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ags/tag14.xml" ContentType="application/vnd.openxmlformats-officedocument.presentationml.tags+xml"/>
  <Override PartName="/ppt/tags/tag15.xml" ContentType="application/vnd.openxmlformats-officedocument.presentationml.tags+xml"/>
  <Default Extension="xlsx" ContentType="application/vnd.openxmlformats-officedocument.spreadsheetml.sheet"/>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2" r:id="rId3"/>
    <p:sldId id="258" r:id="rId4"/>
    <p:sldId id="266" r:id="rId5"/>
    <p:sldId id="274" r:id="rId6"/>
    <p:sldId id="275" r:id="rId7"/>
    <p:sldId id="276" r:id="rId8"/>
    <p:sldId id="277" r:id="rId9"/>
    <p:sldId id="263" r:id="rId10"/>
    <p:sldId id="260" r:id="rId11"/>
    <p:sldId id="259" r:id="rId12"/>
    <p:sldId id="271" r:id="rId13"/>
    <p:sldId id="272" r:id="rId14"/>
    <p:sldId id="273"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15" autoAdjust="0"/>
  </p:normalViewPr>
  <p:slideViewPr>
    <p:cSldViewPr>
      <p:cViewPr>
        <p:scale>
          <a:sx n="75" d="100"/>
          <a:sy n="75" d="100"/>
        </p:scale>
        <p:origin x="-354" y="108"/>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title>
      <c:tx>
        <c:rich>
          <a:bodyPr/>
          <a:lstStyle/>
          <a:p>
            <a:pPr>
              <a:defRPr sz="1400">
                <a:solidFill>
                  <a:srgbClr val="000000"/>
                </a:solidFill>
                <a:latin typeface="Arial" panose="020B0604020202020204" pitchFamily="34" charset="0"/>
                <a:cs typeface="Arial" panose="020B0604020202020204" pitchFamily="34" charset="0"/>
              </a:defRPr>
            </a:pPr>
            <a:r>
              <a:rPr lang="mn-MN" sz="1400" b="0" dirty="0" smtClean="0">
                <a:solidFill>
                  <a:srgbClr val="000000"/>
                </a:solidFill>
                <a:latin typeface="Arial" panose="020B0604020202020204" pitchFamily="34" charset="0"/>
                <a:cs typeface="Arial" panose="020B0604020202020204" pitchFamily="34" charset="0"/>
              </a:rPr>
              <a:t>Сая тонн</a:t>
            </a:r>
            <a:endParaRPr lang="en-US" sz="1400" b="0" dirty="0">
              <a:solidFill>
                <a:srgbClr val="000000"/>
              </a:solidFill>
              <a:latin typeface="Arial" panose="020B0604020202020204" pitchFamily="34" charset="0"/>
              <a:cs typeface="Arial" panose="020B0604020202020204" pitchFamily="34" charset="0"/>
            </a:endParaRPr>
          </a:p>
        </c:rich>
      </c:tx>
      <c:layout/>
    </c:title>
    <c:plotArea>
      <c:layout>
        <c:manualLayout>
          <c:layoutTarget val="inner"/>
          <c:xMode val="edge"/>
          <c:yMode val="edge"/>
          <c:x val="6.2206528871391102E-2"/>
          <c:y val="0.13371087598425191"/>
          <c:w val="0.87093023898328525"/>
          <c:h val="0.77014296259842541"/>
        </c:manualLayout>
      </c:layout>
      <c:barChart>
        <c:barDir val="col"/>
        <c:grouping val="clustered"/>
        <c:ser>
          <c:idx val="0"/>
          <c:order val="0"/>
          <c:tx>
            <c:strRef>
              <c:f>Sheet1!$B$1</c:f>
              <c:strCache>
                <c:ptCount val="1"/>
                <c:pt idx="0">
                  <c:v>Series 1</c:v>
                </c:pt>
              </c:strCache>
            </c:strRef>
          </c:tx>
          <c:spPr>
            <a:solidFill>
              <a:srgbClr val="F2F2F2">
                <a:lumMod val="25000"/>
              </a:srgbClr>
            </a:solidFill>
          </c:spP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0.2</c:v>
                </c:pt>
                <c:pt idx="1">
                  <c:v>0.2</c:v>
                </c:pt>
                <c:pt idx="2">
                  <c:v>0.3000000000000001</c:v>
                </c:pt>
                <c:pt idx="3">
                  <c:v>1.4</c:v>
                </c:pt>
                <c:pt idx="4">
                  <c:v>1.4</c:v>
                </c:pt>
                <c:pt idx="5">
                  <c:v>3.2</c:v>
                </c:pt>
                <c:pt idx="6">
                  <c:v>5.8</c:v>
                </c:pt>
                <c:pt idx="7">
                  <c:v>6.4</c:v>
                </c:pt>
                <c:pt idx="8">
                  <c:v>6.7</c:v>
                </c:pt>
              </c:numCache>
            </c:numRef>
          </c:val>
        </c:ser>
        <c:dLbls/>
        <c:axId val="72520448"/>
        <c:axId val="72521984"/>
      </c:barChart>
      <c:catAx>
        <c:axId val="72520448"/>
        <c:scaling>
          <c:orientation val="minMax"/>
        </c:scaling>
        <c:axPos val="b"/>
        <c:numFmt formatCode="General" sourceLinked="1"/>
        <c:tickLblPos val="nextTo"/>
        <c:txPr>
          <a:bodyPr/>
          <a:lstStyle/>
          <a:p>
            <a:pPr>
              <a:defRPr sz="1200">
                <a:latin typeface="Calibri" pitchFamily="34" charset="0"/>
                <a:cs typeface="Calibri" pitchFamily="34" charset="0"/>
              </a:defRPr>
            </a:pPr>
            <a:endParaRPr lang="en-US"/>
          </a:p>
        </c:txPr>
        <c:crossAx val="72521984"/>
        <c:crosses val="autoZero"/>
        <c:auto val="1"/>
        <c:lblAlgn val="ctr"/>
        <c:lblOffset val="100"/>
      </c:catAx>
      <c:valAx>
        <c:axId val="72521984"/>
        <c:scaling>
          <c:orientation val="minMax"/>
        </c:scaling>
        <c:axPos val="l"/>
        <c:numFmt formatCode="General" sourceLinked="1"/>
        <c:tickLblPos val="nextTo"/>
        <c:txPr>
          <a:bodyPr/>
          <a:lstStyle/>
          <a:p>
            <a:pPr>
              <a:defRPr sz="1100">
                <a:latin typeface="Calibri" pitchFamily="34" charset="0"/>
                <a:cs typeface="Calibri" pitchFamily="34" charset="0"/>
              </a:defRPr>
            </a:pPr>
            <a:endParaRPr lang="en-US"/>
          </a:p>
        </c:txPr>
        <c:crossAx val="72520448"/>
        <c:crosses val="autoZero"/>
        <c:crossBetween val="between"/>
      </c:valAx>
    </c:plotArea>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lineChart>
        <c:grouping val="standard"/>
        <c:ser>
          <c:idx val="0"/>
          <c:order val="0"/>
          <c:tx>
            <c:strRef>
              <c:f>Sheet1!$B$1</c:f>
              <c:strCache>
                <c:ptCount val="1"/>
                <c:pt idx="0">
                  <c:v>Бүхэллэг</c:v>
                </c:pt>
              </c:strCache>
            </c:strRef>
          </c:tx>
          <c:spPr>
            <a:ln>
              <a:solidFill>
                <a:srgbClr val="FFC000"/>
              </a:solidFill>
            </a:ln>
          </c:spPr>
          <c:marker>
            <c:spPr>
              <a:ln>
                <a:solidFill>
                  <a:srgbClr val="FFC000"/>
                </a:solidFill>
              </a:ln>
            </c:spPr>
          </c:marker>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Sheet1!$B$2:$B$24</c:f>
              <c:numCache>
                <c:formatCode>General</c:formatCode>
                <c:ptCount val="23"/>
                <c:pt idx="0">
                  <c:v>114</c:v>
                </c:pt>
                <c:pt idx="1">
                  <c:v>114</c:v>
                </c:pt>
                <c:pt idx="2">
                  <c:v>120.82</c:v>
                </c:pt>
                <c:pt idx="3">
                  <c:v>118.32</c:v>
                </c:pt>
                <c:pt idx="4">
                  <c:v>113</c:v>
                </c:pt>
                <c:pt idx="5">
                  <c:v>96.960000000000008</c:v>
                </c:pt>
                <c:pt idx="6">
                  <c:v>88.38</c:v>
                </c:pt>
                <c:pt idx="7">
                  <c:v>103</c:v>
                </c:pt>
                <c:pt idx="8">
                  <c:v>105.09</c:v>
                </c:pt>
                <c:pt idx="9">
                  <c:v>110.36999999999999</c:v>
                </c:pt>
                <c:pt idx="10">
                  <c:v>131.57</c:v>
                </c:pt>
                <c:pt idx="11">
                  <c:v>138</c:v>
                </c:pt>
                <c:pt idx="12">
                  <c:v>130.94999999999999</c:v>
                </c:pt>
                <c:pt idx="13">
                  <c:v>127.33</c:v>
                </c:pt>
                <c:pt idx="14">
                  <c:v>115.77</c:v>
                </c:pt>
                <c:pt idx="15">
                  <c:v>104.74000000000001</c:v>
                </c:pt>
                <c:pt idx="16">
                  <c:v>118.13</c:v>
                </c:pt>
                <c:pt idx="17">
                  <c:v>118.17999999999999</c:v>
                </c:pt>
                <c:pt idx="18">
                  <c:v>109.88</c:v>
                </c:pt>
                <c:pt idx="19">
                  <c:v>96.14</c:v>
                </c:pt>
                <c:pt idx="20">
                  <c:v>100.81</c:v>
                </c:pt>
                <c:pt idx="21">
                  <c:v>86.32</c:v>
                </c:pt>
                <c:pt idx="22">
                  <c:v>80.569999999999993</c:v>
                </c:pt>
              </c:numCache>
            </c:numRef>
          </c:val>
        </c:ser>
        <c:ser>
          <c:idx val="1"/>
          <c:order val="1"/>
          <c:tx>
            <c:strRef>
              <c:f>Sheet1!$C$1</c:f>
              <c:strCache>
                <c:ptCount val="1"/>
                <c:pt idx="0">
                  <c:v>Нунтаг</c:v>
                </c:pt>
              </c:strCache>
            </c:strRef>
          </c:tx>
          <c:spPr>
            <a:ln>
              <a:solidFill>
                <a:srgbClr val="FF0000"/>
              </a:solidFill>
            </a:ln>
          </c:spPr>
          <c:marker>
            <c:spPr>
              <a:ln>
                <a:solidFill>
                  <a:srgbClr val="FF0000"/>
                </a:solidFill>
              </a:ln>
            </c:spPr>
          </c:marker>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Sheet1!$C$2:$C$24</c:f>
              <c:numCache>
                <c:formatCode>General</c:formatCode>
                <c:ptCount val="23"/>
                <c:pt idx="9">
                  <c:v>116.94000000000001</c:v>
                </c:pt>
                <c:pt idx="10">
                  <c:v>137.85000000000002</c:v>
                </c:pt>
                <c:pt idx="11">
                  <c:v>143.44</c:v>
                </c:pt>
                <c:pt idx="12">
                  <c:v>125.29</c:v>
                </c:pt>
                <c:pt idx="13">
                  <c:v>121.61999999999999</c:v>
                </c:pt>
                <c:pt idx="14">
                  <c:v>108.64</c:v>
                </c:pt>
                <c:pt idx="15">
                  <c:v>98</c:v>
                </c:pt>
                <c:pt idx="16">
                  <c:v>109.43</c:v>
                </c:pt>
                <c:pt idx="17">
                  <c:v>108.09</c:v>
                </c:pt>
                <c:pt idx="18">
                  <c:v>102.35</c:v>
                </c:pt>
                <c:pt idx="19">
                  <c:v>88.81</c:v>
                </c:pt>
                <c:pt idx="20">
                  <c:v>93.81</c:v>
                </c:pt>
                <c:pt idx="21">
                  <c:v>79.77</c:v>
                </c:pt>
                <c:pt idx="22">
                  <c:v>72.910000000000011</c:v>
                </c:pt>
              </c:numCache>
            </c:numRef>
          </c:val>
        </c:ser>
        <c:ser>
          <c:idx val="2"/>
          <c:order val="2"/>
          <c:tx>
            <c:strRef>
              <c:f>Sheet1!$D$1</c:f>
              <c:strCache>
                <c:ptCount val="1"/>
                <c:pt idx="0">
                  <c:v>Баяжмал</c:v>
                </c:pt>
              </c:strCache>
            </c:strRef>
          </c:tx>
          <c:spPr>
            <a:ln>
              <a:solidFill>
                <a:srgbClr val="0070C0"/>
              </a:solidFill>
            </a:ln>
          </c:spPr>
          <c:marker>
            <c:spPr>
              <a:ln>
                <a:solidFill>
                  <a:srgbClr val="0070C0"/>
                </a:solidFill>
              </a:ln>
            </c:spPr>
          </c:marker>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Sheet1!$D$2:$D$24</c:f>
              <c:numCache>
                <c:formatCode>General</c:formatCode>
                <c:ptCount val="23"/>
                <c:pt idx="0">
                  <c:v>79.8</c:v>
                </c:pt>
                <c:pt idx="1">
                  <c:v>79.8</c:v>
                </c:pt>
                <c:pt idx="2">
                  <c:v>117.91000000000001</c:v>
                </c:pt>
                <c:pt idx="3">
                  <c:v>115.36999999999999</c:v>
                </c:pt>
                <c:pt idx="4">
                  <c:v>111.43</c:v>
                </c:pt>
                <c:pt idx="5">
                  <c:v>92.649999999999991</c:v>
                </c:pt>
                <c:pt idx="6">
                  <c:v>82.61999999999999</c:v>
                </c:pt>
                <c:pt idx="7">
                  <c:v>97.940000000000012</c:v>
                </c:pt>
                <c:pt idx="8">
                  <c:v>99.86</c:v>
                </c:pt>
                <c:pt idx="12">
                  <c:v>140</c:v>
                </c:pt>
              </c:numCache>
            </c:numRef>
          </c:val>
        </c:ser>
        <c:ser>
          <c:idx val="3"/>
          <c:order val="3"/>
          <c:tx>
            <c:strRef>
              <c:f>Sheet1!$E$1</c:f>
              <c:strCache>
                <c:ptCount val="1"/>
                <c:pt idx="0">
                  <c:v>Бодит үнэ</c:v>
                </c:pt>
              </c:strCache>
            </c:strRef>
          </c:tx>
          <c:spPr>
            <a:ln>
              <a:solidFill>
                <a:srgbClr val="7030A0"/>
              </a:solidFill>
            </a:ln>
          </c:spPr>
          <c:marker>
            <c:spPr>
              <a:ln>
                <a:solidFill>
                  <a:srgbClr val="7030A0"/>
                </a:solidFill>
              </a:ln>
            </c:spPr>
          </c:marker>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Sheet1!$E$2:$E$24</c:f>
              <c:numCache>
                <c:formatCode>General</c:formatCode>
                <c:ptCount val="23"/>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numCache>
            </c:numRef>
          </c:val>
        </c:ser>
        <c:dLbls/>
        <c:marker val="1"/>
        <c:axId val="73879552"/>
        <c:axId val="73881088"/>
      </c:lineChart>
      <c:catAx>
        <c:axId val="73879552"/>
        <c:scaling>
          <c:orientation val="minMax"/>
        </c:scaling>
        <c:axPos val="b"/>
        <c:numFmt formatCode="General" sourceLinked="1"/>
        <c:tickLblPos val="nextTo"/>
        <c:spPr>
          <a:ln>
            <a:solidFill>
              <a:schemeClr val="tx1"/>
            </a:solidFill>
          </a:ln>
        </c:spPr>
        <c:crossAx val="73881088"/>
        <c:crosses val="autoZero"/>
        <c:auto val="1"/>
        <c:lblAlgn val="ctr"/>
        <c:lblOffset val="100"/>
      </c:catAx>
      <c:valAx>
        <c:axId val="73881088"/>
        <c:scaling>
          <c:orientation val="minMax"/>
        </c:scaling>
        <c:axPos val="l"/>
        <c:numFmt formatCode="General" sourceLinked="1"/>
        <c:tickLblPos val="nextTo"/>
        <c:spPr>
          <a:ln>
            <a:solidFill>
              <a:schemeClr val="tx1"/>
            </a:solidFill>
          </a:ln>
        </c:spPr>
        <c:crossAx val="73879552"/>
        <c:crosses val="autoZero"/>
        <c:crossBetween val="between"/>
      </c:valAx>
    </c:plotArea>
    <c:legend>
      <c:legendPos val="r"/>
      <c:layout/>
    </c:legend>
    <c:plotVisOnly val="1"/>
    <c:dispBlanksAs val="gap"/>
  </c:chart>
  <c:txPr>
    <a:bodyPr/>
    <a:lstStyle/>
    <a:p>
      <a:pPr>
        <a:defRPr sz="12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0.075</cdr:x>
      <cdr:y>0.76596</cdr:y>
    </cdr:from>
    <cdr:to>
      <cdr:x>0.1375</cdr:x>
      <cdr:y>0.88125</cdr:y>
    </cdr:to>
    <cdr:sp macro="" textlink="">
      <cdr:nvSpPr>
        <cdr:cNvPr id="2" name="TextBox 1"/>
        <cdr:cNvSpPr txBox="1"/>
      </cdr:nvSpPr>
      <cdr:spPr>
        <a:xfrm xmlns:a="http://schemas.openxmlformats.org/drawingml/2006/main">
          <a:off x="580718" y="2743200"/>
          <a:ext cx="483931" cy="4129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Arial" panose="020B0604020202020204" pitchFamily="34" charset="0"/>
              <a:cs typeface="Arial" panose="020B0604020202020204" pitchFamily="34" charset="0"/>
            </a:rPr>
            <a:t>0,2</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0.18317</cdr:x>
      <cdr:y>0.76596</cdr:y>
    </cdr:from>
    <cdr:to>
      <cdr:x>0.23337</cdr:x>
      <cdr:y>0.85585</cdr:y>
    </cdr:to>
    <cdr:sp macro="" textlink="">
      <cdr:nvSpPr>
        <cdr:cNvPr id="3" name="TextBox 2"/>
        <cdr:cNvSpPr txBox="1"/>
      </cdr:nvSpPr>
      <cdr:spPr>
        <a:xfrm xmlns:a="http://schemas.openxmlformats.org/drawingml/2006/main">
          <a:off x="1418304" y="2743200"/>
          <a:ext cx="388682" cy="3219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Arial" panose="020B0604020202020204" pitchFamily="34" charset="0"/>
              <a:cs typeface="Arial" panose="020B0604020202020204" pitchFamily="34" charset="0"/>
            </a:rPr>
            <a:t>0,2</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0.27175</cdr:x>
      <cdr:y>0.76596</cdr:y>
    </cdr:from>
    <cdr:to>
      <cdr:x>0.32106</cdr:x>
      <cdr:y>0.85106</cdr:y>
    </cdr:to>
    <cdr:sp macro="" textlink="">
      <cdr:nvSpPr>
        <cdr:cNvPr id="4" name="TextBox 3"/>
        <cdr:cNvSpPr txBox="1"/>
      </cdr:nvSpPr>
      <cdr:spPr>
        <a:xfrm xmlns:a="http://schemas.openxmlformats.org/drawingml/2006/main">
          <a:off x="2104104" y="2743200"/>
          <a:ext cx="381870" cy="3048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Arial" panose="020B0604020202020204" pitchFamily="34" charset="0"/>
              <a:cs typeface="Arial" panose="020B0604020202020204" pitchFamily="34" charset="0"/>
            </a:rPr>
            <a:t>0,3</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0.37016</cdr:x>
      <cdr:y>0.6383</cdr:y>
    </cdr:from>
    <cdr:to>
      <cdr:x>0.42516</cdr:x>
      <cdr:y>0.73431</cdr:y>
    </cdr:to>
    <cdr:sp macro="" textlink="">
      <cdr:nvSpPr>
        <cdr:cNvPr id="5" name="TextBox 4"/>
        <cdr:cNvSpPr txBox="1"/>
      </cdr:nvSpPr>
      <cdr:spPr>
        <a:xfrm xmlns:a="http://schemas.openxmlformats.org/drawingml/2006/main">
          <a:off x="2866104" y="2286000"/>
          <a:ext cx="425861" cy="3438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Arial" panose="020B0604020202020204" pitchFamily="34" charset="0"/>
              <a:cs typeface="Arial" panose="020B0604020202020204" pitchFamily="34" charset="0"/>
            </a:rPr>
            <a:t>1,4</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0.46857</cdr:x>
      <cdr:y>0.6383</cdr:y>
    </cdr:from>
    <cdr:to>
      <cdr:x>0.52661</cdr:x>
      <cdr:y>0.7234</cdr:y>
    </cdr:to>
    <cdr:sp macro="" textlink="">
      <cdr:nvSpPr>
        <cdr:cNvPr id="6" name="TextBox 5"/>
        <cdr:cNvSpPr txBox="1"/>
      </cdr:nvSpPr>
      <cdr:spPr>
        <a:xfrm xmlns:a="http://schemas.openxmlformats.org/drawingml/2006/main">
          <a:off x="3628104" y="2286000"/>
          <a:ext cx="449410" cy="3047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Arial" panose="020B0604020202020204" pitchFamily="34" charset="0"/>
              <a:cs typeface="Arial" panose="020B0604020202020204" pitchFamily="34" charset="0"/>
            </a:rPr>
            <a:t>1,4</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0.56698</cdr:x>
      <cdr:y>0.44681</cdr:y>
    </cdr:from>
    <cdr:to>
      <cdr:x>0.62679</cdr:x>
      <cdr:y>0.53191</cdr:y>
    </cdr:to>
    <cdr:sp macro="" textlink="">
      <cdr:nvSpPr>
        <cdr:cNvPr id="7" name="TextBox 6"/>
        <cdr:cNvSpPr txBox="1"/>
      </cdr:nvSpPr>
      <cdr:spPr>
        <a:xfrm xmlns:a="http://schemas.openxmlformats.org/drawingml/2006/main">
          <a:off x="4390104" y="1600200"/>
          <a:ext cx="463039" cy="3047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Calibri" pitchFamily="34" charset="0"/>
              <a:cs typeface="Calibri" pitchFamily="34" charset="0"/>
            </a:rPr>
            <a:t>3,2</a:t>
          </a:r>
          <a:endParaRPr lang="en-US" sz="1600" dirty="0">
            <a:latin typeface="Calibri" pitchFamily="34" charset="0"/>
            <a:cs typeface="Calibri" pitchFamily="34" charset="0"/>
          </a:endParaRPr>
        </a:p>
      </cdr:txBody>
    </cdr:sp>
  </cdr:relSizeAnchor>
  <cdr:relSizeAnchor xmlns:cdr="http://schemas.openxmlformats.org/drawingml/2006/chartDrawing">
    <cdr:from>
      <cdr:x>0.5375</cdr:x>
      <cdr:y>0.28125</cdr:y>
    </cdr:from>
    <cdr:to>
      <cdr:x>0.6875</cdr:x>
      <cdr:y>0.50625</cdr:y>
    </cdr:to>
    <cdr:sp macro="" textlink="">
      <cdr:nvSpPr>
        <cdr:cNvPr id="8" name="TextBox 7"/>
        <cdr:cNvSpPr txBox="1"/>
      </cdr:nvSpPr>
      <cdr:spPr>
        <a:xfrm xmlns:a="http://schemas.openxmlformats.org/drawingml/2006/main">
          <a:off x="3276600" y="1143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0.6654</cdr:x>
      <cdr:y>0.19149</cdr:y>
    </cdr:from>
    <cdr:to>
      <cdr:x>0.72444</cdr:x>
      <cdr:y>0.2766</cdr:y>
    </cdr:to>
    <cdr:sp macro="" textlink="">
      <cdr:nvSpPr>
        <cdr:cNvPr id="9" name="TextBox 8"/>
        <cdr:cNvSpPr txBox="1"/>
      </cdr:nvSpPr>
      <cdr:spPr>
        <a:xfrm xmlns:a="http://schemas.openxmlformats.org/drawingml/2006/main">
          <a:off x="5152104" y="685800"/>
          <a:ext cx="457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Calibri" pitchFamily="34" charset="0"/>
              <a:cs typeface="Calibri" pitchFamily="34" charset="0"/>
            </a:rPr>
            <a:t>5,8</a:t>
          </a:r>
          <a:endParaRPr lang="en-US" sz="1600" dirty="0">
            <a:latin typeface="Calibri" pitchFamily="34" charset="0"/>
            <a:cs typeface="Calibri" pitchFamily="34" charset="0"/>
          </a:endParaRPr>
        </a:p>
      </cdr:txBody>
    </cdr:sp>
  </cdr:relSizeAnchor>
  <cdr:relSizeAnchor xmlns:cdr="http://schemas.openxmlformats.org/drawingml/2006/chartDrawing">
    <cdr:from>
      <cdr:x>0.75397</cdr:x>
      <cdr:y>0.12766</cdr:y>
    </cdr:from>
    <cdr:to>
      <cdr:x>0.81302</cdr:x>
      <cdr:y>0.23404</cdr:y>
    </cdr:to>
    <cdr:sp macro="" textlink="">
      <cdr:nvSpPr>
        <cdr:cNvPr id="10" name="TextBox 9"/>
        <cdr:cNvSpPr txBox="1"/>
      </cdr:nvSpPr>
      <cdr:spPr>
        <a:xfrm xmlns:a="http://schemas.openxmlformats.org/drawingml/2006/main">
          <a:off x="5837904" y="457200"/>
          <a:ext cx="457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dirty="0" smtClean="0">
              <a:latin typeface="Calibri" pitchFamily="34" charset="0"/>
              <a:cs typeface="Calibri" pitchFamily="34" charset="0"/>
            </a:rPr>
            <a:t>6,4</a:t>
          </a:r>
          <a:endParaRPr lang="en-US" sz="1600" dirty="0">
            <a:latin typeface="Calibri" pitchFamily="34" charset="0"/>
            <a:cs typeface="Calibri" pitchFamily="34" charset="0"/>
          </a:endParaRPr>
        </a:p>
      </cdr:txBody>
    </cdr:sp>
  </cdr:relSizeAnchor>
  <cdr:relSizeAnchor xmlns:cdr="http://schemas.openxmlformats.org/drawingml/2006/chartDrawing">
    <cdr:from>
      <cdr:x>0.7</cdr:x>
      <cdr:y>0.16875</cdr:y>
    </cdr:from>
    <cdr:to>
      <cdr:x>0.875</cdr:x>
      <cdr:y>0.4125</cdr:y>
    </cdr:to>
    <cdr:sp macro="" textlink="">
      <cdr:nvSpPr>
        <cdr:cNvPr id="11" name="TextBox 10"/>
        <cdr:cNvSpPr txBox="1"/>
      </cdr:nvSpPr>
      <cdr:spPr>
        <a:xfrm xmlns:a="http://schemas.openxmlformats.org/drawingml/2006/main">
          <a:off x="4267200" y="685800"/>
          <a:ext cx="1066800" cy="990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latin typeface="Calibri" pitchFamily="34" charset="0"/>
            <a:cs typeface="Calibri" pitchFamily="34" charset="0"/>
          </a:endParaRPr>
        </a:p>
      </cdr:txBody>
    </cdr:sp>
  </cdr:relSizeAnchor>
  <cdr:relSizeAnchor xmlns:cdr="http://schemas.openxmlformats.org/drawingml/2006/chartDrawing">
    <cdr:from>
      <cdr:x>0.85849</cdr:x>
      <cdr:y>0.07692</cdr:y>
    </cdr:from>
    <cdr:to>
      <cdr:x>0.91234</cdr:x>
      <cdr:y>0.21072</cdr:y>
    </cdr:to>
    <cdr:sp macro="" textlink="">
      <cdr:nvSpPr>
        <cdr:cNvPr id="12" name="TextBox 11"/>
        <cdr:cNvSpPr txBox="1"/>
      </cdr:nvSpPr>
      <cdr:spPr>
        <a:xfrm xmlns:a="http://schemas.openxmlformats.org/drawingml/2006/main">
          <a:off x="6934200" y="304800"/>
          <a:ext cx="434957" cy="530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mn-MN" sz="2000" b="1" dirty="0" smtClean="0">
              <a:solidFill>
                <a:srgbClr val="FF0000"/>
              </a:solidFill>
              <a:latin typeface="Calibri" pitchFamily="34" charset="0"/>
              <a:cs typeface="Calibri" pitchFamily="34" charset="0"/>
            </a:rPr>
            <a:t>6,7</a:t>
          </a:r>
          <a:endParaRPr lang="en-US" sz="2000" b="1" dirty="0">
            <a:solidFill>
              <a:srgbClr val="FF0000"/>
            </a:solidFill>
            <a:latin typeface="Calibri" pitchFamily="34" charset="0"/>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4C4B7B-D49F-46A8-B266-A7365535BF08}" type="datetimeFigureOut">
              <a:rPr lang="en-US" smtClean="0"/>
              <a:pPr/>
              <a:t>9/24/2014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1C457-8B5F-4CDF-9F65-ACEABFA462A7}" type="slidenum">
              <a:rPr lang="en-US" smtClean="0"/>
              <a:pPr/>
              <a:t>‹#›</a:t>
            </a:fld>
            <a:endParaRPr lang="en-US"/>
          </a:p>
        </p:txBody>
      </p:sp>
    </p:spTree>
    <p:extLst>
      <p:ext uri="{BB962C8B-B14F-4D97-AF65-F5344CB8AC3E}">
        <p14:creationId xmlns:p14="http://schemas.microsoft.com/office/powerpoint/2010/main" xmlns="" val="4219239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E0F1A7-9803-47FF-98BF-9E99F7054CED}" type="datetimeFigureOut">
              <a:rPr lang="en-US" smtClean="0"/>
              <a:pPr/>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911E0-3E20-4D6F-A6D2-FC28F0F66E8D}" type="slidenum">
              <a:rPr lang="en-US" smtClean="0"/>
              <a:pPr/>
              <a:t>‹#›</a:t>
            </a:fld>
            <a:endParaRPr lang="en-US"/>
          </a:p>
        </p:txBody>
      </p:sp>
    </p:spTree>
    <p:extLst>
      <p:ext uri="{BB962C8B-B14F-4D97-AF65-F5344CB8AC3E}">
        <p14:creationId xmlns:p14="http://schemas.microsoft.com/office/powerpoint/2010/main" xmlns="" val="331371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altLang="zh-CN" smtClean="0"/>
              <a:t>– </a:t>
            </a:r>
            <a:fld id="{7BBE491A-478E-40CC-BB90-694D1374956E}" type="slidenum">
              <a:rPr lang="en-US" altLang="zh-CN" smtClean="0"/>
              <a:pPr>
                <a:defRPr/>
              </a:pPr>
              <a:t>4</a:t>
            </a:fld>
            <a:r>
              <a:rPr lang="en-US" altLang="zh-CN" smtClean="0"/>
              <a:t> –</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337B6-1338-488A-8B47-A5DC30B0820E}"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145038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337B6-1338-488A-8B47-A5DC30B0820E}"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378016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337B6-1338-488A-8B47-A5DC30B0820E}"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345586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337B6-1338-488A-8B47-A5DC30B0820E}"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26635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337B6-1338-488A-8B47-A5DC30B0820E}"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178153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337B6-1338-488A-8B47-A5DC30B0820E}"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199647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337B6-1338-488A-8B47-A5DC30B0820E}" type="datetimeFigureOut">
              <a:rPr lang="en-US" smtClean="0"/>
              <a:pPr/>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89155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337B6-1338-488A-8B47-A5DC30B0820E}" type="datetimeFigureOut">
              <a:rPr lang="en-US" smtClean="0"/>
              <a:pPr/>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218638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337B6-1338-488A-8B47-A5DC30B0820E}" type="datetimeFigureOut">
              <a:rPr lang="en-US" smtClean="0"/>
              <a:pPr/>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124773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337B6-1338-488A-8B47-A5DC30B0820E}"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1149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337B6-1338-488A-8B47-A5DC30B0820E}"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68242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337B6-1338-488A-8B47-A5DC30B0820E}" type="datetimeFigureOut">
              <a:rPr lang="en-US" smtClean="0"/>
              <a:pPr/>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82270-B33F-4E04-B40C-4350F4CFA698}" type="slidenum">
              <a:rPr lang="en-US" smtClean="0"/>
              <a:pPr/>
              <a:t>‹#›</a:t>
            </a:fld>
            <a:endParaRPr lang="en-US"/>
          </a:p>
        </p:txBody>
      </p:sp>
    </p:spTree>
    <p:extLst>
      <p:ext uri="{BB962C8B-B14F-4D97-AF65-F5344CB8AC3E}">
        <p14:creationId xmlns:p14="http://schemas.microsoft.com/office/powerpoint/2010/main" xmlns="" val="215688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xmlns="" val="3653092217"/>
              </p:ext>
            </p:extLst>
          </p:nvPr>
        </p:nvGraphicFramePr>
        <p:xfrm>
          <a:off x="304801" y="304801"/>
          <a:ext cx="4343400" cy="664931"/>
        </p:xfrm>
        <a:graphic>
          <a:graphicData uri="http://schemas.openxmlformats.org/presentationml/2006/ole">
            <p:oleObj spid="_x0000_s1045" name="Visio" r:id="rId3" imgW="5036287" imgH="889161" progId="">
              <p:embed/>
            </p:oleObj>
          </a:graphicData>
        </a:graphic>
      </p:graphicFrame>
      <p:sp>
        <p:nvSpPr>
          <p:cNvPr id="9" name="TextBox 8"/>
          <p:cNvSpPr txBox="1"/>
          <p:nvPr/>
        </p:nvSpPr>
        <p:spPr>
          <a:xfrm>
            <a:off x="686765" y="2891135"/>
            <a:ext cx="7895431" cy="461665"/>
          </a:xfrm>
          <a:prstGeom prst="rect">
            <a:avLst/>
          </a:prstGeom>
          <a:noFill/>
        </p:spPr>
        <p:txBody>
          <a:bodyPr wrap="none" rtlCol="0">
            <a:spAutoFit/>
          </a:bodyPr>
          <a:lstStyle/>
          <a:p>
            <a:pPr algn="ctr"/>
            <a:r>
              <a:rPr lang="mn-MN" sz="2400" dirty="0" smtClean="0">
                <a:latin typeface="Arial" panose="020B0604020202020204" pitchFamily="34" charset="0"/>
                <a:cs typeface="Arial" panose="020B0604020202020204" pitchFamily="34" charset="0"/>
              </a:rPr>
              <a:t>ТӨМРИЙН БАЯЖМАЛЫН ЭКСПОРТЫН ЖИШИГ ҮНЭ</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2729480" y="4154936"/>
            <a:ext cx="4280920" cy="646331"/>
          </a:xfrm>
          <a:prstGeom prst="rect">
            <a:avLst/>
          </a:prstGeom>
        </p:spPr>
        <p:txBody>
          <a:bodyPr wrap="square">
            <a:spAutoFit/>
          </a:bodyPr>
          <a:lstStyle/>
          <a:p>
            <a:pPr algn="ctr"/>
            <a:r>
              <a:rPr lang="mn-MN" b="1" dirty="0">
                <a:solidFill>
                  <a:srgbClr val="FF0000"/>
                </a:solidFill>
                <a:latin typeface="Arial" panose="020B0604020202020204" pitchFamily="34" charset="0"/>
                <a:cs typeface="Arial" panose="020B0604020202020204" pitchFamily="34" charset="0"/>
              </a:rPr>
              <a:t>Монгол улсын </a:t>
            </a:r>
            <a:r>
              <a:rPr lang="mn-MN" b="1" dirty="0" smtClean="0">
                <a:solidFill>
                  <a:srgbClr val="FF0000"/>
                </a:solidFill>
                <a:latin typeface="Arial" panose="020B0604020202020204" pitchFamily="34" charset="0"/>
                <a:cs typeface="Arial" panose="020B0604020202020204" pitchFamily="34" charset="0"/>
              </a:rPr>
              <a:t>экспортод төмрийн баяжмал 12.1% эзэлж байна</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93674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8009" y="990601"/>
            <a:ext cx="5357191" cy="3220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81001" y="4343400"/>
            <a:ext cx="8382000" cy="2062103"/>
          </a:xfrm>
          <a:prstGeom prst="rect">
            <a:avLst/>
          </a:prstGeom>
        </p:spPr>
        <p:txBody>
          <a:bodyPr wrap="square">
            <a:spAutoFit/>
          </a:bodyPr>
          <a:lstStyle/>
          <a:p>
            <a:r>
              <a:rPr lang="mn-MN" sz="1600" dirty="0" smtClean="0">
                <a:latin typeface="Arial" panose="020B0604020202020204" pitchFamily="34" charset="0"/>
                <a:cs typeface="Arial" panose="020B0604020202020204" pitchFamily="34" charset="0"/>
              </a:rPr>
              <a:t>УБТЗ-н </a:t>
            </a:r>
            <a:r>
              <a:rPr lang="mn-MN" sz="1600" dirty="0">
                <a:latin typeface="Arial" panose="020B0604020202020204" pitchFamily="34" charset="0"/>
                <a:cs typeface="Arial" panose="020B0604020202020204" pitchFamily="34" charset="0"/>
              </a:rPr>
              <a:t>тээвэрлэсэн ачааны </a:t>
            </a:r>
            <a:r>
              <a:rPr lang="mn-MN" sz="1600" b="1" dirty="0">
                <a:solidFill>
                  <a:srgbClr val="FF0000"/>
                </a:solidFill>
                <a:latin typeface="Arial" panose="020B0604020202020204" pitchFamily="34" charset="0"/>
                <a:cs typeface="Arial" panose="020B0604020202020204" pitchFamily="34" charset="0"/>
              </a:rPr>
              <a:t>22.4%</a:t>
            </a:r>
            <a:r>
              <a:rPr lang="mn-MN" sz="1600" dirty="0">
                <a:latin typeface="Arial" panose="020B0604020202020204" pitchFamily="34" charset="0"/>
                <a:cs typeface="Arial" panose="020B0604020202020204" pitchFamily="34" charset="0"/>
              </a:rPr>
              <a:t>-д ноогдож байгаа төмрийн </a:t>
            </a:r>
            <a:r>
              <a:rPr lang="mn-MN" sz="1600" dirty="0" smtClean="0">
                <a:latin typeface="Arial" panose="020B0604020202020204" pitchFamily="34" charset="0"/>
                <a:cs typeface="Arial" panose="020B0604020202020204" pitchFamily="34" charset="0"/>
              </a:rPr>
              <a:t>баяжмал </a:t>
            </a:r>
            <a:r>
              <a:rPr lang="mn-MN" sz="1600" dirty="0">
                <a:latin typeface="Arial" panose="020B0604020202020204" pitchFamily="34" charset="0"/>
                <a:cs typeface="Arial" panose="020B0604020202020204" pitchFamily="34" charset="0"/>
              </a:rPr>
              <a:t>нь УБТЗ-н тээврийн орлогын </a:t>
            </a:r>
            <a:r>
              <a:rPr lang="mn-MN" sz="1600" b="1" dirty="0">
                <a:solidFill>
                  <a:srgbClr val="FF0000"/>
                </a:solidFill>
                <a:latin typeface="Arial" panose="020B0604020202020204" pitchFamily="34" charset="0"/>
                <a:cs typeface="Arial" panose="020B0604020202020204" pitchFamily="34" charset="0"/>
              </a:rPr>
              <a:t>35.1%</a:t>
            </a:r>
            <a:r>
              <a:rPr lang="mn-MN" sz="1600" dirty="0">
                <a:latin typeface="Arial" panose="020B0604020202020204" pitchFamily="34" charset="0"/>
                <a:cs typeface="Arial" panose="020B0604020202020204" pitchFamily="34" charset="0"/>
              </a:rPr>
              <a:t>-г бүрдүүлж байгаа нь </a:t>
            </a:r>
            <a:r>
              <a:rPr lang="mn-MN" sz="1600" dirty="0" smtClean="0">
                <a:latin typeface="Arial" panose="020B0604020202020204" pitchFamily="34" charset="0"/>
                <a:cs typeface="Arial" panose="020B0604020202020204" pitchFamily="34" charset="0"/>
              </a:rPr>
              <a:t>өндөр тарифтай байгааг харуулдаг УБТЗ-н </a:t>
            </a:r>
            <a:r>
              <a:rPr lang="mn-MN" sz="1600" dirty="0">
                <a:latin typeface="Arial" panose="020B0604020202020204" pitchFamily="34" charset="0"/>
                <a:cs typeface="Arial" panose="020B0604020202020204" pitchFamily="34" charset="0"/>
              </a:rPr>
              <a:t>төмрийн </a:t>
            </a:r>
            <a:r>
              <a:rPr lang="mn-MN" sz="1600" dirty="0" smtClean="0">
                <a:latin typeface="Arial" panose="020B0604020202020204" pitchFamily="34" charset="0"/>
                <a:cs typeface="Arial" panose="020B0604020202020204" pitchFamily="34" charset="0"/>
              </a:rPr>
              <a:t>баяжмалын</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тээвэрлэлтийн </a:t>
            </a:r>
            <a:r>
              <a:rPr lang="mn-MN" sz="1600" dirty="0">
                <a:latin typeface="Arial" panose="020B0604020202020204" pitchFamily="34" charset="0"/>
                <a:cs typeface="Arial" panose="020B0604020202020204" pitchFamily="34" charset="0"/>
              </a:rPr>
              <a:t>тарифын түвшин  ОХУ болон БНХАУ-н төмөр замуудын тарифын түвшингээс даруй </a:t>
            </a:r>
            <a:r>
              <a:rPr lang="en-US" sz="1600" dirty="0" smtClean="0">
                <a:latin typeface="Arial" panose="020B0604020202020204" pitchFamily="34" charset="0"/>
                <a:cs typeface="Arial" panose="020B0604020202020204" pitchFamily="34" charset="0"/>
              </a:rPr>
              <a:t>33</a:t>
            </a:r>
            <a:r>
              <a:rPr lang="mn-MN" sz="1600" dirty="0" smtClean="0">
                <a:latin typeface="Arial" panose="020B0604020202020204" pitchFamily="34" charset="0"/>
                <a:cs typeface="Arial" panose="020B0604020202020204" pitchFamily="34" charset="0"/>
              </a:rPr>
              <a:t>%-иар </a:t>
            </a:r>
            <a:r>
              <a:rPr lang="mn-MN" sz="1600" dirty="0">
                <a:latin typeface="Arial" panose="020B0604020202020204" pitchFamily="34" charset="0"/>
                <a:cs typeface="Arial" panose="020B0604020202020204" pitchFamily="34" charset="0"/>
              </a:rPr>
              <a:t>их </a:t>
            </a:r>
            <a:r>
              <a:rPr lang="mn-MN" sz="1600" dirty="0" smtClean="0">
                <a:latin typeface="Arial" panose="020B0604020202020204" pitchFamily="34" charset="0"/>
                <a:cs typeface="Arial" panose="020B0604020202020204" pitchFamily="34" charset="0"/>
              </a:rPr>
              <a:t>бөгөөд </a:t>
            </a:r>
            <a:r>
              <a:rPr lang="mn-MN" sz="1600" dirty="0">
                <a:latin typeface="Arial" panose="020B0604020202020204" pitchFamily="34" charset="0"/>
                <a:cs typeface="Arial" panose="020B0604020202020204" pitchFamily="34" charset="0"/>
              </a:rPr>
              <a:t>энэ </a:t>
            </a:r>
            <a:r>
              <a:rPr lang="mn-MN" sz="1600" dirty="0" smtClean="0">
                <a:latin typeface="Arial" panose="020B0604020202020204" pitchFamily="34" charset="0"/>
                <a:cs typeface="Arial" panose="020B0604020202020204" pitchFamily="34" charset="0"/>
              </a:rPr>
              <a:t>зөрөөг </a:t>
            </a:r>
            <a:r>
              <a:rPr lang="mn-MN" sz="1600" dirty="0">
                <a:latin typeface="Arial" panose="020B0604020202020204" pitchFamily="34" charset="0"/>
                <a:cs typeface="Arial" panose="020B0604020202020204" pitchFamily="34" charset="0"/>
              </a:rPr>
              <a:t>эрчим хүчний нүүрс болон зорчигч тээврийн алдагдал болох 40-д тэрбум төгрөгийг нөхөхөд зориулдаг. </a:t>
            </a:r>
            <a:endParaRPr lang="mn-MN" sz="1600" dirty="0" smtClean="0">
              <a:latin typeface="Arial" panose="020B0604020202020204" pitchFamily="34" charset="0"/>
              <a:cs typeface="Arial" panose="020B0604020202020204" pitchFamily="34" charset="0"/>
            </a:endParaRPr>
          </a:p>
          <a:p>
            <a:r>
              <a:rPr lang="mn-MN" sz="1600" dirty="0" smtClean="0">
                <a:latin typeface="Arial" panose="020B0604020202020204" pitchFamily="34" charset="0"/>
                <a:cs typeface="Arial" panose="020B0604020202020204" pitchFamily="34" charset="0"/>
              </a:rPr>
              <a:t>Энэ </a:t>
            </a:r>
            <a:r>
              <a:rPr lang="mn-MN" sz="1600" dirty="0">
                <a:latin typeface="Arial" panose="020B0604020202020204" pitchFamily="34" charset="0"/>
                <a:cs typeface="Arial" panose="020B0604020202020204" pitchFamily="34" charset="0"/>
              </a:rPr>
              <a:t>талаар УИХ, Засгийн газар болон Шударга өрсөлдөөн хэрэглэгчийн төлөө газарт удаа дараа хандсаар шийдэгдэхгүй даруй 4 жил болж байна</a:t>
            </a:r>
            <a:r>
              <a:rPr lang="mn-MN" sz="1600" dirty="0" smtClean="0">
                <a:latin typeface="Arial" panose="020B0604020202020204" pitchFamily="34" charset="0"/>
                <a:cs typeface="Arial" panose="020B0604020202020204" pitchFamily="34" charset="0"/>
              </a:rPr>
              <a:t>.</a:t>
            </a:r>
            <a:endParaRPr lang="mn-MN" sz="16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mn-MN" dirty="0"/>
              <a:t>ТӨМРИЙН ЗАМЫН ТЭЭВРИЙН </a:t>
            </a:r>
            <a:r>
              <a:rPr lang="mn-MN" dirty="0" smtClean="0"/>
              <a:t>ХӨЛС</a:t>
            </a:r>
            <a:endParaRPr lang="en-US" dirty="0"/>
          </a:p>
        </p:txBody>
      </p:sp>
    </p:spTree>
    <p:extLst>
      <p:ext uri="{BB962C8B-B14F-4D97-AF65-F5344CB8AC3E}">
        <p14:creationId xmlns:p14="http://schemas.microsoft.com/office/powerpoint/2010/main" xmlns="" val="704015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858" y="990600"/>
            <a:ext cx="8229600" cy="5223033"/>
          </a:xfrm>
          <a:prstGeom prst="rect">
            <a:avLst/>
          </a:prstGeom>
        </p:spPr>
        <p:txBody>
          <a:bodyPr wrap="square">
            <a:spAutoFit/>
          </a:bodyPr>
          <a:lstStyle/>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АМНАТөлбөр 						</a:t>
            </a:r>
            <a:r>
              <a:rPr lang="mn-MN" sz="1400" b="1" dirty="0" smtClean="0">
                <a:latin typeface="Arial" panose="020B0604020202020204" pitchFamily="34" charset="0"/>
                <a:cs typeface="Arial" panose="020B0604020202020204" pitchFamily="34" charset="0"/>
              </a:rPr>
              <a:t>36.15%</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ААНОАТатвар						</a:t>
            </a:r>
            <a:r>
              <a:rPr lang="mn-MN" sz="1400" b="1" dirty="0" smtClean="0">
                <a:latin typeface="Arial" panose="020B0604020202020204" pitchFamily="34" charset="0"/>
                <a:cs typeface="Arial" panose="020B0604020202020204" pitchFamily="34" charset="0"/>
              </a:rPr>
              <a:t>26.87%</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НӨАТатвар						</a:t>
            </a:r>
            <a:r>
              <a:rPr lang="mn-MN" sz="1400" b="1" dirty="0">
                <a:latin typeface="Arial" panose="020B0604020202020204" pitchFamily="34" charset="0"/>
                <a:cs typeface="Arial" panose="020B0604020202020204" pitchFamily="34" charset="0"/>
              </a:rPr>
              <a:t>15.55%</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Гаалийн албан татвар					</a:t>
            </a:r>
            <a:r>
              <a:rPr lang="mn-MN" sz="1400" b="1" dirty="0">
                <a:latin typeface="Arial" panose="020B0604020202020204" pitchFamily="34" charset="0"/>
                <a:cs typeface="Arial" panose="020B0604020202020204" pitchFamily="34" charset="0"/>
              </a:rPr>
              <a:t>7.40%</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Гаалийн үйлчилгээний хураамж				</a:t>
            </a:r>
            <a:r>
              <a:rPr lang="mn-MN" sz="1400" b="1" dirty="0">
                <a:latin typeface="Arial" panose="020B0604020202020204" pitchFamily="34" charset="0"/>
                <a:cs typeface="Arial" panose="020B0604020202020204" pitchFamily="34" charset="0"/>
              </a:rPr>
              <a:t>5.46%</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НДШ, ЭМДШ						</a:t>
            </a:r>
            <a:r>
              <a:rPr lang="mn-MN" sz="1400" b="1" dirty="0">
                <a:latin typeface="Arial" panose="020B0604020202020204" pitchFamily="34" charset="0"/>
                <a:cs typeface="Arial" panose="020B0604020202020204" pitchFamily="34" charset="0"/>
              </a:rPr>
              <a:t>2.84%</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Гадаадын мэргэжилтэн, ажилчны ажлын байрны төлбөр		</a:t>
            </a:r>
            <a:r>
              <a:rPr lang="mn-MN" sz="1400" b="1" dirty="0">
                <a:latin typeface="Arial" panose="020B0604020202020204" pitchFamily="34" charset="0"/>
                <a:cs typeface="Arial" panose="020B0604020202020204" pitchFamily="34" charset="0"/>
              </a:rPr>
              <a:t>2.46%</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Хандив, тусламж /Аймаг,сум, иргэд, ТББ/			</a:t>
            </a:r>
            <a:r>
              <a:rPr lang="mn-MN" sz="1400" b="1" dirty="0">
                <a:latin typeface="Arial" panose="020B0604020202020204" pitchFamily="34" charset="0"/>
                <a:cs typeface="Arial" panose="020B0604020202020204" pitchFamily="34" charset="0"/>
              </a:rPr>
              <a:t>1.85%</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ХАОАТатвар						</a:t>
            </a:r>
            <a:r>
              <a:rPr lang="mn-MN" sz="1400" b="1" dirty="0">
                <a:latin typeface="Arial" panose="020B0604020202020204" pitchFamily="34" charset="0"/>
                <a:cs typeface="Arial" panose="020B0604020202020204" pitchFamily="34" charset="0"/>
              </a:rPr>
              <a:t>1.02%</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Түгээмэл тархацтай ашигт малтмалын нөөц ашигласны төлбөр	</a:t>
            </a:r>
            <a:r>
              <a:rPr lang="mn-MN" sz="1400" b="1" dirty="0">
                <a:latin typeface="Arial" panose="020B0604020202020204" pitchFamily="34" charset="0"/>
                <a:cs typeface="Arial" panose="020B0604020202020204" pitchFamily="34" charset="0"/>
              </a:rPr>
              <a:t>0.13%</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Ашиглалтын болон хайгуулын тусгай зөвшөөрлийн төлбөр		</a:t>
            </a:r>
            <a:r>
              <a:rPr lang="mn-MN" sz="1400" b="1" dirty="0">
                <a:latin typeface="Arial" panose="020B0604020202020204" pitchFamily="34" charset="0"/>
                <a:cs typeface="Arial" panose="020B0604020202020204" pitchFamily="34" charset="0"/>
              </a:rPr>
              <a:t>0.10%</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Газрын төлбөр						</a:t>
            </a:r>
            <a:r>
              <a:rPr lang="mn-MN" sz="1400" b="1" dirty="0">
                <a:latin typeface="Arial" panose="020B0604020202020204" pitchFamily="34" charset="0"/>
                <a:cs typeface="Arial" panose="020B0604020202020204" pitchFamily="34" charset="0"/>
              </a:rPr>
              <a:t>0.09%</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АТБӨЯХАТатвар						</a:t>
            </a:r>
            <a:r>
              <a:rPr lang="mn-MN" sz="1400" b="1" dirty="0">
                <a:latin typeface="Arial" panose="020B0604020202020204" pitchFamily="34" charset="0"/>
                <a:cs typeface="Arial" panose="020B0604020202020204" pitchFamily="34" charset="0"/>
              </a:rPr>
              <a:t>0.06%</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Үл хөдлөх эд хөрөнгийн албан татвар				</a:t>
            </a:r>
            <a:r>
              <a:rPr lang="mn-MN" sz="1400" b="1" dirty="0">
                <a:latin typeface="Arial" panose="020B0604020202020204" pitchFamily="34" charset="0"/>
                <a:cs typeface="Arial" panose="020B0604020202020204" pitchFamily="34" charset="0"/>
              </a:rPr>
              <a:t>0.01%</a:t>
            </a:r>
          </a:p>
          <a:p>
            <a:pPr marL="342900" indent="-342900" algn="just">
              <a:lnSpc>
                <a:spcPct val="150000"/>
              </a:lnSpc>
              <a:buFont typeface="+mj-lt"/>
              <a:buAutoNum type="arabicPeriod"/>
            </a:pPr>
            <a:r>
              <a:rPr lang="mn-MN" sz="1400" dirty="0" smtClean="0">
                <a:latin typeface="Arial" panose="020B0604020202020204" pitchFamily="34" charset="0"/>
                <a:cs typeface="Arial" panose="020B0604020202020204" pitchFamily="34" charset="0"/>
              </a:rPr>
              <a:t>Ус ашигласны төлбөр					</a:t>
            </a:r>
            <a:r>
              <a:rPr lang="mn-MN" sz="1400" b="1" dirty="0">
                <a:latin typeface="Arial" panose="020B0604020202020204" pitchFamily="34" charset="0"/>
                <a:cs typeface="Arial" panose="020B0604020202020204" pitchFamily="34" charset="0"/>
              </a:rPr>
              <a:t>0.00%</a:t>
            </a:r>
          </a:p>
          <a:p>
            <a:pPr algn="just">
              <a:lnSpc>
                <a:spcPct val="150000"/>
              </a:lnSpc>
            </a:pPr>
            <a:r>
              <a:rPr lang="mn-MN" sz="1400" dirty="0" smtClean="0">
                <a:latin typeface="Arial" panose="020B0604020202020204" pitchFamily="34" charset="0"/>
                <a:cs typeface="Arial" panose="020B0604020202020204" pitchFamily="34" charset="0"/>
              </a:rPr>
              <a:t>				Дүн				</a:t>
            </a:r>
            <a:r>
              <a:rPr lang="mn-MN" sz="1400" b="1" dirty="0" smtClean="0">
                <a:solidFill>
                  <a:srgbClr val="FF0000"/>
                </a:solidFill>
                <a:latin typeface="Arial" panose="020B0604020202020204" pitchFamily="34" charset="0"/>
                <a:cs typeface="Arial" panose="020B0604020202020204" pitchFamily="34" charset="0"/>
              </a:rPr>
              <a:t>100.00%</a:t>
            </a:r>
            <a:endParaRPr lang="mn-MN" sz="1400" b="1" dirty="0">
              <a:solidFill>
                <a:srgbClr val="FF0000"/>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mn-MN" dirty="0"/>
              <a:t>ТӨЛДӨГ ТАТВАРЫН </a:t>
            </a:r>
            <a:r>
              <a:rPr lang="mn-MN" dirty="0" smtClean="0"/>
              <a:t>БҮТЭЦ</a:t>
            </a:r>
            <a:endParaRPr lang="en-US" dirty="0"/>
          </a:p>
        </p:txBody>
      </p:sp>
    </p:spTree>
    <p:extLst>
      <p:ext uri="{BB962C8B-B14F-4D97-AF65-F5344CB8AC3E}">
        <p14:creationId xmlns:p14="http://schemas.microsoft.com/office/powerpoint/2010/main" xmlns="" val="137812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mtClean="0"/>
              <a:t>БОЛОМЖИТ ГАРЦ АВАХ АРГА ХЭМЖЭЭНҮҮД</a:t>
            </a:r>
            <a:endParaRPr lang="en-US" dirty="0"/>
          </a:p>
        </p:txBody>
      </p:sp>
      <p:sp>
        <p:nvSpPr>
          <p:cNvPr id="3" name="TextBox 2"/>
          <p:cNvSpPr txBox="1"/>
          <p:nvPr/>
        </p:nvSpPr>
        <p:spPr>
          <a:xfrm>
            <a:off x="133978" y="1030518"/>
            <a:ext cx="8842550" cy="5262979"/>
          </a:xfrm>
          <a:prstGeom prst="rect">
            <a:avLst/>
          </a:prstGeom>
          <a:noFill/>
        </p:spPr>
        <p:txBody>
          <a:bodyPr wrap="square" rtlCol="0">
            <a:spAutoFit/>
          </a:bodyPr>
          <a:lstStyle/>
          <a:p>
            <a:pPr algn="just"/>
            <a:endParaRPr lang="en-US" sz="1400" dirty="0"/>
          </a:p>
          <a:p>
            <a:pPr lvl="0" algn="just"/>
            <a:r>
              <a:rPr lang="mn-MN" sz="1400" b="1" dirty="0" smtClean="0"/>
              <a:t>1. БҮСЧИЛСЭН БОДЛОГО</a:t>
            </a:r>
          </a:p>
          <a:p>
            <a:pPr lvl="0" algn="just"/>
            <a:endParaRPr lang="mn-MN" sz="1400" dirty="0" smtClean="0"/>
          </a:p>
          <a:p>
            <a:pPr lvl="0" algn="just"/>
            <a:r>
              <a:rPr lang="mn-MN" sz="1400" dirty="0" smtClean="0"/>
              <a:t>БНХАУ-ын </a:t>
            </a:r>
            <a:r>
              <a:rPr lang="mn-MN" sz="1400" dirty="0"/>
              <a:t>баруун болон зүүн бүс нутгийн зах зээл, хөгжлийн ялгаа өндөр байдгаас төмрийн болон ган бүтээгдэхүүний үнэ өөр байна. Тиймээс Монголын төмрийн бүтээгдэхүүний жишиг үнийг </a:t>
            </a:r>
            <a:r>
              <a:rPr lang="mn-MN" sz="1400" b="1" dirty="0"/>
              <a:t>зарлахдаа зүүн </a:t>
            </a:r>
            <a:r>
              <a:rPr lang="mn-MN" sz="1400" b="1" dirty="0" smtClean="0"/>
              <a:t>урд болон </a:t>
            </a:r>
            <a:r>
              <a:rPr lang="mn-MN" sz="1400" b="1" dirty="0"/>
              <a:t>баруун </a:t>
            </a:r>
            <a:r>
              <a:rPr lang="mn-MN" sz="1400" b="1" dirty="0" smtClean="0"/>
              <a:t>урд </a:t>
            </a:r>
            <a:r>
              <a:rPr lang="mn-MN" sz="1400" b="1" dirty="0"/>
              <a:t>мужийн үнэ гэж ангилан тогтоодог байх.</a:t>
            </a:r>
            <a:r>
              <a:rPr lang="mn-MN" sz="1400" dirty="0"/>
              <a:t> </a:t>
            </a:r>
            <a:endParaRPr lang="en-US" sz="1400" dirty="0"/>
          </a:p>
          <a:p>
            <a:pPr lvl="0" algn="just"/>
            <a:endParaRPr lang="mn-MN" sz="1400" b="1" dirty="0" smtClean="0"/>
          </a:p>
          <a:p>
            <a:pPr lvl="0" algn="just"/>
            <a:r>
              <a:rPr lang="mn-MN" sz="1400" b="1" dirty="0" smtClean="0"/>
              <a:t>Зүүн урд </a:t>
            </a:r>
            <a:r>
              <a:rPr lang="mn-MN" sz="1400" b="1" dirty="0"/>
              <a:t>мужийн</a:t>
            </a:r>
            <a:r>
              <a:rPr lang="mn-MN" sz="1400" dirty="0"/>
              <a:t> үнийг тооцоолоход БНХАУ-ын далайн боомтуудтай ойр учир боомтуудын үнийг ашиглах боломжтой байна. Гэхдээ БНХАУ-ын зүүн хойд мужууд уруу гарч буй Монголын төмөр одоогоор БНХАУ-ын зүүн эрэгт хүрч худалдаалагдахгүй байна. Нэгэнт Монгол улсын хэмжээнд гарч буй төмрийн хэмжээ маш бага учраас аль ч хэсгээр гарсан төмрийг БНХАУ-ын нэг үйлдвэр дангаараа хэрэглэх чадалтай байна. Тиймээс БНХАУ-ын зүүн эргийн үнээс холбогдох тээврийн зардал, гаалийн агуулахын зардал болон БНХАУ-ын татварыг хасч тооцсон үнээр жишиг үнийг тогтоох. Тухайлбал Замын Үүдээс Эрээнээр дамжин Бугатын ган төмөрлөгийн үйлдвэрт хүрэх төмрийн хүдэр/баяжмалын зардлыг БНХАУ-ын зүүн эрэгт худалдаалж буй ижил төстэй бүтээгдэхүүний үнээс хасч тооцох. Хэдийгээр Австралийн төмрийн хүдэр БНХАУ-ын хилийн боомтуудад бууж байгаа ч уг төмрийг хэрэглэж буй ган үйлдвэрлэгчид ойрын зайд, дэд бүтэц, тээвэрлэлтийн систем өндөр хөгжсөн бүсэд байгаа учраас тээврийн зардлаас хамаарах хамаарал маш бага байна.</a:t>
            </a:r>
            <a:endParaRPr lang="en-US" sz="1400" dirty="0"/>
          </a:p>
          <a:p>
            <a:pPr lvl="0" algn="just"/>
            <a:r>
              <a:rPr lang="mn-MN" sz="1400" b="1" dirty="0"/>
              <a:t> Баруун </a:t>
            </a:r>
            <a:r>
              <a:rPr lang="mn-MN" sz="1400" b="1" dirty="0" smtClean="0"/>
              <a:t>урд </a:t>
            </a:r>
            <a:r>
              <a:rPr lang="mn-MN" sz="1400" b="1" dirty="0"/>
              <a:t>мужын жишиг үнийг</a:t>
            </a:r>
            <a:r>
              <a:rPr lang="mn-MN" sz="1400" dirty="0"/>
              <a:t> тухайн мужид төмрийн хүдэр / баяжмал нийлүүлж буй дотоодын уурхайнуудын үнэд тулгуурлан тооцоолох боломжтой. Одоогийн байдлаар Шинжань мужийн Фуюун, Кумүл зэрэг уурхайнууд нойтон аргаар баяжуулсан төмрийн баяжмалыг бүс нутагтаа нийлүүлж байна. Энэхүү уурхайнууд нь бүтээгдэхүний үнийг “</a:t>
            </a:r>
            <a:r>
              <a:rPr lang="en-US" sz="1400" dirty="0" err="1"/>
              <a:t>Dt</a:t>
            </a:r>
            <a:r>
              <a:rPr lang="en-US" sz="1400" dirty="0"/>
              <a:t>/VAT included delivered by D/A</a:t>
            </a:r>
            <a:r>
              <a:rPr lang="mn-MN" sz="1400" dirty="0"/>
              <a:t>” буюу эцсийн хэрэглэгчийн үйлдвэрт хүргэх нөхцлөөр тооцож байна. Тиймээс баруун хойд мужийн үнийг тооцоолохдоо дотоодын үйлдвэрлэгчдийн энэ үнээс тээврийн зардал, гаалийн зардал болон БНХАУ-ын татварыг хассанаар жишээ нь Бургастай боомтын үнэ нарийн бөгөөд шударгаар гарах боломжтой. </a:t>
            </a:r>
            <a:endParaRPr lang="en-US" sz="1400" dirty="0"/>
          </a:p>
        </p:txBody>
      </p:sp>
      <p:sp>
        <p:nvSpPr>
          <p:cNvPr id="4" name="Text Box 2"/>
          <p:cNvSpPr txBox="1">
            <a:spLocks noChangeArrowheads="1"/>
          </p:cNvSpPr>
          <p:nvPr>
            <p:custDataLst>
              <p:tags r:id="rId1"/>
            </p:custDataLst>
          </p:nvPr>
        </p:nvSpPr>
        <p:spPr bwMode="gray">
          <a:xfrm>
            <a:off x="184953" y="796925"/>
            <a:ext cx="8740600" cy="269875"/>
          </a:xfrm>
          <a:prstGeom prst="rect">
            <a:avLst/>
          </a:prstGeom>
          <a:noFill/>
          <a:ln w="9525">
            <a:noFill/>
            <a:miter lim="800000"/>
            <a:headEnd/>
            <a:tailEnd/>
          </a:ln>
        </p:spPr>
        <p:txBody>
          <a:bodyPr lIns="0" tIns="0" rIns="0" bIns="0"/>
          <a:lstStyle/>
          <a:p>
            <a:pPr>
              <a:spcBef>
                <a:spcPct val="50000"/>
              </a:spcBef>
            </a:pPr>
            <a:r>
              <a:rPr lang="mn-MN" altLang="zh-CN" sz="1600" dirty="0" smtClean="0">
                <a:effectLst>
                  <a:outerShdw blurRad="50800" dist="38100" dir="2700000" algn="tl" rotWithShape="0">
                    <a:prstClr val="black">
                      <a:alpha val="40000"/>
                    </a:prstClr>
                  </a:outerShdw>
                </a:effectLst>
                <a:ea typeface="宋体" pitchFamily="2" charset="-122"/>
              </a:rPr>
              <a:t>Жишиг үнийг үндэслэл тооцоололтойгоор зөв тогтоох</a:t>
            </a:r>
            <a:endParaRPr lang="en-US" altLang="zh-CN" sz="1600" dirty="0">
              <a:effectLst>
                <a:outerShdw blurRad="50800" dist="38100" dir="2700000" algn="tl" rotWithShape="0">
                  <a:prstClr val="black">
                    <a:alpha val="40000"/>
                  </a:prstClr>
                </a:outerShdw>
              </a:effectLst>
              <a:ea typeface="宋体" pitchFamily="2" charset="-122"/>
            </a:endParaRPr>
          </a:p>
        </p:txBody>
      </p:sp>
    </p:spTree>
    <p:extLst>
      <p:ext uri="{BB962C8B-B14F-4D97-AF65-F5344CB8AC3E}">
        <p14:creationId xmlns:p14="http://schemas.microsoft.com/office/powerpoint/2010/main" xmlns="" val="278493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927" y="986976"/>
            <a:ext cx="8713806" cy="4832092"/>
          </a:xfrm>
          <a:prstGeom prst="rect">
            <a:avLst/>
          </a:prstGeom>
          <a:noFill/>
        </p:spPr>
        <p:txBody>
          <a:bodyPr wrap="square" rtlCol="0">
            <a:spAutoFit/>
          </a:bodyPr>
          <a:lstStyle/>
          <a:p>
            <a:pPr lvl="0" algn="just" fontAlgn="t"/>
            <a:r>
              <a:rPr lang="mn-MN" sz="1400" b="1" dirty="0" smtClean="0"/>
              <a:t>2. ТЭЭВРИЙН ЗАРДАЛЫГ ТООЦОХ </a:t>
            </a:r>
          </a:p>
          <a:p>
            <a:pPr lvl="0" algn="just" fontAlgn="t"/>
            <a:r>
              <a:rPr lang="mn-MN" sz="1400" dirty="0" smtClean="0"/>
              <a:t>Монгол </a:t>
            </a:r>
            <a:r>
              <a:rPr lang="mn-MN" sz="1400" dirty="0"/>
              <a:t>улсын хэмжээнд овор ихтэй эрдэс баялагийн бүтээгдэхүүн өндөр үнэтэй зарагдаж чадахгүй байгаагийн том шалтгаан нь тээврийн зардал юм. Монгол орноор зогсохгүй нийт бүс нутгийн хэмжээнд дэд бүтцийн хөгжил сул байгаа нь тээврийн зардалыг нэмэгдүүлэх улмаар бүтээгдэхүүний үнийг бага байлгах шалтгаан болж байна. Харамсалтай нь одоогийн баримталж буй жишиг үнэ энэхүү тээврийн зардал ямарваа байдлаар огт тусгагдаагүй бөгөөд далайн тээврээр, нэг удаадаа олон зуун мянган тонноор тээвэрлэгддэг, маш хямд өртөг бүхий далайгаар тээвэрлэгдсэн төмөртэй харьцуулах нь хэт өрөөсгөл юм. Нэгэнт тээврийн зардал бага учраас Австралийн </a:t>
            </a:r>
            <a:r>
              <a:rPr lang="en-US" sz="1400" dirty="0"/>
              <a:t>Hedland </a:t>
            </a:r>
            <a:r>
              <a:rPr lang="mn-MN" sz="1400" dirty="0"/>
              <a:t>боомт дахь </a:t>
            </a:r>
            <a:r>
              <a:rPr lang="en-US" sz="1400" dirty="0"/>
              <a:t>FOB </a:t>
            </a:r>
            <a:r>
              <a:rPr lang="mn-MN" sz="1400" dirty="0"/>
              <a:t>үнэ өндөр байх боломжтой байна. Гэтэл Монголын Замын Үүд тэр тусмаа Бургастай боомт дахь дэд бүтцийн сул хөгжлөөс хамааран Монголын болон Хятадын талын тээврийн зардал аль ч талдаа өндөр байгаа нь Монголын хил дээр худалдаалагдаж буй төмрийн үнийг бага байлгах үндсэн шалтгаан байна. Тухайлбал Бургастай боомт хүртэл машинаар 168 км, Бургастай боомтоос Шинжанийн Ба И гангийн үйлдвэр хүртэл 600 км машинаар тээвэрлэгдэж байгаа төмрийн үйлдвэрт очих зардалыг томоохон хэсгийг тээврийн зардал эзэлж байна. Тиймээс одоогийн жишиг үнийг тооцохдоо энэхүү тээврийн зардалыг тодорхой хэмжээгээр тусгаж үнийг бодит төвшинд авч үзэх шаардлагатай</a:t>
            </a:r>
            <a:r>
              <a:rPr lang="mn-MN" sz="1400" dirty="0" smtClean="0"/>
              <a:t>.</a:t>
            </a:r>
          </a:p>
          <a:p>
            <a:pPr lvl="0" algn="just"/>
            <a:endParaRPr lang="mn-MN" sz="1400" dirty="0"/>
          </a:p>
          <a:p>
            <a:pPr lvl="0" algn="just"/>
            <a:r>
              <a:rPr lang="mn-MN" sz="1400" b="1" dirty="0" smtClean="0"/>
              <a:t>4. ХҮДЭР БАЯЖМАЛЫН ЯЛГААГ ТОДОРХОЙ БОЛГОЖ СТАНДАРТЫГ БАТЛАХ</a:t>
            </a:r>
          </a:p>
          <a:p>
            <a:pPr lvl="0" algn="just"/>
            <a:endParaRPr lang="mn-MN" sz="1400" dirty="0" smtClean="0"/>
          </a:p>
          <a:p>
            <a:pPr lvl="0" algn="just"/>
            <a:r>
              <a:rPr lang="mn-MN" sz="1400" dirty="0" smtClean="0"/>
              <a:t>Монгол улсад үйлдвэрлэгдэж буй баяжмалын бүтээгдэхүүнийг хүдэрийн ангилалд оруулалгүйгээр ангилал болон холбогдох стандартыг зөв тогтоож тодорхой болгох. Хүдэр Баяжмал Бүтээгдэхүүний стандартчилал ангилалын асуудал тодорхой болоогүйгээс татварын хувь хэмжээг тогтооход маргаан үүсэх асуудал тасрахгүй байна. Олон улсын стандартын дагуу хүдэр баяжмал бүтээгдэхүүний стандартыг тодорхой ялгасан байна. </a:t>
            </a:r>
          </a:p>
          <a:p>
            <a:pPr lvl="0" algn="just"/>
            <a:endParaRPr lang="en-US" sz="1400" dirty="0"/>
          </a:p>
        </p:txBody>
      </p:sp>
      <p:sp>
        <p:nvSpPr>
          <p:cNvPr id="6" name="Title 1"/>
          <p:cNvSpPr txBox="1">
            <a:spLocks/>
          </p:cNvSpPr>
          <p:nvPr/>
        </p:nvSpPr>
        <p:spPr bwMode="auto">
          <a:xfrm>
            <a:off x="235927" y="1057"/>
            <a:ext cx="6926873" cy="588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Tx/>
              <a:buSzTx/>
              <a:buFontTx/>
              <a:buNone/>
              <a:tabLst/>
              <a:defRPr/>
            </a:pPr>
            <a:endParaRPr kumimoji="0" lang="en-US" sz="2000" b="1" i="0" u="none" strike="noStrike" kern="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mj-lt"/>
              <a:ea typeface="+mj-ea"/>
              <a:cs typeface="+mj-cs"/>
            </a:endParaRPr>
          </a:p>
        </p:txBody>
      </p:sp>
      <p:sp>
        <p:nvSpPr>
          <p:cNvPr id="2" name="Title 1"/>
          <p:cNvSpPr>
            <a:spLocks noGrp="1"/>
          </p:cNvSpPr>
          <p:nvPr>
            <p:ph type="title"/>
          </p:nvPr>
        </p:nvSpPr>
        <p:spPr/>
        <p:txBody>
          <a:bodyPr/>
          <a:lstStyle/>
          <a:p>
            <a:pPr lvl="0"/>
            <a:r>
              <a:rPr lang="mn-MN" kern="0" dirty="0"/>
              <a:t>БОЛОМЖИТ ГАРЦ АВАХ АРГА </a:t>
            </a:r>
            <a:r>
              <a:rPr lang="mn-MN" kern="0" dirty="0" smtClean="0"/>
              <a:t>ХЭМЖЭЭНҮҮД</a:t>
            </a:r>
            <a:endParaRPr lang="en-US" dirty="0"/>
          </a:p>
        </p:txBody>
      </p:sp>
    </p:spTree>
    <p:extLst>
      <p:ext uri="{BB962C8B-B14F-4D97-AF65-F5344CB8AC3E}">
        <p14:creationId xmlns:p14="http://schemas.microsoft.com/office/powerpoint/2010/main" xmlns="" val="2848384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43000"/>
            <a:ext cx="8740601" cy="4832092"/>
          </a:xfrm>
          <a:prstGeom prst="rect">
            <a:avLst/>
          </a:prstGeom>
          <a:noFill/>
        </p:spPr>
        <p:txBody>
          <a:bodyPr wrap="square" rtlCol="0">
            <a:spAutoFit/>
          </a:bodyPr>
          <a:lstStyle/>
          <a:p>
            <a:pPr lvl="0" algn="just"/>
            <a:r>
              <a:rPr lang="mn-MN" sz="1400" b="1" dirty="0" smtClean="0"/>
              <a:t>БНХАУ-ын </a:t>
            </a:r>
            <a:r>
              <a:rPr lang="mn-MN" sz="1400" b="1" dirty="0"/>
              <a:t>зүүн хойд мужид экспортлогдож буй </a:t>
            </a:r>
            <a:r>
              <a:rPr lang="mn-MN" sz="1400" b="1" dirty="0" smtClean="0"/>
              <a:t>үнийн тооцоо: </a:t>
            </a:r>
          </a:p>
          <a:p>
            <a:pPr lvl="0" algn="just"/>
            <a:endParaRPr lang="mn-MN" sz="1400" b="1" dirty="0"/>
          </a:p>
          <a:p>
            <a:pPr lvl="0" algn="just"/>
            <a:r>
              <a:rPr lang="mn-MN" sz="1400" dirty="0" smtClean="0"/>
              <a:t>БНХАУ-ын </a:t>
            </a:r>
            <a:r>
              <a:rPr lang="mn-MN" sz="1400" dirty="0"/>
              <a:t>Өвөр Монголын Өөртөө Засах Орны Бугатын хар төмөрлөгийн үйлдвэрийн хашаанд буух 66% агуулагатай төмрийн хүдрийн баяжмалын НӨАТ 17% орсон үнэ 880 юань буюу 140.08 ам.доллар байна. Үүнээс татвар 17% буюу 23.9 ам.доллар, Эрээнээс Бугатын үйлдвэр хүртэл 871 км тээврийг км тутам 0.35 юаниар бодоход 48.8 ам.доллар, гаалийн хураамж 1.76 ам.доллар, гаалийн хяналтын хашааны зардал 4.32 ам.доллар, богинын тээвэр болон ачаа буулгах зардал 3.2 ам.доллар хассанаар хил дээрхи тонн тутмын үнэ </a:t>
            </a:r>
            <a:r>
              <a:rPr lang="mn-MN" sz="1400" b="1" dirty="0"/>
              <a:t>58.1 ам.доллар</a:t>
            </a:r>
            <a:r>
              <a:rPr lang="mn-MN" sz="1400" dirty="0"/>
              <a:t> болж байна. </a:t>
            </a:r>
            <a:r>
              <a:rPr lang="en-US" sz="1400" i="1" dirty="0"/>
              <a:t>(</a:t>
            </a:r>
            <a:r>
              <a:rPr lang="mn-MN" sz="1400" i="1" dirty="0"/>
              <a:t>1 ам.доллар:6.25 юань</a:t>
            </a:r>
            <a:r>
              <a:rPr lang="en-US" sz="1400" i="1" dirty="0" smtClean="0"/>
              <a:t>)</a:t>
            </a:r>
            <a:r>
              <a:rPr lang="mn-MN" sz="1400" dirty="0" smtClean="0"/>
              <a:t>. Энэ нь Замын Үүдээр экспортлож буй компаниудын худалдааны үнэтэй ижил төвшинд байна. </a:t>
            </a:r>
          </a:p>
          <a:p>
            <a:pPr lvl="0" algn="just"/>
            <a:endParaRPr lang="en-US" sz="1400" dirty="0"/>
          </a:p>
          <a:p>
            <a:pPr algn="just"/>
            <a:r>
              <a:rPr lang="mn-MN" sz="1400" dirty="0"/>
              <a:t> </a:t>
            </a:r>
            <a:endParaRPr lang="en-US" sz="1400" dirty="0"/>
          </a:p>
          <a:p>
            <a:pPr lvl="0" algn="just"/>
            <a:r>
              <a:rPr lang="mn-MN" sz="1400" b="1" dirty="0"/>
              <a:t>БНХАУ-ын баруун хойд мужид экспортлогдож буй </a:t>
            </a:r>
            <a:r>
              <a:rPr lang="mn-MN" sz="1400" b="1" dirty="0" smtClean="0"/>
              <a:t>үнийн тооцоо: </a:t>
            </a:r>
          </a:p>
          <a:p>
            <a:pPr lvl="0" algn="just"/>
            <a:endParaRPr lang="en-US" sz="1400" dirty="0"/>
          </a:p>
          <a:p>
            <a:pPr algn="just"/>
            <a:r>
              <a:rPr lang="mn-MN" sz="1400" dirty="0"/>
              <a:t>БНХАУ-ын Шинжань мужын Ба И ган төмөрлөгийн үйлдвэрийн хашаанд буусан буюу 17%-ийн НӨАТ, тээврийн зардал, болон бусад зардлууд орсон 65% агуулагатай төмрийн хүдрийн баяжмалын үнэ 840 юань буюу 139.96 ам.доллар байна. Үүнээс 60%-ийн агуулагатай баяжмалын үнийг хувьчилж тооцвол 129.1 ам.доллар болно. Үүнээс дээрхи аргачлалын дагуу Бургастайгаас Ба И хүртэлхи 660 км зайн тээвэрлэлтээр тооцон үзэхэд тонн тутмын үнэ </a:t>
            </a:r>
            <a:r>
              <a:rPr lang="mn-MN" sz="1400" b="1" dirty="0"/>
              <a:t>60.9 ам.доллар</a:t>
            </a:r>
            <a:r>
              <a:rPr lang="mn-MN" sz="1400" dirty="0"/>
              <a:t> болж байна. </a:t>
            </a:r>
            <a:r>
              <a:rPr lang="en-US" sz="1400" dirty="0"/>
              <a:t>(</a:t>
            </a:r>
            <a:r>
              <a:rPr lang="mn-MN" sz="1400" dirty="0"/>
              <a:t>129.1</a:t>
            </a:r>
            <a:r>
              <a:rPr lang="en-US" sz="1400" dirty="0"/>
              <a:t> – 17% - ((660*0.35)/6.25) – 1.76 – 4.32 – 3.2) = </a:t>
            </a:r>
            <a:r>
              <a:rPr lang="mn-MN" sz="1400" dirty="0" smtClean="0"/>
              <a:t> </a:t>
            </a:r>
            <a:r>
              <a:rPr lang="en-US" sz="1400" dirty="0" smtClean="0"/>
              <a:t>6</a:t>
            </a:r>
            <a:r>
              <a:rPr lang="mn-MN" sz="1400" dirty="0"/>
              <a:t>0</a:t>
            </a:r>
            <a:r>
              <a:rPr lang="en-US" sz="1400" dirty="0"/>
              <a:t>.9</a:t>
            </a:r>
            <a:r>
              <a:rPr lang="mn-MN" sz="1400" dirty="0"/>
              <a:t> ам.доллар</a:t>
            </a:r>
            <a:endParaRPr lang="en-US" sz="1400" dirty="0"/>
          </a:p>
          <a:p>
            <a:pPr algn="just"/>
            <a:r>
              <a:rPr lang="en-US" sz="1400" dirty="0"/>
              <a:t> </a:t>
            </a:r>
          </a:p>
          <a:p>
            <a:pPr algn="just"/>
            <a:r>
              <a:rPr lang="mn-MN" sz="1400" dirty="0"/>
              <a:t>Монгол Улсын төмрийн хүдрийн экспортлогчид гэрээний үнийг худалдан авагчидтай тохирохдоо дээрх тооцооллын дагуу </a:t>
            </a:r>
            <a:r>
              <a:rPr lang="mn-MN" sz="1400" dirty="0" smtClean="0"/>
              <a:t>бодож гаргадаг.  Нүүрс болон бусад эрдэс бүтээгдэхүүнд ч мөн ижил төрлийн тооцооллоор үнэ тогтоогддог. </a:t>
            </a:r>
            <a:endParaRPr lang="en-US" sz="1400" dirty="0"/>
          </a:p>
        </p:txBody>
      </p:sp>
      <p:sp>
        <p:nvSpPr>
          <p:cNvPr id="5" name="Text Box 2"/>
          <p:cNvSpPr txBox="1">
            <a:spLocks noChangeArrowheads="1"/>
          </p:cNvSpPr>
          <p:nvPr>
            <p:custDataLst>
              <p:tags r:id="rId1"/>
            </p:custDataLst>
          </p:nvPr>
        </p:nvSpPr>
        <p:spPr bwMode="gray">
          <a:xfrm>
            <a:off x="304800" y="678019"/>
            <a:ext cx="8458200" cy="388781"/>
          </a:xfrm>
          <a:prstGeom prst="rect">
            <a:avLst/>
          </a:prstGeom>
          <a:noFill/>
          <a:ln w="9525">
            <a:noFill/>
            <a:miter lim="800000"/>
            <a:headEnd/>
            <a:tailEnd/>
          </a:ln>
        </p:spPr>
        <p:txBody>
          <a:bodyPr lIns="0" tIns="0" rIns="0" bIns="0"/>
          <a:lstStyle/>
          <a:p>
            <a:pPr>
              <a:spcBef>
                <a:spcPct val="50000"/>
              </a:spcBef>
            </a:pPr>
            <a:r>
              <a:rPr lang="mn-MN" altLang="zh-CN" sz="1600" i="1" dirty="0" smtClean="0">
                <a:ea typeface="宋体" pitchFamily="2" charset="-122"/>
              </a:rPr>
              <a:t>Монголын төмрийн экспортын бодит үнэлгээ холбогдох бүх зардалыг суутган </a:t>
            </a:r>
            <a:r>
              <a:rPr lang="en-US" altLang="zh-CN" sz="1600" i="1" dirty="0" smtClean="0">
                <a:ea typeface="宋体" pitchFamily="2" charset="-122"/>
              </a:rPr>
              <a:t>net back calculation</a:t>
            </a:r>
            <a:r>
              <a:rPr lang="mn-MN" altLang="zh-CN" sz="1600" i="1" dirty="0" smtClean="0">
                <a:ea typeface="宋体" pitchFamily="2" charset="-122"/>
              </a:rPr>
              <a:t> хийсэнээр тогтоогддог</a:t>
            </a:r>
            <a:endParaRPr lang="en-US" altLang="zh-CN" sz="1600" i="1" dirty="0">
              <a:ea typeface="宋体" pitchFamily="2" charset="-122"/>
            </a:endParaRPr>
          </a:p>
        </p:txBody>
      </p:sp>
      <p:sp>
        <p:nvSpPr>
          <p:cNvPr id="2" name="TextBox 1"/>
          <p:cNvSpPr txBox="1"/>
          <p:nvPr/>
        </p:nvSpPr>
        <p:spPr>
          <a:xfrm>
            <a:off x="235926" y="6372999"/>
            <a:ext cx="7789358" cy="276999"/>
          </a:xfrm>
          <a:prstGeom prst="rect">
            <a:avLst/>
          </a:prstGeom>
          <a:noFill/>
        </p:spPr>
        <p:txBody>
          <a:bodyPr wrap="square" rtlCol="0">
            <a:spAutoFit/>
          </a:bodyPr>
          <a:lstStyle/>
          <a:p>
            <a:r>
              <a:rPr lang="mn-MN" sz="1200" i="1" dirty="0" smtClean="0"/>
              <a:t>Эх сурвалж: Экспортлогч компаниудын дотоодын эх сурвалжуудаас</a:t>
            </a:r>
            <a:endParaRPr lang="en-US" sz="1200" i="1" dirty="0"/>
          </a:p>
        </p:txBody>
      </p:sp>
      <p:sp>
        <p:nvSpPr>
          <p:cNvPr id="7" name="Title 1"/>
          <p:cNvSpPr txBox="1">
            <a:spLocks/>
          </p:cNvSpPr>
          <p:nvPr/>
        </p:nvSpPr>
        <p:spPr bwMode="auto">
          <a:xfrm>
            <a:off x="235927" y="1057"/>
            <a:ext cx="6926873" cy="588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Tx/>
              <a:buSzTx/>
              <a:buFontTx/>
              <a:buNone/>
              <a:tabLst/>
              <a:defRPr/>
            </a:pPr>
            <a:endParaRPr kumimoji="0" lang="en-US" sz="2000" b="1" i="0" u="none" strike="noStrike" kern="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mj-lt"/>
              <a:ea typeface="+mj-ea"/>
              <a:cs typeface="+mj-cs"/>
            </a:endParaRPr>
          </a:p>
        </p:txBody>
      </p:sp>
      <p:sp>
        <p:nvSpPr>
          <p:cNvPr id="4" name="Title 3"/>
          <p:cNvSpPr>
            <a:spLocks noGrp="1"/>
          </p:cNvSpPr>
          <p:nvPr>
            <p:ph type="title"/>
          </p:nvPr>
        </p:nvSpPr>
        <p:spPr>
          <a:xfrm>
            <a:off x="235927" y="274638"/>
            <a:ext cx="8755673" cy="487362"/>
          </a:xfrm>
        </p:spPr>
        <p:txBody>
          <a:bodyPr/>
          <a:lstStyle/>
          <a:p>
            <a:pPr lvl="0"/>
            <a:r>
              <a:rPr lang="mn-MN" kern="0" dirty="0" smtClean="0"/>
              <a:t>БОДИТ БАЙДАЛ ҮНЭ ТОГТОЖ БУЙ ЖИШЭЭ ТООЦООЛОЛ</a:t>
            </a:r>
            <a:endParaRPr lang="en-US" dirty="0"/>
          </a:p>
        </p:txBody>
      </p:sp>
    </p:spTree>
    <p:extLst>
      <p:ext uri="{BB962C8B-B14F-4D97-AF65-F5344CB8AC3E}">
        <p14:creationId xmlns:p14="http://schemas.microsoft.com/office/powerpoint/2010/main" xmlns="" val="25295879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81000"/>
            <a:ext cx="2819400" cy="646331"/>
          </a:xfrm>
        </p:spPr>
        <p:txBody>
          <a:bodyPr wrap="square">
            <a:spAutoFit/>
          </a:bodyPr>
          <a:lstStyle/>
          <a:p>
            <a:r>
              <a:rPr lang="mn-MN" sz="3600" dirty="0" smtClean="0"/>
              <a:t>САНАЛ</a:t>
            </a:r>
            <a:endParaRPr lang="en-US" sz="3600" dirty="0"/>
          </a:p>
        </p:txBody>
      </p:sp>
      <p:sp>
        <p:nvSpPr>
          <p:cNvPr id="7" name="Content Placeholder 2"/>
          <p:cNvSpPr>
            <a:spLocks noGrp="1"/>
          </p:cNvSpPr>
          <p:nvPr>
            <p:ph idx="1"/>
          </p:nvPr>
        </p:nvSpPr>
        <p:spPr>
          <a:xfrm>
            <a:off x="457200" y="838200"/>
            <a:ext cx="8305800" cy="5632311"/>
          </a:xfrm>
          <a:prstGeom prst="rect">
            <a:avLst/>
          </a:prstGeom>
        </p:spPr>
        <p:txBody>
          <a:bodyPr wrap="square">
            <a:spAutoFit/>
          </a:bodyPr>
          <a:lstStyle/>
          <a:p>
            <a:pPr marL="342900" lvl="0" indent="-342900" algn="just">
              <a:spcBef>
                <a:spcPts val="600"/>
              </a:spcBef>
              <a:spcAft>
                <a:spcPts val="600"/>
              </a:spcAft>
              <a:buSzPct val="150000"/>
              <a:buBlip>
                <a:blip r:embed="rId2"/>
              </a:buBlip>
            </a:pPr>
            <a:r>
              <a:rPr kumimoji="0" lang="mn-MN" sz="2200" b="0" i="0" u="none" strike="noStrike" kern="0" cap="none" spc="0" normalizeH="0" baseline="0" noProof="0" dirty="0">
                <a:ln>
                  <a:noFill/>
                </a:ln>
                <a:solidFill>
                  <a:sysClr val="windowText" lastClr="000000"/>
                </a:solidFill>
                <a:effectLst/>
                <a:uLnTx/>
                <a:uFillTx/>
              </a:rPr>
              <a:t>Жишиг үнийн хүндрэлтэй асуудал н</a:t>
            </a:r>
            <a:r>
              <a:rPr kumimoji="0" lang="en-US" sz="2200" b="0" i="0" u="none" strike="noStrike" kern="0" cap="none" spc="0" normalizeH="0" baseline="0" noProof="0" dirty="0" err="1">
                <a:ln>
                  <a:noFill/>
                </a:ln>
                <a:solidFill>
                  <a:sysClr val="windowText" lastClr="000000"/>
                </a:solidFill>
                <a:effectLst/>
                <a:uLnTx/>
                <a:uFillTx/>
              </a:rPr>
              <a:t>үүрсний</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салбар</a:t>
            </a:r>
            <a:r>
              <a:rPr kumimoji="0" lang="mn-MN" sz="2200" b="0" i="0" u="none" strike="noStrike" kern="0" cap="none" spc="0" normalizeH="0" baseline="0" noProof="0" dirty="0">
                <a:ln>
                  <a:noFill/>
                </a:ln>
                <a:solidFill>
                  <a:sysClr val="windowText" lastClr="000000"/>
                </a:solidFill>
                <a:effectLst/>
                <a:uLnTx/>
                <a:uFillTx/>
              </a:rPr>
              <a:t>т ч </a:t>
            </a:r>
            <a:r>
              <a:rPr kumimoji="0" lang="mn-MN" sz="2200" b="0" i="0" u="none" strike="noStrike" kern="0" cap="none" spc="0" normalizeH="0" baseline="0" noProof="0" dirty="0" smtClean="0">
                <a:ln>
                  <a:noFill/>
                </a:ln>
                <a:solidFill>
                  <a:sysClr val="windowText" lastClr="000000"/>
                </a:solidFill>
                <a:effectLst/>
                <a:uLnTx/>
                <a:uFillTx/>
              </a:rPr>
              <a:t>байсан </a:t>
            </a:r>
            <a:r>
              <a:rPr kumimoji="0" lang="mn-MN" sz="2200" b="0" i="0" u="none" strike="noStrike" kern="0" cap="none" spc="0" normalizeH="0" baseline="0" noProof="0" dirty="0">
                <a:ln>
                  <a:noFill/>
                </a:ln>
                <a:solidFill>
                  <a:sysClr val="windowText" lastClr="000000"/>
                </a:solidFill>
                <a:effectLst/>
                <a:uLnTx/>
                <a:uFillTx/>
              </a:rPr>
              <a:t>тул Засгийн газар нүүрсний салбарыг </a:t>
            </a:r>
            <a:r>
              <a:rPr kumimoji="0" lang="en-US" sz="2200" b="0" i="0" u="none" strike="noStrike" kern="0" cap="none" spc="0" normalizeH="0" baseline="0" noProof="0" dirty="0" err="1">
                <a:ln>
                  <a:noFill/>
                </a:ln>
                <a:solidFill>
                  <a:sysClr val="windowText" lastClr="000000"/>
                </a:solidFill>
                <a:effectLst/>
                <a:uLnTx/>
                <a:uFillTx/>
              </a:rPr>
              <a:t>өрсөлдөх</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чадвартай</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smtClean="0">
                <a:ln>
                  <a:noFill/>
                </a:ln>
                <a:solidFill>
                  <a:sysClr val="windowText" lastClr="000000"/>
                </a:solidFill>
                <a:effectLst/>
                <a:uLnTx/>
                <a:uFillTx/>
              </a:rPr>
              <a:t>болг</a:t>
            </a:r>
            <a:r>
              <a:rPr lang="mn-MN" sz="2200" b="0" kern="0" dirty="0" smtClean="0">
                <a:solidFill>
                  <a:sysClr val="windowText" lastClr="000000"/>
                </a:solidFill>
              </a:rPr>
              <a:t>ох </a:t>
            </a:r>
            <a:r>
              <a:rPr kumimoji="0" lang="mn-MN" sz="2200" b="0" i="0" u="none" strike="noStrike" kern="0" cap="none" spc="0" normalizeH="0" baseline="0" noProof="0" dirty="0" smtClean="0">
                <a:ln>
                  <a:noFill/>
                </a:ln>
                <a:solidFill>
                  <a:sysClr val="windowText" lastClr="000000"/>
                </a:solidFill>
                <a:effectLst/>
                <a:uLnTx/>
                <a:uFillTx/>
              </a:rPr>
              <a:t>ажлыг </a:t>
            </a:r>
            <a:r>
              <a:rPr kumimoji="0" lang="mn-MN" sz="2200" b="0" i="0" u="none" strike="noStrike" kern="0" cap="none" spc="0" normalizeH="0" baseline="0" noProof="0" dirty="0">
                <a:ln>
                  <a:noFill/>
                </a:ln>
                <a:solidFill>
                  <a:sysClr val="windowText" lastClr="000000"/>
                </a:solidFill>
                <a:effectLst/>
                <a:uLnTx/>
                <a:uFillTx/>
              </a:rPr>
              <a:t>бодлогоор дэмжиж э</a:t>
            </a:r>
            <a:r>
              <a:rPr kumimoji="0" lang="en-US" sz="2200" b="0" i="0" u="none" strike="noStrike" kern="0" cap="none" spc="0" normalizeH="0" baseline="0" noProof="0" dirty="0" err="1">
                <a:ln>
                  <a:noFill/>
                </a:ln>
                <a:solidFill>
                  <a:sysClr val="windowText" lastClr="000000"/>
                </a:solidFill>
                <a:effectLst/>
                <a:uLnTx/>
                <a:uFillTx/>
              </a:rPr>
              <a:t>кспортод</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гаргаж</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байгаа</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нүүрсний</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жишиг</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үнээс</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тооцож</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татвар</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авдаг</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smtClean="0">
                <a:ln>
                  <a:noFill/>
                </a:ln>
                <a:solidFill>
                  <a:sysClr val="windowText" lastClr="000000"/>
                </a:solidFill>
                <a:effectLst/>
                <a:uLnTx/>
                <a:uFillTx/>
              </a:rPr>
              <a:t>бай</a:t>
            </a:r>
            <a:r>
              <a:rPr kumimoji="0" lang="mn-MN" sz="2200" b="0" i="0" u="none" strike="noStrike" kern="0" cap="none" spc="0" normalizeH="0" baseline="0" noProof="0" dirty="0" smtClean="0">
                <a:ln>
                  <a:noFill/>
                </a:ln>
                <a:solidFill>
                  <a:sysClr val="windowText" lastClr="000000"/>
                </a:solidFill>
                <a:effectLst/>
                <a:uLnTx/>
                <a:uFillTx/>
              </a:rPr>
              <a:t>длыг </a:t>
            </a:r>
            <a:r>
              <a:rPr kumimoji="0" lang="en-US" sz="2200" b="0" i="0" u="none" strike="noStrike" kern="0" cap="none" spc="0" normalizeH="0" baseline="0" noProof="0" dirty="0" err="1">
                <a:ln>
                  <a:noFill/>
                </a:ln>
                <a:solidFill>
                  <a:sysClr val="windowText" lastClr="000000"/>
                </a:solidFill>
                <a:effectLst/>
                <a:uLnTx/>
                <a:uFillTx/>
              </a:rPr>
              <a:t>өөрчилж</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гэрээний</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үнээр</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татварыг</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тооцож</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авах</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журамд</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энэ</a:t>
            </a:r>
            <a:r>
              <a:rPr kumimoji="0" lang="en-US" sz="2200" b="0" i="0" u="none" strike="noStrike" kern="0" cap="none" spc="0" normalizeH="0" baseline="0" noProof="0" dirty="0">
                <a:ln>
                  <a:noFill/>
                </a:ln>
                <a:solidFill>
                  <a:sysClr val="windowText" lastClr="000000"/>
                </a:solidFill>
                <a:effectLst/>
                <a:uLnTx/>
                <a:uFillTx/>
              </a:rPr>
              <a:t> </a:t>
            </a:r>
            <a:r>
              <a:rPr kumimoji="0" lang="mn-MN" sz="2200" b="0" i="0" u="none" strike="noStrike" kern="0" cap="none" spc="0" normalizeH="0" baseline="0" noProof="0" dirty="0">
                <a:ln>
                  <a:noFill/>
                </a:ln>
                <a:solidFill>
                  <a:sysClr val="windowText" lastClr="000000"/>
                </a:solidFill>
                <a:effectLst/>
                <a:uLnTx/>
                <a:uFillTx/>
              </a:rPr>
              <a:t>2014-04-01-</a:t>
            </a:r>
            <a:r>
              <a:rPr kumimoji="0" lang="en-US" sz="2200" b="0" i="0" u="none" strike="noStrike" kern="0" cap="none" spc="0" normalizeH="0" baseline="0" noProof="0" dirty="0" err="1">
                <a:ln>
                  <a:noFill/>
                </a:ln>
                <a:solidFill>
                  <a:sysClr val="windowText" lastClr="000000"/>
                </a:solidFill>
                <a:effectLst/>
                <a:uLnTx/>
                <a:uFillTx/>
              </a:rPr>
              <a:t>нээс</a:t>
            </a:r>
            <a:r>
              <a:rPr kumimoji="0" lang="en-US" sz="2200" b="0" i="0" u="none" strike="noStrike" kern="0" cap="none" spc="0" normalizeH="0" baseline="0" noProof="0" dirty="0">
                <a:ln>
                  <a:noFill/>
                </a:ln>
                <a:solidFill>
                  <a:sysClr val="windowText" lastClr="000000"/>
                </a:solidFill>
                <a:effectLst/>
                <a:uLnTx/>
                <a:uFillTx/>
              </a:rPr>
              <a:t> </a:t>
            </a:r>
            <a:r>
              <a:rPr kumimoji="0" lang="en-US" sz="2200" b="0" i="0" u="none" strike="noStrike" kern="0" cap="none" spc="0" normalizeH="0" baseline="0" noProof="0" dirty="0" err="1">
                <a:ln>
                  <a:noFill/>
                </a:ln>
                <a:solidFill>
                  <a:sysClr val="windowText" lastClr="000000"/>
                </a:solidFill>
                <a:effectLst/>
                <a:uLnTx/>
                <a:uFillTx/>
              </a:rPr>
              <a:t>шилжсэн</a:t>
            </a:r>
            <a:r>
              <a:rPr kumimoji="0" lang="mn-MN" sz="2200" b="0" i="0" u="none" strike="noStrike" kern="0" cap="none" spc="0" normalizeH="0" baseline="0" noProof="0" dirty="0">
                <a:ln>
                  <a:noFill/>
                </a:ln>
                <a:solidFill>
                  <a:sysClr val="windowText" lastClr="000000"/>
                </a:solidFill>
                <a:effectLst/>
                <a:uLnTx/>
                <a:uFillTx/>
              </a:rPr>
              <a:t> нь </a:t>
            </a:r>
            <a:r>
              <a:rPr kumimoji="0" lang="mn-MN" sz="2200" b="0" i="0" u="none" strike="noStrike" kern="0" cap="none" spc="0" normalizeH="0" baseline="0" noProof="0" dirty="0" smtClean="0">
                <a:ln>
                  <a:noFill/>
                </a:ln>
                <a:solidFill>
                  <a:sysClr val="windowText" lastClr="000000"/>
                </a:solidFill>
                <a:effectLst/>
                <a:uLnTx/>
                <a:uFillTx/>
              </a:rPr>
              <a:t>төмөрлөгийн салбарт </a:t>
            </a:r>
            <a:r>
              <a:rPr kumimoji="0" lang="mn-MN" sz="2200" b="0" i="0" u="none" strike="noStrike" kern="0" cap="none" spc="0" normalizeH="0" baseline="0" noProof="0" dirty="0">
                <a:ln>
                  <a:noFill/>
                </a:ln>
                <a:solidFill>
                  <a:sysClr val="windowText" lastClr="000000"/>
                </a:solidFill>
                <a:effectLst/>
                <a:uLnTx/>
                <a:uFillTx/>
              </a:rPr>
              <a:t>тулгарч байгаа хүндрэлийг </a:t>
            </a:r>
            <a:r>
              <a:rPr kumimoji="0" lang="mn-MN" sz="2200" b="0" i="0" u="none" strike="noStrike" kern="0" cap="none" spc="0" normalizeH="0" baseline="0" noProof="0" dirty="0" smtClean="0">
                <a:ln>
                  <a:noFill/>
                </a:ln>
                <a:solidFill>
                  <a:sysClr val="windowText" lastClr="000000"/>
                </a:solidFill>
                <a:effectLst/>
                <a:uLnTx/>
                <a:uFillTx/>
              </a:rPr>
              <a:t>нэгэн адил шийдэх гарц</a:t>
            </a:r>
            <a:r>
              <a:rPr kumimoji="0" lang="mn-MN" sz="2200" b="0" i="0" u="none" strike="noStrike" kern="0" cap="none" spc="0" normalizeH="0" noProof="0" dirty="0" smtClean="0">
                <a:ln>
                  <a:noFill/>
                </a:ln>
                <a:solidFill>
                  <a:sysClr val="windowText" lastClr="000000"/>
                </a:solidFill>
                <a:effectLst/>
                <a:uLnTx/>
                <a:uFillTx/>
              </a:rPr>
              <a:t> болох учир </a:t>
            </a:r>
            <a:r>
              <a:rPr lang="mn-MN" sz="2200" b="0" kern="0" dirty="0">
                <a:solidFill>
                  <a:sysClr val="windowText" lastClr="000000"/>
                </a:solidFill>
              </a:rPr>
              <a:t> төмрийн баяжмалын экспортод </a:t>
            </a:r>
            <a:r>
              <a:rPr lang="mn-MN" sz="2200" b="0" kern="0" dirty="0" smtClean="0">
                <a:solidFill>
                  <a:sysClr val="windowText" lastClr="000000"/>
                </a:solidFill>
              </a:rPr>
              <a:t>гэрээний үнийг нэвтрүүлэх шаардлагатай </a:t>
            </a:r>
            <a:r>
              <a:rPr kumimoji="0" lang="mn-MN" sz="2200" b="0" i="0" u="none" strike="noStrike" kern="0" cap="none" spc="0" normalizeH="0" baseline="0" noProof="0" dirty="0" smtClean="0">
                <a:ln>
                  <a:noFill/>
                </a:ln>
                <a:solidFill>
                  <a:sysClr val="windowText" lastClr="000000"/>
                </a:solidFill>
                <a:effectLst/>
                <a:uLnTx/>
                <a:uFillTx/>
              </a:rPr>
              <a:t>юм. </a:t>
            </a:r>
            <a:endParaRPr kumimoji="0" lang="en-US" sz="2200" b="0" i="0" u="none" strike="noStrike" kern="0" cap="none" spc="0" normalizeH="0" baseline="0" noProof="0" dirty="0">
              <a:ln>
                <a:noFill/>
              </a:ln>
              <a:solidFill>
                <a:sysClr val="windowText" lastClr="000000"/>
              </a:solidFill>
              <a:effectLst/>
              <a:uLnTx/>
              <a:uFillTx/>
            </a:endParaRPr>
          </a:p>
          <a:p>
            <a:pPr marL="342900" indent="-342900" algn="just">
              <a:spcBef>
                <a:spcPts val="600"/>
              </a:spcBef>
              <a:spcAft>
                <a:spcPts val="600"/>
              </a:spcAft>
              <a:buSzPct val="150000"/>
              <a:buBlip>
                <a:blip r:embed="rId2"/>
              </a:buBlip>
            </a:pPr>
            <a:r>
              <a:rPr lang="mn-MN" sz="2200" b="0" kern="0" dirty="0" smtClean="0">
                <a:solidFill>
                  <a:sysClr val="windowText" lastClr="000000"/>
                </a:solidFill>
              </a:rPr>
              <a:t>Гэрээний үнэд шилжсэнээр т</a:t>
            </a:r>
            <a:r>
              <a:rPr lang="en-US" sz="2200" b="0" kern="0" dirty="0" err="1" smtClean="0">
                <a:solidFill>
                  <a:sysClr val="windowText" lastClr="000000"/>
                </a:solidFill>
              </a:rPr>
              <a:t>атварын</a:t>
            </a:r>
            <a:r>
              <a:rPr lang="en-US" sz="2200" b="0" kern="0" dirty="0" smtClean="0">
                <a:solidFill>
                  <a:sysClr val="windowText" lastClr="000000"/>
                </a:solidFill>
              </a:rPr>
              <a:t> </a:t>
            </a:r>
            <a:r>
              <a:rPr lang="en-US" sz="2200" b="0" kern="0" dirty="0" err="1" smtClean="0">
                <a:solidFill>
                  <a:sysClr val="windowText" lastClr="000000"/>
                </a:solidFill>
              </a:rPr>
              <a:t>суур</a:t>
            </a:r>
            <a:r>
              <a:rPr lang="mn-MN" sz="2200" b="0" kern="0" dirty="0" smtClean="0">
                <a:solidFill>
                  <a:sysClr val="windowText" lastClr="000000"/>
                </a:solidFill>
              </a:rPr>
              <a:t>ийг </a:t>
            </a:r>
            <a:r>
              <a:rPr lang="en-US" sz="2200" b="0" kern="0" dirty="0" err="1" smtClean="0">
                <a:solidFill>
                  <a:sysClr val="windowText" lastClr="000000"/>
                </a:solidFill>
              </a:rPr>
              <a:t>өргөж</a:t>
            </a:r>
            <a:r>
              <a:rPr lang="mn-MN" sz="2200" b="0" kern="0" dirty="0" smtClean="0">
                <a:solidFill>
                  <a:sysClr val="windowText" lastClr="000000"/>
                </a:solidFill>
              </a:rPr>
              <a:t>үүлэн улмаар бусад </a:t>
            </a:r>
            <a:r>
              <a:rPr lang="en-US" sz="2200" b="0" kern="0" dirty="0" err="1" smtClean="0">
                <a:solidFill>
                  <a:sysClr val="windowText" lastClr="000000"/>
                </a:solidFill>
              </a:rPr>
              <a:t>орлого</a:t>
            </a:r>
            <a:r>
              <a:rPr lang="en-US" sz="2200" b="0" kern="0" dirty="0" smtClean="0">
                <a:solidFill>
                  <a:sysClr val="windowText" lastClr="000000"/>
                </a:solidFill>
              </a:rPr>
              <a:t> </a:t>
            </a:r>
            <a:r>
              <a:rPr lang="en-US" sz="2200" b="0" kern="0" dirty="0" err="1">
                <a:solidFill>
                  <a:sysClr val="windowText" lastClr="000000"/>
                </a:solidFill>
              </a:rPr>
              <a:t>нэмэгдэх</a:t>
            </a:r>
            <a:r>
              <a:rPr lang="en-US" sz="2200" b="0" kern="0" dirty="0">
                <a:solidFill>
                  <a:sysClr val="windowText" lastClr="000000"/>
                </a:solidFill>
              </a:rPr>
              <a:t>, </a:t>
            </a:r>
            <a:r>
              <a:rPr lang="en-US" sz="2200" b="0" kern="0" dirty="0" err="1">
                <a:solidFill>
                  <a:sysClr val="windowText" lastClr="000000"/>
                </a:solidFill>
              </a:rPr>
              <a:t>татварын</a:t>
            </a:r>
            <a:r>
              <a:rPr lang="en-US" sz="2200" b="0" kern="0" dirty="0">
                <a:solidFill>
                  <a:sysClr val="windowText" lastClr="000000"/>
                </a:solidFill>
              </a:rPr>
              <a:t> </a:t>
            </a:r>
            <a:r>
              <a:rPr lang="en-US" sz="2200" b="0" kern="0" dirty="0" err="1">
                <a:solidFill>
                  <a:sysClr val="windowText" lastClr="000000"/>
                </a:solidFill>
              </a:rPr>
              <a:t>харилцаа</a:t>
            </a:r>
            <a:r>
              <a:rPr lang="en-US" sz="2200" b="0" kern="0" dirty="0">
                <a:solidFill>
                  <a:sysClr val="windowText" lastClr="000000"/>
                </a:solidFill>
              </a:rPr>
              <a:t> </a:t>
            </a:r>
            <a:r>
              <a:rPr lang="en-US" sz="2200" b="0" kern="0" dirty="0" err="1">
                <a:solidFill>
                  <a:sysClr val="windowText" lastClr="000000"/>
                </a:solidFill>
              </a:rPr>
              <a:t>шударга</a:t>
            </a:r>
            <a:r>
              <a:rPr lang="en-US" sz="2200" b="0" kern="0" dirty="0">
                <a:solidFill>
                  <a:sysClr val="windowText" lastClr="000000"/>
                </a:solidFill>
              </a:rPr>
              <a:t>, </a:t>
            </a:r>
            <a:r>
              <a:rPr lang="en-US" sz="2200" b="0" kern="0" dirty="0" err="1">
                <a:solidFill>
                  <a:sysClr val="windowText" lastClr="000000"/>
                </a:solidFill>
              </a:rPr>
              <a:t>ил</a:t>
            </a:r>
            <a:r>
              <a:rPr lang="en-US" sz="2200" b="0" kern="0" dirty="0">
                <a:solidFill>
                  <a:sysClr val="windowText" lastClr="000000"/>
                </a:solidFill>
              </a:rPr>
              <a:t> </a:t>
            </a:r>
            <a:r>
              <a:rPr lang="en-US" sz="2200" b="0" kern="0" dirty="0" err="1">
                <a:solidFill>
                  <a:sysClr val="windowText" lastClr="000000"/>
                </a:solidFill>
              </a:rPr>
              <a:t>тод</a:t>
            </a:r>
            <a:r>
              <a:rPr lang="en-US" sz="2200" b="0" kern="0" dirty="0">
                <a:solidFill>
                  <a:sysClr val="windowText" lastClr="000000"/>
                </a:solidFill>
              </a:rPr>
              <a:t> </a:t>
            </a:r>
            <a:r>
              <a:rPr lang="en-US" sz="2200" b="0" kern="0" dirty="0" err="1">
                <a:solidFill>
                  <a:sysClr val="windowText" lastClr="000000"/>
                </a:solidFill>
              </a:rPr>
              <a:t>болох</a:t>
            </a:r>
            <a:r>
              <a:rPr lang="en-US" sz="2200" b="0" kern="0" dirty="0">
                <a:solidFill>
                  <a:sysClr val="windowText" lastClr="000000"/>
                </a:solidFill>
              </a:rPr>
              <a:t>, </a:t>
            </a:r>
            <a:r>
              <a:rPr lang="en-US" sz="2200" b="0" kern="0" dirty="0" err="1">
                <a:solidFill>
                  <a:sysClr val="windowText" lastClr="000000"/>
                </a:solidFill>
              </a:rPr>
              <a:t>эдийн</a:t>
            </a:r>
            <a:r>
              <a:rPr lang="en-US" sz="2200" b="0" kern="0" dirty="0">
                <a:solidFill>
                  <a:sysClr val="windowText" lastClr="000000"/>
                </a:solidFill>
              </a:rPr>
              <a:t> </a:t>
            </a:r>
            <a:r>
              <a:rPr lang="en-US" sz="2200" b="0" kern="0" dirty="0" err="1">
                <a:solidFill>
                  <a:sysClr val="windowText" lastClr="000000"/>
                </a:solidFill>
              </a:rPr>
              <a:t>засгийн</a:t>
            </a:r>
            <a:r>
              <a:rPr lang="en-US" sz="2200" b="0" kern="0" dirty="0">
                <a:solidFill>
                  <a:sysClr val="windowText" lastClr="000000"/>
                </a:solidFill>
              </a:rPr>
              <a:t> </a:t>
            </a:r>
            <a:r>
              <a:rPr lang="en-US" sz="2200" b="0" kern="0" dirty="0" err="1">
                <a:solidFill>
                  <a:sysClr val="windowText" lastClr="000000"/>
                </a:solidFill>
              </a:rPr>
              <a:t>өсөлтийн</a:t>
            </a:r>
            <a:r>
              <a:rPr lang="en-US" sz="2200" b="0" kern="0" dirty="0">
                <a:solidFill>
                  <a:sysClr val="windowText" lastClr="000000"/>
                </a:solidFill>
              </a:rPr>
              <a:t> </a:t>
            </a:r>
            <a:r>
              <a:rPr lang="en-US" sz="2200" b="0" kern="0" dirty="0" err="1">
                <a:solidFill>
                  <a:sysClr val="windowText" lastClr="000000"/>
                </a:solidFill>
              </a:rPr>
              <a:t>чанар</a:t>
            </a:r>
            <a:r>
              <a:rPr lang="en-US" sz="2200" b="0" kern="0" dirty="0">
                <a:solidFill>
                  <a:sysClr val="windowText" lastClr="000000"/>
                </a:solidFill>
              </a:rPr>
              <a:t>, </a:t>
            </a:r>
            <a:r>
              <a:rPr lang="en-US" sz="2200" b="0" kern="0" dirty="0" err="1">
                <a:solidFill>
                  <a:sysClr val="windowText" lastClr="000000"/>
                </a:solidFill>
              </a:rPr>
              <a:t>оролцоо</a:t>
            </a:r>
            <a:r>
              <a:rPr lang="en-US" sz="2200" b="0" kern="0" dirty="0">
                <a:solidFill>
                  <a:sysClr val="windowText" lastClr="000000"/>
                </a:solidFill>
              </a:rPr>
              <a:t> </a:t>
            </a:r>
            <a:r>
              <a:rPr lang="en-US" sz="2200" b="0" kern="0" dirty="0" err="1">
                <a:solidFill>
                  <a:sysClr val="windowText" lastClr="000000"/>
                </a:solidFill>
              </a:rPr>
              <a:t>хүртээмж</a:t>
            </a:r>
            <a:r>
              <a:rPr lang="en-US" sz="2200" b="0" kern="0" dirty="0">
                <a:solidFill>
                  <a:sysClr val="windowText" lastClr="000000"/>
                </a:solidFill>
              </a:rPr>
              <a:t> </a:t>
            </a:r>
            <a:r>
              <a:rPr lang="en-US" sz="2200" b="0" kern="0" dirty="0" err="1" smtClean="0">
                <a:solidFill>
                  <a:sysClr val="windowText" lastClr="000000"/>
                </a:solidFill>
              </a:rPr>
              <a:t>нэмэгдэ</a:t>
            </a:r>
            <a:r>
              <a:rPr lang="mn-MN" sz="2200" b="0" kern="0" dirty="0" smtClean="0">
                <a:solidFill>
                  <a:sysClr val="windowText" lastClr="000000"/>
                </a:solidFill>
              </a:rPr>
              <a:t>нэ.</a:t>
            </a:r>
          </a:p>
          <a:p>
            <a:pPr marL="342900" indent="-342900" algn="just">
              <a:spcBef>
                <a:spcPts val="600"/>
              </a:spcBef>
              <a:spcAft>
                <a:spcPts val="600"/>
              </a:spcAft>
              <a:buSzPct val="150000"/>
              <a:buBlip>
                <a:blip r:embed="rId2"/>
              </a:buBlip>
            </a:pPr>
            <a:r>
              <a:rPr lang="mn-MN" sz="2200" b="0" kern="0" dirty="0" smtClean="0">
                <a:solidFill>
                  <a:sysClr val="windowText" lastClr="000000"/>
                </a:solidFill>
              </a:rPr>
              <a:t>Монгол улсын хилийн боомтууд дахь үнээр жишиг үнийг тооцох</a:t>
            </a:r>
          </a:p>
          <a:p>
            <a:pPr marL="342900" indent="-342900" algn="just">
              <a:spcBef>
                <a:spcPts val="600"/>
              </a:spcBef>
              <a:spcAft>
                <a:spcPts val="600"/>
              </a:spcAft>
              <a:buSzPct val="150000"/>
              <a:buBlip>
                <a:blip r:embed="rId2"/>
              </a:buBlip>
            </a:pPr>
            <a:r>
              <a:rPr lang="mn-MN" sz="2200" b="0" kern="0" dirty="0" smtClean="0">
                <a:solidFill>
                  <a:sysClr val="windowText" lastClr="000000"/>
                </a:solidFill>
              </a:rPr>
              <a:t>Гадаадын эх сурвалжын үнийг шууд авч ашиглах тохиолдолд холбогдох тээвэр, гааль, НӨАТ зэрэг зардалуудыг хасч тооцох</a:t>
            </a:r>
          </a:p>
        </p:txBody>
      </p:sp>
    </p:spTree>
    <p:extLst>
      <p:ext uri="{BB962C8B-B14F-4D97-AF65-F5344CB8AC3E}">
        <p14:creationId xmlns:p14="http://schemas.microsoft.com/office/powerpoint/2010/main" xmlns="" val="974400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4744" y="857845"/>
            <a:ext cx="8374456" cy="584775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just" defTabSz="914400" rtl="0" eaLnBrk="1" fontAlgn="auto" latinLnBrk="0" hangingPunct="1">
              <a:spcBef>
                <a:spcPts val="1200"/>
              </a:spcBef>
              <a:spcAft>
                <a:spcPts val="1200"/>
              </a:spcAft>
              <a:buClrTx/>
              <a:buSzPct val="250000"/>
              <a:buBlip>
                <a:blip r:embed="rId2"/>
              </a:buBlip>
              <a:tabLst/>
              <a:defRPr/>
            </a:pP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Төмрийн баяжмалын экспорт нь </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БНХАУ-</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ын</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аж үйлдвэрийн царцанги байгаатай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холбогдон</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худалдан</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авагч</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ховорд</a:t>
            </a:r>
            <a:r>
              <a:rPr lang="mn-MN" sz="1400" dirty="0" smtClean="0">
                <a:solidFill>
                  <a:sysClr val="windowText" lastClr="000000"/>
                </a:solidFill>
                <a:latin typeface="Arial" panose="020B0604020202020204" pitchFamily="34" charset="0"/>
                <a:cs typeface="Arial" panose="020B0604020202020204" pitchFamily="34" charset="0"/>
              </a:rPr>
              <a:t>ож,</a:t>
            </a: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үнэ буураад байна. </a:t>
            </a:r>
            <a:endPar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algn="just">
              <a:spcBef>
                <a:spcPts val="1200"/>
              </a:spcBef>
              <a:spcAft>
                <a:spcPts val="1200"/>
              </a:spcAft>
              <a:buSzPct val="250000"/>
              <a:buBlip>
                <a:blip r:embed="rId2"/>
              </a:buBlip>
            </a:pP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Төмрийн баяжмал экспортонд гаргагч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аж</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ахуйн</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нэгжүүдийн</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хувьд валютын ханшны өсөлт, ашигт малтмалын нөөц ашигласны татвар тооцох “жишиг үнэ”-г Сангийн </a:t>
            </a:r>
            <a:r>
              <a:rPr lang="mn-MN" sz="1400" dirty="0">
                <a:solidFill>
                  <a:sysClr val="windowText" lastClr="000000"/>
                </a:solidFill>
                <a:latin typeface="Arial" panose="020B0604020202020204" pitchFamily="34" charset="0"/>
                <a:cs typeface="Arial" panose="020B0604020202020204" pitchFamily="34" charset="0"/>
              </a:rPr>
              <a:t>яам </a:t>
            </a:r>
            <a:r>
              <a:rPr lang="mn-MN" sz="1400" dirty="0" smtClean="0">
                <a:solidFill>
                  <a:sysClr val="windowText" lastClr="000000"/>
                </a:solidFill>
                <a:latin typeface="Arial" panose="020B0604020202020204" pitchFamily="34" charset="0"/>
                <a:cs typeface="Arial" panose="020B0604020202020204" pitchFamily="34" charset="0"/>
              </a:rPr>
              <a:t>үндэслэлгүйгээр хэт </a:t>
            </a:r>
            <a:r>
              <a:rPr lang="mn-MN" sz="1400" dirty="0">
                <a:solidFill>
                  <a:sysClr val="windowText" lastClr="000000"/>
                </a:solidFill>
                <a:latin typeface="Arial" panose="020B0604020202020204" pitchFamily="34" charset="0"/>
                <a:cs typeface="Arial" panose="020B0604020202020204" pitchFamily="34" charset="0"/>
              </a:rPr>
              <a:t>өндөр </a:t>
            </a: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тогтоож, төлбөрийг америк доллараар тооцож Монгол банкны ханшаар бодож авч байгаагаас шалтгаалан тухайн бүтээгдэхүүнийг үйлдвэрлэж буй аж ахуйн нэгжүүд ашиггүй ажиллах болсон</a:t>
            </a:r>
            <a:r>
              <a:rPr lang="mn-MN" sz="1400" dirty="0">
                <a:solidFill>
                  <a:sysClr val="windowText" lastClr="000000"/>
                </a:solidFill>
                <a:latin typeface="Arial" panose="020B0604020202020204" pitchFamily="34" charset="0"/>
                <a:cs typeface="Arial" panose="020B0604020202020204" pitchFamily="34" charset="0"/>
              </a:rPr>
              <a:t>. Ашигт малтмалын </a:t>
            </a:r>
            <a:r>
              <a:rPr lang="mn-MN" sz="1400" dirty="0" smtClean="0">
                <a:solidFill>
                  <a:sysClr val="windowText" lastClr="000000"/>
                </a:solidFill>
                <a:latin typeface="Arial" panose="020B0604020202020204" pitchFamily="34" charset="0"/>
                <a:cs typeface="Arial" panose="020B0604020202020204" pitchFamily="34" charset="0"/>
              </a:rPr>
              <a:t>газрын судалгаагаар </a:t>
            </a:r>
            <a:r>
              <a:rPr lang="mn-MN" sz="1400" dirty="0">
                <a:solidFill>
                  <a:sysClr val="windowText" lastClr="000000"/>
                </a:solidFill>
                <a:latin typeface="Arial" panose="020B0604020202020204" pitchFamily="34" charset="0"/>
                <a:cs typeface="Arial" panose="020B0604020202020204" pitchFamily="34" charset="0"/>
              </a:rPr>
              <a:t>у</a:t>
            </a:r>
            <a:r>
              <a:rPr lang="en-US" sz="1400" dirty="0" err="1">
                <a:solidFill>
                  <a:sysClr val="windowText" lastClr="000000"/>
                </a:solidFill>
                <a:latin typeface="Arial" panose="020B0604020202020204" pitchFamily="34" charset="0"/>
                <a:cs typeface="Arial" panose="020B0604020202020204" pitchFamily="34" charset="0"/>
              </a:rPr>
              <a:t>ул</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уурхайн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салбараас</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улс</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орон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нутгийн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төсөвт</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оруулж</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байгаа</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татварын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59.8 %</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ийг</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ашигт</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малтмалын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нөөц</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smtClean="0">
                <a:solidFill>
                  <a:sysClr val="windowText" lastClr="000000"/>
                </a:solidFill>
                <a:latin typeface="Arial" panose="020B0604020202020204" pitchFamily="34" charset="0"/>
                <a:cs typeface="Arial" panose="020B0604020202020204" pitchFamily="34" charset="0"/>
              </a:rPr>
              <a:t>ашигл</a:t>
            </a:r>
            <a:r>
              <a:rPr lang="mn-MN" sz="1400" dirty="0" smtClean="0">
                <a:solidFill>
                  <a:sysClr val="windowText" lastClr="000000"/>
                </a:solidFill>
                <a:latin typeface="Arial" panose="020B0604020202020204" pitchFamily="34" charset="0"/>
                <a:cs typeface="Arial" panose="020B0604020202020204" pitchFamily="34" charset="0"/>
              </a:rPr>
              <a:t>а</a:t>
            </a:r>
            <a:r>
              <a:rPr lang="en-US" sz="1400" dirty="0" err="1" smtClean="0">
                <a:solidFill>
                  <a:sysClr val="windowText" lastClr="000000"/>
                </a:solidFill>
                <a:latin typeface="Arial" panose="020B0604020202020204" pitchFamily="34" charset="0"/>
                <a:cs typeface="Arial" panose="020B0604020202020204" pitchFamily="34" charset="0"/>
              </a:rPr>
              <a:t>сан</a:t>
            </a:r>
            <a:r>
              <a:rPr lang="en-US" sz="1400" dirty="0" smtClean="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төлбөр</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эзэлж</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байгаа</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нь</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өмнө</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онуудтай</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харьцуулахад</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өндөр</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байгаа</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нь</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ашигт</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малтмалын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нөөц</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ашигласны</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төлбөрийг</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өсөн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нэмэгдэх</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хувиар</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болон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жишиг</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үнэ</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зарлаж</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борлуулалтын</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орлогоос</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шууд</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тооцдог</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болсонтой</a:t>
            </a:r>
            <a:r>
              <a:rPr lang="en-US" sz="1400" dirty="0">
                <a:solidFill>
                  <a:sysClr val="windowText" lastClr="000000"/>
                </a:solidFill>
                <a:latin typeface="Arial" panose="020B0604020202020204" pitchFamily="34" charset="0"/>
                <a:cs typeface="Arial" panose="020B0604020202020204" pitchFamily="34" charset="0"/>
              </a:rPr>
              <a:t> </a:t>
            </a:r>
            <a:r>
              <a:rPr lang="en-US" sz="1400" dirty="0" err="1">
                <a:solidFill>
                  <a:sysClr val="windowText" lastClr="000000"/>
                </a:solidFill>
                <a:latin typeface="Arial" panose="020B0604020202020204" pitchFamily="34" charset="0"/>
                <a:cs typeface="Arial" panose="020B0604020202020204" pitchFamily="34" charset="0"/>
              </a:rPr>
              <a:t>холбоо</a:t>
            </a:r>
            <a:r>
              <a:rPr lang="mn-MN" sz="1400" dirty="0">
                <a:solidFill>
                  <a:sysClr val="windowText" lastClr="000000"/>
                </a:solidFill>
                <a:latin typeface="Arial" panose="020B0604020202020204" pitchFamily="34" charset="0"/>
                <a:cs typeface="Arial" panose="020B0604020202020204" pitchFamily="34" charset="0"/>
              </a:rPr>
              <a:t>той.</a:t>
            </a:r>
          </a:p>
          <a:p>
            <a:pPr lvl="0" algn="just">
              <a:spcBef>
                <a:spcPts val="1200"/>
              </a:spcBef>
              <a:spcAft>
                <a:spcPts val="1200"/>
              </a:spcAft>
              <a:buSzPct val="250000"/>
              <a:buBlip>
                <a:blip r:embed="rId2"/>
              </a:buBlip>
            </a:pP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Мөн Гаалийн ерөнхий газраас гаргасан 402 тогтоолын дагуу нүүрс, төмрийн хүдрээс авч байгаа хураамж ч гэсэн хуулийн хувьд үндэслэлгүй юм. </a:t>
            </a:r>
          </a:p>
          <a:p>
            <a:pPr marR="0" lvl="0" algn="just" defTabSz="914400" rtl="0" eaLnBrk="1" fontAlgn="auto" latinLnBrk="0" hangingPunct="1">
              <a:spcBef>
                <a:spcPts val="1200"/>
              </a:spcBef>
              <a:spcAft>
                <a:spcPts val="1200"/>
              </a:spcAft>
              <a:buClrTx/>
              <a:buSzPct val="250000"/>
              <a:buBlip>
                <a:blip r:embed="rId2"/>
              </a:buBlip>
              <a:tabLst/>
              <a:defRPr/>
            </a:pP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Уул уурхай нь бэлтгэл ажил буюу капитал зардал  өндөртөй, мөн аливаа уурхайн олборлолтын эхэн үед зардал багатай байдаг ч цаашид уурхайн амьдралын мөчлөгийн дунд болон төгсгөлийн үед зардал нь нэмэгдэж үйлдвэрлэлийн нөхцөл байдал нь хувьсаж технологийг процессын параметрууд нь байнга өөрчлөгдөж байдгаас шалтгаалан бүтээгдэхүүний өртөг нэмэгдэж байдгийг одоогийн татвар авч байгаа эрх зүйн орчинд тусгаагүй байдаг.</a:t>
            </a:r>
          </a:p>
          <a:p>
            <a:pPr marR="0" lvl="0" algn="just" defTabSz="914400" rtl="0" eaLnBrk="1" fontAlgn="auto" latinLnBrk="0" hangingPunct="1">
              <a:spcBef>
                <a:spcPts val="1200"/>
              </a:spcBef>
              <a:spcAft>
                <a:spcPts val="1200"/>
              </a:spcAft>
              <a:buClrTx/>
              <a:buSzPct val="250000"/>
              <a:buBlip>
                <a:blip r:embed="rId2"/>
              </a:buBlip>
              <a:tabLst/>
              <a:defRPr/>
            </a:pPr>
            <a:r>
              <a:rPr kumimoji="0" lang="mn-MN" sz="1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Байгаль орчныг нөхөн сэргээх зардлыг ч гаргаж чадахгүй хэмжээнд байна. </a:t>
            </a:r>
          </a:p>
        </p:txBody>
      </p:sp>
      <p:sp>
        <p:nvSpPr>
          <p:cNvPr id="7" name="Title 6"/>
          <p:cNvSpPr>
            <a:spLocks noGrp="1"/>
          </p:cNvSpPr>
          <p:nvPr>
            <p:ph type="title"/>
          </p:nvPr>
        </p:nvSpPr>
        <p:spPr/>
        <p:txBody>
          <a:bodyPr>
            <a:normAutofit/>
          </a:bodyPr>
          <a:lstStyle/>
          <a:p>
            <a:r>
              <a:rPr lang="mn-MN" dirty="0" smtClean="0"/>
              <a:t>ҮНДЭСЛЭЛ</a:t>
            </a:r>
            <a:endParaRPr lang="en-US" dirty="0"/>
          </a:p>
        </p:txBody>
      </p:sp>
    </p:spTree>
    <p:extLst>
      <p:ext uri="{BB962C8B-B14F-4D97-AF65-F5344CB8AC3E}">
        <p14:creationId xmlns:p14="http://schemas.microsoft.com/office/powerpoint/2010/main" xmlns="" val="165375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20843" y="381000"/>
            <a:ext cx="5439630" cy="461665"/>
          </a:xfrm>
          <a:prstGeom prst="rect">
            <a:avLst/>
          </a:prstGeom>
          <a:noFill/>
        </p:spPr>
        <p:txBody>
          <a:bodyPr wrap="none" rtlCol="0">
            <a:spAutoFit/>
          </a:bodyPr>
          <a:lstStyle/>
          <a:p>
            <a:pPr algn="ctr"/>
            <a:r>
              <a:rPr lang="mn-MN" sz="2400" dirty="0" smtClean="0">
                <a:latin typeface="Arial" panose="020B0604020202020204" pitchFamily="34" charset="0"/>
                <a:cs typeface="Arial" panose="020B0604020202020204" pitchFamily="34" charset="0"/>
              </a:rPr>
              <a:t>ТӨМРИЙН БАЯЖМАЛЫН ЭКСПОРТ</a:t>
            </a:r>
            <a:endParaRPr lang="en-US" sz="2400" dirty="0">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xmlns="" val="867735545"/>
              </p:ext>
            </p:extLst>
          </p:nvPr>
        </p:nvGraphicFramePr>
        <p:xfrm>
          <a:off x="457200" y="1524000"/>
          <a:ext cx="8077199"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22039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xmlns="" val="336275719"/>
              </p:ext>
            </p:extLst>
          </p:nvPr>
        </p:nvGraphicFramePr>
        <p:xfrm>
          <a:off x="128212" y="4095751"/>
          <a:ext cx="8846619" cy="22471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615798501"/>
              </p:ext>
            </p:extLst>
          </p:nvPr>
        </p:nvGraphicFramePr>
        <p:xfrm>
          <a:off x="345015" y="2197772"/>
          <a:ext cx="8461833" cy="1557975"/>
        </p:xfrm>
        <a:graphic>
          <a:graphicData uri="http://schemas.openxmlformats.org/drawingml/2006/table">
            <a:tbl>
              <a:tblPr>
                <a:tableStyleId>{5940675A-B579-460E-94D1-54222C63F5DA}</a:tableStyleId>
              </a:tblPr>
              <a:tblGrid>
                <a:gridCol w="1725549"/>
                <a:gridCol w="421849"/>
                <a:gridCol w="1987285"/>
                <a:gridCol w="1580558"/>
                <a:gridCol w="1506489"/>
                <a:gridCol w="1240103"/>
              </a:tblGrid>
              <a:tr h="227732">
                <a:tc>
                  <a:txBody>
                    <a:bodyPr/>
                    <a:lstStyle/>
                    <a:p>
                      <a:pPr algn="ctr" fontAlgn="t"/>
                      <a:endParaRPr lang="mn-MN" sz="1200" dirty="0">
                        <a:latin typeface="Arial"/>
                      </a:endParaRPr>
                    </a:p>
                  </a:txBody>
                  <a:tcPr marL="0" marR="0" marT="0" marB="0" anchor="ctr"/>
                </a:tc>
                <a:tc>
                  <a:txBody>
                    <a:bodyPr/>
                    <a:lstStyle/>
                    <a:p>
                      <a:pPr algn="ctr" fontAlgn="t"/>
                      <a:endParaRPr lang="mn-MN" sz="1200" dirty="0">
                        <a:latin typeface="Arial"/>
                      </a:endParaRPr>
                    </a:p>
                  </a:txBody>
                  <a:tcPr marL="0" marR="0" marT="0" marB="0" anchor="ctr"/>
                </a:tc>
                <a:tc>
                  <a:txBody>
                    <a:bodyPr/>
                    <a:lstStyle/>
                    <a:p>
                      <a:pPr algn="ctr" fontAlgn="t"/>
                      <a:r>
                        <a:rPr lang="mn-MN" sz="1200" dirty="0" smtClean="0">
                          <a:latin typeface="Arial"/>
                        </a:rPr>
                        <a:t>Үнэ</a:t>
                      </a:r>
                      <a:endParaRPr lang="mn-MN" sz="1200" dirty="0">
                        <a:latin typeface="Arial"/>
                      </a:endParaRPr>
                    </a:p>
                  </a:txBody>
                  <a:tcPr marL="0" marR="0" marT="0" marB="0" anchor="ctr"/>
                </a:tc>
                <a:tc>
                  <a:txBody>
                    <a:bodyPr/>
                    <a:lstStyle/>
                    <a:p>
                      <a:pPr algn="ctr" fontAlgn="t"/>
                      <a:r>
                        <a:rPr lang="mn-MN" sz="1200" dirty="0" smtClean="0">
                          <a:latin typeface="Arial"/>
                        </a:rPr>
                        <a:t>Хүдэр</a:t>
                      </a:r>
                      <a:endParaRPr lang="en-US" sz="1200" dirty="0">
                        <a:latin typeface="Arial"/>
                      </a:endParaRPr>
                    </a:p>
                  </a:txBody>
                  <a:tcPr marL="0" marR="0" marT="0" marB="0" anchor="ctr"/>
                </a:tc>
                <a:tc>
                  <a:txBody>
                    <a:bodyPr/>
                    <a:lstStyle/>
                    <a:p>
                      <a:pPr algn="ctr" fontAlgn="t"/>
                      <a:r>
                        <a:rPr lang="mn-MN" sz="1200" dirty="0" smtClean="0">
                          <a:latin typeface="Arial"/>
                        </a:rPr>
                        <a:t>Баяжмал</a:t>
                      </a:r>
                      <a:endParaRPr lang="en-US" sz="1200" dirty="0">
                        <a:latin typeface="Arial"/>
                      </a:endParaRPr>
                    </a:p>
                  </a:txBody>
                  <a:tcPr marL="0" marR="0" marT="0" marB="0" anchor="ctr"/>
                </a:tc>
                <a:tc>
                  <a:txBody>
                    <a:bodyPr/>
                    <a:lstStyle/>
                    <a:p>
                      <a:pPr algn="ctr" fontAlgn="t"/>
                      <a:r>
                        <a:rPr lang="mn-MN" sz="1200" dirty="0" smtClean="0">
                          <a:latin typeface="Arial"/>
                        </a:rPr>
                        <a:t>Бүтээгдэхүүн</a:t>
                      </a:r>
                      <a:endParaRPr lang="en-US" sz="1200" dirty="0">
                        <a:latin typeface="Arial"/>
                      </a:endParaRPr>
                    </a:p>
                  </a:txBody>
                  <a:tcPr marL="0" marR="0" marT="0" marB="0" anchor="ctr"/>
                </a:tc>
              </a:tr>
              <a:tr h="218100">
                <a:tc rowSpan="6">
                  <a:txBody>
                    <a:bodyPr/>
                    <a:lstStyle/>
                    <a:p>
                      <a:pPr algn="ctr" fontAlgn="t"/>
                      <a:r>
                        <a:rPr lang="mn-MN" sz="1200" dirty="0"/>
                        <a:t>Төмөр</a:t>
                      </a:r>
                      <a:endParaRPr lang="mn-MN" sz="1200" dirty="0">
                        <a:latin typeface="Arial"/>
                      </a:endParaRPr>
                    </a:p>
                  </a:txBody>
                  <a:tcPr marL="0" marR="0" marT="0" marB="0" anchor="ctr"/>
                </a:tc>
                <a:tc rowSpan="6">
                  <a:txBody>
                    <a:bodyPr/>
                    <a:lstStyle/>
                    <a:p>
                      <a:pPr algn="ctr" fontAlgn="t"/>
                      <a:r>
                        <a:rPr lang="mn-MN" sz="1200" dirty="0"/>
                        <a:t>тн</a:t>
                      </a:r>
                      <a:endParaRPr lang="mn-MN" sz="1200" dirty="0">
                        <a:latin typeface="Arial"/>
                      </a:endParaRPr>
                    </a:p>
                  </a:txBody>
                  <a:tcPr marL="0" marR="0" marT="0" marB="0" anchor="ctr"/>
                </a:tc>
                <a:tc>
                  <a:txBody>
                    <a:bodyPr/>
                    <a:lstStyle/>
                    <a:p>
                      <a:pPr algn="ctr" fontAlgn="t"/>
                      <a:r>
                        <a:rPr lang="mn-MN" sz="1200" dirty="0"/>
                        <a:t>  0-60 хүртэл</a:t>
                      </a:r>
                      <a:endParaRPr lang="mn-MN" sz="1200" dirty="0">
                        <a:latin typeface="Arial"/>
                      </a:endParaRPr>
                    </a:p>
                  </a:txBody>
                  <a:tcPr marL="0" marR="0" marT="0" marB="0" anchor="ctr"/>
                </a:tc>
                <a:tc>
                  <a:txBody>
                    <a:bodyPr/>
                    <a:lstStyle/>
                    <a:p>
                      <a:pPr algn="ctr" fontAlgn="t"/>
                      <a:r>
                        <a:rPr lang="en-US" sz="1200" dirty="0"/>
                        <a:t>0.00</a:t>
                      </a:r>
                      <a:endParaRPr lang="en-US" sz="1200" dirty="0">
                        <a:latin typeface="Arial"/>
                      </a:endParaRPr>
                    </a:p>
                  </a:txBody>
                  <a:tcPr marL="0" marR="0" marT="0" marB="0" anchor="ctr"/>
                </a:tc>
                <a:tc>
                  <a:txBody>
                    <a:bodyPr/>
                    <a:lstStyle/>
                    <a:p>
                      <a:pPr algn="ctr" fontAlgn="t"/>
                      <a:r>
                        <a:rPr lang="en-US" sz="1200" dirty="0"/>
                        <a:t>0.00</a:t>
                      </a:r>
                      <a:endParaRPr lang="en-US" sz="1200" dirty="0">
                        <a:latin typeface="Arial"/>
                      </a:endParaRPr>
                    </a:p>
                  </a:txBody>
                  <a:tcPr marL="0" marR="0" marT="0" marB="0" anchor="ctr"/>
                </a:tc>
                <a:tc>
                  <a:txBody>
                    <a:bodyPr/>
                    <a:lstStyle/>
                    <a:p>
                      <a:pPr algn="ctr" fontAlgn="t"/>
                      <a:r>
                        <a:rPr lang="en-US" sz="1200" dirty="0"/>
                        <a:t>0.00</a:t>
                      </a:r>
                      <a:endParaRPr lang="en-US" sz="1200" dirty="0">
                        <a:latin typeface="Arial"/>
                      </a:endParaRPr>
                    </a:p>
                  </a:txBody>
                  <a:tcPr marL="0" marR="0" marT="0" marB="0" anchor="ctr"/>
                </a:tc>
              </a:tr>
              <a:tr h="218100">
                <a:tc vMerge="1">
                  <a:txBody>
                    <a:bodyPr/>
                    <a:lstStyle/>
                    <a:p>
                      <a:endParaRPr lang="en-US"/>
                    </a:p>
                  </a:txBody>
                  <a:tcPr/>
                </a:tc>
                <a:tc vMerge="1">
                  <a:txBody>
                    <a:bodyPr/>
                    <a:lstStyle/>
                    <a:p>
                      <a:endParaRPr lang="en-US"/>
                    </a:p>
                  </a:txBody>
                  <a:tcPr/>
                </a:tc>
                <a:tc>
                  <a:txBody>
                    <a:bodyPr/>
                    <a:lstStyle/>
                    <a:p>
                      <a:pPr algn="ctr" fontAlgn="t"/>
                      <a:r>
                        <a:rPr lang="mn-MN" sz="1200" dirty="0"/>
                        <a:t>60-70 хүртэл</a:t>
                      </a:r>
                      <a:endParaRPr lang="mn-MN" sz="1200" dirty="0">
                        <a:latin typeface="Arial"/>
                      </a:endParaRPr>
                    </a:p>
                  </a:txBody>
                  <a:tcPr marL="0" marR="0" marT="0" marB="0" anchor="ctr"/>
                </a:tc>
                <a:tc>
                  <a:txBody>
                    <a:bodyPr/>
                    <a:lstStyle/>
                    <a:p>
                      <a:pPr algn="ctr" fontAlgn="t"/>
                      <a:r>
                        <a:rPr lang="en-US" sz="1200" dirty="0"/>
                        <a:t>1.00</a:t>
                      </a:r>
                      <a:endParaRPr lang="en-US" sz="1200" dirty="0">
                        <a:latin typeface="Arial"/>
                      </a:endParaRPr>
                    </a:p>
                  </a:txBody>
                  <a:tcPr marL="0" marR="0" marT="0" marB="0" anchor="ctr"/>
                </a:tc>
                <a:tc>
                  <a:txBody>
                    <a:bodyPr/>
                    <a:lstStyle/>
                    <a:p>
                      <a:pPr algn="ctr" fontAlgn="t"/>
                      <a:r>
                        <a:rPr lang="en-US" sz="1200" dirty="0"/>
                        <a:t>0.70</a:t>
                      </a:r>
                      <a:endParaRPr lang="en-US" sz="1200" dirty="0">
                        <a:latin typeface="Arial"/>
                      </a:endParaRPr>
                    </a:p>
                  </a:txBody>
                  <a:tcPr marL="0" marR="0" marT="0" marB="0" anchor="ctr"/>
                </a:tc>
                <a:tc>
                  <a:txBody>
                    <a:bodyPr/>
                    <a:lstStyle/>
                    <a:p>
                      <a:pPr algn="ctr" fontAlgn="t"/>
                      <a:r>
                        <a:rPr lang="en-US" sz="1200"/>
                        <a:t>0.40</a:t>
                      </a:r>
                      <a:endParaRPr lang="en-US" sz="1200">
                        <a:latin typeface="Arial"/>
                      </a:endParaRPr>
                    </a:p>
                  </a:txBody>
                  <a:tcPr marL="0" marR="0" marT="0" marB="0" anchor="ctr"/>
                </a:tc>
              </a:tr>
              <a:tr h="218100">
                <a:tc vMerge="1">
                  <a:txBody>
                    <a:bodyPr/>
                    <a:lstStyle/>
                    <a:p>
                      <a:endParaRPr lang="en-US"/>
                    </a:p>
                  </a:txBody>
                  <a:tcPr/>
                </a:tc>
                <a:tc vMerge="1">
                  <a:txBody>
                    <a:bodyPr/>
                    <a:lstStyle/>
                    <a:p>
                      <a:endParaRPr lang="en-US"/>
                    </a:p>
                  </a:txBody>
                  <a:tcPr/>
                </a:tc>
                <a:tc>
                  <a:txBody>
                    <a:bodyPr/>
                    <a:lstStyle/>
                    <a:p>
                      <a:pPr algn="ctr" fontAlgn="t"/>
                      <a:r>
                        <a:rPr lang="mn-MN" sz="1200" dirty="0"/>
                        <a:t>70-80 хүртэл</a:t>
                      </a:r>
                      <a:endParaRPr lang="mn-MN" sz="1200" dirty="0">
                        <a:latin typeface="Arial"/>
                      </a:endParaRPr>
                    </a:p>
                  </a:txBody>
                  <a:tcPr marL="0" marR="0" marT="0" marB="0" anchor="ctr"/>
                </a:tc>
                <a:tc>
                  <a:txBody>
                    <a:bodyPr/>
                    <a:lstStyle/>
                    <a:p>
                      <a:pPr algn="ctr" fontAlgn="t"/>
                      <a:r>
                        <a:rPr lang="en-US" sz="1200" dirty="0"/>
                        <a:t>2.00</a:t>
                      </a:r>
                      <a:endParaRPr lang="en-US" sz="1200" dirty="0">
                        <a:latin typeface="Arial"/>
                      </a:endParaRPr>
                    </a:p>
                  </a:txBody>
                  <a:tcPr marL="0" marR="0" marT="0" marB="0" anchor="ctr"/>
                </a:tc>
                <a:tc>
                  <a:txBody>
                    <a:bodyPr/>
                    <a:lstStyle/>
                    <a:p>
                      <a:pPr algn="ctr" fontAlgn="t"/>
                      <a:r>
                        <a:rPr lang="en-US" sz="1200" dirty="0"/>
                        <a:t>1.40</a:t>
                      </a:r>
                      <a:endParaRPr lang="en-US" sz="1200" dirty="0">
                        <a:latin typeface="Arial"/>
                      </a:endParaRPr>
                    </a:p>
                  </a:txBody>
                  <a:tcPr marL="0" marR="0" marT="0" marB="0" anchor="ctr"/>
                </a:tc>
                <a:tc>
                  <a:txBody>
                    <a:bodyPr/>
                    <a:lstStyle/>
                    <a:p>
                      <a:pPr algn="ctr" fontAlgn="t"/>
                      <a:r>
                        <a:rPr lang="en-US" sz="1200"/>
                        <a:t>0.80</a:t>
                      </a:r>
                      <a:endParaRPr lang="en-US" sz="1200">
                        <a:latin typeface="Arial"/>
                      </a:endParaRPr>
                    </a:p>
                  </a:txBody>
                  <a:tcPr marL="0" marR="0" marT="0" marB="0" anchor="ctr"/>
                </a:tc>
              </a:tr>
              <a:tr h="218100">
                <a:tc vMerge="1">
                  <a:txBody>
                    <a:bodyPr/>
                    <a:lstStyle/>
                    <a:p>
                      <a:endParaRPr lang="en-US"/>
                    </a:p>
                  </a:txBody>
                  <a:tcPr/>
                </a:tc>
                <a:tc vMerge="1">
                  <a:txBody>
                    <a:bodyPr/>
                    <a:lstStyle/>
                    <a:p>
                      <a:endParaRPr lang="en-US"/>
                    </a:p>
                  </a:txBody>
                  <a:tcPr/>
                </a:tc>
                <a:tc>
                  <a:txBody>
                    <a:bodyPr/>
                    <a:lstStyle/>
                    <a:p>
                      <a:pPr algn="ctr" fontAlgn="t"/>
                      <a:r>
                        <a:rPr lang="mn-MN" sz="1200" dirty="0"/>
                        <a:t>80-90 хүртэл</a:t>
                      </a:r>
                      <a:endParaRPr lang="mn-MN" sz="1200" dirty="0">
                        <a:latin typeface="Arial"/>
                      </a:endParaRPr>
                    </a:p>
                  </a:txBody>
                  <a:tcPr marL="0" marR="0" marT="0" marB="0" anchor="ctr"/>
                </a:tc>
                <a:tc>
                  <a:txBody>
                    <a:bodyPr/>
                    <a:lstStyle/>
                    <a:p>
                      <a:pPr algn="ctr" fontAlgn="t"/>
                      <a:r>
                        <a:rPr lang="en-US" sz="1200"/>
                        <a:t>3.00</a:t>
                      </a:r>
                      <a:endParaRPr lang="en-US" sz="1200">
                        <a:latin typeface="Arial"/>
                      </a:endParaRPr>
                    </a:p>
                  </a:txBody>
                  <a:tcPr marL="0" marR="0" marT="0" marB="0" anchor="ctr"/>
                </a:tc>
                <a:tc>
                  <a:txBody>
                    <a:bodyPr/>
                    <a:lstStyle/>
                    <a:p>
                      <a:pPr algn="ctr" fontAlgn="t"/>
                      <a:r>
                        <a:rPr lang="en-US" sz="1200" dirty="0"/>
                        <a:t>2.10</a:t>
                      </a:r>
                      <a:endParaRPr lang="en-US" sz="1200" dirty="0">
                        <a:latin typeface="Arial"/>
                      </a:endParaRPr>
                    </a:p>
                  </a:txBody>
                  <a:tcPr marL="0" marR="0" marT="0" marB="0" anchor="ctr"/>
                </a:tc>
                <a:tc>
                  <a:txBody>
                    <a:bodyPr/>
                    <a:lstStyle/>
                    <a:p>
                      <a:pPr algn="ctr" fontAlgn="t"/>
                      <a:r>
                        <a:rPr lang="en-US" sz="1200" dirty="0"/>
                        <a:t>1.20</a:t>
                      </a:r>
                      <a:endParaRPr lang="en-US" sz="1200" dirty="0">
                        <a:latin typeface="Arial"/>
                      </a:endParaRPr>
                    </a:p>
                  </a:txBody>
                  <a:tcPr marL="0" marR="0" marT="0" marB="0" anchor="ctr"/>
                </a:tc>
              </a:tr>
              <a:tr h="218100">
                <a:tc vMerge="1">
                  <a:txBody>
                    <a:bodyPr/>
                    <a:lstStyle/>
                    <a:p>
                      <a:endParaRPr lang="en-US"/>
                    </a:p>
                  </a:txBody>
                  <a:tcPr/>
                </a:tc>
                <a:tc vMerge="1">
                  <a:txBody>
                    <a:bodyPr/>
                    <a:lstStyle/>
                    <a:p>
                      <a:endParaRPr lang="en-US"/>
                    </a:p>
                  </a:txBody>
                  <a:tcPr/>
                </a:tc>
                <a:tc>
                  <a:txBody>
                    <a:bodyPr/>
                    <a:lstStyle/>
                    <a:p>
                      <a:pPr algn="ctr" fontAlgn="t"/>
                      <a:r>
                        <a:rPr lang="mn-MN" sz="1200" dirty="0"/>
                        <a:t>90-100 хүртэл</a:t>
                      </a:r>
                      <a:endParaRPr lang="mn-MN" sz="1200" dirty="0">
                        <a:latin typeface="Arial"/>
                      </a:endParaRPr>
                    </a:p>
                  </a:txBody>
                  <a:tcPr marL="0" marR="0" marT="0" marB="0" anchor="ctr"/>
                </a:tc>
                <a:tc>
                  <a:txBody>
                    <a:bodyPr/>
                    <a:lstStyle/>
                    <a:p>
                      <a:pPr algn="ctr" fontAlgn="t"/>
                      <a:r>
                        <a:rPr lang="en-US" sz="1200"/>
                        <a:t>4.00</a:t>
                      </a:r>
                      <a:endParaRPr lang="en-US" sz="1200">
                        <a:latin typeface="Arial"/>
                      </a:endParaRPr>
                    </a:p>
                  </a:txBody>
                  <a:tcPr marL="0" marR="0" marT="0" marB="0" anchor="ctr"/>
                </a:tc>
                <a:tc>
                  <a:txBody>
                    <a:bodyPr/>
                    <a:lstStyle/>
                    <a:p>
                      <a:pPr algn="ctr" fontAlgn="t"/>
                      <a:r>
                        <a:rPr lang="en-US" sz="1200" dirty="0"/>
                        <a:t>2.80</a:t>
                      </a:r>
                      <a:endParaRPr lang="en-US" sz="1200" dirty="0">
                        <a:latin typeface="Arial"/>
                      </a:endParaRPr>
                    </a:p>
                  </a:txBody>
                  <a:tcPr marL="0" marR="0" marT="0" marB="0" anchor="ctr"/>
                </a:tc>
                <a:tc>
                  <a:txBody>
                    <a:bodyPr/>
                    <a:lstStyle/>
                    <a:p>
                      <a:pPr algn="ctr" fontAlgn="t"/>
                      <a:r>
                        <a:rPr lang="en-US" sz="1200" dirty="0"/>
                        <a:t>1.60</a:t>
                      </a:r>
                      <a:endParaRPr lang="en-US" sz="1200" dirty="0">
                        <a:latin typeface="Arial"/>
                      </a:endParaRPr>
                    </a:p>
                  </a:txBody>
                  <a:tcPr marL="0" marR="0" marT="0" marB="0" anchor="ctr"/>
                </a:tc>
              </a:tr>
              <a:tr h="239743">
                <a:tc vMerge="1">
                  <a:txBody>
                    <a:bodyPr/>
                    <a:lstStyle/>
                    <a:p>
                      <a:endParaRPr lang="en-US"/>
                    </a:p>
                  </a:txBody>
                  <a:tcPr/>
                </a:tc>
                <a:tc vMerge="1">
                  <a:txBody>
                    <a:bodyPr/>
                    <a:lstStyle/>
                    <a:p>
                      <a:endParaRPr lang="en-US"/>
                    </a:p>
                  </a:txBody>
                  <a:tcPr/>
                </a:tc>
                <a:tc>
                  <a:txBody>
                    <a:bodyPr/>
                    <a:lstStyle/>
                    <a:p>
                      <a:pPr algn="ctr" fontAlgn="t"/>
                      <a:r>
                        <a:rPr lang="mn-MN" sz="1200" dirty="0"/>
                        <a:t>100 ба түүнээс дээш</a:t>
                      </a:r>
                      <a:endParaRPr lang="mn-MN" sz="1200" dirty="0">
                        <a:latin typeface="Arial"/>
                      </a:endParaRPr>
                    </a:p>
                  </a:txBody>
                  <a:tcPr marL="0" marR="0" marT="0" marB="0" anchor="ctr">
                    <a:solidFill>
                      <a:srgbClr val="FFFF00"/>
                    </a:solidFill>
                  </a:tcPr>
                </a:tc>
                <a:tc>
                  <a:txBody>
                    <a:bodyPr/>
                    <a:lstStyle/>
                    <a:p>
                      <a:pPr algn="ctr" fontAlgn="t"/>
                      <a:r>
                        <a:rPr lang="en-US" sz="1200" dirty="0"/>
                        <a:t>5.00</a:t>
                      </a:r>
                      <a:endParaRPr lang="en-US" sz="1200" dirty="0">
                        <a:latin typeface="Arial"/>
                      </a:endParaRPr>
                    </a:p>
                  </a:txBody>
                  <a:tcPr marL="0" marR="0" marT="0" marB="0" anchor="ctr">
                    <a:solidFill>
                      <a:srgbClr val="FFFF00"/>
                    </a:solidFill>
                  </a:tcPr>
                </a:tc>
                <a:tc>
                  <a:txBody>
                    <a:bodyPr/>
                    <a:lstStyle/>
                    <a:p>
                      <a:pPr algn="ctr" fontAlgn="t"/>
                      <a:r>
                        <a:rPr lang="en-US" sz="1200" dirty="0"/>
                        <a:t>3.50</a:t>
                      </a:r>
                      <a:endParaRPr lang="en-US" sz="1200" dirty="0">
                        <a:latin typeface="Arial"/>
                      </a:endParaRPr>
                    </a:p>
                  </a:txBody>
                  <a:tcPr marL="0" marR="0" marT="0" marB="0" anchor="ctr">
                    <a:solidFill>
                      <a:srgbClr val="FFFF00"/>
                    </a:solidFill>
                  </a:tcPr>
                </a:tc>
                <a:tc>
                  <a:txBody>
                    <a:bodyPr/>
                    <a:lstStyle/>
                    <a:p>
                      <a:pPr algn="ctr" fontAlgn="t"/>
                      <a:r>
                        <a:rPr lang="en-US" sz="1200" dirty="0"/>
                        <a:t>2.00</a:t>
                      </a:r>
                      <a:endParaRPr lang="en-US" sz="1200" dirty="0">
                        <a:latin typeface="Arial"/>
                      </a:endParaRPr>
                    </a:p>
                  </a:txBody>
                  <a:tcPr marL="0" marR="0" marT="0" marB="0" anchor="ctr">
                    <a:solidFill>
                      <a:srgbClr val="FFFF00"/>
                    </a:solidFill>
                  </a:tcPr>
                </a:tc>
              </a:tr>
            </a:tbl>
          </a:graphicData>
        </a:graphic>
      </p:graphicFrame>
      <p:sp>
        <p:nvSpPr>
          <p:cNvPr id="2" name="Title 1"/>
          <p:cNvSpPr>
            <a:spLocks noGrp="1"/>
          </p:cNvSpPr>
          <p:nvPr>
            <p:ph type="title"/>
          </p:nvPr>
        </p:nvSpPr>
        <p:spPr/>
        <p:txBody>
          <a:bodyPr>
            <a:normAutofit/>
          </a:bodyPr>
          <a:lstStyle/>
          <a:p>
            <a:r>
              <a:rPr lang="mn-MN" smtClean="0"/>
              <a:t>ЖИШИГ ҮНЭ ТОГТООХ АРГАЧЛАЛ</a:t>
            </a:r>
            <a:endParaRPr lang="en-US" dirty="0"/>
          </a:p>
        </p:txBody>
      </p:sp>
      <p:sp>
        <p:nvSpPr>
          <p:cNvPr id="4" name="Text Box 2"/>
          <p:cNvSpPr txBox="1">
            <a:spLocks noChangeArrowheads="1"/>
          </p:cNvSpPr>
          <p:nvPr>
            <p:custDataLst>
              <p:tags r:id="rId1"/>
            </p:custDataLst>
          </p:nvPr>
        </p:nvSpPr>
        <p:spPr bwMode="gray">
          <a:xfrm>
            <a:off x="235927" y="310893"/>
            <a:ext cx="8625678" cy="269875"/>
          </a:xfrm>
          <a:prstGeom prst="rect">
            <a:avLst/>
          </a:prstGeom>
          <a:noFill/>
          <a:ln w="9525">
            <a:noFill/>
            <a:miter lim="800000"/>
            <a:headEnd/>
            <a:tailEnd/>
          </a:ln>
        </p:spPr>
        <p:txBody>
          <a:bodyPr lIns="0" tIns="0" rIns="0" bIns="0"/>
          <a:lstStyle/>
          <a:p>
            <a:pPr>
              <a:spcBef>
                <a:spcPct val="50000"/>
              </a:spcBef>
            </a:pPr>
            <a:endParaRPr lang="en-US" altLang="zh-CN" sz="1600" dirty="0">
              <a:solidFill>
                <a:schemeClr val="bg1"/>
              </a:solidFill>
              <a:effectLst>
                <a:outerShdw blurRad="50800" dist="38100" dir="2700000" algn="tl" rotWithShape="0">
                  <a:prstClr val="black">
                    <a:alpha val="40000"/>
                  </a:prstClr>
                </a:outerShdw>
              </a:effectLst>
              <a:ea typeface="宋体" pitchFamily="2" charset="-122"/>
            </a:endParaRPr>
          </a:p>
        </p:txBody>
      </p:sp>
      <p:sp>
        <p:nvSpPr>
          <p:cNvPr id="5" name="TextBox 4"/>
          <p:cNvSpPr txBox="1"/>
          <p:nvPr/>
        </p:nvSpPr>
        <p:spPr>
          <a:xfrm>
            <a:off x="235928" y="735449"/>
            <a:ext cx="8625679" cy="1169551"/>
          </a:xfrm>
          <a:prstGeom prst="rect">
            <a:avLst/>
          </a:prstGeom>
          <a:noFill/>
          <a:effectLst/>
        </p:spPr>
        <p:txBody>
          <a:bodyPr wrap="square" rtlCol="0">
            <a:spAutoFit/>
          </a:bodyPr>
          <a:lstStyle/>
          <a:p>
            <a:pPr algn="just"/>
            <a:r>
              <a:rPr lang="mn-MN" altLang="zh-CN" sz="1400" dirty="0">
                <a:ea typeface="宋体" pitchFamily="2" charset="-122"/>
              </a:rPr>
              <a:t>МУ-ын Засгийн газрын 2013 оны 4-р сарын 6-ын 131-р тогтоолын дагуу Австрали улсаас БНХАУ-д экспортлож буй төмрийн үнээр тооцдог</a:t>
            </a:r>
            <a:endParaRPr lang="en-US" altLang="zh-CN" sz="1400" dirty="0">
              <a:ea typeface="宋体" pitchFamily="2" charset="-122"/>
            </a:endParaRPr>
          </a:p>
          <a:p>
            <a:pPr algn="just"/>
            <a:r>
              <a:rPr lang="mn-MN" sz="1400" dirty="0" smtClean="0"/>
              <a:t>Монгол </a:t>
            </a:r>
            <a:r>
              <a:rPr lang="mn-MN" sz="1400" dirty="0"/>
              <a:t>улсын засгийн газар Ашигт малтмалын нөөц ашигласаны төлбөрийг Ашигт Малтмалын хуульд заасны дагуу олон улсын биржийн </a:t>
            </a:r>
            <a:r>
              <a:rPr lang="mn-MN" sz="1400" dirty="0" smtClean="0"/>
              <a:t>үнээр* </a:t>
            </a:r>
            <a:r>
              <a:rPr lang="mn-MN" sz="1400" dirty="0"/>
              <a:t>ашигт малтмалуудыг төрөлжүүлэн үнэлж суур 5%-д тухайн үнээс хамааран нэмж 5% хүртэл хувийг нэмэн татвар авдаг. </a:t>
            </a:r>
            <a:endParaRPr lang="en-US" sz="1400" i="1" dirty="0"/>
          </a:p>
        </p:txBody>
      </p:sp>
      <p:sp>
        <p:nvSpPr>
          <p:cNvPr id="6" name="TextBox 5"/>
          <p:cNvSpPr txBox="1"/>
          <p:nvPr/>
        </p:nvSpPr>
        <p:spPr>
          <a:xfrm>
            <a:off x="325428" y="3814259"/>
            <a:ext cx="8571348" cy="307777"/>
          </a:xfrm>
          <a:prstGeom prst="rect">
            <a:avLst/>
          </a:prstGeom>
          <a:noFill/>
        </p:spPr>
        <p:txBody>
          <a:bodyPr wrap="square" rtlCol="0">
            <a:spAutoFit/>
          </a:bodyPr>
          <a:lstStyle/>
          <a:p>
            <a:r>
              <a:rPr lang="mn-MN" sz="1400" b="1" dirty="0" smtClean="0"/>
              <a:t>2012 оны 1-р сараас 2014 оны 6-р сар хүртэлхи тогтоосон жишиг үнэ</a:t>
            </a:r>
          </a:p>
        </p:txBody>
      </p:sp>
      <p:sp>
        <p:nvSpPr>
          <p:cNvPr id="9" name="TextBox 8"/>
          <p:cNvSpPr txBox="1"/>
          <p:nvPr/>
        </p:nvSpPr>
        <p:spPr>
          <a:xfrm>
            <a:off x="290259" y="1854335"/>
            <a:ext cx="8571347" cy="307777"/>
          </a:xfrm>
          <a:prstGeom prst="rect">
            <a:avLst/>
          </a:prstGeom>
          <a:noFill/>
        </p:spPr>
        <p:txBody>
          <a:bodyPr wrap="square" rtlCol="0">
            <a:spAutoFit/>
          </a:bodyPr>
          <a:lstStyle/>
          <a:p>
            <a:r>
              <a:rPr lang="mn-MN" sz="1400" b="1" dirty="0" smtClean="0"/>
              <a:t>Ашигт малтмалын хуулинд төмрийн жишиг үнэ ба АМНАТ-ын өсөлтийг тодорхойлсон нь</a:t>
            </a:r>
          </a:p>
        </p:txBody>
      </p:sp>
      <p:cxnSp>
        <p:nvCxnSpPr>
          <p:cNvPr id="11" name="Straight Connector 10"/>
          <p:cNvCxnSpPr/>
          <p:nvPr/>
        </p:nvCxnSpPr>
        <p:spPr bwMode="auto">
          <a:xfrm>
            <a:off x="641058" y="5000256"/>
            <a:ext cx="7308078" cy="0"/>
          </a:xfrm>
          <a:prstGeom prst="line">
            <a:avLst/>
          </a:prstGeom>
          <a:gradFill rotWithShape="1">
            <a:gsLst>
              <a:gs pos="0">
                <a:srgbClr val="DDDDDD"/>
              </a:gs>
              <a:gs pos="100000">
                <a:srgbClr val="DDDDDD">
                  <a:gamma/>
                  <a:tint val="0"/>
                  <a:invGamma/>
                </a:srgbClr>
              </a:gs>
            </a:gsLst>
            <a:lin ang="5400000" scaled="1"/>
          </a:gradFill>
          <a:ln w="9525" cap="flat" cmpd="sng" algn="ctr">
            <a:solidFill>
              <a:srgbClr val="FF6600"/>
            </a:solidFill>
            <a:prstDash val="lgDash"/>
            <a:round/>
            <a:headEnd type="none" w="med" len="med"/>
            <a:tailEnd type="none" w="med" len="med"/>
          </a:ln>
          <a:effectLst/>
        </p:spPr>
      </p:cxnSp>
      <p:sp>
        <p:nvSpPr>
          <p:cNvPr id="12" name="TextBox 11"/>
          <p:cNvSpPr txBox="1"/>
          <p:nvPr/>
        </p:nvSpPr>
        <p:spPr>
          <a:xfrm>
            <a:off x="4797259" y="4981321"/>
            <a:ext cx="1422184" cy="246221"/>
          </a:xfrm>
          <a:prstGeom prst="rect">
            <a:avLst/>
          </a:prstGeom>
          <a:noFill/>
        </p:spPr>
        <p:txBody>
          <a:bodyPr wrap="none" rtlCol="0">
            <a:spAutoFit/>
          </a:bodyPr>
          <a:lstStyle/>
          <a:p>
            <a:r>
              <a:rPr lang="en-US" sz="1000" dirty="0" smtClean="0"/>
              <a:t>100 </a:t>
            </a:r>
            <a:r>
              <a:rPr lang="mn-MN" sz="1000" dirty="0" smtClean="0"/>
              <a:t>ам.доллар/тонн**</a:t>
            </a:r>
            <a:endParaRPr lang="en-US" sz="1000" dirty="0"/>
          </a:p>
        </p:txBody>
      </p:sp>
      <p:sp>
        <p:nvSpPr>
          <p:cNvPr id="13" name="TextBox 12"/>
          <p:cNvSpPr txBox="1"/>
          <p:nvPr/>
        </p:nvSpPr>
        <p:spPr>
          <a:xfrm>
            <a:off x="235927" y="6395361"/>
            <a:ext cx="8625678" cy="430887"/>
          </a:xfrm>
          <a:prstGeom prst="rect">
            <a:avLst/>
          </a:prstGeom>
          <a:noFill/>
        </p:spPr>
        <p:txBody>
          <a:bodyPr wrap="square" rtlCol="0">
            <a:spAutoFit/>
          </a:bodyPr>
          <a:lstStyle/>
          <a:p>
            <a:r>
              <a:rPr lang="mn-MN" sz="1100" i="1" dirty="0" smtClean="0"/>
              <a:t>*Төмрийн  албан ёсны олон улсад хүлээн зөвшөөрөгдсөн биржийн үнэ одоогоор байхгүй</a:t>
            </a:r>
          </a:p>
          <a:p>
            <a:r>
              <a:rPr lang="en-US" sz="1100" i="1" dirty="0" smtClean="0"/>
              <a:t>*</a:t>
            </a:r>
            <a:r>
              <a:rPr lang="mn-MN" sz="1100" i="1" dirty="0" smtClean="0"/>
              <a:t>Монгол улсад 100 ам.доллар/тонн хүртэл үнээр бүтээгдэхүүнээ худалддаг төмөр экспортлогч байдаггүй. </a:t>
            </a:r>
            <a:endParaRPr lang="en-US" sz="1100" i="1" dirty="0"/>
          </a:p>
        </p:txBody>
      </p:sp>
      <p:sp>
        <p:nvSpPr>
          <p:cNvPr id="14" name="TextBox 13"/>
          <p:cNvSpPr txBox="1"/>
          <p:nvPr/>
        </p:nvSpPr>
        <p:spPr>
          <a:xfrm>
            <a:off x="1846385" y="6191251"/>
            <a:ext cx="550151" cy="307777"/>
          </a:xfrm>
          <a:prstGeom prst="rect">
            <a:avLst/>
          </a:prstGeom>
          <a:noFill/>
        </p:spPr>
        <p:txBody>
          <a:bodyPr wrap="none" rtlCol="0">
            <a:spAutoFit/>
          </a:bodyPr>
          <a:lstStyle/>
          <a:p>
            <a:r>
              <a:rPr lang="mn-MN" sz="1400" b="1" dirty="0" smtClean="0"/>
              <a:t>2012</a:t>
            </a:r>
            <a:endParaRPr lang="en-US" sz="1400" b="1" dirty="0"/>
          </a:p>
        </p:txBody>
      </p:sp>
      <p:sp>
        <p:nvSpPr>
          <p:cNvPr id="18" name="TextBox 17"/>
          <p:cNvSpPr txBox="1"/>
          <p:nvPr/>
        </p:nvSpPr>
        <p:spPr>
          <a:xfrm>
            <a:off x="4396154" y="6191251"/>
            <a:ext cx="550151" cy="307777"/>
          </a:xfrm>
          <a:prstGeom prst="rect">
            <a:avLst/>
          </a:prstGeom>
          <a:noFill/>
        </p:spPr>
        <p:txBody>
          <a:bodyPr wrap="none" rtlCol="0">
            <a:spAutoFit/>
          </a:bodyPr>
          <a:lstStyle/>
          <a:p>
            <a:r>
              <a:rPr lang="mn-MN" sz="1400" b="1" dirty="0" smtClean="0"/>
              <a:t>2013</a:t>
            </a:r>
            <a:endParaRPr lang="en-US" sz="1400" b="1" dirty="0"/>
          </a:p>
        </p:txBody>
      </p:sp>
      <p:sp>
        <p:nvSpPr>
          <p:cNvPr id="20" name="TextBox 19"/>
          <p:cNvSpPr txBox="1"/>
          <p:nvPr/>
        </p:nvSpPr>
        <p:spPr>
          <a:xfrm>
            <a:off x="6664569" y="6191251"/>
            <a:ext cx="550151" cy="307777"/>
          </a:xfrm>
          <a:prstGeom prst="rect">
            <a:avLst/>
          </a:prstGeom>
          <a:noFill/>
        </p:spPr>
        <p:txBody>
          <a:bodyPr wrap="none" rtlCol="0">
            <a:spAutoFit/>
          </a:bodyPr>
          <a:lstStyle/>
          <a:p>
            <a:r>
              <a:rPr lang="mn-MN" sz="1400" b="1" dirty="0" smtClean="0"/>
              <a:t>2014</a:t>
            </a:r>
            <a:endParaRPr lang="en-US" sz="1400" b="1" dirty="0"/>
          </a:p>
        </p:txBody>
      </p:sp>
    </p:spTree>
    <p:extLst>
      <p:ext uri="{BB962C8B-B14F-4D97-AF65-F5344CB8AC3E}">
        <p14:creationId xmlns:p14="http://schemas.microsoft.com/office/powerpoint/2010/main" xmlns="" val="38673058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custDataLst>
              <p:tags r:id="rId1"/>
            </p:custDataLst>
          </p:nvPr>
        </p:nvSpPr>
        <p:spPr bwMode="gray">
          <a:xfrm>
            <a:off x="533399" y="663446"/>
            <a:ext cx="8456527" cy="705106"/>
          </a:xfrm>
          <a:prstGeom prst="rect">
            <a:avLst/>
          </a:prstGeom>
          <a:noFill/>
          <a:ln w="9525">
            <a:noFill/>
            <a:miter lim="800000"/>
            <a:headEnd/>
            <a:tailEnd/>
          </a:ln>
        </p:spPr>
        <p:txBody>
          <a:bodyPr lIns="0" tIns="0" rIns="0" bIns="0"/>
          <a:lstStyle/>
          <a:p>
            <a:pPr>
              <a:spcBef>
                <a:spcPct val="50000"/>
              </a:spcBef>
            </a:pPr>
            <a:r>
              <a:rPr lang="mn-MN" altLang="zh-CN" sz="1600" dirty="0" smtClean="0">
                <a:latin typeface="Arial" pitchFamily="34" charset="0"/>
                <a:ea typeface="宋体" pitchFamily="2" charset="-122"/>
                <a:cs typeface="Arial" pitchFamily="34" charset="0"/>
              </a:rPr>
              <a:t>Монголд хамааралгүй зах зээл дэхь далайн тээврийн </a:t>
            </a:r>
            <a:r>
              <a:rPr lang="en-US" altLang="zh-CN" sz="1600" dirty="0" smtClean="0">
                <a:latin typeface="Arial" pitchFamily="34" charset="0"/>
                <a:ea typeface="宋体" pitchFamily="2" charset="-122"/>
                <a:cs typeface="Arial" pitchFamily="34" charset="0"/>
              </a:rPr>
              <a:t>FOB </a:t>
            </a:r>
            <a:r>
              <a:rPr lang="mn-MN" altLang="zh-CN" sz="1600" dirty="0" smtClean="0">
                <a:latin typeface="Arial" pitchFamily="34" charset="0"/>
                <a:ea typeface="宋体" pitchFamily="2" charset="-122"/>
                <a:cs typeface="Arial" pitchFamily="34" charset="0"/>
              </a:rPr>
              <a:t>үнэлгээгээр жиших нь бүх талаар өрөөсгөл </a:t>
            </a:r>
            <a:endParaRPr lang="en-US" altLang="zh-CN" sz="1600" dirty="0">
              <a:latin typeface="Arial" pitchFamily="34" charset="0"/>
              <a:ea typeface="宋体" pitchFamily="2" charset="-122"/>
              <a:cs typeface="Arial" pitchFamily="34" charset="0"/>
            </a:endParaRPr>
          </a:p>
        </p:txBody>
      </p:sp>
      <p:grpSp>
        <p:nvGrpSpPr>
          <p:cNvPr id="1522" name="Group 1521"/>
          <p:cNvGrpSpPr/>
          <p:nvPr/>
        </p:nvGrpSpPr>
        <p:grpSpPr>
          <a:xfrm>
            <a:off x="279889" y="1123950"/>
            <a:ext cx="4917831" cy="4300538"/>
            <a:chOff x="150813" y="1333500"/>
            <a:chExt cx="5327650" cy="4300538"/>
          </a:xfrm>
        </p:grpSpPr>
        <p:sp>
          <p:nvSpPr>
            <p:cNvPr id="1521" name="Freeform 11"/>
            <p:cNvSpPr>
              <a:spLocks/>
            </p:cNvSpPr>
            <p:nvPr/>
          </p:nvSpPr>
          <p:spPr bwMode="auto">
            <a:xfrm>
              <a:off x="150813" y="1746250"/>
              <a:ext cx="2117725" cy="1711325"/>
            </a:xfrm>
            <a:custGeom>
              <a:avLst/>
              <a:gdLst>
                <a:gd name="T0" fmla="*/ 2147483647 w 7042"/>
                <a:gd name="T1" fmla="*/ 2147483647 h 5724"/>
                <a:gd name="T2" fmla="*/ 2147483647 w 7042"/>
                <a:gd name="T3" fmla="*/ 2147483647 h 5724"/>
                <a:gd name="T4" fmla="*/ 2147483647 w 7042"/>
                <a:gd name="T5" fmla="*/ 2147483647 h 5724"/>
                <a:gd name="T6" fmla="*/ 2147483647 w 7042"/>
                <a:gd name="T7" fmla="*/ 2147483647 h 5724"/>
                <a:gd name="T8" fmla="*/ 2147483647 w 7042"/>
                <a:gd name="T9" fmla="*/ 2147483647 h 5724"/>
                <a:gd name="T10" fmla="*/ 2147483647 w 7042"/>
                <a:gd name="T11" fmla="*/ 2147483647 h 5724"/>
                <a:gd name="T12" fmla="*/ 2147483647 w 7042"/>
                <a:gd name="T13" fmla="*/ 2147483647 h 5724"/>
                <a:gd name="T14" fmla="*/ 2147483647 w 7042"/>
                <a:gd name="T15" fmla="*/ 2147483647 h 5724"/>
                <a:gd name="T16" fmla="*/ 2147483647 w 7042"/>
                <a:gd name="T17" fmla="*/ 2147483647 h 5724"/>
                <a:gd name="T18" fmla="*/ 2147483647 w 7042"/>
                <a:gd name="T19" fmla="*/ 2147483647 h 5724"/>
                <a:gd name="T20" fmla="*/ 2147483647 w 7042"/>
                <a:gd name="T21" fmla="*/ 2147483647 h 5724"/>
                <a:gd name="T22" fmla="*/ 2147483647 w 7042"/>
                <a:gd name="T23" fmla="*/ 2147483647 h 5724"/>
                <a:gd name="T24" fmla="*/ 2147483647 w 7042"/>
                <a:gd name="T25" fmla="*/ 2147483647 h 5724"/>
                <a:gd name="T26" fmla="*/ 2147483647 w 7042"/>
                <a:gd name="T27" fmla="*/ 2147483647 h 5724"/>
                <a:gd name="T28" fmla="*/ 2147483647 w 7042"/>
                <a:gd name="T29" fmla="*/ 2147483647 h 5724"/>
                <a:gd name="T30" fmla="*/ 2147483647 w 7042"/>
                <a:gd name="T31" fmla="*/ 2147483647 h 5724"/>
                <a:gd name="T32" fmla="*/ 2147483647 w 7042"/>
                <a:gd name="T33" fmla="*/ 2147483647 h 5724"/>
                <a:gd name="T34" fmla="*/ 2147483647 w 7042"/>
                <a:gd name="T35" fmla="*/ 2147483647 h 5724"/>
                <a:gd name="T36" fmla="*/ 2147483647 w 7042"/>
                <a:gd name="T37" fmla="*/ 2147483647 h 5724"/>
                <a:gd name="T38" fmla="*/ 2147483647 w 7042"/>
                <a:gd name="T39" fmla="*/ 2147483647 h 5724"/>
                <a:gd name="T40" fmla="*/ 2147483647 w 7042"/>
                <a:gd name="T41" fmla="*/ 2147483647 h 5724"/>
                <a:gd name="T42" fmla="*/ 2147483647 w 7042"/>
                <a:gd name="T43" fmla="*/ 2147483647 h 5724"/>
                <a:gd name="T44" fmla="*/ 2147483647 w 7042"/>
                <a:gd name="T45" fmla="*/ 2147483647 h 5724"/>
                <a:gd name="T46" fmla="*/ 2147483647 w 7042"/>
                <a:gd name="T47" fmla="*/ 2147483647 h 5724"/>
                <a:gd name="T48" fmla="*/ 2147483647 w 7042"/>
                <a:gd name="T49" fmla="*/ 2147483647 h 5724"/>
                <a:gd name="T50" fmla="*/ 2147483647 w 7042"/>
                <a:gd name="T51" fmla="*/ 2147483647 h 5724"/>
                <a:gd name="T52" fmla="*/ 2147483647 w 7042"/>
                <a:gd name="T53" fmla="*/ 2147483647 h 5724"/>
                <a:gd name="T54" fmla="*/ 2147483647 w 7042"/>
                <a:gd name="T55" fmla="*/ 2147483647 h 5724"/>
                <a:gd name="T56" fmla="*/ 2147483647 w 7042"/>
                <a:gd name="T57" fmla="*/ 2147483647 h 5724"/>
                <a:gd name="T58" fmla="*/ 2147483647 w 7042"/>
                <a:gd name="T59" fmla="*/ 2147483647 h 5724"/>
                <a:gd name="T60" fmla="*/ 2147483647 w 7042"/>
                <a:gd name="T61" fmla="*/ 2147483647 h 5724"/>
                <a:gd name="T62" fmla="*/ 2147483647 w 7042"/>
                <a:gd name="T63" fmla="*/ 2147483647 h 5724"/>
                <a:gd name="T64" fmla="*/ 2147483647 w 7042"/>
                <a:gd name="T65" fmla="*/ 2147483647 h 5724"/>
                <a:gd name="T66" fmla="*/ 2147483647 w 7042"/>
                <a:gd name="T67" fmla="*/ 2147483647 h 5724"/>
                <a:gd name="T68" fmla="*/ 2147483647 w 7042"/>
                <a:gd name="T69" fmla="*/ 2147483647 h 5724"/>
                <a:gd name="T70" fmla="*/ 2147483647 w 7042"/>
                <a:gd name="T71" fmla="*/ 2147483647 h 5724"/>
                <a:gd name="T72" fmla="*/ 2147483647 w 7042"/>
                <a:gd name="T73" fmla="*/ 2147483647 h 5724"/>
                <a:gd name="T74" fmla="*/ 2147483647 w 7042"/>
                <a:gd name="T75" fmla="*/ 2147483647 h 5724"/>
                <a:gd name="T76" fmla="*/ 2147483647 w 7042"/>
                <a:gd name="T77" fmla="*/ 2147483647 h 5724"/>
                <a:gd name="T78" fmla="*/ 2147483647 w 7042"/>
                <a:gd name="T79" fmla="*/ 2147483647 h 5724"/>
                <a:gd name="T80" fmla="*/ 2147483647 w 7042"/>
                <a:gd name="T81" fmla="*/ 2147483647 h 5724"/>
                <a:gd name="T82" fmla="*/ 2147483647 w 7042"/>
                <a:gd name="T83" fmla="*/ 2147483647 h 5724"/>
                <a:gd name="T84" fmla="*/ 2147483647 w 7042"/>
                <a:gd name="T85" fmla="*/ 2147483647 h 5724"/>
                <a:gd name="T86" fmla="*/ 2147483647 w 7042"/>
                <a:gd name="T87" fmla="*/ 2147483647 h 5724"/>
                <a:gd name="T88" fmla="*/ 2147483647 w 7042"/>
                <a:gd name="T89" fmla="*/ 2147483647 h 5724"/>
                <a:gd name="T90" fmla="*/ 2147483647 w 7042"/>
                <a:gd name="T91" fmla="*/ 2147483647 h 5724"/>
                <a:gd name="T92" fmla="*/ 2147483647 w 7042"/>
                <a:gd name="T93" fmla="*/ 2147483647 h 5724"/>
                <a:gd name="T94" fmla="*/ 2147483647 w 7042"/>
                <a:gd name="T95" fmla="*/ 2147483647 h 5724"/>
                <a:gd name="T96" fmla="*/ 2147483647 w 7042"/>
                <a:gd name="T97" fmla="*/ 2147483647 h 5724"/>
                <a:gd name="T98" fmla="*/ 2147483647 w 7042"/>
                <a:gd name="T99" fmla="*/ 2147483647 h 5724"/>
                <a:gd name="T100" fmla="*/ 2147483647 w 7042"/>
                <a:gd name="T101" fmla="*/ 2147483647 h 5724"/>
                <a:gd name="T102" fmla="*/ 2147483647 w 7042"/>
                <a:gd name="T103" fmla="*/ 2147483647 h 5724"/>
                <a:gd name="T104" fmla="*/ 2147483647 w 7042"/>
                <a:gd name="T105" fmla="*/ 2147483647 h 5724"/>
                <a:gd name="T106" fmla="*/ 2147483647 w 7042"/>
                <a:gd name="T107" fmla="*/ 2147483647 h 5724"/>
                <a:gd name="T108" fmla="*/ 2147483647 w 7042"/>
                <a:gd name="T109" fmla="*/ 2147483647 h 5724"/>
                <a:gd name="T110" fmla="*/ 2147483647 w 7042"/>
                <a:gd name="T111" fmla="*/ 2147483647 h 5724"/>
                <a:gd name="T112" fmla="*/ 2147483647 w 7042"/>
                <a:gd name="T113" fmla="*/ 2147483647 h 5724"/>
                <a:gd name="T114" fmla="*/ 2147483647 w 7042"/>
                <a:gd name="T115" fmla="*/ 2147483647 h 5724"/>
                <a:gd name="T116" fmla="*/ 2147483647 w 7042"/>
                <a:gd name="T117" fmla="*/ 2147483647 h 5724"/>
                <a:gd name="T118" fmla="*/ 2147483647 w 7042"/>
                <a:gd name="T119" fmla="*/ 2147483647 h 5724"/>
                <a:gd name="T120" fmla="*/ 2147483647 w 7042"/>
                <a:gd name="T121" fmla="*/ 2147483647 h 5724"/>
                <a:gd name="T122" fmla="*/ 2147483647 w 7042"/>
                <a:gd name="T123" fmla="*/ 2147483647 h 5724"/>
                <a:gd name="T124" fmla="*/ 2147483647 w 7042"/>
                <a:gd name="T125" fmla="*/ 2147483647 h 5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42"/>
                <a:gd name="T190" fmla="*/ 0 h 5724"/>
                <a:gd name="T191" fmla="*/ 7042 w 7042"/>
                <a:gd name="T192" fmla="*/ 5724 h 5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42" h="5724">
                  <a:moveTo>
                    <a:pt x="1055" y="5417"/>
                  </a:moveTo>
                  <a:lnTo>
                    <a:pt x="1059" y="5411"/>
                  </a:lnTo>
                  <a:lnTo>
                    <a:pt x="1076" y="5405"/>
                  </a:lnTo>
                  <a:lnTo>
                    <a:pt x="1083" y="5407"/>
                  </a:lnTo>
                  <a:lnTo>
                    <a:pt x="1088" y="5406"/>
                  </a:lnTo>
                  <a:lnTo>
                    <a:pt x="1089" y="5411"/>
                  </a:lnTo>
                  <a:lnTo>
                    <a:pt x="1095" y="5415"/>
                  </a:lnTo>
                  <a:lnTo>
                    <a:pt x="1099" y="5422"/>
                  </a:lnTo>
                  <a:lnTo>
                    <a:pt x="1112" y="5427"/>
                  </a:lnTo>
                  <a:lnTo>
                    <a:pt x="1118" y="5425"/>
                  </a:lnTo>
                  <a:lnTo>
                    <a:pt x="1121" y="5421"/>
                  </a:lnTo>
                  <a:lnTo>
                    <a:pt x="1126" y="5419"/>
                  </a:lnTo>
                  <a:lnTo>
                    <a:pt x="1130" y="5424"/>
                  </a:lnTo>
                  <a:lnTo>
                    <a:pt x="1135" y="5423"/>
                  </a:lnTo>
                  <a:lnTo>
                    <a:pt x="1146" y="5426"/>
                  </a:lnTo>
                  <a:lnTo>
                    <a:pt x="1151" y="5433"/>
                  </a:lnTo>
                  <a:lnTo>
                    <a:pt x="1153" y="5434"/>
                  </a:lnTo>
                  <a:lnTo>
                    <a:pt x="1184" y="5436"/>
                  </a:lnTo>
                  <a:lnTo>
                    <a:pt x="1188" y="5435"/>
                  </a:lnTo>
                  <a:lnTo>
                    <a:pt x="1193" y="5437"/>
                  </a:lnTo>
                  <a:lnTo>
                    <a:pt x="1197" y="5436"/>
                  </a:lnTo>
                  <a:lnTo>
                    <a:pt x="1200" y="5440"/>
                  </a:lnTo>
                  <a:lnTo>
                    <a:pt x="1204" y="5439"/>
                  </a:lnTo>
                  <a:lnTo>
                    <a:pt x="1208" y="5436"/>
                  </a:lnTo>
                  <a:lnTo>
                    <a:pt x="1212" y="5433"/>
                  </a:lnTo>
                  <a:lnTo>
                    <a:pt x="1220" y="5443"/>
                  </a:lnTo>
                  <a:lnTo>
                    <a:pt x="1231" y="5445"/>
                  </a:lnTo>
                  <a:lnTo>
                    <a:pt x="1237" y="5452"/>
                  </a:lnTo>
                  <a:lnTo>
                    <a:pt x="1249" y="5455"/>
                  </a:lnTo>
                  <a:lnTo>
                    <a:pt x="1256" y="5453"/>
                  </a:lnTo>
                  <a:lnTo>
                    <a:pt x="1263" y="5448"/>
                  </a:lnTo>
                  <a:lnTo>
                    <a:pt x="1266" y="5449"/>
                  </a:lnTo>
                  <a:lnTo>
                    <a:pt x="1268" y="5453"/>
                  </a:lnTo>
                  <a:lnTo>
                    <a:pt x="1274" y="5454"/>
                  </a:lnTo>
                  <a:lnTo>
                    <a:pt x="1278" y="5454"/>
                  </a:lnTo>
                  <a:lnTo>
                    <a:pt x="1288" y="5457"/>
                  </a:lnTo>
                  <a:lnTo>
                    <a:pt x="1302" y="5453"/>
                  </a:lnTo>
                  <a:lnTo>
                    <a:pt x="1308" y="5445"/>
                  </a:lnTo>
                  <a:lnTo>
                    <a:pt x="1318" y="5442"/>
                  </a:lnTo>
                  <a:lnTo>
                    <a:pt x="1319" y="5439"/>
                  </a:lnTo>
                  <a:lnTo>
                    <a:pt x="1316" y="5434"/>
                  </a:lnTo>
                  <a:lnTo>
                    <a:pt x="1317" y="5429"/>
                  </a:lnTo>
                  <a:lnTo>
                    <a:pt x="1325" y="5419"/>
                  </a:lnTo>
                  <a:lnTo>
                    <a:pt x="1327" y="5414"/>
                  </a:lnTo>
                  <a:lnTo>
                    <a:pt x="1330" y="5409"/>
                  </a:lnTo>
                  <a:lnTo>
                    <a:pt x="1338" y="5405"/>
                  </a:lnTo>
                  <a:lnTo>
                    <a:pt x="1340" y="5398"/>
                  </a:lnTo>
                  <a:lnTo>
                    <a:pt x="1334" y="5391"/>
                  </a:lnTo>
                  <a:lnTo>
                    <a:pt x="1335" y="5387"/>
                  </a:lnTo>
                  <a:lnTo>
                    <a:pt x="1346" y="5384"/>
                  </a:lnTo>
                  <a:lnTo>
                    <a:pt x="1348" y="5382"/>
                  </a:lnTo>
                  <a:lnTo>
                    <a:pt x="1356" y="5381"/>
                  </a:lnTo>
                  <a:lnTo>
                    <a:pt x="1357" y="5378"/>
                  </a:lnTo>
                  <a:lnTo>
                    <a:pt x="1357" y="5376"/>
                  </a:lnTo>
                  <a:lnTo>
                    <a:pt x="1353" y="5362"/>
                  </a:lnTo>
                  <a:lnTo>
                    <a:pt x="1347" y="5353"/>
                  </a:lnTo>
                  <a:lnTo>
                    <a:pt x="1349" y="5350"/>
                  </a:lnTo>
                  <a:lnTo>
                    <a:pt x="1353" y="5340"/>
                  </a:lnTo>
                  <a:lnTo>
                    <a:pt x="1355" y="5335"/>
                  </a:lnTo>
                  <a:lnTo>
                    <a:pt x="1358" y="5325"/>
                  </a:lnTo>
                  <a:lnTo>
                    <a:pt x="1361" y="5321"/>
                  </a:lnTo>
                  <a:lnTo>
                    <a:pt x="1364" y="5315"/>
                  </a:lnTo>
                  <a:lnTo>
                    <a:pt x="1369" y="5313"/>
                  </a:lnTo>
                  <a:lnTo>
                    <a:pt x="1375" y="5312"/>
                  </a:lnTo>
                  <a:lnTo>
                    <a:pt x="1386" y="5315"/>
                  </a:lnTo>
                  <a:lnTo>
                    <a:pt x="1389" y="5314"/>
                  </a:lnTo>
                  <a:lnTo>
                    <a:pt x="1397" y="5321"/>
                  </a:lnTo>
                  <a:lnTo>
                    <a:pt x="1400" y="5320"/>
                  </a:lnTo>
                  <a:lnTo>
                    <a:pt x="1405" y="5312"/>
                  </a:lnTo>
                  <a:lnTo>
                    <a:pt x="1407" y="5305"/>
                  </a:lnTo>
                  <a:lnTo>
                    <a:pt x="1410" y="5298"/>
                  </a:lnTo>
                  <a:lnTo>
                    <a:pt x="1415" y="5290"/>
                  </a:lnTo>
                  <a:lnTo>
                    <a:pt x="1419" y="5282"/>
                  </a:lnTo>
                  <a:lnTo>
                    <a:pt x="1428" y="5267"/>
                  </a:lnTo>
                  <a:lnTo>
                    <a:pt x="1433" y="5256"/>
                  </a:lnTo>
                  <a:lnTo>
                    <a:pt x="1440" y="5247"/>
                  </a:lnTo>
                  <a:lnTo>
                    <a:pt x="1461" y="5240"/>
                  </a:lnTo>
                  <a:lnTo>
                    <a:pt x="1470" y="5240"/>
                  </a:lnTo>
                  <a:lnTo>
                    <a:pt x="1474" y="5238"/>
                  </a:lnTo>
                  <a:lnTo>
                    <a:pt x="1488" y="5229"/>
                  </a:lnTo>
                  <a:lnTo>
                    <a:pt x="1496" y="5226"/>
                  </a:lnTo>
                  <a:lnTo>
                    <a:pt x="1503" y="5221"/>
                  </a:lnTo>
                  <a:lnTo>
                    <a:pt x="1510" y="5210"/>
                  </a:lnTo>
                  <a:lnTo>
                    <a:pt x="1512" y="5205"/>
                  </a:lnTo>
                  <a:lnTo>
                    <a:pt x="1518" y="5200"/>
                  </a:lnTo>
                  <a:lnTo>
                    <a:pt x="1526" y="5198"/>
                  </a:lnTo>
                  <a:lnTo>
                    <a:pt x="1541" y="5187"/>
                  </a:lnTo>
                  <a:lnTo>
                    <a:pt x="1541" y="5180"/>
                  </a:lnTo>
                  <a:lnTo>
                    <a:pt x="1537" y="5174"/>
                  </a:lnTo>
                  <a:lnTo>
                    <a:pt x="1537" y="5169"/>
                  </a:lnTo>
                  <a:lnTo>
                    <a:pt x="1539" y="5167"/>
                  </a:lnTo>
                  <a:lnTo>
                    <a:pt x="1546" y="5157"/>
                  </a:lnTo>
                  <a:lnTo>
                    <a:pt x="1549" y="5152"/>
                  </a:lnTo>
                  <a:lnTo>
                    <a:pt x="1553" y="5146"/>
                  </a:lnTo>
                  <a:lnTo>
                    <a:pt x="1557" y="5145"/>
                  </a:lnTo>
                  <a:lnTo>
                    <a:pt x="1563" y="5146"/>
                  </a:lnTo>
                  <a:lnTo>
                    <a:pt x="1566" y="5145"/>
                  </a:lnTo>
                  <a:lnTo>
                    <a:pt x="1571" y="5146"/>
                  </a:lnTo>
                  <a:lnTo>
                    <a:pt x="1578" y="5144"/>
                  </a:lnTo>
                  <a:lnTo>
                    <a:pt x="1586" y="5138"/>
                  </a:lnTo>
                  <a:lnTo>
                    <a:pt x="1594" y="5133"/>
                  </a:lnTo>
                  <a:lnTo>
                    <a:pt x="1601" y="5127"/>
                  </a:lnTo>
                  <a:lnTo>
                    <a:pt x="1607" y="5124"/>
                  </a:lnTo>
                  <a:lnTo>
                    <a:pt x="1612" y="5123"/>
                  </a:lnTo>
                  <a:lnTo>
                    <a:pt x="1615" y="5123"/>
                  </a:lnTo>
                  <a:lnTo>
                    <a:pt x="1618" y="5123"/>
                  </a:lnTo>
                  <a:lnTo>
                    <a:pt x="1623" y="5123"/>
                  </a:lnTo>
                  <a:lnTo>
                    <a:pt x="1626" y="5125"/>
                  </a:lnTo>
                  <a:lnTo>
                    <a:pt x="1630" y="5127"/>
                  </a:lnTo>
                  <a:lnTo>
                    <a:pt x="1635" y="5131"/>
                  </a:lnTo>
                  <a:lnTo>
                    <a:pt x="1639" y="5135"/>
                  </a:lnTo>
                  <a:lnTo>
                    <a:pt x="1640" y="5142"/>
                  </a:lnTo>
                  <a:lnTo>
                    <a:pt x="1635" y="5152"/>
                  </a:lnTo>
                  <a:lnTo>
                    <a:pt x="1639" y="5159"/>
                  </a:lnTo>
                  <a:lnTo>
                    <a:pt x="1644" y="5160"/>
                  </a:lnTo>
                  <a:lnTo>
                    <a:pt x="1651" y="5157"/>
                  </a:lnTo>
                  <a:lnTo>
                    <a:pt x="1654" y="5157"/>
                  </a:lnTo>
                  <a:lnTo>
                    <a:pt x="1657" y="5158"/>
                  </a:lnTo>
                  <a:lnTo>
                    <a:pt x="1663" y="5166"/>
                  </a:lnTo>
                  <a:lnTo>
                    <a:pt x="1666" y="5166"/>
                  </a:lnTo>
                  <a:lnTo>
                    <a:pt x="1668" y="5166"/>
                  </a:lnTo>
                  <a:lnTo>
                    <a:pt x="1669" y="5170"/>
                  </a:lnTo>
                  <a:lnTo>
                    <a:pt x="1669" y="5177"/>
                  </a:lnTo>
                  <a:lnTo>
                    <a:pt x="1676" y="5184"/>
                  </a:lnTo>
                  <a:lnTo>
                    <a:pt x="1672" y="5191"/>
                  </a:lnTo>
                  <a:lnTo>
                    <a:pt x="1675" y="5196"/>
                  </a:lnTo>
                  <a:lnTo>
                    <a:pt x="1697" y="5202"/>
                  </a:lnTo>
                  <a:lnTo>
                    <a:pt x="1701" y="5202"/>
                  </a:lnTo>
                  <a:lnTo>
                    <a:pt x="1716" y="5207"/>
                  </a:lnTo>
                  <a:lnTo>
                    <a:pt x="1721" y="5206"/>
                  </a:lnTo>
                  <a:lnTo>
                    <a:pt x="1730" y="5218"/>
                  </a:lnTo>
                  <a:lnTo>
                    <a:pt x="1738" y="5220"/>
                  </a:lnTo>
                  <a:lnTo>
                    <a:pt x="1742" y="5220"/>
                  </a:lnTo>
                  <a:lnTo>
                    <a:pt x="1744" y="5220"/>
                  </a:lnTo>
                  <a:lnTo>
                    <a:pt x="1749" y="5228"/>
                  </a:lnTo>
                  <a:lnTo>
                    <a:pt x="1754" y="5232"/>
                  </a:lnTo>
                  <a:lnTo>
                    <a:pt x="1770" y="5237"/>
                  </a:lnTo>
                  <a:lnTo>
                    <a:pt x="1780" y="5235"/>
                  </a:lnTo>
                  <a:lnTo>
                    <a:pt x="1784" y="5229"/>
                  </a:lnTo>
                  <a:lnTo>
                    <a:pt x="1784" y="5225"/>
                  </a:lnTo>
                  <a:lnTo>
                    <a:pt x="1783" y="5210"/>
                  </a:lnTo>
                  <a:lnTo>
                    <a:pt x="1784" y="5206"/>
                  </a:lnTo>
                  <a:lnTo>
                    <a:pt x="1792" y="5202"/>
                  </a:lnTo>
                  <a:lnTo>
                    <a:pt x="1802" y="5206"/>
                  </a:lnTo>
                  <a:lnTo>
                    <a:pt x="1805" y="5205"/>
                  </a:lnTo>
                  <a:lnTo>
                    <a:pt x="1808" y="5207"/>
                  </a:lnTo>
                  <a:lnTo>
                    <a:pt x="1808" y="5214"/>
                  </a:lnTo>
                  <a:lnTo>
                    <a:pt x="1811" y="5217"/>
                  </a:lnTo>
                  <a:lnTo>
                    <a:pt x="1813" y="5221"/>
                  </a:lnTo>
                  <a:lnTo>
                    <a:pt x="1820" y="5229"/>
                  </a:lnTo>
                  <a:lnTo>
                    <a:pt x="1822" y="5230"/>
                  </a:lnTo>
                  <a:lnTo>
                    <a:pt x="1829" y="5228"/>
                  </a:lnTo>
                  <a:lnTo>
                    <a:pt x="1831" y="5229"/>
                  </a:lnTo>
                  <a:lnTo>
                    <a:pt x="1832" y="5233"/>
                  </a:lnTo>
                  <a:lnTo>
                    <a:pt x="1832" y="5249"/>
                  </a:lnTo>
                  <a:lnTo>
                    <a:pt x="1834" y="5252"/>
                  </a:lnTo>
                  <a:lnTo>
                    <a:pt x="1847" y="5255"/>
                  </a:lnTo>
                  <a:lnTo>
                    <a:pt x="1853" y="5249"/>
                  </a:lnTo>
                  <a:lnTo>
                    <a:pt x="1861" y="5251"/>
                  </a:lnTo>
                  <a:lnTo>
                    <a:pt x="1866" y="5247"/>
                  </a:lnTo>
                  <a:lnTo>
                    <a:pt x="1868" y="5247"/>
                  </a:lnTo>
                  <a:lnTo>
                    <a:pt x="1872" y="5246"/>
                  </a:lnTo>
                  <a:lnTo>
                    <a:pt x="1874" y="5249"/>
                  </a:lnTo>
                  <a:lnTo>
                    <a:pt x="1875" y="5256"/>
                  </a:lnTo>
                  <a:lnTo>
                    <a:pt x="1883" y="5253"/>
                  </a:lnTo>
                  <a:lnTo>
                    <a:pt x="1888" y="5262"/>
                  </a:lnTo>
                  <a:lnTo>
                    <a:pt x="1897" y="5259"/>
                  </a:lnTo>
                  <a:lnTo>
                    <a:pt x="1904" y="5258"/>
                  </a:lnTo>
                  <a:lnTo>
                    <a:pt x="1908" y="5259"/>
                  </a:lnTo>
                  <a:lnTo>
                    <a:pt x="1909" y="5260"/>
                  </a:lnTo>
                  <a:lnTo>
                    <a:pt x="1910" y="5266"/>
                  </a:lnTo>
                  <a:lnTo>
                    <a:pt x="1913" y="5269"/>
                  </a:lnTo>
                  <a:lnTo>
                    <a:pt x="1912" y="5274"/>
                  </a:lnTo>
                  <a:lnTo>
                    <a:pt x="1913" y="5278"/>
                  </a:lnTo>
                  <a:lnTo>
                    <a:pt x="1918" y="5281"/>
                  </a:lnTo>
                  <a:lnTo>
                    <a:pt x="1920" y="5287"/>
                  </a:lnTo>
                  <a:lnTo>
                    <a:pt x="1918" y="5289"/>
                  </a:lnTo>
                  <a:lnTo>
                    <a:pt x="1918" y="5293"/>
                  </a:lnTo>
                  <a:lnTo>
                    <a:pt x="1925" y="5299"/>
                  </a:lnTo>
                  <a:lnTo>
                    <a:pt x="1926" y="5301"/>
                  </a:lnTo>
                  <a:lnTo>
                    <a:pt x="1925" y="5307"/>
                  </a:lnTo>
                  <a:lnTo>
                    <a:pt x="1930" y="5316"/>
                  </a:lnTo>
                  <a:lnTo>
                    <a:pt x="1934" y="5320"/>
                  </a:lnTo>
                  <a:lnTo>
                    <a:pt x="1948" y="5325"/>
                  </a:lnTo>
                  <a:lnTo>
                    <a:pt x="1953" y="5328"/>
                  </a:lnTo>
                  <a:lnTo>
                    <a:pt x="1967" y="5333"/>
                  </a:lnTo>
                  <a:lnTo>
                    <a:pt x="1991" y="5326"/>
                  </a:lnTo>
                  <a:lnTo>
                    <a:pt x="1999" y="5328"/>
                  </a:lnTo>
                  <a:lnTo>
                    <a:pt x="2006" y="5326"/>
                  </a:lnTo>
                  <a:lnTo>
                    <a:pt x="2015" y="5329"/>
                  </a:lnTo>
                  <a:lnTo>
                    <a:pt x="2021" y="5334"/>
                  </a:lnTo>
                  <a:lnTo>
                    <a:pt x="2029" y="5340"/>
                  </a:lnTo>
                  <a:lnTo>
                    <a:pt x="2033" y="5339"/>
                  </a:lnTo>
                  <a:lnTo>
                    <a:pt x="2038" y="5333"/>
                  </a:lnTo>
                  <a:lnTo>
                    <a:pt x="2043" y="5331"/>
                  </a:lnTo>
                  <a:lnTo>
                    <a:pt x="2055" y="5331"/>
                  </a:lnTo>
                  <a:lnTo>
                    <a:pt x="2057" y="5328"/>
                  </a:lnTo>
                  <a:lnTo>
                    <a:pt x="2054" y="5323"/>
                  </a:lnTo>
                  <a:lnTo>
                    <a:pt x="2054" y="5322"/>
                  </a:lnTo>
                  <a:lnTo>
                    <a:pt x="2059" y="5320"/>
                  </a:lnTo>
                  <a:lnTo>
                    <a:pt x="2071" y="5322"/>
                  </a:lnTo>
                  <a:lnTo>
                    <a:pt x="2076" y="5326"/>
                  </a:lnTo>
                  <a:lnTo>
                    <a:pt x="2078" y="5324"/>
                  </a:lnTo>
                  <a:lnTo>
                    <a:pt x="2083" y="5325"/>
                  </a:lnTo>
                  <a:lnTo>
                    <a:pt x="2085" y="5323"/>
                  </a:lnTo>
                  <a:lnTo>
                    <a:pt x="2088" y="5320"/>
                  </a:lnTo>
                  <a:lnTo>
                    <a:pt x="2098" y="5313"/>
                  </a:lnTo>
                  <a:lnTo>
                    <a:pt x="2105" y="5287"/>
                  </a:lnTo>
                  <a:lnTo>
                    <a:pt x="2104" y="5280"/>
                  </a:lnTo>
                  <a:lnTo>
                    <a:pt x="2106" y="5278"/>
                  </a:lnTo>
                  <a:lnTo>
                    <a:pt x="2115" y="5279"/>
                  </a:lnTo>
                  <a:lnTo>
                    <a:pt x="2120" y="5276"/>
                  </a:lnTo>
                  <a:lnTo>
                    <a:pt x="2136" y="5272"/>
                  </a:lnTo>
                  <a:lnTo>
                    <a:pt x="2147" y="5267"/>
                  </a:lnTo>
                  <a:lnTo>
                    <a:pt x="2151" y="5268"/>
                  </a:lnTo>
                  <a:lnTo>
                    <a:pt x="2153" y="5272"/>
                  </a:lnTo>
                  <a:lnTo>
                    <a:pt x="2155" y="5273"/>
                  </a:lnTo>
                  <a:lnTo>
                    <a:pt x="2158" y="5264"/>
                  </a:lnTo>
                  <a:lnTo>
                    <a:pt x="2163" y="5262"/>
                  </a:lnTo>
                  <a:lnTo>
                    <a:pt x="2166" y="5262"/>
                  </a:lnTo>
                  <a:lnTo>
                    <a:pt x="2168" y="5266"/>
                  </a:lnTo>
                  <a:lnTo>
                    <a:pt x="2173" y="5267"/>
                  </a:lnTo>
                  <a:lnTo>
                    <a:pt x="2185" y="5258"/>
                  </a:lnTo>
                  <a:lnTo>
                    <a:pt x="2192" y="5259"/>
                  </a:lnTo>
                  <a:lnTo>
                    <a:pt x="2196" y="5262"/>
                  </a:lnTo>
                  <a:lnTo>
                    <a:pt x="2206" y="5258"/>
                  </a:lnTo>
                  <a:lnTo>
                    <a:pt x="2210" y="5256"/>
                  </a:lnTo>
                  <a:lnTo>
                    <a:pt x="2212" y="5247"/>
                  </a:lnTo>
                  <a:lnTo>
                    <a:pt x="2219" y="5238"/>
                  </a:lnTo>
                  <a:lnTo>
                    <a:pt x="2219" y="5236"/>
                  </a:lnTo>
                  <a:lnTo>
                    <a:pt x="2219" y="5227"/>
                  </a:lnTo>
                  <a:lnTo>
                    <a:pt x="2220" y="5221"/>
                  </a:lnTo>
                  <a:lnTo>
                    <a:pt x="2225" y="5220"/>
                  </a:lnTo>
                  <a:lnTo>
                    <a:pt x="2228" y="5221"/>
                  </a:lnTo>
                  <a:lnTo>
                    <a:pt x="2230" y="5225"/>
                  </a:lnTo>
                  <a:lnTo>
                    <a:pt x="2235" y="5225"/>
                  </a:lnTo>
                  <a:lnTo>
                    <a:pt x="2239" y="5222"/>
                  </a:lnTo>
                  <a:lnTo>
                    <a:pt x="2243" y="5219"/>
                  </a:lnTo>
                  <a:lnTo>
                    <a:pt x="2246" y="5210"/>
                  </a:lnTo>
                  <a:lnTo>
                    <a:pt x="2251" y="5204"/>
                  </a:lnTo>
                  <a:lnTo>
                    <a:pt x="2254" y="5204"/>
                  </a:lnTo>
                  <a:lnTo>
                    <a:pt x="2261" y="5205"/>
                  </a:lnTo>
                  <a:lnTo>
                    <a:pt x="2265" y="5205"/>
                  </a:lnTo>
                  <a:lnTo>
                    <a:pt x="2277" y="5217"/>
                  </a:lnTo>
                  <a:lnTo>
                    <a:pt x="2285" y="5219"/>
                  </a:lnTo>
                  <a:lnTo>
                    <a:pt x="2291" y="5217"/>
                  </a:lnTo>
                  <a:lnTo>
                    <a:pt x="2301" y="5226"/>
                  </a:lnTo>
                  <a:lnTo>
                    <a:pt x="2316" y="5231"/>
                  </a:lnTo>
                  <a:lnTo>
                    <a:pt x="2321" y="5242"/>
                  </a:lnTo>
                  <a:lnTo>
                    <a:pt x="2333" y="5253"/>
                  </a:lnTo>
                  <a:lnTo>
                    <a:pt x="2337" y="5259"/>
                  </a:lnTo>
                  <a:lnTo>
                    <a:pt x="2340" y="5263"/>
                  </a:lnTo>
                  <a:lnTo>
                    <a:pt x="2345" y="5261"/>
                  </a:lnTo>
                  <a:lnTo>
                    <a:pt x="2360" y="5255"/>
                  </a:lnTo>
                  <a:lnTo>
                    <a:pt x="2365" y="5248"/>
                  </a:lnTo>
                  <a:lnTo>
                    <a:pt x="2371" y="5251"/>
                  </a:lnTo>
                  <a:lnTo>
                    <a:pt x="2385" y="5256"/>
                  </a:lnTo>
                  <a:lnTo>
                    <a:pt x="2389" y="5255"/>
                  </a:lnTo>
                  <a:lnTo>
                    <a:pt x="2392" y="5255"/>
                  </a:lnTo>
                  <a:lnTo>
                    <a:pt x="2393" y="5257"/>
                  </a:lnTo>
                  <a:lnTo>
                    <a:pt x="2394" y="5261"/>
                  </a:lnTo>
                  <a:lnTo>
                    <a:pt x="2396" y="5263"/>
                  </a:lnTo>
                  <a:lnTo>
                    <a:pt x="2415" y="5269"/>
                  </a:lnTo>
                  <a:lnTo>
                    <a:pt x="2417" y="5271"/>
                  </a:lnTo>
                  <a:lnTo>
                    <a:pt x="2416" y="5276"/>
                  </a:lnTo>
                  <a:lnTo>
                    <a:pt x="2412" y="5280"/>
                  </a:lnTo>
                  <a:lnTo>
                    <a:pt x="2411" y="5284"/>
                  </a:lnTo>
                  <a:lnTo>
                    <a:pt x="2411" y="5287"/>
                  </a:lnTo>
                  <a:lnTo>
                    <a:pt x="2413" y="5290"/>
                  </a:lnTo>
                  <a:lnTo>
                    <a:pt x="2415" y="5300"/>
                  </a:lnTo>
                  <a:lnTo>
                    <a:pt x="2411" y="5319"/>
                  </a:lnTo>
                  <a:lnTo>
                    <a:pt x="2405" y="5323"/>
                  </a:lnTo>
                  <a:lnTo>
                    <a:pt x="2404" y="5325"/>
                  </a:lnTo>
                  <a:lnTo>
                    <a:pt x="2406" y="5331"/>
                  </a:lnTo>
                  <a:lnTo>
                    <a:pt x="2407" y="5347"/>
                  </a:lnTo>
                  <a:lnTo>
                    <a:pt x="2412" y="5355"/>
                  </a:lnTo>
                  <a:lnTo>
                    <a:pt x="2420" y="5359"/>
                  </a:lnTo>
                  <a:lnTo>
                    <a:pt x="2427" y="5367"/>
                  </a:lnTo>
                  <a:lnTo>
                    <a:pt x="2430" y="5377"/>
                  </a:lnTo>
                  <a:lnTo>
                    <a:pt x="2430" y="5385"/>
                  </a:lnTo>
                  <a:lnTo>
                    <a:pt x="2438" y="5397"/>
                  </a:lnTo>
                  <a:lnTo>
                    <a:pt x="2447" y="5401"/>
                  </a:lnTo>
                  <a:lnTo>
                    <a:pt x="2455" y="5407"/>
                  </a:lnTo>
                  <a:lnTo>
                    <a:pt x="2457" y="5406"/>
                  </a:lnTo>
                  <a:lnTo>
                    <a:pt x="2462" y="5406"/>
                  </a:lnTo>
                  <a:lnTo>
                    <a:pt x="2472" y="5402"/>
                  </a:lnTo>
                  <a:lnTo>
                    <a:pt x="2477" y="5400"/>
                  </a:lnTo>
                  <a:lnTo>
                    <a:pt x="2481" y="5401"/>
                  </a:lnTo>
                  <a:lnTo>
                    <a:pt x="2483" y="5403"/>
                  </a:lnTo>
                  <a:lnTo>
                    <a:pt x="2486" y="5407"/>
                  </a:lnTo>
                  <a:lnTo>
                    <a:pt x="2490" y="5413"/>
                  </a:lnTo>
                  <a:lnTo>
                    <a:pt x="2507" y="5418"/>
                  </a:lnTo>
                  <a:lnTo>
                    <a:pt x="2514" y="5427"/>
                  </a:lnTo>
                  <a:lnTo>
                    <a:pt x="2539" y="5434"/>
                  </a:lnTo>
                  <a:lnTo>
                    <a:pt x="2547" y="5429"/>
                  </a:lnTo>
                  <a:lnTo>
                    <a:pt x="2551" y="5429"/>
                  </a:lnTo>
                  <a:lnTo>
                    <a:pt x="2556" y="5435"/>
                  </a:lnTo>
                  <a:lnTo>
                    <a:pt x="2560" y="5447"/>
                  </a:lnTo>
                  <a:lnTo>
                    <a:pt x="2561" y="5456"/>
                  </a:lnTo>
                  <a:lnTo>
                    <a:pt x="2562" y="5458"/>
                  </a:lnTo>
                  <a:lnTo>
                    <a:pt x="2567" y="5459"/>
                  </a:lnTo>
                  <a:lnTo>
                    <a:pt x="2575" y="5458"/>
                  </a:lnTo>
                  <a:lnTo>
                    <a:pt x="2582" y="5459"/>
                  </a:lnTo>
                  <a:lnTo>
                    <a:pt x="2587" y="5467"/>
                  </a:lnTo>
                  <a:lnTo>
                    <a:pt x="2595" y="5467"/>
                  </a:lnTo>
                  <a:lnTo>
                    <a:pt x="2602" y="5462"/>
                  </a:lnTo>
                  <a:lnTo>
                    <a:pt x="2611" y="5460"/>
                  </a:lnTo>
                  <a:lnTo>
                    <a:pt x="2640" y="5469"/>
                  </a:lnTo>
                  <a:lnTo>
                    <a:pt x="2643" y="5474"/>
                  </a:lnTo>
                  <a:lnTo>
                    <a:pt x="2645" y="5475"/>
                  </a:lnTo>
                  <a:lnTo>
                    <a:pt x="2651" y="5477"/>
                  </a:lnTo>
                  <a:lnTo>
                    <a:pt x="2655" y="5476"/>
                  </a:lnTo>
                  <a:lnTo>
                    <a:pt x="2671" y="5479"/>
                  </a:lnTo>
                  <a:lnTo>
                    <a:pt x="2676" y="5467"/>
                  </a:lnTo>
                  <a:lnTo>
                    <a:pt x="2684" y="5464"/>
                  </a:lnTo>
                  <a:lnTo>
                    <a:pt x="2691" y="5465"/>
                  </a:lnTo>
                  <a:lnTo>
                    <a:pt x="2695" y="5464"/>
                  </a:lnTo>
                  <a:lnTo>
                    <a:pt x="2703" y="5466"/>
                  </a:lnTo>
                  <a:lnTo>
                    <a:pt x="2707" y="5465"/>
                  </a:lnTo>
                  <a:lnTo>
                    <a:pt x="2714" y="5466"/>
                  </a:lnTo>
                  <a:lnTo>
                    <a:pt x="2722" y="5473"/>
                  </a:lnTo>
                  <a:lnTo>
                    <a:pt x="2726" y="5473"/>
                  </a:lnTo>
                  <a:lnTo>
                    <a:pt x="2731" y="5474"/>
                  </a:lnTo>
                  <a:lnTo>
                    <a:pt x="2733" y="5478"/>
                  </a:lnTo>
                  <a:lnTo>
                    <a:pt x="2734" y="5485"/>
                  </a:lnTo>
                  <a:lnTo>
                    <a:pt x="2738" y="5498"/>
                  </a:lnTo>
                  <a:lnTo>
                    <a:pt x="2751" y="5495"/>
                  </a:lnTo>
                  <a:lnTo>
                    <a:pt x="2759" y="5506"/>
                  </a:lnTo>
                  <a:lnTo>
                    <a:pt x="2763" y="5507"/>
                  </a:lnTo>
                  <a:lnTo>
                    <a:pt x="2769" y="5506"/>
                  </a:lnTo>
                  <a:lnTo>
                    <a:pt x="2774" y="5500"/>
                  </a:lnTo>
                  <a:lnTo>
                    <a:pt x="2778" y="5498"/>
                  </a:lnTo>
                  <a:lnTo>
                    <a:pt x="2788" y="5498"/>
                  </a:lnTo>
                  <a:lnTo>
                    <a:pt x="2795" y="5496"/>
                  </a:lnTo>
                  <a:lnTo>
                    <a:pt x="2805" y="5498"/>
                  </a:lnTo>
                  <a:lnTo>
                    <a:pt x="2808" y="5497"/>
                  </a:lnTo>
                  <a:lnTo>
                    <a:pt x="2815" y="5498"/>
                  </a:lnTo>
                  <a:lnTo>
                    <a:pt x="2827" y="5494"/>
                  </a:lnTo>
                  <a:lnTo>
                    <a:pt x="2831" y="5490"/>
                  </a:lnTo>
                  <a:lnTo>
                    <a:pt x="2845" y="5485"/>
                  </a:lnTo>
                  <a:lnTo>
                    <a:pt x="2855" y="5484"/>
                  </a:lnTo>
                  <a:lnTo>
                    <a:pt x="2859" y="5483"/>
                  </a:lnTo>
                  <a:lnTo>
                    <a:pt x="2866" y="5477"/>
                  </a:lnTo>
                  <a:lnTo>
                    <a:pt x="2871" y="5470"/>
                  </a:lnTo>
                  <a:lnTo>
                    <a:pt x="2871" y="5467"/>
                  </a:lnTo>
                  <a:lnTo>
                    <a:pt x="2868" y="5463"/>
                  </a:lnTo>
                  <a:lnTo>
                    <a:pt x="2866" y="5456"/>
                  </a:lnTo>
                  <a:lnTo>
                    <a:pt x="2866" y="5454"/>
                  </a:lnTo>
                  <a:lnTo>
                    <a:pt x="2868" y="5452"/>
                  </a:lnTo>
                  <a:lnTo>
                    <a:pt x="2872" y="5452"/>
                  </a:lnTo>
                  <a:lnTo>
                    <a:pt x="2889" y="5448"/>
                  </a:lnTo>
                  <a:lnTo>
                    <a:pt x="2899" y="5448"/>
                  </a:lnTo>
                  <a:lnTo>
                    <a:pt x="2902" y="5447"/>
                  </a:lnTo>
                  <a:lnTo>
                    <a:pt x="2913" y="5447"/>
                  </a:lnTo>
                  <a:lnTo>
                    <a:pt x="2917" y="5446"/>
                  </a:lnTo>
                  <a:lnTo>
                    <a:pt x="2922" y="5447"/>
                  </a:lnTo>
                  <a:lnTo>
                    <a:pt x="2925" y="5446"/>
                  </a:lnTo>
                  <a:lnTo>
                    <a:pt x="2931" y="5447"/>
                  </a:lnTo>
                  <a:lnTo>
                    <a:pt x="2934" y="5446"/>
                  </a:lnTo>
                  <a:lnTo>
                    <a:pt x="2938" y="5446"/>
                  </a:lnTo>
                  <a:lnTo>
                    <a:pt x="2948" y="5443"/>
                  </a:lnTo>
                  <a:lnTo>
                    <a:pt x="2953" y="5445"/>
                  </a:lnTo>
                  <a:lnTo>
                    <a:pt x="2958" y="5447"/>
                  </a:lnTo>
                  <a:lnTo>
                    <a:pt x="2966" y="5450"/>
                  </a:lnTo>
                  <a:lnTo>
                    <a:pt x="2977" y="5448"/>
                  </a:lnTo>
                  <a:lnTo>
                    <a:pt x="2984" y="5446"/>
                  </a:lnTo>
                  <a:lnTo>
                    <a:pt x="2993" y="5447"/>
                  </a:lnTo>
                  <a:lnTo>
                    <a:pt x="2999" y="5446"/>
                  </a:lnTo>
                  <a:lnTo>
                    <a:pt x="3005" y="5437"/>
                  </a:lnTo>
                  <a:lnTo>
                    <a:pt x="3007" y="5436"/>
                  </a:lnTo>
                  <a:lnTo>
                    <a:pt x="3024" y="5431"/>
                  </a:lnTo>
                  <a:lnTo>
                    <a:pt x="3034" y="5431"/>
                  </a:lnTo>
                  <a:lnTo>
                    <a:pt x="3046" y="5429"/>
                  </a:lnTo>
                  <a:lnTo>
                    <a:pt x="3053" y="5427"/>
                  </a:lnTo>
                  <a:lnTo>
                    <a:pt x="3058" y="5421"/>
                  </a:lnTo>
                  <a:lnTo>
                    <a:pt x="3067" y="5417"/>
                  </a:lnTo>
                  <a:lnTo>
                    <a:pt x="3089" y="5423"/>
                  </a:lnTo>
                  <a:lnTo>
                    <a:pt x="3093" y="5426"/>
                  </a:lnTo>
                  <a:lnTo>
                    <a:pt x="3103" y="5428"/>
                  </a:lnTo>
                  <a:lnTo>
                    <a:pt x="3109" y="5427"/>
                  </a:lnTo>
                  <a:lnTo>
                    <a:pt x="3115" y="5425"/>
                  </a:lnTo>
                  <a:lnTo>
                    <a:pt x="3122" y="5427"/>
                  </a:lnTo>
                  <a:lnTo>
                    <a:pt x="3130" y="5426"/>
                  </a:lnTo>
                  <a:lnTo>
                    <a:pt x="3131" y="5425"/>
                  </a:lnTo>
                  <a:lnTo>
                    <a:pt x="3132" y="5419"/>
                  </a:lnTo>
                  <a:lnTo>
                    <a:pt x="3135" y="5419"/>
                  </a:lnTo>
                  <a:lnTo>
                    <a:pt x="3139" y="5422"/>
                  </a:lnTo>
                  <a:lnTo>
                    <a:pt x="3146" y="5422"/>
                  </a:lnTo>
                  <a:lnTo>
                    <a:pt x="3159" y="5433"/>
                  </a:lnTo>
                  <a:lnTo>
                    <a:pt x="3163" y="5436"/>
                  </a:lnTo>
                  <a:lnTo>
                    <a:pt x="3166" y="5437"/>
                  </a:lnTo>
                  <a:lnTo>
                    <a:pt x="3168" y="5439"/>
                  </a:lnTo>
                  <a:lnTo>
                    <a:pt x="3175" y="5448"/>
                  </a:lnTo>
                  <a:lnTo>
                    <a:pt x="3180" y="5453"/>
                  </a:lnTo>
                  <a:lnTo>
                    <a:pt x="3181" y="5454"/>
                  </a:lnTo>
                  <a:lnTo>
                    <a:pt x="3184" y="5454"/>
                  </a:lnTo>
                  <a:lnTo>
                    <a:pt x="3189" y="5455"/>
                  </a:lnTo>
                  <a:lnTo>
                    <a:pt x="3191" y="5454"/>
                  </a:lnTo>
                  <a:lnTo>
                    <a:pt x="3193" y="5454"/>
                  </a:lnTo>
                  <a:lnTo>
                    <a:pt x="3196" y="5457"/>
                  </a:lnTo>
                  <a:lnTo>
                    <a:pt x="3207" y="5469"/>
                  </a:lnTo>
                  <a:lnTo>
                    <a:pt x="3210" y="5468"/>
                  </a:lnTo>
                  <a:lnTo>
                    <a:pt x="3215" y="5470"/>
                  </a:lnTo>
                  <a:lnTo>
                    <a:pt x="3222" y="5474"/>
                  </a:lnTo>
                  <a:lnTo>
                    <a:pt x="3223" y="5476"/>
                  </a:lnTo>
                  <a:lnTo>
                    <a:pt x="3223" y="5481"/>
                  </a:lnTo>
                  <a:lnTo>
                    <a:pt x="3220" y="5485"/>
                  </a:lnTo>
                  <a:lnTo>
                    <a:pt x="3214" y="5485"/>
                  </a:lnTo>
                  <a:lnTo>
                    <a:pt x="3214" y="5494"/>
                  </a:lnTo>
                  <a:lnTo>
                    <a:pt x="3218" y="5498"/>
                  </a:lnTo>
                  <a:lnTo>
                    <a:pt x="3228" y="5505"/>
                  </a:lnTo>
                  <a:lnTo>
                    <a:pt x="3233" y="5506"/>
                  </a:lnTo>
                  <a:lnTo>
                    <a:pt x="3242" y="5504"/>
                  </a:lnTo>
                  <a:lnTo>
                    <a:pt x="3246" y="5499"/>
                  </a:lnTo>
                  <a:lnTo>
                    <a:pt x="3250" y="5494"/>
                  </a:lnTo>
                  <a:lnTo>
                    <a:pt x="3254" y="5485"/>
                  </a:lnTo>
                  <a:lnTo>
                    <a:pt x="3259" y="5480"/>
                  </a:lnTo>
                  <a:lnTo>
                    <a:pt x="3280" y="5470"/>
                  </a:lnTo>
                  <a:lnTo>
                    <a:pt x="3286" y="5471"/>
                  </a:lnTo>
                  <a:lnTo>
                    <a:pt x="3297" y="5469"/>
                  </a:lnTo>
                  <a:lnTo>
                    <a:pt x="3303" y="5468"/>
                  </a:lnTo>
                  <a:lnTo>
                    <a:pt x="3307" y="5466"/>
                  </a:lnTo>
                  <a:lnTo>
                    <a:pt x="3310" y="5467"/>
                  </a:lnTo>
                  <a:lnTo>
                    <a:pt x="3312" y="5467"/>
                  </a:lnTo>
                  <a:lnTo>
                    <a:pt x="3318" y="5465"/>
                  </a:lnTo>
                  <a:lnTo>
                    <a:pt x="3321" y="5466"/>
                  </a:lnTo>
                  <a:lnTo>
                    <a:pt x="3322" y="5467"/>
                  </a:lnTo>
                  <a:lnTo>
                    <a:pt x="3323" y="5469"/>
                  </a:lnTo>
                  <a:lnTo>
                    <a:pt x="3332" y="5469"/>
                  </a:lnTo>
                  <a:lnTo>
                    <a:pt x="3336" y="5469"/>
                  </a:lnTo>
                  <a:lnTo>
                    <a:pt x="3344" y="5471"/>
                  </a:lnTo>
                  <a:lnTo>
                    <a:pt x="3349" y="5470"/>
                  </a:lnTo>
                  <a:lnTo>
                    <a:pt x="3356" y="5474"/>
                  </a:lnTo>
                  <a:lnTo>
                    <a:pt x="3358" y="5475"/>
                  </a:lnTo>
                  <a:lnTo>
                    <a:pt x="3360" y="5475"/>
                  </a:lnTo>
                  <a:lnTo>
                    <a:pt x="3363" y="5476"/>
                  </a:lnTo>
                  <a:lnTo>
                    <a:pt x="3366" y="5476"/>
                  </a:lnTo>
                  <a:lnTo>
                    <a:pt x="3372" y="5473"/>
                  </a:lnTo>
                  <a:lnTo>
                    <a:pt x="3379" y="5464"/>
                  </a:lnTo>
                  <a:lnTo>
                    <a:pt x="3386" y="5462"/>
                  </a:lnTo>
                  <a:lnTo>
                    <a:pt x="3389" y="5458"/>
                  </a:lnTo>
                  <a:lnTo>
                    <a:pt x="3391" y="5458"/>
                  </a:lnTo>
                  <a:lnTo>
                    <a:pt x="3393" y="5458"/>
                  </a:lnTo>
                  <a:lnTo>
                    <a:pt x="3395" y="5457"/>
                  </a:lnTo>
                  <a:lnTo>
                    <a:pt x="3398" y="5456"/>
                  </a:lnTo>
                  <a:lnTo>
                    <a:pt x="3403" y="5457"/>
                  </a:lnTo>
                  <a:lnTo>
                    <a:pt x="3404" y="5457"/>
                  </a:lnTo>
                  <a:lnTo>
                    <a:pt x="3407" y="5453"/>
                  </a:lnTo>
                  <a:lnTo>
                    <a:pt x="3410" y="5450"/>
                  </a:lnTo>
                  <a:lnTo>
                    <a:pt x="3414" y="5448"/>
                  </a:lnTo>
                  <a:lnTo>
                    <a:pt x="3418" y="5445"/>
                  </a:lnTo>
                  <a:lnTo>
                    <a:pt x="3418" y="5438"/>
                  </a:lnTo>
                  <a:lnTo>
                    <a:pt x="3422" y="5431"/>
                  </a:lnTo>
                  <a:lnTo>
                    <a:pt x="3424" y="5429"/>
                  </a:lnTo>
                  <a:lnTo>
                    <a:pt x="3428" y="5427"/>
                  </a:lnTo>
                  <a:lnTo>
                    <a:pt x="3431" y="5426"/>
                  </a:lnTo>
                  <a:lnTo>
                    <a:pt x="3434" y="5422"/>
                  </a:lnTo>
                  <a:lnTo>
                    <a:pt x="3437" y="5415"/>
                  </a:lnTo>
                  <a:lnTo>
                    <a:pt x="3438" y="5404"/>
                  </a:lnTo>
                  <a:lnTo>
                    <a:pt x="3439" y="5402"/>
                  </a:lnTo>
                  <a:lnTo>
                    <a:pt x="3439" y="5401"/>
                  </a:lnTo>
                  <a:lnTo>
                    <a:pt x="3440" y="5398"/>
                  </a:lnTo>
                  <a:lnTo>
                    <a:pt x="3446" y="5397"/>
                  </a:lnTo>
                  <a:lnTo>
                    <a:pt x="3453" y="5396"/>
                  </a:lnTo>
                  <a:lnTo>
                    <a:pt x="3462" y="5378"/>
                  </a:lnTo>
                  <a:lnTo>
                    <a:pt x="3467" y="5361"/>
                  </a:lnTo>
                  <a:lnTo>
                    <a:pt x="3470" y="5354"/>
                  </a:lnTo>
                  <a:lnTo>
                    <a:pt x="3476" y="5349"/>
                  </a:lnTo>
                  <a:lnTo>
                    <a:pt x="3480" y="5349"/>
                  </a:lnTo>
                  <a:lnTo>
                    <a:pt x="3491" y="5343"/>
                  </a:lnTo>
                  <a:lnTo>
                    <a:pt x="3497" y="5342"/>
                  </a:lnTo>
                  <a:lnTo>
                    <a:pt x="3523" y="5349"/>
                  </a:lnTo>
                  <a:lnTo>
                    <a:pt x="3528" y="5346"/>
                  </a:lnTo>
                  <a:lnTo>
                    <a:pt x="3532" y="5341"/>
                  </a:lnTo>
                  <a:lnTo>
                    <a:pt x="3539" y="5335"/>
                  </a:lnTo>
                  <a:lnTo>
                    <a:pt x="3551" y="5338"/>
                  </a:lnTo>
                  <a:lnTo>
                    <a:pt x="3559" y="5334"/>
                  </a:lnTo>
                  <a:lnTo>
                    <a:pt x="3566" y="5340"/>
                  </a:lnTo>
                  <a:lnTo>
                    <a:pt x="3571" y="5344"/>
                  </a:lnTo>
                  <a:lnTo>
                    <a:pt x="3576" y="5346"/>
                  </a:lnTo>
                  <a:lnTo>
                    <a:pt x="3577" y="5344"/>
                  </a:lnTo>
                  <a:lnTo>
                    <a:pt x="3580" y="5341"/>
                  </a:lnTo>
                  <a:lnTo>
                    <a:pt x="3582" y="5340"/>
                  </a:lnTo>
                  <a:lnTo>
                    <a:pt x="3587" y="5338"/>
                  </a:lnTo>
                  <a:lnTo>
                    <a:pt x="3592" y="5339"/>
                  </a:lnTo>
                  <a:lnTo>
                    <a:pt x="3595" y="5341"/>
                  </a:lnTo>
                  <a:lnTo>
                    <a:pt x="3610" y="5345"/>
                  </a:lnTo>
                  <a:lnTo>
                    <a:pt x="3615" y="5344"/>
                  </a:lnTo>
                  <a:lnTo>
                    <a:pt x="3619" y="5345"/>
                  </a:lnTo>
                  <a:lnTo>
                    <a:pt x="3623" y="5344"/>
                  </a:lnTo>
                  <a:lnTo>
                    <a:pt x="3628" y="5345"/>
                  </a:lnTo>
                  <a:lnTo>
                    <a:pt x="3637" y="5342"/>
                  </a:lnTo>
                  <a:lnTo>
                    <a:pt x="3643" y="5338"/>
                  </a:lnTo>
                  <a:lnTo>
                    <a:pt x="3650" y="5335"/>
                  </a:lnTo>
                  <a:lnTo>
                    <a:pt x="3654" y="5329"/>
                  </a:lnTo>
                  <a:lnTo>
                    <a:pt x="3662" y="5326"/>
                  </a:lnTo>
                  <a:lnTo>
                    <a:pt x="3677" y="5330"/>
                  </a:lnTo>
                  <a:lnTo>
                    <a:pt x="3681" y="5333"/>
                  </a:lnTo>
                  <a:lnTo>
                    <a:pt x="3691" y="5329"/>
                  </a:lnTo>
                  <a:lnTo>
                    <a:pt x="3696" y="5330"/>
                  </a:lnTo>
                  <a:lnTo>
                    <a:pt x="3698" y="5336"/>
                  </a:lnTo>
                  <a:lnTo>
                    <a:pt x="3699" y="5342"/>
                  </a:lnTo>
                  <a:lnTo>
                    <a:pt x="3700" y="5346"/>
                  </a:lnTo>
                  <a:lnTo>
                    <a:pt x="3702" y="5349"/>
                  </a:lnTo>
                  <a:lnTo>
                    <a:pt x="3707" y="5351"/>
                  </a:lnTo>
                  <a:lnTo>
                    <a:pt x="3710" y="5350"/>
                  </a:lnTo>
                  <a:lnTo>
                    <a:pt x="3717" y="5345"/>
                  </a:lnTo>
                  <a:lnTo>
                    <a:pt x="3721" y="5343"/>
                  </a:lnTo>
                  <a:lnTo>
                    <a:pt x="3730" y="5344"/>
                  </a:lnTo>
                  <a:lnTo>
                    <a:pt x="3732" y="5341"/>
                  </a:lnTo>
                  <a:lnTo>
                    <a:pt x="3736" y="5340"/>
                  </a:lnTo>
                  <a:lnTo>
                    <a:pt x="3740" y="5340"/>
                  </a:lnTo>
                  <a:lnTo>
                    <a:pt x="3746" y="5346"/>
                  </a:lnTo>
                  <a:lnTo>
                    <a:pt x="3752" y="5347"/>
                  </a:lnTo>
                  <a:lnTo>
                    <a:pt x="3761" y="5345"/>
                  </a:lnTo>
                  <a:lnTo>
                    <a:pt x="3763" y="5345"/>
                  </a:lnTo>
                  <a:lnTo>
                    <a:pt x="3769" y="5347"/>
                  </a:lnTo>
                  <a:lnTo>
                    <a:pt x="3772" y="5352"/>
                  </a:lnTo>
                  <a:lnTo>
                    <a:pt x="3777" y="5351"/>
                  </a:lnTo>
                  <a:lnTo>
                    <a:pt x="3781" y="5355"/>
                  </a:lnTo>
                  <a:lnTo>
                    <a:pt x="3788" y="5352"/>
                  </a:lnTo>
                  <a:lnTo>
                    <a:pt x="3788" y="5347"/>
                  </a:lnTo>
                  <a:lnTo>
                    <a:pt x="3789" y="5343"/>
                  </a:lnTo>
                  <a:lnTo>
                    <a:pt x="3798" y="5340"/>
                  </a:lnTo>
                  <a:lnTo>
                    <a:pt x="3803" y="5335"/>
                  </a:lnTo>
                  <a:lnTo>
                    <a:pt x="3825" y="5340"/>
                  </a:lnTo>
                  <a:lnTo>
                    <a:pt x="3829" y="5339"/>
                  </a:lnTo>
                  <a:lnTo>
                    <a:pt x="3835" y="5340"/>
                  </a:lnTo>
                  <a:lnTo>
                    <a:pt x="3853" y="5331"/>
                  </a:lnTo>
                  <a:lnTo>
                    <a:pt x="3859" y="5324"/>
                  </a:lnTo>
                  <a:lnTo>
                    <a:pt x="3862" y="5324"/>
                  </a:lnTo>
                  <a:lnTo>
                    <a:pt x="3890" y="5329"/>
                  </a:lnTo>
                  <a:lnTo>
                    <a:pt x="3892" y="5331"/>
                  </a:lnTo>
                  <a:lnTo>
                    <a:pt x="3891" y="5338"/>
                  </a:lnTo>
                  <a:lnTo>
                    <a:pt x="3891" y="5341"/>
                  </a:lnTo>
                  <a:lnTo>
                    <a:pt x="3890" y="5349"/>
                  </a:lnTo>
                  <a:lnTo>
                    <a:pt x="3891" y="5352"/>
                  </a:lnTo>
                  <a:lnTo>
                    <a:pt x="3898" y="5357"/>
                  </a:lnTo>
                  <a:lnTo>
                    <a:pt x="3903" y="5360"/>
                  </a:lnTo>
                  <a:lnTo>
                    <a:pt x="3912" y="5365"/>
                  </a:lnTo>
                  <a:lnTo>
                    <a:pt x="3918" y="5367"/>
                  </a:lnTo>
                  <a:lnTo>
                    <a:pt x="3926" y="5364"/>
                  </a:lnTo>
                  <a:lnTo>
                    <a:pt x="3929" y="5364"/>
                  </a:lnTo>
                  <a:lnTo>
                    <a:pt x="3937" y="5362"/>
                  </a:lnTo>
                  <a:lnTo>
                    <a:pt x="3946" y="5365"/>
                  </a:lnTo>
                  <a:lnTo>
                    <a:pt x="3955" y="5362"/>
                  </a:lnTo>
                  <a:lnTo>
                    <a:pt x="3960" y="5363"/>
                  </a:lnTo>
                  <a:lnTo>
                    <a:pt x="3969" y="5361"/>
                  </a:lnTo>
                  <a:lnTo>
                    <a:pt x="3980" y="5363"/>
                  </a:lnTo>
                  <a:lnTo>
                    <a:pt x="3986" y="5371"/>
                  </a:lnTo>
                  <a:lnTo>
                    <a:pt x="3991" y="5375"/>
                  </a:lnTo>
                  <a:lnTo>
                    <a:pt x="3996" y="5374"/>
                  </a:lnTo>
                  <a:lnTo>
                    <a:pt x="4004" y="5375"/>
                  </a:lnTo>
                  <a:lnTo>
                    <a:pt x="4012" y="5373"/>
                  </a:lnTo>
                  <a:lnTo>
                    <a:pt x="4016" y="5375"/>
                  </a:lnTo>
                  <a:lnTo>
                    <a:pt x="4023" y="5378"/>
                  </a:lnTo>
                  <a:lnTo>
                    <a:pt x="4035" y="5374"/>
                  </a:lnTo>
                  <a:lnTo>
                    <a:pt x="4042" y="5367"/>
                  </a:lnTo>
                  <a:lnTo>
                    <a:pt x="4046" y="5366"/>
                  </a:lnTo>
                  <a:lnTo>
                    <a:pt x="4050" y="5359"/>
                  </a:lnTo>
                  <a:lnTo>
                    <a:pt x="4057" y="5356"/>
                  </a:lnTo>
                  <a:lnTo>
                    <a:pt x="4062" y="5362"/>
                  </a:lnTo>
                  <a:lnTo>
                    <a:pt x="4069" y="5361"/>
                  </a:lnTo>
                  <a:lnTo>
                    <a:pt x="4093" y="5366"/>
                  </a:lnTo>
                  <a:lnTo>
                    <a:pt x="4102" y="5373"/>
                  </a:lnTo>
                  <a:lnTo>
                    <a:pt x="4112" y="5371"/>
                  </a:lnTo>
                  <a:lnTo>
                    <a:pt x="4121" y="5364"/>
                  </a:lnTo>
                  <a:lnTo>
                    <a:pt x="4126" y="5370"/>
                  </a:lnTo>
                  <a:lnTo>
                    <a:pt x="4130" y="5371"/>
                  </a:lnTo>
                  <a:lnTo>
                    <a:pt x="4136" y="5364"/>
                  </a:lnTo>
                  <a:lnTo>
                    <a:pt x="4142" y="5362"/>
                  </a:lnTo>
                  <a:lnTo>
                    <a:pt x="4152" y="5364"/>
                  </a:lnTo>
                  <a:lnTo>
                    <a:pt x="4154" y="5367"/>
                  </a:lnTo>
                  <a:lnTo>
                    <a:pt x="4160" y="5369"/>
                  </a:lnTo>
                  <a:lnTo>
                    <a:pt x="4162" y="5371"/>
                  </a:lnTo>
                  <a:lnTo>
                    <a:pt x="4165" y="5372"/>
                  </a:lnTo>
                  <a:lnTo>
                    <a:pt x="4182" y="5366"/>
                  </a:lnTo>
                  <a:lnTo>
                    <a:pt x="4187" y="5369"/>
                  </a:lnTo>
                  <a:lnTo>
                    <a:pt x="4192" y="5373"/>
                  </a:lnTo>
                  <a:lnTo>
                    <a:pt x="4194" y="5372"/>
                  </a:lnTo>
                  <a:lnTo>
                    <a:pt x="4199" y="5373"/>
                  </a:lnTo>
                  <a:lnTo>
                    <a:pt x="4203" y="5372"/>
                  </a:lnTo>
                  <a:lnTo>
                    <a:pt x="4211" y="5373"/>
                  </a:lnTo>
                  <a:lnTo>
                    <a:pt x="4213" y="5375"/>
                  </a:lnTo>
                  <a:lnTo>
                    <a:pt x="4213" y="5382"/>
                  </a:lnTo>
                  <a:lnTo>
                    <a:pt x="4218" y="5391"/>
                  </a:lnTo>
                  <a:lnTo>
                    <a:pt x="4230" y="5392"/>
                  </a:lnTo>
                  <a:lnTo>
                    <a:pt x="4238" y="5388"/>
                  </a:lnTo>
                  <a:lnTo>
                    <a:pt x="4244" y="5390"/>
                  </a:lnTo>
                  <a:lnTo>
                    <a:pt x="4247" y="5392"/>
                  </a:lnTo>
                  <a:lnTo>
                    <a:pt x="4249" y="5400"/>
                  </a:lnTo>
                  <a:lnTo>
                    <a:pt x="4253" y="5403"/>
                  </a:lnTo>
                  <a:lnTo>
                    <a:pt x="4252" y="5423"/>
                  </a:lnTo>
                  <a:lnTo>
                    <a:pt x="4256" y="5425"/>
                  </a:lnTo>
                  <a:lnTo>
                    <a:pt x="4260" y="5431"/>
                  </a:lnTo>
                  <a:lnTo>
                    <a:pt x="4269" y="5435"/>
                  </a:lnTo>
                  <a:lnTo>
                    <a:pt x="4274" y="5442"/>
                  </a:lnTo>
                  <a:lnTo>
                    <a:pt x="4285" y="5464"/>
                  </a:lnTo>
                  <a:lnTo>
                    <a:pt x="4290" y="5470"/>
                  </a:lnTo>
                  <a:lnTo>
                    <a:pt x="4292" y="5470"/>
                  </a:lnTo>
                  <a:lnTo>
                    <a:pt x="4298" y="5468"/>
                  </a:lnTo>
                  <a:lnTo>
                    <a:pt x="4315" y="5454"/>
                  </a:lnTo>
                  <a:lnTo>
                    <a:pt x="4322" y="5456"/>
                  </a:lnTo>
                  <a:lnTo>
                    <a:pt x="4326" y="5458"/>
                  </a:lnTo>
                  <a:lnTo>
                    <a:pt x="4331" y="5457"/>
                  </a:lnTo>
                  <a:lnTo>
                    <a:pt x="4336" y="5454"/>
                  </a:lnTo>
                  <a:lnTo>
                    <a:pt x="4346" y="5456"/>
                  </a:lnTo>
                  <a:lnTo>
                    <a:pt x="4347" y="5460"/>
                  </a:lnTo>
                  <a:lnTo>
                    <a:pt x="4347" y="5466"/>
                  </a:lnTo>
                  <a:lnTo>
                    <a:pt x="4351" y="5474"/>
                  </a:lnTo>
                  <a:lnTo>
                    <a:pt x="4354" y="5477"/>
                  </a:lnTo>
                  <a:lnTo>
                    <a:pt x="4359" y="5479"/>
                  </a:lnTo>
                  <a:lnTo>
                    <a:pt x="4363" y="5480"/>
                  </a:lnTo>
                  <a:lnTo>
                    <a:pt x="4369" y="5481"/>
                  </a:lnTo>
                  <a:lnTo>
                    <a:pt x="4375" y="5484"/>
                  </a:lnTo>
                  <a:lnTo>
                    <a:pt x="4382" y="5488"/>
                  </a:lnTo>
                  <a:lnTo>
                    <a:pt x="4390" y="5497"/>
                  </a:lnTo>
                  <a:lnTo>
                    <a:pt x="4393" y="5499"/>
                  </a:lnTo>
                  <a:lnTo>
                    <a:pt x="4395" y="5509"/>
                  </a:lnTo>
                  <a:lnTo>
                    <a:pt x="4400" y="5516"/>
                  </a:lnTo>
                  <a:lnTo>
                    <a:pt x="4404" y="5517"/>
                  </a:lnTo>
                  <a:lnTo>
                    <a:pt x="4406" y="5519"/>
                  </a:lnTo>
                  <a:lnTo>
                    <a:pt x="4413" y="5520"/>
                  </a:lnTo>
                  <a:lnTo>
                    <a:pt x="4421" y="5517"/>
                  </a:lnTo>
                  <a:lnTo>
                    <a:pt x="4425" y="5511"/>
                  </a:lnTo>
                  <a:lnTo>
                    <a:pt x="4433" y="5506"/>
                  </a:lnTo>
                  <a:lnTo>
                    <a:pt x="4434" y="5505"/>
                  </a:lnTo>
                  <a:lnTo>
                    <a:pt x="4443" y="5519"/>
                  </a:lnTo>
                  <a:lnTo>
                    <a:pt x="4450" y="5525"/>
                  </a:lnTo>
                  <a:lnTo>
                    <a:pt x="4456" y="5532"/>
                  </a:lnTo>
                  <a:lnTo>
                    <a:pt x="4461" y="5535"/>
                  </a:lnTo>
                  <a:lnTo>
                    <a:pt x="4465" y="5541"/>
                  </a:lnTo>
                  <a:lnTo>
                    <a:pt x="4474" y="5543"/>
                  </a:lnTo>
                  <a:lnTo>
                    <a:pt x="4488" y="5561"/>
                  </a:lnTo>
                  <a:lnTo>
                    <a:pt x="4494" y="5569"/>
                  </a:lnTo>
                  <a:lnTo>
                    <a:pt x="4499" y="5579"/>
                  </a:lnTo>
                  <a:lnTo>
                    <a:pt x="4503" y="5583"/>
                  </a:lnTo>
                  <a:lnTo>
                    <a:pt x="4508" y="5587"/>
                  </a:lnTo>
                  <a:lnTo>
                    <a:pt x="4514" y="5588"/>
                  </a:lnTo>
                  <a:lnTo>
                    <a:pt x="4516" y="5590"/>
                  </a:lnTo>
                  <a:lnTo>
                    <a:pt x="4520" y="5592"/>
                  </a:lnTo>
                  <a:lnTo>
                    <a:pt x="4524" y="5594"/>
                  </a:lnTo>
                  <a:lnTo>
                    <a:pt x="4530" y="5597"/>
                  </a:lnTo>
                  <a:lnTo>
                    <a:pt x="4534" y="5599"/>
                  </a:lnTo>
                  <a:lnTo>
                    <a:pt x="4536" y="5600"/>
                  </a:lnTo>
                  <a:lnTo>
                    <a:pt x="4542" y="5605"/>
                  </a:lnTo>
                  <a:lnTo>
                    <a:pt x="4546" y="5607"/>
                  </a:lnTo>
                  <a:lnTo>
                    <a:pt x="4554" y="5614"/>
                  </a:lnTo>
                  <a:lnTo>
                    <a:pt x="4557" y="5615"/>
                  </a:lnTo>
                  <a:lnTo>
                    <a:pt x="4559" y="5619"/>
                  </a:lnTo>
                  <a:lnTo>
                    <a:pt x="4565" y="5620"/>
                  </a:lnTo>
                  <a:lnTo>
                    <a:pt x="4570" y="5624"/>
                  </a:lnTo>
                  <a:lnTo>
                    <a:pt x="4571" y="5628"/>
                  </a:lnTo>
                  <a:lnTo>
                    <a:pt x="4585" y="5626"/>
                  </a:lnTo>
                  <a:lnTo>
                    <a:pt x="4589" y="5625"/>
                  </a:lnTo>
                  <a:lnTo>
                    <a:pt x="4592" y="5628"/>
                  </a:lnTo>
                  <a:lnTo>
                    <a:pt x="4597" y="5629"/>
                  </a:lnTo>
                  <a:lnTo>
                    <a:pt x="4600" y="5632"/>
                  </a:lnTo>
                  <a:lnTo>
                    <a:pt x="4620" y="5636"/>
                  </a:lnTo>
                  <a:lnTo>
                    <a:pt x="4633" y="5632"/>
                  </a:lnTo>
                  <a:lnTo>
                    <a:pt x="4638" y="5635"/>
                  </a:lnTo>
                  <a:lnTo>
                    <a:pt x="4640" y="5639"/>
                  </a:lnTo>
                  <a:lnTo>
                    <a:pt x="4642" y="5642"/>
                  </a:lnTo>
                  <a:lnTo>
                    <a:pt x="4644" y="5642"/>
                  </a:lnTo>
                  <a:lnTo>
                    <a:pt x="4646" y="5641"/>
                  </a:lnTo>
                  <a:lnTo>
                    <a:pt x="4647" y="5636"/>
                  </a:lnTo>
                  <a:lnTo>
                    <a:pt x="4647" y="5633"/>
                  </a:lnTo>
                  <a:lnTo>
                    <a:pt x="4647" y="5622"/>
                  </a:lnTo>
                  <a:lnTo>
                    <a:pt x="4650" y="5618"/>
                  </a:lnTo>
                  <a:lnTo>
                    <a:pt x="4659" y="5616"/>
                  </a:lnTo>
                  <a:lnTo>
                    <a:pt x="4664" y="5610"/>
                  </a:lnTo>
                  <a:lnTo>
                    <a:pt x="4669" y="5603"/>
                  </a:lnTo>
                  <a:lnTo>
                    <a:pt x="4672" y="5599"/>
                  </a:lnTo>
                  <a:lnTo>
                    <a:pt x="4674" y="5593"/>
                  </a:lnTo>
                  <a:lnTo>
                    <a:pt x="4679" y="5587"/>
                  </a:lnTo>
                  <a:lnTo>
                    <a:pt x="4680" y="5581"/>
                  </a:lnTo>
                  <a:lnTo>
                    <a:pt x="4682" y="5578"/>
                  </a:lnTo>
                  <a:lnTo>
                    <a:pt x="4683" y="5571"/>
                  </a:lnTo>
                  <a:lnTo>
                    <a:pt x="4682" y="5568"/>
                  </a:lnTo>
                  <a:lnTo>
                    <a:pt x="4678" y="5563"/>
                  </a:lnTo>
                  <a:lnTo>
                    <a:pt x="4680" y="5562"/>
                  </a:lnTo>
                  <a:lnTo>
                    <a:pt x="4688" y="5564"/>
                  </a:lnTo>
                  <a:lnTo>
                    <a:pt x="4692" y="5571"/>
                  </a:lnTo>
                  <a:lnTo>
                    <a:pt x="4698" y="5573"/>
                  </a:lnTo>
                  <a:lnTo>
                    <a:pt x="4706" y="5579"/>
                  </a:lnTo>
                  <a:lnTo>
                    <a:pt x="4715" y="5581"/>
                  </a:lnTo>
                  <a:lnTo>
                    <a:pt x="4718" y="5585"/>
                  </a:lnTo>
                  <a:lnTo>
                    <a:pt x="4713" y="5591"/>
                  </a:lnTo>
                  <a:lnTo>
                    <a:pt x="4713" y="5597"/>
                  </a:lnTo>
                  <a:lnTo>
                    <a:pt x="4713" y="5599"/>
                  </a:lnTo>
                  <a:lnTo>
                    <a:pt x="4722" y="5608"/>
                  </a:lnTo>
                  <a:lnTo>
                    <a:pt x="4732" y="5610"/>
                  </a:lnTo>
                  <a:lnTo>
                    <a:pt x="4745" y="5625"/>
                  </a:lnTo>
                  <a:lnTo>
                    <a:pt x="4767" y="5631"/>
                  </a:lnTo>
                  <a:lnTo>
                    <a:pt x="4772" y="5634"/>
                  </a:lnTo>
                  <a:lnTo>
                    <a:pt x="4772" y="5638"/>
                  </a:lnTo>
                  <a:lnTo>
                    <a:pt x="4774" y="5639"/>
                  </a:lnTo>
                  <a:lnTo>
                    <a:pt x="4778" y="5640"/>
                  </a:lnTo>
                  <a:lnTo>
                    <a:pt x="4785" y="5641"/>
                  </a:lnTo>
                  <a:lnTo>
                    <a:pt x="4788" y="5643"/>
                  </a:lnTo>
                  <a:lnTo>
                    <a:pt x="4792" y="5643"/>
                  </a:lnTo>
                  <a:lnTo>
                    <a:pt x="4802" y="5649"/>
                  </a:lnTo>
                  <a:lnTo>
                    <a:pt x="4808" y="5651"/>
                  </a:lnTo>
                  <a:lnTo>
                    <a:pt x="4814" y="5653"/>
                  </a:lnTo>
                  <a:lnTo>
                    <a:pt x="4817" y="5653"/>
                  </a:lnTo>
                  <a:lnTo>
                    <a:pt x="4820" y="5651"/>
                  </a:lnTo>
                  <a:lnTo>
                    <a:pt x="4823" y="5650"/>
                  </a:lnTo>
                  <a:lnTo>
                    <a:pt x="4828" y="5650"/>
                  </a:lnTo>
                  <a:lnTo>
                    <a:pt x="4832" y="5650"/>
                  </a:lnTo>
                  <a:lnTo>
                    <a:pt x="4833" y="5649"/>
                  </a:lnTo>
                  <a:lnTo>
                    <a:pt x="4846" y="5657"/>
                  </a:lnTo>
                  <a:lnTo>
                    <a:pt x="4853" y="5659"/>
                  </a:lnTo>
                  <a:lnTo>
                    <a:pt x="4855" y="5662"/>
                  </a:lnTo>
                  <a:lnTo>
                    <a:pt x="4858" y="5663"/>
                  </a:lnTo>
                  <a:lnTo>
                    <a:pt x="4863" y="5661"/>
                  </a:lnTo>
                  <a:lnTo>
                    <a:pt x="4872" y="5663"/>
                  </a:lnTo>
                  <a:lnTo>
                    <a:pt x="4880" y="5667"/>
                  </a:lnTo>
                  <a:lnTo>
                    <a:pt x="4886" y="5673"/>
                  </a:lnTo>
                  <a:lnTo>
                    <a:pt x="4888" y="5673"/>
                  </a:lnTo>
                  <a:lnTo>
                    <a:pt x="4893" y="5681"/>
                  </a:lnTo>
                  <a:lnTo>
                    <a:pt x="4905" y="5688"/>
                  </a:lnTo>
                  <a:lnTo>
                    <a:pt x="4907" y="5693"/>
                  </a:lnTo>
                  <a:lnTo>
                    <a:pt x="4907" y="5698"/>
                  </a:lnTo>
                  <a:lnTo>
                    <a:pt x="4911" y="5706"/>
                  </a:lnTo>
                  <a:lnTo>
                    <a:pt x="4913" y="5709"/>
                  </a:lnTo>
                  <a:lnTo>
                    <a:pt x="4917" y="5716"/>
                  </a:lnTo>
                  <a:lnTo>
                    <a:pt x="4923" y="5724"/>
                  </a:lnTo>
                  <a:lnTo>
                    <a:pt x="4933" y="5723"/>
                  </a:lnTo>
                  <a:lnTo>
                    <a:pt x="4936" y="5722"/>
                  </a:lnTo>
                  <a:lnTo>
                    <a:pt x="4948" y="5723"/>
                  </a:lnTo>
                  <a:lnTo>
                    <a:pt x="4950" y="5723"/>
                  </a:lnTo>
                  <a:lnTo>
                    <a:pt x="4953" y="5719"/>
                  </a:lnTo>
                  <a:lnTo>
                    <a:pt x="4959" y="5712"/>
                  </a:lnTo>
                  <a:lnTo>
                    <a:pt x="4963" y="5704"/>
                  </a:lnTo>
                  <a:lnTo>
                    <a:pt x="4965" y="5698"/>
                  </a:lnTo>
                  <a:lnTo>
                    <a:pt x="4969" y="5697"/>
                  </a:lnTo>
                  <a:lnTo>
                    <a:pt x="4974" y="5695"/>
                  </a:lnTo>
                  <a:lnTo>
                    <a:pt x="4979" y="5696"/>
                  </a:lnTo>
                  <a:lnTo>
                    <a:pt x="4984" y="5701"/>
                  </a:lnTo>
                  <a:lnTo>
                    <a:pt x="4990" y="5703"/>
                  </a:lnTo>
                  <a:lnTo>
                    <a:pt x="4991" y="5705"/>
                  </a:lnTo>
                  <a:lnTo>
                    <a:pt x="5011" y="5708"/>
                  </a:lnTo>
                  <a:lnTo>
                    <a:pt x="5014" y="5706"/>
                  </a:lnTo>
                  <a:lnTo>
                    <a:pt x="5015" y="5704"/>
                  </a:lnTo>
                  <a:lnTo>
                    <a:pt x="5014" y="5697"/>
                  </a:lnTo>
                  <a:lnTo>
                    <a:pt x="5015" y="5691"/>
                  </a:lnTo>
                  <a:lnTo>
                    <a:pt x="5015" y="5687"/>
                  </a:lnTo>
                  <a:lnTo>
                    <a:pt x="5015" y="5683"/>
                  </a:lnTo>
                  <a:lnTo>
                    <a:pt x="5013" y="5677"/>
                  </a:lnTo>
                  <a:lnTo>
                    <a:pt x="5015" y="5673"/>
                  </a:lnTo>
                  <a:lnTo>
                    <a:pt x="5013" y="5667"/>
                  </a:lnTo>
                  <a:lnTo>
                    <a:pt x="5016" y="5659"/>
                  </a:lnTo>
                  <a:lnTo>
                    <a:pt x="5014" y="5653"/>
                  </a:lnTo>
                  <a:lnTo>
                    <a:pt x="5006" y="5649"/>
                  </a:lnTo>
                  <a:lnTo>
                    <a:pt x="5006" y="5643"/>
                  </a:lnTo>
                  <a:lnTo>
                    <a:pt x="5003" y="5641"/>
                  </a:lnTo>
                  <a:lnTo>
                    <a:pt x="5003" y="5638"/>
                  </a:lnTo>
                  <a:lnTo>
                    <a:pt x="5008" y="5629"/>
                  </a:lnTo>
                  <a:lnTo>
                    <a:pt x="5015" y="5623"/>
                  </a:lnTo>
                  <a:lnTo>
                    <a:pt x="5016" y="5620"/>
                  </a:lnTo>
                  <a:lnTo>
                    <a:pt x="5014" y="5616"/>
                  </a:lnTo>
                  <a:lnTo>
                    <a:pt x="5010" y="5615"/>
                  </a:lnTo>
                  <a:lnTo>
                    <a:pt x="5008" y="5609"/>
                  </a:lnTo>
                  <a:lnTo>
                    <a:pt x="5003" y="5603"/>
                  </a:lnTo>
                  <a:lnTo>
                    <a:pt x="5006" y="5598"/>
                  </a:lnTo>
                  <a:lnTo>
                    <a:pt x="5006" y="5593"/>
                  </a:lnTo>
                  <a:lnTo>
                    <a:pt x="5008" y="5589"/>
                  </a:lnTo>
                  <a:lnTo>
                    <a:pt x="5011" y="5582"/>
                  </a:lnTo>
                  <a:lnTo>
                    <a:pt x="5012" y="5577"/>
                  </a:lnTo>
                  <a:lnTo>
                    <a:pt x="5012" y="5572"/>
                  </a:lnTo>
                  <a:lnTo>
                    <a:pt x="5014" y="5568"/>
                  </a:lnTo>
                  <a:lnTo>
                    <a:pt x="5020" y="5563"/>
                  </a:lnTo>
                  <a:lnTo>
                    <a:pt x="5017" y="5560"/>
                  </a:lnTo>
                  <a:lnTo>
                    <a:pt x="5014" y="5556"/>
                  </a:lnTo>
                  <a:lnTo>
                    <a:pt x="5013" y="5553"/>
                  </a:lnTo>
                  <a:lnTo>
                    <a:pt x="5015" y="5545"/>
                  </a:lnTo>
                  <a:lnTo>
                    <a:pt x="5019" y="5539"/>
                  </a:lnTo>
                  <a:lnTo>
                    <a:pt x="5017" y="5530"/>
                  </a:lnTo>
                  <a:lnTo>
                    <a:pt x="5020" y="5516"/>
                  </a:lnTo>
                  <a:lnTo>
                    <a:pt x="5013" y="5514"/>
                  </a:lnTo>
                  <a:lnTo>
                    <a:pt x="5012" y="5511"/>
                  </a:lnTo>
                  <a:lnTo>
                    <a:pt x="5002" y="5510"/>
                  </a:lnTo>
                  <a:lnTo>
                    <a:pt x="4993" y="5504"/>
                  </a:lnTo>
                  <a:lnTo>
                    <a:pt x="4986" y="5501"/>
                  </a:lnTo>
                  <a:lnTo>
                    <a:pt x="4983" y="5499"/>
                  </a:lnTo>
                  <a:lnTo>
                    <a:pt x="4970" y="5497"/>
                  </a:lnTo>
                  <a:lnTo>
                    <a:pt x="4967" y="5497"/>
                  </a:lnTo>
                  <a:lnTo>
                    <a:pt x="4965" y="5496"/>
                  </a:lnTo>
                  <a:lnTo>
                    <a:pt x="4958" y="5495"/>
                  </a:lnTo>
                  <a:lnTo>
                    <a:pt x="4955" y="5490"/>
                  </a:lnTo>
                  <a:lnTo>
                    <a:pt x="4958" y="5487"/>
                  </a:lnTo>
                  <a:lnTo>
                    <a:pt x="4957" y="5483"/>
                  </a:lnTo>
                  <a:lnTo>
                    <a:pt x="4949" y="5480"/>
                  </a:lnTo>
                  <a:lnTo>
                    <a:pt x="4944" y="5483"/>
                  </a:lnTo>
                  <a:lnTo>
                    <a:pt x="4938" y="5480"/>
                  </a:lnTo>
                  <a:lnTo>
                    <a:pt x="4930" y="5474"/>
                  </a:lnTo>
                  <a:lnTo>
                    <a:pt x="4929" y="5469"/>
                  </a:lnTo>
                  <a:lnTo>
                    <a:pt x="4929" y="5466"/>
                  </a:lnTo>
                  <a:lnTo>
                    <a:pt x="4937" y="5453"/>
                  </a:lnTo>
                  <a:lnTo>
                    <a:pt x="4931" y="5444"/>
                  </a:lnTo>
                  <a:lnTo>
                    <a:pt x="4930" y="5434"/>
                  </a:lnTo>
                  <a:lnTo>
                    <a:pt x="4933" y="5429"/>
                  </a:lnTo>
                  <a:lnTo>
                    <a:pt x="4939" y="5424"/>
                  </a:lnTo>
                  <a:lnTo>
                    <a:pt x="4944" y="5422"/>
                  </a:lnTo>
                  <a:lnTo>
                    <a:pt x="4947" y="5417"/>
                  </a:lnTo>
                  <a:lnTo>
                    <a:pt x="4947" y="5415"/>
                  </a:lnTo>
                  <a:lnTo>
                    <a:pt x="4942" y="5407"/>
                  </a:lnTo>
                  <a:lnTo>
                    <a:pt x="4941" y="5390"/>
                  </a:lnTo>
                  <a:lnTo>
                    <a:pt x="4943" y="5386"/>
                  </a:lnTo>
                  <a:lnTo>
                    <a:pt x="4946" y="5381"/>
                  </a:lnTo>
                  <a:lnTo>
                    <a:pt x="4947" y="5378"/>
                  </a:lnTo>
                  <a:lnTo>
                    <a:pt x="4950" y="5377"/>
                  </a:lnTo>
                  <a:lnTo>
                    <a:pt x="4953" y="5377"/>
                  </a:lnTo>
                  <a:lnTo>
                    <a:pt x="4967" y="5370"/>
                  </a:lnTo>
                  <a:lnTo>
                    <a:pt x="4971" y="5364"/>
                  </a:lnTo>
                  <a:lnTo>
                    <a:pt x="4980" y="5355"/>
                  </a:lnTo>
                  <a:lnTo>
                    <a:pt x="4984" y="5353"/>
                  </a:lnTo>
                  <a:lnTo>
                    <a:pt x="4990" y="5347"/>
                  </a:lnTo>
                  <a:lnTo>
                    <a:pt x="4994" y="5344"/>
                  </a:lnTo>
                  <a:lnTo>
                    <a:pt x="5006" y="5347"/>
                  </a:lnTo>
                  <a:lnTo>
                    <a:pt x="5011" y="5346"/>
                  </a:lnTo>
                  <a:lnTo>
                    <a:pt x="5019" y="5347"/>
                  </a:lnTo>
                  <a:lnTo>
                    <a:pt x="5031" y="5354"/>
                  </a:lnTo>
                  <a:lnTo>
                    <a:pt x="5034" y="5353"/>
                  </a:lnTo>
                  <a:lnTo>
                    <a:pt x="5041" y="5354"/>
                  </a:lnTo>
                  <a:lnTo>
                    <a:pt x="5046" y="5352"/>
                  </a:lnTo>
                  <a:lnTo>
                    <a:pt x="5053" y="5347"/>
                  </a:lnTo>
                  <a:lnTo>
                    <a:pt x="5055" y="5345"/>
                  </a:lnTo>
                  <a:lnTo>
                    <a:pt x="5056" y="5339"/>
                  </a:lnTo>
                  <a:lnTo>
                    <a:pt x="5060" y="5335"/>
                  </a:lnTo>
                  <a:lnTo>
                    <a:pt x="5076" y="5338"/>
                  </a:lnTo>
                  <a:lnTo>
                    <a:pt x="5082" y="5336"/>
                  </a:lnTo>
                  <a:lnTo>
                    <a:pt x="5084" y="5334"/>
                  </a:lnTo>
                  <a:lnTo>
                    <a:pt x="5086" y="5328"/>
                  </a:lnTo>
                  <a:lnTo>
                    <a:pt x="5087" y="5324"/>
                  </a:lnTo>
                  <a:lnTo>
                    <a:pt x="5091" y="5323"/>
                  </a:lnTo>
                  <a:lnTo>
                    <a:pt x="5094" y="5323"/>
                  </a:lnTo>
                  <a:lnTo>
                    <a:pt x="5103" y="5319"/>
                  </a:lnTo>
                  <a:lnTo>
                    <a:pt x="5106" y="5320"/>
                  </a:lnTo>
                  <a:lnTo>
                    <a:pt x="5114" y="5328"/>
                  </a:lnTo>
                  <a:lnTo>
                    <a:pt x="5119" y="5329"/>
                  </a:lnTo>
                  <a:lnTo>
                    <a:pt x="5123" y="5328"/>
                  </a:lnTo>
                  <a:lnTo>
                    <a:pt x="5144" y="5331"/>
                  </a:lnTo>
                  <a:lnTo>
                    <a:pt x="5146" y="5326"/>
                  </a:lnTo>
                  <a:lnTo>
                    <a:pt x="5144" y="5323"/>
                  </a:lnTo>
                  <a:lnTo>
                    <a:pt x="5141" y="5321"/>
                  </a:lnTo>
                  <a:lnTo>
                    <a:pt x="5140" y="5318"/>
                  </a:lnTo>
                  <a:lnTo>
                    <a:pt x="5141" y="5315"/>
                  </a:lnTo>
                  <a:lnTo>
                    <a:pt x="5145" y="5311"/>
                  </a:lnTo>
                  <a:lnTo>
                    <a:pt x="5146" y="5305"/>
                  </a:lnTo>
                  <a:lnTo>
                    <a:pt x="5146" y="5300"/>
                  </a:lnTo>
                  <a:lnTo>
                    <a:pt x="5143" y="5294"/>
                  </a:lnTo>
                  <a:lnTo>
                    <a:pt x="5143" y="5287"/>
                  </a:lnTo>
                  <a:lnTo>
                    <a:pt x="5145" y="5273"/>
                  </a:lnTo>
                  <a:lnTo>
                    <a:pt x="5144" y="5268"/>
                  </a:lnTo>
                  <a:lnTo>
                    <a:pt x="5143" y="5267"/>
                  </a:lnTo>
                  <a:lnTo>
                    <a:pt x="5139" y="5260"/>
                  </a:lnTo>
                  <a:lnTo>
                    <a:pt x="5135" y="5259"/>
                  </a:lnTo>
                  <a:lnTo>
                    <a:pt x="5129" y="5255"/>
                  </a:lnTo>
                  <a:lnTo>
                    <a:pt x="5128" y="5250"/>
                  </a:lnTo>
                  <a:lnTo>
                    <a:pt x="5125" y="5247"/>
                  </a:lnTo>
                  <a:lnTo>
                    <a:pt x="5120" y="5240"/>
                  </a:lnTo>
                  <a:lnTo>
                    <a:pt x="5122" y="5231"/>
                  </a:lnTo>
                  <a:lnTo>
                    <a:pt x="5123" y="5227"/>
                  </a:lnTo>
                  <a:lnTo>
                    <a:pt x="5122" y="5224"/>
                  </a:lnTo>
                  <a:lnTo>
                    <a:pt x="5123" y="5216"/>
                  </a:lnTo>
                  <a:lnTo>
                    <a:pt x="5118" y="5208"/>
                  </a:lnTo>
                  <a:lnTo>
                    <a:pt x="5120" y="5206"/>
                  </a:lnTo>
                  <a:lnTo>
                    <a:pt x="5122" y="5199"/>
                  </a:lnTo>
                  <a:lnTo>
                    <a:pt x="5118" y="5194"/>
                  </a:lnTo>
                  <a:lnTo>
                    <a:pt x="5113" y="5188"/>
                  </a:lnTo>
                  <a:lnTo>
                    <a:pt x="5113" y="5186"/>
                  </a:lnTo>
                  <a:lnTo>
                    <a:pt x="5113" y="5181"/>
                  </a:lnTo>
                  <a:lnTo>
                    <a:pt x="5110" y="5169"/>
                  </a:lnTo>
                  <a:lnTo>
                    <a:pt x="5112" y="5159"/>
                  </a:lnTo>
                  <a:lnTo>
                    <a:pt x="5109" y="5152"/>
                  </a:lnTo>
                  <a:lnTo>
                    <a:pt x="5110" y="5143"/>
                  </a:lnTo>
                  <a:lnTo>
                    <a:pt x="5112" y="5137"/>
                  </a:lnTo>
                  <a:lnTo>
                    <a:pt x="5110" y="5132"/>
                  </a:lnTo>
                  <a:lnTo>
                    <a:pt x="5108" y="5128"/>
                  </a:lnTo>
                  <a:lnTo>
                    <a:pt x="5104" y="5124"/>
                  </a:lnTo>
                  <a:lnTo>
                    <a:pt x="5095" y="5117"/>
                  </a:lnTo>
                  <a:lnTo>
                    <a:pt x="5092" y="5116"/>
                  </a:lnTo>
                  <a:lnTo>
                    <a:pt x="5084" y="5111"/>
                  </a:lnTo>
                  <a:lnTo>
                    <a:pt x="5076" y="5113"/>
                  </a:lnTo>
                  <a:lnTo>
                    <a:pt x="5069" y="5112"/>
                  </a:lnTo>
                  <a:lnTo>
                    <a:pt x="5065" y="5114"/>
                  </a:lnTo>
                  <a:lnTo>
                    <a:pt x="5063" y="5111"/>
                  </a:lnTo>
                  <a:lnTo>
                    <a:pt x="5062" y="5103"/>
                  </a:lnTo>
                  <a:lnTo>
                    <a:pt x="5058" y="5097"/>
                  </a:lnTo>
                  <a:lnTo>
                    <a:pt x="5055" y="5093"/>
                  </a:lnTo>
                  <a:lnTo>
                    <a:pt x="5047" y="5090"/>
                  </a:lnTo>
                  <a:lnTo>
                    <a:pt x="5044" y="5085"/>
                  </a:lnTo>
                  <a:lnTo>
                    <a:pt x="5045" y="5080"/>
                  </a:lnTo>
                  <a:lnTo>
                    <a:pt x="5051" y="5070"/>
                  </a:lnTo>
                  <a:lnTo>
                    <a:pt x="5046" y="5059"/>
                  </a:lnTo>
                  <a:lnTo>
                    <a:pt x="5036" y="5052"/>
                  </a:lnTo>
                  <a:lnTo>
                    <a:pt x="5034" y="5044"/>
                  </a:lnTo>
                  <a:lnTo>
                    <a:pt x="5030" y="5036"/>
                  </a:lnTo>
                  <a:lnTo>
                    <a:pt x="5016" y="5025"/>
                  </a:lnTo>
                  <a:lnTo>
                    <a:pt x="5011" y="5018"/>
                  </a:lnTo>
                  <a:lnTo>
                    <a:pt x="5002" y="5012"/>
                  </a:lnTo>
                  <a:lnTo>
                    <a:pt x="4999" y="5009"/>
                  </a:lnTo>
                  <a:lnTo>
                    <a:pt x="4998" y="5003"/>
                  </a:lnTo>
                  <a:lnTo>
                    <a:pt x="4996" y="5002"/>
                  </a:lnTo>
                  <a:lnTo>
                    <a:pt x="4977" y="4998"/>
                  </a:lnTo>
                  <a:lnTo>
                    <a:pt x="4972" y="4994"/>
                  </a:lnTo>
                  <a:lnTo>
                    <a:pt x="4964" y="4984"/>
                  </a:lnTo>
                  <a:lnTo>
                    <a:pt x="4953" y="4981"/>
                  </a:lnTo>
                  <a:lnTo>
                    <a:pt x="4948" y="4973"/>
                  </a:lnTo>
                  <a:lnTo>
                    <a:pt x="4949" y="4966"/>
                  </a:lnTo>
                  <a:lnTo>
                    <a:pt x="4948" y="4963"/>
                  </a:lnTo>
                  <a:lnTo>
                    <a:pt x="4938" y="4960"/>
                  </a:lnTo>
                  <a:lnTo>
                    <a:pt x="4934" y="4958"/>
                  </a:lnTo>
                  <a:lnTo>
                    <a:pt x="4931" y="4957"/>
                  </a:lnTo>
                  <a:lnTo>
                    <a:pt x="4928" y="4955"/>
                  </a:lnTo>
                  <a:lnTo>
                    <a:pt x="4929" y="4953"/>
                  </a:lnTo>
                  <a:lnTo>
                    <a:pt x="4932" y="4949"/>
                  </a:lnTo>
                  <a:lnTo>
                    <a:pt x="4936" y="4946"/>
                  </a:lnTo>
                  <a:lnTo>
                    <a:pt x="4936" y="4943"/>
                  </a:lnTo>
                  <a:lnTo>
                    <a:pt x="4933" y="4941"/>
                  </a:lnTo>
                  <a:lnTo>
                    <a:pt x="4929" y="4931"/>
                  </a:lnTo>
                  <a:lnTo>
                    <a:pt x="4931" y="4917"/>
                  </a:lnTo>
                  <a:lnTo>
                    <a:pt x="4931" y="4911"/>
                  </a:lnTo>
                  <a:lnTo>
                    <a:pt x="4934" y="4906"/>
                  </a:lnTo>
                  <a:lnTo>
                    <a:pt x="4942" y="4896"/>
                  </a:lnTo>
                  <a:lnTo>
                    <a:pt x="4959" y="4889"/>
                  </a:lnTo>
                  <a:lnTo>
                    <a:pt x="4959" y="4886"/>
                  </a:lnTo>
                  <a:lnTo>
                    <a:pt x="4959" y="4884"/>
                  </a:lnTo>
                  <a:lnTo>
                    <a:pt x="4958" y="4877"/>
                  </a:lnTo>
                  <a:lnTo>
                    <a:pt x="4952" y="4865"/>
                  </a:lnTo>
                  <a:lnTo>
                    <a:pt x="4947" y="4853"/>
                  </a:lnTo>
                  <a:lnTo>
                    <a:pt x="4941" y="4841"/>
                  </a:lnTo>
                  <a:lnTo>
                    <a:pt x="4934" y="4828"/>
                  </a:lnTo>
                  <a:lnTo>
                    <a:pt x="4934" y="4819"/>
                  </a:lnTo>
                  <a:lnTo>
                    <a:pt x="4929" y="4807"/>
                  </a:lnTo>
                  <a:lnTo>
                    <a:pt x="4927" y="4800"/>
                  </a:lnTo>
                  <a:lnTo>
                    <a:pt x="4922" y="4766"/>
                  </a:lnTo>
                  <a:lnTo>
                    <a:pt x="4917" y="4746"/>
                  </a:lnTo>
                  <a:lnTo>
                    <a:pt x="4913" y="4725"/>
                  </a:lnTo>
                  <a:lnTo>
                    <a:pt x="4910" y="4718"/>
                  </a:lnTo>
                  <a:lnTo>
                    <a:pt x="4905" y="4713"/>
                  </a:lnTo>
                  <a:lnTo>
                    <a:pt x="4902" y="4708"/>
                  </a:lnTo>
                  <a:lnTo>
                    <a:pt x="4902" y="4702"/>
                  </a:lnTo>
                  <a:lnTo>
                    <a:pt x="4895" y="4692"/>
                  </a:lnTo>
                  <a:lnTo>
                    <a:pt x="4891" y="4680"/>
                  </a:lnTo>
                  <a:lnTo>
                    <a:pt x="4890" y="4676"/>
                  </a:lnTo>
                  <a:lnTo>
                    <a:pt x="4892" y="4668"/>
                  </a:lnTo>
                  <a:lnTo>
                    <a:pt x="4893" y="4665"/>
                  </a:lnTo>
                  <a:lnTo>
                    <a:pt x="4903" y="4660"/>
                  </a:lnTo>
                  <a:lnTo>
                    <a:pt x="4916" y="4663"/>
                  </a:lnTo>
                  <a:lnTo>
                    <a:pt x="4919" y="4662"/>
                  </a:lnTo>
                  <a:lnTo>
                    <a:pt x="4924" y="4662"/>
                  </a:lnTo>
                  <a:lnTo>
                    <a:pt x="4933" y="4660"/>
                  </a:lnTo>
                  <a:lnTo>
                    <a:pt x="4938" y="4660"/>
                  </a:lnTo>
                  <a:lnTo>
                    <a:pt x="4943" y="4657"/>
                  </a:lnTo>
                  <a:lnTo>
                    <a:pt x="4949" y="4658"/>
                  </a:lnTo>
                  <a:lnTo>
                    <a:pt x="4955" y="4656"/>
                  </a:lnTo>
                  <a:lnTo>
                    <a:pt x="4961" y="4656"/>
                  </a:lnTo>
                  <a:lnTo>
                    <a:pt x="4965" y="4653"/>
                  </a:lnTo>
                  <a:lnTo>
                    <a:pt x="4971" y="4651"/>
                  </a:lnTo>
                  <a:lnTo>
                    <a:pt x="4982" y="4653"/>
                  </a:lnTo>
                  <a:lnTo>
                    <a:pt x="4989" y="4648"/>
                  </a:lnTo>
                  <a:lnTo>
                    <a:pt x="4998" y="4642"/>
                  </a:lnTo>
                  <a:lnTo>
                    <a:pt x="4996" y="4634"/>
                  </a:lnTo>
                  <a:lnTo>
                    <a:pt x="5000" y="4629"/>
                  </a:lnTo>
                  <a:lnTo>
                    <a:pt x="5002" y="4628"/>
                  </a:lnTo>
                  <a:lnTo>
                    <a:pt x="5013" y="4631"/>
                  </a:lnTo>
                  <a:lnTo>
                    <a:pt x="5020" y="4629"/>
                  </a:lnTo>
                  <a:lnTo>
                    <a:pt x="5024" y="4622"/>
                  </a:lnTo>
                  <a:lnTo>
                    <a:pt x="5034" y="4619"/>
                  </a:lnTo>
                  <a:lnTo>
                    <a:pt x="5043" y="4621"/>
                  </a:lnTo>
                  <a:lnTo>
                    <a:pt x="5046" y="4619"/>
                  </a:lnTo>
                  <a:lnTo>
                    <a:pt x="5050" y="4610"/>
                  </a:lnTo>
                  <a:lnTo>
                    <a:pt x="5054" y="4609"/>
                  </a:lnTo>
                  <a:lnTo>
                    <a:pt x="5060" y="4606"/>
                  </a:lnTo>
                  <a:lnTo>
                    <a:pt x="5060" y="4604"/>
                  </a:lnTo>
                  <a:lnTo>
                    <a:pt x="5055" y="4594"/>
                  </a:lnTo>
                  <a:lnTo>
                    <a:pt x="5056" y="4590"/>
                  </a:lnTo>
                  <a:lnTo>
                    <a:pt x="5058" y="4590"/>
                  </a:lnTo>
                  <a:lnTo>
                    <a:pt x="5086" y="4599"/>
                  </a:lnTo>
                  <a:lnTo>
                    <a:pt x="5104" y="4604"/>
                  </a:lnTo>
                  <a:lnTo>
                    <a:pt x="5122" y="4604"/>
                  </a:lnTo>
                  <a:lnTo>
                    <a:pt x="5150" y="4604"/>
                  </a:lnTo>
                  <a:lnTo>
                    <a:pt x="5161" y="4599"/>
                  </a:lnTo>
                  <a:lnTo>
                    <a:pt x="5180" y="4603"/>
                  </a:lnTo>
                  <a:lnTo>
                    <a:pt x="5196" y="4601"/>
                  </a:lnTo>
                  <a:lnTo>
                    <a:pt x="5200" y="4600"/>
                  </a:lnTo>
                  <a:lnTo>
                    <a:pt x="5209" y="4605"/>
                  </a:lnTo>
                  <a:lnTo>
                    <a:pt x="5220" y="4600"/>
                  </a:lnTo>
                  <a:lnTo>
                    <a:pt x="5231" y="4599"/>
                  </a:lnTo>
                  <a:lnTo>
                    <a:pt x="5247" y="4594"/>
                  </a:lnTo>
                  <a:lnTo>
                    <a:pt x="5270" y="4598"/>
                  </a:lnTo>
                  <a:lnTo>
                    <a:pt x="5279" y="4591"/>
                  </a:lnTo>
                  <a:lnTo>
                    <a:pt x="5285" y="4591"/>
                  </a:lnTo>
                  <a:lnTo>
                    <a:pt x="5302" y="4584"/>
                  </a:lnTo>
                  <a:lnTo>
                    <a:pt x="5306" y="4587"/>
                  </a:lnTo>
                  <a:lnTo>
                    <a:pt x="5314" y="4580"/>
                  </a:lnTo>
                  <a:lnTo>
                    <a:pt x="5320" y="4579"/>
                  </a:lnTo>
                  <a:lnTo>
                    <a:pt x="5322" y="4578"/>
                  </a:lnTo>
                  <a:lnTo>
                    <a:pt x="5333" y="4580"/>
                  </a:lnTo>
                  <a:lnTo>
                    <a:pt x="5363" y="4578"/>
                  </a:lnTo>
                  <a:lnTo>
                    <a:pt x="5371" y="4578"/>
                  </a:lnTo>
                  <a:lnTo>
                    <a:pt x="5382" y="4574"/>
                  </a:lnTo>
                  <a:lnTo>
                    <a:pt x="5390" y="4575"/>
                  </a:lnTo>
                  <a:lnTo>
                    <a:pt x="5398" y="4570"/>
                  </a:lnTo>
                  <a:lnTo>
                    <a:pt x="5420" y="4575"/>
                  </a:lnTo>
                  <a:lnTo>
                    <a:pt x="5424" y="4577"/>
                  </a:lnTo>
                  <a:lnTo>
                    <a:pt x="5428" y="4578"/>
                  </a:lnTo>
                  <a:lnTo>
                    <a:pt x="5433" y="4575"/>
                  </a:lnTo>
                  <a:lnTo>
                    <a:pt x="5439" y="4576"/>
                  </a:lnTo>
                  <a:lnTo>
                    <a:pt x="5441" y="4574"/>
                  </a:lnTo>
                  <a:lnTo>
                    <a:pt x="5451" y="4576"/>
                  </a:lnTo>
                  <a:lnTo>
                    <a:pt x="5455" y="4574"/>
                  </a:lnTo>
                  <a:lnTo>
                    <a:pt x="5456" y="4570"/>
                  </a:lnTo>
                  <a:lnTo>
                    <a:pt x="5457" y="4568"/>
                  </a:lnTo>
                  <a:lnTo>
                    <a:pt x="5462" y="4567"/>
                  </a:lnTo>
                  <a:lnTo>
                    <a:pt x="5469" y="4568"/>
                  </a:lnTo>
                  <a:lnTo>
                    <a:pt x="5479" y="4562"/>
                  </a:lnTo>
                  <a:lnTo>
                    <a:pt x="5499" y="4557"/>
                  </a:lnTo>
                  <a:lnTo>
                    <a:pt x="5514" y="4555"/>
                  </a:lnTo>
                  <a:lnTo>
                    <a:pt x="5530" y="4556"/>
                  </a:lnTo>
                  <a:lnTo>
                    <a:pt x="5550" y="4558"/>
                  </a:lnTo>
                  <a:lnTo>
                    <a:pt x="5555" y="4556"/>
                  </a:lnTo>
                  <a:lnTo>
                    <a:pt x="5562" y="4549"/>
                  </a:lnTo>
                  <a:lnTo>
                    <a:pt x="5575" y="4549"/>
                  </a:lnTo>
                  <a:lnTo>
                    <a:pt x="5590" y="4550"/>
                  </a:lnTo>
                  <a:lnTo>
                    <a:pt x="5603" y="4552"/>
                  </a:lnTo>
                  <a:lnTo>
                    <a:pt x="5617" y="4555"/>
                  </a:lnTo>
                  <a:lnTo>
                    <a:pt x="5625" y="4550"/>
                  </a:lnTo>
                  <a:lnTo>
                    <a:pt x="5627" y="4547"/>
                  </a:lnTo>
                  <a:lnTo>
                    <a:pt x="5626" y="4542"/>
                  </a:lnTo>
                  <a:lnTo>
                    <a:pt x="5631" y="4538"/>
                  </a:lnTo>
                  <a:lnTo>
                    <a:pt x="5638" y="4538"/>
                  </a:lnTo>
                  <a:lnTo>
                    <a:pt x="5642" y="4541"/>
                  </a:lnTo>
                  <a:lnTo>
                    <a:pt x="5644" y="4539"/>
                  </a:lnTo>
                  <a:lnTo>
                    <a:pt x="5647" y="4528"/>
                  </a:lnTo>
                  <a:lnTo>
                    <a:pt x="5651" y="4525"/>
                  </a:lnTo>
                  <a:lnTo>
                    <a:pt x="5654" y="4522"/>
                  </a:lnTo>
                  <a:lnTo>
                    <a:pt x="5661" y="4515"/>
                  </a:lnTo>
                  <a:lnTo>
                    <a:pt x="5663" y="4515"/>
                  </a:lnTo>
                  <a:lnTo>
                    <a:pt x="5665" y="4518"/>
                  </a:lnTo>
                  <a:lnTo>
                    <a:pt x="5671" y="4519"/>
                  </a:lnTo>
                  <a:lnTo>
                    <a:pt x="5677" y="4516"/>
                  </a:lnTo>
                  <a:lnTo>
                    <a:pt x="5680" y="4517"/>
                  </a:lnTo>
                  <a:lnTo>
                    <a:pt x="5683" y="4519"/>
                  </a:lnTo>
                  <a:lnTo>
                    <a:pt x="5687" y="4521"/>
                  </a:lnTo>
                  <a:lnTo>
                    <a:pt x="5693" y="4519"/>
                  </a:lnTo>
                  <a:lnTo>
                    <a:pt x="5706" y="4521"/>
                  </a:lnTo>
                  <a:lnTo>
                    <a:pt x="5719" y="4521"/>
                  </a:lnTo>
                  <a:lnTo>
                    <a:pt x="5733" y="4519"/>
                  </a:lnTo>
                  <a:lnTo>
                    <a:pt x="5747" y="4517"/>
                  </a:lnTo>
                  <a:lnTo>
                    <a:pt x="5754" y="4518"/>
                  </a:lnTo>
                  <a:lnTo>
                    <a:pt x="5758" y="4522"/>
                  </a:lnTo>
                  <a:lnTo>
                    <a:pt x="5763" y="4518"/>
                  </a:lnTo>
                  <a:lnTo>
                    <a:pt x="5766" y="4518"/>
                  </a:lnTo>
                  <a:lnTo>
                    <a:pt x="5770" y="4522"/>
                  </a:lnTo>
                  <a:lnTo>
                    <a:pt x="5773" y="4522"/>
                  </a:lnTo>
                  <a:lnTo>
                    <a:pt x="5778" y="4519"/>
                  </a:lnTo>
                  <a:lnTo>
                    <a:pt x="5780" y="4517"/>
                  </a:lnTo>
                  <a:lnTo>
                    <a:pt x="5783" y="4517"/>
                  </a:lnTo>
                  <a:lnTo>
                    <a:pt x="5787" y="4514"/>
                  </a:lnTo>
                  <a:lnTo>
                    <a:pt x="5796" y="4515"/>
                  </a:lnTo>
                  <a:lnTo>
                    <a:pt x="5800" y="4513"/>
                  </a:lnTo>
                  <a:lnTo>
                    <a:pt x="5802" y="4512"/>
                  </a:lnTo>
                  <a:lnTo>
                    <a:pt x="5800" y="4500"/>
                  </a:lnTo>
                  <a:lnTo>
                    <a:pt x="5800" y="4493"/>
                  </a:lnTo>
                  <a:lnTo>
                    <a:pt x="5803" y="4475"/>
                  </a:lnTo>
                  <a:lnTo>
                    <a:pt x="5801" y="4462"/>
                  </a:lnTo>
                  <a:lnTo>
                    <a:pt x="5804" y="4456"/>
                  </a:lnTo>
                  <a:lnTo>
                    <a:pt x="5812" y="4446"/>
                  </a:lnTo>
                  <a:lnTo>
                    <a:pt x="5814" y="4433"/>
                  </a:lnTo>
                  <a:lnTo>
                    <a:pt x="5813" y="4429"/>
                  </a:lnTo>
                  <a:lnTo>
                    <a:pt x="5818" y="4405"/>
                  </a:lnTo>
                  <a:lnTo>
                    <a:pt x="5817" y="4400"/>
                  </a:lnTo>
                  <a:lnTo>
                    <a:pt x="5819" y="4392"/>
                  </a:lnTo>
                  <a:lnTo>
                    <a:pt x="5817" y="4388"/>
                  </a:lnTo>
                  <a:lnTo>
                    <a:pt x="5817" y="4382"/>
                  </a:lnTo>
                  <a:lnTo>
                    <a:pt x="5811" y="4370"/>
                  </a:lnTo>
                  <a:lnTo>
                    <a:pt x="5807" y="4359"/>
                  </a:lnTo>
                  <a:lnTo>
                    <a:pt x="5804" y="4350"/>
                  </a:lnTo>
                  <a:lnTo>
                    <a:pt x="5803" y="4340"/>
                  </a:lnTo>
                  <a:lnTo>
                    <a:pt x="5802" y="4321"/>
                  </a:lnTo>
                  <a:lnTo>
                    <a:pt x="5800" y="4297"/>
                  </a:lnTo>
                  <a:lnTo>
                    <a:pt x="5796" y="4275"/>
                  </a:lnTo>
                  <a:lnTo>
                    <a:pt x="5798" y="4214"/>
                  </a:lnTo>
                  <a:lnTo>
                    <a:pt x="5830" y="4154"/>
                  </a:lnTo>
                  <a:lnTo>
                    <a:pt x="5853" y="4115"/>
                  </a:lnTo>
                  <a:lnTo>
                    <a:pt x="5878" y="3953"/>
                  </a:lnTo>
                  <a:lnTo>
                    <a:pt x="5974" y="3972"/>
                  </a:lnTo>
                  <a:lnTo>
                    <a:pt x="6010" y="3978"/>
                  </a:lnTo>
                  <a:lnTo>
                    <a:pt x="6039" y="3963"/>
                  </a:lnTo>
                  <a:lnTo>
                    <a:pt x="6107" y="3936"/>
                  </a:lnTo>
                  <a:lnTo>
                    <a:pt x="6144" y="3876"/>
                  </a:lnTo>
                  <a:lnTo>
                    <a:pt x="6174" y="3841"/>
                  </a:lnTo>
                  <a:lnTo>
                    <a:pt x="6204" y="3790"/>
                  </a:lnTo>
                  <a:lnTo>
                    <a:pt x="6260" y="3731"/>
                  </a:lnTo>
                  <a:lnTo>
                    <a:pt x="6308" y="3701"/>
                  </a:lnTo>
                  <a:lnTo>
                    <a:pt x="6355" y="3665"/>
                  </a:lnTo>
                  <a:lnTo>
                    <a:pt x="6422" y="3606"/>
                  </a:lnTo>
                  <a:lnTo>
                    <a:pt x="6463" y="3568"/>
                  </a:lnTo>
                  <a:lnTo>
                    <a:pt x="6496" y="3553"/>
                  </a:lnTo>
                  <a:lnTo>
                    <a:pt x="6503" y="3551"/>
                  </a:lnTo>
                  <a:lnTo>
                    <a:pt x="6512" y="3548"/>
                  </a:lnTo>
                  <a:lnTo>
                    <a:pt x="6526" y="3545"/>
                  </a:lnTo>
                  <a:lnTo>
                    <a:pt x="6560" y="3530"/>
                  </a:lnTo>
                  <a:lnTo>
                    <a:pt x="6593" y="3513"/>
                  </a:lnTo>
                  <a:lnTo>
                    <a:pt x="6629" y="3514"/>
                  </a:lnTo>
                  <a:lnTo>
                    <a:pt x="6676" y="3509"/>
                  </a:lnTo>
                  <a:lnTo>
                    <a:pt x="6738" y="3502"/>
                  </a:lnTo>
                  <a:lnTo>
                    <a:pt x="6757" y="3506"/>
                  </a:lnTo>
                  <a:lnTo>
                    <a:pt x="6785" y="3521"/>
                  </a:lnTo>
                  <a:lnTo>
                    <a:pt x="6808" y="3523"/>
                  </a:lnTo>
                  <a:lnTo>
                    <a:pt x="6826" y="3520"/>
                  </a:lnTo>
                  <a:lnTo>
                    <a:pt x="6844" y="3522"/>
                  </a:lnTo>
                  <a:lnTo>
                    <a:pt x="6878" y="3507"/>
                  </a:lnTo>
                  <a:lnTo>
                    <a:pt x="6891" y="3490"/>
                  </a:lnTo>
                  <a:lnTo>
                    <a:pt x="6906" y="3458"/>
                  </a:lnTo>
                  <a:lnTo>
                    <a:pt x="6907" y="3452"/>
                  </a:lnTo>
                  <a:lnTo>
                    <a:pt x="6905" y="3439"/>
                  </a:lnTo>
                  <a:lnTo>
                    <a:pt x="6905" y="3434"/>
                  </a:lnTo>
                  <a:lnTo>
                    <a:pt x="6902" y="3428"/>
                  </a:lnTo>
                  <a:lnTo>
                    <a:pt x="6902" y="3421"/>
                  </a:lnTo>
                  <a:lnTo>
                    <a:pt x="6924" y="3317"/>
                  </a:lnTo>
                  <a:lnTo>
                    <a:pt x="6931" y="3291"/>
                  </a:lnTo>
                  <a:lnTo>
                    <a:pt x="6949" y="3214"/>
                  </a:lnTo>
                  <a:lnTo>
                    <a:pt x="6952" y="3210"/>
                  </a:lnTo>
                  <a:lnTo>
                    <a:pt x="6966" y="3202"/>
                  </a:lnTo>
                  <a:lnTo>
                    <a:pt x="6969" y="3202"/>
                  </a:lnTo>
                  <a:lnTo>
                    <a:pt x="6978" y="3197"/>
                  </a:lnTo>
                  <a:lnTo>
                    <a:pt x="6981" y="3197"/>
                  </a:lnTo>
                  <a:lnTo>
                    <a:pt x="6989" y="3192"/>
                  </a:lnTo>
                  <a:lnTo>
                    <a:pt x="7014" y="3183"/>
                  </a:lnTo>
                  <a:lnTo>
                    <a:pt x="7034" y="3173"/>
                  </a:lnTo>
                  <a:lnTo>
                    <a:pt x="7038" y="3170"/>
                  </a:lnTo>
                  <a:lnTo>
                    <a:pt x="7042" y="3169"/>
                  </a:lnTo>
                  <a:lnTo>
                    <a:pt x="7041" y="3159"/>
                  </a:lnTo>
                  <a:lnTo>
                    <a:pt x="7040" y="3137"/>
                  </a:lnTo>
                  <a:lnTo>
                    <a:pt x="7040" y="3136"/>
                  </a:lnTo>
                  <a:lnTo>
                    <a:pt x="7042" y="3100"/>
                  </a:lnTo>
                  <a:lnTo>
                    <a:pt x="6998" y="3037"/>
                  </a:lnTo>
                  <a:lnTo>
                    <a:pt x="6969" y="2994"/>
                  </a:lnTo>
                  <a:lnTo>
                    <a:pt x="6949" y="2963"/>
                  </a:lnTo>
                  <a:lnTo>
                    <a:pt x="6940" y="2949"/>
                  </a:lnTo>
                  <a:lnTo>
                    <a:pt x="6930" y="2928"/>
                  </a:lnTo>
                  <a:lnTo>
                    <a:pt x="6930" y="2902"/>
                  </a:lnTo>
                  <a:lnTo>
                    <a:pt x="6930" y="2897"/>
                  </a:lnTo>
                  <a:lnTo>
                    <a:pt x="6929" y="2892"/>
                  </a:lnTo>
                  <a:lnTo>
                    <a:pt x="6922" y="2854"/>
                  </a:lnTo>
                  <a:lnTo>
                    <a:pt x="6908" y="2804"/>
                  </a:lnTo>
                  <a:lnTo>
                    <a:pt x="6899" y="2773"/>
                  </a:lnTo>
                  <a:lnTo>
                    <a:pt x="6895" y="2762"/>
                  </a:lnTo>
                  <a:lnTo>
                    <a:pt x="6887" y="2725"/>
                  </a:lnTo>
                  <a:lnTo>
                    <a:pt x="6885" y="2716"/>
                  </a:lnTo>
                  <a:lnTo>
                    <a:pt x="6880" y="2695"/>
                  </a:lnTo>
                  <a:lnTo>
                    <a:pt x="6879" y="2685"/>
                  </a:lnTo>
                  <a:lnTo>
                    <a:pt x="6877" y="2668"/>
                  </a:lnTo>
                  <a:lnTo>
                    <a:pt x="6874" y="2649"/>
                  </a:lnTo>
                  <a:lnTo>
                    <a:pt x="6870" y="2631"/>
                  </a:lnTo>
                  <a:lnTo>
                    <a:pt x="6862" y="2592"/>
                  </a:lnTo>
                  <a:lnTo>
                    <a:pt x="6858" y="2591"/>
                  </a:lnTo>
                  <a:lnTo>
                    <a:pt x="6813" y="2575"/>
                  </a:lnTo>
                  <a:lnTo>
                    <a:pt x="6809" y="2575"/>
                  </a:lnTo>
                  <a:lnTo>
                    <a:pt x="6806" y="2568"/>
                  </a:lnTo>
                  <a:lnTo>
                    <a:pt x="6805" y="2566"/>
                  </a:lnTo>
                  <a:lnTo>
                    <a:pt x="6821" y="2506"/>
                  </a:lnTo>
                  <a:lnTo>
                    <a:pt x="6822" y="2504"/>
                  </a:lnTo>
                  <a:lnTo>
                    <a:pt x="6823" y="2499"/>
                  </a:lnTo>
                  <a:lnTo>
                    <a:pt x="6825" y="2495"/>
                  </a:lnTo>
                  <a:lnTo>
                    <a:pt x="6829" y="2492"/>
                  </a:lnTo>
                  <a:lnTo>
                    <a:pt x="6832" y="2490"/>
                  </a:lnTo>
                  <a:lnTo>
                    <a:pt x="6842" y="2478"/>
                  </a:lnTo>
                  <a:lnTo>
                    <a:pt x="6844" y="2476"/>
                  </a:lnTo>
                  <a:lnTo>
                    <a:pt x="6844" y="2472"/>
                  </a:lnTo>
                  <a:lnTo>
                    <a:pt x="6843" y="2467"/>
                  </a:lnTo>
                  <a:lnTo>
                    <a:pt x="6837" y="2464"/>
                  </a:lnTo>
                  <a:lnTo>
                    <a:pt x="6829" y="2463"/>
                  </a:lnTo>
                  <a:lnTo>
                    <a:pt x="6824" y="2463"/>
                  </a:lnTo>
                  <a:lnTo>
                    <a:pt x="6808" y="2464"/>
                  </a:lnTo>
                  <a:lnTo>
                    <a:pt x="6776" y="2462"/>
                  </a:lnTo>
                  <a:lnTo>
                    <a:pt x="6746" y="2459"/>
                  </a:lnTo>
                  <a:lnTo>
                    <a:pt x="6736" y="2458"/>
                  </a:lnTo>
                  <a:lnTo>
                    <a:pt x="6733" y="2457"/>
                  </a:lnTo>
                  <a:lnTo>
                    <a:pt x="6730" y="2455"/>
                  </a:lnTo>
                  <a:lnTo>
                    <a:pt x="6725" y="2448"/>
                  </a:lnTo>
                  <a:lnTo>
                    <a:pt x="6721" y="2442"/>
                  </a:lnTo>
                  <a:lnTo>
                    <a:pt x="6715" y="2435"/>
                  </a:lnTo>
                  <a:lnTo>
                    <a:pt x="6709" y="2430"/>
                  </a:lnTo>
                  <a:lnTo>
                    <a:pt x="6702" y="2425"/>
                  </a:lnTo>
                  <a:lnTo>
                    <a:pt x="6695" y="2422"/>
                  </a:lnTo>
                  <a:lnTo>
                    <a:pt x="6688" y="2418"/>
                  </a:lnTo>
                  <a:lnTo>
                    <a:pt x="6680" y="2416"/>
                  </a:lnTo>
                  <a:lnTo>
                    <a:pt x="6666" y="2413"/>
                  </a:lnTo>
                  <a:lnTo>
                    <a:pt x="6658" y="2412"/>
                  </a:lnTo>
                  <a:lnTo>
                    <a:pt x="6653" y="2411"/>
                  </a:lnTo>
                  <a:lnTo>
                    <a:pt x="6649" y="2407"/>
                  </a:lnTo>
                  <a:lnTo>
                    <a:pt x="6646" y="2405"/>
                  </a:lnTo>
                  <a:lnTo>
                    <a:pt x="6642" y="2401"/>
                  </a:lnTo>
                  <a:lnTo>
                    <a:pt x="6639" y="2396"/>
                  </a:lnTo>
                  <a:lnTo>
                    <a:pt x="6637" y="2392"/>
                  </a:lnTo>
                  <a:lnTo>
                    <a:pt x="6636" y="2386"/>
                  </a:lnTo>
                  <a:lnTo>
                    <a:pt x="6635" y="2382"/>
                  </a:lnTo>
                  <a:lnTo>
                    <a:pt x="6629" y="2364"/>
                  </a:lnTo>
                  <a:lnTo>
                    <a:pt x="6628" y="2362"/>
                  </a:lnTo>
                  <a:lnTo>
                    <a:pt x="6616" y="2348"/>
                  </a:lnTo>
                  <a:lnTo>
                    <a:pt x="6612" y="2344"/>
                  </a:lnTo>
                  <a:lnTo>
                    <a:pt x="6610" y="2341"/>
                  </a:lnTo>
                  <a:lnTo>
                    <a:pt x="6593" y="2327"/>
                  </a:lnTo>
                  <a:lnTo>
                    <a:pt x="6591" y="2326"/>
                  </a:lnTo>
                  <a:lnTo>
                    <a:pt x="6547" y="2290"/>
                  </a:lnTo>
                  <a:lnTo>
                    <a:pt x="6521" y="2254"/>
                  </a:lnTo>
                  <a:lnTo>
                    <a:pt x="6508" y="2240"/>
                  </a:lnTo>
                  <a:lnTo>
                    <a:pt x="6495" y="2242"/>
                  </a:lnTo>
                  <a:lnTo>
                    <a:pt x="6485" y="2242"/>
                  </a:lnTo>
                  <a:lnTo>
                    <a:pt x="6476" y="2242"/>
                  </a:lnTo>
                  <a:lnTo>
                    <a:pt x="6472" y="2242"/>
                  </a:lnTo>
                  <a:lnTo>
                    <a:pt x="6467" y="2241"/>
                  </a:lnTo>
                  <a:lnTo>
                    <a:pt x="6463" y="2239"/>
                  </a:lnTo>
                  <a:lnTo>
                    <a:pt x="6460" y="2237"/>
                  </a:lnTo>
                  <a:lnTo>
                    <a:pt x="6456" y="2235"/>
                  </a:lnTo>
                  <a:lnTo>
                    <a:pt x="6453" y="2231"/>
                  </a:lnTo>
                  <a:lnTo>
                    <a:pt x="6450" y="2227"/>
                  </a:lnTo>
                  <a:lnTo>
                    <a:pt x="6448" y="2223"/>
                  </a:lnTo>
                  <a:lnTo>
                    <a:pt x="6445" y="2219"/>
                  </a:lnTo>
                  <a:lnTo>
                    <a:pt x="6444" y="2216"/>
                  </a:lnTo>
                  <a:lnTo>
                    <a:pt x="6432" y="2192"/>
                  </a:lnTo>
                  <a:lnTo>
                    <a:pt x="6410" y="2154"/>
                  </a:lnTo>
                  <a:lnTo>
                    <a:pt x="6397" y="2133"/>
                  </a:lnTo>
                  <a:lnTo>
                    <a:pt x="6388" y="2122"/>
                  </a:lnTo>
                  <a:lnTo>
                    <a:pt x="6381" y="2115"/>
                  </a:lnTo>
                  <a:lnTo>
                    <a:pt x="6378" y="2113"/>
                  </a:lnTo>
                  <a:lnTo>
                    <a:pt x="6318" y="2079"/>
                  </a:lnTo>
                  <a:lnTo>
                    <a:pt x="6313" y="2075"/>
                  </a:lnTo>
                  <a:lnTo>
                    <a:pt x="6304" y="2073"/>
                  </a:lnTo>
                  <a:lnTo>
                    <a:pt x="6291" y="2073"/>
                  </a:lnTo>
                  <a:lnTo>
                    <a:pt x="6284" y="2073"/>
                  </a:lnTo>
                  <a:lnTo>
                    <a:pt x="6278" y="2071"/>
                  </a:lnTo>
                  <a:lnTo>
                    <a:pt x="6275" y="2069"/>
                  </a:lnTo>
                  <a:lnTo>
                    <a:pt x="6272" y="2065"/>
                  </a:lnTo>
                  <a:lnTo>
                    <a:pt x="6267" y="2062"/>
                  </a:lnTo>
                  <a:lnTo>
                    <a:pt x="6259" y="2057"/>
                  </a:lnTo>
                  <a:lnTo>
                    <a:pt x="6249" y="2050"/>
                  </a:lnTo>
                  <a:lnTo>
                    <a:pt x="6237" y="2050"/>
                  </a:lnTo>
                  <a:lnTo>
                    <a:pt x="6233" y="2050"/>
                  </a:lnTo>
                  <a:lnTo>
                    <a:pt x="6218" y="2050"/>
                  </a:lnTo>
                  <a:lnTo>
                    <a:pt x="6183" y="2045"/>
                  </a:lnTo>
                  <a:lnTo>
                    <a:pt x="6163" y="2042"/>
                  </a:lnTo>
                  <a:lnTo>
                    <a:pt x="6097" y="2029"/>
                  </a:lnTo>
                  <a:lnTo>
                    <a:pt x="6069" y="2027"/>
                  </a:lnTo>
                  <a:lnTo>
                    <a:pt x="6059" y="2026"/>
                  </a:lnTo>
                  <a:lnTo>
                    <a:pt x="6032" y="2019"/>
                  </a:lnTo>
                  <a:lnTo>
                    <a:pt x="6000" y="2010"/>
                  </a:lnTo>
                  <a:lnTo>
                    <a:pt x="5984" y="2006"/>
                  </a:lnTo>
                  <a:lnTo>
                    <a:pt x="5969" y="2000"/>
                  </a:lnTo>
                  <a:lnTo>
                    <a:pt x="5955" y="1993"/>
                  </a:lnTo>
                  <a:lnTo>
                    <a:pt x="5944" y="1988"/>
                  </a:lnTo>
                  <a:lnTo>
                    <a:pt x="5930" y="1980"/>
                  </a:lnTo>
                  <a:lnTo>
                    <a:pt x="5925" y="1978"/>
                  </a:lnTo>
                  <a:lnTo>
                    <a:pt x="5907" y="1978"/>
                  </a:lnTo>
                  <a:lnTo>
                    <a:pt x="5893" y="1976"/>
                  </a:lnTo>
                  <a:lnTo>
                    <a:pt x="5880" y="1972"/>
                  </a:lnTo>
                  <a:lnTo>
                    <a:pt x="5869" y="1968"/>
                  </a:lnTo>
                  <a:lnTo>
                    <a:pt x="5844" y="1956"/>
                  </a:lnTo>
                  <a:lnTo>
                    <a:pt x="5814" y="1941"/>
                  </a:lnTo>
                  <a:lnTo>
                    <a:pt x="5803" y="1935"/>
                  </a:lnTo>
                  <a:lnTo>
                    <a:pt x="5796" y="1931"/>
                  </a:lnTo>
                  <a:lnTo>
                    <a:pt x="5782" y="1923"/>
                  </a:lnTo>
                  <a:lnTo>
                    <a:pt x="5747" y="1897"/>
                  </a:lnTo>
                  <a:lnTo>
                    <a:pt x="5713" y="1874"/>
                  </a:lnTo>
                  <a:lnTo>
                    <a:pt x="5666" y="1863"/>
                  </a:lnTo>
                  <a:lnTo>
                    <a:pt x="5652" y="1862"/>
                  </a:lnTo>
                  <a:lnTo>
                    <a:pt x="5643" y="1859"/>
                  </a:lnTo>
                  <a:lnTo>
                    <a:pt x="5636" y="1856"/>
                  </a:lnTo>
                  <a:lnTo>
                    <a:pt x="5632" y="1853"/>
                  </a:lnTo>
                  <a:lnTo>
                    <a:pt x="5626" y="1850"/>
                  </a:lnTo>
                  <a:lnTo>
                    <a:pt x="5623" y="1843"/>
                  </a:lnTo>
                  <a:lnTo>
                    <a:pt x="5595" y="1800"/>
                  </a:lnTo>
                  <a:lnTo>
                    <a:pt x="5592" y="1794"/>
                  </a:lnTo>
                  <a:lnTo>
                    <a:pt x="5590" y="1790"/>
                  </a:lnTo>
                  <a:lnTo>
                    <a:pt x="5590" y="1788"/>
                  </a:lnTo>
                  <a:lnTo>
                    <a:pt x="5589" y="1783"/>
                  </a:lnTo>
                  <a:lnTo>
                    <a:pt x="5590" y="1774"/>
                  </a:lnTo>
                  <a:lnTo>
                    <a:pt x="5596" y="1713"/>
                  </a:lnTo>
                  <a:lnTo>
                    <a:pt x="5600" y="1700"/>
                  </a:lnTo>
                  <a:lnTo>
                    <a:pt x="5602" y="1687"/>
                  </a:lnTo>
                  <a:lnTo>
                    <a:pt x="5603" y="1683"/>
                  </a:lnTo>
                  <a:lnTo>
                    <a:pt x="5603" y="1681"/>
                  </a:lnTo>
                  <a:lnTo>
                    <a:pt x="5627" y="1636"/>
                  </a:lnTo>
                  <a:lnTo>
                    <a:pt x="5637" y="1620"/>
                  </a:lnTo>
                  <a:lnTo>
                    <a:pt x="5648" y="1606"/>
                  </a:lnTo>
                  <a:lnTo>
                    <a:pt x="5659" y="1594"/>
                  </a:lnTo>
                  <a:lnTo>
                    <a:pt x="5673" y="1579"/>
                  </a:lnTo>
                  <a:lnTo>
                    <a:pt x="5675" y="1577"/>
                  </a:lnTo>
                  <a:lnTo>
                    <a:pt x="5698" y="1558"/>
                  </a:lnTo>
                  <a:lnTo>
                    <a:pt x="5705" y="1555"/>
                  </a:lnTo>
                  <a:lnTo>
                    <a:pt x="5711" y="1550"/>
                  </a:lnTo>
                  <a:lnTo>
                    <a:pt x="5717" y="1545"/>
                  </a:lnTo>
                  <a:lnTo>
                    <a:pt x="5723" y="1540"/>
                  </a:lnTo>
                  <a:lnTo>
                    <a:pt x="5727" y="1533"/>
                  </a:lnTo>
                  <a:lnTo>
                    <a:pt x="5730" y="1526"/>
                  </a:lnTo>
                  <a:lnTo>
                    <a:pt x="5733" y="1519"/>
                  </a:lnTo>
                  <a:lnTo>
                    <a:pt x="5733" y="1510"/>
                  </a:lnTo>
                  <a:lnTo>
                    <a:pt x="5734" y="1493"/>
                  </a:lnTo>
                  <a:lnTo>
                    <a:pt x="5733" y="1480"/>
                  </a:lnTo>
                  <a:lnTo>
                    <a:pt x="5731" y="1460"/>
                  </a:lnTo>
                  <a:lnTo>
                    <a:pt x="5727" y="1432"/>
                  </a:lnTo>
                  <a:lnTo>
                    <a:pt x="5725" y="1421"/>
                  </a:lnTo>
                  <a:lnTo>
                    <a:pt x="5723" y="1416"/>
                  </a:lnTo>
                  <a:lnTo>
                    <a:pt x="5720" y="1405"/>
                  </a:lnTo>
                  <a:lnTo>
                    <a:pt x="5720" y="1399"/>
                  </a:lnTo>
                  <a:lnTo>
                    <a:pt x="5726" y="1362"/>
                  </a:lnTo>
                  <a:lnTo>
                    <a:pt x="5728" y="1359"/>
                  </a:lnTo>
                  <a:lnTo>
                    <a:pt x="5736" y="1348"/>
                  </a:lnTo>
                  <a:lnTo>
                    <a:pt x="5747" y="1334"/>
                  </a:lnTo>
                  <a:lnTo>
                    <a:pt x="5757" y="1329"/>
                  </a:lnTo>
                  <a:lnTo>
                    <a:pt x="5767" y="1326"/>
                  </a:lnTo>
                  <a:lnTo>
                    <a:pt x="5769" y="1323"/>
                  </a:lnTo>
                  <a:lnTo>
                    <a:pt x="5771" y="1316"/>
                  </a:lnTo>
                  <a:lnTo>
                    <a:pt x="5789" y="1256"/>
                  </a:lnTo>
                  <a:lnTo>
                    <a:pt x="5790" y="1251"/>
                  </a:lnTo>
                  <a:lnTo>
                    <a:pt x="5790" y="1247"/>
                  </a:lnTo>
                  <a:lnTo>
                    <a:pt x="5789" y="1247"/>
                  </a:lnTo>
                  <a:lnTo>
                    <a:pt x="5789" y="1245"/>
                  </a:lnTo>
                  <a:lnTo>
                    <a:pt x="5790" y="1235"/>
                  </a:lnTo>
                  <a:lnTo>
                    <a:pt x="5790" y="1230"/>
                  </a:lnTo>
                  <a:lnTo>
                    <a:pt x="5789" y="1227"/>
                  </a:lnTo>
                  <a:lnTo>
                    <a:pt x="5776" y="1200"/>
                  </a:lnTo>
                  <a:lnTo>
                    <a:pt x="5767" y="1183"/>
                  </a:lnTo>
                  <a:lnTo>
                    <a:pt x="5767" y="1181"/>
                  </a:lnTo>
                  <a:lnTo>
                    <a:pt x="5767" y="1157"/>
                  </a:lnTo>
                  <a:lnTo>
                    <a:pt x="5767" y="1153"/>
                  </a:lnTo>
                  <a:lnTo>
                    <a:pt x="5769" y="1132"/>
                  </a:lnTo>
                  <a:lnTo>
                    <a:pt x="5740" y="1107"/>
                  </a:lnTo>
                  <a:lnTo>
                    <a:pt x="5729" y="1102"/>
                  </a:lnTo>
                  <a:lnTo>
                    <a:pt x="5727" y="1099"/>
                  </a:lnTo>
                  <a:lnTo>
                    <a:pt x="5697" y="1010"/>
                  </a:lnTo>
                  <a:lnTo>
                    <a:pt x="5694" y="998"/>
                  </a:lnTo>
                  <a:lnTo>
                    <a:pt x="5686" y="958"/>
                  </a:lnTo>
                  <a:lnTo>
                    <a:pt x="5686" y="955"/>
                  </a:lnTo>
                  <a:lnTo>
                    <a:pt x="5690" y="943"/>
                  </a:lnTo>
                  <a:lnTo>
                    <a:pt x="5695" y="922"/>
                  </a:lnTo>
                  <a:lnTo>
                    <a:pt x="5690" y="875"/>
                  </a:lnTo>
                  <a:lnTo>
                    <a:pt x="5674" y="805"/>
                  </a:lnTo>
                  <a:lnTo>
                    <a:pt x="5672" y="800"/>
                  </a:lnTo>
                  <a:lnTo>
                    <a:pt x="5669" y="797"/>
                  </a:lnTo>
                  <a:lnTo>
                    <a:pt x="5664" y="791"/>
                  </a:lnTo>
                  <a:lnTo>
                    <a:pt x="5648" y="779"/>
                  </a:lnTo>
                  <a:lnTo>
                    <a:pt x="5641" y="778"/>
                  </a:lnTo>
                  <a:lnTo>
                    <a:pt x="5633" y="772"/>
                  </a:lnTo>
                  <a:lnTo>
                    <a:pt x="5627" y="767"/>
                  </a:lnTo>
                  <a:lnTo>
                    <a:pt x="5622" y="762"/>
                  </a:lnTo>
                  <a:lnTo>
                    <a:pt x="5618" y="758"/>
                  </a:lnTo>
                  <a:lnTo>
                    <a:pt x="5616" y="755"/>
                  </a:lnTo>
                  <a:lnTo>
                    <a:pt x="5615" y="750"/>
                  </a:lnTo>
                  <a:lnTo>
                    <a:pt x="5614" y="747"/>
                  </a:lnTo>
                  <a:lnTo>
                    <a:pt x="5614" y="744"/>
                  </a:lnTo>
                  <a:lnTo>
                    <a:pt x="5614" y="737"/>
                  </a:lnTo>
                  <a:lnTo>
                    <a:pt x="5615" y="730"/>
                  </a:lnTo>
                  <a:lnTo>
                    <a:pt x="5615" y="723"/>
                  </a:lnTo>
                  <a:lnTo>
                    <a:pt x="5613" y="715"/>
                  </a:lnTo>
                  <a:lnTo>
                    <a:pt x="5612" y="714"/>
                  </a:lnTo>
                  <a:lnTo>
                    <a:pt x="5601" y="702"/>
                  </a:lnTo>
                  <a:lnTo>
                    <a:pt x="5597" y="699"/>
                  </a:lnTo>
                  <a:lnTo>
                    <a:pt x="5593" y="698"/>
                  </a:lnTo>
                  <a:lnTo>
                    <a:pt x="5588" y="698"/>
                  </a:lnTo>
                  <a:lnTo>
                    <a:pt x="5586" y="699"/>
                  </a:lnTo>
                  <a:lnTo>
                    <a:pt x="5584" y="702"/>
                  </a:lnTo>
                  <a:lnTo>
                    <a:pt x="5583" y="706"/>
                  </a:lnTo>
                  <a:lnTo>
                    <a:pt x="5582" y="710"/>
                  </a:lnTo>
                  <a:lnTo>
                    <a:pt x="5580" y="714"/>
                  </a:lnTo>
                  <a:lnTo>
                    <a:pt x="5580" y="716"/>
                  </a:lnTo>
                  <a:lnTo>
                    <a:pt x="5578" y="717"/>
                  </a:lnTo>
                  <a:lnTo>
                    <a:pt x="5563" y="717"/>
                  </a:lnTo>
                  <a:lnTo>
                    <a:pt x="5553" y="715"/>
                  </a:lnTo>
                  <a:lnTo>
                    <a:pt x="5533" y="704"/>
                  </a:lnTo>
                  <a:lnTo>
                    <a:pt x="5504" y="660"/>
                  </a:lnTo>
                  <a:lnTo>
                    <a:pt x="5493" y="631"/>
                  </a:lnTo>
                  <a:lnTo>
                    <a:pt x="5493" y="626"/>
                  </a:lnTo>
                  <a:lnTo>
                    <a:pt x="5496" y="623"/>
                  </a:lnTo>
                  <a:lnTo>
                    <a:pt x="5501" y="620"/>
                  </a:lnTo>
                  <a:lnTo>
                    <a:pt x="5501" y="616"/>
                  </a:lnTo>
                  <a:lnTo>
                    <a:pt x="5501" y="614"/>
                  </a:lnTo>
                  <a:lnTo>
                    <a:pt x="5500" y="613"/>
                  </a:lnTo>
                  <a:lnTo>
                    <a:pt x="5496" y="609"/>
                  </a:lnTo>
                  <a:lnTo>
                    <a:pt x="5491" y="608"/>
                  </a:lnTo>
                  <a:lnTo>
                    <a:pt x="5470" y="601"/>
                  </a:lnTo>
                  <a:lnTo>
                    <a:pt x="5447" y="594"/>
                  </a:lnTo>
                  <a:lnTo>
                    <a:pt x="5441" y="593"/>
                  </a:lnTo>
                  <a:lnTo>
                    <a:pt x="5440" y="593"/>
                  </a:lnTo>
                  <a:lnTo>
                    <a:pt x="5424" y="595"/>
                  </a:lnTo>
                  <a:lnTo>
                    <a:pt x="5419" y="596"/>
                  </a:lnTo>
                  <a:lnTo>
                    <a:pt x="5418" y="598"/>
                  </a:lnTo>
                  <a:lnTo>
                    <a:pt x="5417" y="600"/>
                  </a:lnTo>
                  <a:lnTo>
                    <a:pt x="5419" y="604"/>
                  </a:lnTo>
                  <a:lnTo>
                    <a:pt x="5418" y="606"/>
                  </a:lnTo>
                  <a:lnTo>
                    <a:pt x="5418" y="609"/>
                  </a:lnTo>
                  <a:lnTo>
                    <a:pt x="5414" y="611"/>
                  </a:lnTo>
                  <a:lnTo>
                    <a:pt x="5393" y="616"/>
                  </a:lnTo>
                  <a:lnTo>
                    <a:pt x="5381" y="620"/>
                  </a:lnTo>
                  <a:lnTo>
                    <a:pt x="5332" y="619"/>
                  </a:lnTo>
                  <a:lnTo>
                    <a:pt x="5315" y="616"/>
                  </a:lnTo>
                  <a:lnTo>
                    <a:pt x="5313" y="615"/>
                  </a:lnTo>
                  <a:lnTo>
                    <a:pt x="5309" y="614"/>
                  </a:lnTo>
                  <a:lnTo>
                    <a:pt x="5305" y="612"/>
                  </a:lnTo>
                  <a:lnTo>
                    <a:pt x="5305" y="604"/>
                  </a:lnTo>
                  <a:lnTo>
                    <a:pt x="5305" y="601"/>
                  </a:lnTo>
                  <a:lnTo>
                    <a:pt x="5306" y="593"/>
                  </a:lnTo>
                  <a:lnTo>
                    <a:pt x="5306" y="577"/>
                  </a:lnTo>
                  <a:lnTo>
                    <a:pt x="5306" y="548"/>
                  </a:lnTo>
                  <a:lnTo>
                    <a:pt x="5304" y="543"/>
                  </a:lnTo>
                  <a:lnTo>
                    <a:pt x="5300" y="531"/>
                  </a:lnTo>
                  <a:lnTo>
                    <a:pt x="5289" y="509"/>
                  </a:lnTo>
                  <a:lnTo>
                    <a:pt x="5282" y="501"/>
                  </a:lnTo>
                  <a:lnTo>
                    <a:pt x="5278" y="498"/>
                  </a:lnTo>
                  <a:lnTo>
                    <a:pt x="5274" y="495"/>
                  </a:lnTo>
                  <a:lnTo>
                    <a:pt x="5271" y="489"/>
                  </a:lnTo>
                  <a:lnTo>
                    <a:pt x="5262" y="468"/>
                  </a:lnTo>
                  <a:lnTo>
                    <a:pt x="5262" y="456"/>
                  </a:lnTo>
                  <a:lnTo>
                    <a:pt x="5268" y="449"/>
                  </a:lnTo>
                  <a:lnTo>
                    <a:pt x="5270" y="448"/>
                  </a:lnTo>
                  <a:lnTo>
                    <a:pt x="5270" y="444"/>
                  </a:lnTo>
                  <a:lnTo>
                    <a:pt x="5270" y="438"/>
                  </a:lnTo>
                  <a:lnTo>
                    <a:pt x="5253" y="406"/>
                  </a:lnTo>
                  <a:lnTo>
                    <a:pt x="5249" y="399"/>
                  </a:lnTo>
                  <a:lnTo>
                    <a:pt x="5245" y="397"/>
                  </a:lnTo>
                  <a:lnTo>
                    <a:pt x="5241" y="396"/>
                  </a:lnTo>
                  <a:lnTo>
                    <a:pt x="5234" y="398"/>
                  </a:lnTo>
                  <a:lnTo>
                    <a:pt x="5228" y="402"/>
                  </a:lnTo>
                  <a:lnTo>
                    <a:pt x="5224" y="402"/>
                  </a:lnTo>
                  <a:lnTo>
                    <a:pt x="5223" y="401"/>
                  </a:lnTo>
                  <a:lnTo>
                    <a:pt x="5221" y="398"/>
                  </a:lnTo>
                  <a:lnTo>
                    <a:pt x="5214" y="384"/>
                  </a:lnTo>
                  <a:lnTo>
                    <a:pt x="5209" y="371"/>
                  </a:lnTo>
                  <a:lnTo>
                    <a:pt x="5210" y="368"/>
                  </a:lnTo>
                  <a:lnTo>
                    <a:pt x="5210" y="365"/>
                  </a:lnTo>
                  <a:lnTo>
                    <a:pt x="5208" y="362"/>
                  </a:lnTo>
                  <a:lnTo>
                    <a:pt x="5205" y="357"/>
                  </a:lnTo>
                  <a:lnTo>
                    <a:pt x="5139" y="326"/>
                  </a:lnTo>
                  <a:lnTo>
                    <a:pt x="5120" y="320"/>
                  </a:lnTo>
                  <a:lnTo>
                    <a:pt x="5118" y="320"/>
                  </a:lnTo>
                  <a:lnTo>
                    <a:pt x="5112" y="321"/>
                  </a:lnTo>
                  <a:lnTo>
                    <a:pt x="5110" y="320"/>
                  </a:lnTo>
                  <a:lnTo>
                    <a:pt x="5110" y="317"/>
                  </a:lnTo>
                  <a:lnTo>
                    <a:pt x="5110" y="312"/>
                  </a:lnTo>
                  <a:lnTo>
                    <a:pt x="5116" y="296"/>
                  </a:lnTo>
                  <a:lnTo>
                    <a:pt x="5119" y="291"/>
                  </a:lnTo>
                  <a:lnTo>
                    <a:pt x="5133" y="272"/>
                  </a:lnTo>
                  <a:lnTo>
                    <a:pt x="5135" y="271"/>
                  </a:lnTo>
                  <a:lnTo>
                    <a:pt x="5140" y="269"/>
                  </a:lnTo>
                  <a:lnTo>
                    <a:pt x="5148" y="265"/>
                  </a:lnTo>
                  <a:lnTo>
                    <a:pt x="5151" y="263"/>
                  </a:lnTo>
                  <a:lnTo>
                    <a:pt x="5155" y="257"/>
                  </a:lnTo>
                  <a:lnTo>
                    <a:pt x="5153" y="250"/>
                  </a:lnTo>
                  <a:lnTo>
                    <a:pt x="5153" y="248"/>
                  </a:lnTo>
                  <a:lnTo>
                    <a:pt x="5125" y="213"/>
                  </a:lnTo>
                  <a:lnTo>
                    <a:pt x="5100" y="190"/>
                  </a:lnTo>
                  <a:lnTo>
                    <a:pt x="5099" y="188"/>
                  </a:lnTo>
                  <a:lnTo>
                    <a:pt x="5079" y="150"/>
                  </a:lnTo>
                  <a:lnTo>
                    <a:pt x="5075" y="138"/>
                  </a:lnTo>
                  <a:lnTo>
                    <a:pt x="5075" y="136"/>
                  </a:lnTo>
                  <a:lnTo>
                    <a:pt x="5077" y="133"/>
                  </a:lnTo>
                  <a:lnTo>
                    <a:pt x="5079" y="132"/>
                  </a:lnTo>
                  <a:lnTo>
                    <a:pt x="5081" y="130"/>
                  </a:lnTo>
                  <a:lnTo>
                    <a:pt x="5089" y="132"/>
                  </a:lnTo>
                  <a:lnTo>
                    <a:pt x="5097" y="132"/>
                  </a:lnTo>
                  <a:lnTo>
                    <a:pt x="5100" y="130"/>
                  </a:lnTo>
                  <a:lnTo>
                    <a:pt x="5105" y="128"/>
                  </a:lnTo>
                  <a:lnTo>
                    <a:pt x="5106" y="127"/>
                  </a:lnTo>
                  <a:lnTo>
                    <a:pt x="5124" y="108"/>
                  </a:lnTo>
                  <a:lnTo>
                    <a:pt x="5126" y="103"/>
                  </a:lnTo>
                  <a:lnTo>
                    <a:pt x="5129" y="97"/>
                  </a:lnTo>
                  <a:lnTo>
                    <a:pt x="5130" y="95"/>
                  </a:lnTo>
                  <a:lnTo>
                    <a:pt x="5128" y="93"/>
                  </a:lnTo>
                  <a:lnTo>
                    <a:pt x="5128" y="82"/>
                  </a:lnTo>
                  <a:lnTo>
                    <a:pt x="5133" y="42"/>
                  </a:lnTo>
                  <a:lnTo>
                    <a:pt x="5135" y="35"/>
                  </a:lnTo>
                  <a:lnTo>
                    <a:pt x="5125" y="33"/>
                  </a:lnTo>
                  <a:lnTo>
                    <a:pt x="5105" y="31"/>
                  </a:lnTo>
                  <a:lnTo>
                    <a:pt x="5100" y="30"/>
                  </a:lnTo>
                  <a:lnTo>
                    <a:pt x="5095" y="31"/>
                  </a:lnTo>
                  <a:lnTo>
                    <a:pt x="5046" y="37"/>
                  </a:lnTo>
                  <a:lnTo>
                    <a:pt x="5044" y="39"/>
                  </a:lnTo>
                  <a:lnTo>
                    <a:pt x="5042" y="43"/>
                  </a:lnTo>
                  <a:lnTo>
                    <a:pt x="5040" y="45"/>
                  </a:lnTo>
                  <a:lnTo>
                    <a:pt x="5029" y="50"/>
                  </a:lnTo>
                  <a:lnTo>
                    <a:pt x="5023" y="50"/>
                  </a:lnTo>
                  <a:lnTo>
                    <a:pt x="5014" y="47"/>
                  </a:lnTo>
                  <a:lnTo>
                    <a:pt x="4986" y="32"/>
                  </a:lnTo>
                  <a:lnTo>
                    <a:pt x="4984" y="29"/>
                  </a:lnTo>
                  <a:lnTo>
                    <a:pt x="4983" y="26"/>
                  </a:lnTo>
                  <a:lnTo>
                    <a:pt x="4959" y="11"/>
                  </a:lnTo>
                  <a:lnTo>
                    <a:pt x="4954" y="9"/>
                  </a:lnTo>
                  <a:lnTo>
                    <a:pt x="4943" y="8"/>
                  </a:lnTo>
                  <a:lnTo>
                    <a:pt x="4879" y="0"/>
                  </a:lnTo>
                  <a:lnTo>
                    <a:pt x="4877" y="0"/>
                  </a:lnTo>
                  <a:lnTo>
                    <a:pt x="4872" y="2"/>
                  </a:lnTo>
                  <a:lnTo>
                    <a:pt x="4841" y="29"/>
                  </a:lnTo>
                  <a:lnTo>
                    <a:pt x="4827" y="45"/>
                  </a:lnTo>
                  <a:lnTo>
                    <a:pt x="4827" y="47"/>
                  </a:lnTo>
                  <a:lnTo>
                    <a:pt x="4825" y="52"/>
                  </a:lnTo>
                  <a:lnTo>
                    <a:pt x="4825" y="60"/>
                  </a:lnTo>
                  <a:lnTo>
                    <a:pt x="4825" y="72"/>
                  </a:lnTo>
                  <a:lnTo>
                    <a:pt x="4826" y="78"/>
                  </a:lnTo>
                  <a:lnTo>
                    <a:pt x="4827" y="82"/>
                  </a:lnTo>
                  <a:lnTo>
                    <a:pt x="4829" y="87"/>
                  </a:lnTo>
                  <a:lnTo>
                    <a:pt x="4829" y="115"/>
                  </a:lnTo>
                  <a:lnTo>
                    <a:pt x="4818" y="150"/>
                  </a:lnTo>
                  <a:lnTo>
                    <a:pt x="4812" y="158"/>
                  </a:lnTo>
                  <a:lnTo>
                    <a:pt x="4804" y="164"/>
                  </a:lnTo>
                  <a:lnTo>
                    <a:pt x="4796" y="170"/>
                  </a:lnTo>
                  <a:lnTo>
                    <a:pt x="4787" y="176"/>
                  </a:lnTo>
                  <a:lnTo>
                    <a:pt x="4779" y="181"/>
                  </a:lnTo>
                  <a:lnTo>
                    <a:pt x="4772" y="187"/>
                  </a:lnTo>
                  <a:lnTo>
                    <a:pt x="4765" y="194"/>
                  </a:lnTo>
                  <a:lnTo>
                    <a:pt x="4758" y="202"/>
                  </a:lnTo>
                  <a:lnTo>
                    <a:pt x="4756" y="206"/>
                  </a:lnTo>
                  <a:lnTo>
                    <a:pt x="4754" y="211"/>
                  </a:lnTo>
                  <a:lnTo>
                    <a:pt x="4752" y="217"/>
                  </a:lnTo>
                  <a:lnTo>
                    <a:pt x="4725" y="223"/>
                  </a:lnTo>
                  <a:lnTo>
                    <a:pt x="4715" y="226"/>
                  </a:lnTo>
                  <a:lnTo>
                    <a:pt x="4713" y="226"/>
                  </a:lnTo>
                  <a:lnTo>
                    <a:pt x="4706" y="223"/>
                  </a:lnTo>
                  <a:lnTo>
                    <a:pt x="4698" y="220"/>
                  </a:lnTo>
                  <a:lnTo>
                    <a:pt x="4689" y="217"/>
                  </a:lnTo>
                  <a:lnTo>
                    <a:pt x="4684" y="217"/>
                  </a:lnTo>
                  <a:lnTo>
                    <a:pt x="4680" y="217"/>
                  </a:lnTo>
                  <a:lnTo>
                    <a:pt x="4675" y="218"/>
                  </a:lnTo>
                  <a:lnTo>
                    <a:pt x="4672" y="220"/>
                  </a:lnTo>
                  <a:lnTo>
                    <a:pt x="4668" y="226"/>
                  </a:lnTo>
                  <a:lnTo>
                    <a:pt x="4667" y="229"/>
                  </a:lnTo>
                  <a:lnTo>
                    <a:pt x="4664" y="231"/>
                  </a:lnTo>
                  <a:lnTo>
                    <a:pt x="4650" y="238"/>
                  </a:lnTo>
                  <a:lnTo>
                    <a:pt x="4643" y="238"/>
                  </a:lnTo>
                  <a:lnTo>
                    <a:pt x="4633" y="234"/>
                  </a:lnTo>
                  <a:lnTo>
                    <a:pt x="4627" y="232"/>
                  </a:lnTo>
                  <a:lnTo>
                    <a:pt x="4622" y="229"/>
                  </a:lnTo>
                  <a:lnTo>
                    <a:pt x="4611" y="226"/>
                  </a:lnTo>
                  <a:lnTo>
                    <a:pt x="4597" y="220"/>
                  </a:lnTo>
                  <a:lnTo>
                    <a:pt x="4591" y="219"/>
                  </a:lnTo>
                  <a:lnTo>
                    <a:pt x="4563" y="216"/>
                  </a:lnTo>
                  <a:lnTo>
                    <a:pt x="4547" y="215"/>
                  </a:lnTo>
                  <a:lnTo>
                    <a:pt x="4539" y="213"/>
                  </a:lnTo>
                  <a:lnTo>
                    <a:pt x="4529" y="215"/>
                  </a:lnTo>
                  <a:lnTo>
                    <a:pt x="4526" y="217"/>
                  </a:lnTo>
                  <a:lnTo>
                    <a:pt x="4517" y="221"/>
                  </a:lnTo>
                  <a:lnTo>
                    <a:pt x="4512" y="230"/>
                  </a:lnTo>
                  <a:lnTo>
                    <a:pt x="4462" y="301"/>
                  </a:lnTo>
                  <a:lnTo>
                    <a:pt x="4458" y="306"/>
                  </a:lnTo>
                  <a:lnTo>
                    <a:pt x="4453" y="315"/>
                  </a:lnTo>
                  <a:lnTo>
                    <a:pt x="4451" y="322"/>
                  </a:lnTo>
                  <a:lnTo>
                    <a:pt x="4449" y="333"/>
                  </a:lnTo>
                  <a:lnTo>
                    <a:pt x="4447" y="340"/>
                  </a:lnTo>
                  <a:lnTo>
                    <a:pt x="4445" y="343"/>
                  </a:lnTo>
                  <a:lnTo>
                    <a:pt x="4435" y="362"/>
                  </a:lnTo>
                  <a:lnTo>
                    <a:pt x="4431" y="370"/>
                  </a:lnTo>
                  <a:lnTo>
                    <a:pt x="4421" y="378"/>
                  </a:lnTo>
                  <a:lnTo>
                    <a:pt x="4419" y="382"/>
                  </a:lnTo>
                  <a:lnTo>
                    <a:pt x="4418" y="388"/>
                  </a:lnTo>
                  <a:lnTo>
                    <a:pt x="4416" y="394"/>
                  </a:lnTo>
                  <a:lnTo>
                    <a:pt x="4415" y="409"/>
                  </a:lnTo>
                  <a:lnTo>
                    <a:pt x="4412" y="482"/>
                  </a:lnTo>
                  <a:lnTo>
                    <a:pt x="4409" y="527"/>
                  </a:lnTo>
                  <a:lnTo>
                    <a:pt x="4408" y="536"/>
                  </a:lnTo>
                  <a:lnTo>
                    <a:pt x="4404" y="543"/>
                  </a:lnTo>
                  <a:lnTo>
                    <a:pt x="4402" y="549"/>
                  </a:lnTo>
                  <a:lnTo>
                    <a:pt x="4399" y="554"/>
                  </a:lnTo>
                  <a:lnTo>
                    <a:pt x="4397" y="560"/>
                  </a:lnTo>
                  <a:lnTo>
                    <a:pt x="4394" y="567"/>
                  </a:lnTo>
                  <a:lnTo>
                    <a:pt x="4393" y="574"/>
                  </a:lnTo>
                  <a:lnTo>
                    <a:pt x="4394" y="585"/>
                  </a:lnTo>
                  <a:lnTo>
                    <a:pt x="4404" y="617"/>
                  </a:lnTo>
                  <a:lnTo>
                    <a:pt x="4406" y="629"/>
                  </a:lnTo>
                  <a:lnTo>
                    <a:pt x="4408" y="635"/>
                  </a:lnTo>
                  <a:lnTo>
                    <a:pt x="4406" y="637"/>
                  </a:lnTo>
                  <a:lnTo>
                    <a:pt x="4400" y="665"/>
                  </a:lnTo>
                  <a:lnTo>
                    <a:pt x="4395" y="679"/>
                  </a:lnTo>
                  <a:lnTo>
                    <a:pt x="4391" y="694"/>
                  </a:lnTo>
                  <a:lnTo>
                    <a:pt x="4390" y="696"/>
                  </a:lnTo>
                  <a:lnTo>
                    <a:pt x="4387" y="698"/>
                  </a:lnTo>
                  <a:lnTo>
                    <a:pt x="4385" y="699"/>
                  </a:lnTo>
                  <a:lnTo>
                    <a:pt x="4381" y="701"/>
                  </a:lnTo>
                  <a:lnTo>
                    <a:pt x="4349" y="718"/>
                  </a:lnTo>
                  <a:lnTo>
                    <a:pt x="4347" y="724"/>
                  </a:lnTo>
                  <a:lnTo>
                    <a:pt x="4331" y="747"/>
                  </a:lnTo>
                  <a:lnTo>
                    <a:pt x="4328" y="750"/>
                  </a:lnTo>
                  <a:lnTo>
                    <a:pt x="4327" y="750"/>
                  </a:lnTo>
                  <a:lnTo>
                    <a:pt x="4289" y="744"/>
                  </a:lnTo>
                  <a:lnTo>
                    <a:pt x="4267" y="738"/>
                  </a:lnTo>
                  <a:lnTo>
                    <a:pt x="4263" y="735"/>
                  </a:lnTo>
                  <a:lnTo>
                    <a:pt x="4256" y="735"/>
                  </a:lnTo>
                  <a:lnTo>
                    <a:pt x="4247" y="736"/>
                  </a:lnTo>
                  <a:lnTo>
                    <a:pt x="4246" y="737"/>
                  </a:lnTo>
                  <a:lnTo>
                    <a:pt x="4239" y="745"/>
                  </a:lnTo>
                  <a:lnTo>
                    <a:pt x="4236" y="750"/>
                  </a:lnTo>
                  <a:lnTo>
                    <a:pt x="4233" y="753"/>
                  </a:lnTo>
                  <a:lnTo>
                    <a:pt x="4226" y="757"/>
                  </a:lnTo>
                  <a:lnTo>
                    <a:pt x="4196" y="772"/>
                  </a:lnTo>
                  <a:lnTo>
                    <a:pt x="4160" y="791"/>
                  </a:lnTo>
                  <a:lnTo>
                    <a:pt x="4155" y="792"/>
                  </a:lnTo>
                  <a:lnTo>
                    <a:pt x="4115" y="795"/>
                  </a:lnTo>
                  <a:lnTo>
                    <a:pt x="4112" y="795"/>
                  </a:lnTo>
                  <a:lnTo>
                    <a:pt x="4101" y="791"/>
                  </a:lnTo>
                  <a:lnTo>
                    <a:pt x="4098" y="790"/>
                  </a:lnTo>
                  <a:lnTo>
                    <a:pt x="4095" y="788"/>
                  </a:lnTo>
                  <a:lnTo>
                    <a:pt x="4095" y="786"/>
                  </a:lnTo>
                  <a:lnTo>
                    <a:pt x="4097" y="785"/>
                  </a:lnTo>
                  <a:lnTo>
                    <a:pt x="4098" y="782"/>
                  </a:lnTo>
                  <a:lnTo>
                    <a:pt x="4105" y="776"/>
                  </a:lnTo>
                  <a:lnTo>
                    <a:pt x="4111" y="767"/>
                  </a:lnTo>
                  <a:lnTo>
                    <a:pt x="4115" y="759"/>
                  </a:lnTo>
                  <a:lnTo>
                    <a:pt x="4116" y="753"/>
                  </a:lnTo>
                  <a:lnTo>
                    <a:pt x="4116" y="750"/>
                  </a:lnTo>
                  <a:lnTo>
                    <a:pt x="4116" y="748"/>
                  </a:lnTo>
                  <a:lnTo>
                    <a:pt x="4114" y="741"/>
                  </a:lnTo>
                  <a:lnTo>
                    <a:pt x="4108" y="728"/>
                  </a:lnTo>
                  <a:lnTo>
                    <a:pt x="4104" y="726"/>
                  </a:lnTo>
                  <a:lnTo>
                    <a:pt x="4102" y="723"/>
                  </a:lnTo>
                  <a:lnTo>
                    <a:pt x="4097" y="717"/>
                  </a:lnTo>
                  <a:lnTo>
                    <a:pt x="4092" y="716"/>
                  </a:lnTo>
                  <a:lnTo>
                    <a:pt x="3995" y="684"/>
                  </a:lnTo>
                  <a:lnTo>
                    <a:pt x="3975" y="679"/>
                  </a:lnTo>
                  <a:lnTo>
                    <a:pt x="3965" y="678"/>
                  </a:lnTo>
                  <a:lnTo>
                    <a:pt x="3964" y="678"/>
                  </a:lnTo>
                  <a:lnTo>
                    <a:pt x="3959" y="679"/>
                  </a:lnTo>
                  <a:lnTo>
                    <a:pt x="3953" y="683"/>
                  </a:lnTo>
                  <a:lnTo>
                    <a:pt x="3949" y="684"/>
                  </a:lnTo>
                  <a:lnTo>
                    <a:pt x="3942" y="685"/>
                  </a:lnTo>
                  <a:lnTo>
                    <a:pt x="3937" y="684"/>
                  </a:lnTo>
                  <a:lnTo>
                    <a:pt x="3894" y="672"/>
                  </a:lnTo>
                  <a:lnTo>
                    <a:pt x="3886" y="666"/>
                  </a:lnTo>
                  <a:lnTo>
                    <a:pt x="3878" y="661"/>
                  </a:lnTo>
                  <a:lnTo>
                    <a:pt x="3865" y="646"/>
                  </a:lnTo>
                  <a:lnTo>
                    <a:pt x="3859" y="641"/>
                  </a:lnTo>
                  <a:lnTo>
                    <a:pt x="3835" y="626"/>
                  </a:lnTo>
                  <a:lnTo>
                    <a:pt x="3811" y="612"/>
                  </a:lnTo>
                  <a:lnTo>
                    <a:pt x="3801" y="603"/>
                  </a:lnTo>
                  <a:lnTo>
                    <a:pt x="3791" y="593"/>
                  </a:lnTo>
                  <a:lnTo>
                    <a:pt x="3787" y="588"/>
                  </a:lnTo>
                  <a:lnTo>
                    <a:pt x="3783" y="581"/>
                  </a:lnTo>
                  <a:lnTo>
                    <a:pt x="3780" y="575"/>
                  </a:lnTo>
                  <a:lnTo>
                    <a:pt x="3778" y="568"/>
                  </a:lnTo>
                  <a:lnTo>
                    <a:pt x="3774" y="565"/>
                  </a:lnTo>
                  <a:lnTo>
                    <a:pt x="3760" y="552"/>
                  </a:lnTo>
                  <a:lnTo>
                    <a:pt x="3715" y="511"/>
                  </a:lnTo>
                  <a:lnTo>
                    <a:pt x="3712" y="509"/>
                  </a:lnTo>
                  <a:lnTo>
                    <a:pt x="3705" y="508"/>
                  </a:lnTo>
                  <a:lnTo>
                    <a:pt x="3691" y="505"/>
                  </a:lnTo>
                  <a:lnTo>
                    <a:pt x="3686" y="505"/>
                  </a:lnTo>
                  <a:lnTo>
                    <a:pt x="3683" y="507"/>
                  </a:lnTo>
                  <a:lnTo>
                    <a:pt x="3678" y="509"/>
                  </a:lnTo>
                  <a:lnTo>
                    <a:pt x="3678" y="510"/>
                  </a:lnTo>
                  <a:lnTo>
                    <a:pt x="3674" y="533"/>
                  </a:lnTo>
                  <a:lnTo>
                    <a:pt x="3666" y="558"/>
                  </a:lnTo>
                  <a:lnTo>
                    <a:pt x="3652" y="601"/>
                  </a:lnTo>
                  <a:lnTo>
                    <a:pt x="3648" y="608"/>
                  </a:lnTo>
                  <a:lnTo>
                    <a:pt x="3645" y="613"/>
                  </a:lnTo>
                  <a:lnTo>
                    <a:pt x="3639" y="621"/>
                  </a:lnTo>
                  <a:lnTo>
                    <a:pt x="3627" y="634"/>
                  </a:lnTo>
                  <a:lnTo>
                    <a:pt x="3612" y="650"/>
                  </a:lnTo>
                  <a:lnTo>
                    <a:pt x="3600" y="664"/>
                  </a:lnTo>
                  <a:lnTo>
                    <a:pt x="3587" y="679"/>
                  </a:lnTo>
                  <a:lnTo>
                    <a:pt x="3574" y="701"/>
                  </a:lnTo>
                  <a:lnTo>
                    <a:pt x="3565" y="715"/>
                  </a:lnTo>
                  <a:lnTo>
                    <a:pt x="3557" y="729"/>
                  </a:lnTo>
                  <a:lnTo>
                    <a:pt x="3551" y="743"/>
                  </a:lnTo>
                  <a:lnTo>
                    <a:pt x="3532" y="780"/>
                  </a:lnTo>
                  <a:lnTo>
                    <a:pt x="3502" y="831"/>
                  </a:lnTo>
                  <a:lnTo>
                    <a:pt x="3474" y="860"/>
                  </a:lnTo>
                  <a:lnTo>
                    <a:pt x="3470" y="864"/>
                  </a:lnTo>
                  <a:lnTo>
                    <a:pt x="3463" y="871"/>
                  </a:lnTo>
                  <a:lnTo>
                    <a:pt x="3459" y="875"/>
                  </a:lnTo>
                  <a:lnTo>
                    <a:pt x="3446" y="894"/>
                  </a:lnTo>
                  <a:lnTo>
                    <a:pt x="3443" y="898"/>
                  </a:lnTo>
                  <a:lnTo>
                    <a:pt x="3439" y="909"/>
                  </a:lnTo>
                  <a:lnTo>
                    <a:pt x="3435" y="922"/>
                  </a:lnTo>
                  <a:lnTo>
                    <a:pt x="3428" y="941"/>
                  </a:lnTo>
                  <a:lnTo>
                    <a:pt x="3406" y="988"/>
                  </a:lnTo>
                  <a:lnTo>
                    <a:pt x="3405" y="991"/>
                  </a:lnTo>
                  <a:lnTo>
                    <a:pt x="3399" y="1000"/>
                  </a:lnTo>
                  <a:lnTo>
                    <a:pt x="3391" y="1015"/>
                  </a:lnTo>
                  <a:lnTo>
                    <a:pt x="3385" y="1023"/>
                  </a:lnTo>
                  <a:lnTo>
                    <a:pt x="3374" y="1036"/>
                  </a:lnTo>
                  <a:lnTo>
                    <a:pt x="3365" y="1043"/>
                  </a:lnTo>
                  <a:lnTo>
                    <a:pt x="3357" y="1051"/>
                  </a:lnTo>
                  <a:lnTo>
                    <a:pt x="3346" y="1067"/>
                  </a:lnTo>
                  <a:lnTo>
                    <a:pt x="3315" y="1112"/>
                  </a:lnTo>
                  <a:lnTo>
                    <a:pt x="3313" y="1117"/>
                  </a:lnTo>
                  <a:lnTo>
                    <a:pt x="3312" y="1121"/>
                  </a:lnTo>
                  <a:lnTo>
                    <a:pt x="3310" y="1127"/>
                  </a:lnTo>
                  <a:lnTo>
                    <a:pt x="3308" y="1131"/>
                  </a:lnTo>
                  <a:lnTo>
                    <a:pt x="3307" y="1137"/>
                  </a:lnTo>
                  <a:lnTo>
                    <a:pt x="3308" y="1140"/>
                  </a:lnTo>
                  <a:lnTo>
                    <a:pt x="3308" y="1144"/>
                  </a:lnTo>
                  <a:lnTo>
                    <a:pt x="3311" y="1148"/>
                  </a:lnTo>
                  <a:lnTo>
                    <a:pt x="3313" y="1151"/>
                  </a:lnTo>
                  <a:lnTo>
                    <a:pt x="3316" y="1154"/>
                  </a:lnTo>
                  <a:lnTo>
                    <a:pt x="3323" y="1160"/>
                  </a:lnTo>
                  <a:lnTo>
                    <a:pt x="3331" y="1164"/>
                  </a:lnTo>
                  <a:lnTo>
                    <a:pt x="3338" y="1169"/>
                  </a:lnTo>
                  <a:lnTo>
                    <a:pt x="3347" y="1172"/>
                  </a:lnTo>
                  <a:lnTo>
                    <a:pt x="3358" y="1176"/>
                  </a:lnTo>
                  <a:lnTo>
                    <a:pt x="3369" y="1182"/>
                  </a:lnTo>
                  <a:lnTo>
                    <a:pt x="3376" y="1189"/>
                  </a:lnTo>
                  <a:lnTo>
                    <a:pt x="3380" y="1193"/>
                  </a:lnTo>
                  <a:lnTo>
                    <a:pt x="3386" y="1199"/>
                  </a:lnTo>
                  <a:lnTo>
                    <a:pt x="3387" y="1204"/>
                  </a:lnTo>
                  <a:lnTo>
                    <a:pt x="3386" y="1213"/>
                  </a:lnTo>
                  <a:lnTo>
                    <a:pt x="3385" y="1221"/>
                  </a:lnTo>
                  <a:lnTo>
                    <a:pt x="3382" y="1234"/>
                  </a:lnTo>
                  <a:lnTo>
                    <a:pt x="3377" y="1247"/>
                  </a:lnTo>
                  <a:lnTo>
                    <a:pt x="3372" y="1261"/>
                  </a:lnTo>
                  <a:lnTo>
                    <a:pt x="3366" y="1274"/>
                  </a:lnTo>
                  <a:lnTo>
                    <a:pt x="3358" y="1287"/>
                  </a:lnTo>
                  <a:lnTo>
                    <a:pt x="3351" y="1299"/>
                  </a:lnTo>
                  <a:lnTo>
                    <a:pt x="3343" y="1310"/>
                  </a:lnTo>
                  <a:lnTo>
                    <a:pt x="3333" y="1319"/>
                  </a:lnTo>
                  <a:lnTo>
                    <a:pt x="3329" y="1320"/>
                  </a:lnTo>
                  <a:lnTo>
                    <a:pt x="3326" y="1322"/>
                  </a:lnTo>
                  <a:lnTo>
                    <a:pt x="3318" y="1323"/>
                  </a:lnTo>
                  <a:lnTo>
                    <a:pt x="3314" y="1320"/>
                  </a:lnTo>
                  <a:lnTo>
                    <a:pt x="3308" y="1315"/>
                  </a:lnTo>
                  <a:lnTo>
                    <a:pt x="3304" y="1310"/>
                  </a:lnTo>
                  <a:lnTo>
                    <a:pt x="3302" y="1307"/>
                  </a:lnTo>
                  <a:lnTo>
                    <a:pt x="3283" y="1269"/>
                  </a:lnTo>
                  <a:lnTo>
                    <a:pt x="3281" y="1264"/>
                  </a:lnTo>
                  <a:lnTo>
                    <a:pt x="3276" y="1260"/>
                  </a:lnTo>
                  <a:lnTo>
                    <a:pt x="3275" y="1258"/>
                  </a:lnTo>
                  <a:lnTo>
                    <a:pt x="3270" y="1255"/>
                  </a:lnTo>
                  <a:lnTo>
                    <a:pt x="3262" y="1254"/>
                  </a:lnTo>
                  <a:lnTo>
                    <a:pt x="3251" y="1253"/>
                  </a:lnTo>
                  <a:lnTo>
                    <a:pt x="3246" y="1254"/>
                  </a:lnTo>
                  <a:lnTo>
                    <a:pt x="3229" y="1254"/>
                  </a:lnTo>
                  <a:lnTo>
                    <a:pt x="3222" y="1256"/>
                  </a:lnTo>
                  <a:lnTo>
                    <a:pt x="3209" y="1258"/>
                  </a:lnTo>
                  <a:lnTo>
                    <a:pt x="3191" y="1264"/>
                  </a:lnTo>
                  <a:lnTo>
                    <a:pt x="3181" y="1264"/>
                  </a:lnTo>
                  <a:lnTo>
                    <a:pt x="3172" y="1264"/>
                  </a:lnTo>
                  <a:lnTo>
                    <a:pt x="3166" y="1260"/>
                  </a:lnTo>
                  <a:lnTo>
                    <a:pt x="3138" y="1236"/>
                  </a:lnTo>
                  <a:lnTo>
                    <a:pt x="3135" y="1231"/>
                  </a:lnTo>
                  <a:lnTo>
                    <a:pt x="3134" y="1230"/>
                  </a:lnTo>
                  <a:lnTo>
                    <a:pt x="3132" y="1224"/>
                  </a:lnTo>
                  <a:lnTo>
                    <a:pt x="3134" y="1220"/>
                  </a:lnTo>
                  <a:lnTo>
                    <a:pt x="3137" y="1216"/>
                  </a:lnTo>
                  <a:lnTo>
                    <a:pt x="3140" y="1205"/>
                  </a:lnTo>
                  <a:lnTo>
                    <a:pt x="3141" y="1198"/>
                  </a:lnTo>
                  <a:lnTo>
                    <a:pt x="3141" y="1186"/>
                  </a:lnTo>
                  <a:lnTo>
                    <a:pt x="3138" y="1175"/>
                  </a:lnTo>
                  <a:lnTo>
                    <a:pt x="3132" y="1167"/>
                  </a:lnTo>
                  <a:lnTo>
                    <a:pt x="3130" y="1163"/>
                  </a:lnTo>
                  <a:lnTo>
                    <a:pt x="3124" y="1160"/>
                  </a:lnTo>
                  <a:lnTo>
                    <a:pt x="3117" y="1160"/>
                  </a:lnTo>
                  <a:lnTo>
                    <a:pt x="3110" y="1159"/>
                  </a:lnTo>
                  <a:lnTo>
                    <a:pt x="3106" y="1159"/>
                  </a:lnTo>
                  <a:lnTo>
                    <a:pt x="3101" y="1160"/>
                  </a:lnTo>
                  <a:lnTo>
                    <a:pt x="3093" y="1164"/>
                  </a:lnTo>
                  <a:lnTo>
                    <a:pt x="3089" y="1165"/>
                  </a:lnTo>
                  <a:lnTo>
                    <a:pt x="3083" y="1169"/>
                  </a:lnTo>
                  <a:lnTo>
                    <a:pt x="3068" y="1170"/>
                  </a:lnTo>
                  <a:lnTo>
                    <a:pt x="3052" y="1170"/>
                  </a:lnTo>
                  <a:lnTo>
                    <a:pt x="3035" y="1169"/>
                  </a:lnTo>
                  <a:lnTo>
                    <a:pt x="3016" y="1168"/>
                  </a:lnTo>
                  <a:lnTo>
                    <a:pt x="2997" y="1168"/>
                  </a:lnTo>
                  <a:lnTo>
                    <a:pt x="2979" y="1168"/>
                  </a:lnTo>
                  <a:lnTo>
                    <a:pt x="2970" y="1170"/>
                  </a:lnTo>
                  <a:lnTo>
                    <a:pt x="2960" y="1171"/>
                  </a:lnTo>
                  <a:lnTo>
                    <a:pt x="2951" y="1174"/>
                  </a:lnTo>
                  <a:lnTo>
                    <a:pt x="2941" y="1178"/>
                  </a:lnTo>
                  <a:lnTo>
                    <a:pt x="2937" y="1180"/>
                  </a:lnTo>
                  <a:lnTo>
                    <a:pt x="2929" y="1181"/>
                  </a:lnTo>
                  <a:lnTo>
                    <a:pt x="2923" y="1181"/>
                  </a:lnTo>
                  <a:lnTo>
                    <a:pt x="2883" y="1176"/>
                  </a:lnTo>
                  <a:lnTo>
                    <a:pt x="2844" y="1163"/>
                  </a:lnTo>
                  <a:lnTo>
                    <a:pt x="2835" y="1162"/>
                  </a:lnTo>
                  <a:lnTo>
                    <a:pt x="2773" y="1160"/>
                  </a:lnTo>
                  <a:lnTo>
                    <a:pt x="2742" y="1170"/>
                  </a:lnTo>
                  <a:lnTo>
                    <a:pt x="2740" y="1172"/>
                  </a:lnTo>
                  <a:lnTo>
                    <a:pt x="2737" y="1173"/>
                  </a:lnTo>
                  <a:lnTo>
                    <a:pt x="2732" y="1173"/>
                  </a:lnTo>
                  <a:lnTo>
                    <a:pt x="2727" y="1172"/>
                  </a:lnTo>
                  <a:lnTo>
                    <a:pt x="2675" y="1161"/>
                  </a:lnTo>
                  <a:lnTo>
                    <a:pt x="2663" y="1154"/>
                  </a:lnTo>
                  <a:lnTo>
                    <a:pt x="2658" y="1153"/>
                  </a:lnTo>
                  <a:lnTo>
                    <a:pt x="2650" y="1153"/>
                  </a:lnTo>
                  <a:lnTo>
                    <a:pt x="2641" y="1154"/>
                  </a:lnTo>
                  <a:lnTo>
                    <a:pt x="2572" y="1184"/>
                  </a:lnTo>
                  <a:lnTo>
                    <a:pt x="2571" y="1186"/>
                  </a:lnTo>
                  <a:lnTo>
                    <a:pt x="2569" y="1188"/>
                  </a:lnTo>
                  <a:lnTo>
                    <a:pt x="2566" y="1192"/>
                  </a:lnTo>
                  <a:lnTo>
                    <a:pt x="2566" y="1195"/>
                  </a:lnTo>
                  <a:lnTo>
                    <a:pt x="2567" y="1200"/>
                  </a:lnTo>
                  <a:lnTo>
                    <a:pt x="2569" y="1205"/>
                  </a:lnTo>
                  <a:lnTo>
                    <a:pt x="2592" y="1240"/>
                  </a:lnTo>
                  <a:lnTo>
                    <a:pt x="2597" y="1244"/>
                  </a:lnTo>
                  <a:lnTo>
                    <a:pt x="2599" y="1244"/>
                  </a:lnTo>
                  <a:lnTo>
                    <a:pt x="2608" y="1247"/>
                  </a:lnTo>
                  <a:lnTo>
                    <a:pt x="2631" y="1248"/>
                  </a:lnTo>
                  <a:lnTo>
                    <a:pt x="2661" y="1251"/>
                  </a:lnTo>
                  <a:lnTo>
                    <a:pt x="2668" y="1253"/>
                  </a:lnTo>
                  <a:lnTo>
                    <a:pt x="2672" y="1257"/>
                  </a:lnTo>
                  <a:lnTo>
                    <a:pt x="2709" y="1292"/>
                  </a:lnTo>
                  <a:lnTo>
                    <a:pt x="2726" y="1310"/>
                  </a:lnTo>
                  <a:lnTo>
                    <a:pt x="2728" y="1313"/>
                  </a:lnTo>
                  <a:lnTo>
                    <a:pt x="2727" y="1315"/>
                  </a:lnTo>
                  <a:lnTo>
                    <a:pt x="2725" y="1320"/>
                  </a:lnTo>
                  <a:lnTo>
                    <a:pt x="2724" y="1323"/>
                  </a:lnTo>
                  <a:lnTo>
                    <a:pt x="2722" y="1324"/>
                  </a:lnTo>
                  <a:lnTo>
                    <a:pt x="2720" y="1324"/>
                  </a:lnTo>
                  <a:lnTo>
                    <a:pt x="2680" y="1340"/>
                  </a:lnTo>
                  <a:lnTo>
                    <a:pt x="2658" y="1397"/>
                  </a:lnTo>
                  <a:lnTo>
                    <a:pt x="2648" y="1440"/>
                  </a:lnTo>
                  <a:lnTo>
                    <a:pt x="2647" y="1445"/>
                  </a:lnTo>
                  <a:lnTo>
                    <a:pt x="2640" y="1494"/>
                  </a:lnTo>
                  <a:lnTo>
                    <a:pt x="2640" y="1496"/>
                  </a:lnTo>
                  <a:lnTo>
                    <a:pt x="2635" y="1506"/>
                  </a:lnTo>
                  <a:lnTo>
                    <a:pt x="2630" y="1516"/>
                  </a:lnTo>
                  <a:lnTo>
                    <a:pt x="2627" y="1522"/>
                  </a:lnTo>
                  <a:lnTo>
                    <a:pt x="2619" y="1532"/>
                  </a:lnTo>
                  <a:lnTo>
                    <a:pt x="2617" y="1536"/>
                  </a:lnTo>
                  <a:lnTo>
                    <a:pt x="2614" y="1542"/>
                  </a:lnTo>
                  <a:lnTo>
                    <a:pt x="2613" y="1547"/>
                  </a:lnTo>
                  <a:lnTo>
                    <a:pt x="2613" y="1553"/>
                  </a:lnTo>
                  <a:lnTo>
                    <a:pt x="2620" y="1603"/>
                  </a:lnTo>
                  <a:lnTo>
                    <a:pt x="2628" y="1687"/>
                  </a:lnTo>
                  <a:lnTo>
                    <a:pt x="2631" y="1758"/>
                  </a:lnTo>
                  <a:lnTo>
                    <a:pt x="2634" y="1810"/>
                  </a:lnTo>
                  <a:lnTo>
                    <a:pt x="2635" y="1814"/>
                  </a:lnTo>
                  <a:lnTo>
                    <a:pt x="2635" y="1819"/>
                  </a:lnTo>
                  <a:lnTo>
                    <a:pt x="2637" y="1824"/>
                  </a:lnTo>
                  <a:lnTo>
                    <a:pt x="2641" y="1837"/>
                  </a:lnTo>
                  <a:lnTo>
                    <a:pt x="2641" y="1845"/>
                  </a:lnTo>
                  <a:lnTo>
                    <a:pt x="2641" y="1851"/>
                  </a:lnTo>
                  <a:lnTo>
                    <a:pt x="2639" y="1857"/>
                  </a:lnTo>
                  <a:lnTo>
                    <a:pt x="2635" y="1864"/>
                  </a:lnTo>
                  <a:lnTo>
                    <a:pt x="2633" y="1869"/>
                  </a:lnTo>
                  <a:lnTo>
                    <a:pt x="2629" y="1873"/>
                  </a:lnTo>
                  <a:lnTo>
                    <a:pt x="2620" y="1882"/>
                  </a:lnTo>
                  <a:lnTo>
                    <a:pt x="2616" y="1886"/>
                  </a:lnTo>
                  <a:lnTo>
                    <a:pt x="2614" y="1913"/>
                  </a:lnTo>
                  <a:lnTo>
                    <a:pt x="2624" y="1919"/>
                  </a:lnTo>
                  <a:lnTo>
                    <a:pt x="2626" y="1920"/>
                  </a:lnTo>
                  <a:lnTo>
                    <a:pt x="2628" y="1923"/>
                  </a:lnTo>
                  <a:lnTo>
                    <a:pt x="2629" y="1938"/>
                  </a:lnTo>
                  <a:lnTo>
                    <a:pt x="2629" y="1954"/>
                  </a:lnTo>
                  <a:lnTo>
                    <a:pt x="2629" y="1969"/>
                  </a:lnTo>
                  <a:lnTo>
                    <a:pt x="2627" y="1983"/>
                  </a:lnTo>
                  <a:lnTo>
                    <a:pt x="2624" y="1990"/>
                  </a:lnTo>
                  <a:lnTo>
                    <a:pt x="2621" y="1993"/>
                  </a:lnTo>
                  <a:lnTo>
                    <a:pt x="2617" y="1997"/>
                  </a:lnTo>
                  <a:lnTo>
                    <a:pt x="2610" y="1999"/>
                  </a:lnTo>
                  <a:lnTo>
                    <a:pt x="2608" y="1999"/>
                  </a:lnTo>
                  <a:lnTo>
                    <a:pt x="2600" y="1997"/>
                  </a:lnTo>
                  <a:lnTo>
                    <a:pt x="2596" y="1993"/>
                  </a:lnTo>
                  <a:lnTo>
                    <a:pt x="2591" y="1983"/>
                  </a:lnTo>
                  <a:lnTo>
                    <a:pt x="2586" y="1977"/>
                  </a:lnTo>
                  <a:lnTo>
                    <a:pt x="2577" y="1975"/>
                  </a:lnTo>
                  <a:lnTo>
                    <a:pt x="2568" y="1976"/>
                  </a:lnTo>
                  <a:lnTo>
                    <a:pt x="2490" y="1996"/>
                  </a:lnTo>
                  <a:lnTo>
                    <a:pt x="2488" y="1999"/>
                  </a:lnTo>
                  <a:lnTo>
                    <a:pt x="2487" y="2000"/>
                  </a:lnTo>
                  <a:lnTo>
                    <a:pt x="2486" y="2006"/>
                  </a:lnTo>
                  <a:lnTo>
                    <a:pt x="2487" y="2011"/>
                  </a:lnTo>
                  <a:lnTo>
                    <a:pt x="2488" y="2013"/>
                  </a:lnTo>
                  <a:lnTo>
                    <a:pt x="2497" y="2030"/>
                  </a:lnTo>
                  <a:lnTo>
                    <a:pt x="2499" y="2033"/>
                  </a:lnTo>
                  <a:lnTo>
                    <a:pt x="2502" y="2035"/>
                  </a:lnTo>
                  <a:lnTo>
                    <a:pt x="2513" y="2045"/>
                  </a:lnTo>
                  <a:lnTo>
                    <a:pt x="2518" y="2048"/>
                  </a:lnTo>
                  <a:lnTo>
                    <a:pt x="2524" y="2051"/>
                  </a:lnTo>
                  <a:lnTo>
                    <a:pt x="2528" y="2055"/>
                  </a:lnTo>
                  <a:lnTo>
                    <a:pt x="2529" y="2057"/>
                  </a:lnTo>
                  <a:lnTo>
                    <a:pt x="2530" y="2061"/>
                  </a:lnTo>
                  <a:lnTo>
                    <a:pt x="2531" y="2064"/>
                  </a:lnTo>
                  <a:lnTo>
                    <a:pt x="2529" y="2071"/>
                  </a:lnTo>
                  <a:lnTo>
                    <a:pt x="2514" y="2074"/>
                  </a:lnTo>
                  <a:lnTo>
                    <a:pt x="2473" y="2078"/>
                  </a:lnTo>
                  <a:lnTo>
                    <a:pt x="2451" y="2076"/>
                  </a:lnTo>
                  <a:lnTo>
                    <a:pt x="2432" y="2073"/>
                  </a:lnTo>
                  <a:lnTo>
                    <a:pt x="2428" y="2075"/>
                  </a:lnTo>
                  <a:lnTo>
                    <a:pt x="2423" y="2083"/>
                  </a:lnTo>
                  <a:lnTo>
                    <a:pt x="2388" y="2130"/>
                  </a:lnTo>
                  <a:lnTo>
                    <a:pt x="2381" y="2140"/>
                  </a:lnTo>
                  <a:lnTo>
                    <a:pt x="2380" y="2168"/>
                  </a:lnTo>
                  <a:lnTo>
                    <a:pt x="2380" y="2173"/>
                  </a:lnTo>
                  <a:lnTo>
                    <a:pt x="2381" y="2179"/>
                  </a:lnTo>
                  <a:lnTo>
                    <a:pt x="2384" y="2189"/>
                  </a:lnTo>
                  <a:lnTo>
                    <a:pt x="2385" y="2196"/>
                  </a:lnTo>
                  <a:lnTo>
                    <a:pt x="2388" y="2203"/>
                  </a:lnTo>
                  <a:lnTo>
                    <a:pt x="2375" y="2219"/>
                  </a:lnTo>
                  <a:lnTo>
                    <a:pt x="2371" y="2257"/>
                  </a:lnTo>
                  <a:lnTo>
                    <a:pt x="2371" y="2297"/>
                  </a:lnTo>
                  <a:lnTo>
                    <a:pt x="2374" y="2303"/>
                  </a:lnTo>
                  <a:lnTo>
                    <a:pt x="2374" y="2308"/>
                  </a:lnTo>
                  <a:lnTo>
                    <a:pt x="2369" y="2320"/>
                  </a:lnTo>
                  <a:lnTo>
                    <a:pt x="2365" y="2323"/>
                  </a:lnTo>
                  <a:lnTo>
                    <a:pt x="2363" y="2323"/>
                  </a:lnTo>
                  <a:lnTo>
                    <a:pt x="2354" y="2324"/>
                  </a:lnTo>
                  <a:lnTo>
                    <a:pt x="2351" y="2324"/>
                  </a:lnTo>
                  <a:lnTo>
                    <a:pt x="2350" y="2329"/>
                  </a:lnTo>
                  <a:lnTo>
                    <a:pt x="2347" y="2352"/>
                  </a:lnTo>
                  <a:lnTo>
                    <a:pt x="2347" y="2354"/>
                  </a:lnTo>
                  <a:lnTo>
                    <a:pt x="2349" y="2359"/>
                  </a:lnTo>
                  <a:lnTo>
                    <a:pt x="2350" y="2362"/>
                  </a:lnTo>
                  <a:lnTo>
                    <a:pt x="2351" y="2369"/>
                  </a:lnTo>
                  <a:lnTo>
                    <a:pt x="2351" y="2373"/>
                  </a:lnTo>
                  <a:lnTo>
                    <a:pt x="2350" y="2378"/>
                  </a:lnTo>
                  <a:lnTo>
                    <a:pt x="2349" y="2381"/>
                  </a:lnTo>
                  <a:lnTo>
                    <a:pt x="2347" y="2384"/>
                  </a:lnTo>
                  <a:lnTo>
                    <a:pt x="2344" y="2386"/>
                  </a:lnTo>
                  <a:lnTo>
                    <a:pt x="2341" y="2389"/>
                  </a:lnTo>
                  <a:lnTo>
                    <a:pt x="2338" y="2390"/>
                  </a:lnTo>
                  <a:lnTo>
                    <a:pt x="2330" y="2391"/>
                  </a:lnTo>
                  <a:lnTo>
                    <a:pt x="2321" y="2391"/>
                  </a:lnTo>
                  <a:lnTo>
                    <a:pt x="2312" y="2390"/>
                  </a:lnTo>
                  <a:lnTo>
                    <a:pt x="2303" y="2387"/>
                  </a:lnTo>
                  <a:lnTo>
                    <a:pt x="2282" y="2375"/>
                  </a:lnTo>
                  <a:lnTo>
                    <a:pt x="2275" y="2372"/>
                  </a:lnTo>
                  <a:lnTo>
                    <a:pt x="2266" y="2370"/>
                  </a:lnTo>
                  <a:lnTo>
                    <a:pt x="2256" y="2368"/>
                  </a:lnTo>
                  <a:lnTo>
                    <a:pt x="2246" y="2366"/>
                  </a:lnTo>
                  <a:lnTo>
                    <a:pt x="2236" y="2366"/>
                  </a:lnTo>
                  <a:lnTo>
                    <a:pt x="2230" y="2366"/>
                  </a:lnTo>
                  <a:lnTo>
                    <a:pt x="2226" y="2368"/>
                  </a:lnTo>
                  <a:lnTo>
                    <a:pt x="2221" y="2370"/>
                  </a:lnTo>
                  <a:lnTo>
                    <a:pt x="2217" y="2371"/>
                  </a:lnTo>
                  <a:lnTo>
                    <a:pt x="2214" y="2374"/>
                  </a:lnTo>
                  <a:lnTo>
                    <a:pt x="2210" y="2378"/>
                  </a:lnTo>
                  <a:lnTo>
                    <a:pt x="2208" y="2382"/>
                  </a:lnTo>
                  <a:lnTo>
                    <a:pt x="2206" y="2386"/>
                  </a:lnTo>
                  <a:lnTo>
                    <a:pt x="2200" y="2396"/>
                  </a:lnTo>
                  <a:lnTo>
                    <a:pt x="2200" y="2399"/>
                  </a:lnTo>
                  <a:lnTo>
                    <a:pt x="2193" y="2406"/>
                  </a:lnTo>
                  <a:lnTo>
                    <a:pt x="2191" y="2407"/>
                  </a:lnTo>
                  <a:lnTo>
                    <a:pt x="2189" y="2409"/>
                  </a:lnTo>
                  <a:lnTo>
                    <a:pt x="2187" y="2410"/>
                  </a:lnTo>
                  <a:lnTo>
                    <a:pt x="2182" y="2411"/>
                  </a:lnTo>
                  <a:lnTo>
                    <a:pt x="2174" y="2410"/>
                  </a:lnTo>
                  <a:lnTo>
                    <a:pt x="2167" y="2406"/>
                  </a:lnTo>
                  <a:lnTo>
                    <a:pt x="2158" y="2402"/>
                  </a:lnTo>
                  <a:lnTo>
                    <a:pt x="2152" y="2401"/>
                  </a:lnTo>
                  <a:lnTo>
                    <a:pt x="2148" y="2401"/>
                  </a:lnTo>
                  <a:lnTo>
                    <a:pt x="2106" y="2410"/>
                  </a:lnTo>
                  <a:lnTo>
                    <a:pt x="2049" y="2409"/>
                  </a:lnTo>
                  <a:lnTo>
                    <a:pt x="1982" y="2420"/>
                  </a:lnTo>
                  <a:lnTo>
                    <a:pt x="1912" y="2434"/>
                  </a:lnTo>
                  <a:lnTo>
                    <a:pt x="1831" y="2449"/>
                  </a:lnTo>
                  <a:lnTo>
                    <a:pt x="1774" y="2467"/>
                  </a:lnTo>
                  <a:lnTo>
                    <a:pt x="1733" y="2480"/>
                  </a:lnTo>
                  <a:lnTo>
                    <a:pt x="1729" y="2482"/>
                  </a:lnTo>
                  <a:lnTo>
                    <a:pt x="1723" y="2485"/>
                  </a:lnTo>
                  <a:lnTo>
                    <a:pt x="1719" y="2488"/>
                  </a:lnTo>
                  <a:lnTo>
                    <a:pt x="1717" y="2494"/>
                  </a:lnTo>
                  <a:lnTo>
                    <a:pt x="1717" y="2496"/>
                  </a:lnTo>
                  <a:lnTo>
                    <a:pt x="1716" y="2502"/>
                  </a:lnTo>
                  <a:lnTo>
                    <a:pt x="1695" y="2530"/>
                  </a:lnTo>
                  <a:lnTo>
                    <a:pt x="1654" y="2567"/>
                  </a:lnTo>
                  <a:lnTo>
                    <a:pt x="1643" y="2576"/>
                  </a:lnTo>
                  <a:lnTo>
                    <a:pt x="1636" y="2580"/>
                  </a:lnTo>
                  <a:lnTo>
                    <a:pt x="1619" y="2588"/>
                  </a:lnTo>
                  <a:lnTo>
                    <a:pt x="1614" y="2589"/>
                  </a:lnTo>
                  <a:lnTo>
                    <a:pt x="1597" y="2594"/>
                  </a:lnTo>
                  <a:lnTo>
                    <a:pt x="1593" y="2593"/>
                  </a:lnTo>
                  <a:lnTo>
                    <a:pt x="1591" y="2592"/>
                  </a:lnTo>
                  <a:lnTo>
                    <a:pt x="1589" y="2590"/>
                  </a:lnTo>
                  <a:lnTo>
                    <a:pt x="1587" y="2586"/>
                  </a:lnTo>
                  <a:lnTo>
                    <a:pt x="1585" y="2583"/>
                  </a:lnTo>
                  <a:lnTo>
                    <a:pt x="1583" y="2582"/>
                  </a:lnTo>
                  <a:lnTo>
                    <a:pt x="1575" y="2578"/>
                  </a:lnTo>
                  <a:lnTo>
                    <a:pt x="1541" y="2561"/>
                  </a:lnTo>
                  <a:lnTo>
                    <a:pt x="1534" y="2559"/>
                  </a:lnTo>
                  <a:lnTo>
                    <a:pt x="1529" y="2560"/>
                  </a:lnTo>
                  <a:lnTo>
                    <a:pt x="1511" y="2565"/>
                  </a:lnTo>
                  <a:lnTo>
                    <a:pt x="1479" y="2570"/>
                  </a:lnTo>
                  <a:lnTo>
                    <a:pt x="1437" y="2562"/>
                  </a:lnTo>
                  <a:lnTo>
                    <a:pt x="1426" y="2559"/>
                  </a:lnTo>
                  <a:lnTo>
                    <a:pt x="1420" y="2555"/>
                  </a:lnTo>
                  <a:lnTo>
                    <a:pt x="1419" y="2552"/>
                  </a:lnTo>
                  <a:lnTo>
                    <a:pt x="1416" y="2548"/>
                  </a:lnTo>
                  <a:lnTo>
                    <a:pt x="1409" y="2541"/>
                  </a:lnTo>
                  <a:lnTo>
                    <a:pt x="1395" y="2530"/>
                  </a:lnTo>
                  <a:lnTo>
                    <a:pt x="1385" y="2527"/>
                  </a:lnTo>
                  <a:lnTo>
                    <a:pt x="1384" y="2526"/>
                  </a:lnTo>
                  <a:lnTo>
                    <a:pt x="1378" y="2525"/>
                  </a:lnTo>
                  <a:lnTo>
                    <a:pt x="1365" y="2528"/>
                  </a:lnTo>
                  <a:lnTo>
                    <a:pt x="1359" y="2528"/>
                  </a:lnTo>
                  <a:lnTo>
                    <a:pt x="1327" y="2511"/>
                  </a:lnTo>
                  <a:lnTo>
                    <a:pt x="1325" y="2509"/>
                  </a:lnTo>
                  <a:lnTo>
                    <a:pt x="1323" y="2508"/>
                  </a:lnTo>
                  <a:lnTo>
                    <a:pt x="1318" y="2503"/>
                  </a:lnTo>
                  <a:lnTo>
                    <a:pt x="1312" y="2492"/>
                  </a:lnTo>
                  <a:lnTo>
                    <a:pt x="1307" y="2488"/>
                  </a:lnTo>
                  <a:lnTo>
                    <a:pt x="1298" y="2485"/>
                  </a:lnTo>
                  <a:lnTo>
                    <a:pt x="1292" y="2484"/>
                  </a:lnTo>
                  <a:lnTo>
                    <a:pt x="1281" y="2483"/>
                  </a:lnTo>
                  <a:lnTo>
                    <a:pt x="1265" y="2483"/>
                  </a:lnTo>
                  <a:lnTo>
                    <a:pt x="1250" y="2484"/>
                  </a:lnTo>
                  <a:lnTo>
                    <a:pt x="1247" y="2484"/>
                  </a:lnTo>
                  <a:lnTo>
                    <a:pt x="1220" y="2499"/>
                  </a:lnTo>
                  <a:lnTo>
                    <a:pt x="1216" y="2502"/>
                  </a:lnTo>
                  <a:lnTo>
                    <a:pt x="1150" y="2570"/>
                  </a:lnTo>
                  <a:lnTo>
                    <a:pt x="1149" y="2572"/>
                  </a:lnTo>
                  <a:lnTo>
                    <a:pt x="1138" y="2600"/>
                  </a:lnTo>
                  <a:lnTo>
                    <a:pt x="1121" y="2627"/>
                  </a:lnTo>
                  <a:lnTo>
                    <a:pt x="1075" y="2671"/>
                  </a:lnTo>
                  <a:lnTo>
                    <a:pt x="1069" y="2676"/>
                  </a:lnTo>
                  <a:lnTo>
                    <a:pt x="1067" y="2678"/>
                  </a:lnTo>
                  <a:lnTo>
                    <a:pt x="1061" y="2681"/>
                  </a:lnTo>
                  <a:lnTo>
                    <a:pt x="1050" y="2687"/>
                  </a:lnTo>
                  <a:lnTo>
                    <a:pt x="1045" y="2689"/>
                  </a:lnTo>
                  <a:lnTo>
                    <a:pt x="1011" y="2699"/>
                  </a:lnTo>
                  <a:lnTo>
                    <a:pt x="1008" y="2699"/>
                  </a:lnTo>
                  <a:lnTo>
                    <a:pt x="1007" y="2697"/>
                  </a:lnTo>
                  <a:lnTo>
                    <a:pt x="1006" y="2695"/>
                  </a:lnTo>
                  <a:lnTo>
                    <a:pt x="1005" y="2693"/>
                  </a:lnTo>
                  <a:lnTo>
                    <a:pt x="1006" y="2682"/>
                  </a:lnTo>
                  <a:lnTo>
                    <a:pt x="986" y="2662"/>
                  </a:lnTo>
                  <a:lnTo>
                    <a:pt x="938" y="2651"/>
                  </a:lnTo>
                  <a:lnTo>
                    <a:pt x="911" y="2653"/>
                  </a:lnTo>
                  <a:lnTo>
                    <a:pt x="907" y="2655"/>
                  </a:lnTo>
                  <a:lnTo>
                    <a:pt x="902" y="2659"/>
                  </a:lnTo>
                  <a:lnTo>
                    <a:pt x="901" y="2662"/>
                  </a:lnTo>
                  <a:lnTo>
                    <a:pt x="893" y="2669"/>
                  </a:lnTo>
                  <a:lnTo>
                    <a:pt x="891" y="2671"/>
                  </a:lnTo>
                  <a:lnTo>
                    <a:pt x="886" y="2673"/>
                  </a:lnTo>
                  <a:lnTo>
                    <a:pt x="878" y="2672"/>
                  </a:lnTo>
                  <a:lnTo>
                    <a:pt x="876" y="2671"/>
                  </a:lnTo>
                  <a:lnTo>
                    <a:pt x="871" y="2670"/>
                  </a:lnTo>
                  <a:lnTo>
                    <a:pt x="855" y="2658"/>
                  </a:lnTo>
                  <a:lnTo>
                    <a:pt x="848" y="2653"/>
                  </a:lnTo>
                  <a:lnTo>
                    <a:pt x="842" y="2653"/>
                  </a:lnTo>
                  <a:lnTo>
                    <a:pt x="832" y="2653"/>
                  </a:lnTo>
                  <a:lnTo>
                    <a:pt x="821" y="2653"/>
                  </a:lnTo>
                  <a:lnTo>
                    <a:pt x="818" y="2651"/>
                  </a:lnTo>
                  <a:lnTo>
                    <a:pt x="817" y="2645"/>
                  </a:lnTo>
                  <a:lnTo>
                    <a:pt x="818" y="2634"/>
                  </a:lnTo>
                  <a:lnTo>
                    <a:pt x="819" y="2617"/>
                  </a:lnTo>
                  <a:lnTo>
                    <a:pt x="831" y="2546"/>
                  </a:lnTo>
                  <a:lnTo>
                    <a:pt x="833" y="2541"/>
                  </a:lnTo>
                  <a:lnTo>
                    <a:pt x="836" y="2533"/>
                  </a:lnTo>
                  <a:lnTo>
                    <a:pt x="838" y="2525"/>
                  </a:lnTo>
                  <a:lnTo>
                    <a:pt x="837" y="2523"/>
                  </a:lnTo>
                  <a:lnTo>
                    <a:pt x="837" y="2510"/>
                  </a:lnTo>
                  <a:lnTo>
                    <a:pt x="836" y="2504"/>
                  </a:lnTo>
                  <a:lnTo>
                    <a:pt x="835" y="2499"/>
                  </a:lnTo>
                  <a:lnTo>
                    <a:pt x="831" y="2497"/>
                  </a:lnTo>
                  <a:lnTo>
                    <a:pt x="829" y="2496"/>
                  </a:lnTo>
                  <a:lnTo>
                    <a:pt x="804" y="2502"/>
                  </a:lnTo>
                  <a:lnTo>
                    <a:pt x="773" y="2511"/>
                  </a:lnTo>
                  <a:lnTo>
                    <a:pt x="758" y="2517"/>
                  </a:lnTo>
                  <a:lnTo>
                    <a:pt x="739" y="2525"/>
                  </a:lnTo>
                  <a:lnTo>
                    <a:pt x="724" y="2531"/>
                  </a:lnTo>
                  <a:lnTo>
                    <a:pt x="708" y="2539"/>
                  </a:lnTo>
                  <a:lnTo>
                    <a:pt x="704" y="2540"/>
                  </a:lnTo>
                  <a:lnTo>
                    <a:pt x="659" y="2523"/>
                  </a:lnTo>
                  <a:lnTo>
                    <a:pt x="646" y="2514"/>
                  </a:lnTo>
                  <a:lnTo>
                    <a:pt x="640" y="2507"/>
                  </a:lnTo>
                  <a:lnTo>
                    <a:pt x="633" y="2499"/>
                  </a:lnTo>
                  <a:lnTo>
                    <a:pt x="628" y="2490"/>
                  </a:lnTo>
                  <a:lnTo>
                    <a:pt x="623" y="2484"/>
                  </a:lnTo>
                  <a:lnTo>
                    <a:pt x="622" y="2482"/>
                  </a:lnTo>
                  <a:lnTo>
                    <a:pt x="620" y="2478"/>
                  </a:lnTo>
                  <a:lnTo>
                    <a:pt x="618" y="2475"/>
                  </a:lnTo>
                  <a:lnTo>
                    <a:pt x="614" y="2473"/>
                  </a:lnTo>
                  <a:lnTo>
                    <a:pt x="612" y="2472"/>
                  </a:lnTo>
                  <a:lnTo>
                    <a:pt x="609" y="2471"/>
                  </a:lnTo>
                  <a:lnTo>
                    <a:pt x="605" y="2474"/>
                  </a:lnTo>
                  <a:lnTo>
                    <a:pt x="603" y="2476"/>
                  </a:lnTo>
                  <a:lnTo>
                    <a:pt x="583" y="2499"/>
                  </a:lnTo>
                  <a:lnTo>
                    <a:pt x="582" y="2505"/>
                  </a:lnTo>
                  <a:lnTo>
                    <a:pt x="581" y="2507"/>
                  </a:lnTo>
                  <a:lnTo>
                    <a:pt x="583" y="2511"/>
                  </a:lnTo>
                  <a:lnTo>
                    <a:pt x="588" y="2519"/>
                  </a:lnTo>
                  <a:lnTo>
                    <a:pt x="593" y="2535"/>
                  </a:lnTo>
                  <a:lnTo>
                    <a:pt x="594" y="2540"/>
                  </a:lnTo>
                  <a:lnTo>
                    <a:pt x="594" y="2545"/>
                  </a:lnTo>
                  <a:lnTo>
                    <a:pt x="593" y="2549"/>
                  </a:lnTo>
                  <a:lnTo>
                    <a:pt x="590" y="2551"/>
                  </a:lnTo>
                  <a:lnTo>
                    <a:pt x="587" y="2552"/>
                  </a:lnTo>
                  <a:lnTo>
                    <a:pt x="586" y="2551"/>
                  </a:lnTo>
                  <a:lnTo>
                    <a:pt x="581" y="2549"/>
                  </a:lnTo>
                  <a:lnTo>
                    <a:pt x="574" y="2545"/>
                  </a:lnTo>
                  <a:lnTo>
                    <a:pt x="570" y="2540"/>
                  </a:lnTo>
                  <a:lnTo>
                    <a:pt x="558" y="2531"/>
                  </a:lnTo>
                  <a:lnTo>
                    <a:pt x="552" y="2529"/>
                  </a:lnTo>
                  <a:lnTo>
                    <a:pt x="550" y="2529"/>
                  </a:lnTo>
                  <a:lnTo>
                    <a:pt x="548" y="2530"/>
                  </a:lnTo>
                  <a:lnTo>
                    <a:pt x="546" y="2530"/>
                  </a:lnTo>
                  <a:lnTo>
                    <a:pt x="503" y="2546"/>
                  </a:lnTo>
                  <a:lnTo>
                    <a:pt x="499" y="2547"/>
                  </a:lnTo>
                  <a:lnTo>
                    <a:pt x="480" y="2557"/>
                  </a:lnTo>
                  <a:lnTo>
                    <a:pt x="465" y="2567"/>
                  </a:lnTo>
                  <a:lnTo>
                    <a:pt x="437" y="2579"/>
                  </a:lnTo>
                  <a:lnTo>
                    <a:pt x="425" y="2582"/>
                  </a:lnTo>
                  <a:lnTo>
                    <a:pt x="416" y="2585"/>
                  </a:lnTo>
                  <a:lnTo>
                    <a:pt x="410" y="2586"/>
                  </a:lnTo>
                  <a:lnTo>
                    <a:pt x="404" y="2585"/>
                  </a:lnTo>
                  <a:lnTo>
                    <a:pt x="396" y="2585"/>
                  </a:lnTo>
                  <a:lnTo>
                    <a:pt x="390" y="2582"/>
                  </a:lnTo>
                  <a:lnTo>
                    <a:pt x="386" y="2579"/>
                  </a:lnTo>
                  <a:lnTo>
                    <a:pt x="383" y="2572"/>
                  </a:lnTo>
                  <a:lnTo>
                    <a:pt x="381" y="2568"/>
                  </a:lnTo>
                  <a:lnTo>
                    <a:pt x="377" y="2566"/>
                  </a:lnTo>
                  <a:lnTo>
                    <a:pt x="371" y="2564"/>
                  </a:lnTo>
                  <a:lnTo>
                    <a:pt x="364" y="2562"/>
                  </a:lnTo>
                  <a:lnTo>
                    <a:pt x="311" y="2560"/>
                  </a:lnTo>
                  <a:lnTo>
                    <a:pt x="308" y="2561"/>
                  </a:lnTo>
                  <a:lnTo>
                    <a:pt x="304" y="2562"/>
                  </a:lnTo>
                  <a:lnTo>
                    <a:pt x="299" y="2566"/>
                  </a:lnTo>
                  <a:lnTo>
                    <a:pt x="297" y="2567"/>
                  </a:lnTo>
                  <a:lnTo>
                    <a:pt x="293" y="2569"/>
                  </a:lnTo>
                  <a:lnTo>
                    <a:pt x="224" y="2639"/>
                  </a:lnTo>
                  <a:lnTo>
                    <a:pt x="219" y="2647"/>
                  </a:lnTo>
                  <a:lnTo>
                    <a:pt x="213" y="2663"/>
                  </a:lnTo>
                  <a:lnTo>
                    <a:pt x="211" y="2666"/>
                  </a:lnTo>
                  <a:lnTo>
                    <a:pt x="214" y="2670"/>
                  </a:lnTo>
                  <a:lnTo>
                    <a:pt x="218" y="2674"/>
                  </a:lnTo>
                  <a:lnTo>
                    <a:pt x="226" y="2681"/>
                  </a:lnTo>
                  <a:lnTo>
                    <a:pt x="227" y="2686"/>
                  </a:lnTo>
                  <a:lnTo>
                    <a:pt x="226" y="2701"/>
                  </a:lnTo>
                  <a:lnTo>
                    <a:pt x="221" y="2737"/>
                  </a:lnTo>
                  <a:lnTo>
                    <a:pt x="180" y="2776"/>
                  </a:lnTo>
                  <a:lnTo>
                    <a:pt x="177" y="2778"/>
                  </a:lnTo>
                  <a:lnTo>
                    <a:pt x="173" y="2779"/>
                  </a:lnTo>
                  <a:lnTo>
                    <a:pt x="167" y="2778"/>
                  </a:lnTo>
                  <a:lnTo>
                    <a:pt x="154" y="2775"/>
                  </a:lnTo>
                  <a:lnTo>
                    <a:pt x="120" y="2766"/>
                  </a:lnTo>
                  <a:lnTo>
                    <a:pt x="116" y="2767"/>
                  </a:lnTo>
                  <a:lnTo>
                    <a:pt x="112" y="2772"/>
                  </a:lnTo>
                  <a:lnTo>
                    <a:pt x="111" y="2774"/>
                  </a:lnTo>
                  <a:lnTo>
                    <a:pt x="110" y="2779"/>
                  </a:lnTo>
                  <a:lnTo>
                    <a:pt x="107" y="2795"/>
                  </a:lnTo>
                  <a:lnTo>
                    <a:pt x="106" y="2800"/>
                  </a:lnTo>
                  <a:lnTo>
                    <a:pt x="105" y="2805"/>
                  </a:lnTo>
                  <a:lnTo>
                    <a:pt x="103" y="2811"/>
                  </a:lnTo>
                  <a:lnTo>
                    <a:pt x="91" y="2826"/>
                  </a:lnTo>
                  <a:lnTo>
                    <a:pt x="77" y="2841"/>
                  </a:lnTo>
                  <a:lnTo>
                    <a:pt x="74" y="2847"/>
                  </a:lnTo>
                  <a:lnTo>
                    <a:pt x="72" y="2851"/>
                  </a:lnTo>
                  <a:lnTo>
                    <a:pt x="71" y="2856"/>
                  </a:lnTo>
                  <a:lnTo>
                    <a:pt x="81" y="2925"/>
                  </a:lnTo>
                  <a:lnTo>
                    <a:pt x="81" y="2928"/>
                  </a:lnTo>
                  <a:lnTo>
                    <a:pt x="83" y="2931"/>
                  </a:lnTo>
                  <a:lnTo>
                    <a:pt x="90" y="2940"/>
                  </a:lnTo>
                  <a:lnTo>
                    <a:pt x="92" y="2945"/>
                  </a:lnTo>
                  <a:lnTo>
                    <a:pt x="102" y="2970"/>
                  </a:lnTo>
                  <a:lnTo>
                    <a:pt x="103" y="2972"/>
                  </a:lnTo>
                  <a:lnTo>
                    <a:pt x="102" y="2984"/>
                  </a:lnTo>
                  <a:lnTo>
                    <a:pt x="99" y="2990"/>
                  </a:lnTo>
                  <a:lnTo>
                    <a:pt x="97" y="2991"/>
                  </a:lnTo>
                  <a:lnTo>
                    <a:pt x="93" y="2994"/>
                  </a:lnTo>
                  <a:lnTo>
                    <a:pt x="89" y="2993"/>
                  </a:lnTo>
                  <a:lnTo>
                    <a:pt x="76" y="2989"/>
                  </a:lnTo>
                  <a:lnTo>
                    <a:pt x="69" y="2987"/>
                  </a:lnTo>
                  <a:lnTo>
                    <a:pt x="64" y="2987"/>
                  </a:lnTo>
                  <a:lnTo>
                    <a:pt x="56" y="2991"/>
                  </a:lnTo>
                  <a:lnTo>
                    <a:pt x="50" y="2997"/>
                  </a:lnTo>
                  <a:lnTo>
                    <a:pt x="45" y="3002"/>
                  </a:lnTo>
                  <a:lnTo>
                    <a:pt x="43" y="3008"/>
                  </a:lnTo>
                  <a:lnTo>
                    <a:pt x="40" y="3068"/>
                  </a:lnTo>
                  <a:lnTo>
                    <a:pt x="41" y="3101"/>
                  </a:lnTo>
                  <a:lnTo>
                    <a:pt x="39" y="3111"/>
                  </a:lnTo>
                  <a:lnTo>
                    <a:pt x="39" y="3120"/>
                  </a:lnTo>
                  <a:lnTo>
                    <a:pt x="39" y="3125"/>
                  </a:lnTo>
                  <a:lnTo>
                    <a:pt x="44" y="3135"/>
                  </a:lnTo>
                  <a:lnTo>
                    <a:pt x="65" y="3166"/>
                  </a:lnTo>
                  <a:lnTo>
                    <a:pt x="66" y="3168"/>
                  </a:lnTo>
                  <a:lnTo>
                    <a:pt x="71" y="3170"/>
                  </a:lnTo>
                  <a:lnTo>
                    <a:pt x="74" y="3173"/>
                  </a:lnTo>
                  <a:lnTo>
                    <a:pt x="79" y="3175"/>
                  </a:lnTo>
                  <a:lnTo>
                    <a:pt x="103" y="3182"/>
                  </a:lnTo>
                  <a:lnTo>
                    <a:pt x="106" y="3181"/>
                  </a:lnTo>
                  <a:lnTo>
                    <a:pt x="107" y="3179"/>
                  </a:lnTo>
                  <a:lnTo>
                    <a:pt x="131" y="3150"/>
                  </a:lnTo>
                  <a:lnTo>
                    <a:pt x="135" y="3138"/>
                  </a:lnTo>
                  <a:lnTo>
                    <a:pt x="136" y="3137"/>
                  </a:lnTo>
                  <a:lnTo>
                    <a:pt x="144" y="3135"/>
                  </a:lnTo>
                  <a:lnTo>
                    <a:pt x="148" y="3135"/>
                  </a:lnTo>
                  <a:lnTo>
                    <a:pt x="152" y="3137"/>
                  </a:lnTo>
                  <a:lnTo>
                    <a:pt x="186" y="3158"/>
                  </a:lnTo>
                  <a:lnTo>
                    <a:pt x="227" y="3187"/>
                  </a:lnTo>
                  <a:lnTo>
                    <a:pt x="253" y="3213"/>
                  </a:lnTo>
                  <a:lnTo>
                    <a:pt x="286" y="3244"/>
                  </a:lnTo>
                  <a:lnTo>
                    <a:pt x="308" y="3265"/>
                  </a:lnTo>
                  <a:lnTo>
                    <a:pt x="310" y="3268"/>
                  </a:lnTo>
                  <a:lnTo>
                    <a:pt x="312" y="3272"/>
                  </a:lnTo>
                  <a:lnTo>
                    <a:pt x="322" y="3296"/>
                  </a:lnTo>
                  <a:lnTo>
                    <a:pt x="322" y="3299"/>
                  </a:lnTo>
                  <a:lnTo>
                    <a:pt x="321" y="3307"/>
                  </a:lnTo>
                  <a:lnTo>
                    <a:pt x="320" y="3318"/>
                  </a:lnTo>
                  <a:lnTo>
                    <a:pt x="319" y="3322"/>
                  </a:lnTo>
                  <a:lnTo>
                    <a:pt x="313" y="3333"/>
                  </a:lnTo>
                  <a:lnTo>
                    <a:pt x="312" y="3334"/>
                  </a:lnTo>
                  <a:lnTo>
                    <a:pt x="310" y="3337"/>
                  </a:lnTo>
                  <a:lnTo>
                    <a:pt x="304" y="3341"/>
                  </a:lnTo>
                  <a:lnTo>
                    <a:pt x="299" y="3343"/>
                  </a:lnTo>
                  <a:lnTo>
                    <a:pt x="297" y="3344"/>
                  </a:lnTo>
                  <a:lnTo>
                    <a:pt x="288" y="3351"/>
                  </a:lnTo>
                  <a:lnTo>
                    <a:pt x="284" y="3353"/>
                  </a:lnTo>
                  <a:lnTo>
                    <a:pt x="281" y="3358"/>
                  </a:lnTo>
                  <a:lnTo>
                    <a:pt x="266" y="3403"/>
                  </a:lnTo>
                  <a:lnTo>
                    <a:pt x="256" y="3452"/>
                  </a:lnTo>
                  <a:lnTo>
                    <a:pt x="256" y="3455"/>
                  </a:lnTo>
                  <a:lnTo>
                    <a:pt x="257" y="3459"/>
                  </a:lnTo>
                  <a:lnTo>
                    <a:pt x="260" y="3467"/>
                  </a:lnTo>
                  <a:lnTo>
                    <a:pt x="265" y="3471"/>
                  </a:lnTo>
                  <a:lnTo>
                    <a:pt x="267" y="3472"/>
                  </a:lnTo>
                  <a:lnTo>
                    <a:pt x="273" y="3482"/>
                  </a:lnTo>
                  <a:lnTo>
                    <a:pt x="276" y="3486"/>
                  </a:lnTo>
                  <a:lnTo>
                    <a:pt x="277" y="3488"/>
                  </a:lnTo>
                  <a:lnTo>
                    <a:pt x="277" y="3491"/>
                  </a:lnTo>
                  <a:lnTo>
                    <a:pt x="266" y="3543"/>
                  </a:lnTo>
                  <a:lnTo>
                    <a:pt x="267" y="3592"/>
                  </a:lnTo>
                  <a:lnTo>
                    <a:pt x="265" y="3595"/>
                  </a:lnTo>
                  <a:lnTo>
                    <a:pt x="261" y="3599"/>
                  </a:lnTo>
                  <a:lnTo>
                    <a:pt x="238" y="3625"/>
                  </a:lnTo>
                  <a:lnTo>
                    <a:pt x="237" y="3626"/>
                  </a:lnTo>
                  <a:lnTo>
                    <a:pt x="230" y="3628"/>
                  </a:lnTo>
                  <a:lnTo>
                    <a:pt x="226" y="3629"/>
                  </a:lnTo>
                  <a:lnTo>
                    <a:pt x="224" y="3633"/>
                  </a:lnTo>
                  <a:lnTo>
                    <a:pt x="221" y="3636"/>
                  </a:lnTo>
                  <a:lnTo>
                    <a:pt x="221" y="3656"/>
                  </a:lnTo>
                  <a:lnTo>
                    <a:pt x="221" y="3665"/>
                  </a:lnTo>
                  <a:lnTo>
                    <a:pt x="221" y="3672"/>
                  </a:lnTo>
                  <a:lnTo>
                    <a:pt x="224" y="3676"/>
                  </a:lnTo>
                  <a:lnTo>
                    <a:pt x="226" y="3679"/>
                  </a:lnTo>
                  <a:lnTo>
                    <a:pt x="239" y="3698"/>
                  </a:lnTo>
                  <a:lnTo>
                    <a:pt x="245" y="3704"/>
                  </a:lnTo>
                  <a:lnTo>
                    <a:pt x="247" y="3706"/>
                  </a:lnTo>
                  <a:lnTo>
                    <a:pt x="249" y="3710"/>
                  </a:lnTo>
                  <a:lnTo>
                    <a:pt x="252" y="3716"/>
                  </a:lnTo>
                  <a:lnTo>
                    <a:pt x="272" y="3767"/>
                  </a:lnTo>
                  <a:lnTo>
                    <a:pt x="234" y="3791"/>
                  </a:lnTo>
                  <a:lnTo>
                    <a:pt x="227" y="3792"/>
                  </a:lnTo>
                  <a:lnTo>
                    <a:pt x="178" y="3803"/>
                  </a:lnTo>
                  <a:lnTo>
                    <a:pt x="164" y="3801"/>
                  </a:lnTo>
                  <a:lnTo>
                    <a:pt x="163" y="3802"/>
                  </a:lnTo>
                  <a:lnTo>
                    <a:pt x="160" y="3803"/>
                  </a:lnTo>
                  <a:lnTo>
                    <a:pt x="141" y="3801"/>
                  </a:lnTo>
                  <a:lnTo>
                    <a:pt x="136" y="3800"/>
                  </a:lnTo>
                  <a:lnTo>
                    <a:pt x="134" y="3799"/>
                  </a:lnTo>
                  <a:lnTo>
                    <a:pt x="134" y="3798"/>
                  </a:lnTo>
                  <a:lnTo>
                    <a:pt x="133" y="3794"/>
                  </a:lnTo>
                  <a:lnTo>
                    <a:pt x="131" y="3776"/>
                  </a:lnTo>
                  <a:lnTo>
                    <a:pt x="131" y="3772"/>
                  </a:lnTo>
                  <a:lnTo>
                    <a:pt x="132" y="3763"/>
                  </a:lnTo>
                  <a:lnTo>
                    <a:pt x="132" y="3760"/>
                  </a:lnTo>
                  <a:lnTo>
                    <a:pt x="131" y="3760"/>
                  </a:lnTo>
                  <a:lnTo>
                    <a:pt x="128" y="3758"/>
                  </a:lnTo>
                  <a:lnTo>
                    <a:pt x="123" y="3758"/>
                  </a:lnTo>
                  <a:lnTo>
                    <a:pt x="69" y="3766"/>
                  </a:lnTo>
                  <a:lnTo>
                    <a:pt x="6" y="3768"/>
                  </a:lnTo>
                  <a:lnTo>
                    <a:pt x="3" y="3769"/>
                  </a:lnTo>
                  <a:lnTo>
                    <a:pt x="1" y="3772"/>
                  </a:lnTo>
                  <a:lnTo>
                    <a:pt x="0" y="3775"/>
                  </a:lnTo>
                  <a:lnTo>
                    <a:pt x="0" y="3778"/>
                  </a:lnTo>
                  <a:lnTo>
                    <a:pt x="1" y="3784"/>
                  </a:lnTo>
                  <a:lnTo>
                    <a:pt x="27" y="3835"/>
                  </a:lnTo>
                  <a:lnTo>
                    <a:pt x="35" y="3850"/>
                  </a:lnTo>
                  <a:lnTo>
                    <a:pt x="39" y="3848"/>
                  </a:lnTo>
                  <a:lnTo>
                    <a:pt x="41" y="3848"/>
                  </a:lnTo>
                  <a:lnTo>
                    <a:pt x="70" y="3848"/>
                  </a:lnTo>
                  <a:lnTo>
                    <a:pt x="74" y="3849"/>
                  </a:lnTo>
                  <a:lnTo>
                    <a:pt x="76" y="3849"/>
                  </a:lnTo>
                  <a:lnTo>
                    <a:pt x="108" y="3880"/>
                  </a:lnTo>
                  <a:lnTo>
                    <a:pt x="134" y="3915"/>
                  </a:lnTo>
                  <a:lnTo>
                    <a:pt x="145" y="3913"/>
                  </a:lnTo>
                  <a:lnTo>
                    <a:pt x="156" y="3913"/>
                  </a:lnTo>
                  <a:lnTo>
                    <a:pt x="163" y="3915"/>
                  </a:lnTo>
                  <a:lnTo>
                    <a:pt x="199" y="3924"/>
                  </a:lnTo>
                  <a:lnTo>
                    <a:pt x="201" y="3925"/>
                  </a:lnTo>
                  <a:lnTo>
                    <a:pt x="204" y="3926"/>
                  </a:lnTo>
                  <a:lnTo>
                    <a:pt x="205" y="3927"/>
                  </a:lnTo>
                  <a:lnTo>
                    <a:pt x="206" y="3929"/>
                  </a:lnTo>
                  <a:lnTo>
                    <a:pt x="209" y="3941"/>
                  </a:lnTo>
                  <a:lnTo>
                    <a:pt x="211" y="3944"/>
                  </a:lnTo>
                  <a:lnTo>
                    <a:pt x="215" y="3948"/>
                  </a:lnTo>
                  <a:lnTo>
                    <a:pt x="225" y="3956"/>
                  </a:lnTo>
                  <a:lnTo>
                    <a:pt x="236" y="3963"/>
                  </a:lnTo>
                  <a:lnTo>
                    <a:pt x="247" y="3970"/>
                  </a:lnTo>
                  <a:lnTo>
                    <a:pt x="260" y="3982"/>
                  </a:lnTo>
                  <a:lnTo>
                    <a:pt x="263" y="3984"/>
                  </a:lnTo>
                  <a:lnTo>
                    <a:pt x="267" y="3989"/>
                  </a:lnTo>
                  <a:lnTo>
                    <a:pt x="268" y="3991"/>
                  </a:lnTo>
                  <a:lnTo>
                    <a:pt x="268" y="4017"/>
                  </a:lnTo>
                  <a:lnTo>
                    <a:pt x="265" y="4022"/>
                  </a:lnTo>
                  <a:lnTo>
                    <a:pt x="259" y="4038"/>
                  </a:lnTo>
                  <a:lnTo>
                    <a:pt x="255" y="4055"/>
                  </a:lnTo>
                  <a:lnTo>
                    <a:pt x="253" y="4060"/>
                  </a:lnTo>
                  <a:lnTo>
                    <a:pt x="256" y="4065"/>
                  </a:lnTo>
                  <a:lnTo>
                    <a:pt x="259" y="4070"/>
                  </a:lnTo>
                  <a:lnTo>
                    <a:pt x="261" y="4072"/>
                  </a:lnTo>
                  <a:lnTo>
                    <a:pt x="266" y="4076"/>
                  </a:lnTo>
                  <a:lnTo>
                    <a:pt x="277" y="4079"/>
                  </a:lnTo>
                  <a:lnTo>
                    <a:pt x="279" y="4079"/>
                  </a:lnTo>
                  <a:lnTo>
                    <a:pt x="282" y="4076"/>
                  </a:lnTo>
                  <a:lnTo>
                    <a:pt x="286" y="4068"/>
                  </a:lnTo>
                  <a:lnTo>
                    <a:pt x="287" y="4067"/>
                  </a:lnTo>
                  <a:lnTo>
                    <a:pt x="291" y="4065"/>
                  </a:lnTo>
                  <a:lnTo>
                    <a:pt x="297" y="4066"/>
                  </a:lnTo>
                  <a:lnTo>
                    <a:pt x="319" y="4078"/>
                  </a:lnTo>
                  <a:lnTo>
                    <a:pt x="325" y="4083"/>
                  </a:lnTo>
                  <a:lnTo>
                    <a:pt x="339" y="4093"/>
                  </a:lnTo>
                  <a:lnTo>
                    <a:pt x="341" y="4096"/>
                  </a:lnTo>
                  <a:lnTo>
                    <a:pt x="348" y="4103"/>
                  </a:lnTo>
                  <a:lnTo>
                    <a:pt x="358" y="4120"/>
                  </a:lnTo>
                  <a:lnTo>
                    <a:pt x="366" y="4134"/>
                  </a:lnTo>
                  <a:lnTo>
                    <a:pt x="371" y="4141"/>
                  </a:lnTo>
                  <a:lnTo>
                    <a:pt x="372" y="4145"/>
                  </a:lnTo>
                  <a:lnTo>
                    <a:pt x="379" y="4161"/>
                  </a:lnTo>
                  <a:lnTo>
                    <a:pt x="379" y="4164"/>
                  </a:lnTo>
                  <a:lnTo>
                    <a:pt x="380" y="4166"/>
                  </a:lnTo>
                  <a:lnTo>
                    <a:pt x="386" y="4237"/>
                  </a:lnTo>
                  <a:lnTo>
                    <a:pt x="386" y="4242"/>
                  </a:lnTo>
                  <a:lnTo>
                    <a:pt x="386" y="4252"/>
                  </a:lnTo>
                  <a:lnTo>
                    <a:pt x="367" y="4337"/>
                  </a:lnTo>
                  <a:lnTo>
                    <a:pt x="348" y="4358"/>
                  </a:lnTo>
                  <a:lnTo>
                    <a:pt x="343" y="4362"/>
                  </a:lnTo>
                  <a:lnTo>
                    <a:pt x="340" y="4365"/>
                  </a:lnTo>
                  <a:lnTo>
                    <a:pt x="324" y="4369"/>
                  </a:lnTo>
                  <a:lnTo>
                    <a:pt x="322" y="4369"/>
                  </a:lnTo>
                  <a:lnTo>
                    <a:pt x="317" y="4369"/>
                  </a:lnTo>
                  <a:lnTo>
                    <a:pt x="315" y="4370"/>
                  </a:lnTo>
                  <a:lnTo>
                    <a:pt x="313" y="4372"/>
                  </a:lnTo>
                  <a:lnTo>
                    <a:pt x="312" y="4377"/>
                  </a:lnTo>
                  <a:lnTo>
                    <a:pt x="311" y="4389"/>
                  </a:lnTo>
                  <a:lnTo>
                    <a:pt x="311" y="4394"/>
                  </a:lnTo>
                  <a:lnTo>
                    <a:pt x="312" y="4401"/>
                  </a:lnTo>
                  <a:lnTo>
                    <a:pt x="312" y="4408"/>
                  </a:lnTo>
                  <a:lnTo>
                    <a:pt x="313" y="4413"/>
                  </a:lnTo>
                  <a:lnTo>
                    <a:pt x="315" y="4418"/>
                  </a:lnTo>
                  <a:lnTo>
                    <a:pt x="318" y="4422"/>
                  </a:lnTo>
                  <a:lnTo>
                    <a:pt x="322" y="4425"/>
                  </a:lnTo>
                  <a:lnTo>
                    <a:pt x="327" y="4428"/>
                  </a:lnTo>
                  <a:lnTo>
                    <a:pt x="333" y="4430"/>
                  </a:lnTo>
                  <a:lnTo>
                    <a:pt x="339" y="4432"/>
                  </a:lnTo>
                  <a:lnTo>
                    <a:pt x="344" y="4433"/>
                  </a:lnTo>
                  <a:lnTo>
                    <a:pt x="348" y="4435"/>
                  </a:lnTo>
                  <a:lnTo>
                    <a:pt x="351" y="4438"/>
                  </a:lnTo>
                  <a:lnTo>
                    <a:pt x="356" y="4444"/>
                  </a:lnTo>
                  <a:lnTo>
                    <a:pt x="358" y="4451"/>
                  </a:lnTo>
                  <a:lnTo>
                    <a:pt x="359" y="4462"/>
                  </a:lnTo>
                  <a:lnTo>
                    <a:pt x="358" y="4482"/>
                  </a:lnTo>
                  <a:lnTo>
                    <a:pt x="356" y="4491"/>
                  </a:lnTo>
                  <a:lnTo>
                    <a:pt x="352" y="4498"/>
                  </a:lnTo>
                  <a:lnTo>
                    <a:pt x="349" y="4513"/>
                  </a:lnTo>
                  <a:lnTo>
                    <a:pt x="348" y="4516"/>
                  </a:lnTo>
                  <a:lnTo>
                    <a:pt x="349" y="4518"/>
                  </a:lnTo>
                  <a:lnTo>
                    <a:pt x="350" y="4521"/>
                  </a:lnTo>
                  <a:lnTo>
                    <a:pt x="352" y="4523"/>
                  </a:lnTo>
                  <a:lnTo>
                    <a:pt x="358" y="4526"/>
                  </a:lnTo>
                  <a:lnTo>
                    <a:pt x="365" y="4529"/>
                  </a:lnTo>
                  <a:lnTo>
                    <a:pt x="381" y="4532"/>
                  </a:lnTo>
                  <a:lnTo>
                    <a:pt x="390" y="4533"/>
                  </a:lnTo>
                  <a:lnTo>
                    <a:pt x="414" y="4535"/>
                  </a:lnTo>
                  <a:lnTo>
                    <a:pt x="466" y="4538"/>
                  </a:lnTo>
                  <a:lnTo>
                    <a:pt x="468" y="4537"/>
                  </a:lnTo>
                  <a:lnTo>
                    <a:pt x="472" y="4567"/>
                  </a:lnTo>
                  <a:lnTo>
                    <a:pt x="511" y="4652"/>
                  </a:lnTo>
                  <a:lnTo>
                    <a:pt x="514" y="4655"/>
                  </a:lnTo>
                  <a:lnTo>
                    <a:pt x="548" y="4693"/>
                  </a:lnTo>
                  <a:lnTo>
                    <a:pt x="555" y="4698"/>
                  </a:lnTo>
                  <a:lnTo>
                    <a:pt x="623" y="4751"/>
                  </a:lnTo>
                  <a:lnTo>
                    <a:pt x="630" y="4756"/>
                  </a:lnTo>
                  <a:lnTo>
                    <a:pt x="634" y="4756"/>
                  </a:lnTo>
                  <a:lnTo>
                    <a:pt x="640" y="4755"/>
                  </a:lnTo>
                  <a:lnTo>
                    <a:pt x="643" y="4755"/>
                  </a:lnTo>
                  <a:lnTo>
                    <a:pt x="650" y="4756"/>
                  </a:lnTo>
                  <a:lnTo>
                    <a:pt x="654" y="4759"/>
                  </a:lnTo>
                  <a:lnTo>
                    <a:pt x="661" y="4762"/>
                  </a:lnTo>
                  <a:lnTo>
                    <a:pt x="663" y="4764"/>
                  </a:lnTo>
                  <a:lnTo>
                    <a:pt x="666" y="4767"/>
                  </a:lnTo>
                  <a:lnTo>
                    <a:pt x="671" y="4777"/>
                  </a:lnTo>
                  <a:lnTo>
                    <a:pt x="677" y="4791"/>
                  </a:lnTo>
                  <a:lnTo>
                    <a:pt x="682" y="4796"/>
                  </a:lnTo>
                  <a:lnTo>
                    <a:pt x="684" y="4797"/>
                  </a:lnTo>
                  <a:lnTo>
                    <a:pt x="690" y="4801"/>
                  </a:lnTo>
                  <a:lnTo>
                    <a:pt x="696" y="4803"/>
                  </a:lnTo>
                  <a:lnTo>
                    <a:pt x="750" y="4821"/>
                  </a:lnTo>
                  <a:lnTo>
                    <a:pt x="798" y="4826"/>
                  </a:lnTo>
                  <a:lnTo>
                    <a:pt x="815" y="4832"/>
                  </a:lnTo>
                  <a:lnTo>
                    <a:pt x="829" y="4844"/>
                  </a:lnTo>
                  <a:lnTo>
                    <a:pt x="839" y="4853"/>
                  </a:lnTo>
                  <a:lnTo>
                    <a:pt x="842" y="4854"/>
                  </a:lnTo>
                  <a:lnTo>
                    <a:pt x="848" y="4855"/>
                  </a:lnTo>
                  <a:lnTo>
                    <a:pt x="852" y="4853"/>
                  </a:lnTo>
                  <a:lnTo>
                    <a:pt x="853" y="4853"/>
                  </a:lnTo>
                  <a:lnTo>
                    <a:pt x="856" y="4849"/>
                  </a:lnTo>
                  <a:lnTo>
                    <a:pt x="860" y="4844"/>
                  </a:lnTo>
                  <a:lnTo>
                    <a:pt x="861" y="4836"/>
                  </a:lnTo>
                  <a:lnTo>
                    <a:pt x="862" y="4835"/>
                  </a:lnTo>
                  <a:lnTo>
                    <a:pt x="864" y="4836"/>
                  </a:lnTo>
                  <a:lnTo>
                    <a:pt x="868" y="4838"/>
                  </a:lnTo>
                  <a:lnTo>
                    <a:pt x="871" y="4844"/>
                  </a:lnTo>
                  <a:lnTo>
                    <a:pt x="876" y="4852"/>
                  </a:lnTo>
                  <a:lnTo>
                    <a:pt x="878" y="4862"/>
                  </a:lnTo>
                  <a:lnTo>
                    <a:pt x="879" y="4872"/>
                  </a:lnTo>
                  <a:lnTo>
                    <a:pt x="878" y="4880"/>
                  </a:lnTo>
                  <a:lnTo>
                    <a:pt x="877" y="4888"/>
                  </a:lnTo>
                  <a:lnTo>
                    <a:pt x="877" y="4890"/>
                  </a:lnTo>
                  <a:lnTo>
                    <a:pt x="876" y="4893"/>
                  </a:lnTo>
                  <a:lnTo>
                    <a:pt x="867" y="4905"/>
                  </a:lnTo>
                  <a:lnTo>
                    <a:pt x="864" y="4908"/>
                  </a:lnTo>
                  <a:lnTo>
                    <a:pt x="855" y="4920"/>
                  </a:lnTo>
                  <a:lnTo>
                    <a:pt x="851" y="4928"/>
                  </a:lnTo>
                  <a:lnTo>
                    <a:pt x="848" y="4940"/>
                  </a:lnTo>
                  <a:lnTo>
                    <a:pt x="847" y="4946"/>
                  </a:lnTo>
                  <a:lnTo>
                    <a:pt x="848" y="4972"/>
                  </a:lnTo>
                  <a:lnTo>
                    <a:pt x="849" y="4979"/>
                  </a:lnTo>
                  <a:lnTo>
                    <a:pt x="852" y="5000"/>
                  </a:lnTo>
                  <a:lnTo>
                    <a:pt x="857" y="5022"/>
                  </a:lnTo>
                  <a:lnTo>
                    <a:pt x="859" y="5033"/>
                  </a:lnTo>
                  <a:lnTo>
                    <a:pt x="860" y="5044"/>
                  </a:lnTo>
                  <a:lnTo>
                    <a:pt x="859" y="5055"/>
                  </a:lnTo>
                  <a:lnTo>
                    <a:pt x="858" y="5065"/>
                  </a:lnTo>
                  <a:lnTo>
                    <a:pt x="853" y="5082"/>
                  </a:lnTo>
                  <a:lnTo>
                    <a:pt x="851" y="5093"/>
                  </a:lnTo>
                  <a:lnTo>
                    <a:pt x="851" y="5097"/>
                  </a:lnTo>
                  <a:lnTo>
                    <a:pt x="850" y="5105"/>
                  </a:lnTo>
                  <a:lnTo>
                    <a:pt x="850" y="5107"/>
                  </a:lnTo>
                  <a:lnTo>
                    <a:pt x="852" y="5115"/>
                  </a:lnTo>
                  <a:lnTo>
                    <a:pt x="856" y="5123"/>
                  </a:lnTo>
                  <a:lnTo>
                    <a:pt x="858" y="5132"/>
                  </a:lnTo>
                  <a:lnTo>
                    <a:pt x="859" y="5138"/>
                  </a:lnTo>
                  <a:lnTo>
                    <a:pt x="856" y="5191"/>
                  </a:lnTo>
                  <a:lnTo>
                    <a:pt x="855" y="5202"/>
                  </a:lnTo>
                  <a:lnTo>
                    <a:pt x="853" y="5211"/>
                  </a:lnTo>
                  <a:lnTo>
                    <a:pt x="852" y="5221"/>
                  </a:lnTo>
                  <a:lnTo>
                    <a:pt x="853" y="5228"/>
                  </a:lnTo>
                  <a:lnTo>
                    <a:pt x="859" y="5247"/>
                  </a:lnTo>
                  <a:lnTo>
                    <a:pt x="859" y="5249"/>
                  </a:lnTo>
                  <a:lnTo>
                    <a:pt x="866" y="5259"/>
                  </a:lnTo>
                  <a:lnTo>
                    <a:pt x="878" y="5269"/>
                  </a:lnTo>
                  <a:lnTo>
                    <a:pt x="892" y="5277"/>
                  </a:lnTo>
                  <a:lnTo>
                    <a:pt x="903" y="5282"/>
                  </a:lnTo>
                  <a:lnTo>
                    <a:pt x="913" y="5288"/>
                  </a:lnTo>
                  <a:lnTo>
                    <a:pt x="930" y="5295"/>
                  </a:lnTo>
                  <a:lnTo>
                    <a:pt x="936" y="5300"/>
                  </a:lnTo>
                  <a:lnTo>
                    <a:pt x="942" y="5303"/>
                  </a:lnTo>
                  <a:lnTo>
                    <a:pt x="952" y="5312"/>
                  </a:lnTo>
                  <a:lnTo>
                    <a:pt x="961" y="5321"/>
                  </a:lnTo>
                  <a:lnTo>
                    <a:pt x="966" y="5330"/>
                  </a:lnTo>
                  <a:lnTo>
                    <a:pt x="972" y="5336"/>
                  </a:lnTo>
                  <a:lnTo>
                    <a:pt x="975" y="5343"/>
                  </a:lnTo>
                  <a:lnTo>
                    <a:pt x="980" y="5353"/>
                  </a:lnTo>
                  <a:lnTo>
                    <a:pt x="982" y="5363"/>
                  </a:lnTo>
                  <a:lnTo>
                    <a:pt x="983" y="5367"/>
                  </a:lnTo>
                  <a:lnTo>
                    <a:pt x="985" y="5372"/>
                  </a:lnTo>
                  <a:lnTo>
                    <a:pt x="987" y="5376"/>
                  </a:lnTo>
                  <a:lnTo>
                    <a:pt x="991" y="5382"/>
                  </a:lnTo>
                  <a:lnTo>
                    <a:pt x="996" y="5387"/>
                  </a:lnTo>
                  <a:lnTo>
                    <a:pt x="1003" y="5394"/>
                  </a:lnTo>
                  <a:lnTo>
                    <a:pt x="1012" y="5401"/>
                  </a:lnTo>
                  <a:lnTo>
                    <a:pt x="1022" y="5408"/>
                  </a:lnTo>
                  <a:lnTo>
                    <a:pt x="1026" y="5414"/>
                  </a:lnTo>
                  <a:lnTo>
                    <a:pt x="1027" y="5418"/>
                  </a:lnTo>
                  <a:lnTo>
                    <a:pt x="1028" y="5424"/>
                  </a:lnTo>
                  <a:lnTo>
                    <a:pt x="1029" y="5434"/>
                  </a:lnTo>
                  <a:lnTo>
                    <a:pt x="1047" y="5424"/>
                  </a:lnTo>
                  <a:lnTo>
                    <a:pt x="1055" y="5417"/>
                  </a:lnTo>
                  <a:close/>
                </a:path>
              </a:pathLst>
            </a:custGeom>
            <a:solidFill>
              <a:srgbClr val="FFFF99"/>
            </a:solidFill>
            <a:ln w="9525">
              <a:solidFill>
                <a:schemeClr val="bg1"/>
              </a:solidFill>
              <a:round/>
              <a:headEnd/>
              <a:tailEnd/>
            </a:ln>
          </p:spPr>
          <p:txBody>
            <a:bodyPr/>
            <a:lstStyle/>
            <a:p>
              <a:endParaRPr lang="en-US"/>
            </a:p>
          </p:txBody>
        </p:sp>
        <p:grpSp>
          <p:nvGrpSpPr>
            <p:cNvPr id="5" name="Group 4"/>
            <p:cNvGrpSpPr/>
            <p:nvPr/>
          </p:nvGrpSpPr>
          <p:grpSpPr>
            <a:xfrm>
              <a:off x="327025" y="1333500"/>
              <a:ext cx="5151438" cy="4300538"/>
              <a:chOff x="327025" y="1333500"/>
              <a:chExt cx="5151438" cy="4300538"/>
            </a:xfrm>
          </p:grpSpPr>
          <p:sp>
            <p:nvSpPr>
              <p:cNvPr id="6" name="Freeform 207"/>
              <p:cNvSpPr>
                <a:spLocks/>
              </p:cNvSpPr>
              <p:nvPr/>
            </p:nvSpPr>
            <p:spPr bwMode="auto">
              <a:xfrm>
                <a:off x="2100263" y="3597275"/>
                <a:ext cx="9525" cy="14288"/>
              </a:xfrm>
              <a:custGeom>
                <a:avLst/>
                <a:gdLst>
                  <a:gd name="T0" fmla="*/ 2147483647 w 31"/>
                  <a:gd name="T1" fmla="*/ 0 h 41"/>
                  <a:gd name="T2" fmla="*/ 2147483647 w 31"/>
                  <a:gd name="T3" fmla="*/ 2147483647 h 41"/>
                  <a:gd name="T4" fmla="*/ 2147483647 w 31"/>
                  <a:gd name="T5" fmla="*/ 2147483647 h 41"/>
                  <a:gd name="T6" fmla="*/ 2147483647 w 31"/>
                  <a:gd name="T7" fmla="*/ 2147483647 h 41"/>
                  <a:gd name="T8" fmla="*/ 0 w 31"/>
                  <a:gd name="T9" fmla="*/ 2147483647 h 41"/>
                  <a:gd name="T10" fmla="*/ 0 w 31"/>
                  <a:gd name="T11" fmla="*/ 2147483647 h 41"/>
                  <a:gd name="T12" fmla="*/ 0 w 31"/>
                  <a:gd name="T13" fmla="*/ 2147483647 h 41"/>
                  <a:gd name="T14" fmla="*/ 2147483647 w 31"/>
                  <a:gd name="T15" fmla="*/ 2147483647 h 41"/>
                  <a:gd name="T16" fmla="*/ 2147483647 w 31"/>
                  <a:gd name="T17" fmla="*/ 2147483647 h 41"/>
                  <a:gd name="T18" fmla="*/ 2147483647 w 31"/>
                  <a:gd name="T19" fmla="*/ 2147483647 h 41"/>
                  <a:gd name="T20" fmla="*/ 2147483647 w 31"/>
                  <a:gd name="T21" fmla="*/ 2147483647 h 41"/>
                  <a:gd name="T22" fmla="*/ 2147483647 w 31"/>
                  <a:gd name="T23" fmla="*/ 2147483647 h 41"/>
                  <a:gd name="T24" fmla="*/ 2147483647 w 31"/>
                  <a:gd name="T25" fmla="*/ 2147483647 h 41"/>
                  <a:gd name="T26" fmla="*/ 2147483647 w 31"/>
                  <a:gd name="T27" fmla="*/ 2147483647 h 41"/>
                  <a:gd name="T28" fmla="*/ 2147483647 w 31"/>
                  <a:gd name="T29" fmla="*/ 2147483647 h 41"/>
                  <a:gd name="T30" fmla="*/ 2147483647 w 31"/>
                  <a:gd name="T31" fmla="*/ 2147483647 h 41"/>
                  <a:gd name="T32" fmla="*/ 2147483647 w 31"/>
                  <a:gd name="T33" fmla="*/ 2147483647 h 41"/>
                  <a:gd name="T34" fmla="*/ 2147483647 w 3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1"/>
                  <a:gd name="T56" fmla="*/ 31 w 3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1">
                    <a:moveTo>
                      <a:pt x="12" y="0"/>
                    </a:moveTo>
                    <a:lnTo>
                      <a:pt x="8" y="4"/>
                    </a:lnTo>
                    <a:lnTo>
                      <a:pt x="4" y="7"/>
                    </a:lnTo>
                    <a:lnTo>
                      <a:pt x="2" y="10"/>
                    </a:lnTo>
                    <a:lnTo>
                      <a:pt x="0" y="14"/>
                    </a:lnTo>
                    <a:lnTo>
                      <a:pt x="0" y="17"/>
                    </a:lnTo>
                    <a:lnTo>
                      <a:pt x="0" y="22"/>
                    </a:lnTo>
                    <a:lnTo>
                      <a:pt x="1" y="26"/>
                    </a:lnTo>
                    <a:lnTo>
                      <a:pt x="3" y="29"/>
                    </a:lnTo>
                    <a:lnTo>
                      <a:pt x="5" y="32"/>
                    </a:lnTo>
                    <a:lnTo>
                      <a:pt x="8" y="35"/>
                    </a:lnTo>
                    <a:lnTo>
                      <a:pt x="11" y="37"/>
                    </a:lnTo>
                    <a:lnTo>
                      <a:pt x="14" y="40"/>
                    </a:lnTo>
                    <a:lnTo>
                      <a:pt x="18" y="41"/>
                    </a:lnTo>
                    <a:lnTo>
                      <a:pt x="22" y="41"/>
                    </a:lnTo>
                    <a:lnTo>
                      <a:pt x="27" y="40"/>
                    </a:lnTo>
                    <a:lnTo>
                      <a:pt x="31" y="37"/>
                    </a:lnTo>
                    <a:lnTo>
                      <a:pt x="12" y="0"/>
                    </a:lnTo>
                    <a:close/>
                  </a:path>
                </a:pathLst>
              </a:custGeom>
              <a:solidFill>
                <a:srgbClr val="000000"/>
              </a:solidFill>
              <a:ln w="9525">
                <a:noFill/>
                <a:round/>
                <a:headEnd/>
                <a:tailEnd/>
              </a:ln>
            </p:spPr>
            <p:txBody>
              <a:bodyPr/>
              <a:lstStyle/>
              <a:p>
                <a:endParaRPr lang="en-US"/>
              </a:p>
            </p:txBody>
          </p:sp>
          <p:sp>
            <p:nvSpPr>
              <p:cNvPr id="7" name="Freeform 208"/>
              <p:cNvSpPr>
                <a:spLocks/>
              </p:cNvSpPr>
              <p:nvPr/>
            </p:nvSpPr>
            <p:spPr bwMode="auto">
              <a:xfrm>
                <a:off x="2070100" y="3619500"/>
                <a:ext cx="11113" cy="11113"/>
              </a:xfrm>
              <a:custGeom>
                <a:avLst/>
                <a:gdLst>
                  <a:gd name="T0" fmla="*/ 2147483647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0 h 35"/>
                  <a:gd name="T26" fmla="*/ 2147483647 w 37"/>
                  <a:gd name="T27" fmla="*/ 2147483647 h 35"/>
                  <a:gd name="T28" fmla="*/ 2147483647 w 37"/>
                  <a:gd name="T29" fmla="*/ 2147483647 h 35"/>
                  <a:gd name="T30" fmla="*/ 2147483647 w 37"/>
                  <a:gd name="T31" fmla="*/ 2147483647 h 35"/>
                  <a:gd name="T32" fmla="*/ 0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2" y="35"/>
                    </a:moveTo>
                    <a:lnTo>
                      <a:pt x="35" y="31"/>
                    </a:lnTo>
                    <a:lnTo>
                      <a:pt x="36" y="28"/>
                    </a:lnTo>
                    <a:lnTo>
                      <a:pt x="37" y="23"/>
                    </a:lnTo>
                    <a:lnTo>
                      <a:pt x="37" y="19"/>
                    </a:lnTo>
                    <a:lnTo>
                      <a:pt x="36" y="15"/>
                    </a:lnTo>
                    <a:lnTo>
                      <a:pt x="34" y="12"/>
                    </a:lnTo>
                    <a:lnTo>
                      <a:pt x="32" y="9"/>
                    </a:lnTo>
                    <a:lnTo>
                      <a:pt x="30" y="5"/>
                    </a:lnTo>
                    <a:lnTo>
                      <a:pt x="26" y="3"/>
                    </a:lnTo>
                    <a:lnTo>
                      <a:pt x="22" y="2"/>
                    </a:lnTo>
                    <a:lnTo>
                      <a:pt x="19" y="1"/>
                    </a:lnTo>
                    <a:lnTo>
                      <a:pt x="15" y="0"/>
                    </a:lnTo>
                    <a:lnTo>
                      <a:pt x="11" y="1"/>
                    </a:lnTo>
                    <a:lnTo>
                      <a:pt x="7" y="2"/>
                    </a:lnTo>
                    <a:lnTo>
                      <a:pt x="3" y="4"/>
                    </a:lnTo>
                    <a:lnTo>
                      <a:pt x="0" y="9"/>
                    </a:lnTo>
                    <a:lnTo>
                      <a:pt x="32" y="35"/>
                    </a:lnTo>
                    <a:close/>
                  </a:path>
                </a:pathLst>
              </a:custGeom>
              <a:solidFill>
                <a:srgbClr val="000000"/>
              </a:solidFill>
              <a:ln w="9525">
                <a:noFill/>
                <a:round/>
                <a:headEnd/>
                <a:tailEnd/>
              </a:ln>
            </p:spPr>
            <p:txBody>
              <a:bodyPr/>
              <a:lstStyle/>
              <a:p>
                <a:endParaRPr lang="en-US"/>
              </a:p>
            </p:txBody>
          </p:sp>
          <p:sp>
            <p:nvSpPr>
              <p:cNvPr id="8" name="Freeform 209"/>
              <p:cNvSpPr>
                <a:spLocks/>
              </p:cNvSpPr>
              <p:nvPr/>
            </p:nvSpPr>
            <p:spPr bwMode="auto">
              <a:xfrm>
                <a:off x="2068513" y="3622675"/>
                <a:ext cx="12700" cy="7938"/>
              </a:xfrm>
              <a:custGeom>
                <a:avLst/>
                <a:gdLst>
                  <a:gd name="T0" fmla="*/ 2147483647 w 39"/>
                  <a:gd name="T1" fmla="*/ 2147483647 h 26"/>
                  <a:gd name="T2" fmla="*/ 2147483647 w 39"/>
                  <a:gd name="T3" fmla="*/ 2147483647 h 26"/>
                  <a:gd name="T4" fmla="*/ 2147483647 w 39"/>
                  <a:gd name="T5" fmla="*/ 2147483647 h 26"/>
                  <a:gd name="T6" fmla="*/ 2147483647 w 39"/>
                  <a:gd name="T7" fmla="*/ 0 h 26"/>
                  <a:gd name="T8" fmla="*/ 0 w 39"/>
                  <a:gd name="T9" fmla="*/ 2147483647 h 26"/>
                  <a:gd name="T10" fmla="*/ 2147483647 w 39"/>
                  <a:gd name="T11" fmla="*/ 2147483647 h 26"/>
                  <a:gd name="T12" fmla="*/ 2147483647 w 39"/>
                  <a:gd name="T13" fmla="*/ 2147483647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39" y="22"/>
                    </a:moveTo>
                    <a:lnTo>
                      <a:pt x="39" y="21"/>
                    </a:lnTo>
                    <a:lnTo>
                      <a:pt x="36" y="26"/>
                    </a:lnTo>
                    <a:lnTo>
                      <a:pt x="4" y="0"/>
                    </a:lnTo>
                    <a:lnTo>
                      <a:pt x="0" y="6"/>
                    </a:lnTo>
                    <a:lnTo>
                      <a:pt x="1" y="4"/>
                    </a:lnTo>
                    <a:lnTo>
                      <a:pt x="39" y="22"/>
                    </a:lnTo>
                    <a:close/>
                  </a:path>
                </a:pathLst>
              </a:custGeom>
              <a:solidFill>
                <a:srgbClr val="000000"/>
              </a:solidFill>
              <a:ln w="9525">
                <a:noFill/>
                <a:round/>
                <a:headEnd/>
                <a:tailEnd/>
              </a:ln>
            </p:spPr>
            <p:txBody>
              <a:bodyPr/>
              <a:lstStyle/>
              <a:p>
                <a:endParaRPr lang="en-US"/>
              </a:p>
            </p:txBody>
          </p:sp>
          <p:sp>
            <p:nvSpPr>
              <p:cNvPr id="9" name="Freeform 210"/>
              <p:cNvSpPr>
                <a:spLocks/>
              </p:cNvSpPr>
              <p:nvPr/>
            </p:nvSpPr>
            <p:spPr bwMode="auto">
              <a:xfrm>
                <a:off x="2060575" y="3624263"/>
                <a:ext cx="20638" cy="30162"/>
              </a:xfrm>
              <a:custGeom>
                <a:avLst/>
                <a:gdLst>
                  <a:gd name="T0" fmla="*/ 2147483647 w 64"/>
                  <a:gd name="T1" fmla="*/ 2147483647 h 94"/>
                  <a:gd name="T2" fmla="*/ 2147483647 w 64"/>
                  <a:gd name="T3" fmla="*/ 2147483647 h 94"/>
                  <a:gd name="T4" fmla="*/ 2147483647 w 64"/>
                  <a:gd name="T5" fmla="*/ 2147483647 h 94"/>
                  <a:gd name="T6" fmla="*/ 2147483647 w 64"/>
                  <a:gd name="T7" fmla="*/ 2147483647 h 94"/>
                  <a:gd name="T8" fmla="*/ 2147483647 w 64"/>
                  <a:gd name="T9" fmla="*/ 2147483647 h 94"/>
                  <a:gd name="T10" fmla="*/ 2147483647 w 64"/>
                  <a:gd name="T11" fmla="*/ 2147483647 h 94"/>
                  <a:gd name="T12" fmla="*/ 2147483647 w 64"/>
                  <a:gd name="T13" fmla="*/ 0 h 94"/>
                  <a:gd name="T14" fmla="*/ 2147483647 w 64"/>
                  <a:gd name="T15" fmla="*/ 2147483647 h 94"/>
                  <a:gd name="T16" fmla="*/ 2147483647 w 64"/>
                  <a:gd name="T17" fmla="*/ 2147483647 h 94"/>
                  <a:gd name="T18" fmla="*/ 2147483647 w 64"/>
                  <a:gd name="T19" fmla="*/ 2147483647 h 94"/>
                  <a:gd name="T20" fmla="*/ 2147483647 w 64"/>
                  <a:gd name="T21" fmla="*/ 2147483647 h 94"/>
                  <a:gd name="T22" fmla="*/ 0 w 64"/>
                  <a:gd name="T23" fmla="*/ 2147483647 h 94"/>
                  <a:gd name="T24" fmla="*/ 2147483647 w 64"/>
                  <a:gd name="T25" fmla="*/ 2147483647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94"/>
                  <a:gd name="T41" fmla="*/ 64 w 6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94">
                    <a:moveTo>
                      <a:pt x="42" y="94"/>
                    </a:moveTo>
                    <a:lnTo>
                      <a:pt x="44" y="82"/>
                    </a:lnTo>
                    <a:lnTo>
                      <a:pt x="49" y="63"/>
                    </a:lnTo>
                    <a:lnTo>
                      <a:pt x="53" y="46"/>
                    </a:lnTo>
                    <a:lnTo>
                      <a:pt x="59" y="30"/>
                    </a:lnTo>
                    <a:lnTo>
                      <a:pt x="64" y="18"/>
                    </a:lnTo>
                    <a:lnTo>
                      <a:pt x="26" y="0"/>
                    </a:lnTo>
                    <a:lnTo>
                      <a:pt x="20" y="16"/>
                    </a:lnTo>
                    <a:lnTo>
                      <a:pt x="13" y="34"/>
                    </a:lnTo>
                    <a:lnTo>
                      <a:pt x="8" y="54"/>
                    </a:lnTo>
                    <a:lnTo>
                      <a:pt x="4" y="74"/>
                    </a:lnTo>
                    <a:lnTo>
                      <a:pt x="0" y="85"/>
                    </a:lnTo>
                    <a:lnTo>
                      <a:pt x="42" y="94"/>
                    </a:lnTo>
                    <a:close/>
                  </a:path>
                </a:pathLst>
              </a:custGeom>
              <a:solidFill>
                <a:srgbClr val="000000"/>
              </a:solidFill>
              <a:ln w="9525">
                <a:noFill/>
                <a:round/>
                <a:headEnd/>
                <a:tailEnd/>
              </a:ln>
            </p:spPr>
            <p:txBody>
              <a:bodyPr/>
              <a:lstStyle/>
              <a:p>
                <a:endParaRPr lang="en-US"/>
              </a:p>
            </p:txBody>
          </p:sp>
          <p:sp>
            <p:nvSpPr>
              <p:cNvPr id="10" name="Freeform 211"/>
              <p:cNvSpPr>
                <a:spLocks/>
              </p:cNvSpPr>
              <p:nvPr/>
            </p:nvSpPr>
            <p:spPr bwMode="auto">
              <a:xfrm>
                <a:off x="2060575" y="3651250"/>
                <a:ext cx="12700" cy="7938"/>
              </a:xfrm>
              <a:custGeom>
                <a:avLst/>
                <a:gdLst>
                  <a:gd name="T0" fmla="*/ 0 w 42"/>
                  <a:gd name="T1" fmla="*/ 0 h 26"/>
                  <a:gd name="T2" fmla="*/ 0 w 42"/>
                  <a:gd name="T3" fmla="*/ 2147483647 h 26"/>
                  <a:gd name="T4" fmla="*/ 0 w 42"/>
                  <a:gd name="T5" fmla="*/ 2147483647 h 26"/>
                  <a:gd name="T6" fmla="*/ 2147483647 w 42"/>
                  <a:gd name="T7" fmla="*/ 2147483647 h 26"/>
                  <a:gd name="T8" fmla="*/ 2147483647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2147483647 h 26"/>
                  <a:gd name="T18" fmla="*/ 2147483647 w 42"/>
                  <a:gd name="T19" fmla="*/ 2147483647 h 26"/>
                  <a:gd name="T20" fmla="*/ 2147483647 w 42"/>
                  <a:gd name="T21" fmla="*/ 2147483647 h 26"/>
                  <a:gd name="T22" fmla="*/ 2147483647 w 42"/>
                  <a:gd name="T23" fmla="*/ 2147483647 h 26"/>
                  <a:gd name="T24" fmla="*/ 2147483647 w 42"/>
                  <a:gd name="T25" fmla="*/ 2147483647 h 26"/>
                  <a:gd name="T26" fmla="*/ 2147483647 w 42"/>
                  <a:gd name="T27" fmla="*/ 2147483647 h 26"/>
                  <a:gd name="T28" fmla="*/ 2147483647 w 42"/>
                  <a:gd name="T29" fmla="*/ 2147483647 h 26"/>
                  <a:gd name="T30" fmla="*/ 2147483647 w 42"/>
                  <a:gd name="T31" fmla="*/ 2147483647 h 26"/>
                  <a:gd name="T32" fmla="*/ 2147483647 w 42"/>
                  <a:gd name="T33" fmla="*/ 2147483647 h 26"/>
                  <a:gd name="T34" fmla="*/ 0 w 42"/>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0" y="0"/>
                    </a:moveTo>
                    <a:lnTo>
                      <a:pt x="0" y="5"/>
                    </a:lnTo>
                    <a:lnTo>
                      <a:pt x="0" y="10"/>
                    </a:lnTo>
                    <a:lnTo>
                      <a:pt x="3" y="13"/>
                    </a:lnTo>
                    <a:lnTo>
                      <a:pt x="4" y="17"/>
                    </a:lnTo>
                    <a:lnTo>
                      <a:pt x="7" y="19"/>
                    </a:lnTo>
                    <a:lnTo>
                      <a:pt x="10" y="21"/>
                    </a:lnTo>
                    <a:lnTo>
                      <a:pt x="13" y="24"/>
                    </a:lnTo>
                    <a:lnTo>
                      <a:pt x="17" y="25"/>
                    </a:lnTo>
                    <a:lnTo>
                      <a:pt x="21" y="26"/>
                    </a:lnTo>
                    <a:lnTo>
                      <a:pt x="25" y="25"/>
                    </a:lnTo>
                    <a:lnTo>
                      <a:pt x="29" y="25"/>
                    </a:lnTo>
                    <a:lnTo>
                      <a:pt x="32" y="23"/>
                    </a:lnTo>
                    <a:lnTo>
                      <a:pt x="35" y="20"/>
                    </a:lnTo>
                    <a:lnTo>
                      <a:pt x="39" y="17"/>
                    </a:lnTo>
                    <a:lnTo>
                      <a:pt x="41" y="13"/>
                    </a:lnTo>
                    <a:lnTo>
                      <a:pt x="42" y="9"/>
                    </a:lnTo>
                    <a:lnTo>
                      <a:pt x="0" y="0"/>
                    </a:lnTo>
                    <a:close/>
                  </a:path>
                </a:pathLst>
              </a:custGeom>
              <a:solidFill>
                <a:srgbClr val="000000"/>
              </a:solidFill>
              <a:ln w="9525">
                <a:noFill/>
                <a:round/>
                <a:headEnd/>
                <a:tailEnd/>
              </a:ln>
            </p:spPr>
            <p:txBody>
              <a:bodyPr/>
              <a:lstStyle/>
              <a:p>
                <a:endParaRPr lang="en-US"/>
              </a:p>
            </p:txBody>
          </p:sp>
          <p:sp>
            <p:nvSpPr>
              <p:cNvPr id="11" name="Freeform 212"/>
              <p:cNvSpPr>
                <a:spLocks/>
              </p:cNvSpPr>
              <p:nvPr/>
            </p:nvSpPr>
            <p:spPr bwMode="auto">
              <a:xfrm>
                <a:off x="2051050" y="3684588"/>
                <a:ext cx="12700" cy="9525"/>
              </a:xfrm>
              <a:custGeom>
                <a:avLst/>
                <a:gdLst>
                  <a:gd name="T0" fmla="*/ 2147483647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0 h 29"/>
                  <a:gd name="T20" fmla="*/ 2147483647 w 40"/>
                  <a:gd name="T21" fmla="*/ 0 h 29"/>
                  <a:gd name="T22" fmla="*/ 2147483647 w 40"/>
                  <a:gd name="T23" fmla="*/ 0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0 w 40"/>
                  <a:gd name="T33" fmla="*/ 2147483647 h 29"/>
                  <a:gd name="T34" fmla="*/ 2147483647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39" y="29"/>
                    </a:moveTo>
                    <a:lnTo>
                      <a:pt x="40" y="23"/>
                    </a:lnTo>
                    <a:lnTo>
                      <a:pt x="40" y="19"/>
                    </a:lnTo>
                    <a:lnTo>
                      <a:pt x="40" y="15"/>
                    </a:lnTo>
                    <a:lnTo>
                      <a:pt x="38" y="12"/>
                    </a:lnTo>
                    <a:lnTo>
                      <a:pt x="36" y="8"/>
                    </a:lnTo>
                    <a:lnTo>
                      <a:pt x="34" y="5"/>
                    </a:lnTo>
                    <a:lnTo>
                      <a:pt x="31" y="3"/>
                    </a:lnTo>
                    <a:lnTo>
                      <a:pt x="26" y="1"/>
                    </a:lnTo>
                    <a:lnTo>
                      <a:pt x="23" y="0"/>
                    </a:lnTo>
                    <a:lnTo>
                      <a:pt x="19" y="0"/>
                    </a:lnTo>
                    <a:lnTo>
                      <a:pt x="15" y="0"/>
                    </a:lnTo>
                    <a:lnTo>
                      <a:pt x="12" y="1"/>
                    </a:lnTo>
                    <a:lnTo>
                      <a:pt x="7" y="2"/>
                    </a:lnTo>
                    <a:lnTo>
                      <a:pt x="4" y="5"/>
                    </a:lnTo>
                    <a:lnTo>
                      <a:pt x="2" y="8"/>
                    </a:lnTo>
                    <a:lnTo>
                      <a:pt x="0" y="13"/>
                    </a:lnTo>
                    <a:lnTo>
                      <a:pt x="39" y="29"/>
                    </a:lnTo>
                    <a:close/>
                  </a:path>
                </a:pathLst>
              </a:custGeom>
              <a:solidFill>
                <a:srgbClr val="000000"/>
              </a:solidFill>
              <a:ln w="9525">
                <a:noFill/>
                <a:round/>
                <a:headEnd/>
                <a:tailEnd/>
              </a:ln>
            </p:spPr>
            <p:txBody>
              <a:bodyPr/>
              <a:lstStyle/>
              <a:p>
                <a:endParaRPr lang="en-US"/>
              </a:p>
            </p:txBody>
          </p:sp>
          <p:sp>
            <p:nvSpPr>
              <p:cNvPr id="12" name="Freeform 213"/>
              <p:cNvSpPr>
                <a:spLocks/>
              </p:cNvSpPr>
              <p:nvPr/>
            </p:nvSpPr>
            <p:spPr bwMode="auto">
              <a:xfrm>
                <a:off x="2038350" y="3689350"/>
                <a:ext cx="25400" cy="28575"/>
              </a:xfrm>
              <a:custGeom>
                <a:avLst/>
                <a:gdLst>
                  <a:gd name="T0" fmla="*/ 2147483647 w 82"/>
                  <a:gd name="T1" fmla="*/ 2147483647 h 91"/>
                  <a:gd name="T2" fmla="*/ 2147483647 w 82"/>
                  <a:gd name="T3" fmla="*/ 2147483647 h 91"/>
                  <a:gd name="T4" fmla="*/ 2147483647 w 82"/>
                  <a:gd name="T5" fmla="*/ 2147483647 h 91"/>
                  <a:gd name="T6" fmla="*/ 2147483647 w 82"/>
                  <a:gd name="T7" fmla="*/ 2147483647 h 91"/>
                  <a:gd name="T8" fmla="*/ 2147483647 w 82"/>
                  <a:gd name="T9" fmla="*/ 2147483647 h 91"/>
                  <a:gd name="T10" fmla="*/ 2147483647 w 82"/>
                  <a:gd name="T11" fmla="*/ 2147483647 h 91"/>
                  <a:gd name="T12" fmla="*/ 2147483647 w 82"/>
                  <a:gd name="T13" fmla="*/ 2147483647 h 91"/>
                  <a:gd name="T14" fmla="*/ 2147483647 w 82"/>
                  <a:gd name="T15" fmla="*/ 2147483647 h 91"/>
                  <a:gd name="T16" fmla="*/ 2147483647 w 82"/>
                  <a:gd name="T17" fmla="*/ 2147483647 h 91"/>
                  <a:gd name="T18" fmla="*/ 2147483647 w 82"/>
                  <a:gd name="T19" fmla="*/ 0 h 91"/>
                  <a:gd name="T20" fmla="*/ 2147483647 w 82"/>
                  <a:gd name="T21" fmla="*/ 2147483647 h 91"/>
                  <a:gd name="T22" fmla="*/ 2147483647 w 82"/>
                  <a:gd name="T23" fmla="*/ 2147483647 h 91"/>
                  <a:gd name="T24" fmla="*/ 2147483647 w 82"/>
                  <a:gd name="T25" fmla="*/ 2147483647 h 91"/>
                  <a:gd name="T26" fmla="*/ 2147483647 w 82"/>
                  <a:gd name="T27" fmla="*/ 2147483647 h 91"/>
                  <a:gd name="T28" fmla="*/ 2147483647 w 82"/>
                  <a:gd name="T29" fmla="*/ 2147483647 h 91"/>
                  <a:gd name="T30" fmla="*/ 2147483647 w 82"/>
                  <a:gd name="T31" fmla="*/ 2147483647 h 91"/>
                  <a:gd name="T32" fmla="*/ 2147483647 w 82"/>
                  <a:gd name="T33" fmla="*/ 2147483647 h 91"/>
                  <a:gd name="T34" fmla="*/ 0 w 82"/>
                  <a:gd name="T35" fmla="*/ 2147483647 h 91"/>
                  <a:gd name="T36" fmla="*/ 2147483647 w 82"/>
                  <a:gd name="T37" fmla="*/ 2147483647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91"/>
                  <a:gd name="T59" fmla="*/ 82 w 82"/>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91">
                    <a:moveTo>
                      <a:pt x="24" y="91"/>
                    </a:moveTo>
                    <a:lnTo>
                      <a:pt x="25" y="89"/>
                    </a:lnTo>
                    <a:lnTo>
                      <a:pt x="36" y="81"/>
                    </a:lnTo>
                    <a:lnTo>
                      <a:pt x="46" y="72"/>
                    </a:lnTo>
                    <a:lnTo>
                      <a:pt x="55" y="62"/>
                    </a:lnTo>
                    <a:lnTo>
                      <a:pt x="63" y="50"/>
                    </a:lnTo>
                    <a:lnTo>
                      <a:pt x="70" y="39"/>
                    </a:lnTo>
                    <a:lnTo>
                      <a:pt x="77" y="26"/>
                    </a:lnTo>
                    <a:lnTo>
                      <a:pt x="82" y="16"/>
                    </a:lnTo>
                    <a:lnTo>
                      <a:pt x="43" y="0"/>
                    </a:lnTo>
                    <a:lnTo>
                      <a:pt x="39" y="8"/>
                    </a:lnTo>
                    <a:lnTo>
                      <a:pt x="34" y="19"/>
                    </a:lnTo>
                    <a:lnTo>
                      <a:pt x="28" y="27"/>
                    </a:lnTo>
                    <a:lnTo>
                      <a:pt x="22" y="36"/>
                    </a:lnTo>
                    <a:lnTo>
                      <a:pt x="16" y="43"/>
                    </a:lnTo>
                    <a:lnTo>
                      <a:pt x="8" y="49"/>
                    </a:lnTo>
                    <a:lnTo>
                      <a:pt x="1" y="56"/>
                    </a:lnTo>
                    <a:lnTo>
                      <a:pt x="0" y="57"/>
                    </a:lnTo>
                    <a:lnTo>
                      <a:pt x="24" y="91"/>
                    </a:lnTo>
                    <a:close/>
                  </a:path>
                </a:pathLst>
              </a:custGeom>
              <a:solidFill>
                <a:srgbClr val="000000"/>
              </a:solidFill>
              <a:ln w="9525">
                <a:noFill/>
                <a:round/>
                <a:headEnd/>
                <a:tailEnd/>
              </a:ln>
            </p:spPr>
            <p:txBody>
              <a:bodyPr/>
              <a:lstStyle/>
              <a:p>
                <a:endParaRPr lang="en-US"/>
              </a:p>
            </p:txBody>
          </p:sp>
          <p:sp>
            <p:nvSpPr>
              <p:cNvPr id="13" name="Freeform 214"/>
              <p:cNvSpPr>
                <a:spLocks/>
              </p:cNvSpPr>
              <p:nvPr/>
            </p:nvSpPr>
            <p:spPr bwMode="auto">
              <a:xfrm>
                <a:off x="2035175" y="3706813"/>
                <a:ext cx="11113" cy="12700"/>
              </a:xfrm>
              <a:custGeom>
                <a:avLst/>
                <a:gdLst>
                  <a:gd name="T0" fmla="*/ 2147483647 w 34"/>
                  <a:gd name="T1" fmla="*/ 0 h 38"/>
                  <a:gd name="T2" fmla="*/ 2147483647 w 34"/>
                  <a:gd name="T3" fmla="*/ 2147483647 h 38"/>
                  <a:gd name="T4" fmla="*/ 2147483647 w 34"/>
                  <a:gd name="T5" fmla="*/ 2147483647 h 38"/>
                  <a:gd name="T6" fmla="*/ 2147483647 w 34"/>
                  <a:gd name="T7" fmla="*/ 2147483647 h 38"/>
                  <a:gd name="T8" fmla="*/ 0 w 34"/>
                  <a:gd name="T9" fmla="*/ 2147483647 h 38"/>
                  <a:gd name="T10" fmla="*/ 0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10" y="0"/>
                    </a:moveTo>
                    <a:lnTo>
                      <a:pt x="5" y="3"/>
                    </a:lnTo>
                    <a:lnTo>
                      <a:pt x="3" y="6"/>
                    </a:lnTo>
                    <a:lnTo>
                      <a:pt x="1" y="10"/>
                    </a:lnTo>
                    <a:lnTo>
                      <a:pt x="0" y="13"/>
                    </a:lnTo>
                    <a:lnTo>
                      <a:pt x="0" y="18"/>
                    </a:lnTo>
                    <a:lnTo>
                      <a:pt x="1" y="22"/>
                    </a:lnTo>
                    <a:lnTo>
                      <a:pt x="2" y="25"/>
                    </a:lnTo>
                    <a:lnTo>
                      <a:pt x="4" y="28"/>
                    </a:lnTo>
                    <a:lnTo>
                      <a:pt x="8" y="31"/>
                    </a:lnTo>
                    <a:lnTo>
                      <a:pt x="10" y="34"/>
                    </a:lnTo>
                    <a:lnTo>
                      <a:pt x="14" y="36"/>
                    </a:lnTo>
                    <a:lnTo>
                      <a:pt x="17" y="37"/>
                    </a:lnTo>
                    <a:lnTo>
                      <a:pt x="21" y="38"/>
                    </a:lnTo>
                    <a:lnTo>
                      <a:pt x="26" y="37"/>
                    </a:lnTo>
                    <a:lnTo>
                      <a:pt x="30" y="36"/>
                    </a:lnTo>
                    <a:lnTo>
                      <a:pt x="34" y="34"/>
                    </a:lnTo>
                    <a:lnTo>
                      <a:pt x="10" y="0"/>
                    </a:lnTo>
                    <a:close/>
                  </a:path>
                </a:pathLst>
              </a:custGeom>
              <a:solidFill>
                <a:srgbClr val="000000"/>
              </a:solidFill>
              <a:ln w="9525">
                <a:noFill/>
                <a:round/>
                <a:headEnd/>
                <a:tailEnd/>
              </a:ln>
            </p:spPr>
            <p:txBody>
              <a:bodyPr/>
              <a:lstStyle/>
              <a:p>
                <a:endParaRPr lang="en-US"/>
              </a:p>
            </p:txBody>
          </p:sp>
          <p:sp>
            <p:nvSpPr>
              <p:cNvPr id="14" name="Freeform 215"/>
              <p:cNvSpPr>
                <a:spLocks/>
              </p:cNvSpPr>
              <p:nvPr/>
            </p:nvSpPr>
            <p:spPr bwMode="auto">
              <a:xfrm>
                <a:off x="2001838" y="3721100"/>
                <a:ext cx="9525" cy="12700"/>
              </a:xfrm>
              <a:custGeom>
                <a:avLst/>
                <a:gdLst>
                  <a:gd name="T0" fmla="*/ 2147483647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0 h 39"/>
                  <a:gd name="T28" fmla="*/ 2147483647 w 31"/>
                  <a:gd name="T29" fmla="*/ 0 h 39"/>
                  <a:gd name="T30" fmla="*/ 2147483647 w 31"/>
                  <a:gd name="T31" fmla="*/ 2147483647 h 39"/>
                  <a:gd name="T32" fmla="*/ 0 w 31"/>
                  <a:gd name="T33" fmla="*/ 2147483647 h 39"/>
                  <a:gd name="T34" fmla="*/ 2147483647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1" y="39"/>
                    </a:moveTo>
                    <a:lnTo>
                      <a:pt x="24" y="37"/>
                    </a:lnTo>
                    <a:lnTo>
                      <a:pt x="27" y="34"/>
                    </a:lnTo>
                    <a:lnTo>
                      <a:pt x="29" y="30"/>
                    </a:lnTo>
                    <a:lnTo>
                      <a:pt x="30" y="27"/>
                    </a:lnTo>
                    <a:lnTo>
                      <a:pt x="31" y="22"/>
                    </a:lnTo>
                    <a:lnTo>
                      <a:pt x="31" y="18"/>
                    </a:lnTo>
                    <a:lnTo>
                      <a:pt x="30" y="15"/>
                    </a:lnTo>
                    <a:lnTo>
                      <a:pt x="28" y="11"/>
                    </a:lnTo>
                    <a:lnTo>
                      <a:pt x="26" y="8"/>
                    </a:lnTo>
                    <a:lnTo>
                      <a:pt x="23" y="5"/>
                    </a:lnTo>
                    <a:lnTo>
                      <a:pt x="20" y="2"/>
                    </a:lnTo>
                    <a:lnTo>
                      <a:pt x="17" y="1"/>
                    </a:lnTo>
                    <a:lnTo>
                      <a:pt x="12" y="0"/>
                    </a:lnTo>
                    <a:lnTo>
                      <a:pt x="8" y="0"/>
                    </a:lnTo>
                    <a:lnTo>
                      <a:pt x="4" y="1"/>
                    </a:lnTo>
                    <a:lnTo>
                      <a:pt x="0" y="3"/>
                    </a:lnTo>
                    <a:lnTo>
                      <a:pt x="21" y="39"/>
                    </a:lnTo>
                    <a:close/>
                  </a:path>
                </a:pathLst>
              </a:custGeom>
              <a:solidFill>
                <a:srgbClr val="000000"/>
              </a:solidFill>
              <a:ln w="9525">
                <a:noFill/>
                <a:round/>
                <a:headEnd/>
                <a:tailEnd/>
              </a:ln>
            </p:spPr>
            <p:txBody>
              <a:bodyPr/>
              <a:lstStyle/>
              <a:p>
                <a:endParaRPr lang="en-US"/>
              </a:p>
            </p:txBody>
          </p:sp>
          <p:sp>
            <p:nvSpPr>
              <p:cNvPr id="15" name="Freeform 216"/>
              <p:cNvSpPr>
                <a:spLocks/>
              </p:cNvSpPr>
              <p:nvPr/>
            </p:nvSpPr>
            <p:spPr bwMode="auto">
              <a:xfrm>
                <a:off x="1979613" y="3722688"/>
                <a:ext cx="28575" cy="26987"/>
              </a:xfrm>
              <a:custGeom>
                <a:avLst/>
                <a:gdLst>
                  <a:gd name="T0" fmla="*/ 2147483647 w 90"/>
                  <a:gd name="T1" fmla="*/ 2147483647 h 86"/>
                  <a:gd name="T2" fmla="*/ 2147483647 w 90"/>
                  <a:gd name="T3" fmla="*/ 2147483647 h 86"/>
                  <a:gd name="T4" fmla="*/ 2147483647 w 90"/>
                  <a:gd name="T5" fmla="*/ 2147483647 h 86"/>
                  <a:gd name="T6" fmla="*/ 2147483647 w 90"/>
                  <a:gd name="T7" fmla="*/ 2147483647 h 86"/>
                  <a:gd name="T8" fmla="*/ 2147483647 w 90"/>
                  <a:gd name="T9" fmla="*/ 2147483647 h 86"/>
                  <a:gd name="T10" fmla="*/ 2147483647 w 90"/>
                  <a:gd name="T11" fmla="*/ 2147483647 h 86"/>
                  <a:gd name="T12" fmla="*/ 2147483647 w 90"/>
                  <a:gd name="T13" fmla="*/ 2147483647 h 86"/>
                  <a:gd name="T14" fmla="*/ 2147483647 w 90"/>
                  <a:gd name="T15" fmla="*/ 2147483647 h 86"/>
                  <a:gd name="T16" fmla="*/ 2147483647 w 90"/>
                  <a:gd name="T17" fmla="*/ 0 h 86"/>
                  <a:gd name="T18" fmla="*/ 2147483647 w 90"/>
                  <a:gd name="T19" fmla="*/ 2147483647 h 86"/>
                  <a:gd name="T20" fmla="*/ 2147483647 w 90"/>
                  <a:gd name="T21" fmla="*/ 2147483647 h 86"/>
                  <a:gd name="T22" fmla="*/ 2147483647 w 90"/>
                  <a:gd name="T23" fmla="*/ 2147483647 h 86"/>
                  <a:gd name="T24" fmla="*/ 2147483647 w 90"/>
                  <a:gd name="T25" fmla="*/ 2147483647 h 86"/>
                  <a:gd name="T26" fmla="*/ 2147483647 w 90"/>
                  <a:gd name="T27" fmla="*/ 2147483647 h 86"/>
                  <a:gd name="T28" fmla="*/ 2147483647 w 90"/>
                  <a:gd name="T29" fmla="*/ 2147483647 h 86"/>
                  <a:gd name="T30" fmla="*/ 0 w 90"/>
                  <a:gd name="T31" fmla="*/ 2147483647 h 86"/>
                  <a:gd name="T32" fmla="*/ 2147483647 w 90"/>
                  <a:gd name="T33" fmla="*/ 2147483647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6"/>
                  <a:gd name="T53" fmla="*/ 90 w 90"/>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6">
                    <a:moveTo>
                      <a:pt x="33" y="86"/>
                    </a:moveTo>
                    <a:lnTo>
                      <a:pt x="38" y="79"/>
                    </a:lnTo>
                    <a:lnTo>
                      <a:pt x="45" y="70"/>
                    </a:lnTo>
                    <a:lnTo>
                      <a:pt x="54" y="63"/>
                    </a:lnTo>
                    <a:lnTo>
                      <a:pt x="63" y="54"/>
                    </a:lnTo>
                    <a:lnTo>
                      <a:pt x="73" y="47"/>
                    </a:lnTo>
                    <a:lnTo>
                      <a:pt x="83" y="41"/>
                    </a:lnTo>
                    <a:lnTo>
                      <a:pt x="90" y="36"/>
                    </a:lnTo>
                    <a:lnTo>
                      <a:pt x="69" y="0"/>
                    </a:lnTo>
                    <a:lnTo>
                      <a:pt x="60" y="5"/>
                    </a:lnTo>
                    <a:lnTo>
                      <a:pt x="49" y="13"/>
                    </a:lnTo>
                    <a:lnTo>
                      <a:pt x="37" y="21"/>
                    </a:lnTo>
                    <a:lnTo>
                      <a:pt x="25" y="31"/>
                    </a:lnTo>
                    <a:lnTo>
                      <a:pt x="15" y="42"/>
                    </a:lnTo>
                    <a:lnTo>
                      <a:pt x="5" y="53"/>
                    </a:lnTo>
                    <a:lnTo>
                      <a:pt x="0" y="61"/>
                    </a:lnTo>
                    <a:lnTo>
                      <a:pt x="33" y="86"/>
                    </a:lnTo>
                    <a:close/>
                  </a:path>
                </a:pathLst>
              </a:custGeom>
              <a:solidFill>
                <a:srgbClr val="000000"/>
              </a:solidFill>
              <a:ln w="9525">
                <a:noFill/>
                <a:round/>
                <a:headEnd/>
                <a:tailEnd/>
              </a:ln>
            </p:spPr>
            <p:txBody>
              <a:bodyPr/>
              <a:lstStyle/>
              <a:p>
                <a:endParaRPr lang="en-US"/>
              </a:p>
            </p:txBody>
          </p:sp>
          <p:sp>
            <p:nvSpPr>
              <p:cNvPr id="16" name="Freeform 217"/>
              <p:cNvSpPr>
                <a:spLocks/>
              </p:cNvSpPr>
              <p:nvPr/>
            </p:nvSpPr>
            <p:spPr bwMode="auto">
              <a:xfrm>
                <a:off x="1978025" y="3741738"/>
                <a:ext cx="12700" cy="11112"/>
              </a:xfrm>
              <a:custGeom>
                <a:avLst/>
                <a:gdLst>
                  <a:gd name="T0" fmla="*/ 2147483647 w 38"/>
                  <a:gd name="T1" fmla="*/ 0 h 33"/>
                  <a:gd name="T2" fmla="*/ 2147483647 w 38"/>
                  <a:gd name="T3" fmla="*/ 2147483647 h 33"/>
                  <a:gd name="T4" fmla="*/ 2147483647 w 38"/>
                  <a:gd name="T5" fmla="*/ 2147483647 h 33"/>
                  <a:gd name="T6" fmla="*/ 0 w 38"/>
                  <a:gd name="T7" fmla="*/ 2147483647 h 33"/>
                  <a:gd name="T8" fmla="*/ 2147483647 w 38"/>
                  <a:gd name="T9" fmla="*/ 2147483647 h 33"/>
                  <a:gd name="T10" fmla="*/ 2147483647 w 38"/>
                  <a:gd name="T11" fmla="*/ 2147483647 h 33"/>
                  <a:gd name="T12" fmla="*/ 2147483647 w 38"/>
                  <a:gd name="T13" fmla="*/ 2147483647 h 33"/>
                  <a:gd name="T14" fmla="*/ 2147483647 w 38"/>
                  <a:gd name="T15" fmla="*/ 2147483647 h 33"/>
                  <a:gd name="T16" fmla="*/ 2147483647 w 38"/>
                  <a:gd name="T17" fmla="*/ 2147483647 h 33"/>
                  <a:gd name="T18" fmla="*/ 2147483647 w 38"/>
                  <a:gd name="T19" fmla="*/ 2147483647 h 33"/>
                  <a:gd name="T20" fmla="*/ 2147483647 w 38"/>
                  <a:gd name="T21" fmla="*/ 2147483647 h 33"/>
                  <a:gd name="T22" fmla="*/ 2147483647 w 38"/>
                  <a:gd name="T23" fmla="*/ 2147483647 h 33"/>
                  <a:gd name="T24" fmla="*/ 2147483647 w 38"/>
                  <a:gd name="T25" fmla="*/ 2147483647 h 33"/>
                  <a:gd name="T26" fmla="*/ 2147483647 w 38"/>
                  <a:gd name="T27" fmla="*/ 2147483647 h 33"/>
                  <a:gd name="T28" fmla="*/ 2147483647 w 38"/>
                  <a:gd name="T29" fmla="*/ 2147483647 h 33"/>
                  <a:gd name="T30" fmla="*/ 2147483647 w 38"/>
                  <a:gd name="T31" fmla="*/ 2147483647 h 33"/>
                  <a:gd name="T32" fmla="*/ 2147483647 w 38"/>
                  <a:gd name="T33" fmla="*/ 2147483647 h 33"/>
                  <a:gd name="T34" fmla="*/ 2147483647 w 38"/>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5" y="0"/>
                    </a:moveTo>
                    <a:lnTo>
                      <a:pt x="2" y="4"/>
                    </a:lnTo>
                    <a:lnTo>
                      <a:pt x="1" y="8"/>
                    </a:lnTo>
                    <a:lnTo>
                      <a:pt x="0" y="12"/>
                    </a:lnTo>
                    <a:lnTo>
                      <a:pt x="1" y="15"/>
                    </a:lnTo>
                    <a:lnTo>
                      <a:pt x="2" y="20"/>
                    </a:lnTo>
                    <a:lnTo>
                      <a:pt x="3" y="23"/>
                    </a:lnTo>
                    <a:lnTo>
                      <a:pt x="6" y="26"/>
                    </a:lnTo>
                    <a:lnTo>
                      <a:pt x="8" y="29"/>
                    </a:lnTo>
                    <a:lnTo>
                      <a:pt x="11" y="31"/>
                    </a:lnTo>
                    <a:lnTo>
                      <a:pt x="16" y="32"/>
                    </a:lnTo>
                    <a:lnTo>
                      <a:pt x="19" y="33"/>
                    </a:lnTo>
                    <a:lnTo>
                      <a:pt x="23" y="33"/>
                    </a:lnTo>
                    <a:lnTo>
                      <a:pt x="27" y="33"/>
                    </a:lnTo>
                    <a:lnTo>
                      <a:pt x="30" y="31"/>
                    </a:lnTo>
                    <a:lnTo>
                      <a:pt x="35" y="29"/>
                    </a:lnTo>
                    <a:lnTo>
                      <a:pt x="38" y="25"/>
                    </a:lnTo>
                    <a:lnTo>
                      <a:pt x="5" y="0"/>
                    </a:lnTo>
                    <a:close/>
                  </a:path>
                </a:pathLst>
              </a:custGeom>
              <a:solidFill>
                <a:srgbClr val="000000"/>
              </a:solidFill>
              <a:ln w="9525">
                <a:noFill/>
                <a:round/>
                <a:headEnd/>
                <a:tailEnd/>
              </a:ln>
            </p:spPr>
            <p:txBody>
              <a:bodyPr/>
              <a:lstStyle/>
              <a:p>
                <a:endParaRPr lang="en-US"/>
              </a:p>
            </p:txBody>
          </p:sp>
          <p:sp>
            <p:nvSpPr>
              <p:cNvPr id="17" name="Freeform 218"/>
              <p:cNvSpPr>
                <a:spLocks/>
              </p:cNvSpPr>
              <p:nvPr/>
            </p:nvSpPr>
            <p:spPr bwMode="auto">
              <a:xfrm>
                <a:off x="495300" y="3052763"/>
                <a:ext cx="12700" cy="9525"/>
              </a:xfrm>
              <a:custGeom>
                <a:avLst/>
                <a:gdLst>
                  <a:gd name="T0" fmla="*/ 2147483647 w 40"/>
                  <a:gd name="T1" fmla="*/ 0 h 31"/>
                  <a:gd name="T2" fmla="*/ 2147483647 w 40"/>
                  <a:gd name="T3" fmla="*/ 2147483647 h 31"/>
                  <a:gd name="T4" fmla="*/ 0 w 40"/>
                  <a:gd name="T5" fmla="*/ 2147483647 h 31"/>
                  <a:gd name="T6" fmla="*/ 0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2147483647 h 31"/>
                  <a:gd name="T34" fmla="*/ 2147483647 w 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3" y="0"/>
                    </a:moveTo>
                    <a:lnTo>
                      <a:pt x="1" y="4"/>
                    </a:lnTo>
                    <a:lnTo>
                      <a:pt x="0" y="9"/>
                    </a:lnTo>
                    <a:lnTo>
                      <a:pt x="0" y="12"/>
                    </a:lnTo>
                    <a:lnTo>
                      <a:pt x="1" y="17"/>
                    </a:lnTo>
                    <a:lnTo>
                      <a:pt x="3" y="20"/>
                    </a:lnTo>
                    <a:lnTo>
                      <a:pt x="5" y="23"/>
                    </a:lnTo>
                    <a:lnTo>
                      <a:pt x="8" y="26"/>
                    </a:lnTo>
                    <a:lnTo>
                      <a:pt x="12" y="28"/>
                    </a:lnTo>
                    <a:lnTo>
                      <a:pt x="15" y="29"/>
                    </a:lnTo>
                    <a:lnTo>
                      <a:pt x="19" y="30"/>
                    </a:lnTo>
                    <a:lnTo>
                      <a:pt x="23" y="31"/>
                    </a:lnTo>
                    <a:lnTo>
                      <a:pt x="26" y="30"/>
                    </a:lnTo>
                    <a:lnTo>
                      <a:pt x="31" y="29"/>
                    </a:lnTo>
                    <a:lnTo>
                      <a:pt x="34" y="27"/>
                    </a:lnTo>
                    <a:lnTo>
                      <a:pt x="37" y="24"/>
                    </a:lnTo>
                    <a:lnTo>
                      <a:pt x="40" y="20"/>
                    </a:lnTo>
                    <a:lnTo>
                      <a:pt x="3" y="0"/>
                    </a:lnTo>
                    <a:close/>
                  </a:path>
                </a:pathLst>
              </a:custGeom>
              <a:solidFill>
                <a:srgbClr val="000000"/>
              </a:solidFill>
              <a:ln w="9525">
                <a:noFill/>
                <a:round/>
                <a:headEnd/>
                <a:tailEnd/>
              </a:ln>
            </p:spPr>
            <p:txBody>
              <a:bodyPr/>
              <a:lstStyle/>
              <a:p>
                <a:endParaRPr lang="en-US"/>
              </a:p>
            </p:txBody>
          </p:sp>
          <p:sp>
            <p:nvSpPr>
              <p:cNvPr id="18" name="Freeform 219"/>
              <p:cNvSpPr>
                <a:spLocks/>
              </p:cNvSpPr>
              <p:nvPr/>
            </p:nvSpPr>
            <p:spPr bwMode="auto">
              <a:xfrm>
                <a:off x="496888" y="3032125"/>
                <a:ext cx="28575" cy="26988"/>
              </a:xfrm>
              <a:custGeom>
                <a:avLst/>
                <a:gdLst>
                  <a:gd name="T0" fmla="*/ 2147483647 w 89"/>
                  <a:gd name="T1" fmla="*/ 0 h 84"/>
                  <a:gd name="T2" fmla="*/ 2147483647 w 89"/>
                  <a:gd name="T3" fmla="*/ 2147483647 h 84"/>
                  <a:gd name="T4" fmla="*/ 2147483647 w 89"/>
                  <a:gd name="T5" fmla="*/ 2147483647 h 84"/>
                  <a:gd name="T6" fmla="*/ 2147483647 w 89"/>
                  <a:gd name="T7" fmla="*/ 2147483647 h 84"/>
                  <a:gd name="T8" fmla="*/ 2147483647 w 89"/>
                  <a:gd name="T9" fmla="*/ 2147483647 h 84"/>
                  <a:gd name="T10" fmla="*/ 2147483647 w 89"/>
                  <a:gd name="T11" fmla="*/ 2147483647 h 84"/>
                  <a:gd name="T12" fmla="*/ 2147483647 w 89"/>
                  <a:gd name="T13" fmla="*/ 2147483647 h 84"/>
                  <a:gd name="T14" fmla="*/ 2147483647 w 89"/>
                  <a:gd name="T15" fmla="*/ 2147483647 h 84"/>
                  <a:gd name="T16" fmla="*/ 0 w 89"/>
                  <a:gd name="T17" fmla="*/ 2147483647 h 84"/>
                  <a:gd name="T18" fmla="*/ 2147483647 w 89"/>
                  <a:gd name="T19" fmla="*/ 2147483647 h 84"/>
                  <a:gd name="T20" fmla="*/ 2147483647 w 89"/>
                  <a:gd name="T21" fmla="*/ 2147483647 h 84"/>
                  <a:gd name="T22" fmla="*/ 2147483647 w 89"/>
                  <a:gd name="T23" fmla="*/ 2147483647 h 84"/>
                  <a:gd name="T24" fmla="*/ 2147483647 w 89"/>
                  <a:gd name="T25" fmla="*/ 2147483647 h 84"/>
                  <a:gd name="T26" fmla="*/ 2147483647 w 89"/>
                  <a:gd name="T27" fmla="*/ 2147483647 h 84"/>
                  <a:gd name="T28" fmla="*/ 2147483647 w 89"/>
                  <a:gd name="T29" fmla="*/ 2147483647 h 84"/>
                  <a:gd name="T30" fmla="*/ 2147483647 w 89"/>
                  <a:gd name="T31" fmla="*/ 2147483647 h 84"/>
                  <a:gd name="T32" fmla="*/ 2147483647 w 89"/>
                  <a:gd name="T33" fmla="*/ 2147483647 h 84"/>
                  <a:gd name="T34" fmla="*/ 2147483647 w 89"/>
                  <a:gd name="T35" fmla="*/ 2147483647 h 84"/>
                  <a:gd name="T36" fmla="*/ 2147483647 w 89"/>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84"/>
                  <a:gd name="T59" fmla="*/ 89 w 89"/>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84">
                    <a:moveTo>
                      <a:pt x="72" y="0"/>
                    </a:moveTo>
                    <a:lnTo>
                      <a:pt x="70" y="1"/>
                    </a:lnTo>
                    <a:lnTo>
                      <a:pt x="53" y="10"/>
                    </a:lnTo>
                    <a:lnTo>
                      <a:pt x="37" y="21"/>
                    </a:lnTo>
                    <a:lnTo>
                      <a:pt x="23" y="33"/>
                    </a:lnTo>
                    <a:lnTo>
                      <a:pt x="16" y="40"/>
                    </a:lnTo>
                    <a:lnTo>
                      <a:pt x="11" y="48"/>
                    </a:lnTo>
                    <a:lnTo>
                      <a:pt x="5" y="55"/>
                    </a:lnTo>
                    <a:lnTo>
                      <a:pt x="0" y="64"/>
                    </a:lnTo>
                    <a:lnTo>
                      <a:pt x="37" y="84"/>
                    </a:lnTo>
                    <a:lnTo>
                      <a:pt x="40" y="78"/>
                    </a:lnTo>
                    <a:lnTo>
                      <a:pt x="45" y="73"/>
                    </a:lnTo>
                    <a:lnTo>
                      <a:pt x="48" y="68"/>
                    </a:lnTo>
                    <a:lnTo>
                      <a:pt x="52" y="64"/>
                    </a:lnTo>
                    <a:lnTo>
                      <a:pt x="63" y="54"/>
                    </a:lnTo>
                    <a:lnTo>
                      <a:pt x="74" y="47"/>
                    </a:lnTo>
                    <a:lnTo>
                      <a:pt x="87" y="39"/>
                    </a:lnTo>
                    <a:lnTo>
                      <a:pt x="89" y="38"/>
                    </a:lnTo>
                    <a:lnTo>
                      <a:pt x="72" y="0"/>
                    </a:lnTo>
                    <a:close/>
                  </a:path>
                </a:pathLst>
              </a:custGeom>
              <a:solidFill>
                <a:srgbClr val="000000"/>
              </a:solidFill>
              <a:ln w="9525">
                <a:noFill/>
                <a:round/>
                <a:headEnd/>
                <a:tailEnd/>
              </a:ln>
            </p:spPr>
            <p:txBody>
              <a:bodyPr/>
              <a:lstStyle/>
              <a:p>
                <a:endParaRPr lang="en-US"/>
              </a:p>
            </p:txBody>
          </p:sp>
          <p:sp>
            <p:nvSpPr>
              <p:cNvPr id="19" name="Freeform 220"/>
              <p:cNvSpPr>
                <a:spLocks/>
              </p:cNvSpPr>
              <p:nvPr/>
            </p:nvSpPr>
            <p:spPr bwMode="auto">
              <a:xfrm>
                <a:off x="519113" y="3030538"/>
                <a:ext cx="9525" cy="12700"/>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0 h 40"/>
                  <a:gd name="T30" fmla="*/ 2147483647 w 30"/>
                  <a:gd name="T31" fmla="*/ 2147483647 h 40"/>
                  <a:gd name="T32" fmla="*/ 0 w 30"/>
                  <a:gd name="T33" fmla="*/ 2147483647 h 40"/>
                  <a:gd name="T34" fmla="*/ 2147483647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17" y="40"/>
                    </a:moveTo>
                    <a:lnTo>
                      <a:pt x="21" y="38"/>
                    </a:lnTo>
                    <a:lnTo>
                      <a:pt x="25" y="35"/>
                    </a:lnTo>
                    <a:lnTo>
                      <a:pt x="27" y="32"/>
                    </a:lnTo>
                    <a:lnTo>
                      <a:pt x="29" y="29"/>
                    </a:lnTo>
                    <a:lnTo>
                      <a:pt x="30" y="24"/>
                    </a:lnTo>
                    <a:lnTo>
                      <a:pt x="30" y="20"/>
                    </a:lnTo>
                    <a:lnTo>
                      <a:pt x="30" y="17"/>
                    </a:lnTo>
                    <a:lnTo>
                      <a:pt x="27" y="13"/>
                    </a:lnTo>
                    <a:lnTo>
                      <a:pt x="26" y="10"/>
                    </a:lnTo>
                    <a:lnTo>
                      <a:pt x="23" y="7"/>
                    </a:lnTo>
                    <a:lnTo>
                      <a:pt x="20" y="4"/>
                    </a:lnTo>
                    <a:lnTo>
                      <a:pt x="17" y="2"/>
                    </a:lnTo>
                    <a:lnTo>
                      <a:pt x="14" y="1"/>
                    </a:lnTo>
                    <a:lnTo>
                      <a:pt x="10" y="0"/>
                    </a:lnTo>
                    <a:lnTo>
                      <a:pt x="5" y="1"/>
                    </a:lnTo>
                    <a:lnTo>
                      <a:pt x="0" y="2"/>
                    </a:lnTo>
                    <a:lnTo>
                      <a:pt x="17" y="40"/>
                    </a:lnTo>
                    <a:close/>
                  </a:path>
                </a:pathLst>
              </a:custGeom>
              <a:solidFill>
                <a:srgbClr val="000000"/>
              </a:solidFill>
              <a:ln w="9525">
                <a:noFill/>
                <a:round/>
                <a:headEnd/>
                <a:tailEnd/>
              </a:ln>
            </p:spPr>
            <p:txBody>
              <a:bodyPr/>
              <a:lstStyle/>
              <a:p>
                <a:endParaRPr lang="en-US"/>
              </a:p>
            </p:txBody>
          </p:sp>
          <p:sp>
            <p:nvSpPr>
              <p:cNvPr id="20" name="Freeform 221"/>
              <p:cNvSpPr>
                <a:spLocks/>
              </p:cNvSpPr>
              <p:nvPr/>
            </p:nvSpPr>
            <p:spPr bwMode="auto">
              <a:xfrm>
                <a:off x="554038" y="3025775"/>
                <a:ext cx="7937" cy="12700"/>
              </a:xfrm>
              <a:custGeom>
                <a:avLst/>
                <a:gdLst>
                  <a:gd name="T0" fmla="*/ 2147483647 w 21"/>
                  <a:gd name="T1" fmla="*/ 0 h 42"/>
                  <a:gd name="T2" fmla="*/ 2147483647 w 21"/>
                  <a:gd name="T3" fmla="*/ 0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0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2147483647 h 42"/>
                  <a:gd name="T34" fmla="*/ 2147483647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7" y="0"/>
                    </a:lnTo>
                    <a:lnTo>
                      <a:pt x="13" y="1"/>
                    </a:lnTo>
                    <a:lnTo>
                      <a:pt x="8" y="3"/>
                    </a:lnTo>
                    <a:lnTo>
                      <a:pt x="5" y="6"/>
                    </a:lnTo>
                    <a:lnTo>
                      <a:pt x="3" y="10"/>
                    </a:lnTo>
                    <a:lnTo>
                      <a:pt x="2" y="13"/>
                    </a:lnTo>
                    <a:lnTo>
                      <a:pt x="1" y="17"/>
                    </a:lnTo>
                    <a:lnTo>
                      <a:pt x="0" y="21"/>
                    </a:lnTo>
                    <a:lnTo>
                      <a:pt x="1" y="24"/>
                    </a:lnTo>
                    <a:lnTo>
                      <a:pt x="2" y="29"/>
                    </a:lnTo>
                    <a:lnTo>
                      <a:pt x="3" y="32"/>
                    </a:lnTo>
                    <a:lnTo>
                      <a:pt x="5" y="35"/>
                    </a:lnTo>
                    <a:lnTo>
                      <a:pt x="8" y="38"/>
                    </a:lnTo>
                    <a:lnTo>
                      <a:pt x="13" y="40"/>
                    </a:lnTo>
                    <a:lnTo>
                      <a:pt x="17" y="41"/>
                    </a:lnTo>
                    <a:lnTo>
                      <a:pt x="21" y="42"/>
                    </a:lnTo>
                    <a:lnTo>
                      <a:pt x="21" y="0"/>
                    </a:lnTo>
                    <a:close/>
                  </a:path>
                </a:pathLst>
              </a:custGeom>
              <a:solidFill>
                <a:srgbClr val="000000"/>
              </a:solidFill>
              <a:ln w="9525">
                <a:noFill/>
                <a:round/>
                <a:headEnd/>
                <a:tailEnd/>
              </a:ln>
            </p:spPr>
            <p:txBody>
              <a:bodyPr/>
              <a:lstStyle/>
              <a:p>
                <a:endParaRPr lang="en-US"/>
              </a:p>
            </p:txBody>
          </p:sp>
          <p:sp>
            <p:nvSpPr>
              <p:cNvPr id="21" name="Freeform 222"/>
              <p:cNvSpPr>
                <a:spLocks/>
              </p:cNvSpPr>
              <p:nvPr/>
            </p:nvSpPr>
            <p:spPr bwMode="auto">
              <a:xfrm>
                <a:off x="561975" y="3025775"/>
                <a:ext cx="26988" cy="14288"/>
              </a:xfrm>
              <a:custGeom>
                <a:avLst/>
                <a:gdLst>
                  <a:gd name="T0" fmla="*/ 2147483647 w 87"/>
                  <a:gd name="T1" fmla="*/ 2147483647 h 48"/>
                  <a:gd name="T2" fmla="*/ 2147483647 w 87"/>
                  <a:gd name="T3" fmla="*/ 2147483647 h 48"/>
                  <a:gd name="T4" fmla="*/ 2147483647 w 87"/>
                  <a:gd name="T5" fmla="*/ 2147483647 h 48"/>
                  <a:gd name="T6" fmla="*/ 2147483647 w 87"/>
                  <a:gd name="T7" fmla="*/ 0 h 48"/>
                  <a:gd name="T8" fmla="*/ 0 w 87"/>
                  <a:gd name="T9" fmla="*/ 0 h 48"/>
                  <a:gd name="T10" fmla="*/ 0 w 87"/>
                  <a:gd name="T11" fmla="*/ 2147483647 h 48"/>
                  <a:gd name="T12" fmla="*/ 2147483647 w 87"/>
                  <a:gd name="T13" fmla="*/ 2147483647 h 48"/>
                  <a:gd name="T14" fmla="*/ 2147483647 w 87"/>
                  <a:gd name="T15" fmla="*/ 2147483647 h 48"/>
                  <a:gd name="T16" fmla="*/ 2147483647 w 87"/>
                  <a:gd name="T17" fmla="*/ 2147483647 h 48"/>
                  <a:gd name="T18" fmla="*/ 2147483647 w 87"/>
                  <a:gd name="T19" fmla="*/ 2147483647 h 48"/>
                  <a:gd name="T20" fmla="*/ 2147483647 w 87"/>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48"/>
                  <a:gd name="T35" fmla="*/ 87 w 87"/>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48">
                    <a:moveTo>
                      <a:pt x="87" y="5"/>
                    </a:moveTo>
                    <a:lnTo>
                      <a:pt x="74" y="4"/>
                    </a:lnTo>
                    <a:lnTo>
                      <a:pt x="47" y="2"/>
                    </a:lnTo>
                    <a:lnTo>
                      <a:pt x="20" y="0"/>
                    </a:lnTo>
                    <a:lnTo>
                      <a:pt x="0" y="0"/>
                    </a:lnTo>
                    <a:lnTo>
                      <a:pt x="0" y="42"/>
                    </a:lnTo>
                    <a:lnTo>
                      <a:pt x="19" y="42"/>
                    </a:lnTo>
                    <a:lnTo>
                      <a:pt x="43" y="43"/>
                    </a:lnTo>
                    <a:lnTo>
                      <a:pt x="70" y="46"/>
                    </a:lnTo>
                    <a:lnTo>
                      <a:pt x="81" y="48"/>
                    </a:lnTo>
                    <a:lnTo>
                      <a:pt x="87" y="5"/>
                    </a:lnTo>
                    <a:close/>
                  </a:path>
                </a:pathLst>
              </a:custGeom>
              <a:solidFill>
                <a:srgbClr val="000000"/>
              </a:solidFill>
              <a:ln w="9525">
                <a:noFill/>
                <a:round/>
                <a:headEnd/>
                <a:tailEnd/>
              </a:ln>
            </p:spPr>
            <p:txBody>
              <a:bodyPr/>
              <a:lstStyle/>
              <a:p>
                <a:endParaRPr lang="en-US"/>
              </a:p>
            </p:txBody>
          </p:sp>
          <p:sp>
            <p:nvSpPr>
              <p:cNvPr id="22" name="Freeform 223"/>
              <p:cNvSpPr>
                <a:spLocks/>
              </p:cNvSpPr>
              <p:nvPr/>
            </p:nvSpPr>
            <p:spPr bwMode="auto">
              <a:xfrm>
                <a:off x="587375" y="3027363"/>
                <a:ext cx="7938" cy="12700"/>
              </a:xfrm>
              <a:custGeom>
                <a:avLst/>
                <a:gdLst>
                  <a:gd name="T0" fmla="*/ 0 w 24"/>
                  <a:gd name="T1" fmla="*/ 2147483647 h 43"/>
                  <a:gd name="T2" fmla="*/ 2147483647 w 24"/>
                  <a:gd name="T3" fmla="*/ 2147483647 h 43"/>
                  <a:gd name="T4" fmla="*/ 2147483647 w 24"/>
                  <a:gd name="T5" fmla="*/ 2147483647 h 43"/>
                  <a:gd name="T6" fmla="*/ 2147483647 w 24"/>
                  <a:gd name="T7" fmla="*/ 2147483647 h 43"/>
                  <a:gd name="T8" fmla="*/ 2147483647 w 24"/>
                  <a:gd name="T9" fmla="*/ 2147483647 h 43"/>
                  <a:gd name="T10" fmla="*/ 2147483647 w 24"/>
                  <a:gd name="T11" fmla="*/ 2147483647 h 43"/>
                  <a:gd name="T12" fmla="*/ 2147483647 w 24"/>
                  <a:gd name="T13" fmla="*/ 2147483647 h 43"/>
                  <a:gd name="T14" fmla="*/ 2147483647 w 24"/>
                  <a:gd name="T15" fmla="*/ 2147483647 h 43"/>
                  <a:gd name="T16" fmla="*/ 2147483647 w 24"/>
                  <a:gd name="T17" fmla="*/ 2147483647 h 43"/>
                  <a:gd name="T18" fmla="*/ 2147483647 w 24"/>
                  <a:gd name="T19" fmla="*/ 2147483647 h 43"/>
                  <a:gd name="T20" fmla="*/ 2147483647 w 24"/>
                  <a:gd name="T21" fmla="*/ 2147483647 h 43"/>
                  <a:gd name="T22" fmla="*/ 2147483647 w 24"/>
                  <a:gd name="T23" fmla="*/ 2147483647 h 43"/>
                  <a:gd name="T24" fmla="*/ 2147483647 w 24"/>
                  <a:gd name="T25" fmla="*/ 2147483647 h 43"/>
                  <a:gd name="T26" fmla="*/ 2147483647 w 24"/>
                  <a:gd name="T27" fmla="*/ 2147483647 h 43"/>
                  <a:gd name="T28" fmla="*/ 2147483647 w 24"/>
                  <a:gd name="T29" fmla="*/ 2147483647 h 43"/>
                  <a:gd name="T30" fmla="*/ 2147483647 w 24"/>
                  <a:gd name="T31" fmla="*/ 2147483647 h 43"/>
                  <a:gd name="T32" fmla="*/ 2147483647 w 24"/>
                  <a:gd name="T33" fmla="*/ 0 h 43"/>
                  <a:gd name="T34" fmla="*/ 0 w 24"/>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3"/>
                  <a:gd name="T56" fmla="*/ 24 w 2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3">
                    <a:moveTo>
                      <a:pt x="0" y="43"/>
                    </a:moveTo>
                    <a:lnTo>
                      <a:pt x="6" y="43"/>
                    </a:lnTo>
                    <a:lnTo>
                      <a:pt x="10" y="42"/>
                    </a:lnTo>
                    <a:lnTo>
                      <a:pt x="14" y="40"/>
                    </a:lnTo>
                    <a:lnTo>
                      <a:pt x="17" y="37"/>
                    </a:lnTo>
                    <a:lnTo>
                      <a:pt x="19" y="34"/>
                    </a:lnTo>
                    <a:lnTo>
                      <a:pt x="22" y="31"/>
                    </a:lnTo>
                    <a:lnTo>
                      <a:pt x="24" y="28"/>
                    </a:lnTo>
                    <a:lnTo>
                      <a:pt x="24" y="24"/>
                    </a:lnTo>
                    <a:lnTo>
                      <a:pt x="24" y="19"/>
                    </a:lnTo>
                    <a:lnTo>
                      <a:pt x="24" y="16"/>
                    </a:lnTo>
                    <a:lnTo>
                      <a:pt x="23" y="12"/>
                    </a:lnTo>
                    <a:lnTo>
                      <a:pt x="20" y="9"/>
                    </a:lnTo>
                    <a:lnTo>
                      <a:pt x="17" y="6"/>
                    </a:lnTo>
                    <a:lnTo>
                      <a:pt x="14" y="4"/>
                    </a:lnTo>
                    <a:lnTo>
                      <a:pt x="10" y="1"/>
                    </a:lnTo>
                    <a:lnTo>
                      <a:pt x="6" y="0"/>
                    </a:lnTo>
                    <a:lnTo>
                      <a:pt x="0" y="43"/>
                    </a:lnTo>
                    <a:close/>
                  </a:path>
                </a:pathLst>
              </a:custGeom>
              <a:solidFill>
                <a:srgbClr val="000000"/>
              </a:solidFill>
              <a:ln w="9525">
                <a:noFill/>
                <a:round/>
                <a:headEnd/>
                <a:tailEnd/>
              </a:ln>
            </p:spPr>
            <p:txBody>
              <a:bodyPr/>
              <a:lstStyle/>
              <a:p>
                <a:endParaRPr lang="en-US"/>
              </a:p>
            </p:txBody>
          </p:sp>
          <p:sp>
            <p:nvSpPr>
              <p:cNvPr id="23" name="Freeform 224"/>
              <p:cNvSpPr>
                <a:spLocks/>
              </p:cNvSpPr>
              <p:nvPr/>
            </p:nvSpPr>
            <p:spPr bwMode="auto">
              <a:xfrm>
                <a:off x="620713" y="3033713"/>
                <a:ext cx="7937" cy="12700"/>
              </a:xfrm>
              <a:custGeom>
                <a:avLst/>
                <a:gdLst>
                  <a:gd name="T0" fmla="*/ 2147483647 w 25"/>
                  <a:gd name="T1" fmla="*/ 0 h 41"/>
                  <a:gd name="T2" fmla="*/ 2147483647 w 25"/>
                  <a:gd name="T3" fmla="*/ 0 h 41"/>
                  <a:gd name="T4" fmla="*/ 2147483647 w 25"/>
                  <a:gd name="T5" fmla="*/ 0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0 w 25"/>
                  <a:gd name="T19" fmla="*/ 2147483647 h 41"/>
                  <a:gd name="T20" fmla="*/ 0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25" y="0"/>
                    </a:moveTo>
                    <a:lnTo>
                      <a:pt x="20" y="0"/>
                    </a:lnTo>
                    <a:lnTo>
                      <a:pt x="16" y="0"/>
                    </a:lnTo>
                    <a:lnTo>
                      <a:pt x="12" y="2"/>
                    </a:lnTo>
                    <a:lnTo>
                      <a:pt x="8" y="3"/>
                    </a:lnTo>
                    <a:lnTo>
                      <a:pt x="5" y="6"/>
                    </a:lnTo>
                    <a:lnTo>
                      <a:pt x="3" y="9"/>
                    </a:lnTo>
                    <a:lnTo>
                      <a:pt x="2" y="12"/>
                    </a:lnTo>
                    <a:lnTo>
                      <a:pt x="1" y="16"/>
                    </a:lnTo>
                    <a:lnTo>
                      <a:pt x="0" y="21"/>
                    </a:lnTo>
                    <a:lnTo>
                      <a:pt x="0" y="24"/>
                    </a:lnTo>
                    <a:lnTo>
                      <a:pt x="1" y="28"/>
                    </a:lnTo>
                    <a:lnTo>
                      <a:pt x="3" y="31"/>
                    </a:lnTo>
                    <a:lnTo>
                      <a:pt x="5" y="34"/>
                    </a:lnTo>
                    <a:lnTo>
                      <a:pt x="8" y="38"/>
                    </a:lnTo>
                    <a:lnTo>
                      <a:pt x="13" y="40"/>
                    </a:lnTo>
                    <a:lnTo>
                      <a:pt x="17" y="41"/>
                    </a:lnTo>
                    <a:lnTo>
                      <a:pt x="25" y="0"/>
                    </a:lnTo>
                    <a:close/>
                  </a:path>
                </a:pathLst>
              </a:custGeom>
              <a:solidFill>
                <a:srgbClr val="000000"/>
              </a:solidFill>
              <a:ln w="9525">
                <a:noFill/>
                <a:round/>
                <a:headEnd/>
                <a:tailEnd/>
              </a:ln>
            </p:spPr>
            <p:txBody>
              <a:bodyPr/>
              <a:lstStyle/>
              <a:p>
                <a:endParaRPr lang="en-US"/>
              </a:p>
            </p:txBody>
          </p:sp>
          <p:sp>
            <p:nvSpPr>
              <p:cNvPr id="24" name="Freeform 225"/>
              <p:cNvSpPr>
                <a:spLocks/>
              </p:cNvSpPr>
              <p:nvPr/>
            </p:nvSpPr>
            <p:spPr bwMode="auto">
              <a:xfrm>
                <a:off x="625475" y="3033713"/>
                <a:ext cx="30163" cy="19050"/>
              </a:xfrm>
              <a:custGeom>
                <a:avLst/>
                <a:gdLst>
                  <a:gd name="T0" fmla="*/ 2147483647 w 91"/>
                  <a:gd name="T1" fmla="*/ 2147483647 h 60"/>
                  <a:gd name="T2" fmla="*/ 2147483647 w 91"/>
                  <a:gd name="T3" fmla="*/ 2147483647 h 60"/>
                  <a:gd name="T4" fmla="*/ 2147483647 w 91"/>
                  <a:gd name="T5" fmla="*/ 2147483647 h 60"/>
                  <a:gd name="T6" fmla="*/ 2147483647 w 91"/>
                  <a:gd name="T7" fmla="*/ 0 h 60"/>
                  <a:gd name="T8" fmla="*/ 0 w 91"/>
                  <a:gd name="T9" fmla="*/ 2147483647 h 60"/>
                  <a:gd name="T10" fmla="*/ 2147483647 w 91"/>
                  <a:gd name="T11" fmla="*/ 2147483647 h 60"/>
                  <a:gd name="T12" fmla="*/ 2147483647 w 91"/>
                  <a:gd name="T13" fmla="*/ 2147483647 h 60"/>
                  <a:gd name="T14" fmla="*/ 2147483647 w 91"/>
                  <a:gd name="T15" fmla="*/ 2147483647 h 60"/>
                  <a:gd name="T16" fmla="*/ 2147483647 w 91"/>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0"/>
                  <a:gd name="T29" fmla="*/ 91 w 9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0">
                    <a:moveTo>
                      <a:pt x="91" y="19"/>
                    </a:moveTo>
                    <a:lnTo>
                      <a:pt x="52" y="9"/>
                    </a:lnTo>
                    <a:lnTo>
                      <a:pt x="20" y="2"/>
                    </a:lnTo>
                    <a:lnTo>
                      <a:pt x="8" y="0"/>
                    </a:lnTo>
                    <a:lnTo>
                      <a:pt x="0" y="41"/>
                    </a:lnTo>
                    <a:lnTo>
                      <a:pt x="12" y="43"/>
                    </a:lnTo>
                    <a:lnTo>
                      <a:pt x="42" y="50"/>
                    </a:lnTo>
                    <a:lnTo>
                      <a:pt x="81" y="60"/>
                    </a:lnTo>
                    <a:lnTo>
                      <a:pt x="91" y="19"/>
                    </a:lnTo>
                    <a:close/>
                  </a:path>
                </a:pathLst>
              </a:custGeom>
              <a:solidFill>
                <a:srgbClr val="000000"/>
              </a:solidFill>
              <a:ln w="9525">
                <a:noFill/>
                <a:round/>
                <a:headEnd/>
                <a:tailEnd/>
              </a:ln>
            </p:spPr>
            <p:txBody>
              <a:bodyPr/>
              <a:lstStyle/>
              <a:p>
                <a:endParaRPr lang="en-US"/>
              </a:p>
            </p:txBody>
          </p:sp>
          <p:sp>
            <p:nvSpPr>
              <p:cNvPr id="25" name="Freeform 226"/>
              <p:cNvSpPr>
                <a:spLocks/>
              </p:cNvSpPr>
              <p:nvPr/>
            </p:nvSpPr>
            <p:spPr bwMode="auto">
              <a:xfrm>
                <a:off x="652463" y="3040063"/>
                <a:ext cx="7937"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1"/>
                    </a:moveTo>
                    <a:lnTo>
                      <a:pt x="6" y="41"/>
                    </a:lnTo>
                    <a:lnTo>
                      <a:pt x="10" y="41"/>
                    </a:lnTo>
                    <a:lnTo>
                      <a:pt x="14" y="40"/>
                    </a:lnTo>
                    <a:lnTo>
                      <a:pt x="17" y="38"/>
                    </a:lnTo>
                    <a:lnTo>
                      <a:pt x="20" y="36"/>
                    </a:lnTo>
                    <a:lnTo>
                      <a:pt x="22" y="32"/>
                    </a:lnTo>
                    <a:lnTo>
                      <a:pt x="25" y="29"/>
                    </a:lnTo>
                    <a:lnTo>
                      <a:pt x="26" y="25"/>
                    </a:lnTo>
                    <a:lnTo>
                      <a:pt x="26" y="21"/>
                    </a:lnTo>
                    <a:lnTo>
                      <a:pt x="26" y="18"/>
                    </a:lnTo>
                    <a:lnTo>
                      <a:pt x="26" y="13"/>
                    </a:lnTo>
                    <a:lnTo>
                      <a:pt x="23" y="10"/>
                    </a:lnTo>
                    <a:lnTo>
                      <a:pt x="21" y="6"/>
                    </a:lnTo>
                    <a:lnTo>
                      <a:pt x="18" y="4"/>
                    </a:lnTo>
                    <a:lnTo>
                      <a:pt x="14" y="2"/>
                    </a:lnTo>
                    <a:lnTo>
                      <a:pt x="10" y="0"/>
                    </a:lnTo>
                    <a:lnTo>
                      <a:pt x="0" y="41"/>
                    </a:lnTo>
                    <a:close/>
                  </a:path>
                </a:pathLst>
              </a:custGeom>
              <a:solidFill>
                <a:srgbClr val="000000"/>
              </a:solidFill>
              <a:ln w="9525">
                <a:noFill/>
                <a:round/>
                <a:headEnd/>
                <a:tailEnd/>
              </a:ln>
            </p:spPr>
            <p:txBody>
              <a:bodyPr/>
              <a:lstStyle/>
              <a:p>
                <a:endParaRPr lang="en-US"/>
              </a:p>
            </p:txBody>
          </p:sp>
          <p:sp>
            <p:nvSpPr>
              <p:cNvPr id="26" name="Freeform 227"/>
              <p:cNvSpPr>
                <a:spLocks/>
              </p:cNvSpPr>
              <p:nvPr/>
            </p:nvSpPr>
            <p:spPr bwMode="auto">
              <a:xfrm>
                <a:off x="685800" y="3049588"/>
                <a:ext cx="7938"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1" y="0"/>
                    </a:lnTo>
                    <a:lnTo>
                      <a:pt x="17" y="0"/>
                    </a:lnTo>
                    <a:lnTo>
                      <a:pt x="13" y="1"/>
                    </a:lnTo>
                    <a:lnTo>
                      <a:pt x="9" y="3"/>
                    </a:lnTo>
                    <a:lnTo>
                      <a:pt x="6" y="6"/>
                    </a:lnTo>
                    <a:lnTo>
                      <a:pt x="4" y="9"/>
                    </a:lnTo>
                    <a:lnTo>
                      <a:pt x="2" y="12"/>
                    </a:lnTo>
                    <a:lnTo>
                      <a:pt x="1" y="16"/>
                    </a:lnTo>
                    <a:lnTo>
                      <a:pt x="0" y="19"/>
                    </a:lnTo>
                    <a:lnTo>
                      <a:pt x="0" y="24"/>
                    </a:lnTo>
                    <a:lnTo>
                      <a:pt x="1" y="28"/>
                    </a:lnTo>
                    <a:lnTo>
                      <a:pt x="2" y="31"/>
                    </a:lnTo>
                    <a:lnTo>
                      <a:pt x="4" y="34"/>
                    </a:lnTo>
                    <a:lnTo>
                      <a:pt x="7" y="37"/>
                    </a:lnTo>
                    <a:lnTo>
                      <a:pt x="10" y="39"/>
                    </a:lnTo>
                    <a:lnTo>
                      <a:pt x="16" y="41"/>
                    </a:lnTo>
                    <a:lnTo>
                      <a:pt x="26" y="1"/>
                    </a:lnTo>
                    <a:close/>
                  </a:path>
                </a:pathLst>
              </a:custGeom>
              <a:solidFill>
                <a:srgbClr val="000000"/>
              </a:solidFill>
              <a:ln w="9525">
                <a:noFill/>
                <a:round/>
                <a:headEnd/>
                <a:tailEnd/>
              </a:ln>
            </p:spPr>
            <p:txBody>
              <a:bodyPr/>
              <a:lstStyle/>
              <a:p>
                <a:endParaRPr lang="en-US"/>
              </a:p>
            </p:txBody>
          </p:sp>
          <p:sp>
            <p:nvSpPr>
              <p:cNvPr id="27" name="Freeform 228"/>
              <p:cNvSpPr>
                <a:spLocks/>
              </p:cNvSpPr>
              <p:nvPr/>
            </p:nvSpPr>
            <p:spPr bwMode="auto">
              <a:xfrm>
                <a:off x="690563" y="3049588"/>
                <a:ext cx="28575" cy="20637"/>
              </a:xfrm>
              <a:custGeom>
                <a:avLst/>
                <a:gdLst>
                  <a:gd name="T0" fmla="*/ 2147483647 w 92"/>
                  <a:gd name="T1" fmla="*/ 2147483647 h 64"/>
                  <a:gd name="T2" fmla="*/ 2147483647 w 92"/>
                  <a:gd name="T3" fmla="*/ 2147483647 h 64"/>
                  <a:gd name="T4" fmla="*/ 2147483647 w 92"/>
                  <a:gd name="T5" fmla="*/ 0 h 64"/>
                  <a:gd name="T6" fmla="*/ 0 w 92"/>
                  <a:gd name="T7" fmla="*/ 2147483647 h 64"/>
                  <a:gd name="T8" fmla="*/ 2147483647 w 92"/>
                  <a:gd name="T9" fmla="*/ 2147483647 h 64"/>
                  <a:gd name="T10" fmla="*/ 2147483647 w 92"/>
                  <a:gd name="T11" fmla="*/ 2147483647 h 64"/>
                  <a:gd name="T12" fmla="*/ 2147483647 w 92"/>
                  <a:gd name="T13" fmla="*/ 2147483647 h 64"/>
                  <a:gd name="T14" fmla="*/ 0 60000 65536"/>
                  <a:gd name="T15" fmla="*/ 0 60000 65536"/>
                  <a:gd name="T16" fmla="*/ 0 60000 65536"/>
                  <a:gd name="T17" fmla="*/ 0 60000 65536"/>
                  <a:gd name="T18" fmla="*/ 0 60000 65536"/>
                  <a:gd name="T19" fmla="*/ 0 60000 65536"/>
                  <a:gd name="T20" fmla="*/ 0 60000 65536"/>
                  <a:gd name="T21" fmla="*/ 0 w 92"/>
                  <a:gd name="T22" fmla="*/ 0 h 64"/>
                  <a:gd name="T23" fmla="*/ 92 w 92"/>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64">
                    <a:moveTo>
                      <a:pt x="92" y="24"/>
                    </a:moveTo>
                    <a:lnTo>
                      <a:pt x="55" y="12"/>
                    </a:lnTo>
                    <a:lnTo>
                      <a:pt x="10" y="0"/>
                    </a:lnTo>
                    <a:lnTo>
                      <a:pt x="0" y="40"/>
                    </a:lnTo>
                    <a:lnTo>
                      <a:pt x="43" y="53"/>
                    </a:lnTo>
                    <a:lnTo>
                      <a:pt x="80" y="64"/>
                    </a:lnTo>
                    <a:lnTo>
                      <a:pt x="92" y="24"/>
                    </a:lnTo>
                    <a:close/>
                  </a:path>
                </a:pathLst>
              </a:custGeom>
              <a:solidFill>
                <a:srgbClr val="000000"/>
              </a:solidFill>
              <a:ln w="9525">
                <a:noFill/>
                <a:round/>
                <a:headEnd/>
                <a:tailEnd/>
              </a:ln>
            </p:spPr>
            <p:txBody>
              <a:bodyPr/>
              <a:lstStyle/>
              <a:p>
                <a:endParaRPr lang="en-US"/>
              </a:p>
            </p:txBody>
          </p:sp>
          <p:sp>
            <p:nvSpPr>
              <p:cNvPr id="28" name="Freeform 229"/>
              <p:cNvSpPr>
                <a:spLocks/>
              </p:cNvSpPr>
              <p:nvPr/>
            </p:nvSpPr>
            <p:spPr bwMode="auto">
              <a:xfrm>
                <a:off x="715963" y="3057525"/>
                <a:ext cx="7937"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4" y="41"/>
                    </a:lnTo>
                    <a:lnTo>
                      <a:pt x="9" y="41"/>
                    </a:lnTo>
                    <a:lnTo>
                      <a:pt x="13" y="40"/>
                    </a:lnTo>
                    <a:lnTo>
                      <a:pt x="17" y="38"/>
                    </a:lnTo>
                    <a:lnTo>
                      <a:pt x="20" y="35"/>
                    </a:lnTo>
                    <a:lnTo>
                      <a:pt x="22" y="32"/>
                    </a:lnTo>
                    <a:lnTo>
                      <a:pt x="24" y="29"/>
                    </a:lnTo>
                    <a:lnTo>
                      <a:pt x="25" y="25"/>
                    </a:lnTo>
                    <a:lnTo>
                      <a:pt x="26" y="22"/>
                    </a:lnTo>
                    <a:lnTo>
                      <a:pt x="26" y="18"/>
                    </a:lnTo>
                    <a:lnTo>
                      <a:pt x="26" y="13"/>
                    </a:lnTo>
                    <a:lnTo>
                      <a:pt x="24" y="10"/>
                    </a:lnTo>
                    <a:lnTo>
                      <a:pt x="22" y="7"/>
                    </a:lnTo>
                    <a:lnTo>
                      <a:pt x="20" y="4"/>
                    </a:lnTo>
                    <a:lnTo>
                      <a:pt x="16" y="1"/>
                    </a:lnTo>
                    <a:lnTo>
                      <a:pt x="12" y="0"/>
                    </a:lnTo>
                    <a:lnTo>
                      <a:pt x="0" y="40"/>
                    </a:lnTo>
                    <a:close/>
                  </a:path>
                </a:pathLst>
              </a:custGeom>
              <a:solidFill>
                <a:srgbClr val="000000"/>
              </a:solidFill>
              <a:ln w="9525">
                <a:noFill/>
                <a:round/>
                <a:headEnd/>
                <a:tailEnd/>
              </a:ln>
            </p:spPr>
            <p:txBody>
              <a:bodyPr/>
              <a:lstStyle/>
              <a:p>
                <a:endParaRPr lang="en-US"/>
              </a:p>
            </p:txBody>
          </p:sp>
          <p:sp>
            <p:nvSpPr>
              <p:cNvPr id="29" name="Freeform 230"/>
              <p:cNvSpPr>
                <a:spLocks/>
              </p:cNvSpPr>
              <p:nvPr/>
            </p:nvSpPr>
            <p:spPr bwMode="auto">
              <a:xfrm>
                <a:off x="749300" y="3068638"/>
                <a:ext cx="7938" cy="12700"/>
              </a:xfrm>
              <a:custGeom>
                <a:avLst/>
                <a:gdLst>
                  <a:gd name="T0" fmla="*/ 2147483647 w 26"/>
                  <a:gd name="T1" fmla="*/ 2147483647 h 42"/>
                  <a:gd name="T2" fmla="*/ 2147483647 w 26"/>
                  <a:gd name="T3" fmla="*/ 0 h 42"/>
                  <a:gd name="T4" fmla="*/ 2147483647 w 26"/>
                  <a:gd name="T5" fmla="*/ 0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0 w 26"/>
                  <a:gd name="T19" fmla="*/ 2147483647 h 42"/>
                  <a:gd name="T20" fmla="*/ 0 w 26"/>
                  <a:gd name="T21" fmla="*/ 2147483647 h 42"/>
                  <a:gd name="T22" fmla="*/ 0 w 26"/>
                  <a:gd name="T23" fmla="*/ 2147483647 h 42"/>
                  <a:gd name="T24" fmla="*/ 2147483647 w 26"/>
                  <a:gd name="T25" fmla="*/ 2147483647 h 42"/>
                  <a:gd name="T26" fmla="*/ 2147483647 w 26"/>
                  <a:gd name="T27" fmla="*/ 2147483647 h 42"/>
                  <a:gd name="T28" fmla="*/ 2147483647 w 26"/>
                  <a:gd name="T29" fmla="*/ 2147483647 h 42"/>
                  <a:gd name="T30" fmla="*/ 2147483647 w 26"/>
                  <a:gd name="T31" fmla="*/ 2147483647 h 42"/>
                  <a:gd name="T32" fmla="*/ 2147483647 w 26"/>
                  <a:gd name="T33" fmla="*/ 2147483647 h 42"/>
                  <a:gd name="T34" fmla="*/ 2147483647 w 26"/>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2"/>
                  <a:gd name="T56" fmla="*/ 26 w 2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2">
                    <a:moveTo>
                      <a:pt x="26" y="1"/>
                    </a:moveTo>
                    <a:lnTo>
                      <a:pt x="22" y="0"/>
                    </a:lnTo>
                    <a:lnTo>
                      <a:pt x="17" y="0"/>
                    </a:lnTo>
                    <a:lnTo>
                      <a:pt x="13" y="1"/>
                    </a:lnTo>
                    <a:lnTo>
                      <a:pt x="9" y="4"/>
                    </a:lnTo>
                    <a:lnTo>
                      <a:pt x="6" y="6"/>
                    </a:lnTo>
                    <a:lnTo>
                      <a:pt x="4" y="9"/>
                    </a:lnTo>
                    <a:lnTo>
                      <a:pt x="2" y="12"/>
                    </a:lnTo>
                    <a:lnTo>
                      <a:pt x="1" y="15"/>
                    </a:lnTo>
                    <a:lnTo>
                      <a:pt x="0" y="19"/>
                    </a:lnTo>
                    <a:lnTo>
                      <a:pt x="0" y="24"/>
                    </a:lnTo>
                    <a:lnTo>
                      <a:pt x="0" y="27"/>
                    </a:lnTo>
                    <a:lnTo>
                      <a:pt x="1" y="31"/>
                    </a:lnTo>
                    <a:lnTo>
                      <a:pt x="3" y="34"/>
                    </a:lnTo>
                    <a:lnTo>
                      <a:pt x="6" y="37"/>
                    </a:lnTo>
                    <a:lnTo>
                      <a:pt x="9" y="40"/>
                    </a:lnTo>
                    <a:lnTo>
                      <a:pt x="14" y="42"/>
                    </a:lnTo>
                    <a:lnTo>
                      <a:pt x="26" y="1"/>
                    </a:lnTo>
                    <a:close/>
                  </a:path>
                </a:pathLst>
              </a:custGeom>
              <a:solidFill>
                <a:srgbClr val="000000"/>
              </a:solidFill>
              <a:ln w="9525">
                <a:noFill/>
                <a:round/>
                <a:headEnd/>
                <a:tailEnd/>
              </a:ln>
            </p:spPr>
            <p:txBody>
              <a:bodyPr/>
              <a:lstStyle/>
              <a:p>
                <a:endParaRPr lang="en-US"/>
              </a:p>
            </p:txBody>
          </p:sp>
          <p:sp>
            <p:nvSpPr>
              <p:cNvPr id="30" name="Freeform 231"/>
              <p:cNvSpPr>
                <a:spLocks/>
              </p:cNvSpPr>
              <p:nvPr/>
            </p:nvSpPr>
            <p:spPr bwMode="auto">
              <a:xfrm>
                <a:off x="754063" y="3068638"/>
                <a:ext cx="28575" cy="19050"/>
              </a:xfrm>
              <a:custGeom>
                <a:avLst/>
                <a:gdLst>
                  <a:gd name="T0" fmla="*/ 2147483647 w 88"/>
                  <a:gd name="T1" fmla="*/ 2147483647 h 61"/>
                  <a:gd name="T2" fmla="*/ 2147483647 w 88"/>
                  <a:gd name="T3" fmla="*/ 2147483647 h 61"/>
                  <a:gd name="T4" fmla="*/ 2147483647 w 88"/>
                  <a:gd name="T5" fmla="*/ 0 h 61"/>
                  <a:gd name="T6" fmla="*/ 0 w 88"/>
                  <a:gd name="T7" fmla="*/ 2147483647 h 61"/>
                  <a:gd name="T8" fmla="*/ 2147483647 w 88"/>
                  <a:gd name="T9" fmla="*/ 2147483647 h 61"/>
                  <a:gd name="T10" fmla="*/ 2147483647 w 88"/>
                  <a:gd name="T11" fmla="*/ 2147483647 h 61"/>
                  <a:gd name="T12" fmla="*/ 2147483647 w 88"/>
                  <a:gd name="T13" fmla="*/ 2147483647 h 61"/>
                  <a:gd name="T14" fmla="*/ 2147483647 w 88"/>
                  <a:gd name="T15" fmla="*/ 2147483647 h 61"/>
                  <a:gd name="T16" fmla="*/ 2147483647 w 88"/>
                  <a:gd name="T17" fmla="*/ 2147483647 h 61"/>
                  <a:gd name="T18" fmla="*/ 2147483647 w 88"/>
                  <a:gd name="T19" fmla="*/ 2147483647 h 61"/>
                  <a:gd name="T20" fmla="*/ 2147483647 w 88"/>
                  <a:gd name="T21" fmla="*/ 2147483647 h 61"/>
                  <a:gd name="T22" fmla="*/ 2147483647 w 88"/>
                  <a:gd name="T23" fmla="*/ 2147483647 h 61"/>
                  <a:gd name="T24" fmla="*/ 2147483647 w 88"/>
                  <a:gd name="T25" fmla="*/ 2147483647 h 61"/>
                  <a:gd name="T26" fmla="*/ 2147483647 w 88"/>
                  <a:gd name="T27" fmla="*/ 2147483647 h 61"/>
                  <a:gd name="T28" fmla="*/ 2147483647 w 88"/>
                  <a:gd name="T29" fmla="*/ 2147483647 h 61"/>
                  <a:gd name="T30" fmla="*/ 2147483647 w 88"/>
                  <a:gd name="T31" fmla="*/ 2147483647 h 61"/>
                  <a:gd name="T32" fmla="*/ 2147483647 w 88"/>
                  <a:gd name="T33" fmla="*/ 2147483647 h 61"/>
                  <a:gd name="T34" fmla="*/ 2147483647 w 88"/>
                  <a:gd name="T35" fmla="*/ 2147483647 h 61"/>
                  <a:gd name="T36" fmla="*/ 2147483647 w 88"/>
                  <a:gd name="T37" fmla="*/ 2147483647 h 61"/>
                  <a:gd name="T38" fmla="*/ 2147483647 w 88"/>
                  <a:gd name="T39" fmla="*/ 2147483647 h 61"/>
                  <a:gd name="T40" fmla="*/ 2147483647 w 88"/>
                  <a:gd name="T41" fmla="*/ 2147483647 h 61"/>
                  <a:gd name="T42" fmla="*/ 2147483647 w 88"/>
                  <a:gd name="T43" fmla="*/ 2147483647 h 61"/>
                  <a:gd name="T44" fmla="*/ 2147483647 w 88"/>
                  <a:gd name="T45" fmla="*/ 2147483647 h 61"/>
                  <a:gd name="T46" fmla="*/ 2147483647 w 88"/>
                  <a:gd name="T47" fmla="*/ 214748364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61"/>
                  <a:gd name="T74" fmla="*/ 88 w 88"/>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61">
                    <a:moveTo>
                      <a:pt x="60" y="20"/>
                    </a:moveTo>
                    <a:lnTo>
                      <a:pt x="73" y="20"/>
                    </a:lnTo>
                    <a:lnTo>
                      <a:pt x="12" y="0"/>
                    </a:lnTo>
                    <a:lnTo>
                      <a:pt x="0" y="41"/>
                    </a:lnTo>
                    <a:lnTo>
                      <a:pt x="61" y="60"/>
                    </a:lnTo>
                    <a:lnTo>
                      <a:pt x="74" y="59"/>
                    </a:lnTo>
                    <a:lnTo>
                      <a:pt x="61" y="60"/>
                    </a:lnTo>
                    <a:lnTo>
                      <a:pt x="66" y="61"/>
                    </a:lnTo>
                    <a:lnTo>
                      <a:pt x="70" y="61"/>
                    </a:lnTo>
                    <a:lnTo>
                      <a:pt x="74" y="60"/>
                    </a:lnTo>
                    <a:lnTo>
                      <a:pt x="78" y="58"/>
                    </a:lnTo>
                    <a:lnTo>
                      <a:pt x="81" y="55"/>
                    </a:lnTo>
                    <a:lnTo>
                      <a:pt x="84" y="52"/>
                    </a:lnTo>
                    <a:lnTo>
                      <a:pt x="86" y="49"/>
                    </a:lnTo>
                    <a:lnTo>
                      <a:pt x="87" y="46"/>
                    </a:lnTo>
                    <a:lnTo>
                      <a:pt x="88" y="42"/>
                    </a:lnTo>
                    <a:lnTo>
                      <a:pt x="88" y="37"/>
                    </a:lnTo>
                    <a:lnTo>
                      <a:pt x="87" y="34"/>
                    </a:lnTo>
                    <a:lnTo>
                      <a:pt x="86" y="30"/>
                    </a:lnTo>
                    <a:lnTo>
                      <a:pt x="84" y="27"/>
                    </a:lnTo>
                    <a:lnTo>
                      <a:pt x="82" y="24"/>
                    </a:lnTo>
                    <a:lnTo>
                      <a:pt x="78" y="22"/>
                    </a:lnTo>
                    <a:lnTo>
                      <a:pt x="73" y="20"/>
                    </a:lnTo>
                    <a:lnTo>
                      <a:pt x="60" y="20"/>
                    </a:lnTo>
                    <a:close/>
                  </a:path>
                </a:pathLst>
              </a:custGeom>
              <a:solidFill>
                <a:srgbClr val="000000"/>
              </a:solidFill>
              <a:ln w="9525">
                <a:noFill/>
                <a:round/>
                <a:headEnd/>
                <a:tailEnd/>
              </a:ln>
            </p:spPr>
            <p:txBody>
              <a:bodyPr/>
              <a:lstStyle/>
              <a:p>
                <a:endParaRPr lang="en-US"/>
              </a:p>
            </p:txBody>
          </p:sp>
          <p:sp>
            <p:nvSpPr>
              <p:cNvPr id="31" name="Freeform 232"/>
              <p:cNvSpPr>
                <a:spLocks/>
              </p:cNvSpPr>
              <p:nvPr/>
            </p:nvSpPr>
            <p:spPr bwMode="auto">
              <a:xfrm>
                <a:off x="773113" y="3071813"/>
                <a:ext cx="11112" cy="15875"/>
              </a:xfrm>
              <a:custGeom>
                <a:avLst/>
                <a:gdLst>
                  <a:gd name="T0" fmla="*/ 2147483647 w 33"/>
                  <a:gd name="T1" fmla="*/ 0 h 47"/>
                  <a:gd name="T2" fmla="*/ 2147483647 w 33"/>
                  <a:gd name="T3" fmla="*/ 2147483647 h 47"/>
                  <a:gd name="T4" fmla="*/ 2147483647 w 33"/>
                  <a:gd name="T5" fmla="*/ 2147483647 h 47"/>
                  <a:gd name="T6" fmla="*/ 0 w 33"/>
                  <a:gd name="T7" fmla="*/ 2147483647 h 47"/>
                  <a:gd name="T8" fmla="*/ 2147483647 w 33"/>
                  <a:gd name="T9" fmla="*/ 0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19" y="0"/>
                    </a:moveTo>
                    <a:lnTo>
                      <a:pt x="33" y="40"/>
                    </a:lnTo>
                    <a:lnTo>
                      <a:pt x="14" y="47"/>
                    </a:lnTo>
                    <a:lnTo>
                      <a:pt x="0" y="8"/>
                    </a:lnTo>
                    <a:lnTo>
                      <a:pt x="19" y="0"/>
                    </a:lnTo>
                    <a:close/>
                  </a:path>
                </a:pathLst>
              </a:custGeom>
              <a:solidFill>
                <a:srgbClr val="000000"/>
              </a:solidFill>
              <a:ln w="9525">
                <a:noFill/>
                <a:round/>
                <a:headEnd/>
                <a:tailEnd/>
              </a:ln>
            </p:spPr>
            <p:txBody>
              <a:bodyPr/>
              <a:lstStyle/>
              <a:p>
                <a:endParaRPr lang="en-US"/>
              </a:p>
            </p:txBody>
          </p:sp>
          <p:sp>
            <p:nvSpPr>
              <p:cNvPr id="32" name="Freeform 233"/>
              <p:cNvSpPr>
                <a:spLocks/>
              </p:cNvSpPr>
              <p:nvPr/>
            </p:nvSpPr>
            <p:spPr bwMode="auto">
              <a:xfrm>
                <a:off x="779463" y="3071813"/>
                <a:ext cx="7937" cy="12700"/>
              </a:xfrm>
              <a:custGeom>
                <a:avLst/>
                <a:gdLst>
                  <a:gd name="T0" fmla="*/ 2147483647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0 h 41"/>
                  <a:gd name="T30" fmla="*/ 2147483647 w 28"/>
                  <a:gd name="T31" fmla="*/ 0 h 41"/>
                  <a:gd name="T32" fmla="*/ 0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14" y="41"/>
                    </a:moveTo>
                    <a:lnTo>
                      <a:pt x="19" y="39"/>
                    </a:lnTo>
                    <a:lnTo>
                      <a:pt x="22" y="36"/>
                    </a:lnTo>
                    <a:lnTo>
                      <a:pt x="25" y="33"/>
                    </a:lnTo>
                    <a:lnTo>
                      <a:pt x="27" y="30"/>
                    </a:lnTo>
                    <a:lnTo>
                      <a:pt x="28" y="25"/>
                    </a:lnTo>
                    <a:lnTo>
                      <a:pt x="28" y="21"/>
                    </a:lnTo>
                    <a:lnTo>
                      <a:pt x="28" y="18"/>
                    </a:lnTo>
                    <a:lnTo>
                      <a:pt x="27" y="14"/>
                    </a:lnTo>
                    <a:lnTo>
                      <a:pt x="25" y="11"/>
                    </a:lnTo>
                    <a:lnTo>
                      <a:pt x="23" y="7"/>
                    </a:lnTo>
                    <a:lnTo>
                      <a:pt x="20" y="4"/>
                    </a:lnTo>
                    <a:lnTo>
                      <a:pt x="16" y="2"/>
                    </a:lnTo>
                    <a:lnTo>
                      <a:pt x="13" y="1"/>
                    </a:lnTo>
                    <a:lnTo>
                      <a:pt x="9" y="0"/>
                    </a:lnTo>
                    <a:lnTo>
                      <a:pt x="5" y="0"/>
                    </a:lnTo>
                    <a:lnTo>
                      <a:pt x="0" y="1"/>
                    </a:lnTo>
                    <a:lnTo>
                      <a:pt x="14" y="41"/>
                    </a:lnTo>
                    <a:close/>
                  </a:path>
                </a:pathLst>
              </a:custGeom>
              <a:solidFill>
                <a:srgbClr val="000000"/>
              </a:solidFill>
              <a:ln w="9525">
                <a:noFill/>
                <a:round/>
                <a:headEnd/>
                <a:tailEnd/>
              </a:ln>
            </p:spPr>
            <p:txBody>
              <a:bodyPr/>
              <a:lstStyle/>
              <a:p>
                <a:endParaRPr lang="en-US"/>
              </a:p>
            </p:txBody>
          </p:sp>
          <p:sp>
            <p:nvSpPr>
              <p:cNvPr id="33" name="Freeform 234"/>
              <p:cNvSpPr>
                <a:spLocks/>
              </p:cNvSpPr>
              <p:nvPr/>
            </p:nvSpPr>
            <p:spPr bwMode="auto">
              <a:xfrm>
                <a:off x="809625" y="3054350"/>
                <a:ext cx="11113" cy="12700"/>
              </a:xfrm>
              <a:custGeom>
                <a:avLst/>
                <a:gdLst>
                  <a:gd name="T0" fmla="*/ 2147483647 w 32"/>
                  <a:gd name="T1" fmla="*/ 0 h 39"/>
                  <a:gd name="T2" fmla="*/ 2147483647 w 32"/>
                  <a:gd name="T3" fmla="*/ 2147483647 h 39"/>
                  <a:gd name="T4" fmla="*/ 2147483647 w 32"/>
                  <a:gd name="T5" fmla="*/ 2147483647 h 39"/>
                  <a:gd name="T6" fmla="*/ 2147483647 w 32"/>
                  <a:gd name="T7" fmla="*/ 2147483647 h 39"/>
                  <a:gd name="T8" fmla="*/ 0 w 32"/>
                  <a:gd name="T9" fmla="*/ 2147483647 h 39"/>
                  <a:gd name="T10" fmla="*/ 0 w 32"/>
                  <a:gd name="T11" fmla="*/ 2147483647 h 39"/>
                  <a:gd name="T12" fmla="*/ 0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9" y="0"/>
                    </a:moveTo>
                    <a:lnTo>
                      <a:pt x="6" y="3"/>
                    </a:lnTo>
                    <a:lnTo>
                      <a:pt x="3" y="6"/>
                    </a:lnTo>
                    <a:lnTo>
                      <a:pt x="1" y="11"/>
                    </a:lnTo>
                    <a:lnTo>
                      <a:pt x="0" y="14"/>
                    </a:lnTo>
                    <a:lnTo>
                      <a:pt x="0" y="18"/>
                    </a:lnTo>
                    <a:lnTo>
                      <a:pt x="0" y="22"/>
                    </a:lnTo>
                    <a:lnTo>
                      <a:pt x="2" y="25"/>
                    </a:lnTo>
                    <a:lnTo>
                      <a:pt x="3" y="29"/>
                    </a:lnTo>
                    <a:lnTo>
                      <a:pt x="6" y="32"/>
                    </a:lnTo>
                    <a:lnTo>
                      <a:pt x="8" y="35"/>
                    </a:lnTo>
                    <a:lnTo>
                      <a:pt x="11" y="37"/>
                    </a:lnTo>
                    <a:lnTo>
                      <a:pt x="16" y="38"/>
                    </a:lnTo>
                    <a:lnTo>
                      <a:pt x="20" y="39"/>
                    </a:lnTo>
                    <a:lnTo>
                      <a:pt x="23" y="39"/>
                    </a:lnTo>
                    <a:lnTo>
                      <a:pt x="28" y="38"/>
                    </a:lnTo>
                    <a:lnTo>
                      <a:pt x="32" y="36"/>
                    </a:lnTo>
                    <a:lnTo>
                      <a:pt x="9" y="0"/>
                    </a:lnTo>
                    <a:close/>
                  </a:path>
                </a:pathLst>
              </a:custGeom>
              <a:solidFill>
                <a:srgbClr val="000000"/>
              </a:solidFill>
              <a:ln w="9525">
                <a:noFill/>
                <a:round/>
                <a:headEnd/>
                <a:tailEnd/>
              </a:ln>
            </p:spPr>
            <p:txBody>
              <a:bodyPr/>
              <a:lstStyle/>
              <a:p>
                <a:endParaRPr lang="en-US"/>
              </a:p>
            </p:txBody>
          </p:sp>
          <p:sp>
            <p:nvSpPr>
              <p:cNvPr id="34" name="Freeform 235"/>
              <p:cNvSpPr>
                <a:spLocks/>
              </p:cNvSpPr>
              <p:nvPr/>
            </p:nvSpPr>
            <p:spPr bwMode="auto">
              <a:xfrm>
                <a:off x="812800" y="3038475"/>
                <a:ext cx="28575" cy="26988"/>
              </a:xfrm>
              <a:custGeom>
                <a:avLst/>
                <a:gdLst>
                  <a:gd name="T0" fmla="*/ 2147483647 w 92"/>
                  <a:gd name="T1" fmla="*/ 0 h 85"/>
                  <a:gd name="T2" fmla="*/ 2147483647 w 92"/>
                  <a:gd name="T3" fmla="*/ 2147483647 h 85"/>
                  <a:gd name="T4" fmla="*/ 2147483647 w 92"/>
                  <a:gd name="T5" fmla="*/ 2147483647 h 85"/>
                  <a:gd name="T6" fmla="*/ 2147483647 w 92"/>
                  <a:gd name="T7" fmla="*/ 2147483647 h 85"/>
                  <a:gd name="T8" fmla="*/ 2147483647 w 92"/>
                  <a:gd name="T9" fmla="*/ 2147483647 h 85"/>
                  <a:gd name="T10" fmla="*/ 0 w 92"/>
                  <a:gd name="T11" fmla="*/ 2147483647 h 85"/>
                  <a:gd name="T12" fmla="*/ 2147483647 w 92"/>
                  <a:gd name="T13" fmla="*/ 2147483647 h 85"/>
                  <a:gd name="T14" fmla="*/ 2147483647 w 92"/>
                  <a:gd name="T15" fmla="*/ 2147483647 h 85"/>
                  <a:gd name="T16" fmla="*/ 2147483647 w 92"/>
                  <a:gd name="T17" fmla="*/ 2147483647 h 85"/>
                  <a:gd name="T18" fmla="*/ 2147483647 w 92"/>
                  <a:gd name="T19" fmla="*/ 2147483647 h 85"/>
                  <a:gd name="T20" fmla="*/ 2147483647 w 92"/>
                  <a:gd name="T21" fmla="*/ 2147483647 h 85"/>
                  <a:gd name="T22" fmla="*/ 2147483647 w 92"/>
                  <a:gd name="T23" fmla="*/ 2147483647 h 85"/>
                  <a:gd name="T24" fmla="*/ 2147483647 w 92"/>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85"/>
                  <a:gd name="T41" fmla="*/ 92 w 92"/>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85">
                    <a:moveTo>
                      <a:pt x="66" y="0"/>
                    </a:moveTo>
                    <a:lnTo>
                      <a:pt x="62" y="4"/>
                    </a:lnTo>
                    <a:lnTo>
                      <a:pt x="44" y="18"/>
                    </a:lnTo>
                    <a:lnTo>
                      <a:pt x="26" y="32"/>
                    </a:lnTo>
                    <a:lnTo>
                      <a:pt x="8" y="45"/>
                    </a:lnTo>
                    <a:lnTo>
                      <a:pt x="0" y="49"/>
                    </a:lnTo>
                    <a:lnTo>
                      <a:pt x="23" y="85"/>
                    </a:lnTo>
                    <a:lnTo>
                      <a:pt x="31" y="80"/>
                    </a:lnTo>
                    <a:lnTo>
                      <a:pt x="50" y="66"/>
                    </a:lnTo>
                    <a:lnTo>
                      <a:pt x="69" y="51"/>
                    </a:lnTo>
                    <a:lnTo>
                      <a:pt x="88" y="36"/>
                    </a:lnTo>
                    <a:lnTo>
                      <a:pt x="92" y="32"/>
                    </a:lnTo>
                    <a:lnTo>
                      <a:pt x="66" y="0"/>
                    </a:lnTo>
                    <a:close/>
                  </a:path>
                </a:pathLst>
              </a:custGeom>
              <a:solidFill>
                <a:srgbClr val="000000"/>
              </a:solidFill>
              <a:ln w="9525">
                <a:noFill/>
                <a:round/>
                <a:headEnd/>
                <a:tailEnd/>
              </a:ln>
            </p:spPr>
            <p:txBody>
              <a:bodyPr/>
              <a:lstStyle/>
              <a:p>
                <a:endParaRPr lang="en-US"/>
              </a:p>
            </p:txBody>
          </p:sp>
          <p:sp>
            <p:nvSpPr>
              <p:cNvPr id="35" name="Freeform 236"/>
              <p:cNvSpPr>
                <a:spLocks/>
              </p:cNvSpPr>
              <p:nvPr/>
            </p:nvSpPr>
            <p:spPr bwMode="auto">
              <a:xfrm>
                <a:off x="833438" y="3036888"/>
                <a:ext cx="11112" cy="12700"/>
              </a:xfrm>
              <a:custGeom>
                <a:avLst/>
                <a:gdLst>
                  <a:gd name="T0" fmla="*/ 2147483647 w 35"/>
                  <a:gd name="T1" fmla="*/ 2147483647 h 37"/>
                  <a:gd name="T2" fmla="*/ 2147483647 w 35"/>
                  <a:gd name="T3" fmla="*/ 2147483647 h 37"/>
                  <a:gd name="T4" fmla="*/ 2147483647 w 35"/>
                  <a:gd name="T5" fmla="*/ 2147483647 h 37"/>
                  <a:gd name="T6" fmla="*/ 2147483647 w 35"/>
                  <a:gd name="T7" fmla="*/ 2147483647 h 37"/>
                  <a:gd name="T8" fmla="*/ 2147483647 w 35"/>
                  <a:gd name="T9" fmla="*/ 2147483647 h 37"/>
                  <a:gd name="T10" fmla="*/ 2147483647 w 35"/>
                  <a:gd name="T11" fmla="*/ 2147483647 h 37"/>
                  <a:gd name="T12" fmla="*/ 2147483647 w 35"/>
                  <a:gd name="T13" fmla="*/ 2147483647 h 37"/>
                  <a:gd name="T14" fmla="*/ 2147483647 w 35"/>
                  <a:gd name="T15" fmla="*/ 2147483647 h 37"/>
                  <a:gd name="T16" fmla="*/ 2147483647 w 35"/>
                  <a:gd name="T17" fmla="*/ 2147483647 h 37"/>
                  <a:gd name="T18" fmla="*/ 2147483647 w 35"/>
                  <a:gd name="T19" fmla="*/ 2147483647 h 37"/>
                  <a:gd name="T20" fmla="*/ 2147483647 w 35"/>
                  <a:gd name="T21" fmla="*/ 2147483647 h 37"/>
                  <a:gd name="T22" fmla="*/ 2147483647 w 35"/>
                  <a:gd name="T23" fmla="*/ 2147483647 h 37"/>
                  <a:gd name="T24" fmla="*/ 2147483647 w 35"/>
                  <a:gd name="T25" fmla="*/ 0 h 37"/>
                  <a:gd name="T26" fmla="*/ 2147483647 w 35"/>
                  <a:gd name="T27" fmla="*/ 0 h 37"/>
                  <a:gd name="T28" fmla="*/ 2147483647 w 35"/>
                  <a:gd name="T29" fmla="*/ 2147483647 h 37"/>
                  <a:gd name="T30" fmla="*/ 2147483647 w 35"/>
                  <a:gd name="T31" fmla="*/ 2147483647 h 37"/>
                  <a:gd name="T32" fmla="*/ 0 w 35"/>
                  <a:gd name="T33" fmla="*/ 2147483647 h 37"/>
                  <a:gd name="T34" fmla="*/ 2147483647 w 35"/>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7"/>
                  <a:gd name="T56" fmla="*/ 35 w 3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7">
                    <a:moveTo>
                      <a:pt x="26" y="37"/>
                    </a:moveTo>
                    <a:lnTo>
                      <a:pt x="29" y="34"/>
                    </a:lnTo>
                    <a:lnTo>
                      <a:pt x="32" y="30"/>
                    </a:lnTo>
                    <a:lnTo>
                      <a:pt x="34" y="27"/>
                    </a:lnTo>
                    <a:lnTo>
                      <a:pt x="35" y="22"/>
                    </a:lnTo>
                    <a:lnTo>
                      <a:pt x="34" y="18"/>
                    </a:lnTo>
                    <a:lnTo>
                      <a:pt x="32" y="15"/>
                    </a:lnTo>
                    <a:lnTo>
                      <a:pt x="31" y="11"/>
                    </a:lnTo>
                    <a:lnTo>
                      <a:pt x="29" y="8"/>
                    </a:lnTo>
                    <a:lnTo>
                      <a:pt x="26" y="5"/>
                    </a:lnTo>
                    <a:lnTo>
                      <a:pt x="23" y="3"/>
                    </a:lnTo>
                    <a:lnTo>
                      <a:pt x="20" y="1"/>
                    </a:lnTo>
                    <a:lnTo>
                      <a:pt x="16" y="0"/>
                    </a:lnTo>
                    <a:lnTo>
                      <a:pt x="11" y="0"/>
                    </a:lnTo>
                    <a:lnTo>
                      <a:pt x="8" y="1"/>
                    </a:lnTo>
                    <a:lnTo>
                      <a:pt x="4" y="2"/>
                    </a:lnTo>
                    <a:lnTo>
                      <a:pt x="0" y="5"/>
                    </a:lnTo>
                    <a:lnTo>
                      <a:pt x="26" y="37"/>
                    </a:lnTo>
                    <a:close/>
                  </a:path>
                </a:pathLst>
              </a:custGeom>
              <a:solidFill>
                <a:srgbClr val="000000"/>
              </a:solidFill>
              <a:ln w="9525">
                <a:noFill/>
                <a:round/>
                <a:headEnd/>
                <a:tailEnd/>
              </a:ln>
            </p:spPr>
            <p:txBody>
              <a:bodyPr/>
              <a:lstStyle/>
              <a:p>
                <a:endParaRPr lang="en-US"/>
              </a:p>
            </p:txBody>
          </p:sp>
          <p:sp>
            <p:nvSpPr>
              <p:cNvPr id="36" name="Freeform 237"/>
              <p:cNvSpPr>
                <a:spLocks/>
              </p:cNvSpPr>
              <p:nvPr/>
            </p:nvSpPr>
            <p:spPr bwMode="auto">
              <a:xfrm>
                <a:off x="860425" y="3011488"/>
                <a:ext cx="11113" cy="11112"/>
              </a:xfrm>
              <a:custGeom>
                <a:avLst/>
                <a:gdLst>
                  <a:gd name="T0" fmla="*/ 2147483647 w 37"/>
                  <a:gd name="T1" fmla="*/ 0 h 35"/>
                  <a:gd name="T2" fmla="*/ 2147483647 w 37"/>
                  <a:gd name="T3" fmla="*/ 2147483647 h 35"/>
                  <a:gd name="T4" fmla="*/ 2147483647 w 37"/>
                  <a:gd name="T5" fmla="*/ 2147483647 h 35"/>
                  <a:gd name="T6" fmla="*/ 0 w 37"/>
                  <a:gd name="T7" fmla="*/ 2147483647 h 35"/>
                  <a:gd name="T8" fmla="*/ 0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2147483647 h 35"/>
                  <a:gd name="T26" fmla="*/ 2147483647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6" y="0"/>
                    </a:moveTo>
                    <a:lnTo>
                      <a:pt x="3" y="4"/>
                    </a:lnTo>
                    <a:lnTo>
                      <a:pt x="1" y="7"/>
                    </a:lnTo>
                    <a:lnTo>
                      <a:pt x="0" y="12"/>
                    </a:lnTo>
                    <a:lnTo>
                      <a:pt x="0" y="16"/>
                    </a:lnTo>
                    <a:lnTo>
                      <a:pt x="1" y="20"/>
                    </a:lnTo>
                    <a:lnTo>
                      <a:pt x="2" y="23"/>
                    </a:lnTo>
                    <a:lnTo>
                      <a:pt x="4" y="26"/>
                    </a:lnTo>
                    <a:lnTo>
                      <a:pt x="8" y="29"/>
                    </a:lnTo>
                    <a:lnTo>
                      <a:pt x="11" y="32"/>
                    </a:lnTo>
                    <a:lnTo>
                      <a:pt x="14" y="34"/>
                    </a:lnTo>
                    <a:lnTo>
                      <a:pt x="17" y="35"/>
                    </a:lnTo>
                    <a:lnTo>
                      <a:pt x="21" y="35"/>
                    </a:lnTo>
                    <a:lnTo>
                      <a:pt x="25" y="35"/>
                    </a:lnTo>
                    <a:lnTo>
                      <a:pt x="30" y="34"/>
                    </a:lnTo>
                    <a:lnTo>
                      <a:pt x="33" y="32"/>
                    </a:lnTo>
                    <a:lnTo>
                      <a:pt x="37" y="28"/>
                    </a:lnTo>
                    <a:lnTo>
                      <a:pt x="6" y="0"/>
                    </a:lnTo>
                    <a:close/>
                  </a:path>
                </a:pathLst>
              </a:custGeom>
              <a:solidFill>
                <a:srgbClr val="000000"/>
              </a:solidFill>
              <a:ln w="9525">
                <a:noFill/>
                <a:round/>
                <a:headEnd/>
                <a:tailEnd/>
              </a:ln>
            </p:spPr>
            <p:txBody>
              <a:bodyPr/>
              <a:lstStyle/>
              <a:p>
                <a:endParaRPr lang="en-US"/>
              </a:p>
            </p:txBody>
          </p:sp>
          <p:sp>
            <p:nvSpPr>
              <p:cNvPr id="37" name="Freeform 238"/>
              <p:cNvSpPr>
                <a:spLocks/>
              </p:cNvSpPr>
              <p:nvPr/>
            </p:nvSpPr>
            <p:spPr bwMode="auto">
              <a:xfrm>
                <a:off x="862013" y="2992438"/>
                <a:ext cx="26987" cy="28575"/>
              </a:xfrm>
              <a:custGeom>
                <a:avLst/>
                <a:gdLst>
                  <a:gd name="T0" fmla="*/ 2147483647 w 86"/>
                  <a:gd name="T1" fmla="*/ 0 h 91"/>
                  <a:gd name="T2" fmla="*/ 2147483647 w 86"/>
                  <a:gd name="T3" fmla="*/ 2147483647 h 91"/>
                  <a:gd name="T4" fmla="*/ 2147483647 w 86"/>
                  <a:gd name="T5" fmla="*/ 2147483647 h 91"/>
                  <a:gd name="T6" fmla="*/ 2147483647 w 86"/>
                  <a:gd name="T7" fmla="*/ 2147483647 h 91"/>
                  <a:gd name="T8" fmla="*/ 0 w 86"/>
                  <a:gd name="T9" fmla="*/ 2147483647 h 91"/>
                  <a:gd name="T10" fmla="*/ 2147483647 w 86"/>
                  <a:gd name="T11" fmla="*/ 2147483647 h 91"/>
                  <a:gd name="T12" fmla="*/ 2147483647 w 86"/>
                  <a:gd name="T13" fmla="*/ 2147483647 h 91"/>
                  <a:gd name="T14" fmla="*/ 2147483647 w 86"/>
                  <a:gd name="T15" fmla="*/ 2147483647 h 91"/>
                  <a:gd name="T16" fmla="*/ 2147483647 w 86"/>
                  <a:gd name="T17" fmla="*/ 2147483647 h 91"/>
                  <a:gd name="T18" fmla="*/ 2147483647 w 86"/>
                  <a:gd name="T19" fmla="*/ 2147483647 h 91"/>
                  <a:gd name="T20" fmla="*/ 2147483647 w 86"/>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91"/>
                  <a:gd name="T35" fmla="*/ 86 w 86"/>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91">
                    <a:moveTo>
                      <a:pt x="53" y="0"/>
                    </a:moveTo>
                    <a:lnTo>
                      <a:pt x="45" y="10"/>
                    </a:lnTo>
                    <a:lnTo>
                      <a:pt x="28" y="30"/>
                    </a:lnTo>
                    <a:lnTo>
                      <a:pt x="12" y="50"/>
                    </a:lnTo>
                    <a:lnTo>
                      <a:pt x="0" y="63"/>
                    </a:lnTo>
                    <a:lnTo>
                      <a:pt x="31" y="91"/>
                    </a:lnTo>
                    <a:lnTo>
                      <a:pt x="43" y="78"/>
                    </a:lnTo>
                    <a:lnTo>
                      <a:pt x="61" y="58"/>
                    </a:lnTo>
                    <a:lnTo>
                      <a:pt x="78" y="36"/>
                    </a:lnTo>
                    <a:lnTo>
                      <a:pt x="86" y="26"/>
                    </a:lnTo>
                    <a:lnTo>
                      <a:pt x="53" y="0"/>
                    </a:lnTo>
                    <a:close/>
                  </a:path>
                </a:pathLst>
              </a:custGeom>
              <a:solidFill>
                <a:srgbClr val="000000"/>
              </a:solidFill>
              <a:ln w="9525">
                <a:noFill/>
                <a:round/>
                <a:headEnd/>
                <a:tailEnd/>
              </a:ln>
            </p:spPr>
            <p:txBody>
              <a:bodyPr/>
              <a:lstStyle/>
              <a:p>
                <a:endParaRPr lang="en-US"/>
              </a:p>
            </p:txBody>
          </p:sp>
          <p:sp>
            <p:nvSpPr>
              <p:cNvPr id="38" name="Freeform 239"/>
              <p:cNvSpPr>
                <a:spLocks/>
              </p:cNvSpPr>
              <p:nvPr/>
            </p:nvSpPr>
            <p:spPr bwMode="auto">
              <a:xfrm>
                <a:off x="877888" y="2989263"/>
                <a:ext cx="12700" cy="11112"/>
              </a:xfrm>
              <a:custGeom>
                <a:avLst/>
                <a:gdLst>
                  <a:gd name="T0" fmla="*/ 2147483647 w 38"/>
                  <a:gd name="T1" fmla="*/ 2147483647 h 35"/>
                  <a:gd name="T2" fmla="*/ 2147483647 w 38"/>
                  <a:gd name="T3" fmla="*/ 2147483647 h 35"/>
                  <a:gd name="T4" fmla="*/ 2147483647 w 38"/>
                  <a:gd name="T5" fmla="*/ 2147483647 h 35"/>
                  <a:gd name="T6" fmla="*/ 2147483647 w 38"/>
                  <a:gd name="T7" fmla="*/ 2147483647 h 35"/>
                  <a:gd name="T8" fmla="*/ 2147483647 w 38"/>
                  <a:gd name="T9" fmla="*/ 2147483647 h 35"/>
                  <a:gd name="T10" fmla="*/ 2147483647 w 38"/>
                  <a:gd name="T11" fmla="*/ 2147483647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2147483647 w 38"/>
                  <a:gd name="T25" fmla="*/ 0 h 35"/>
                  <a:gd name="T26" fmla="*/ 2147483647 w 38"/>
                  <a:gd name="T27" fmla="*/ 2147483647 h 35"/>
                  <a:gd name="T28" fmla="*/ 2147483647 w 38"/>
                  <a:gd name="T29" fmla="*/ 2147483647 h 35"/>
                  <a:gd name="T30" fmla="*/ 2147483647 w 38"/>
                  <a:gd name="T31" fmla="*/ 2147483647 h 35"/>
                  <a:gd name="T32" fmla="*/ 0 w 38"/>
                  <a:gd name="T33" fmla="*/ 2147483647 h 35"/>
                  <a:gd name="T34" fmla="*/ 2147483647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3" y="35"/>
                    </a:moveTo>
                    <a:lnTo>
                      <a:pt x="36" y="31"/>
                    </a:lnTo>
                    <a:lnTo>
                      <a:pt x="37" y="26"/>
                    </a:lnTo>
                    <a:lnTo>
                      <a:pt x="38" y="22"/>
                    </a:lnTo>
                    <a:lnTo>
                      <a:pt x="37" y="18"/>
                    </a:lnTo>
                    <a:lnTo>
                      <a:pt x="36" y="15"/>
                    </a:lnTo>
                    <a:lnTo>
                      <a:pt x="35" y="12"/>
                    </a:lnTo>
                    <a:lnTo>
                      <a:pt x="33" y="9"/>
                    </a:lnTo>
                    <a:lnTo>
                      <a:pt x="30" y="5"/>
                    </a:lnTo>
                    <a:lnTo>
                      <a:pt x="27" y="3"/>
                    </a:lnTo>
                    <a:lnTo>
                      <a:pt x="22" y="1"/>
                    </a:lnTo>
                    <a:lnTo>
                      <a:pt x="19" y="1"/>
                    </a:lnTo>
                    <a:lnTo>
                      <a:pt x="15" y="0"/>
                    </a:lnTo>
                    <a:lnTo>
                      <a:pt x="11" y="1"/>
                    </a:lnTo>
                    <a:lnTo>
                      <a:pt x="8" y="2"/>
                    </a:lnTo>
                    <a:lnTo>
                      <a:pt x="3" y="5"/>
                    </a:lnTo>
                    <a:lnTo>
                      <a:pt x="0" y="9"/>
                    </a:lnTo>
                    <a:lnTo>
                      <a:pt x="33" y="35"/>
                    </a:lnTo>
                    <a:close/>
                  </a:path>
                </a:pathLst>
              </a:custGeom>
              <a:solidFill>
                <a:srgbClr val="000000"/>
              </a:solidFill>
              <a:ln w="9525">
                <a:noFill/>
                <a:round/>
                <a:headEnd/>
                <a:tailEnd/>
              </a:ln>
            </p:spPr>
            <p:txBody>
              <a:bodyPr/>
              <a:lstStyle/>
              <a:p>
                <a:endParaRPr lang="en-US"/>
              </a:p>
            </p:txBody>
          </p:sp>
          <p:sp>
            <p:nvSpPr>
              <p:cNvPr id="39" name="Freeform 240"/>
              <p:cNvSpPr>
                <a:spLocks/>
              </p:cNvSpPr>
              <p:nvPr/>
            </p:nvSpPr>
            <p:spPr bwMode="auto">
              <a:xfrm>
                <a:off x="900113" y="2959100"/>
                <a:ext cx="12700" cy="11113"/>
              </a:xfrm>
              <a:custGeom>
                <a:avLst/>
                <a:gdLst>
                  <a:gd name="T0" fmla="*/ 2147483647 w 38"/>
                  <a:gd name="T1" fmla="*/ 0 h 34"/>
                  <a:gd name="T2" fmla="*/ 2147483647 w 38"/>
                  <a:gd name="T3" fmla="*/ 2147483647 h 34"/>
                  <a:gd name="T4" fmla="*/ 0 w 38"/>
                  <a:gd name="T5" fmla="*/ 2147483647 h 34"/>
                  <a:gd name="T6" fmla="*/ 0 w 38"/>
                  <a:gd name="T7" fmla="*/ 2147483647 h 34"/>
                  <a:gd name="T8" fmla="*/ 0 w 38"/>
                  <a:gd name="T9" fmla="*/ 2147483647 h 34"/>
                  <a:gd name="T10" fmla="*/ 2147483647 w 38"/>
                  <a:gd name="T11" fmla="*/ 2147483647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2147483647 w 38"/>
                  <a:gd name="T33" fmla="*/ 2147483647 h 34"/>
                  <a:gd name="T34" fmla="*/ 2147483647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4" y="0"/>
                    </a:moveTo>
                    <a:lnTo>
                      <a:pt x="2" y="5"/>
                    </a:lnTo>
                    <a:lnTo>
                      <a:pt x="0" y="10"/>
                    </a:lnTo>
                    <a:lnTo>
                      <a:pt x="0" y="14"/>
                    </a:lnTo>
                    <a:lnTo>
                      <a:pt x="0" y="17"/>
                    </a:lnTo>
                    <a:lnTo>
                      <a:pt x="2" y="21"/>
                    </a:lnTo>
                    <a:lnTo>
                      <a:pt x="4" y="24"/>
                    </a:lnTo>
                    <a:lnTo>
                      <a:pt x="6" y="28"/>
                    </a:lnTo>
                    <a:lnTo>
                      <a:pt x="9" y="30"/>
                    </a:lnTo>
                    <a:lnTo>
                      <a:pt x="13" y="32"/>
                    </a:lnTo>
                    <a:lnTo>
                      <a:pt x="17" y="33"/>
                    </a:lnTo>
                    <a:lnTo>
                      <a:pt x="20" y="34"/>
                    </a:lnTo>
                    <a:lnTo>
                      <a:pt x="24" y="34"/>
                    </a:lnTo>
                    <a:lnTo>
                      <a:pt x="28" y="33"/>
                    </a:lnTo>
                    <a:lnTo>
                      <a:pt x="32" y="31"/>
                    </a:lnTo>
                    <a:lnTo>
                      <a:pt x="35" y="29"/>
                    </a:lnTo>
                    <a:lnTo>
                      <a:pt x="38" y="24"/>
                    </a:lnTo>
                    <a:lnTo>
                      <a:pt x="4" y="0"/>
                    </a:lnTo>
                    <a:close/>
                  </a:path>
                </a:pathLst>
              </a:custGeom>
              <a:solidFill>
                <a:srgbClr val="000000"/>
              </a:solidFill>
              <a:ln w="9525">
                <a:noFill/>
                <a:round/>
                <a:headEnd/>
                <a:tailEnd/>
              </a:ln>
            </p:spPr>
            <p:txBody>
              <a:bodyPr/>
              <a:lstStyle/>
              <a:p>
                <a:endParaRPr lang="en-US"/>
              </a:p>
            </p:txBody>
          </p:sp>
          <p:sp>
            <p:nvSpPr>
              <p:cNvPr id="40" name="Freeform 241"/>
              <p:cNvSpPr>
                <a:spLocks/>
              </p:cNvSpPr>
              <p:nvPr/>
            </p:nvSpPr>
            <p:spPr bwMode="auto">
              <a:xfrm>
                <a:off x="901700" y="2936875"/>
                <a:ext cx="25400" cy="30163"/>
              </a:xfrm>
              <a:custGeom>
                <a:avLst/>
                <a:gdLst>
                  <a:gd name="T0" fmla="*/ 2147483647 w 79"/>
                  <a:gd name="T1" fmla="*/ 0 h 94"/>
                  <a:gd name="T2" fmla="*/ 2147483647 w 79"/>
                  <a:gd name="T3" fmla="*/ 2147483647 h 94"/>
                  <a:gd name="T4" fmla="*/ 0 w 79"/>
                  <a:gd name="T5" fmla="*/ 2147483647 h 94"/>
                  <a:gd name="T6" fmla="*/ 2147483647 w 79"/>
                  <a:gd name="T7" fmla="*/ 2147483647 h 94"/>
                  <a:gd name="T8" fmla="*/ 2147483647 w 79"/>
                  <a:gd name="T9" fmla="*/ 2147483647 h 94"/>
                  <a:gd name="T10" fmla="*/ 2147483647 w 79"/>
                  <a:gd name="T11" fmla="*/ 2147483647 h 94"/>
                  <a:gd name="T12" fmla="*/ 2147483647 w 79"/>
                  <a:gd name="T13" fmla="*/ 0 h 94"/>
                  <a:gd name="T14" fmla="*/ 0 60000 65536"/>
                  <a:gd name="T15" fmla="*/ 0 60000 65536"/>
                  <a:gd name="T16" fmla="*/ 0 60000 65536"/>
                  <a:gd name="T17" fmla="*/ 0 60000 65536"/>
                  <a:gd name="T18" fmla="*/ 0 60000 65536"/>
                  <a:gd name="T19" fmla="*/ 0 60000 65536"/>
                  <a:gd name="T20" fmla="*/ 0 60000 65536"/>
                  <a:gd name="T21" fmla="*/ 0 w 79"/>
                  <a:gd name="T22" fmla="*/ 0 h 94"/>
                  <a:gd name="T23" fmla="*/ 79 w 79"/>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94">
                    <a:moveTo>
                      <a:pt x="45" y="0"/>
                    </a:moveTo>
                    <a:lnTo>
                      <a:pt x="16" y="47"/>
                    </a:lnTo>
                    <a:lnTo>
                      <a:pt x="0" y="70"/>
                    </a:lnTo>
                    <a:lnTo>
                      <a:pt x="34" y="94"/>
                    </a:lnTo>
                    <a:lnTo>
                      <a:pt x="51" y="70"/>
                    </a:lnTo>
                    <a:lnTo>
                      <a:pt x="79" y="23"/>
                    </a:lnTo>
                    <a:lnTo>
                      <a:pt x="45" y="0"/>
                    </a:lnTo>
                    <a:close/>
                  </a:path>
                </a:pathLst>
              </a:custGeom>
              <a:solidFill>
                <a:srgbClr val="000000"/>
              </a:solidFill>
              <a:ln w="9525">
                <a:noFill/>
                <a:round/>
                <a:headEnd/>
                <a:tailEnd/>
              </a:ln>
            </p:spPr>
            <p:txBody>
              <a:bodyPr/>
              <a:lstStyle/>
              <a:p>
                <a:endParaRPr lang="en-US"/>
              </a:p>
            </p:txBody>
          </p:sp>
          <p:sp>
            <p:nvSpPr>
              <p:cNvPr id="41" name="Freeform 242"/>
              <p:cNvSpPr>
                <a:spLocks/>
              </p:cNvSpPr>
              <p:nvPr/>
            </p:nvSpPr>
            <p:spPr bwMode="auto">
              <a:xfrm>
                <a:off x="915988" y="2933700"/>
                <a:ext cx="12700" cy="11113"/>
              </a:xfrm>
              <a:custGeom>
                <a:avLst/>
                <a:gdLst>
                  <a:gd name="T0" fmla="*/ 2147483647 w 39"/>
                  <a:gd name="T1" fmla="*/ 2147483647 h 32"/>
                  <a:gd name="T2" fmla="*/ 2147483647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2147483647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0 h 32"/>
                  <a:gd name="T22" fmla="*/ 2147483647 w 39"/>
                  <a:gd name="T23" fmla="*/ 0 h 32"/>
                  <a:gd name="T24" fmla="*/ 2147483647 w 39"/>
                  <a:gd name="T25" fmla="*/ 0 h 32"/>
                  <a:gd name="T26" fmla="*/ 2147483647 w 39"/>
                  <a:gd name="T27" fmla="*/ 2147483647 h 32"/>
                  <a:gd name="T28" fmla="*/ 2147483647 w 39"/>
                  <a:gd name="T29" fmla="*/ 2147483647 h 32"/>
                  <a:gd name="T30" fmla="*/ 2147483647 w 39"/>
                  <a:gd name="T31" fmla="*/ 2147483647 h 32"/>
                  <a:gd name="T32" fmla="*/ 0 w 39"/>
                  <a:gd name="T33" fmla="*/ 2147483647 h 32"/>
                  <a:gd name="T34" fmla="*/ 2147483647 w 39"/>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4" y="32"/>
                    </a:moveTo>
                    <a:lnTo>
                      <a:pt x="36" y="27"/>
                    </a:lnTo>
                    <a:lnTo>
                      <a:pt x="38" y="23"/>
                    </a:lnTo>
                    <a:lnTo>
                      <a:pt x="39" y="19"/>
                    </a:lnTo>
                    <a:lnTo>
                      <a:pt x="38" y="15"/>
                    </a:lnTo>
                    <a:lnTo>
                      <a:pt x="36" y="12"/>
                    </a:lnTo>
                    <a:lnTo>
                      <a:pt x="34" y="8"/>
                    </a:lnTo>
                    <a:lnTo>
                      <a:pt x="31" y="5"/>
                    </a:lnTo>
                    <a:lnTo>
                      <a:pt x="28" y="3"/>
                    </a:lnTo>
                    <a:lnTo>
                      <a:pt x="25" y="1"/>
                    </a:lnTo>
                    <a:lnTo>
                      <a:pt x="21" y="0"/>
                    </a:lnTo>
                    <a:lnTo>
                      <a:pt x="17" y="0"/>
                    </a:lnTo>
                    <a:lnTo>
                      <a:pt x="13" y="0"/>
                    </a:lnTo>
                    <a:lnTo>
                      <a:pt x="9" y="1"/>
                    </a:lnTo>
                    <a:lnTo>
                      <a:pt x="6" y="3"/>
                    </a:lnTo>
                    <a:lnTo>
                      <a:pt x="3" y="5"/>
                    </a:lnTo>
                    <a:lnTo>
                      <a:pt x="0" y="9"/>
                    </a:lnTo>
                    <a:lnTo>
                      <a:pt x="34" y="32"/>
                    </a:lnTo>
                    <a:close/>
                  </a:path>
                </a:pathLst>
              </a:custGeom>
              <a:solidFill>
                <a:srgbClr val="000000"/>
              </a:solidFill>
              <a:ln w="9525">
                <a:noFill/>
                <a:round/>
                <a:headEnd/>
                <a:tailEnd/>
              </a:ln>
            </p:spPr>
            <p:txBody>
              <a:bodyPr/>
              <a:lstStyle/>
              <a:p>
                <a:endParaRPr lang="en-US"/>
              </a:p>
            </p:txBody>
          </p:sp>
          <p:sp>
            <p:nvSpPr>
              <p:cNvPr id="42" name="Freeform 243"/>
              <p:cNvSpPr>
                <a:spLocks/>
              </p:cNvSpPr>
              <p:nvPr/>
            </p:nvSpPr>
            <p:spPr bwMode="auto">
              <a:xfrm>
                <a:off x="935038" y="2903538"/>
                <a:ext cx="11112" cy="9525"/>
              </a:xfrm>
              <a:custGeom>
                <a:avLst/>
                <a:gdLst>
                  <a:gd name="T0" fmla="*/ 2147483647 w 39"/>
                  <a:gd name="T1" fmla="*/ 0 h 31"/>
                  <a:gd name="T2" fmla="*/ 2147483647 w 39"/>
                  <a:gd name="T3" fmla="*/ 2147483647 h 31"/>
                  <a:gd name="T4" fmla="*/ 0 w 39"/>
                  <a:gd name="T5" fmla="*/ 2147483647 h 31"/>
                  <a:gd name="T6" fmla="*/ 0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2147483647 h 31"/>
                  <a:gd name="T16" fmla="*/ 2147483647 w 39"/>
                  <a:gd name="T17" fmla="*/ 2147483647 h 31"/>
                  <a:gd name="T18" fmla="*/ 2147483647 w 39"/>
                  <a:gd name="T19" fmla="*/ 2147483647 h 31"/>
                  <a:gd name="T20" fmla="*/ 2147483647 w 39"/>
                  <a:gd name="T21" fmla="*/ 2147483647 h 31"/>
                  <a:gd name="T22" fmla="*/ 2147483647 w 39"/>
                  <a:gd name="T23" fmla="*/ 2147483647 h 31"/>
                  <a:gd name="T24" fmla="*/ 2147483647 w 39"/>
                  <a:gd name="T25" fmla="*/ 2147483647 h 31"/>
                  <a:gd name="T26" fmla="*/ 2147483647 w 39"/>
                  <a:gd name="T27" fmla="*/ 2147483647 h 31"/>
                  <a:gd name="T28" fmla="*/ 2147483647 w 39"/>
                  <a:gd name="T29" fmla="*/ 2147483647 h 31"/>
                  <a:gd name="T30" fmla="*/ 2147483647 w 39"/>
                  <a:gd name="T31" fmla="*/ 2147483647 h 31"/>
                  <a:gd name="T32" fmla="*/ 2147483647 w 39"/>
                  <a:gd name="T33" fmla="*/ 2147483647 h 31"/>
                  <a:gd name="T34" fmla="*/ 2147483647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3" y="0"/>
                    </a:moveTo>
                    <a:lnTo>
                      <a:pt x="1" y="4"/>
                    </a:lnTo>
                    <a:lnTo>
                      <a:pt x="0" y="8"/>
                    </a:lnTo>
                    <a:lnTo>
                      <a:pt x="0" y="12"/>
                    </a:lnTo>
                    <a:lnTo>
                      <a:pt x="1" y="16"/>
                    </a:lnTo>
                    <a:lnTo>
                      <a:pt x="2" y="20"/>
                    </a:lnTo>
                    <a:lnTo>
                      <a:pt x="5" y="23"/>
                    </a:lnTo>
                    <a:lnTo>
                      <a:pt x="7" y="26"/>
                    </a:lnTo>
                    <a:lnTo>
                      <a:pt x="10" y="28"/>
                    </a:lnTo>
                    <a:lnTo>
                      <a:pt x="14" y="29"/>
                    </a:lnTo>
                    <a:lnTo>
                      <a:pt x="18" y="30"/>
                    </a:lnTo>
                    <a:lnTo>
                      <a:pt x="22" y="31"/>
                    </a:lnTo>
                    <a:lnTo>
                      <a:pt x="26" y="30"/>
                    </a:lnTo>
                    <a:lnTo>
                      <a:pt x="29" y="29"/>
                    </a:lnTo>
                    <a:lnTo>
                      <a:pt x="32" y="27"/>
                    </a:lnTo>
                    <a:lnTo>
                      <a:pt x="37" y="24"/>
                    </a:lnTo>
                    <a:lnTo>
                      <a:pt x="39" y="20"/>
                    </a:lnTo>
                    <a:lnTo>
                      <a:pt x="3" y="0"/>
                    </a:lnTo>
                    <a:close/>
                  </a:path>
                </a:pathLst>
              </a:custGeom>
              <a:solidFill>
                <a:srgbClr val="000000"/>
              </a:solidFill>
              <a:ln w="9525">
                <a:noFill/>
                <a:round/>
                <a:headEnd/>
                <a:tailEnd/>
              </a:ln>
            </p:spPr>
            <p:txBody>
              <a:bodyPr/>
              <a:lstStyle/>
              <a:p>
                <a:endParaRPr lang="en-US"/>
              </a:p>
            </p:txBody>
          </p:sp>
          <p:sp>
            <p:nvSpPr>
              <p:cNvPr id="43" name="Freeform 244"/>
              <p:cNvSpPr>
                <a:spLocks/>
              </p:cNvSpPr>
              <p:nvPr/>
            </p:nvSpPr>
            <p:spPr bwMode="auto">
              <a:xfrm>
                <a:off x="935038" y="2879725"/>
                <a:ext cx="22225" cy="30163"/>
              </a:xfrm>
              <a:custGeom>
                <a:avLst/>
                <a:gdLst>
                  <a:gd name="T0" fmla="*/ 2147483647 w 69"/>
                  <a:gd name="T1" fmla="*/ 2147483647 h 92"/>
                  <a:gd name="T2" fmla="*/ 2147483647 w 69"/>
                  <a:gd name="T3" fmla="*/ 2147483647 h 92"/>
                  <a:gd name="T4" fmla="*/ 2147483647 w 69"/>
                  <a:gd name="T5" fmla="*/ 2147483647 h 92"/>
                  <a:gd name="T6" fmla="*/ 0 w 69"/>
                  <a:gd name="T7" fmla="*/ 2147483647 h 92"/>
                  <a:gd name="T8" fmla="*/ 2147483647 w 69"/>
                  <a:gd name="T9" fmla="*/ 2147483647 h 92"/>
                  <a:gd name="T10" fmla="*/ 2147483647 w 69"/>
                  <a:gd name="T11" fmla="*/ 2147483647 h 92"/>
                  <a:gd name="T12" fmla="*/ 2147483647 w 69"/>
                  <a:gd name="T13" fmla="*/ 2147483647 h 92"/>
                  <a:gd name="T14" fmla="*/ 2147483647 w 69"/>
                  <a:gd name="T15" fmla="*/ 2147483647 h 92"/>
                  <a:gd name="T16" fmla="*/ 2147483647 w 69"/>
                  <a:gd name="T17" fmla="*/ 2147483647 h 92"/>
                  <a:gd name="T18" fmla="*/ 2147483647 w 69"/>
                  <a:gd name="T19" fmla="*/ 2147483647 h 92"/>
                  <a:gd name="T20" fmla="*/ 2147483647 w 69"/>
                  <a:gd name="T21" fmla="*/ 2147483647 h 92"/>
                  <a:gd name="T22" fmla="*/ 2147483647 w 69"/>
                  <a:gd name="T23" fmla="*/ 2147483647 h 92"/>
                  <a:gd name="T24" fmla="*/ 2147483647 w 69"/>
                  <a:gd name="T25" fmla="*/ 2147483647 h 92"/>
                  <a:gd name="T26" fmla="*/ 2147483647 w 69"/>
                  <a:gd name="T27" fmla="*/ 2147483647 h 92"/>
                  <a:gd name="T28" fmla="*/ 2147483647 w 69"/>
                  <a:gd name="T29" fmla="*/ 2147483647 h 92"/>
                  <a:gd name="T30" fmla="*/ 2147483647 w 69"/>
                  <a:gd name="T31" fmla="*/ 2147483647 h 92"/>
                  <a:gd name="T32" fmla="*/ 2147483647 w 69"/>
                  <a:gd name="T33" fmla="*/ 2147483647 h 92"/>
                  <a:gd name="T34" fmla="*/ 2147483647 w 69"/>
                  <a:gd name="T35" fmla="*/ 2147483647 h 92"/>
                  <a:gd name="T36" fmla="*/ 2147483647 w 69"/>
                  <a:gd name="T37" fmla="*/ 0 h 92"/>
                  <a:gd name="T38" fmla="*/ 2147483647 w 69"/>
                  <a:gd name="T39" fmla="*/ 0 h 92"/>
                  <a:gd name="T40" fmla="*/ 2147483647 w 69"/>
                  <a:gd name="T41" fmla="*/ 2147483647 h 92"/>
                  <a:gd name="T42" fmla="*/ 2147483647 w 69"/>
                  <a:gd name="T43" fmla="*/ 2147483647 h 92"/>
                  <a:gd name="T44" fmla="*/ 2147483647 w 69"/>
                  <a:gd name="T45" fmla="*/ 2147483647 h 92"/>
                  <a:gd name="T46" fmla="*/ 2147483647 w 69"/>
                  <a:gd name="T47" fmla="*/ 2147483647 h 92"/>
                  <a:gd name="T48" fmla="*/ 2147483647 w 69"/>
                  <a:gd name="T49" fmla="*/ 2147483647 h 92"/>
                  <a:gd name="T50" fmla="*/ 2147483647 w 69"/>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92"/>
                  <a:gd name="T80" fmla="*/ 69 w 6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92">
                    <a:moveTo>
                      <a:pt x="56" y="2"/>
                    </a:moveTo>
                    <a:lnTo>
                      <a:pt x="29" y="11"/>
                    </a:lnTo>
                    <a:lnTo>
                      <a:pt x="1" y="69"/>
                    </a:lnTo>
                    <a:lnTo>
                      <a:pt x="0" y="72"/>
                    </a:lnTo>
                    <a:lnTo>
                      <a:pt x="36" y="92"/>
                    </a:lnTo>
                    <a:lnTo>
                      <a:pt x="38" y="88"/>
                    </a:lnTo>
                    <a:lnTo>
                      <a:pt x="67" y="30"/>
                    </a:lnTo>
                    <a:lnTo>
                      <a:pt x="41" y="41"/>
                    </a:lnTo>
                    <a:lnTo>
                      <a:pt x="67" y="30"/>
                    </a:lnTo>
                    <a:lnTo>
                      <a:pt x="69" y="26"/>
                    </a:lnTo>
                    <a:lnTo>
                      <a:pt x="69" y="21"/>
                    </a:lnTo>
                    <a:lnTo>
                      <a:pt x="69" y="18"/>
                    </a:lnTo>
                    <a:lnTo>
                      <a:pt x="68" y="13"/>
                    </a:lnTo>
                    <a:lnTo>
                      <a:pt x="66" y="10"/>
                    </a:lnTo>
                    <a:lnTo>
                      <a:pt x="64" y="7"/>
                    </a:lnTo>
                    <a:lnTo>
                      <a:pt x="61" y="4"/>
                    </a:lnTo>
                    <a:lnTo>
                      <a:pt x="58" y="2"/>
                    </a:lnTo>
                    <a:lnTo>
                      <a:pt x="54" y="1"/>
                    </a:lnTo>
                    <a:lnTo>
                      <a:pt x="50" y="0"/>
                    </a:lnTo>
                    <a:lnTo>
                      <a:pt x="46" y="0"/>
                    </a:lnTo>
                    <a:lnTo>
                      <a:pt x="43" y="1"/>
                    </a:lnTo>
                    <a:lnTo>
                      <a:pt x="39" y="2"/>
                    </a:lnTo>
                    <a:lnTo>
                      <a:pt x="36" y="4"/>
                    </a:lnTo>
                    <a:lnTo>
                      <a:pt x="33" y="7"/>
                    </a:lnTo>
                    <a:lnTo>
                      <a:pt x="29" y="11"/>
                    </a:lnTo>
                    <a:lnTo>
                      <a:pt x="56" y="2"/>
                    </a:lnTo>
                    <a:close/>
                  </a:path>
                </a:pathLst>
              </a:custGeom>
              <a:solidFill>
                <a:srgbClr val="000000"/>
              </a:solidFill>
              <a:ln w="9525">
                <a:noFill/>
                <a:round/>
                <a:headEnd/>
                <a:tailEnd/>
              </a:ln>
            </p:spPr>
            <p:txBody>
              <a:bodyPr/>
              <a:lstStyle/>
              <a:p>
                <a:endParaRPr lang="en-US"/>
              </a:p>
            </p:txBody>
          </p:sp>
          <p:sp>
            <p:nvSpPr>
              <p:cNvPr id="44" name="Freeform 245"/>
              <p:cNvSpPr>
                <a:spLocks/>
              </p:cNvSpPr>
              <p:nvPr/>
            </p:nvSpPr>
            <p:spPr bwMode="auto">
              <a:xfrm>
                <a:off x="947738" y="2881313"/>
                <a:ext cx="9525" cy="12700"/>
              </a:xfrm>
              <a:custGeom>
                <a:avLst/>
                <a:gdLst>
                  <a:gd name="T0" fmla="*/ 2147483647 w 30"/>
                  <a:gd name="T1" fmla="*/ 2147483647 h 44"/>
                  <a:gd name="T2" fmla="*/ 2147483647 w 30"/>
                  <a:gd name="T3" fmla="*/ 2147483647 h 44"/>
                  <a:gd name="T4" fmla="*/ 0 w 30"/>
                  <a:gd name="T5" fmla="*/ 2147483647 h 44"/>
                  <a:gd name="T6" fmla="*/ 2147483647 w 30"/>
                  <a:gd name="T7" fmla="*/ 0 h 44"/>
                  <a:gd name="T8" fmla="*/ 2147483647 w 30"/>
                  <a:gd name="T9" fmla="*/ 2147483647 h 44"/>
                  <a:gd name="T10" fmla="*/ 0 60000 65536"/>
                  <a:gd name="T11" fmla="*/ 0 60000 65536"/>
                  <a:gd name="T12" fmla="*/ 0 60000 65536"/>
                  <a:gd name="T13" fmla="*/ 0 60000 65536"/>
                  <a:gd name="T14" fmla="*/ 0 60000 65536"/>
                  <a:gd name="T15" fmla="*/ 0 w 30"/>
                  <a:gd name="T16" fmla="*/ 0 h 44"/>
                  <a:gd name="T17" fmla="*/ 30 w 30"/>
                  <a:gd name="T18" fmla="*/ 44 h 44"/>
                </a:gdLst>
                <a:ahLst/>
                <a:cxnLst>
                  <a:cxn ang="T10">
                    <a:pos x="T0" y="T1"/>
                  </a:cxn>
                  <a:cxn ang="T11">
                    <a:pos x="T2" y="T3"/>
                  </a:cxn>
                  <a:cxn ang="T12">
                    <a:pos x="T4" y="T5"/>
                  </a:cxn>
                  <a:cxn ang="T13">
                    <a:pos x="T6" y="T7"/>
                  </a:cxn>
                  <a:cxn ang="T14">
                    <a:pos x="T8" y="T9"/>
                  </a:cxn>
                </a:cxnLst>
                <a:rect l="T15" t="T16" r="T17" b="T18"/>
                <a:pathLst>
                  <a:path w="30" h="44">
                    <a:moveTo>
                      <a:pt x="30" y="5"/>
                    </a:moveTo>
                    <a:lnTo>
                      <a:pt x="15" y="44"/>
                    </a:lnTo>
                    <a:lnTo>
                      <a:pt x="0" y="39"/>
                    </a:lnTo>
                    <a:lnTo>
                      <a:pt x="15" y="0"/>
                    </a:lnTo>
                    <a:lnTo>
                      <a:pt x="30" y="5"/>
                    </a:lnTo>
                    <a:close/>
                  </a:path>
                </a:pathLst>
              </a:custGeom>
              <a:solidFill>
                <a:srgbClr val="000000"/>
              </a:solidFill>
              <a:ln w="9525">
                <a:noFill/>
                <a:round/>
                <a:headEnd/>
                <a:tailEnd/>
              </a:ln>
            </p:spPr>
            <p:txBody>
              <a:bodyPr/>
              <a:lstStyle/>
              <a:p>
                <a:endParaRPr lang="en-US"/>
              </a:p>
            </p:txBody>
          </p:sp>
          <p:sp>
            <p:nvSpPr>
              <p:cNvPr id="45" name="Freeform 246"/>
              <p:cNvSpPr>
                <a:spLocks/>
              </p:cNvSpPr>
              <p:nvPr/>
            </p:nvSpPr>
            <p:spPr bwMode="auto">
              <a:xfrm>
                <a:off x="952500" y="2882900"/>
                <a:ext cx="9525" cy="12700"/>
              </a:xfrm>
              <a:custGeom>
                <a:avLst/>
                <a:gdLst>
                  <a:gd name="T0" fmla="*/ 0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0 h 40"/>
                  <a:gd name="T34" fmla="*/ 0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0" y="39"/>
                    </a:moveTo>
                    <a:lnTo>
                      <a:pt x="5" y="40"/>
                    </a:lnTo>
                    <a:lnTo>
                      <a:pt x="9" y="40"/>
                    </a:lnTo>
                    <a:lnTo>
                      <a:pt x="13" y="40"/>
                    </a:lnTo>
                    <a:lnTo>
                      <a:pt x="18" y="38"/>
                    </a:lnTo>
                    <a:lnTo>
                      <a:pt x="21" y="36"/>
                    </a:lnTo>
                    <a:lnTo>
                      <a:pt x="23" y="34"/>
                    </a:lnTo>
                    <a:lnTo>
                      <a:pt x="25" y="31"/>
                    </a:lnTo>
                    <a:lnTo>
                      <a:pt x="27" y="27"/>
                    </a:lnTo>
                    <a:lnTo>
                      <a:pt x="28" y="23"/>
                    </a:lnTo>
                    <a:lnTo>
                      <a:pt x="28" y="19"/>
                    </a:lnTo>
                    <a:lnTo>
                      <a:pt x="28" y="15"/>
                    </a:lnTo>
                    <a:lnTo>
                      <a:pt x="27" y="12"/>
                    </a:lnTo>
                    <a:lnTo>
                      <a:pt x="25" y="8"/>
                    </a:lnTo>
                    <a:lnTo>
                      <a:pt x="23" y="4"/>
                    </a:lnTo>
                    <a:lnTo>
                      <a:pt x="19" y="2"/>
                    </a:lnTo>
                    <a:lnTo>
                      <a:pt x="15" y="0"/>
                    </a:lnTo>
                    <a:lnTo>
                      <a:pt x="0" y="39"/>
                    </a:lnTo>
                    <a:close/>
                  </a:path>
                </a:pathLst>
              </a:custGeom>
              <a:solidFill>
                <a:srgbClr val="000000"/>
              </a:solidFill>
              <a:ln w="9525">
                <a:noFill/>
                <a:round/>
                <a:headEnd/>
                <a:tailEnd/>
              </a:ln>
            </p:spPr>
            <p:txBody>
              <a:bodyPr/>
              <a:lstStyle/>
              <a:p>
                <a:endParaRPr lang="en-US"/>
              </a:p>
            </p:txBody>
          </p:sp>
          <p:sp>
            <p:nvSpPr>
              <p:cNvPr id="46" name="Freeform 247"/>
              <p:cNvSpPr>
                <a:spLocks/>
              </p:cNvSpPr>
              <p:nvPr/>
            </p:nvSpPr>
            <p:spPr bwMode="auto">
              <a:xfrm>
                <a:off x="987425" y="2892425"/>
                <a:ext cx="7938" cy="12700"/>
              </a:xfrm>
              <a:custGeom>
                <a:avLst/>
                <a:gdLst>
                  <a:gd name="T0" fmla="*/ 2147483647 w 27"/>
                  <a:gd name="T1" fmla="*/ 0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0"/>
                    </a:moveTo>
                    <a:lnTo>
                      <a:pt x="22" y="0"/>
                    </a:lnTo>
                    <a:lnTo>
                      <a:pt x="17" y="0"/>
                    </a:lnTo>
                    <a:lnTo>
                      <a:pt x="13" y="1"/>
                    </a:lnTo>
                    <a:lnTo>
                      <a:pt x="10" y="3"/>
                    </a:lnTo>
                    <a:lnTo>
                      <a:pt x="7" y="6"/>
                    </a:lnTo>
                    <a:lnTo>
                      <a:pt x="5" y="9"/>
                    </a:lnTo>
                    <a:lnTo>
                      <a:pt x="3" y="13"/>
                    </a:lnTo>
                    <a:lnTo>
                      <a:pt x="2" y="16"/>
                    </a:lnTo>
                    <a:lnTo>
                      <a:pt x="0" y="20"/>
                    </a:lnTo>
                    <a:lnTo>
                      <a:pt x="2" y="24"/>
                    </a:lnTo>
                    <a:lnTo>
                      <a:pt x="2" y="27"/>
                    </a:lnTo>
                    <a:lnTo>
                      <a:pt x="4" y="32"/>
                    </a:lnTo>
                    <a:lnTo>
                      <a:pt x="6" y="35"/>
                    </a:lnTo>
                    <a:lnTo>
                      <a:pt x="9" y="38"/>
                    </a:lnTo>
                    <a:lnTo>
                      <a:pt x="12" y="40"/>
                    </a:lnTo>
                    <a:lnTo>
                      <a:pt x="17" y="41"/>
                    </a:lnTo>
                    <a:lnTo>
                      <a:pt x="27" y="0"/>
                    </a:lnTo>
                    <a:close/>
                  </a:path>
                </a:pathLst>
              </a:custGeom>
              <a:solidFill>
                <a:srgbClr val="000000"/>
              </a:solidFill>
              <a:ln w="9525">
                <a:noFill/>
                <a:round/>
                <a:headEnd/>
                <a:tailEnd/>
              </a:ln>
            </p:spPr>
            <p:txBody>
              <a:bodyPr/>
              <a:lstStyle/>
              <a:p>
                <a:endParaRPr lang="en-US"/>
              </a:p>
            </p:txBody>
          </p:sp>
          <p:sp>
            <p:nvSpPr>
              <p:cNvPr id="47" name="Freeform 248"/>
              <p:cNvSpPr>
                <a:spLocks/>
              </p:cNvSpPr>
              <p:nvPr/>
            </p:nvSpPr>
            <p:spPr bwMode="auto">
              <a:xfrm>
                <a:off x="992188" y="2892425"/>
                <a:ext cx="28575" cy="17463"/>
              </a:xfrm>
              <a:custGeom>
                <a:avLst/>
                <a:gdLst>
                  <a:gd name="T0" fmla="*/ 2147483647 w 91"/>
                  <a:gd name="T1" fmla="*/ 2147483647 h 56"/>
                  <a:gd name="T2" fmla="*/ 2147483647 w 91"/>
                  <a:gd name="T3" fmla="*/ 2147483647 h 56"/>
                  <a:gd name="T4" fmla="*/ 2147483647 w 91"/>
                  <a:gd name="T5" fmla="*/ 2147483647 h 56"/>
                  <a:gd name="T6" fmla="*/ 2147483647 w 91"/>
                  <a:gd name="T7" fmla="*/ 2147483647 h 56"/>
                  <a:gd name="T8" fmla="*/ 2147483647 w 91"/>
                  <a:gd name="T9" fmla="*/ 0 h 56"/>
                  <a:gd name="T10" fmla="*/ 0 w 91"/>
                  <a:gd name="T11" fmla="*/ 2147483647 h 56"/>
                  <a:gd name="T12" fmla="*/ 2147483647 w 91"/>
                  <a:gd name="T13" fmla="*/ 2147483647 h 56"/>
                  <a:gd name="T14" fmla="*/ 2147483647 w 91"/>
                  <a:gd name="T15" fmla="*/ 2147483647 h 56"/>
                  <a:gd name="T16" fmla="*/ 2147483647 w 91"/>
                  <a:gd name="T17" fmla="*/ 2147483647 h 56"/>
                  <a:gd name="T18" fmla="*/ 2147483647 w 91"/>
                  <a:gd name="T19" fmla="*/ 2147483647 h 56"/>
                  <a:gd name="T20" fmla="*/ 2147483647 w 91"/>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56"/>
                  <a:gd name="T35" fmla="*/ 91 w 9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56">
                    <a:moveTo>
                      <a:pt x="91" y="14"/>
                    </a:moveTo>
                    <a:lnTo>
                      <a:pt x="66" y="10"/>
                    </a:lnTo>
                    <a:lnTo>
                      <a:pt x="41" y="6"/>
                    </a:lnTo>
                    <a:lnTo>
                      <a:pt x="15" y="2"/>
                    </a:lnTo>
                    <a:lnTo>
                      <a:pt x="10" y="0"/>
                    </a:lnTo>
                    <a:lnTo>
                      <a:pt x="0" y="41"/>
                    </a:lnTo>
                    <a:lnTo>
                      <a:pt x="8" y="43"/>
                    </a:lnTo>
                    <a:lnTo>
                      <a:pt x="33" y="47"/>
                    </a:lnTo>
                    <a:lnTo>
                      <a:pt x="61" y="53"/>
                    </a:lnTo>
                    <a:lnTo>
                      <a:pt x="85" y="56"/>
                    </a:lnTo>
                    <a:lnTo>
                      <a:pt x="91" y="14"/>
                    </a:lnTo>
                    <a:close/>
                  </a:path>
                </a:pathLst>
              </a:custGeom>
              <a:solidFill>
                <a:srgbClr val="000000"/>
              </a:solidFill>
              <a:ln w="9525">
                <a:noFill/>
                <a:round/>
                <a:headEnd/>
                <a:tailEnd/>
              </a:ln>
            </p:spPr>
            <p:txBody>
              <a:bodyPr/>
              <a:lstStyle/>
              <a:p>
                <a:endParaRPr lang="en-US"/>
              </a:p>
            </p:txBody>
          </p:sp>
          <p:sp>
            <p:nvSpPr>
              <p:cNvPr id="48" name="Freeform 249"/>
              <p:cNvSpPr>
                <a:spLocks/>
              </p:cNvSpPr>
              <p:nvPr/>
            </p:nvSpPr>
            <p:spPr bwMode="auto">
              <a:xfrm>
                <a:off x="1019175" y="2897188"/>
                <a:ext cx="7938" cy="12700"/>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2"/>
                    </a:moveTo>
                    <a:lnTo>
                      <a:pt x="4" y="42"/>
                    </a:lnTo>
                    <a:lnTo>
                      <a:pt x="9" y="41"/>
                    </a:lnTo>
                    <a:lnTo>
                      <a:pt x="13" y="40"/>
                    </a:lnTo>
                    <a:lnTo>
                      <a:pt x="16" y="38"/>
                    </a:lnTo>
                    <a:lnTo>
                      <a:pt x="19" y="34"/>
                    </a:lnTo>
                    <a:lnTo>
                      <a:pt x="21" y="31"/>
                    </a:lnTo>
                    <a:lnTo>
                      <a:pt x="22" y="28"/>
                    </a:lnTo>
                    <a:lnTo>
                      <a:pt x="23" y="24"/>
                    </a:lnTo>
                    <a:lnTo>
                      <a:pt x="23" y="20"/>
                    </a:lnTo>
                    <a:lnTo>
                      <a:pt x="23" y="16"/>
                    </a:lnTo>
                    <a:lnTo>
                      <a:pt x="22" y="12"/>
                    </a:lnTo>
                    <a:lnTo>
                      <a:pt x="20" y="9"/>
                    </a:lnTo>
                    <a:lnTo>
                      <a:pt x="18" y="6"/>
                    </a:lnTo>
                    <a:lnTo>
                      <a:pt x="15" y="3"/>
                    </a:lnTo>
                    <a:lnTo>
                      <a:pt x="10" y="2"/>
                    </a:lnTo>
                    <a:lnTo>
                      <a:pt x="6" y="0"/>
                    </a:lnTo>
                    <a:lnTo>
                      <a:pt x="0" y="42"/>
                    </a:lnTo>
                    <a:close/>
                  </a:path>
                </a:pathLst>
              </a:custGeom>
              <a:solidFill>
                <a:srgbClr val="000000"/>
              </a:solidFill>
              <a:ln w="9525">
                <a:noFill/>
                <a:round/>
                <a:headEnd/>
                <a:tailEnd/>
              </a:ln>
            </p:spPr>
            <p:txBody>
              <a:bodyPr/>
              <a:lstStyle/>
              <a:p>
                <a:endParaRPr lang="en-US"/>
              </a:p>
            </p:txBody>
          </p:sp>
          <p:sp>
            <p:nvSpPr>
              <p:cNvPr id="49" name="Freeform 250"/>
              <p:cNvSpPr>
                <a:spLocks/>
              </p:cNvSpPr>
              <p:nvPr/>
            </p:nvSpPr>
            <p:spPr bwMode="auto">
              <a:xfrm>
                <a:off x="1054100" y="2900363"/>
                <a:ext cx="6350" cy="12700"/>
              </a:xfrm>
              <a:custGeom>
                <a:avLst/>
                <a:gdLst>
                  <a:gd name="T0" fmla="*/ 2147483647 w 23"/>
                  <a:gd name="T1" fmla="*/ 0 h 41"/>
                  <a:gd name="T2" fmla="*/ 2147483647 w 23"/>
                  <a:gd name="T3" fmla="*/ 0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0 w 23"/>
                  <a:gd name="T17" fmla="*/ 2147483647 h 41"/>
                  <a:gd name="T18" fmla="*/ 0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23" y="0"/>
                    </a:moveTo>
                    <a:lnTo>
                      <a:pt x="18" y="0"/>
                    </a:lnTo>
                    <a:lnTo>
                      <a:pt x="13" y="1"/>
                    </a:lnTo>
                    <a:lnTo>
                      <a:pt x="10" y="2"/>
                    </a:lnTo>
                    <a:lnTo>
                      <a:pt x="7" y="6"/>
                    </a:lnTo>
                    <a:lnTo>
                      <a:pt x="4" y="9"/>
                    </a:lnTo>
                    <a:lnTo>
                      <a:pt x="2" y="12"/>
                    </a:lnTo>
                    <a:lnTo>
                      <a:pt x="1" y="15"/>
                    </a:lnTo>
                    <a:lnTo>
                      <a:pt x="0" y="19"/>
                    </a:lnTo>
                    <a:lnTo>
                      <a:pt x="0" y="23"/>
                    </a:lnTo>
                    <a:lnTo>
                      <a:pt x="1" y="27"/>
                    </a:lnTo>
                    <a:lnTo>
                      <a:pt x="2" y="31"/>
                    </a:lnTo>
                    <a:lnTo>
                      <a:pt x="4" y="34"/>
                    </a:lnTo>
                    <a:lnTo>
                      <a:pt x="7" y="37"/>
                    </a:lnTo>
                    <a:lnTo>
                      <a:pt x="10" y="39"/>
                    </a:lnTo>
                    <a:lnTo>
                      <a:pt x="14" y="41"/>
                    </a:lnTo>
                    <a:lnTo>
                      <a:pt x="20" y="41"/>
                    </a:lnTo>
                    <a:lnTo>
                      <a:pt x="23" y="0"/>
                    </a:lnTo>
                    <a:close/>
                  </a:path>
                </a:pathLst>
              </a:custGeom>
              <a:solidFill>
                <a:srgbClr val="000000"/>
              </a:solidFill>
              <a:ln w="9525">
                <a:noFill/>
                <a:round/>
                <a:headEnd/>
                <a:tailEnd/>
              </a:ln>
            </p:spPr>
            <p:txBody>
              <a:bodyPr/>
              <a:lstStyle/>
              <a:p>
                <a:endParaRPr lang="en-US"/>
              </a:p>
            </p:txBody>
          </p:sp>
          <p:sp>
            <p:nvSpPr>
              <p:cNvPr id="50" name="Freeform 251"/>
              <p:cNvSpPr>
                <a:spLocks/>
              </p:cNvSpPr>
              <p:nvPr/>
            </p:nvSpPr>
            <p:spPr bwMode="auto">
              <a:xfrm>
                <a:off x="1060450" y="2900363"/>
                <a:ext cx="26988" cy="14287"/>
              </a:xfrm>
              <a:custGeom>
                <a:avLst/>
                <a:gdLst>
                  <a:gd name="T0" fmla="*/ 2147483647 w 85"/>
                  <a:gd name="T1" fmla="*/ 2147483647 h 46"/>
                  <a:gd name="T2" fmla="*/ 2147483647 w 85"/>
                  <a:gd name="T3" fmla="*/ 2147483647 h 46"/>
                  <a:gd name="T4" fmla="*/ 2147483647 w 85"/>
                  <a:gd name="T5" fmla="*/ 2147483647 h 46"/>
                  <a:gd name="T6" fmla="*/ 2147483647 w 85"/>
                  <a:gd name="T7" fmla="*/ 0 h 46"/>
                  <a:gd name="T8" fmla="*/ 0 w 85"/>
                  <a:gd name="T9" fmla="*/ 2147483647 h 46"/>
                  <a:gd name="T10" fmla="*/ 2147483647 w 85"/>
                  <a:gd name="T11" fmla="*/ 2147483647 h 46"/>
                  <a:gd name="T12" fmla="*/ 2147483647 w 85"/>
                  <a:gd name="T13" fmla="*/ 2147483647 h 46"/>
                  <a:gd name="T14" fmla="*/ 2147483647 w 85"/>
                  <a:gd name="T15" fmla="*/ 2147483647 h 46"/>
                  <a:gd name="T16" fmla="*/ 2147483647 w 85"/>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6"/>
                  <a:gd name="T29" fmla="*/ 85 w 8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6">
                    <a:moveTo>
                      <a:pt x="85" y="3"/>
                    </a:moveTo>
                    <a:lnTo>
                      <a:pt x="79" y="3"/>
                    </a:lnTo>
                    <a:lnTo>
                      <a:pt x="20" y="1"/>
                    </a:lnTo>
                    <a:lnTo>
                      <a:pt x="3" y="0"/>
                    </a:lnTo>
                    <a:lnTo>
                      <a:pt x="0" y="41"/>
                    </a:lnTo>
                    <a:lnTo>
                      <a:pt x="18" y="44"/>
                    </a:lnTo>
                    <a:lnTo>
                      <a:pt x="78" y="46"/>
                    </a:lnTo>
                    <a:lnTo>
                      <a:pt x="84" y="46"/>
                    </a:lnTo>
                    <a:lnTo>
                      <a:pt x="85" y="3"/>
                    </a:lnTo>
                    <a:close/>
                  </a:path>
                </a:pathLst>
              </a:custGeom>
              <a:solidFill>
                <a:srgbClr val="000000"/>
              </a:solidFill>
              <a:ln w="9525">
                <a:noFill/>
                <a:round/>
                <a:headEnd/>
                <a:tailEnd/>
              </a:ln>
            </p:spPr>
            <p:txBody>
              <a:bodyPr/>
              <a:lstStyle/>
              <a:p>
                <a:endParaRPr lang="en-US"/>
              </a:p>
            </p:txBody>
          </p:sp>
          <p:sp>
            <p:nvSpPr>
              <p:cNvPr id="51" name="Freeform 252"/>
              <p:cNvSpPr>
                <a:spLocks/>
              </p:cNvSpPr>
              <p:nvPr/>
            </p:nvSpPr>
            <p:spPr bwMode="auto">
              <a:xfrm>
                <a:off x="1085850" y="2901950"/>
                <a:ext cx="7938" cy="12700"/>
              </a:xfrm>
              <a:custGeom>
                <a:avLst/>
                <a:gdLst>
                  <a:gd name="T0" fmla="*/ 0 w 22"/>
                  <a:gd name="T1" fmla="*/ 2147483647 h 43"/>
                  <a:gd name="T2" fmla="*/ 2147483647 w 22"/>
                  <a:gd name="T3" fmla="*/ 2147483647 h 43"/>
                  <a:gd name="T4" fmla="*/ 2147483647 w 22"/>
                  <a:gd name="T5" fmla="*/ 2147483647 h 43"/>
                  <a:gd name="T6" fmla="*/ 2147483647 w 22"/>
                  <a:gd name="T7" fmla="*/ 2147483647 h 43"/>
                  <a:gd name="T8" fmla="*/ 2147483647 w 22"/>
                  <a:gd name="T9" fmla="*/ 2147483647 h 43"/>
                  <a:gd name="T10" fmla="*/ 2147483647 w 22"/>
                  <a:gd name="T11" fmla="*/ 2147483647 h 43"/>
                  <a:gd name="T12" fmla="*/ 2147483647 w 22"/>
                  <a:gd name="T13" fmla="*/ 2147483647 h 43"/>
                  <a:gd name="T14" fmla="*/ 2147483647 w 22"/>
                  <a:gd name="T15" fmla="*/ 2147483647 h 43"/>
                  <a:gd name="T16" fmla="*/ 2147483647 w 22"/>
                  <a:gd name="T17" fmla="*/ 2147483647 h 43"/>
                  <a:gd name="T18" fmla="*/ 2147483647 w 22"/>
                  <a:gd name="T19" fmla="*/ 2147483647 h 43"/>
                  <a:gd name="T20" fmla="*/ 2147483647 w 22"/>
                  <a:gd name="T21" fmla="*/ 2147483647 h 43"/>
                  <a:gd name="T22" fmla="*/ 2147483647 w 22"/>
                  <a:gd name="T23" fmla="*/ 2147483647 h 43"/>
                  <a:gd name="T24" fmla="*/ 2147483647 w 22"/>
                  <a:gd name="T25" fmla="*/ 2147483647 h 43"/>
                  <a:gd name="T26" fmla="*/ 2147483647 w 22"/>
                  <a:gd name="T27" fmla="*/ 2147483647 h 43"/>
                  <a:gd name="T28" fmla="*/ 2147483647 w 22"/>
                  <a:gd name="T29" fmla="*/ 2147483647 h 43"/>
                  <a:gd name="T30" fmla="*/ 2147483647 w 22"/>
                  <a:gd name="T31" fmla="*/ 2147483647 h 43"/>
                  <a:gd name="T32" fmla="*/ 2147483647 w 22"/>
                  <a:gd name="T33" fmla="*/ 0 h 43"/>
                  <a:gd name="T34" fmla="*/ 0 w 22"/>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0" y="43"/>
                    </a:moveTo>
                    <a:lnTo>
                      <a:pt x="5" y="42"/>
                    </a:lnTo>
                    <a:lnTo>
                      <a:pt x="10" y="41"/>
                    </a:lnTo>
                    <a:lnTo>
                      <a:pt x="13" y="38"/>
                    </a:lnTo>
                    <a:lnTo>
                      <a:pt x="16" y="36"/>
                    </a:lnTo>
                    <a:lnTo>
                      <a:pt x="18" y="33"/>
                    </a:lnTo>
                    <a:lnTo>
                      <a:pt x="20" y="30"/>
                    </a:lnTo>
                    <a:lnTo>
                      <a:pt x="21" y="26"/>
                    </a:lnTo>
                    <a:lnTo>
                      <a:pt x="22" y="22"/>
                    </a:lnTo>
                    <a:lnTo>
                      <a:pt x="21" y="18"/>
                    </a:lnTo>
                    <a:lnTo>
                      <a:pt x="20" y="14"/>
                    </a:lnTo>
                    <a:lnTo>
                      <a:pt x="19" y="11"/>
                    </a:lnTo>
                    <a:lnTo>
                      <a:pt x="17" y="8"/>
                    </a:lnTo>
                    <a:lnTo>
                      <a:pt x="14" y="5"/>
                    </a:lnTo>
                    <a:lnTo>
                      <a:pt x="11" y="3"/>
                    </a:lnTo>
                    <a:lnTo>
                      <a:pt x="6" y="1"/>
                    </a:lnTo>
                    <a:lnTo>
                      <a:pt x="1" y="0"/>
                    </a:lnTo>
                    <a:lnTo>
                      <a:pt x="0" y="43"/>
                    </a:lnTo>
                    <a:close/>
                  </a:path>
                </a:pathLst>
              </a:custGeom>
              <a:solidFill>
                <a:srgbClr val="000000"/>
              </a:solidFill>
              <a:ln w="9525">
                <a:noFill/>
                <a:round/>
                <a:headEnd/>
                <a:tailEnd/>
              </a:ln>
            </p:spPr>
            <p:txBody>
              <a:bodyPr/>
              <a:lstStyle/>
              <a:p>
                <a:endParaRPr lang="en-US"/>
              </a:p>
            </p:txBody>
          </p:sp>
          <p:sp>
            <p:nvSpPr>
              <p:cNvPr id="52" name="Freeform 253"/>
              <p:cNvSpPr>
                <a:spLocks/>
              </p:cNvSpPr>
              <p:nvPr/>
            </p:nvSpPr>
            <p:spPr bwMode="auto">
              <a:xfrm>
                <a:off x="1120775" y="2901950"/>
                <a:ext cx="6350" cy="12700"/>
              </a:xfrm>
              <a:custGeom>
                <a:avLst/>
                <a:gdLst>
                  <a:gd name="T0" fmla="*/ 2147483647 w 21"/>
                  <a:gd name="T1" fmla="*/ 0 h 43"/>
                  <a:gd name="T2" fmla="*/ 2147483647 w 21"/>
                  <a:gd name="T3" fmla="*/ 0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0 w 21"/>
                  <a:gd name="T15" fmla="*/ 2147483647 h 43"/>
                  <a:gd name="T16" fmla="*/ 0 w 21"/>
                  <a:gd name="T17" fmla="*/ 2147483647 h 43"/>
                  <a:gd name="T18" fmla="*/ 2147483647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2147483647 w 21"/>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3"/>
                  <a:gd name="T56" fmla="*/ 21 w 2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3">
                    <a:moveTo>
                      <a:pt x="21" y="0"/>
                    </a:moveTo>
                    <a:lnTo>
                      <a:pt x="16" y="0"/>
                    </a:lnTo>
                    <a:lnTo>
                      <a:pt x="11" y="3"/>
                    </a:lnTo>
                    <a:lnTo>
                      <a:pt x="8" y="5"/>
                    </a:lnTo>
                    <a:lnTo>
                      <a:pt x="5" y="7"/>
                    </a:lnTo>
                    <a:lnTo>
                      <a:pt x="3" y="10"/>
                    </a:lnTo>
                    <a:lnTo>
                      <a:pt x="1" y="14"/>
                    </a:lnTo>
                    <a:lnTo>
                      <a:pt x="0" y="17"/>
                    </a:lnTo>
                    <a:lnTo>
                      <a:pt x="0" y="22"/>
                    </a:lnTo>
                    <a:lnTo>
                      <a:pt x="1" y="26"/>
                    </a:lnTo>
                    <a:lnTo>
                      <a:pt x="2" y="29"/>
                    </a:lnTo>
                    <a:lnTo>
                      <a:pt x="3" y="33"/>
                    </a:lnTo>
                    <a:lnTo>
                      <a:pt x="5" y="36"/>
                    </a:lnTo>
                    <a:lnTo>
                      <a:pt x="8" y="38"/>
                    </a:lnTo>
                    <a:lnTo>
                      <a:pt x="12" y="41"/>
                    </a:lnTo>
                    <a:lnTo>
                      <a:pt x="17" y="42"/>
                    </a:lnTo>
                    <a:lnTo>
                      <a:pt x="21" y="43"/>
                    </a:lnTo>
                    <a:lnTo>
                      <a:pt x="21" y="0"/>
                    </a:lnTo>
                    <a:close/>
                  </a:path>
                </a:pathLst>
              </a:custGeom>
              <a:solidFill>
                <a:srgbClr val="000000"/>
              </a:solidFill>
              <a:ln w="9525">
                <a:noFill/>
                <a:round/>
                <a:headEnd/>
                <a:tailEnd/>
              </a:ln>
            </p:spPr>
            <p:txBody>
              <a:bodyPr/>
              <a:lstStyle/>
              <a:p>
                <a:endParaRPr lang="en-US"/>
              </a:p>
            </p:txBody>
          </p:sp>
          <p:sp>
            <p:nvSpPr>
              <p:cNvPr id="53" name="Freeform 254"/>
              <p:cNvSpPr>
                <a:spLocks/>
              </p:cNvSpPr>
              <p:nvPr/>
            </p:nvSpPr>
            <p:spPr bwMode="auto">
              <a:xfrm>
                <a:off x="1127125" y="2900363"/>
                <a:ext cx="26988" cy="14287"/>
              </a:xfrm>
              <a:custGeom>
                <a:avLst/>
                <a:gdLst>
                  <a:gd name="T0" fmla="*/ 2147483647 w 84"/>
                  <a:gd name="T1" fmla="*/ 0 h 46"/>
                  <a:gd name="T2" fmla="*/ 2147483647 w 84"/>
                  <a:gd name="T3" fmla="*/ 2147483647 h 46"/>
                  <a:gd name="T4" fmla="*/ 0 w 84"/>
                  <a:gd name="T5" fmla="*/ 2147483647 h 46"/>
                  <a:gd name="T6" fmla="*/ 0 w 84"/>
                  <a:gd name="T7" fmla="*/ 2147483647 h 46"/>
                  <a:gd name="T8" fmla="*/ 2147483647 w 84"/>
                  <a:gd name="T9" fmla="*/ 2147483647 h 46"/>
                  <a:gd name="T10" fmla="*/ 2147483647 w 84"/>
                  <a:gd name="T11" fmla="*/ 2147483647 h 46"/>
                  <a:gd name="T12" fmla="*/ 2147483647 w 84"/>
                  <a:gd name="T13" fmla="*/ 0 h 46"/>
                  <a:gd name="T14" fmla="*/ 0 60000 65536"/>
                  <a:gd name="T15" fmla="*/ 0 60000 65536"/>
                  <a:gd name="T16" fmla="*/ 0 60000 65536"/>
                  <a:gd name="T17" fmla="*/ 0 60000 65536"/>
                  <a:gd name="T18" fmla="*/ 0 60000 65536"/>
                  <a:gd name="T19" fmla="*/ 0 60000 65536"/>
                  <a:gd name="T20" fmla="*/ 0 60000 65536"/>
                  <a:gd name="T21" fmla="*/ 0 w 84"/>
                  <a:gd name="T22" fmla="*/ 0 h 46"/>
                  <a:gd name="T23" fmla="*/ 84 w 8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46">
                    <a:moveTo>
                      <a:pt x="83" y="0"/>
                    </a:moveTo>
                    <a:lnTo>
                      <a:pt x="58" y="1"/>
                    </a:lnTo>
                    <a:lnTo>
                      <a:pt x="0" y="3"/>
                    </a:lnTo>
                    <a:lnTo>
                      <a:pt x="0" y="46"/>
                    </a:lnTo>
                    <a:lnTo>
                      <a:pt x="59" y="44"/>
                    </a:lnTo>
                    <a:lnTo>
                      <a:pt x="84" y="42"/>
                    </a:lnTo>
                    <a:lnTo>
                      <a:pt x="83" y="0"/>
                    </a:lnTo>
                    <a:close/>
                  </a:path>
                </a:pathLst>
              </a:custGeom>
              <a:solidFill>
                <a:srgbClr val="000000"/>
              </a:solidFill>
              <a:ln w="9525">
                <a:noFill/>
                <a:round/>
                <a:headEnd/>
                <a:tailEnd/>
              </a:ln>
            </p:spPr>
            <p:txBody>
              <a:bodyPr/>
              <a:lstStyle/>
              <a:p>
                <a:endParaRPr lang="en-US"/>
              </a:p>
            </p:txBody>
          </p:sp>
          <p:sp>
            <p:nvSpPr>
              <p:cNvPr id="54" name="Freeform 255"/>
              <p:cNvSpPr>
                <a:spLocks/>
              </p:cNvSpPr>
              <p:nvPr/>
            </p:nvSpPr>
            <p:spPr bwMode="auto">
              <a:xfrm>
                <a:off x="1152525" y="2900363"/>
                <a:ext cx="7938" cy="14287"/>
              </a:xfrm>
              <a:custGeom>
                <a:avLst/>
                <a:gdLst>
                  <a:gd name="T0" fmla="*/ 2147483647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0 w 21"/>
                  <a:gd name="T33" fmla="*/ 0 h 42"/>
                  <a:gd name="T34" fmla="*/ 2147483647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1" y="42"/>
                    </a:moveTo>
                    <a:lnTo>
                      <a:pt x="7" y="41"/>
                    </a:lnTo>
                    <a:lnTo>
                      <a:pt x="11" y="40"/>
                    </a:lnTo>
                    <a:lnTo>
                      <a:pt x="14" y="38"/>
                    </a:lnTo>
                    <a:lnTo>
                      <a:pt x="17" y="35"/>
                    </a:lnTo>
                    <a:lnTo>
                      <a:pt x="19" y="32"/>
                    </a:lnTo>
                    <a:lnTo>
                      <a:pt x="20" y="29"/>
                    </a:lnTo>
                    <a:lnTo>
                      <a:pt x="21" y="25"/>
                    </a:lnTo>
                    <a:lnTo>
                      <a:pt x="21" y="20"/>
                    </a:lnTo>
                    <a:lnTo>
                      <a:pt x="21" y="17"/>
                    </a:lnTo>
                    <a:lnTo>
                      <a:pt x="20" y="13"/>
                    </a:lnTo>
                    <a:lnTo>
                      <a:pt x="18" y="10"/>
                    </a:lnTo>
                    <a:lnTo>
                      <a:pt x="16" y="7"/>
                    </a:lnTo>
                    <a:lnTo>
                      <a:pt x="13" y="3"/>
                    </a:lnTo>
                    <a:lnTo>
                      <a:pt x="9" y="2"/>
                    </a:lnTo>
                    <a:lnTo>
                      <a:pt x="5" y="0"/>
                    </a:lnTo>
                    <a:lnTo>
                      <a:pt x="0" y="0"/>
                    </a:lnTo>
                    <a:lnTo>
                      <a:pt x="1" y="42"/>
                    </a:lnTo>
                    <a:close/>
                  </a:path>
                </a:pathLst>
              </a:custGeom>
              <a:solidFill>
                <a:srgbClr val="000000"/>
              </a:solidFill>
              <a:ln w="9525">
                <a:noFill/>
                <a:round/>
                <a:headEnd/>
                <a:tailEnd/>
              </a:ln>
            </p:spPr>
            <p:txBody>
              <a:bodyPr/>
              <a:lstStyle/>
              <a:p>
                <a:endParaRPr lang="en-US"/>
              </a:p>
            </p:txBody>
          </p:sp>
          <p:sp>
            <p:nvSpPr>
              <p:cNvPr id="55" name="Freeform 256"/>
              <p:cNvSpPr>
                <a:spLocks/>
              </p:cNvSpPr>
              <p:nvPr/>
            </p:nvSpPr>
            <p:spPr bwMode="auto">
              <a:xfrm>
                <a:off x="1187450" y="2898775"/>
                <a:ext cx="6350" cy="12700"/>
              </a:xfrm>
              <a:custGeom>
                <a:avLst/>
                <a:gdLst>
                  <a:gd name="T0" fmla="*/ 2147483647 w 22"/>
                  <a:gd name="T1" fmla="*/ 0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0 w 22"/>
                  <a:gd name="T13" fmla="*/ 2147483647 h 42"/>
                  <a:gd name="T14" fmla="*/ 0 w 22"/>
                  <a:gd name="T15" fmla="*/ 2147483647 h 42"/>
                  <a:gd name="T16" fmla="*/ 0 w 22"/>
                  <a:gd name="T17" fmla="*/ 2147483647 h 42"/>
                  <a:gd name="T18" fmla="*/ 0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19" y="0"/>
                    </a:moveTo>
                    <a:lnTo>
                      <a:pt x="14" y="1"/>
                    </a:lnTo>
                    <a:lnTo>
                      <a:pt x="11" y="3"/>
                    </a:lnTo>
                    <a:lnTo>
                      <a:pt x="6" y="5"/>
                    </a:lnTo>
                    <a:lnTo>
                      <a:pt x="4" y="7"/>
                    </a:lnTo>
                    <a:lnTo>
                      <a:pt x="2" y="11"/>
                    </a:lnTo>
                    <a:lnTo>
                      <a:pt x="0" y="15"/>
                    </a:lnTo>
                    <a:lnTo>
                      <a:pt x="0" y="19"/>
                    </a:lnTo>
                    <a:lnTo>
                      <a:pt x="0" y="22"/>
                    </a:lnTo>
                    <a:lnTo>
                      <a:pt x="0" y="26"/>
                    </a:lnTo>
                    <a:lnTo>
                      <a:pt x="1" y="30"/>
                    </a:lnTo>
                    <a:lnTo>
                      <a:pt x="3" y="34"/>
                    </a:lnTo>
                    <a:lnTo>
                      <a:pt x="5" y="37"/>
                    </a:lnTo>
                    <a:lnTo>
                      <a:pt x="8" y="39"/>
                    </a:lnTo>
                    <a:lnTo>
                      <a:pt x="13" y="41"/>
                    </a:lnTo>
                    <a:lnTo>
                      <a:pt x="17" y="42"/>
                    </a:lnTo>
                    <a:lnTo>
                      <a:pt x="22" y="42"/>
                    </a:lnTo>
                    <a:lnTo>
                      <a:pt x="19" y="0"/>
                    </a:lnTo>
                    <a:close/>
                  </a:path>
                </a:pathLst>
              </a:custGeom>
              <a:solidFill>
                <a:srgbClr val="000000"/>
              </a:solidFill>
              <a:ln w="9525">
                <a:noFill/>
                <a:round/>
                <a:headEnd/>
                <a:tailEnd/>
              </a:ln>
            </p:spPr>
            <p:txBody>
              <a:bodyPr/>
              <a:lstStyle/>
              <a:p>
                <a:endParaRPr lang="en-US"/>
              </a:p>
            </p:txBody>
          </p:sp>
          <p:sp>
            <p:nvSpPr>
              <p:cNvPr id="56" name="Freeform 257"/>
              <p:cNvSpPr>
                <a:spLocks/>
              </p:cNvSpPr>
              <p:nvPr/>
            </p:nvSpPr>
            <p:spPr bwMode="auto">
              <a:xfrm>
                <a:off x="1192213" y="2897188"/>
                <a:ext cx="28575" cy="14287"/>
              </a:xfrm>
              <a:custGeom>
                <a:avLst/>
                <a:gdLst>
                  <a:gd name="T0" fmla="*/ 2147483647 w 87"/>
                  <a:gd name="T1" fmla="*/ 0 h 48"/>
                  <a:gd name="T2" fmla="*/ 2147483647 w 87"/>
                  <a:gd name="T3" fmla="*/ 2147483647 h 48"/>
                  <a:gd name="T4" fmla="*/ 0 w 87"/>
                  <a:gd name="T5" fmla="*/ 2147483647 h 48"/>
                  <a:gd name="T6" fmla="*/ 2147483647 w 87"/>
                  <a:gd name="T7" fmla="*/ 2147483647 h 48"/>
                  <a:gd name="T8" fmla="*/ 2147483647 w 87"/>
                  <a:gd name="T9" fmla="*/ 2147483647 h 48"/>
                  <a:gd name="T10" fmla="*/ 2147483647 w 87"/>
                  <a:gd name="T11" fmla="*/ 2147483647 h 48"/>
                  <a:gd name="T12" fmla="*/ 2147483647 w 87"/>
                  <a:gd name="T13" fmla="*/ 0 h 48"/>
                  <a:gd name="T14" fmla="*/ 0 60000 65536"/>
                  <a:gd name="T15" fmla="*/ 0 60000 65536"/>
                  <a:gd name="T16" fmla="*/ 0 60000 65536"/>
                  <a:gd name="T17" fmla="*/ 0 60000 65536"/>
                  <a:gd name="T18" fmla="*/ 0 60000 65536"/>
                  <a:gd name="T19" fmla="*/ 0 60000 65536"/>
                  <a:gd name="T20" fmla="*/ 0 60000 65536"/>
                  <a:gd name="T21" fmla="*/ 0 w 87"/>
                  <a:gd name="T22" fmla="*/ 0 h 48"/>
                  <a:gd name="T23" fmla="*/ 87 w 8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48">
                    <a:moveTo>
                      <a:pt x="83" y="0"/>
                    </a:moveTo>
                    <a:lnTo>
                      <a:pt x="56" y="2"/>
                    </a:lnTo>
                    <a:lnTo>
                      <a:pt x="0" y="6"/>
                    </a:lnTo>
                    <a:lnTo>
                      <a:pt x="3" y="48"/>
                    </a:lnTo>
                    <a:lnTo>
                      <a:pt x="59" y="44"/>
                    </a:lnTo>
                    <a:lnTo>
                      <a:pt x="87" y="42"/>
                    </a:lnTo>
                    <a:lnTo>
                      <a:pt x="83" y="0"/>
                    </a:lnTo>
                    <a:close/>
                  </a:path>
                </a:pathLst>
              </a:custGeom>
              <a:solidFill>
                <a:srgbClr val="000000"/>
              </a:solidFill>
              <a:ln w="9525">
                <a:noFill/>
                <a:round/>
                <a:headEnd/>
                <a:tailEnd/>
              </a:ln>
            </p:spPr>
            <p:txBody>
              <a:bodyPr/>
              <a:lstStyle/>
              <a:p>
                <a:endParaRPr lang="en-US"/>
              </a:p>
            </p:txBody>
          </p:sp>
          <p:sp>
            <p:nvSpPr>
              <p:cNvPr id="57" name="Freeform 258"/>
              <p:cNvSpPr>
                <a:spLocks/>
              </p:cNvSpPr>
              <p:nvPr/>
            </p:nvSpPr>
            <p:spPr bwMode="auto">
              <a:xfrm>
                <a:off x="1219200" y="2897188"/>
                <a:ext cx="7938" cy="12700"/>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0 h 42"/>
                  <a:gd name="T32" fmla="*/ 0 w 23"/>
                  <a:gd name="T33" fmla="*/ 0 h 42"/>
                  <a:gd name="T34" fmla="*/ 2147483647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4" y="42"/>
                    </a:moveTo>
                    <a:lnTo>
                      <a:pt x="9" y="41"/>
                    </a:lnTo>
                    <a:lnTo>
                      <a:pt x="13" y="39"/>
                    </a:lnTo>
                    <a:lnTo>
                      <a:pt x="16" y="36"/>
                    </a:lnTo>
                    <a:lnTo>
                      <a:pt x="19" y="33"/>
                    </a:lnTo>
                    <a:lnTo>
                      <a:pt x="22" y="30"/>
                    </a:lnTo>
                    <a:lnTo>
                      <a:pt x="23" y="27"/>
                    </a:lnTo>
                    <a:lnTo>
                      <a:pt x="23" y="23"/>
                    </a:lnTo>
                    <a:lnTo>
                      <a:pt x="23" y="19"/>
                    </a:lnTo>
                    <a:lnTo>
                      <a:pt x="23" y="15"/>
                    </a:lnTo>
                    <a:lnTo>
                      <a:pt x="22" y="11"/>
                    </a:lnTo>
                    <a:lnTo>
                      <a:pt x="19" y="8"/>
                    </a:lnTo>
                    <a:lnTo>
                      <a:pt x="16" y="5"/>
                    </a:lnTo>
                    <a:lnTo>
                      <a:pt x="13" y="3"/>
                    </a:lnTo>
                    <a:lnTo>
                      <a:pt x="10" y="1"/>
                    </a:lnTo>
                    <a:lnTo>
                      <a:pt x="6" y="0"/>
                    </a:lnTo>
                    <a:lnTo>
                      <a:pt x="0" y="0"/>
                    </a:lnTo>
                    <a:lnTo>
                      <a:pt x="4" y="42"/>
                    </a:lnTo>
                    <a:close/>
                  </a:path>
                </a:pathLst>
              </a:custGeom>
              <a:solidFill>
                <a:srgbClr val="000000"/>
              </a:solidFill>
              <a:ln w="9525">
                <a:noFill/>
                <a:round/>
                <a:headEnd/>
                <a:tailEnd/>
              </a:ln>
            </p:spPr>
            <p:txBody>
              <a:bodyPr/>
              <a:lstStyle/>
              <a:p>
                <a:endParaRPr lang="en-US"/>
              </a:p>
            </p:txBody>
          </p:sp>
          <p:sp>
            <p:nvSpPr>
              <p:cNvPr id="58" name="Freeform 259"/>
              <p:cNvSpPr>
                <a:spLocks/>
              </p:cNvSpPr>
              <p:nvPr/>
            </p:nvSpPr>
            <p:spPr bwMode="auto">
              <a:xfrm>
                <a:off x="1252538" y="2892425"/>
                <a:ext cx="9525" cy="12700"/>
              </a:xfrm>
              <a:custGeom>
                <a:avLst/>
                <a:gdLst>
                  <a:gd name="T0" fmla="*/ 2147483647 w 28"/>
                  <a:gd name="T1" fmla="*/ 0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0 w 28"/>
                  <a:gd name="T13" fmla="*/ 2147483647 h 41"/>
                  <a:gd name="T14" fmla="*/ 0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16" y="0"/>
                    </a:moveTo>
                    <a:lnTo>
                      <a:pt x="12" y="2"/>
                    </a:lnTo>
                    <a:lnTo>
                      <a:pt x="7" y="4"/>
                    </a:lnTo>
                    <a:lnTo>
                      <a:pt x="4" y="7"/>
                    </a:lnTo>
                    <a:lnTo>
                      <a:pt x="2" y="10"/>
                    </a:lnTo>
                    <a:lnTo>
                      <a:pt x="1" y="15"/>
                    </a:lnTo>
                    <a:lnTo>
                      <a:pt x="0" y="18"/>
                    </a:lnTo>
                    <a:lnTo>
                      <a:pt x="0" y="22"/>
                    </a:lnTo>
                    <a:lnTo>
                      <a:pt x="1" y="26"/>
                    </a:lnTo>
                    <a:lnTo>
                      <a:pt x="2" y="29"/>
                    </a:lnTo>
                    <a:lnTo>
                      <a:pt x="4" y="33"/>
                    </a:lnTo>
                    <a:lnTo>
                      <a:pt x="7" y="36"/>
                    </a:lnTo>
                    <a:lnTo>
                      <a:pt x="11" y="38"/>
                    </a:lnTo>
                    <a:lnTo>
                      <a:pt x="14" y="40"/>
                    </a:lnTo>
                    <a:lnTo>
                      <a:pt x="18" y="41"/>
                    </a:lnTo>
                    <a:lnTo>
                      <a:pt x="22" y="41"/>
                    </a:lnTo>
                    <a:lnTo>
                      <a:pt x="28" y="40"/>
                    </a:lnTo>
                    <a:lnTo>
                      <a:pt x="16" y="0"/>
                    </a:lnTo>
                    <a:close/>
                  </a:path>
                </a:pathLst>
              </a:custGeom>
              <a:solidFill>
                <a:srgbClr val="000000"/>
              </a:solidFill>
              <a:ln w="9525">
                <a:noFill/>
                <a:round/>
                <a:headEnd/>
                <a:tailEnd/>
              </a:ln>
            </p:spPr>
            <p:txBody>
              <a:bodyPr/>
              <a:lstStyle/>
              <a:p>
                <a:endParaRPr lang="en-US"/>
              </a:p>
            </p:txBody>
          </p:sp>
          <p:sp>
            <p:nvSpPr>
              <p:cNvPr id="59" name="Freeform 260"/>
              <p:cNvSpPr>
                <a:spLocks/>
              </p:cNvSpPr>
              <p:nvPr/>
            </p:nvSpPr>
            <p:spPr bwMode="auto">
              <a:xfrm>
                <a:off x="1257300" y="2882900"/>
                <a:ext cx="30163" cy="22225"/>
              </a:xfrm>
              <a:custGeom>
                <a:avLst/>
                <a:gdLst>
                  <a:gd name="T0" fmla="*/ 2147483647 w 93"/>
                  <a:gd name="T1" fmla="*/ 0 h 69"/>
                  <a:gd name="T2" fmla="*/ 2147483647 w 93"/>
                  <a:gd name="T3" fmla="*/ 2147483647 h 69"/>
                  <a:gd name="T4" fmla="*/ 2147483647 w 93"/>
                  <a:gd name="T5" fmla="*/ 2147483647 h 69"/>
                  <a:gd name="T6" fmla="*/ 2147483647 w 93"/>
                  <a:gd name="T7" fmla="*/ 2147483647 h 69"/>
                  <a:gd name="T8" fmla="*/ 2147483647 w 93"/>
                  <a:gd name="T9" fmla="*/ 2147483647 h 69"/>
                  <a:gd name="T10" fmla="*/ 0 w 93"/>
                  <a:gd name="T11" fmla="*/ 2147483647 h 69"/>
                  <a:gd name="T12" fmla="*/ 2147483647 w 93"/>
                  <a:gd name="T13" fmla="*/ 2147483647 h 69"/>
                  <a:gd name="T14" fmla="*/ 2147483647 w 93"/>
                  <a:gd name="T15" fmla="*/ 2147483647 h 69"/>
                  <a:gd name="T16" fmla="*/ 2147483647 w 93"/>
                  <a:gd name="T17" fmla="*/ 2147483647 h 69"/>
                  <a:gd name="T18" fmla="*/ 2147483647 w 93"/>
                  <a:gd name="T19" fmla="*/ 2147483647 h 69"/>
                  <a:gd name="T20" fmla="*/ 2147483647 w 93"/>
                  <a:gd name="T21" fmla="*/ 2147483647 h 69"/>
                  <a:gd name="T22" fmla="*/ 2147483647 w 93"/>
                  <a:gd name="T23" fmla="*/ 2147483647 h 69"/>
                  <a:gd name="T24" fmla="*/ 2147483647 w 93"/>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69"/>
                  <a:gd name="T41" fmla="*/ 93 w 93"/>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69">
                    <a:moveTo>
                      <a:pt x="75" y="0"/>
                    </a:moveTo>
                    <a:lnTo>
                      <a:pt x="63" y="7"/>
                    </a:lnTo>
                    <a:lnTo>
                      <a:pt x="47" y="13"/>
                    </a:lnTo>
                    <a:lnTo>
                      <a:pt x="31" y="19"/>
                    </a:lnTo>
                    <a:lnTo>
                      <a:pt x="13" y="25"/>
                    </a:lnTo>
                    <a:lnTo>
                      <a:pt x="0" y="29"/>
                    </a:lnTo>
                    <a:lnTo>
                      <a:pt x="12" y="69"/>
                    </a:lnTo>
                    <a:lnTo>
                      <a:pt x="25" y="65"/>
                    </a:lnTo>
                    <a:lnTo>
                      <a:pt x="44" y="58"/>
                    </a:lnTo>
                    <a:lnTo>
                      <a:pt x="63" y="52"/>
                    </a:lnTo>
                    <a:lnTo>
                      <a:pt x="81" y="45"/>
                    </a:lnTo>
                    <a:lnTo>
                      <a:pt x="93" y="38"/>
                    </a:lnTo>
                    <a:lnTo>
                      <a:pt x="75" y="0"/>
                    </a:lnTo>
                    <a:close/>
                  </a:path>
                </a:pathLst>
              </a:custGeom>
              <a:solidFill>
                <a:srgbClr val="000000"/>
              </a:solidFill>
              <a:ln w="9525">
                <a:noFill/>
                <a:round/>
                <a:headEnd/>
                <a:tailEnd/>
              </a:ln>
            </p:spPr>
            <p:txBody>
              <a:bodyPr/>
              <a:lstStyle/>
              <a:p>
                <a:endParaRPr lang="en-US"/>
              </a:p>
            </p:txBody>
          </p:sp>
          <p:sp>
            <p:nvSpPr>
              <p:cNvPr id="60" name="Freeform 261"/>
              <p:cNvSpPr>
                <a:spLocks/>
              </p:cNvSpPr>
              <p:nvPr/>
            </p:nvSpPr>
            <p:spPr bwMode="auto">
              <a:xfrm>
                <a:off x="1281113" y="2882900"/>
                <a:ext cx="9525" cy="12700"/>
              </a:xfrm>
              <a:custGeom>
                <a:avLst/>
                <a:gdLst>
                  <a:gd name="T0" fmla="*/ 2147483647 w 29"/>
                  <a:gd name="T1" fmla="*/ 2147483647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2147483647 h 40"/>
                  <a:gd name="T26" fmla="*/ 2147483647 w 29"/>
                  <a:gd name="T27" fmla="*/ 0 h 40"/>
                  <a:gd name="T28" fmla="*/ 2147483647 w 29"/>
                  <a:gd name="T29" fmla="*/ 0 h 40"/>
                  <a:gd name="T30" fmla="*/ 2147483647 w 29"/>
                  <a:gd name="T31" fmla="*/ 2147483647 h 40"/>
                  <a:gd name="T32" fmla="*/ 0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18" y="40"/>
                    </a:moveTo>
                    <a:lnTo>
                      <a:pt x="22" y="38"/>
                    </a:lnTo>
                    <a:lnTo>
                      <a:pt x="25" y="35"/>
                    </a:lnTo>
                    <a:lnTo>
                      <a:pt x="27" y="32"/>
                    </a:lnTo>
                    <a:lnTo>
                      <a:pt x="29" y="28"/>
                    </a:lnTo>
                    <a:lnTo>
                      <a:pt x="29" y="23"/>
                    </a:lnTo>
                    <a:lnTo>
                      <a:pt x="29" y="20"/>
                    </a:lnTo>
                    <a:lnTo>
                      <a:pt x="29" y="16"/>
                    </a:lnTo>
                    <a:lnTo>
                      <a:pt x="27" y="13"/>
                    </a:lnTo>
                    <a:lnTo>
                      <a:pt x="25" y="9"/>
                    </a:lnTo>
                    <a:lnTo>
                      <a:pt x="23" y="7"/>
                    </a:lnTo>
                    <a:lnTo>
                      <a:pt x="20" y="3"/>
                    </a:lnTo>
                    <a:lnTo>
                      <a:pt x="17" y="1"/>
                    </a:lnTo>
                    <a:lnTo>
                      <a:pt x="13" y="0"/>
                    </a:lnTo>
                    <a:lnTo>
                      <a:pt x="9" y="0"/>
                    </a:lnTo>
                    <a:lnTo>
                      <a:pt x="4" y="1"/>
                    </a:lnTo>
                    <a:lnTo>
                      <a:pt x="0" y="2"/>
                    </a:lnTo>
                    <a:lnTo>
                      <a:pt x="18" y="40"/>
                    </a:lnTo>
                    <a:close/>
                  </a:path>
                </a:pathLst>
              </a:custGeom>
              <a:solidFill>
                <a:srgbClr val="000000"/>
              </a:solidFill>
              <a:ln w="9525">
                <a:noFill/>
                <a:round/>
                <a:headEnd/>
                <a:tailEnd/>
              </a:ln>
            </p:spPr>
            <p:txBody>
              <a:bodyPr/>
              <a:lstStyle/>
              <a:p>
                <a:endParaRPr lang="en-US"/>
              </a:p>
            </p:txBody>
          </p:sp>
          <p:sp>
            <p:nvSpPr>
              <p:cNvPr id="61" name="Freeform 262"/>
              <p:cNvSpPr>
                <a:spLocks/>
              </p:cNvSpPr>
              <p:nvPr/>
            </p:nvSpPr>
            <p:spPr bwMode="auto">
              <a:xfrm>
                <a:off x="1304925" y="2857500"/>
                <a:ext cx="12700" cy="9525"/>
              </a:xfrm>
              <a:custGeom>
                <a:avLst/>
                <a:gdLst>
                  <a:gd name="T0" fmla="*/ 2147483647 w 40"/>
                  <a:gd name="T1" fmla="*/ 0 h 31"/>
                  <a:gd name="T2" fmla="*/ 2147483647 w 40"/>
                  <a:gd name="T3" fmla="*/ 2147483647 h 31"/>
                  <a:gd name="T4" fmla="*/ 0 w 40"/>
                  <a:gd name="T5" fmla="*/ 2147483647 h 31"/>
                  <a:gd name="T6" fmla="*/ 0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2147483647 h 31"/>
                  <a:gd name="T34" fmla="*/ 2147483647 w 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2" y="0"/>
                    </a:moveTo>
                    <a:lnTo>
                      <a:pt x="1" y="4"/>
                    </a:lnTo>
                    <a:lnTo>
                      <a:pt x="0" y="8"/>
                    </a:lnTo>
                    <a:lnTo>
                      <a:pt x="0" y="13"/>
                    </a:lnTo>
                    <a:lnTo>
                      <a:pt x="1" y="17"/>
                    </a:lnTo>
                    <a:lnTo>
                      <a:pt x="3" y="20"/>
                    </a:lnTo>
                    <a:lnTo>
                      <a:pt x="5" y="23"/>
                    </a:lnTo>
                    <a:lnTo>
                      <a:pt x="8" y="25"/>
                    </a:lnTo>
                    <a:lnTo>
                      <a:pt x="11" y="27"/>
                    </a:lnTo>
                    <a:lnTo>
                      <a:pt x="15" y="30"/>
                    </a:lnTo>
                    <a:lnTo>
                      <a:pt x="19" y="31"/>
                    </a:lnTo>
                    <a:lnTo>
                      <a:pt x="23" y="31"/>
                    </a:lnTo>
                    <a:lnTo>
                      <a:pt x="27" y="30"/>
                    </a:lnTo>
                    <a:lnTo>
                      <a:pt x="30" y="29"/>
                    </a:lnTo>
                    <a:lnTo>
                      <a:pt x="35" y="25"/>
                    </a:lnTo>
                    <a:lnTo>
                      <a:pt x="37" y="22"/>
                    </a:lnTo>
                    <a:lnTo>
                      <a:pt x="40" y="18"/>
                    </a:lnTo>
                    <a:lnTo>
                      <a:pt x="2" y="0"/>
                    </a:lnTo>
                    <a:close/>
                  </a:path>
                </a:pathLst>
              </a:custGeom>
              <a:solidFill>
                <a:srgbClr val="000000"/>
              </a:solidFill>
              <a:ln w="9525">
                <a:noFill/>
                <a:round/>
                <a:headEnd/>
                <a:tailEnd/>
              </a:ln>
            </p:spPr>
            <p:txBody>
              <a:bodyPr/>
              <a:lstStyle/>
              <a:p>
                <a:endParaRPr lang="en-US"/>
              </a:p>
            </p:txBody>
          </p:sp>
          <p:sp>
            <p:nvSpPr>
              <p:cNvPr id="62" name="Freeform 263"/>
              <p:cNvSpPr>
                <a:spLocks/>
              </p:cNvSpPr>
              <p:nvPr/>
            </p:nvSpPr>
            <p:spPr bwMode="auto">
              <a:xfrm>
                <a:off x="1304925" y="2833688"/>
                <a:ext cx="20638" cy="30162"/>
              </a:xfrm>
              <a:custGeom>
                <a:avLst/>
                <a:gdLst>
                  <a:gd name="T0" fmla="*/ 2147483647 w 64"/>
                  <a:gd name="T1" fmla="*/ 0 h 94"/>
                  <a:gd name="T2" fmla="*/ 2147483647 w 64"/>
                  <a:gd name="T3" fmla="*/ 2147483647 h 94"/>
                  <a:gd name="T4" fmla="*/ 2147483647 w 64"/>
                  <a:gd name="T5" fmla="*/ 2147483647 h 94"/>
                  <a:gd name="T6" fmla="*/ 2147483647 w 64"/>
                  <a:gd name="T7" fmla="*/ 2147483647 h 94"/>
                  <a:gd name="T8" fmla="*/ 0 w 64"/>
                  <a:gd name="T9" fmla="*/ 2147483647 h 94"/>
                  <a:gd name="T10" fmla="*/ 2147483647 w 64"/>
                  <a:gd name="T11" fmla="*/ 2147483647 h 94"/>
                  <a:gd name="T12" fmla="*/ 2147483647 w 64"/>
                  <a:gd name="T13" fmla="*/ 2147483647 h 94"/>
                  <a:gd name="T14" fmla="*/ 2147483647 w 64"/>
                  <a:gd name="T15" fmla="*/ 2147483647 h 94"/>
                  <a:gd name="T16" fmla="*/ 2147483647 w 64"/>
                  <a:gd name="T17" fmla="*/ 2147483647 h 94"/>
                  <a:gd name="T18" fmla="*/ 2147483647 w 64"/>
                  <a:gd name="T19" fmla="*/ 2147483647 h 94"/>
                  <a:gd name="T20" fmla="*/ 2147483647 w 64"/>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94"/>
                  <a:gd name="T35" fmla="*/ 64 w 64"/>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94">
                    <a:moveTo>
                      <a:pt x="23" y="0"/>
                    </a:moveTo>
                    <a:lnTo>
                      <a:pt x="19" y="19"/>
                    </a:lnTo>
                    <a:lnTo>
                      <a:pt x="12" y="44"/>
                    </a:lnTo>
                    <a:lnTo>
                      <a:pt x="5" y="65"/>
                    </a:lnTo>
                    <a:lnTo>
                      <a:pt x="0" y="76"/>
                    </a:lnTo>
                    <a:lnTo>
                      <a:pt x="38" y="94"/>
                    </a:lnTo>
                    <a:lnTo>
                      <a:pt x="43" y="81"/>
                    </a:lnTo>
                    <a:lnTo>
                      <a:pt x="53" y="57"/>
                    </a:lnTo>
                    <a:lnTo>
                      <a:pt x="60" y="30"/>
                    </a:lnTo>
                    <a:lnTo>
                      <a:pt x="64" y="9"/>
                    </a:lnTo>
                    <a:lnTo>
                      <a:pt x="23" y="0"/>
                    </a:lnTo>
                    <a:close/>
                  </a:path>
                </a:pathLst>
              </a:custGeom>
              <a:solidFill>
                <a:srgbClr val="000000"/>
              </a:solidFill>
              <a:ln w="9525">
                <a:noFill/>
                <a:round/>
                <a:headEnd/>
                <a:tailEnd/>
              </a:ln>
            </p:spPr>
            <p:txBody>
              <a:bodyPr/>
              <a:lstStyle/>
              <a:p>
                <a:endParaRPr lang="en-US"/>
              </a:p>
            </p:txBody>
          </p:sp>
          <p:sp>
            <p:nvSpPr>
              <p:cNvPr id="63" name="Freeform 264"/>
              <p:cNvSpPr>
                <a:spLocks/>
              </p:cNvSpPr>
              <p:nvPr/>
            </p:nvSpPr>
            <p:spPr bwMode="auto">
              <a:xfrm>
                <a:off x="1312863" y="2828925"/>
                <a:ext cx="12700" cy="7938"/>
              </a:xfrm>
              <a:custGeom>
                <a:avLst/>
                <a:gdLst>
                  <a:gd name="T0" fmla="*/ 2147483647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0 h 25"/>
                  <a:gd name="T20" fmla="*/ 2147483647 w 41"/>
                  <a:gd name="T21" fmla="*/ 0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0 w 41"/>
                  <a:gd name="T33" fmla="*/ 2147483647 h 25"/>
                  <a:gd name="T34" fmla="*/ 2147483647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41" y="25"/>
                    </a:moveTo>
                    <a:lnTo>
                      <a:pt x="41" y="21"/>
                    </a:lnTo>
                    <a:lnTo>
                      <a:pt x="41" y="17"/>
                    </a:lnTo>
                    <a:lnTo>
                      <a:pt x="40" y="13"/>
                    </a:lnTo>
                    <a:lnTo>
                      <a:pt x="38" y="10"/>
                    </a:lnTo>
                    <a:lnTo>
                      <a:pt x="36" y="6"/>
                    </a:lnTo>
                    <a:lnTo>
                      <a:pt x="33" y="4"/>
                    </a:lnTo>
                    <a:lnTo>
                      <a:pt x="30" y="2"/>
                    </a:lnTo>
                    <a:lnTo>
                      <a:pt x="25" y="1"/>
                    </a:lnTo>
                    <a:lnTo>
                      <a:pt x="21" y="0"/>
                    </a:lnTo>
                    <a:lnTo>
                      <a:pt x="18" y="0"/>
                    </a:lnTo>
                    <a:lnTo>
                      <a:pt x="14" y="1"/>
                    </a:lnTo>
                    <a:lnTo>
                      <a:pt x="11" y="2"/>
                    </a:lnTo>
                    <a:lnTo>
                      <a:pt x="7" y="4"/>
                    </a:lnTo>
                    <a:lnTo>
                      <a:pt x="4" y="8"/>
                    </a:lnTo>
                    <a:lnTo>
                      <a:pt x="2" y="12"/>
                    </a:lnTo>
                    <a:lnTo>
                      <a:pt x="0" y="16"/>
                    </a:lnTo>
                    <a:lnTo>
                      <a:pt x="41" y="25"/>
                    </a:lnTo>
                    <a:close/>
                  </a:path>
                </a:pathLst>
              </a:custGeom>
              <a:solidFill>
                <a:srgbClr val="000000"/>
              </a:solidFill>
              <a:ln w="9525">
                <a:noFill/>
                <a:round/>
                <a:headEnd/>
                <a:tailEnd/>
              </a:ln>
            </p:spPr>
            <p:txBody>
              <a:bodyPr/>
              <a:lstStyle/>
              <a:p>
                <a:endParaRPr lang="en-US"/>
              </a:p>
            </p:txBody>
          </p:sp>
          <p:sp>
            <p:nvSpPr>
              <p:cNvPr id="64" name="Freeform 265"/>
              <p:cNvSpPr>
                <a:spLocks/>
              </p:cNvSpPr>
              <p:nvPr/>
            </p:nvSpPr>
            <p:spPr bwMode="auto">
              <a:xfrm>
                <a:off x="1339850" y="2822575"/>
                <a:ext cx="7938" cy="12700"/>
              </a:xfrm>
              <a:custGeom>
                <a:avLst/>
                <a:gdLst>
                  <a:gd name="T0" fmla="*/ 2147483647 w 26"/>
                  <a:gd name="T1" fmla="*/ 0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0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0"/>
                    </a:moveTo>
                    <a:lnTo>
                      <a:pt x="21" y="0"/>
                    </a:lnTo>
                    <a:lnTo>
                      <a:pt x="17" y="0"/>
                    </a:lnTo>
                    <a:lnTo>
                      <a:pt x="12" y="1"/>
                    </a:lnTo>
                    <a:lnTo>
                      <a:pt x="9" y="3"/>
                    </a:lnTo>
                    <a:lnTo>
                      <a:pt x="6" y="5"/>
                    </a:lnTo>
                    <a:lnTo>
                      <a:pt x="3" y="8"/>
                    </a:lnTo>
                    <a:lnTo>
                      <a:pt x="2" y="12"/>
                    </a:lnTo>
                    <a:lnTo>
                      <a:pt x="0" y="16"/>
                    </a:lnTo>
                    <a:lnTo>
                      <a:pt x="0" y="19"/>
                    </a:lnTo>
                    <a:lnTo>
                      <a:pt x="0" y="23"/>
                    </a:lnTo>
                    <a:lnTo>
                      <a:pt x="1" y="27"/>
                    </a:lnTo>
                    <a:lnTo>
                      <a:pt x="2" y="31"/>
                    </a:lnTo>
                    <a:lnTo>
                      <a:pt x="4" y="34"/>
                    </a:lnTo>
                    <a:lnTo>
                      <a:pt x="7" y="37"/>
                    </a:lnTo>
                    <a:lnTo>
                      <a:pt x="10" y="39"/>
                    </a:lnTo>
                    <a:lnTo>
                      <a:pt x="16" y="41"/>
                    </a:lnTo>
                    <a:lnTo>
                      <a:pt x="26" y="0"/>
                    </a:lnTo>
                    <a:close/>
                  </a:path>
                </a:pathLst>
              </a:custGeom>
              <a:solidFill>
                <a:srgbClr val="000000"/>
              </a:solidFill>
              <a:ln w="9525">
                <a:noFill/>
                <a:round/>
                <a:headEnd/>
                <a:tailEnd/>
              </a:ln>
            </p:spPr>
            <p:txBody>
              <a:bodyPr/>
              <a:lstStyle/>
              <a:p>
                <a:endParaRPr lang="en-US"/>
              </a:p>
            </p:txBody>
          </p:sp>
          <p:sp>
            <p:nvSpPr>
              <p:cNvPr id="65" name="Freeform 266"/>
              <p:cNvSpPr>
                <a:spLocks/>
              </p:cNvSpPr>
              <p:nvPr/>
            </p:nvSpPr>
            <p:spPr bwMode="auto">
              <a:xfrm>
                <a:off x="1344613" y="2822575"/>
                <a:ext cx="30162" cy="19050"/>
              </a:xfrm>
              <a:custGeom>
                <a:avLst/>
                <a:gdLst>
                  <a:gd name="T0" fmla="*/ 2147483647 w 91"/>
                  <a:gd name="T1" fmla="*/ 2147483647 h 61"/>
                  <a:gd name="T2" fmla="*/ 2147483647 w 91"/>
                  <a:gd name="T3" fmla="*/ 2147483647 h 61"/>
                  <a:gd name="T4" fmla="*/ 2147483647 w 91"/>
                  <a:gd name="T5" fmla="*/ 0 h 61"/>
                  <a:gd name="T6" fmla="*/ 0 w 91"/>
                  <a:gd name="T7" fmla="*/ 2147483647 h 61"/>
                  <a:gd name="T8" fmla="*/ 2147483647 w 91"/>
                  <a:gd name="T9" fmla="*/ 2147483647 h 61"/>
                  <a:gd name="T10" fmla="*/ 2147483647 w 91"/>
                  <a:gd name="T11" fmla="*/ 2147483647 h 61"/>
                  <a:gd name="T12" fmla="*/ 2147483647 w 91"/>
                  <a:gd name="T13" fmla="*/ 2147483647 h 61"/>
                  <a:gd name="T14" fmla="*/ 0 60000 65536"/>
                  <a:gd name="T15" fmla="*/ 0 60000 65536"/>
                  <a:gd name="T16" fmla="*/ 0 60000 65536"/>
                  <a:gd name="T17" fmla="*/ 0 60000 65536"/>
                  <a:gd name="T18" fmla="*/ 0 60000 65536"/>
                  <a:gd name="T19" fmla="*/ 0 60000 65536"/>
                  <a:gd name="T20" fmla="*/ 0 60000 65536"/>
                  <a:gd name="T21" fmla="*/ 0 w 91"/>
                  <a:gd name="T22" fmla="*/ 0 h 61"/>
                  <a:gd name="T23" fmla="*/ 91 w 9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61">
                    <a:moveTo>
                      <a:pt x="91" y="21"/>
                    </a:moveTo>
                    <a:lnTo>
                      <a:pt x="15" y="2"/>
                    </a:lnTo>
                    <a:lnTo>
                      <a:pt x="10" y="0"/>
                    </a:lnTo>
                    <a:lnTo>
                      <a:pt x="0" y="41"/>
                    </a:lnTo>
                    <a:lnTo>
                      <a:pt x="5" y="42"/>
                    </a:lnTo>
                    <a:lnTo>
                      <a:pt x="81" y="61"/>
                    </a:lnTo>
                    <a:lnTo>
                      <a:pt x="91" y="21"/>
                    </a:lnTo>
                    <a:close/>
                  </a:path>
                </a:pathLst>
              </a:custGeom>
              <a:solidFill>
                <a:srgbClr val="000000"/>
              </a:solidFill>
              <a:ln w="9525">
                <a:noFill/>
                <a:round/>
                <a:headEnd/>
                <a:tailEnd/>
              </a:ln>
            </p:spPr>
            <p:txBody>
              <a:bodyPr/>
              <a:lstStyle/>
              <a:p>
                <a:endParaRPr lang="en-US"/>
              </a:p>
            </p:txBody>
          </p:sp>
          <p:sp>
            <p:nvSpPr>
              <p:cNvPr id="66" name="Freeform 267"/>
              <p:cNvSpPr>
                <a:spLocks/>
              </p:cNvSpPr>
              <p:nvPr/>
            </p:nvSpPr>
            <p:spPr bwMode="auto">
              <a:xfrm>
                <a:off x="1371600" y="2828925"/>
                <a:ext cx="7938"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4" y="41"/>
                    </a:lnTo>
                    <a:lnTo>
                      <a:pt x="9" y="41"/>
                    </a:lnTo>
                    <a:lnTo>
                      <a:pt x="13" y="40"/>
                    </a:lnTo>
                    <a:lnTo>
                      <a:pt x="17" y="38"/>
                    </a:lnTo>
                    <a:lnTo>
                      <a:pt x="20" y="36"/>
                    </a:lnTo>
                    <a:lnTo>
                      <a:pt x="22" y="33"/>
                    </a:lnTo>
                    <a:lnTo>
                      <a:pt x="24" y="30"/>
                    </a:lnTo>
                    <a:lnTo>
                      <a:pt x="25" y="25"/>
                    </a:lnTo>
                    <a:lnTo>
                      <a:pt x="26" y="21"/>
                    </a:lnTo>
                    <a:lnTo>
                      <a:pt x="26" y="18"/>
                    </a:lnTo>
                    <a:lnTo>
                      <a:pt x="25" y="14"/>
                    </a:lnTo>
                    <a:lnTo>
                      <a:pt x="24" y="11"/>
                    </a:lnTo>
                    <a:lnTo>
                      <a:pt x="21" y="8"/>
                    </a:lnTo>
                    <a:lnTo>
                      <a:pt x="19" y="4"/>
                    </a:lnTo>
                    <a:lnTo>
                      <a:pt x="15" y="2"/>
                    </a:lnTo>
                    <a:lnTo>
                      <a:pt x="10" y="0"/>
                    </a:lnTo>
                    <a:lnTo>
                      <a:pt x="0" y="40"/>
                    </a:lnTo>
                    <a:close/>
                  </a:path>
                </a:pathLst>
              </a:custGeom>
              <a:solidFill>
                <a:srgbClr val="000000"/>
              </a:solidFill>
              <a:ln w="9525">
                <a:noFill/>
                <a:round/>
                <a:headEnd/>
                <a:tailEnd/>
              </a:ln>
            </p:spPr>
            <p:txBody>
              <a:bodyPr/>
              <a:lstStyle/>
              <a:p>
                <a:endParaRPr lang="en-US"/>
              </a:p>
            </p:txBody>
          </p:sp>
          <p:sp>
            <p:nvSpPr>
              <p:cNvPr id="67" name="Freeform 268"/>
              <p:cNvSpPr>
                <a:spLocks/>
              </p:cNvSpPr>
              <p:nvPr/>
            </p:nvSpPr>
            <p:spPr bwMode="auto">
              <a:xfrm>
                <a:off x="1404938" y="2838450"/>
                <a:ext cx="7937" cy="12700"/>
              </a:xfrm>
              <a:custGeom>
                <a:avLst/>
                <a:gdLst>
                  <a:gd name="T0" fmla="*/ 2147483647 w 27"/>
                  <a:gd name="T1" fmla="*/ 2147483647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1"/>
                    </a:moveTo>
                    <a:lnTo>
                      <a:pt x="23" y="0"/>
                    </a:lnTo>
                    <a:lnTo>
                      <a:pt x="17" y="0"/>
                    </a:lnTo>
                    <a:lnTo>
                      <a:pt x="14" y="1"/>
                    </a:lnTo>
                    <a:lnTo>
                      <a:pt x="10" y="3"/>
                    </a:lnTo>
                    <a:lnTo>
                      <a:pt x="7" y="5"/>
                    </a:lnTo>
                    <a:lnTo>
                      <a:pt x="5" y="8"/>
                    </a:lnTo>
                    <a:lnTo>
                      <a:pt x="3" y="11"/>
                    </a:lnTo>
                    <a:lnTo>
                      <a:pt x="2" y="16"/>
                    </a:lnTo>
                    <a:lnTo>
                      <a:pt x="0" y="20"/>
                    </a:lnTo>
                    <a:lnTo>
                      <a:pt x="0" y="23"/>
                    </a:lnTo>
                    <a:lnTo>
                      <a:pt x="2" y="27"/>
                    </a:lnTo>
                    <a:lnTo>
                      <a:pt x="3" y="30"/>
                    </a:lnTo>
                    <a:lnTo>
                      <a:pt x="6" y="35"/>
                    </a:lnTo>
                    <a:lnTo>
                      <a:pt x="8" y="37"/>
                    </a:lnTo>
                    <a:lnTo>
                      <a:pt x="12" y="39"/>
                    </a:lnTo>
                    <a:lnTo>
                      <a:pt x="16" y="41"/>
                    </a:lnTo>
                    <a:lnTo>
                      <a:pt x="27" y="1"/>
                    </a:lnTo>
                    <a:close/>
                  </a:path>
                </a:pathLst>
              </a:custGeom>
              <a:solidFill>
                <a:srgbClr val="000000"/>
              </a:solidFill>
              <a:ln w="9525">
                <a:noFill/>
                <a:round/>
                <a:headEnd/>
                <a:tailEnd/>
              </a:ln>
            </p:spPr>
            <p:txBody>
              <a:bodyPr/>
              <a:lstStyle/>
              <a:p>
                <a:endParaRPr lang="en-US"/>
              </a:p>
            </p:txBody>
          </p:sp>
          <p:sp>
            <p:nvSpPr>
              <p:cNvPr id="68" name="Freeform 269"/>
              <p:cNvSpPr>
                <a:spLocks/>
              </p:cNvSpPr>
              <p:nvPr/>
            </p:nvSpPr>
            <p:spPr bwMode="auto">
              <a:xfrm>
                <a:off x="1409700" y="2838450"/>
                <a:ext cx="28575" cy="19050"/>
              </a:xfrm>
              <a:custGeom>
                <a:avLst/>
                <a:gdLst>
                  <a:gd name="T0" fmla="*/ 2147483647 w 92"/>
                  <a:gd name="T1" fmla="*/ 2147483647 h 61"/>
                  <a:gd name="T2" fmla="*/ 2147483647 w 92"/>
                  <a:gd name="T3" fmla="*/ 2147483647 h 61"/>
                  <a:gd name="T4" fmla="*/ 2147483647 w 92"/>
                  <a:gd name="T5" fmla="*/ 0 h 61"/>
                  <a:gd name="T6" fmla="*/ 0 w 92"/>
                  <a:gd name="T7" fmla="*/ 2147483647 h 61"/>
                  <a:gd name="T8" fmla="*/ 2147483647 w 92"/>
                  <a:gd name="T9" fmla="*/ 2147483647 h 61"/>
                  <a:gd name="T10" fmla="*/ 2147483647 w 92"/>
                  <a:gd name="T11" fmla="*/ 2147483647 h 61"/>
                  <a:gd name="T12" fmla="*/ 2147483647 w 92"/>
                  <a:gd name="T13" fmla="*/ 2147483647 h 61"/>
                  <a:gd name="T14" fmla="*/ 0 60000 65536"/>
                  <a:gd name="T15" fmla="*/ 0 60000 65536"/>
                  <a:gd name="T16" fmla="*/ 0 60000 65536"/>
                  <a:gd name="T17" fmla="*/ 0 60000 65536"/>
                  <a:gd name="T18" fmla="*/ 0 60000 65536"/>
                  <a:gd name="T19" fmla="*/ 0 60000 65536"/>
                  <a:gd name="T20" fmla="*/ 0 60000 65536"/>
                  <a:gd name="T21" fmla="*/ 0 w 92"/>
                  <a:gd name="T22" fmla="*/ 0 h 61"/>
                  <a:gd name="T23" fmla="*/ 92 w 9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61">
                    <a:moveTo>
                      <a:pt x="92" y="20"/>
                    </a:moveTo>
                    <a:lnTo>
                      <a:pt x="72" y="15"/>
                    </a:lnTo>
                    <a:lnTo>
                      <a:pt x="11" y="0"/>
                    </a:lnTo>
                    <a:lnTo>
                      <a:pt x="0" y="40"/>
                    </a:lnTo>
                    <a:lnTo>
                      <a:pt x="62" y="56"/>
                    </a:lnTo>
                    <a:lnTo>
                      <a:pt x="82" y="61"/>
                    </a:lnTo>
                    <a:lnTo>
                      <a:pt x="92" y="20"/>
                    </a:lnTo>
                    <a:close/>
                  </a:path>
                </a:pathLst>
              </a:custGeom>
              <a:solidFill>
                <a:srgbClr val="000000"/>
              </a:solidFill>
              <a:ln w="9525">
                <a:noFill/>
                <a:round/>
                <a:headEnd/>
                <a:tailEnd/>
              </a:ln>
            </p:spPr>
            <p:txBody>
              <a:bodyPr/>
              <a:lstStyle/>
              <a:p>
                <a:endParaRPr lang="en-US"/>
              </a:p>
            </p:txBody>
          </p:sp>
          <p:sp>
            <p:nvSpPr>
              <p:cNvPr id="69" name="Freeform 270"/>
              <p:cNvSpPr>
                <a:spLocks/>
              </p:cNvSpPr>
              <p:nvPr/>
            </p:nvSpPr>
            <p:spPr bwMode="auto">
              <a:xfrm>
                <a:off x="1435100" y="2844800"/>
                <a:ext cx="7938"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1"/>
                    </a:moveTo>
                    <a:lnTo>
                      <a:pt x="5" y="41"/>
                    </a:lnTo>
                    <a:lnTo>
                      <a:pt x="9" y="41"/>
                    </a:lnTo>
                    <a:lnTo>
                      <a:pt x="13" y="40"/>
                    </a:lnTo>
                    <a:lnTo>
                      <a:pt x="17" y="38"/>
                    </a:lnTo>
                    <a:lnTo>
                      <a:pt x="20" y="36"/>
                    </a:lnTo>
                    <a:lnTo>
                      <a:pt x="23" y="33"/>
                    </a:lnTo>
                    <a:lnTo>
                      <a:pt x="24" y="29"/>
                    </a:lnTo>
                    <a:lnTo>
                      <a:pt x="26" y="25"/>
                    </a:lnTo>
                    <a:lnTo>
                      <a:pt x="26" y="22"/>
                    </a:lnTo>
                    <a:lnTo>
                      <a:pt x="26" y="18"/>
                    </a:lnTo>
                    <a:lnTo>
                      <a:pt x="25" y="14"/>
                    </a:lnTo>
                    <a:lnTo>
                      <a:pt x="24" y="10"/>
                    </a:lnTo>
                    <a:lnTo>
                      <a:pt x="22" y="7"/>
                    </a:lnTo>
                    <a:lnTo>
                      <a:pt x="19" y="4"/>
                    </a:lnTo>
                    <a:lnTo>
                      <a:pt x="15" y="2"/>
                    </a:lnTo>
                    <a:lnTo>
                      <a:pt x="10" y="0"/>
                    </a:lnTo>
                    <a:lnTo>
                      <a:pt x="0" y="41"/>
                    </a:lnTo>
                    <a:close/>
                  </a:path>
                </a:pathLst>
              </a:custGeom>
              <a:solidFill>
                <a:srgbClr val="000000"/>
              </a:solidFill>
              <a:ln w="9525">
                <a:noFill/>
                <a:round/>
                <a:headEnd/>
                <a:tailEnd/>
              </a:ln>
            </p:spPr>
            <p:txBody>
              <a:bodyPr/>
              <a:lstStyle/>
              <a:p>
                <a:endParaRPr lang="en-US"/>
              </a:p>
            </p:txBody>
          </p:sp>
          <p:sp>
            <p:nvSpPr>
              <p:cNvPr id="70" name="Freeform 271"/>
              <p:cNvSpPr>
                <a:spLocks/>
              </p:cNvSpPr>
              <p:nvPr/>
            </p:nvSpPr>
            <p:spPr bwMode="auto">
              <a:xfrm>
                <a:off x="1468438" y="2854325"/>
                <a:ext cx="9525" cy="14288"/>
              </a:xfrm>
              <a:custGeom>
                <a:avLst/>
                <a:gdLst>
                  <a:gd name="T0" fmla="*/ 2147483647 w 27"/>
                  <a:gd name="T1" fmla="*/ 2147483647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1"/>
                    </a:moveTo>
                    <a:lnTo>
                      <a:pt x="21" y="0"/>
                    </a:lnTo>
                    <a:lnTo>
                      <a:pt x="17" y="0"/>
                    </a:lnTo>
                    <a:lnTo>
                      <a:pt x="13" y="1"/>
                    </a:lnTo>
                    <a:lnTo>
                      <a:pt x="10" y="3"/>
                    </a:lnTo>
                    <a:lnTo>
                      <a:pt x="7" y="6"/>
                    </a:lnTo>
                    <a:lnTo>
                      <a:pt x="5" y="8"/>
                    </a:lnTo>
                    <a:lnTo>
                      <a:pt x="2" y="12"/>
                    </a:lnTo>
                    <a:lnTo>
                      <a:pt x="1" y="15"/>
                    </a:lnTo>
                    <a:lnTo>
                      <a:pt x="0" y="20"/>
                    </a:lnTo>
                    <a:lnTo>
                      <a:pt x="0" y="24"/>
                    </a:lnTo>
                    <a:lnTo>
                      <a:pt x="1" y="27"/>
                    </a:lnTo>
                    <a:lnTo>
                      <a:pt x="2" y="31"/>
                    </a:lnTo>
                    <a:lnTo>
                      <a:pt x="5" y="34"/>
                    </a:lnTo>
                    <a:lnTo>
                      <a:pt x="8" y="38"/>
                    </a:lnTo>
                    <a:lnTo>
                      <a:pt x="11" y="40"/>
                    </a:lnTo>
                    <a:lnTo>
                      <a:pt x="16" y="41"/>
                    </a:lnTo>
                    <a:lnTo>
                      <a:pt x="27" y="1"/>
                    </a:lnTo>
                    <a:close/>
                  </a:path>
                </a:pathLst>
              </a:custGeom>
              <a:solidFill>
                <a:srgbClr val="000000"/>
              </a:solidFill>
              <a:ln w="9525">
                <a:noFill/>
                <a:round/>
                <a:headEnd/>
                <a:tailEnd/>
              </a:ln>
            </p:spPr>
            <p:txBody>
              <a:bodyPr/>
              <a:lstStyle/>
              <a:p>
                <a:endParaRPr lang="en-US"/>
              </a:p>
            </p:txBody>
          </p:sp>
          <p:sp>
            <p:nvSpPr>
              <p:cNvPr id="71" name="Freeform 272"/>
              <p:cNvSpPr>
                <a:spLocks/>
              </p:cNvSpPr>
              <p:nvPr/>
            </p:nvSpPr>
            <p:spPr bwMode="auto">
              <a:xfrm>
                <a:off x="1474788" y="2855913"/>
                <a:ext cx="28575" cy="19050"/>
              </a:xfrm>
              <a:custGeom>
                <a:avLst/>
                <a:gdLst>
                  <a:gd name="T0" fmla="*/ 2147483647 w 92"/>
                  <a:gd name="T1" fmla="*/ 2147483647 h 61"/>
                  <a:gd name="T2" fmla="*/ 2147483647 w 92"/>
                  <a:gd name="T3" fmla="*/ 2147483647 h 61"/>
                  <a:gd name="T4" fmla="*/ 2147483647 w 92"/>
                  <a:gd name="T5" fmla="*/ 0 h 61"/>
                  <a:gd name="T6" fmla="*/ 0 w 92"/>
                  <a:gd name="T7" fmla="*/ 2147483647 h 61"/>
                  <a:gd name="T8" fmla="*/ 2147483647 w 92"/>
                  <a:gd name="T9" fmla="*/ 2147483647 h 61"/>
                  <a:gd name="T10" fmla="*/ 2147483647 w 92"/>
                  <a:gd name="T11" fmla="*/ 2147483647 h 61"/>
                  <a:gd name="T12" fmla="*/ 2147483647 w 92"/>
                  <a:gd name="T13" fmla="*/ 2147483647 h 61"/>
                  <a:gd name="T14" fmla="*/ 0 60000 65536"/>
                  <a:gd name="T15" fmla="*/ 0 60000 65536"/>
                  <a:gd name="T16" fmla="*/ 0 60000 65536"/>
                  <a:gd name="T17" fmla="*/ 0 60000 65536"/>
                  <a:gd name="T18" fmla="*/ 0 60000 65536"/>
                  <a:gd name="T19" fmla="*/ 0 60000 65536"/>
                  <a:gd name="T20" fmla="*/ 0 60000 65536"/>
                  <a:gd name="T21" fmla="*/ 0 w 92"/>
                  <a:gd name="T22" fmla="*/ 0 h 61"/>
                  <a:gd name="T23" fmla="*/ 92 w 9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61">
                    <a:moveTo>
                      <a:pt x="92" y="21"/>
                    </a:moveTo>
                    <a:lnTo>
                      <a:pt x="41" y="7"/>
                    </a:lnTo>
                    <a:lnTo>
                      <a:pt x="11" y="0"/>
                    </a:lnTo>
                    <a:lnTo>
                      <a:pt x="0" y="40"/>
                    </a:lnTo>
                    <a:lnTo>
                      <a:pt x="31" y="48"/>
                    </a:lnTo>
                    <a:lnTo>
                      <a:pt x="81" y="61"/>
                    </a:lnTo>
                    <a:lnTo>
                      <a:pt x="92" y="21"/>
                    </a:lnTo>
                    <a:close/>
                  </a:path>
                </a:pathLst>
              </a:custGeom>
              <a:solidFill>
                <a:srgbClr val="000000"/>
              </a:solidFill>
              <a:ln w="9525">
                <a:noFill/>
                <a:round/>
                <a:headEnd/>
                <a:tailEnd/>
              </a:ln>
            </p:spPr>
            <p:txBody>
              <a:bodyPr/>
              <a:lstStyle/>
              <a:p>
                <a:endParaRPr lang="en-US"/>
              </a:p>
            </p:txBody>
          </p:sp>
          <p:sp>
            <p:nvSpPr>
              <p:cNvPr id="72" name="Freeform 273"/>
              <p:cNvSpPr>
                <a:spLocks/>
              </p:cNvSpPr>
              <p:nvPr/>
            </p:nvSpPr>
            <p:spPr bwMode="auto">
              <a:xfrm>
                <a:off x="1500188" y="2862263"/>
                <a:ext cx="7937" cy="12700"/>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0"/>
                    </a:moveTo>
                    <a:lnTo>
                      <a:pt x="6" y="41"/>
                    </a:lnTo>
                    <a:lnTo>
                      <a:pt x="10" y="41"/>
                    </a:lnTo>
                    <a:lnTo>
                      <a:pt x="14" y="40"/>
                    </a:lnTo>
                    <a:lnTo>
                      <a:pt x="17" y="38"/>
                    </a:lnTo>
                    <a:lnTo>
                      <a:pt x="21" y="35"/>
                    </a:lnTo>
                    <a:lnTo>
                      <a:pt x="23" y="31"/>
                    </a:lnTo>
                    <a:lnTo>
                      <a:pt x="25" y="28"/>
                    </a:lnTo>
                    <a:lnTo>
                      <a:pt x="26" y="25"/>
                    </a:lnTo>
                    <a:lnTo>
                      <a:pt x="27" y="21"/>
                    </a:lnTo>
                    <a:lnTo>
                      <a:pt x="27" y="17"/>
                    </a:lnTo>
                    <a:lnTo>
                      <a:pt x="26" y="13"/>
                    </a:lnTo>
                    <a:lnTo>
                      <a:pt x="25" y="9"/>
                    </a:lnTo>
                    <a:lnTo>
                      <a:pt x="22" y="6"/>
                    </a:lnTo>
                    <a:lnTo>
                      <a:pt x="20" y="3"/>
                    </a:lnTo>
                    <a:lnTo>
                      <a:pt x="15" y="1"/>
                    </a:lnTo>
                    <a:lnTo>
                      <a:pt x="11" y="0"/>
                    </a:lnTo>
                    <a:lnTo>
                      <a:pt x="0" y="40"/>
                    </a:lnTo>
                    <a:close/>
                  </a:path>
                </a:pathLst>
              </a:custGeom>
              <a:solidFill>
                <a:srgbClr val="000000"/>
              </a:solidFill>
              <a:ln w="9525">
                <a:noFill/>
                <a:round/>
                <a:headEnd/>
                <a:tailEnd/>
              </a:ln>
            </p:spPr>
            <p:txBody>
              <a:bodyPr/>
              <a:lstStyle/>
              <a:p>
                <a:endParaRPr lang="en-US"/>
              </a:p>
            </p:txBody>
          </p:sp>
          <p:sp>
            <p:nvSpPr>
              <p:cNvPr id="73" name="Freeform 274"/>
              <p:cNvSpPr>
                <a:spLocks/>
              </p:cNvSpPr>
              <p:nvPr/>
            </p:nvSpPr>
            <p:spPr bwMode="auto">
              <a:xfrm>
                <a:off x="1533525" y="2871788"/>
                <a:ext cx="6350" cy="12700"/>
              </a:xfrm>
              <a:custGeom>
                <a:avLst/>
                <a:gdLst>
                  <a:gd name="T0" fmla="*/ 2147483647 w 21"/>
                  <a:gd name="T1" fmla="*/ 0 h 42"/>
                  <a:gd name="T2" fmla="*/ 2147483647 w 21"/>
                  <a:gd name="T3" fmla="*/ 0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0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2147483647 h 42"/>
                  <a:gd name="T34" fmla="*/ 2147483647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7" y="0"/>
                    </a:lnTo>
                    <a:lnTo>
                      <a:pt x="13" y="1"/>
                    </a:lnTo>
                    <a:lnTo>
                      <a:pt x="9" y="4"/>
                    </a:lnTo>
                    <a:lnTo>
                      <a:pt x="6" y="7"/>
                    </a:lnTo>
                    <a:lnTo>
                      <a:pt x="3" y="10"/>
                    </a:lnTo>
                    <a:lnTo>
                      <a:pt x="2" y="13"/>
                    </a:lnTo>
                    <a:lnTo>
                      <a:pt x="1" y="17"/>
                    </a:lnTo>
                    <a:lnTo>
                      <a:pt x="0" y="20"/>
                    </a:lnTo>
                    <a:lnTo>
                      <a:pt x="1" y="25"/>
                    </a:lnTo>
                    <a:lnTo>
                      <a:pt x="2" y="29"/>
                    </a:lnTo>
                    <a:lnTo>
                      <a:pt x="3" y="32"/>
                    </a:lnTo>
                    <a:lnTo>
                      <a:pt x="5" y="35"/>
                    </a:lnTo>
                    <a:lnTo>
                      <a:pt x="9" y="38"/>
                    </a:lnTo>
                    <a:lnTo>
                      <a:pt x="12" y="40"/>
                    </a:lnTo>
                    <a:lnTo>
                      <a:pt x="16" y="42"/>
                    </a:lnTo>
                    <a:lnTo>
                      <a:pt x="21" y="42"/>
                    </a:lnTo>
                    <a:lnTo>
                      <a:pt x="21" y="0"/>
                    </a:lnTo>
                    <a:close/>
                  </a:path>
                </a:pathLst>
              </a:custGeom>
              <a:solidFill>
                <a:srgbClr val="000000"/>
              </a:solidFill>
              <a:ln w="9525">
                <a:noFill/>
                <a:round/>
                <a:headEnd/>
                <a:tailEnd/>
              </a:ln>
            </p:spPr>
            <p:txBody>
              <a:bodyPr/>
              <a:lstStyle/>
              <a:p>
                <a:endParaRPr lang="en-US"/>
              </a:p>
            </p:txBody>
          </p:sp>
          <p:sp>
            <p:nvSpPr>
              <p:cNvPr id="74" name="Freeform 275"/>
              <p:cNvSpPr>
                <a:spLocks/>
              </p:cNvSpPr>
              <p:nvPr/>
            </p:nvSpPr>
            <p:spPr bwMode="auto">
              <a:xfrm>
                <a:off x="1539875" y="2868613"/>
                <a:ext cx="28575" cy="15875"/>
              </a:xfrm>
              <a:custGeom>
                <a:avLst/>
                <a:gdLst>
                  <a:gd name="T0" fmla="*/ 2147483647 w 88"/>
                  <a:gd name="T1" fmla="*/ 0 h 50"/>
                  <a:gd name="T2" fmla="*/ 2147483647 w 88"/>
                  <a:gd name="T3" fmla="*/ 2147483647 h 50"/>
                  <a:gd name="T4" fmla="*/ 2147483647 w 88"/>
                  <a:gd name="T5" fmla="*/ 2147483647 h 50"/>
                  <a:gd name="T6" fmla="*/ 2147483647 w 88"/>
                  <a:gd name="T7" fmla="*/ 2147483647 h 50"/>
                  <a:gd name="T8" fmla="*/ 2147483647 w 88"/>
                  <a:gd name="T9" fmla="*/ 2147483647 h 50"/>
                  <a:gd name="T10" fmla="*/ 0 w 88"/>
                  <a:gd name="T11" fmla="*/ 2147483647 h 50"/>
                  <a:gd name="T12" fmla="*/ 0 w 88"/>
                  <a:gd name="T13" fmla="*/ 2147483647 h 50"/>
                  <a:gd name="T14" fmla="*/ 2147483647 w 88"/>
                  <a:gd name="T15" fmla="*/ 2147483647 h 50"/>
                  <a:gd name="T16" fmla="*/ 2147483647 w 88"/>
                  <a:gd name="T17" fmla="*/ 2147483647 h 50"/>
                  <a:gd name="T18" fmla="*/ 2147483647 w 88"/>
                  <a:gd name="T19" fmla="*/ 2147483647 h 50"/>
                  <a:gd name="T20" fmla="*/ 2147483647 w 88"/>
                  <a:gd name="T21" fmla="*/ 2147483647 h 50"/>
                  <a:gd name="T22" fmla="*/ 2147483647 w 88"/>
                  <a:gd name="T23" fmla="*/ 2147483647 h 50"/>
                  <a:gd name="T24" fmla="*/ 2147483647 w 88"/>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0"/>
                  <a:gd name="T41" fmla="*/ 88 w 8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0">
                    <a:moveTo>
                      <a:pt x="79" y="0"/>
                    </a:moveTo>
                    <a:lnTo>
                      <a:pt x="75" y="1"/>
                    </a:lnTo>
                    <a:lnTo>
                      <a:pt x="58" y="4"/>
                    </a:lnTo>
                    <a:lnTo>
                      <a:pt x="39" y="6"/>
                    </a:lnTo>
                    <a:lnTo>
                      <a:pt x="20" y="7"/>
                    </a:lnTo>
                    <a:lnTo>
                      <a:pt x="0" y="8"/>
                    </a:lnTo>
                    <a:lnTo>
                      <a:pt x="0" y="50"/>
                    </a:lnTo>
                    <a:lnTo>
                      <a:pt x="22" y="50"/>
                    </a:lnTo>
                    <a:lnTo>
                      <a:pt x="44" y="48"/>
                    </a:lnTo>
                    <a:lnTo>
                      <a:pt x="64" y="45"/>
                    </a:lnTo>
                    <a:lnTo>
                      <a:pt x="84" y="42"/>
                    </a:lnTo>
                    <a:lnTo>
                      <a:pt x="88" y="41"/>
                    </a:lnTo>
                    <a:lnTo>
                      <a:pt x="79" y="0"/>
                    </a:lnTo>
                    <a:close/>
                  </a:path>
                </a:pathLst>
              </a:custGeom>
              <a:solidFill>
                <a:srgbClr val="000000"/>
              </a:solidFill>
              <a:ln w="9525">
                <a:noFill/>
                <a:round/>
                <a:headEnd/>
                <a:tailEnd/>
              </a:ln>
            </p:spPr>
            <p:txBody>
              <a:bodyPr/>
              <a:lstStyle/>
              <a:p>
                <a:endParaRPr lang="en-US"/>
              </a:p>
            </p:txBody>
          </p:sp>
          <p:sp>
            <p:nvSpPr>
              <p:cNvPr id="75" name="Freeform 276"/>
              <p:cNvSpPr>
                <a:spLocks/>
              </p:cNvSpPr>
              <p:nvPr/>
            </p:nvSpPr>
            <p:spPr bwMode="auto">
              <a:xfrm>
                <a:off x="1565275" y="2868613"/>
                <a:ext cx="7938" cy="12700"/>
              </a:xfrm>
              <a:custGeom>
                <a:avLst/>
                <a:gdLst>
                  <a:gd name="T0" fmla="*/ 2147483647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0 h 41"/>
                  <a:gd name="T30" fmla="*/ 2147483647 w 26"/>
                  <a:gd name="T31" fmla="*/ 0 h 41"/>
                  <a:gd name="T32" fmla="*/ 0 w 26"/>
                  <a:gd name="T33" fmla="*/ 0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9" y="41"/>
                    </a:moveTo>
                    <a:lnTo>
                      <a:pt x="14" y="39"/>
                    </a:lnTo>
                    <a:lnTo>
                      <a:pt x="18" y="37"/>
                    </a:lnTo>
                    <a:lnTo>
                      <a:pt x="21" y="35"/>
                    </a:lnTo>
                    <a:lnTo>
                      <a:pt x="24" y="32"/>
                    </a:lnTo>
                    <a:lnTo>
                      <a:pt x="25" y="27"/>
                    </a:lnTo>
                    <a:lnTo>
                      <a:pt x="26" y="24"/>
                    </a:lnTo>
                    <a:lnTo>
                      <a:pt x="26" y="20"/>
                    </a:lnTo>
                    <a:lnTo>
                      <a:pt x="26" y="16"/>
                    </a:lnTo>
                    <a:lnTo>
                      <a:pt x="24" y="13"/>
                    </a:lnTo>
                    <a:lnTo>
                      <a:pt x="23" y="8"/>
                    </a:lnTo>
                    <a:lnTo>
                      <a:pt x="21" y="5"/>
                    </a:lnTo>
                    <a:lnTo>
                      <a:pt x="17" y="3"/>
                    </a:lnTo>
                    <a:lnTo>
                      <a:pt x="13" y="1"/>
                    </a:lnTo>
                    <a:lnTo>
                      <a:pt x="10" y="0"/>
                    </a:lnTo>
                    <a:lnTo>
                      <a:pt x="6" y="0"/>
                    </a:lnTo>
                    <a:lnTo>
                      <a:pt x="0" y="0"/>
                    </a:lnTo>
                    <a:lnTo>
                      <a:pt x="9" y="41"/>
                    </a:lnTo>
                    <a:close/>
                  </a:path>
                </a:pathLst>
              </a:custGeom>
              <a:solidFill>
                <a:srgbClr val="000000"/>
              </a:solidFill>
              <a:ln w="9525">
                <a:noFill/>
                <a:round/>
                <a:headEnd/>
                <a:tailEnd/>
              </a:ln>
            </p:spPr>
            <p:txBody>
              <a:bodyPr/>
              <a:lstStyle/>
              <a:p>
                <a:endParaRPr lang="en-US"/>
              </a:p>
            </p:txBody>
          </p:sp>
          <p:sp>
            <p:nvSpPr>
              <p:cNvPr id="76" name="Freeform 277"/>
              <p:cNvSpPr>
                <a:spLocks/>
              </p:cNvSpPr>
              <p:nvPr/>
            </p:nvSpPr>
            <p:spPr bwMode="auto">
              <a:xfrm>
                <a:off x="1593850" y="2851150"/>
                <a:ext cx="11113" cy="11113"/>
              </a:xfrm>
              <a:custGeom>
                <a:avLst/>
                <a:gdLst>
                  <a:gd name="T0" fmla="*/ 2147483647 w 37"/>
                  <a:gd name="T1" fmla="*/ 0 h 34"/>
                  <a:gd name="T2" fmla="*/ 2147483647 w 37"/>
                  <a:gd name="T3" fmla="*/ 2147483647 h 34"/>
                  <a:gd name="T4" fmla="*/ 0 w 37"/>
                  <a:gd name="T5" fmla="*/ 2147483647 h 34"/>
                  <a:gd name="T6" fmla="*/ 0 w 37"/>
                  <a:gd name="T7" fmla="*/ 2147483647 h 34"/>
                  <a:gd name="T8" fmla="*/ 0 w 37"/>
                  <a:gd name="T9" fmla="*/ 2147483647 h 34"/>
                  <a:gd name="T10" fmla="*/ 2147483647 w 37"/>
                  <a:gd name="T11" fmla="*/ 2147483647 h 34"/>
                  <a:gd name="T12" fmla="*/ 2147483647 w 37"/>
                  <a:gd name="T13" fmla="*/ 2147483647 h 34"/>
                  <a:gd name="T14" fmla="*/ 2147483647 w 37"/>
                  <a:gd name="T15" fmla="*/ 2147483647 h 34"/>
                  <a:gd name="T16" fmla="*/ 2147483647 w 37"/>
                  <a:gd name="T17" fmla="*/ 2147483647 h 34"/>
                  <a:gd name="T18" fmla="*/ 2147483647 w 37"/>
                  <a:gd name="T19" fmla="*/ 2147483647 h 34"/>
                  <a:gd name="T20" fmla="*/ 2147483647 w 37"/>
                  <a:gd name="T21" fmla="*/ 2147483647 h 34"/>
                  <a:gd name="T22" fmla="*/ 2147483647 w 37"/>
                  <a:gd name="T23" fmla="*/ 2147483647 h 34"/>
                  <a:gd name="T24" fmla="*/ 2147483647 w 37"/>
                  <a:gd name="T25" fmla="*/ 2147483647 h 34"/>
                  <a:gd name="T26" fmla="*/ 2147483647 w 37"/>
                  <a:gd name="T27" fmla="*/ 2147483647 h 34"/>
                  <a:gd name="T28" fmla="*/ 2147483647 w 37"/>
                  <a:gd name="T29" fmla="*/ 2147483647 h 34"/>
                  <a:gd name="T30" fmla="*/ 2147483647 w 37"/>
                  <a:gd name="T31" fmla="*/ 2147483647 h 34"/>
                  <a:gd name="T32" fmla="*/ 2147483647 w 37"/>
                  <a:gd name="T33" fmla="*/ 2147483647 h 34"/>
                  <a:gd name="T34" fmla="*/ 2147483647 w 37"/>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4"/>
                  <a:gd name="T56" fmla="*/ 37 w 3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4">
                    <a:moveTo>
                      <a:pt x="5" y="0"/>
                    </a:moveTo>
                    <a:lnTo>
                      <a:pt x="2" y="3"/>
                    </a:lnTo>
                    <a:lnTo>
                      <a:pt x="0" y="7"/>
                    </a:lnTo>
                    <a:lnTo>
                      <a:pt x="0" y="11"/>
                    </a:lnTo>
                    <a:lnTo>
                      <a:pt x="0" y="16"/>
                    </a:lnTo>
                    <a:lnTo>
                      <a:pt x="1" y="20"/>
                    </a:lnTo>
                    <a:lnTo>
                      <a:pt x="2" y="23"/>
                    </a:lnTo>
                    <a:lnTo>
                      <a:pt x="4" y="26"/>
                    </a:lnTo>
                    <a:lnTo>
                      <a:pt x="8" y="29"/>
                    </a:lnTo>
                    <a:lnTo>
                      <a:pt x="11" y="32"/>
                    </a:lnTo>
                    <a:lnTo>
                      <a:pt x="15" y="33"/>
                    </a:lnTo>
                    <a:lnTo>
                      <a:pt x="18" y="34"/>
                    </a:lnTo>
                    <a:lnTo>
                      <a:pt x="22" y="34"/>
                    </a:lnTo>
                    <a:lnTo>
                      <a:pt x="27" y="34"/>
                    </a:lnTo>
                    <a:lnTo>
                      <a:pt x="30" y="33"/>
                    </a:lnTo>
                    <a:lnTo>
                      <a:pt x="34" y="29"/>
                    </a:lnTo>
                    <a:lnTo>
                      <a:pt x="37" y="26"/>
                    </a:lnTo>
                    <a:lnTo>
                      <a:pt x="5" y="0"/>
                    </a:lnTo>
                    <a:close/>
                  </a:path>
                </a:pathLst>
              </a:custGeom>
              <a:solidFill>
                <a:srgbClr val="000000"/>
              </a:solidFill>
              <a:ln w="9525">
                <a:noFill/>
                <a:round/>
                <a:headEnd/>
                <a:tailEnd/>
              </a:ln>
            </p:spPr>
            <p:txBody>
              <a:bodyPr/>
              <a:lstStyle/>
              <a:p>
                <a:endParaRPr lang="en-US"/>
              </a:p>
            </p:txBody>
          </p:sp>
          <p:sp>
            <p:nvSpPr>
              <p:cNvPr id="77" name="Freeform 278"/>
              <p:cNvSpPr>
                <a:spLocks/>
              </p:cNvSpPr>
              <p:nvPr/>
            </p:nvSpPr>
            <p:spPr bwMode="auto">
              <a:xfrm>
                <a:off x="1595438" y="2828925"/>
                <a:ext cx="22225" cy="30163"/>
              </a:xfrm>
              <a:custGeom>
                <a:avLst/>
                <a:gdLst>
                  <a:gd name="T0" fmla="*/ 2147483647 w 73"/>
                  <a:gd name="T1" fmla="*/ 0 h 95"/>
                  <a:gd name="T2" fmla="*/ 2147483647 w 73"/>
                  <a:gd name="T3" fmla="*/ 2147483647 h 95"/>
                  <a:gd name="T4" fmla="*/ 2147483647 w 73"/>
                  <a:gd name="T5" fmla="*/ 2147483647 h 95"/>
                  <a:gd name="T6" fmla="*/ 2147483647 w 73"/>
                  <a:gd name="T7" fmla="*/ 2147483647 h 95"/>
                  <a:gd name="T8" fmla="*/ 2147483647 w 73"/>
                  <a:gd name="T9" fmla="*/ 2147483647 h 95"/>
                  <a:gd name="T10" fmla="*/ 0 w 73"/>
                  <a:gd name="T11" fmla="*/ 2147483647 h 95"/>
                  <a:gd name="T12" fmla="*/ 2147483647 w 73"/>
                  <a:gd name="T13" fmla="*/ 2147483647 h 95"/>
                  <a:gd name="T14" fmla="*/ 2147483647 w 73"/>
                  <a:gd name="T15" fmla="*/ 2147483647 h 95"/>
                  <a:gd name="T16" fmla="*/ 2147483647 w 73"/>
                  <a:gd name="T17" fmla="*/ 2147483647 h 95"/>
                  <a:gd name="T18" fmla="*/ 2147483647 w 73"/>
                  <a:gd name="T19" fmla="*/ 2147483647 h 95"/>
                  <a:gd name="T20" fmla="*/ 2147483647 w 73"/>
                  <a:gd name="T21" fmla="*/ 2147483647 h 95"/>
                  <a:gd name="T22" fmla="*/ 2147483647 w 73"/>
                  <a:gd name="T23" fmla="*/ 2147483647 h 95"/>
                  <a:gd name="T24" fmla="*/ 2147483647 w 73"/>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95"/>
                  <a:gd name="T41" fmla="*/ 73 w 73"/>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95">
                    <a:moveTo>
                      <a:pt x="33" y="0"/>
                    </a:moveTo>
                    <a:lnTo>
                      <a:pt x="31" y="8"/>
                    </a:lnTo>
                    <a:lnTo>
                      <a:pt x="25" y="27"/>
                    </a:lnTo>
                    <a:lnTo>
                      <a:pt x="16" y="43"/>
                    </a:lnTo>
                    <a:lnTo>
                      <a:pt x="7" y="58"/>
                    </a:lnTo>
                    <a:lnTo>
                      <a:pt x="0" y="69"/>
                    </a:lnTo>
                    <a:lnTo>
                      <a:pt x="32" y="95"/>
                    </a:lnTo>
                    <a:lnTo>
                      <a:pt x="42" y="82"/>
                    </a:lnTo>
                    <a:lnTo>
                      <a:pt x="53" y="64"/>
                    </a:lnTo>
                    <a:lnTo>
                      <a:pt x="63" y="42"/>
                    </a:lnTo>
                    <a:lnTo>
                      <a:pt x="71" y="20"/>
                    </a:lnTo>
                    <a:lnTo>
                      <a:pt x="73" y="14"/>
                    </a:lnTo>
                    <a:lnTo>
                      <a:pt x="33" y="0"/>
                    </a:lnTo>
                    <a:close/>
                  </a:path>
                </a:pathLst>
              </a:custGeom>
              <a:solidFill>
                <a:srgbClr val="000000"/>
              </a:solidFill>
              <a:ln w="9525">
                <a:noFill/>
                <a:round/>
                <a:headEnd/>
                <a:tailEnd/>
              </a:ln>
            </p:spPr>
            <p:txBody>
              <a:bodyPr/>
              <a:lstStyle/>
              <a:p>
                <a:endParaRPr lang="en-US"/>
              </a:p>
            </p:txBody>
          </p:sp>
          <p:sp>
            <p:nvSpPr>
              <p:cNvPr id="78" name="Freeform 279"/>
              <p:cNvSpPr>
                <a:spLocks/>
              </p:cNvSpPr>
              <p:nvPr/>
            </p:nvSpPr>
            <p:spPr bwMode="auto">
              <a:xfrm>
                <a:off x="1604963" y="2824163"/>
                <a:ext cx="14287" cy="9525"/>
              </a:xfrm>
              <a:custGeom>
                <a:avLst/>
                <a:gdLst>
                  <a:gd name="T0" fmla="*/ 2147483647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0 h 28"/>
                  <a:gd name="T20" fmla="*/ 2147483647 w 41"/>
                  <a:gd name="T21" fmla="*/ 0 h 28"/>
                  <a:gd name="T22" fmla="*/ 2147483647 w 41"/>
                  <a:gd name="T23" fmla="*/ 0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0 w 41"/>
                  <a:gd name="T33" fmla="*/ 2147483647 h 28"/>
                  <a:gd name="T34" fmla="*/ 2147483647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40" y="28"/>
                    </a:moveTo>
                    <a:lnTo>
                      <a:pt x="41" y="23"/>
                    </a:lnTo>
                    <a:lnTo>
                      <a:pt x="41" y="18"/>
                    </a:lnTo>
                    <a:lnTo>
                      <a:pt x="40" y="14"/>
                    </a:lnTo>
                    <a:lnTo>
                      <a:pt x="39" y="11"/>
                    </a:lnTo>
                    <a:lnTo>
                      <a:pt x="36" y="8"/>
                    </a:lnTo>
                    <a:lnTo>
                      <a:pt x="34" y="5"/>
                    </a:lnTo>
                    <a:lnTo>
                      <a:pt x="31" y="3"/>
                    </a:lnTo>
                    <a:lnTo>
                      <a:pt x="27" y="2"/>
                    </a:lnTo>
                    <a:lnTo>
                      <a:pt x="23" y="0"/>
                    </a:lnTo>
                    <a:lnTo>
                      <a:pt x="19" y="0"/>
                    </a:lnTo>
                    <a:lnTo>
                      <a:pt x="15" y="0"/>
                    </a:lnTo>
                    <a:lnTo>
                      <a:pt x="12" y="2"/>
                    </a:lnTo>
                    <a:lnTo>
                      <a:pt x="8" y="4"/>
                    </a:lnTo>
                    <a:lnTo>
                      <a:pt x="4" y="7"/>
                    </a:lnTo>
                    <a:lnTo>
                      <a:pt x="2" y="10"/>
                    </a:lnTo>
                    <a:lnTo>
                      <a:pt x="0" y="14"/>
                    </a:lnTo>
                    <a:lnTo>
                      <a:pt x="40" y="28"/>
                    </a:lnTo>
                    <a:close/>
                  </a:path>
                </a:pathLst>
              </a:custGeom>
              <a:solidFill>
                <a:srgbClr val="000000"/>
              </a:solidFill>
              <a:ln w="9525">
                <a:noFill/>
                <a:round/>
                <a:headEnd/>
                <a:tailEnd/>
              </a:ln>
            </p:spPr>
            <p:txBody>
              <a:bodyPr/>
              <a:lstStyle/>
              <a:p>
                <a:endParaRPr lang="en-US"/>
              </a:p>
            </p:txBody>
          </p:sp>
          <p:sp>
            <p:nvSpPr>
              <p:cNvPr id="79" name="Freeform 280"/>
              <p:cNvSpPr>
                <a:spLocks/>
              </p:cNvSpPr>
              <p:nvPr/>
            </p:nvSpPr>
            <p:spPr bwMode="auto">
              <a:xfrm>
                <a:off x="1609725" y="2790825"/>
                <a:ext cx="12700" cy="7938"/>
              </a:xfrm>
              <a:custGeom>
                <a:avLst/>
                <a:gdLst>
                  <a:gd name="T0" fmla="*/ 0 w 41"/>
                  <a:gd name="T1" fmla="*/ 0 h 22"/>
                  <a:gd name="T2" fmla="*/ 0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2147483647 h 22"/>
                  <a:gd name="T16" fmla="*/ 2147483647 w 41"/>
                  <a:gd name="T17" fmla="*/ 2147483647 h 22"/>
                  <a:gd name="T18" fmla="*/ 2147483647 w 41"/>
                  <a:gd name="T19" fmla="*/ 2147483647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2147483647 w 41"/>
                  <a:gd name="T31" fmla="*/ 2147483647 h 22"/>
                  <a:gd name="T32" fmla="*/ 2147483647 w 41"/>
                  <a:gd name="T33" fmla="*/ 2147483647 h 22"/>
                  <a:gd name="T34" fmla="*/ 0 w 4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0" y="0"/>
                    </a:moveTo>
                    <a:lnTo>
                      <a:pt x="0" y="4"/>
                    </a:lnTo>
                    <a:lnTo>
                      <a:pt x="1" y="9"/>
                    </a:lnTo>
                    <a:lnTo>
                      <a:pt x="3" y="12"/>
                    </a:lnTo>
                    <a:lnTo>
                      <a:pt x="5" y="16"/>
                    </a:lnTo>
                    <a:lnTo>
                      <a:pt x="8" y="18"/>
                    </a:lnTo>
                    <a:lnTo>
                      <a:pt x="11" y="20"/>
                    </a:lnTo>
                    <a:lnTo>
                      <a:pt x="16" y="21"/>
                    </a:lnTo>
                    <a:lnTo>
                      <a:pt x="19" y="22"/>
                    </a:lnTo>
                    <a:lnTo>
                      <a:pt x="23" y="22"/>
                    </a:lnTo>
                    <a:lnTo>
                      <a:pt x="27" y="21"/>
                    </a:lnTo>
                    <a:lnTo>
                      <a:pt x="30" y="20"/>
                    </a:lnTo>
                    <a:lnTo>
                      <a:pt x="34" y="18"/>
                    </a:lnTo>
                    <a:lnTo>
                      <a:pt x="37" y="15"/>
                    </a:lnTo>
                    <a:lnTo>
                      <a:pt x="39" y="11"/>
                    </a:lnTo>
                    <a:lnTo>
                      <a:pt x="41" y="7"/>
                    </a:lnTo>
                    <a:lnTo>
                      <a:pt x="41" y="2"/>
                    </a:lnTo>
                    <a:lnTo>
                      <a:pt x="0" y="0"/>
                    </a:lnTo>
                    <a:close/>
                  </a:path>
                </a:pathLst>
              </a:custGeom>
              <a:solidFill>
                <a:srgbClr val="000000"/>
              </a:solidFill>
              <a:ln w="9525">
                <a:noFill/>
                <a:round/>
                <a:headEnd/>
                <a:tailEnd/>
              </a:ln>
            </p:spPr>
            <p:txBody>
              <a:bodyPr/>
              <a:lstStyle/>
              <a:p>
                <a:endParaRPr lang="en-US"/>
              </a:p>
            </p:txBody>
          </p:sp>
          <p:sp>
            <p:nvSpPr>
              <p:cNvPr id="80" name="Freeform 281"/>
              <p:cNvSpPr>
                <a:spLocks/>
              </p:cNvSpPr>
              <p:nvPr/>
            </p:nvSpPr>
            <p:spPr bwMode="auto">
              <a:xfrm>
                <a:off x="1609725" y="2763838"/>
                <a:ext cx="14288" cy="28575"/>
              </a:xfrm>
              <a:custGeom>
                <a:avLst/>
                <a:gdLst>
                  <a:gd name="T0" fmla="*/ 2147483647 w 47"/>
                  <a:gd name="T1" fmla="*/ 0 h 87"/>
                  <a:gd name="T2" fmla="*/ 2147483647 w 47"/>
                  <a:gd name="T3" fmla="*/ 2147483647 h 87"/>
                  <a:gd name="T4" fmla="*/ 2147483647 w 47"/>
                  <a:gd name="T5" fmla="*/ 2147483647 h 87"/>
                  <a:gd name="T6" fmla="*/ 2147483647 w 47"/>
                  <a:gd name="T7" fmla="*/ 2147483647 h 87"/>
                  <a:gd name="T8" fmla="*/ 0 w 47"/>
                  <a:gd name="T9" fmla="*/ 2147483647 h 87"/>
                  <a:gd name="T10" fmla="*/ 2147483647 w 47"/>
                  <a:gd name="T11" fmla="*/ 2147483647 h 87"/>
                  <a:gd name="T12" fmla="*/ 2147483647 w 47"/>
                  <a:gd name="T13" fmla="*/ 2147483647 h 87"/>
                  <a:gd name="T14" fmla="*/ 2147483647 w 47"/>
                  <a:gd name="T15" fmla="*/ 2147483647 h 87"/>
                  <a:gd name="T16" fmla="*/ 2147483647 w 47"/>
                  <a:gd name="T17" fmla="*/ 2147483647 h 87"/>
                  <a:gd name="T18" fmla="*/ 2147483647 w 47"/>
                  <a:gd name="T19" fmla="*/ 2147483647 h 87"/>
                  <a:gd name="T20" fmla="*/ 2147483647 w 4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87"/>
                  <a:gd name="T35" fmla="*/ 47 w 47"/>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87">
                    <a:moveTo>
                      <a:pt x="5" y="0"/>
                    </a:moveTo>
                    <a:lnTo>
                      <a:pt x="5" y="3"/>
                    </a:lnTo>
                    <a:lnTo>
                      <a:pt x="3" y="31"/>
                    </a:lnTo>
                    <a:lnTo>
                      <a:pt x="2" y="58"/>
                    </a:lnTo>
                    <a:lnTo>
                      <a:pt x="0" y="85"/>
                    </a:lnTo>
                    <a:lnTo>
                      <a:pt x="41" y="87"/>
                    </a:lnTo>
                    <a:lnTo>
                      <a:pt x="43" y="61"/>
                    </a:lnTo>
                    <a:lnTo>
                      <a:pt x="45" y="34"/>
                    </a:lnTo>
                    <a:lnTo>
                      <a:pt x="47" y="7"/>
                    </a:lnTo>
                    <a:lnTo>
                      <a:pt x="47" y="3"/>
                    </a:lnTo>
                    <a:lnTo>
                      <a:pt x="5" y="0"/>
                    </a:lnTo>
                    <a:close/>
                  </a:path>
                </a:pathLst>
              </a:custGeom>
              <a:solidFill>
                <a:srgbClr val="000000"/>
              </a:solidFill>
              <a:ln w="9525">
                <a:noFill/>
                <a:round/>
                <a:headEnd/>
                <a:tailEnd/>
              </a:ln>
            </p:spPr>
            <p:txBody>
              <a:bodyPr/>
              <a:lstStyle/>
              <a:p>
                <a:endParaRPr lang="en-US"/>
              </a:p>
            </p:txBody>
          </p:sp>
          <p:sp>
            <p:nvSpPr>
              <p:cNvPr id="81" name="Freeform 282"/>
              <p:cNvSpPr>
                <a:spLocks/>
              </p:cNvSpPr>
              <p:nvPr/>
            </p:nvSpPr>
            <p:spPr bwMode="auto">
              <a:xfrm>
                <a:off x="1611313" y="2757488"/>
                <a:ext cx="12700" cy="7937"/>
              </a:xfrm>
              <a:custGeom>
                <a:avLst/>
                <a:gdLst>
                  <a:gd name="T0" fmla="*/ 2147483647 w 42"/>
                  <a:gd name="T1" fmla="*/ 2147483647 h 22"/>
                  <a:gd name="T2" fmla="*/ 2147483647 w 42"/>
                  <a:gd name="T3" fmla="*/ 2147483647 h 22"/>
                  <a:gd name="T4" fmla="*/ 2147483647 w 42"/>
                  <a:gd name="T5" fmla="*/ 2147483647 h 22"/>
                  <a:gd name="T6" fmla="*/ 2147483647 w 42"/>
                  <a:gd name="T7" fmla="*/ 2147483647 h 22"/>
                  <a:gd name="T8" fmla="*/ 2147483647 w 42"/>
                  <a:gd name="T9" fmla="*/ 2147483647 h 22"/>
                  <a:gd name="T10" fmla="*/ 2147483647 w 42"/>
                  <a:gd name="T11" fmla="*/ 2147483647 h 22"/>
                  <a:gd name="T12" fmla="*/ 2147483647 w 42"/>
                  <a:gd name="T13" fmla="*/ 2147483647 h 22"/>
                  <a:gd name="T14" fmla="*/ 2147483647 w 42"/>
                  <a:gd name="T15" fmla="*/ 2147483647 h 22"/>
                  <a:gd name="T16" fmla="*/ 2147483647 w 42"/>
                  <a:gd name="T17" fmla="*/ 0 h 22"/>
                  <a:gd name="T18" fmla="*/ 2147483647 w 42"/>
                  <a:gd name="T19" fmla="*/ 0 h 22"/>
                  <a:gd name="T20" fmla="*/ 2147483647 w 42"/>
                  <a:gd name="T21" fmla="*/ 2147483647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2147483647 w 42"/>
                  <a:gd name="T31" fmla="*/ 2147483647 h 22"/>
                  <a:gd name="T32" fmla="*/ 0 w 42"/>
                  <a:gd name="T33" fmla="*/ 2147483647 h 22"/>
                  <a:gd name="T34" fmla="*/ 2147483647 w 4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
                  <a:gd name="T56" fmla="*/ 42 w 4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
                    <a:moveTo>
                      <a:pt x="42" y="22"/>
                    </a:moveTo>
                    <a:lnTo>
                      <a:pt x="42" y="18"/>
                    </a:lnTo>
                    <a:lnTo>
                      <a:pt x="41" y="13"/>
                    </a:lnTo>
                    <a:lnTo>
                      <a:pt x="39" y="10"/>
                    </a:lnTo>
                    <a:lnTo>
                      <a:pt x="37" y="7"/>
                    </a:lnTo>
                    <a:lnTo>
                      <a:pt x="34" y="5"/>
                    </a:lnTo>
                    <a:lnTo>
                      <a:pt x="31" y="2"/>
                    </a:lnTo>
                    <a:lnTo>
                      <a:pt x="27" y="1"/>
                    </a:lnTo>
                    <a:lnTo>
                      <a:pt x="23" y="0"/>
                    </a:lnTo>
                    <a:lnTo>
                      <a:pt x="19" y="0"/>
                    </a:lnTo>
                    <a:lnTo>
                      <a:pt x="15" y="1"/>
                    </a:lnTo>
                    <a:lnTo>
                      <a:pt x="12" y="2"/>
                    </a:lnTo>
                    <a:lnTo>
                      <a:pt x="9" y="5"/>
                    </a:lnTo>
                    <a:lnTo>
                      <a:pt x="5" y="8"/>
                    </a:lnTo>
                    <a:lnTo>
                      <a:pt x="3" y="11"/>
                    </a:lnTo>
                    <a:lnTo>
                      <a:pt x="1" y="15"/>
                    </a:lnTo>
                    <a:lnTo>
                      <a:pt x="0" y="19"/>
                    </a:lnTo>
                    <a:lnTo>
                      <a:pt x="42" y="22"/>
                    </a:lnTo>
                    <a:close/>
                  </a:path>
                </a:pathLst>
              </a:custGeom>
              <a:solidFill>
                <a:srgbClr val="000000"/>
              </a:solidFill>
              <a:ln w="9525">
                <a:noFill/>
                <a:round/>
                <a:headEnd/>
                <a:tailEnd/>
              </a:ln>
            </p:spPr>
            <p:txBody>
              <a:bodyPr/>
              <a:lstStyle/>
              <a:p>
                <a:endParaRPr lang="en-US"/>
              </a:p>
            </p:txBody>
          </p:sp>
          <p:sp>
            <p:nvSpPr>
              <p:cNvPr id="82" name="Freeform 283"/>
              <p:cNvSpPr>
                <a:spLocks/>
              </p:cNvSpPr>
              <p:nvPr/>
            </p:nvSpPr>
            <p:spPr bwMode="auto">
              <a:xfrm>
                <a:off x="1227138" y="2355850"/>
                <a:ext cx="14287" cy="6350"/>
              </a:xfrm>
              <a:custGeom>
                <a:avLst/>
                <a:gdLst>
                  <a:gd name="T0" fmla="*/ 2147483647 w 41"/>
                  <a:gd name="T1" fmla="*/ 2147483647 h 21"/>
                  <a:gd name="T2" fmla="*/ 2147483647 w 41"/>
                  <a:gd name="T3" fmla="*/ 2147483647 h 21"/>
                  <a:gd name="T4" fmla="*/ 2147483647 w 41"/>
                  <a:gd name="T5" fmla="*/ 2147483647 h 21"/>
                  <a:gd name="T6" fmla="*/ 2147483647 w 41"/>
                  <a:gd name="T7" fmla="*/ 2147483647 h 21"/>
                  <a:gd name="T8" fmla="*/ 2147483647 w 41"/>
                  <a:gd name="T9" fmla="*/ 2147483647 h 21"/>
                  <a:gd name="T10" fmla="*/ 2147483647 w 41"/>
                  <a:gd name="T11" fmla="*/ 2147483647 h 21"/>
                  <a:gd name="T12" fmla="*/ 2147483647 w 41"/>
                  <a:gd name="T13" fmla="*/ 2147483647 h 21"/>
                  <a:gd name="T14" fmla="*/ 2147483647 w 41"/>
                  <a:gd name="T15" fmla="*/ 0 h 21"/>
                  <a:gd name="T16" fmla="*/ 2147483647 w 41"/>
                  <a:gd name="T17" fmla="*/ 0 h 21"/>
                  <a:gd name="T18" fmla="*/ 2147483647 w 41"/>
                  <a:gd name="T19" fmla="*/ 0 h 21"/>
                  <a:gd name="T20" fmla="*/ 2147483647 w 41"/>
                  <a:gd name="T21" fmla="*/ 2147483647 h 21"/>
                  <a:gd name="T22" fmla="*/ 2147483647 w 41"/>
                  <a:gd name="T23" fmla="*/ 2147483647 h 21"/>
                  <a:gd name="T24" fmla="*/ 2147483647 w 41"/>
                  <a:gd name="T25" fmla="*/ 2147483647 h 21"/>
                  <a:gd name="T26" fmla="*/ 2147483647 w 41"/>
                  <a:gd name="T27" fmla="*/ 2147483647 h 21"/>
                  <a:gd name="T28" fmla="*/ 2147483647 w 41"/>
                  <a:gd name="T29" fmla="*/ 2147483647 h 21"/>
                  <a:gd name="T30" fmla="*/ 0 w 41"/>
                  <a:gd name="T31" fmla="*/ 2147483647 h 21"/>
                  <a:gd name="T32" fmla="*/ 0 w 41"/>
                  <a:gd name="T33" fmla="*/ 2147483647 h 21"/>
                  <a:gd name="T34" fmla="*/ 2147483647 w 41"/>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1"/>
                  <a:gd name="T56" fmla="*/ 41 w 4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1">
                    <a:moveTo>
                      <a:pt x="41" y="21"/>
                    </a:moveTo>
                    <a:lnTo>
                      <a:pt x="41" y="17"/>
                    </a:lnTo>
                    <a:lnTo>
                      <a:pt x="40" y="12"/>
                    </a:lnTo>
                    <a:lnTo>
                      <a:pt x="38" y="8"/>
                    </a:lnTo>
                    <a:lnTo>
                      <a:pt x="36" y="5"/>
                    </a:lnTo>
                    <a:lnTo>
                      <a:pt x="33" y="3"/>
                    </a:lnTo>
                    <a:lnTo>
                      <a:pt x="29" y="1"/>
                    </a:lnTo>
                    <a:lnTo>
                      <a:pt x="25" y="0"/>
                    </a:lnTo>
                    <a:lnTo>
                      <a:pt x="21" y="0"/>
                    </a:lnTo>
                    <a:lnTo>
                      <a:pt x="18" y="0"/>
                    </a:lnTo>
                    <a:lnTo>
                      <a:pt x="14" y="1"/>
                    </a:lnTo>
                    <a:lnTo>
                      <a:pt x="10" y="2"/>
                    </a:lnTo>
                    <a:lnTo>
                      <a:pt x="7" y="4"/>
                    </a:lnTo>
                    <a:lnTo>
                      <a:pt x="4" y="7"/>
                    </a:lnTo>
                    <a:lnTo>
                      <a:pt x="2" y="10"/>
                    </a:lnTo>
                    <a:lnTo>
                      <a:pt x="0" y="14"/>
                    </a:lnTo>
                    <a:lnTo>
                      <a:pt x="0" y="20"/>
                    </a:lnTo>
                    <a:lnTo>
                      <a:pt x="41" y="21"/>
                    </a:lnTo>
                    <a:close/>
                  </a:path>
                </a:pathLst>
              </a:custGeom>
              <a:solidFill>
                <a:srgbClr val="000000"/>
              </a:solidFill>
              <a:ln w="9525">
                <a:noFill/>
                <a:round/>
                <a:headEnd/>
                <a:tailEnd/>
              </a:ln>
            </p:spPr>
            <p:txBody>
              <a:bodyPr/>
              <a:lstStyle/>
              <a:p>
                <a:endParaRPr lang="en-US"/>
              </a:p>
            </p:txBody>
          </p:sp>
          <p:sp>
            <p:nvSpPr>
              <p:cNvPr id="83" name="Freeform 284"/>
              <p:cNvSpPr>
                <a:spLocks/>
              </p:cNvSpPr>
              <p:nvPr/>
            </p:nvSpPr>
            <p:spPr bwMode="auto">
              <a:xfrm>
                <a:off x="1227138" y="2362200"/>
                <a:ext cx="14287" cy="26988"/>
              </a:xfrm>
              <a:custGeom>
                <a:avLst/>
                <a:gdLst>
                  <a:gd name="T0" fmla="*/ 2147483647 w 43"/>
                  <a:gd name="T1" fmla="*/ 2147483647 h 85"/>
                  <a:gd name="T2" fmla="*/ 2147483647 w 43"/>
                  <a:gd name="T3" fmla="*/ 2147483647 h 85"/>
                  <a:gd name="T4" fmla="*/ 2147483647 w 43"/>
                  <a:gd name="T5" fmla="*/ 2147483647 h 85"/>
                  <a:gd name="T6" fmla="*/ 2147483647 w 43"/>
                  <a:gd name="T7" fmla="*/ 2147483647 h 85"/>
                  <a:gd name="T8" fmla="*/ 2147483647 w 43"/>
                  <a:gd name="T9" fmla="*/ 2147483647 h 85"/>
                  <a:gd name="T10" fmla="*/ 2147483647 w 43"/>
                  <a:gd name="T11" fmla="*/ 0 h 85"/>
                  <a:gd name="T12" fmla="*/ 0 w 43"/>
                  <a:gd name="T13" fmla="*/ 2147483647 h 85"/>
                  <a:gd name="T14" fmla="*/ 0 w 43"/>
                  <a:gd name="T15" fmla="*/ 2147483647 h 85"/>
                  <a:gd name="T16" fmla="*/ 2147483647 w 43"/>
                  <a:gd name="T17" fmla="*/ 2147483647 h 85"/>
                  <a:gd name="T18" fmla="*/ 2147483647 w 43"/>
                  <a:gd name="T19" fmla="*/ 2147483647 h 85"/>
                  <a:gd name="T20" fmla="*/ 2147483647 w 43"/>
                  <a:gd name="T21" fmla="*/ 2147483647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85"/>
                  <a:gd name="T35" fmla="*/ 43 w 43"/>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85">
                    <a:moveTo>
                      <a:pt x="43" y="83"/>
                    </a:moveTo>
                    <a:lnTo>
                      <a:pt x="42" y="66"/>
                    </a:lnTo>
                    <a:lnTo>
                      <a:pt x="42" y="45"/>
                    </a:lnTo>
                    <a:lnTo>
                      <a:pt x="42" y="24"/>
                    </a:lnTo>
                    <a:lnTo>
                      <a:pt x="42" y="1"/>
                    </a:lnTo>
                    <a:lnTo>
                      <a:pt x="1" y="0"/>
                    </a:lnTo>
                    <a:lnTo>
                      <a:pt x="0" y="23"/>
                    </a:lnTo>
                    <a:lnTo>
                      <a:pt x="0" y="46"/>
                    </a:lnTo>
                    <a:lnTo>
                      <a:pt x="1" y="68"/>
                    </a:lnTo>
                    <a:lnTo>
                      <a:pt x="2" y="85"/>
                    </a:lnTo>
                    <a:lnTo>
                      <a:pt x="43" y="83"/>
                    </a:lnTo>
                    <a:close/>
                  </a:path>
                </a:pathLst>
              </a:custGeom>
              <a:solidFill>
                <a:srgbClr val="000000"/>
              </a:solidFill>
              <a:ln w="9525">
                <a:noFill/>
                <a:round/>
                <a:headEnd/>
                <a:tailEnd/>
              </a:ln>
            </p:spPr>
            <p:txBody>
              <a:bodyPr/>
              <a:lstStyle/>
              <a:p>
                <a:endParaRPr lang="en-US"/>
              </a:p>
            </p:txBody>
          </p:sp>
          <p:sp>
            <p:nvSpPr>
              <p:cNvPr id="84" name="Freeform 285"/>
              <p:cNvSpPr>
                <a:spLocks/>
              </p:cNvSpPr>
              <p:nvPr/>
            </p:nvSpPr>
            <p:spPr bwMode="auto">
              <a:xfrm>
                <a:off x="1228725" y="2389188"/>
                <a:ext cx="12700" cy="6350"/>
              </a:xfrm>
              <a:custGeom>
                <a:avLst/>
                <a:gdLst>
                  <a:gd name="T0" fmla="*/ 0 w 41"/>
                  <a:gd name="T1" fmla="*/ 2147483647 h 22"/>
                  <a:gd name="T2" fmla="*/ 2147483647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2147483647 h 22"/>
                  <a:gd name="T16" fmla="*/ 2147483647 w 41"/>
                  <a:gd name="T17" fmla="*/ 2147483647 h 22"/>
                  <a:gd name="T18" fmla="*/ 2147483647 w 41"/>
                  <a:gd name="T19" fmla="*/ 2147483647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2147483647 w 41"/>
                  <a:gd name="T31" fmla="*/ 2147483647 h 22"/>
                  <a:gd name="T32" fmla="*/ 2147483647 w 41"/>
                  <a:gd name="T33" fmla="*/ 0 h 22"/>
                  <a:gd name="T34" fmla="*/ 0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0" y="2"/>
                    </a:moveTo>
                    <a:lnTo>
                      <a:pt x="1" y="8"/>
                    </a:lnTo>
                    <a:lnTo>
                      <a:pt x="2" y="12"/>
                    </a:lnTo>
                    <a:lnTo>
                      <a:pt x="4" y="15"/>
                    </a:lnTo>
                    <a:lnTo>
                      <a:pt x="7" y="18"/>
                    </a:lnTo>
                    <a:lnTo>
                      <a:pt x="10" y="20"/>
                    </a:lnTo>
                    <a:lnTo>
                      <a:pt x="14" y="21"/>
                    </a:lnTo>
                    <a:lnTo>
                      <a:pt x="18" y="22"/>
                    </a:lnTo>
                    <a:lnTo>
                      <a:pt x="22" y="22"/>
                    </a:lnTo>
                    <a:lnTo>
                      <a:pt x="25" y="21"/>
                    </a:lnTo>
                    <a:lnTo>
                      <a:pt x="29" y="20"/>
                    </a:lnTo>
                    <a:lnTo>
                      <a:pt x="33" y="19"/>
                    </a:lnTo>
                    <a:lnTo>
                      <a:pt x="36" y="16"/>
                    </a:lnTo>
                    <a:lnTo>
                      <a:pt x="38" y="13"/>
                    </a:lnTo>
                    <a:lnTo>
                      <a:pt x="40" y="10"/>
                    </a:lnTo>
                    <a:lnTo>
                      <a:pt x="41" y="5"/>
                    </a:lnTo>
                    <a:lnTo>
                      <a:pt x="41" y="0"/>
                    </a:lnTo>
                    <a:lnTo>
                      <a:pt x="0" y="2"/>
                    </a:lnTo>
                    <a:close/>
                  </a:path>
                </a:pathLst>
              </a:custGeom>
              <a:solidFill>
                <a:srgbClr val="000000"/>
              </a:solidFill>
              <a:ln w="9525">
                <a:noFill/>
                <a:round/>
                <a:headEnd/>
                <a:tailEnd/>
              </a:ln>
            </p:spPr>
            <p:txBody>
              <a:bodyPr/>
              <a:lstStyle/>
              <a:p>
                <a:endParaRPr lang="en-US"/>
              </a:p>
            </p:txBody>
          </p:sp>
          <p:sp>
            <p:nvSpPr>
              <p:cNvPr id="85" name="Freeform 286"/>
              <p:cNvSpPr>
                <a:spLocks/>
              </p:cNvSpPr>
              <p:nvPr/>
            </p:nvSpPr>
            <p:spPr bwMode="auto">
              <a:xfrm>
                <a:off x="1235075" y="2420938"/>
                <a:ext cx="12700" cy="9525"/>
              </a:xfrm>
              <a:custGeom>
                <a:avLst/>
                <a:gdLst>
                  <a:gd name="T0" fmla="*/ 2147483647 w 41"/>
                  <a:gd name="T1" fmla="*/ 2147483647 h 27"/>
                  <a:gd name="T2" fmla="*/ 2147483647 w 41"/>
                  <a:gd name="T3" fmla="*/ 2147483647 h 27"/>
                  <a:gd name="T4" fmla="*/ 2147483647 w 41"/>
                  <a:gd name="T5" fmla="*/ 2147483647 h 27"/>
                  <a:gd name="T6" fmla="*/ 2147483647 w 41"/>
                  <a:gd name="T7" fmla="*/ 2147483647 h 27"/>
                  <a:gd name="T8" fmla="*/ 2147483647 w 41"/>
                  <a:gd name="T9" fmla="*/ 2147483647 h 27"/>
                  <a:gd name="T10" fmla="*/ 2147483647 w 41"/>
                  <a:gd name="T11" fmla="*/ 0 h 27"/>
                  <a:gd name="T12" fmla="*/ 2147483647 w 41"/>
                  <a:gd name="T13" fmla="*/ 0 h 27"/>
                  <a:gd name="T14" fmla="*/ 2147483647 w 41"/>
                  <a:gd name="T15" fmla="*/ 0 h 27"/>
                  <a:gd name="T16" fmla="*/ 2147483647 w 41"/>
                  <a:gd name="T17" fmla="*/ 2147483647 h 27"/>
                  <a:gd name="T18" fmla="*/ 2147483647 w 41"/>
                  <a:gd name="T19" fmla="*/ 2147483647 h 27"/>
                  <a:gd name="T20" fmla="*/ 2147483647 w 41"/>
                  <a:gd name="T21" fmla="*/ 2147483647 h 27"/>
                  <a:gd name="T22" fmla="*/ 2147483647 w 41"/>
                  <a:gd name="T23" fmla="*/ 2147483647 h 27"/>
                  <a:gd name="T24" fmla="*/ 2147483647 w 41"/>
                  <a:gd name="T25" fmla="*/ 2147483647 h 27"/>
                  <a:gd name="T26" fmla="*/ 2147483647 w 41"/>
                  <a:gd name="T27" fmla="*/ 2147483647 h 27"/>
                  <a:gd name="T28" fmla="*/ 0 w 41"/>
                  <a:gd name="T29" fmla="*/ 2147483647 h 27"/>
                  <a:gd name="T30" fmla="*/ 2147483647 w 41"/>
                  <a:gd name="T31" fmla="*/ 2147483647 h 27"/>
                  <a:gd name="T32" fmla="*/ 2147483647 w 41"/>
                  <a:gd name="T33" fmla="*/ 2147483647 h 27"/>
                  <a:gd name="T34" fmla="*/ 2147483647 w 41"/>
                  <a:gd name="T35" fmla="*/ 21474836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7"/>
                  <a:gd name="T56" fmla="*/ 41 w 4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7">
                    <a:moveTo>
                      <a:pt x="41" y="14"/>
                    </a:moveTo>
                    <a:lnTo>
                      <a:pt x="39" y="9"/>
                    </a:lnTo>
                    <a:lnTo>
                      <a:pt x="37" y="6"/>
                    </a:lnTo>
                    <a:lnTo>
                      <a:pt x="34" y="3"/>
                    </a:lnTo>
                    <a:lnTo>
                      <a:pt x="31" y="1"/>
                    </a:lnTo>
                    <a:lnTo>
                      <a:pt x="27" y="0"/>
                    </a:lnTo>
                    <a:lnTo>
                      <a:pt x="23" y="0"/>
                    </a:lnTo>
                    <a:lnTo>
                      <a:pt x="19" y="0"/>
                    </a:lnTo>
                    <a:lnTo>
                      <a:pt x="15" y="1"/>
                    </a:lnTo>
                    <a:lnTo>
                      <a:pt x="12" y="2"/>
                    </a:lnTo>
                    <a:lnTo>
                      <a:pt x="9" y="4"/>
                    </a:lnTo>
                    <a:lnTo>
                      <a:pt x="5" y="7"/>
                    </a:lnTo>
                    <a:lnTo>
                      <a:pt x="3" y="10"/>
                    </a:lnTo>
                    <a:lnTo>
                      <a:pt x="1" y="13"/>
                    </a:lnTo>
                    <a:lnTo>
                      <a:pt x="0" y="18"/>
                    </a:lnTo>
                    <a:lnTo>
                      <a:pt x="1" y="22"/>
                    </a:lnTo>
                    <a:lnTo>
                      <a:pt x="2" y="27"/>
                    </a:lnTo>
                    <a:lnTo>
                      <a:pt x="41" y="14"/>
                    </a:lnTo>
                    <a:close/>
                  </a:path>
                </a:pathLst>
              </a:custGeom>
              <a:solidFill>
                <a:srgbClr val="000000"/>
              </a:solidFill>
              <a:ln w="9525">
                <a:noFill/>
                <a:round/>
                <a:headEnd/>
                <a:tailEnd/>
              </a:ln>
            </p:spPr>
            <p:txBody>
              <a:bodyPr/>
              <a:lstStyle/>
              <a:p>
                <a:endParaRPr lang="en-US"/>
              </a:p>
            </p:txBody>
          </p:sp>
          <p:sp>
            <p:nvSpPr>
              <p:cNvPr id="86" name="Freeform 287"/>
              <p:cNvSpPr>
                <a:spLocks/>
              </p:cNvSpPr>
              <p:nvPr/>
            </p:nvSpPr>
            <p:spPr bwMode="auto">
              <a:xfrm>
                <a:off x="1236663" y="2425700"/>
                <a:ext cx="22225" cy="30163"/>
              </a:xfrm>
              <a:custGeom>
                <a:avLst/>
                <a:gdLst>
                  <a:gd name="T0" fmla="*/ 2147483647 w 74"/>
                  <a:gd name="T1" fmla="*/ 2147483647 h 93"/>
                  <a:gd name="T2" fmla="*/ 2147483647 w 74"/>
                  <a:gd name="T3" fmla="*/ 2147483647 h 93"/>
                  <a:gd name="T4" fmla="*/ 2147483647 w 74"/>
                  <a:gd name="T5" fmla="*/ 2147483647 h 93"/>
                  <a:gd name="T6" fmla="*/ 2147483647 w 74"/>
                  <a:gd name="T7" fmla="*/ 2147483647 h 93"/>
                  <a:gd name="T8" fmla="*/ 2147483647 w 74"/>
                  <a:gd name="T9" fmla="*/ 2147483647 h 93"/>
                  <a:gd name="T10" fmla="*/ 2147483647 w 74"/>
                  <a:gd name="T11" fmla="*/ 2147483647 h 93"/>
                  <a:gd name="T12" fmla="*/ 2147483647 w 74"/>
                  <a:gd name="T13" fmla="*/ 0 h 93"/>
                  <a:gd name="T14" fmla="*/ 0 w 74"/>
                  <a:gd name="T15" fmla="*/ 2147483647 h 93"/>
                  <a:gd name="T16" fmla="*/ 2147483647 w 74"/>
                  <a:gd name="T17" fmla="*/ 2147483647 h 93"/>
                  <a:gd name="T18" fmla="*/ 2147483647 w 74"/>
                  <a:gd name="T19" fmla="*/ 2147483647 h 93"/>
                  <a:gd name="T20" fmla="*/ 2147483647 w 74"/>
                  <a:gd name="T21" fmla="*/ 2147483647 h 93"/>
                  <a:gd name="T22" fmla="*/ 2147483647 w 74"/>
                  <a:gd name="T23" fmla="*/ 2147483647 h 93"/>
                  <a:gd name="T24" fmla="*/ 2147483647 w 74"/>
                  <a:gd name="T25" fmla="*/ 2147483647 h 93"/>
                  <a:gd name="T26" fmla="*/ 2147483647 w 74"/>
                  <a:gd name="T27" fmla="*/ 2147483647 h 93"/>
                  <a:gd name="T28" fmla="*/ 2147483647 w 74"/>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93"/>
                  <a:gd name="T47" fmla="*/ 74 w 74"/>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93">
                    <a:moveTo>
                      <a:pt x="74" y="70"/>
                    </a:moveTo>
                    <a:lnTo>
                      <a:pt x="72" y="67"/>
                    </a:lnTo>
                    <a:lnTo>
                      <a:pt x="64" y="54"/>
                    </a:lnTo>
                    <a:lnTo>
                      <a:pt x="56" y="41"/>
                    </a:lnTo>
                    <a:lnTo>
                      <a:pt x="50" y="26"/>
                    </a:lnTo>
                    <a:lnTo>
                      <a:pt x="44" y="11"/>
                    </a:lnTo>
                    <a:lnTo>
                      <a:pt x="39" y="0"/>
                    </a:lnTo>
                    <a:lnTo>
                      <a:pt x="0" y="13"/>
                    </a:lnTo>
                    <a:lnTo>
                      <a:pt x="4" y="26"/>
                    </a:lnTo>
                    <a:lnTo>
                      <a:pt x="11" y="43"/>
                    </a:lnTo>
                    <a:lnTo>
                      <a:pt x="19" y="59"/>
                    </a:lnTo>
                    <a:lnTo>
                      <a:pt x="28" y="74"/>
                    </a:lnTo>
                    <a:lnTo>
                      <a:pt x="37" y="90"/>
                    </a:lnTo>
                    <a:lnTo>
                      <a:pt x="39" y="93"/>
                    </a:lnTo>
                    <a:lnTo>
                      <a:pt x="74" y="70"/>
                    </a:lnTo>
                    <a:close/>
                  </a:path>
                </a:pathLst>
              </a:custGeom>
              <a:solidFill>
                <a:srgbClr val="000000"/>
              </a:solidFill>
              <a:ln w="9525">
                <a:noFill/>
                <a:round/>
                <a:headEnd/>
                <a:tailEnd/>
              </a:ln>
            </p:spPr>
            <p:txBody>
              <a:bodyPr/>
              <a:lstStyle/>
              <a:p>
                <a:endParaRPr lang="en-US"/>
              </a:p>
            </p:txBody>
          </p:sp>
          <p:sp>
            <p:nvSpPr>
              <p:cNvPr id="87" name="Freeform 288"/>
              <p:cNvSpPr>
                <a:spLocks/>
              </p:cNvSpPr>
              <p:nvPr/>
            </p:nvSpPr>
            <p:spPr bwMode="auto">
              <a:xfrm>
                <a:off x="1247775" y="2447925"/>
                <a:ext cx="12700" cy="11113"/>
              </a:xfrm>
              <a:custGeom>
                <a:avLst/>
                <a:gdLst>
                  <a:gd name="T0" fmla="*/ 0 w 38"/>
                  <a:gd name="T1" fmla="*/ 2147483647 h 33"/>
                  <a:gd name="T2" fmla="*/ 2147483647 w 38"/>
                  <a:gd name="T3" fmla="*/ 2147483647 h 33"/>
                  <a:gd name="T4" fmla="*/ 2147483647 w 38"/>
                  <a:gd name="T5" fmla="*/ 2147483647 h 33"/>
                  <a:gd name="T6" fmla="*/ 2147483647 w 38"/>
                  <a:gd name="T7" fmla="*/ 2147483647 h 33"/>
                  <a:gd name="T8" fmla="*/ 2147483647 w 38"/>
                  <a:gd name="T9" fmla="*/ 2147483647 h 33"/>
                  <a:gd name="T10" fmla="*/ 2147483647 w 38"/>
                  <a:gd name="T11" fmla="*/ 2147483647 h 33"/>
                  <a:gd name="T12" fmla="*/ 2147483647 w 38"/>
                  <a:gd name="T13" fmla="*/ 2147483647 h 33"/>
                  <a:gd name="T14" fmla="*/ 2147483647 w 38"/>
                  <a:gd name="T15" fmla="*/ 2147483647 h 33"/>
                  <a:gd name="T16" fmla="*/ 2147483647 w 38"/>
                  <a:gd name="T17" fmla="*/ 2147483647 h 33"/>
                  <a:gd name="T18" fmla="*/ 2147483647 w 38"/>
                  <a:gd name="T19" fmla="*/ 2147483647 h 33"/>
                  <a:gd name="T20" fmla="*/ 2147483647 w 38"/>
                  <a:gd name="T21" fmla="*/ 2147483647 h 33"/>
                  <a:gd name="T22" fmla="*/ 2147483647 w 38"/>
                  <a:gd name="T23" fmla="*/ 2147483647 h 33"/>
                  <a:gd name="T24" fmla="*/ 2147483647 w 38"/>
                  <a:gd name="T25" fmla="*/ 2147483647 h 33"/>
                  <a:gd name="T26" fmla="*/ 2147483647 w 38"/>
                  <a:gd name="T27" fmla="*/ 2147483647 h 33"/>
                  <a:gd name="T28" fmla="*/ 2147483647 w 38"/>
                  <a:gd name="T29" fmla="*/ 2147483647 h 33"/>
                  <a:gd name="T30" fmla="*/ 2147483647 w 38"/>
                  <a:gd name="T31" fmla="*/ 2147483647 h 33"/>
                  <a:gd name="T32" fmla="*/ 2147483647 w 38"/>
                  <a:gd name="T33" fmla="*/ 0 h 33"/>
                  <a:gd name="T34" fmla="*/ 0 w 38"/>
                  <a:gd name="T35" fmla="*/ 214748364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0" y="23"/>
                    </a:moveTo>
                    <a:lnTo>
                      <a:pt x="3" y="27"/>
                    </a:lnTo>
                    <a:lnTo>
                      <a:pt x="7" y="30"/>
                    </a:lnTo>
                    <a:lnTo>
                      <a:pt x="10" y="32"/>
                    </a:lnTo>
                    <a:lnTo>
                      <a:pt x="14" y="33"/>
                    </a:lnTo>
                    <a:lnTo>
                      <a:pt x="18" y="33"/>
                    </a:lnTo>
                    <a:lnTo>
                      <a:pt x="21" y="33"/>
                    </a:lnTo>
                    <a:lnTo>
                      <a:pt x="26" y="31"/>
                    </a:lnTo>
                    <a:lnTo>
                      <a:pt x="29" y="30"/>
                    </a:lnTo>
                    <a:lnTo>
                      <a:pt x="32" y="27"/>
                    </a:lnTo>
                    <a:lnTo>
                      <a:pt x="35" y="24"/>
                    </a:lnTo>
                    <a:lnTo>
                      <a:pt x="37" y="21"/>
                    </a:lnTo>
                    <a:lnTo>
                      <a:pt x="38" y="17"/>
                    </a:lnTo>
                    <a:lnTo>
                      <a:pt x="38" y="13"/>
                    </a:lnTo>
                    <a:lnTo>
                      <a:pt x="38" y="9"/>
                    </a:lnTo>
                    <a:lnTo>
                      <a:pt x="37" y="4"/>
                    </a:lnTo>
                    <a:lnTo>
                      <a:pt x="35" y="0"/>
                    </a:lnTo>
                    <a:lnTo>
                      <a:pt x="0" y="23"/>
                    </a:lnTo>
                    <a:close/>
                  </a:path>
                </a:pathLst>
              </a:custGeom>
              <a:solidFill>
                <a:srgbClr val="000000"/>
              </a:solidFill>
              <a:ln w="9525">
                <a:noFill/>
                <a:round/>
                <a:headEnd/>
                <a:tailEnd/>
              </a:ln>
            </p:spPr>
            <p:txBody>
              <a:bodyPr/>
              <a:lstStyle/>
              <a:p>
                <a:endParaRPr lang="en-US"/>
              </a:p>
            </p:txBody>
          </p:sp>
          <p:sp>
            <p:nvSpPr>
              <p:cNvPr id="88" name="Freeform 289"/>
              <p:cNvSpPr>
                <a:spLocks/>
              </p:cNvSpPr>
              <p:nvPr/>
            </p:nvSpPr>
            <p:spPr bwMode="auto">
              <a:xfrm>
                <a:off x="1276350" y="2473325"/>
                <a:ext cx="9525" cy="11113"/>
              </a:xfrm>
              <a:custGeom>
                <a:avLst/>
                <a:gdLst>
                  <a:gd name="T0" fmla="*/ 2147483647 w 33"/>
                  <a:gd name="T1" fmla="*/ 2147483647 h 38"/>
                  <a:gd name="T2" fmla="*/ 2147483647 w 33"/>
                  <a:gd name="T3" fmla="*/ 2147483647 h 38"/>
                  <a:gd name="T4" fmla="*/ 2147483647 w 33"/>
                  <a:gd name="T5" fmla="*/ 0 h 38"/>
                  <a:gd name="T6" fmla="*/ 2147483647 w 33"/>
                  <a:gd name="T7" fmla="*/ 0 h 38"/>
                  <a:gd name="T8" fmla="*/ 2147483647 w 33"/>
                  <a:gd name="T9" fmla="*/ 0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0 w 33"/>
                  <a:gd name="T21" fmla="*/ 2147483647 h 38"/>
                  <a:gd name="T22" fmla="*/ 0 w 33"/>
                  <a:gd name="T23" fmla="*/ 2147483647 h 38"/>
                  <a:gd name="T24" fmla="*/ 0 w 33"/>
                  <a:gd name="T25" fmla="*/ 2147483647 h 38"/>
                  <a:gd name="T26" fmla="*/ 0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33" y="5"/>
                    </a:moveTo>
                    <a:lnTo>
                      <a:pt x="28" y="2"/>
                    </a:lnTo>
                    <a:lnTo>
                      <a:pt x="24" y="0"/>
                    </a:lnTo>
                    <a:lnTo>
                      <a:pt x="20" y="0"/>
                    </a:lnTo>
                    <a:lnTo>
                      <a:pt x="16" y="0"/>
                    </a:lnTo>
                    <a:lnTo>
                      <a:pt x="13" y="2"/>
                    </a:lnTo>
                    <a:lnTo>
                      <a:pt x="8" y="5"/>
                    </a:lnTo>
                    <a:lnTo>
                      <a:pt x="6" y="7"/>
                    </a:lnTo>
                    <a:lnTo>
                      <a:pt x="3" y="10"/>
                    </a:lnTo>
                    <a:lnTo>
                      <a:pt x="1" y="13"/>
                    </a:lnTo>
                    <a:lnTo>
                      <a:pt x="0" y="17"/>
                    </a:lnTo>
                    <a:lnTo>
                      <a:pt x="0" y="20"/>
                    </a:lnTo>
                    <a:lnTo>
                      <a:pt x="0" y="25"/>
                    </a:lnTo>
                    <a:lnTo>
                      <a:pt x="0" y="29"/>
                    </a:lnTo>
                    <a:lnTo>
                      <a:pt x="2" y="32"/>
                    </a:lnTo>
                    <a:lnTo>
                      <a:pt x="5" y="35"/>
                    </a:lnTo>
                    <a:lnTo>
                      <a:pt x="8" y="38"/>
                    </a:lnTo>
                    <a:lnTo>
                      <a:pt x="33" y="5"/>
                    </a:lnTo>
                    <a:close/>
                  </a:path>
                </a:pathLst>
              </a:custGeom>
              <a:solidFill>
                <a:srgbClr val="000000"/>
              </a:solidFill>
              <a:ln w="9525">
                <a:noFill/>
                <a:round/>
                <a:headEnd/>
                <a:tailEnd/>
              </a:ln>
            </p:spPr>
            <p:txBody>
              <a:bodyPr/>
              <a:lstStyle/>
              <a:p>
                <a:endParaRPr lang="en-US"/>
              </a:p>
            </p:txBody>
          </p:sp>
          <p:sp>
            <p:nvSpPr>
              <p:cNvPr id="89" name="Freeform 290"/>
              <p:cNvSpPr>
                <a:spLocks/>
              </p:cNvSpPr>
              <p:nvPr/>
            </p:nvSpPr>
            <p:spPr bwMode="auto">
              <a:xfrm>
                <a:off x="1277938" y="2473325"/>
                <a:ext cx="31750" cy="23813"/>
              </a:xfrm>
              <a:custGeom>
                <a:avLst/>
                <a:gdLst>
                  <a:gd name="T0" fmla="*/ 2147483647 w 96"/>
                  <a:gd name="T1" fmla="*/ 2147483647 h 73"/>
                  <a:gd name="T2" fmla="*/ 2147483647 w 96"/>
                  <a:gd name="T3" fmla="*/ 2147483647 h 73"/>
                  <a:gd name="T4" fmla="*/ 2147483647 w 96"/>
                  <a:gd name="T5" fmla="*/ 2147483647 h 73"/>
                  <a:gd name="T6" fmla="*/ 2147483647 w 96"/>
                  <a:gd name="T7" fmla="*/ 2147483647 h 73"/>
                  <a:gd name="T8" fmla="*/ 2147483647 w 96"/>
                  <a:gd name="T9" fmla="*/ 2147483647 h 73"/>
                  <a:gd name="T10" fmla="*/ 2147483647 w 96"/>
                  <a:gd name="T11" fmla="*/ 0 h 73"/>
                  <a:gd name="T12" fmla="*/ 2147483647 w 96"/>
                  <a:gd name="T13" fmla="*/ 2147483647 h 73"/>
                  <a:gd name="T14" fmla="*/ 0 w 96"/>
                  <a:gd name="T15" fmla="*/ 2147483647 h 73"/>
                  <a:gd name="T16" fmla="*/ 2147483647 w 96"/>
                  <a:gd name="T17" fmla="*/ 2147483647 h 73"/>
                  <a:gd name="T18" fmla="*/ 2147483647 w 96"/>
                  <a:gd name="T19" fmla="*/ 2147483647 h 73"/>
                  <a:gd name="T20" fmla="*/ 2147483647 w 96"/>
                  <a:gd name="T21" fmla="*/ 2147483647 h 73"/>
                  <a:gd name="T22" fmla="*/ 2147483647 w 96"/>
                  <a:gd name="T23" fmla="*/ 2147483647 h 73"/>
                  <a:gd name="T24" fmla="*/ 2147483647 w 96"/>
                  <a:gd name="T25" fmla="*/ 2147483647 h 73"/>
                  <a:gd name="T26" fmla="*/ 2147483647 w 96"/>
                  <a:gd name="T27" fmla="*/ 2147483647 h 73"/>
                  <a:gd name="T28" fmla="*/ 2147483647 w 96"/>
                  <a:gd name="T29" fmla="*/ 2147483647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73"/>
                  <a:gd name="T47" fmla="*/ 96 w 96"/>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73">
                    <a:moveTo>
                      <a:pt x="96" y="33"/>
                    </a:moveTo>
                    <a:lnTo>
                      <a:pt x="82" y="29"/>
                    </a:lnTo>
                    <a:lnTo>
                      <a:pt x="67" y="23"/>
                    </a:lnTo>
                    <a:lnTo>
                      <a:pt x="52" y="16"/>
                    </a:lnTo>
                    <a:lnTo>
                      <a:pt x="37" y="9"/>
                    </a:lnTo>
                    <a:lnTo>
                      <a:pt x="24" y="0"/>
                    </a:lnTo>
                    <a:lnTo>
                      <a:pt x="25" y="2"/>
                    </a:lnTo>
                    <a:lnTo>
                      <a:pt x="0" y="35"/>
                    </a:lnTo>
                    <a:lnTo>
                      <a:pt x="2" y="36"/>
                    </a:lnTo>
                    <a:lnTo>
                      <a:pt x="17" y="46"/>
                    </a:lnTo>
                    <a:lnTo>
                      <a:pt x="33" y="53"/>
                    </a:lnTo>
                    <a:lnTo>
                      <a:pt x="50" y="62"/>
                    </a:lnTo>
                    <a:lnTo>
                      <a:pt x="68" y="68"/>
                    </a:lnTo>
                    <a:lnTo>
                      <a:pt x="82" y="73"/>
                    </a:lnTo>
                    <a:lnTo>
                      <a:pt x="96" y="33"/>
                    </a:lnTo>
                    <a:close/>
                  </a:path>
                </a:pathLst>
              </a:custGeom>
              <a:solidFill>
                <a:srgbClr val="000000"/>
              </a:solidFill>
              <a:ln w="9525">
                <a:noFill/>
                <a:round/>
                <a:headEnd/>
                <a:tailEnd/>
              </a:ln>
            </p:spPr>
            <p:txBody>
              <a:bodyPr/>
              <a:lstStyle/>
              <a:p>
                <a:endParaRPr lang="en-US"/>
              </a:p>
            </p:txBody>
          </p:sp>
          <p:sp>
            <p:nvSpPr>
              <p:cNvPr id="90" name="Freeform 291"/>
              <p:cNvSpPr>
                <a:spLocks/>
              </p:cNvSpPr>
              <p:nvPr/>
            </p:nvSpPr>
            <p:spPr bwMode="auto">
              <a:xfrm>
                <a:off x="1304925" y="2484438"/>
                <a:ext cx="7938"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5" y="41"/>
                    </a:lnTo>
                    <a:lnTo>
                      <a:pt x="9" y="41"/>
                    </a:lnTo>
                    <a:lnTo>
                      <a:pt x="13" y="40"/>
                    </a:lnTo>
                    <a:lnTo>
                      <a:pt x="17" y="39"/>
                    </a:lnTo>
                    <a:lnTo>
                      <a:pt x="20" y="37"/>
                    </a:lnTo>
                    <a:lnTo>
                      <a:pt x="23" y="34"/>
                    </a:lnTo>
                    <a:lnTo>
                      <a:pt x="25" y="31"/>
                    </a:lnTo>
                    <a:lnTo>
                      <a:pt x="26" y="28"/>
                    </a:lnTo>
                    <a:lnTo>
                      <a:pt x="27" y="23"/>
                    </a:lnTo>
                    <a:lnTo>
                      <a:pt x="28" y="19"/>
                    </a:lnTo>
                    <a:lnTo>
                      <a:pt x="27" y="16"/>
                    </a:lnTo>
                    <a:lnTo>
                      <a:pt x="26" y="12"/>
                    </a:lnTo>
                    <a:lnTo>
                      <a:pt x="25" y="9"/>
                    </a:lnTo>
                    <a:lnTo>
                      <a:pt x="22" y="6"/>
                    </a:lnTo>
                    <a:lnTo>
                      <a:pt x="19" y="2"/>
                    </a:lnTo>
                    <a:lnTo>
                      <a:pt x="14" y="0"/>
                    </a:lnTo>
                    <a:lnTo>
                      <a:pt x="0" y="40"/>
                    </a:lnTo>
                    <a:close/>
                  </a:path>
                </a:pathLst>
              </a:custGeom>
              <a:solidFill>
                <a:srgbClr val="000000"/>
              </a:solidFill>
              <a:ln w="9525">
                <a:noFill/>
                <a:round/>
                <a:headEnd/>
                <a:tailEnd/>
              </a:ln>
            </p:spPr>
            <p:txBody>
              <a:bodyPr/>
              <a:lstStyle/>
              <a:p>
                <a:endParaRPr lang="en-US"/>
              </a:p>
            </p:txBody>
          </p:sp>
          <p:sp>
            <p:nvSpPr>
              <p:cNvPr id="91" name="Freeform 292"/>
              <p:cNvSpPr>
                <a:spLocks/>
              </p:cNvSpPr>
              <p:nvPr/>
            </p:nvSpPr>
            <p:spPr bwMode="auto">
              <a:xfrm>
                <a:off x="1336675" y="2497138"/>
                <a:ext cx="11113" cy="12700"/>
              </a:xfrm>
              <a:custGeom>
                <a:avLst/>
                <a:gdLst>
                  <a:gd name="T0" fmla="*/ 2147483647 w 33"/>
                  <a:gd name="T1" fmla="*/ 2147483647 h 40"/>
                  <a:gd name="T2" fmla="*/ 2147483647 w 33"/>
                  <a:gd name="T3" fmla="*/ 2147483647 h 40"/>
                  <a:gd name="T4" fmla="*/ 2147483647 w 33"/>
                  <a:gd name="T5" fmla="*/ 0 h 40"/>
                  <a:gd name="T6" fmla="*/ 2147483647 w 33"/>
                  <a:gd name="T7" fmla="*/ 0 h 40"/>
                  <a:gd name="T8" fmla="*/ 2147483647 w 33"/>
                  <a:gd name="T9" fmla="*/ 2147483647 h 40"/>
                  <a:gd name="T10" fmla="*/ 2147483647 w 33"/>
                  <a:gd name="T11" fmla="*/ 2147483647 h 40"/>
                  <a:gd name="T12" fmla="*/ 2147483647 w 33"/>
                  <a:gd name="T13" fmla="*/ 2147483647 h 40"/>
                  <a:gd name="T14" fmla="*/ 2147483647 w 33"/>
                  <a:gd name="T15" fmla="*/ 2147483647 h 40"/>
                  <a:gd name="T16" fmla="*/ 2147483647 w 33"/>
                  <a:gd name="T17" fmla="*/ 2147483647 h 40"/>
                  <a:gd name="T18" fmla="*/ 2147483647 w 33"/>
                  <a:gd name="T19" fmla="*/ 2147483647 h 40"/>
                  <a:gd name="T20" fmla="*/ 0 w 33"/>
                  <a:gd name="T21" fmla="*/ 2147483647 h 40"/>
                  <a:gd name="T22" fmla="*/ 0 w 33"/>
                  <a:gd name="T23" fmla="*/ 2147483647 h 40"/>
                  <a:gd name="T24" fmla="*/ 0 w 33"/>
                  <a:gd name="T25" fmla="*/ 2147483647 h 40"/>
                  <a:gd name="T26" fmla="*/ 0 w 33"/>
                  <a:gd name="T27" fmla="*/ 2147483647 h 40"/>
                  <a:gd name="T28" fmla="*/ 2147483647 w 33"/>
                  <a:gd name="T29" fmla="*/ 2147483647 h 40"/>
                  <a:gd name="T30" fmla="*/ 2147483647 w 33"/>
                  <a:gd name="T31" fmla="*/ 2147483647 h 40"/>
                  <a:gd name="T32" fmla="*/ 2147483647 w 33"/>
                  <a:gd name="T33" fmla="*/ 2147483647 h 40"/>
                  <a:gd name="T34" fmla="*/ 2147483647 w 33"/>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0"/>
                  <a:gd name="T56" fmla="*/ 33 w 3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0">
                    <a:moveTo>
                      <a:pt x="33" y="5"/>
                    </a:moveTo>
                    <a:lnTo>
                      <a:pt x="29" y="3"/>
                    </a:lnTo>
                    <a:lnTo>
                      <a:pt x="24" y="0"/>
                    </a:lnTo>
                    <a:lnTo>
                      <a:pt x="20" y="0"/>
                    </a:lnTo>
                    <a:lnTo>
                      <a:pt x="16" y="2"/>
                    </a:lnTo>
                    <a:lnTo>
                      <a:pt x="13" y="3"/>
                    </a:lnTo>
                    <a:lnTo>
                      <a:pt x="9" y="5"/>
                    </a:lnTo>
                    <a:lnTo>
                      <a:pt x="6" y="7"/>
                    </a:lnTo>
                    <a:lnTo>
                      <a:pt x="3" y="10"/>
                    </a:lnTo>
                    <a:lnTo>
                      <a:pt x="1" y="13"/>
                    </a:lnTo>
                    <a:lnTo>
                      <a:pt x="0" y="17"/>
                    </a:lnTo>
                    <a:lnTo>
                      <a:pt x="0" y="21"/>
                    </a:lnTo>
                    <a:lnTo>
                      <a:pt x="0" y="25"/>
                    </a:lnTo>
                    <a:lnTo>
                      <a:pt x="0" y="29"/>
                    </a:lnTo>
                    <a:lnTo>
                      <a:pt x="2" y="32"/>
                    </a:lnTo>
                    <a:lnTo>
                      <a:pt x="5" y="36"/>
                    </a:lnTo>
                    <a:lnTo>
                      <a:pt x="9" y="40"/>
                    </a:lnTo>
                    <a:lnTo>
                      <a:pt x="33" y="5"/>
                    </a:lnTo>
                    <a:close/>
                  </a:path>
                </a:pathLst>
              </a:custGeom>
              <a:solidFill>
                <a:srgbClr val="000000"/>
              </a:solidFill>
              <a:ln w="9525">
                <a:noFill/>
                <a:round/>
                <a:headEnd/>
                <a:tailEnd/>
              </a:ln>
            </p:spPr>
            <p:txBody>
              <a:bodyPr/>
              <a:lstStyle/>
              <a:p>
                <a:endParaRPr lang="en-US"/>
              </a:p>
            </p:txBody>
          </p:sp>
          <p:sp>
            <p:nvSpPr>
              <p:cNvPr id="92" name="Freeform 293"/>
              <p:cNvSpPr>
                <a:spLocks/>
              </p:cNvSpPr>
              <p:nvPr/>
            </p:nvSpPr>
            <p:spPr bwMode="auto">
              <a:xfrm>
                <a:off x="1339850" y="2498725"/>
                <a:ext cx="28575" cy="28575"/>
              </a:xfrm>
              <a:custGeom>
                <a:avLst/>
                <a:gdLst>
                  <a:gd name="T0" fmla="*/ 2147483647 w 89"/>
                  <a:gd name="T1" fmla="*/ 2147483647 h 87"/>
                  <a:gd name="T2" fmla="*/ 2147483647 w 89"/>
                  <a:gd name="T3" fmla="*/ 2147483647 h 87"/>
                  <a:gd name="T4" fmla="*/ 2147483647 w 89"/>
                  <a:gd name="T5" fmla="*/ 2147483647 h 87"/>
                  <a:gd name="T6" fmla="*/ 2147483647 w 89"/>
                  <a:gd name="T7" fmla="*/ 2147483647 h 87"/>
                  <a:gd name="T8" fmla="*/ 2147483647 w 89"/>
                  <a:gd name="T9" fmla="*/ 2147483647 h 87"/>
                  <a:gd name="T10" fmla="*/ 2147483647 w 89"/>
                  <a:gd name="T11" fmla="*/ 0 h 87"/>
                  <a:gd name="T12" fmla="*/ 0 w 89"/>
                  <a:gd name="T13" fmla="*/ 2147483647 h 87"/>
                  <a:gd name="T14" fmla="*/ 2147483647 w 89"/>
                  <a:gd name="T15" fmla="*/ 2147483647 h 87"/>
                  <a:gd name="T16" fmla="*/ 2147483647 w 89"/>
                  <a:gd name="T17" fmla="*/ 2147483647 h 87"/>
                  <a:gd name="T18" fmla="*/ 2147483647 w 89"/>
                  <a:gd name="T19" fmla="*/ 2147483647 h 87"/>
                  <a:gd name="T20" fmla="*/ 2147483647 w 89"/>
                  <a:gd name="T21" fmla="*/ 2147483647 h 87"/>
                  <a:gd name="T22" fmla="*/ 2147483647 w 89"/>
                  <a:gd name="T23" fmla="*/ 2147483647 h 87"/>
                  <a:gd name="T24" fmla="*/ 2147483647 w 89"/>
                  <a:gd name="T25" fmla="*/ 214748364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87"/>
                  <a:gd name="T41" fmla="*/ 89 w 89"/>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87">
                    <a:moveTo>
                      <a:pt x="89" y="59"/>
                    </a:moveTo>
                    <a:lnTo>
                      <a:pt x="80" y="48"/>
                    </a:lnTo>
                    <a:lnTo>
                      <a:pt x="66" y="34"/>
                    </a:lnTo>
                    <a:lnTo>
                      <a:pt x="50" y="20"/>
                    </a:lnTo>
                    <a:lnTo>
                      <a:pt x="31" y="5"/>
                    </a:lnTo>
                    <a:lnTo>
                      <a:pt x="24" y="0"/>
                    </a:lnTo>
                    <a:lnTo>
                      <a:pt x="0" y="35"/>
                    </a:lnTo>
                    <a:lnTo>
                      <a:pt x="6" y="39"/>
                    </a:lnTo>
                    <a:lnTo>
                      <a:pt x="23" y="51"/>
                    </a:lnTo>
                    <a:lnTo>
                      <a:pt x="37" y="64"/>
                    </a:lnTo>
                    <a:lnTo>
                      <a:pt x="49" y="77"/>
                    </a:lnTo>
                    <a:lnTo>
                      <a:pt x="58" y="87"/>
                    </a:lnTo>
                    <a:lnTo>
                      <a:pt x="89" y="59"/>
                    </a:lnTo>
                    <a:close/>
                  </a:path>
                </a:pathLst>
              </a:custGeom>
              <a:solidFill>
                <a:srgbClr val="000000"/>
              </a:solidFill>
              <a:ln w="9525">
                <a:noFill/>
                <a:round/>
                <a:headEnd/>
                <a:tailEnd/>
              </a:ln>
            </p:spPr>
            <p:txBody>
              <a:bodyPr/>
              <a:lstStyle/>
              <a:p>
                <a:endParaRPr lang="en-US"/>
              </a:p>
            </p:txBody>
          </p:sp>
          <p:sp>
            <p:nvSpPr>
              <p:cNvPr id="93" name="Freeform 294"/>
              <p:cNvSpPr>
                <a:spLocks/>
              </p:cNvSpPr>
              <p:nvPr/>
            </p:nvSpPr>
            <p:spPr bwMode="auto">
              <a:xfrm>
                <a:off x="1358900" y="2517775"/>
                <a:ext cx="11113" cy="11113"/>
              </a:xfrm>
              <a:custGeom>
                <a:avLst/>
                <a:gdLst>
                  <a:gd name="T0" fmla="*/ 0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0 h 36"/>
                  <a:gd name="T34" fmla="*/ 0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0" y="28"/>
                    </a:moveTo>
                    <a:lnTo>
                      <a:pt x="4" y="32"/>
                    </a:lnTo>
                    <a:lnTo>
                      <a:pt x="8" y="34"/>
                    </a:lnTo>
                    <a:lnTo>
                      <a:pt x="11" y="35"/>
                    </a:lnTo>
                    <a:lnTo>
                      <a:pt x="16" y="36"/>
                    </a:lnTo>
                    <a:lnTo>
                      <a:pt x="20" y="35"/>
                    </a:lnTo>
                    <a:lnTo>
                      <a:pt x="23" y="34"/>
                    </a:lnTo>
                    <a:lnTo>
                      <a:pt x="26" y="32"/>
                    </a:lnTo>
                    <a:lnTo>
                      <a:pt x="29" y="29"/>
                    </a:lnTo>
                    <a:lnTo>
                      <a:pt x="32" y="27"/>
                    </a:lnTo>
                    <a:lnTo>
                      <a:pt x="35" y="23"/>
                    </a:lnTo>
                    <a:lnTo>
                      <a:pt x="36" y="20"/>
                    </a:lnTo>
                    <a:lnTo>
                      <a:pt x="37" y="16"/>
                    </a:lnTo>
                    <a:lnTo>
                      <a:pt x="37" y="13"/>
                    </a:lnTo>
                    <a:lnTo>
                      <a:pt x="36" y="8"/>
                    </a:lnTo>
                    <a:lnTo>
                      <a:pt x="34" y="4"/>
                    </a:lnTo>
                    <a:lnTo>
                      <a:pt x="31" y="0"/>
                    </a:lnTo>
                    <a:lnTo>
                      <a:pt x="0" y="28"/>
                    </a:lnTo>
                    <a:close/>
                  </a:path>
                </a:pathLst>
              </a:custGeom>
              <a:solidFill>
                <a:srgbClr val="000000"/>
              </a:solidFill>
              <a:ln w="9525">
                <a:noFill/>
                <a:round/>
                <a:headEnd/>
                <a:tailEnd/>
              </a:ln>
            </p:spPr>
            <p:txBody>
              <a:bodyPr/>
              <a:lstStyle/>
              <a:p>
                <a:endParaRPr lang="en-US"/>
              </a:p>
            </p:txBody>
          </p:sp>
          <p:sp>
            <p:nvSpPr>
              <p:cNvPr id="94" name="Freeform 295"/>
              <p:cNvSpPr>
                <a:spLocks/>
              </p:cNvSpPr>
              <p:nvPr/>
            </p:nvSpPr>
            <p:spPr bwMode="auto">
              <a:xfrm>
                <a:off x="1376363" y="2551113"/>
                <a:ext cx="12700" cy="9525"/>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0 w 40"/>
                  <a:gd name="T27" fmla="*/ 2147483647 h 31"/>
                  <a:gd name="T28" fmla="*/ 0 w 40"/>
                  <a:gd name="T29" fmla="*/ 2147483647 h 31"/>
                  <a:gd name="T30" fmla="*/ 0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3"/>
                    </a:moveTo>
                    <a:lnTo>
                      <a:pt x="37" y="9"/>
                    </a:lnTo>
                    <a:lnTo>
                      <a:pt x="34" y="6"/>
                    </a:lnTo>
                    <a:lnTo>
                      <a:pt x="30" y="2"/>
                    </a:lnTo>
                    <a:lnTo>
                      <a:pt x="27" y="1"/>
                    </a:lnTo>
                    <a:lnTo>
                      <a:pt x="23" y="0"/>
                    </a:lnTo>
                    <a:lnTo>
                      <a:pt x="20" y="0"/>
                    </a:lnTo>
                    <a:lnTo>
                      <a:pt x="15" y="1"/>
                    </a:lnTo>
                    <a:lnTo>
                      <a:pt x="11" y="2"/>
                    </a:lnTo>
                    <a:lnTo>
                      <a:pt x="8" y="5"/>
                    </a:lnTo>
                    <a:lnTo>
                      <a:pt x="5" y="7"/>
                    </a:lnTo>
                    <a:lnTo>
                      <a:pt x="3" y="10"/>
                    </a:lnTo>
                    <a:lnTo>
                      <a:pt x="1" y="13"/>
                    </a:lnTo>
                    <a:lnTo>
                      <a:pt x="0" y="17"/>
                    </a:lnTo>
                    <a:lnTo>
                      <a:pt x="0" y="22"/>
                    </a:lnTo>
                    <a:lnTo>
                      <a:pt x="0" y="26"/>
                    </a:lnTo>
                    <a:lnTo>
                      <a:pt x="2" y="31"/>
                    </a:lnTo>
                    <a:lnTo>
                      <a:pt x="40" y="13"/>
                    </a:lnTo>
                    <a:close/>
                  </a:path>
                </a:pathLst>
              </a:custGeom>
              <a:solidFill>
                <a:srgbClr val="000000"/>
              </a:solidFill>
              <a:ln w="9525">
                <a:noFill/>
                <a:round/>
                <a:headEnd/>
                <a:tailEnd/>
              </a:ln>
            </p:spPr>
            <p:txBody>
              <a:bodyPr/>
              <a:lstStyle/>
              <a:p>
                <a:endParaRPr lang="en-US"/>
              </a:p>
            </p:txBody>
          </p:sp>
          <p:sp>
            <p:nvSpPr>
              <p:cNvPr id="95" name="Freeform 296"/>
              <p:cNvSpPr>
                <a:spLocks/>
              </p:cNvSpPr>
              <p:nvPr/>
            </p:nvSpPr>
            <p:spPr bwMode="auto">
              <a:xfrm>
                <a:off x="1376363" y="2554288"/>
                <a:ext cx="23812" cy="30162"/>
              </a:xfrm>
              <a:custGeom>
                <a:avLst/>
                <a:gdLst>
                  <a:gd name="T0" fmla="*/ 2147483647 w 73"/>
                  <a:gd name="T1" fmla="*/ 2147483647 h 96"/>
                  <a:gd name="T2" fmla="*/ 2147483647 w 73"/>
                  <a:gd name="T3" fmla="*/ 2147483647 h 96"/>
                  <a:gd name="T4" fmla="*/ 2147483647 w 73"/>
                  <a:gd name="T5" fmla="*/ 2147483647 h 96"/>
                  <a:gd name="T6" fmla="*/ 2147483647 w 73"/>
                  <a:gd name="T7" fmla="*/ 0 h 96"/>
                  <a:gd name="T8" fmla="*/ 0 w 73"/>
                  <a:gd name="T9" fmla="*/ 2147483647 h 96"/>
                  <a:gd name="T10" fmla="*/ 2147483647 w 73"/>
                  <a:gd name="T11" fmla="*/ 2147483647 h 96"/>
                  <a:gd name="T12" fmla="*/ 2147483647 w 73"/>
                  <a:gd name="T13" fmla="*/ 2147483647 h 96"/>
                  <a:gd name="T14" fmla="*/ 2147483647 w 73"/>
                  <a:gd name="T15" fmla="*/ 2147483647 h 96"/>
                  <a:gd name="T16" fmla="*/ 2147483647 w 73"/>
                  <a:gd name="T17" fmla="*/ 2147483647 h 96"/>
                  <a:gd name="T18" fmla="*/ 2147483647 w 73"/>
                  <a:gd name="T19" fmla="*/ 2147483647 h 96"/>
                  <a:gd name="T20" fmla="*/ 2147483647 w 73"/>
                  <a:gd name="T21" fmla="*/ 2147483647 h 96"/>
                  <a:gd name="T22" fmla="*/ 2147483647 w 73"/>
                  <a:gd name="T23" fmla="*/ 2147483647 h 96"/>
                  <a:gd name="T24" fmla="*/ 2147483647 w 73"/>
                  <a:gd name="T25" fmla="*/ 2147483647 h 96"/>
                  <a:gd name="T26" fmla="*/ 2147483647 w 73"/>
                  <a:gd name="T27" fmla="*/ 2147483647 h 96"/>
                  <a:gd name="T28" fmla="*/ 2147483647 w 73"/>
                  <a:gd name="T29" fmla="*/ 2147483647 h 96"/>
                  <a:gd name="T30" fmla="*/ 2147483647 w 73"/>
                  <a:gd name="T31" fmla="*/ 2147483647 h 96"/>
                  <a:gd name="T32" fmla="*/ 2147483647 w 73"/>
                  <a:gd name="T33" fmla="*/ 2147483647 h 96"/>
                  <a:gd name="T34" fmla="*/ 2147483647 w 73"/>
                  <a:gd name="T35" fmla="*/ 2147483647 h 96"/>
                  <a:gd name="T36" fmla="*/ 2147483647 w 73"/>
                  <a:gd name="T37" fmla="*/ 2147483647 h 96"/>
                  <a:gd name="T38" fmla="*/ 2147483647 w 73"/>
                  <a:gd name="T39" fmla="*/ 2147483647 h 96"/>
                  <a:gd name="T40" fmla="*/ 2147483647 w 73"/>
                  <a:gd name="T41" fmla="*/ 2147483647 h 96"/>
                  <a:gd name="T42" fmla="*/ 2147483647 w 73"/>
                  <a:gd name="T43" fmla="*/ 2147483647 h 96"/>
                  <a:gd name="T44" fmla="*/ 2147483647 w 73"/>
                  <a:gd name="T45" fmla="*/ 2147483647 h 96"/>
                  <a:gd name="T46" fmla="*/ 2147483647 w 73"/>
                  <a:gd name="T47" fmla="*/ 2147483647 h 96"/>
                  <a:gd name="T48" fmla="*/ 2147483647 w 73"/>
                  <a:gd name="T49" fmla="*/ 2147483647 h 96"/>
                  <a:gd name="T50" fmla="*/ 2147483647 w 73"/>
                  <a:gd name="T51" fmla="*/ 2147483647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96"/>
                  <a:gd name="T80" fmla="*/ 73 w 73"/>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96">
                    <a:moveTo>
                      <a:pt x="60" y="56"/>
                    </a:moveTo>
                    <a:lnTo>
                      <a:pt x="69" y="64"/>
                    </a:lnTo>
                    <a:lnTo>
                      <a:pt x="46" y="19"/>
                    </a:lnTo>
                    <a:lnTo>
                      <a:pt x="38" y="0"/>
                    </a:lnTo>
                    <a:lnTo>
                      <a:pt x="0" y="18"/>
                    </a:lnTo>
                    <a:lnTo>
                      <a:pt x="9" y="38"/>
                    </a:lnTo>
                    <a:lnTo>
                      <a:pt x="32" y="85"/>
                    </a:lnTo>
                    <a:lnTo>
                      <a:pt x="42" y="94"/>
                    </a:lnTo>
                    <a:lnTo>
                      <a:pt x="32" y="85"/>
                    </a:lnTo>
                    <a:lnTo>
                      <a:pt x="36" y="89"/>
                    </a:lnTo>
                    <a:lnTo>
                      <a:pt x="39" y="92"/>
                    </a:lnTo>
                    <a:lnTo>
                      <a:pt x="42" y="94"/>
                    </a:lnTo>
                    <a:lnTo>
                      <a:pt x="46" y="95"/>
                    </a:lnTo>
                    <a:lnTo>
                      <a:pt x="50" y="96"/>
                    </a:lnTo>
                    <a:lnTo>
                      <a:pt x="54" y="96"/>
                    </a:lnTo>
                    <a:lnTo>
                      <a:pt x="58" y="95"/>
                    </a:lnTo>
                    <a:lnTo>
                      <a:pt x="61" y="93"/>
                    </a:lnTo>
                    <a:lnTo>
                      <a:pt x="64" y="91"/>
                    </a:lnTo>
                    <a:lnTo>
                      <a:pt x="67" y="89"/>
                    </a:lnTo>
                    <a:lnTo>
                      <a:pt x="69" y="86"/>
                    </a:lnTo>
                    <a:lnTo>
                      <a:pt x="72" y="81"/>
                    </a:lnTo>
                    <a:lnTo>
                      <a:pt x="73" y="78"/>
                    </a:lnTo>
                    <a:lnTo>
                      <a:pt x="73" y="74"/>
                    </a:lnTo>
                    <a:lnTo>
                      <a:pt x="72" y="70"/>
                    </a:lnTo>
                    <a:lnTo>
                      <a:pt x="69" y="64"/>
                    </a:lnTo>
                    <a:lnTo>
                      <a:pt x="60" y="56"/>
                    </a:lnTo>
                    <a:close/>
                  </a:path>
                </a:pathLst>
              </a:custGeom>
              <a:solidFill>
                <a:srgbClr val="000000"/>
              </a:solidFill>
              <a:ln w="9525">
                <a:noFill/>
                <a:round/>
                <a:headEnd/>
                <a:tailEnd/>
              </a:ln>
            </p:spPr>
            <p:txBody>
              <a:bodyPr/>
              <a:lstStyle/>
              <a:p>
                <a:endParaRPr lang="en-US"/>
              </a:p>
            </p:txBody>
          </p:sp>
          <p:sp>
            <p:nvSpPr>
              <p:cNvPr id="96" name="Freeform 297"/>
              <p:cNvSpPr>
                <a:spLocks/>
              </p:cNvSpPr>
              <p:nvPr/>
            </p:nvSpPr>
            <p:spPr bwMode="auto">
              <a:xfrm>
                <a:off x="1389063" y="2571750"/>
                <a:ext cx="9525" cy="14288"/>
              </a:xfrm>
              <a:custGeom>
                <a:avLst/>
                <a:gdLst>
                  <a:gd name="T0" fmla="*/ 2147483647 w 27"/>
                  <a:gd name="T1" fmla="*/ 2147483647 h 42"/>
                  <a:gd name="T2" fmla="*/ 2147483647 w 27"/>
                  <a:gd name="T3" fmla="*/ 2147483647 h 42"/>
                  <a:gd name="T4" fmla="*/ 0 w 27"/>
                  <a:gd name="T5" fmla="*/ 2147483647 h 42"/>
                  <a:gd name="T6" fmla="*/ 2147483647 w 27"/>
                  <a:gd name="T7" fmla="*/ 0 h 42"/>
                  <a:gd name="T8" fmla="*/ 2147483647 w 27"/>
                  <a:gd name="T9" fmla="*/ 2147483647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27" y="4"/>
                    </a:moveTo>
                    <a:lnTo>
                      <a:pt x="9" y="42"/>
                    </a:lnTo>
                    <a:lnTo>
                      <a:pt x="0" y="38"/>
                    </a:lnTo>
                    <a:lnTo>
                      <a:pt x="18" y="0"/>
                    </a:lnTo>
                    <a:lnTo>
                      <a:pt x="27" y="4"/>
                    </a:lnTo>
                    <a:close/>
                  </a:path>
                </a:pathLst>
              </a:custGeom>
              <a:solidFill>
                <a:srgbClr val="000000"/>
              </a:solidFill>
              <a:ln w="9525">
                <a:noFill/>
                <a:round/>
                <a:headEnd/>
                <a:tailEnd/>
              </a:ln>
            </p:spPr>
            <p:txBody>
              <a:bodyPr/>
              <a:lstStyle/>
              <a:p>
                <a:endParaRPr lang="en-US"/>
              </a:p>
            </p:txBody>
          </p:sp>
          <p:sp>
            <p:nvSpPr>
              <p:cNvPr id="97" name="Freeform 298"/>
              <p:cNvSpPr>
                <a:spLocks/>
              </p:cNvSpPr>
              <p:nvPr/>
            </p:nvSpPr>
            <p:spPr bwMode="auto">
              <a:xfrm>
                <a:off x="1392238" y="2573338"/>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5" y="39"/>
                    </a:lnTo>
                    <a:lnTo>
                      <a:pt x="9" y="40"/>
                    </a:lnTo>
                    <a:lnTo>
                      <a:pt x="13" y="40"/>
                    </a:lnTo>
                    <a:lnTo>
                      <a:pt x="17" y="39"/>
                    </a:lnTo>
                    <a:lnTo>
                      <a:pt x="21" y="37"/>
                    </a:lnTo>
                    <a:lnTo>
                      <a:pt x="24" y="34"/>
                    </a:lnTo>
                    <a:lnTo>
                      <a:pt x="26" y="32"/>
                    </a:lnTo>
                    <a:lnTo>
                      <a:pt x="28" y="28"/>
                    </a:lnTo>
                    <a:lnTo>
                      <a:pt x="30" y="25"/>
                    </a:lnTo>
                    <a:lnTo>
                      <a:pt x="30" y="20"/>
                    </a:lnTo>
                    <a:lnTo>
                      <a:pt x="30" y="17"/>
                    </a:lnTo>
                    <a:lnTo>
                      <a:pt x="30" y="13"/>
                    </a:lnTo>
                    <a:lnTo>
                      <a:pt x="28" y="10"/>
                    </a:lnTo>
                    <a:lnTo>
                      <a:pt x="26" y="6"/>
                    </a:lnTo>
                    <a:lnTo>
                      <a:pt x="23" y="2"/>
                    </a:lnTo>
                    <a:lnTo>
                      <a:pt x="18" y="0"/>
                    </a:lnTo>
                    <a:lnTo>
                      <a:pt x="0" y="38"/>
                    </a:lnTo>
                    <a:close/>
                  </a:path>
                </a:pathLst>
              </a:custGeom>
              <a:solidFill>
                <a:srgbClr val="000000"/>
              </a:solidFill>
              <a:ln w="9525">
                <a:noFill/>
                <a:round/>
                <a:headEnd/>
                <a:tailEnd/>
              </a:ln>
            </p:spPr>
            <p:txBody>
              <a:bodyPr/>
              <a:lstStyle/>
              <a:p>
                <a:endParaRPr lang="en-US"/>
              </a:p>
            </p:txBody>
          </p:sp>
          <p:sp>
            <p:nvSpPr>
              <p:cNvPr id="98" name="Freeform 299"/>
              <p:cNvSpPr>
                <a:spLocks/>
              </p:cNvSpPr>
              <p:nvPr/>
            </p:nvSpPr>
            <p:spPr bwMode="auto">
              <a:xfrm>
                <a:off x="1425575" y="2589213"/>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4" y="0"/>
                    </a:lnTo>
                    <a:lnTo>
                      <a:pt x="20" y="0"/>
                    </a:lnTo>
                    <a:lnTo>
                      <a:pt x="16" y="0"/>
                    </a:lnTo>
                    <a:lnTo>
                      <a:pt x="12" y="2"/>
                    </a:lnTo>
                    <a:lnTo>
                      <a:pt x="8" y="3"/>
                    </a:lnTo>
                    <a:lnTo>
                      <a:pt x="5" y="6"/>
                    </a:lnTo>
                    <a:lnTo>
                      <a:pt x="3" y="9"/>
                    </a:lnTo>
                    <a:lnTo>
                      <a:pt x="1" y="13"/>
                    </a:lnTo>
                    <a:lnTo>
                      <a:pt x="0" y="17"/>
                    </a:lnTo>
                    <a:lnTo>
                      <a:pt x="0" y="20"/>
                    </a:lnTo>
                    <a:lnTo>
                      <a:pt x="0" y="24"/>
                    </a:lnTo>
                    <a:lnTo>
                      <a:pt x="1" y="28"/>
                    </a:lnTo>
                    <a:lnTo>
                      <a:pt x="2" y="32"/>
                    </a:lnTo>
                    <a:lnTo>
                      <a:pt x="4" y="35"/>
                    </a:lnTo>
                    <a:lnTo>
                      <a:pt x="8" y="38"/>
                    </a:lnTo>
                    <a:lnTo>
                      <a:pt x="13" y="40"/>
                    </a:lnTo>
                    <a:lnTo>
                      <a:pt x="29" y="2"/>
                    </a:lnTo>
                    <a:close/>
                  </a:path>
                </a:pathLst>
              </a:custGeom>
              <a:solidFill>
                <a:srgbClr val="000000"/>
              </a:solidFill>
              <a:ln w="9525">
                <a:noFill/>
                <a:round/>
                <a:headEnd/>
                <a:tailEnd/>
              </a:ln>
            </p:spPr>
            <p:txBody>
              <a:bodyPr/>
              <a:lstStyle/>
              <a:p>
                <a:endParaRPr lang="en-US"/>
              </a:p>
            </p:txBody>
          </p:sp>
          <p:sp>
            <p:nvSpPr>
              <p:cNvPr id="99" name="Freeform 300"/>
              <p:cNvSpPr>
                <a:spLocks/>
              </p:cNvSpPr>
              <p:nvPr/>
            </p:nvSpPr>
            <p:spPr bwMode="auto">
              <a:xfrm>
                <a:off x="1430338" y="2589213"/>
                <a:ext cx="28575" cy="23812"/>
              </a:xfrm>
              <a:custGeom>
                <a:avLst/>
                <a:gdLst>
                  <a:gd name="T0" fmla="*/ 2147483647 w 94"/>
                  <a:gd name="T1" fmla="*/ 2147483647 h 72"/>
                  <a:gd name="T2" fmla="*/ 2147483647 w 94"/>
                  <a:gd name="T3" fmla="*/ 2147483647 h 72"/>
                  <a:gd name="T4" fmla="*/ 2147483647 w 94"/>
                  <a:gd name="T5" fmla="*/ 2147483647 h 72"/>
                  <a:gd name="T6" fmla="*/ 2147483647 w 94"/>
                  <a:gd name="T7" fmla="*/ 2147483647 h 72"/>
                  <a:gd name="T8" fmla="*/ 2147483647 w 94"/>
                  <a:gd name="T9" fmla="*/ 0 h 72"/>
                  <a:gd name="T10" fmla="*/ 0 w 94"/>
                  <a:gd name="T11" fmla="*/ 2147483647 h 72"/>
                  <a:gd name="T12" fmla="*/ 2147483647 w 94"/>
                  <a:gd name="T13" fmla="*/ 2147483647 h 72"/>
                  <a:gd name="T14" fmla="*/ 2147483647 w 94"/>
                  <a:gd name="T15" fmla="*/ 2147483647 h 72"/>
                  <a:gd name="T16" fmla="*/ 2147483647 w 94"/>
                  <a:gd name="T17" fmla="*/ 2147483647 h 72"/>
                  <a:gd name="T18" fmla="*/ 2147483647 w 94"/>
                  <a:gd name="T19" fmla="*/ 2147483647 h 72"/>
                  <a:gd name="T20" fmla="*/ 2147483647 w 94"/>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2"/>
                  <a:gd name="T35" fmla="*/ 94 w 94"/>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2">
                    <a:moveTo>
                      <a:pt x="94" y="35"/>
                    </a:moveTo>
                    <a:lnTo>
                      <a:pt x="94" y="34"/>
                    </a:lnTo>
                    <a:lnTo>
                      <a:pt x="66" y="22"/>
                    </a:lnTo>
                    <a:lnTo>
                      <a:pt x="39" y="9"/>
                    </a:lnTo>
                    <a:lnTo>
                      <a:pt x="16" y="0"/>
                    </a:lnTo>
                    <a:lnTo>
                      <a:pt x="0" y="38"/>
                    </a:lnTo>
                    <a:lnTo>
                      <a:pt x="22" y="48"/>
                    </a:lnTo>
                    <a:lnTo>
                      <a:pt x="49" y="60"/>
                    </a:lnTo>
                    <a:lnTo>
                      <a:pt x="75" y="72"/>
                    </a:lnTo>
                    <a:lnTo>
                      <a:pt x="76" y="72"/>
                    </a:lnTo>
                    <a:lnTo>
                      <a:pt x="94" y="35"/>
                    </a:lnTo>
                    <a:close/>
                  </a:path>
                </a:pathLst>
              </a:custGeom>
              <a:solidFill>
                <a:srgbClr val="000000"/>
              </a:solidFill>
              <a:ln w="9525">
                <a:noFill/>
                <a:round/>
                <a:headEnd/>
                <a:tailEnd/>
              </a:ln>
            </p:spPr>
            <p:txBody>
              <a:bodyPr/>
              <a:lstStyle/>
              <a:p>
                <a:endParaRPr lang="en-US"/>
              </a:p>
            </p:txBody>
          </p:sp>
          <p:sp>
            <p:nvSpPr>
              <p:cNvPr id="100" name="Freeform 301"/>
              <p:cNvSpPr>
                <a:spLocks/>
              </p:cNvSpPr>
              <p:nvPr/>
            </p:nvSpPr>
            <p:spPr bwMode="auto">
              <a:xfrm>
                <a:off x="1454150" y="2600325"/>
                <a:ext cx="9525" cy="12700"/>
              </a:xfrm>
              <a:custGeom>
                <a:avLst/>
                <a:gdLst>
                  <a:gd name="T0" fmla="*/ 0 w 29"/>
                  <a:gd name="T1" fmla="*/ 2147483647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0 h 40"/>
                  <a:gd name="T34" fmla="*/ 0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0" y="37"/>
                    </a:moveTo>
                    <a:lnTo>
                      <a:pt x="4" y="39"/>
                    </a:lnTo>
                    <a:lnTo>
                      <a:pt x="8" y="40"/>
                    </a:lnTo>
                    <a:lnTo>
                      <a:pt x="12" y="39"/>
                    </a:lnTo>
                    <a:lnTo>
                      <a:pt x="17" y="38"/>
                    </a:lnTo>
                    <a:lnTo>
                      <a:pt x="20" y="36"/>
                    </a:lnTo>
                    <a:lnTo>
                      <a:pt x="23" y="34"/>
                    </a:lnTo>
                    <a:lnTo>
                      <a:pt x="25" y="30"/>
                    </a:lnTo>
                    <a:lnTo>
                      <a:pt x="27" y="27"/>
                    </a:lnTo>
                    <a:lnTo>
                      <a:pt x="28" y="24"/>
                    </a:lnTo>
                    <a:lnTo>
                      <a:pt x="29" y="20"/>
                    </a:lnTo>
                    <a:lnTo>
                      <a:pt x="29" y="16"/>
                    </a:lnTo>
                    <a:lnTo>
                      <a:pt x="28" y="13"/>
                    </a:lnTo>
                    <a:lnTo>
                      <a:pt x="27" y="8"/>
                    </a:lnTo>
                    <a:lnTo>
                      <a:pt x="25" y="5"/>
                    </a:lnTo>
                    <a:lnTo>
                      <a:pt x="22" y="2"/>
                    </a:lnTo>
                    <a:lnTo>
                      <a:pt x="18" y="0"/>
                    </a:lnTo>
                    <a:lnTo>
                      <a:pt x="0" y="37"/>
                    </a:lnTo>
                    <a:close/>
                  </a:path>
                </a:pathLst>
              </a:custGeom>
              <a:solidFill>
                <a:srgbClr val="000000"/>
              </a:solidFill>
              <a:ln w="9525">
                <a:noFill/>
                <a:round/>
                <a:headEnd/>
                <a:tailEnd/>
              </a:ln>
            </p:spPr>
            <p:txBody>
              <a:bodyPr/>
              <a:lstStyle/>
              <a:p>
                <a:endParaRPr lang="en-US"/>
              </a:p>
            </p:txBody>
          </p:sp>
          <p:sp>
            <p:nvSpPr>
              <p:cNvPr id="101" name="Freeform 302"/>
              <p:cNvSpPr>
                <a:spLocks/>
              </p:cNvSpPr>
              <p:nvPr/>
            </p:nvSpPr>
            <p:spPr bwMode="auto">
              <a:xfrm>
                <a:off x="1484313" y="2620963"/>
                <a:ext cx="11112" cy="11112"/>
              </a:xfrm>
              <a:custGeom>
                <a:avLst/>
                <a:gdLst>
                  <a:gd name="T0" fmla="*/ 2147483647 w 34"/>
                  <a:gd name="T1" fmla="*/ 2147483647 h 38"/>
                  <a:gd name="T2" fmla="*/ 2147483647 w 34"/>
                  <a:gd name="T3" fmla="*/ 2147483647 h 38"/>
                  <a:gd name="T4" fmla="*/ 2147483647 w 34"/>
                  <a:gd name="T5" fmla="*/ 2147483647 h 38"/>
                  <a:gd name="T6" fmla="*/ 2147483647 w 34"/>
                  <a:gd name="T7" fmla="*/ 0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0 w 34"/>
                  <a:gd name="T21" fmla="*/ 2147483647 h 38"/>
                  <a:gd name="T22" fmla="*/ 0 w 34"/>
                  <a:gd name="T23" fmla="*/ 2147483647 h 38"/>
                  <a:gd name="T24" fmla="*/ 0 w 34"/>
                  <a:gd name="T25" fmla="*/ 2147483647 h 38"/>
                  <a:gd name="T26" fmla="*/ 0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34" y="4"/>
                    </a:moveTo>
                    <a:lnTo>
                      <a:pt x="29" y="2"/>
                    </a:lnTo>
                    <a:lnTo>
                      <a:pt x="25" y="1"/>
                    </a:lnTo>
                    <a:lnTo>
                      <a:pt x="21" y="0"/>
                    </a:lnTo>
                    <a:lnTo>
                      <a:pt x="17" y="1"/>
                    </a:lnTo>
                    <a:lnTo>
                      <a:pt x="12" y="2"/>
                    </a:lnTo>
                    <a:lnTo>
                      <a:pt x="9" y="3"/>
                    </a:lnTo>
                    <a:lnTo>
                      <a:pt x="6" y="7"/>
                    </a:lnTo>
                    <a:lnTo>
                      <a:pt x="4" y="9"/>
                    </a:lnTo>
                    <a:lnTo>
                      <a:pt x="2" y="13"/>
                    </a:lnTo>
                    <a:lnTo>
                      <a:pt x="0" y="16"/>
                    </a:lnTo>
                    <a:lnTo>
                      <a:pt x="0" y="20"/>
                    </a:lnTo>
                    <a:lnTo>
                      <a:pt x="0" y="23"/>
                    </a:lnTo>
                    <a:lnTo>
                      <a:pt x="0" y="28"/>
                    </a:lnTo>
                    <a:lnTo>
                      <a:pt x="2" y="32"/>
                    </a:lnTo>
                    <a:lnTo>
                      <a:pt x="4" y="35"/>
                    </a:lnTo>
                    <a:lnTo>
                      <a:pt x="8" y="38"/>
                    </a:lnTo>
                    <a:lnTo>
                      <a:pt x="34" y="4"/>
                    </a:lnTo>
                    <a:close/>
                  </a:path>
                </a:pathLst>
              </a:custGeom>
              <a:solidFill>
                <a:srgbClr val="000000"/>
              </a:solidFill>
              <a:ln w="9525">
                <a:noFill/>
                <a:round/>
                <a:headEnd/>
                <a:tailEnd/>
              </a:ln>
            </p:spPr>
            <p:txBody>
              <a:bodyPr/>
              <a:lstStyle/>
              <a:p>
                <a:endParaRPr lang="en-US"/>
              </a:p>
            </p:txBody>
          </p:sp>
          <p:sp>
            <p:nvSpPr>
              <p:cNvPr id="102" name="Freeform 303"/>
              <p:cNvSpPr>
                <a:spLocks/>
              </p:cNvSpPr>
              <p:nvPr/>
            </p:nvSpPr>
            <p:spPr bwMode="auto">
              <a:xfrm>
                <a:off x="1485900" y="2622550"/>
                <a:ext cx="28575" cy="28575"/>
              </a:xfrm>
              <a:custGeom>
                <a:avLst/>
                <a:gdLst>
                  <a:gd name="T0" fmla="*/ 2147483647 w 87"/>
                  <a:gd name="T1" fmla="*/ 2147483647 h 91"/>
                  <a:gd name="T2" fmla="*/ 2147483647 w 87"/>
                  <a:gd name="T3" fmla="*/ 2147483647 h 91"/>
                  <a:gd name="T4" fmla="*/ 2147483647 w 87"/>
                  <a:gd name="T5" fmla="*/ 2147483647 h 91"/>
                  <a:gd name="T6" fmla="*/ 2147483647 w 87"/>
                  <a:gd name="T7" fmla="*/ 2147483647 h 91"/>
                  <a:gd name="T8" fmla="*/ 2147483647 w 87"/>
                  <a:gd name="T9" fmla="*/ 2147483647 h 91"/>
                  <a:gd name="T10" fmla="*/ 2147483647 w 87"/>
                  <a:gd name="T11" fmla="*/ 2147483647 h 91"/>
                  <a:gd name="T12" fmla="*/ 2147483647 w 87"/>
                  <a:gd name="T13" fmla="*/ 2147483647 h 91"/>
                  <a:gd name="T14" fmla="*/ 2147483647 w 87"/>
                  <a:gd name="T15" fmla="*/ 0 h 91"/>
                  <a:gd name="T16" fmla="*/ 0 w 87"/>
                  <a:gd name="T17" fmla="*/ 2147483647 h 91"/>
                  <a:gd name="T18" fmla="*/ 2147483647 w 87"/>
                  <a:gd name="T19" fmla="*/ 2147483647 h 91"/>
                  <a:gd name="T20" fmla="*/ 2147483647 w 87"/>
                  <a:gd name="T21" fmla="*/ 2147483647 h 91"/>
                  <a:gd name="T22" fmla="*/ 2147483647 w 87"/>
                  <a:gd name="T23" fmla="*/ 2147483647 h 91"/>
                  <a:gd name="T24" fmla="*/ 2147483647 w 87"/>
                  <a:gd name="T25" fmla="*/ 2147483647 h 91"/>
                  <a:gd name="T26" fmla="*/ 2147483647 w 87"/>
                  <a:gd name="T27" fmla="*/ 2147483647 h 91"/>
                  <a:gd name="T28" fmla="*/ 2147483647 w 87"/>
                  <a:gd name="T29" fmla="*/ 2147483647 h 91"/>
                  <a:gd name="T30" fmla="*/ 2147483647 w 87"/>
                  <a:gd name="T31" fmla="*/ 2147483647 h 91"/>
                  <a:gd name="T32" fmla="*/ 2147483647 w 87"/>
                  <a:gd name="T33" fmla="*/ 2147483647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91"/>
                  <a:gd name="T53" fmla="*/ 87 w 87"/>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91">
                    <a:moveTo>
                      <a:pt x="87" y="66"/>
                    </a:moveTo>
                    <a:lnTo>
                      <a:pt x="83" y="61"/>
                    </a:lnTo>
                    <a:lnTo>
                      <a:pt x="74" y="49"/>
                    </a:lnTo>
                    <a:lnTo>
                      <a:pt x="65" y="38"/>
                    </a:lnTo>
                    <a:lnTo>
                      <a:pt x="55" y="28"/>
                    </a:lnTo>
                    <a:lnTo>
                      <a:pt x="46" y="18"/>
                    </a:lnTo>
                    <a:lnTo>
                      <a:pt x="35" y="9"/>
                    </a:lnTo>
                    <a:lnTo>
                      <a:pt x="26" y="0"/>
                    </a:lnTo>
                    <a:lnTo>
                      <a:pt x="0" y="34"/>
                    </a:lnTo>
                    <a:lnTo>
                      <a:pt x="8" y="41"/>
                    </a:lnTo>
                    <a:lnTo>
                      <a:pt x="17" y="49"/>
                    </a:lnTo>
                    <a:lnTo>
                      <a:pt x="26" y="57"/>
                    </a:lnTo>
                    <a:lnTo>
                      <a:pt x="34" y="66"/>
                    </a:lnTo>
                    <a:lnTo>
                      <a:pt x="41" y="75"/>
                    </a:lnTo>
                    <a:lnTo>
                      <a:pt x="49" y="86"/>
                    </a:lnTo>
                    <a:lnTo>
                      <a:pt x="53" y="91"/>
                    </a:lnTo>
                    <a:lnTo>
                      <a:pt x="87" y="66"/>
                    </a:lnTo>
                    <a:close/>
                  </a:path>
                </a:pathLst>
              </a:custGeom>
              <a:solidFill>
                <a:srgbClr val="000000"/>
              </a:solidFill>
              <a:ln w="9525">
                <a:noFill/>
                <a:round/>
                <a:headEnd/>
                <a:tailEnd/>
              </a:ln>
            </p:spPr>
            <p:txBody>
              <a:bodyPr/>
              <a:lstStyle/>
              <a:p>
                <a:endParaRPr lang="en-US"/>
              </a:p>
            </p:txBody>
          </p:sp>
          <p:sp>
            <p:nvSpPr>
              <p:cNvPr id="103" name="Freeform 304"/>
              <p:cNvSpPr>
                <a:spLocks/>
              </p:cNvSpPr>
              <p:nvPr/>
            </p:nvSpPr>
            <p:spPr bwMode="auto">
              <a:xfrm>
                <a:off x="1503363" y="2643188"/>
                <a:ext cx="12700" cy="11112"/>
              </a:xfrm>
              <a:custGeom>
                <a:avLst/>
                <a:gdLst>
                  <a:gd name="T0" fmla="*/ 0 w 38"/>
                  <a:gd name="T1" fmla="*/ 2147483647 h 34"/>
                  <a:gd name="T2" fmla="*/ 2147483647 w 38"/>
                  <a:gd name="T3" fmla="*/ 2147483647 h 34"/>
                  <a:gd name="T4" fmla="*/ 2147483647 w 38"/>
                  <a:gd name="T5" fmla="*/ 2147483647 h 34"/>
                  <a:gd name="T6" fmla="*/ 2147483647 w 38"/>
                  <a:gd name="T7" fmla="*/ 2147483647 h 34"/>
                  <a:gd name="T8" fmla="*/ 2147483647 w 38"/>
                  <a:gd name="T9" fmla="*/ 2147483647 h 34"/>
                  <a:gd name="T10" fmla="*/ 2147483647 w 38"/>
                  <a:gd name="T11" fmla="*/ 2147483647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2147483647 w 38"/>
                  <a:gd name="T33" fmla="*/ 0 h 34"/>
                  <a:gd name="T34" fmla="*/ 0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5"/>
                    </a:moveTo>
                    <a:lnTo>
                      <a:pt x="3" y="28"/>
                    </a:lnTo>
                    <a:lnTo>
                      <a:pt x="7" y="32"/>
                    </a:lnTo>
                    <a:lnTo>
                      <a:pt x="11" y="33"/>
                    </a:lnTo>
                    <a:lnTo>
                      <a:pt x="15" y="34"/>
                    </a:lnTo>
                    <a:lnTo>
                      <a:pt x="19" y="34"/>
                    </a:lnTo>
                    <a:lnTo>
                      <a:pt x="22" y="33"/>
                    </a:lnTo>
                    <a:lnTo>
                      <a:pt x="26" y="32"/>
                    </a:lnTo>
                    <a:lnTo>
                      <a:pt x="30" y="29"/>
                    </a:lnTo>
                    <a:lnTo>
                      <a:pt x="33" y="27"/>
                    </a:lnTo>
                    <a:lnTo>
                      <a:pt x="35" y="24"/>
                    </a:lnTo>
                    <a:lnTo>
                      <a:pt x="37" y="20"/>
                    </a:lnTo>
                    <a:lnTo>
                      <a:pt x="38" y="17"/>
                    </a:lnTo>
                    <a:lnTo>
                      <a:pt x="38" y="13"/>
                    </a:lnTo>
                    <a:lnTo>
                      <a:pt x="38" y="8"/>
                    </a:lnTo>
                    <a:lnTo>
                      <a:pt x="36" y="4"/>
                    </a:lnTo>
                    <a:lnTo>
                      <a:pt x="34" y="0"/>
                    </a:lnTo>
                    <a:lnTo>
                      <a:pt x="0" y="25"/>
                    </a:lnTo>
                    <a:close/>
                  </a:path>
                </a:pathLst>
              </a:custGeom>
              <a:solidFill>
                <a:srgbClr val="000000"/>
              </a:solidFill>
              <a:ln w="9525">
                <a:noFill/>
                <a:round/>
                <a:headEnd/>
                <a:tailEnd/>
              </a:ln>
            </p:spPr>
            <p:txBody>
              <a:bodyPr/>
              <a:lstStyle/>
              <a:p>
                <a:endParaRPr lang="en-US"/>
              </a:p>
            </p:txBody>
          </p:sp>
          <p:sp>
            <p:nvSpPr>
              <p:cNvPr id="104" name="Freeform 305"/>
              <p:cNvSpPr>
                <a:spLocks/>
              </p:cNvSpPr>
              <p:nvPr/>
            </p:nvSpPr>
            <p:spPr bwMode="auto">
              <a:xfrm>
                <a:off x="1520825" y="2674938"/>
                <a:ext cx="12700" cy="11112"/>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0 w 40"/>
                  <a:gd name="T27" fmla="*/ 2147483647 h 31"/>
                  <a:gd name="T28" fmla="*/ 0 w 40"/>
                  <a:gd name="T29" fmla="*/ 2147483647 h 31"/>
                  <a:gd name="T30" fmla="*/ 2147483647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2"/>
                    </a:moveTo>
                    <a:lnTo>
                      <a:pt x="37" y="8"/>
                    </a:lnTo>
                    <a:lnTo>
                      <a:pt x="34" y="5"/>
                    </a:lnTo>
                    <a:lnTo>
                      <a:pt x="31" y="3"/>
                    </a:lnTo>
                    <a:lnTo>
                      <a:pt x="27" y="1"/>
                    </a:lnTo>
                    <a:lnTo>
                      <a:pt x="23" y="0"/>
                    </a:lnTo>
                    <a:lnTo>
                      <a:pt x="19" y="0"/>
                    </a:lnTo>
                    <a:lnTo>
                      <a:pt x="16" y="1"/>
                    </a:lnTo>
                    <a:lnTo>
                      <a:pt x="11" y="3"/>
                    </a:lnTo>
                    <a:lnTo>
                      <a:pt x="8" y="5"/>
                    </a:lnTo>
                    <a:lnTo>
                      <a:pt x="5" y="8"/>
                    </a:lnTo>
                    <a:lnTo>
                      <a:pt x="3" y="11"/>
                    </a:lnTo>
                    <a:lnTo>
                      <a:pt x="1" y="14"/>
                    </a:lnTo>
                    <a:lnTo>
                      <a:pt x="0" y="18"/>
                    </a:lnTo>
                    <a:lnTo>
                      <a:pt x="0" y="23"/>
                    </a:lnTo>
                    <a:lnTo>
                      <a:pt x="1" y="27"/>
                    </a:lnTo>
                    <a:lnTo>
                      <a:pt x="3" y="31"/>
                    </a:lnTo>
                    <a:lnTo>
                      <a:pt x="40" y="12"/>
                    </a:lnTo>
                    <a:close/>
                  </a:path>
                </a:pathLst>
              </a:custGeom>
              <a:solidFill>
                <a:srgbClr val="000000"/>
              </a:solidFill>
              <a:ln w="9525">
                <a:noFill/>
                <a:round/>
                <a:headEnd/>
                <a:tailEnd/>
              </a:ln>
            </p:spPr>
            <p:txBody>
              <a:bodyPr/>
              <a:lstStyle/>
              <a:p>
                <a:endParaRPr lang="en-US"/>
              </a:p>
            </p:txBody>
          </p:sp>
          <p:sp>
            <p:nvSpPr>
              <p:cNvPr id="105" name="Freeform 306"/>
              <p:cNvSpPr>
                <a:spLocks/>
              </p:cNvSpPr>
              <p:nvPr/>
            </p:nvSpPr>
            <p:spPr bwMode="auto">
              <a:xfrm>
                <a:off x="1520825" y="2679700"/>
                <a:ext cx="25400" cy="28575"/>
              </a:xfrm>
              <a:custGeom>
                <a:avLst/>
                <a:gdLst>
                  <a:gd name="T0" fmla="*/ 2147483647 w 78"/>
                  <a:gd name="T1" fmla="*/ 2147483647 h 93"/>
                  <a:gd name="T2" fmla="*/ 2147483647 w 78"/>
                  <a:gd name="T3" fmla="*/ 2147483647 h 93"/>
                  <a:gd name="T4" fmla="*/ 2147483647 w 78"/>
                  <a:gd name="T5" fmla="*/ 2147483647 h 93"/>
                  <a:gd name="T6" fmla="*/ 2147483647 w 78"/>
                  <a:gd name="T7" fmla="*/ 0 h 93"/>
                  <a:gd name="T8" fmla="*/ 0 w 78"/>
                  <a:gd name="T9" fmla="*/ 2147483647 h 93"/>
                  <a:gd name="T10" fmla="*/ 2147483647 w 78"/>
                  <a:gd name="T11" fmla="*/ 2147483647 h 93"/>
                  <a:gd name="T12" fmla="*/ 2147483647 w 78"/>
                  <a:gd name="T13" fmla="*/ 2147483647 h 93"/>
                  <a:gd name="T14" fmla="*/ 2147483647 w 78"/>
                  <a:gd name="T15" fmla="*/ 2147483647 h 93"/>
                  <a:gd name="T16" fmla="*/ 2147483647 w 78"/>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93"/>
                  <a:gd name="T29" fmla="*/ 78 w 7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93">
                    <a:moveTo>
                      <a:pt x="78" y="72"/>
                    </a:moveTo>
                    <a:lnTo>
                      <a:pt x="66" y="51"/>
                    </a:lnTo>
                    <a:lnTo>
                      <a:pt x="51" y="25"/>
                    </a:lnTo>
                    <a:lnTo>
                      <a:pt x="37" y="0"/>
                    </a:lnTo>
                    <a:lnTo>
                      <a:pt x="0" y="19"/>
                    </a:lnTo>
                    <a:lnTo>
                      <a:pt x="14" y="47"/>
                    </a:lnTo>
                    <a:lnTo>
                      <a:pt x="30" y="73"/>
                    </a:lnTo>
                    <a:lnTo>
                      <a:pt x="42" y="93"/>
                    </a:lnTo>
                    <a:lnTo>
                      <a:pt x="78" y="72"/>
                    </a:lnTo>
                    <a:close/>
                  </a:path>
                </a:pathLst>
              </a:custGeom>
              <a:solidFill>
                <a:srgbClr val="000000"/>
              </a:solidFill>
              <a:ln w="9525">
                <a:noFill/>
                <a:round/>
                <a:headEnd/>
                <a:tailEnd/>
              </a:ln>
            </p:spPr>
            <p:txBody>
              <a:bodyPr/>
              <a:lstStyle/>
              <a:p>
                <a:endParaRPr lang="en-US"/>
              </a:p>
            </p:txBody>
          </p:sp>
          <p:sp>
            <p:nvSpPr>
              <p:cNvPr id="106" name="Freeform 307"/>
              <p:cNvSpPr>
                <a:spLocks/>
              </p:cNvSpPr>
              <p:nvPr/>
            </p:nvSpPr>
            <p:spPr bwMode="auto">
              <a:xfrm>
                <a:off x="1535113" y="2701925"/>
                <a:ext cx="11112" cy="11113"/>
              </a:xfrm>
              <a:custGeom>
                <a:avLst/>
                <a:gdLst>
                  <a:gd name="T0" fmla="*/ 0 w 39"/>
                  <a:gd name="T1" fmla="*/ 2147483647 h 32"/>
                  <a:gd name="T2" fmla="*/ 2147483647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2147483647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2147483647 h 32"/>
                  <a:gd name="T22" fmla="*/ 2147483647 w 39"/>
                  <a:gd name="T23" fmla="*/ 2147483647 h 32"/>
                  <a:gd name="T24" fmla="*/ 2147483647 w 39"/>
                  <a:gd name="T25" fmla="*/ 2147483647 h 32"/>
                  <a:gd name="T26" fmla="*/ 2147483647 w 39"/>
                  <a:gd name="T27" fmla="*/ 2147483647 h 32"/>
                  <a:gd name="T28" fmla="*/ 2147483647 w 39"/>
                  <a:gd name="T29" fmla="*/ 2147483647 h 32"/>
                  <a:gd name="T30" fmla="*/ 2147483647 w 39"/>
                  <a:gd name="T31" fmla="*/ 2147483647 h 32"/>
                  <a:gd name="T32" fmla="*/ 2147483647 w 39"/>
                  <a:gd name="T33" fmla="*/ 0 h 32"/>
                  <a:gd name="T34" fmla="*/ 0 w 39"/>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0" y="21"/>
                    </a:moveTo>
                    <a:lnTo>
                      <a:pt x="3" y="25"/>
                    </a:lnTo>
                    <a:lnTo>
                      <a:pt x="7" y="28"/>
                    </a:lnTo>
                    <a:lnTo>
                      <a:pt x="10" y="31"/>
                    </a:lnTo>
                    <a:lnTo>
                      <a:pt x="14" y="32"/>
                    </a:lnTo>
                    <a:lnTo>
                      <a:pt x="18" y="32"/>
                    </a:lnTo>
                    <a:lnTo>
                      <a:pt x="21" y="32"/>
                    </a:lnTo>
                    <a:lnTo>
                      <a:pt x="26" y="31"/>
                    </a:lnTo>
                    <a:lnTo>
                      <a:pt x="29" y="28"/>
                    </a:lnTo>
                    <a:lnTo>
                      <a:pt x="32" y="26"/>
                    </a:lnTo>
                    <a:lnTo>
                      <a:pt x="35" y="23"/>
                    </a:lnTo>
                    <a:lnTo>
                      <a:pt x="37" y="20"/>
                    </a:lnTo>
                    <a:lnTo>
                      <a:pt x="38" y="17"/>
                    </a:lnTo>
                    <a:lnTo>
                      <a:pt x="39" y="13"/>
                    </a:lnTo>
                    <a:lnTo>
                      <a:pt x="39" y="8"/>
                    </a:lnTo>
                    <a:lnTo>
                      <a:pt x="38" y="4"/>
                    </a:lnTo>
                    <a:lnTo>
                      <a:pt x="36" y="0"/>
                    </a:lnTo>
                    <a:lnTo>
                      <a:pt x="0" y="21"/>
                    </a:lnTo>
                    <a:close/>
                  </a:path>
                </a:pathLst>
              </a:custGeom>
              <a:solidFill>
                <a:srgbClr val="000000"/>
              </a:solidFill>
              <a:ln w="9525">
                <a:noFill/>
                <a:round/>
                <a:headEnd/>
                <a:tailEnd/>
              </a:ln>
            </p:spPr>
            <p:txBody>
              <a:bodyPr/>
              <a:lstStyle/>
              <a:p>
                <a:endParaRPr lang="en-US"/>
              </a:p>
            </p:txBody>
          </p:sp>
          <p:sp>
            <p:nvSpPr>
              <p:cNvPr id="107" name="Freeform 308"/>
              <p:cNvSpPr>
                <a:spLocks/>
              </p:cNvSpPr>
              <p:nvPr/>
            </p:nvSpPr>
            <p:spPr bwMode="auto">
              <a:xfrm>
                <a:off x="1558925" y="2728913"/>
                <a:ext cx="11113" cy="12700"/>
              </a:xfrm>
              <a:custGeom>
                <a:avLst/>
                <a:gdLst>
                  <a:gd name="T0" fmla="*/ 2147483647 w 36"/>
                  <a:gd name="T1" fmla="*/ 2147483647 h 36"/>
                  <a:gd name="T2" fmla="*/ 2147483647 w 36"/>
                  <a:gd name="T3" fmla="*/ 2147483647 h 36"/>
                  <a:gd name="T4" fmla="*/ 2147483647 w 36"/>
                  <a:gd name="T5" fmla="*/ 2147483647 h 36"/>
                  <a:gd name="T6" fmla="*/ 2147483647 w 36"/>
                  <a:gd name="T7" fmla="*/ 0 h 36"/>
                  <a:gd name="T8" fmla="*/ 2147483647 w 36"/>
                  <a:gd name="T9" fmla="*/ 0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0 w 36"/>
                  <a:gd name="T23" fmla="*/ 2147483647 h 36"/>
                  <a:gd name="T24" fmla="*/ 0 w 36"/>
                  <a:gd name="T25" fmla="*/ 2147483647 h 36"/>
                  <a:gd name="T26" fmla="*/ 0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6" y="7"/>
                    </a:moveTo>
                    <a:lnTo>
                      <a:pt x="32" y="4"/>
                    </a:lnTo>
                    <a:lnTo>
                      <a:pt x="28" y="2"/>
                    </a:lnTo>
                    <a:lnTo>
                      <a:pt x="25" y="0"/>
                    </a:lnTo>
                    <a:lnTo>
                      <a:pt x="20" y="0"/>
                    </a:lnTo>
                    <a:lnTo>
                      <a:pt x="16" y="2"/>
                    </a:lnTo>
                    <a:lnTo>
                      <a:pt x="13" y="3"/>
                    </a:lnTo>
                    <a:lnTo>
                      <a:pt x="10" y="5"/>
                    </a:lnTo>
                    <a:lnTo>
                      <a:pt x="7" y="7"/>
                    </a:lnTo>
                    <a:lnTo>
                      <a:pt x="4" y="10"/>
                    </a:lnTo>
                    <a:lnTo>
                      <a:pt x="2" y="14"/>
                    </a:lnTo>
                    <a:lnTo>
                      <a:pt x="0" y="17"/>
                    </a:lnTo>
                    <a:lnTo>
                      <a:pt x="0" y="22"/>
                    </a:lnTo>
                    <a:lnTo>
                      <a:pt x="0" y="25"/>
                    </a:lnTo>
                    <a:lnTo>
                      <a:pt x="1" y="29"/>
                    </a:lnTo>
                    <a:lnTo>
                      <a:pt x="4" y="33"/>
                    </a:lnTo>
                    <a:lnTo>
                      <a:pt x="7" y="36"/>
                    </a:lnTo>
                    <a:lnTo>
                      <a:pt x="36" y="7"/>
                    </a:lnTo>
                    <a:close/>
                  </a:path>
                </a:pathLst>
              </a:custGeom>
              <a:solidFill>
                <a:srgbClr val="000000"/>
              </a:solidFill>
              <a:ln w="9525">
                <a:noFill/>
                <a:round/>
                <a:headEnd/>
                <a:tailEnd/>
              </a:ln>
            </p:spPr>
            <p:txBody>
              <a:bodyPr/>
              <a:lstStyle/>
              <a:p>
                <a:endParaRPr lang="en-US"/>
              </a:p>
            </p:txBody>
          </p:sp>
          <p:sp>
            <p:nvSpPr>
              <p:cNvPr id="108" name="Freeform 309"/>
              <p:cNvSpPr>
                <a:spLocks/>
              </p:cNvSpPr>
              <p:nvPr/>
            </p:nvSpPr>
            <p:spPr bwMode="auto">
              <a:xfrm>
                <a:off x="1560513" y="2732088"/>
                <a:ext cx="30162" cy="26987"/>
              </a:xfrm>
              <a:custGeom>
                <a:avLst/>
                <a:gdLst>
                  <a:gd name="T0" fmla="*/ 2147483647 w 93"/>
                  <a:gd name="T1" fmla="*/ 2147483647 h 84"/>
                  <a:gd name="T2" fmla="*/ 2147483647 w 93"/>
                  <a:gd name="T3" fmla="*/ 2147483647 h 84"/>
                  <a:gd name="T4" fmla="*/ 2147483647 w 93"/>
                  <a:gd name="T5" fmla="*/ 2147483647 h 84"/>
                  <a:gd name="T6" fmla="*/ 2147483647 w 93"/>
                  <a:gd name="T7" fmla="*/ 2147483647 h 84"/>
                  <a:gd name="T8" fmla="*/ 2147483647 w 93"/>
                  <a:gd name="T9" fmla="*/ 0 h 84"/>
                  <a:gd name="T10" fmla="*/ 0 w 93"/>
                  <a:gd name="T11" fmla="*/ 2147483647 h 84"/>
                  <a:gd name="T12" fmla="*/ 2147483647 w 93"/>
                  <a:gd name="T13" fmla="*/ 2147483647 h 84"/>
                  <a:gd name="T14" fmla="*/ 2147483647 w 93"/>
                  <a:gd name="T15" fmla="*/ 2147483647 h 84"/>
                  <a:gd name="T16" fmla="*/ 2147483647 w 93"/>
                  <a:gd name="T17" fmla="*/ 2147483647 h 84"/>
                  <a:gd name="T18" fmla="*/ 2147483647 w 93"/>
                  <a:gd name="T19" fmla="*/ 2147483647 h 84"/>
                  <a:gd name="T20" fmla="*/ 2147483647 w 93"/>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4"/>
                  <a:gd name="T35" fmla="*/ 93 w 93"/>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4">
                    <a:moveTo>
                      <a:pt x="93" y="49"/>
                    </a:moveTo>
                    <a:lnTo>
                      <a:pt x="82" y="42"/>
                    </a:lnTo>
                    <a:lnTo>
                      <a:pt x="70" y="35"/>
                    </a:lnTo>
                    <a:lnTo>
                      <a:pt x="47" y="17"/>
                    </a:lnTo>
                    <a:lnTo>
                      <a:pt x="29" y="0"/>
                    </a:lnTo>
                    <a:lnTo>
                      <a:pt x="0" y="29"/>
                    </a:lnTo>
                    <a:lnTo>
                      <a:pt x="21" y="48"/>
                    </a:lnTo>
                    <a:lnTo>
                      <a:pt x="45" y="67"/>
                    </a:lnTo>
                    <a:lnTo>
                      <a:pt x="58" y="77"/>
                    </a:lnTo>
                    <a:lnTo>
                      <a:pt x="68" y="84"/>
                    </a:lnTo>
                    <a:lnTo>
                      <a:pt x="93" y="49"/>
                    </a:lnTo>
                    <a:close/>
                  </a:path>
                </a:pathLst>
              </a:custGeom>
              <a:solidFill>
                <a:srgbClr val="000000"/>
              </a:solidFill>
              <a:ln w="9525">
                <a:noFill/>
                <a:round/>
                <a:headEnd/>
                <a:tailEnd/>
              </a:ln>
            </p:spPr>
            <p:txBody>
              <a:bodyPr/>
              <a:lstStyle/>
              <a:p>
                <a:endParaRPr lang="en-US"/>
              </a:p>
            </p:txBody>
          </p:sp>
          <p:sp>
            <p:nvSpPr>
              <p:cNvPr id="109" name="Freeform 310"/>
              <p:cNvSpPr>
                <a:spLocks/>
              </p:cNvSpPr>
              <p:nvPr/>
            </p:nvSpPr>
            <p:spPr bwMode="auto">
              <a:xfrm>
                <a:off x="1582738" y="2747963"/>
                <a:ext cx="11112" cy="11112"/>
              </a:xfrm>
              <a:custGeom>
                <a:avLst/>
                <a:gdLst>
                  <a:gd name="T0" fmla="*/ 0 w 34"/>
                  <a:gd name="T1" fmla="*/ 2147483647 h 39"/>
                  <a:gd name="T2" fmla="*/ 2147483647 w 34"/>
                  <a:gd name="T3" fmla="*/ 2147483647 h 39"/>
                  <a:gd name="T4" fmla="*/ 2147483647 w 34"/>
                  <a:gd name="T5" fmla="*/ 2147483647 h 39"/>
                  <a:gd name="T6" fmla="*/ 2147483647 w 34"/>
                  <a:gd name="T7" fmla="*/ 2147483647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2147483647 w 34"/>
                  <a:gd name="T23" fmla="*/ 2147483647 h 39"/>
                  <a:gd name="T24" fmla="*/ 2147483647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0 h 39"/>
                  <a:gd name="T34" fmla="*/ 0 w 34"/>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9"/>
                  <a:gd name="T56" fmla="*/ 34 w 34"/>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9">
                    <a:moveTo>
                      <a:pt x="0" y="35"/>
                    </a:moveTo>
                    <a:lnTo>
                      <a:pt x="5" y="37"/>
                    </a:lnTo>
                    <a:lnTo>
                      <a:pt x="10" y="39"/>
                    </a:lnTo>
                    <a:lnTo>
                      <a:pt x="13" y="39"/>
                    </a:lnTo>
                    <a:lnTo>
                      <a:pt x="17" y="39"/>
                    </a:lnTo>
                    <a:lnTo>
                      <a:pt x="21" y="37"/>
                    </a:lnTo>
                    <a:lnTo>
                      <a:pt x="25" y="35"/>
                    </a:lnTo>
                    <a:lnTo>
                      <a:pt x="28" y="32"/>
                    </a:lnTo>
                    <a:lnTo>
                      <a:pt x="30" y="29"/>
                    </a:lnTo>
                    <a:lnTo>
                      <a:pt x="32" y="26"/>
                    </a:lnTo>
                    <a:lnTo>
                      <a:pt x="33" y="23"/>
                    </a:lnTo>
                    <a:lnTo>
                      <a:pt x="34" y="18"/>
                    </a:lnTo>
                    <a:lnTo>
                      <a:pt x="33" y="14"/>
                    </a:lnTo>
                    <a:lnTo>
                      <a:pt x="33" y="11"/>
                    </a:lnTo>
                    <a:lnTo>
                      <a:pt x="31" y="7"/>
                    </a:lnTo>
                    <a:lnTo>
                      <a:pt x="28" y="4"/>
                    </a:lnTo>
                    <a:lnTo>
                      <a:pt x="25" y="0"/>
                    </a:lnTo>
                    <a:lnTo>
                      <a:pt x="0" y="35"/>
                    </a:lnTo>
                    <a:close/>
                  </a:path>
                </a:pathLst>
              </a:custGeom>
              <a:solidFill>
                <a:srgbClr val="000000"/>
              </a:solidFill>
              <a:ln w="9525">
                <a:noFill/>
                <a:round/>
                <a:headEnd/>
                <a:tailEnd/>
              </a:ln>
            </p:spPr>
            <p:txBody>
              <a:bodyPr/>
              <a:lstStyle/>
              <a:p>
                <a:endParaRPr lang="en-US"/>
              </a:p>
            </p:txBody>
          </p:sp>
          <p:sp>
            <p:nvSpPr>
              <p:cNvPr id="110" name="Freeform 311"/>
              <p:cNvSpPr>
                <a:spLocks/>
              </p:cNvSpPr>
              <p:nvPr/>
            </p:nvSpPr>
            <p:spPr bwMode="auto">
              <a:xfrm>
                <a:off x="1616075" y="2763838"/>
                <a:ext cx="9525" cy="12700"/>
              </a:xfrm>
              <a:custGeom>
                <a:avLst/>
                <a:gdLst>
                  <a:gd name="T0" fmla="*/ 2147483647 w 32"/>
                  <a:gd name="T1" fmla="*/ 2147483647 h 39"/>
                  <a:gd name="T2" fmla="*/ 2147483647 w 32"/>
                  <a:gd name="T3" fmla="*/ 2147483647 h 39"/>
                  <a:gd name="T4" fmla="*/ 2147483647 w 32"/>
                  <a:gd name="T5" fmla="*/ 0 h 39"/>
                  <a:gd name="T6" fmla="*/ 2147483647 w 32"/>
                  <a:gd name="T7" fmla="*/ 0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0 w 32"/>
                  <a:gd name="T21" fmla="*/ 2147483647 h 39"/>
                  <a:gd name="T22" fmla="*/ 0 w 32"/>
                  <a:gd name="T23" fmla="*/ 2147483647 h 39"/>
                  <a:gd name="T24" fmla="*/ 0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32" y="3"/>
                    </a:moveTo>
                    <a:lnTo>
                      <a:pt x="27" y="1"/>
                    </a:lnTo>
                    <a:lnTo>
                      <a:pt x="23" y="0"/>
                    </a:lnTo>
                    <a:lnTo>
                      <a:pt x="19" y="0"/>
                    </a:lnTo>
                    <a:lnTo>
                      <a:pt x="15" y="1"/>
                    </a:lnTo>
                    <a:lnTo>
                      <a:pt x="11" y="2"/>
                    </a:lnTo>
                    <a:lnTo>
                      <a:pt x="8" y="4"/>
                    </a:lnTo>
                    <a:lnTo>
                      <a:pt x="5" y="8"/>
                    </a:lnTo>
                    <a:lnTo>
                      <a:pt x="3" y="11"/>
                    </a:lnTo>
                    <a:lnTo>
                      <a:pt x="1" y="14"/>
                    </a:lnTo>
                    <a:lnTo>
                      <a:pt x="0" y="18"/>
                    </a:lnTo>
                    <a:lnTo>
                      <a:pt x="0" y="22"/>
                    </a:lnTo>
                    <a:lnTo>
                      <a:pt x="0" y="26"/>
                    </a:lnTo>
                    <a:lnTo>
                      <a:pt x="1" y="30"/>
                    </a:lnTo>
                    <a:lnTo>
                      <a:pt x="3" y="33"/>
                    </a:lnTo>
                    <a:lnTo>
                      <a:pt x="6" y="36"/>
                    </a:lnTo>
                    <a:lnTo>
                      <a:pt x="10" y="39"/>
                    </a:lnTo>
                    <a:lnTo>
                      <a:pt x="32" y="3"/>
                    </a:lnTo>
                    <a:close/>
                  </a:path>
                </a:pathLst>
              </a:custGeom>
              <a:solidFill>
                <a:srgbClr val="000000"/>
              </a:solidFill>
              <a:ln w="9525">
                <a:noFill/>
                <a:round/>
                <a:headEnd/>
                <a:tailEnd/>
              </a:ln>
            </p:spPr>
            <p:txBody>
              <a:bodyPr/>
              <a:lstStyle/>
              <a:p>
                <a:endParaRPr lang="en-US"/>
              </a:p>
            </p:txBody>
          </p:sp>
          <p:sp>
            <p:nvSpPr>
              <p:cNvPr id="111" name="Freeform 312"/>
              <p:cNvSpPr>
                <a:spLocks/>
              </p:cNvSpPr>
              <p:nvPr/>
            </p:nvSpPr>
            <p:spPr bwMode="auto">
              <a:xfrm>
                <a:off x="1619250" y="2765425"/>
                <a:ext cx="30163" cy="22225"/>
              </a:xfrm>
              <a:custGeom>
                <a:avLst/>
                <a:gdLst>
                  <a:gd name="T0" fmla="*/ 2147483647 w 95"/>
                  <a:gd name="T1" fmla="*/ 2147483647 h 72"/>
                  <a:gd name="T2" fmla="*/ 2147483647 w 95"/>
                  <a:gd name="T3" fmla="*/ 2147483647 h 72"/>
                  <a:gd name="T4" fmla="*/ 2147483647 w 95"/>
                  <a:gd name="T5" fmla="*/ 2147483647 h 72"/>
                  <a:gd name="T6" fmla="*/ 2147483647 w 95"/>
                  <a:gd name="T7" fmla="*/ 2147483647 h 72"/>
                  <a:gd name="T8" fmla="*/ 2147483647 w 95"/>
                  <a:gd name="T9" fmla="*/ 0 h 72"/>
                  <a:gd name="T10" fmla="*/ 0 w 95"/>
                  <a:gd name="T11" fmla="*/ 2147483647 h 72"/>
                  <a:gd name="T12" fmla="*/ 2147483647 w 95"/>
                  <a:gd name="T13" fmla="*/ 2147483647 h 72"/>
                  <a:gd name="T14" fmla="*/ 2147483647 w 95"/>
                  <a:gd name="T15" fmla="*/ 2147483647 h 72"/>
                  <a:gd name="T16" fmla="*/ 2147483647 w 95"/>
                  <a:gd name="T17" fmla="*/ 2147483647 h 72"/>
                  <a:gd name="T18" fmla="*/ 2147483647 w 95"/>
                  <a:gd name="T19" fmla="*/ 2147483647 h 72"/>
                  <a:gd name="T20" fmla="*/ 2147483647 w 95"/>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72"/>
                  <a:gd name="T35" fmla="*/ 95 w 95"/>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72">
                    <a:moveTo>
                      <a:pt x="95" y="33"/>
                    </a:moveTo>
                    <a:lnTo>
                      <a:pt x="81" y="28"/>
                    </a:lnTo>
                    <a:lnTo>
                      <a:pt x="54" y="16"/>
                    </a:lnTo>
                    <a:lnTo>
                      <a:pt x="27" y="4"/>
                    </a:lnTo>
                    <a:lnTo>
                      <a:pt x="22" y="0"/>
                    </a:lnTo>
                    <a:lnTo>
                      <a:pt x="0" y="36"/>
                    </a:lnTo>
                    <a:lnTo>
                      <a:pt x="7" y="41"/>
                    </a:lnTo>
                    <a:lnTo>
                      <a:pt x="36" y="54"/>
                    </a:lnTo>
                    <a:lnTo>
                      <a:pt x="66" y="67"/>
                    </a:lnTo>
                    <a:lnTo>
                      <a:pt x="81" y="72"/>
                    </a:lnTo>
                    <a:lnTo>
                      <a:pt x="95" y="33"/>
                    </a:lnTo>
                    <a:close/>
                  </a:path>
                </a:pathLst>
              </a:custGeom>
              <a:solidFill>
                <a:srgbClr val="000000"/>
              </a:solidFill>
              <a:ln w="9525">
                <a:noFill/>
                <a:round/>
                <a:headEnd/>
                <a:tailEnd/>
              </a:ln>
            </p:spPr>
            <p:txBody>
              <a:bodyPr/>
              <a:lstStyle/>
              <a:p>
                <a:endParaRPr lang="en-US"/>
              </a:p>
            </p:txBody>
          </p:sp>
          <p:sp>
            <p:nvSpPr>
              <p:cNvPr id="112" name="Freeform 313"/>
              <p:cNvSpPr>
                <a:spLocks/>
              </p:cNvSpPr>
              <p:nvPr/>
            </p:nvSpPr>
            <p:spPr bwMode="auto">
              <a:xfrm>
                <a:off x="1644650" y="2774950"/>
                <a:ext cx="7938" cy="12700"/>
              </a:xfrm>
              <a:custGeom>
                <a:avLst/>
                <a:gdLst>
                  <a:gd name="T0" fmla="*/ 0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0 h 40"/>
                  <a:gd name="T34" fmla="*/ 0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0" y="39"/>
                    </a:moveTo>
                    <a:lnTo>
                      <a:pt x="4" y="40"/>
                    </a:lnTo>
                    <a:lnTo>
                      <a:pt x="8" y="40"/>
                    </a:lnTo>
                    <a:lnTo>
                      <a:pt x="12" y="39"/>
                    </a:lnTo>
                    <a:lnTo>
                      <a:pt x="17" y="38"/>
                    </a:lnTo>
                    <a:lnTo>
                      <a:pt x="20" y="36"/>
                    </a:lnTo>
                    <a:lnTo>
                      <a:pt x="23" y="34"/>
                    </a:lnTo>
                    <a:lnTo>
                      <a:pt x="25" y="30"/>
                    </a:lnTo>
                    <a:lnTo>
                      <a:pt x="26" y="27"/>
                    </a:lnTo>
                    <a:lnTo>
                      <a:pt x="27" y="23"/>
                    </a:lnTo>
                    <a:lnTo>
                      <a:pt x="28" y="19"/>
                    </a:lnTo>
                    <a:lnTo>
                      <a:pt x="27" y="15"/>
                    </a:lnTo>
                    <a:lnTo>
                      <a:pt x="27" y="12"/>
                    </a:lnTo>
                    <a:lnTo>
                      <a:pt x="25" y="8"/>
                    </a:lnTo>
                    <a:lnTo>
                      <a:pt x="22" y="4"/>
                    </a:lnTo>
                    <a:lnTo>
                      <a:pt x="19" y="2"/>
                    </a:lnTo>
                    <a:lnTo>
                      <a:pt x="14" y="0"/>
                    </a:lnTo>
                    <a:lnTo>
                      <a:pt x="0" y="39"/>
                    </a:lnTo>
                    <a:close/>
                  </a:path>
                </a:pathLst>
              </a:custGeom>
              <a:solidFill>
                <a:srgbClr val="000000"/>
              </a:solidFill>
              <a:ln w="9525">
                <a:noFill/>
                <a:round/>
                <a:headEnd/>
                <a:tailEnd/>
              </a:ln>
            </p:spPr>
            <p:txBody>
              <a:bodyPr/>
              <a:lstStyle/>
              <a:p>
                <a:endParaRPr lang="en-US"/>
              </a:p>
            </p:txBody>
          </p:sp>
          <p:sp>
            <p:nvSpPr>
              <p:cNvPr id="113" name="Freeform 314"/>
              <p:cNvSpPr>
                <a:spLocks/>
              </p:cNvSpPr>
              <p:nvPr/>
            </p:nvSpPr>
            <p:spPr bwMode="auto">
              <a:xfrm>
                <a:off x="1677988" y="2784475"/>
                <a:ext cx="7937"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6" y="0"/>
                    </a:lnTo>
                    <a:lnTo>
                      <a:pt x="13" y="2"/>
                    </a:lnTo>
                    <a:lnTo>
                      <a:pt x="9" y="3"/>
                    </a:lnTo>
                    <a:lnTo>
                      <a:pt x="7" y="6"/>
                    </a:lnTo>
                    <a:lnTo>
                      <a:pt x="4" y="9"/>
                    </a:lnTo>
                    <a:lnTo>
                      <a:pt x="3" y="12"/>
                    </a:lnTo>
                    <a:lnTo>
                      <a:pt x="1" y="17"/>
                    </a:lnTo>
                    <a:lnTo>
                      <a:pt x="0" y="21"/>
                    </a:lnTo>
                    <a:lnTo>
                      <a:pt x="0" y="24"/>
                    </a:lnTo>
                    <a:lnTo>
                      <a:pt x="1" y="28"/>
                    </a:lnTo>
                    <a:lnTo>
                      <a:pt x="4" y="31"/>
                    </a:lnTo>
                    <a:lnTo>
                      <a:pt x="6" y="35"/>
                    </a:lnTo>
                    <a:lnTo>
                      <a:pt x="9" y="38"/>
                    </a:lnTo>
                    <a:lnTo>
                      <a:pt x="13" y="40"/>
                    </a:lnTo>
                    <a:lnTo>
                      <a:pt x="17" y="41"/>
                    </a:lnTo>
                    <a:lnTo>
                      <a:pt x="26" y="1"/>
                    </a:lnTo>
                    <a:close/>
                  </a:path>
                </a:pathLst>
              </a:custGeom>
              <a:solidFill>
                <a:srgbClr val="000000"/>
              </a:solidFill>
              <a:ln w="9525">
                <a:noFill/>
                <a:round/>
                <a:headEnd/>
                <a:tailEnd/>
              </a:ln>
            </p:spPr>
            <p:txBody>
              <a:bodyPr/>
              <a:lstStyle/>
              <a:p>
                <a:endParaRPr lang="en-US"/>
              </a:p>
            </p:txBody>
          </p:sp>
          <p:sp>
            <p:nvSpPr>
              <p:cNvPr id="114" name="Freeform 315"/>
              <p:cNvSpPr>
                <a:spLocks/>
              </p:cNvSpPr>
              <p:nvPr/>
            </p:nvSpPr>
            <p:spPr bwMode="auto">
              <a:xfrm>
                <a:off x="1684338" y="2784475"/>
                <a:ext cx="28575" cy="19050"/>
              </a:xfrm>
              <a:custGeom>
                <a:avLst/>
                <a:gdLst>
                  <a:gd name="T0" fmla="*/ 2147483647 w 92"/>
                  <a:gd name="T1" fmla="*/ 2147483647 h 60"/>
                  <a:gd name="T2" fmla="*/ 2147483647 w 92"/>
                  <a:gd name="T3" fmla="*/ 2147483647 h 60"/>
                  <a:gd name="T4" fmla="*/ 2147483647 w 92"/>
                  <a:gd name="T5" fmla="*/ 2147483647 h 60"/>
                  <a:gd name="T6" fmla="*/ 2147483647 w 92"/>
                  <a:gd name="T7" fmla="*/ 2147483647 h 60"/>
                  <a:gd name="T8" fmla="*/ 2147483647 w 92"/>
                  <a:gd name="T9" fmla="*/ 0 h 60"/>
                  <a:gd name="T10" fmla="*/ 0 w 92"/>
                  <a:gd name="T11" fmla="*/ 2147483647 h 60"/>
                  <a:gd name="T12" fmla="*/ 2147483647 w 92"/>
                  <a:gd name="T13" fmla="*/ 2147483647 h 60"/>
                  <a:gd name="T14" fmla="*/ 2147483647 w 92"/>
                  <a:gd name="T15" fmla="*/ 2147483647 h 60"/>
                  <a:gd name="T16" fmla="*/ 2147483647 w 92"/>
                  <a:gd name="T17" fmla="*/ 2147483647 h 60"/>
                  <a:gd name="T18" fmla="*/ 2147483647 w 92"/>
                  <a:gd name="T19" fmla="*/ 2147483647 h 60"/>
                  <a:gd name="T20" fmla="*/ 2147483647 w 92"/>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60"/>
                  <a:gd name="T35" fmla="*/ 92 w 92"/>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60">
                    <a:moveTo>
                      <a:pt x="92" y="20"/>
                    </a:moveTo>
                    <a:lnTo>
                      <a:pt x="75" y="15"/>
                    </a:lnTo>
                    <a:lnTo>
                      <a:pt x="49" y="8"/>
                    </a:lnTo>
                    <a:lnTo>
                      <a:pt x="24" y="3"/>
                    </a:lnTo>
                    <a:lnTo>
                      <a:pt x="9" y="0"/>
                    </a:lnTo>
                    <a:lnTo>
                      <a:pt x="0" y="40"/>
                    </a:lnTo>
                    <a:lnTo>
                      <a:pt x="15" y="43"/>
                    </a:lnTo>
                    <a:lnTo>
                      <a:pt x="39" y="49"/>
                    </a:lnTo>
                    <a:lnTo>
                      <a:pt x="64" y="56"/>
                    </a:lnTo>
                    <a:lnTo>
                      <a:pt x="81" y="60"/>
                    </a:lnTo>
                    <a:lnTo>
                      <a:pt x="92" y="20"/>
                    </a:lnTo>
                    <a:close/>
                  </a:path>
                </a:pathLst>
              </a:custGeom>
              <a:solidFill>
                <a:srgbClr val="000000"/>
              </a:solidFill>
              <a:ln w="9525">
                <a:noFill/>
                <a:round/>
                <a:headEnd/>
                <a:tailEnd/>
              </a:ln>
            </p:spPr>
            <p:txBody>
              <a:bodyPr/>
              <a:lstStyle/>
              <a:p>
                <a:endParaRPr lang="en-US"/>
              </a:p>
            </p:txBody>
          </p:sp>
          <p:sp>
            <p:nvSpPr>
              <p:cNvPr id="115" name="Freeform 316"/>
              <p:cNvSpPr>
                <a:spLocks/>
              </p:cNvSpPr>
              <p:nvPr/>
            </p:nvSpPr>
            <p:spPr bwMode="auto">
              <a:xfrm>
                <a:off x="1709738" y="2790825"/>
                <a:ext cx="7937" cy="14288"/>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4" y="41"/>
                    </a:lnTo>
                    <a:lnTo>
                      <a:pt x="9" y="41"/>
                    </a:lnTo>
                    <a:lnTo>
                      <a:pt x="13" y="40"/>
                    </a:lnTo>
                    <a:lnTo>
                      <a:pt x="16" y="38"/>
                    </a:lnTo>
                    <a:lnTo>
                      <a:pt x="20" y="36"/>
                    </a:lnTo>
                    <a:lnTo>
                      <a:pt x="22" y="33"/>
                    </a:lnTo>
                    <a:lnTo>
                      <a:pt x="24" y="29"/>
                    </a:lnTo>
                    <a:lnTo>
                      <a:pt x="25" y="26"/>
                    </a:lnTo>
                    <a:lnTo>
                      <a:pt x="26" y="22"/>
                    </a:lnTo>
                    <a:lnTo>
                      <a:pt x="26" y="18"/>
                    </a:lnTo>
                    <a:lnTo>
                      <a:pt x="26" y="15"/>
                    </a:lnTo>
                    <a:lnTo>
                      <a:pt x="24" y="10"/>
                    </a:lnTo>
                    <a:lnTo>
                      <a:pt x="22" y="7"/>
                    </a:lnTo>
                    <a:lnTo>
                      <a:pt x="20" y="4"/>
                    </a:lnTo>
                    <a:lnTo>
                      <a:pt x="15" y="2"/>
                    </a:lnTo>
                    <a:lnTo>
                      <a:pt x="11" y="0"/>
                    </a:lnTo>
                    <a:lnTo>
                      <a:pt x="0" y="40"/>
                    </a:lnTo>
                    <a:close/>
                  </a:path>
                </a:pathLst>
              </a:custGeom>
              <a:solidFill>
                <a:srgbClr val="000000"/>
              </a:solidFill>
              <a:ln w="9525">
                <a:noFill/>
                <a:round/>
                <a:headEnd/>
                <a:tailEnd/>
              </a:ln>
            </p:spPr>
            <p:txBody>
              <a:bodyPr/>
              <a:lstStyle/>
              <a:p>
                <a:endParaRPr lang="en-US"/>
              </a:p>
            </p:txBody>
          </p:sp>
          <p:sp>
            <p:nvSpPr>
              <p:cNvPr id="116" name="Freeform 317"/>
              <p:cNvSpPr>
                <a:spLocks/>
              </p:cNvSpPr>
              <p:nvPr/>
            </p:nvSpPr>
            <p:spPr bwMode="auto">
              <a:xfrm>
                <a:off x="1741488" y="2806700"/>
                <a:ext cx="9525" cy="12700"/>
              </a:xfrm>
              <a:custGeom>
                <a:avLst/>
                <a:gdLst>
                  <a:gd name="T0" fmla="*/ 2147483647 w 31"/>
                  <a:gd name="T1" fmla="*/ 2147483647 h 39"/>
                  <a:gd name="T2" fmla="*/ 2147483647 w 31"/>
                  <a:gd name="T3" fmla="*/ 2147483647 h 39"/>
                  <a:gd name="T4" fmla="*/ 2147483647 w 31"/>
                  <a:gd name="T5" fmla="*/ 0 h 39"/>
                  <a:gd name="T6" fmla="*/ 2147483647 w 31"/>
                  <a:gd name="T7" fmla="*/ 0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0 w 31"/>
                  <a:gd name="T21" fmla="*/ 2147483647 h 39"/>
                  <a:gd name="T22" fmla="*/ 0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2147483647 h 39"/>
                  <a:gd name="T34" fmla="*/ 2147483647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31" y="2"/>
                    </a:moveTo>
                    <a:lnTo>
                      <a:pt x="26" y="1"/>
                    </a:lnTo>
                    <a:lnTo>
                      <a:pt x="22" y="0"/>
                    </a:lnTo>
                    <a:lnTo>
                      <a:pt x="18" y="0"/>
                    </a:lnTo>
                    <a:lnTo>
                      <a:pt x="14" y="1"/>
                    </a:lnTo>
                    <a:lnTo>
                      <a:pt x="10" y="3"/>
                    </a:lnTo>
                    <a:lnTo>
                      <a:pt x="7" y="5"/>
                    </a:lnTo>
                    <a:lnTo>
                      <a:pt x="5" y="8"/>
                    </a:lnTo>
                    <a:lnTo>
                      <a:pt x="3" y="11"/>
                    </a:lnTo>
                    <a:lnTo>
                      <a:pt x="1" y="14"/>
                    </a:lnTo>
                    <a:lnTo>
                      <a:pt x="0" y="19"/>
                    </a:lnTo>
                    <a:lnTo>
                      <a:pt x="0" y="23"/>
                    </a:lnTo>
                    <a:lnTo>
                      <a:pt x="1" y="26"/>
                    </a:lnTo>
                    <a:lnTo>
                      <a:pt x="2" y="30"/>
                    </a:lnTo>
                    <a:lnTo>
                      <a:pt x="4" y="33"/>
                    </a:lnTo>
                    <a:lnTo>
                      <a:pt x="7" y="36"/>
                    </a:lnTo>
                    <a:lnTo>
                      <a:pt x="12" y="39"/>
                    </a:lnTo>
                    <a:lnTo>
                      <a:pt x="31" y="2"/>
                    </a:lnTo>
                    <a:close/>
                  </a:path>
                </a:pathLst>
              </a:custGeom>
              <a:solidFill>
                <a:srgbClr val="000000"/>
              </a:solidFill>
              <a:ln w="9525">
                <a:noFill/>
                <a:round/>
                <a:headEnd/>
                <a:tailEnd/>
              </a:ln>
            </p:spPr>
            <p:txBody>
              <a:bodyPr/>
              <a:lstStyle/>
              <a:p>
                <a:endParaRPr lang="en-US"/>
              </a:p>
            </p:txBody>
          </p:sp>
          <p:sp>
            <p:nvSpPr>
              <p:cNvPr id="117" name="Freeform 318"/>
              <p:cNvSpPr>
                <a:spLocks/>
              </p:cNvSpPr>
              <p:nvPr/>
            </p:nvSpPr>
            <p:spPr bwMode="auto">
              <a:xfrm>
                <a:off x="1744663" y="2808288"/>
                <a:ext cx="12700" cy="14287"/>
              </a:xfrm>
              <a:custGeom>
                <a:avLst/>
                <a:gdLst>
                  <a:gd name="T0" fmla="*/ 2147483647 w 38"/>
                  <a:gd name="T1" fmla="*/ 2147483647 h 44"/>
                  <a:gd name="T2" fmla="*/ 2147483647 w 38"/>
                  <a:gd name="T3" fmla="*/ 2147483647 h 44"/>
                  <a:gd name="T4" fmla="*/ 2147483647 w 38"/>
                  <a:gd name="T5" fmla="*/ 0 h 44"/>
                  <a:gd name="T6" fmla="*/ 0 w 38"/>
                  <a:gd name="T7" fmla="*/ 2147483647 h 44"/>
                  <a:gd name="T8" fmla="*/ 2147483647 w 38"/>
                  <a:gd name="T9" fmla="*/ 2147483647 h 44"/>
                  <a:gd name="T10" fmla="*/ 2147483647 w 38"/>
                  <a:gd name="T11" fmla="*/ 2147483647 h 44"/>
                  <a:gd name="T12" fmla="*/ 2147483647 w 38"/>
                  <a:gd name="T13" fmla="*/ 2147483647 h 44"/>
                  <a:gd name="T14" fmla="*/ 2147483647 w 38"/>
                  <a:gd name="T15" fmla="*/ 2147483647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2147483647 w 38"/>
                  <a:gd name="T35" fmla="*/ 2147483647 h 44"/>
                  <a:gd name="T36" fmla="*/ 2147483647 w 38"/>
                  <a:gd name="T37" fmla="*/ 2147483647 h 44"/>
                  <a:gd name="T38" fmla="*/ 2147483647 w 38"/>
                  <a:gd name="T39" fmla="*/ 2147483647 h 44"/>
                  <a:gd name="T40" fmla="*/ 2147483647 w 38"/>
                  <a:gd name="T41" fmla="*/ 2147483647 h 44"/>
                  <a:gd name="T42" fmla="*/ 2147483647 w 38"/>
                  <a:gd name="T43" fmla="*/ 2147483647 h 44"/>
                  <a:gd name="T44" fmla="*/ 2147483647 w 38"/>
                  <a:gd name="T45" fmla="*/ 2147483647 h 44"/>
                  <a:gd name="T46" fmla="*/ 2147483647 w 38"/>
                  <a:gd name="T47" fmla="*/ 2147483647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44"/>
                  <a:gd name="T74" fmla="*/ 38 w 38"/>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44">
                    <a:moveTo>
                      <a:pt x="26" y="4"/>
                    </a:moveTo>
                    <a:lnTo>
                      <a:pt x="27" y="5"/>
                    </a:lnTo>
                    <a:lnTo>
                      <a:pt x="19" y="0"/>
                    </a:lnTo>
                    <a:lnTo>
                      <a:pt x="0" y="37"/>
                    </a:lnTo>
                    <a:lnTo>
                      <a:pt x="5" y="41"/>
                    </a:lnTo>
                    <a:lnTo>
                      <a:pt x="6" y="41"/>
                    </a:lnTo>
                    <a:lnTo>
                      <a:pt x="5" y="41"/>
                    </a:lnTo>
                    <a:lnTo>
                      <a:pt x="10" y="43"/>
                    </a:lnTo>
                    <a:lnTo>
                      <a:pt x="14" y="44"/>
                    </a:lnTo>
                    <a:lnTo>
                      <a:pt x="19" y="44"/>
                    </a:lnTo>
                    <a:lnTo>
                      <a:pt x="22" y="43"/>
                    </a:lnTo>
                    <a:lnTo>
                      <a:pt x="26" y="41"/>
                    </a:lnTo>
                    <a:lnTo>
                      <a:pt x="29" y="39"/>
                    </a:lnTo>
                    <a:lnTo>
                      <a:pt x="31" y="37"/>
                    </a:lnTo>
                    <a:lnTo>
                      <a:pt x="34" y="33"/>
                    </a:lnTo>
                    <a:lnTo>
                      <a:pt x="35" y="29"/>
                    </a:lnTo>
                    <a:lnTo>
                      <a:pt x="36" y="26"/>
                    </a:lnTo>
                    <a:lnTo>
                      <a:pt x="38" y="22"/>
                    </a:lnTo>
                    <a:lnTo>
                      <a:pt x="36" y="18"/>
                    </a:lnTo>
                    <a:lnTo>
                      <a:pt x="35" y="14"/>
                    </a:lnTo>
                    <a:lnTo>
                      <a:pt x="33" y="10"/>
                    </a:lnTo>
                    <a:lnTo>
                      <a:pt x="31" y="7"/>
                    </a:lnTo>
                    <a:lnTo>
                      <a:pt x="27" y="5"/>
                    </a:lnTo>
                    <a:lnTo>
                      <a:pt x="26" y="4"/>
                    </a:lnTo>
                    <a:close/>
                  </a:path>
                </a:pathLst>
              </a:custGeom>
              <a:solidFill>
                <a:srgbClr val="000000"/>
              </a:solidFill>
              <a:ln w="9525">
                <a:noFill/>
                <a:round/>
                <a:headEnd/>
                <a:tailEnd/>
              </a:ln>
            </p:spPr>
            <p:txBody>
              <a:bodyPr/>
              <a:lstStyle/>
              <a:p>
                <a:endParaRPr lang="en-US"/>
              </a:p>
            </p:txBody>
          </p:sp>
          <p:sp>
            <p:nvSpPr>
              <p:cNvPr id="118" name="Freeform 319"/>
              <p:cNvSpPr>
                <a:spLocks/>
              </p:cNvSpPr>
              <p:nvPr/>
            </p:nvSpPr>
            <p:spPr bwMode="auto">
              <a:xfrm>
                <a:off x="1746250" y="2809875"/>
                <a:ext cx="26988" cy="20638"/>
              </a:xfrm>
              <a:custGeom>
                <a:avLst/>
                <a:gdLst>
                  <a:gd name="T0" fmla="*/ 2147483647 w 86"/>
                  <a:gd name="T1" fmla="*/ 2147483647 h 69"/>
                  <a:gd name="T2" fmla="*/ 2147483647 w 86"/>
                  <a:gd name="T3" fmla="*/ 2147483647 h 69"/>
                  <a:gd name="T4" fmla="*/ 2147483647 w 86"/>
                  <a:gd name="T5" fmla="*/ 2147483647 h 69"/>
                  <a:gd name="T6" fmla="*/ 2147483647 w 86"/>
                  <a:gd name="T7" fmla="*/ 2147483647 h 69"/>
                  <a:gd name="T8" fmla="*/ 2147483647 w 86"/>
                  <a:gd name="T9" fmla="*/ 2147483647 h 69"/>
                  <a:gd name="T10" fmla="*/ 2147483647 w 86"/>
                  <a:gd name="T11" fmla="*/ 0 h 69"/>
                  <a:gd name="T12" fmla="*/ 0 w 86"/>
                  <a:gd name="T13" fmla="*/ 2147483647 h 69"/>
                  <a:gd name="T14" fmla="*/ 2147483647 w 86"/>
                  <a:gd name="T15" fmla="*/ 2147483647 h 69"/>
                  <a:gd name="T16" fmla="*/ 2147483647 w 86"/>
                  <a:gd name="T17" fmla="*/ 2147483647 h 69"/>
                  <a:gd name="T18" fmla="*/ 2147483647 w 86"/>
                  <a:gd name="T19" fmla="*/ 2147483647 h 69"/>
                  <a:gd name="T20" fmla="*/ 2147483647 w 86"/>
                  <a:gd name="T21" fmla="*/ 2147483647 h 69"/>
                  <a:gd name="T22" fmla="*/ 2147483647 w 86"/>
                  <a:gd name="T23" fmla="*/ 2147483647 h 69"/>
                  <a:gd name="T24" fmla="*/ 2147483647 w 86"/>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69"/>
                  <a:gd name="T41" fmla="*/ 86 w 86"/>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69">
                    <a:moveTo>
                      <a:pt x="86" y="28"/>
                    </a:moveTo>
                    <a:lnTo>
                      <a:pt x="85" y="28"/>
                    </a:lnTo>
                    <a:lnTo>
                      <a:pt x="68" y="22"/>
                    </a:lnTo>
                    <a:lnTo>
                      <a:pt x="52" y="16"/>
                    </a:lnTo>
                    <a:lnTo>
                      <a:pt x="36" y="8"/>
                    </a:lnTo>
                    <a:lnTo>
                      <a:pt x="20" y="0"/>
                    </a:lnTo>
                    <a:lnTo>
                      <a:pt x="0" y="37"/>
                    </a:lnTo>
                    <a:lnTo>
                      <a:pt x="18" y="45"/>
                    </a:lnTo>
                    <a:lnTo>
                      <a:pt x="35" y="54"/>
                    </a:lnTo>
                    <a:lnTo>
                      <a:pt x="54" y="61"/>
                    </a:lnTo>
                    <a:lnTo>
                      <a:pt x="72" y="67"/>
                    </a:lnTo>
                    <a:lnTo>
                      <a:pt x="73" y="69"/>
                    </a:lnTo>
                    <a:lnTo>
                      <a:pt x="86" y="28"/>
                    </a:lnTo>
                    <a:close/>
                  </a:path>
                </a:pathLst>
              </a:custGeom>
              <a:solidFill>
                <a:srgbClr val="000000"/>
              </a:solidFill>
              <a:ln w="9525">
                <a:noFill/>
                <a:round/>
                <a:headEnd/>
                <a:tailEnd/>
              </a:ln>
            </p:spPr>
            <p:txBody>
              <a:bodyPr/>
              <a:lstStyle/>
              <a:p>
                <a:endParaRPr lang="en-US"/>
              </a:p>
            </p:txBody>
          </p:sp>
          <p:sp>
            <p:nvSpPr>
              <p:cNvPr id="119" name="Freeform 320"/>
              <p:cNvSpPr>
                <a:spLocks/>
              </p:cNvSpPr>
              <p:nvPr/>
            </p:nvSpPr>
            <p:spPr bwMode="auto">
              <a:xfrm>
                <a:off x="1770063" y="2817813"/>
                <a:ext cx="7937" cy="14287"/>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0 h 42"/>
                  <a:gd name="T34" fmla="*/ 0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0" y="41"/>
                    </a:moveTo>
                    <a:lnTo>
                      <a:pt x="5" y="42"/>
                    </a:lnTo>
                    <a:lnTo>
                      <a:pt x="9" y="42"/>
                    </a:lnTo>
                    <a:lnTo>
                      <a:pt x="13" y="41"/>
                    </a:lnTo>
                    <a:lnTo>
                      <a:pt x="18" y="39"/>
                    </a:lnTo>
                    <a:lnTo>
                      <a:pt x="21" y="37"/>
                    </a:lnTo>
                    <a:lnTo>
                      <a:pt x="23" y="34"/>
                    </a:lnTo>
                    <a:lnTo>
                      <a:pt x="25" y="31"/>
                    </a:lnTo>
                    <a:lnTo>
                      <a:pt x="27" y="27"/>
                    </a:lnTo>
                    <a:lnTo>
                      <a:pt x="28" y="24"/>
                    </a:lnTo>
                    <a:lnTo>
                      <a:pt x="28" y="19"/>
                    </a:lnTo>
                    <a:lnTo>
                      <a:pt x="27" y="15"/>
                    </a:lnTo>
                    <a:lnTo>
                      <a:pt x="26" y="12"/>
                    </a:lnTo>
                    <a:lnTo>
                      <a:pt x="24" y="9"/>
                    </a:lnTo>
                    <a:lnTo>
                      <a:pt x="22" y="6"/>
                    </a:lnTo>
                    <a:lnTo>
                      <a:pt x="18" y="2"/>
                    </a:lnTo>
                    <a:lnTo>
                      <a:pt x="13" y="0"/>
                    </a:lnTo>
                    <a:lnTo>
                      <a:pt x="0" y="41"/>
                    </a:lnTo>
                    <a:close/>
                  </a:path>
                </a:pathLst>
              </a:custGeom>
              <a:solidFill>
                <a:srgbClr val="000000"/>
              </a:solidFill>
              <a:ln w="9525">
                <a:noFill/>
                <a:round/>
                <a:headEnd/>
                <a:tailEnd/>
              </a:ln>
            </p:spPr>
            <p:txBody>
              <a:bodyPr/>
              <a:lstStyle/>
              <a:p>
                <a:endParaRPr lang="en-US"/>
              </a:p>
            </p:txBody>
          </p:sp>
          <p:sp>
            <p:nvSpPr>
              <p:cNvPr id="120" name="Freeform 321"/>
              <p:cNvSpPr>
                <a:spLocks/>
              </p:cNvSpPr>
              <p:nvPr/>
            </p:nvSpPr>
            <p:spPr bwMode="auto">
              <a:xfrm>
                <a:off x="1804988" y="2827338"/>
                <a:ext cx="6350" cy="12700"/>
              </a:xfrm>
              <a:custGeom>
                <a:avLst/>
                <a:gdLst>
                  <a:gd name="T0" fmla="*/ 2147483647 w 24"/>
                  <a:gd name="T1" fmla="*/ 0 h 42"/>
                  <a:gd name="T2" fmla="*/ 2147483647 w 24"/>
                  <a:gd name="T3" fmla="*/ 0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0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9" y="0"/>
                    </a:lnTo>
                    <a:lnTo>
                      <a:pt x="14" y="1"/>
                    </a:lnTo>
                    <a:lnTo>
                      <a:pt x="11" y="2"/>
                    </a:lnTo>
                    <a:lnTo>
                      <a:pt x="7" y="4"/>
                    </a:lnTo>
                    <a:lnTo>
                      <a:pt x="5" y="7"/>
                    </a:lnTo>
                    <a:lnTo>
                      <a:pt x="3" y="10"/>
                    </a:lnTo>
                    <a:lnTo>
                      <a:pt x="1" y="14"/>
                    </a:lnTo>
                    <a:lnTo>
                      <a:pt x="1" y="18"/>
                    </a:lnTo>
                    <a:lnTo>
                      <a:pt x="0" y="22"/>
                    </a:lnTo>
                    <a:lnTo>
                      <a:pt x="1" y="25"/>
                    </a:lnTo>
                    <a:lnTo>
                      <a:pt x="2" y="29"/>
                    </a:lnTo>
                    <a:lnTo>
                      <a:pt x="3" y="33"/>
                    </a:lnTo>
                    <a:lnTo>
                      <a:pt x="6" y="36"/>
                    </a:lnTo>
                    <a:lnTo>
                      <a:pt x="9" y="39"/>
                    </a:lnTo>
                    <a:lnTo>
                      <a:pt x="13" y="40"/>
                    </a:lnTo>
                    <a:lnTo>
                      <a:pt x="17" y="42"/>
                    </a:lnTo>
                    <a:lnTo>
                      <a:pt x="24" y="0"/>
                    </a:lnTo>
                    <a:close/>
                  </a:path>
                </a:pathLst>
              </a:custGeom>
              <a:solidFill>
                <a:srgbClr val="000000"/>
              </a:solidFill>
              <a:ln w="9525">
                <a:noFill/>
                <a:round/>
                <a:headEnd/>
                <a:tailEnd/>
              </a:ln>
            </p:spPr>
            <p:txBody>
              <a:bodyPr/>
              <a:lstStyle/>
              <a:p>
                <a:endParaRPr lang="en-US"/>
              </a:p>
            </p:txBody>
          </p:sp>
          <p:sp>
            <p:nvSpPr>
              <p:cNvPr id="121" name="Freeform 322"/>
              <p:cNvSpPr>
                <a:spLocks/>
              </p:cNvSpPr>
              <p:nvPr/>
            </p:nvSpPr>
            <p:spPr bwMode="auto">
              <a:xfrm>
                <a:off x="1809750" y="2827338"/>
                <a:ext cx="28575" cy="15875"/>
              </a:xfrm>
              <a:custGeom>
                <a:avLst/>
                <a:gdLst>
                  <a:gd name="T0" fmla="*/ 2147483647 w 89"/>
                  <a:gd name="T1" fmla="*/ 2147483647 h 50"/>
                  <a:gd name="T2" fmla="*/ 2147483647 w 89"/>
                  <a:gd name="T3" fmla="*/ 2147483647 h 50"/>
                  <a:gd name="T4" fmla="*/ 2147483647 w 89"/>
                  <a:gd name="T5" fmla="*/ 2147483647 h 50"/>
                  <a:gd name="T6" fmla="*/ 2147483647 w 89"/>
                  <a:gd name="T7" fmla="*/ 0 h 50"/>
                  <a:gd name="T8" fmla="*/ 0 w 89"/>
                  <a:gd name="T9" fmla="*/ 2147483647 h 50"/>
                  <a:gd name="T10" fmla="*/ 2147483647 w 89"/>
                  <a:gd name="T11" fmla="*/ 2147483647 h 50"/>
                  <a:gd name="T12" fmla="*/ 2147483647 w 89"/>
                  <a:gd name="T13" fmla="*/ 2147483647 h 50"/>
                  <a:gd name="T14" fmla="*/ 2147483647 w 89"/>
                  <a:gd name="T15" fmla="*/ 2147483647 h 50"/>
                  <a:gd name="T16" fmla="*/ 2147483647 w 89"/>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50"/>
                  <a:gd name="T29" fmla="*/ 89 w 8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50">
                    <a:moveTo>
                      <a:pt x="89" y="9"/>
                    </a:moveTo>
                    <a:lnTo>
                      <a:pt x="73" y="8"/>
                    </a:lnTo>
                    <a:lnTo>
                      <a:pt x="33" y="4"/>
                    </a:lnTo>
                    <a:lnTo>
                      <a:pt x="7" y="0"/>
                    </a:lnTo>
                    <a:lnTo>
                      <a:pt x="0" y="42"/>
                    </a:lnTo>
                    <a:lnTo>
                      <a:pt x="29" y="45"/>
                    </a:lnTo>
                    <a:lnTo>
                      <a:pt x="70" y="49"/>
                    </a:lnTo>
                    <a:lnTo>
                      <a:pt x="85" y="50"/>
                    </a:lnTo>
                    <a:lnTo>
                      <a:pt x="89" y="9"/>
                    </a:lnTo>
                    <a:close/>
                  </a:path>
                </a:pathLst>
              </a:custGeom>
              <a:solidFill>
                <a:srgbClr val="000000"/>
              </a:solidFill>
              <a:ln w="9525">
                <a:noFill/>
                <a:round/>
                <a:headEnd/>
                <a:tailEnd/>
              </a:ln>
            </p:spPr>
            <p:txBody>
              <a:bodyPr/>
              <a:lstStyle/>
              <a:p>
                <a:endParaRPr lang="en-US"/>
              </a:p>
            </p:txBody>
          </p:sp>
          <p:sp>
            <p:nvSpPr>
              <p:cNvPr id="122" name="Freeform 323"/>
              <p:cNvSpPr>
                <a:spLocks/>
              </p:cNvSpPr>
              <p:nvPr/>
            </p:nvSpPr>
            <p:spPr bwMode="auto">
              <a:xfrm>
                <a:off x="1836738" y="2828925"/>
                <a:ext cx="7937" cy="14288"/>
              </a:xfrm>
              <a:custGeom>
                <a:avLst/>
                <a:gdLst>
                  <a:gd name="T0" fmla="*/ 0 w 23"/>
                  <a:gd name="T1" fmla="*/ 2147483647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2147483647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2147483647 h 41"/>
                  <a:gd name="T32" fmla="*/ 2147483647 w 23"/>
                  <a:gd name="T33" fmla="*/ 0 h 41"/>
                  <a:gd name="T34" fmla="*/ 0 w 23"/>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0" y="41"/>
                    </a:moveTo>
                    <a:lnTo>
                      <a:pt x="5" y="41"/>
                    </a:lnTo>
                    <a:lnTo>
                      <a:pt x="9" y="40"/>
                    </a:lnTo>
                    <a:lnTo>
                      <a:pt x="14" y="39"/>
                    </a:lnTo>
                    <a:lnTo>
                      <a:pt x="17" y="36"/>
                    </a:lnTo>
                    <a:lnTo>
                      <a:pt x="19" y="34"/>
                    </a:lnTo>
                    <a:lnTo>
                      <a:pt x="21" y="30"/>
                    </a:lnTo>
                    <a:lnTo>
                      <a:pt x="22" y="27"/>
                    </a:lnTo>
                    <a:lnTo>
                      <a:pt x="23" y="22"/>
                    </a:lnTo>
                    <a:lnTo>
                      <a:pt x="23" y="19"/>
                    </a:lnTo>
                    <a:lnTo>
                      <a:pt x="22" y="15"/>
                    </a:lnTo>
                    <a:lnTo>
                      <a:pt x="21" y="12"/>
                    </a:lnTo>
                    <a:lnTo>
                      <a:pt x="19" y="8"/>
                    </a:lnTo>
                    <a:lnTo>
                      <a:pt x="17" y="6"/>
                    </a:lnTo>
                    <a:lnTo>
                      <a:pt x="13" y="2"/>
                    </a:lnTo>
                    <a:lnTo>
                      <a:pt x="8" y="1"/>
                    </a:lnTo>
                    <a:lnTo>
                      <a:pt x="4" y="0"/>
                    </a:lnTo>
                    <a:lnTo>
                      <a:pt x="0" y="41"/>
                    </a:lnTo>
                    <a:close/>
                  </a:path>
                </a:pathLst>
              </a:custGeom>
              <a:solidFill>
                <a:srgbClr val="000000"/>
              </a:solidFill>
              <a:ln w="9525">
                <a:noFill/>
                <a:round/>
                <a:headEnd/>
                <a:tailEnd/>
              </a:ln>
            </p:spPr>
            <p:txBody>
              <a:bodyPr/>
              <a:lstStyle/>
              <a:p>
                <a:endParaRPr lang="en-US"/>
              </a:p>
            </p:txBody>
          </p:sp>
          <p:sp>
            <p:nvSpPr>
              <p:cNvPr id="123" name="Freeform 324"/>
              <p:cNvSpPr>
                <a:spLocks/>
              </p:cNvSpPr>
              <p:nvPr/>
            </p:nvSpPr>
            <p:spPr bwMode="auto">
              <a:xfrm>
                <a:off x="1870075" y="2832100"/>
                <a:ext cx="7938" cy="14288"/>
              </a:xfrm>
              <a:custGeom>
                <a:avLst/>
                <a:gdLst>
                  <a:gd name="T0" fmla="*/ 2147483647 w 22"/>
                  <a:gd name="T1" fmla="*/ 0 h 42"/>
                  <a:gd name="T2" fmla="*/ 2147483647 w 22"/>
                  <a:gd name="T3" fmla="*/ 0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0 w 22"/>
                  <a:gd name="T17" fmla="*/ 2147483647 h 42"/>
                  <a:gd name="T18" fmla="*/ 0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8" y="0"/>
                    </a:lnTo>
                    <a:lnTo>
                      <a:pt x="13" y="1"/>
                    </a:lnTo>
                    <a:lnTo>
                      <a:pt x="9" y="3"/>
                    </a:lnTo>
                    <a:lnTo>
                      <a:pt x="6" y="5"/>
                    </a:lnTo>
                    <a:lnTo>
                      <a:pt x="4" y="8"/>
                    </a:lnTo>
                    <a:lnTo>
                      <a:pt x="2" y="11"/>
                    </a:lnTo>
                    <a:lnTo>
                      <a:pt x="1" y="16"/>
                    </a:lnTo>
                    <a:lnTo>
                      <a:pt x="0" y="19"/>
                    </a:lnTo>
                    <a:lnTo>
                      <a:pt x="0" y="23"/>
                    </a:lnTo>
                    <a:lnTo>
                      <a:pt x="1" y="27"/>
                    </a:lnTo>
                    <a:lnTo>
                      <a:pt x="2" y="30"/>
                    </a:lnTo>
                    <a:lnTo>
                      <a:pt x="4" y="34"/>
                    </a:lnTo>
                    <a:lnTo>
                      <a:pt x="7" y="37"/>
                    </a:lnTo>
                    <a:lnTo>
                      <a:pt x="10" y="39"/>
                    </a:lnTo>
                    <a:lnTo>
                      <a:pt x="14" y="41"/>
                    </a:lnTo>
                    <a:lnTo>
                      <a:pt x="20" y="42"/>
                    </a:lnTo>
                    <a:lnTo>
                      <a:pt x="22" y="0"/>
                    </a:lnTo>
                    <a:close/>
                  </a:path>
                </a:pathLst>
              </a:custGeom>
              <a:solidFill>
                <a:srgbClr val="000000"/>
              </a:solidFill>
              <a:ln w="9525">
                <a:noFill/>
                <a:round/>
                <a:headEnd/>
                <a:tailEnd/>
              </a:ln>
            </p:spPr>
            <p:txBody>
              <a:bodyPr/>
              <a:lstStyle/>
              <a:p>
                <a:endParaRPr lang="en-US"/>
              </a:p>
            </p:txBody>
          </p:sp>
          <p:sp>
            <p:nvSpPr>
              <p:cNvPr id="124" name="Freeform 325"/>
              <p:cNvSpPr>
                <a:spLocks/>
              </p:cNvSpPr>
              <p:nvPr/>
            </p:nvSpPr>
            <p:spPr bwMode="auto">
              <a:xfrm>
                <a:off x="1876425" y="2832100"/>
                <a:ext cx="28575" cy="15875"/>
              </a:xfrm>
              <a:custGeom>
                <a:avLst/>
                <a:gdLst>
                  <a:gd name="T0" fmla="*/ 2147483647 w 86"/>
                  <a:gd name="T1" fmla="*/ 2147483647 h 48"/>
                  <a:gd name="T2" fmla="*/ 2147483647 w 86"/>
                  <a:gd name="T3" fmla="*/ 2147483647 h 48"/>
                  <a:gd name="T4" fmla="*/ 2147483647 w 86"/>
                  <a:gd name="T5" fmla="*/ 0 h 48"/>
                  <a:gd name="T6" fmla="*/ 0 w 86"/>
                  <a:gd name="T7" fmla="*/ 2147483647 h 48"/>
                  <a:gd name="T8" fmla="*/ 2147483647 w 86"/>
                  <a:gd name="T9" fmla="*/ 2147483647 h 48"/>
                  <a:gd name="T10" fmla="*/ 2147483647 w 86"/>
                  <a:gd name="T11" fmla="*/ 2147483647 h 48"/>
                  <a:gd name="T12" fmla="*/ 2147483647 w 86"/>
                  <a:gd name="T13" fmla="*/ 2147483647 h 48"/>
                  <a:gd name="T14" fmla="*/ 0 60000 65536"/>
                  <a:gd name="T15" fmla="*/ 0 60000 65536"/>
                  <a:gd name="T16" fmla="*/ 0 60000 65536"/>
                  <a:gd name="T17" fmla="*/ 0 60000 65536"/>
                  <a:gd name="T18" fmla="*/ 0 60000 65536"/>
                  <a:gd name="T19" fmla="*/ 0 60000 65536"/>
                  <a:gd name="T20" fmla="*/ 0 60000 65536"/>
                  <a:gd name="T21" fmla="*/ 0 w 86"/>
                  <a:gd name="T22" fmla="*/ 0 h 48"/>
                  <a:gd name="T23" fmla="*/ 86 w 8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8">
                    <a:moveTo>
                      <a:pt x="86" y="6"/>
                    </a:moveTo>
                    <a:lnTo>
                      <a:pt x="76" y="5"/>
                    </a:lnTo>
                    <a:lnTo>
                      <a:pt x="2" y="0"/>
                    </a:lnTo>
                    <a:lnTo>
                      <a:pt x="0" y="42"/>
                    </a:lnTo>
                    <a:lnTo>
                      <a:pt x="73" y="47"/>
                    </a:lnTo>
                    <a:lnTo>
                      <a:pt x="83" y="48"/>
                    </a:lnTo>
                    <a:lnTo>
                      <a:pt x="86" y="6"/>
                    </a:lnTo>
                    <a:close/>
                  </a:path>
                </a:pathLst>
              </a:custGeom>
              <a:solidFill>
                <a:srgbClr val="000000"/>
              </a:solidFill>
              <a:ln w="9525">
                <a:noFill/>
                <a:round/>
                <a:headEnd/>
                <a:tailEnd/>
              </a:ln>
            </p:spPr>
            <p:txBody>
              <a:bodyPr/>
              <a:lstStyle/>
              <a:p>
                <a:endParaRPr lang="en-US"/>
              </a:p>
            </p:txBody>
          </p:sp>
          <p:sp>
            <p:nvSpPr>
              <p:cNvPr id="125" name="Freeform 326"/>
              <p:cNvSpPr>
                <a:spLocks/>
              </p:cNvSpPr>
              <p:nvPr/>
            </p:nvSpPr>
            <p:spPr bwMode="auto">
              <a:xfrm>
                <a:off x="1903413" y="2833688"/>
                <a:ext cx="6350" cy="14287"/>
              </a:xfrm>
              <a:custGeom>
                <a:avLst/>
                <a:gdLst>
                  <a:gd name="T0" fmla="*/ 0 w 22"/>
                  <a:gd name="T1" fmla="*/ 2147483647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2147483647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0 h 42"/>
                  <a:gd name="T34" fmla="*/ 0 w 22"/>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0" y="42"/>
                    </a:moveTo>
                    <a:lnTo>
                      <a:pt x="4" y="42"/>
                    </a:lnTo>
                    <a:lnTo>
                      <a:pt x="10" y="41"/>
                    </a:lnTo>
                    <a:lnTo>
                      <a:pt x="13" y="39"/>
                    </a:lnTo>
                    <a:lnTo>
                      <a:pt x="16" y="37"/>
                    </a:lnTo>
                    <a:lnTo>
                      <a:pt x="18" y="34"/>
                    </a:lnTo>
                    <a:lnTo>
                      <a:pt x="20" y="31"/>
                    </a:lnTo>
                    <a:lnTo>
                      <a:pt x="22" y="26"/>
                    </a:lnTo>
                    <a:lnTo>
                      <a:pt x="22" y="22"/>
                    </a:lnTo>
                    <a:lnTo>
                      <a:pt x="22" y="19"/>
                    </a:lnTo>
                    <a:lnTo>
                      <a:pt x="21" y="15"/>
                    </a:lnTo>
                    <a:lnTo>
                      <a:pt x="20" y="12"/>
                    </a:lnTo>
                    <a:lnTo>
                      <a:pt x="18" y="7"/>
                    </a:lnTo>
                    <a:lnTo>
                      <a:pt x="16" y="5"/>
                    </a:lnTo>
                    <a:lnTo>
                      <a:pt x="12" y="2"/>
                    </a:lnTo>
                    <a:lnTo>
                      <a:pt x="8" y="1"/>
                    </a:lnTo>
                    <a:lnTo>
                      <a:pt x="3" y="0"/>
                    </a:lnTo>
                    <a:lnTo>
                      <a:pt x="0" y="42"/>
                    </a:lnTo>
                    <a:close/>
                  </a:path>
                </a:pathLst>
              </a:custGeom>
              <a:solidFill>
                <a:srgbClr val="000000"/>
              </a:solidFill>
              <a:ln w="9525">
                <a:noFill/>
                <a:round/>
                <a:headEnd/>
                <a:tailEnd/>
              </a:ln>
            </p:spPr>
            <p:txBody>
              <a:bodyPr/>
              <a:lstStyle/>
              <a:p>
                <a:endParaRPr lang="en-US"/>
              </a:p>
            </p:txBody>
          </p:sp>
          <p:sp>
            <p:nvSpPr>
              <p:cNvPr id="126" name="Freeform 327"/>
              <p:cNvSpPr>
                <a:spLocks/>
              </p:cNvSpPr>
              <p:nvPr/>
            </p:nvSpPr>
            <p:spPr bwMode="auto">
              <a:xfrm>
                <a:off x="1936750" y="2840038"/>
                <a:ext cx="7938" cy="12700"/>
              </a:xfrm>
              <a:custGeom>
                <a:avLst/>
                <a:gdLst>
                  <a:gd name="T0" fmla="*/ 2147483647 w 24"/>
                  <a:gd name="T1" fmla="*/ 2147483647 h 42"/>
                  <a:gd name="T2" fmla="*/ 2147483647 w 24"/>
                  <a:gd name="T3" fmla="*/ 0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0 w 24"/>
                  <a:gd name="T17" fmla="*/ 2147483647 h 42"/>
                  <a:gd name="T18" fmla="*/ 0 w 24"/>
                  <a:gd name="T19" fmla="*/ 2147483647 h 42"/>
                  <a:gd name="T20" fmla="*/ 0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1"/>
                    </a:moveTo>
                    <a:lnTo>
                      <a:pt x="19" y="0"/>
                    </a:lnTo>
                    <a:lnTo>
                      <a:pt x="15" y="1"/>
                    </a:lnTo>
                    <a:lnTo>
                      <a:pt x="10" y="2"/>
                    </a:lnTo>
                    <a:lnTo>
                      <a:pt x="7" y="4"/>
                    </a:lnTo>
                    <a:lnTo>
                      <a:pt x="5" y="7"/>
                    </a:lnTo>
                    <a:lnTo>
                      <a:pt x="3" y="10"/>
                    </a:lnTo>
                    <a:lnTo>
                      <a:pt x="1" y="14"/>
                    </a:lnTo>
                    <a:lnTo>
                      <a:pt x="0" y="18"/>
                    </a:lnTo>
                    <a:lnTo>
                      <a:pt x="0" y="21"/>
                    </a:lnTo>
                    <a:lnTo>
                      <a:pt x="0" y="25"/>
                    </a:lnTo>
                    <a:lnTo>
                      <a:pt x="1" y="30"/>
                    </a:lnTo>
                    <a:lnTo>
                      <a:pt x="3" y="33"/>
                    </a:lnTo>
                    <a:lnTo>
                      <a:pt x="5" y="36"/>
                    </a:lnTo>
                    <a:lnTo>
                      <a:pt x="8" y="39"/>
                    </a:lnTo>
                    <a:lnTo>
                      <a:pt x="12" y="40"/>
                    </a:lnTo>
                    <a:lnTo>
                      <a:pt x="17" y="42"/>
                    </a:lnTo>
                    <a:lnTo>
                      <a:pt x="24" y="1"/>
                    </a:lnTo>
                    <a:close/>
                  </a:path>
                </a:pathLst>
              </a:custGeom>
              <a:solidFill>
                <a:srgbClr val="000000"/>
              </a:solidFill>
              <a:ln w="9525">
                <a:noFill/>
                <a:round/>
                <a:headEnd/>
                <a:tailEnd/>
              </a:ln>
            </p:spPr>
            <p:txBody>
              <a:bodyPr/>
              <a:lstStyle/>
              <a:p>
                <a:endParaRPr lang="en-US"/>
              </a:p>
            </p:txBody>
          </p:sp>
          <p:sp>
            <p:nvSpPr>
              <p:cNvPr id="127" name="Freeform 328"/>
              <p:cNvSpPr>
                <a:spLocks/>
              </p:cNvSpPr>
              <p:nvPr/>
            </p:nvSpPr>
            <p:spPr bwMode="auto">
              <a:xfrm>
                <a:off x="1943100" y="2840038"/>
                <a:ext cx="20638" cy="15875"/>
              </a:xfrm>
              <a:custGeom>
                <a:avLst/>
                <a:gdLst>
                  <a:gd name="T0" fmla="*/ 2147483647 w 69"/>
                  <a:gd name="T1" fmla="*/ 2147483647 h 51"/>
                  <a:gd name="T2" fmla="*/ 2147483647 w 69"/>
                  <a:gd name="T3" fmla="*/ 2147483647 h 51"/>
                  <a:gd name="T4" fmla="*/ 2147483647 w 69"/>
                  <a:gd name="T5" fmla="*/ 0 h 51"/>
                  <a:gd name="T6" fmla="*/ 0 w 69"/>
                  <a:gd name="T7" fmla="*/ 2147483647 h 51"/>
                  <a:gd name="T8" fmla="*/ 2147483647 w 69"/>
                  <a:gd name="T9" fmla="*/ 2147483647 h 51"/>
                  <a:gd name="T10" fmla="*/ 2147483647 w 69"/>
                  <a:gd name="T11" fmla="*/ 2147483647 h 51"/>
                  <a:gd name="T12" fmla="*/ 2147483647 w 69"/>
                  <a:gd name="T13" fmla="*/ 2147483647 h 51"/>
                  <a:gd name="T14" fmla="*/ 2147483647 w 69"/>
                  <a:gd name="T15" fmla="*/ 2147483647 h 51"/>
                  <a:gd name="T16" fmla="*/ 2147483647 w 69"/>
                  <a:gd name="T17" fmla="*/ 2147483647 h 51"/>
                  <a:gd name="T18" fmla="*/ 2147483647 w 69"/>
                  <a:gd name="T19" fmla="*/ 2147483647 h 51"/>
                  <a:gd name="T20" fmla="*/ 2147483647 w 69"/>
                  <a:gd name="T21" fmla="*/ 2147483647 h 51"/>
                  <a:gd name="T22" fmla="*/ 2147483647 w 69"/>
                  <a:gd name="T23" fmla="*/ 2147483647 h 51"/>
                  <a:gd name="T24" fmla="*/ 2147483647 w 69"/>
                  <a:gd name="T25" fmla="*/ 2147483647 h 51"/>
                  <a:gd name="T26" fmla="*/ 2147483647 w 69"/>
                  <a:gd name="T27" fmla="*/ 2147483647 h 51"/>
                  <a:gd name="T28" fmla="*/ 2147483647 w 69"/>
                  <a:gd name="T29" fmla="*/ 2147483647 h 51"/>
                  <a:gd name="T30" fmla="*/ 2147483647 w 69"/>
                  <a:gd name="T31" fmla="*/ 2147483647 h 51"/>
                  <a:gd name="T32" fmla="*/ 2147483647 w 69"/>
                  <a:gd name="T33" fmla="*/ 2147483647 h 51"/>
                  <a:gd name="T34" fmla="*/ 2147483647 w 69"/>
                  <a:gd name="T35" fmla="*/ 2147483647 h 51"/>
                  <a:gd name="T36" fmla="*/ 2147483647 w 69"/>
                  <a:gd name="T37" fmla="*/ 2147483647 h 51"/>
                  <a:gd name="T38" fmla="*/ 2147483647 w 69"/>
                  <a:gd name="T39" fmla="*/ 2147483647 h 51"/>
                  <a:gd name="T40" fmla="*/ 2147483647 w 69"/>
                  <a:gd name="T41" fmla="*/ 2147483647 h 51"/>
                  <a:gd name="T42" fmla="*/ 2147483647 w 69"/>
                  <a:gd name="T43" fmla="*/ 2147483647 h 51"/>
                  <a:gd name="T44" fmla="*/ 2147483647 w 69"/>
                  <a:gd name="T45" fmla="*/ 2147483647 h 51"/>
                  <a:gd name="T46" fmla="*/ 2147483647 w 69"/>
                  <a:gd name="T47" fmla="*/ 2147483647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51"/>
                  <a:gd name="T74" fmla="*/ 69 w 69"/>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51">
                    <a:moveTo>
                      <a:pt x="51" y="8"/>
                    </a:moveTo>
                    <a:lnTo>
                      <a:pt x="53" y="8"/>
                    </a:lnTo>
                    <a:lnTo>
                      <a:pt x="7" y="0"/>
                    </a:lnTo>
                    <a:lnTo>
                      <a:pt x="0" y="41"/>
                    </a:lnTo>
                    <a:lnTo>
                      <a:pt x="44" y="50"/>
                    </a:lnTo>
                    <a:lnTo>
                      <a:pt x="45" y="50"/>
                    </a:lnTo>
                    <a:lnTo>
                      <a:pt x="44" y="50"/>
                    </a:lnTo>
                    <a:lnTo>
                      <a:pt x="48" y="51"/>
                    </a:lnTo>
                    <a:lnTo>
                      <a:pt x="53" y="50"/>
                    </a:lnTo>
                    <a:lnTo>
                      <a:pt x="57" y="49"/>
                    </a:lnTo>
                    <a:lnTo>
                      <a:pt x="60" y="46"/>
                    </a:lnTo>
                    <a:lnTo>
                      <a:pt x="63" y="44"/>
                    </a:lnTo>
                    <a:lnTo>
                      <a:pt x="65" y="41"/>
                    </a:lnTo>
                    <a:lnTo>
                      <a:pt x="67" y="38"/>
                    </a:lnTo>
                    <a:lnTo>
                      <a:pt x="68" y="34"/>
                    </a:lnTo>
                    <a:lnTo>
                      <a:pt x="69" y="30"/>
                    </a:lnTo>
                    <a:lnTo>
                      <a:pt x="69" y="26"/>
                    </a:lnTo>
                    <a:lnTo>
                      <a:pt x="68" y="22"/>
                    </a:lnTo>
                    <a:lnTo>
                      <a:pt x="66" y="19"/>
                    </a:lnTo>
                    <a:lnTo>
                      <a:pt x="64" y="16"/>
                    </a:lnTo>
                    <a:lnTo>
                      <a:pt x="61" y="13"/>
                    </a:lnTo>
                    <a:lnTo>
                      <a:pt x="58" y="11"/>
                    </a:lnTo>
                    <a:lnTo>
                      <a:pt x="53" y="8"/>
                    </a:lnTo>
                    <a:lnTo>
                      <a:pt x="51" y="8"/>
                    </a:lnTo>
                    <a:close/>
                  </a:path>
                </a:pathLst>
              </a:custGeom>
              <a:solidFill>
                <a:srgbClr val="000000"/>
              </a:solidFill>
              <a:ln w="9525">
                <a:noFill/>
                <a:round/>
                <a:headEnd/>
                <a:tailEnd/>
              </a:ln>
            </p:spPr>
            <p:txBody>
              <a:bodyPr/>
              <a:lstStyle/>
              <a:p>
                <a:endParaRPr lang="en-US"/>
              </a:p>
            </p:txBody>
          </p:sp>
          <p:sp>
            <p:nvSpPr>
              <p:cNvPr id="128" name="Freeform 329"/>
              <p:cNvSpPr>
                <a:spLocks/>
              </p:cNvSpPr>
              <p:nvPr/>
            </p:nvSpPr>
            <p:spPr bwMode="auto">
              <a:xfrm>
                <a:off x="1957388" y="2840038"/>
                <a:ext cx="14287" cy="15875"/>
              </a:xfrm>
              <a:custGeom>
                <a:avLst/>
                <a:gdLst>
                  <a:gd name="T0" fmla="*/ 2147483647 w 47"/>
                  <a:gd name="T1" fmla="*/ 0 h 48"/>
                  <a:gd name="T2" fmla="*/ 2147483647 w 47"/>
                  <a:gd name="T3" fmla="*/ 2147483647 h 48"/>
                  <a:gd name="T4" fmla="*/ 2147483647 w 47"/>
                  <a:gd name="T5" fmla="*/ 2147483647 h 48"/>
                  <a:gd name="T6" fmla="*/ 2147483647 w 47"/>
                  <a:gd name="T7" fmla="*/ 2147483647 h 48"/>
                  <a:gd name="T8" fmla="*/ 2147483647 w 47"/>
                  <a:gd name="T9" fmla="*/ 2147483647 h 48"/>
                  <a:gd name="T10" fmla="*/ 2147483647 w 47"/>
                  <a:gd name="T11" fmla="*/ 2147483647 h 48"/>
                  <a:gd name="T12" fmla="*/ 0 w 47"/>
                  <a:gd name="T13" fmla="*/ 2147483647 h 48"/>
                  <a:gd name="T14" fmla="*/ 2147483647 w 47"/>
                  <a:gd name="T15" fmla="*/ 2147483647 h 48"/>
                  <a:gd name="T16" fmla="*/ 2147483647 w 47"/>
                  <a:gd name="T17" fmla="*/ 2147483647 h 48"/>
                  <a:gd name="T18" fmla="*/ 2147483647 w 47"/>
                  <a:gd name="T19" fmla="*/ 2147483647 h 48"/>
                  <a:gd name="T20" fmla="*/ 2147483647 w 47"/>
                  <a:gd name="T21" fmla="*/ 2147483647 h 48"/>
                  <a:gd name="T22" fmla="*/ 2147483647 w 47"/>
                  <a:gd name="T23" fmla="*/ 2147483647 h 48"/>
                  <a:gd name="T24" fmla="*/ 2147483647 w 47"/>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48"/>
                  <a:gd name="T41" fmla="*/ 47 w 4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48">
                    <a:moveTo>
                      <a:pt x="35" y="0"/>
                    </a:moveTo>
                    <a:lnTo>
                      <a:pt x="29" y="2"/>
                    </a:lnTo>
                    <a:lnTo>
                      <a:pt x="21" y="4"/>
                    </a:lnTo>
                    <a:lnTo>
                      <a:pt x="15" y="5"/>
                    </a:lnTo>
                    <a:lnTo>
                      <a:pt x="10" y="5"/>
                    </a:lnTo>
                    <a:lnTo>
                      <a:pt x="6" y="5"/>
                    </a:lnTo>
                    <a:lnTo>
                      <a:pt x="0" y="47"/>
                    </a:lnTo>
                    <a:lnTo>
                      <a:pt x="11" y="48"/>
                    </a:lnTo>
                    <a:lnTo>
                      <a:pt x="20" y="47"/>
                    </a:lnTo>
                    <a:lnTo>
                      <a:pt x="31" y="46"/>
                    </a:lnTo>
                    <a:lnTo>
                      <a:pt x="41" y="42"/>
                    </a:lnTo>
                    <a:lnTo>
                      <a:pt x="47" y="40"/>
                    </a:lnTo>
                    <a:lnTo>
                      <a:pt x="35" y="0"/>
                    </a:lnTo>
                    <a:close/>
                  </a:path>
                </a:pathLst>
              </a:custGeom>
              <a:solidFill>
                <a:srgbClr val="000000"/>
              </a:solidFill>
              <a:ln w="9525">
                <a:noFill/>
                <a:round/>
                <a:headEnd/>
                <a:tailEnd/>
              </a:ln>
            </p:spPr>
            <p:txBody>
              <a:bodyPr/>
              <a:lstStyle/>
              <a:p>
                <a:endParaRPr lang="en-US"/>
              </a:p>
            </p:txBody>
          </p:sp>
          <p:sp>
            <p:nvSpPr>
              <p:cNvPr id="129" name="Freeform 330"/>
              <p:cNvSpPr>
                <a:spLocks/>
              </p:cNvSpPr>
              <p:nvPr/>
            </p:nvSpPr>
            <p:spPr bwMode="auto">
              <a:xfrm>
                <a:off x="1968500" y="2840038"/>
                <a:ext cx="7938" cy="12700"/>
              </a:xfrm>
              <a:custGeom>
                <a:avLst/>
                <a:gdLst>
                  <a:gd name="T0" fmla="*/ 2147483647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0 h 41"/>
                  <a:gd name="T30" fmla="*/ 2147483647 w 26"/>
                  <a:gd name="T31" fmla="*/ 0 h 41"/>
                  <a:gd name="T32" fmla="*/ 0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2" y="41"/>
                    </a:moveTo>
                    <a:lnTo>
                      <a:pt x="17" y="39"/>
                    </a:lnTo>
                    <a:lnTo>
                      <a:pt x="20" y="37"/>
                    </a:lnTo>
                    <a:lnTo>
                      <a:pt x="23" y="34"/>
                    </a:lnTo>
                    <a:lnTo>
                      <a:pt x="25" y="31"/>
                    </a:lnTo>
                    <a:lnTo>
                      <a:pt x="26" y="27"/>
                    </a:lnTo>
                    <a:lnTo>
                      <a:pt x="26" y="23"/>
                    </a:lnTo>
                    <a:lnTo>
                      <a:pt x="26" y="19"/>
                    </a:lnTo>
                    <a:lnTo>
                      <a:pt x="25" y="15"/>
                    </a:lnTo>
                    <a:lnTo>
                      <a:pt x="24" y="12"/>
                    </a:lnTo>
                    <a:lnTo>
                      <a:pt x="22" y="9"/>
                    </a:lnTo>
                    <a:lnTo>
                      <a:pt x="20" y="5"/>
                    </a:lnTo>
                    <a:lnTo>
                      <a:pt x="17" y="3"/>
                    </a:lnTo>
                    <a:lnTo>
                      <a:pt x="13" y="1"/>
                    </a:lnTo>
                    <a:lnTo>
                      <a:pt x="8" y="0"/>
                    </a:lnTo>
                    <a:lnTo>
                      <a:pt x="4" y="0"/>
                    </a:lnTo>
                    <a:lnTo>
                      <a:pt x="0" y="1"/>
                    </a:lnTo>
                    <a:lnTo>
                      <a:pt x="12" y="41"/>
                    </a:lnTo>
                    <a:close/>
                  </a:path>
                </a:pathLst>
              </a:custGeom>
              <a:solidFill>
                <a:srgbClr val="000000"/>
              </a:solidFill>
              <a:ln w="9525">
                <a:noFill/>
                <a:round/>
                <a:headEnd/>
                <a:tailEnd/>
              </a:ln>
            </p:spPr>
            <p:txBody>
              <a:bodyPr/>
              <a:lstStyle/>
              <a:p>
                <a:endParaRPr lang="en-US"/>
              </a:p>
            </p:txBody>
          </p:sp>
          <p:sp>
            <p:nvSpPr>
              <p:cNvPr id="130" name="Freeform 331"/>
              <p:cNvSpPr>
                <a:spLocks/>
              </p:cNvSpPr>
              <p:nvPr/>
            </p:nvSpPr>
            <p:spPr bwMode="auto">
              <a:xfrm>
                <a:off x="1998663" y="2824163"/>
                <a:ext cx="11112" cy="12700"/>
              </a:xfrm>
              <a:custGeom>
                <a:avLst/>
                <a:gdLst>
                  <a:gd name="T0" fmla="*/ 2147483647 w 31"/>
                  <a:gd name="T1" fmla="*/ 0 h 41"/>
                  <a:gd name="T2" fmla="*/ 2147483647 w 31"/>
                  <a:gd name="T3" fmla="*/ 2147483647 h 41"/>
                  <a:gd name="T4" fmla="*/ 2147483647 w 31"/>
                  <a:gd name="T5" fmla="*/ 2147483647 h 41"/>
                  <a:gd name="T6" fmla="*/ 2147483647 w 31"/>
                  <a:gd name="T7" fmla="*/ 2147483647 h 41"/>
                  <a:gd name="T8" fmla="*/ 0 w 31"/>
                  <a:gd name="T9" fmla="*/ 2147483647 h 41"/>
                  <a:gd name="T10" fmla="*/ 0 w 31"/>
                  <a:gd name="T11" fmla="*/ 2147483647 h 41"/>
                  <a:gd name="T12" fmla="*/ 0 w 31"/>
                  <a:gd name="T13" fmla="*/ 2147483647 h 41"/>
                  <a:gd name="T14" fmla="*/ 2147483647 w 31"/>
                  <a:gd name="T15" fmla="*/ 2147483647 h 41"/>
                  <a:gd name="T16" fmla="*/ 2147483647 w 31"/>
                  <a:gd name="T17" fmla="*/ 2147483647 h 41"/>
                  <a:gd name="T18" fmla="*/ 2147483647 w 31"/>
                  <a:gd name="T19" fmla="*/ 2147483647 h 41"/>
                  <a:gd name="T20" fmla="*/ 2147483647 w 31"/>
                  <a:gd name="T21" fmla="*/ 2147483647 h 41"/>
                  <a:gd name="T22" fmla="*/ 2147483647 w 31"/>
                  <a:gd name="T23" fmla="*/ 2147483647 h 41"/>
                  <a:gd name="T24" fmla="*/ 2147483647 w 31"/>
                  <a:gd name="T25" fmla="*/ 2147483647 h 41"/>
                  <a:gd name="T26" fmla="*/ 2147483647 w 31"/>
                  <a:gd name="T27" fmla="*/ 2147483647 h 41"/>
                  <a:gd name="T28" fmla="*/ 2147483647 w 31"/>
                  <a:gd name="T29" fmla="*/ 2147483647 h 41"/>
                  <a:gd name="T30" fmla="*/ 2147483647 w 31"/>
                  <a:gd name="T31" fmla="*/ 2147483647 h 41"/>
                  <a:gd name="T32" fmla="*/ 2147483647 w 31"/>
                  <a:gd name="T33" fmla="*/ 2147483647 h 41"/>
                  <a:gd name="T34" fmla="*/ 2147483647 w 3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1"/>
                  <a:gd name="T56" fmla="*/ 31 w 3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1">
                    <a:moveTo>
                      <a:pt x="12" y="0"/>
                    </a:moveTo>
                    <a:lnTo>
                      <a:pt x="8" y="3"/>
                    </a:lnTo>
                    <a:lnTo>
                      <a:pt x="4" y="6"/>
                    </a:lnTo>
                    <a:lnTo>
                      <a:pt x="2" y="10"/>
                    </a:lnTo>
                    <a:lnTo>
                      <a:pt x="0" y="13"/>
                    </a:lnTo>
                    <a:lnTo>
                      <a:pt x="0" y="17"/>
                    </a:lnTo>
                    <a:lnTo>
                      <a:pt x="0" y="21"/>
                    </a:lnTo>
                    <a:lnTo>
                      <a:pt x="1" y="25"/>
                    </a:lnTo>
                    <a:lnTo>
                      <a:pt x="2" y="29"/>
                    </a:lnTo>
                    <a:lnTo>
                      <a:pt x="4" y="32"/>
                    </a:lnTo>
                    <a:lnTo>
                      <a:pt x="7" y="34"/>
                    </a:lnTo>
                    <a:lnTo>
                      <a:pt x="10" y="37"/>
                    </a:lnTo>
                    <a:lnTo>
                      <a:pt x="14" y="40"/>
                    </a:lnTo>
                    <a:lnTo>
                      <a:pt x="17" y="41"/>
                    </a:lnTo>
                    <a:lnTo>
                      <a:pt x="21" y="41"/>
                    </a:lnTo>
                    <a:lnTo>
                      <a:pt x="26" y="40"/>
                    </a:lnTo>
                    <a:lnTo>
                      <a:pt x="31" y="37"/>
                    </a:lnTo>
                    <a:lnTo>
                      <a:pt x="12" y="0"/>
                    </a:lnTo>
                    <a:close/>
                  </a:path>
                </a:pathLst>
              </a:custGeom>
              <a:solidFill>
                <a:srgbClr val="000000"/>
              </a:solidFill>
              <a:ln w="9525">
                <a:noFill/>
                <a:round/>
                <a:headEnd/>
                <a:tailEnd/>
              </a:ln>
            </p:spPr>
            <p:txBody>
              <a:bodyPr/>
              <a:lstStyle/>
              <a:p>
                <a:endParaRPr lang="en-US"/>
              </a:p>
            </p:txBody>
          </p:sp>
          <p:sp>
            <p:nvSpPr>
              <p:cNvPr id="131" name="Freeform 332"/>
              <p:cNvSpPr>
                <a:spLocks/>
              </p:cNvSpPr>
              <p:nvPr/>
            </p:nvSpPr>
            <p:spPr bwMode="auto">
              <a:xfrm>
                <a:off x="2003425" y="2811463"/>
                <a:ext cx="28575" cy="25400"/>
              </a:xfrm>
              <a:custGeom>
                <a:avLst/>
                <a:gdLst>
                  <a:gd name="T0" fmla="*/ 2147483647 w 93"/>
                  <a:gd name="T1" fmla="*/ 0 h 76"/>
                  <a:gd name="T2" fmla="*/ 2147483647 w 93"/>
                  <a:gd name="T3" fmla="*/ 2147483647 h 76"/>
                  <a:gd name="T4" fmla="*/ 0 w 93"/>
                  <a:gd name="T5" fmla="*/ 2147483647 h 76"/>
                  <a:gd name="T6" fmla="*/ 2147483647 w 93"/>
                  <a:gd name="T7" fmla="*/ 2147483647 h 76"/>
                  <a:gd name="T8" fmla="*/ 2147483647 w 93"/>
                  <a:gd name="T9" fmla="*/ 2147483647 h 76"/>
                  <a:gd name="T10" fmla="*/ 2147483647 w 93"/>
                  <a:gd name="T11" fmla="*/ 2147483647 h 76"/>
                  <a:gd name="T12" fmla="*/ 2147483647 w 93"/>
                  <a:gd name="T13" fmla="*/ 0 h 76"/>
                  <a:gd name="T14" fmla="*/ 0 60000 65536"/>
                  <a:gd name="T15" fmla="*/ 0 60000 65536"/>
                  <a:gd name="T16" fmla="*/ 0 60000 65536"/>
                  <a:gd name="T17" fmla="*/ 0 60000 65536"/>
                  <a:gd name="T18" fmla="*/ 0 60000 65536"/>
                  <a:gd name="T19" fmla="*/ 0 60000 65536"/>
                  <a:gd name="T20" fmla="*/ 0 60000 65536"/>
                  <a:gd name="T21" fmla="*/ 0 w 93"/>
                  <a:gd name="T22" fmla="*/ 0 h 76"/>
                  <a:gd name="T23" fmla="*/ 93 w 93"/>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6">
                    <a:moveTo>
                      <a:pt x="74" y="0"/>
                    </a:moveTo>
                    <a:lnTo>
                      <a:pt x="31" y="24"/>
                    </a:lnTo>
                    <a:lnTo>
                      <a:pt x="0" y="39"/>
                    </a:lnTo>
                    <a:lnTo>
                      <a:pt x="19" y="76"/>
                    </a:lnTo>
                    <a:lnTo>
                      <a:pt x="51" y="61"/>
                    </a:lnTo>
                    <a:lnTo>
                      <a:pt x="93" y="38"/>
                    </a:lnTo>
                    <a:lnTo>
                      <a:pt x="74" y="0"/>
                    </a:lnTo>
                    <a:close/>
                  </a:path>
                </a:pathLst>
              </a:custGeom>
              <a:solidFill>
                <a:srgbClr val="000000"/>
              </a:solidFill>
              <a:ln w="9525">
                <a:noFill/>
                <a:round/>
                <a:headEnd/>
                <a:tailEnd/>
              </a:ln>
            </p:spPr>
            <p:txBody>
              <a:bodyPr/>
              <a:lstStyle/>
              <a:p>
                <a:endParaRPr lang="en-US"/>
              </a:p>
            </p:txBody>
          </p:sp>
          <p:sp>
            <p:nvSpPr>
              <p:cNvPr id="132" name="Freeform 333"/>
              <p:cNvSpPr>
                <a:spLocks/>
              </p:cNvSpPr>
              <p:nvPr/>
            </p:nvSpPr>
            <p:spPr bwMode="auto">
              <a:xfrm>
                <a:off x="2027238" y="2811463"/>
                <a:ext cx="9525" cy="12700"/>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0 h 40"/>
                  <a:gd name="T28" fmla="*/ 2147483647 w 30"/>
                  <a:gd name="T29" fmla="*/ 0 h 40"/>
                  <a:gd name="T30" fmla="*/ 2147483647 w 30"/>
                  <a:gd name="T31" fmla="*/ 2147483647 h 40"/>
                  <a:gd name="T32" fmla="*/ 0 w 30"/>
                  <a:gd name="T33" fmla="*/ 2147483647 h 40"/>
                  <a:gd name="T34" fmla="*/ 2147483647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19" y="40"/>
                    </a:moveTo>
                    <a:lnTo>
                      <a:pt x="23" y="37"/>
                    </a:lnTo>
                    <a:lnTo>
                      <a:pt x="26" y="34"/>
                    </a:lnTo>
                    <a:lnTo>
                      <a:pt x="28" y="31"/>
                    </a:lnTo>
                    <a:lnTo>
                      <a:pt x="30" y="27"/>
                    </a:lnTo>
                    <a:lnTo>
                      <a:pt x="30" y="23"/>
                    </a:lnTo>
                    <a:lnTo>
                      <a:pt x="30" y="19"/>
                    </a:lnTo>
                    <a:lnTo>
                      <a:pt x="29" y="15"/>
                    </a:lnTo>
                    <a:lnTo>
                      <a:pt x="28" y="12"/>
                    </a:lnTo>
                    <a:lnTo>
                      <a:pt x="26" y="9"/>
                    </a:lnTo>
                    <a:lnTo>
                      <a:pt x="23" y="6"/>
                    </a:lnTo>
                    <a:lnTo>
                      <a:pt x="21" y="3"/>
                    </a:lnTo>
                    <a:lnTo>
                      <a:pt x="17" y="1"/>
                    </a:lnTo>
                    <a:lnTo>
                      <a:pt x="14" y="0"/>
                    </a:lnTo>
                    <a:lnTo>
                      <a:pt x="9" y="0"/>
                    </a:lnTo>
                    <a:lnTo>
                      <a:pt x="4" y="1"/>
                    </a:lnTo>
                    <a:lnTo>
                      <a:pt x="0" y="2"/>
                    </a:lnTo>
                    <a:lnTo>
                      <a:pt x="19" y="40"/>
                    </a:lnTo>
                    <a:close/>
                  </a:path>
                </a:pathLst>
              </a:custGeom>
              <a:solidFill>
                <a:srgbClr val="000000"/>
              </a:solidFill>
              <a:ln w="9525">
                <a:noFill/>
                <a:round/>
                <a:headEnd/>
                <a:tailEnd/>
              </a:ln>
            </p:spPr>
            <p:txBody>
              <a:bodyPr/>
              <a:lstStyle/>
              <a:p>
                <a:endParaRPr lang="en-US"/>
              </a:p>
            </p:txBody>
          </p:sp>
          <p:sp>
            <p:nvSpPr>
              <p:cNvPr id="133" name="Freeform 334"/>
              <p:cNvSpPr>
                <a:spLocks/>
              </p:cNvSpPr>
              <p:nvPr/>
            </p:nvSpPr>
            <p:spPr bwMode="auto">
              <a:xfrm>
                <a:off x="2058988" y="2795588"/>
                <a:ext cx="9525" cy="14287"/>
              </a:xfrm>
              <a:custGeom>
                <a:avLst/>
                <a:gdLst>
                  <a:gd name="T0" fmla="*/ 2147483647 w 27"/>
                  <a:gd name="T1" fmla="*/ 0 h 41"/>
                  <a:gd name="T2" fmla="*/ 2147483647 w 27"/>
                  <a:gd name="T3" fmla="*/ 2147483647 h 41"/>
                  <a:gd name="T4" fmla="*/ 2147483647 w 27"/>
                  <a:gd name="T5" fmla="*/ 2147483647 h 41"/>
                  <a:gd name="T6" fmla="*/ 2147483647 w 27"/>
                  <a:gd name="T7" fmla="*/ 2147483647 h 41"/>
                  <a:gd name="T8" fmla="*/ 2147483647 w 27"/>
                  <a:gd name="T9" fmla="*/ 2147483647 h 41"/>
                  <a:gd name="T10" fmla="*/ 0 w 27"/>
                  <a:gd name="T11" fmla="*/ 2147483647 h 41"/>
                  <a:gd name="T12" fmla="*/ 0 w 27"/>
                  <a:gd name="T13" fmla="*/ 2147483647 h 41"/>
                  <a:gd name="T14" fmla="*/ 0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5" y="0"/>
                    </a:moveTo>
                    <a:lnTo>
                      <a:pt x="10" y="2"/>
                    </a:lnTo>
                    <a:lnTo>
                      <a:pt x="7" y="4"/>
                    </a:lnTo>
                    <a:lnTo>
                      <a:pt x="4" y="7"/>
                    </a:lnTo>
                    <a:lnTo>
                      <a:pt x="1" y="10"/>
                    </a:lnTo>
                    <a:lnTo>
                      <a:pt x="0" y="14"/>
                    </a:lnTo>
                    <a:lnTo>
                      <a:pt x="0" y="18"/>
                    </a:lnTo>
                    <a:lnTo>
                      <a:pt x="0" y="22"/>
                    </a:lnTo>
                    <a:lnTo>
                      <a:pt x="1" y="26"/>
                    </a:lnTo>
                    <a:lnTo>
                      <a:pt x="2" y="29"/>
                    </a:lnTo>
                    <a:lnTo>
                      <a:pt x="5" y="32"/>
                    </a:lnTo>
                    <a:lnTo>
                      <a:pt x="7" y="36"/>
                    </a:lnTo>
                    <a:lnTo>
                      <a:pt x="10" y="38"/>
                    </a:lnTo>
                    <a:lnTo>
                      <a:pt x="14" y="40"/>
                    </a:lnTo>
                    <a:lnTo>
                      <a:pt x="18" y="41"/>
                    </a:lnTo>
                    <a:lnTo>
                      <a:pt x="23" y="41"/>
                    </a:lnTo>
                    <a:lnTo>
                      <a:pt x="27" y="40"/>
                    </a:lnTo>
                    <a:lnTo>
                      <a:pt x="15" y="0"/>
                    </a:lnTo>
                    <a:close/>
                  </a:path>
                </a:pathLst>
              </a:custGeom>
              <a:solidFill>
                <a:srgbClr val="000000"/>
              </a:solidFill>
              <a:ln w="9525">
                <a:noFill/>
                <a:round/>
                <a:headEnd/>
                <a:tailEnd/>
              </a:ln>
            </p:spPr>
            <p:txBody>
              <a:bodyPr/>
              <a:lstStyle/>
              <a:p>
                <a:endParaRPr lang="en-US"/>
              </a:p>
            </p:txBody>
          </p:sp>
          <p:sp>
            <p:nvSpPr>
              <p:cNvPr id="134" name="Freeform 335"/>
              <p:cNvSpPr>
                <a:spLocks/>
              </p:cNvSpPr>
              <p:nvPr/>
            </p:nvSpPr>
            <p:spPr bwMode="auto">
              <a:xfrm>
                <a:off x="2063750" y="2794000"/>
                <a:ext cx="11113" cy="14288"/>
              </a:xfrm>
              <a:custGeom>
                <a:avLst/>
                <a:gdLst>
                  <a:gd name="T0" fmla="*/ 2147483647 w 34"/>
                  <a:gd name="T1" fmla="*/ 2147483647 h 45"/>
                  <a:gd name="T2" fmla="*/ 2147483647 w 34"/>
                  <a:gd name="T3" fmla="*/ 0 h 45"/>
                  <a:gd name="T4" fmla="*/ 2147483647 w 34"/>
                  <a:gd name="T5" fmla="*/ 2147483647 h 45"/>
                  <a:gd name="T6" fmla="*/ 2147483647 w 34"/>
                  <a:gd name="T7" fmla="*/ 2147483647 h 45"/>
                  <a:gd name="T8" fmla="*/ 0 w 34"/>
                  <a:gd name="T9" fmla="*/ 2147483647 h 45"/>
                  <a:gd name="T10" fmla="*/ 2147483647 w 34"/>
                  <a:gd name="T11" fmla="*/ 2147483647 h 45"/>
                  <a:gd name="T12" fmla="*/ 2147483647 w 34"/>
                  <a:gd name="T13" fmla="*/ 2147483647 h 45"/>
                  <a:gd name="T14" fmla="*/ 2147483647 w 34"/>
                  <a:gd name="T15" fmla="*/ 2147483647 h 45"/>
                  <a:gd name="T16" fmla="*/ 2147483647 w 34"/>
                  <a:gd name="T17" fmla="*/ 2147483647 h 45"/>
                  <a:gd name="T18" fmla="*/ 2147483647 w 34"/>
                  <a:gd name="T19" fmla="*/ 2147483647 h 45"/>
                  <a:gd name="T20" fmla="*/ 2147483647 w 3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5"/>
                  <a:gd name="T35" fmla="*/ 34 w 3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5">
                    <a:moveTo>
                      <a:pt x="34" y="1"/>
                    </a:moveTo>
                    <a:lnTo>
                      <a:pt x="23" y="0"/>
                    </a:lnTo>
                    <a:lnTo>
                      <a:pt x="14" y="1"/>
                    </a:lnTo>
                    <a:lnTo>
                      <a:pt x="3" y="4"/>
                    </a:lnTo>
                    <a:lnTo>
                      <a:pt x="0" y="5"/>
                    </a:lnTo>
                    <a:lnTo>
                      <a:pt x="12" y="45"/>
                    </a:lnTo>
                    <a:lnTo>
                      <a:pt x="13" y="45"/>
                    </a:lnTo>
                    <a:lnTo>
                      <a:pt x="19" y="44"/>
                    </a:lnTo>
                    <a:lnTo>
                      <a:pt x="24" y="43"/>
                    </a:lnTo>
                    <a:lnTo>
                      <a:pt x="28" y="43"/>
                    </a:lnTo>
                    <a:lnTo>
                      <a:pt x="34" y="1"/>
                    </a:lnTo>
                    <a:close/>
                  </a:path>
                </a:pathLst>
              </a:custGeom>
              <a:solidFill>
                <a:srgbClr val="000000"/>
              </a:solidFill>
              <a:ln w="9525">
                <a:noFill/>
                <a:round/>
                <a:headEnd/>
                <a:tailEnd/>
              </a:ln>
            </p:spPr>
            <p:txBody>
              <a:bodyPr/>
              <a:lstStyle/>
              <a:p>
                <a:endParaRPr lang="en-US"/>
              </a:p>
            </p:txBody>
          </p:sp>
          <p:sp>
            <p:nvSpPr>
              <p:cNvPr id="135" name="Freeform 336"/>
              <p:cNvSpPr>
                <a:spLocks/>
              </p:cNvSpPr>
              <p:nvPr/>
            </p:nvSpPr>
            <p:spPr bwMode="auto">
              <a:xfrm>
                <a:off x="2073275" y="2795588"/>
                <a:ext cx="7938" cy="12700"/>
              </a:xfrm>
              <a:custGeom>
                <a:avLst/>
                <a:gdLst>
                  <a:gd name="T0" fmla="*/ 0 w 24"/>
                  <a:gd name="T1" fmla="*/ 2147483647 h 43"/>
                  <a:gd name="T2" fmla="*/ 2147483647 w 24"/>
                  <a:gd name="T3" fmla="*/ 2147483647 h 43"/>
                  <a:gd name="T4" fmla="*/ 2147483647 w 24"/>
                  <a:gd name="T5" fmla="*/ 2147483647 h 43"/>
                  <a:gd name="T6" fmla="*/ 2147483647 w 24"/>
                  <a:gd name="T7" fmla="*/ 2147483647 h 43"/>
                  <a:gd name="T8" fmla="*/ 2147483647 w 24"/>
                  <a:gd name="T9" fmla="*/ 2147483647 h 43"/>
                  <a:gd name="T10" fmla="*/ 2147483647 w 24"/>
                  <a:gd name="T11" fmla="*/ 2147483647 h 43"/>
                  <a:gd name="T12" fmla="*/ 2147483647 w 24"/>
                  <a:gd name="T13" fmla="*/ 2147483647 h 43"/>
                  <a:gd name="T14" fmla="*/ 2147483647 w 24"/>
                  <a:gd name="T15" fmla="*/ 2147483647 h 43"/>
                  <a:gd name="T16" fmla="*/ 2147483647 w 24"/>
                  <a:gd name="T17" fmla="*/ 2147483647 h 43"/>
                  <a:gd name="T18" fmla="*/ 2147483647 w 24"/>
                  <a:gd name="T19" fmla="*/ 2147483647 h 43"/>
                  <a:gd name="T20" fmla="*/ 2147483647 w 24"/>
                  <a:gd name="T21" fmla="*/ 2147483647 h 43"/>
                  <a:gd name="T22" fmla="*/ 2147483647 w 24"/>
                  <a:gd name="T23" fmla="*/ 2147483647 h 43"/>
                  <a:gd name="T24" fmla="*/ 2147483647 w 24"/>
                  <a:gd name="T25" fmla="*/ 2147483647 h 43"/>
                  <a:gd name="T26" fmla="*/ 2147483647 w 24"/>
                  <a:gd name="T27" fmla="*/ 2147483647 h 43"/>
                  <a:gd name="T28" fmla="*/ 2147483647 w 24"/>
                  <a:gd name="T29" fmla="*/ 2147483647 h 43"/>
                  <a:gd name="T30" fmla="*/ 2147483647 w 24"/>
                  <a:gd name="T31" fmla="*/ 2147483647 h 43"/>
                  <a:gd name="T32" fmla="*/ 2147483647 w 24"/>
                  <a:gd name="T33" fmla="*/ 0 h 43"/>
                  <a:gd name="T34" fmla="*/ 0 w 24"/>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3"/>
                  <a:gd name="T56" fmla="*/ 24 w 2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3">
                    <a:moveTo>
                      <a:pt x="0" y="42"/>
                    </a:moveTo>
                    <a:lnTo>
                      <a:pt x="5" y="43"/>
                    </a:lnTo>
                    <a:lnTo>
                      <a:pt x="9" y="42"/>
                    </a:lnTo>
                    <a:lnTo>
                      <a:pt x="13" y="40"/>
                    </a:lnTo>
                    <a:lnTo>
                      <a:pt x="17" y="37"/>
                    </a:lnTo>
                    <a:lnTo>
                      <a:pt x="19" y="34"/>
                    </a:lnTo>
                    <a:lnTo>
                      <a:pt x="21" y="31"/>
                    </a:lnTo>
                    <a:lnTo>
                      <a:pt x="23" y="28"/>
                    </a:lnTo>
                    <a:lnTo>
                      <a:pt x="24" y="24"/>
                    </a:lnTo>
                    <a:lnTo>
                      <a:pt x="24" y="21"/>
                    </a:lnTo>
                    <a:lnTo>
                      <a:pt x="23" y="16"/>
                    </a:lnTo>
                    <a:lnTo>
                      <a:pt x="22" y="12"/>
                    </a:lnTo>
                    <a:lnTo>
                      <a:pt x="20" y="9"/>
                    </a:lnTo>
                    <a:lnTo>
                      <a:pt x="18" y="6"/>
                    </a:lnTo>
                    <a:lnTo>
                      <a:pt x="14" y="4"/>
                    </a:lnTo>
                    <a:lnTo>
                      <a:pt x="10" y="2"/>
                    </a:lnTo>
                    <a:lnTo>
                      <a:pt x="6" y="0"/>
                    </a:lnTo>
                    <a:lnTo>
                      <a:pt x="0" y="42"/>
                    </a:lnTo>
                    <a:close/>
                  </a:path>
                </a:pathLst>
              </a:custGeom>
              <a:solidFill>
                <a:srgbClr val="000000"/>
              </a:solidFill>
              <a:ln w="9525">
                <a:noFill/>
                <a:round/>
                <a:headEnd/>
                <a:tailEnd/>
              </a:ln>
            </p:spPr>
            <p:txBody>
              <a:bodyPr/>
              <a:lstStyle/>
              <a:p>
                <a:endParaRPr lang="en-US"/>
              </a:p>
            </p:txBody>
          </p:sp>
          <p:sp>
            <p:nvSpPr>
              <p:cNvPr id="136" name="Freeform 337"/>
              <p:cNvSpPr>
                <a:spLocks/>
              </p:cNvSpPr>
              <p:nvPr/>
            </p:nvSpPr>
            <p:spPr bwMode="auto">
              <a:xfrm>
                <a:off x="1550988" y="2711450"/>
                <a:ext cx="12700" cy="9525"/>
              </a:xfrm>
              <a:custGeom>
                <a:avLst/>
                <a:gdLst>
                  <a:gd name="T0" fmla="*/ 2147483647 w 39"/>
                  <a:gd name="T1" fmla="*/ 0 h 32"/>
                  <a:gd name="T2" fmla="*/ 2147483647 w 39"/>
                  <a:gd name="T3" fmla="*/ 2147483647 h 32"/>
                  <a:gd name="T4" fmla="*/ 0 w 39"/>
                  <a:gd name="T5" fmla="*/ 2147483647 h 32"/>
                  <a:gd name="T6" fmla="*/ 0 w 39"/>
                  <a:gd name="T7" fmla="*/ 2147483647 h 32"/>
                  <a:gd name="T8" fmla="*/ 2147483647 w 39"/>
                  <a:gd name="T9" fmla="*/ 2147483647 h 32"/>
                  <a:gd name="T10" fmla="*/ 2147483647 w 39"/>
                  <a:gd name="T11" fmla="*/ 2147483647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2147483647 h 32"/>
                  <a:gd name="T22" fmla="*/ 2147483647 w 39"/>
                  <a:gd name="T23" fmla="*/ 2147483647 h 32"/>
                  <a:gd name="T24" fmla="*/ 2147483647 w 39"/>
                  <a:gd name="T25" fmla="*/ 2147483647 h 32"/>
                  <a:gd name="T26" fmla="*/ 2147483647 w 39"/>
                  <a:gd name="T27" fmla="*/ 2147483647 h 32"/>
                  <a:gd name="T28" fmla="*/ 2147483647 w 39"/>
                  <a:gd name="T29" fmla="*/ 2147483647 h 32"/>
                  <a:gd name="T30" fmla="*/ 2147483647 w 39"/>
                  <a:gd name="T31" fmla="*/ 2147483647 h 32"/>
                  <a:gd name="T32" fmla="*/ 2147483647 w 39"/>
                  <a:gd name="T33" fmla="*/ 2147483647 h 32"/>
                  <a:gd name="T34" fmla="*/ 2147483647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 y="0"/>
                    </a:moveTo>
                    <a:lnTo>
                      <a:pt x="1" y="6"/>
                    </a:lnTo>
                    <a:lnTo>
                      <a:pt x="0" y="10"/>
                    </a:lnTo>
                    <a:lnTo>
                      <a:pt x="0" y="14"/>
                    </a:lnTo>
                    <a:lnTo>
                      <a:pt x="1" y="17"/>
                    </a:lnTo>
                    <a:lnTo>
                      <a:pt x="2" y="21"/>
                    </a:lnTo>
                    <a:lnTo>
                      <a:pt x="4" y="25"/>
                    </a:lnTo>
                    <a:lnTo>
                      <a:pt x="7" y="27"/>
                    </a:lnTo>
                    <a:lnTo>
                      <a:pt x="11" y="29"/>
                    </a:lnTo>
                    <a:lnTo>
                      <a:pt x="15" y="31"/>
                    </a:lnTo>
                    <a:lnTo>
                      <a:pt x="18" y="32"/>
                    </a:lnTo>
                    <a:lnTo>
                      <a:pt x="22" y="32"/>
                    </a:lnTo>
                    <a:lnTo>
                      <a:pt x="25" y="32"/>
                    </a:lnTo>
                    <a:lnTo>
                      <a:pt x="30" y="30"/>
                    </a:lnTo>
                    <a:lnTo>
                      <a:pt x="33" y="28"/>
                    </a:lnTo>
                    <a:lnTo>
                      <a:pt x="37" y="26"/>
                    </a:lnTo>
                    <a:lnTo>
                      <a:pt x="39" y="21"/>
                    </a:lnTo>
                    <a:lnTo>
                      <a:pt x="3" y="0"/>
                    </a:lnTo>
                    <a:close/>
                  </a:path>
                </a:pathLst>
              </a:custGeom>
              <a:solidFill>
                <a:srgbClr val="000000"/>
              </a:solidFill>
              <a:ln w="9525">
                <a:noFill/>
                <a:round/>
                <a:headEnd/>
                <a:tailEnd/>
              </a:ln>
            </p:spPr>
            <p:txBody>
              <a:bodyPr/>
              <a:lstStyle/>
              <a:p>
                <a:endParaRPr lang="en-US"/>
              </a:p>
            </p:txBody>
          </p:sp>
          <p:sp>
            <p:nvSpPr>
              <p:cNvPr id="137" name="Freeform 338"/>
              <p:cNvSpPr>
                <a:spLocks/>
              </p:cNvSpPr>
              <p:nvPr/>
            </p:nvSpPr>
            <p:spPr bwMode="auto">
              <a:xfrm>
                <a:off x="1552575" y="2687638"/>
                <a:ext cx="25400" cy="30162"/>
              </a:xfrm>
              <a:custGeom>
                <a:avLst/>
                <a:gdLst>
                  <a:gd name="T0" fmla="*/ 2147483647 w 80"/>
                  <a:gd name="T1" fmla="*/ 0 h 93"/>
                  <a:gd name="T2" fmla="*/ 2147483647 w 80"/>
                  <a:gd name="T3" fmla="*/ 2147483647 h 93"/>
                  <a:gd name="T4" fmla="*/ 2147483647 w 80"/>
                  <a:gd name="T5" fmla="*/ 2147483647 h 93"/>
                  <a:gd name="T6" fmla="*/ 0 w 80"/>
                  <a:gd name="T7" fmla="*/ 2147483647 h 93"/>
                  <a:gd name="T8" fmla="*/ 2147483647 w 80"/>
                  <a:gd name="T9" fmla="*/ 2147483647 h 93"/>
                  <a:gd name="T10" fmla="*/ 2147483647 w 80"/>
                  <a:gd name="T11" fmla="*/ 2147483647 h 93"/>
                  <a:gd name="T12" fmla="*/ 2147483647 w 80"/>
                  <a:gd name="T13" fmla="*/ 2147483647 h 93"/>
                  <a:gd name="T14" fmla="*/ 2147483647 w 80"/>
                  <a:gd name="T15" fmla="*/ 2147483647 h 93"/>
                  <a:gd name="T16" fmla="*/ 2147483647 w 80"/>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93"/>
                  <a:gd name="T29" fmla="*/ 80 w 80"/>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93">
                    <a:moveTo>
                      <a:pt x="47" y="0"/>
                    </a:moveTo>
                    <a:lnTo>
                      <a:pt x="39" y="11"/>
                    </a:lnTo>
                    <a:lnTo>
                      <a:pt x="17" y="43"/>
                    </a:lnTo>
                    <a:lnTo>
                      <a:pt x="0" y="72"/>
                    </a:lnTo>
                    <a:lnTo>
                      <a:pt x="36" y="93"/>
                    </a:lnTo>
                    <a:lnTo>
                      <a:pt x="53" y="65"/>
                    </a:lnTo>
                    <a:lnTo>
                      <a:pt x="73" y="34"/>
                    </a:lnTo>
                    <a:lnTo>
                      <a:pt x="80" y="25"/>
                    </a:lnTo>
                    <a:lnTo>
                      <a:pt x="47" y="0"/>
                    </a:lnTo>
                    <a:close/>
                  </a:path>
                </a:pathLst>
              </a:custGeom>
              <a:solidFill>
                <a:srgbClr val="000000"/>
              </a:solidFill>
              <a:ln w="9525">
                <a:noFill/>
                <a:round/>
                <a:headEnd/>
                <a:tailEnd/>
              </a:ln>
            </p:spPr>
            <p:txBody>
              <a:bodyPr/>
              <a:lstStyle/>
              <a:p>
                <a:endParaRPr lang="en-US"/>
              </a:p>
            </p:txBody>
          </p:sp>
          <p:sp>
            <p:nvSpPr>
              <p:cNvPr id="138" name="Freeform 339"/>
              <p:cNvSpPr>
                <a:spLocks/>
              </p:cNvSpPr>
              <p:nvPr/>
            </p:nvSpPr>
            <p:spPr bwMode="auto">
              <a:xfrm>
                <a:off x="1566863" y="2684463"/>
                <a:ext cx="12700" cy="11112"/>
              </a:xfrm>
              <a:custGeom>
                <a:avLst/>
                <a:gdLst>
                  <a:gd name="T0" fmla="*/ 2147483647 w 38"/>
                  <a:gd name="T1" fmla="*/ 2147483647 h 34"/>
                  <a:gd name="T2" fmla="*/ 2147483647 w 38"/>
                  <a:gd name="T3" fmla="*/ 2147483647 h 34"/>
                  <a:gd name="T4" fmla="*/ 2147483647 w 38"/>
                  <a:gd name="T5" fmla="*/ 2147483647 h 34"/>
                  <a:gd name="T6" fmla="*/ 2147483647 w 38"/>
                  <a:gd name="T7" fmla="*/ 2147483647 h 34"/>
                  <a:gd name="T8" fmla="*/ 2147483647 w 38"/>
                  <a:gd name="T9" fmla="*/ 2147483647 h 34"/>
                  <a:gd name="T10" fmla="*/ 2147483647 w 38"/>
                  <a:gd name="T11" fmla="*/ 2147483647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0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0 w 38"/>
                  <a:gd name="T33" fmla="*/ 2147483647 h 34"/>
                  <a:gd name="T34" fmla="*/ 2147483647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3" y="34"/>
                    </a:moveTo>
                    <a:lnTo>
                      <a:pt x="37" y="30"/>
                    </a:lnTo>
                    <a:lnTo>
                      <a:pt x="38" y="25"/>
                    </a:lnTo>
                    <a:lnTo>
                      <a:pt x="38" y="21"/>
                    </a:lnTo>
                    <a:lnTo>
                      <a:pt x="38" y="17"/>
                    </a:lnTo>
                    <a:lnTo>
                      <a:pt x="37" y="14"/>
                    </a:lnTo>
                    <a:lnTo>
                      <a:pt x="35" y="9"/>
                    </a:lnTo>
                    <a:lnTo>
                      <a:pt x="31" y="7"/>
                    </a:lnTo>
                    <a:lnTo>
                      <a:pt x="29" y="4"/>
                    </a:lnTo>
                    <a:lnTo>
                      <a:pt x="25" y="2"/>
                    </a:lnTo>
                    <a:lnTo>
                      <a:pt x="22" y="1"/>
                    </a:lnTo>
                    <a:lnTo>
                      <a:pt x="18" y="0"/>
                    </a:lnTo>
                    <a:lnTo>
                      <a:pt x="14" y="1"/>
                    </a:lnTo>
                    <a:lnTo>
                      <a:pt x="10" y="1"/>
                    </a:lnTo>
                    <a:lnTo>
                      <a:pt x="6" y="3"/>
                    </a:lnTo>
                    <a:lnTo>
                      <a:pt x="3" y="6"/>
                    </a:lnTo>
                    <a:lnTo>
                      <a:pt x="0" y="9"/>
                    </a:lnTo>
                    <a:lnTo>
                      <a:pt x="33" y="34"/>
                    </a:lnTo>
                    <a:close/>
                  </a:path>
                </a:pathLst>
              </a:custGeom>
              <a:solidFill>
                <a:srgbClr val="000000"/>
              </a:solidFill>
              <a:ln w="9525">
                <a:noFill/>
                <a:round/>
                <a:headEnd/>
                <a:tailEnd/>
              </a:ln>
            </p:spPr>
            <p:txBody>
              <a:bodyPr/>
              <a:lstStyle/>
              <a:p>
                <a:endParaRPr lang="en-US"/>
              </a:p>
            </p:txBody>
          </p:sp>
          <p:sp>
            <p:nvSpPr>
              <p:cNvPr id="139" name="Freeform 340"/>
              <p:cNvSpPr>
                <a:spLocks/>
              </p:cNvSpPr>
              <p:nvPr/>
            </p:nvSpPr>
            <p:spPr bwMode="auto">
              <a:xfrm>
                <a:off x="1593850" y="2659063"/>
                <a:ext cx="11113" cy="11112"/>
              </a:xfrm>
              <a:custGeom>
                <a:avLst/>
                <a:gdLst>
                  <a:gd name="T0" fmla="*/ 2147483647 w 34"/>
                  <a:gd name="T1" fmla="*/ 0 h 38"/>
                  <a:gd name="T2" fmla="*/ 2147483647 w 34"/>
                  <a:gd name="T3" fmla="*/ 2147483647 h 38"/>
                  <a:gd name="T4" fmla="*/ 2147483647 w 34"/>
                  <a:gd name="T5" fmla="*/ 2147483647 h 38"/>
                  <a:gd name="T6" fmla="*/ 2147483647 w 34"/>
                  <a:gd name="T7" fmla="*/ 2147483647 h 38"/>
                  <a:gd name="T8" fmla="*/ 0 w 34"/>
                  <a:gd name="T9" fmla="*/ 2147483647 h 38"/>
                  <a:gd name="T10" fmla="*/ 0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9" y="0"/>
                    </a:moveTo>
                    <a:lnTo>
                      <a:pt x="5" y="3"/>
                    </a:lnTo>
                    <a:lnTo>
                      <a:pt x="2" y="7"/>
                    </a:lnTo>
                    <a:lnTo>
                      <a:pt x="1" y="10"/>
                    </a:lnTo>
                    <a:lnTo>
                      <a:pt x="0" y="14"/>
                    </a:lnTo>
                    <a:lnTo>
                      <a:pt x="0" y="19"/>
                    </a:lnTo>
                    <a:lnTo>
                      <a:pt x="1" y="22"/>
                    </a:lnTo>
                    <a:lnTo>
                      <a:pt x="3" y="26"/>
                    </a:lnTo>
                    <a:lnTo>
                      <a:pt x="5" y="29"/>
                    </a:lnTo>
                    <a:lnTo>
                      <a:pt x="8" y="31"/>
                    </a:lnTo>
                    <a:lnTo>
                      <a:pt x="11" y="34"/>
                    </a:lnTo>
                    <a:lnTo>
                      <a:pt x="14" y="35"/>
                    </a:lnTo>
                    <a:lnTo>
                      <a:pt x="18" y="37"/>
                    </a:lnTo>
                    <a:lnTo>
                      <a:pt x="22" y="38"/>
                    </a:lnTo>
                    <a:lnTo>
                      <a:pt x="27" y="37"/>
                    </a:lnTo>
                    <a:lnTo>
                      <a:pt x="31" y="35"/>
                    </a:lnTo>
                    <a:lnTo>
                      <a:pt x="34" y="32"/>
                    </a:lnTo>
                    <a:lnTo>
                      <a:pt x="9" y="0"/>
                    </a:lnTo>
                    <a:close/>
                  </a:path>
                </a:pathLst>
              </a:custGeom>
              <a:solidFill>
                <a:srgbClr val="000000"/>
              </a:solidFill>
              <a:ln w="9525">
                <a:noFill/>
                <a:round/>
                <a:headEnd/>
                <a:tailEnd/>
              </a:ln>
            </p:spPr>
            <p:txBody>
              <a:bodyPr/>
              <a:lstStyle/>
              <a:p>
                <a:endParaRPr lang="en-US"/>
              </a:p>
            </p:txBody>
          </p:sp>
          <p:sp>
            <p:nvSpPr>
              <p:cNvPr id="140" name="Freeform 341"/>
              <p:cNvSpPr>
                <a:spLocks/>
              </p:cNvSpPr>
              <p:nvPr/>
            </p:nvSpPr>
            <p:spPr bwMode="auto">
              <a:xfrm>
                <a:off x="1597025" y="2644775"/>
                <a:ext cx="30163" cy="23813"/>
              </a:xfrm>
              <a:custGeom>
                <a:avLst/>
                <a:gdLst>
                  <a:gd name="T0" fmla="*/ 2147483647 w 95"/>
                  <a:gd name="T1" fmla="*/ 0 h 74"/>
                  <a:gd name="T2" fmla="*/ 2147483647 w 95"/>
                  <a:gd name="T3" fmla="*/ 2147483647 h 74"/>
                  <a:gd name="T4" fmla="*/ 2147483647 w 95"/>
                  <a:gd name="T5" fmla="*/ 2147483647 h 74"/>
                  <a:gd name="T6" fmla="*/ 2147483647 w 95"/>
                  <a:gd name="T7" fmla="*/ 2147483647 h 74"/>
                  <a:gd name="T8" fmla="*/ 2147483647 w 95"/>
                  <a:gd name="T9" fmla="*/ 2147483647 h 74"/>
                  <a:gd name="T10" fmla="*/ 0 w 95"/>
                  <a:gd name="T11" fmla="*/ 2147483647 h 74"/>
                  <a:gd name="T12" fmla="*/ 2147483647 w 95"/>
                  <a:gd name="T13" fmla="*/ 2147483647 h 74"/>
                  <a:gd name="T14" fmla="*/ 2147483647 w 95"/>
                  <a:gd name="T15" fmla="*/ 2147483647 h 74"/>
                  <a:gd name="T16" fmla="*/ 2147483647 w 95"/>
                  <a:gd name="T17" fmla="*/ 2147483647 h 74"/>
                  <a:gd name="T18" fmla="*/ 2147483647 w 95"/>
                  <a:gd name="T19" fmla="*/ 2147483647 h 74"/>
                  <a:gd name="T20" fmla="*/ 2147483647 w 95"/>
                  <a:gd name="T21" fmla="*/ 2147483647 h 74"/>
                  <a:gd name="T22" fmla="*/ 2147483647 w 95"/>
                  <a:gd name="T23" fmla="*/ 2147483647 h 74"/>
                  <a:gd name="T24" fmla="*/ 2147483647 w 95"/>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74"/>
                  <a:gd name="T41" fmla="*/ 95 w 95"/>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74">
                    <a:moveTo>
                      <a:pt x="80" y="0"/>
                    </a:moveTo>
                    <a:lnTo>
                      <a:pt x="71" y="2"/>
                    </a:lnTo>
                    <a:lnTo>
                      <a:pt x="50" y="12"/>
                    </a:lnTo>
                    <a:lnTo>
                      <a:pt x="29" y="23"/>
                    </a:lnTo>
                    <a:lnTo>
                      <a:pt x="9" y="35"/>
                    </a:lnTo>
                    <a:lnTo>
                      <a:pt x="0" y="42"/>
                    </a:lnTo>
                    <a:lnTo>
                      <a:pt x="25" y="74"/>
                    </a:lnTo>
                    <a:lnTo>
                      <a:pt x="31" y="70"/>
                    </a:lnTo>
                    <a:lnTo>
                      <a:pt x="49" y="59"/>
                    </a:lnTo>
                    <a:lnTo>
                      <a:pt x="67" y="50"/>
                    </a:lnTo>
                    <a:lnTo>
                      <a:pt x="86" y="43"/>
                    </a:lnTo>
                    <a:lnTo>
                      <a:pt x="95" y="39"/>
                    </a:lnTo>
                    <a:lnTo>
                      <a:pt x="80" y="0"/>
                    </a:lnTo>
                    <a:close/>
                  </a:path>
                </a:pathLst>
              </a:custGeom>
              <a:solidFill>
                <a:srgbClr val="000000"/>
              </a:solidFill>
              <a:ln w="9525">
                <a:noFill/>
                <a:round/>
                <a:headEnd/>
                <a:tailEnd/>
              </a:ln>
            </p:spPr>
            <p:txBody>
              <a:bodyPr/>
              <a:lstStyle/>
              <a:p>
                <a:endParaRPr lang="en-US"/>
              </a:p>
            </p:txBody>
          </p:sp>
          <p:sp>
            <p:nvSpPr>
              <p:cNvPr id="141" name="Freeform 342"/>
              <p:cNvSpPr>
                <a:spLocks/>
              </p:cNvSpPr>
              <p:nvPr/>
            </p:nvSpPr>
            <p:spPr bwMode="auto">
              <a:xfrm>
                <a:off x="1622425" y="2644775"/>
                <a:ext cx="7938" cy="12700"/>
              </a:xfrm>
              <a:custGeom>
                <a:avLst/>
                <a:gdLst>
                  <a:gd name="T0" fmla="*/ 2147483647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0 h 40"/>
                  <a:gd name="T28" fmla="*/ 2147483647 w 28"/>
                  <a:gd name="T29" fmla="*/ 0 h 40"/>
                  <a:gd name="T30" fmla="*/ 2147483647 w 28"/>
                  <a:gd name="T31" fmla="*/ 0 h 40"/>
                  <a:gd name="T32" fmla="*/ 0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5" y="40"/>
                    </a:moveTo>
                    <a:lnTo>
                      <a:pt x="19" y="38"/>
                    </a:lnTo>
                    <a:lnTo>
                      <a:pt x="22" y="36"/>
                    </a:lnTo>
                    <a:lnTo>
                      <a:pt x="25" y="32"/>
                    </a:lnTo>
                    <a:lnTo>
                      <a:pt x="27" y="29"/>
                    </a:lnTo>
                    <a:lnTo>
                      <a:pt x="28" y="26"/>
                    </a:lnTo>
                    <a:lnTo>
                      <a:pt x="28" y="21"/>
                    </a:lnTo>
                    <a:lnTo>
                      <a:pt x="27" y="17"/>
                    </a:lnTo>
                    <a:lnTo>
                      <a:pt x="26" y="14"/>
                    </a:lnTo>
                    <a:lnTo>
                      <a:pt x="25" y="10"/>
                    </a:lnTo>
                    <a:lnTo>
                      <a:pt x="23" y="7"/>
                    </a:lnTo>
                    <a:lnTo>
                      <a:pt x="20" y="5"/>
                    </a:lnTo>
                    <a:lnTo>
                      <a:pt x="17" y="2"/>
                    </a:lnTo>
                    <a:lnTo>
                      <a:pt x="13" y="0"/>
                    </a:lnTo>
                    <a:lnTo>
                      <a:pt x="9" y="0"/>
                    </a:lnTo>
                    <a:lnTo>
                      <a:pt x="4" y="0"/>
                    </a:lnTo>
                    <a:lnTo>
                      <a:pt x="0" y="1"/>
                    </a:lnTo>
                    <a:lnTo>
                      <a:pt x="15" y="40"/>
                    </a:lnTo>
                    <a:close/>
                  </a:path>
                </a:pathLst>
              </a:custGeom>
              <a:solidFill>
                <a:srgbClr val="000000"/>
              </a:solidFill>
              <a:ln w="9525">
                <a:noFill/>
                <a:round/>
                <a:headEnd/>
                <a:tailEnd/>
              </a:ln>
            </p:spPr>
            <p:txBody>
              <a:bodyPr/>
              <a:lstStyle/>
              <a:p>
                <a:endParaRPr lang="en-US"/>
              </a:p>
            </p:txBody>
          </p:sp>
          <p:sp>
            <p:nvSpPr>
              <p:cNvPr id="142" name="Freeform 343"/>
              <p:cNvSpPr>
                <a:spLocks/>
              </p:cNvSpPr>
              <p:nvPr/>
            </p:nvSpPr>
            <p:spPr bwMode="auto">
              <a:xfrm>
                <a:off x="1655763" y="2633663"/>
                <a:ext cx="7937" cy="14287"/>
              </a:xfrm>
              <a:custGeom>
                <a:avLst/>
                <a:gdLst>
                  <a:gd name="T0" fmla="*/ 2147483647 w 24"/>
                  <a:gd name="T1" fmla="*/ 0 h 43"/>
                  <a:gd name="T2" fmla="*/ 2147483647 w 24"/>
                  <a:gd name="T3" fmla="*/ 2147483647 h 43"/>
                  <a:gd name="T4" fmla="*/ 2147483647 w 24"/>
                  <a:gd name="T5" fmla="*/ 2147483647 h 43"/>
                  <a:gd name="T6" fmla="*/ 2147483647 w 24"/>
                  <a:gd name="T7" fmla="*/ 2147483647 h 43"/>
                  <a:gd name="T8" fmla="*/ 2147483647 w 24"/>
                  <a:gd name="T9" fmla="*/ 2147483647 h 43"/>
                  <a:gd name="T10" fmla="*/ 2147483647 w 24"/>
                  <a:gd name="T11" fmla="*/ 2147483647 h 43"/>
                  <a:gd name="T12" fmla="*/ 0 w 24"/>
                  <a:gd name="T13" fmla="*/ 2147483647 h 43"/>
                  <a:gd name="T14" fmla="*/ 0 w 24"/>
                  <a:gd name="T15" fmla="*/ 2147483647 h 43"/>
                  <a:gd name="T16" fmla="*/ 0 w 24"/>
                  <a:gd name="T17" fmla="*/ 2147483647 h 43"/>
                  <a:gd name="T18" fmla="*/ 2147483647 w 24"/>
                  <a:gd name="T19" fmla="*/ 2147483647 h 43"/>
                  <a:gd name="T20" fmla="*/ 2147483647 w 24"/>
                  <a:gd name="T21" fmla="*/ 2147483647 h 43"/>
                  <a:gd name="T22" fmla="*/ 2147483647 w 24"/>
                  <a:gd name="T23" fmla="*/ 2147483647 h 43"/>
                  <a:gd name="T24" fmla="*/ 2147483647 w 24"/>
                  <a:gd name="T25" fmla="*/ 2147483647 h 43"/>
                  <a:gd name="T26" fmla="*/ 2147483647 w 24"/>
                  <a:gd name="T27" fmla="*/ 2147483647 h 43"/>
                  <a:gd name="T28" fmla="*/ 2147483647 w 24"/>
                  <a:gd name="T29" fmla="*/ 2147483647 h 43"/>
                  <a:gd name="T30" fmla="*/ 2147483647 w 24"/>
                  <a:gd name="T31" fmla="*/ 2147483647 h 43"/>
                  <a:gd name="T32" fmla="*/ 2147483647 w 24"/>
                  <a:gd name="T33" fmla="*/ 2147483647 h 43"/>
                  <a:gd name="T34" fmla="*/ 2147483647 w 24"/>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3"/>
                  <a:gd name="T56" fmla="*/ 24 w 2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3">
                    <a:moveTo>
                      <a:pt x="17" y="0"/>
                    </a:moveTo>
                    <a:lnTo>
                      <a:pt x="12" y="2"/>
                    </a:lnTo>
                    <a:lnTo>
                      <a:pt x="8" y="4"/>
                    </a:lnTo>
                    <a:lnTo>
                      <a:pt x="5" y="7"/>
                    </a:lnTo>
                    <a:lnTo>
                      <a:pt x="2" y="10"/>
                    </a:lnTo>
                    <a:lnTo>
                      <a:pt x="1" y="13"/>
                    </a:lnTo>
                    <a:lnTo>
                      <a:pt x="0" y="17"/>
                    </a:lnTo>
                    <a:lnTo>
                      <a:pt x="0" y="21"/>
                    </a:lnTo>
                    <a:lnTo>
                      <a:pt x="0" y="25"/>
                    </a:lnTo>
                    <a:lnTo>
                      <a:pt x="1" y="29"/>
                    </a:lnTo>
                    <a:lnTo>
                      <a:pt x="2" y="32"/>
                    </a:lnTo>
                    <a:lnTo>
                      <a:pt x="4" y="35"/>
                    </a:lnTo>
                    <a:lnTo>
                      <a:pt x="7" y="39"/>
                    </a:lnTo>
                    <a:lnTo>
                      <a:pt x="10" y="41"/>
                    </a:lnTo>
                    <a:lnTo>
                      <a:pt x="14" y="42"/>
                    </a:lnTo>
                    <a:lnTo>
                      <a:pt x="19" y="43"/>
                    </a:lnTo>
                    <a:lnTo>
                      <a:pt x="24" y="42"/>
                    </a:lnTo>
                    <a:lnTo>
                      <a:pt x="17" y="0"/>
                    </a:lnTo>
                    <a:close/>
                  </a:path>
                </a:pathLst>
              </a:custGeom>
              <a:solidFill>
                <a:srgbClr val="000000"/>
              </a:solidFill>
              <a:ln w="9525">
                <a:noFill/>
                <a:round/>
                <a:headEnd/>
                <a:tailEnd/>
              </a:ln>
            </p:spPr>
            <p:txBody>
              <a:bodyPr/>
              <a:lstStyle/>
              <a:p>
                <a:endParaRPr lang="en-US"/>
              </a:p>
            </p:txBody>
          </p:sp>
          <p:sp>
            <p:nvSpPr>
              <p:cNvPr id="143" name="Freeform 344"/>
              <p:cNvSpPr>
                <a:spLocks/>
              </p:cNvSpPr>
              <p:nvPr/>
            </p:nvSpPr>
            <p:spPr bwMode="auto">
              <a:xfrm>
                <a:off x="1662113" y="2633663"/>
                <a:ext cx="26987" cy="14287"/>
              </a:xfrm>
              <a:custGeom>
                <a:avLst/>
                <a:gdLst>
                  <a:gd name="T0" fmla="*/ 2147483647 w 88"/>
                  <a:gd name="T1" fmla="*/ 0 h 45"/>
                  <a:gd name="T2" fmla="*/ 2147483647 w 88"/>
                  <a:gd name="T3" fmla="*/ 2147483647 h 45"/>
                  <a:gd name="T4" fmla="*/ 2147483647 w 88"/>
                  <a:gd name="T5" fmla="*/ 2147483647 h 45"/>
                  <a:gd name="T6" fmla="*/ 2147483647 w 88"/>
                  <a:gd name="T7" fmla="*/ 2147483647 h 45"/>
                  <a:gd name="T8" fmla="*/ 2147483647 w 88"/>
                  <a:gd name="T9" fmla="*/ 2147483647 h 45"/>
                  <a:gd name="T10" fmla="*/ 2147483647 w 88"/>
                  <a:gd name="T11" fmla="*/ 2147483647 h 45"/>
                  <a:gd name="T12" fmla="*/ 2147483647 w 88"/>
                  <a:gd name="T13" fmla="*/ 2147483647 h 45"/>
                  <a:gd name="T14" fmla="*/ 2147483647 w 88"/>
                  <a:gd name="T15" fmla="*/ 2147483647 h 45"/>
                  <a:gd name="T16" fmla="*/ 0 w 88"/>
                  <a:gd name="T17" fmla="*/ 2147483647 h 45"/>
                  <a:gd name="T18" fmla="*/ 2147483647 w 88"/>
                  <a:gd name="T19" fmla="*/ 2147483647 h 45"/>
                  <a:gd name="T20" fmla="*/ 2147483647 w 88"/>
                  <a:gd name="T21" fmla="*/ 2147483647 h 45"/>
                  <a:gd name="T22" fmla="*/ 2147483647 w 88"/>
                  <a:gd name="T23" fmla="*/ 2147483647 h 45"/>
                  <a:gd name="T24" fmla="*/ 2147483647 w 88"/>
                  <a:gd name="T25" fmla="*/ 2147483647 h 45"/>
                  <a:gd name="T26" fmla="*/ 2147483647 w 88"/>
                  <a:gd name="T27" fmla="*/ 2147483647 h 45"/>
                  <a:gd name="T28" fmla="*/ 2147483647 w 88"/>
                  <a:gd name="T29" fmla="*/ 2147483647 h 45"/>
                  <a:gd name="T30" fmla="*/ 2147483647 w 88"/>
                  <a:gd name="T31" fmla="*/ 2147483647 h 45"/>
                  <a:gd name="T32" fmla="*/ 2147483647 w 88"/>
                  <a:gd name="T33" fmla="*/ 2147483647 h 45"/>
                  <a:gd name="T34" fmla="*/ 2147483647 w 88"/>
                  <a:gd name="T35" fmla="*/ 2147483647 h 45"/>
                  <a:gd name="T36" fmla="*/ 2147483647 w 88"/>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5"/>
                  <a:gd name="T59" fmla="*/ 88 w 88"/>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5">
                    <a:moveTo>
                      <a:pt x="85" y="0"/>
                    </a:moveTo>
                    <a:lnTo>
                      <a:pt x="75" y="1"/>
                    </a:lnTo>
                    <a:lnTo>
                      <a:pt x="64" y="2"/>
                    </a:lnTo>
                    <a:lnTo>
                      <a:pt x="53" y="2"/>
                    </a:lnTo>
                    <a:lnTo>
                      <a:pt x="43" y="1"/>
                    </a:lnTo>
                    <a:lnTo>
                      <a:pt x="31" y="1"/>
                    </a:lnTo>
                    <a:lnTo>
                      <a:pt x="20" y="1"/>
                    </a:lnTo>
                    <a:lnTo>
                      <a:pt x="6" y="1"/>
                    </a:lnTo>
                    <a:lnTo>
                      <a:pt x="0" y="2"/>
                    </a:lnTo>
                    <a:lnTo>
                      <a:pt x="7" y="44"/>
                    </a:lnTo>
                    <a:lnTo>
                      <a:pt x="10" y="44"/>
                    </a:lnTo>
                    <a:lnTo>
                      <a:pt x="21" y="43"/>
                    </a:lnTo>
                    <a:lnTo>
                      <a:pt x="31" y="44"/>
                    </a:lnTo>
                    <a:lnTo>
                      <a:pt x="41" y="44"/>
                    </a:lnTo>
                    <a:lnTo>
                      <a:pt x="52" y="44"/>
                    </a:lnTo>
                    <a:lnTo>
                      <a:pt x="64" y="45"/>
                    </a:lnTo>
                    <a:lnTo>
                      <a:pt x="78" y="44"/>
                    </a:lnTo>
                    <a:lnTo>
                      <a:pt x="88" y="43"/>
                    </a:lnTo>
                    <a:lnTo>
                      <a:pt x="85" y="0"/>
                    </a:lnTo>
                    <a:close/>
                  </a:path>
                </a:pathLst>
              </a:custGeom>
              <a:solidFill>
                <a:srgbClr val="000000"/>
              </a:solidFill>
              <a:ln w="9525">
                <a:noFill/>
                <a:round/>
                <a:headEnd/>
                <a:tailEnd/>
              </a:ln>
            </p:spPr>
            <p:txBody>
              <a:bodyPr/>
              <a:lstStyle/>
              <a:p>
                <a:endParaRPr lang="en-US"/>
              </a:p>
            </p:txBody>
          </p:sp>
          <p:sp>
            <p:nvSpPr>
              <p:cNvPr id="144" name="Freeform 345"/>
              <p:cNvSpPr>
                <a:spLocks/>
              </p:cNvSpPr>
              <p:nvPr/>
            </p:nvSpPr>
            <p:spPr bwMode="auto">
              <a:xfrm>
                <a:off x="1689100" y="2633663"/>
                <a:ext cx="6350" cy="14287"/>
              </a:xfrm>
              <a:custGeom>
                <a:avLst/>
                <a:gdLst>
                  <a:gd name="T0" fmla="*/ 2147483647 w 23"/>
                  <a:gd name="T1" fmla="*/ 2147483647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2147483647 h 43"/>
                  <a:gd name="T24" fmla="*/ 2147483647 w 23"/>
                  <a:gd name="T25" fmla="*/ 2147483647 h 43"/>
                  <a:gd name="T26" fmla="*/ 2147483647 w 23"/>
                  <a:gd name="T27" fmla="*/ 2147483647 h 43"/>
                  <a:gd name="T28" fmla="*/ 2147483647 w 23"/>
                  <a:gd name="T29" fmla="*/ 2147483647 h 43"/>
                  <a:gd name="T30" fmla="*/ 2147483647 w 23"/>
                  <a:gd name="T31" fmla="*/ 0 h 43"/>
                  <a:gd name="T32" fmla="*/ 0 w 23"/>
                  <a:gd name="T33" fmla="*/ 0 h 43"/>
                  <a:gd name="T34" fmla="*/ 2147483647 w 2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3"/>
                  <a:gd name="T56" fmla="*/ 23 w 2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3">
                    <a:moveTo>
                      <a:pt x="3" y="43"/>
                    </a:moveTo>
                    <a:lnTo>
                      <a:pt x="9" y="42"/>
                    </a:lnTo>
                    <a:lnTo>
                      <a:pt x="13" y="39"/>
                    </a:lnTo>
                    <a:lnTo>
                      <a:pt x="16" y="37"/>
                    </a:lnTo>
                    <a:lnTo>
                      <a:pt x="19" y="34"/>
                    </a:lnTo>
                    <a:lnTo>
                      <a:pt x="21" y="31"/>
                    </a:lnTo>
                    <a:lnTo>
                      <a:pt x="22" y="28"/>
                    </a:lnTo>
                    <a:lnTo>
                      <a:pt x="23" y="24"/>
                    </a:lnTo>
                    <a:lnTo>
                      <a:pt x="23" y="19"/>
                    </a:lnTo>
                    <a:lnTo>
                      <a:pt x="22" y="16"/>
                    </a:lnTo>
                    <a:lnTo>
                      <a:pt x="21" y="12"/>
                    </a:lnTo>
                    <a:lnTo>
                      <a:pt x="19" y="9"/>
                    </a:lnTo>
                    <a:lnTo>
                      <a:pt x="17" y="6"/>
                    </a:lnTo>
                    <a:lnTo>
                      <a:pt x="14" y="4"/>
                    </a:lnTo>
                    <a:lnTo>
                      <a:pt x="10" y="1"/>
                    </a:lnTo>
                    <a:lnTo>
                      <a:pt x="5" y="0"/>
                    </a:lnTo>
                    <a:lnTo>
                      <a:pt x="0" y="0"/>
                    </a:lnTo>
                    <a:lnTo>
                      <a:pt x="3" y="43"/>
                    </a:lnTo>
                    <a:close/>
                  </a:path>
                </a:pathLst>
              </a:custGeom>
              <a:solidFill>
                <a:srgbClr val="000000"/>
              </a:solidFill>
              <a:ln w="9525">
                <a:noFill/>
                <a:round/>
                <a:headEnd/>
                <a:tailEnd/>
              </a:ln>
            </p:spPr>
            <p:txBody>
              <a:bodyPr/>
              <a:lstStyle/>
              <a:p>
                <a:endParaRPr lang="en-US"/>
              </a:p>
            </p:txBody>
          </p:sp>
          <p:sp>
            <p:nvSpPr>
              <p:cNvPr id="145" name="Freeform 346"/>
              <p:cNvSpPr>
                <a:spLocks/>
              </p:cNvSpPr>
              <p:nvPr/>
            </p:nvSpPr>
            <p:spPr bwMode="auto">
              <a:xfrm>
                <a:off x="1719263" y="2619375"/>
                <a:ext cx="9525" cy="12700"/>
              </a:xfrm>
              <a:custGeom>
                <a:avLst/>
                <a:gdLst>
                  <a:gd name="T0" fmla="*/ 2147483647 w 34"/>
                  <a:gd name="T1" fmla="*/ 0 h 38"/>
                  <a:gd name="T2" fmla="*/ 2147483647 w 34"/>
                  <a:gd name="T3" fmla="*/ 2147483647 h 38"/>
                  <a:gd name="T4" fmla="*/ 2147483647 w 34"/>
                  <a:gd name="T5" fmla="*/ 2147483647 h 38"/>
                  <a:gd name="T6" fmla="*/ 0 w 34"/>
                  <a:gd name="T7" fmla="*/ 2147483647 h 38"/>
                  <a:gd name="T8" fmla="*/ 0 w 34"/>
                  <a:gd name="T9" fmla="*/ 2147483647 h 38"/>
                  <a:gd name="T10" fmla="*/ 0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9" y="0"/>
                    </a:moveTo>
                    <a:lnTo>
                      <a:pt x="4" y="3"/>
                    </a:lnTo>
                    <a:lnTo>
                      <a:pt x="2" y="7"/>
                    </a:lnTo>
                    <a:lnTo>
                      <a:pt x="0" y="12"/>
                    </a:lnTo>
                    <a:lnTo>
                      <a:pt x="0" y="15"/>
                    </a:lnTo>
                    <a:lnTo>
                      <a:pt x="0" y="19"/>
                    </a:lnTo>
                    <a:lnTo>
                      <a:pt x="1" y="23"/>
                    </a:lnTo>
                    <a:lnTo>
                      <a:pt x="2" y="26"/>
                    </a:lnTo>
                    <a:lnTo>
                      <a:pt x="4" y="30"/>
                    </a:lnTo>
                    <a:lnTo>
                      <a:pt x="7" y="33"/>
                    </a:lnTo>
                    <a:lnTo>
                      <a:pt x="10" y="35"/>
                    </a:lnTo>
                    <a:lnTo>
                      <a:pt x="14" y="37"/>
                    </a:lnTo>
                    <a:lnTo>
                      <a:pt x="17" y="38"/>
                    </a:lnTo>
                    <a:lnTo>
                      <a:pt x="21" y="38"/>
                    </a:lnTo>
                    <a:lnTo>
                      <a:pt x="26" y="38"/>
                    </a:lnTo>
                    <a:lnTo>
                      <a:pt x="30" y="36"/>
                    </a:lnTo>
                    <a:lnTo>
                      <a:pt x="34" y="34"/>
                    </a:lnTo>
                    <a:lnTo>
                      <a:pt x="9" y="0"/>
                    </a:lnTo>
                    <a:close/>
                  </a:path>
                </a:pathLst>
              </a:custGeom>
              <a:solidFill>
                <a:srgbClr val="000000"/>
              </a:solidFill>
              <a:ln w="9525">
                <a:noFill/>
                <a:round/>
                <a:headEnd/>
                <a:tailEnd/>
              </a:ln>
            </p:spPr>
            <p:txBody>
              <a:bodyPr/>
              <a:lstStyle/>
              <a:p>
                <a:endParaRPr lang="en-US"/>
              </a:p>
            </p:txBody>
          </p:sp>
          <p:sp>
            <p:nvSpPr>
              <p:cNvPr id="146" name="Freeform 347"/>
              <p:cNvSpPr>
                <a:spLocks/>
              </p:cNvSpPr>
              <p:nvPr/>
            </p:nvSpPr>
            <p:spPr bwMode="auto">
              <a:xfrm>
                <a:off x="1720850" y="2603500"/>
                <a:ext cx="30163" cy="26988"/>
              </a:xfrm>
              <a:custGeom>
                <a:avLst/>
                <a:gdLst>
                  <a:gd name="T0" fmla="*/ 2147483647 w 92"/>
                  <a:gd name="T1" fmla="*/ 0 h 85"/>
                  <a:gd name="T2" fmla="*/ 2147483647 w 92"/>
                  <a:gd name="T3" fmla="*/ 2147483647 h 85"/>
                  <a:gd name="T4" fmla="*/ 2147483647 w 92"/>
                  <a:gd name="T5" fmla="*/ 2147483647 h 85"/>
                  <a:gd name="T6" fmla="*/ 2147483647 w 92"/>
                  <a:gd name="T7" fmla="*/ 2147483647 h 85"/>
                  <a:gd name="T8" fmla="*/ 0 w 92"/>
                  <a:gd name="T9" fmla="*/ 2147483647 h 85"/>
                  <a:gd name="T10" fmla="*/ 2147483647 w 92"/>
                  <a:gd name="T11" fmla="*/ 2147483647 h 85"/>
                  <a:gd name="T12" fmla="*/ 2147483647 w 92"/>
                  <a:gd name="T13" fmla="*/ 2147483647 h 85"/>
                  <a:gd name="T14" fmla="*/ 2147483647 w 92"/>
                  <a:gd name="T15" fmla="*/ 2147483647 h 85"/>
                  <a:gd name="T16" fmla="*/ 2147483647 w 92"/>
                  <a:gd name="T17" fmla="*/ 2147483647 h 85"/>
                  <a:gd name="T18" fmla="*/ 2147483647 w 92"/>
                  <a:gd name="T19" fmla="*/ 2147483647 h 85"/>
                  <a:gd name="T20" fmla="*/ 2147483647 w 92"/>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5"/>
                  <a:gd name="T35" fmla="*/ 92 w 92"/>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5">
                    <a:moveTo>
                      <a:pt x="67" y="0"/>
                    </a:moveTo>
                    <a:lnTo>
                      <a:pt x="60" y="6"/>
                    </a:lnTo>
                    <a:lnTo>
                      <a:pt x="43" y="17"/>
                    </a:lnTo>
                    <a:lnTo>
                      <a:pt x="27" y="30"/>
                    </a:lnTo>
                    <a:lnTo>
                      <a:pt x="0" y="51"/>
                    </a:lnTo>
                    <a:lnTo>
                      <a:pt x="25" y="85"/>
                    </a:lnTo>
                    <a:lnTo>
                      <a:pt x="52" y="64"/>
                    </a:lnTo>
                    <a:lnTo>
                      <a:pt x="68" y="51"/>
                    </a:lnTo>
                    <a:lnTo>
                      <a:pt x="84" y="39"/>
                    </a:lnTo>
                    <a:lnTo>
                      <a:pt x="92" y="34"/>
                    </a:lnTo>
                    <a:lnTo>
                      <a:pt x="67" y="0"/>
                    </a:lnTo>
                    <a:close/>
                  </a:path>
                </a:pathLst>
              </a:custGeom>
              <a:solidFill>
                <a:srgbClr val="000000"/>
              </a:solidFill>
              <a:ln w="9525">
                <a:noFill/>
                <a:round/>
                <a:headEnd/>
                <a:tailEnd/>
              </a:ln>
            </p:spPr>
            <p:txBody>
              <a:bodyPr/>
              <a:lstStyle/>
              <a:p>
                <a:endParaRPr lang="en-US"/>
              </a:p>
            </p:txBody>
          </p:sp>
          <p:sp>
            <p:nvSpPr>
              <p:cNvPr id="147" name="Freeform 348"/>
              <p:cNvSpPr>
                <a:spLocks/>
              </p:cNvSpPr>
              <p:nvPr/>
            </p:nvSpPr>
            <p:spPr bwMode="auto">
              <a:xfrm>
                <a:off x="1743075" y="2601913"/>
                <a:ext cx="9525" cy="12700"/>
              </a:xfrm>
              <a:custGeom>
                <a:avLst/>
                <a:gdLst>
                  <a:gd name="T0" fmla="*/ 2147483647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0 h 38"/>
                  <a:gd name="T28" fmla="*/ 2147483647 w 33"/>
                  <a:gd name="T29" fmla="*/ 2147483647 h 38"/>
                  <a:gd name="T30" fmla="*/ 2147483647 w 33"/>
                  <a:gd name="T31" fmla="*/ 2147483647 h 38"/>
                  <a:gd name="T32" fmla="*/ 0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25" y="38"/>
                    </a:moveTo>
                    <a:lnTo>
                      <a:pt x="28" y="35"/>
                    </a:lnTo>
                    <a:lnTo>
                      <a:pt x="31" y="32"/>
                    </a:lnTo>
                    <a:lnTo>
                      <a:pt x="32" y="28"/>
                    </a:lnTo>
                    <a:lnTo>
                      <a:pt x="33" y="24"/>
                    </a:lnTo>
                    <a:lnTo>
                      <a:pt x="33" y="20"/>
                    </a:lnTo>
                    <a:lnTo>
                      <a:pt x="33" y="16"/>
                    </a:lnTo>
                    <a:lnTo>
                      <a:pt x="31" y="13"/>
                    </a:lnTo>
                    <a:lnTo>
                      <a:pt x="29" y="10"/>
                    </a:lnTo>
                    <a:lnTo>
                      <a:pt x="27" y="6"/>
                    </a:lnTo>
                    <a:lnTo>
                      <a:pt x="23" y="4"/>
                    </a:lnTo>
                    <a:lnTo>
                      <a:pt x="20" y="2"/>
                    </a:lnTo>
                    <a:lnTo>
                      <a:pt x="16" y="1"/>
                    </a:lnTo>
                    <a:lnTo>
                      <a:pt x="13" y="0"/>
                    </a:lnTo>
                    <a:lnTo>
                      <a:pt x="9" y="1"/>
                    </a:lnTo>
                    <a:lnTo>
                      <a:pt x="4" y="2"/>
                    </a:lnTo>
                    <a:lnTo>
                      <a:pt x="0" y="4"/>
                    </a:lnTo>
                    <a:lnTo>
                      <a:pt x="25" y="38"/>
                    </a:lnTo>
                    <a:close/>
                  </a:path>
                </a:pathLst>
              </a:custGeom>
              <a:solidFill>
                <a:srgbClr val="000000"/>
              </a:solidFill>
              <a:ln w="9525">
                <a:noFill/>
                <a:round/>
                <a:headEnd/>
                <a:tailEnd/>
              </a:ln>
            </p:spPr>
            <p:txBody>
              <a:bodyPr/>
              <a:lstStyle/>
              <a:p>
                <a:endParaRPr lang="en-US"/>
              </a:p>
            </p:txBody>
          </p:sp>
          <p:sp>
            <p:nvSpPr>
              <p:cNvPr id="148" name="Freeform 349"/>
              <p:cNvSpPr>
                <a:spLocks/>
              </p:cNvSpPr>
              <p:nvPr/>
            </p:nvSpPr>
            <p:spPr bwMode="auto">
              <a:xfrm>
                <a:off x="1774825" y="2584450"/>
                <a:ext cx="9525" cy="12700"/>
              </a:xfrm>
              <a:custGeom>
                <a:avLst/>
                <a:gdLst>
                  <a:gd name="T0" fmla="*/ 2147483647 w 28"/>
                  <a:gd name="T1" fmla="*/ 0 h 40"/>
                  <a:gd name="T2" fmla="*/ 2147483647 w 28"/>
                  <a:gd name="T3" fmla="*/ 2147483647 h 40"/>
                  <a:gd name="T4" fmla="*/ 2147483647 w 28"/>
                  <a:gd name="T5" fmla="*/ 2147483647 h 40"/>
                  <a:gd name="T6" fmla="*/ 2147483647 w 28"/>
                  <a:gd name="T7" fmla="*/ 2147483647 h 40"/>
                  <a:gd name="T8" fmla="*/ 2147483647 w 28"/>
                  <a:gd name="T9" fmla="*/ 2147483647 h 40"/>
                  <a:gd name="T10" fmla="*/ 0 w 28"/>
                  <a:gd name="T11" fmla="*/ 2147483647 h 40"/>
                  <a:gd name="T12" fmla="*/ 0 w 28"/>
                  <a:gd name="T13" fmla="*/ 2147483647 h 40"/>
                  <a:gd name="T14" fmla="*/ 0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0"/>
                    </a:moveTo>
                    <a:lnTo>
                      <a:pt x="8" y="2"/>
                    </a:lnTo>
                    <a:lnTo>
                      <a:pt x="5" y="5"/>
                    </a:lnTo>
                    <a:lnTo>
                      <a:pt x="2" y="9"/>
                    </a:lnTo>
                    <a:lnTo>
                      <a:pt x="1" y="12"/>
                    </a:lnTo>
                    <a:lnTo>
                      <a:pt x="0" y="16"/>
                    </a:lnTo>
                    <a:lnTo>
                      <a:pt x="0" y="20"/>
                    </a:lnTo>
                    <a:lnTo>
                      <a:pt x="0" y="23"/>
                    </a:lnTo>
                    <a:lnTo>
                      <a:pt x="1" y="28"/>
                    </a:lnTo>
                    <a:lnTo>
                      <a:pt x="3" y="31"/>
                    </a:lnTo>
                    <a:lnTo>
                      <a:pt x="5" y="34"/>
                    </a:lnTo>
                    <a:lnTo>
                      <a:pt x="8" y="37"/>
                    </a:lnTo>
                    <a:lnTo>
                      <a:pt x="11" y="39"/>
                    </a:lnTo>
                    <a:lnTo>
                      <a:pt x="16" y="40"/>
                    </a:lnTo>
                    <a:lnTo>
                      <a:pt x="19" y="40"/>
                    </a:lnTo>
                    <a:lnTo>
                      <a:pt x="24" y="40"/>
                    </a:lnTo>
                    <a:lnTo>
                      <a:pt x="28" y="39"/>
                    </a:lnTo>
                    <a:lnTo>
                      <a:pt x="12" y="0"/>
                    </a:lnTo>
                    <a:close/>
                  </a:path>
                </a:pathLst>
              </a:custGeom>
              <a:solidFill>
                <a:srgbClr val="000000"/>
              </a:solidFill>
              <a:ln w="9525">
                <a:noFill/>
                <a:round/>
                <a:headEnd/>
                <a:tailEnd/>
              </a:ln>
            </p:spPr>
            <p:txBody>
              <a:bodyPr/>
              <a:lstStyle/>
              <a:p>
                <a:endParaRPr lang="en-US"/>
              </a:p>
            </p:txBody>
          </p:sp>
          <p:sp>
            <p:nvSpPr>
              <p:cNvPr id="149" name="Freeform 350"/>
              <p:cNvSpPr>
                <a:spLocks/>
              </p:cNvSpPr>
              <p:nvPr/>
            </p:nvSpPr>
            <p:spPr bwMode="auto">
              <a:xfrm>
                <a:off x="1779588" y="2578100"/>
                <a:ext cx="30162" cy="19050"/>
              </a:xfrm>
              <a:custGeom>
                <a:avLst/>
                <a:gdLst>
                  <a:gd name="T0" fmla="*/ 2147483647 w 94"/>
                  <a:gd name="T1" fmla="*/ 0 h 61"/>
                  <a:gd name="T2" fmla="*/ 2147483647 w 94"/>
                  <a:gd name="T3" fmla="*/ 2147483647 h 61"/>
                  <a:gd name="T4" fmla="*/ 2147483647 w 94"/>
                  <a:gd name="T5" fmla="*/ 2147483647 h 61"/>
                  <a:gd name="T6" fmla="*/ 2147483647 w 94"/>
                  <a:gd name="T7" fmla="*/ 2147483647 h 61"/>
                  <a:gd name="T8" fmla="*/ 0 w 94"/>
                  <a:gd name="T9" fmla="*/ 2147483647 h 61"/>
                  <a:gd name="T10" fmla="*/ 2147483647 w 94"/>
                  <a:gd name="T11" fmla="*/ 2147483647 h 61"/>
                  <a:gd name="T12" fmla="*/ 2147483647 w 94"/>
                  <a:gd name="T13" fmla="*/ 2147483647 h 61"/>
                  <a:gd name="T14" fmla="*/ 2147483647 w 94"/>
                  <a:gd name="T15" fmla="*/ 2147483647 h 61"/>
                  <a:gd name="T16" fmla="*/ 2147483647 w 94"/>
                  <a:gd name="T17" fmla="*/ 2147483647 h 61"/>
                  <a:gd name="T18" fmla="*/ 2147483647 w 94"/>
                  <a:gd name="T19" fmla="*/ 2147483647 h 61"/>
                  <a:gd name="T20" fmla="*/ 2147483647 w 94"/>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61"/>
                  <a:gd name="T35" fmla="*/ 94 w 94"/>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61">
                    <a:moveTo>
                      <a:pt x="85" y="0"/>
                    </a:moveTo>
                    <a:lnTo>
                      <a:pt x="66" y="3"/>
                    </a:lnTo>
                    <a:lnTo>
                      <a:pt x="36" y="10"/>
                    </a:lnTo>
                    <a:lnTo>
                      <a:pt x="8" y="19"/>
                    </a:lnTo>
                    <a:lnTo>
                      <a:pt x="0" y="22"/>
                    </a:lnTo>
                    <a:lnTo>
                      <a:pt x="16" y="61"/>
                    </a:lnTo>
                    <a:lnTo>
                      <a:pt x="21" y="59"/>
                    </a:lnTo>
                    <a:lnTo>
                      <a:pt x="47" y="51"/>
                    </a:lnTo>
                    <a:lnTo>
                      <a:pt x="74" y="44"/>
                    </a:lnTo>
                    <a:lnTo>
                      <a:pt x="94" y="41"/>
                    </a:lnTo>
                    <a:lnTo>
                      <a:pt x="85" y="0"/>
                    </a:lnTo>
                    <a:close/>
                  </a:path>
                </a:pathLst>
              </a:custGeom>
              <a:solidFill>
                <a:srgbClr val="000000"/>
              </a:solidFill>
              <a:ln w="9525">
                <a:noFill/>
                <a:round/>
                <a:headEnd/>
                <a:tailEnd/>
              </a:ln>
            </p:spPr>
            <p:txBody>
              <a:bodyPr/>
              <a:lstStyle/>
              <a:p>
                <a:endParaRPr lang="en-US"/>
              </a:p>
            </p:txBody>
          </p:sp>
          <p:sp>
            <p:nvSpPr>
              <p:cNvPr id="150" name="Freeform 351"/>
              <p:cNvSpPr>
                <a:spLocks/>
              </p:cNvSpPr>
              <p:nvPr/>
            </p:nvSpPr>
            <p:spPr bwMode="auto">
              <a:xfrm>
                <a:off x="1806575" y="2576513"/>
                <a:ext cx="7938" cy="14287"/>
              </a:xfrm>
              <a:custGeom>
                <a:avLst/>
                <a:gdLst>
                  <a:gd name="T0" fmla="*/ 2147483647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0 h 42"/>
                  <a:gd name="T32" fmla="*/ 0 w 25"/>
                  <a:gd name="T33" fmla="*/ 2147483647 h 42"/>
                  <a:gd name="T34" fmla="*/ 2147483647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9" y="42"/>
                    </a:moveTo>
                    <a:lnTo>
                      <a:pt x="14" y="40"/>
                    </a:lnTo>
                    <a:lnTo>
                      <a:pt x="18" y="38"/>
                    </a:lnTo>
                    <a:lnTo>
                      <a:pt x="21" y="35"/>
                    </a:lnTo>
                    <a:lnTo>
                      <a:pt x="23" y="32"/>
                    </a:lnTo>
                    <a:lnTo>
                      <a:pt x="24" y="28"/>
                    </a:lnTo>
                    <a:lnTo>
                      <a:pt x="25" y="24"/>
                    </a:lnTo>
                    <a:lnTo>
                      <a:pt x="25" y="21"/>
                    </a:lnTo>
                    <a:lnTo>
                      <a:pt x="25" y="17"/>
                    </a:lnTo>
                    <a:lnTo>
                      <a:pt x="24" y="13"/>
                    </a:lnTo>
                    <a:lnTo>
                      <a:pt x="22" y="9"/>
                    </a:lnTo>
                    <a:lnTo>
                      <a:pt x="20" y="6"/>
                    </a:lnTo>
                    <a:lnTo>
                      <a:pt x="17" y="4"/>
                    </a:lnTo>
                    <a:lnTo>
                      <a:pt x="14" y="2"/>
                    </a:lnTo>
                    <a:lnTo>
                      <a:pt x="9" y="1"/>
                    </a:lnTo>
                    <a:lnTo>
                      <a:pt x="5" y="0"/>
                    </a:lnTo>
                    <a:lnTo>
                      <a:pt x="0" y="1"/>
                    </a:lnTo>
                    <a:lnTo>
                      <a:pt x="9" y="42"/>
                    </a:lnTo>
                    <a:close/>
                  </a:path>
                </a:pathLst>
              </a:custGeom>
              <a:solidFill>
                <a:srgbClr val="000000"/>
              </a:solidFill>
              <a:ln w="9525">
                <a:noFill/>
                <a:round/>
                <a:headEnd/>
                <a:tailEnd/>
              </a:ln>
            </p:spPr>
            <p:txBody>
              <a:bodyPr/>
              <a:lstStyle/>
              <a:p>
                <a:endParaRPr lang="en-US"/>
              </a:p>
            </p:txBody>
          </p:sp>
          <p:sp>
            <p:nvSpPr>
              <p:cNvPr id="151" name="Freeform 352"/>
              <p:cNvSpPr>
                <a:spLocks/>
              </p:cNvSpPr>
              <p:nvPr/>
            </p:nvSpPr>
            <p:spPr bwMode="auto">
              <a:xfrm>
                <a:off x="1839913" y="2570163"/>
                <a:ext cx="7937" cy="12700"/>
              </a:xfrm>
              <a:custGeom>
                <a:avLst/>
                <a:gdLst>
                  <a:gd name="T0" fmla="*/ 2147483647 w 23"/>
                  <a:gd name="T1" fmla="*/ 0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0 w 23"/>
                  <a:gd name="T13" fmla="*/ 2147483647 h 41"/>
                  <a:gd name="T14" fmla="*/ 0 w 23"/>
                  <a:gd name="T15" fmla="*/ 2147483647 h 41"/>
                  <a:gd name="T16" fmla="*/ 0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18" y="0"/>
                    </a:moveTo>
                    <a:lnTo>
                      <a:pt x="13" y="1"/>
                    </a:lnTo>
                    <a:lnTo>
                      <a:pt x="9" y="2"/>
                    </a:lnTo>
                    <a:lnTo>
                      <a:pt x="6" y="5"/>
                    </a:lnTo>
                    <a:lnTo>
                      <a:pt x="3" y="7"/>
                    </a:lnTo>
                    <a:lnTo>
                      <a:pt x="2" y="11"/>
                    </a:lnTo>
                    <a:lnTo>
                      <a:pt x="0" y="14"/>
                    </a:lnTo>
                    <a:lnTo>
                      <a:pt x="0" y="19"/>
                    </a:lnTo>
                    <a:lnTo>
                      <a:pt x="0" y="23"/>
                    </a:lnTo>
                    <a:lnTo>
                      <a:pt x="1" y="26"/>
                    </a:lnTo>
                    <a:lnTo>
                      <a:pt x="2" y="30"/>
                    </a:lnTo>
                    <a:lnTo>
                      <a:pt x="4" y="34"/>
                    </a:lnTo>
                    <a:lnTo>
                      <a:pt x="6" y="37"/>
                    </a:lnTo>
                    <a:lnTo>
                      <a:pt x="9" y="39"/>
                    </a:lnTo>
                    <a:lnTo>
                      <a:pt x="13" y="40"/>
                    </a:lnTo>
                    <a:lnTo>
                      <a:pt x="18" y="41"/>
                    </a:lnTo>
                    <a:lnTo>
                      <a:pt x="23" y="41"/>
                    </a:lnTo>
                    <a:lnTo>
                      <a:pt x="18" y="0"/>
                    </a:lnTo>
                    <a:close/>
                  </a:path>
                </a:pathLst>
              </a:custGeom>
              <a:solidFill>
                <a:srgbClr val="000000"/>
              </a:solidFill>
              <a:ln w="9525">
                <a:noFill/>
                <a:round/>
                <a:headEnd/>
                <a:tailEnd/>
              </a:ln>
            </p:spPr>
            <p:txBody>
              <a:bodyPr/>
              <a:lstStyle/>
              <a:p>
                <a:endParaRPr lang="en-US"/>
              </a:p>
            </p:txBody>
          </p:sp>
          <p:sp>
            <p:nvSpPr>
              <p:cNvPr id="152" name="Freeform 353"/>
              <p:cNvSpPr>
                <a:spLocks/>
              </p:cNvSpPr>
              <p:nvPr/>
            </p:nvSpPr>
            <p:spPr bwMode="auto">
              <a:xfrm>
                <a:off x="1846263" y="2565400"/>
                <a:ext cx="28575" cy="17463"/>
              </a:xfrm>
              <a:custGeom>
                <a:avLst/>
                <a:gdLst>
                  <a:gd name="T0" fmla="*/ 2147483647 w 91"/>
                  <a:gd name="T1" fmla="*/ 0 h 55"/>
                  <a:gd name="T2" fmla="*/ 2147483647 w 91"/>
                  <a:gd name="T3" fmla="*/ 2147483647 h 55"/>
                  <a:gd name="T4" fmla="*/ 2147483647 w 91"/>
                  <a:gd name="T5" fmla="*/ 2147483647 h 55"/>
                  <a:gd name="T6" fmla="*/ 2147483647 w 91"/>
                  <a:gd name="T7" fmla="*/ 2147483647 h 55"/>
                  <a:gd name="T8" fmla="*/ 2147483647 w 91"/>
                  <a:gd name="T9" fmla="*/ 2147483647 h 55"/>
                  <a:gd name="T10" fmla="*/ 2147483647 w 91"/>
                  <a:gd name="T11" fmla="*/ 2147483647 h 55"/>
                  <a:gd name="T12" fmla="*/ 2147483647 w 91"/>
                  <a:gd name="T13" fmla="*/ 2147483647 h 55"/>
                  <a:gd name="T14" fmla="*/ 0 w 91"/>
                  <a:gd name="T15" fmla="*/ 2147483647 h 55"/>
                  <a:gd name="T16" fmla="*/ 2147483647 w 91"/>
                  <a:gd name="T17" fmla="*/ 2147483647 h 55"/>
                  <a:gd name="T18" fmla="*/ 2147483647 w 91"/>
                  <a:gd name="T19" fmla="*/ 2147483647 h 55"/>
                  <a:gd name="T20" fmla="*/ 2147483647 w 91"/>
                  <a:gd name="T21" fmla="*/ 2147483647 h 55"/>
                  <a:gd name="T22" fmla="*/ 2147483647 w 91"/>
                  <a:gd name="T23" fmla="*/ 2147483647 h 55"/>
                  <a:gd name="T24" fmla="*/ 2147483647 w 91"/>
                  <a:gd name="T25" fmla="*/ 2147483647 h 55"/>
                  <a:gd name="T26" fmla="*/ 2147483647 w 91"/>
                  <a:gd name="T27" fmla="*/ 2147483647 h 55"/>
                  <a:gd name="T28" fmla="*/ 2147483647 w 91"/>
                  <a:gd name="T29" fmla="*/ 2147483647 h 55"/>
                  <a:gd name="T30" fmla="*/ 2147483647 w 91"/>
                  <a:gd name="T31" fmla="*/ 2147483647 h 55"/>
                  <a:gd name="T32" fmla="*/ 2147483647 w 91"/>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55"/>
                  <a:gd name="T53" fmla="*/ 91 w 91"/>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55">
                    <a:moveTo>
                      <a:pt x="79" y="0"/>
                    </a:moveTo>
                    <a:lnTo>
                      <a:pt x="72" y="2"/>
                    </a:lnTo>
                    <a:lnTo>
                      <a:pt x="62" y="5"/>
                    </a:lnTo>
                    <a:lnTo>
                      <a:pt x="52" y="7"/>
                    </a:lnTo>
                    <a:lnTo>
                      <a:pt x="44" y="8"/>
                    </a:lnTo>
                    <a:lnTo>
                      <a:pt x="24" y="12"/>
                    </a:lnTo>
                    <a:lnTo>
                      <a:pt x="5" y="13"/>
                    </a:lnTo>
                    <a:lnTo>
                      <a:pt x="0" y="14"/>
                    </a:lnTo>
                    <a:lnTo>
                      <a:pt x="5" y="55"/>
                    </a:lnTo>
                    <a:lnTo>
                      <a:pt x="9" y="55"/>
                    </a:lnTo>
                    <a:lnTo>
                      <a:pt x="29" y="53"/>
                    </a:lnTo>
                    <a:lnTo>
                      <a:pt x="49" y="50"/>
                    </a:lnTo>
                    <a:lnTo>
                      <a:pt x="61" y="48"/>
                    </a:lnTo>
                    <a:lnTo>
                      <a:pt x="72" y="45"/>
                    </a:lnTo>
                    <a:lnTo>
                      <a:pt x="85" y="42"/>
                    </a:lnTo>
                    <a:lnTo>
                      <a:pt x="91" y="40"/>
                    </a:lnTo>
                    <a:lnTo>
                      <a:pt x="79" y="0"/>
                    </a:lnTo>
                    <a:close/>
                  </a:path>
                </a:pathLst>
              </a:custGeom>
              <a:solidFill>
                <a:srgbClr val="000000"/>
              </a:solidFill>
              <a:ln w="9525">
                <a:noFill/>
                <a:round/>
                <a:headEnd/>
                <a:tailEnd/>
              </a:ln>
            </p:spPr>
            <p:txBody>
              <a:bodyPr/>
              <a:lstStyle/>
              <a:p>
                <a:endParaRPr lang="en-US"/>
              </a:p>
            </p:txBody>
          </p:sp>
          <p:sp>
            <p:nvSpPr>
              <p:cNvPr id="153" name="Freeform 354"/>
              <p:cNvSpPr>
                <a:spLocks/>
              </p:cNvSpPr>
              <p:nvPr/>
            </p:nvSpPr>
            <p:spPr bwMode="auto">
              <a:xfrm>
                <a:off x="1871663" y="2565400"/>
                <a:ext cx="7937"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2" y="41"/>
                    </a:moveTo>
                    <a:lnTo>
                      <a:pt x="17" y="39"/>
                    </a:lnTo>
                    <a:lnTo>
                      <a:pt x="20" y="36"/>
                    </a:lnTo>
                    <a:lnTo>
                      <a:pt x="23" y="34"/>
                    </a:lnTo>
                    <a:lnTo>
                      <a:pt x="25" y="29"/>
                    </a:lnTo>
                    <a:lnTo>
                      <a:pt x="26" y="26"/>
                    </a:lnTo>
                    <a:lnTo>
                      <a:pt x="27" y="22"/>
                    </a:lnTo>
                    <a:lnTo>
                      <a:pt x="26" y="18"/>
                    </a:lnTo>
                    <a:lnTo>
                      <a:pt x="26" y="15"/>
                    </a:lnTo>
                    <a:lnTo>
                      <a:pt x="24" y="10"/>
                    </a:lnTo>
                    <a:lnTo>
                      <a:pt x="22" y="7"/>
                    </a:lnTo>
                    <a:lnTo>
                      <a:pt x="20" y="4"/>
                    </a:lnTo>
                    <a:lnTo>
                      <a:pt x="17" y="2"/>
                    </a:lnTo>
                    <a:lnTo>
                      <a:pt x="12" y="1"/>
                    </a:lnTo>
                    <a:lnTo>
                      <a:pt x="9" y="0"/>
                    </a:lnTo>
                    <a:lnTo>
                      <a:pt x="4" y="0"/>
                    </a:lnTo>
                    <a:lnTo>
                      <a:pt x="0" y="1"/>
                    </a:lnTo>
                    <a:lnTo>
                      <a:pt x="12" y="41"/>
                    </a:lnTo>
                    <a:close/>
                  </a:path>
                </a:pathLst>
              </a:custGeom>
              <a:solidFill>
                <a:srgbClr val="000000"/>
              </a:solidFill>
              <a:ln w="9525">
                <a:noFill/>
                <a:round/>
                <a:headEnd/>
                <a:tailEnd/>
              </a:ln>
            </p:spPr>
            <p:txBody>
              <a:bodyPr/>
              <a:lstStyle/>
              <a:p>
                <a:endParaRPr lang="en-US"/>
              </a:p>
            </p:txBody>
          </p:sp>
          <p:sp>
            <p:nvSpPr>
              <p:cNvPr id="154" name="Freeform 355"/>
              <p:cNvSpPr>
                <a:spLocks/>
              </p:cNvSpPr>
              <p:nvPr/>
            </p:nvSpPr>
            <p:spPr bwMode="auto">
              <a:xfrm>
                <a:off x="1893888" y="2593975"/>
                <a:ext cx="11112" cy="11113"/>
              </a:xfrm>
              <a:custGeom>
                <a:avLst/>
                <a:gdLst>
                  <a:gd name="T0" fmla="*/ 2147483647 w 36"/>
                  <a:gd name="T1" fmla="*/ 2147483647 h 35"/>
                  <a:gd name="T2" fmla="*/ 2147483647 w 36"/>
                  <a:gd name="T3" fmla="*/ 2147483647 h 35"/>
                  <a:gd name="T4" fmla="*/ 2147483647 w 36"/>
                  <a:gd name="T5" fmla="*/ 2147483647 h 35"/>
                  <a:gd name="T6" fmla="*/ 2147483647 w 36"/>
                  <a:gd name="T7" fmla="*/ 0 h 35"/>
                  <a:gd name="T8" fmla="*/ 2147483647 w 36"/>
                  <a:gd name="T9" fmla="*/ 0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0 w 36"/>
                  <a:gd name="T23" fmla="*/ 2147483647 h 35"/>
                  <a:gd name="T24" fmla="*/ 0 w 36"/>
                  <a:gd name="T25" fmla="*/ 2147483647 h 35"/>
                  <a:gd name="T26" fmla="*/ 0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5"/>
                  <a:gd name="T56" fmla="*/ 36 w 36"/>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5">
                    <a:moveTo>
                      <a:pt x="36" y="7"/>
                    </a:moveTo>
                    <a:lnTo>
                      <a:pt x="32" y="4"/>
                    </a:lnTo>
                    <a:lnTo>
                      <a:pt x="28" y="2"/>
                    </a:lnTo>
                    <a:lnTo>
                      <a:pt x="25" y="0"/>
                    </a:lnTo>
                    <a:lnTo>
                      <a:pt x="21" y="0"/>
                    </a:lnTo>
                    <a:lnTo>
                      <a:pt x="16" y="1"/>
                    </a:lnTo>
                    <a:lnTo>
                      <a:pt x="13" y="2"/>
                    </a:lnTo>
                    <a:lnTo>
                      <a:pt x="9" y="3"/>
                    </a:lnTo>
                    <a:lnTo>
                      <a:pt x="6" y="6"/>
                    </a:lnTo>
                    <a:lnTo>
                      <a:pt x="4" y="8"/>
                    </a:lnTo>
                    <a:lnTo>
                      <a:pt x="2" y="12"/>
                    </a:lnTo>
                    <a:lnTo>
                      <a:pt x="0" y="15"/>
                    </a:lnTo>
                    <a:lnTo>
                      <a:pt x="0" y="20"/>
                    </a:lnTo>
                    <a:lnTo>
                      <a:pt x="0" y="23"/>
                    </a:lnTo>
                    <a:lnTo>
                      <a:pt x="1" y="27"/>
                    </a:lnTo>
                    <a:lnTo>
                      <a:pt x="2" y="31"/>
                    </a:lnTo>
                    <a:lnTo>
                      <a:pt x="5" y="35"/>
                    </a:lnTo>
                    <a:lnTo>
                      <a:pt x="36" y="7"/>
                    </a:lnTo>
                    <a:close/>
                  </a:path>
                </a:pathLst>
              </a:custGeom>
              <a:solidFill>
                <a:srgbClr val="000000"/>
              </a:solidFill>
              <a:ln w="9525">
                <a:noFill/>
                <a:round/>
                <a:headEnd/>
                <a:tailEnd/>
              </a:ln>
            </p:spPr>
            <p:txBody>
              <a:bodyPr/>
              <a:lstStyle/>
              <a:p>
                <a:endParaRPr lang="en-US"/>
              </a:p>
            </p:txBody>
          </p:sp>
          <p:sp>
            <p:nvSpPr>
              <p:cNvPr id="155" name="Freeform 356"/>
              <p:cNvSpPr>
                <a:spLocks/>
              </p:cNvSpPr>
              <p:nvPr/>
            </p:nvSpPr>
            <p:spPr bwMode="auto">
              <a:xfrm>
                <a:off x="1895475" y="2595563"/>
                <a:ext cx="28575" cy="28575"/>
              </a:xfrm>
              <a:custGeom>
                <a:avLst/>
                <a:gdLst>
                  <a:gd name="T0" fmla="*/ 2147483647 w 88"/>
                  <a:gd name="T1" fmla="*/ 2147483647 h 90"/>
                  <a:gd name="T2" fmla="*/ 2147483647 w 88"/>
                  <a:gd name="T3" fmla="*/ 2147483647 h 90"/>
                  <a:gd name="T4" fmla="*/ 0 w 88"/>
                  <a:gd name="T5" fmla="*/ 2147483647 h 90"/>
                  <a:gd name="T6" fmla="*/ 2147483647 w 88"/>
                  <a:gd name="T7" fmla="*/ 0 h 90"/>
                  <a:gd name="T8" fmla="*/ 2147483647 w 88"/>
                  <a:gd name="T9" fmla="*/ 2147483647 h 90"/>
                  <a:gd name="T10" fmla="*/ 0 60000 65536"/>
                  <a:gd name="T11" fmla="*/ 0 60000 65536"/>
                  <a:gd name="T12" fmla="*/ 0 60000 65536"/>
                  <a:gd name="T13" fmla="*/ 0 60000 65536"/>
                  <a:gd name="T14" fmla="*/ 0 60000 65536"/>
                  <a:gd name="T15" fmla="*/ 0 w 88"/>
                  <a:gd name="T16" fmla="*/ 0 h 90"/>
                  <a:gd name="T17" fmla="*/ 88 w 88"/>
                  <a:gd name="T18" fmla="*/ 90 h 90"/>
                </a:gdLst>
                <a:ahLst/>
                <a:cxnLst>
                  <a:cxn ang="T10">
                    <a:pos x="T0" y="T1"/>
                  </a:cxn>
                  <a:cxn ang="T11">
                    <a:pos x="T2" y="T3"/>
                  </a:cxn>
                  <a:cxn ang="T12">
                    <a:pos x="T4" y="T5"/>
                  </a:cxn>
                  <a:cxn ang="T13">
                    <a:pos x="T6" y="T7"/>
                  </a:cxn>
                  <a:cxn ang="T14">
                    <a:pos x="T8" y="T9"/>
                  </a:cxn>
                </a:cxnLst>
                <a:rect l="T15" t="T16" r="T17" b="T18"/>
                <a:pathLst>
                  <a:path w="88" h="90">
                    <a:moveTo>
                      <a:pt x="88" y="61"/>
                    </a:moveTo>
                    <a:lnTo>
                      <a:pt x="57" y="90"/>
                    </a:lnTo>
                    <a:lnTo>
                      <a:pt x="0" y="28"/>
                    </a:lnTo>
                    <a:lnTo>
                      <a:pt x="31" y="0"/>
                    </a:lnTo>
                    <a:lnTo>
                      <a:pt x="88" y="61"/>
                    </a:lnTo>
                    <a:close/>
                  </a:path>
                </a:pathLst>
              </a:custGeom>
              <a:solidFill>
                <a:srgbClr val="000000"/>
              </a:solidFill>
              <a:ln w="9525">
                <a:noFill/>
                <a:round/>
                <a:headEnd/>
                <a:tailEnd/>
              </a:ln>
            </p:spPr>
            <p:txBody>
              <a:bodyPr/>
              <a:lstStyle/>
              <a:p>
                <a:endParaRPr lang="en-US"/>
              </a:p>
            </p:txBody>
          </p:sp>
          <p:sp>
            <p:nvSpPr>
              <p:cNvPr id="156" name="Freeform 357"/>
              <p:cNvSpPr>
                <a:spLocks/>
              </p:cNvSpPr>
              <p:nvPr/>
            </p:nvSpPr>
            <p:spPr bwMode="auto">
              <a:xfrm>
                <a:off x="1914525" y="2614613"/>
                <a:ext cx="11113" cy="11112"/>
              </a:xfrm>
              <a:custGeom>
                <a:avLst/>
                <a:gdLst>
                  <a:gd name="T0" fmla="*/ 0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0 h 36"/>
                  <a:gd name="T34" fmla="*/ 0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0" y="29"/>
                    </a:moveTo>
                    <a:lnTo>
                      <a:pt x="4" y="32"/>
                    </a:lnTo>
                    <a:lnTo>
                      <a:pt x="7" y="34"/>
                    </a:lnTo>
                    <a:lnTo>
                      <a:pt x="12" y="35"/>
                    </a:lnTo>
                    <a:lnTo>
                      <a:pt x="16" y="36"/>
                    </a:lnTo>
                    <a:lnTo>
                      <a:pt x="20" y="35"/>
                    </a:lnTo>
                    <a:lnTo>
                      <a:pt x="23" y="34"/>
                    </a:lnTo>
                    <a:lnTo>
                      <a:pt x="26" y="32"/>
                    </a:lnTo>
                    <a:lnTo>
                      <a:pt x="29" y="30"/>
                    </a:lnTo>
                    <a:lnTo>
                      <a:pt x="33" y="27"/>
                    </a:lnTo>
                    <a:lnTo>
                      <a:pt x="35" y="23"/>
                    </a:lnTo>
                    <a:lnTo>
                      <a:pt x="36" y="20"/>
                    </a:lnTo>
                    <a:lnTo>
                      <a:pt x="37" y="16"/>
                    </a:lnTo>
                    <a:lnTo>
                      <a:pt x="37" y="13"/>
                    </a:lnTo>
                    <a:lnTo>
                      <a:pt x="36" y="9"/>
                    </a:lnTo>
                    <a:lnTo>
                      <a:pt x="34" y="4"/>
                    </a:lnTo>
                    <a:lnTo>
                      <a:pt x="31" y="0"/>
                    </a:lnTo>
                    <a:lnTo>
                      <a:pt x="0" y="29"/>
                    </a:lnTo>
                    <a:close/>
                  </a:path>
                </a:pathLst>
              </a:custGeom>
              <a:solidFill>
                <a:srgbClr val="000000"/>
              </a:solidFill>
              <a:ln w="9525">
                <a:noFill/>
                <a:round/>
                <a:headEnd/>
                <a:tailEnd/>
              </a:ln>
            </p:spPr>
            <p:txBody>
              <a:bodyPr/>
              <a:lstStyle/>
              <a:p>
                <a:endParaRPr lang="en-US"/>
              </a:p>
            </p:txBody>
          </p:sp>
          <p:sp>
            <p:nvSpPr>
              <p:cNvPr id="157" name="Freeform 358"/>
              <p:cNvSpPr>
                <a:spLocks/>
              </p:cNvSpPr>
              <p:nvPr/>
            </p:nvSpPr>
            <p:spPr bwMode="auto">
              <a:xfrm>
                <a:off x="1938338" y="2641600"/>
                <a:ext cx="12700" cy="12700"/>
              </a:xfrm>
              <a:custGeom>
                <a:avLst/>
                <a:gdLst>
                  <a:gd name="T0" fmla="*/ 2147483647 w 37"/>
                  <a:gd name="T1" fmla="*/ 2147483647 h 36"/>
                  <a:gd name="T2" fmla="*/ 2147483647 w 37"/>
                  <a:gd name="T3" fmla="*/ 2147483647 h 36"/>
                  <a:gd name="T4" fmla="*/ 2147483647 w 37"/>
                  <a:gd name="T5" fmla="*/ 2147483647 h 36"/>
                  <a:gd name="T6" fmla="*/ 2147483647 w 37"/>
                  <a:gd name="T7" fmla="*/ 2147483647 h 36"/>
                  <a:gd name="T8" fmla="*/ 2147483647 w 37"/>
                  <a:gd name="T9" fmla="*/ 0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0 w 37"/>
                  <a:gd name="T25" fmla="*/ 2147483647 h 36"/>
                  <a:gd name="T26" fmla="*/ 0 w 37"/>
                  <a:gd name="T27" fmla="*/ 2147483647 h 36"/>
                  <a:gd name="T28" fmla="*/ 2147483647 w 37"/>
                  <a:gd name="T29" fmla="*/ 2147483647 h 36"/>
                  <a:gd name="T30" fmla="*/ 2147483647 w 37"/>
                  <a:gd name="T31" fmla="*/ 2147483647 h 36"/>
                  <a:gd name="T32" fmla="*/ 2147483647 w 37"/>
                  <a:gd name="T33" fmla="*/ 2147483647 h 36"/>
                  <a:gd name="T34" fmla="*/ 2147483647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37" y="7"/>
                    </a:moveTo>
                    <a:lnTo>
                      <a:pt x="33" y="4"/>
                    </a:lnTo>
                    <a:lnTo>
                      <a:pt x="30" y="2"/>
                    </a:lnTo>
                    <a:lnTo>
                      <a:pt x="25" y="1"/>
                    </a:lnTo>
                    <a:lnTo>
                      <a:pt x="21" y="0"/>
                    </a:lnTo>
                    <a:lnTo>
                      <a:pt x="18" y="1"/>
                    </a:lnTo>
                    <a:lnTo>
                      <a:pt x="14" y="2"/>
                    </a:lnTo>
                    <a:lnTo>
                      <a:pt x="11" y="4"/>
                    </a:lnTo>
                    <a:lnTo>
                      <a:pt x="8" y="6"/>
                    </a:lnTo>
                    <a:lnTo>
                      <a:pt x="4" y="9"/>
                    </a:lnTo>
                    <a:lnTo>
                      <a:pt x="2" y="12"/>
                    </a:lnTo>
                    <a:lnTo>
                      <a:pt x="1" y="16"/>
                    </a:lnTo>
                    <a:lnTo>
                      <a:pt x="0" y="20"/>
                    </a:lnTo>
                    <a:lnTo>
                      <a:pt x="0" y="24"/>
                    </a:lnTo>
                    <a:lnTo>
                      <a:pt x="1" y="28"/>
                    </a:lnTo>
                    <a:lnTo>
                      <a:pt x="3" y="31"/>
                    </a:lnTo>
                    <a:lnTo>
                      <a:pt x="6" y="36"/>
                    </a:lnTo>
                    <a:lnTo>
                      <a:pt x="37" y="7"/>
                    </a:lnTo>
                    <a:close/>
                  </a:path>
                </a:pathLst>
              </a:custGeom>
              <a:solidFill>
                <a:srgbClr val="000000"/>
              </a:solidFill>
              <a:ln w="9525">
                <a:noFill/>
                <a:round/>
                <a:headEnd/>
                <a:tailEnd/>
              </a:ln>
            </p:spPr>
            <p:txBody>
              <a:bodyPr/>
              <a:lstStyle/>
              <a:p>
                <a:endParaRPr lang="en-US"/>
              </a:p>
            </p:txBody>
          </p:sp>
          <p:sp>
            <p:nvSpPr>
              <p:cNvPr id="158" name="Freeform 359"/>
              <p:cNvSpPr>
                <a:spLocks/>
              </p:cNvSpPr>
              <p:nvPr/>
            </p:nvSpPr>
            <p:spPr bwMode="auto">
              <a:xfrm>
                <a:off x="1941513" y="2644775"/>
                <a:ext cx="26987" cy="28575"/>
              </a:xfrm>
              <a:custGeom>
                <a:avLst/>
                <a:gdLst>
                  <a:gd name="T0" fmla="*/ 2147483647 w 87"/>
                  <a:gd name="T1" fmla="*/ 2147483647 h 91"/>
                  <a:gd name="T2" fmla="*/ 2147483647 w 87"/>
                  <a:gd name="T3" fmla="*/ 2147483647 h 91"/>
                  <a:gd name="T4" fmla="*/ 2147483647 w 87"/>
                  <a:gd name="T5" fmla="*/ 0 h 91"/>
                  <a:gd name="T6" fmla="*/ 0 w 87"/>
                  <a:gd name="T7" fmla="*/ 2147483647 h 91"/>
                  <a:gd name="T8" fmla="*/ 2147483647 w 87"/>
                  <a:gd name="T9" fmla="*/ 2147483647 h 91"/>
                  <a:gd name="T10" fmla="*/ 2147483647 w 87"/>
                  <a:gd name="T11" fmla="*/ 2147483647 h 91"/>
                  <a:gd name="T12" fmla="*/ 2147483647 w 87"/>
                  <a:gd name="T13" fmla="*/ 2147483647 h 91"/>
                  <a:gd name="T14" fmla="*/ 0 60000 65536"/>
                  <a:gd name="T15" fmla="*/ 0 60000 65536"/>
                  <a:gd name="T16" fmla="*/ 0 60000 65536"/>
                  <a:gd name="T17" fmla="*/ 0 60000 65536"/>
                  <a:gd name="T18" fmla="*/ 0 60000 65536"/>
                  <a:gd name="T19" fmla="*/ 0 60000 65536"/>
                  <a:gd name="T20" fmla="*/ 0 60000 65536"/>
                  <a:gd name="T21" fmla="*/ 0 w 87"/>
                  <a:gd name="T22" fmla="*/ 0 h 91"/>
                  <a:gd name="T23" fmla="*/ 87 w 8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91">
                    <a:moveTo>
                      <a:pt x="87" y="64"/>
                    </a:moveTo>
                    <a:lnTo>
                      <a:pt x="41" y="12"/>
                    </a:lnTo>
                    <a:lnTo>
                      <a:pt x="31" y="0"/>
                    </a:lnTo>
                    <a:lnTo>
                      <a:pt x="0" y="29"/>
                    </a:lnTo>
                    <a:lnTo>
                      <a:pt x="10" y="39"/>
                    </a:lnTo>
                    <a:lnTo>
                      <a:pt x="55" y="91"/>
                    </a:lnTo>
                    <a:lnTo>
                      <a:pt x="87" y="64"/>
                    </a:lnTo>
                    <a:close/>
                  </a:path>
                </a:pathLst>
              </a:custGeom>
              <a:solidFill>
                <a:srgbClr val="000000"/>
              </a:solidFill>
              <a:ln w="9525">
                <a:noFill/>
                <a:round/>
                <a:headEnd/>
                <a:tailEnd/>
              </a:ln>
            </p:spPr>
            <p:txBody>
              <a:bodyPr/>
              <a:lstStyle/>
              <a:p>
                <a:endParaRPr lang="en-US"/>
              </a:p>
            </p:txBody>
          </p:sp>
          <p:sp>
            <p:nvSpPr>
              <p:cNvPr id="159" name="Freeform 360"/>
              <p:cNvSpPr>
                <a:spLocks/>
              </p:cNvSpPr>
              <p:nvPr/>
            </p:nvSpPr>
            <p:spPr bwMode="auto">
              <a:xfrm>
                <a:off x="1958975" y="2665413"/>
                <a:ext cx="11113" cy="9525"/>
              </a:xfrm>
              <a:custGeom>
                <a:avLst/>
                <a:gdLst>
                  <a:gd name="T0" fmla="*/ 0 w 37"/>
                  <a:gd name="T1" fmla="*/ 2147483647 h 34"/>
                  <a:gd name="T2" fmla="*/ 2147483647 w 37"/>
                  <a:gd name="T3" fmla="*/ 2147483647 h 34"/>
                  <a:gd name="T4" fmla="*/ 2147483647 w 37"/>
                  <a:gd name="T5" fmla="*/ 2147483647 h 34"/>
                  <a:gd name="T6" fmla="*/ 2147483647 w 37"/>
                  <a:gd name="T7" fmla="*/ 2147483647 h 34"/>
                  <a:gd name="T8" fmla="*/ 2147483647 w 37"/>
                  <a:gd name="T9" fmla="*/ 2147483647 h 34"/>
                  <a:gd name="T10" fmla="*/ 2147483647 w 37"/>
                  <a:gd name="T11" fmla="*/ 2147483647 h 34"/>
                  <a:gd name="T12" fmla="*/ 2147483647 w 37"/>
                  <a:gd name="T13" fmla="*/ 2147483647 h 34"/>
                  <a:gd name="T14" fmla="*/ 2147483647 w 37"/>
                  <a:gd name="T15" fmla="*/ 2147483647 h 34"/>
                  <a:gd name="T16" fmla="*/ 2147483647 w 37"/>
                  <a:gd name="T17" fmla="*/ 2147483647 h 34"/>
                  <a:gd name="T18" fmla="*/ 2147483647 w 37"/>
                  <a:gd name="T19" fmla="*/ 2147483647 h 34"/>
                  <a:gd name="T20" fmla="*/ 2147483647 w 37"/>
                  <a:gd name="T21" fmla="*/ 2147483647 h 34"/>
                  <a:gd name="T22" fmla="*/ 2147483647 w 37"/>
                  <a:gd name="T23" fmla="*/ 2147483647 h 34"/>
                  <a:gd name="T24" fmla="*/ 2147483647 w 37"/>
                  <a:gd name="T25" fmla="*/ 2147483647 h 34"/>
                  <a:gd name="T26" fmla="*/ 2147483647 w 37"/>
                  <a:gd name="T27" fmla="*/ 2147483647 h 34"/>
                  <a:gd name="T28" fmla="*/ 2147483647 w 37"/>
                  <a:gd name="T29" fmla="*/ 2147483647 h 34"/>
                  <a:gd name="T30" fmla="*/ 2147483647 w 37"/>
                  <a:gd name="T31" fmla="*/ 2147483647 h 34"/>
                  <a:gd name="T32" fmla="*/ 2147483647 w 37"/>
                  <a:gd name="T33" fmla="*/ 0 h 34"/>
                  <a:gd name="T34" fmla="*/ 0 w 37"/>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4"/>
                  <a:gd name="T56" fmla="*/ 37 w 3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4">
                    <a:moveTo>
                      <a:pt x="0" y="27"/>
                    </a:moveTo>
                    <a:lnTo>
                      <a:pt x="5" y="31"/>
                    </a:lnTo>
                    <a:lnTo>
                      <a:pt x="8" y="33"/>
                    </a:lnTo>
                    <a:lnTo>
                      <a:pt x="12" y="34"/>
                    </a:lnTo>
                    <a:lnTo>
                      <a:pt x="16" y="34"/>
                    </a:lnTo>
                    <a:lnTo>
                      <a:pt x="19" y="34"/>
                    </a:lnTo>
                    <a:lnTo>
                      <a:pt x="24" y="33"/>
                    </a:lnTo>
                    <a:lnTo>
                      <a:pt x="27" y="31"/>
                    </a:lnTo>
                    <a:lnTo>
                      <a:pt x="30" y="29"/>
                    </a:lnTo>
                    <a:lnTo>
                      <a:pt x="33" y="26"/>
                    </a:lnTo>
                    <a:lnTo>
                      <a:pt x="35" y="23"/>
                    </a:lnTo>
                    <a:lnTo>
                      <a:pt x="36" y="20"/>
                    </a:lnTo>
                    <a:lnTo>
                      <a:pt x="37" y="15"/>
                    </a:lnTo>
                    <a:lnTo>
                      <a:pt x="37" y="11"/>
                    </a:lnTo>
                    <a:lnTo>
                      <a:pt x="36" y="8"/>
                    </a:lnTo>
                    <a:lnTo>
                      <a:pt x="34" y="4"/>
                    </a:lnTo>
                    <a:lnTo>
                      <a:pt x="32" y="0"/>
                    </a:lnTo>
                    <a:lnTo>
                      <a:pt x="0" y="27"/>
                    </a:lnTo>
                    <a:close/>
                  </a:path>
                </a:pathLst>
              </a:custGeom>
              <a:solidFill>
                <a:srgbClr val="000000"/>
              </a:solidFill>
              <a:ln w="9525">
                <a:noFill/>
                <a:round/>
                <a:headEnd/>
                <a:tailEnd/>
              </a:ln>
            </p:spPr>
            <p:txBody>
              <a:bodyPr/>
              <a:lstStyle/>
              <a:p>
                <a:endParaRPr lang="en-US"/>
              </a:p>
            </p:txBody>
          </p:sp>
          <p:sp>
            <p:nvSpPr>
              <p:cNvPr id="160" name="Freeform 361"/>
              <p:cNvSpPr>
                <a:spLocks/>
              </p:cNvSpPr>
              <p:nvPr/>
            </p:nvSpPr>
            <p:spPr bwMode="auto">
              <a:xfrm>
                <a:off x="1982788" y="2692400"/>
                <a:ext cx="11112" cy="11113"/>
              </a:xfrm>
              <a:custGeom>
                <a:avLst/>
                <a:gdLst>
                  <a:gd name="T0" fmla="*/ 2147483647 w 38"/>
                  <a:gd name="T1" fmla="*/ 2147483647 h 34"/>
                  <a:gd name="T2" fmla="*/ 2147483647 w 38"/>
                  <a:gd name="T3" fmla="*/ 2147483647 h 34"/>
                  <a:gd name="T4" fmla="*/ 2147483647 w 38"/>
                  <a:gd name="T5" fmla="*/ 2147483647 h 34"/>
                  <a:gd name="T6" fmla="*/ 2147483647 w 38"/>
                  <a:gd name="T7" fmla="*/ 0 h 34"/>
                  <a:gd name="T8" fmla="*/ 2147483647 w 38"/>
                  <a:gd name="T9" fmla="*/ 0 h 34"/>
                  <a:gd name="T10" fmla="*/ 2147483647 w 38"/>
                  <a:gd name="T11" fmla="*/ 0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0 w 38"/>
                  <a:gd name="T25" fmla="*/ 2147483647 h 34"/>
                  <a:gd name="T26" fmla="*/ 0 w 38"/>
                  <a:gd name="T27" fmla="*/ 2147483647 h 34"/>
                  <a:gd name="T28" fmla="*/ 2147483647 w 38"/>
                  <a:gd name="T29" fmla="*/ 2147483647 h 34"/>
                  <a:gd name="T30" fmla="*/ 2147483647 w 38"/>
                  <a:gd name="T31" fmla="*/ 2147483647 h 34"/>
                  <a:gd name="T32" fmla="*/ 2147483647 w 38"/>
                  <a:gd name="T33" fmla="*/ 2147483647 h 34"/>
                  <a:gd name="T34" fmla="*/ 2147483647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8"/>
                    </a:moveTo>
                    <a:lnTo>
                      <a:pt x="34" y="5"/>
                    </a:lnTo>
                    <a:lnTo>
                      <a:pt x="31" y="2"/>
                    </a:lnTo>
                    <a:lnTo>
                      <a:pt x="27" y="0"/>
                    </a:lnTo>
                    <a:lnTo>
                      <a:pt x="23" y="0"/>
                    </a:lnTo>
                    <a:lnTo>
                      <a:pt x="19" y="0"/>
                    </a:lnTo>
                    <a:lnTo>
                      <a:pt x="15" y="1"/>
                    </a:lnTo>
                    <a:lnTo>
                      <a:pt x="12" y="2"/>
                    </a:lnTo>
                    <a:lnTo>
                      <a:pt x="9" y="5"/>
                    </a:lnTo>
                    <a:lnTo>
                      <a:pt x="6" y="8"/>
                    </a:lnTo>
                    <a:lnTo>
                      <a:pt x="4" y="11"/>
                    </a:lnTo>
                    <a:lnTo>
                      <a:pt x="1" y="14"/>
                    </a:lnTo>
                    <a:lnTo>
                      <a:pt x="0" y="18"/>
                    </a:lnTo>
                    <a:lnTo>
                      <a:pt x="0" y="23"/>
                    </a:lnTo>
                    <a:lnTo>
                      <a:pt x="1" y="26"/>
                    </a:lnTo>
                    <a:lnTo>
                      <a:pt x="2" y="30"/>
                    </a:lnTo>
                    <a:lnTo>
                      <a:pt x="6" y="34"/>
                    </a:lnTo>
                    <a:lnTo>
                      <a:pt x="38" y="8"/>
                    </a:lnTo>
                    <a:close/>
                  </a:path>
                </a:pathLst>
              </a:custGeom>
              <a:solidFill>
                <a:srgbClr val="000000"/>
              </a:solidFill>
              <a:ln w="9525">
                <a:noFill/>
                <a:round/>
                <a:headEnd/>
                <a:tailEnd/>
              </a:ln>
            </p:spPr>
            <p:txBody>
              <a:bodyPr/>
              <a:lstStyle/>
              <a:p>
                <a:endParaRPr lang="en-US"/>
              </a:p>
            </p:txBody>
          </p:sp>
          <p:sp>
            <p:nvSpPr>
              <p:cNvPr id="161" name="Freeform 362"/>
              <p:cNvSpPr>
                <a:spLocks/>
              </p:cNvSpPr>
              <p:nvPr/>
            </p:nvSpPr>
            <p:spPr bwMode="auto">
              <a:xfrm>
                <a:off x="1984375" y="2695575"/>
                <a:ext cx="25400" cy="30163"/>
              </a:xfrm>
              <a:custGeom>
                <a:avLst/>
                <a:gdLst>
                  <a:gd name="T0" fmla="*/ 2147483647 w 83"/>
                  <a:gd name="T1" fmla="*/ 2147483647 h 93"/>
                  <a:gd name="T2" fmla="*/ 2147483647 w 83"/>
                  <a:gd name="T3" fmla="*/ 2147483647 h 93"/>
                  <a:gd name="T4" fmla="*/ 2147483647 w 83"/>
                  <a:gd name="T5" fmla="*/ 2147483647 h 93"/>
                  <a:gd name="T6" fmla="*/ 2147483647 w 83"/>
                  <a:gd name="T7" fmla="*/ 0 h 93"/>
                  <a:gd name="T8" fmla="*/ 0 w 83"/>
                  <a:gd name="T9" fmla="*/ 2147483647 h 93"/>
                  <a:gd name="T10" fmla="*/ 2147483647 w 83"/>
                  <a:gd name="T11" fmla="*/ 2147483647 h 93"/>
                  <a:gd name="T12" fmla="*/ 2147483647 w 83"/>
                  <a:gd name="T13" fmla="*/ 2147483647 h 93"/>
                  <a:gd name="T14" fmla="*/ 2147483647 w 83"/>
                  <a:gd name="T15" fmla="*/ 2147483647 h 93"/>
                  <a:gd name="T16" fmla="*/ 2147483647 w 83"/>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93"/>
                  <a:gd name="T29" fmla="*/ 83 w 83"/>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93">
                    <a:moveTo>
                      <a:pt x="83" y="68"/>
                    </a:moveTo>
                    <a:lnTo>
                      <a:pt x="66" y="45"/>
                    </a:lnTo>
                    <a:lnTo>
                      <a:pt x="38" y="7"/>
                    </a:lnTo>
                    <a:lnTo>
                      <a:pt x="32" y="0"/>
                    </a:lnTo>
                    <a:lnTo>
                      <a:pt x="0" y="26"/>
                    </a:lnTo>
                    <a:lnTo>
                      <a:pt x="5" y="32"/>
                    </a:lnTo>
                    <a:lnTo>
                      <a:pt x="32" y="69"/>
                    </a:lnTo>
                    <a:lnTo>
                      <a:pt x="49" y="93"/>
                    </a:lnTo>
                    <a:lnTo>
                      <a:pt x="83" y="68"/>
                    </a:lnTo>
                    <a:close/>
                  </a:path>
                </a:pathLst>
              </a:custGeom>
              <a:solidFill>
                <a:srgbClr val="000000"/>
              </a:solidFill>
              <a:ln w="9525">
                <a:noFill/>
                <a:round/>
                <a:headEnd/>
                <a:tailEnd/>
              </a:ln>
            </p:spPr>
            <p:txBody>
              <a:bodyPr/>
              <a:lstStyle/>
              <a:p>
                <a:endParaRPr lang="en-US"/>
              </a:p>
            </p:txBody>
          </p:sp>
          <p:sp>
            <p:nvSpPr>
              <p:cNvPr id="162" name="Freeform 363"/>
              <p:cNvSpPr>
                <a:spLocks/>
              </p:cNvSpPr>
              <p:nvPr/>
            </p:nvSpPr>
            <p:spPr bwMode="auto">
              <a:xfrm>
                <a:off x="2000250" y="2717800"/>
                <a:ext cx="11113" cy="9525"/>
              </a:xfrm>
              <a:custGeom>
                <a:avLst/>
                <a:gdLst>
                  <a:gd name="T0" fmla="*/ 0 w 38"/>
                  <a:gd name="T1" fmla="*/ 2147483647 h 34"/>
                  <a:gd name="T2" fmla="*/ 2147483647 w 38"/>
                  <a:gd name="T3" fmla="*/ 2147483647 h 34"/>
                  <a:gd name="T4" fmla="*/ 2147483647 w 38"/>
                  <a:gd name="T5" fmla="*/ 2147483647 h 34"/>
                  <a:gd name="T6" fmla="*/ 2147483647 w 38"/>
                  <a:gd name="T7" fmla="*/ 2147483647 h 34"/>
                  <a:gd name="T8" fmla="*/ 2147483647 w 38"/>
                  <a:gd name="T9" fmla="*/ 2147483647 h 34"/>
                  <a:gd name="T10" fmla="*/ 2147483647 w 38"/>
                  <a:gd name="T11" fmla="*/ 2147483647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2147483647 w 38"/>
                  <a:gd name="T33" fmla="*/ 0 h 34"/>
                  <a:gd name="T34" fmla="*/ 0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5"/>
                    </a:moveTo>
                    <a:lnTo>
                      <a:pt x="3" y="29"/>
                    </a:lnTo>
                    <a:lnTo>
                      <a:pt x="7" y="31"/>
                    </a:lnTo>
                    <a:lnTo>
                      <a:pt x="11" y="33"/>
                    </a:lnTo>
                    <a:lnTo>
                      <a:pt x="15" y="34"/>
                    </a:lnTo>
                    <a:lnTo>
                      <a:pt x="18" y="34"/>
                    </a:lnTo>
                    <a:lnTo>
                      <a:pt x="22" y="33"/>
                    </a:lnTo>
                    <a:lnTo>
                      <a:pt x="26" y="31"/>
                    </a:lnTo>
                    <a:lnTo>
                      <a:pt x="29" y="30"/>
                    </a:lnTo>
                    <a:lnTo>
                      <a:pt x="32" y="27"/>
                    </a:lnTo>
                    <a:lnTo>
                      <a:pt x="35" y="24"/>
                    </a:lnTo>
                    <a:lnTo>
                      <a:pt x="36" y="20"/>
                    </a:lnTo>
                    <a:lnTo>
                      <a:pt x="38" y="16"/>
                    </a:lnTo>
                    <a:lnTo>
                      <a:pt x="38" y="13"/>
                    </a:lnTo>
                    <a:lnTo>
                      <a:pt x="37" y="9"/>
                    </a:lnTo>
                    <a:lnTo>
                      <a:pt x="36" y="5"/>
                    </a:lnTo>
                    <a:lnTo>
                      <a:pt x="34" y="0"/>
                    </a:lnTo>
                    <a:lnTo>
                      <a:pt x="0" y="25"/>
                    </a:lnTo>
                    <a:close/>
                  </a:path>
                </a:pathLst>
              </a:custGeom>
              <a:solidFill>
                <a:srgbClr val="000000"/>
              </a:solidFill>
              <a:ln w="9525">
                <a:noFill/>
                <a:round/>
                <a:headEnd/>
                <a:tailEnd/>
              </a:ln>
            </p:spPr>
            <p:txBody>
              <a:bodyPr/>
              <a:lstStyle/>
              <a:p>
                <a:endParaRPr lang="en-US"/>
              </a:p>
            </p:txBody>
          </p:sp>
          <p:sp>
            <p:nvSpPr>
              <p:cNvPr id="163" name="Freeform 364"/>
              <p:cNvSpPr>
                <a:spLocks/>
              </p:cNvSpPr>
              <p:nvPr/>
            </p:nvSpPr>
            <p:spPr bwMode="auto">
              <a:xfrm>
                <a:off x="2019300" y="2747963"/>
                <a:ext cx="12700" cy="952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0 h 30"/>
                  <a:gd name="T12" fmla="*/ 2147483647 w 40"/>
                  <a:gd name="T13" fmla="*/ 0 h 30"/>
                  <a:gd name="T14" fmla="*/ 2147483647 w 40"/>
                  <a:gd name="T15" fmla="*/ 2147483647 h 30"/>
                  <a:gd name="T16" fmla="*/ 2147483647 w 40"/>
                  <a:gd name="T17" fmla="*/ 2147483647 h 30"/>
                  <a:gd name="T18" fmla="*/ 2147483647 w 40"/>
                  <a:gd name="T19" fmla="*/ 2147483647 h 30"/>
                  <a:gd name="T20" fmla="*/ 2147483647 w 40"/>
                  <a:gd name="T21" fmla="*/ 2147483647 h 30"/>
                  <a:gd name="T22" fmla="*/ 2147483647 w 40"/>
                  <a:gd name="T23" fmla="*/ 2147483647 h 30"/>
                  <a:gd name="T24" fmla="*/ 2147483647 w 40"/>
                  <a:gd name="T25" fmla="*/ 2147483647 h 30"/>
                  <a:gd name="T26" fmla="*/ 0 w 40"/>
                  <a:gd name="T27" fmla="*/ 2147483647 h 30"/>
                  <a:gd name="T28" fmla="*/ 0 w 40"/>
                  <a:gd name="T29" fmla="*/ 2147483647 h 30"/>
                  <a:gd name="T30" fmla="*/ 2147483647 w 40"/>
                  <a:gd name="T31" fmla="*/ 2147483647 h 30"/>
                  <a:gd name="T32" fmla="*/ 2147483647 w 40"/>
                  <a:gd name="T33" fmla="*/ 2147483647 h 30"/>
                  <a:gd name="T34" fmla="*/ 2147483647 w 40"/>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40" y="11"/>
                    </a:moveTo>
                    <a:lnTo>
                      <a:pt x="37" y="7"/>
                    </a:lnTo>
                    <a:lnTo>
                      <a:pt x="33" y="4"/>
                    </a:lnTo>
                    <a:lnTo>
                      <a:pt x="30" y="2"/>
                    </a:lnTo>
                    <a:lnTo>
                      <a:pt x="26" y="1"/>
                    </a:lnTo>
                    <a:lnTo>
                      <a:pt x="23" y="0"/>
                    </a:lnTo>
                    <a:lnTo>
                      <a:pt x="19" y="0"/>
                    </a:lnTo>
                    <a:lnTo>
                      <a:pt x="14" y="1"/>
                    </a:lnTo>
                    <a:lnTo>
                      <a:pt x="11" y="2"/>
                    </a:lnTo>
                    <a:lnTo>
                      <a:pt x="8" y="4"/>
                    </a:lnTo>
                    <a:lnTo>
                      <a:pt x="5" y="7"/>
                    </a:lnTo>
                    <a:lnTo>
                      <a:pt x="3" y="10"/>
                    </a:lnTo>
                    <a:lnTo>
                      <a:pt x="1" y="13"/>
                    </a:lnTo>
                    <a:lnTo>
                      <a:pt x="0" y="18"/>
                    </a:lnTo>
                    <a:lnTo>
                      <a:pt x="0" y="22"/>
                    </a:lnTo>
                    <a:lnTo>
                      <a:pt x="1" y="26"/>
                    </a:lnTo>
                    <a:lnTo>
                      <a:pt x="3" y="30"/>
                    </a:lnTo>
                    <a:lnTo>
                      <a:pt x="40" y="11"/>
                    </a:lnTo>
                    <a:close/>
                  </a:path>
                </a:pathLst>
              </a:custGeom>
              <a:solidFill>
                <a:srgbClr val="000000"/>
              </a:solidFill>
              <a:ln w="9525">
                <a:noFill/>
                <a:round/>
                <a:headEnd/>
                <a:tailEnd/>
              </a:ln>
            </p:spPr>
            <p:txBody>
              <a:bodyPr/>
              <a:lstStyle/>
              <a:p>
                <a:endParaRPr lang="en-US"/>
              </a:p>
            </p:txBody>
          </p:sp>
          <p:sp>
            <p:nvSpPr>
              <p:cNvPr id="164" name="Freeform 365"/>
              <p:cNvSpPr>
                <a:spLocks/>
              </p:cNvSpPr>
              <p:nvPr/>
            </p:nvSpPr>
            <p:spPr bwMode="auto">
              <a:xfrm>
                <a:off x="2020888" y="2752725"/>
                <a:ext cx="19050" cy="23813"/>
              </a:xfrm>
              <a:custGeom>
                <a:avLst/>
                <a:gdLst>
                  <a:gd name="T0" fmla="*/ 2147483647 w 61"/>
                  <a:gd name="T1" fmla="*/ 2147483647 h 78"/>
                  <a:gd name="T2" fmla="*/ 2147483647 w 61"/>
                  <a:gd name="T3" fmla="*/ 2147483647 h 78"/>
                  <a:gd name="T4" fmla="*/ 2147483647 w 61"/>
                  <a:gd name="T5" fmla="*/ 2147483647 h 78"/>
                  <a:gd name="T6" fmla="*/ 2147483647 w 61"/>
                  <a:gd name="T7" fmla="*/ 2147483647 h 78"/>
                  <a:gd name="T8" fmla="*/ 2147483647 w 61"/>
                  <a:gd name="T9" fmla="*/ 0 h 78"/>
                  <a:gd name="T10" fmla="*/ 0 w 61"/>
                  <a:gd name="T11" fmla="*/ 2147483647 h 78"/>
                  <a:gd name="T12" fmla="*/ 2147483647 w 61"/>
                  <a:gd name="T13" fmla="*/ 2147483647 h 78"/>
                  <a:gd name="T14" fmla="*/ 2147483647 w 61"/>
                  <a:gd name="T15" fmla="*/ 2147483647 h 78"/>
                  <a:gd name="T16" fmla="*/ 2147483647 w 61"/>
                  <a:gd name="T17" fmla="*/ 2147483647 h 78"/>
                  <a:gd name="T18" fmla="*/ 2147483647 w 61"/>
                  <a:gd name="T19" fmla="*/ 2147483647 h 78"/>
                  <a:gd name="T20" fmla="*/ 2147483647 w 61"/>
                  <a:gd name="T21" fmla="*/ 2147483647 h 78"/>
                  <a:gd name="T22" fmla="*/ 2147483647 w 61"/>
                  <a:gd name="T23" fmla="*/ 2147483647 h 78"/>
                  <a:gd name="T24" fmla="*/ 2147483647 w 61"/>
                  <a:gd name="T25" fmla="*/ 2147483647 h 78"/>
                  <a:gd name="T26" fmla="*/ 2147483647 w 61"/>
                  <a:gd name="T27" fmla="*/ 2147483647 h 78"/>
                  <a:gd name="T28" fmla="*/ 2147483647 w 61"/>
                  <a:gd name="T29" fmla="*/ 2147483647 h 78"/>
                  <a:gd name="T30" fmla="*/ 2147483647 w 61"/>
                  <a:gd name="T31" fmla="*/ 2147483647 h 78"/>
                  <a:gd name="T32" fmla="*/ 2147483647 w 61"/>
                  <a:gd name="T33" fmla="*/ 2147483647 h 78"/>
                  <a:gd name="T34" fmla="*/ 2147483647 w 61"/>
                  <a:gd name="T35" fmla="*/ 2147483647 h 78"/>
                  <a:gd name="T36" fmla="*/ 2147483647 w 61"/>
                  <a:gd name="T37" fmla="*/ 2147483647 h 78"/>
                  <a:gd name="T38" fmla="*/ 2147483647 w 61"/>
                  <a:gd name="T39" fmla="*/ 2147483647 h 78"/>
                  <a:gd name="T40" fmla="*/ 2147483647 w 61"/>
                  <a:gd name="T41" fmla="*/ 2147483647 h 78"/>
                  <a:gd name="T42" fmla="*/ 2147483647 w 61"/>
                  <a:gd name="T43" fmla="*/ 2147483647 h 78"/>
                  <a:gd name="T44" fmla="*/ 2147483647 w 61"/>
                  <a:gd name="T45" fmla="*/ 2147483647 h 78"/>
                  <a:gd name="T46" fmla="*/ 2147483647 w 61"/>
                  <a:gd name="T47" fmla="*/ 2147483647 h 78"/>
                  <a:gd name="T48" fmla="*/ 2147483647 w 61"/>
                  <a:gd name="T49" fmla="*/ 2147483647 h 78"/>
                  <a:gd name="T50" fmla="*/ 2147483647 w 61"/>
                  <a:gd name="T51" fmla="*/ 2147483647 h 78"/>
                  <a:gd name="T52" fmla="*/ 2147483647 w 61"/>
                  <a:gd name="T53" fmla="*/ 2147483647 h 78"/>
                  <a:gd name="T54" fmla="*/ 2147483647 w 61"/>
                  <a:gd name="T55" fmla="*/ 2147483647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78"/>
                  <a:gd name="T86" fmla="*/ 61 w 61"/>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78">
                    <a:moveTo>
                      <a:pt x="48" y="38"/>
                    </a:moveTo>
                    <a:lnTo>
                      <a:pt x="60" y="50"/>
                    </a:lnTo>
                    <a:lnTo>
                      <a:pt x="51" y="32"/>
                    </a:lnTo>
                    <a:lnTo>
                      <a:pt x="43" y="14"/>
                    </a:lnTo>
                    <a:lnTo>
                      <a:pt x="37" y="0"/>
                    </a:lnTo>
                    <a:lnTo>
                      <a:pt x="0" y="19"/>
                    </a:lnTo>
                    <a:lnTo>
                      <a:pt x="6" y="32"/>
                    </a:lnTo>
                    <a:lnTo>
                      <a:pt x="13" y="49"/>
                    </a:lnTo>
                    <a:lnTo>
                      <a:pt x="21" y="66"/>
                    </a:lnTo>
                    <a:lnTo>
                      <a:pt x="32" y="77"/>
                    </a:lnTo>
                    <a:lnTo>
                      <a:pt x="21" y="66"/>
                    </a:lnTo>
                    <a:lnTo>
                      <a:pt x="23" y="70"/>
                    </a:lnTo>
                    <a:lnTo>
                      <a:pt x="26" y="73"/>
                    </a:lnTo>
                    <a:lnTo>
                      <a:pt x="29" y="76"/>
                    </a:lnTo>
                    <a:lnTo>
                      <a:pt x="32" y="77"/>
                    </a:lnTo>
                    <a:lnTo>
                      <a:pt x="37" y="78"/>
                    </a:lnTo>
                    <a:lnTo>
                      <a:pt x="41" y="78"/>
                    </a:lnTo>
                    <a:lnTo>
                      <a:pt x="44" y="78"/>
                    </a:lnTo>
                    <a:lnTo>
                      <a:pt x="48" y="77"/>
                    </a:lnTo>
                    <a:lnTo>
                      <a:pt x="51" y="75"/>
                    </a:lnTo>
                    <a:lnTo>
                      <a:pt x="55" y="73"/>
                    </a:lnTo>
                    <a:lnTo>
                      <a:pt x="58" y="70"/>
                    </a:lnTo>
                    <a:lnTo>
                      <a:pt x="60" y="67"/>
                    </a:lnTo>
                    <a:lnTo>
                      <a:pt x="61" y="64"/>
                    </a:lnTo>
                    <a:lnTo>
                      <a:pt x="61" y="59"/>
                    </a:lnTo>
                    <a:lnTo>
                      <a:pt x="61" y="54"/>
                    </a:lnTo>
                    <a:lnTo>
                      <a:pt x="60" y="50"/>
                    </a:lnTo>
                    <a:lnTo>
                      <a:pt x="48" y="38"/>
                    </a:lnTo>
                    <a:close/>
                  </a:path>
                </a:pathLst>
              </a:custGeom>
              <a:solidFill>
                <a:srgbClr val="000000"/>
              </a:solidFill>
              <a:ln w="9525">
                <a:noFill/>
                <a:round/>
                <a:headEnd/>
                <a:tailEnd/>
              </a:ln>
            </p:spPr>
            <p:txBody>
              <a:bodyPr/>
              <a:lstStyle/>
              <a:p>
                <a:endParaRPr lang="en-US"/>
              </a:p>
            </p:txBody>
          </p:sp>
          <p:sp>
            <p:nvSpPr>
              <p:cNvPr id="165" name="Freeform 366"/>
              <p:cNvSpPr>
                <a:spLocks/>
              </p:cNvSpPr>
              <p:nvPr/>
            </p:nvSpPr>
            <p:spPr bwMode="auto">
              <a:xfrm>
                <a:off x="2030413" y="2763838"/>
                <a:ext cx="15875" cy="15875"/>
              </a:xfrm>
              <a:custGeom>
                <a:avLst/>
                <a:gdLst>
                  <a:gd name="T0" fmla="*/ 2147483647 w 52"/>
                  <a:gd name="T1" fmla="*/ 2147483647 h 47"/>
                  <a:gd name="T2" fmla="*/ 2147483647 w 52"/>
                  <a:gd name="T3" fmla="*/ 2147483647 h 47"/>
                  <a:gd name="T4" fmla="*/ 2147483647 w 52"/>
                  <a:gd name="T5" fmla="*/ 2147483647 h 47"/>
                  <a:gd name="T6" fmla="*/ 2147483647 w 52"/>
                  <a:gd name="T7" fmla="*/ 2147483647 h 47"/>
                  <a:gd name="T8" fmla="*/ 2147483647 w 52"/>
                  <a:gd name="T9" fmla="*/ 2147483647 h 47"/>
                  <a:gd name="T10" fmla="*/ 2147483647 w 52"/>
                  <a:gd name="T11" fmla="*/ 2147483647 h 47"/>
                  <a:gd name="T12" fmla="*/ 2147483647 w 52"/>
                  <a:gd name="T13" fmla="*/ 2147483647 h 47"/>
                  <a:gd name="T14" fmla="*/ 2147483647 w 52"/>
                  <a:gd name="T15" fmla="*/ 0 h 47"/>
                  <a:gd name="T16" fmla="*/ 0 w 52"/>
                  <a:gd name="T17" fmla="*/ 2147483647 h 47"/>
                  <a:gd name="T18" fmla="*/ 2147483647 w 52"/>
                  <a:gd name="T19" fmla="*/ 2147483647 h 47"/>
                  <a:gd name="T20" fmla="*/ 2147483647 w 52"/>
                  <a:gd name="T21" fmla="*/ 2147483647 h 47"/>
                  <a:gd name="T22" fmla="*/ 2147483647 w 52"/>
                  <a:gd name="T23" fmla="*/ 2147483647 h 47"/>
                  <a:gd name="T24" fmla="*/ 2147483647 w 52"/>
                  <a:gd name="T25" fmla="*/ 2147483647 h 47"/>
                  <a:gd name="T26" fmla="*/ 2147483647 w 52"/>
                  <a:gd name="T27" fmla="*/ 2147483647 h 47"/>
                  <a:gd name="T28" fmla="*/ 2147483647 w 52"/>
                  <a:gd name="T29" fmla="*/ 2147483647 h 47"/>
                  <a:gd name="T30" fmla="*/ 2147483647 w 52"/>
                  <a:gd name="T31" fmla="*/ 2147483647 h 47"/>
                  <a:gd name="T32" fmla="*/ 2147483647 w 52"/>
                  <a:gd name="T33" fmla="*/ 21474836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7"/>
                  <a:gd name="T53" fmla="*/ 52 w 5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7">
                    <a:moveTo>
                      <a:pt x="50" y="8"/>
                    </a:moveTo>
                    <a:lnTo>
                      <a:pt x="50" y="7"/>
                    </a:lnTo>
                    <a:lnTo>
                      <a:pt x="15" y="12"/>
                    </a:lnTo>
                    <a:lnTo>
                      <a:pt x="15" y="13"/>
                    </a:lnTo>
                    <a:lnTo>
                      <a:pt x="27" y="6"/>
                    </a:lnTo>
                    <a:lnTo>
                      <a:pt x="30" y="5"/>
                    </a:lnTo>
                    <a:lnTo>
                      <a:pt x="26" y="5"/>
                    </a:lnTo>
                    <a:lnTo>
                      <a:pt x="16" y="0"/>
                    </a:lnTo>
                    <a:lnTo>
                      <a:pt x="0" y="39"/>
                    </a:lnTo>
                    <a:lnTo>
                      <a:pt x="13" y="44"/>
                    </a:lnTo>
                    <a:lnTo>
                      <a:pt x="24" y="47"/>
                    </a:lnTo>
                    <a:lnTo>
                      <a:pt x="35" y="47"/>
                    </a:lnTo>
                    <a:lnTo>
                      <a:pt x="51" y="35"/>
                    </a:lnTo>
                    <a:lnTo>
                      <a:pt x="52" y="30"/>
                    </a:lnTo>
                    <a:lnTo>
                      <a:pt x="19" y="36"/>
                    </a:lnTo>
                    <a:lnTo>
                      <a:pt x="50" y="8"/>
                    </a:lnTo>
                    <a:close/>
                  </a:path>
                </a:pathLst>
              </a:custGeom>
              <a:solidFill>
                <a:srgbClr val="000000"/>
              </a:solidFill>
              <a:ln w="9525">
                <a:noFill/>
                <a:round/>
                <a:headEnd/>
                <a:tailEnd/>
              </a:ln>
            </p:spPr>
            <p:txBody>
              <a:bodyPr/>
              <a:lstStyle/>
              <a:p>
                <a:endParaRPr lang="en-US"/>
              </a:p>
            </p:txBody>
          </p:sp>
          <p:sp>
            <p:nvSpPr>
              <p:cNvPr id="166" name="Freeform 367"/>
              <p:cNvSpPr>
                <a:spLocks/>
              </p:cNvSpPr>
              <p:nvPr/>
            </p:nvSpPr>
            <p:spPr bwMode="auto">
              <a:xfrm>
                <a:off x="2036763" y="2767013"/>
                <a:ext cx="11112" cy="11112"/>
              </a:xfrm>
              <a:custGeom>
                <a:avLst/>
                <a:gdLst>
                  <a:gd name="T0" fmla="*/ 0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0 h 36"/>
                  <a:gd name="T34" fmla="*/ 0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0" y="28"/>
                    </a:moveTo>
                    <a:lnTo>
                      <a:pt x="5" y="31"/>
                    </a:lnTo>
                    <a:lnTo>
                      <a:pt x="9" y="33"/>
                    </a:lnTo>
                    <a:lnTo>
                      <a:pt x="12" y="35"/>
                    </a:lnTo>
                    <a:lnTo>
                      <a:pt x="16" y="36"/>
                    </a:lnTo>
                    <a:lnTo>
                      <a:pt x="21" y="35"/>
                    </a:lnTo>
                    <a:lnTo>
                      <a:pt x="24" y="33"/>
                    </a:lnTo>
                    <a:lnTo>
                      <a:pt x="28" y="31"/>
                    </a:lnTo>
                    <a:lnTo>
                      <a:pt x="30" y="29"/>
                    </a:lnTo>
                    <a:lnTo>
                      <a:pt x="33" y="26"/>
                    </a:lnTo>
                    <a:lnTo>
                      <a:pt x="35" y="23"/>
                    </a:lnTo>
                    <a:lnTo>
                      <a:pt x="36" y="19"/>
                    </a:lnTo>
                    <a:lnTo>
                      <a:pt x="37" y="16"/>
                    </a:lnTo>
                    <a:lnTo>
                      <a:pt x="37" y="11"/>
                    </a:lnTo>
                    <a:lnTo>
                      <a:pt x="36" y="7"/>
                    </a:lnTo>
                    <a:lnTo>
                      <a:pt x="34" y="3"/>
                    </a:lnTo>
                    <a:lnTo>
                      <a:pt x="31" y="0"/>
                    </a:lnTo>
                    <a:lnTo>
                      <a:pt x="0" y="28"/>
                    </a:lnTo>
                    <a:close/>
                  </a:path>
                </a:pathLst>
              </a:custGeom>
              <a:solidFill>
                <a:srgbClr val="000000"/>
              </a:solidFill>
              <a:ln w="9525">
                <a:noFill/>
                <a:round/>
                <a:headEnd/>
                <a:tailEnd/>
              </a:ln>
            </p:spPr>
            <p:txBody>
              <a:bodyPr/>
              <a:lstStyle/>
              <a:p>
                <a:endParaRPr lang="en-US"/>
              </a:p>
            </p:txBody>
          </p:sp>
          <p:sp>
            <p:nvSpPr>
              <p:cNvPr id="167" name="Freeform 368"/>
              <p:cNvSpPr>
                <a:spLocks/>
              </p:cNvSpPr>
              <p:nvPr/>
            </p:nvSpPr>
            <p:spPr bwMode="auto">
              <a:xfrm>
                <a:off x="2062163" y="2794000"/>
                <a:ext cx="11112" cy="11113"/>
              </a:xfrm>
              <a:custGeom>
                <a:avLst/>
                <a:gdLst>
                  <a:gd name="T0" fmla="*/ 2147483647 w 37"/>
                  <a:gd name="T1" fmla="*/ 2147483647 h 36"/>
                  <a:gd name="T2" fmla="*/ 2147483647 w 37"/>
                  <a:gd name="T3" fmla="*/ 2147483647 h 36"/>
                  <a:gd name="T4" fmla="*/ 2147483647 w 37"/>
                  <a:gd name="T5" fmla="*/ 2147483647 h 36"/>
                  <a:gd name="T6" fmla="*/ 2147483647 w 37"/>
                  <a:gd name="T7" fmla="*/ 0 h 36"/>
                  <a:gd name="T8" fmla="*/ 2147483647 w 37"/>
                  <a:gd name="T9" fmla="*/ 0 h 36"/>
                  <a:gd name="T10" fmla="*/ 2147483647 w 37"/>
                  <a:gd name="T11" fmla="*/ 0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0 w 37"/>
                  <a:gd name="T25" fmla="*/ 2147483647 h 36"/>
                  <a:gd name="T26" fmla="*/ 0 w 37"/>
                  <a:gd name="T27" fmla="*/ 2147483647 h 36"/>
                  <a:gd name="T28" fmla="*/ 2147483647 w 37"/>
                  <a:gd name="T29" fmla="*/ 2147483647 h 36"/>
                  <a:gd name="T30" fmla="*/ 2147483647 w 37"/>
                  <a:gd name="T31" fmla="*/ 2147483647 h 36"/>
                  <a:gd name="T32" fmla="*/ 2147483647 w 37"/>
                  <a:gd name="T33" fmla="*/ 2147483647 h 36"/>
                  <a:gd name="T34" fmla="*/ 2147483647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37" y="7"/>
                    </a:moveTo>
                    <a:lnTo>
                      <a:pt x="32" y="3"/>
                    </a:lnTo>
                    <a:lnTo>
                      <a:pt x="29" y="1"/>
                    </a:lnTo>
                    <a:lnTo>
                      <a:pt x="25" y="0"/>
                    </a:lnTo>
                    <a:lnTo>
                      <a:pt x="21" y="0"/>
                    </a:lnTo>
                    <a:lnTo>
                      <a:pt x="17" y="0"/>
                    </a:lnTo>
                    <a:lnTo>
                      <a:pt x="13" y="2"/>
                    </a:lnTo>
                    <a:lnTo>
                      <a:pt x="10" y="3"/>
                    </a:lnTo>
                    <a:lnTo>
                      <a:pt x="7" y="7"/>
                    </a:lnTo>
                    <a:lnTo>
                      <a:pt x="4" y="10"/>
                    </a:lnTo>
                    <a:lnTo>
                      <a:pt x="2" y="13"/>
                    </a:lnTo>
                    <a:lnTo>
                      <a:pt x="1" y="16"/>
                    </a:lnTo>
                    <a:lnTo>
                      <a:pt x="0" y="20"/>
                    </a:lnTo>
                    <a:lnTo>
                      <a:pt x="0" y="25"/>
                    </a:lnTo>
                    <a:lnTo>
                      <a:pt x="1" y="28"/>
                    </a:lnTo>
                    <a:lnTo>
                      <a:pt x="3" y="32"/>
                    </a:lnTo>
                    <a:lnTo>
                      <a:pt x="6" y="36"/>
                    </a:lnTo>
                    <a:lnTo>
                      <a:pt x="37" y="7"/>
                    </a:lnTo>
                    <a:close/>
                  </a:path>
                </a:pathLst>
              </a:custGeom>
              <a:solidFill>
                <a:srgbClr val="000000"/>
              </a:solidFill>
              <a:ln w="9525">
                <a:noFill/>
                <a:round/>
                <a:headEnd/>
                <a:tailEnd/>
              </a:ln>
            </p:spPr>
            <p:txBody>
              <a:bodyPr/>
              <a:lstStyle/>
              <a:p>
                <a:endParaRPr lang="en-US"/>
              </a:p>
            </p:txBody>
          </p:sp>
          <p:sp>
            <p:nvSpPr>
              <p:cNvPr id="168" name="Freeform 369"/>
              <p:cNvSpPr>
                <a:spLocks/>
              </p:cNvSpPr>
              <p:nvPr/>
            </p:nvSpPr>
            <p:spPr bwMode="auto">
              <a:xfrm>
                <a:off x="2063750" y="2795588"/>
                <a:ext cx="25400" cy="25400"/>
              </a:xfrm>
              <a:custGeom>
                <a:avLst/>
                <a:gdLst>
                  <a:gd name="T0" fmla="*/ 2147483647 w 79"/>
                  <a:gd name="T1" fmla="*/ 2147483647 h 80"/>
                  <a:gd name="T2" fmla="*/ 2147483647 w 79"/>
                  <a:gd name="T3" fmla="*/ 2147483647 h 80"/>
                  <a:gd name="T4" fmla="*/ 2147483647 w 79"/>
                  <a:gd name="T5" fmla="*/ 0 h 80"/>
                  <a:gd name="T6" fmla="*/ 0 w 79"/>
                  <a:gd name="T7" fmla="*/ 2147483647 h 80"/>
                  <a:gd name="T8" fmla="*/ 2147483647 w 79"/>
                  <a:gd name="T9" fmla="*/ 2147483647 h 80"/>
                  <a:gd name="T10" fmla="*/ 2147483647 w 79"/>
                  <a:gd name="T11" fmla="*/ 2147483647 h 80"/>
                  <a:gd name="T12" fmla="*/ 2147483647 w 79"/>
                  <a:gd name="T13" fmla="*/ 2147483647 h 80"/>
                  <a:gd name="T14" fmla="*/ 2147483647 w 79"/>
                  <a:gd name="T15" fmla="*/ 2147483647 h 80"/>
                  <a:gd name="T16" fmla="*/ 2147483647 w 79"/>
                  <a:gd name="T17" fmla="*/ 2147483647 h 80"/>
                  <a:gd name="T18" fmla="*/ 2147483647 w 79"/>
                  <a:gd name="T19" fmla="*/ 2147483647 h 80"/>
                  <a:gd name="T20" fmla="*/ 2147483647 w 79"/>
                  <a:gd name="T21" fmla="*/ 2147483647 h 80"/>
                  <a:gd name="T22" fmla="*/ 2147483647 w 79"/>
                  <a:gd name="T23" fmla="*/ 2147483647 h 80"/>
                  <a:gd name="T24" fmla="*/ 2147483647 w 79"/>
                  <a:gd name="T25" fmla="*/ 2147483647 h 80"/>
                  <a:gd name="T26" fmla="*/ 2147483647 w 79"/>
                  <a:gd name="T27" fmla="*/ 2147483647 h 80"/>
                  <a:gd name="T28" fmla="*/ 2147483647 w 79"/>
                  <a:gd name="T29" fmla="*/ 2147483647 h 80"/>
                  <a:gd name="T30" fmla="*/ 2147483647 w 79"/>
                  <a:gd name="T31" fmla="*/ 2147483647 h 80"/>
                  <a:gd name="T32" fmla="*/ 2147483647 w 79"/>
                  <a:gd name="T33" fmla="*/ 2147483647 h 80"/>
                  <a:gd name="T34" fmla="*/ 2147483647 w 79"/>
                  <a:gd name="T35" fmla="*/ 2147483647 h 80"/>
                  <a:gd name="T36" fmla="*/ 2147483647 w 79"/>
                  <a:gd name="T37" fmla="*/ 2147483647 h 80"/>
                  <a:gd name="T38" fmla="*/ 2147483647 w 79"/>
                  <a:gd name="T39" fmla="*/ 2147483647 h 80"/>
                  <a:gd name="T40" fmla="*/ 2147483647 w 79"/>
                  <a:gd name="T41" fmla="*/ 2147483647 h 80"/>
                  <a:gd name="T42" fmla="*/ 2147483647 w 79"/>
                  <a:gd name="T43" fmla="*/ 2147483647 h 80"/>
                  <a:gd name="T44" fmla="*/ 2147483647 w 79"/>
                  <a:gd name="T45" fmla="*/ 2147483647 h 80"/>
                  <a:gd name="T46" fmla="*/ 2147483647 w 79"/>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80"/>
                  <a:gd name="T74" fmla="*/ 79 w 79"/>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80">
                    <a:moveTo>
                      <a:pt x="78" y="60"/>
                    </a:moveTo>
                    <a:lnTo>
                      <a:pt x="73" y="44"/>
                    </a:lnTo>
                    <a:lnTo>
                      <a:pt x="31" y="0"/>
                    </a:lnTo>
                    <a:lnTo>
                      <a:pt x="0" y="29"/>
                    </a:lnTo>
                    <a:lnTo>
                      <a:pt x="42" y="72"/>
                    </a:lnTo>
                    <a:lnTo>
                      <a:pt x="37" y="57"/>
                    </a:lnTo>
                    <a:lnTo>
                      <a:pt x="42" y="72"/>
                    </a:lnTo>
                    <a:lnTo>
                      <a:pt x="47" y="76"/>
                    </a:lnTo>
                    <a:lnTo>
                      <a:pt x="50" y="78"/>
                    </a:lnTo>
                    <a:lnTo>
                      <a:pt x="54" y="79"/>
                    </a:lnTo>
                    <a:lnTo>
                      <a:pt x="58" y="80"/>
                    </a:lnTo>
                    <a:lnTo>
                      <a:pt x="62" y="79"/>
                    </a:lnTo>
                    <a:lnTo>
                      <a:pt x="66" y="78"/>
                    </a:lnTo>
                    <a:lnTo>
                      <a:pt x="69" y="76"/>
                    </a:lnTo>
                    <a:lnTo>
                      <a:pt x="72" y="74"/>
                    </a:lnTo>
                    <a:lnTo>
                      <a:pt x="75" y="70"/>
                    </a:lnTo>
                    <a:lnTo>
                      <a:pt x="77" y="67"/>
                    </a:lnTo>
                    <a:lnTo>
                      <a:pt x="78" y="63"/>
                    </a:lnTo>
                    <a:lnTo>
                      <a:pt x="79" y="60"/>
                    </a:lnTo>
                    <a:lnTo>
                      <a:pt x="78" y="56"/>
                    </a:lnTo>
                    <a:lnTo>
                      <a:pt x="77" y="51"/>
                    </a:lnTo>
                    <a:lnTo>
                      <a:pt x="76" y="47"/>
                    </a:lnTo>
                    <a:lnTo>
                      <a:pt x="73" y="44"/>
                    </a:lnTo>
                    <a:lnTo>
                      <a:pt x="78" y="60"/>
                    </a:lnTo>
                    <a:close/>
                  </a:path>
                </a:pathLst>
              </a:custGeom>
              <a:solidFill>
                <a:srgbClr val="000000"/>
              </a:solidFill>
              <a:ln w="9525">
                <a:noFill/>
                <a:round/>
                <a:headEnd/>
                <a:tailEnd/>
              </a:ln>
            </p:spPr>
            <p:txBody>
              <a:bodyPr/>
              <a:lstStyle/>
              <a:p>
                <a:endParaRPr lang="en-US"/>
              </a:p>
            </p:txBody>
          </p:sp>
          <p:sp>
            <p:nvSpPr>
              <p:cNvPr id="169" name="Freeform 370"/>
              <p:cNvSpPr>
                <a:spLocks/>
              </p:cNvSpPr>
              <p:nvPr/>
            </p:nvSpPr>
            <p:spPr bwMode="auto">
              <a:xfrm>
                <a:off x="2074863" y="2814638"/>
                <a:ext cx="14287" cy="7937"/>
              </a:xfrm>
              <a:custGeom>
                <a:avLst/>
                <a:gdLst>
                  <a:gd name="T0" fmla="*/ 2147483647 w 43"/>
                  <a:gd name="T1" fmla="*/ 2147483647 h 26"/>
                  <a:gd name="T2" fmla="*/ 0 w 43"/>
                  <a:gd name="T3" fmla="*/ 2147483647 h 26"/>
                  <a:gd name="T4" fmla="*/ 2147483647 w 43"/>
                  <a:gd name="T5" fmla="*/ 0 h 26"/>
                  <a:gd name="T6" fmla="*/ 2147483647 w 43"/>
                  <a:gd name="T7" fmla="*/ 2147483647 h 26"/>
                  <a:gd name="T8" fmla="*/ 2147483647 w 43"/>
                  <a:gd name="T9" fmla="*/ 2147483647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42" y="26"/>
                    </a:moveTo>
                    <a:lnTo>
                      <a:pt x="0" y="23"/>
                    </a:lnTo>
                    <a:lnTo>
                      <a:pt x="2" y="0"/>
                    </a:lnTo>
                    <a:lnTo>
                      <a:pt x="43" y="3"/>
                    </a:lnTo>
                    <a:lnTo>
                      <a:pt x="42" y="26"/>
                    </a:lnTo>
                    <a:close/>
                  </a:path>
                </a:pathLst>
              </a:custGeom>
              <a:solidFill>
                <a:srgbClr val="000000"/>
              </a:solidFill>
              <a:ln w="9525">
                <a:noFill/>
                <a:round/>
                <a:headEnd/>
                <a:tailEnd/>
              </a:ln>
            </p:spPr>
            <p:txBody>
              <a:bodyPr/>
              <a:lstStyle/>
              <a:p>
                <a:endParaRPr lang="en-US"/>
              </a:p>
            </p:txBody>
          </p:sp>
          <p:sp>
            <p:nvSpPr>
              <p:cNvPr id="170" name="Freeform 371"/>
              <p:cNvSpPr>
                <a:spLocks/>
              </p:cNvSpPr>
              <p:nvPr/>
            </p:nvSpPr>
            <p:spPr bwMode="auto">
              <a:xfrm>
                <a:off x="2074863" y="2820988"/>
                <a:ext cx="12700" cy="7937"/>
              </a:xfrm>
              <a:custGeom>
                <a:avLst/>
                <a:gdLst>
                  <a:gd name="T0" fmla="*/ 0 w 42"/>
                  <a:gd name="T1" fmla="*/ 0 h 22"/>
                  <a:gd name="T2" fmla="*/ 0 w 42"/>
                  <a:gd name="T3" fmla="*/ 2147483647 h 22"/>
                  <a:gd name="T4" fmla="*/ 2147483647 w 42"/>
                  <a:gd name="T5" fmla="*/ 2147483647 h 22"/>
                  <a:gd name="T6" fmla="*/ 2147483647 w 42"/>
                  <a:gd name="T7" fmla="*/ 2147483647 h 22"/>
                  <a:gd name="T8" fmla="*/ 2147483647 w 42"/>
                  <a:gd name="T9" fmla="*/ 2147483647 h 22"/>
                  <a:gd name="T10" fmla="*/ 2147483647 w 42"/>
                  <a:gd name="T11" fmla="*/ 2147483647 h 22"/>
                  <a:gd name="T12" fmla="*/ 2147483647 w 42"/>
                  <a:gd name="T13" fmla="*/ 2147483647 h 22"/>
                  <a:gd name="T14" fmla="*/ 2147483647 w 42"/>
                  <a:gd name="T15" fmla="*/ 2147483647 h 22"/>
                  <a:gd name="T16" fmla="*/ 2147483647 w 42"/>
                  <a:gd name="T17" fmla="*/ 2147483647 h 22"/>
                  <a:gd name="T18" fmla="*/ 2147483647 w 42"/>
                  <a:gd name="T19" fmla="*/ 2147483647 h 22"/>
                  <a:gd name="T20" fmla="*/ 2147483647 w 42"/>
                  <a:gd name="T21" fmla="*/ 2147483647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2147483647 w 42"/>
                  <a:gd name="T31" fmla="*/ 2147483647 h 22"/>
                  <a:gd name="T32" fmla="*/ 2147483647 w 42"/>
                  <a:gd name="T33" fmla="*/ 2147483647 h 22"/>
                  <a:gd name="T34" fmla="*/ 0 w 42"/>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
                  <a:gd name="T56" fmla="*/ 42 w 4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
                    <a:moveTo>
                      <a:pt x="0" y="0"/>
                    </a:moveTo>
                    <a:lnTo>
                      <a:pt x="0" y="5"/>
                    </a:lnTo>
                    <a:lnTo>
                      <a:pt x="1" y="9"/>
                    </a:lnTo>
                    <a:lnTo>
                      <a:pt x="3" y="14"/>
                    </a:lnTo>
                    <a:lnTo>
                      <a:pt x="6" y="16"/>
                    </a:lnTo>
                    <a:lnTo>
                      <a:pt x="8" y="19"/>
                    </a:lnTo>
                    <a:lnTo>
                      <a:pt x="13" y="21"/>
                    </a:lnTo>
                    <a:lnTo>
                      <a:pt x="16" y="22"/>
                    </a:lnTo>
                    <a:lnTo>
                      <a:pt x="20" y="22"/>
                    </a:lnTo>
                    <a:lnTo>
                      <a:pt x="24" y="22"/>
                    </a:lnTo>
                    <a:lnTo>
                      <a:pt x="27" y="22"/>
                    </a:lnTo>
                    <a:lnTo>
                      <a:pt x="32" y="20"/>
                    </a:lnTo>
                    <a:lnTo>
                      <a:pt x="35" y="18"/>
                    </a:lnTo>
                    <a:lnTo>
                      <a:pt x="37" y="16"/>
                    </a:lnTo>
                    <a:lnTo>
                      <a:pt x="40" y="12"/>
                    </a:lnTo>
                    <a:lnTo>
                      <a:pt x="41" y="7"/>
                    </a:lnTo>
                    <a:lnTo>
                      <a:pt x="42" y="3"/>
                    </a:lnTo>
                    <a:lnTo>
                      <a:pt x="0" y="0"/>
                    </a:lnTo>
                    <a:close/>
                  </a:path>
                </a:pathLst>
              </a:custGeom>
              <a:solidFill>
                <a:srgbClr val="000000"/>
              </a:solidFill>
              <a:ln w="9525">
                <a:noFill/>
                <a:round/>
                <a:headEnd/>
                <a:tailEnd/>
              </a:ln>
            </p:spPr>
            <p:txBody>
              <a:bodyPr/>
              <a:lstStyle/>
              <a:p>
                <a:endParaRPr lang="en-US"/>
              </a:p>
            </p:txBody>
          </p:sp>
          <p:sp>
            <p:nvSpPr>
              <p:cNvPr id="171" name="Freeform 372"/>
              <p:cNvSpPr>
                <a:spLocks/>
              </p:cNvSpPr>
              <p:nvPr/>
            </p:nvSpPr>
            <p:spPr bwMode="auto">
              <a:xfrm>
                <a:off x="2071688" y="2855913"/>
                <a:ext cx="14287" cy="6350"/>
              </a:xfrm>
              <a:custGeom>
                <a:avLst/>
                <a:gdLst>
                  <a:gd name="T0" fmla="*/ 2147483647 w 42"/>
                  <a:gd name="T1" fmla="*/ 2147483647 h 22"/>
                  <a:gd name="T2" fmla="*/ 2147483647 w 42"/>
                  <a:gd name="T3" fmla="*/ 2147483647 h 22"/>
                  <a:gd name="T4" fmla="*/ 2147483647 w 42"/>
                  <a:gd name="T5" fmla="*/ 2147483647 h 22"/>
                  <a:gd name="T6" fmla="*/ 2147483647 w 42"/>
                  <a:gd name="T7" fmla="*/ 2147483647 h 22"/>
                  <a:gd name="T8" fmla="*/ 2147483647 w 42"/>
                  <a:gd name="T9" fmla="*/ 2147483647 h 22"/>
                  <a:gd name="T10" fmla="*/ 2147483647 w 42"/>
                  <a:gd name="T11" fmla="*/ 2147483647 h 22"/>
                  <a:gd name="T12" fmla="*/ 2147483647 w 42"/>
                  <a:gd name="T13" fmla="*/ 2147483647 h 22"/>
                  <a:gd name="T14" fmla="*/ 2147483647 w 42"/>
                  <a:gd name="T15" fmla="*/ 0 h 22"/>
                  <a:gd name="T16" fmla="*/ 2147483647 w 42"/>
                  <a:gd name="T17" fmla="*/ 0 h 22"/>
                  <a:gd name="T18" fmla="*/ 2147483647 w 42"/>
                  <a:gd name="T19" fmla="*/ 0 h 22"/>
                  <a:gd name="T20" fmla="*/ 2147483647 w 42"/>
                  <a:gd name="T21" fmla="*/ 0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0 w 42"/>
                  <a:gd name="T31" fmla="*/ 2147483647 h 22"/>
                  <a:gd name="T32" fmla="*/ 0 w 42"/>
                  <a:gd name="T33" fmla="*/ 2147483647 h 22"/>
                  <a:gd name="T34" fmla="*/ 2147483647 w 4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
                  <a:gd name="T56" fmla="*/ 42 w 4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
                    <a:moveTo>
                      <a:pt x="42" y="22"/>
                    </a:moveTo>
                    <a:lnTo>
                      <a:pt x="42" y="18"/>
                    </a:lnTo>
                    <a:lnTo>
                      <a:pt x="41" y="12"/>
                    </a:lnTo>
                    <a:lnTo>
                      <a:pt x="38" y="9"/>
                    </a:lnTo>
                    <a:lnTo>
                      <a:pt x="36" y="6"/>
                    </a:lnTo>
                    <a:lnTo>
                      <a:pt x="33" y="3"/>
                    </a:lnTo>
                    <a:lnTo>
                      <a:pt x="30" y="2"/>
                    </a:lnTo>
                    <a:lnTo>
                      <a:pt x="27" y="0"/>
                    </a:lnTo>
                    <a:lnTo>
                      <a:pt x="23" y="0"/>
                    </a:lnTo>
                    <a:lnTo>
                      <a:pt x="18" y="0"/>
                    </a:lnTo>
                    <a:lnTo>
                      <a:pt x="15" y="0"/>
                    </a:lnTo>
                    <a:lnTo>
                      <a:pt x="11" y="1"/>
                    </a:lnTo>
                    <a:lnTo>
                      <a:pt x="8" y="3"/>
                    </a:lnTo>
                    <a:lnTo>
                      <a:pt x="5" y="6"/>
                    </a:lnTo>
                    <a:lnTo>
                      <a:pt x="3" y="9"/>
                    </a:lnTo>
                    <a:lnTo>
                      <a:pt x="0" y="13"/>
                    </a:lnTo>
                    <a:lnTo>
                      <a:pt x="0" y="19"/>
                    </a:lnTo>
                    <a:lnTo>
                      <a:pt x="42" y="22"/>
                    </a:lnTo>
                    <a:close/>
                  </a:path>
                </a:pathLst>
              </a:custGeom>
              <a:solidFill>
                <a:srgbClr val="000000"/>
              </a:solidFill>
              <a:ln w="9525">
                <a:noFill/>
                <a:round/>
                <a:headEnd/>
                <a:tailEnd/>
              </a:ln>
            </p:spPr>
            <p:txBody>
              <a:bodyPr/>
              <a:lstStyle/>
              <a:p>
                <a:endParaRPr lang="en-US"/>
              </a:p>
            </p:txBody>
          </p:sp>
          <p:sp>
            <p:nvSpPr>
              <p:cNvPr id="172" name="Freeform 373"/>
              <p:cNvSpPr>
                <a:spLocks/>
              </p:cNvSpPr>
              <p:nvPr/>
            </p:nvSpPr>
            <p:spPr bwMode="auto">
              <a:xfrm>
                <a:off x="2068513" y="2860675"/>
                <a:ext cx="17462" cy="28575"/>
              </a:xfrm>
              <a:custGeom>
                <a:avLst/>
                <a:gdLst>
                  <a:gd name="T0" fmla="*/ 2147483647 w 53"/>
                  <a:gd name="T1" fmla="*/ 2147483647 h 88"/>
                  <a:gd name="T2" fmla="*/ 2147483647 w 53"/>
                  <a:gd name="T3" fmla="*/ 2147483647 h 88"/>
                  <a:gd name="T4" fmla="*/ 2147483647 w 53"/>
                  <a:gd name="T5" fmla="*/ 2147483647 h 88"/>
                  <a:gd name="T6" fmla="*/ 2147483647 w 53"/>
                  <a:gd name="T7" fmla="*/ 2147483647 h 88"/>
                  <a:gd name="T8" fmla="*/ 2147483647 w 53"/>
                  <a:gd name="T9" fmla="*/ 2147483647 h 88"/>
                  <a:gd name="T10" fmla="*/ 2147483647 w 53"/>
                  <a:gd name="T11" fmla="*/ 0 h 88"/>
                  <a:gd name="T12" fmla="*/ 2147483647 w 53"/>
                  <a:gd name="T13" fmla="*/ 2147483647 h 88"/>
                  <a:gd name="T14" fmla="*/ 2147483647 w 53"/>
                  <a:gd name="T15" fmla="*/ 2147483647 h 88"/>
                  <a:gd name="T16" fmla="*/ 0 w 53"/>
                  <a:gd name="T17" fmla="*/ 2147483647 h 88"/>
                  <a:gd name="T18" fmla="*/ 0 w 53"/>
                  <a:gd name="T19" fmla="*/ 2147483647 h 88"/>
                  <a:gd name="T20" fmla="*/ 2147483647 w 53"/>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88"/>
                  <a:gd name="T35" fmla="*/ 53 w 5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88">
                    <a:moveTo>
                      <a:pt x="41" y="88"/>
                    </a:moveTo>
                    <a:lnTo>
                      <a:pt x="41" y="84"/>
                    </a:lnTo>
                    <a:lnTo>
                      <a:pt x="45" y="61"/>
                    </a:lnTo>
                    <a:lnTo>
                      <a:pt x="49" y="37"/>
                    </a:lnTo>
                    <a:lnTo>
                      <a:pt x="53" y="3"/>
                    </a:lnTo>
                    <a:lnTo>
                      <a:pt x="11" y="0"/>
                    </a:lnTo>
                    <a:lnTo>
                      <a:pt x="7" y="31"/>
                    </a:lnTo>
                    <a:lnTo>
                      <a:pt x="4" y="55"/>
                    </a:lnTo>
                    <a:lnTo>
                      <a:pt x="0" y="77"/>
                    </a:lnTo>
                    <a:lnTo>
                      <a:pt x="0" y="81"/>
                    </a:lnTo>
                    <a:lnTo>
                      <a:pt x="41" y="88"/>
                    </a:lnTo>
                    <a:close/>
                  </a:path>
                </a:pathLst>
              </a:custGeom>
              <a:solidFill>
                <a:srgbClr val="000000"/>
              </a:solidFill>
              <a:ln w="9525">
                <a:noFill/>
                <a:round/>
                <a:headEnd/>
                <a:tailEnd/>
              </a:ln>
            </p:spPr>
            <p:txBody>
              <a:bodyPr/>
              <a:lstStyle/>
              <a:p>
                <a:endParaRPr lang="en-US"/>
              </a:p>
            </p:txBody>
          </p:sp>
          <p:sp>
            <p:nvSpPr>
              <p:cNvPr id="173" name="Freeform 374"/>
              <p:cNvSpPr>
                <a:spLocks/>
              </p:cNvSpPr>
              <p:nvPr/>
            </p:nvSpPr>
            <p:spPr bwMode="auto">
              <a:xfrm>
                <a:off x="2068513" y="2887663"/>
                <a:ext cx="12700" cy="6350"/>
              </a:xfrm>
              <a:custGeom>
                <a:avLst/>
                <a:gdLst>
                  <a:gd name="T0" fmla="*/ 2147483647 w 42"/>
                  <a:gd name="T1" fmla="*/ 0 h 24"/>
                  <a:gd name="T2" fmla="*/ 0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2147483647 w 42"/>
                  <a:gd name="T33" fmla="*/ 2147483647 h 24"/>
                  <a:gd name="T34" fmla="*/ 2147483647 w 4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1" y="0"/>
                    </a:moveTo>
                    <a:lnTo>
                      <a:pt x="0" y="4"/>
                    </a:lnTo>
                    <a:lnTo>
                      <a:pt x="1" y="8"/>
                    </a:lnTo>
                    <a:lnTo>
                      <a:pt x="2" y="13"/>
                    </a:lnTo>
                    <a:lnTo>
                      <a:pt x="4" y="16"/>
                    </a:lnTo>
                    <a:lnTo>
                      <a:pt x="7" y="19"/>
                    </a:lnTo>
                    <a:lnTo>
                      <a:pt x="10" y="21"/>
                    </a:lnTo>
                    <a:lnTo>
                      <a:pt x="14" y="23"/>
                    </a:lnTo>
                    <a:lnTo>
                      <a:pt x="18" y="24"/>
                    </a:lnTo>
                    <a:lnTo>
                      <a:pt x="22" y="24"/>
                    </a:lnTo>
                    <a:lnTo>
                      <a:pt x="25" y="24"/>
                    </a:lnTo>
                    <a:lnTo>
                      <a:pt x="29" y="23"/>
                    </a:lnTo>
                    <a:lnTo>
                      <a:pt x="33" y="21"/>
                    </a:lnTo>
                    <a:lnTo>
                      <a:pt x="36" y="19"/>
                    </a:lnTo>
                    <a:lnTo>
                      <a:pt x="39" y="16"/>
                    </a:lnTo>
                    <a:lnTo>
                      <a:pt x="41" y="12"/>
                    </a:lnTo>
                    <a:lnTo>
                      <a:pt x="42" y="7"/>
                    </a:lnTo>
                    <a:lnTo>
                      <a:pt x="1" y="0"/>
                    </a:lnTo>
                    <a:close/>
                  </a:path>
                </a:pathLst>
              </a:custGeom>
              <a:solidFill>
                <a:srgbClr val="000000"/>
              </a:solidFill>
              <a:ln w="9525">
                <a:noFill/>
                <a:round/>
                <a:headEnd/>
                <a:tailEnd/>
              </a:ln>
            </p:spPr>
            <p:txBody>
              <a:bodyPr/>
              <a:lstStyle/>
              <a:p>
                <a:endParaRPr lang="en-US"/>
              </a:p>
            </p:txBody>
          </p:sp>
          <p:sp>
            <p:nvSpPr>
              <p:cNvPr id="174" name="Freeform 375"/>
              <p:cNvSpPr>
                <a:spLocks/>
              </p:cNvSpPr>
              <p:nvPr/>
            </p:nvSpPr>
            <p:spPr bwMode="auto">
              <a:xfrm>
                <a:off x="2058988" y="2921000"/>
                <a:ext cx="12700" cy="7938"/>
              </a:xfrm>
              <a:custGeom>
                <a:avLst/>
                <a:gdLst>
                  <a:gd name="T0" fmla="*/ 2147483647 w 41"/>
                  <a:gd name="T1" fmla="*/ 2147483647 h 27"/>
                  <a:gd name="T2" fmla="*/ 2147483647 w 41"/>
                  <a:gd name="T3" fmla="*/ 2147483647 h 27"/>
                  <a:gd name="T4" fmla="*/ 2147483647 w 41"/>
                  <a:gd name="T5" fmla="*/ 2147483647 h 27"/>
                  <a:gd name="T6" fmla="*/ 2147483647 w 41"/>
                  <a:gd name="T7" fmla="*/ 2147483647 h 27"/>
                  <a:gd name="T8" fmla="*/ 2147483647 w 41"/>
                  <a:gd name="T9" fmla="*/ 2147483647 h 27"/>
                  <a:gd name="T10" fmla="*/ 2147483647 w 41"/>
                  <a:gd name="T11" fmla="*/ 2147483647 h 27"/>
                  <a:gd name="T12" fmla="*/ 2147483647 w 41"/>
                  <a:gd name="T13" fmla="*/ 2147483647 h 27"/>
                  <a:gd name="T14" fmla="*/ 2147483647 w 41"/>
                  <a:gd name="T15" fmla="*/ 2147483647 h 27"/>
                  <a:gd name="T16" fmla="*/ 2147483647 w 41"/>
                  <a:gd name="T17" fmla="*/ 2147483647 h 27"/>
                  <a:gd name="T18" fmla="*/ 2147483647 w 41"/>
                  <a:gd name="T19" fmla="*/ 0 h 27"/>
                  <a:gd name="T20" fmla="*/ 2147483647 w 41"/>
                  <a:gd name="T21" fmla="*/ 0 h 27"/>
                  <a:gd name="T22" fmla="*/ 2147483647 w 41"/>
                  <a:gd name="T23" fmla="*/ 0 h 27"/>
                  <a:gd name="T24" fmla="*/ 2147483647 w 41"/>
                  <a:gd name="T25" fmla="*/ 2147483647 h 27"/>
                  <a:gd name="T26" fmla="*/ 2147483647 w 41"/>
                  <a:gd name="T27" fmla="*/ 2147483647 h 27"/>
                  <a:gd name="T28" fmla="*/ 2147483647 w 41"/>
                  <a:gd name="T29" fmla="*/ 2147483647 h 27"/>
                  <a:gd name="T30" fmla="*/ 2147483647 w 41"/>
                  <a:gd name="T31" fmla="*/ 2147483647 h 27"/>
                  <a:gd name="T32" fmla="*/ 0 w 41"/>
                  <a:gd name="T33" fmla="*/ 2147483647 h 27"/>
                  <a:gd name="T34" fmla="*/ 2147483647 w 41"/>
                  <a:gd name="T35" fmla="*/ 21474836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7"/>
                  <a:gd name="T56" fmla="*/ 41 w 4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7">
                    <a:moveTo>
                      <a:pt x="39" y="27"/>
                    </a:moveTo>
                    <a:lnTo>
                      <a:pt x="40" y="22"/>
                    </a:lnTo>
                    <a:lnTo>
                      <a:pt x="41" y="17"/>
                    </a:lnTo>
                    <a:lnTo>
                      <a:pt x="40" y="13"/>
                    </a:lnTo>
                    <a:lnTo>
                      <a:pt x="38" y="10"/>
                    </a:lnTo>
                    <a:lnTo>
                      <a:pt x="36" y="7"/>
                    </a:lnTo>
                    <a:lnTo>
                      <a:pt x="33" y="4"/>
                    </a:lnTo>
                    <a:lnTo>
                      <a:pt x="30" y="2"/>
                    </a:lnTo>
                    <a:lnTo>
                      <a:pt x="27" y="1"/>
                    </a:lnTo>
                    <a:lnTo>
                      <a:pt x="22" y="0"/>
                    </a:lnTo>
                    <a:lnTo>
                      <a:pt x="19" y="0"/>
                    </a:lnTo>
                    <a:lnTo>
                      <a:pt x="15" y="0"/>
                    </a:lnTo>
                    <a:lnTo>
                      <a:pt x="11" y="1"/>
                    </a:lnTo>
                    <a:lnTo>
                      <a:pt x="8" y="3"/>
                    </a:lnTo>
                    <a:lnTo>
                      <a:pt x="4" y="6"/>
                    </a:lnTo>
                    <a:lnTo>
                      <a:pt x="2" y="9"/>
                    </a:lnTo>
                    <a:lnTo>
                      <a:pt x="0" y="13"/>
                    </a:lnTo>
                    <a:lnTo>
                      <a:pt x="39" y="27"/>
                    </a:lnTo>
                    <a:close/>
                  </a:path>
                </a:pathLst>
              </a:custGeom>
              <a:solidFill>
                <a:srgbClr val="000000"/>
              </a:solidFill>
              <a:ln w="9525">
                <a:noFill/>
                <a:round/>
                <a:headEnd/>
                <a:tailEnd/>
              </a:ln>
            </p:spPr>
            <p:txBody>
              <a:bodyPr/>
              <a:lstStyle/>
              <a:p>
                <a:endParaRPr lang="en-US"/>
              </a:p>
            </p:txBody>
          </p:sp>
          <p:sp>
            <p:nvSpPr>
              <p:cNvPr id="175" name="Freeform 376"/>
              <p:cNvSpPr>
                <a:spLocks/>
              </p:cNvSpPr>
              <p:nvPr/>
            </p:nvSpPr>
            <p:spPr bwMode="auto">
              <a:xfrm>
                <a:off x="2055813" y="2924175"/>
                <a:ext cx="15875" cy="17463"/>
              </a:xfrm>
              <a:custGeom>
                <a:avLst/>
                <a:gdLst>
                  <a:gd name="T0" fmla="*/ 2147483647 w 49"/>
                  <a:gd name="T1" fmla="*/ 2147483647 h 53"/>
                  <a:gd name="T2" fmla="*/ 2147483647 w 49"/>
                  <a:gd name="T3" fmla="*/ 2147483647 h 53"/>
                  <a:gd name="T4" fmla="*/ 2147483647 w 49"/>
                  <a:gd name="T5" fmla="*/ 2147483647 h 53"/>
                  <a:gd name="T6" fmla="*/ 2147483647 w 49"/>
                  <a:gd name="T7" fmla="*/ 0 h 53"/>
                  <a:gd name="T8" fmla="*/ 2147483647 w 49"/>
                  <a:gd name="T9" fmla="*/ 2147483647 h 53"/>
                  <a:gd name="T10" fmla="*/ 2147483647 w 49"/>
                  <a:gd name="T11" fmla="*/ 2147483647 h 53"/>
                  <a:gd name="T12" fmla="*/ 2147483647 w 49"/>
                  <a:gd name="T13" fmla="*/ 2147483647 h 53"/>
                  <a:gd name="T14" fmla="*/ 2147483647 w 49"/>
                  <a:gd name="T15" fmla="*/ 2147483647 h 53"/>
                  <a:gd name="T16" fmla="*/ 0 w 49"/>
                  <a:gd name="T17" fmla="*/ 2147483647 h 53"/>
                  <a:gd name="T18" fmla="*/ 2147483647 w 49"/>
                  <a:gd name="T19" fmla="*/ 2147483647 h 53"/>
                  <a:gd name="T20" fmla="*/ 2147483647 w 49"/>
                  <a:gd name="T21" fmla="*/ 2147483647 h 53"/>
                  <a:gd name="T22" fmla="*/ 2147483647 w 49"/>
                  <a:gd name="T23" fmla="*/ 2147483647 h 53"/>
                  <a:gd name="T24" fmla="*/ 2147483647 w 49"/>
                  <a:gd name="T25" fmla="*/ 2147483647 h 53"/>
                  <a:gd name="T26" fmla="*/ 2147483647 w 49"/>
                  <a:gd name="T27" fmla="*/ 2147483647 h 53"/>
                  <a:gd name="T28" fmla="*/ 2147483647 w 49"/>
                  <a:gd name="T29" fmla="*/ 2147483647 h 53"/>
                  <a:gd name="T30" fmla="*/ 2147483647 w 49"/>
                  <a:gd name="T31" fmla="*/ 2147483647 h 53"/>
                  <a:gd name="T32" fmla="*/ 2147483647 w 49"/>
                  <a:gd name="T33" fmla="*/ 2147483647 h 53"/>
                  <a:gd name="T34" fmla="*/ 2147483647 w 49"/>
                  <a:gd name="T35" fmla="*/ 2147483647 h 53"/>
                  <a:gd name="T36" fmla="*/ 2147483647 w 49"/>
                  <a:gd name="T37" fmla="*/ 2147483647 h 53"/>
                  <a:gd name="T38" fmla="*/ 2147483647 w 49"/>
                  <a:gd name="T39" fmla="*/ 2147483647 h 53"/>
                  <a:gd name="T40" fmla="*/ 2147483647 w 49"/>
                  <a:gd name="T41" fmla="*/ 2147483647 h 53"/>
                  <a:gd name="T42" fmla="*/ 2147483647 w 49"/>
                  <a:gd name="T43" fmla="*/ 2147483647 h 53"/>
                  <a:gd name="T44" fmla="*/ 2147483647 w 49"/>
                  <a:gd name="T45" fmla="*/ 2147483647 h 53"/>
                  <a:gd name="T46" fmla="*/ 2147483647 w 49"/>
                  <a:gd name="T47" fmla="*/ 2147483647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53"/>
                  <a:gd name="T74" fmla="*/ 49 w 49"/>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53">
                    <a:moveTo>
                      <a:pt x="42" y="27"/>
                    </a:moveTo>
                    <a:lnTo>
                      <a:pt x="41" y="39"/>
                    </a:lnTo>
                    <a:lnTo>
                      <a:pt x="49" y="14"/>
                    </a:lnTo>
                    <a:lnTo>
                      <a:pt x="10" y="0"/>
                    </a:lnTo>
                    <a:lnTo>
                      <a:pt x="2" y="25"/>
                    </a:lnTo>
                    <a:lnTo>
                      <a:pt x="1" y="36"/>
                    </a:lnTo>
                    <a:lnTo>
                      <a:pt x="2" y="25"/>
                    </a:lnTo>
                    <a:lnTo>
                      <a:pt x="1" y="29"/>
                    </a:lnTo>
                    <a:lnTo>
                      <a:pt x="0" y="34"/>
                    </a:lnTo>
                    <a:lnTo>
                      <a:pt x="1" y="37"/>
                    </a:lnTo>
                    <a:lnTo>
                      <a:pt x="3" y="41"/>
                    </a:lnTo>
                    <a:lnTo>
                      <a:pt x="5" y="45"/>
                    </a:lnTo>
                    <a:lnTo>
                      <a:pt x="7" y="48"/>
                    </a:lnTo>
                    <a:lnTo>
                      <a:pt x="10" y="50"/>
                    </a:lnTo>
                    <a:lnTo>
                      <a:pt x="14" y="51"/>
                    </a:lnTo>
                    <a:lnTo>
                      <a:pt x="18" y="52"/>
                    </a:lnTo>
                    <a:lnTo>
                      <a:pt x="22" y="53"/>
                    </a:lnTo>
                    <a:lnTo>
                      <a:pt x="26" y="52"/>
                    </a:lnTo>
                    <a:lnTo>
                      <a:pt x="29" y="51"/>
                    </a:lnTo>
                    <a:lnTo>
                      <a:pt x="32" y="50"/>
                    </a:lnTo>
                    <a:lnTo>
                      <a:pt x="36" y="47"/>
                    </a:lnTo>
                    <a:lnTo>
                      <a:pt x="39" y="44"/>
                    </a:lnTo>
                    <a:lnTo>
                      <a:pt x="41" y="39"/>
                    </a:lnTo>
                    <a:lnTo>
                      <a:pt x="42" y="27"/>
                    </a:lnTo>
                    <a:close/>
                  </a:path>
                </a:pathLst>
              </a:custGeom>
              <a:solidFill>
                <a:srgbClr val="000000"/>
              </a:solidFill>
              <a:ln w="9525">
                <a:noFill/>
                <a:round/>
                <a:headEnd/>
                <a:tailEnd/>
              </a:ln>
            </p:spPr>
            <p:txBody>
              <a:bodyPr/>
              <a:lstStyle/>
              <a:p>
                <a:endParaRPr lang="en-US"/>
              </a:p>
            </p:txBody>
          </p:sp>
          <p:sp>
            <p:nvSpPr>
              <p:cNvPr id="176" name="Freeform 377"/>
              <p:cNvSpPr>
                <a:spLocks/>
              </p:cNvSpPr>
              <p:nvPr/>
            </p:nvSpPr>
            <p:spPr bwMode="auto">
              <a:xfrm>
                <a:off x="2055813" y="2933700"/>
                <a:ext cx="17462" cy="20638"/>
              </a:xfrm>
              <a:custGeom>
                <a:avLst/>
                <a:gdLst>
                  <a:gd name="T0" fmla="*/ 2147483647 w 57"/>
                  <a:gd name="T1" fmla="*/ 2147483647 h 66"/>
                  <a:gd name="T2" fmla="*/ 2147483647 w 57"/>
                  <a:gd name="T3" fmla="*/ 2147483647 h 66"/>
                  <a:gd name="T4" fmla="*/ 2147483647 w 57"/>
                  <a:gd name="T5" fmla="*/ 0 h 66"/>
                  <a:gd name="T6" fmla="*/ 0 w 57"/>
                  <a:gd name="T7" fmla="*/ 2147483647 h 66"/>
                  <a:gd name="T8" fmla="*/ 2147483647 w 57"/>
                  <a:gd name="T9" fmla="*/ 2147483647 h 66"/>
                  <a:gd name="T10" fmla="*/ 2147483647 w 57"/>
                  <a:gd name="T11" fmla="*/ 2147483647 h 66"/>
                  <a:gd name="T12" fmla="*/ 2147483647 w 57"/>
                  <a:gd name="T13" fmla="*/ 2147483647 h 66"/>
                  <a:gd name="T14" fmla="*/ 0 60000 65536"/>
                  <a:gd name="T15" fmla="*/ 0 60000 65536"/>
                  <a:gd name="T16" fmla="*/ 0 60000 65536"/>
                  <a:gd name="T17" fmla="*/ 0 60000 65536"/>
                  <a:gd name="T18" fmla="*/ 0 60000 65536"/>
                  <a:gd name="T19" fmla="*/ 0 60000 65536"/>
                  <a:gd name="T20" fmla="*/ 0 60000 65536"/>
                  <a:gd name="T21" fmla="*/ 0 w 57"/>
                  <a:gd name="T22" fmla="*/ 0 h 66"/>
                  <a:gd name="T23" fmla="*/ 57 w 5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66">
                    <a:moveTo>
                      <a:pt x="57" y="55"/>
                    </a:moveTo>
                    <a:lnTo>
                      <a:pt x="49" y="31"/>
                    </a:lnTo>
                    <a:lnTo>
                      <a:pt x="41" y="0"/>
                    </a:lnTo>
                    <a:lnTo>
                      <a:pt x="0" y="9"/>
                    </a:lnTo>
                    <a:lnTo>
                      <a:pt x="9" y="43"/>
                    </a:lnTo>
                    <a:lnTo>
                      <a:pt x="17" y="66"/>
                    </a:lnTo>
                    <a:lnTo>
                      <a:pt x="57" y="55"/>
                    </a:lnTo>
                    <a:close/>
                  </a:path>
                </a:pathLst>
              </a:custGeom>
              <a:solidFill>
                <a:srgbClr val="000000"/>
              </a:solidFill>
              <a:ln w="9525">
                <a:noFill/>
                <a:round/>
                <a:headEnd/>
                <a:tailEnd/>
              </a:ln>
            </p:spPr>
            <p:txBody>
              <a:bodyPr/>
              <a:lstStyle/>
              <a:p>
                <a:endParaRPr lang="en-US"/>
              </a:p>
            </p:txBody>
          </p:sp>
          <p:sp>
            <p:nvSpPr>
              <p:cNvPr id="177" name="Freeform 378"/>
              <p:cNvSpPr>
                <a:spLocks/>
              </p:cNvSpPr>
              <p:nvPr/>
            </p:nvSpPr>
            <p:spPr bwMode="auto">
              <a:xfrm>
                <a:off x="2060575" y="2951163"/>
                <a:ext cx="14288" cy="7937"/>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0 h 26"/>
                  <a:gd name="T34" fmla="*/ 0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11"/>
                    </a:moveTo>
                    <a:lnTo>
                      <a:pt x="2" y="15"/>
                    </a:lnTo>
                    <a:lnTo>
                      <a:pt x="4" y="20"/>
                    </a:lnTo>
                    <a:lnTo>
                      <a:pt x="7" y="23"/>
                    </a:lnTo>
                    <a:lnTo>
                      <a:pt x="10" y="25"/>
                    </a:lnTo>
                    <a:lnTo>
                      <a:pt x="14" y="26"/>
                    </a:lnTo>
                    <a:lnTo>
                      <a:pt x="19" y="26"/>
                    </a:lnTo>
                    <a:lnTo>
                      <a:pt x="22" y="26"/>
                    </a:lnTo>
                    <a:lnTo>
                      <a:pt x="26" y="25"/>
                    </a:lnTo>
                    <a:lnTo>
                      <a:pt x="29" y="24"/>
                    </a:lnTo>
                    <a:lnTo>
                      <a:pt x="33" y="22"/>
                    </a:lnTo>
                    <a:lnTo>
                      <a:pt x="36" y="20"/>
                    </a:lnTo>
                    <a:lnTo>
                      <a:pt x="39" y="16"/>
                    </a:lnTo>
                    <a:lnTo>
                      <a:pt x="40" y="12"/>
                    </a:lnTo>
                    <a:lnTo>
                      <a:pt x="41" y="8"/>
                    </a:lnTo>
                    <a:lnTo>
                      <a:pt x="41" y="4"/>
                    </a:lnTo>
                    <a:lnTo>
                      <a:pt x="40" y="0"/>
                    </a:lnTo>
                    <a:lnTo>
                      <a:pt x="0" y="11"/>
                    </a:lnTo>
                    <a:close/>
                  </a:path>
                </a:pathLst>
              </a:custGeom>
              <a:solidFill>
                <a:srgbClr val="000000"/>
              </a:solidFill>
              <a:ln w="9525">
                <a:noFill/>
                <a:round/>
                <a:headEnd/>
                <a:tailEnd/>
              </a:ln>
            </p:spPr>
            <p:txBody>
              <a:bodyPr/>
              <a:lstStyle/>
              <a:p>
                <a:endParaRPr lang="en-US"/>
              </a:p>
            </p:txBody>
          </p:sp>
          <p:sp>
            <p:nvSpPr>
              <p:cNvPr id="178" name="Freeform 379"/>
              <p:cNvSpPr>
                <a:spLocks/>
              </p:cNvSpPr>
              <p:nvPr/>
            </p:nvSpPr>
            <p:spPr bwMode="auto">
              <a:xfrm>
                <a:off x="2076450" y="2981325"/>
                <a:ext cx="12700" cy="11113"/>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0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0 w 40"/>
                  <a:gd name="T29" fmla="*/ 2147483647 h 31"/>
                  <a:gd name="T30" fmla="*/ 2147483647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0"/>
                    </a:moveTo>
                    <a:lnTo>
                      <a:pt x="37" y="6"/>
                    </a:lnTo>
                    <a:lnTo>
                      <a:pt x="34" y="3"/>
                    </a:lnTo>
                    <a:lnTo>
                      <a:pt x="31" y="1"/>
                    </a:lnTo>
                    <a:lnTo>
                      <a:pt x="27" y="0"/>
                    </a:lnTo>
                    <a:lnTo>
                      <a:pt x="24" y="0"/>
                    </a:lnTo>
                    <a:lnTo>
                      <a:pt x="19" y="0"/>
                    </a:lnTo>
                    <a:lnTo>
                      <a:pt x="15" y="1"/>
                    </a:lnTo>
                    <a:lnTo>
                      <a:pt x="12" y="2"/>
                    </a:lnTo>
                    <a:lnTo>
                      <a:pt x="9" y="4"/>
                    </a:lnTo>
                    <a:lnTo>
                      <a:pt x="6" y="7"/>
                    </a:lnTo>
                    <a:lnTo>
                      <a:pt x="3" y="10"/>
                    </a:lnTo>
                    <a:lnTo>
                      <a:pt x="1" y="14"/>
                    </a:lnTo>
                    <a:lnTo>
                      <a:pt x="1" y="18"/>
                    </a:lnTo>
                    <a:lnTo>
                      <a:pt x="0" y="22"/>
                    </a:lnTo>
                    <a:lnTo>
                      <a:pt x="1" y="26"/>
                    </a:lnTo>
                    <a:lnTo>
                      <a:pt x="3" y="31"/>
                    </a:lnTo>
                    <a:lnTo>
                      <a:pt x="40" y="10"/>
                    </a:lnTo>
                    <a:close/>
                  </a:path>
                </a:pathLst>
              </a:custGeom>
              <a:solidFill>
                <a:srgbClr val="000000"/>
              </a:solidFill>
              <a:ln w="9525">
                <a:noFill/>
                <a:round/>
                <a:headEnd/>
                <a:tailEnd/>
              </a:ln>
            </p:spPr>
            <p:txBody>
              <a:bodyPr/>
              <a:lstStyle/>
              <a:p>
                <a:endParaRPr lang="en-US"/>
              </a:p>
            </p:txBody>
          </p:sp>
          <p:sp>
            <p:nvSpPr>
              <p:cNvPr id="179" name="Freeform 380"/>
              <p:cNvSpPr>
                <a:spLocks/>
              </p:cNvSpPr>
              <p:nvPr/>
            </p:nvSpPr>
            <p:spPr bwMode="auto">
              <a:xfrm>
                <a:off x="2078038" y="2984500"/>
                <a:ext cx="25400" cy="30163"/>
              </a:xfrm>
              <a:custGeom>
                <a:avLst/>
                <a:gdLst>
                  <a:gd name="T0" fmla="*/ 2147483647 w 82"/>
                  <a:gd name="T1" fmla="*/ 2147483647 h 93"/>
                  <a:gd name="T2" fmla="*/ 2147483647 w 82"/>
                  <a:gd name="T3" fmla="*/ 2147483647 h 93"/>
                  <a:gd name="T4" fmla="*/ 2147483647 w 82"/>
                  <a:gd name="T5" fmla="*/ 2147483647 h 93"/>
                  <a:gd name="T6" fmla="*/ 2147483647 w 82"/>
                  <a:gd name="T7" fmla="*/ 2147483647 h 93"/>
                  <a:gd name="T8" fmla="*/ 2147483647 w 82"/>
                  <a:gd name="T9" fmla="*/ 0 h 93"/>
                  <a:gd name="T10" fmla="*/ 0 w 82"/>
                  <a:gd name="T11" fmla="*/ 2147483647 h 93"/>
                  <a:gd name="T12" fmla="*/ 2147483647 w 82"/>
                  <a:gd name="T13" fmla="*/ 2147483647 h 93"/>
                  <a:gd name="T14" fmla="*/ 2147483647 w 82"/>
                  <a:gd name="T15" fmla="*/ 2147483647 h 93"/>
                  <a:gd name="T16" fmla="*/ 2147483647 w 82"/>
                  <a:gd name="T17" fmla="*/ 2147483647 h 93"/>
                  <a:gd name="T18" fmla="*/ 2147483647 w 82"/>
                  <a:gd name="T19" fmla="*/ 2147483647 h 93"/>
                  <a:gd name="T20" fmla="*/ 2147483647 w 82"/>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3"/>
                  <a:gd name="T35" fmla="*/ 82 w 82"/>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3">
                    <a:moveTo>
                      <a:pt x="82" y="68"/>
                    </a:moveTo>
                    <a:lnTo>
                      <a:pt x="82" y="68"/>
                    </a:lnTo>
                    <a:lnTo>
                      <a:pt x="63" y="41"/>
                    </a:lnTo>
                    <a:lnTo>
                      <a:pt x="45" y="13"/>
                    </a:lnTo>
                    <a:lnTo>
                      <a:pt x="37" y="0"/>
                    </a:lnTo>
                    <a:lnTo>
                      <a:pt x="0" y="21"/>
                    </a:lnTo>
                    <a:lnTo>
                      <a:pt x="9" y="35"/>
                    </a:lnTo>
                    <a:lnTo>
                      <a:pt x="28" y="65"/>
                    </a:lnTo>
                    <a:lnTo>
                      <a:pt x="48" y="93"/>
                    </a:lnTo>
                    <a:lnTo>
                      <a:pt x="49" y="93"/>
                    </a:lnTo>
                    <a:lnTo>
                      <a:pt x="82" y="68"/>
                    </a:lnTo>
                    <a:close/>
                  </a:path>
                </a:pathLst>
              </a:custGeom>
              <a:solidFill>
                <a:srgbClr val="000000"/>
              </a:solidFill>
              <a:ln w="9525">
                <a:noFill/>
                <a:round/>
                <a:headEnd/>
                <a:tailEnd/>
              </a:ln>
            </p:spPr>
            <p:txBody>
              <a:bodyPr/>
              <a:lstStyle/>
              <a:p>
                <a:endParaRPr lang="en-US"/>
              </a:p>
            </p:txBody>
          </p:sp>
          <p:sp>
            <p:nvSpPr>
              <p:cNvPr id="180" name="Freeform 381"/>
              <p:cNvSpPr>
                <a:spLocks/>
              </p:cNvSpPr>
              <p:nvPr/>
            </p:nvSpPr>
            <p:spPr bwMode="auto">
              <a:xfrm>
                <a:off x="2093913" y="3006725"/>
                <a:ext cx="11112" cy="11113"/>
              </a:xfrm>
              <a:custGeom>
                <a:avLst/>
                <a:gdLst>
                  <a:gd name="T0" fmla="*/ 0 w 38"/>
                  <a:gd name="T1" fmla="*/ 2147483647 h 34"/>
                  <a:gd name="T2" fmla="*/ 2147483647 w 38"/>
                  <a:gd name="T3" fmla="*/ 2147483647 h 34"/>
                  <a:gd name="T4" fmla="*/ 2147483647 w 38"/>
                  <a:gd name="T5" fmla="*/ 2147483647 h 34"/>
                  <a:gd name="T6" fmla="*/ 2147483647 w 38"/>
                  <a:gd name="T7" fmla="*/ 2147483647 h 34"/>
                  <a:gd name="T8" fmla="*/ 2147483647 w 38"/>
                  <a:gd name="T9" fmla="*/ 2147483647 h 34"/>
                  <a:gd name="T10" fmla="*/ 2147483647 w 38"/>
                  <a:gd name="T11" fmla="*/ 2147483647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2147483647 w 38"/>
                  <a:gd name="T33" fmla="*/ 0 h 34"/>
                  <a:gd name="T34" fmla="*/ 0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5"/>
                    </a:moveTo>
                    <a:lnTo>
                      <a:pt x="3" y="29"/>
                    </a:lnTo>
                    <a:lnTo>
                      <a:pt x="6" y="32"/>
                    </a:lnTo>
                    <a:lnTo>
                      <a:pt x="11" y="33"/>
                    </a:lnTo>
                    <a:lnTo>
                      <a:pt x="14" y="34"/>
                    </a:lnTo>
                    <a:lnTo>
                      <a:pt x="18" y="34"/>
                    </a:lnTo>
                    <a:lnTo>
                      <a:pt x="22" y="33"/>
                    </a:lnTo>
                    <a:lnTo>
                      <a:pt x="25" y="32"/>
                    </a:lnTo>
                    <a:lnTo>
                      <a:pt x="29" y="30"/>
                    </a:lnTo>
                    <a:lnTo>
                      <a:pt x="32" y="26"/>
                    </a:lnTo>
                    <a:lnTo>
                      <a:pt x="34" y="23"/>
                    </a:lnTo>
                    <a:lnTo>
                      <a:pt x="36" y="20"/>
                    </a:lnTo>
                    <a:lnTo>
                      <a:pt x="37" y="17"/>
                    </a:lnTo>
                    <a:lnTo>
                      <a:pt x="38" y="13"/>
                    </a:lnTo>
                    <a:lnTo>
                      <a:pt x="37" y="9"/>
                    </a:lnTo>
                    <a:lnTo>
                      <a:pt x="36" y="4"/>
                    </a:lnTo>
                    <a:lnTo>
                      <a:pt x="33" y="0"/>
                    </a:lnTo>
                    <a:lnTo>
                      <a:pt x="0" y="25"/>
                    </a:lnTo>
                    <a:close/>
                  </a:path>
                </a:pathLst>
              </a:custGeom>
              <a:solidFill>
                <a:srgbClr val="000000"/>
              </a:solidFill>
              <a:ln w="9525">
                <a:noFill/>
                <a:round/>
                <a:headEnd/>
                <a:tailEnd/>
              </a:ln>
            </p:spPr>
            <p:txBody>
              <a:bodyPr/>
              <a:lstStyle/>
              <a:p>
                <a:endParaRPr lang="en-US"/>
              </a:p>
            </p:txBody>
          </p:sp>
          <p:sp>
            <p:nvSpPr>
              <p:cNvPr id="181" name="Freeform 382"/>
              <p:cNvSpPr>
                <a:spLocks/>
              </p:cNvSpPr>
              <p:nvPr/>
            </p:nvSpPr>
            <p:spPr bwMode="auto">
              <a:xfrm>
                <a:off x="2117725" y="3033713"/>
                <a:ext cx="12700" cy="11112"/>
              </a:xfrm>
              <a:custGeom>
                <a:avLst/>
                <a:gdLst>
                  <a:gd name="T0" fmla="*/ 2147483647 w 37"/>
                  <a:gd name="T1" fmla="*/ 2147483647 h 36"/>
                  <a:gd name="T2" fmla="*/ 2147483647 w 37"/>
                  <a:gd name="T3" fmla="*/ 2147483647 h 36"/>
                  <a:gd name="T4" fmla="*/ 2147483647 w 37"/>
                  <a:gd name="T5" fmla="*/ 2147483647 h 36"/>
                  <a:gd name="T6" fmla="*/ 2147483647 w 37"/>
                  <a:gd name="T7" fmla="*/ 0 h 36"/>
                  <a:gd name="T8" fmla="*/ 2147483647 w 37"/>
                  <a:gd name="T9" fmla="*/ 0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0 w 37"/>
                  <a:gd name="T25" fmla="*/ 2147483647 h 36"/>
                  <a:gd name="T26" fmla="*/ 0 w 37"/>
                  <a:gd name="T27" fmla="*/ 2147483647 h 36"/>
                  <a:gd name="T28" fmla="*/ 2147483647 w 37"/>
                  <a:gd name="T29" fmla="*/ 2147483647 h 36"/>
                  <a:gd name="T30" fmla="*/ 2147483647 w 37"/>
                  <a:gd name="T31" fmla="*/ 2147483647 h 36"/>
                  <a:gd name="T32" fmla="*/ 2147483647 w 37"/>
                  <a:gd name="T33" fmla="*/ 2147483647 h 36"/>
                  <a:gd name="T34" fmla="*/ 2147483647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37" y="6"/>
                    </a:moveTo>
                    <a:lnTo>
                      <a:pt x="33" y="3"/>
                    </a:lnTo>
                    <a:lnTo>
                      <a:pt x="29" y="1"/>
                    </a:lnTo>
                    <a:lnTo>
                      <a:pt x="25" y="0"/>
                    </a:lnTo>
                    <a:lnTo>
                      <a:pt x="21" y="0"/>
                    </a:lnTo>
                    <a:lnTo>
                      <a:pt x="17" y="1"/>
                    </a:lnTo>
                    <a:lnTo>
                      <a:pt x="14" y="2"/>
                    </a:lnTo>
                    <a:lnTo>
                      <a:pt x="10" y="4"/>
                    </a:lnTo>
                    <a:lnTo>
                      <a:pt x="7" y="6"/>
                    </a:lnTo>
                    <a:lnTo>
                      <a:pt x="4" y="9"/>
                    </a:lnTo>
                    <a:lnTo>
                      <a:pt x="2" y="12"/>
                    </a:lnTo>
                    <a:lnTo>
                      <a:pt x="1" y="15"/>
                    </a:lnTo>
                    <a:lnTo>
                      <a:pt x="0" y="20"/>
                    </a:lnTo>
                    <a:lnTo>
                      <a:pt x="0" y="24"/>
                    </a:lnTo>
                    <a:lnTo>
                      <a:pt x="1" y="28"/>
                    </a:lnTo>
                    <a:lnTo>
                      <a:pt x="3" y="31"/>
                    </a:lnTo>
                    <a:lnTo>
                      <a:pt x="7" y="36"/>
                    </a:lnTo>
                    <a:lnTo>
                      <a:pt x="37" y="6"/>
                    </a:lnTo>
                    <a:close/>
                  </a:path>
                </a:pathLst>
              </a:custGeom>
              <a:solidFill>
                <a:srgbClr val="000000"/>
              </a:solidFill>
              <a:ln w="9525">
                <a:noFill/>
                <a:round/>
                <a:headEnd/>
                <a:tailEnd/>
              </a:ln>
            </p:spPr>
            <p:txBody>
              <a:bodyPr/>
              <a:lstStyle/>
              <a:p>
                <a:endParaRPr lang="en-US"/>
              </a:p>
            </p:txBody>
          </p:sp>
          <p:sp>
            <p:nvSpPr>
              <p:cNvPr id="182" name="Freeform 383"/>
              <p:cNvSpPr>
                <a:spLocks/>
              </p:cNvSpPr>
              <p:nvPr/>
            </p:nvSpPr>
            <p:spPr bwMode="auto">
              <a:xfrm>
                <a:off x="2120900" y="3035300"/>
                <a:ext cx="28575" cy="28575"/>
              </a:xfrm>
              <a:custGeom>
                <a:avLst/>
                <a:gdLst>
                  <a:gd name="T0" fmla="*/ 2147483647 w 90"/>
                  <a:gd name="T1" fmla="*/ 2147483647 h 88"/>
                  <a:gd name="T2" fmla="*/ 2147483647 w 90"/>
                  <a:gd name="T3" fmla="*/ 2147483647 h 88"/>
                  <a:gd name="T4" fmla="*/ 2147483647 w 90"/>
                  <a:gd name="T5" fmla="*/ 2147483647 h 88"/>
                  <a:gd name="T6" fmla="*/ 2147483647 w 90"/>
                  <a:gd name="T7" fmla="*/ 0 h 88"/>
                  <a:gd name="T8" fmla="*/ 0 w 90"/>
                  <a:gd name="T9" fmla="*/ 2147483647 h 88"/>
                  <a:gd name="T10" fmla="*/ 2147483647 w 90"/>
                  <a:gd name="T11" fmla="*/ 2147483647 h 88"/>
                  <a:gd name="T12" fmla="*/ 2147483647 w 90"/>
                  <a:gd name="T13" fmla="*/ 2147483647 h 88"/>
                  <a:gd name="T14" fmla="*/ 2147483647 w 90"/>
                  <a:gd name="T15" fmla="*/ 2147483647 h 88"/>
                  <a:gd name="T16" fmla="*/ 2147483647 w 90"/>
                  <a:gd name="T17" fmla="*/ 214748364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8"/>
                  <a:gd name="T29" fmla="*/ 90 w 9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8">
                    <a:moveTo>
                      <a:pt x="90" y="56"/>
                    </a:moveTo>
                    <a:lnTo>
                      <a:pt x="70" y="39"/>
                    </a:lnTo>
                    <a:lnTo>
                      <a:pt x="43" y="13"/>
                    </a:lnTo>
                    <a:lnTo>
                      <a:pt x="30" y="0"/>
                    </a:lnTo>
                    <a:lnTo>
                      <a:pt x="0" y="30"/>
                    </a:lnTo>
                    <a:lnTo>
                      <a:pt x="13" y="43"/>
                    </a:lnTo>
                    <a:lnTo>
                      <a:pt x="43" y="70"/>
                    </a:lnTo>
                    <a:lnTo>
                      <a:pt x="63" y="88"/>
                    </a:lnTo>
                    <a:lnTo>
                      <a:pt x="90" y="56"/>
                    </a:lnTo>
                    <a:close/>
                  </a:path>
                </a:pathLst>
              </a:custGeom>
              <a:solidFill>
                <a:srgbClr val="000000"/>
              </a:solidFill>
              <a:ln w="9525">
                <a:noFill/>
                <a:round/>
                <a:headEnd/>
                <a:tailEnd/>
              </a:ln>
            </p:spPr>
            <p:txBody>
              <a:bodyPr/>
              <a:lstStyle/>
              <a:p>
                <a:endParaRPr lang="en-US"/>
              </a:p>
            </p:txBody>
          </p:sp>
          <p:sp>
            <p:nvSpPr>
              <p:cNvPr id="183" name="Freeform 384"/>
              <p:cNvSpPr>
                <a:spLocks/>
              </p:cNvSpPr>
              <p:nvPr/>
            </p:nvSpPr>
            <p:spPr bwMode="auto">
              <a:xfrm>
                <a:off x="2139950" y="3054350"/>
                <a:ext cx="11113" cy="11113"/>
              </a:xfrm>
              <a:custGeom>
                <a:avLst/>
                <a:gdLst>
                  <a:gd name="T0" fmla="*/ 0 w 35"/>
                  <a:gd name="T1" fmla="*/ 2147483647 h 37"/>
                  <a:gd name="T2" fmla="*/ 2147483647 w 35"/>
                  <a:gd name="T3" fmla="*/ 2147483647 h 37"/>
                  <a:gd name="T4" fmla="*/ 2147483647 w 35"/>
                  <a:gd name="T5" fmla="*/ 2147483647 h 37"/>
                  <a:gd name="T6" fmla="*/ 2147483647 w 35"/>
                  <a:gd name="T7" fmla="*/ 2147483647 h 37"/>
                  <a:gd name="T8" fmla="*/ 2147483647 w 35"/>
                  <a:gd name="T9" fmla="*/ 2147483647 h 37"/>
                  <a:gd name="T10" fmla="*/ 2147483647 w 35"/>
                  <a:gd name="T11" fmla="*/ 2147483647 h 37"/>
                  <a:gd name="T12" fmla="*/ 2147483647 w 35"/>
                  <a:gd name="T13" fmla="*/ 2147483647 h 37"/>
                  <a:gd name="T14" fmla="*/ 2147483647 w 35"/>
                  <a:gd name="T15" fmla="*/ 2147483647 h 37"/>
                  <a:gd name="T16" fmla="*/ 2147483647 w 35"/>
                  <a:gd name="T17" fmla="*/ 2147483647 h 37"/>
                  <a:gd name="T18" fmla="*/ 2147483647 w 35"/>
                  <a:gd name="T19" fmla="*/ 2147483647 h 37"/>
                  <a:gd name="T20" fmla="*/ 2147483647 w 35"/>
                  <a:gd name="T21" fmla="*/ 2147483647 h 37"/>
                  <a:gd name="T22" fmla="*/ 2147483647 w 35"/>
                  <a:gd name="T23" fmla="*/ 2147483647 h 37"/>
                  <a:gd name="T24" fmla="*/ 2147483647 w 35"/>
                  <a:gd name="T25" fmla="*/ 2147483647 h 37"/>
                  <a:gd name="T26" fmla="*/ 2147483647 w 35"/>
                  <a:gd name="T27" fmla="*/ 2147483647 h 37"/>
                  <a:gd name="T28" fmla="*/ 2147483647 w 35"/>
                  <a:gd name="T29" fmla="*/ 2147483647 h 37"/>
                  <a:gd name="T30" fmla="*/ 2147483647 w 35"/>
                  <a:gd name="T31" fmla="*/ 2147483647 h 37"/>
                  <a:gd name="T32" fmla="*/ 2147483647 w 35"/>
                  <a:gd name="T33" fmla="*/ 0 h 37"/>
                  <a:gd name="T34" fmla="*/ 0 w 35"/>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7"/>
                  <a:gd name="T56" fmla="*/ 35 w 3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7">
                    <a:moveTo>
                      <a:pt x="0" y="32"/>
                    </a:moveTo>
                    <a:lnTo>
                      <a:pt x="4" y="34"/>
                    </a:lnTo>
                    <a:lnTo>
                      <a:pt x="7" y="36"/>
                    </a:lnTo>
                    <a:lnTo>
                      <a:pt x="12" y="37"/>
                    </a:lnTo>
                    <a:lnTo>
                      <a:pt x="16" y="37"/>
                    </a:lnTo>
                    <a:lnTo>
                      <a:pt x="20" y="36"/>
                    </a:lnTo>
                    <a:lnTo>
                      <a:pt x="23" y="34"/>
                    </a:lnTo>
                    <a:lnTo>
                      <a:pt x="26" y="32"/>
                    </a:lnTo>
                    <a:lnTo>
                      <a:pt x="30" y="30"/>
                    </a:lnTo>
                    <a:lnTo>
                      <a:pt x="32" y="26"/>
                    </a:lnTo>
                    <a:lnTo>
                      <a:pt x="34" y="23"/>
                    </a:lnTo>
                    <a:lnTo>
                      <a:pt x="35" y="19"/>
                    </a:lnTo>
                    <a:lnTo>
                      <a:pt x="35" y="15"/>
                    </a:lnTo>
                    <a:lnTo>
                      <a:pt x="35" y="12"/>
                    </a:lnTo>
                    <a:lnTo>
                      <a:pt x="33" y="7"/>
                    </a:lnTo>
                    <a:lnTo>
                      <a:pt x="31" y="3"/>
                    </a:lnTo>
                    <a:lnTo>
                      <a:pt x="27" y="0"/>
                    </a:lnTo>
                    <a:lnTo>
                      <a:pt x="0" y="32"/>
                    </a:lnTo>
                    <a:close/>
                  </a:path>
                </a:pathLst>
              </a:custGeom>
              <a:solidFill>
                <a:srgbClr val="000000"/>
              </a:solidFill>
              <a:ln w="9525">
                <a:noFill/>
                <a:round/>
                <a:headEnd/>
                <a:tailEnd/>
              </a:ln>
            </p:spPr>
            <p:txBody>
              <a:bodyPr/>
              <a:lstStyle/>
              <a:p>
                <a:endParaRPr lang="en-US"/>
              </a:p>
            </p:txBody>
          </p:sp>
          <p:sp>
            <p:nvSpPr>
              <p:cNvPr id="184" name="Freeform 385"/>
              <p:cNvSpPr>
                <a:spLocks/>
              </p:cNvSpPr>
              <p:nvPr/>
            </p:nvSpPr>
            <p:spPr bwMode="auto">
              <a:xfrm>
                <a:off x="2166938" y="3078163"/>
                <a:ext cx="12700" cy="11112"/>
              </a:xfrm>
              <a:custGeom>
                <a:avLst/>
                <a:gdLst>
                  <a:gd name="T0" fmla="*/ 2147483647 w 39"/>
                  <a:gd name="T1" fmla="*/ 2147483647 h 34"/>
                  <a:gd name="T2" fmla="*/ 2147483647 w 39"/>
                  <a:gd name="T3" fmla="*/ 2147483647 h 34"/>
                  <a:gd name="T4" fmla="*/ 2147483647 w 39"/>
                  <a:gd name="T5" fmla="*/ 2147483647 h 34"/>
                  <a:gd name="T6" fmla="*/ 2147483647 w 39"/>
                  <a:gd name="T7" fmla="*/ 2147483647 h 34"/>
                  <a:gd name="T8" fmla="*/ 2147483647 w 39"/>
                  <a:gd name="T9" fmla="*/ 0 h 34"/>
                  <a:gd name="T10" fmla="*/ 2147483647 w 39"/>
                  <a:gd name="T11" fmla="*/ 0 h 34"/>
                  <a:gd name="T12" fmla="*/ 2147483647 w 39"/>
                  <a:gd name="T13" fmla="*/ 2147483647 h 34"/>
                  <a:gd name="T14" fmla="*/ 2147483647 w 39"/>
                  <a:gd name="T15" fmla="*/ 2147483647 h 34"/>
                  <a:gd name="T16" fmla="*/ 2147483647 w 39"/>
                  <a:gd name="T17" fmla="*/ 2147483647 h 34"/>
                  <a:gd name="T18" fmla="*/ 2147483647 w 39"/>
                  <a:gd name="T19" fmla="*/ 2147483647 h 34"/>
                  <a:gd name="T20" fmla="*/ 2147483647 w 39"/>
                  <a:gd name="T21" fmla="*/ 2147483647 h 34"/>
                  <a:gd name="T22" fmla="*/ 2147483647 w 39"/>
                  <a:gd name="T23" fmla="*/ 2147483647 h 34"/>
                  <a:gd name="T24" fmla="*/ 0 w 39"/>
                  <a:gd name="T25" fmla="*/ 2147483647 h 34"/>
                  <a:gd name="T26" fmla="*/ 0 w 39"/>
                  <a:gd name="T27" fmla="*/ 2147483647 h 34"/>
                  <a:gd name="T28" fmla="*/ 0 w 39"/>
                  <a:gd name="T29" fmla="*/ 2147483647 h 34"/>
                  <a:gd name="T30" fmla="*/ 2147483647 w 39"/>
                  <a:gd name="T31" fmla="*/ 2147483647 h 34"/>
                  <a:gd name="T32" fmla="*/ 2147483647 w 39"/>
                  <a:gd name="T33" fmla="*/ 2147483647 h 34"/>
                  <a:gd name="T34" fmla="*/ 2147483647 w 39"/>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4"/>
                  <a:gd name="T56" fmla="*/ 39 w 3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4">
                    <a:moveTo>
                      <a:pt x="39" y="10"/>
                    </a:moveTo>
                    <a:lnTo>
                      <a:pt x="35" y="5"/>
                    </a:lnTo>
                    <a:lnTo>
                      <a:pt x="32" y="3"/>
                    </a:lnTo>
                    <a:lnTo>
                      <a:pt x="28" y="1"/>
                    </a:lnTo>
                    <a:lnTo>
                      <a:pt x="24" y="0"/>
                    </a:lnTo>
                    <a:lnTo>
                      <a:pt x="21" y="0"/>
                    </a:lnTo>
                    <a:lnTo>
                      <a:pt x="16" y="1"/>
                    </a:lnTo>
                    <a:lnTo>
                      <a:pt x="13" y="2"/>
                    </a:lnTo>
                    <a:lnTo>
                      <a:pt x="9" y="4"/>
                    </a:lnTo>
                    <a:lnTo>
                      <a:pt x="7" y="6"/>
                    </a:lnTo>
                    <a:lnTo>
                      <a:pt x="4" y="10"/>
                    </a:lnTo>
                    <a:lnTo>
                      <a:pt x="2" y="13"/>
                    </a:lnTo>
                    <a:lnTo>
                      <a:pt x="0" y="17"/>
                    </a:lnTo>
                    <a:lnTo>
                      <a:pt x="0" y="21"/>
                    </a:lnTo>
                    <a:lnTo>
                      <a:pt x="0" y="24"/>
                    </a:lnTo>
                    <a:lnTo>
                      <a:pt x="2" y="29"/>
                    </a:lnTo>
                    <a:lnTo>
                      <a:pt x="5" y="34"/>
                    </a:lnTo>
                    <a:lnTo>
                      <a:pt x="39" y="10"/>
                    </a:lnTo>
                    <a:close/>
                  </a:path>
                </a:pathLst>
              </a:custGeom>
              <a:solidFill>
                <a:srgbClr val="000000"/>
              </a:solidFill>
              <a:ln w="9525">
                <a:noFill/>
                <a:round/>
                <a:headEnd/>
                <a:tailEnd/>
              </a:ln>
            </p:spPr>
            <p:txBody>
              <a:bodyPr/>
              <a:lstStyle/>
              <a:p>
                <a:endParaRPr lang="en-US"/>
              </a:p>
            </p:txBody>
          </p:sp>
          <p:sp>
            <p:nvSpPr>
              <p:cNvPr id="185" name="Freeform 386"/>
              <p:cNvSpPr>
                <a:spLocks/>
              </p:cNvSpPr>
              <p:nvPr/>
            </p:nvSpPr>
            <p:spPr bwMode="auto">
              <a:xfrm>
                <a:off x="2168525" y="3081338"/>
                <a:ext cx="26988" cy="28575"/>
              </a:xfrm>
              <a:custGeom>
                <a:avLst/>
                <a:gdLst>
                  <a:gd name="T0" fmla="*/ 2147483647 w 85"/>
                  <a:gd name="T1" fmla="*/ 2147483647 h 90"/>
                  <a:gd name="T2" fmla="*/ 2147483647 w 85"/>
                  <a:gd name="T3" fmla="*/ 2147483647 h 90"/>
                  <a:gd name="T4" fmla="*/ 2147483647 w 85"/>
                  <a:gd name="T5" fmla="*/ 2147483647 h 90"/>
                  <a:gd name="T6" fmla="*/ 2147483647 w 85"/>
                  <a:gd name="T7" fmla="*/ 2147483647 h 90"/>
                  <a:gd name="T8" fmla="*/ 2147483647 w 85"/>
                  <a:gd name="T9" fmla="*/ 2147483647 h 90"/>
                  <a:gd name="T10" fmla="*/ 2147483647 w 85"/>
                  <a:gd name="T11" fmla="*/ 0 h 90"/>
                  <a:gd name="T12" fmla="*/ 0 w 85"/>
                  <a:gd name="T13" fmla="*/ 2147483647 h 90"/>
                  <a:gd name="T14" fmla="*/ 2147483647 w 85"/>
                  <a:gd name="T15" fmla="*/ 2147483647 h 90"/>
                  <a:gd name="T16" fmla="*/ 2147483647 w 85"/>
                  <a:gd name="T17" fmla="*/ 2147483647 h 90"/>
                  <a:gd name="T18" fmla="*/ 2147483647 w 85"/>
                  <a:gd name="T19" fmla="*/ 2147483647 h 90"/>
                  <a:gd name="T20" fmla="*/ 2147483647 w 85"/>
                  <a:gd name="T21" fmla="*/ 2147483647 h 90"/>
                  <a:gd name="T22" fmla="*/ 2147483647 w 85"/>
                  <a:gd name="T23" fmla="*/ 2147483647 h 90"/>
                  <a:gd name="T24" fmla="*/ 2147483647 w 85"/>
                  <a:gd name="T25" fmla="*/ 2147483647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90"/>
                  <a:gd name="T41" fmla="*/ 85 w 85"/>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90">
                    <a:moveTo>
                      <a:pt x="85" y="62"/>
                    </a:moveTo>
                    <a:lnTo>
                      <a:pt x="82" y="59"/>
                    </a:lnTo>
                    <a:lnTo>
                      <a:pt x="67" y="43"/>
                    </a:lnTo>
                    <a:lnTo>
                      <a:pt x="55" y="27"/>
                    </a:lnTo>
                    <a:lnTo>
                      <a:pt x="42" y="11"/>
                    </a:lnTo>
                    <a:lnTo>
                      <a:pt x="34" y="0"/>
                    </a:lnTo>
                    <a:lnTo>
                      <a:pt x="0" y="24"/>
                    </a:lnTo>
                    <a:lnTo>
                      <a:pt x="8" y="36"/>
                    </a:lnTo>
                    <a:lnTo>
                      <a:pt x="22" y="54"/>
                    </a:lnTo>
                    <a:lnTo>
                      <a:pt x="36" y="70"/>
                    </a:lnTo>
                    <a:lnTo>
                      <a:pt x="50" y="87"/>
                    </a:lnTo>
                    <a:lnTo>
                      <a:pt x="54" y="90"/>
                    </a:lnTo>
                    <a:lnTo>
                      <a:pt x="85" y="62"/>
                    </a:lnTo>
                    <a:close/>
                  </a:path>
                </a:pathLst>
              </a:custGeom>
              <a:solidFill>
                <a:srgbClr val="000000"/>
              </a:solidFill>
              <a:ln w="9525">
                <a:noFill/>
                <a:round/>
                <a:headEnd/>
                <a:tailEnd/>
              </a:ln>
            </p:spPr>
            <p:txBody>
              <a:bodyPr/>
              <a:lstStyle/>
              <a:p>
                <a:endParaRPr lang="en-US"/>
              </a:p>
            </p:txBody>
          </p:sp>
          <p:sp>
            <p:nvSpPr>
              <p:cNvPr id="186" name="Freeform 387"/>
              <p:cNvSpPr>
                <a:spLocks/>
              </p:cNvSpPr>
              <p:nvPr/>
            </p:nvSpPr>
            <p:spPr bwMode="auto">
              <a:xfrm>
                <a:off x="2185988" y="3101975"/>
                <a:ext cx="12700" cy="11113"/>
              </a:xfrm>
              <a:custGeom>
                <a:avLst/>
                <a:gdLst>
                  <a:gd name="T0" fmla="*/ 0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0 h 36"/>
                  <a:gd name="T34" fmla="*/ 0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0" y="28"/>
                    </a:moveTo>
                    <a:lnTo>
                      <a:pt x="4" y="32"/>
                    </a:lnTo>
                    <a:lnTo>
                      <a:pt x="7" y="34"/>
                    </a:lnTo>
                    <a:lnTo>
                      <a:pt x="11" y="35"/>
                    </a:lnTo>
                    <a:lnTo>
                      <a:pt x="15" y="36"/>
                    </a:lnTo>
                    <a:lnTo>
                      <a:pt x="20" y="35"/>
                    </a:lnTo>
                    <a:lnTo>
                      <a:pt x="23" y="34"/>
                    </a:lnTo>
                    <a:lnTo>
                      <a:pt x="26" y="33"/>
                    </a:lnTo>
                    <a:lnTo>
                      <a:pt x="29" y="30"/>
                    </a:lnTo>
                    <a:lnTo>
                      <a:pt x="32" y="27"/>
                    </a:lnTo>
                    <a:lnTo>
                      <a:pt x="34" y="24"/>
                    </a:lnTo>
                    <a:lnTo>
                      <a:pt x="35" y="20"/>
                    </a:lnTo>
                    <a:lnTo>
                      <a:pt x="37" y="17"/>
                    </a:lnTo>
                    <a:lnTo>
                      <a:pt x="37" y="13"/>
                    </a:lnTo>
                    <a:lnTo>
                      <a:pt x="35" y="8"/>
                    </a:lnTo>
                    <a:lnTo>
                      <a:pt x="33" y="4"/>
                    </a:lnTo>
                    <a:lnTo>
                      <a:pt x="31" y="0"/>
                    </a:lnTo>
                    <a:lnTo>
                      <a:pt x="0" y="28"/>
                    </a:lnTo>
                    <a:close/>
                  </a:path>
                </a:pathLst>
              </a:custGeom>
              <a:solidFill>
                <a:srgbClr val="000000"/>
              </a:solidFill>
              <a:ln w="9525">
                <a:noFill/>
                <a:round/>
                <a:headEnd/>
                <a:tailEnd/>
              </a:ln>
            </p:spPr>
            <p:txBody>
              <a:bodyPr/>
              <a:lstStyle/>
              <a:p>
                <a:endParaRPr lang="en-US"/>
              </a:p>
            </p:txBody>
          </p:sp>
          <p:sp>
            <p:nvSpPr>
              <p:cNvPr id="187" name="Freeform 388"/>
              <p:cNvSpPr>
                <a:spLocks/>
              </p:cNvSpPr>
              <p:nvPr/>
            </p:nvSpPr>
            <p:spPr bwMode="auto">
              <a:xfrm>
                <a:off x="2212975" y="3125788"/>
                <a:ext cx="11113" cy="12700"/>
              </a:xfrm>
              <a:custGeom>
                <a:avLst/>
                <a:gdLst>
                  <a:gd name="T0" fmla="*/ 2147483647 w 35"/>
                  <a:gd name="T1" fmla="*/ 2147483647 h 37"/>
                  <a:gd name="T2" fmla="*/ 2147483647 w 35"/>
                  <a:gd name="T3" fmla="*/ 2147483647 h 37"/>
                  <a:gd name="T4" fmla="*/ 2147483647 w 35"/>
                  <a:gd name="T5" fmla="*/ 0 h 37"/>
                  <a:gd name="T6" fmla="*/ 2147483647 w 35"/>
                  <a:gd name="T7" fmla="*/ 0 h 37"/>
                  <a:gd name="T8" fmla="*/ 2147483647 w 35"/>
                  <a:gd name="T9" fmla="*/ 0 h 37"/>
                  <a:gd name="T10" fmla="*/ 2147483647 w 35"/>
                  <a:gd name="T11" fmla="*/ 2147483647 h 37"/>
                  <a:gd name="T12" fmla="*/ 2147483647 w 35"/>
                  <a:gd name="T13" fmla="*/ 2147483647 h 37"/>
                  <a:gd name="T14" fmla="*/ 2147483647 w 35"/>
                  <a:gd name="T15" fmla="*/ 2147483647 h 37"/>
                  <a:gd name="T16" fmla="*/ 2147483647 w 35"/>
                  <a:gd name="T17" fmla="*/ 2147483647 h 37"/>
                  <a:gd name="T18" fmla="*/ 2147483647 w 35"/>
                  <a:gd name="T19" fmla="*/ 2147483647 h 37"/>
                  <a:gd name="T20" fmla="*/ 2147483647 w 35"/>
                  <a:gd name="T21" fmla="*/ 2147483647 h 37"/>
                  <a:gd name="T22" fmla="*/ 0 w 35"/>
                  <a:gd name="T23" fmla="*/ 2147483647 h 37"/>
                  <a:gd name="T24" fmla="*/ 0 w 35"/>
                  <a:gd name="T25" fmla="*/ 2147483647 h 37"/>
                  <a:gd name="T26" fmla="*/ 0 w 35"/>
                  <a:gd name="T27" fmla="*/ 2147483647 h 37"/>
                  <a:gd name="T28" fmla="*/ 2147483647 w 35"/>
                  <a:gd name="T29" fmla="*/ 2147483647 h 37"/>
                  <a:gd name="T30" fmla="*/ 2147483647 w 35"/>
                  <a:gd name="T31" fmla="*/ 2147483647 h 37"/>
                  <a:gd name="T32" fmla="*/ 2147483647 w 35"/>
                  <a:gd name="T33" fmla="*/ 2147483647 h 37"/>
                  <a:gd name="T34" fmla="*/ 2147483647 w 35"/>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7"/>
                  <a:gd name="T56" fmla="*/ 35 w 3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7">
                    <a:moveTo>
                      <a:pt x="35" y="5"/>
                    </a:moveTo>
                    <a:lnTo>
                      <a:pt x="31" y="2"/>
                    </a:lnTo>
                    <a:lnTo>
                      <a:pt x="27" y="0"/>
                    </a:lnTo>
                    <a:lnTo>
                      <a:pt x="22" y="0"/>
                    </a:lnTo>
                    <a:lnTo>
                      <a:pt x="18" y="0"/>
                    </a:lnTo>
                    <a:lnTo>
                      <a:pt x="15" y="1"/>
                    </a:lnTo>
                    <a:lnTo>
                      <a:pt x="12" y="2"/>
                    </a:lnTo>
                    <a:lnTo>
                      <a:pt x="9" y="5"/>
                    </a:lnTo>
                    <a:lnTo>
                      <a:pt x="5" y="8"/>
                    </a:lnTo>
                    <a:lnTo>
                      <a:pt x="3" y="11"/>
                    </a:lnTo>
                    <a:lnTo>
                      <a:pt x="1" y="15"/>
                    </a:lnTo>
                    <a:lnTo>
                      <a:pt x="0" y="18"/>
                    </a:lnTo>
                    <a:lnTo>
                      <a:pt x="0" y="22"/>
                    </a:lnTo>
                    <a:lnTo>
                      <a:pt x="0" y="27"/>
                    </a:lnTo>
                    <a:lnTo>
                      <a:pt x="2" y="30"/>
                    </a:lnTo>
                    <a:lnTo>
                      <a:pt x="4" y="34"/>
                    </a:lnTo>
                    <a:lnTo>
                      <a:pt x="8" y="37"/>
                    </a:lnTo>
                    <a:lnTo>
                      <a:pt x="35" y="5"/>
                    </a:lnTo>
                    <a:close/>
                  </a:path>
                </a:pathLst>
              </a:custGeom>
              <a:solidFill>
                <a:srgbClr val="000000"/>
              </a:solidFill>
              <a:ln w="9525">
                <a:noFill/>
                <a:round/>
                <a:headEnd/>
                <a:tailEnd/>
              </a:ln>
            </p:spPr>
            <p:txBody>
              <a:bodyPr/>
              <a:lstStyle/>
              <a:p>
                <a:endParaRPr lang="en-US"/>
              </a:p>
            </p:txBody>
          </p:sp>
          <p:sp>
            <p:nvSpPr>
              <p:cNvPr id="188" name="Freeform 389"/>
              <p:cNvSpPr>
                <a:spLocks/>
              </p:cNvSpPr>
              <p:nvPr/>
            </p:nvSpPr>
            <p:spPr bwMode="auto">
              <a:xfrm>
                <a:off x="2216150" y="3127375"/>
                <a:ext cx="30163" cy="26988"/>
              </a:xfrm>
              <a:custGeom>
                <a:avLst/>
                <a:gdLst>
                  <a:gd name="T0" fmla="*/ 2147483647 w 93"/>
                  <a:gd name="T1" fmla="*/ 2147483647 h 83"/>
                  <a:gd name="T2" fmla="*/ 2147483647 w 93"/>
                  <a:gd name="T3" fmla="*/ 2147483647 h 83"/>
                  <a:gd name="T4" fmla="*/ 2147483647 w 93"/>
                  <a:gd name="T5" fmla="*/ 2147483647 h 83"/>
                  <a:gd name="T6" fmla="*/ 2147483647 w 93"/>
                  <a:gd name="T7" fmla="*/ 2147483647 h 83"/>
                  <a:gd name="T8" fmla="*/ 2147483647 w 93"/>
                  <a:gd name="T9" fmla="*/ 2147483647 h 83"/>
                  <a:gd name="T10" fmla="*/ 2147483647 w 93"/>
                  <a:gd name="T11" fmla="*/ 0 h 83"/>
                  <a:gd name="T12" fmla="*/ 0 w 93"/>
                  <a:gd name="T13" fmla="*/ 2147483647 h 83"/>
                  <a:gd name="T14" fmla="*/ 2147483647 w 93"/>
                  <a:gd name="T15" fmla="*/ 2147483647 h 83"/>
                  <a:gd name="T16" fmla="*/ 2147483647 w 93"/>
                  <a:gd name="T17" fmla="*/ 2147483647 h 83"/>
                  <a:gd name="T18" fmla="*/ 2147483647 w 93"/>
                  <a:gd name="T19" fmla="*/ 2147483647 h 83"/>
                  <a:gd name="T20" fmla="*/ 2147483647 w 93"/>
                  <a:gd name="T21" fmla="*/ 2147483647 h 83"/>
                  <a:gd name="T22" fmla="*/ 2147483647 w 93"/>
                  <a:gd name="T23" fmla="*/ 2147483647 h 83"/>
                  <a:gd name="T24" fmla="*/ 2147483647 w 93"/>
                  <a:gd name="T25" fmla="*/ 2147483647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83"/>
                  <a:gd name="T41" fmla="*/ 93 w 93"/>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83">
                    <a:moveTo>
                      <a:pt x="93" y="49"/>
                    </a:moveTo>
                    <a:lnTo>
                      <a:pt x="84" y="43"/>
                    </a:lnTo>
                    <a:lnTo>
                      <a:pt x="65" y="29"/>
                    </a:lnTo>
                    <a:lnTo>
                      <a:pt x="47" y="15"/>
                    </a:lnTo>
                    <a:lnTo>
                      <a:pt x="29" y="2"/>
                    </a:lnTo>
                    <a:lnTo>
                      <a:pt x="27" y="0"/>
                    </a:lnTo>
                    <a:lnTo>
                      <a:pt x="0" y="32"/>
                    </a:lnTo>
                    <a:lnTo>
                      <a:pt x="3" y="34"/>
                    </a:lnTo>
                    <a:lnTo>
                      <a:pt x="22" y="49"/>
                    </a:lnTo>
                    <a:lnTo>
                      <a:pt x="41" y="63"/>
                    </a:lnTo>
                    <a:lnTo>
                      <a:pt x="60" y="77"/>
                    </a:lnTo>
                    <a:lnTo>
                      <a:pt x="69" y="83"/>
                    </a:lnTo>
                    <a:lnTo>
                      <a:pt x="93" y="49"/>
                    </a:lnTo>
                    <a:close/>
                  </a:path>
                </a:pathLst>
              </a:custGeom>
              <a:solidFill>
                <a:srgbClr val="000000"/>
              </a:solidFill>
              <a:ln w="9525">
                <a:noFill/>
                <a:round/>
                <a:headEnd/>
                <a:tailEnd/>
              </a:ln>
            </p:spPr>
            <p:txBody>
              <a:bodyPr/>
              <a:lstStyle/>
              <a:p>
                <a:endParaRPr lang="en-US"/>
              </a:p>
            </p:txBody>
          </p:sp>
          <p:sp>
            <p:nvSpPr>
              <p:cNvPr id="189" name="Freeform 390"/>
              <p:cNvSpPr>
                <a:spLocks/>
              </p:cNvSpPr>
              <p:nvPr/>
            </p:nvSpPr>
            <p:spPr bwMode="auto">
              <a:xfrm>
                <a:off x="2238375" y="3143250"/>
                <a:ext cx="9525" cy="12700"/>
              </a:xfrm>
              <a:custGeom>
                <a:avLst/>
                <a:gdLst>
                  <a:gd name="T0" fmla="*/ 0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0 h 38"/>
                  <a:gd name="T34" fmla="*/ 0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0" y="34"/>
                    </a:moveTo>
                    <a:lnTo>
                      <a:pt x="5" y="37"/>
                    </a:lnTo>
                    <a:lnTo>
                      <a:pt x="9" y="38"/>
                    </a:lnTo>
                    <a:lnTo>
                      <a:pt x="13" y="38"/>
                    </a:lnTo>
                    <a:lnTo>
                      <a:pt x="17" y="38"/>
                    </a:lnTo>
                    <a:lnTo>
                      <a:pt x="20" y="36"/>
                    </a:lnTo>
                    <a:lnTo>
                      <a:pt x="24" y="34"/>
                    </a:lnTo>
                    <a:lnTo>
                      <a:pt x="27" y="32"/>
                    </a:lnTo>
                    <a:lnTo>
                      <a:pt x="30" y="29"/>
                    </a:lnTo>
                    <a:lnTo>
                      <a:pt x="31" y="25"/>
                    </a:lnTo>
                    <a:lnTo>
                      <a:pt x="33" y="21"/>
                    </a:lnTo>
                    <a:lnTo>
                      <a:pt x="33" y="18"/>
                    </a:lnTo>
                    <a:lnTo>
                      <a:pt x="33" y="14"/>
                    </a:lnTo>
                    <a:lnTo>
                      <a:pt x="32" y="10"/>
                    </a:lnTo>
                    <a:lnTo>
                      <a:pt x="31" y="6"/>
                    </a:lnTo>
                    <a:lnTo>
                      <a:pt x="28" y="3"/>
                    </a:lnTo>
                    <a:lnTo>
                      <a:pt x="24" y="0"/>
                    </a:lnTo>
                    <a:lnTo>
                      <a:pt x="0" y="34"/>
                    </a:lnTo>
                    <a:close/>
                  </a:path>
                </a:pathLst>
              </a:custGeom>
              <a:solidFill>
                <a:srgbClr val="000000"/>
              </a:solidFill>
              <a:ln w="9525">
                <a:noFill/>
                <a:round/>
                <a:headEnd/>
                <a:tailEnd/>
              </a:ln>
            </p:spPr>
            <p:txBody>
              <a:bodyPr/>
              <a:lstStyle/>
              <a:p>
                <a:endParaRPr lang="en-US"/>
              </a:p>
            </p:txBody>
          </p:sp>
          <p:sp>
            <p:nvSpPr>
              <p:cNvPr id="190" name="Freeform 391"/>
              <p:cNvSpPr>
                <a:spLocks/>
              </p:cNvSpPr>
              <p:nvPr/>
            </p:nvSpPr>
            <p:spPr bwMode="auto">
              <a:xfrm>
                <a:off x="2270125" y="3162300"/>
                <a:ext cx="9525" cy="12700"/>
              </a:xfrm>
              <a:custGeom>
                <a:avLst/>
                <a:gdLst>
                  <a:gd name="T0" fmla="*/ 2147483647 w 31"/>
                  <a:gd name="T1" fmla="*/ 2147483647 h 40"/>
                  <a:gd name="T2" fmla="*/ 2147483647 w 31"/>
                  <a:gd name="T3" fmla="*/ 2147483647 h 40"/>
                  <a:gd name="T4" fmla="*/ 2147483647 w 31"/>
                  <a:gd name="T5" fmla="*/ 0 h 40"/>
                  <a:gd name="T6" fmla="*/ 2147483647 w 31"/>
                  <a:gd name="T7" fmla="*/ 0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0 w 31"/>
                  <a:gd name="T21" fmla="*/ 2147483647 h 40"/>
                  <a:gd name="T22" fmla="*/ 0 w 31"/>
                  <a:gd name="T23" fmla="*/ 2147483647 h 40"/>
                  <a:gd name="T24" fmla="*/ 0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31" y="3"/>
                    </a:moveTo>
                    <a:lnTo>
                      <a:pt x="26" y="1"/>
                    </a:lnTo>
                    <a:lnTo>
                      <a:pt x="22" y="0"/>
                    </a:lnTo>
                    <a:lnTo>
                      <a:pt x="18" y="0"/>
                    </a:lnTo>
                    <a:lnTo>
                      <a:pt x="14" y="1"/>
                    </a:lnTo>
                    <a:lnTo>
                      <a:pt x="10" y="3"/>
                    </a:lnTo>
                    <a:lnTo>
                      <a:pt x="7" y="5"/>
                    </a:lnTo>
                    <a:lnTo>
                      <a:pt x="5" y="9"/>
                    </a:lnTo>
                    <a:lnTo>
                      <a:pt x="3" y="12"/>
                    </a:lnTo>
                    <a:lnTo>
                      <a:pt x="1" y="15"/>
                    </a:lnTo>
                    <a:lnTo>
                      <a:pt x="0" y="19"/>
                    </a:lnTo>
                    <a:lnTo>
                      <a:pt x="0" y="22"/>
                    </a:lnTo>
                    <a:lnTo>
                      <a:pt x="0" y="27"/>
                    </a:lnTo>
                    <a:lnTo>
                      <a:pt x="1" y="31"/>
                    </a:lnTo>
                    <a:lnTo>
                      <a:pt x="3" y="34"/>
                    </a:lnTo>
                    <a:lnTo>
                      <a:pt x="6" y="37"/>
                    </a:lnTo>
                    <a:lnTo>
                      <a:pt x="10" y="40"/>
                    </a:lnTo>
                    <a:lnTo>
                      <a:pt x="31" y="3"/>
                    </a:lnTo>
                    <a:close/>
                  </a:path>
                </a:pathLst>
              </a:custGeom>
              <a:solidFill>
                <a:srgbClr val="000000"/>
              </a:solidFill>
              <a:ln w="9525">
                <a:noFill/>
                <a:round/>
                <a:headEnd/>
                <a:tailEnd/>
              </a:ln>
            </p:spPr>
            <p:txBody>
              <a:bodyPr/>
              <a:lstStyle/>
              <a:p>
                <a:endParaRPr lang="en-US"/>
              </a:p>
            </p:txBody>
          </p:sp>
          <p:sp>
            <p:nvSpPr>
              <p:cNvPr id="191" name="Freeform 392"/>
              <p:cNvSpPr>
                <a:spLocks/>
              </p:cNvSpPr>
              <p:nvPr/>
            </p:nvSpPr>
            <p:spPr bwMode="auto">
              <a:xfrm>
                <a:off x="2273300" y="3163888"/>
                <a:ext cx="30163" cy="22225"/>
              </a:xfrm>
              <a:custGeom>
                <a:avLst/>
                <a:gdLst>
                  <a:gd name="T0" fmla="*/ 2147483647 w 95"/>
                  <a:gd name="T1" fmla="*/ 2147483647 h 74"/>
                  <a:gd name="T2" fmla="*/ 2147483647 w 95"/>
                  <a:gd name="T3" fmla="*/ 2147483647 h 74"/>
                  <a:gd name="T4" fmla="*/ 2147483647 w 95"/>
                  <a:gd name="T5" fmla="*/ 2147483647 h 74"/>
                  <a:gd name="T6" fmla="*/ 2147483647 w 95"/>
                  <a:gd name="T7" fmla="*/ 0 h 74"/>
                  <a:gd name="T8" fmla="*/ 0 w 95"/>
                  <a:gd name="T9" fmla="*/ 2147483647 h 74"/>
                  <a:gd name="T10" fmla="*/ 2147483647 w 95"/>
                  <a:gd name="T11" fmla="*/ 2147483647 h 74"/>
                  <a:gd name="T12" fmla="*/ 2147483647 w 95"/>
                  <a:gd name="T13" fmla="*/ 2147483647 h 74"/>
                  <a:gd name="T14" fmla="*/ 2147483647 w 95"/>
                  <a:gd name="T15" fmla="*/ 2147483647 h 74"/>
                  <a:gd name="T16" fmla="*/ 2147483647 w 95"/>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74"/>
                  <a:gd name="T29" fmla="*/ 95 w 95"/>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74">
                    <a:moveTo>
                      <a:pt x="95" y="36"/>
                    </a:moveTo>
                    <a:lnTo>
                      <a:pt x="72" y="26"/>
                    </a:lnTo>
                    <a:lnTo>
                      <a:pt x="28" y="4"/>
                    </a:lnTo>
                    <a:lnTo>
                      <a:pt x="21" y="0"/>
                    </a:lnTo>
                    <a:lnTo>
                      <a:pt x="0" y="37"/>
                    </a:lnTo>
                    <a:lnTo>
                      <a:pt x="9" y="42"/>
                    </a:lnTo>
                    <a:lnTo>
                      <a:pt x="54" y="64"/>
                    </a:lnTo>
                    <a:lnTo>
                      <a:pt x="77" y="74"/>
                    </a:lnTo>
                    <a:lnTo>
                      <a:pt x="95" y="36"/>
                    </a:lnTo>
                    <a:close/>
                  </a:path>
                </a:pathLst>
              </a:custGeom>
              <a:solidFill>
                <a:srgbClr val="000000"/>
              </a:solidFill>
              <a:ln w="9525">
                <a:noFill/>
                <a:round/>
                <a:headEnd/>
                <a:tailEnd/>
              </a:ln>
            </p:spPr>
            <p:txBody>
              <a:bodyPr/>
              <a:lstStyle/>
              <a:p>
                <a:endParaRPr lang="en-US"/>
              </a:p>
            </p:txBody>
          </p:sp>
          <p:sp>
            <p:nvSpPr>
              <p:cNvPr id="192" name="Freeform 393"/>
              <p:cNvSpPr>
                <a:spLocks/>
              </p:cNvSpPr>
              <p:nvPr/>
            </p:nvSpPr>
            <p:spPr bwMode="auto">
              <a:xfrm>
                <a:off x="2297113" y="3175000"/>
                <a:ext cx="9525" cy="12700"/>
              </a:xfrm>
              <a:custGeom>
                <a:avLst/>
                <a:gdLst>
                  <a:gd name="T0" fmla="*/ 0 w 31"/>
                  <a:gd name="T1" fmla="*/ 2147483647 h 40"/>
                  <a:gd name="T2" fmla="*/ 2147483647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2147483647 w 31"/>
                  <a:gd name="T23" fmla="*/ 2147483647 h 40"/>
                  <a:gd name="T24" fmla="*/ 2147483647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0 h 40"/>
                  <a:gd name="T34" fmla="*/ 0 w 3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0" y="38"/>
                    </a:moveTo>
                    <a:lnTo>
                      <a:pt x="6" y="39"/>
                    </a:lnTo>
                    <a:lnTo>
                      <a:pt x="10" y="40"/>
                    </a:lnTo>
                    <a:lnTo>
                      <a:pt x="14" y="39"/>
                    </a:lnTo>
                    <a:lnTo>
                      <a:pt x="17" y="38"/>
                    </a:lnTo>
                    <a:lnTo>
                      <a:pt x="21" y="36"/>
                    </a:lnTo>
                    <a:lnTo>
                      <a:pt x="25" y="34"/>
                    </a:lnTo>
                    <a:lnTo>
                      <a:pt x="27" y="31"/>
                    </a:lnTo>
                    <a:lnTo>
                      <a:pt x="29" y="28"/>
                    </a:lnTo>
                    <a:lnTo>
                      <a:pt x="30" y="24"/>
                    </a:lnTo>
                    <a:lnTo>
                      <a:pt x="31" y="20"/>
                    </a:lnTo>
                    <a:lnTo>
                      <a:pt x="31" y="16"/>
                    </a:lnTo>
                    <a:lnTo>
                      <a:pt x="30" y="12"/>
                    </a:lnTo>
                    <a:lnTo>
                      <a:pt x="28" y="9"/>
                    </a:lnTo>
                    <a:lnTo>
                      <a:pt x="26" y="6"/>
                    </a:lnTo>
                    <a:lnTo>
                      <a:pt x="22" y="2"/>
                    </a:lnTo>
                    <a:lnTo>
                      <a:pt x="18" y="0"/>
                    </a:lnTo>
                    <a:lnTo>
                      <a:pt x="0" y="38"/>
                    </a:lnTo>
                    <a:close/>
                  </a:path>
                </a:pathLst>
              </a:custGeom>
              <a:solidFill>
                <a:srgbClr val="000000"/>
              </a:solidFill>
              <a:ln w="9525">
                <a:noFill/>
                <a:round/>
                <a:headEnd/>
                <a:tailEnd/>
              </a:ln>
            </p:spPr>
            <p:txBody>
              <a:bodyPr/>
              <a:lstStyle/>
              <a:p>
                <a:endParaRPr lang="en-US"/>
              </a:p>
            </p:txBody>
          </p:sp>
          <p:sp>
            <p:nvSpPr>
              <p:cNvPr id="193" name="Freeform 394"/>
              <p:cNvSpPr>
                <a:spLocks/>
              </p:cNvSpPr>
              <p:nvPr/>
            </p:nvSpPr>
            <p:spPr bwMode="auto">
              <a:xfrm>
                <a:off x="2330450" y="3189288"/>
                <a:ext cx="9525" cy="12700"/>
              </a:xfrm>
              <a:custGeom>
                <a:avLst/>
                <a:gdLst>
                  <a:gd name="T0" fmla="*/ 2147483647 w 28"/>
                  <a:gd name="T1" fmla="*/ 2147483647 h 40"/>
                  <a:gd name="T2" fmla="*/ 2147483647 w 28"/>
                  <a:gd name="T3" fmla="*/ 0 h 40"/>
                  <a:gd name="T4" fmla="*/ 2147483647 w 28"/>
                  <a:gd name="T5" fmla="*/ 0 h 40"/>
                  <a:gd name="T6" fmla="*/ 2147483647 w 28"/>
                  <a:gd name="T7" fmla="*/ 0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0 w 28"/>
                  <a:gd name="T19" fmla="*/ 2147483647 h 40"/>
                  <a:gd name="T20" fmla="*/ 0 w 28"/>
                  <a:gd name="T21" fmla="*/ 2147483647 h 40"/>
                  <a:gd name="T22" fmla="*/ 0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28" y="1"/>
                    </a:moveTo>
                    <a:lnTo>
                      <a:pt x="23" y="0"/>
                    </a:lnTo>
                    <a:lnTo>
                      <a:pt x="19" y="0"/>
                    </a:lnTo>
                    <a:lnTo>
                      <a:pt x="15" y="0"/>
                    </a:lnTo>
                    <a:lnTo>
                      <a:pt x="12" y="2"/>
                    </a:lnTo>
                    <a:lnTo>
                      <a:pt x="8" y="4"/>
                    </a:lnTo>
                    <a:lnTo>
                      <a:pt x="5" y="6"/>
                    </a:lnTo>
                    <a:lnTo>
                      <a:pt x="3" y="9"/>
                    </a:lnTo>
                    <a:lnTo>
                      <a:pt x="1" y="13"/>
                    </a:lnTo>
                    <a:lnTo>
                      <a:pt x="0" y="17"/>
                    </a:lnTo>
                    <a:lnTo>
                      <a:pt x="0" y="21"/>
                    </a:lnTo>
                    <a:lnTo>
                      <a:pt x="0" y="25"/>
                    </a:lnTo>
                    <a:lnTo>
                      <a:pt x="1" y="28"/>
                    </a:lnTo>
                    <a:lnTo>
                      <a:pt x="3" y="31"/>
                    </a:lnTo>
                    <a:lnTo>
                      <a:pt x="5" y="34"/>
                    </a:lnTo>
                    <a:lnTo>
                      <a:pt x="9" y="38"/>
                    </a:lnTo>
                    <a:lnTo>
                      <a:pt x="14" y="40"/>
                    </a:lnTo>
                    <a:lnTo>
                      <a:pt x="28" y="1"/>
                    </a:lnTo>
                    <a:close/>
                  </a:path>
                </a:pathLst>
              </a:custGeom>
              <a:solidFill>
                <a:srgbClr val="000000"/>
              </a:solidFill>
              <a:ln w="9525">
                <a:noFill/>
                <a:round/>
                <a:headEnd/>
                <a:tailEnd/>
              </a:ln>
            </p:spPr>
            <p:txBody>
              <a:bodyPr/>
              <a:lstStyle/>
              <a:p>
                <a:endParaRPr lang="en-US"/>
              </a:p>
            </p:txBody>
          </p:sp>
          <p:sp>
            <p:nvSpPr>
              <p:cNvPr id="194" name="Freeform 395"/>
              <p:cNvSpPr>
                <a:spLocks/>
              </p:cNvSpPr>
              <p:nvPr/>
            </p:nvSpPr>
            <p:spPr bwMode="auto">
              <a:xfrm>
                <a:off x="2335213" y="3189288"/>
                <a:ext cx="30162" cy="19050"/>
              </a:xfrm>
              <a:custGeom>
                <a:avLst/>
                <a:gdLst>
                  <a:gd name="T0" fmla="*/ 2147483647 w 94"/>
                  <a:gd name="T1" fmla="*/ 2147483647 h 63"/>
                  <a:gd name="T2" fmla="*/ 2147483647 w 94"/>
                  <a:gd name="T3" fmla="*/ 2147483647 h 63"/>
                  <a:gd name="T4" fmla="*/ 2147483647 w 94"/>
                  <a:gd name="T5" fmla="*/ 2147483647 h 63"/>
                  <a:gd name="T6" fmla="*/ 2147483647 w 94"/>
                  <a:gd name="T7" fmla="*/ 0 h 63"/>
                  <a:gd name="T8" fmla="*/ 0 w 94"/>
                  <a:gd name="T9" fmla="*/ 2147483647 h 63"/>
                  <a:gd name="T10" fmla="*/ 2147483647 w 94"/>
                  <a:gd name="T11" fmla="*/ 2147483647 h 63"/>
                  <a:gd name="T12" fmla="*/ 2147483647 w 94"/>
                  <a:gd name="T13" fmla="*/ 2147483647 h 63"/>
                  <a:gd name="T14" fmla="*/ 2147483647 w 94"/>
                  <a:gd name="T15" fmla="*/ 2147483647 h 63"/>
                  <a:gd name="T16" fmla="*/ 2147483647 w 94"/>
                  <a:gd name="T17" fmla="*/ 2147483647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63"/>
                  <a:gd name="T29" fmla="*/ 94 w 9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63">
                    <a:moveTo>
                      <a:pt x="94" y="23"/>
                    </a:moveTo>
                    <a:lnTo>
                      <a:pt x="68" y="17"/>
                    </a:lnTo>
                    <a:lnTo>
                      <a:pt x="18" y="1"/>
                    </a:lnTo>
                    <a:lnTo>
                      <a:pt x="14" y="0"/>
                    </a:lnTo>
                    <a:lnTo>
                      <a:pt x="0" y="39"/>
                    </a:lnTo>
                    <a:lnTo>
                      <a:pt x="5" y="41"/>
                    </a:lnTo>
                    <a:lnTo>
                      <a:pt x="57" y="57"/>
                    </a:lnTo>
                    <a:lnTo>
                      <a:pt x="81" y="63"/>
                    </a:lnTo>
                    <a:lnTo>
                      <a:pt x="94" y="23"/>
                    </a:lnTo>
                    <a:close/>
                  </a:path>
                </a:pathLst>
              </a:custGeom>
              <a:solidFill>
                <a:srgbClr val="000000"/>
              </a:solidFill>
              <a:ln w="9525">
                <a:noFill/>
                <a:round/>
                <a:headEnd/>
                <a:tailEnd/>
              </a:ln>
            </p:spPr>
            <p:txBody>
              <a:bodyPr/>
              <a:lstStyle/>
              <a:p>
                <a:endParaRPr lang="en-US"/>
              </a:p>
            </p:txBody>
          </p:sp>
          <p:sp>
            <p:nvSpPr>
              <p:cNvPr id="195" name="Freeform 396"/>
              <p:cNvSpPr>
                <a:spLocks/>
              </p:cNvSpPr>
              <p:nvPr/>
            </p:nvSpPr>
            <p:spPr bwMode="auto">
              <a:xfrm>
                <a:off x="2360613" y="3195638"/>
                <a:ext cx="9525" cy="14287"/>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0"/>
                    </a:moveTo>
                    <a:lnTo>
                      <a:pt x="5" y="41"/>
                    </a:lnTo>
                    <a:lnTo>
                      <a:pt x="9" y="41"/>
                    </a:lnTo>
                    <a:lnTo>
                      <a:pt x="14" y="40"/>
                    </a:lnTo>
                    <a:lnTo>
                      <a:pt x="17" y="39"/>
                    </a:lnTo>
                    <a:lnTo>
                      <a:pt x="20" y="36"/>
                    </a:lnTo>
                    <a:lnTo>
                      <a:pt x="23" y="34"/>
                    </a:lnTo>
                    <a:lnTo>
                      <a:pt x="25" y="29"/>
                    </a:lnTo>
                    <a:lnTo>
                      <a:pt x="26" y="26"/>
                    </a:lnTo>
                    <a:lnTo>
                      <a:pt x="27" y="22"/>
                    </a:lnTo>
                    <a:lnTo>
                      <a:pt x="27" y="19"/>
                    </a:lnTo>
                    <a:lnTo>
                      <a:pt x="26" y="15"/>
                    </a:lnTo>
                    <a:lnTo>
                      <a:pt x="25" y="12"/>
                    </a:lnTo>
                    <a:lnTo>
                      <a:pt x="23" y="7"/>
                    </a:lnTo>
                    <a:lnTo>
                      <a:pt x="20" y="5"/>
                    </a:lnTo>
                    <a:lnTo>
                      <a:pt x="17" y="2"/>
                    </a:lnTo>
                    <a:lnTo>
                      <a:pt x="13" y="0"/>
                    </a:lnTo>
                    <a:lnTo>
                      <a:pt x="0" y="40"/>
                    </a:lnTo>
                    <a:close/>
                  </a:path>
                </a:pathLst>
              </a:custGeom>
              <a:solidFill>
                <a:srgbClr val="000000"/>
              </a:solidFill>
              <a:ln w="9525">
                <a:noFill/>
                <a:round/>
                <a:headEnd/>
                <a:tailEnd/>
              </a:ln>
            </p:spPr>
            <p:txBody>
              <a:bodyPr/>
              <a:lstStyle/>
              <a:p>
                <a:endParaRPr lang="en-US"/>
              </a:p>
            </p:txBody>
          </p:sp>
          <p:sp>
            <p:nvSpPr>
              <p:cNvPr id="196" name="Freeform 397"/>
              <p:cNvSpPr>
                <a:spLocks/>
              </p:cNvSpPr>
              <p:nvPr/>
            </p:nvSpPr>
            <p:spPr bwMode="auto">
              <a:xfrm>
                <a:off x="1525588" y="2681288"/>
                <a:ext cx="12700" cy="9525"/>
              </a:xfrm>
              <a:custGeom>
                <a:avLst/>
                <a:gdLst>
                  <a:gd name="T0" fmla="*/ 2147483647 w 40"/>
                  <a:gd name="T1" fmla="*/ 0 h 31"/>
                  <a:gd name="T2" fmla="*/ 2147483647 w 40"/>
                  <a:gd name="T3" fmla="*/ 2147483647 h 31"/>
                  <a:gd name="T4" fmla="*/ 0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2147483647 h 31"/>
                  <a:gd name="T34" fmla="*/ 2147483647 w 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3" y="0"/>
                    </a:moveTo>
                    <a:lnTo>
                      <a:pt x="1" y="5"/>
                    </a:lnTo>
                    <a:lnTo>
                      <a:pt x="0" y="9"/>
                    </a:lnTo>
                    <a:lnTo>
                      <a:pt x="1" y="13"/>
                    </a:lnTo>
                    <a:lnTo>
                      <a:pt x="2" y="17"/>
                    </a:lnTo>
                    <a:lnTo>
                      <a:pt x="3" y="20"/>
                    </a:lnTo>
                    <a:lnTo>
                      <a:pt x="5" y="24"/>
                    </a:lnTo>
                    <a:lnTo>
                      <a:pt x="8" y="27"/>
                    </a:lnTo>
                    <a:lnTo>
                      <a:pt x="11" y="29"/>
                    </a:lnTo>
                    <a:lnTo>
                      <a:pt x="16" y="30"/>
                    </a:lnTo>
                    <a:lnTo>
                      <a:pt x="19" y="31"/>
                    </a:lnTo>
                    <a:lnTo>
                      <a:pt x="23" y="31"/>
                    </a:lnTo>
                    <a:lnTo>
                      <a:pt x="27" y="30"/>
                    </a:lnTo>
                    <a:lnTo>
                      <a:pt x="30" y="29"/>
                    </a:lnTo>
                    <a:lnTo>
                      <a:pt x="35" y="27"/>
                    </a:lnTo>
                    <a:lnTo>
                      <a:pt x="38" y="24"/>
                    </a:lnTo>
                    <a:lnTo>
                      <a:pt x="40" y="19"/>
                    </a:lnTo>
                    <a:lnTo>
                      <a:pt x="3" y="0"/>
                    </a:lnTo>
                    <a:close/>
                  </a:path>
                </a:pathLst>
              </a:custGeom>
              <a:solidFill>
                <a:srgbClr val="000000"/>
              </a:solidFill>
              <a:ln w="9525">
                <a:noFill/>
                <a:round/>
                <a:headEnd/>
                <a:tailEnd/>
              </a:ln>
            </p:spPr>
            <p:txBody>
              <a:bodyPr/>
              <a:lstStyle/>
              <a:p>
                <a:endParaRPr lang="en-US"/>
              </a:p>
            </p:txBody>
          </p:sp>
          <p:sp>
            <p:nvSpPr>
              <p:cNvPr id="197" name="Freeform 398"/>
              <p:cNvSpPr>
                <a:spLocks/>
              </p:cNvSpPr>
              <p:nvPr/>
            </p:nvSpPr>
            <p:spPr bwMode="auto">
              <a:xfrm>
                <a:off x="1525588" y="2657475"/>
                <a:ext cx="23812" cy="30163"/>
              </a:xfrm>
              <a:custGeom>
                <a:avLst/>
                <a:gdLst>
                  <a:gd name="T0" fmla="*/ 2147483647 w 75"/>
                  <a:gd name="T1" fmla="*/ 0 h 94"/>
                  <a:gd name="T2" fmla="*/ 2147483647 w 75"/>
                  <a:gd name="T3" fmla="*/ 2147483647 h 94"/>
                  <a:gd name="T4" fmla="*/ 2147483647 w 75"/>
                  <a:gd name="T5" fmla="*/ 2147483647 h 94"/>
                  <a:gd name="T6" fmla="*/ 0 w 75"/>
                  <a:gd name="T7" fmla="*/ 2147483647 h 94"/>
                  <a:gd name="T8" fmla="*/ 2147483647 w 75"/>
                  <a:gd name="T9" fmla="*/ 0 h 94"/>
                  <a:gd name="T10" fmla="*/ 0 60000 65536"/>
                  <a:gd name="T11" fmla="*/ 0 60000 65536"/>
                  <a:gd name="T12" fmla="*/ 0 60000 65536"/>
                  <a:gd name="T13" fmla="*/ 0 60000 65536"/>
                  <a:gd name="T14" fmla="*/ 0 60000 65536"/>
                  <a:gd name="T15" fmla="*/ 0 w 75"/>
                  <a:gd name="T16" fmla="*/ 0 h 94"/>
                  <a:gd name="T17" fmla="*/ 75 w 75"/>
                  <a:gd name="T18" fmla="*/ 94 h 94"/>
                </a:gdLst>
                <a:ahLst/>
                <a:cxnLst>
                  <a:cxn ang="T10">
                    <a:pos x="T0" y="T1"/>
                  </a:cxn>
                  <a:cxn ang="T11">
                    <a:pos x="T2" y="T3"/>
                  </a:cxn>
                  <a:cxn ang="T12">
                    <a:pos x="T4" y="T5"/>
                  </a:cxn>
                  <a:cxn ang="T13">
                    <a:pos x="T6" y="T7"/>
                  </a:cxn>
                  <a:cxn ang="T14">
                    <a:pos x="T8" y="T9"/>
                  </a:cxn>
                </a:cxnLst>
                <a:rect l="T15" t="T16" r="T17" b="T18"/>
                <a:pathLst>
                  <a:path w="75" h="94">
                    <a:moveTo>
                      <a:pt x="38" y="0"/>
                    </a:moveTo>
                    <a:lnTo>
                      <a:pt x="75" y="19"/>
                    </a:lnTo>
                    <a:lnTo>
                      <a:pt x="37" y="94"/>
                    </a:lnTo>
                    <a:lnTo>
                      <a:pt x="0" y="75"/>
                    </a:lnTo>
                    <a:lnTo>
                      <a:pt x="38" y="0"/>
                    </a:lnTo>
                    <a:close/>
                  </a:path>
                </a:pathLst>
              </a:custGeom>
              <a:solidFill>
                <a:srgbClr val="000000"/>
              </a:solidFill>
              <a:ln w="9525">
                <a:noFill/>
                <a:round/>
                <a:headEnd/>
                <a:tailEnd/>
              </a:ln>
            </p:spPr>
            <p:txBody>
              <a:bodyPr/>
              <a:lstStyle/>
              <a:p>
                <a:endParaRPr lang="en-US"/>
              </a:p>
            </p:txBody>
          </p:sp>
          <p:sp>
            <p:nvSpPr>
              <p:cNvPr id="198" name="Freeform 399"/>
              <p:cNvSpPr>
                <a:spLocks/>
              </p:cNvSpPr>
              <p:nvPr/>
            </p:nvSpPr>
            <p:spPr bwMode="auto">
              <a:xfrm>
                <a:off x="1538288" y="2654300"/>
                <a:ext cx="12700" cy="952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2147483647 h 30"/>
                  <a:gd name="T12" fmla="*/ 2147483647 w 40"/>
                  <a:gd name="T13" fmla="*/ 2147483647 h 30"/>
                  <a:gd name="T14" fmla="*/ 2147483647 w 40"/>
                  <a:gd name="T15" fmla="*/ 2147483647 h 30"/>
                  <a:gd name="T16" fmla="*/ 2147483647 w 40"/>
                  <a:gd name="T17" fmla="*/ 2147483647 h 30"/>
                  <a:gd name="T18" fmla="*/ 2147483647 w 40"/>
                  <a:gd name="T19" fmla="*/ 2147483647 h 30"/>
                  <a:gd name="T20" fmla="*/ 2147483647 w 40"/>
                  <a:gd name="T21" fmla="*/ 0 h 30"/>
                  <a:gd name="T22" fmla="*/ 2147483647 w 40"/>
                  <a:gd name="T23" fmla="*/ 0 h 30"/>
                  <a:gd name="T24" fmla="*/ 2147483647 w 40"/>
                  <a:gd name="T25" fmla="*/ 2147483647 h 30"/>
                  <a:gd name="T26" fmla="*/ 2147483647 w 40"/>
                  <a:gd name="T27" fmla="*/ 2147483647 h 30"/>
                  <a:gd name="T28" fmla="*/ 2147483647 w 40"/>
                  <a:gd name="T29" fmla="*/ 2147483647 h 30"/>
                  <a:gd name="T30" fmla="*/ 2147483647 w 40"/>
                  <a:gd name="T31" fmla="*/ 2147483647 h 30"/>
                  <a:gd name="T32" fmla="*/ 0 w 40"/>
                  <a:gd name="T33" fmla="*/ 2147483647 h 30"/>
                  <a:gd name="T34" fmla="*/ 2147483647 w 40"/>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37" y="30"/>
                    </a:moveTo>
                    <a:lnTo>
                      <a:pt x="39" y="26"/>
                    </a:lnTo>
                    <a:lnTo>
                      <a:pt x="40" y="22"/>
                    </a:lnTo>
                    <a:lnTo>
                      <a:pt x="39" y="18"/>
                    </a:lnTo>
                    <a:lnTo>
                      <a:pt x="38" y="14"/>
                    </a:lnTo>
                    <a:lnTo>
                      <a:pt x="37" y="10"/>
                    </a:lnTo>
                    <a:lnTo>
                      <a:pt x="34" y="7"/>
                    </a:lnTo>
                    <a:lnTo>
                      <a:pt x="32" y="5"/>
                    </a:lnTo>
                    <a:lnTo>
                      <a:pt x="28" y="3"/>
                    </a:lnTo>
                    <a:lnTo>
                      <a:pt x="24" y="1"/>
                    </a:lnTo>
                    <a:lnTo>
                      <a:pt x="21" y="0"/>
                    </a:lnTo>
                    <a:lnTo>
                      <a:pt x="17" y="0"/>
                    </a:lnTo>
                    <a:lnTo>
                      <a:pt x="13" y="1"/>
                    </a:lnTo>
                    <a:lnTo>
                      <a:pt x="9" y="2"/>
                    </a:lnTo>
                    <a:lnTo>
                      <a:pt x="5" y="4"/>
                    </a:lnTo>
                    <a:lnTo>
                      <a:pt x="2" y="7"/>
                    </a:lnTo>
                    <a:lnTo>
                      <a:pt x="0" y="11"/>
                    </a:lnTo>
                    <a:lnTo>
                      <a:pt x="37" y="30"/>
                    </a:lnTo>
                    <a:close/>
                  </a:path>
                </a:pathLst>
              </a:custGeom>
              <a:solidFill>
                <a:srgbClr val="000000"/>
              </a:solidFill>
              <a:ln w="9525">
                <a:noFill/>
                <a:round/>
                <a:headEnd/>
                <a:tailEnd/>
              </a:ln>
            </p:spPr>
            <p:txBody>
              <a:bodyPr/>
              <a:lstStyle/>
              <a:p>
                <a:endParaRPr lang="en-US"/>
              </a:p>
            </p:txBody>
          </p:sp>
          <p:sp>
            <p:nvSpPr>
              <p:cNvPr id="199" name="Freeform 400"/>
              <p:cNvSpPr>
                <a:spLocks/>
              </p:cNvSpPr>
              <p:nvPr/>
            </p:nvSpPr>
            <p:spPr bwMode="auto">
              <a:xfrm>
                <a:off x="1555750" y="2622550"/>
                <a:ext cx="12700" cy="9525"/>
              </a:xfrm>
              <a:custGeom>
                <a:avLst/>
                <a:gdLst>
                  <a:gd name="T0" fmla="*/ 2147483647 w 39"/>
                  <a:gd name="T1" fmla="*/ 0 h 31"/>
                  <a:gd name="T2" fmla="*/ 2147483647 w 39"/>
                  <a:gd name="T3" fmla="*/ 2147483647 h 31"/>
                  <a:gd name="T4" fmla="*/ 0 w 39"/>
                  <a:gd name="T5" fmla="*/ 2147483647 h 31"/>
                  <a:gd name="T6" fmla="*/ 0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2147483647 h 31"/>
                  <a:gd name="T16" fmla="*/ 2147483647 w 39"/>
                  <a:gd name="T17" fmla="*/ 2147483647 h 31"/>
                  <a:gd name="T18" fmla="*/ 2147483647 w 39"/>
                  <a:gd name="T19" fmla="*/ 2147483647 h 31"/>
                  <a:gd name="T20" fmla="*/ 2147483647 w 39"/>
                  <a:gd name="T21" fmla="*/ 2147483647 h 31"/>
                  <a:gd name="T22" fmla="*/ 2147483647 w 39"/>
                  <a:gd name="T23" fmla="*/ 2147483647 h 31"/>
                  <a:gd name="T24" fmla="*/ 2147483647 w 39"/>
                  <a:gd name="T25" fmla="*/ 2147483647 h 31"/>
                  <a:gd name="T26" fmla="*/ 2147483647 w 39"/>
                  <a:gd name="T27" fmla="*/ 2147483647 h 31"/>
                  <a:gd name="T28" fmla="*/ 2147483647 w 39"/>
                  <a:gd name="T29" fmla="*/ 2147483647 h 31"/>
                  <a:gd name="T30" fmla="*/ 2147483647 w 39"/>
                  <a:gd name="T31" fmla="*/ 2147483647 h 31"/>
                  <a:gd name="T32" fmla="*/ 2147483647 w 39"/>
                  <a:gd name="T33" fmla="*/ 2147483647 h 31"/>
                  <a:gd name="T34" fmla="*/ 2147483647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2" y="0"/>
                    </a:moveTo>
                    <a:lnTo>
                      <a:pt x="1" y="5"/>
                    </a:lnTo>
                    <a:lnTo>
                      <a:pt x="0" y="10"/>
                    </a:lnTo>
                    <a:lnTo>
                      <a:pt x="0" y="13"/>
                    </a:lnTo>
                    <a:lnTo>
                      <a:pt x="1" y="17"/>
                    </a:lnTo>
                    <a:lnTo>
                      <a:pt x="3" y="21"/>
                    </a:lnTo>
                    <a:lnTo>
                      <a:pt x="5" y="24"/>
                    </a:lnTo>
                    <a:lnTo>
                      <a:pt x="8" y="27"/>
                    </a:lnTo>
                    <a:lnTo>
                      <a:pt x="11" y="29"/>
                    </a:lnTo>
                    <a:lnTo>
                      <a:pt x="15" y="30"/>
                    </a:lnTo>
                    <a:lnTo>
                      <a:pt x="19" y="31"/>
                    </a:lnTo>
                    <a:lnTo>
                      <a:pt x="23" y="31"/>
                    </a:lnTo>
                    <a:lnTo>
                      <a:pt x="26" y="30"/>
                    </a:lnTo>
                    <a:lnTo>
                      <a:pt x="30" y="29"/>
                    </a:lnTo>
                    <a:lnTo>
                      <a:pt x="34" y="27"/>
                    </a:lnTo>
                    <a:lnTo>
                      <a:pt x="37" y="24"/>
                    </a:lnTo>
                    <a:lnTo>
                      <a:pt x="39" y="19"/>
                    </a:lnTo>
                    <a:lnTo>
                      <a:pt x="2" y="0"/>
                    </a:lnTo>
                    <a:close/>
                  </a:path>
                </a:pathLst>
              </a:custGeom>
              <a:solidFill>
                <a:srgbClr val="000000"/>
              </a:solidFill>
              <a:ln w="9525">
                <a:noFill/>
                <a:round/>
                <a:headEnd/>
                <a:tailEnd/>
              </a:ln>
            </p:spPr>
            <p:txBody>
              <a:bodyPr/>
              <a:lstStyle/>
              <a:p>
                <a:endParaRPr lang="en-US"/>
              </a:p>
            </p:txBody>
          </p:sp>
          <p:sp>
            <p:nvSpPr>
              <p:cNvPr id="200" name="Freeform 401"/>
              <p:cNvSpPr>
                <a:spLocks/>
              </p:cNvSpPr>
              <p:nvPr/>
            </p:nvSpPr>
            <p:spPr bwMode="auto">
              <a:xfrm>
                <a:off x="1555750" y="2616200"/>
                <a:ext cx="15875" cy="12700"/>
              </a:xfrm>
              <a:custGeom>
                <a:avLst/>
                <a:gdLst>
                  <a:gd name="T0" fmla="*/ 2147483647 w 49"/>
                  <a:gd name="T1" fmla="*/ 0 h 40"/>
                  <a:gd name="T2" fmla="*/ 0 w 49"/>
                  <a:gd name="T3" fmla="*/ 2147483647 h 40"/>
                  <a:gd name="T4" fmla="*/ 2147483647 w 49"/>
                  <a:gd name="T5" fmla="*/ 2147483647 h 40"/>
                  <a:gd name="T6" fmla="*/ 2147483647 w 49"/>
                  <a:gd name="T7" fmla="*/ 2147483647 h 40"/>
                  <a:gd name="T8" fmla="*/ 2147483647 w 49"/>
                  <a:gd name="T9" fmla="*/ 0 h 40"/>
                  <a:gd name="T10" fmla="*/ 0 60000 65536"/>
                  <a:gd name="T11" fmla="*/ 0 60000 65536"/>
                  <a:gd name="T12" fmla="*/ 0 60000 65536"/>
                  <a:gd name="T13" fmla="*/ 0 60000 65536"/>
                  <a:gd name="T14" fmla="*/ 0 60000 65536"/>
                  <a:gd name="T15" fmla="*/ 0 w 49"/>
                  <a:gd name="T16" fmla="*/ 0 h 40"/>
                  <a:gd name="T17" fmla="*/ 49 w 49"/>
                  <a:gd name="T18" fmla="*/ 40 h 40"/>
                </a:gdLst>
                <a:ahLst/>
                <a:cxnLst>
                  <a:cxn ang="T10">
                    <a:pos x="T0" y="T1"/>
                  </a:cxn>
                  <a:cxn ang="T11">
                    <a:pos x="T2" y="T3"/>
                  </a:cxn>
                  <a:cxn ang="T12">
                    <a:pos x="T4" y="T5"/>
                  </a:cxn>
                  <a:cxn ang="T13">
                    <a:pos x="T6" y="T7"/>
                  </a:cxn>
                  <a:cxn ang="T14">
                    <a:pos x="T8" y="T9"/>
                  </a:cxn>
                </a:cxnLst>
                <a:rect l="T15" t="T16" r="T17" b="T18"/>
                <a:pathLst>
                  <a:path w="49" h="40">
                    <a:moveTo>
                      <a:pt x="12" y="0"/>
                    </a:moveTo>
                    <a:lnTo>
                      <a:pt x="0" y="21"/>
                    </a:lnTo>
                    <a:lnTo>
                      <a:pt x="37" y="40"/>
                    </a:lnTo>
                    <a:lnTo>
                      <a:pt x="49" y="19"/>
                    </a:lnTo>
                    <a:lnTo>
                      <a:pt x="12" y="0"/>
                    </a:lnTo>
                    <a:close/>
                  </a:path>
                </a:pathLst>
              </a:custGeom>
              <a:solidFill>
                <a:srgbClr val="000000"/>
              </a:solidFill>
              <a:ln w="9525">
                <a:noFill/>
                <a:round/>
                <a:headEnd/>
                <a:tailEnd/>
              </a:ln>
            </p:spPr>
            <p:txBody>
              <a:bodyPr/>
              <a:lstStyle/>
              <a:p>
                <a:endParaRPr lang="en-US"/>
              </a:p>
            </p:txBody>
          </p:sp>
          <p:sp>
            <p:nvSpPr>
              <p:cNvPr id="201" name="Freeform 402"/>
              <p:cNvSpPr>
                <a:spLocks/>
              </p:cNvSpPr>
              <p:nvPr/>
            </p:nvSpPr>
            <p:spPr bwMode="auto">
              <a:xfrm>
                <a:off x="1560513" y="2611438"/>
                <a:ext cx="12700" cy="95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2147483647 h 30"/>
                  <a:gd name="T14" fmla="*/ 2147483647 w 39"/>
                  <a:gd name="T15" fmla="*/ 2147483647 h 30"/>
                  <a:gd name="T16" fmla="*/ 2147483647 w 39"/>
                  <a:gd name="T17" fmla="*/ 2147483647 h 30"/>
                  <a:gd name="T18" fmla="*/ 2147483647 w 39"/>
                  <a:gd name="T19" fmla="*/ 2147483647 h 30"/>
                  <a:gd name="T20" fmla="*/ 2147483647 w 39"/>
                  <a:gd name="T21" fmla="*/ 0 h 30"/>
                  <a:gd name="T22" fmla="*/ 2147483647 w 39"/>
                  <a:gd name="T23" fmla="*/ 0 h 30"/>
                  <a:gd name="T24" fmla="*/ 2147483647 w 39"/>
                  <a:gd name="T25" fmla="*/ 0 h 30"/>
                  <a:gd name="T26" fmla="*/ 2147483647 w 39"/>
                  <a:gd name="T27" fmla="*/ 2147483647 h 30"/>
                  <a:gd name="T28" fmla="*/ 2147483647 w 39"/>
                  <a:gd name="T29" fmla="*/ 2147483647 h 30"/>
                  <a:gd name="T30" fmla="*/ 2147483647 w 39"/>
                  <a:gd name="T31" fmla="*/ 2147483647 h 30"/>
                  <a:gd name="T32" fmla="*/ 0 w 39"/>
                  <a:gd name="T33" fmla="*/ 2147483647 h 30"/>
                  <a:gd name="T34" fmla="*/ 2147483647 w 39"/>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0"/>
                  <a:gd name="T56" fmla="*/ 39 w 39"/>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0">
                    <a:moveTo>
                      <a:pt x="37" y="30"/>
                    </a:moveTo>
                    <a:lnTo>
                      <a:pt x="39" y="26"/>
                    </a:lnTo>
                    <a:lnTo>
                      <a:pt x="39" y="21"/>
                    </a:lnTo>
                    <a:lnTo>
                      <a:pt x="39" y="17"/>
                    </a:lnTo>
                    <a:lnTo>
                      <a:pt x="38" y="13"/>
                    </a:lnTo>
                    <a:lnTo>
                      <a:pt x="35" y="10"/>
                    </a:lnTo>
                    <a:lnTo>
                      <a:pt x="33" y="7"/>
                    </a:lnTo>
                    <a:lnTo>
                      <a:pt x="30" y="4"/>
                    </a:lnTo>
                    <a:lnTo>
                      <a:pt x="27" y="2"/>
                    </a:lnTo>
                    <a:lnTo>
                      <a:pt x="24" y="1"/>
                    </a:lnTo>
                    <a:lnTo>
                      <a:pt x="20" y="0"/>
                    </a:lnTo>
                    <a:lnTo>
                      <a:pt x="15" y="0"/>
                    </a:lnTo>
                    <a:lnTo>
                      <a:pt x="12" y="0"/>
                    </a:lnTo>
                    <a:lnTo>
                      <a:pt x="8" y="2"/>
                    </a:lnTo>
                    <a:lnTo>
                      <a:pt x="5" y="4"/>
                    </a:lnTo>
                    <a:lnTo>
                      <a:pt x="2" y="7"/>
                    </a:lnTo>
                    <a:lnTo>
                      <a:pt x="0" y="11"/>
                    </a:lnTo>
                    <a:lnTo>
                      <a:pt x="37" y="30"/>
                    </a:lnTo>
                    <a:close/>
                  </a:path>
                </a:pathLst>
              </a:custGeom>
              <a:solidFill>
                <a:srgbClr val="000000"/>
              </a:solidFill>
              <a:ln w="9525">
                <a:noFill/>
                <a:round/>
                <a:headEnd/>
                <a:tailEnd/>
              </a:ln>
            </p:spPr>
            <p:txBody>
              <a:bodyPr/>
              <a:lstStyle/>
              <a:p>
                <a:endParaRPr lang="en-US"/>
              </a:p>
            </p:txBody>
          </p:sp>
          <p:sp>
            <p:nvSpPr>
              <p:cNvPr id="202" name="Freeform 403"/>
              <p:cNvSpPr>
                <a:spLocks/>
              </p:cNvSpPr>
              <p:nvPr/>
            </p:nvSpPr>
            <p:spPr bwMode="auto">
              <a:xfrm>
                <a:off x="2173288" y="3089275"/>
                <a:ext cx="9525" cy="12700"/>
              </a:xfrm>
              <a:custGeom>
                <a:avLst/>
                <a:gdLst>
                  <a:gd name="T0" fmla="*/ 2147483647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0 h 39"/>
                  <a:gd name="T28" fmla="*/ 2147483647 w 31"/>
                  <a:gd name="T29" fmla="*/ 0 h 39"/>
                  <a:gd name="T30" fmla="*/ 2147483647 w 31"/>
                  <a:gd name="T31" fmla="*/ 0 h 39"/>
                  <a:gd name="T32" fmla="*/ 0 w 31"/>
                  <a:gd name="T33" fmla="*/ 2147483647 h 39"/>
                  <a:gd name="T34" fmla="*/ 2147483647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0" y="39"/>
                    </a:moveTo>
                    <a:lnTo>
                      <a:pt x="25" y="37"/>
                    </a:lnTo>
                    <a:lnTo>
                      <a:pt x="28" y="34"/>
                    </a:lnTo>
                    <a:lnTo>
                      <a:pt x="30" y="30"/>
                    </a:lnTo>
                    <a:lnTo>
                      <a:pt x="31" y="26"/>
                    </a:lnTo>
                    <a:lnTo>
                      <a:pt x="31" y="22"/>
                    </a:lnTo>
                    <a:lnTo>
                      <a:pt x="31" y="19"/>
                    </a:lnTo>
                    <a:lnTo>
                      <a:pt x="30" y="15"/>
                    </a:lnTo>
                    <a:lnTo>
                      <a:pt x="29" y="12"/>
                    </a:lnTo>
                    <a:lnTo>
                      <a:pt x="27" y="7"/>
                    </a:lnTo>
                    <a:lnTo>
                      <a:pt x="25" y="5"/>
                    </a:lnTo>
                    <a:lnTo>
                      <a:pt x="22" y="2"/>
                    </a:lnTo>
                    <a:lnTo>
                      <a:pt x="17" y="1"/>
                    </a:lnTo>
                    <a:lnTo>
                      <a:pt x="14" y="0"/>
                    </a:lnTo>
                    <a:lnTo>
                      <a:pt x="10" y="0"/>
                    </a:lnTo>
                    <a:lnTo>
                      <a:pt x="6" y="0"/>
                    </a:lnTo>
                    <a:lnTo>
                      <a:pt x="0" y="2"/>
                    </a:lnTo>
                    <a:lnTo>
                      <a:pt x="20" y="39"/>
                    </a:lnTo>
                    <a:close/>
                  </a:path>
                </a:pathLst>
              </a:custGeom>
              <a:solidFill>
                <a:srgbClr val="000000"/>
              </a:solidFill>
              <a:ln w="9525">
                <a:noFill/>
                <a:round/>
                <a:headEnd/>
                <a:tailEnd/>
              </a:ln>
            </p:spPr>
            <p:txBody>
              <a:bodyPr/>
              <a:lstStyle/>
              <a:p>
                <a:endParaRPr lang="en-US"/>
              </a:p>
            </p:txBody>
          </p:sp>
          <p:sp>
            <p:nvSpPr>
              <p:cNvPr id="203" name="Freeform 404"/>
              <p:cNvSpPr>
                <a:spLocks/>
              </p:cNvSpPr>
              <p:nvPr/>
            </p:nvSpPr>
            <p:spPr bwMode="auto">
              <a:xfrm>
                <a:off x="2149475" y="3090863"/>
                <a:ext cx="30163" cy="23812"/>
              </a:xfrm>
              <a:custGeom>
                <a:avLst/>
                <a:gdLst>
                  <a:gd name="T0" fmla="*/ 2147483647 w 94"/>
                  <a:gd name="T1" fmla="*/ 2147483647 h 76"/>
                  <a:gd name="T2" fmla="*/ 0 w 94"/>
                  <a:gd name="T3" fmla="*/ 2147483647 h 76"/>
                  <a:gd name="T4" fmla="*/ 2147483647 w 94"/>
                  <a:gd name="T5" fmla="*/ 0 h 76"/>
                  <a:gd name="T6" fmla="*/ 2147483647 w 94"/>
                  <a:gd name="T7" fmla="*/ 2147483647 h 76"/>
                  <a:gd name="T8" fmla="*/ 2147483647 w 94"/>
                  <a:gd name="T9" fmla="*/ 2147483647 h 76"/>
                  <a:gd name="T10" fmla="*/ 0 60000 65536"/>
                  <a:gd name="T11" fmla="*/ 0 60000 65536"/>
                  <a:gd name="T12" fmla="*/ 0 60000 65536"/>
                  <a:gd name="T13" fmla="*/ 0 60000 65536"/>
                  <a:gd name="T14" fmla="*/ 0 60000 65536"/>
                  <a:gd name="T15" fmla="*/ 0 w 94"/>
                  <a:gd name="T16" fmla="*/ 0 h 76"/>
                  <a:gd name="T17" fmla="*/ 94 w 94"/>
                  <a:gd name="T18" fmla="*/ 76 h 76"/>
                </a:gdLst>
                <a:ahLst/>
                <a:cxnLst>
                  <a:cxn ang="T10">
                    <a:pos x="T0" y="T1"/>
                  </a:cxn>
                  <a:cxn ang="T11">
                    <a:pos x="T2" y="T3"/>
                  </a:cxn>
                  <a:cxn ang="T12">
                    <a:pos x="T4" y="T5"/>
                  </a:cxn>
                  <a:cxn ang="T13">
                    <a:pos x="T6" y="T7"/>
                  </a:cxn>
                  <a:cxn ang="T14">
                    <a:pos x="T8" y="T9"/>
                  </a:cxn>
                </a:cxnLst>
                <a:rect l="T15" t="T16" r="T17" b="T18"/>
                <a:pathLst>
                  <a:path w="94" h="76">
                    <a:moveTo>
                      <a:pt x="19" y="76"/>
                    </a:moveTo>
                    <a:lnTo>
                      <a:pt x="0" y="39"/>
                    </a:lnTo>
                    <a:lnTo>
                      <a:pt x="74" y="0"/>
                    </a:lnTo>
                    <a:lnTo>
                      <a:pt x="94" y="37"/>
                    </a:lnTo>
                    <a:lnTo>
                      <a:pt x="19" y="76"/>
                    </a:lnTo>
                    <a:close/>
                  </a:path>
                </a:pathLst>
              </a:custGeom>
              <a:solidFill>
                <a:srgbClr val="000000"/>
              </a:solidFill>
              <a:ln w="9525">
                <a:noFill/>
                <a:round/>
                <a:headEnd/>
                <a:tailEnd/>
              </a:ln>
            </p:spPr>
            <p:txBody>
              <a:bodyPr/>
              <a:lstStyle/>
              <a:p>
                <a:endParaRPr lang="en-US"/>
              </a:p>
            </p:txBody>
          </p:sp>
          <p:sp>
            <p:nvSpPr>
              <p:cNvPr id="204" name="Freeform 405"/>
              <p:cNvSpPr>
                <a:spLocks/>
              </p:cNvSpPr>
              <p:nvPr/>
            </p:nvSpPr>
            <p:spPr bwMode="auto">
              <a:xfrm>
                <a:off x="2146300" y="3103563"/>
                <a:ext cx="9525" cy="12700"/>
              </a:xfrm>
              <a:custGeom>
                <a:avLst/>
                <a:gdLst>
                  <a:gd name="T0" fmla="*/ 2147483647 w 30"/>
                  <a:gd name="T1" fmla="*/ 0 h 40"/>
                  <a:gd name="T2" fmla="*/ 2147483647 w 30"/>
                  <a:gd name="T3" fmla="*/ 2147483647 h 40"/>
                  <a:gd name="T4" fmla="*/ 2147483647 w 30"/>
                  <a:gd name="T5" fmla="*/ 2147483647 h 40"/>
                  <a:gd name="T6" fmla="*/ 2147483647 w 30"/>
                  <a:gd name="T7" fmla="*/ 2147483647 h 40"/>
                  <a:gd name="T8" fmla="*/ 2147483647 w 30"/>
                  <a:gd name="T9" fmla="*/ 2147483647 h 40"/>
                  <a:gd name="T10" fmla="*/ 0 w 30"/>
                  <a:gd name="T11" fmla="*/ 2147483647 h 40"/>
                  <a:gd name="T12" fmla="*/ 0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2147483647 h 40"/>
                  <a:gd name="T34" fmla="*/ 2147483647 w 30"/>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11" y="0"/>
                    </a:moveTo>
                    <a:lnTo>
                      <a:pt x="7" y="3"/>
                    </a:lnTo>
                    <a:lnTo>
                      <a:pt x="4" y="7"/>
                    </a:lnTo>
                    <a:lnTo>
                      <a:pt x="2" y="10"/>
                    </a:lnTo>
                    <a:lnTo>
                      <a:pt x="1" y="13"/>
                    </a:lnTo>
                    <a:lnTo>
                      <a:pt x="0" y="17"/>
                    </a:lnTo>
                    <a:lnTo>
                      <a:pt x="0" y="21"/>
                    </a:lnTo>
                    <a:lnTo>
                      <a:pt x="1" y="25"/>
                    </a:lnTo>
                    <a:lnTo>
                      <a:pt x="3" y="29"/>
                    </a:lnTo>
                    <a:lnTo>
                      <a:pt x="5" y="32"/>
                    </a:lnTo>
                    <a:lnTo>
                      <a:pt x="7" y="35"/>
                    </a:lnTo>
                    <a:lnTo>
                      <a:pt x="10" y="37"/>
                    </a:lnTo>
                    <a:lnTo>
                      <a:pt x="14" y="39"/>
                    </a:lnTo>
                    <a:lnTo>
                      <a:pt x="18" y="39"/>
                    </a:lnTo>
                    <a:lnTo>
                      <a:pt x="22" y="40"/>
                    </a:lnTo>
                    <a:lnTo>
                      <a:pt x="26" y="39"/>
                    </a:lnTo>
                    <a:lnTo>
                      <a:pt x="30" y="37"/>
                    </a:lnTo>
                    <a:lnTo>
                      <a:pt x="11" y="0"/>
                    </a:lnTo>
                    <a:close/>
                  </a:path>
                </a:pathLst>
              </a:custGeom>
              <a:solidFill>
                <a:srgbClr val="000000"/>
              </a:solidFill>
              <a:ln w="9525">
                <a:noFill/>
                <a:round/>
                <a:headEnd/>
                <a:tailEnd/>
              </a:ln>
            </p:spPr>
            <p:txBody>
              <a:bodyPr/>
              <a:lstStyle/>
              <a:p>
                <a:endParaRPr lang="en-US"/>
              </a:p>
            </p:txBody>
          </p:sp>
          <p:sp>
            <p:nvSpPr>
              <p:cNvPr id="205" name="Freeform 406"/>
              <p:cNvSpPr>
                <a:spLocks/>
              </p:cNvSpPr>
              <p:nvPr/>
            </p:nvSpPr>
            <p:spPr bwMode="auto">
              <a:xfrm>
                <a:off x="2114550" y="3121025"/>
                <a:ext cx="9525" cy="12700"/>
              </a:xfrm>
              <a:custGeom>
                <a:avLst/>
                <a:gdLst>
                  <a:gd name="T0" fmla="*/ 2147483647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0 h 39"/>
                  <a:gd name="T28" fmla="*/ 2147483647 w 31"/>
                  <a:gd name="T29" fmla="*/ 0 h 39"/>
                  <a:gd name="T30" fmla="*/ 2147483647 w 31"/>
                  <a:gd name="T31" fmla="*/ 2147483647 h 39"/>
                  <a:gd name="T32" fmla="*/ 0 w 31"/>
                  <a:gd name="T33" fmla="*/ 2147483647 h 39"/>
                  <a:gd name="T34" fmla="*/ 2147483647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1" y="39"/>
                    </a:moveTo>
                    <a:lnTo>
                      <a:pt x="25" y="37"/>
                    </a:lnTo>
                    <a:lnTo>
                      <a:pt x="28" y="34"/>
                    </a:lnTo>
                    <a:lnTo>
                      <a:pt x="30" y="31"/>
                    </a:lnTo>
                    <a:lnTo>
                      <a:pt x="31" y="27"/>
                    </a:lnTo>
                    <a:lnTo>
                      <a:pt x="31" y="22"/>
                    </a:lnTo>
                    <a:lnTo>
                      <a:pt x="31" y="19"/>
                    </a:lnTo>
                    <a:lnTo>
                      <a:pt x="30" y="15"/>
                    </a:lnTo>
                    <a:lnTo>
                      <a:pt x="29" y="12"/>
                    </a:lnTo>
                    <a:lnTo>
                      <a:pt x="27" y="9"/>
                    </a:lnTo>
                    <a:lnTo>
                      <a:pt x="25" y="6"/>
                    </a:lnTo>
                    <a:lnTo>
                      <a:pt x="22" y="3"/>
                    </a:lnTo>
                    <a:lnTo>
                      <a:pt x="17" y="1"/>
                    </a:lnTo>
                    <a:lnTo>
                      <a:pt x="14" y="0"/>
                    </a:lnTo>
                    <a:lnTo>
                      <a:pt x="10" y="0"/>
                    </a:lnTo>
                    <a:lnTo>
                      <a:pt x="6" y="1"/>
                    </a:lnTo>
                    <a:lnTo>
                      <a:pt x="0" y="2"/>
                    </a:lnTo>
                    <a:lnTo>
                      <a:pt x="21" y="39"/>
                    </a:lnTo>
                    <a:close/>
                  </a:path>
                </a:pathLst>
              </a:custGeom>
              <a:solidFill>
                <a:srgbClr val="000000"/>
              </a:solidFill>
              <a:ln w="9525">
                <a:noFill/>
                <a:round/>
                <a:headEnd/>
                <a:tailEnd/>
              </a:ln>
            </p:spPr>
            <p:txBody>
              <a:bodyPr/>
              <a:lstStyle/>
              <a:p>
                <a:endParaRPr lang="en-US"/>
              </a:p>
            </p:txBody>
          </p:sp>
          <p:sp>
            <p:nvSpPr>
              <p:cNvPr id="206" name="Freeform 102"/>
              <p:cNvSpPr>
                <a:spLocks/>
              </p:cNvSpPr>
              <p:nvPr/>
            </p:nvSpPr>
            <p:spPr bwMode="auto">
              <a:xfrm>
                <a:off x="1470025" y="3089275"/>
                <a:ext cx="1335088" cy="1023938"/>
              </a:xfrm>
              <a:custGeom>
                <a:avLst/>
                <a:gdLst>
                  <a:gd name="T0" fmla="*/ 2147483647 w 4435"/>
                  <a:gd name="T1" fmla="*/ 2147483647 h 3429"/>
                  <a:gd name="T2" fmla="*/ 2147483647 w 4435"/>
                  <a:gd name="T3" fmla="*/ 2147483647 h 3429"/>
                  <a:gd name="T4" fmla="*/ 2147483647 w 4435"/>
                  <a:gd name="T5" fmla="*/ 2147483647 h 3429"/>
                  <a:gd name="T6" fmla="*/ 2147483647 w 4435"/>
                  <a:gd name="T7" fmla="*/ 2147483647 h 3429"/>
                  <a:gd name="T8" fmla="*/ 2147483647 w 4435"/>
                  <a:gd name="T9" fmla="*/ 2147483647 h 3429"/>
                  <a:gd name="T10" fmla="*/ 2147483647 w 4435"/>
                  <a:gd name="T11" fmla="*/ 2147483647 h 3429"/>
                  <a:gd name="T12" fmla="*/ 2147483647 w 4435"/>
                  <a:gd name="T13" fmla="*/ 2147483647 h 3429"/>
                  <a:gd name="T14" fmla="*/ 2147483647 w 4435"/>
                  <a:gd name="T15" fmla="*/ 2147483647 h 3429"/>
                  <a:gd name="T16" fmla="*/ 2147483647 w 4435"/>
                  <a:gd name="T17" fmla="*/ 2147483647 h 3429"/>
                  <a:gd name="T18" fmla="*/ 2147483647 w 4435"/>
                  <a:gd name="T19" fmla="*/ 2147483647 h 3429"/>
                  <a:gd name="T20" fmla="*/ 2147483647 w 4435"/>
                  <a:gd name="T21" fmla="*/ 2147483647 h 3429"/>
                  <a:gd name="T22" fmla="*/ 2147483647 w 4435"/>
                  <a:gd name="T23" fmla="*/ 2147483647 h 3429"/>
                  <a:gd name="T24" fmla="*/ 2147483647 w 4435"/>
                  <a:gd name="T25" fmla="*/ 2147483647 h 3429"/>
                  <a:gd name="T26" fmla="*/ 2147483647 w 4435"/>
                  <a:gd name="T27" fmla="*/ 2147483647 h 3429"/>
                  <a:gd name="T28" fmla="*/ 2147483647 w 4435"/>
                  <a:gd name="T29" fmla="*/ 2147483647 h 3429"/>
                  <a:gd name="T30" fmla="*/ 2147483647 w 4435"/>
                  <a:gd name="T31" fmla="*/ 2147483647 h 3429"/>
                  <a:gd name="T32" fmla="*/ 2147483647 w 4435"/>
                  <a:gd name="T33" fmla="*/ 2147483647 h 3429"/>
                  <a:gd name="T34" fmla="*/ 2147483647 w 4435"/>
                  <a:gd name="T35" fmla="*/ 2147483647 h 3429"/>
                  <a:gd name="T36" fmla="*/ 2147483647 w 4435"/>
                  <a:gd name="T37" fmla="*/ 2147483647 h 3429"/>
                  <a:gd name="T38" fmla="*/ 2147483647 w 4435"/>
                  <a:gd name="T39" fmla="*/ 2147483647 h 3429"/>
                  <a:gd name="T40" fmla="*/ 2147483647 w 4435"/>
                  <a:gd name="T41" fmla="*/ 2147483647 h 3429"/>
                  <a:gd name="T42" fmla="*/ 2147483647 w 4435"/>
                  <a:gd name="T43" fmla="*/ 2147483647 h 3429"/>
                  <a:gd name="T44" fmla="*/ 2147483647 w 4435"/>
                  <a:gd name="T45" fmla="*/ 2147483647 h 3429"/>
                  <a:gd name="T46" fmla="*/ 2147483647 w 4435"/>
                  <a:gd name="T47" fmla="*/ 2147483647 h 3429"/>
                  <a:gd name="T48" fmla="*/ 2147483647 w 4435"/>
                  <a:gd name="T49" fmla="*/ 2147483647 h 3429"/>
                  <a:gd name="T50" fmla="*/ 2147483647 w 4435"/>
                  <a:gd name="T51" fmla="*/ 2147483647 h 3429"/>
                  <a:gd name="T52" fmla="*/ 2147483647 w 4435"/>
                  <a:gd name="T53" fmla="*/ 2147483647 h 3429"/>
                  <a:gd name="T54" fmla="*/ 2147483647 w 4435"/>
                  <a:gd name="T55" fmla="*/ 2147483647 h 3429"/>
                  <a:gd name="T56" fmla="*/ 2147483647 w 4435"/>
                  <a:gd name="T57" fmla="*/ 2147483647 h 3429"/>
                  <a:gd name="T58" fmla="*/ 2147483647 w 4435"/>
                  <a:gd name="T59" fmla="*/ 2147483647 h 3429"/>
                  <a:gd name="T60" fmla="*/ 2147483647 w 4435"/>
                  <a:gd name="T61" fmla="*/ 2147483647 h 3429"/>
                  <a:gd name="T62" fmla="*/ 2147483647 w 4435"/>
                  <a:gd name="T63" fmla="*/ 2147483647 h 3429"/>
                  <a:gd name="T64" fmla="*/ 2147483647 w 4435"/>
                  <a:gd name="T65" fmla="*/ 2147483647 h 3429"/>
                  <a:gd name="T66" fmla="*/ 2147483647 w 4435"/>
                  <a:gd name="T67" fmla="*/ 2147483647 h 3429"/>
                  <a:gd name="T68" fmla="*/ 2147483647 w 4435"/>
                  <a:gd name="T69" fmla="*/ 2147483647 h 3429"/>
                  <a:gd name="T70" fmla="*/ 2147483647 w 4435"/>
                  <a:gd name="T71" fmla="*/ 2147483647 h 3429"/>
                  <a:gd name="T72" fmla="*/ 2147483647 w 4435"/>
                  <a:gd name="T73" fmla="*/ 2147483647 h 3429"/>
                  <a:gd name="T74" fmla="*/ 2147483647 w 4435"/>
                  <a:gd name="T75" fmla="*/ 2147483647 h 3429"/>
                  <a:gd name="T76" fmla="*/ 2147483647 w 4435"/>
                  <a:gd name="T77" fmla="*/ 2147483647 h 3429"/>
                  <a:gd name="T78" fmla="*/ 2147483647 w 4435"/>
                  <a:gd name="T79" fmla="*/ 2147483647 h 3429"/>
                  <a:gd name="T80" fmla="*/ 2147483647 w 4435"/>
                  <a:gd name="T81" fmla="*/ 2147483647 h 3429"/>
                  <a:gd name="T82" fmla="*/ 2147483647 w 4435"/>
                  <a:gd name="T83" fmla="*/ 2147483647 h 3429"/>
                  <a:gd name="T84" fmla="*/ 2147483647 w 4435"/>
                  <a:gd name="T85" fmla="*/ 2147483647 h 3429"/>
                  <a:gd name="T86" fmla="*/ 2147483647 w 4435"/>
                  <a:gd name="T87" fmla="*/ 2147483647 h 3429"/>
                  <a:gd name="T88" fmla="*/ 2147483647 w 4435"/>
                  <a:gd name="T89" fmla="*/ 2147483647 h 3429"/>
                  <a:gd name="T90" fmla="*/ 2147483647 w 4435"/>
                  <a:gd name="T91" fmla="*/ 2147483647 h 3429"/>
                  <a:gd name="T92" fmla="*/ 2147483647 w 4435"/>
                  <a:gd name="T93" fmla="*/ 2147483647 h 3429"/>
                  <a:gd name="T94" fmla="*/ 2147483647 w 4435"/>
                  <a:gd name="T95" fmla="*/ 2147483647 h 3429"/>
                  <a:gd name="T96" fmla="*/ 2147483647 w 4435"/>
                  <a:gd name="T97" fmla="*/ 2147483647 h 3429"/>
                  <a:gd name="T98" fmla="*/ 2147483647 w 4435"/>
                  <a:gd name="T99" fmla="*/ 2147483647 h 3429"/>
                  <a:gd name="T100" fmla="*/ 2147483647 w 4435"/>
                  <a:gd name="T101" fmla="*/ 2147483647 h 3429"/>
                  <a:gd name="T102" fmla="*/ 2147483647 w 4435"/>
                  <a:gd name="T103" fmla="*/ 2147483647 h 3429"/>
                  <a:gd name="T104" fmla="*/ 2147483647 w 4435"/>
                  <a:gd name="T105" fmla="*/ 2147483647 h 3429"/>
                  <a:gd name="T106" fmla="*/ 2147483647 w 4435"/>
                  <a:gd name="T107" fmla="*/ 2147483647 h 3429"/>
                  <a:gd name="T108" fmla="*/ 2147483647 w 4435"/>
                  <a:gd name="T109" fmla="*/ 2147483647 h 3429"/>
                  <a:gd name="T110" fmla="*/ 2147483647 w 4435"/>
                  <a:gd name="T111" fmla="*/ 2147483647 h 3429"/>
                  <a:gd name="T112" fmla="*/ 2147483647 w 4435"/>
                  <a:gd name="T113" fmla="*/ 2147483647 h 3429"/>
                  <a:gd name="T114" fmla="*/ 2147483647 w 4435"/>
                  <a:gd name="T115" fmla="*/ 2147483647 h 3429"/>
                  <a:gd name="T116" fmla="*/ 2147483647 w 4435"/>
                  <a:gd name="T117" fmla="*/ 2147483647 h 3429"/>
                  <a:gd name="T118" fmla="*/ 2147483647 w 4435"/>
                  <a:gd name="T119" fmla="*/ 2147483647 h 3429"/>
                  <a:gd name="T120" fmla="*/ 2147483647 w 4435"/>
                  <a:gd name="T121" fmla="*/ 2147483647 h 3429"/>
                  <a:gd name="T122" fmla="*/ 2147483647 w 4435"/>
                  <a:gd name="T123" fmla="*/ 2147483647 h 3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35"/>
                  <a:gd name="T187" fmla="*/ 0 h 3429"/>
                  <a:gd name="T188" fmla="*/ 4435 w 4435"/>
                  <a:gd name="T189" fmla="*/ 3429 h 3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35" h="3429">
                    <a:moveTo>
                      <a:pt x="2552" y="3071"/>
                    </a:moveTo>
                    <a:lnTo>
                      <a:pt x="2549" y="3069"/>
                    </a:lnTo>
                    <a:lnTo>
                      <a:pt x="2548" y="3066"/>
                    </a:lnTo>
                    <a:lnTo>
                      <a:pt x="2548" y="3065"/>
                    </a:lnTo>
                    <a:lnTo>
                      <a:pt x="2544" y="3064"/>
                    </a:lnTo>
                    <a:lnTo>
                      <a:pt x="2542" y="3062"/>
                    </a:lnTo>
                    <a:lnTo>
                      <a:pt x="2539" y="3057"/>
                    </a:lnTo>
                    <a:lnTo>
                      <a:pt x="2533" y="3053"/>
                    </a:lnTo>
                    <a:lnTo>
                      <a:pt x="2531" y="3049"/>
                    </a:lnTo>
                    <a:lnTo>
                      <a:pt x="2528" y="3048"/>
                    </a:lnTo>
                    <a:lnTo>
                      <a:pt x="2525" y="3046"/>
                    </a:lnTo>
                    <a:lnTo>
                      <a:pt x="2525" y="3044"/>
                    </a:lnTo>
                    <a:lnTo>
                      <a:pt x="2524" y="3041"/>
                    </a:lnTo>
                    <a:lnTo>
                      <a:pt x="2523" y="3033"/>
                    </a:lnTo>
                    <a:lnTo>
                      <a:pt x="2522" y="3031"/>
                    </a:lnTo>
                    <a:lnTo>
                      <a:pt x="2519" y="3031"/>
                    </a:lnTo>
                    <a:lnTo>
                      <a:pt x="2516" y="3032"/>
                    </a:lnTo>
                    <a:lnTo>
                      <a:pt x="2514" y="3030"/>
                    </a:lnTo>
                    <a:lnTo>
                      <a:pt x="2511" y="3028"/>
                    </a:lnTo>
                    <a:lnTo>
                      <a:pt x="2507" y="3026"/>
                    </a:lnTo>
                    <a:lnTo>
                      <a:pt x="2503" y="3026"/>
                    </a:lnTo>
                    <a:lnTo>
                      <a:pt x="2502" y="3024"/>
                    </a:lnTo>
                    <a:lnTo>
                      <a:pt x="2500" y="3018"/>
                    </a:lnTo>
                    <a:lnTo>
                      <a:pt x="2498" y="3018"/>
                    </a:lnTo>
                    <a:lnTo>
                      <a:pt x="2496" y="3020"/>
                    </a:lnTo>
                    <a:lnTo>
                      <a:pt x="2495" y="3018"/>
                    </a:lnTo>
                    <a:lnTo>
                      <a:pt x="2494" y="3015"/>
                    </a:lnTo>
                    <a:lnTo>
                      <a:pt x="2493" y="3014"/>
                    </a:lnTo>
                    <a:lnTo>
                      <a:pt x="2488" y="3013"/>
                    </a:lnTo>
                    <a:lnTo>
                      <a:pt x="2487" y="3013"/>
                    </a:lnTo>
                    <a:lnTo>
                      <a:pt x="2484" y="3009"/>
                    </a:lnTo>
                    <a:lnTo>
                      <a:pt x="2483" y="3006"/>
                    </a:lnTo>
                    <a:lnTo>
                      <a:pt x="2481" y="3006"/>
                    </a:lnTo>
                    <a:lnTo>
                      <a:pt x="2480" y="3004"/>
                    </a:lnTo>
                    <a:lnTo>
                      <a:pt x="2480" y="3002"/>
                    </a:lnTo>
                    <a:lnTo>
                      <a:pt x="2479" y="3002"/>
                    </a:lnTo>
                    <a:lnTo>
                      <a:pt x="2475" y="2997"/>
                    </a:lnTo>
                    <a:lnTo>
                      <a:pt x="2470" y="2990"/>
                    </a:lnTo>
                    <a:lnTo>
                      <a:pt x="2467" y="2989"/>
                    </a:lnTo>
                    <a:lnTo>
                      <a:pt x="2466" y="2984"/>
                    </a:lnTo>
                    <a:lnTo>
                      <a:pt x="2466" y="2982"/>
                    </a:lnTo>
                    <a:lnTo>
                      <a:pt x="2466" y="2981"/>
                    </a:lnTo>
                    <a:lnTo>
                      <a:pt x="2465" y="2976"/>
                    </a:lnTo>
                    <a:lnTo>
                      <a:pt x="2460" y="2960"/>
                    </a:lnTo>
                    <a:lnTo>
                      <a:pt x="2456" y="2952"/>
                    </a:lnTo>
                    <a:lnTo>
                      <a:pt x="2456" y="2942"/>
                    </a:lnTo>
                    <a:lnTo>
                      <a:pt x="2455" y="2935"/>
                    </a:lnTo>
                    <a:lnTo>
                      <a:pt x="2460" y="2932"/>
                    </a:lnTo>
                    <a:lnTo>
                      <a:pt x="2461" y="2930"/>
                    </a:lnTo>
                    <a:lnTo>
                      <a:pt x="2461" y="2928"/>
                    </a:lnTo>
                    <a:lnTo>
                      <a:pt x="2461" y="2924"/>
                    </a:lnTo>
                    <a:lnTo>
                      <a:pt x="2460" y="2920"/>
                    </a:lnTo>
                    <a:lnTo>
                      <a:pt x="2462" y="2917"/>
                    </a:lnTo>
                    <a:lnTo>
                      <a:pt x="2462" y="2916"/>
                    </a:lnTo>
                    <a:lnTo>
                      <a:pt x="2459" y="2914"/>
                    </a:lnTo>
                    <a:lnTo>
                      <a:pt x="2457" y="2912"/>
                    </a:lnTo>
                    <a:lnTo>
                      <a:pt x="2459" y="2910"/>
                    </a:lnTo>
                    <a:lnTo>
                      <a:pt x="2459" y="2908"/>
                    </a:lnTo>
                    <a:lnTo>
                      <a:pt x="2457" y="2907"/>
                    </a:lnTo>
                    <a:lnTo>
                      <a:pt x="2452" y="2906"/>
                    </a:lnTo>
                    <a:lnTo>
                      <a:pt x="2450" y="2904"/>
                    </a:lnTo>
                    <a:lnTo>
                      <a:pt x="2450" y="2903"/>
                    </a:lnTo>
                    <a:lnTo>
                      <a:pt x="2451" y="2900"/>
                    </a:lnTo>
                    <a:lnTo>
                      <a:pt x="2452" y="2893"/>
                    </a:lnTo>
                    <a:lnTo>
                      <a:pt x="2454" y="2888"/>
                    </a:lnTo>
                    <a:lnTo>
                      <a:pt x="2454" y="2882"/>
                    </a:lnTo>
                    <a:lnTo>
                      <a:pt x="2457" y="2879"/>
                    </a:lnTo>
                    <a:lnTo>
                      <a:pt x="2463" y="2876"/>
                    </a:lnTo>
                    <a:lnTo>
                      <a:pt x="2472" y="2873"/>
                    </a:lnTo>
                    <a:lnTo>
                      <a:pt x="2477" y="2870"/>
                    </a:lnTo>
                    <a:lnTo>
                      <a:pt x="2495" y="2872"/>
                    </a:lnTo>
                    <a:lnTo>
                      <a:pt x="2508" y="2868"/>
                    </a:lnTo>
                    <a:lnTo>
                      <a:pt x="2508" y="2865"/>
                    </a:lnTo>
                    <a:lnTo>
                      <a:pt x="2504" y="2857"/>
                    </a:lnTo>
                    <a:lnTo>
                      <a:pt x="2504" y="2854"/>
                    </a:lnTo>
                    <a:lnTo>
                      <a:pt x="2506" y="2852"/>
                    </a:lnTo>
                    <a:lnTo>
                      <a:pt x="2517" y="2851"/>
                    </a:lnTo>
                    <a:lnTo>
                      <a:pt x="2519" y="2849"/>
                    </a:lnTo>
                    <a:lnTo>
                      <a:pt x="2514" y="2827"/>
                    </a:lnTo>
                    <a:lnTo>
                      <a:pt x="2510" y="2821"/>
                    </a:lnTo>
                    <a:lnTo>
                      <a:pt x="2505" y="2819"/>
                    </a:lnTo>
                    <a:lnTo>
                      <a:pt x="2505" y="2817"/>
                    </a:lnTo>
                    <a:lnTo>
                      <a:pt x="2505" y="2810"/>
                    </a:lnTo>
                    <a:lnTo>
                      <a:pt x="2507" y="2804"/>
                    </a:lnTo>
                    <a:lnTo>
                      <a:pt x="2505" y="2798"/>
                    </a:lnTo>
                    <a:lnTo>
                      <a:pt x="2505" y="2795"/>
                    </a:lnTo>
                    <a:lnTo>
                      <a:pt x="2510" y="2792"/>
                    </a:lnTo>
                    <a:lnTo>
                      <a:pt x="2514" y="2788"/>
                    </a:lnTo>
                    <a:lnTo>
                      <a:pt x="2517" y="2784"/>
                    </a:lnTo>
                    <a:lnTo>
                      <a:pt x="2521" y="2780"/>
                    </a:lnTo>
                    <a:lnTo>
                      <a:pt x="2531" y="2777"/>
                    </a:lnTo>
                    <a:lnTo>
                      <a:pt x="2537" y="2773"/>
                    </a:lnTo>
                    <a:lnTo>
                      <a:pt x="2544" y="2767"/>
                    </a:lnTo>
                    <a:lnTo>
                      <a:pt x="2548" y="2761"/>
                    </a:lnTo>
                    <a:lnTo>
                      <a:pt x="2552" y="2753"/>
                    </a:lnTo>
                    <a:lnTo>
                      <a:pt x="2554" y="2745"/>
                    </a:lnTo>
                    <a:lnTo>
                      <a:pt x="2556" y="2736"/>
                    </a:lnTo>
                    <a:lnTo>
                      <a:pt x="2558" y="2727"/>
                    </a:lnTo>
                    <a:lnTo>
                      <a:pt x="2560" y="2724"/>
                    </a:lnTo>
                    <a:lnTo>
                      <a:pt x="2564" y="2723"/>
                    </a:lnTo>
                    <a:lnTo>
                      <a:pt x="2568" y="2725"/>
                    </a:lnTo>
                    <a:lnTo>
                      <a:pt x="2571" y="2725"/>
                    </a:lnTo>
                    <a:lnTo>
                      <a:pt x="2578" y="2723"/>
                    </a:lnTo>
                    <a:lnTo>
                      <a:pt x="2583" y="2720"/>
                    </a:lnTo>
                    <a:lnTo>
                      <a:pt x="2593" y="2713"/>
                    </a:lnTo>
                    <a:lnTo>
                      <a:pt x="2594" y="2713"/>
                    </a:lnTo>
                    <a:lnTo>
                      <a:pt x="2595" y="2712"/>
                    </a:lnTo>
                    <a:lnTo>
                      <a:pt x="2597" y="2710"/>
                    </a:lnTo>
                    <a:lnTo>
                      <a:pt x="2601" y="2710"/>
                    </a:lnTo>
                    <a:lnTo>
                      <a:pt x="2605" y="2706"/>
                    </a:lnTo>
                    <a:lnTo>
                      <a:pt x="2606" y="2705"/>
                    </a:lnTo>
                    <a:lnTo>
                      <a:pt x="2607" y="2703"/>
                    </a:lnTo>
                    <a:lnTo>
                      <a:pt x="2609" y="2703"/>
                    </a:lnTo>
                    <a:lnTo>
                      <a:pt x="2610" y="2697"/>
                    </a:lnTo>
                    <a:lnTo>
                      <a:pt x="2610" y="2695"/>
                    </a:lnTo>
                    <a:lnTo>
                      <a:pt x="2608" y="2690"/>
                    </a:lnTo>
                    <a:lnTo>
                      <a:pt x="2606" y="2690"/>
                    </a:lnTo>
                    <a:lnTo>
                      <a:pt x="2596" y="2693"/>
                    </a:lnTo>
                    <a:lnTo>
                      <a:pt x="2594" y="2693"/>
                    </a:lnTo>
                    <a:lnTo>
                      <a:pt x="2591" y="2690"/>
                    </a:lnTo>
                    <a:lnTo>
                      <a:pt x="2584" y="2689"/>
                    </a:lnTo>
                    <a:lnTo>
                      <a:pt x="2576" y="2680"/>
                    </a:lnTo>
                    <a:lnTo>
                      <a:pt x="2570" y="2679"/>
                    </a:lnTo>
                    <a:lnTo>
                      <a:pt x="2566" y="2673"/>
                    </a:lnTo>
                    <a:lnTo>
                      <a:pt x="2558" y="2674"/>
                    </a:lnTo>
                    <a:lnTo>
                      <a:pt x="2552" y="2668"/>
                    </a:lnTo>
                    <a:lnTo>
                      <a:pt x="2547" y="2669"/>
                    </a:lnTo>
                    <a:lnTo>
                      <a:pt x="2544" y="2668"/>
                    </a:lnTo>
                    <a:lnTo>
                      <a:pt x="2542" y="2660"/>
                    </a:lnTo>
                    <a:lnTo>
                      <a:pt x="2534" y="2644"/>
                    </a:lnTo>
                    <a:lnTo>
                      <a:pt x="2535" y="2633"/>
                    </a:lnTo>
                    <a:lnTo>
                      <a:pt x="2537" y="2627"/>
                    </a:lnTo>
                    <a:lnTo>
                      <a:pt x="2537" y="2619"/>
                    </a:lnTo>
                    <a:lnTo>
                      <a:pt x="2535" y="2617"/>
                    </a:lnTo>
                    <a:lnTo>
                      <a:pt x="2529" y="2614"/>
                    </a:lnTo>
                    <a:lnTo>
                      <a:pt x="2527" y="2612"/>
                    </a:lnTo>
                    <a:lnTo>
                      <a:pt x="2521" y="2612"/>
                    </a:lnTo>
                    <a:lnTo>
                      <a:pt x="2517" y="2612"/>
                    </a:lnTo>
                    <a:lnTo>
                      <a:pt x="2512" y="2610"/>
                    </a:lnTo>
                    <a:lnTo>
                      <a:pt x="2503" y="2599"/>
                    </a:lnTo>
                    <a:lnTo>
                      <a:pt x="2502" y="2597"/>
                    </a:lnTo>
                    <a:lnTo>
                      <a:pt x="2503" y="2591"/>
                    </a:lnTo>
                    <a:lnTo>
                      <a:pt x="2507" y="2583"/>
                    </a:lnTo>
                    <a:lnTo>
                      <a:pt x="2511" y="2579"/>
                    </a:lnTo>
                    <a:lnTo>
                      <a:pt x="2514" y="2569"/>
                    </a:lnTo>
                    <a:lnTo>
                      <a:pt x="2513" y="2566"/>
                    </a:lnTo>
                    <a:lnTo>
                      <a:pt x="2513" y="2551"/>
                    </a:lnTo>
                    <a:lnTo>
                      <a:pt x="2512" y="2547"/>
                    </a:lnTo>
                    <a:lnTo>
                      <a:pt x="2513" y="2538"/>
                    </a:lnTo>
                    <a:lnTo>
                      <a:pt x="2512" y="2534"/>
                    </a:lnTo>
                    <a:lnTo>
                      <a:pt x="2511" y="2527"/>
                    </a:lnTo>
                    <a:lnTo>
                      <a:pt x="2508" y="2518"/>
                    </a:lnTo>
                    <a:lnTo>
                      <a:pt x="2503" y="2511"/>
                    </a:lnTo>
                    <a:lnTo>
                      <a:pt x="2501" y="2504"/>
                    </a:lnTo>
                    <a:lnTo>
                      <a:pt x="2504" y="2500"/>
                    </a:lnTo>
                    <a:lnTo>
                      <a:pt x="2510" y="2497"/>
                    </a:lnTo>
                    <a:lnTo>
                      <a:pt x="2512" y="2488"/>
                    </a:lnTo>
                    <a:lnTo>
                      <a:pt x="2511" y="2483"/>
                    </a:lnTo>
                    <a:lnTo>
                      <a:pt x="2511" y="2480"/>
                    </a:lnTo>
                    <a:lnTo>
                      <a:pt x="2513" y="2480"/>
                    </a:lnTo>
                    <a:lnTo>
                      <a:pt x="2516" y="2483"/>
                    </a:lnTo>
                    <a:lnTo>
                      <a:pt x="2524" y="2484"/>
                    </a:lnTo>
                    <a:lnTo>
                      <a:pt x="2528" y="2483"/>
                    </a:lnTo>
                    <a:lnTo>
                      <a:pt x="2533" y="2483"/>
                    </a:lnTo>
                    <a:lnTo>
                      <a:pt x="2537" y="2479"/>
                    </a:lnTo>
                    <a:lnTo>
                      <a:pt x="2543" y="2480"/>
                    </a:lnTo>
                    <a:lnTo>
                      <a:pt x="2549" y="2476"/>
                    </a:lnTo>
                    <a:lnTo>
                      <a:pt x="2553" y="2479"/>
                    </a:lnTo>
                    <a:lnTo>
                      <a:pt x="2559" y="2479"/>
                    </a:lnTo>
                    <a:lnTo>
                      <a:pt x="2565" y="2477"/>
                    </a:lnTo>
                    <a:lnTo>
                      <a:pt x="2575" y="2475"/>
                    </a:lnTo>
                    <a:lnTo>
                      <a:pt x="2580" y="2472"/>
                    </a:lnTo>
                    <a:lnTo>
                      <a:pt x="2585" y="2472"/>
                    </a:lnTo>
                    <a:lnTo>
                      <a:pt x="2590" y="2476"/>
                    </a:lnTo>
                    <a:lnTo>
                      <a:pt x="2594" y="2477"/>
                    </a:lnTo>
                    <a:lnTo>
                      <a:pt x="2596" y="2469"/>
                    </a:lnTo>
                    <a:lnTo>
                      <a:pt x="2601" y="2463"/>
                    </a:lnTo>
                    <a:lnTo>
                      <a:pt x="2602" y="2458"/>
                    </a:lnTo>
                    <a:lnTo>
                      <a:pt x="2601" y="2454"/>
                    </a:lnTo>
                    <a:lnTo>
                      <a:pt x="2604" y="2442"/>
                    </a:lnTo>
                    <a:lnTo>
                      <a:pt x="2608" y="2438"/>
                    </a:lnTo>
                    <a:lnTo>
                      <a:pt x="2615" y="2440"/>
                    </a:lnTo>
                    <a:lnTo>
                      <a:pt x="2619" y="2443"/>
                    </a:lnTo>
                    <a:lnTo>
                      <a:pt x="2621" y="2451"/>
                    </a:lnTo>
                    <a:lnTo>
                      <a:pt x="2624" y="2454"/>
                    </a:lnTo>
                    <a:lnTo>
                      <a:pt x="2636" y="2455"/>
                    </a:lnTo>
                    <a:lnTo>
                      <a:pt x="2640" y="2458"/>
                    </a:lnTo>
                    <a:lnTo>
                      <a:pt x="2642" y="2461"/>
                    </a:lnTo>
                    <a:lnTo>
                      <a:pt x="2639" y="2480"/>
                    </a:lnTo>
                    <a:lnTo>
                      <a:pt x="2629" y="2489"/>
                    </a:lnTo>
                    <a:lnTo>
                      <a:pt x="2626" y="2496"/>
                    </a:lnTo>
                    <a:lnTo>
                      <a:pt x="2626" y="2500"/>
                    </a:lnTo>
                    <a:lnTo>
                      <a:pt x="2630" y="2507"/>
                    </a:lnTo>
                    <a:lnTo>
                      <a:pt x="2646" y="2509"/>
                    </a:lnTo>
                    <a:lnTo>
                      <a:pt x="2650" y="2514"/>
                    </a:lnTo>
                    <a:lnTo>
                      <a:pt x="2657" y="2508"/>
                    </a:lnTo>
                    <a:lnTo>
                      <a:pt x="2666" y="2506"/>
                    </a:lnTo>
                    <a:lnTo>
                      <a:pt x="2670" y="2503"/>
                    </a:lnTo>
                    <a:lnTo>
                      <a:pt x="2674" y="2503"/>
                    </a:lnTo>
                    <a:lnTo>
                      <a:pt x="2683" y="2499"/>
                    </a:lnTo>
                    <a:lnTo>
                      <a:pt x="2688" y="2493"/>
                    </a:lnTo>
                    <a:lnTo>
                      <a:pt x="2689" y="2489"/>
                    </a:lnTo>
                    <a:lnTo>
                      <a:pt x="2697" y="2484"/>
                    </a:lnTo>
                    <a:lnTo>
                      <a:pt x="2712" y="2485"/>
                    </a:lnTo>
                    <a:lnTo>
                      <a:pt x="2716" y="2482"/>
                    </a:lnTo>
                    <a:lnTo>
                      <a:pt x="2720" y="2482"/>
                    </a:lnTo>
                    <a:lnTo>
                      <a:pt x="2724" y="2484"/>
                    </a:lnTo>
                    <a:lnTo>
                      <a:pt x="2732" y="2485"/>
                    </a:lnTo>
                    <a:lnTo>
                      <a:pt x="2738" y="2492"/>
                    </a:lnTo>
                    <a:lnTo>
                      <a:pt x="2743" y="2490"/>
                    </a:lnTo>
                    <a:lnTo>
                      <a:pt x="2750" y="2487"/>
                    </a:lnTo>
                    <a:lnTo>
                      <a:pt x="2757" y="2488"/>
                    </a:lnTo>
                    <a:lnTo>
                      <a:pt x="2762" y="2492"/>
                    </a:lnTo>
                    <a:lnTo>
                      <a:pt x="2772" y="2493"/>
                    </a:lnTo>
                    <a:lnTo>
                      <a:pt x="2780" y="2500"/>
                    </a:lnTo>
                    <a:lnTo>
                      <a:pt x="2792" y="2503"/>
                    </a:lnTo>
                    <a:lnTo>
                      <a:pt x="2796" y="2507"/>
                    </a:lnTo>
                    <a:lnTo>
                      <a:pt x="2800" y="2517"/>
                    </a:lnTo>
                    <a:lnTo>
                      <a:pt x="2798" y="2520"/>
                    </a:lnTo>
                    <a:lnTo>
                      <a:pt x="2793" y="2529"/>
                    </a:lnTo>
                    <a:lnTo>
                      <a:pt x="2793" y="2535"/>
                    </a:lnTo>
                    <a:lnTo>
                      <a:pt x="2796" y="2538"/>
                    </a:lnTo>
                    <a:lnTo>
                      <a:pt x="2798" y="2538"/>
                    </a:lnTo>
                    <a:lnTo>
                      <a:pt x="2802" y="2537"/>
                    </a:lnTo>
                    <a:lnTo>
                      <a:pt x="2809" y="2538"/>
                    </a:lnTo>
                    <a:lnTo>
                      <a:pt x="2814" y="2536"/>
                    </a:lnTo>
                    <a:lnTo>
                      <a:pt x="2819" y="2536"/>
                    </a:lnTo>
                    <a:lnTo>
                      <a:pt x="2828" y="2530"/>
                    </a:lnTo>
                    <a:lnTo>
                      <a:pt x="2837" y="2531"/>
                    </a:lnTo>
                    <a:lnTo>
                      <a:pt x="2842" y="2530"/>
                    </a:lnTo>
                    <a:lnTo>
                      <a:pt x="2845" y="2530"/>
                    </a:lnTo>
                    <a:lnTo>
                      <a:pt x="2852" y="2541"/>
                    </a:lnTo>
                    <a:lnTo>
                      <a:pt x="2863" y="2545"/>
                    </a:lnTo>
                    <a:lnTo>
                      <a:pt x="2866" y="2549"/>
                    </a:lnTo>
                    <a:lnTo>
                      <a:pt x="2869" y="2552"/>
                    </a:lnTo>
                    <a:lnTo>
                      <a:pt x="2874" y="2559"/>
                    </a:lnTo>
                    <a:lnTo>
                      <a:pt x="2876" y="2565"/>
                    </a:lnTo>
                    <a:lnTo>
                      <a:pt x="2878" y="2567"/>
                    </a:lnTo>
                    <a:lnTo>
                      <a:pt x="2879" y="2573"/>
                    </a:lnTo>
                    <a:lnTo>
                      <a:pt x="2878" y="2579"/>
                    </a:lnTo>
                    <a:lnTo>
                      <a:pt x="2881" y="2581"/>
                    </a:lnTo>
                    <a:lnTo>
                      <a:pt x="2887" y="2583"/>
                    </a:lnTo>
                    <a:lnTo>
                      <a:pt x="2890" y="2593"/>
                    </a:lnTo>
                    <a:lnTo>
                      <a:pt x="2894" y="2595"/>
                    </a:lnTo>
                    <a:lnTo>
                      <a:pt x="2900" y="2601"/>
                    </a:lnTo>
                    <a:lnTo>
                      <a:pt x="2902" y="2608"/>
                    </a:lnTo>
                    <a:lnTo>
                      <a:pt x="2902" y="2617"/>
                    </a:lnTo>
                    <a:lnTo>
                      <a:pt x="2907" y="2621"/>
                    </a:lnTo>
                    <a:lnTo>
                      <a:pt x="2909" y="2627"/>
                    </a:lnTo>
                    <a:lnTo>
                      <a:pt x="2915" y="2632"/>
                    </a:lnTo>
                    <a:lnTo>
                      <a:pt x="2915" y="2634"/>
                    </a:lnTo>
                    <a:lnTo>
                      <a:pt x="2914" y="2635"/>
                    </a:lnTo>
                    <a:lnTo>
                      <a:pt x="2902" y="2639"/>
                    </a:lnTo>
                    <a:lnTo>
                      <a:pt x="2901" y="2640"/>
                    </a:lnTo>
                    <a:lnTo>
                      <a:pt x="2904" y="2648"/>
                    </a:lnTo>
                    <a:lnTo>
                      <a:pt x="2910" y="2655"/>
                    </a:lnTo>
                    <a:lnTo>
                      <a:pt x="2912" y="2659"/>
                    </a:lnTo>
                    <a:lnTo>
                      <a:pt x="2911" y="2666"/>
                    </a:lnTo>
                    <a:lnTo>
                      <a:pt x="2908" y="2675"/>
                    </a:lnTo>
                    <a:lnTo>
                      <a:pt x="2907" y="2678"/>
                    </a:lnTo>
                    <a:lnTo>
                      <a:pt x="2914" y="2681"/>
                    </a:lnTo>
                    <a:lnTo>
                      <a:pt x="2921" y="2691"/>
                    </a:lnTo>
                    <a:lnTo>
                      <a:pt x="2930" y="2696"/>
                    </a:lnTo>
                    <a:lnTo>
                      <a:pt x="2930" y="2697"/>
                    </a:lnTo>
                    <a:lnTo>
                      <a:pt x="2931" y="2704"/>
                    </a:lnTo>
                    <a:lnTo>
                      <a:pt x="2936" y="2713"/>
                    </a:lnTo>
                    <a:lnTo>
                      <a:pt x="2936" y="2722"/>
                    </a:lnTo>
                    <a:lnTo>
                      <a:pt x="2931" y="2731"/>
                    </a:lnTo>
                    <a:lnTo>
                      <a:pt x="2930" y="2736"/>
                    </a:lnTo>
                    <a:lnTo>
                      <a:pt x="2935" y="2747"/>
                    </a:lnTo>
                    <a:lnTo>
                      <a:pt x="2938" y="2751"/>
                    </a:lnTo>
                    <a:lnTo>
                      <a:pt x="2939" y="2755"/>
                    </a:lnTo>
                    <a:lnTo>
                      <a:pt x="2942" y="2757"/>
                    </a:lnTo>
                    <a:lnTo>
                      <a:pt x="2943" y="2762"/>
                    </a:lnTo>
                    <a:lnTo>
                      <a:pt x="2942" y="2769"/>
                    </a:lnTo>
                    <a:lnTo>
                      <a:pt x="2937" y="2776"/>
                    </a:lnTo>
                    <a:lnTo>
                      <a:pt x="2937" y="2787"/>
                    </a:lnTo>
                    <a:lnTo>
                      <a:pt x="2933" y="2794"/>
                    </a:lnTo>
                    <a:lnTo>
                      <a:pt x="2937" y="2796"/>
                    </a:lnTo>
                    <a:lnTo>
                      <a:pt x="2941" y="2798"/>
                    </a:lnTo>
                    <a:lnTo>
                      <a:pt x="2946" y="2802"/>
                    </a:lnTo>
                    <a:lnTo>
                      <a:pt x="2947" y="2805"/>
                    </a:lnTo>
                    <a:lnTo>
                      <a:pt x="2947" y="2809"/>
                    </a:lnTo>
                    <a:lnTo>
                      <a:pt x="2945" y="2814"/>
                    </a:lnTo>
                    <a:lnTo>
                      <a:pt x="2945" y="2821"/>
                    </a:lnTo>
                    <a:lnTo>
                      <a:pt x="2947" y="2828"/>
                    </a:lnTo>
                    <a:lnTo>
                      <a:pt x="2951" y="2833"/>
                    </a:lnTo>
                    <a:lnTo>
                      <a:pt x="2953" y="2844"/>
                    </a:lnTo>
                    <a:lnTo>
                      <a:pt x="2957" y="2850"/>
                    </a:lnTo>
                    <a:lnTo>
                      <a:pt x="2964" y="2857"/>
                    </a:lnTo>
                    <a:lnTo>
                      <a:pt x="2968" y="2859"/>
                    </a:lnTo>
                    <a:lnTo>
                      <a:pt x="2973" y="2866"/>
                    </a:lnTo>
                    <a:lnTo>
                      <a:pt x="2978" y="2870"/>
                    </a:lnTo>
                    <a:lnTo>
                      <a:pt x="2983" y="2872"/>
                    </a:lnTo>
                    <a:lnTo>
                      <a:pt x="2988" y="2871"/>
                    </a:lnTo>
                    <a:lnTo>
                      <a:pt x="2992" y="2872"/>
                    </a:lnTo>
                    <a:lnTo>
                      <a:pt x="2993" y="2875"/>
                    </a:lnTo>
                    <a:lnTo>
                      <a:pt x="2994" y="2880"/>
                    </a:lnTo>
                    <a:lnTo>
                      <a:pt x="2999" y="2882"/>
                    </a:lnTo>
                    <a:lnTo>
                      <a:pt x="3003" y="2887"/>
                    </a:lnTo>
                    <a:lnTo>
                      <a:pt x="3009" y="2887"/>
                    </a:lnTo>
                    <a:lnTo>
                      <a:pt x="3012" y="2886"/>
                    </a:lnTo>
                    <a:lnTo>
                      <a:pt x="3015" y="2886"/>
                    </a:lnTo>
                    <a:lnTo>
                      <a:pt x="3021" y="2891"/>
                    </a:lnTo>
                    <a:lnTo>
                      <a:pt x="3026" y="2893"/>
                    </a:lnTo>
                    <a:lnTo>
                      <a:pt x="3031" y="2894"/>
                    </a:lnTo>
                    <a:lnTo>
                      <a:pt x="3041" y="2903"/>
                    </a:lnTo>
                    <a:lnTo>
                      <a:pt x="3045" y="2908"/>
                    </a:lnTo>
                    <a:lnTo>
                      <a:pt x="3059" y="2911"/>
                    </a:lnTo>
                    <a:lnTo>
                      <a:pt x="3065" y="2917"/>
                    </a:lnTo>
                    <a:lnTo>
                      <a:pt x="3070" y="2925"/>
                    </a:lnTo>
                    <a:lnTo>
                      <a:pt x="3070" y="2931"/>
                    </a:lnTo>
                    <a:lnTo>
                      <a:pt x="3076" y="2939"/>
                    </a:lnTo>
                    <a:lnTo>
                      <a:pt x="3074" y="2945"/>
                    </a:lnTo>
                    <a:lnTo>
                      <a:pt x="3078" y="2953"/>
                    </a:lnTo>
                    <a:lnTo>
                      <a:pt x="3077" y="2964"/>
                    </a:lnTo>
                    <a:lnTo>
                      <a:pt x="3084" y="2983"/>
                    </a:lnTo>
                    <a:lnTo>
                      <a:pt x="3095" y="2984"/>
                    </a:lnTo>
                    <a:lnTo>
                      <a:pt x="3099" y="2986"/>
                    </a:lnTo>
                    <a:lnTo>
                      <a:pt x="3109" y="2981"/>
                    </a:lnTo>
                    <a:lnTo>
                      <a:pt x="3111" y="2982"/>
                    </a:lnTo>
                    <a:lnTo>
                      <a:pt x="3114" y="2989"/>
                    </a:lnTo>
                    <a:lnTo>
                      <a:pt x="3126" y="2990"/>
                    </a:lnTo>
                    <a:lnTo>
                      <a:pt x="3130" y="2987"/>
                    </a:lnTo>
                    <a:lnTo>
                      <a:pt x="3134" y="2987"/>
                    </a:lnTo>
                    <a:lnTo>
                      <a:pt x="3148" y="3001"/>
                    </a:lnTo>
                    <a:lnTo>
                      <a:pt x="3157" y="3002"/>
                    </a:lnTo>
                    <a:lnTo>
                      <a:pt x="3168" y="3010"/>
                    </a:lnTo>
                    <a:lnTo>
                      <a:pt x="3176" y="3013"/>
                    </a:lnTo>
                    <a:lnTo>
                      <a:pt x="3186" y="3021"/>
                    </a:lnTo>
                    <a:lnTo>
                      <a:pt x="3192" y="3036"/>
                    </a:lnTo>
                    <a:lnTo>
                      <a:pt x="3198" y="3042"/>
                    </a:lnTo>
                    <a:lnTo>
                      <a:pt x="3199" y="3042"/>
                    </a:lnTo>
                    <a:lnTo>
                      <a:pt x="3206" y="3038"/>
                    </a:lnTo>
                    <a:lnTo>
                      <a:pt x="3207" y="3038"/>
                    </a:lnTo>
                    <a:lnTo>
                      <a:pt x="3209" y="3040"/>
                    </a:lnTo>
                    <a:lnTo>
                      <a:pt x="3211" y="3045"/>
                    </a:lnTo>
                    <a:lnTo>
                      <a:pt x="3215" y="3047"/>
                    </a:lnTo>
                    <a:lnTo>
                      <a:pt x="3223" y="3049"/>
                    </a:lnTo>
                    <a:lnTo>
                      <a:pt x="3226" y="3054"/>
                    </a:lnTo>
                    <a:lnTo>
                      <a:pt x="3226" y="3058"/>
                    </a:lnTo>
                    <a:lnTo>
                      <a:pt x="3228" y="3064"/>
                    </a:lnTo>
                    <a:lnTo>
                      <a:pt x="3232" y="3069"/>
                    </a:lnTo>
                    <a:lnTo>
                      <a:pt x="3235" y="3069"/>
                    </a:lnTo>
                    <a:lnTo>
                      <a:pt x="3237" y="3061"/>
                    </a:lnTo>
                    <a:lnTo>
                      <a:pt x="3243" y="3046"/>
                    </a:lnTo>
                    <a:lnTo>
                      <a:pt x="3247" y="3042"/>
                    </a:lnTo>
                    <a:lnTo>
                      <a:pt x="3249" y="3023"/>
                    </a:lnTo>
                    <a:lnTo>
                      <a:pt x="3251" y="3017"/>
                    </a:lnTo>
                    <a:lnTo>
                      <a:pt x="3257" y="3014"/>
                    </a:lnTo>
                    <a:lnTo>
                      <a:pt x="3258" y="3013"/>
                    </a:lnTo>
                    <a:lnTo>
                      <a:pt x="3259" y="3000"/>
                    </a:lnTo>
                    <a:lnTo>
                      <a:pt x="3256" y="2994"/>
                    </a:lnTo>
                    <a:lnTo>
                      <a:pt x="3254" y="2987"/>
                    </a:lnTo>
                    <a:lnTo>
                      <a:pt x="3252" y="2983"/>
                    </a:lnTo>
                    <a:lnTo>
                      <a:pt x="3252" y="2980"/>
                    </a:lnTo>
                    <a:lnTo>
                      <a:pt x="3259" y="2974"/>
                    </a:lnTo>
                    <a:lnTo>
                      <a:pt x="3266" y="2975"/>
                    </a:lnTo>
                    <a:lnTo>
                      <a:pt x="3269" y="2976"/>
                    </a:lnTo>
                    <a:lnTo>
                      <a:pt x="3272" y="2974"/>
                    </a:lnTo>
                    <a:lnTo>
                      <a:pt x="3274" y="2974"/>
                    </a:lnTo>
                    <a:lnTo>
                      <a:pt x="3282" y="2976"/>
                    </a:lnTo>
                    <a:lnTo>
                      <a:pt x="3294" y="2956"/>
                    </a:lnTo>
                    <a:lnTo>
                      <a:pt x="3295" y="2944"/>
                    </a:lnTo>
                    <a:lnTo>
                      <a:pt x="3309" y="2955"/>
                    </a:lnTo>
                    <a:lnTo>
                      <a:pt x="3318" y="2975"/>
                    </a:lnTo>
                    <a:lnTo>
                      <a:pt x="3325" y="2983"/>
                    </a:lnTo>
                    <a:lnTo>
                      <a:pt x="3345" y="2985"/>
                    </a:lnTo>
                    <a:lnTo>
                      <a:pt x="3349" y="2995"/>
                    </a:lnTo>
                    <a:lnTo>
                      <a:pt x="3349" y="3004"/>
                    </a:lnTo>
                    <a:lnTo>
                      <a:pt x="3361" y="3013"/>
                    </a:lnTo>
                    <a:lnTo>
                      <a:pt x="3368" y="3025"/>
                    </a:lnTo>
                    <a:lnTo>
                      <a:pt x="3370" y="3043"/>
                    </a:lnTo>
                    <a:lnTo>
                      <a:pt x="3368" y="3054"/>
                    </a:lnTo>
                    <a:lnTo>
                      <a:pt x="3367" y="3080"/>
                    </a:lnTo>
                    <a:lnTo>
                      <a:pt x="3363" y="3088"/>
                    </a:lnTo>
                    <a:lnTo>
                      <a:pt x="3353" y="3097"/>
                    </a:lnTo>
                    <a:lnTo>
                      <a:pt x="3355" y="3116"/>
                    </a:lnTo>
                    <a:lnTo>
                      <a:pt x="3366" y="3119"/>
                    </a:lnTo>
                    <a:lnTo>
                      <a:pt x="3378" y="3123"/>
                    </a:lnTo>
                    <a:lnTo>
                      <a:pt x="3388" y="3134"/>
                    </a:lnTo>
                    <a:lnTo>
                      <a:pt x="3399" y="3120"/>
                    </a:lnTo>
                    <a:lnTo>
                      <a:pt x="3398" y="3107"/>
                    </a:lnTo>
                    <a:lnTo>
                      <a:pt x="3404" y="3088"/>
                    </a:lnTo>
                    <a:lnTo>
                      <a:pt x="3413" y="3080"/>
                    </a:lnTo>
                    <a:lnTo>
                      <a:pt x="3424" y="3083"/>
                    </a:lnTo>
                    <a:lnTo>
                      <a:pt x="3441" y="3087"/>
                    </a:lnTo>
                    <a:lnTo>
                      <a:pt x="3453" y="3080"/>
                    </a:lnTo>
                    <a:lnTo>
                      <a:pt x="3464" y="3084"/>
                    </a:lnTo>
                    <a:lnTo>
                      <a:pt x="3468" y="3092"/>
                    </a:lnTo>
                    <a:lnTo>
                      <a:pt x="3477" y="3106"/>
                    </a:lnTo>
                    <a:lnTo>
                      <a:pt x="3486" y="3118"/>
                    </a:lnTo>
                    <a:lnTo>
                      <a:pt x="3490" y="3126"/>
                    </a:lnTo>
                    <a:lnTo>
                      <a:pt x="3494" y="3136"/>
                    </a:lnTo>
                    <a:lnTo>
                      <a:pt x="3496" y="3148"/>
                    </a:lnTo>
                    <a:lnTo>
                      <a:pt x="3497" y="3163"/>
                    </a:lnTo>
                    <a:lnTo>
                      <a:pt x="3485" y="3178"/>
                    </a:lnTo>
                    <a:lnTo>
                      <a:pt x="3470" y="3185"/>
                    </a:lnTo>
                    <a:lnTo>
                      <a:pt x="3470" y="3198"/>
                    </a:lnTo>
                    <a:lnTo>
                      <a:pt x="3477" y="3213"/>
                    </a:lnTo>
                    <a:lnTo>
                      <a:pt x="3497" y="3227"/>
                    </a:lnTo>
                    <a:lnTo>
                      <a:pt x="3512" y="3221"/>
                    </a:lnTo>
                    <a:lnTo>
                      <a:pt x="3521" y="3207"/>
                    </a:lnTo>
                    <a:lnTo>
                      <a:pt x="3522" y="3196"/>
                    </a:lnTo>
                    <a:lnTo>
                      <a:pt x="3529" y="3189"/>
                    </a:lnTo>
                    <a:lnTo>
                      <a:pt x="3539" y="3187"/>
                    </a:lnTo>
                    <a:lnTo>
                      <a:pt x="3542" y="3175"/>
                    </a:lnTo>
                    <a:lnTo>
                      <a:pt x="3543" y="3159"/>
                    </a:lnTo>
                    <a:lnTo>
                      <a:pt x="3542" y="3146"/>
                    </a:lnTo>
                    <a:lnTo>
                      <a:pt x="3547" y="3141"/>
                    </a:lnTo>
                    <a:lnTo>
                      <a:pt x="3550" y="3144"/>
                    </a:lnTo>
                    <a:lnTo>
                      <a:pt x="3557" y="3149"/>
                    </a:lnTo>
                    <a:lnTo>
                      <a:pt x="3561" y="3146"/>
                    </a:lnTo>
                    <a:lnTo>
                      <a:pt x="3563" y="3140"/>
                    </a:lnTo>
                    <a:lnTo>
                      <a:pt x="3559" y="3132"/>
                    </a:lnTo>
                    <a:lnTo>
                      <a:pt x="3551" y="3119"/>
                    </a:lnTo>
                    <a:lnTo>
                      <a:pt x="3554" y="3115"/>
                    </a:lnTo>
                    <a:lnTo>
                      <a:pt x="3561" y="3115"/>
                    </a:lnTo>
                    <a:lnTo>
                      <a:pt x="3564" y="3120"/>
                    </a:lnTo>
                    <a:lnTo>
                      <a:pt x="3570" y="3128"/>
                    </a:lnTo>
                    <a:lnTo>
                      <a:pt x="3577" y="3129"/>
                    </a:lnTo>
                    <a:lnTo>
                      <a:pt x="3588" y="3136"/>
                    </a:lnTo>
                    <a:lnTo>
                      <a:pt x="3599" y="3138"/>
                    </a:lnTo>
                    <a:lnTo>
                      <a:pt x="3619" y="3146"/>
                    </a:lnTo>
                    <a:lnTo>
                      <a:pt x="3630" y="3151"/>
                    </a:lnTo>
                    <a:lnTo>
                      <a:pt x="3647" y="3149"/>
                    </a:lnTo>
                    <a:lnTo>
                      <a:pt x="3665" y="3140"/>
                    </a:lnTo>
                    <a:lnTo>
                      <a:pt x="3675" y="3131"/>
                    </a:lnTo>
                    <a:lnTo>
                      <a:pt x="3683" y="3132"/>
                    </a:lnTo>
                    <a:lnTo>
                      <a:pt x="3697" y="3139"/>
                    </a:lnTo>
                    <a:lnTo>
                      <a:pt x="3699" y="3139"/>
                    </a:lnTo>
                    <a:lnTo>
                      <a:pt x="3703" y="3141"/>
                    </a:lnTo>
                    <a:lnTo>
                      <a:pt x="3704" y="3141"/>
                    </a:lnTo>
                    <a:lnTo>
                      <a:pt x="3710" y="3135"/>
                    </a:lnTo>
                    <a:lnTo>
                      <a:pt x="3719" y="3128"/>
                    </a:lnTo>
                    <a:lnTo>
                      <a:pt x="3724" y="3125"/>
                    </a:lnTo>
                    <a:lnTo>
                      <a:pt x="3733" y="3108"/>
                    </a:lnTo>
                    <a:lnTo>
                      <a:pt x="3735" y="3084"/>
                    </a:lnTo>
                    <a:lnTo>
                      <a:pt x="3737" y="3077"/>
                    </a:lnTo>
                    <a:lnTo>
                      <a:pt x="3737" y="3074"/>
                    </a:lnTo>
                    <a:lnTo>
                      <a:pt x="3733" y="3059"/>
                    </a:lnTo>
                    <a:lnTo>
                      <a:pt x="3722" y="3043"/>
                    </a:lnTo>
                    <a:lnTo>
                      <a:pt x="3710" y="3035"/>
                    </a:lnTo>
                    <a:lnTo>
                      <a:pt x="3703" y="3035"/>
                    </a:lnTo>
                    <a:lnTo>
                      <a:pt x="3701" y="3032"/>
                    </a:lnTo>
                    <a:lnTo>
                      <a:pt x="3701" y="3031"/>
                    </a:lnTo>
                    <a:lnTo>
                      <a:pt x="3707" y="3022"/>
                    </a:lnTo>
                    <a:lnTo>
                      <a:pt x="3707" y="3010"/>
                    </a:lnTo>
                    <a:lnTo>
                      <a:pt x="3706" y="3005"/>
                    </a:lnTo>
                    <a:lnTo>
                      <a:pt x="3706" y="2996"/>
                    </a:lnTo>
                    <a:lnTo>
                      <a:pt x="3704" y="2986"/>
                    </a:lnTo>
                    <a:lnTo>
                      <a:pt x="3705" y="2979"/>
                    </a:lnTo>
                    <a:lnTo>
                      <a:pt x="3707" y="2972"/>
                    </a:lnTo>
                    <a:lnTo>
                      <a:pt x="3714" y="2972"/>
                    </a:lnTo>
                    <a:lnTo>
                      <a:pt x="3715" y="2969"/>
                    </a:lnTo>
                    <a:lnTo>
                      <a:pt x="3715" y="2963"/>
                    </a:lnTo>
                    <a:lnTo>
                      <a:pt x="3715" y="2959"/>
                    </a:lnTo>
                    <a:lnTo>
                      <a:pt x="3723" y="2952"/>
                    </a:lnTo>
                    <a:lnTo>
                      <a:pt x="3723" y="2947"/>
                    </a:lnTo>
                    <a:lnTo>
                      <a:pt x="3720" y="2942"/>
                    </a:lnTo>
                    <a:lnTo>
                      <a:pt x="3720" y="2934"/>
                    </a:lnTo>
                    <a:lnTo>
                      <a:pt x="3722" y="2932"/>
                    </a:lnTo>
                    <a:lnTo>
                      <a:pt x="3725" y="2928"/>
                    </a:lnTo>
                    <a:lnTo>
                      <a:pt x="3736" y="2923"/>
                    </a:lnTo>
                    <a:lnTo>
                      <a:pt x="3740" y="2923"/>
                    </a:lnTo>
                    <a:lnTo>
                      <a:pt x="3748" y="2920"/>
                    </a:lnTo>
                    <a:lnTo>
                      <a:pt x="3758" y="2921"/>
                    </a:lnTo>
                    <a:lnTo>
                      <a:pt x="3762" y="2919"/>
                    </a:lnTo>
                    <a:lnTo>
                      <a:pt x="3772" y="2920"/>
                    </a:lnTo>
                    <a:lnTo>
                      <a:pt x="3784" y="2910"/>
                    </a:lnTo>
                    <a:lnTo>
                      <a:pt x="3788" y="2921"/>
                    </a:lnTo>
                    <a:lnTo>
                      <a:pt x="3793" y="2932"/>
                    </a:lnTo>
                    <a:lnTo>
                      <a:pt x="3799" y="2937"/>
                    </a:lnTo>
                    <a:lnTo>
                      <a:pt x="3800" y="2933"/>
                    </a:lnTo>
                    <a:lnTo>
                      <a:pt x="3800" y="2930"/>
                    </a:lnTo>
                    <a:lnTo>
                      <a:pt x="3799" y="2925"/>
                    </a:lnTo>
                    <a:lnTo>
                      <a:pt x="3801" y="2922"/>
                    </a:lnTo>
                    <a:lnTo>
                      <a:pt x="3800" y="2918"/>
                    </a:lnTo>
                    <a:lnTo>
                      <a:pt x="3800" y="2912"/>
                    </a:lnTo>
                    <a:lnTo>
                      <a:pt x="3803" y="2909"/>
                    </a:lnTo>
                    <a:lnTo>
                      <a:pt x="3810" y="2906"/>
                    </a:lnTo>
                    <a:lnTo>
                      <a:pt x="3830" y="2908"/>
                    </a:lnTo>
                    <a:lnTo>
                      <a:pt x="3834" y="2911"/>
                    </a:lnTo>
                    <a:lnTo>
                      <a:pt x="3842" y="2923"/>
                    </a:lnTo>
                    <a:lnTo>
                      <a:pt x="3852" y="2933"/>
                    </a:lnTo>
                    <a:lnTo>
                      <a:pt x="3858" y="2942"/>
                    </a:lnTo>
                    <a:lnTo>
                      <a:pt x="3871" y="2958"/>
                    </a:lnTo>
                    <a:lnTo>
                      <a:pt x="3878" y="2962"/>
                    </a:lnTo>
                    <a:lnTo>
                      <a:pt x="3881" y="2963"/>
                    </a:lnTo>
                    <a:lnTo>
                      <a:pt x="3883" y="2961"/>
                    </a:lnTo>
                    <a:lnTo>
                      <a:pt x="3886" y="2956"/>
                    </a:lnTo>
                    <a:lnTo>
                      <a:pt x="3889" y="2949"/>
                    </a:lnTo>
                    <a:lnTo>
                      <a:pt x="3890" y="2941"/>
                    </a:lnTo>
                    <a:lnTo>
                      <a:pt x="3898" y="2932"/>
                    </a:lnTo>
                    <a:lnTo>
                      <a:pt x="3896" y="2927"/>
                    </a:lnTo>
                    <a:lnTo>
                      <a:pt x="3896" y="2925"/>
                    </a:lnTo>
                    <a:lnTo>
                      <a:pt x="3900" y="2922"/>
                    </a:lnTo>
                    <a:lnTo>
                      <a:pt x="3907" y="2920"/>
                    </a:lnTo>
                    <a:lnTo>
                      <a:pt x="3911" y="2917"/>
                    </a:lnTo>
                    <a:lnTo>
                      <a:pt x="3913" y="2913"/>
                    </a:lnTo>
                    <a:lnTo>
                      <a:pt x="3914" y="2908"/>
                    </a:lnTo>
                    <a:lnTo>
                      <a:pt x="3917" y="2896"/>
                    </a:lnTo>
                    <a:lnTo>
                      <a:pt x="3915" y="2888"/>
                    </a:lnTo>
                    <a:lnTo>
                      <a:pt x="3910" y="2883"/>
                    </a:lnTo>
                    <a:lnTo>
                      <a:pt x="3900" y="2881"/>
                    </a:lnTo>
                    <a:lnTo>
                      <a:pt x="3895" y="2877"/>
                    </a:lnTo>
                    <a:lnTo>
                      <a:pt x="3891" y="2869"/>
                    </a:lnTo>
                    <a:lnTo>
                      <a:pt x="3892" y="2866"/>
                    </a:lnTo>
                    <a:lnTo>
                      <a:pt x="3892" y="2860"/>
                    </a:lnTo>
                    <a:lnTo>
                      <a:pt x="3896" y="2851"/>
                    </a:lnTo>
                    <a:lnTo>
                      <a:pt x="3898" y="2846"/>
                    </a:lnTo>
                    <a:lnTo>
                      <a:pt x="3907" y="2828"/>
                    </a:lnTo>
                    <a:lnTo>
                      <a:pt x="3913" y="2825"/>
                    </a:lnTo>
                    <a:lnTo>
                      <a:pt x="3930" y="2826"/>
                    </a:lnTo>
                    <a:lnTo>
                      <a:pt x="3936" y="2820"/>
                    </a:lnTo>
                    <a:lnTo>
                      <a:pt x="3936" y="2818"/>
                    </a:lnTo>
                    <a:lnTo>
                      <a:pt x="3935" y="2815"/>
                    </a:lnTo>
                    <a:lnTo>
                      <a:pt x="3936" y="2809"/>
                    </a:lnTo>
                    <a:lnTo>
                      <a:pt x="3938" y="2804"/>
                    </a:lnTo>
                    <a:lnTo>
                      <a:pt x="3940" y="2787"/>
                    </a:lnTo>
                    <a:lnTo>
                      <a:pt x="3937" y="2777"/>
                    </a:lnTo>
                    <a:lnTo>
                      <a:pt x="3935" y="2779"/>
                    </a:lnTo>
                    <a:lnTo>
                      <a:pt x="3934" y="2782"/>
                    </a:lnTo>
                    <a:lnTo>
                      <a:pt x="3934" y="2786"/>
                    </a:lnTo>
                    <a:lnTo>
                      <a:pt x="3930" y="2793"/>
                    </a:lnTo>
                    <a:lnTo>
                      <a:pt x="3925" y="2796"/>
                    </a:lnTo>
                    <a:lnTo>
                      <a:pt x="3917" y="2796"/>
                    </a:lnTo>
                    <a:lnTo>
                      <a:pt x="3914" y="2794"/>
                    </a:lnTo>
                    <a:lnTo>
                      <a:pt x="3903" y="2792"/>
                    </a:lnTo>
                    <a:lnTo>
                      <a:pt x="3894" y="2795"/>
                    </a:lnTo>
                    <a:lnTo>
                      <a:pt x="3889" y="2792"/>
                    </a:lnTo>
                    <a:lnTo>
                      <a:pt x="3886" y="2783"/>
                    </a:lnTo>
                    <a:lnTo>
                      <a:pt x="3888" y="2778"/>
                    </a:lnTo>
                    <a:lnTo>
                      <a:pt x="3889" y="2774"/>
                    </a:lnTo>
                    <a:lnTo>
                      <a:pt x="3888" y="2769"/>
                    </a:lnTo>
                    <a:lnTo>
                      <a:pt x="3889" y="2761"/>
                    </a:lnTo>
                    <a:lnTo>
                      <a:pt x="3890" y="2756"/>
                    </a:lnTo>
                    <a:lnTo>
                      <a:pt x="3889" y="2752"/>
                    </a:lnTo>
                    <a:lnTo>
                      <a:pt x="3890" y="2744"/>
                    </a:lnTo>
                    <a:lnTo>
                      <a:pt x="3888" y="2737"/>
                    </a:lnTo>
                    <a:lnTo>
                      <a:pt x="3884" y="2735"/>
                    </a:lnTo>
                    <a:lnTo>
                      <a:pt x="3881" y="2731"/>
                    </a:lnTo>
                    <a:lnTo>
                      <a:pt x="3880" y="2723"/>
                    </a:lnTo>
                    <a:lnTo>
                      <a:pt x="3867" y="2722"/>
                    </a:lnTo>
                    <a:lnTo>
                      <a:pt x="3863" y="2720"/>
                    </a:lnTo>
                    <a:lnTo>
                      <a:pt x="3860" y="2718"/>
                    </a:lnTo>
                    <a:lnTo>
                      <a:pt x="3853" y="2711"/>
                    </a:lnTo>
                    <a:lnTo>
                      <a:pt x="3850" y="2710"/>
                    </a:lnTo>
                    <a:lnTo>
                      <a:pt x="3843" y="2709"/>
                    </a:lnTo>
                    <a:lnTo>
                      <a:pt x="3836" y="2707"/>
                    </a:lnTo>
                    <a:lnTo>
                      <a:pt x="3833" y="2707"/>
                    </a:lnTo>
                    <a:lnTo>
                      <a:pt x="3822" y="2714"/>
                    </a:lnTo>
                    <a:lnTo>
                      <a:pt x="3817" y="2713"/>
                    </a:lnTo>
                    <a:lnTo>
                      <a:pt x="3815" y="2711"/>
                    </a:lnTo>
                    <a:lnTo>
                      <a:pt x="3811" y="2711"/>
                    </a:lnTo>
                    <a:lnTo>
                      <a:pt x="3802" y="2715"/>
                    </a:lnTo>
                    <a:lnTo>
                      <a:pt x="3800" y="2716"/>
                    </a:lnTo>
                    <a:lnTo>
                      <a:pt x="3798" y="2714"/>
                    </a:lnTo>
                    <a:lnTo>
                      <a:pt x="3795" y="2706"/>
                    </a:lnTo>
                    <a:lnTo>
                      <a:pt x="3793" y="2704"/>
                    </a:lnTo>
                    <a:lnTo>
                      <a:pt x="3791" y="2704"/>
                    </a:lnTo>
                    <a:lnTo>
                      <a:pt x="3786" y="2707"/>
                    </a:lnTo>
                    <a:lnTo>
                      <a:pt x="3785" y="2707"/>
                    </a:lnTo>
                    <a:lnTo>
                      <a:pt x="3781" y="2704"/>
                    </a:lnTo>
                    <a:lnTo>
                      <a:pt x="3779" y="2697"/>
                    </a:lnTo>
                    <a:lnTo>
                      <a:pt x="3775" y="2694"/>
                    </a:lnTo>
                    <a:lnTo>
                      <a:pt x="3770" y="2693"/>
                    </a:lnTo>
                    <a:lnTo>
                      <a:pt x="3766" y="2695"/>
                    </a:lnTo>
                    <a:lnTo>
                      <a:pt x="3760" y="2694"/>
                    </a:lnTo>
                    <a:lnTo>
                      <a:pt x="3754" y="2687"/>
                    </a:lnTo>
                    <a:lnTo>
                      <a:pt x="3750" y="2680"/>
                    </a:lnTo>
                    <a:lnTo>
                      <a:pt x="3751" y="2675"/>
                    </a:lnTo>
                    <a:lnTo>
                      <a:pt x="3753" y="2663"/>
                    </a:lnTo>
                    <a:lnTo>
                      <a:pt x="3756" y="2660"/>
                    </a:lnTo>
                    <a:lnTo>
                      <a:pt x="3756" y="2659"/>
                    </a:lnTo>
                    <a:lnTo>
                      <a:pt x="3757" y="2657"/>
                    </a:lnTo>
                    <a:lnTo>
                      <a:pt x="3750" y="2652"/>
                    </a:lnTo>
                    <a:lnTo>
                      <a:pt x="3745" y="2643"/>
                    </a:lnTo>
                    <a:lnTo>
                      <a:pt x="3745" y="2639"/>
                    </a:lnTo>
                    <a:lnTo>
                      <a:pt x="3746" y="2637"/>
                    </a:lnTo>
                    <a:lnTo>
                      <a:pt x="3746" y="2634"/>
                    </a:lnTo>
                    <a:lnTo>
                      <a:pt x="3744" y="2633"/>
                    </a:lnTo>
                    <a:lnTo>
                      <a:pt x="3733" y="2629"/>
                    </a:lnTo>
                    <a:lnTo>
                      <a:pt x="3732" y="2627"/>
                    </a:lnTo>
                    <a:lnTo>
                      <a:pt x="3729" y="2627"/>
                    </a:lnTo>
                    <a:lnTo>
                      <a:pt x="3725" y="2627"/>
                    </a:lnTo>
                    <a:lnTo>
                      <a:pt x="3720" y="2626"/>
                    </a:lnTo>
                    <a:lnTo>
                      <a:pt x="3718" y="2624"/>
                    </a:lnTo>
                    <a:lnTo>
                      <a:pt x="3715" y="2622"/>
                    </a:lnTo>
                    <a:lnTo>
                      <a:pt x="3713" y="2620"/>
                    </a:lnTo>
                    <a:lnTo>
                      <a:pt x="3712" y="2614"/>
                    </a:lnTo>
                    <a:lnTo>
                      <a:pt x="3710" y="2612"/>
                    </a:lnTo>
                    <a:lnTo>
                      <a:pt x="3707" y="2613"/>
                    </a:lnTo>
                    <a:lnTo>
                      <a:pt x="3706" y="2610"/>
                    </a:lnTo>
                    <a:lnTo>
                      <a:pt x="3697" y="2609"/>
                    </a:lnTo>
                    <a:lnTo>
                      <a:pt x="3691" y="2598"/>
                    </a:lnTo>
                    <a:lnTo>
                      <a:pt x="3688" y="2592"/>
                    </a:lnTo>
                    <a:lnTo>
                      <a:pt x="3688" y="2586"/>
                    </a:lnTo>
                    <a:lnTo>
                      <a:pt x="3687" y="2583"/>
                    </a:lnTo>
                    <a:lnTo>
                      <a:pt x="3678" y="2573"/>
                    </a:lnTo>
                    <a:lnTo>
                      <a:pt x="3676" y="2568"/>
                    </a:lnTo>
                    <a:lnTo>
                      <a:pt x="3676" y="2562"/>
                    </a:lnTo>
                    <a:lnTo>
                      <a:pt x="3673" y="2556"/>
                    </a:lnTo>
                    <a:lnTo>
                      <a:pt x="3672" y="2549"/>
                    </a:lnTo>
                    <a:lnTo>
                      <a:pt x="3668" y="2545"/>
                    </a:lnTo>
                    <a:lnTo>
                      <a:pt x="3667" y="2544"/>
                    </a:lnTo>
                    <a:lnTo>
                      <a:pt x="3661" y="2538"/>
                    </a:lnTo>
                    <a:lnTo>
                      <a:pt x="3661" y="2535"/>
                    </a:lnTo>
                    <a:lnTo>
                      <a:pt x="3662" y="2530"/>
                    </a:lnTo>
                    <a:lnTo>
                      <a:pt x="3647" y="2502"/>
                    </a:lnTo>
                    <a:lnTo>
                      <a:pt x="3645" y="2494"/>
                    </a:lnTo>
                    <a:lnTo>
                      <a:pt x="3639" y="2486"/>
                    </a:lnTo>
                    <a:lnTo>
                      <a:pt x="3635" y="2484"/>
                    </a:lnTo>
                    <a:lnTo>
                      <a:pt x="3630" y="2478"/>
                    </a:lnTo>
                    <a:lnTo>
                      <a:pt x="3630" y="2473"/>
                    </a:lnTo>
                    <a:lnTo>
                      <a:pt x="3634" y="2469"/>
                    </a:lnTo>
                    <a:lnTo>
                      <a:pt x="3635" y="2465"/>
                    </a:lnTo>
                    <a:lnTo>
                      <a:pt x="3639" y="2463"/>
                    </a:lnTo>
                    <a:lnTo>
                      <a:pt x="3640" y="2461"/>
                    </a:lnTo>
                    <a:lnTo>
                      <a:pt x="3642" y="2457"/>
                    </a:lnTo>
                    <a:lnTo>
                      <a:pt x="3643" y="2454"/>
                    </a:lnTo>
                    <a:lnTo>
                      <a:pt x="3645" y="2445"/>
                    </a:lnTo>
                    <a:lnTo>
                      <a:pt x="3646" y="2436"/>
                    </a:lnTo>
                    <a:lnTo>
                      <a:pt x="3648" y="2427"/>
                    </a:lnTo>
                    <a:lnTo>
                      <a:pt x="3651" y="2420"/>
                    </a:lnTo>
                    <a:lnTo>
                      <a:pt x="3653" y="2417"/>
                    </a:lnTo>
                    <a:lnTo>
                      <a:pt x="3656" y="2415"/>
                    </a:lnTo>
                    <a:lnTo>
                      <a:pt x="3660" y="2415"/>
                    </a:lnTo>
                    <a:lnTo>
                      <a:pt x="3664" y="2415"/>
                    </a:lnTo>
                    <a:lnTo>
                      <a:pt x="3670" y="2413"/>
                    </a:lnTo>
                    <a:lnTo>
                      <a:pt x="3672" y="2410"/>
                    </a:lnTo>
                    <a:lnTo>
                      <a:pt x="3673" y="2405"/>
                    </a:lnTo>
                    <a:lnTo>
                      <a:pt x="3677" y="2397"/>
                    </a:lnTo>
                    <a:lnTo>
                      <a:pt x="3681" y="2395"/>
                    </a:lnTo>
                    <a:lnTo>
                      <a:pt x="3701" y="2396"/>
                    </a:lnTo>
                    <a:lnTo>
                      <a:pt x="3706" y="2400"/>
                    </a:lnTo>
                    <a:lnTo>
                      <a:pt x="3709" y="2401"/>
                    </a:lnTo>
                    <a:lnTo>
                      <a:pt x="3716" y="2409"/>
                    </a:lnTo>
                    <a:lnTo>
                      <a:pt x="3717" y="2412"/>
                    </a:lnTo>
                    <a:lnTo>
                      <a:pt x="3718" y="2415"/>
                    </a:lnTo>
                    <a:lnTo>
                      <a:pt x="3723" y="2416"/>
                    </a:lnTo>
                    <a:lnTo>
                      <a:pt x="3725" y="2421"/>
                    </a:lnTo>
                    <a:lnTo>
                      <a:pt x="3728" y="2422"/>
                    </a:lnTo>
                    <a:lnTo>
                      <a:pt x="3729" y="2423"/>
                    </a:lnTo>
                    <a:lnTo>
                      <a:pt x="3733" y="2424"/>
                    </a:lnTo>
                    <a:lnTo>
                      <a:pt x="3735" y="2422"/>
                    </a:lnTo>
                    <a:lnTo>
                      <a:pt x="3744" y="2423"/>
                    </a:lnTo>
                    <a:lnTo>
                      <a:pt x="3748" y="2426"/>
                    </a:lnTo>
                    <a:lnTo>
                      <a:pt x="3760" y="2427"/>
                    </a:lnTo>
                    <a:lnTo>
                      <a:pt x="3767" y="2430"/>
                    </a:lnTo>
                    <a:lnTo>
                      <a:pt x="3774" y="2438"/>
                    </a:lnTo>
                    <a:lnTo>
                      <a:pt x="3775" y="2438"/>
                    </a:lnTo>
                    <a:lnTo>
                      <a:pt x="3781" y="2436"/>
                    </a:lnTo>
                    <a:lnTo>
                      <a:pt x="3787" y="2443"/>
                    </a:lnTo>
                    <a:lnTo>
                      <a:pt x="3789" y="2443"/>
                    </a:lnTo>
                    <a:lnTo>
                      <a:pt x="3791" y="2443"/>
                    </a:lnTo>
                    <a:lnTo>
                      <a:pt x="3795" y="2443"/>
                    </a:lnTo>
                    <a:lnTo>
                      <a:pt x="3796" y="2444"/>
                    </a:lnTo>
                    <a:lnTo>
                      <a:pt x="3797" y="2445"/>
                    </a:lnTo>
                    <a:lnTo>
                      <a:pt x="3796" y="2447"/>
                    </a:lnTo>
                    <a:lnTo>
                      <a:pt x="3800" y="2452"/>
                    </a:lnTo>
                    <a:lnTo>
                      <a:pt x="3803" y="2453"/>
                    </a:lnTo>
                    <a:lnTo>
                      <a:pt x="3805" y="2454"/>
                    </a:lnTo>
                    <a:lnTo>
                      <a:pt x="3806" y="2456"/>
                    </a:lnTo>
                    <a:lnTo>
                      <a:pt x="3811" y="2457"/>
                    </a:lnTo>
                    <a:lnTo>
                      <a:pt x="3813" y="2456"/>
                    </a:lnTo>
                    <a:lnTo>
                      <a:pt x="3815" y="2456"/>
                    </a:lnTo>
                    <a:lnTo>
                      <a:pt x="3816" y="2458"/>
                    </a:lnTo>
                    <a:lnTo>
                      <a:pt x="3815" y="2461"/>
                    </a:lnTo>
                    <a:lnTo>
                      <a:pt x="3818" y="2464"/>
                    </a:lnTo>
                    <a:lnTo>
                      <a:pt x="3817" y="2465"/>
                    </a:lnTo>
                    <a:lnTo>
                      <a:pt x="3813" y="2465"/>
                    </a:lnTo>
                    <a:lnTo>
                      <a:pt x="3815" y="2467"/>
                    </a:lnTo>
                    <a:lnTo>
                      <a:pt x="3817" y="2467"/>
                    </a:lnTo>
                    <a:lnTo>
                      <a:pt x="3820" y="2466"/>
                    </a:lnTo>
                    <a:lnTo>
                      <a:pt x="3823" y="2466"/>
                    </a:lnTo>
                    <a:lnTo>
                      <a:pt x="3826" y="2466"/>
                    </a:lnTo>
                    <a:lnTo>
                      <a:pt x="3829" y="2467"/>
                    </a:lnTo>
                    <a:lnTo>
                      <a:pt x="3830" y="2468"/>
                    </a:lnTo>
                    <a:lnTo>
                      <a:pt x="3833" y="2471"/>
                    </a:lnTo>
                    <a:lnTo>
                      <a:pt x="3833" y="2472"/>
                    </a:lnTo>
                    <a:lnTo>
                      <a:pt x="3839" y="2473"/>
                    </a:lnTo>
                    <a:lnTo>
                      <a:pt x="3841" y="2474"/>
                    </a:lnTo>
                    <a:lnTo>
                      <a:pt x="3843" y="2476"/>
                    </a:lnTo>
                    <a:lnTo>
                      <a:pt x="3846" y="2477"/>
                    </a:lnTo>
                    <a:lnTo>
                      <a:pt x="3848" y="2477"/>
                    </a:lnTo>
                    <a:lnTo>
                      <a:pt x="3850" y="2477"/>
                    </a:lnTo>
                    <a:lnTo>
                      <a:pt x="3852" y="2482"/>
                    </a:lnTo>
                    <a:lnTo>
                      <a:pt x="3860" y="2480"/>
                    </a:lnTo>
                    <a:lnTo>
                      <a:pt x="3863" y="2483"/>
                    </a:lnTo>
                    <a:lnTo>
                      <a:pt x="3865" y="2484"/>
                    </a:lnTo>
                    <a:lnTo>
                      <a:pt x="3868" y="2485"/>
                    </a:lnTo>
                    <a:lnTo>
                      <a:pt x="3867" y="2487"/>
                    </a:lnTo>
                    <a:lnTo>
                      <a:pt x="3865" y="2489"/>
                    </a:lnTo>
                    <a:lnTo>
                      <a:pt x="3868" y="2493"/>
                    </a:lnTo>
                    <a:lnTo>
                      <a:pt x="3870" y="2493"/>
                    </a:lnTo>
                    <a:lnTo>
                      <a:pt x="3872" y="2490"/>
                    </a:lnTo>
                    <a:lnTo>
                      <a:pt x="3875" y="2490"/>
                    </a:lnTo>
                    <a:lnTo>
                      <a:pt x="3882" y="2487"/>
                    </a:lnTo>
                    <a:lnTo>
                      <a:pt x="3883" y="2488"/>
                    </a:lnTo>
                    <a:lnTo>
                      <a:pt x="3885" y="2490"/>
                    </a:lnTo>
                    <a:lnTo>
                      <a:pt x="3888" y="2492"/>
                    </a:lnTo>
                    <a:lnTo>
                      <a:pt x="3888" y="2495"/>
                    </a:lnTo>
                    <a:lnTo>
                      <a:pt x="3888" y="2496"/>
                    </a:lnTo>
                    <a:lnTo>
                      <a:pt x="3889" y="2497"/>
                    </a:lnTo>
                    <a:lnTo>
                      <a:pt x="3893" y="2496"/>
                    </a:lnTo>
                    <a:lnTo>
                      <a:pt x="3895" y="2495"/>
                    </a:lnTo>
                    <a:lnTo>
                      <a:pt x="3896" y="2495"/>
                    </a:lnTo>
                    <a:lnTo>
                      <a:pt x="3898" y="2498"/>
                    </a:lnTo>
                    <a:lnTo>
                      <a:pt x="3902" y="2502"/>
                    </a:lnTo>
                    <a:lnTo>
                      <a:pt x="3905" y="2502"/>
                    </a:lnTo>
                    <a:lnTo>
                      <a:pt x="3910" y="2505"/>
                    </a:lnTo>
                    <a:lnTo>
                      <a:pt x="3911" y="2509"/>
                    </a:lnTo>
                    <a:lnTo>
                      <a:pt x="3911" y="2510"/>
                    </a:lnTo>
                    <a:lnTo>
                      <a:pt x="3913" y="2510"/>
                    </a:lnTo>
                    <a:lnTo>
                      <a:pt x="3915" y="2509"/>
                    </a:lnTo>
                    <a:lnTo>
                      <a:pt x="3917" y="2507"/>
                    </a:lnTo>
                    <a:lnTo>
                      <a:pt x="3919" y="2507"/>
                    </a:lnTo>
                    <a:lnTo>
                      <a:pt x="3923" y="2509"/>
                    </a:lnTo>
                    <a:lnTo>
                      <a:pt x="3934" y="2520"/>
                    </a:lnTo>
                    <a:lnTo>
                      <a:pt x="3935" y="2523"/>
                    </a:lnTo>
                    <a:lnTo>
                      <a:pt x="3932" y="2527"/>
                    </a:lnTo>
                    <a:lnTo>
                      <a:pt x="3933" y="2527"/>
                    </a:lnTo>
                    <a:lnTo>
                      <a:pt x="3936" y="2531"/>
                    </a:lnTo>
                    <a:lnTo>
                      <a:pt x="3941" y="2536"/>
                    </a:lnTo>
                    <a:lnTo>
                      <a:pt x="3945" y="2536"/>
                    </a:lnTo>
                    <a:lnTo>
                      <a:pt x="3950" y="2539"/>
                    </a:lnTo>
                    <a:lnTo>
                      <a:pt x="3951" y="2535"/>
                    </a:lnTo>
                    <a:lnTo>
                      <a:pt x="3953" y="2534"/>
                    </a:lnTo>
                    <a:lnTo>
                      <a:pt x="3955" y="2531"/>
                    </a:lnTo>
                    <a:lnTo>
                      <a:pt x="3958" y="2528"/>
                    </a:lnTo>
                    <a:lnTo>
                      <a:pt x="3961" y="2530"/>
                    </a:lnTo>
                    <a:lnTo>
                      <a:pt x="3966" y="2529"/>
                    </a:lnTo>
                    <a:lnTo>
                      <a:pt x="3979" y="2530"/>
                    </a:lnTo>
                    <a:lnTo>
                      <a:pt x="3982" y="2528"/>
                    </a:lnTo>
                    <a:lnTo>
                      <a:pt x="3982" y="2521"/>
                    </a:lnTo>
                    <a:lnTo>
                      <a:pt x="3985" y="2520"/>
                    </a:lnTo>
                    <a:lnTo>
                      <a:pt x="3988" y="2523"/>
                    </a:lnTo>
                    <a:lnTo>
                      <a:pt x="3992" y="2528"/>
                    </a:lnTo>
                    <a:lnTo>
                      <a:pt x="3999" y="2529"/>
                    </a:lnTo>
                    <a:lnTo>
                      <a:pt x="4003" y="2531"/>
                    </a:lnTo>
                    <a:lnTo>
                      <a:pt x="4005" y="2536"/>
                    </a:lnTo>
                    <a:lnTo>
                      <a:pt x="4014" y="2541"/>
                    </a:lnTo>
                    <a:lnTo>
                      <a:pt x="4016" y="2538"/>
                    </a:lnTo>
                    <a:lnTo>
                      <a:pt x="4018" y="2535"/>
                    </a:lnTo>
                    <a:lnTo>
                      <a:pt x="4019" y="2521"/>
                    </a:lnTo>
                    <a:lnTo>
                      <a:pt x="4020" y="2518"/>
                    </a:lnTo>
                    <a:lnTo>
                      <a:pt x="4023" y="2518"/>
                    </a:lnTo>
                    <a:lnTo>
                      <a:pt x="4031" y="2518"/>
                    </a:lnTo>
                    <a:lnTo>
                      <a:pt x="4035" y="2513"/>
                    </a:lnTo>
                    <a:lnTo>
                      <a:pt x="4039" y="2503"/>
                    </a:lnTo>
                    <a:lnTo>
                      <a:pt x="4040" y="2493"/>
                    </a:lnTo>
                    <a:lnTo>
                      <a:pt x="4045" y="2493"/>
                    </a:lnTo>
                    <a:lnTo>
                      <a:pt x="4048" y="2495"/>
                    </a:lnTo>
                    <a:lnTo>
                      <a:pt x="4055" y="2488"/>
                    </a:lnTo>
                    <a:lnTo>
                      <a:pt x="4055" y="2486"/>
                    </a:lnTo>
                    <a:lnTo>
                      <a:pt x="4054" y="2482"/>
                    </a:lnTo>
                    <a:lnTo>
                      <a:pt x="4054" y="2478"/>
                    </a:lnTo>
                    <a:lnTo>
                      <a:pt x="4060" y="2467"/>
                    </a:lnTo>
                    <a:lnTo>
                      <a:pt x="4064" y="2467"/>
                    </a:lnTo>
                    <a:lnTo>
                      <a:pt x="4076" y="2477"/>
                    </a:lnTo>
                    <a:lnTo>
                      <a:pt x="4081" y="2477"/>
                    </a:lnTo>
                    <a:lnTo>
                      <a:pt x="4086" y="2474"/>
                    </a:lnTo>
                    <a:lnTo>
                      <a:pt x="4091" y="2461"/>
                    </a:lnTo>
                    <a:lnTo>
                      <a:pt x="4092" y="2461"/>
                    </a:lnTo>
                    <a:lnTo>
                      <a:pt x="4093" y="2455"/>
                    </a:lnTo>
                    <a:lnTo>
                      <a:pt x="4096" y="2448"/>
                    </a:lnTo>
                    <a:lnTo>
                      <a:pt x="4097" y="2442"/>
                    </a:lnTo>
                    <a:lnTo>
                      <a:pt x="4098" y="2440"/>
                    </a:lnTo>
                    <a:lnTo>
                      <a:pt x="4100" y="2440"/>
                    </a:lnTo>
                    <a:lnTo>
                      <a:pt x="4106" y="2444"/>
                    </a:lnTo>
                    <a:lnTo>
                      <a:pt x="4108" y="2446"/>
                    </a:lnTo>
                    <a:lnTo>
                      <a:pt x="4112" y="2447"/>
                    </a:lnTo>
                    <a:lnTo>
                      <a:pt x="4117" y="2446"/>
                    </a:lnTo>
                    <a:lnTo>
                      <a:pt x="4120" y="2441"/>
                    </a:lnTo>
                    <a:lnTo>
                      <a:pt x="4119" y="2436"/>
                    </a:lnTo>
                    <a:lnTo>
                      <a:pt x="4117" y="2433"/>
                    </a:lnTo>
                    <a:lnTo>
                      <a:pt x="4113" y="2432"/>
                    </a:lnTo>
                    <a:lnTo>
                      <a:pt x="4109" y="2423"/>
                    </a:lnTo>
                    <a:lnTo>
                      <a:pt x="4108" y="2423"/>
                    </a:lnTo>
                    <a:lnTo>
                      <a:pt x="4106" y="2414"/>
                    </a:lnTo>
                    <a:lnTo>
                      <a:pt x="4103" y="2409"/>
                    </a:lnTo>
                    <a:lnTo>
                      <a:pt x="4099" y="2404"/>
                    </a:lnTo>
                    <a:lnTo>
                      <a:pt x="4098" y="2401"/>
                    </a:lnTo>
                    <a:lnTo>
                      <a:pt x="4098" y="2399"/>
                    </a:lnTo>
                    <a:lnTo>
                      <a:pt x="4099" y="2396"/>
                    </a:lnTo>
                    <a:lnTo>
                      <a:pt x="4095" y="2393"/>
                    </a:lnTo>
                    <a:lnTo>
                      <a:pt x="4096" y="2382"/>
                    </a:lnTo>
                    <a:lnTo>
                      <a:pt x="4093" y="2375"/>
                    </a:lnTo>
                    <a:lnTo>
                      <a:pt x="4092" y="2373"/>
                    </a:lnTo>
                    <a:lnTo>
                      <a:pt x="4085" y="2372"/>
                    </a:lnTo>
                    <a:lnTo>
                      <a:pt x="4079" y="2362"/>
                    </a:lnTo>
                    <a:lnTo>
                      <a:pt x="4070" y="2359"/>
                    </a:lnTo>
                    <a:lnTo>
                      <a:pt x="4046" y="2357"/>
                    </a:lnTo>
                    <a:lnTo>
                      <a:pt x="4036" y="2349"/>
                    </a:lnTo>
                    <a:lnTo>
                      <a:pt x="4030" y="2337"/>
                    </a:lnTo>
                    <a:lnTo>
                      <a:pt x="4024" y="2333"/>
                    </a:lnTo>
                    <a:lnTo>
                      <a:pt x="4022" y="2324"/>
                    </a:lnTo>
                    <a:lnTo>
                      <a:pt x="4023" y="2306"/>
                    </a:lnTo>
                    <a:lnTo>
                      <a:pt x="4022" y="2300"/>
                    </a:lnTo>
                    <a:lnTo>
                      <a:pt x="4018" y="2297"/>
                    </a:lnTo>
                    <a:lnTo>
                      <a:pt x="4012" y="2297"/>
                    </a:lnTo>
                    <a:lnTo>
                      <a:pt x="4006" y="2306"/>
                    </a:lnTo>
                    <a:lnTo>
                      <a:pt x="4004" y="2308"/>
                    </a:lnTo>
                    <a:lnTo>
                      <a:pt x="3996" y="2316"/>
                    </a:lnTo>
                    <a:lnTo>
                      <a:pt x="3991" y="2317"/>
                    </a:lnTo>
                    <a:lnTo>
                      <a:pt x="3985" y="2311"/>
                    </a:lnTo>
                    <a:lnTo>
                      <a:pt x="3977" y="2308"/>
                    </a:lnTo>
                    <a:lnTo>
                      <a:pt x="3972" y="2303"/>
                    </a:lnTo>
                    <a:lnTo>
                      <a:pt x="3972" y="2301"/>
                    </a:lnTo>
                    <a:lnTo>
                      <a:pt x="3969" y="2299"/>
                    </a:lnTo>
                    <a:lnTo>
                      <a:pt x="3969" y="2298"/>
                    </a:lnTo>
                    <a:lnTo>
                      <a:pt x="3967" y="2298"/>
                    </a:lnTo>
                    <a:lnTo>
                      <a:pt x="3967" y="2296"/>
                    </a:lnTo>
                    <a:lnTo>
                      <a:pt x="3967" y="2293"/>
                    </a:lnTo>
                    <a:lnTo>
                      <a:pt x="3967" y="2291"/>
                    </a:lnTo>
                    <a:lnTo>
                      <a:pt x="3961" y="2283"/>
                    </a:lnTo>
                    <a:lnTo>
                      <a:pt x="3960" y="2279"/>
                    </a:lnTo>
                    <a:lnTo>
                      <a:pt x="3963" y="2277"/>
                    </a:lnTo>
                    <a:lnTo>
                      <a:pt x="3973" y="2277"/>
                    </a:lnTo>
                    <a:lnTo>
                      <a:pt x="3978" y="2275"/>
                    </a:lnTo>
                    <a:lnTo>
                      <a:pt x="3982" y="2272"/>
                    </a:lnTo>
                    <a:lnTo>
                      <a:pt x="3993" y="2268"/>
                    </a:lnTo>
                    <a:lnTo>
                      <a:pt x="3998" y="2260"/>
                    </a:lnTo>
                    <a:lnTo>
                      <a:pt x="4000" y="2255"/>
                    </a:lnTo>
                    <a:lnTo>
                      <a:pt x="4004" y="2256"/>
                    </a:lnTo>
                    <a:lnTo>
                      <a:pt x="4007" y="2264"/>
                    </a:lnTo>
                    <a:lnTo>
                      <a:pt x="4012" y="2266"/>
                    </a:lnTo>
                    <a:lnTo>
                      <a:pt x="4023" y="2268"/>
                    </a:lnTo>
                    <a:lnTo>
                      <a:pt x="4026" y="2264"/>
                    </a:lnTo>
                    <a:lnTo>
                      <a:pt x="4025" y="2260"/>
                    </a:lnTo>
                    <a:lnTo>
                      <a:pt x="4025" y="2248"/>
                    </a:lnTo>
                    <a:lnTo>
                      <a:pt x="4026" y="2238"/>
                    </a:lnTo>
                    <a:lnTo>
                      <a:pt x="4028" y="2234"/>
                    </a:lnTo>
                    <a:lnTo>
                      <a:pt x="4029" y="2218"/>
                    </a:lnTo>
                    <a:lnTo>
                      <a:pt x="4027" y="2215"/>
                    </a:lnTo>
                    <a:lnTo>
                      <a:pt x="4027" y="2213"/>
                    </a:lnTo>
                    <a:lnTo>
                      <a:pt x="4029" y="2208"/>
                    </a:lnTo>
                    <a:lnTo>
                      <a:pt x="4035" y="2206"/>
                    </a:lnTo>
                    <a:lnTo>
                      <a:pt x="4046" y="2207"/>
                    </a:lnTo>
                    <a:lnTo>
                      <a:pt x="4050" y="2205"/>
                    </a:lnTo>
                    <a:lnTo>
                      <a:pt x="4052" y="2200"/>
                    </a:lnTo>
                    <a:lnTo>
                      <a:pt x="4050" y="2196"/>
                    </a:lnTo>
                    <a:lnTo>
                      <a:pt x="4050" y="2190"/>
                    </a:lnTo>
                    <a:lnTo>
                      <a:pt x="4057" y="2183"/>
                    </a:lnTo>
                    <a:lnTo>
                      <a:pt x="4059" y="2182"/>
                    </a:lnTo>
                    <a:lnTo>
                      <a:pt x="4061" y="2184"/>
                    </a:lnTo>
                    <a:lnTo>
                      <a:pt x="4076" y="2185"/>
                    </a:lnTo>
                    <a:lnTo>
                      <a:pt x="4081" y="2178"/>
                    </a:lnTo>
                    <a:lnTo>
                      <a:pt x="4086" y="2172"/>
                    </a:lnTo>
                    <a:lnTo>
                      <a:pt x="4092" y="2166"/>
                    </a:lnTo>
                    <a:lnTo>
                      <a:pt x="4098" y="2161"/>
                    </a:lnTo>
                    <a:lnTo>
                      <a:pt x="4105" y="2156"/>
                    </a:lnTo>
                    <a:lnTo>
                      <a:pt x="4111" y="2153"/>
                    </a:lnTo>
                    <a:lnTo>
                      <a:pt x="4118" y="2150"/>
                    </a:lnTo>
                    <a:lnTo>
                      <a:pt x="4126" y="2147"/>
                    </a:lnTo>
                    <a:lnTo>
                      <a:pt x="4132" y="2143"/>
                    </a:lnTo>
                    <a:lnTo>
                      <a:pt x="4151" y="2143"/>
                    </a:lnTo>
                    <a:lnTo>
                      <a:pt x="4155" y="2137"/>
                    </a:lnTo>
                    <a:lnTo>
                      <a:pt x="4160" y="2123"/>
                    </a:lnTo>
                    <a:lnTo>
                      <a:pt x="4160" y="2117"/>
                    </a:lnTo>
                    <a:lnTo>
                      <a:pt x="4170" y="2109"/>
                    </a:lnTo>
                    <a:lnTo>
                      <a:pt x="4172" y="2100"/>
                    </a:lnTo>
                    <a:lnTo>
                      <a:pt x="4178" y="2096"/>
                    </a:lnTo>
                    <a:lnTo>
                      <a:pt x="4188" y="2097"/>
                    </a:lnTo>
                    <a:lnTo>
                      <a:pt x="4192" y="2094"/>
                    </a:lnTo>
                    <a:lnTo>
                      <a:pt x="4194" y="2089"/>
                    </a:lnTo>
                    <a:lnTo>
                      <a:pt x="4190" y="2082"/>
                    </a:lnTo>
                    <a:lnTo>
                      <a:pt x="4190" y="2074"/>
                    </a:lnTo>
                    <a:lnTo>
                      <a:pt x="4192" y="2070"/>
                    </a:lnTo>
                    <a:lnTo>
                      <a:pt x="4188" y="2066"/>
                    </a:lnTo>
                    <a:lnTo>
                      <a:pt x="4182" y="2064"/>
                    </a:lnTo>
                    <a:lnTo>
                      <a:pt x="4179" y="2060"/>
                    </a:lnTo>
                    <a:lnTo>
                      <a:pt x="4179" y="2058"/>
                    </a:lnTo>
                    <a:lnTo>
                      <a:pt x="4180" y="2053"/>
                    </a:lnTo>
                    <a:lnTo>
                      <a:pt x="4180" y="2048"/>
                    </a:lnTo>
                    <a:lnTo>
                      <a:pt x="4176" y="2045"/>
                    </a:lnTo>
                    <a:lnTo>
                      <a:pt x="4168" y="2044"/>
                    </a:lnTo>
                    <a:lnTo>
                      <a:pt x="4158" y="2036"/>
                    </a:lnTo>
                    <a:lnTo>
                      <a:pt x="4158" y="2033"/>
                    </a:lnTo>
                    <a:lnTo>
                      <a:pt x="4160" y="2030"/>
                    </a:lnTo>
                    <a:lnTo>
                      <a:pt x="4167" y="2028"/>
                    </a:lnTo>
                    <a:lnTo>
                      <a:pt x="4170" y="2023"/>
                    </a:lnTo>
                    <a:lnTo>
                      <a:pt x="4170" y="2017"/>
                    </a:lnTo>
                    <a:lnTo>
                      <a:pt x="4162" y="2003"/>
                    </a:lnTo>
                    <a:lnTo>
                      <a:pt x="4162" y="1992"/>
                    </a:lnTo>
                    <a:lnTo>
                      <a:pt x="4165" y="1986"/>
                    </a:lnTo>
                    <a:lnTo>
                      <a:pt x="4171" y="1982"/>
                    </a:lnTo>
                    <a:lnTo>
                      <a:pt x="4179" y="1980"/>
                    </a:lnTo>
                    <a:lnTo>
                      <a:pt x="4190" y="1981"/>
                    </a:lnTo>
                    <a:lnTo>
                      <a:pt x="4204" y="1989"/>
                    </a:lnTo>
                    <a:lnTo>
                      <a:pt x="4205" y="1989"/>
                    </a:lnTo>
                    <a:lnTo>
                      <a:pt x="4211" y="1987"/>
                    </a:lnTo>
                    <a:lnTo>
                      <a:pt x="4213" y="1982"/>
                    </a:lnTo>
                    <a:lnTo>
                      <a:pt x="4216" y="1982"/>
                    </a:lnTo>
                    <a:lnTo>
                      <a:pt x="4217" y="1977"/>
                    </a:lnTo>
                    <a:lnTo>
                      <a:pt x="4219" y="1976"/>
                    </a:lnTo>
                    <a:lnTo>
                      <a:pt x="4224" y="1965"/>
                    </a:lnTo>
                    <a:lnTo>
                      <a:pt x="4230" y="1957"/>
                    </a:lnTo>
                    <a:lnTo>
                      <a:pt x="4234" y="1947"/>
                    </a:lnTo>
                    <a:lnTo>
                      <a:pt x="4245" y="1934"/>
                    </a:lnTo>
                    <a:lnTo>
                      <a:pt x="4248" y="1931"/>
                    </a:lnTo>
                    <a:lnTo>
                      <a:pt x="4252" y="1931"/>
                    </a:lnTo>
                    <a:lnTo>
                      <a:pt x="4257" y="1936"/>
                    </a:lnTo>
                    <a:lnTo>
                      <a:pt x="4262" y="1943"/>
                    </a:lnTo>
                    <a:lnTo>
                      <a:pt x="4264" y="1944"/>
                    </a:lnTo>
                    <a:lnTo>
                      <a:pt x="4269" y="1945"/>
                    </a:lnTo>
                    <a:lnTo>
                      <a:pt x="4272" y="1947"/>
                    </a:lnTo>
                    <a:lnTo>
                      <a:pt x="4284" y="1948"/>
                    </a:lnTo>
                    <a:lnTo>
                      <a:pt x="4286" y="1949"/>
                    </a:lnTo>
                    <a:lnTo>
                      <a:pt x="4289" y="1948"/>
                    </a:lnTo>
                    <a:lnTo>
                      <a:pt x="4293" y="1948"/>
                    </a:lnTo>
                    <a:lnTo>
                      <a:pt x="4295" y="1950"/>
                    </a:lnTo>
                    <a:lnTo>
                      <a:pt x="4303" y="1951"/>
                    </a:lnTo>
                    <a:lnTo>
                      <a:pt x="4306" y="1954"/>
                    </a:lnTo>
                    <a:lnTo>
                      <a:pt x="4312" y="1946"/>
                    </a:lnTo>
                    <a:lnTo>
                      <a:pt x="4314" y="1938"/>
                    </a:lnTo>
                    <a:lnTo>
                      <a:pt x="4314" y="1933"/>
                    </a:lnTo>
                    <a:lnTo>
                      <a:pt x="4316" y="1929"/>
                    </a:lnTo>
                    <a:lnTo>
                      <a:pt x="4317" y="1919"/>
                    </a:lnTo>
                    <a:lnTo>
                      <a:pt x="4321" y="1917"/>
                    </a:lnTo>
                    <a:lnTo>
                      <a:pt x="4323" y="1917"/>
                    </a:lnTo>
                    <a:lnTo>
                      <a:pt x="4324" y="1916"/>
                    </a:lnTo>
                    <a:lnTo>
                      <a:pt x="4324" y="1912"/>
                    </a:lnTo>
                    <a:lnTo>
                      <a:pt x="4319" y="1905"/>
                    </a:lnTo>
                    <a:lnTo>
                      <a:pt x="4319" y="1902"/>
                    </a:lnTo>
                    <a:lnTo>
                      <a:pt x="4316" y="1884"/>
                    </a:lnTo>
                    <a:lnTo>
                      <a:pt x="4307" y="1872"/>
                    </a:lnTo>
                    <a:lnTo>
                      <a:pt x="4304" y="1857"/>
                    </a:lnTo>
                    <a:lnTo>
                      <a:pt x="4306" y="1837"/>
                    </a:lnTo>
                    <a:lnTo>
                      <a:pt x="4309" y="1831"/>
                    </a:lnTo>
                    <a:lnTo>
                      <a:pt x="4315" y="1830"/>
                    </a:lnTo>
                    <a:lnTo>
                      <a:pt x="4328" y="1819"/>
                    </a:lnTo>
                    <a:lnTo>
                      <a:pt x="4337" y="1810"/>
                    </a:lnTo>
                    <a:lnTo>
                      <a:pt x="4339" y="1810"/>
                    </a:lnTo>
                    <a:lnTo>
                      <a:pt x="4344" y="1807"/>
                    </a:lnTo>
                    <a:lnTo>
                      <a:pt x="4350" y="1813"/>
                    </a:lnTo>
                    <a:lnTo>
                      <a:pt x="4358" y="1810"/>
                    </a:lnTo>
                    <a:lnTo>
                      <a:pt x="4366" y="1815"/>
                    </a:lnTo>
                    <a:lnTo>
                      <a:pt x="4369" y="1815"/>
                    </a:lnTo>
                    <a:lnTo>
                      <a:pt x="4379" y="1815"/>
                    </a:lnTo>
                    <a:lnTo>
                      <a:pt x="4385" y="1820"/>
                    </a:lnTo>
                    <a:lnTo>
                      <a:pt x="4390" y="1820"/>
                    </a:lnTo>
                    <a:lnTo>
                      <a:pt x="4392" y="1816"/>
                    </a:lnTo>
                    <a:lnTo>
                      <a:pt x="4392" y="1812"/>
                    </a:lnTo>
                    <a:lnTo>
                      <a:pt x="4390" y="1799"/>
                    </a:lnTo>
                    <a:lnTo>
                      <a:pt x="4390" y="1793"/>
                    </a:lnTo>
                    <a:lnTo>
                      <a:pt x="4389" y="1789"/>
                    </a:lnTo>
                    <a:lnTo>
                      <a:pt x="4390" y="1773"/>
                    </a:lnTo>
                    <a:lnTo>
                      <a:pt x="4390" y="1771"/>
                    </a:lnTo>
                    <a:lnTo>
                      <a:pt x="4397" y="1763"/>
                    </a:lnTo>
                    <a:lnTo>
                      <a:pt x="4399" y="1759"/>
                    </a:lnTo>
                    <a:lnTo>
                      <a:pt x="4399" y="1754"/>
                    </a:lnTo>
                    <a:lnTo>
                      <a:pt x="4397" y="1749"/>
                    </a:lnTo>
                    <a:lnTo>
                      <a:pt x="4400" y="1741"/>
                    </a:lnTo>
                    <a:lnTo>
                      <a:pt x="4400" y="1738"/>
                    </a:lnTo>
                    <a:lnTo>
                      <a:pt x="4398" y="1736"/>
                    </a:lnTo>
                    <a:lnTo>
                      <a:pt x="4386" y="1727"/>
                    </a:lnTo>
                    <a:lnTo>
                      <a:pt x="4381" y="1727"/>
                    </a:lnTo>
                    <a:lnTo>
                      <a:pt x="4376" y="1723"/>
                    </a:lnTo>
                    <a:lnTo>
                      <a:pt x="4373" y="1716"/>
                    </a:lnTo>
                    <a:lnTo>
                      <a:pt x="4377" y="1713"/>
                    </a:lnTo>
                    <a:lnTo>
                      <a:pt x="4385" y="1713"/>
                    </a:lnTo>
                    <a:lnTo>
                      <a:pt x="4392" y="1708"/>
                    </a:lnTo>
                    <a:lnTo>
                      <a:pt x="4395" y="1703"/>
                    </a:lnTo>
                    <a:lnTo>
                      <a:pt x="4393" y="1696"/>
                    </a:lnTo>
                    <a:lnTo>
                      <a:pt x="4396" y="1692"/>
                    </a:lnTo>
                    <a:lnTo>
                      <a:pt x="4397" y="1691"/>
                    </a:lnTo>
                    <a:lnTo>
                      <a:pt x="4401" y="1689"/>
                    </a:lnTo>
                    <a:lnTo>
                      <a:pt x="4402" y="1685"/>
                    </a:lnTo>
                    <a:lnTo>
                      <a:pt x="4406" y="1682"/>
                    </a:lnTo>
                    <a:lnTo>
                      <a:pt x="4406" y="1679"/>
                    </a:lnTo>
                    <a:lnTo>
                      <a:pt x="4409" y="1674"/>
                    </a:lnTo>
                    <a:lnTo>
                      <a:pt x="4419" y="1669"/>
                    </a:lnTo>
                    <a:lnTo>
                      <a:pt x="4430" y="1670"/>
                    </a:lnTo>
                    <a:lnTo>
                      <a:pt x="4435" y="1667"/>
                    </a:lnTo>
                    <a:lnTo>
                      <a:pt x="4435" y="1665"/>
                    </a:lnTo>
                    <a:lnTo>
                      <a:pt x="4432" y="1664"/>
                    </a:lnTo>
                    <a:lnTo>
                      <a:pt x="4426" y="1658"/>
                    </a:lnTo>
                    <a:lnTo>
                      <a:pt x="4423" y="1656"/>
                    </a:lnTo>
                    <a:lnTo>
                      <a:pt x="4422" y="1656"/>
                    </a:lnTo>
                    <a:lnTo>
                      <a:pt x="4423" y="1650"/>
                    </a:lnTo>
                    <a:lnTo>
                      <a:pt x="4422" y="1649"/>
                    </a:lnTo>
                    <a:lnTo>
                      <a:pt x="4422" y="1648"/>
                    </a:lnTo>
                    <a:lnTo>
                      <a:pt x="4421" y="1646"/>
                    </a:lnTo>
                    <a:lnTo>
                      <a:pt x="4420" y="1646"/>
                    </a:lnTo>
                    <a:lnTo>
                      <a:pt x="4419" y="1646"/>
                    </a:lnTo>
                    <a:lnTo>
                      <a:pt x="4416" y="1645"/>
                    </a:lnTo>
                    <a:lnTo>
                      <a:pt x="4414" y="1643"/>
                    </a:lnTo>
                    <a:lnTo>
                      <a:pt x="4411" y="1639"/>
                    </a:lnTo>
                    <a:lnTo>
                      <a:pt x="4408" y="1637"/>
                    </a:lnTo>
                    <a:lnTo>
                      <a:pt x="4402" y="1634"/>
                    </a:lnTo>
                    <a:lnTo>
                      <a:pt x="4396" y="1629"/>
                    </a:lnTo>
                    <a:lnTo>
                      <a:pt x="4392" y="1627"/>
                    </a:lnTo>
                    <a:lnTo>
                      <a:pt x="4390" y="1620"/>
                    </a:lnTo>
                    <a:lnTo>
                      <a:pt x="4390" y="1619"/>
                    </a:lnTo>
                    <a:lnTo>
                      <a:pt x="4388" y="1618"/>
                    </a:lnTo>
                    <a:lnTo>
                      <a:pt x="4385" y="1613"/>
                    </a:lnTo>
                    <a:lnTo>
                      <a:pt x="4380" y="1612"/>
                    </a:lnTo>
                    <a:lnTo>
                      <a:pt x="4371" y="1612"/>
                    </a:lnTo>
                    <a:lnTo>
                      <a:pt x="4367" y="1608"/>
                    </a:lnTo>
                    <a:lnTo>
                      <a:pt x="4365" y="1602"/>
                    </a:lnTo>
                    <a:lnTo>
                      <a:pt x="4365" y="1600"/>
                    </a:lnTo>
                    <a:lnTo>
                      <a:pt x="4365" y="1596"/>
                    </a:lnTo>
                    <a:lnTo>
                      <a:pt x="4366" y="1595"/>
                    </a:lnTo>
                    <a:lnTo>
                      <a:pt x="4367" y="1587"/>
                    </a:lnTo>
                    <a:lnTo>
                      <a:pt x="4366" y="1582"/>
                    </a:lnTo>
                    <a:lnTo>
                      <a:pt x="4366" y="1579"/>
                    </a:lnTo>
                    <a:lnTo>
                      <a:pt x="4361" y="1578"/>
                    </a:lnTo>
                    <a:lnTo>
                      <a:pt x="4357" y="1579"/>
                    </a:lnTo>
                    <a:lnTo>
                      <a:pt x="4355" y="1577"/>
                    </a:lnTo>
                    <a:lnTo>
                      <a:pt x="4352" y="1573"/>
                    </a:lnTo>
                    <a:lnTo>
                      <a:pt x="4352" y="1565"/>
                    </a:lnTo>
                    <a:lnTo>
                      <a:pt x="4349" y="1551"/>
                    </a:lnTo>
                    <a:lnTo>
                      <a:pt x="4350" y="1546"/>
                    </a:lnTo>
                    <a:lnTo>
                      <a:pt x="4355" y="1542"/>
                    </a:lnTo>
                    <a:lnTo>
                      <a:pt x="4354" y="1536"/>
                    </a:lnTo>
                    <a:lnTo>
                      <a:pt x="4354" y="1533"/>
                    </a:lnTo>
                    <a:lnTo>
                      <a:pt x="4350" y="1529"/>
                    </a:lnTo>
                    <a:lnTo>
                      <a:pt x="4348" y="1526"/>
                    </a:lnTo>
                    <a:lnTo>
                      <a:pt x="4341" y="1516"/>
                    </a:lnTo>
                    <a:lnTo>
                      <a:pt x="4338" y="1504"/>
                    </a:lnTo>
                    <a:lnTo>
                      <a:pt x="4339" y="1494"/>
                    </a:lnTo>
                    <a:lnTo>
                      <a:pt x="4335" y="1485"/>
                    </a:lnTo>
                    <a:lnTo>
                      <a:pt x="4325" y="1483"/>
                    </a:lnTo>
                    <a:lnTo>
                      <a:pt x="4320" y="1478"/>
                    </a:lnTo>
                    <a:lnTo>
                      <a:pt x="4315" y="1474"/>
                    </a:lnTo>
                    <a:lnTo>
                      <a:pt x="4309" y="1468"/>
                    </a:lnTo>
                    <a:lnTo>
                      <a:pt x="4307" y="1465"/>
                    </a:lnTo>
                    <a:lnTo>
                      <a:pt x="4305" y="1454"/>
                    </a:lnTo>
                    <a:lnTo>
                      <a:pt x="4304" y="1447"/>
                    </a:lnTo>
                    <a:lnTo>
                      <a:pt x="4304" y="1438"/>
                    </a:lnTo>
                    <a:lnTo>
                      <a:pt x="4305" y="1433"/>
                    </a:lnTo>
                    <a:lnTo>
                      <a:pt x="4306" y="1433"/>
                    </a:lnTo>
                    <a:lnTo>
                      <a:pt x="4309" y="1432"/>
                    </a:lnTo>
                    <a:lnTo>
                      <a:pt x="4312" y="1433"/>
                    </a:lnTo>
                    <a:lnTo>
                      <a:pt x="4319" y="1433"/>
                    </a:lnTo>
                    <a:lnTo>
                      <a:pt x="4323" y="1432"/>
                    </a:lnTo>
                    <a:lnTo>
                      <a:pt x="4327" y="1431"/>
                    </a:lnTo>
                    <a:lnTo>
                      <a:pt x="4329" y="1429"/>
                    </a:lnTo>
                    <a:lnTo>
                      <a:pt x="4337" y="1426"/>
                    </a:lnTo>
                    <a:lnTo>
                      <a:pt x="4341" y="1419"/>
                    </a:lnTo>
                    <a:lnTo>
                      <a:pt x="4339" y="1419"/>
                    </a:lnTo>
                    <a:lnTo>
                      <a:pt x="4336" y="1411"/>
                    </a:lnTo>
                    <a:lnTo>
                      <a:pt x="4334" y="1407"/>
                    </a:lnTo>
                    <a:lnTo>
                      <a:pt x="4331" y="1403"/>
                    </a:lnTo>
                    <a:lnTo>
                      <a:pt x="4325" y="1398"/>
                    </a:lnTo>
                    <a:lnTo>
                      <a:pt x="4325" y="1395"/>
                    </a:lnTo>
                    <a:lnTo>
                      <a:pt x="4321" y="1393"/>
                    </a:lnTo>
                    <a:lnTo>
                      <a:pt x="4321" y="1391"/>
                    </a:lnTo>
                    <a:lnTo>
                      <a:pt x="4320" y="1389"/>
                    </a:lnTo>
                    <a:lnTo>
                      <a:pt x="4313" y="1380"/>
                    </a:lnTo>
                    <a:lnTo>
                      <a:pt x="4308" y="1376"/>
                    </a:lnTo>
                    <a:lnTo>
                      <a:pt x="4300" y="1374"/>
                    </a:lnTo>
                    <a:lnTo>
                      <a:pt x="4299" y="1370"/>
                    </a:lnTo>
                    <a:lnTo>
                      <a:pt x="4295" y="1361"/>
                    </a:lnTo>
                    <a:lnTo>
                      <a:pt x="4294" y="1358"/>
                    </a:lnTo>
                    <a:lnTo>
                      <a:pt x="4295" y="1355"/>
                    </a:lnTo>
                    <a:lnTo>
                      <a:pt x="4295" y="1353"/>
                    </a:lnTo>
                    <a:lnTo>
                      <a:pt x="4294" y="1351"/>
                    </a:lnTo>
                    <a:lnTo>
                      <a:pt x="4292" y="1349"/>
                    </a:lnTo>
                    <a:lnTo>
                      <a:pt x="4285" y="1347"/>
                    </a:lnTo>
                    <a:lnTo>
                      <a:pt x="4284" y="1346"/>
                    </a:lnTo>
                    <a:lnTo>
                      <a:pt x="4284" y="1343"/>
                    </a:lnTo>
                    <a:lnTo>
                      <a:pt x="4282" y="1341"/>
                    </a:lnTo>
                    <a:lnTo>
                      <a:pt x="4278" y="1341"/>
                    </a:lnTo>
                    <a:lnTo>
                      <a:pt x="4277" y="1339"/>
                    </a:lnTo>
                    <a:lnTo>
                      <a:pt x="4276" y="1335"/>
                    </a:lnTo>
                    <a:lnTo>
                      <a:pt x="4275" y="1334"/>
                    </a:lnTo>
                    <a:lnTo>
                      <a:pt x="4272" y="1334"/>
                    </a:lnTo>
                    <a:lnTo>
                      <a:pt x="4269" y="1334"/>
                    </a:lnTo>
                    <a:lnTo>
                      <a:pt x="4268" y="1333"/>
                    </a:lnTo>
                    <a:lnTo>
                      <a:pt x="4263" y="1324"/>
                    </a:lnTo>
                    <a:lnTo>
                      <a:pt x="4263" y="1320"/>
                    </a:lnTo>
                    <a:lnTo>
                      <a:pt x="4265" y="1318"/>
                    </a:lnTo>
                    <a:lnTo>
                      <a:pt x="4277" y="1306"/>
                    </a:lnTo>
                    <a:lnTo>
                      <a:pt x="4278" y="1292"/>
                    </a:lnTo>
                    <a:lnTo>
                      <a:pt x="4277" y="1287"/>
                    </a:lnTo>
                    <a:lnTo>
                      <a:pt x="4277" y="1276"/>
                    </a:lnTo>
                    <a:lnTo>
                      <a:pt x="4287" y="1275"/>
                    </a:lnTo>
                    <a:lnTo>
                      <a:pt x="4290" y="1272"/>
                    </a:lnTo>
                    <a:lnTo>
                      <a:pt x="4293" y="1267"/>
                    </a:lnTo>
                    <a:lnTo>
                      <a:pt x="4297" y="1265"/>
                    </a:lnTo>
                    <a:lnTo>
                      <a:pt x="4303" y="1264"/>
                    </a:lnTo>
                    <a:lnTo>
                      <a:pt x="4304" y="1262"/>
                    </a:lnTo>
                    <a:lnTo>
                      <a:pt x="4306" y="1256"/>
                    </a:lnTo>
                    <a:lnTo>
                      <a:pt x="4312" y="1253"/>
                    </a:lnTo>
                    <a:lnTo>
                      <a:pt x="4313" y="1247"/>
                    </a:lnTo>
                    <a:lnTo>
                      <a:pt x="4310" y="1247"/>
                    </a:lnTo>
                    <a:lnTo>
                      <a:pt x="4305" y="1246"/>
                    </a:lnTo>
                    <a:lnTo>
                      <a:pt x="4303" y="1242"/>
                    </a:lnTo>
                    <a:lnTo>
                      <a:pt x="4303" y="1238"/>
                    </a:lnTo>
                    <a:lnTo>
                      <a:pt x="4297" y="1227"/>
                    </a:lnTo>
                    <a:lnTo>
                      <a:pt x="4290" y="1221"/>
                    </a:lnTo>
                    <a:lnTo>
                      <a:pt x="4278" y="1220"/>
                    </a:lnTo>
                    <a:lnTo>
                      <a:pt x="4272" y="1208"/>
                    </a:lnTo>
                    <a:lnTo>
                      <a:pt x="4267" y="1194"/>
                    </a:lnTo>
                    <a:lnTo>
                      <a:pt x="4262" y="1189"/>
                    </a:lnTo>
                    <a:lnTo>
                      <a:pt x="4252" y="1188"/>
                    </a:lnTo>
                    <a:lnTo>
                      <a:pt x="4245" y="1191"/>
                    </a:lnTo>
                    <a:lnTo>
                      <a:pt x="4242" y="1191"/>
                    </a:lnTo>
                    <a:lnTo>
                      <a:pt x="4240" y="1184"/>
                    </a:lnTo>
                    <a:lnTo>
                      <a:pt x="4242" y="1175"/>
                    </a:lnTo>
                    <a:lnTo>
                      <a:pt x="4241" y="1172"/>
                    </a:lnTo>
                    <a:lnTo>
                      <a:pt x="4236" y="1169"/>
                    </a:lnTo>
                    <a:lnTo>
                      <a:pt x="4232" y="1168"/>
                    </a:lnTo>
                    <a:lnTo>
                      <a:pt x="4224" y="1154"/>
                    </a:lnTo>
                    <a:lnTo>
                      <a:pt x="4221" y="1154"/>
                    </a:lnTo>
                    <a:lnTo>
                      <a:pt x="4215" y="1150"/>
                    </a:lnTo>
                    <a:lnTo>
                      <a:pt x="4202" y="1139"/>
                    </a:lnTo>
                    <a:lnTo>
                      <a:pt x="4201" y="1134"/>
                    </a:lnTo>
                    <a:lnTo>
                      <a:pt x="4200" y="1128"/>
                    </a:lnTo>
                    <a:lnTo>
                      <a:pt x="4194" y="1128"/>
                    </a:lnTo>
                    <a:lnTo>
                      <a:pt x="4191" y="1131"/>
                    </a:lnTo>
                    <a:lnTo>
                      <a:pt x="4190" y="1131"/>
                    </a:lnTo>
                    <a:lnTo>
                      <a:pt x="4181" y="1126"/>
                    </a:lnTo>
                    <a:lnTo>
                      <a:pt x="4173" y="1118"/>
                    </a:lnTo>
                    <a:lnTo>
                      <a:pt x="4170" y="1110"/>
                    </a:lnTo>
                    <a:lnTo>
                      <a:pt x="4164" y="1109"/>
                    </a:lnTo>
                    <a:lnTo>
                      <a:pt x="4161" y="1111"/>
                    </a:lnTo>
                    <a:lnTo>
                      <a:pt x="4158" y="1111"/>
                    </a:lnTo>
                    <a:lnTo>
                      <a:pt x="4155" y="1109"/>
                    </a:lnTo>
                    <a:lnTo>
                      <a:pt x="4145" y="1106"/>
                    </a:lnTo>
                    <a:lnTo>
                      <a:pt x="4140" y="1101"/>
                    </a:lnTo>
                    <a:lnTo>
                      <a:pt x="4139" y="1099"/>
                    </a:lnTo>
                    <a:lnTo>
                      <a:pt x="4141" y="1093"/>
                    </a:lnTo>
                    <a:lnTo>
                      <a:pt x="4147" y="1086"/>
                    </a:lnTo>
                    <a:lnTo>
                      <a:pt x="4152" y="1076"/>
                    </a:lnTo>
                    <a:lnTo>
                      <a:pt x="4160" y="1066"/>
                    </a:lnTo>
                    <a:lnTo>
                      <a:pt x="4162" y="1059"/>
                    </a:lnTo>
                    <a:lnTo>
                      <a:pt x="4162" y="1056"/>
                    </a:lnTo>
                    <a:lnTo>
                      <a:pt x="4157" y="1050"/>
                    </a:lnTo>
                    <a:lnTo>
                      <a:pt x="4148" y="1046"/>
                    </a:lnTo>
                    <a:lnTo>
                      <a:pt x="4142" y="1045"/>
                    </a:lnTo>
                    <a:lnTo>
                      <a:pt x="4139" y="1040"/>
                    </a:lnTo>
                    <a:lnTo>
                      <a:pt x="4138" y="1031"/>
                    </a:lnTo>
                    <a:lnTo>
                      <a:pt x="4137" y="1027"/>
                    </a:lnTo>
                    <a:lnTo>
                      <a:pt x="4138" y="1017"/>
                    </a:lnTo>
                    <a:lnTo>
                      <a:pt x="4140" y="1012"/>
                    </a:lnTo>
                    <a:lnTo>
                      <a:pt x="4133" y="1001"/>
                    </a:lnTo>
                    <a:lnTo>
                      <a:pt x="4131" y="996"/>
                    </a:lnTo>
                    <a:lnTo>
                      <a:pt x="4131" y="994"/>
                    </a:lnTo>
                    <a:lnTo>
                      <a:pt x="4134" y="985"/>
                    </a:lnTo>
                    <a:lnTo>
                      <a:pt x="4136" y="978"/>
                    </a:lnTo>
                    <a:lnTo>
                      <a:pt x="4133" y="978"/>
                    </a:lnTo>
                    <a:lnTo>
                      <a:pt x="4130" y="981"/>
                    </a:lnTo>
                    <a:lnTo>
                      <a:pt x="4121" y="994"/>
                    </a:lnTo>
                    <a:lnTo>
                      <a:pt x="4120" y="994"/>
                    </a:lnTo>
                    <a:lnTo>
                      <a:pt x="4117" y="997"/>
                    </a:lnTo>
                    <a:lnTo>
                      <a:pt x="4112" y="1001"/>
                    </a:lnTo>
                    <a:lnTo>
                      <a:pt x="4111" y="999"/>
                    </a:lnTo>
                    <a:lnTo>
                      <a:pt x="4109" y="1001"/>
                    </a:lnTo>
                    <a:lnTo>
                      <a:pt x="4108" y="1002"/>
                    </a:lnTo>
                    <a:lnTo>
                      <a:pt x="4101" y="1009"/>
                    </a:lnTo>
                    <a:lnTo>
                      <a:pt x="4099" y="1014"/>
                    </a:lnTo>
                    <a:lnTo>
                      <a:pt x="4098" y="1015"/>
                    </a:lnTo>
                    <a:lnTo>
                      <a:pt x="4096" y="1016"/>
                    </a:lnTo>
                    <a:lnTo>
                      <a:pt x="4097" y="1018"/>
                    </a:lnTo>
                    <a:lnTo>
                      <a:pt x="4096" y="1023"/>
                    </a:lnTo>
                    <a:lnTo>
                      <a:pt x="4096" y="1024"/>
                    </a:lnTo>
                    <a:lnTo>
                      <a:pt x="4091" y="1031"/>
                    </a:lnTo>
                    <a:lnTo>
                      <a:pt x="4089" y="1037"/>
                    </a:lnTo>
                    <a:lnTo>
                      <a:pt x="4090" y="1048"/>
                    </a:lnTo>
                    <a:lnTo>
                      <a:pt x="4092" y="1057"/>
                    </a:lnTo>
                    <a:lnTo>
                      <a:pt x="4091" y="1070"/>
                    </a:lnTo>
                    <a:lnTo>
                      <a:pt x="4088" y="1076"/>
                    </a:lnTo>
                    <a:lnTo>
                      <a:pt x="4083" y="1081"/>
                    </a:lnTo>
                    <a:lnTo>
                      <a:pt x="4080" y="1082"/>
                    </a:lnTo>
                    <a:lnTo>
                      <a:pt x="4077" y="1081"/>
                    </a:lnTo>
                    <a:lnTo>
                      <a:pt x="4075" y="1079"/>
                    </a:lnTo>
                    <a:lnTo>
                      <a:pt x="4075" y="1076"/>
                    </a:lnTo>
                    <a:lnTo>
                      <a:pt x="4072" y="1074"/>
                    </a:lnTo>
                    <a:lnTo>
                      <a:pt x="4061" y="1072"/>
                    </a:lnTo>
                    <a:lnTo>
                      <a:pt x="4059" y="1070"/>
                    </a:lnTo>
                    <a:lnTo>
                      <a:pt x="4058" y="1069"/>
                    </a:lnTo>
                    <a:lnTo>
                      <a:pt x="4056" y="1066"/>
                    </a:lnTo>
                    <a:lnTo>
                      <a:pt x="4056" y="1056"/>
                    </a:lnTo>
                    <a:lnTo>
                      <a:pt x="4052" y="1048"/>
                    </a:lnTo>
                    <a:lnTo>
                      <a:pt x="4049" y="1043"/>
                    </a:lnTo>
                    <a:lnTo>
                      <a:pt x="4043" y="1041"/>
                    </a:lnTo>
                    <a:lnTo>
                      <a:pt x="4040" y="1039"/>
                    </a:lnTo>
                    <a:lnTo>
                      <a:pt x="4031" y="1038"/>
                    </a:lnTo>
                    <a:lnTo>
                      <a:pt x="4025" y="1035"/>
                    </a:lnTo>
                    <a:lnTo>
                      <a:pt x="4017" y="1023"/>
                    </a:lnTo>
                    <a:lnTo>
                      <a:pt x="4014" y="1019"/>
                    </a:lnTo>
                    <a:lnTo>
                      <a:pt x="4004" y="1014"/>
                    </a:lnTo>
                    <a:lnTo>
                      <a:pt x="3999" y="1013"/>
                    </a:lnTo>
                    <a:lnTo>
                      <a:pt x="3992" y="1005"/>
                    </a:lnTo>
                    <a:lnTo>
                      <a:pt x="3989" y="998"/>
                    </a:lnTo>
                    <a:lnTo>
                      <a:pt x="3985" y="991"/>
                    </a:lnTo>
                    <a:lnTo>
                      <a:pt x="3981" y="988"/>
                    </a:lnTo>
                    <a:lnTo>
                      <a:pt x="3976" y="981"/>
                    </a:lnTo>
                    <a:lnTo>
                      <a:pt x="3968" y="973"/>
                    </a:lnTo>
                    <a:lnTo>
                      <a:pt x="3960" y="968"/>
                    </a:lnTo>
                    <a:lnTo>
                      <a:pt x="3952" y="957"/>
                    </a:lnTo>
                    <a:lnTo>
                      <a:pt x="3940" y="944"/>
                    </a:lnTo>
                    <a:lnTo>
                      <a:pt x="3936" y="942"/>
                    </a:lnTo>
                    <a:lnTo>
                      <a:pt x="3920" y="929"/>
                    </a:lnTo>
                    <a:lnTo>
                      <a:pt x="3915" y="925"/>
                    </a:lnTo>
                    <a:lnTo>
                      <a:pt x="3909" y="925"/>
                    </a:lnTo>
                    <a:lnTo>
                      <a:pt x="3905" y="923"/>
                    </a:lnTo>
                    <a:lnTo>
                      <a:pt x="3900" y="922"/>
                    </a:lnTo>
                    <a:lnTo>
                      <a:pt x="3893" y="915"/>
                    </a:lnTo>
                    <a:lnTo>
                      <a:pt x="3890" y="910"/>
                    </a:lnTo>
                    <a:lnTo>
                      <a:pt x="3884" y="906"/>
                    </a:lnTo>
                    <a:lnTo>
                      <a:pt x="3882" y="898"/>
                    </a:lnTo>
                    <a:lnTo>
                      <a:pt x="3878" y="891"/>
                    </a:lnTo>
                    <a:lnTo>
                      <a:pt x="3877" y="889"/>
                    </a:lnTo>
                    <a:lnTo>
                      <a:pt x="3877" y="885"/>
                    </a:lnTo>
                    <a:lnTo>
                      <a:pt x="3874" y="885"/>
                    </a:lnTo>
                    <a:lnTo>
                      <a:pt x="3870" y="878"/>
                    </a:lnTo>
                    <a:lnTo>
                      <a:pt x="3862" y="872"/>
                    </a:lnTo>
                    <a:lnTo>
                      <a:pt x="3859" y="871"/>
                    </a:lnTo>
                    <a:lnTo>
                      <a:pt x="3847" y="859"/>
                    </a:lnTo>
                    <a:lnTo>
                      <a:pt x="3841" y="858"/>
                    </a:lnTo>
                    <a:lnTo>
                      <a:pt x="3833" y="850"/>
                    </a:lnTo>
                    <a:lnTo>
                      <a:pt x="3829" y="848"/>
                    </a:lnTo>
                    <a:lnTo>
                      <a:pt x="3827" y="847"/>
                    </a:lnTo>
                    <a:lnTo>
                      <a:pt x="3820" y="846"/>
                    </a:lnTo>
                    <a:lnTo>
                      <a:pt x="3815" y="851"/>
                    </a:lnTo>
                    <a:lnTo>
                      <a:pt x="3812" y="851"/>
                    </a:lnTo>
                    <a:lnTo>
                      <a:pt x="3810" y="849"/>
                    </a:lnTo>
                    <a:lnTo>
                      <a:pt x="3806" y="841"/>
                    </a:lnTo>
                    <a:lnTo>
                      <a:pt x="3800" y="836"/>
                    </a:lnTo>
                    <a:lnTo>
                      <a:pt x="3796" y="830"/>
                    </a:lnTo>
                    <a:lnTo>
                      <a:pt x="3788" y="826"/>
                    </a:lnTo>
                    <a:lnTo>
                      <a:pt x="3785" y="822"/>
                    </a:lnTo>
                    <a:lnTo>
                      <a:pt x="3776" y="819"/>
                    </a:lnTo>
                    <a:lnTo>
                      <a:pt x="3762" y="809"/>
                    </a:lnTo>
                    <a:lnTo>
                      <a:pt x="3759" y="808"/>
                    </a:lnTo>
                    <a:lnTo>
                      <a:pt x="3751" y="803"/>
                    </a:lnTo>
                    <a:lnTo>
                      <a:pt x="3741" y="802"/>
                    </a:lnTo>
                    <a:lnTo>
                      <a:pt x="3726" y="794"/>
                    </a:lnTo>
                    <a:lnTo>
                      <a:pt x="3724" y="785"/>
                    </a:lnTo>
                    <a:lnTo>
                      <a:pt x="3725" y="774"/>
                    </a:lnTo>
                    <a:lnTo>
                      <a:pt x="3726" y="769"/>
                    </a:lnTo>
                    <a:lnTo>
                      <a:pt x="3727" y="764"/>
                    </a:lnTo>
                    <a:lnTo>
                      <a:pt x="3723" y="756"/>
                    </a:lnTo>
                    <a:lnTo>
                      <a:pt x="3724" y="737"/>
                    </a:lnTo>
                    <a:lnTo>
                      <a:pt x="3719" y="732"/>
                    </a:lnTo>
                    <a:lnTo>
                      <a:pt x="3714" y="730"/>
                    </a:lnTo>
                    <a:lnTo>
                      <a:pt x="3712" y="728"/>
                    </a:lnTo>
                    <a:lnTo>
                      <a:pt x="3707" y="727"/>
                    </a:lnTo>
                    <a:lnTo>
                      <a:pt x="3696" y="716"/>
                    </a:lnTo>
                    <a:lnTo>
                      <a:pt x="3689" y="713"/>
                    </a:lnTo>
                    <a:lnTo>
                      <a:pt x="3683" y="718"/>
                    </a:lnTo>
                    <a:lnTo>
                      <a:pt x="3677" y="717"/>
                    </a:lnTo>
                    <a:lnTo>
                      <a:pt x="3676" y="717"/>
                    </a:lnTo>
                    <a:lnTo>
                      <a:pt x="3674" y="708"/>
                    </a:lnTo>
                    <a:lnTo>
                      <a:pt x="3673" y="707"/>
                    </a:lnTo>
                    <a:lnTo>
                      <a:pt x="3665" y="706"/>
                    </a:lnTo>
                    <a:lnTo>
                      <a:pt x="3662" y="707"/>
                    </a:lnTo>
                    <a:lnTo>
                      <a:pt x="3650" y="698"/>
                    </a:lnTo>
                    <a:lnTo>
                      <a:pt x="3642" y="694"/>
                    </a:lnTo>
                    <a:lnTo>
                      <a:pt x="3643" y="679"/>
                    </a:lnTo>
                    <a:lnTo>
                      <a:pt x="3637" y="666"/>
                    </a:lnTo>
                    <a:lnTo>
                      <a:pt x="3634" y="664"/>
                    </a:lnTo>
                    <a:lnTo>
                      <a:pt x="3627" y="666"/>
                    </a:lnTo>
                    <a:lnTo>
                      <a:pt x="3624" y="670"/>
                    </a:lnTo>
                    <a:lnTo>
                      <a:pt x="3622" y="670"/>
                    </a:lnTo>
                    <a:lnTo>
                      <a:pt x="3620" y="660"/>
                    </a:lnTo>
                    <a:lnTo>
                      <a:pt x="3621" y="654"/>
                    </a:lnTo>
                    <a:lnTo>
                      <a:pt x="3621" y="648"/>
                    </a:lnTo>
                    <a:lnTo>
                      <a:pt x="3620" y="644"/>
                    </a:lnTo>
                    <a:lnTo>
                      <a:pt x="3619" y="641"/>
                    </a:lnTo>
                    <a:lnTo>
                      <a:pt x="3614" y="634"/>
                    </a:lnTo>
                    <a:lnTo>
                      <a:pt x="3609" y="629"/>
                    </a:lnTo>
                    <a:lnTo>
                      <a:pt x="3596" y="622"/>
                    </a:lnTo>
                    <a:lnTo>
                      <a:pt x="3583" y="614"/>
                    </a:lnTo>
                    <a:lnTo>
                      <a:pt x="3579" y="614"/>
                    </a:lnTo>
                    <a:lnTo>
                      <a:pt x="3577" y="617"/>
                    </a:lnTo>
                    <a:lnTo>
                      <a:pt x="3577" y="622"/>
                    </a:lnTo>
                    <a:lnTo>
                      <a:pt x="3580" y="635"/>
                    </a:lnTo>
                    <a:lnTo>
                      <a:pt x="3580" y="636"/>
                    </a:lnTo>
                    <a:lnTo>
                      <a:pt x="3577" y="636"/>
                    </a:lnTo>
                    <a:lnTo>
                      <a:pt x="3577" y="640"/>
                    </a:lnTo>
                    <a:lnTo>
                      <a:pt x="3574" y="642"/>
                    </a:lnTo>
                    <a:lnTo>
                      <a:pt x="3572" y="642"/>
                    </a:lnTo>
                    <a:lnTo>
                      <a:pt x="3569" y="644"/>
                    </a:lnTo>
                    <a:lnTo>
                      <a:pt x="3569" y="646"/>
                    </a:lnTo>
                    <a:lnTo>
                      <a:pt x="3568" y="647"/>
                    </a:lnTo>
                    <a:lnTo>
                      <a:pt x="3572" y="647"/>
                    </a:lnTo>
                    <a:lnTo>
                      <a:pt x="3572" y="648"/>
                    </a:lnTo>
                    <a:lnTo>
                      <a:pt x="3570" y="651"/>
                    </a:lnTo>
                    <a:lnTo>
                      <a:pt x="3570" y="653"/>
                    </a:lnTo>
                    <a:lnTo>
                      <a:pt x="3574" y="660"/>
                    </a:lnTo>
                    <a:lnTo>
                      <a:pt x="3574" y="663"/>
                    </a:lnTo>
                    <a:lnTo>
                      <a:pt x="3575" y="667"/>
                    </a:lnTo>
                    <a:lnTo>
                      <a:pt x="3577" y="670"/>
                    </a:lnTo>
                    <a:lnTo>
                      <a:pt x="3575" y="672"/>
                    </a:lnTo>
                    <a:lnTo>
                      <a:pt x="3577" y="673"/>
                    </a:lnTo>
                    <a:lnTo>
                      <a:pt x="3575" y="675"/>
                    </a:lnTo>
                    <a:lnTo>
                      <a:pt x="3579" y="675"/>
                    </a:lnTo>
                    <a:lnTo>
                      <a:pt x="3582" y="679"/>
                    </a:lnTo>
                    <a:lnTo>
                      <a:pt x="3587" y="681"/>
                    </a:lnTo>
                    <a:lnTo>
                      <a:pt x="3589" y="683"/>
                    </a:lnTo>
                    <a:lnTo>
                      <a:pt x="3590" y="683"/>
                    </a:lnTo>
                    <a:lnTo>
                      <a:pt x="3590" y="685"/>
                    </a:lnTo>
                    <a:lnTo>
                      <a:pt x="3592" y="685"/>
                    </a:lnTo>
                    <a:lnTo>
                      <a:pt x="3591" y="687"/>
                    </a:lnTo>
                    <a:lnTo>
                      <a:pt x="3589" y="688"/>
                    </a:lnTo>
                    <a:lnTo>
                      <a:pt x="3588" y="691"/>
                    </a:lnTo>
                    <a:lnTo>
                      <a:pt x="3588" y="692"/>
                    </a:lnTo>
                    <a:lnTo>
                      <a:pt x="3588" y="696"/>
                    </a:lnTo>
                    <a:lnTo>
                      <a:pt x="3588" y="697"/>
                    </a:lnTo>
                    <a:lnTo>
                      <a:pt x="3589" y="710"/>
                    </a:lnTo>
                    <a:lnTo>
                      <a:pt x="3591" y="717"/>
                    </a:lnTo>
                    <a:lnTo>
                      <a:pt x="3592" y="724"/>
                    </a:lnTo>
                    <a:lnTo>
                      <a:pt x="3592" y="729"/>
                    </a:lnTo>
                    <a:lnTo>
                      <a:pt x="3590" y="732"/>
                    </a:lnTo>
                    <a:lnTo>
                      <a:pt x="3585" y="732"/>
                    </a:lnTo>
                    <a:lnTo>
                      <a:pt x="3581" y="728"/>
                    </a:lnTo>
                    <a:lnTo>
                      <a:pt x="3577" y="717"/>
                    </a:lnTo>
                    <a:lnTo>
                      <a:pt x="3569" y="710"/>
                    </a:lnTo>
                    <a:lnTo>
                      <a:pt x="3564" y="703"/>
                    </a:lnTo>
                    <a:lnTo>
                      <a:pt x="3560" y="701"/>
                    </a:lnTo>
                    <a:lnTo>
                      <a:pt x="3558" y="702"/>
                    </a:lnTo>
                    <a:lnTo>
                      <a:pt x="3553" y="701"/>
                    </a:lnTo>
                    <a:lnTo>
                      <a:pt x="3550" y="695"/>
                    </a:lnTo>
                    <a:lnTo>
                      <a:pt x="3544" y="691"/>
                    </a:lnTo>
                    <a:lnTo>
                      <a:pt x="3540" y="684"/>
                    </a:lnTo>
                    <a:lnTo>
                      <a:pt x="3529" y="683"/>
                    </a:lnTo>
                    <a:lnTo>
                      <a:pt x="3521" y="672"/>
                    </a:lnTo>
                    <a:lnTo>
                      <a:pt x="3511" y="670"/>
                    </a:lnTo>
                    <a:lnTo>
                      <a:pt x="3507" y="666"/>
                    </a:lnTo>
                    <a:lnTo>
                      <a:pt x="3501" y="665"/>
                    </a:lnTo>
                    <a:lnTo>
                      <a:pt x="3487" y="656"/>
                    </a:lnTo>
                    <a:lnTo>
                      <a:pt x="3481" y="650"/>
                    </a:lnTo>
                    <a:lnTo>
                      <a:pt x="3478" y="647"/>
                    </a:lnTo>
                    <a:lnTo>
                      <a:pt x="3469" y="637"/>
                    </a:lnTo>
                    <a:lnTo>
                      <a:pt x="3463" y="635"/>
                    </a:lnTo>
                    <a:lnTo>
                      <a:pt x="3456" y="633"/>
                    </a:lnTo>
                    <a:lnTo>
                      <a:pt x="3455" y="629"/>
                    </a:lnTo>
                    <a:lnTo>
                      <a:pt x="3446" y="625"/>
                    </a:lnTo>
                    <a:lnTo>
                      <a:pt x="3437" y="615"/>
                    </a:lnTo>
                    <a:lnTo>
                      <a:pt x="3436" y="608"/>
                    </a:lnTo>
                    <a:lnTo>
                      <a:pt x="3423" y="598"/>
                    </a:lnTo>
                    <a:lnTo>
                      <a:pt x="3412" y="583"/>
                    </a:lnTo>
                    <a:lnTo>
                      <a:pt x="3411" y="580"/>
                    </a:lnTo>
                    <a:lnTo>
                      <a:pt x="3407" y="577"/>
                    </a:lnTo>
                    <a:lnTo>
                      <a:pt x="3402" y="567"/>
                    </a:lnTo>
                    <a:lnTo>
                      <a:pt x="3406" y="558"/>
                    </a:lnTo>
                    <a:lnTo>
                      <a:pt x="3406" y="554"/>
                    </a:lnTo>
                    <a:lnTo>
                      <a:pt x="3401" y="550"/>
                    </a:lnTo>
                    <a:lnTo>
                      <a:pt x="3398" y="543"/>
                    </a:lnTo>
                    <a:lnTo>
                      <a:pt x="3394" y="542"/>
                    </a:lnTo>
                    <a:lnTo>
                      <a:pt x="3391" y="543"/>
                    </a:lnTo>
                    <a:lnTo>
                      <a:pt x="3385" y="542"/>
                    </a:lnTo>
                    <a:lnTo>
                      <a:pt x="3383" y="544"/>
                    </a:lnTo>
                    <a:lnTo>
                      <a:pt x="3377" y="541"/>
                    </a:lnTo>
                    <a:lnTo>
                      <a:pt x="3375" y="531"/>
                    </a:lnTo>
                    <a:lnTo>
                      <a:pt x="3373" y="519"/>
                    </a:lnTo>
                    <a:lnTo>
                      <a:pt x="3368" y="513"/>
                    </a:lnTo>
                    <a:lnTo>
                      <a:pt x="3365" y="511"/>
                    </a:lnTo>
                    <a:lnTo>
                      <a:pt x="3360" y="507"/>
                    </a:lnTo>
                    <a:lnTo>
                      <a:pt x="3360" y="503"/>
                    </a:lnTo>
                    <a:lnTo>
                      <a:pt x="3358" y="497"/>
                    </a:lnTo>
                    <a:lnTo>
                      <a:pt x="3357" y="491"/>
                    </a:lnTo>
                    <a:lnTo>
                      <a:pt x="3352" y="487"/>
                    </a:lnTo>
                    <a:lnTo>
                      <a:pt x="3349" y="481"/>
                    </a:lnTo>
                    <a:lnTo>
                      <a:pt x="3344" y="479"/>
                    </a:lnTo>
                    <a:lnTo>
                      <a:pt x="3335" y="467"/>
                    </a:lnTo>
                    <a:lnTo>
                      <a:pt x="3327" y="460"/>
                    </a:lnTo>
                    <a:lnTo>
                      <a:pt x="3322" y="459"/>
                    </a:lnTo>
                    <a:lnTo>
                      <a:pt x="3316" y="456"/>
                    </a:lnTo>
                    <a:lnTo>
                      <a:pt x="3313" y="451"/>
                    </a:lnTo>
                    <a:lnTo>
                      <a:pt x="3308" y="446"/>
                    </a:lnTo>
                    <a:lnTo>
                      <a:pt x="3294" y="426"/>
                    </a:lnTo>
                    <a:lnTo>
                      <a:pt x="3287" y="419"/>
                    </a:lnTo>
                    <a:lnTo>
                      <a:pt x="3283" y="414"/>
                    </a:lnTo>
                    <a:lnTo>
                      <a:pt x="3277" y="408"/>
                    </a:lnTo>
                    <a:lnTo>
                      <a:pt x="3275" y="406"/>
                    </a:lnTo>
                    <a:lnTo>
                      <a:pt x="3273" y="398"/>
                    </a:lnTo>
                    <a:lnTo>
                      <a:pt x="3279" y="394"/>
                    </a:lnTo>
                    <a:lnTo>
                      <a:pt x="3283" y="392"/>
                    </a:lnTo>
                    <a:lnTo>
                      <a:pt x="3289" y="388"/>
                    </a:lnTo>
                    <a:lnTo>
                      <a:pt x="3289" y="386"/>
                    </a:lnTo>
                    <a:lnTo>
                      <a:pt x="3288" y="384"/>
                    </a:lnTo>
                    <a:lnTo>
                      <a:pt x="3285" y="382"/>
                    </a:lnTo>
                    <a:lnTo>
                      <a:pt x="3281" y="381"/>
                    </a:lnTo>
                    <a:lnTo>
                      <a:pt x="3270" y="370"/>
                    </a:lnTo>
                    <a:lnTo>
                      <a:pt x="3262" y="368"/>
                    </a:lnTo>
                    <a:lnTo>
                      <a:pt x="3259" y="375"/>
                    </a:lnTo>
                    <a:lnTo>
                      <a:pt x="3258" y="376"/>
                    </a:lnTo>
                    <a:lnTo>
                      <a:pt x="3254" y="375"/>
                    </a:lnTo>
                    <a:lnTo>
                      <a:pt x="3249" y="368"/>
                    </a:lnTo>
                    <a:lnTo>
                      <a:pt x="3246" y="363"/>
                    </a:lnTo>
                    <a:lnTo>
                      <a:pt x="3229" y="343"/>
                    </a:lnTo>
                    <a:lnTo>
                      <a:pt x="3225" y="335"/>
                    </a:lnTo>
                    <a:lnTo>
                      <a:pt x="3216" y="332"/>
                    </a:lnTo>
                    <a:lnTo>
                      <a:pt x="3211" y="326"/>
                    </a:lnTo>
                    <a:lnTo>
                      <a:pt x="3208" y="321"/>
                    </a:lnTo>
                    <a:lnTo>
                      <a:pt x="3206" y="316"/>
                    </a:lnTo>
                    <a:lnTo>
                      <a:pt x="3199" y="315"/>
                    </a:lnTo>
                    <a:lnTo>
                      <a:pt x="3197" y="313"/>
                    </a:lnTo>
                    <a:lnTo>
                      <a:pt x="3194" y="313"/>
                    </a:lnTo>
                    <a:lnTo>
                      <a:pt x="3189" y="316"/>
                    </a:lnTo>
                    <a:lnTo>
                      <a:pt x="3184" y="322"/>
                    </a:lnTo>
                    <a:lnTo>
                      <a:pt x="3179" y="324"/>
                    </a:lnTo>
                    <a:lnTo>
                      <a:pt x="3179" y="326"/>
                    </a:lnTo>
                    <a:lnTo>
                      <a:pt x="3171" y="334"/>
                    </a:lnTo>
                    <a:lnTo>
                      <a:pt x="3167" y="337"/>
                    </a:lnTo>
                    <a:lnTo>
                      <a:pt x="3160" y="345"/>
                    </a:lnTo>
                    <a:lnTo>
                      <a:pt x="3159" y="349"/>
                    </a:lnTo>
                    <a:lnTo>
                      <a:pt x="3154" y="351"/>
                    </a:lnTo>
                    <a:lnTo>
                      <a:pt x="3148" y="352"/>
                    </a:lnTo>
                    <a:lnTo>
                      <a:pt x="3137" y="364"/>
                    </a:lnTo>
                    <a:lnTo>
                      <a:pt x="3133" y="365"/>
                    </a:lnTo>
                    <a:lnTo>
                      <a:pt x="3129" y="371"/>
                    </a:lnTo>
                    <a:lnTo>
                      <a:pt x="3126" y="373"/>
                    </a:lnTo>
                    <a:lnTo>
                      <a:pt x="3115" y="363"/>
                    </a:lnTo>
                    <a:lnTo>
                      <a:pt x="3102" y="361"/>
                    </a:lnTo>
                    <a:lnTo>
                      <a:pt x="3098" y="363"/>
                    </a:lnTo>
                    <a:lnTo>
                      <a:pt x="3091" y="362"/>
                    </a:lnTo>
                    <a:lnTo>
                      <a:pt x="3082" y="351"/>
                    </a:lnTo>
                    <a:lnTo>
                      <a:pt x="3082" y="347"/>
                    </a:lnTo>
                    <a:lnTo>
                      <a:pt x="3084" y="343"/>
                    </a:lnTo>
                    <a:lnTo>
                      <a:pt x="3083" y="342"/>
                    </a:lnTo>
                    <a:lnTo>
                      <a:pt x="3081" y="340"/>
                    </a:lnTo>
                    <a:lnTo>
                      <a:pt x="3077" y="341"/>
                    </a:lnTo>
                    <a:lnTo>
                      <a:pt x="3075" y="339"/>
                    </a:lnTo>
                    <a:lnTo>
                      <a:pt x="3071" y="326"/>
                    </a:lnTo>
                    <a:lnTo>
                      <a:pt x="3066" y="324"/>
                    </a:lnTo>
                    <a:lnTo>
                      <a:pt x="3063" y="323"/>
                    </a:lnTo>
                    <a:lnTo>
                      <a:pt x="3061" y="321"/>
                    </a:lnTo>
                    <a:lnTo>
                      <a:pt x="3042" y="319"/>
                    </a:lnTo>
                    <a:lnTo>
                      <a:pt x="3040" y="322"/>
                    </a:lnTo>
                    <a:lnTo>
                      <a:pt x="3039" y="334"/>
                    </a:lnTo>
                    <a:lnTo>
                      <a:pt x="3039" y="341"/>
                    </a:lnTo>
                    <a:lnTo>
                      <a:pt x="3037" y="345"/>
                    </a:lnTo>
                    <a:lnTo>
                      <a:pt x="3035" y="350"/>
                    </a:lnTo>
                    <a:lnTo>
                      <a:pt x="3033" y="353"/>
                    </a:lnTo>
                    <a:lnTo>
                      <a:pt x="3026" y="358"/>
                    </a:lnTo>
                    <a:lnTo>
                      <a:pt x="3016" y="365"/>
                    </a:lnTo>
                    <a:lnTo>
                      <a:pt x="3014" y="372"/>
                    </a:lnTo>
                    <a:lnTo>
                      <a:pt x="3011" y="374"/>
                    </a:lnTo>
                    <a:lnTo>
                      <a:pt x="3006" y="380"/>
                    </a:lnTo>
                    <a:lnTo>
                      <a:pt x="3000" y="385"/>
                    </a:lnTo>
                    <a:lnTo>
                      <a:pt x="2994" y="384"/>
                    </a:lnTo>
                    <a:lnTo>
                      <a:pt x="2984" y="392"/>
                    </a:lnTo>
                    <a:lnTo>
                      <a:pt x="2977" y="399"/>
                    </a:lnTo>
                    <a:lnTo>
                      <a:pt x="2971" y="410"/>
                    </a:lnTo>
                    <a:lnTo>
                      <a:pt x="2968" y="413"/>
                    </a:lnTo>
                    <a:lnTo>
                      <a:pt x="2966" y="410"/>
                    </a:lnTo>
                    <a:lnTo>
                      <a:pt x="2964" y="406"/>
                    </a:lnTo>
                    <a:lnTo>
                      <a:pt x="2961" y="399"/>
                    </a:lnTo>
                    <a:lnTo>
                      <a:pt x="2956" y="395"/>
                    </a:lnTo>
                    <a:lnTo>
                      <a:pt x="2950" y="386"/>
                    </a:lnTo>
                    <a:lnTo>
                      <a:pt x="2947" y="383"/>
                    </a:lnTo>
                    <a:lnTo>
                      <a:pt x="2933" y="381"/>
                    </a:lnTo>
                    <a:lnTo>
                      <a:pt x="2926" y="372"/>
                    </a:lnTo>
                    <a:lnTo>
                      <a:pt x="2919" y="371"/>
                    </a:lnTo>
                    <a:lnTo>
                      <a:pt x="2914" y="367"/>
                    </a:lnTo>
                    <a:lnTo>
                      <a:pt x="2904" y="356"/>
                    </a:lnTo>
                    <a:lnTo>
                      <a:pt x="2897" y="349"/>
                    </a:lnTo>
                    <a:lnTo>
                      <a:pt x="2891" y="344"/>
                    </a:lnTo>
                    <a:lnTo>
                      <a:pt x="2887" y="342"/>
                    </a:lnTo>
                    <a:lnTo>
                      <a:pt x="2879" y="339"/>
                    </a:lnTo>
                    <a:lnTo>
                      <a:pt x="2867" y="331"/>
                    </a:lnTo>
                    <a:lnTo>
                      <a:pt x="2858" y="329"/>
                    </a:lnTo>
                    <a:lnTo>
                      <a:pt x="2856" y="324"/>
                    </a:lnTo>
                    <a:lnTo>
                      <a:pt x="2857" y="318"/>
                    </a:lnTo>
                    <a:lnTo>
                      <a:pt x="2857" y="311"/>
                    </a:lnTo>
                    <a:lnTo>
                      <a:pt x="2855" y="308"/>
                    </a:lnTo>
                    <a:lnTo>
                      <a:pt x="2846" y="303"/>
                    </a:lnTo>
                    <a:lnTo>
                      <a:pt x="2842" y="299"/>
                    </a:lnTo>
                    <a:lnTo>
                      <a:pt x="2837" y="296"/>
                    </a:lnTo>
                    <a:lnTo>
                      <a:pt x="2825" y="285"/>
                    </a:lnTo>
                    <a:lnTo>
                      <a:pt x="2818" y="281"/>
                    </a:lnTo>
                    <a:lnTo>
                      <a:pt x="2814" y="277"/>
                    </a:lnTo>
                    <a:lnTo>
                      <a:pt x="2807" y="275"/>
                    </a:lnTo>
                    <a:lnTo>
                      <a:pt x="2800" y="270"/>
                    </a:lnTo>
                    <a:lnTo>
                      <a:pt x="2793" y="256"/>
                    </a:lnTo>
                    <a:lnTo>
                      <a:pt x="2787" y="251"/>
                    </a:lnTo>
                    <a:lnTo>
                      <a:pt x="2783" y="250"/>
                    </a:lnTo>
                    <a:lnTo>
                      <a:pt x="2778" y="246"/>
                    </a:lnTo>
                    <a:lnTo>
                      <a:pt x="2775" y="238"/>
                    </a:lnTo>
                    <a:lnTo>
                      <a:pt x="2773" y="238"/>
                    </a:lnTo>
                    <a:lnTo>
                      <a:pt x="2767" y="241"/>
                    </a:lnTo>
                    <a:lnTo>
                      <a:pt x="2763" y="238"/>
                    </a:lnTo>
                    <a:lnTo>
                      <a:pt x="2761" y="232"/>
                    </a:lnTo>
                    <a:lnTo>
                      <a:pt x="2757" y="227"/>
                    </a:lnTo>
                    <a:lnTo>
                      <a:pt x="2755" y="227"/>
                    </a:lnTo>
                    <a:lnTo>
                      <a:pt x="2753" y="228"/>
                    </a:lnTo>
                    <a:lnTo>
                      <a:pt x="2749" y="228"/>
                    </a:lnTo>
                    <a:lnTo>
                      <a:pt x="2746" y="226"/>
                    </a:lnTo>
                    <a:lnTo>
                      <a:pt x="2741" y="225"/>
                    </a:lnTo>
                    <a:lnTo>
                      <a:pt x="2732" y="217"/>
                    </a:lnTo>
                    <a:lnTo>
                      <a:pt x="2726" y="216"/>
                    </a:lnTo>
                    <a:lnTo>
                      <a:pt x="2718" y="210"/>
                    </a:lnTo>
                    <a:lnTo>
                      <a:pt x="2701" y="208"/>
                    </a:lnTo>
                    <a:lnTo>
                      <a:pt x="2698" y="206"/>
                    </a:lnTo>
                    <a:lnTo>
                      <a:pt x="2692" y="205"/>
                    </a:lnTo>
                    <a:lnTo>
                      <a:pt x="2690" y="202"/>
                    </a:lnTo>
                    <a:lnTo>
                      <a:pt x="2680" y="201"/>
                    </a:lnTo>
                    <a:lnTo>
                      <a:pt x="2678" y="199"/>
                    </a:lnTo>
                    <a:lnTo>
                      <a:pt x="2674" y="199"/>
                    </a:lnTo>
                    <a:lnTo>
                      <a:pt x="2672" y="198"/>
                    </a:lnTo>
                    <a:lnTo>
                      <a:pt x="2669" y="199"/>
                    </a:lnTo>
                    <a:lnTo>
                      <a:pt x="2663" y="199"/>
                    </a:lnTo>
                    <a:lnTo>
                      <a:pt x="2658" y="203"/>
                    </a:lnTo>
                    <a:lnTo>
                      <a:pt x="2656" y="207"/>
                    </a:lnTo>
                    <a:lnTo>
                      <a:pt x="2652" y="207"/>
                    </a:lnTo>
                    <a:lnTo>
                      <a:pt x="2651" y="212"/>
                    </a:lnTo>
                    <a:lnTo>
                      <a:pt x="2649" y="222"/>
                    </a:lnTo>
                    <a:lnTo>
                      <a:pt x="2646" y="226"/>
                    </a:lnTo>
                    <a:lnTo>
                      <a:pt x="2640" y="226"/>
                    </a:lnTo>
                    <a:lnTo>
                      <a:pt x="2636" y="231"/>
                    </a:lnTo>
                    <a:lnTo>
                      <a:pt x="2633" y="236"/>
                    </a:lnTo>
                    <a:lnTo>
                      <a:pt x="2632" y="241"/>
                    </a:lnTo>
                    <a:lnTo>
                      <a:pt x="2635" y="246"/>
                    </a:lnTo>
                    <a:lnTo>
                      <a:pt x="2639" y="250"/>
                    </a:lnTo>
                    <a:lnTo>
                      <a:pt x="2639" y="253"/>
                    </a:lnTo>
                    <a:lnTo>
                      <a:pt x="2643" y="256"/>
                    </a:lnTo>
                    <a:lnTo>
                      <a:pt x="2647" y="260"/>
                    </a:lnTo>
                    <a:lnTo>
                      <a:pt x="2645" y="277"/>
                    </a:lnTo>
                    <a:lnTo>
                      <a:pt x="2646" y="280"/>
                    </a:lnTo>
                    <a:lnTo>
                      <a:pt x="2645" y="283"/>
                    </a:lnTo>
                    <a:lnTo>
                      <a:pt x="2640" y="288"/>
                    </a:lnTo>
                    <a:lnTo>
                      <a:pt x="2639" y="296"/>
                    </a:lnTo>
                    <a:lnTo>
                      <a:pt x="2640" y="300"/>
                    </a:lnTo>
                    <a:lnTo>
                      <a:pt x="2640" y="302"/>
                    </a:lnTo>
                    <a:lnTo>
                      <a:pt x="2636" y="311"/>
                    </a:lnTo>
                    <a:lnTo>
                      <a:pt x="2639" y="314"/>
                    </a:lnTo>
                    <a:lnTo>
                      <a:pt x="2637" y="318"/>
                    </a:lnTo>
                    <a:lnTo>
                      <a:pt x="2633" y="321"/>
                    </a:lnTo>
                    <a:lnTo>
                      <a:pt x="2631" y="330"/>
                    </a:lnTo>
                    <a:lnTo>
                      <a:pt x="2627" y="332"/>
                    </a:lnTo>
                    <a:lnTo>
                      <a:pt x="2627" y="334"/>
                    </a:lnTo>
                    <a:lnTo>
                      <a:pt x="2626" y="337"/>
                    </a:lnTo>
                    <a:lnTo>
                      <a:pt x="2631" y="340"/>
                    </a:lnTo>
                    <a:lnTo>
                      <a:pt x="2635" y="347"/>
                    </a:lnTo>
                    <a:lnTo>
                      <a:pt x="2632" y="361"/>
                    </a:lnTo>
                    <a:lnTo>
                      <a:pt x="2627" y="361"/>
                    </a:lnTo>
                    <a:lnTo>
                      <a:pt x="2627" y="362"/>
                    </a:lnTo>
                    <a:lnTo>
                      <a:pt x="2631" y="375"/>
                    </a:lnTo>
                    <a:lnTo>
                      <a:pt x="2631" y="382"/>
                    </a:lnTo>
                    <a:lnTo>
                      <a:pt x="2629" y="387"/>
                    </a:lnTo>
                    <a:lnTo>
                      <a:pt x="2624" y="398"/>
                    </a:lnTo>
                    <a:lnTo>
                      <a:pt x="2626" y="410"/>
                    </a:lnTo>
                    <a:lnTo>
                      <a:pt x="2622" y="414"/>
                    </a:lnTo>
                    <a:lnTo>
                      <a:pt x="2617" y="413"/>
                    </a:lnTo>
                    <a:lnTo>
                      <a:pt x="2611" y="415"/>
                    </a:lnTo>
                    <a:lnTo>
                      <a:pt x="2609" y="418"/>
                    </a:lnTo>
                    <a:lnTo>
                      <a:pt x="2609" y="423"/>
                    </a:lnTo>
                    <a:lnTo>
                      <a:pt x="2612" y="432"/>
                    </a:lnTo>
                    <a:lnTo>
                      <a:pt x="2612" y="434"/>
                    </a:lnTo>
                    <a:lnTo>
                      <a:pt x="2608" y="439"/>
                    </a:lnTo>
                    <a:lnTo>
                      <a:pt x="2620" y="453"/>
                    </a:lnTo>
                    <a:lnTo>
                      <a:pt x="2621" y="456"/>
                    </a:lnTo>
                    <a:lnTo>
                      <a:pt x="2617" y="466"/>
                    </a:lnTo>
                    <a:lnTo>
                      <a:pt x="2616" y="472"/>
                    </a:lnTo>
                    <a:lnTo>
                      <a:pt x="2612" y="477"/>
                    </a:lnTo>
                    <a:lnTo>
                      <a:pt x="2614" y="488"/>
                    </a:lnTo>
                    <a:lnTo>
                      <a:pt x="2611" y="506"/>
                    </a:lnTo>
                    <a:lnTo>
                      <a:pt x="2609" y="511"/>
                    </a:lnTo>
                    <a:lnTo>
                      <a:pt x="2604" y="560"/>
                    </a:lnTo>
                    <a:lnTo>
                      <a:pt x="2600" y="564"/>
                    </a:lnTo>
                    <a:lnTo>
                      <a:pt x="2596" y="565"/>
                    </a:lnTo>
                    <a:lnTo>
                      <a:pt x="2589" y="560"/>
                    </a:lnTo>
                    <a:lnTo>
                      <a:pt x="2580" y="559"/>
                    </a:lnTo>
                    <a:lnTo>
                      <a:pt x="2576" y="556"/>
                    </a:lnTo>
                    <a:lnTo>
                      <a:pt x="2558" y="553"/>
                    </a:lnTo>
                    <a:lnTo>
                      <a:pt x="2550" y="548"/>
                    </a:lnTo>
                    <a:lnTo>
                      <a:pt x="2546" y="547"/>
                    </a:lnTo>
                    <a:lnTo>
                      <a:pt x="2539" y="540"/>
                    </a:lnTo>
                    <a:lnTo>
                      <a:pt x="2528" y="532"/>
                    </a:lnTo>
                    <a:lnTo>
                      <a:pt x="2525" y="519"/>
                    </a:lnTo>
                    <a:lnTo>
                      <a:pt x="2524" y="517"/>
                    </a:lnTo>
                    <a:lnTo>
                      <a:pt x="2513" y="516"/>
                    </a:lnTo>
                    <a:lnTo>
                      <a:pt x="2508" y="517"/>
                    </a:lnTo>
                    <a:lnTo>
                      <a:pt x="2500" y="516"/>
                    </a:lnTo>
                    <a:lnTo>
                      <a:pt x="2488" y="508"/>
                    </a:lnTo>
                    <a:lnTo>
                      <a:pt x="2485" y="507"/>
                    </a:lnTo>
                    <a:lnTo>
                      <a:pt x="2483" y="505"/>
                    </a:lnTo>
                    <a:lnTo>
                      <a:pt x="2480" y="503"/>
                    </a:lnTo>
                    <a:lnTo>
                      <a:pt x="2474" y="501"/>
                    </a:lnTo>
                    <a:lnTo>
                      <a:pt x="2470" y="497"/>
                    </a:lnTo>
                    <a:lnTo>
                      <a:pt x="2467" y="490"/>
                    </a:lnTo>
                    <a:lnTo>
                      <a:pt x="2469" y="476"/>
                    </a:lnTo>
                    <a:lnTo>
                      <a:pt x="2473" y="472"/>
                    </a:lnTo>
                    <a:lnTo>
                      <a:pt x="2475" y="466"/>
                    </a:lnTo>
                    <a:lnTo>
                      <a:pt x="2473" y="463"/>
                    </a:lnTo>
                    <a:lnTo>
                      <a:pt x="2459" y="450"/>
                    </a:lnTo>
                    <a:lnTo>
                      <a:pt x="2452" y="448"/>
                    </a:lnTo>
                    <a:lnTo>
                      <a:pt x="2442" y="443"/>
                    </a:lnTo>
                    <a:lnTo>
                      <a:pt x="2423" y="422"/>
                    </a:lnTo>
                    <a:lnTo>
                      <a:pt x="2420" y="415"/>
                    </a:lnTo>
                    <a:lnTo>
                      <a:pt x="2419" y="415"/>
                    </a:lnTo>
                    <a:lnTo>
                      <a:pt x="2414" y="410"/>
                    </a:lnTo>
                    <a:lnTo>
                      <a:pt x="2412" y="410"/>
                    </a:lnTo>
                    <a:lnTo>
                      <a:pt x="2394" y="416"/>
                    </a:lnTo>
                    <a:lnTo>
                      <a:pt x="2387" y="415"/>
                    </a:lnTo>
                    <a:lnTo>
                      <a:pt x="2377" y="408"/>
                    </a:lnTo>
                    <a:lnTo>
                      <a:pt x="2372" y="404"/>
                    </a:lnTo>
                    <a:lnTo>
                      <a:pt x="2369" y="398"/>
                    </a:lnTo>
                    <a:lnTo>
                      <a:pt x="2369" y="393"/>
                    </a:lnTo>
                    <a:lnTo>
                      <a:pt x="2366" y="389"/>
                    </a:lnTo>
                    <a:lnTo>
                      <a:pt x="2359" y="388"/>
                    </a:lnTo>
                    <a:lnTo>
                      <a:pt x="2352" y="396"/>
                    </a:lnTo>
                    <a:lnTo>
                      <a:pt x="2347" y="395"/>
                    </a:lnTo>
                    <a:lnTo>
                      <a:pt x="2339" y="386"/>
                    </a:lnTo>
                    <a:lnTo>
                      <a:pt x="2337" y="381"/>
                    </a:lnTo>
                    <a:lnTo>
                      <a:pt x="2338" y="367"/>
                    </a:lnTo>
                    <a:lnTo>
                      <a:pt x="2340" y="361"/>
                    </a:lnTo>
                    <a:lnTo>
                      <a:pt x="2336" y="353"/>
                    </a:lnTo>
                    <a:lnTo>
                      <a:pt x="2330" y="351"/>
                    </a:lnTo>
                    <a:lnTo>
                      <a:pt x="2324" y="345"/>
                    </a:lnTo>
                    <a:lnTo>
                      <a:pt x="2314" y="343"/>
                    </a:lnTo>
                    <a:lnTo>
                      <a:pt x="2307" y="339"/>
                    </a:lnTo>
                    <a:lnTo>
                      <a:pt x="2304" y="340"/>
                    </a:lnTo>
                    <a:lnTo>
                      <a:pt x="2300" y="340"/>
                    </a:lnTo>
                    <a:lnTo>
                      <a:pt x="2295" y="335"/>
                    </a:lnTo>
                    <a:lnTo>
                      <a:pt x="2293" y="332"/>
                    </a:lnTo>
                    <a:lnTo>
                      <a:pt x="2293" y="327"/>
                    </a:lnTo>
                    <a:lnTo>
                      <a:pt x="2289" y="319"/>
                    </a:lnTo>
                    <a:lnTo>
                      <a:pt x="2288" y="315"/>
                    </a:lnTo>
                    <a:lnTo>
                      <a:pt x="2284" y="311"/>
                    </a:lnTo>
                    <a:lnTo>
                      <a:pt x="2280" y="310"/>
                    </a:lnTo>
                    <a:lnTo>
                      <a:pt x="2274" y="302"/>
                    </a:lnTo>
                    <a:lnTo>
                      <a:pt x="2263" y="284"/>
                    </a:lnTo>
                    <a:lnTo>
                      <a:pt x="2259" y="287"/>
                    </a:lnTo>
                    <a:lnTo>
                      <a:pt x="2258" y="292"/>
                    </a:lnTo>
                    <a:lnTo>
                      <a:pt x="2257" y="293"/>
                    </a:lnTo>
                    <a:lnTo>
                      <a:pt x="2236" y="280"/>
                    </a:lnTo>
                    <a:lnTo>
                      <a:pt x="2235" y="275"/>
                    </a:lnTo>
                    <a:lnTo>
                      <a:pt x="2234" y="268"/>
                    </a:lnTo>
                    <a:lnTo>
                      <a:pt x="2226" y="262"/>
                    </a:lnTo>
                    <a:lnTo>
                      <a:pt x="2224" y="253"/>
                    </a:lnTo>
                    <a:lnTo>
                      <a:pt x="2221" y="247"/>
                    </a:lnTo>
                    <a:lnTo>
                      <a:pt x="2213" y="240"/>
                    </a:lnTo>
                    <a:lnTo>
                      <a:pt x="2210" y="236"/>
                    </a:lnTo>
                    <a:lnTo>
                      <a:pt x="2211" y="229"/>
                    </a:lnTo>
                    <a:lnTo>
                      <a:pt x="2212" y="225"/>
                    </a:lnTo>
                    <a:lnTo>
                      <a:pt x="2210" y="220"/>
                    </a:lnTo>
                    <a:lnTo>
                      <a:pt x="2205" y="216"/>
                    </a:lnTo>
                    <a:lnTo>
                      <a:pt x="2196" y="216"/>
                    </a:lnTo>
                    <a:lnTo>
                      <a:pt x="2192" y="213"/>
                    </a:lnTo>
                    <a:lnTo>
                      <a:pt x="2189" y="213"/>
                    </a:lnTo>
                    <a:lnTo>
                      <a:pt x="2182" y="207"/>
                    </a:lnTo>
                    <a:lnTo>
                      <a:pt x="2181" y="201"/>
                    </a:lnTo>
                    <a:lnTo>
                      <a:pt x="2174" y="192"/>
                    </a:lnTo>
                    <a:lnTo>
                      <a:pt x="2164" y="186"/>
                    </a:lnTo>
                    <a:lnTo>
                      <a:pt x="2161" y="179"/>
                    </a:lnTo>
                    <a:lnTo>
                      <a:pt x="2154" y="171"/>
                    </a:lnTo>
                    <a:lnTo>
                      <a:pt x="2152" y="163"/>
                    </a:lnTo>
                    <a:lnTo>
                      <a:pt x="2145" y="153"/>
                    </a:lnTo>
                    <a:lnTo>
                      <a:pt x="2138" y="142"/>
                    </a:lnTo>
                    <a:lnTo>
                      <a:pt x="2136" y="133"/>
                    </a:lnTo>
                    <a:lnTo>
                      <a:pt x="2135" y="128"/>
                    </a:lnTo>
                    <a:lnTo>
                      <a:pt x="2133" y="124"/>
                    </a:lnTo>
                    <a:lnTo>
                      <a:pt x="2131" y="124"/>
                    </a:lnTo>
                    <a:lnTo>
                      <a:pt x="2121" y="128"/>
                    </a:lnTo>
                    <a:lnTo>
                      <a:pt x="2101" y="125"/>
                    </a:lnTo>
                    <a:lnTo>
                      <a:pt x="2096" y="129"/>
                    </a:lnTo>
                    <a:lnTo>
                      <a:pt x="2090" y="128"/>
                    </a:lnTo>
                    <a:lnTo>
                      <a:pt x="2080" y="122"/>
                    </a:lnTo>
                    <a:lnTo>
                      <a:pt x="2078" y="118"/>
                    </a:lnTo>
                    <a:lnTo>
                      <a:pt x="2073" y="115"/>
                    </a:lnTo>
                    <a:lnTo>
                      <a:pt x="2071" y="114"/>
                    </a:lnTo>
                    <a:lnTo>
                      <a:pt x="2068" y="116"/>
                    </a:lnTo>
                    <a:lnTo>
                      <a:pt x="2063" y="115"/>
                    </a:lnTo>
                    <a:lnTo>
                      <a:pt x="2058" y="108"/>
                    </a:lnTo>
                    <a:lnTo>
                      <a:pt x="2052" y="107"/>
                    </a:lnTo>
                    <a:lnTo>
                      <a:pt x="2050" y="105"/>
                    </a:lnTo>
                    <a:lnTo>
                      <a:pt x="2041" y="103"/>
                    </a:lnTo>
                    <a:lnTo>
                      <a:pt x="2038" y="104"/>
                    </a:lnTo>
                    <a:lnTo>
                      <a:pt x="2035" y="101"/>
                    </a:lnTo>
                    <a:lnTo>
                      <a:pt x="2034" y="96"/>
                    </a:lnTo>
                    <a:lnTo>
                      <a:pt x="2032" y="95"/>
                    </a:lnTo>
                    <a:lnTo>
                      <a:pt x="2024" y="92"/>
                    </a:lnTo>
                    <a:lnTo>
                      <a:pt x="2016" y="97"/>
                    </a:lnTo>
                    <a:lnTo>
                      <a:pt x="2003" y="89"/>
                    </a:lnTo>
                    <a:lnTo>
                      <a:pt x="1999" y="91"/>
                    </a:lnTo>
                    <a:lnTo>
                      <a:pt x="1997" y="94"/>
                    </a:lnTo>
                    <a:lnTo>
                      <a:pt x="1991" y="93"/>
                    </a:lnTo>
                    <a:lnTo>
                      <a:pt x="1982" y="84"/>
                    </a:lnTo>
                    <a:lnTo>
                      <a:pt x="1975" y="81"/>
                    </a:lnTo>
                    <a:lnTo>
                      <a:pt x="1972" y="81"/>
                    </a:lnTo>
                    <a:lnTo>
                      <a:pt x="1969" y="82"/>
                    </a:lnTo>
                    <a:lnTo>
                      <a:pt x="1968" y="82"/>
                    </a:lnTo>
                    <a:lnTo>
                      <a:pt x="1966" y="82"/>
                    </a:lnTo>
                    <a:lnTo>
                      <a:pt x="1965" y="81"/>
                    </a:lnTo>
                    <a:lnTo>
                      <a:pt x="1963" y="78"/>
                    </a:lnTo>
                    <a:lnTo>
                      <a:pt x="1955" y="70"/>
                    </a:lnTo>
                    <a:lnTo>
                      <a:pt x="1942" y="52"/>
                    </a:lnTo>
                    <a:lnTo>
                      <a:pt x="1937" y="47"/>
                    </a:lnTo>
                    <a:lnTo>
                      <a:pt x="1936" y="50"/>
                    </a:lnTo>
                    <a:lnTo>
                      <a:pt x="1933" y="50"/>
                    </a:lnTo>
                    <a:lnTo>
                      <a:pt x="1930" y="53"/>
                    </a:lnTo>
                    <a:lnTo>
                      <a:pt x="1926" y="53"/>
                    </a:lnTo>
                    <a:lnTo>
                      <a:pt x="1924" y="52"/>
                    </a:lnTo>
                    <a:lnTo>
                      <a:pt x="1920" y="47"/>
                    </a:lnTo>
                    <a:lnTo>
                      <a:pt x="1910" y="46"/>
                    </a:lnTo>
                    <a:lnTo>
                      <a:pt x="1902" y="41"/>
                    </a:lnTo>
                    <a:lnTo>
                      <a:pt x="1891" y="43"/>
                    </a:lnTo>
                    <a:lnTo>
                      <a:pt x="1885" y="40"/>
                    </a:lnTo>
                    <a:lnTo>
                      <a:pt x="1874" y="37"/>
                    </a:lnTo>
                    <a:lnTo>
                      <a:pt x="1870" y="40"/>
                    </a:lnTo>
                    <a:lnTo>
                      <a:pt x="1862" y="34"/>
                    </a:lnTo>
                    <a:lnTo>
                      <a:pt x="1842" y="31"/>
                    </a:lnTo>
                    <a:lnTo>
                      <a:pt x="1839" y="32"/>
                    </a:lnTo>
                    <a:lnTo>
                      <a:pt x="1831" y="31"/>
                    </a:lnTo>
                    <a:lnTo>
                      <a:pt x="1829" y="30"/>
                    </a:lnTo>
                    <a:lnTo>
                      <a:pt x="1829" y="24"/>
                    </a:lnTo>
                    <a:lnTo>
                      <a:pt x="1828" y="19"/>
                    </a:lnTo>
                    <a:lnTo>
                      <a:pt x="1825" y="16"/>
                    </a:lnTo>
                    <a:lnTo>
                      <a:pt x="1817" y="21"/>
                    </a:lnTo>
                    <a:lnTo>
                      <a:pt x="1811" y="23"/>
                    </a:lnTo>
                    <a:lnTo>
                      <a:pt x="1791" y="21"/>
                    </a:lnTo>
                    <a:lnTo>
                      <a:pt x="1790" y="23"/>
                    </a:lnTo>
                    <a:lnTo>
                      <a:pt x="1788" y="32"/>
                    </a:lnTo>
                    <a:lnTo>
                      <a:pt x="1783" y="34"/>
                    </a:lnTo>
                    <a:lnTo>
                      <a:pt x="1777" y="33"/>
                    </a:lnTo>
                    <a:lnTo>
                      <a:pt x="1771" y="35"/>
                    </a:lnTo>
                    <a:lnTo>
                      <a:pt x="1766" y="34"/>
                    </a:lnTo>
                    <a:lnTo>
                      <a:pt x="1763" y="31"/>
                    </a:lnTo>
                    <a:lnTo>
                      <a:pt x="1756" y="30"/>
                    </a:lnTo>
                    <a:lnTo>
                      <a:pt x="1746" y="35"/>
                    </a:lnTo>
                    <a:lnTo>
                      <a:pt x="1737" y="34"/>
                    </a:lnTo>
                    <a:lnTo>
                      <a:pt x="1734" y="31"/>
                    </a:lnTo>
                    <a:lnTo>
                      <a:pt x="1728" y="30"/>
                    </a:lnTo>
                    <a:lnTo>
                      <a:pt x="1719" y="33"/>
                    </a:lnTo>
                    <a:lnTo>
                      <a:pt x="1711" y="32"/>
                    </a:lnTo>
                    <a:lnTo>
                      <a:pt x="1708" y="33"/>
                    </a:lnTo>
                    <a:lnTo>
                      <a:pt x="1701" y="29"/>
                    </a:lnTo>
                    <a:lnTo>
                      <a:pt x="1698" y="22"/>
                    </a:lnTo>
                    <a:lnTo>
                      <a:pt x="1695" y="20"/>
                    </a:lnTo>
                    <a:lnTo>
                      <a:pt x="1692" y="20"/>
                    </a:lnTo>
                    <a:lnTo>
                      <a:pt x="1688" y="21"/>
                    </a:lnTo>
                    <a:lnTo>
                      <a:pt x="1682" y="21"/>
                    </a:lnTo>
                    <a:lnTo>
                      <a:pt x="1673" y="27"/>
                    </a:lnTo>
                    <a:lnTo>
                      <a:pt x="1651" y="24"/>
                    </a:lnTo>
                    <a:lnTo>
                      <a:pt x="1646" y="21"/>
                    </a:lnTo>
                    <a:lnTo>
                      <a:pt x="1642" y="20"/>
                    </a:lnTo>
                    <a:lnTo>
                      <a:pt x="1638" y="18"/>
                    </a:lnTo>
                    <a:lnTo>
                      <a:pt x="1635" y="16"/>
                    </a:lnTo>
                    <a:lnTo>
                      <a:pt x="1632" y="19"/>
                    </a:lnTo>
                    <a:lnTo>
                      <a:pt x="1624" y="18"/>
                    </a:lnTo>
                    <a:lnTo>
                      <a:pt x="1618" y="6"/>
                    </a:lnTo>
                    <a:lnTo>
                      <a:pt x="1614" y="6"/>
                    </a:lnTo>
                    <a:lnTo>
                      <a:pt x="1606" y="9"/>
                    </a:lnTo>
                    <a:lnTo>
                      <a:pt x="1601" y="9"/>
                    </a:lnTo>
                    <a:lnTo>
                      <a:pt x="1594" y="2"/>
                    </a:lnTo>
                    <a:lnTo>
                      <a:pt x="1590" y="0"/>
                    </a:lnTo>
                    <a:lnTo>
                      <a:pt x="1587" y="2"/>
                    </a:lnTo>
                    <a:lnTo>
                      <a:pt x="1585" y="8"/>
                    </a:lnTo>
                    <a:lnTo>
                      <a:pt x="1582" y="11"/>
                    </a:lnTo>
                    <a:lnTo>
                      <a:pt x="1575" y="22"/>
                    </a:lnTo>
                    <a:lnTo>
                      <a:pt x="1570" y="25"/>
                    </a:lnTo>
                    <a:lnTo>
                      <a:pt x="1565" y="23"/>
                    </a:lnTo>
                    <a:lnTo>
                      <a:pt x="1562" y="24"/>
                    </a:lnTo>
                    <a:lnTo>
                      <a:pt x="1554" y="23"/>
                    </a:lnTo>
                    <a:lnTo>
                      <a:pt x="1549" y="20"/>
                    </a:lnTo>
                    <a:lnTo>
                      <a:pt x="1544" y="22"/>
                    </a:lnTo>
                    <a:lnTo>
                      <a:pt x="1540" y="26"/>
                    </a:lnTo>
                    <a:lnTo>
                      <a:pt x="1538" y="27"/>
                    </a:lnTo>
                    <a:lnTo>
                      <a:pt x="1534" y="26"/>
                    </a:lnTo>
                    <a:lnTo>
                      <a:pt x="1530" y="21"/>
                    </a:lnTo>
                    <a:lnTo>
                      <a:pt x="1527" y="21"/>
                    </a:lnTo>
                    <a:lnTo>
                      <a:pt x="1510" y="32"/>
                    </a:lnTo>
                    <a:lnTo>
                      <a:pt x="1509" y="31"/>
                    </a:lnTo>
                    <a:lnTo>
                      <a:pt x="1506" y="29"/>
                    </a:lnTo>
                    <a:lnTo>
                      <a:pt x="1501" y="27"/>
                    </a:lnTo>
                    <a:lnTo>
                      <a:pt x="1496" y="29"/>
                    </a:lnTo>
                    <a:lnTo>
                      <a:pt x="1489" y="27"/>
                    </a:lnTo>
                    <a:lnTo>
                      <a:pt x="1479" y="35"/>
                    </a:lnTo>
                    <a:lnTo>
                      <a:pt x="1477" y="33"/>
                    </a:lnTo>
                    <a:lnTo>
                      <a:pt x="1473" y="29"/>
                    </a:lnTo>
                    <a:lnTo>
                      <a:pt x="1469" y="24"/>
                    </a:lnTo>
                    <a:lnTo>
                      <a:pt x="1447" y="33"/>
                    </a:lnTo>
                    <a:lnTo>
                      <a:pt x="1437" y="32"/>
                    </a:lnTo>
                    <a:lnTo>
                      <a:pt x="1434" y="30"/>
                    </a:lnTo>
                    <a:lnTo>
                      <a:pt x="1424" y="32"/>
                    </a:lnTo>
                    <a:lnTo>
                      <a:pt x="1421" y="27"/>
                    </a:lnTo>
                    <a:lnTo>
                      <a:pt x="1419" y="20"/>
                    </a:lnTo>
                    <a:lnTo>
                      <a:pt x="1417" y="21"/>
                    </a:lnTo>
                    <a:lnTo>
                      <a:pt x="1413" y="23"/>
                    </a:lnTo>
                    <a:lnTo>
                      <a:pt x="1404" y="22"/>
                    </a:lnTo>
                    <a:lnTo>
                      <a:pt x="1400" y="25"/>
                    </a:lnTo>
                    <a:lnTo>
                      <a:pt x="1397" y="25"/>
                    </a:lnTo>
                    <a:lnTo>
                      <a:pt x="1395" y="27"/>
                    </a:lnTo>
                    <a:lnTo>
                      <a:pt x="1390" y="30"/>
                    </a:lnTo>
                    <a:lnTo>
                      <a:pt x="1387" y="30"/>
                    </a:lnTo>
                    <a:lnTo>
                      <a:pt x="1383" y="26"/>
                    </a:lnTo>
                    <a:lnTo>
                      <a:pt x="1380" y="26"/>
                    </a:lnTo>
                    <a:lnTo>
                      <a:pt x="1375" y="30"/>
                    </a:lnTo>
                    <a:lnTo>
                      <a:pt x="1371" y="26"/>
                    </a:lnTo>
                    <a:lnTo>
                      <a:pt x="1364" y="25"/>
                    </a:lnTo>
                    <a:lnTo>
                      <a:pt x="1361" y="26"/>
                    </a:lnTo>
                    <a:lnTo>
                      <a:pt x="1350" y="27"/>
                    </a:lnTo>
                    <a:lnTo>
                      <a:pt x="1347" y="29"/>
                    </a:lnTo>
                    <a:lnTo>
                      <a:pt x="1340" y="27"/>
                    </a:lnTo>
                    <a:lnTo>
                      <a:pt x="1337" y="29"/>
                    </a:lnTo>
                    <a:lnTo>
                      <a:pt x="1332" y="29"/>
                    </a:lnTo>
                    <a:lnTo>
                      <a:pt x="1328" y="30"/>
                    </a:lnTo>
                    <a:lnTo>
                      <a:pt x="1322" y="26"/>
                    </a:lnTo>
                    <a:lnTo>
                      <a:pt x="1319" y="29"/>
                    </a:lnTo>
                    <a:lnTo>
                      <a:pt x="1310" y="27"/>
                    </a:lnTo>
                    <a:lnTo>
                      <a:pt x="1304" y="29"/>
                    </a:lnTo>
                    <a:lnTo>
                      <a:pt x="1300" y="27"/>
                    </a:lnTo>
                    <a:lnTo>
                      <a:pt x="1297" y="25"/>
                    </a:lnTo>
                    <a:lnTo>
                      <a:pt x="1294" y="24"/>
                    </a:lnTo>
                    <a:lnTo>
                      <a:pt x="1288" y="27"/>
                    </a:lnTo>
                    <a:lnTo>
                      <a:pt x="1282" y="26"/>
                    </a:lnTo>
                    <a:lnTo>
                      <a:pt x="1280" y="23"/>
                    </a:lnTo>
                    <a:lnTo>
                      <a:pt x="1278" y="23"/>
                    </a:lnTo>
                    <a:lnTo>
                      <a:pt x="1271" y="30"/>
                    </a:lnTo>
                    <a:lnTo>
                      <a:pt x="1268" y="33"/>
                    </a:lnTo>
                    <a:lnTo>
                      <a:pt x="1264" y="36"/>
                    </a:lnTo>
                    <a:lnTo>
                      <a:pt x="1261" y="47"/>
                    </a:lnTo>
                    <a:lnTo>
                      <a:pt x="1259" y="49"/>
                    </a:lnTo>
                    <a:lnTo>
                      <a:pt x="1255" y="46"/>
                    </a:lnTo>
                    <a:lnTo>
                      <a:pt x="1248" y="46"/>
                    </a:lnTo>
                    <a:lnTo>
                      <a:pt x="1243" y="50"/>
                    </a:lnTo>
                    <a:lnTo>
                      <a:pt x="1244" y="55"/>
                    </a:lnTo>
                    <a:lnTo>
                      <a:pt x="1242" y="58"/>
                    </a:lnTo>
                    <a:lnTo>
                      <a:pt x="1234" y="63"/>
                    </a:lnTo>
                    <a:lnTo>
                      <a:pt x="1205" y="57"/>
                    </a:lnTo>
                    <a:lnTo>
                      <a:pt x="1201" y="58"/>
                    </a:lnTo>
                    <a:lnTo>
                      <a:pt x="1198" y="56"/>
                    </a:lnTo>
                    <a:lnTo>
                      <a:pt x="1193" y="57"/>
                    </a:lnTo>
                    <a:lnTo>
                      <a:pt x="1186" y="56"/>
                    </a:lnTo>
                    <a:lnTo>
                      <a:pt x="1183" y="57"/>
                    </a:lnTo>
                    <a:lnTo>
                      <a:pt x="1179" y="57"/>
                    </a:lnTo>
                    <a:lnTo>
                      <a:pt x="1172" y="64"/>
                    </a:lnTo>
                    <a:lnTo>
                      <a:pt x="1167" y="66"/>
                    </a:lnTo>
                    <a:lnTo>
                      <a:pt x="1148" y="63"/>
                    </a:lnTo>
                    <a:lnTo>
                      <a:pt x="1145" y="64"/>
                    </a:lnTo>
                    <a:lnTo>
                      <a:pt x="1133" y="63"/>
                    </a:lnTo>
                    <a:lnTo>
                      <a:pt x="1118" y="66"/>
                    </a:lnTo>
                    <a:lnTo>
                      <a:pt x="1107" y="67"/>
                    </a:lnTo>
                    <a:lnTo>
                      <a:pt x="1096" y="70"/>
                    </a:lnTo>
                    <a:lnTo>
                      <a:pt x="1086" y="76"/>
                    </a:lnTo>
                    <a:lnTo>
                      <a:pt x="1079" y="75"/>
                    </a:lnTo>
                    <a:lnTo>
                      <a:pt x="1074" y="76"/>
                    </a:lnTo>
                    <a:lnTo>
                      <a:pt x="1073" y="78"/>
                    </a:lnTo>
                    <a:lnTo>
                      <a:pt x="1072" y="82"/>
                    </a:lnTo>
                    <a:lnTo>
                      <a:pt x="1068" y="84"/>
                    </a:lnTo>
                    <a:lnTo>
                      <a:pt x="1060" y="82"/>
                    </a:lnTo>
                    <a:lnTo>
                      <a:pt x="1056" y="84"/>
                    </a:lnTo>
                    <a:lnTo>
                      <a:pt x="1050" y="83"/>
                    </a:lnTo>
                    <a:lnTo>
                      <a:pt x="1045" y="86"/>
                    </a:lnTo>
                    <a:lnTo>
                      <a:pt x="1041" y="85"/>
                    </a:lnTo>
                    <a:lnTo>
                      <a:pt x="1037" y="83"/>
                    </a:lnTo>
                    <a:lnTo>
                      <a:pt x="1032" y="82"/>
                    </a:lnTo>
                    <a:lnTo>
                      <a:pt x="1025" y="81"/>
                    </a:lnTo>
                    <a:lnTo>
                      <a:pt x="1020" y="81"/>
                    </a:lnTo>
                    <a:lnTo>
                      <a:pt x="1013" y="81"/>
                    </a:lnTo>
                    <a:lnTo>
                      <a:pt x="1001" y="83"/>
                    </a:lnTo>
                    <a:lnTo>
                      <a:pt x="989" y="85"/>
                    </a:lnTo>
                    <a:lnTo>
                      <a:pt x="976" y="87"/>
                    </a:lnTo>
                    <a:lnTo>
                      <a:pt x="964" y="88"/>
                    </a:lnTo>
                    <a:lnTo>
                      <a:pt x="958" y="89"/>
                    </a:lnTo>
                    <a:lnTo>
                      <a:pt x="951" y="88"/>
                    </a:lnTo>
                    <a:lnTo>
                      <a:pt x="945" y="88"/>
                    </a:lnTo>
                    <a:lnTo>
                      <a:pt x="939" y="86"/>
                    </a:lnTo>
                    <a:lnTo>
                      <a:pt x="937" y="87"/>
                    </a:lnTo>
                    <a:lnTo>
                      <a:pt x="931" y="88"/>
                    </a:lnTo>
                    <a:lnTo>
                      <a:pt x="923" y="95"/>
                    </a:lnTo>
                    <a:lnTo>
                      <a:pt x="919" y="92"/>
                    </a:lnTo>
                    <a:lnTo>
                      <a:pt x="902" y="99"/>
                    </a:lnTo>
                    <a:lnTo>
                      <a:pt x="896" y="99"/>
                    </a:lnTo>
                    <a:lnTo>
                      <a:pt x="887" y="106"/>
                    </a:lnTo>
                    <a:lnTo>
                      <a:pt x="864" y="102"/>
                    </a:lnTo>
                    <a:lnTo>
                      <a:pt x="848" y="107"/>
                    </a:lnTo>
                    <a:lnTo>
                      <a:pt x="837" y="108"/>
                    </a:lnTo>
                    <a:lnTo>
                      <a:pt x="826" y="112"/>
                    </a:lnTo>
                    <a:lnTo>
                      <a:pt x="817" y="108"/>
                    </a:lnTo>
                    <a:lnTo>
                      <a:pt x="813" y="109"/>
                    </a:lnTo>
                    <a:lnTo>
                      <a:pt x="797" y="111"/>
                    </a:lnTo>
                    <a:lnTo>
                      <a:pt x="778" y="107"/>
                    </a:lnTo>
                    <a:lnTo>
                      <a:pt x="767" y="112"/>
                    </a:lnTo>
                    <a:lnTo>
                      <a:pt x="739" y="112"/>
                    </a:lnTo>
                    <a:lnTo>
                      <a:pt x="721" y="111"/>
                    </a:lnTo>
                    <a:lnTo>
                      <a:pt x="703" y="107"/>
                    </a:lnTo>
                    <a:lnTo>
                      <a:pt x="675" y="98"/>
                    </a:lnTo>
                    <a:lnTo>
                      <a:pt x="673" y="98"/>
                    </a:lnTo>
                    <a:lnTo>
                      <a:pt x="672" y="102"/>
                    </a:lnTo>
                    <a:lnTo>
                      <a:pt x="677" y="112"/>
                    </a:lnTo>
                    <a:lnTo>
                      <a:pt x="677" y="114"/>
                    </a:lnTo>
                    <a:lnTo>
                      <a:pt x="671" y="117"/>
                    </a:lnTo>
                    <a:lnTo>
                      <a:pt x="667" y="118"/>
                    </a:lnTo>
                    <a:lnTo>
                      <a:pt x="663" y="127"/>
                    </a:lnTo>
                    <a:lnTo>
                      <a:pt x="660" y="129"/>
                    </a:lnTo>
                    <a:lnTo>
                      <a:pt x="652" y="127"/>
                    </a:lnTo>
                    <a:lnTo>
                      <a:pt x="641" y="130"/>
                    </a:lnTo>
                    <a:lnTo>
                      <a:pt x="637" y="137"/>
                    </a:lnTo>
                    <a:lnTo>
                      <a:pt x="630" y="139"/>
                    </a:lnTo>
                    <a:lnTo>
                      <a:pt x="619" y="136"/>
                    </a:lnTo>
                    <a:lnTo>
                      <a:pt x="617" y="137"/>
                    </a:lnTo>
                    <a:lnTo>
                      <a:pt x="613" y="142"/>
                    </a:lnTo>
                    <a:lnTo>
                      <a:pt x="615" y="150"/>
                    </a:lnTo>
                    <a:lnTo>
                      <a:pt x="606" y="156"/>
                    </a:lnTo>
                    <a:lnTo>
                      <a:pt x="599" y="161"/>
                    </a:lnTo>
                    <a:lnTo>
                      <a:pt x="588" y="159"/>
                    </a:lnTo>
                    <a:lnTo>
                      <a:pt x="582" y="161"/>
                    </a:lnTo>
                    <a:lnTo>
                      <a:pt x="578" y="164"/>
                    </a:lnTo>
                    <a:lnTo>
                      <a:pt x="572" y="164"/>
                    </a:lnTo>
                    <a:lnTo>
                      <a:pt x="566" y="166"/>
                    </a:lnTo>
                    <a:lnTo>
                      <a:pt x="560" y="165"/>
                    </a:lnTo>
                    <a:lnTo>
                      <a:pt x="555" y="168"/>
                    </a:lnTo>
                    <a:lnTo>
                      <a:pt x="550" y="168"/>
                    </a:lnTo>
                    <a:lnTo>
                      <a:pt x="541" y="170"/>
                    </a:lnTo>
                    <a:lnTo>
                      <a:pt x="536" y="170"/>
                    </a:lnTo>
                    <a:lnTo>
                      <a:pt x="533" y="171"/>
                    </a:lnTo>
                    <a:lnTo>
                      <a:pt x="520" y="168"/>
                    </a:lnTo>
                    <a:lnTo>
                      <a:pt x="510" y="173"/>
                    </a:lnTo>
                    <a:lnTo>
                      <a:pt x="509" y="176"/>
                    </a:lnTo>
                    <a:lnTo>
                      <a:pt x="507" y="184"/>
                    </a:lnTo>
                    <a:lnTo>
                      <a:pt x="508" y="188"/>
                    </a:lnTo>
                    <a:lnTo>
                      <a:pt x="512" y="200"/>
                    </a:lnTo>
                    <a:lnTo>
                      <a:pt x="519" y="210"/>
                    </a:lnTo>
                    <a:lnTo>
                      <a:pt x="519" y="216"/>
                    </a:lnTo>
                    <a:lnTo>
                      <a:pt x="522" y="221"/>
                    </a:lnTo>
                    <a:lnTo>
                      <a:pt x="527" y="226"/>
                    </a:lnTo>
                    <a:lnTo>
                      <a:pt x="530" y="232"/>
                    </a:lnTo>
                    <a:lnTo>
                      <a:pt x="534" y="254"/>
                    </a:lnTo>
                    <a:lnTo>
                      <a:pt x="539" y="274"/>
                    </a:lnTo>
                    <a:lnTo>
                      <a:pt x="544" y="308"/>
                    </a:lnTo>
                    <a:lnTo>
                      <a:pt x="546" y="315"/>
                    </a:lnTo>
                    <a:lnTo>
                      <a:pt x="551" y="327"/>
                    </a:lnTo>
                    <a:lnTo>
                      <a:pt x="551" y="336"/>
                    </a:lnTo>
                    <a:lnTo>
                      <a:pt x="555" y="341"/>
                    </a:lnTo>
                    <a:lnTo>
                      <a:pt x="559" y="351"/>
                    </a:lnTo>
                    <a:lnTo>
                      <a:pt x="561" y="355"/>
                    </a:lnTo>
                    <a:lnTo>
                      <a:pt x="567" y="365"/>
                    </a:lnTo>
                    <a:lnTo>
                      <a:pt x="568" y="371"/>
                    </a:lnTo>
                    <a:lnTo>
                      <a:pt x="575" y="385"/>
                    </a:lnTo>
                    <a:lnTo>
                      <a:pt x="576" y="392"/>
                    </a:lnTo>
                    <a:lnTo>
                      <a:pt x="576" y="394"/>
                    </a:lnTo>
                    <a:lnTo>
                      <a:pt x="576" y="397"/>
                    </a:lnTo>
                    <a:lnTo>
                      <a:pt x="559" y="404"/>
                    </a:lnTo>
                    <a:lnTo>
                      <a:pt x="551" y="414"/>
                    </a:lnTo>
                    <a:lnTo>
                      <a:pt x="548" y="418"/>
                    </a:lnTo>
                    <a:lnTo>
                      <a:pt x="548" y="425"/>
                    </a:lnTo>
                    <a:lnTo>
                      <a:pt x="546" y="439"/>
                    </a:lnTo>
                    <a:lnTo>
                      <a:pt x="550" y="449"/>
                    </a:lnTo>
                    <a:lnTo>
                      <a:pt x="553" y="451"/>
                    </a:lnTo>
                    <a:lnTo>
                      <a:pt x="553" y="454"/>
                    </a:lnTo>
                    <a:lnTo>
                      <a:pt x="549" y="457"/>
                    </a:lnTo>
                    <a:lnTo>
                      <a:pt x="546" y="461"/>
                    </a:lnTo>
                    <a:lnTo>
                      <a:pt x="545" y="463"/>
                    </a:lnTo>
                    <a:lnTo>
                      <a:pt x="548" y="465"/>
                    </a:lnTo>
                    <a:lnTo>
                      <a:pt x="551" y="466"/>
                    </a:lnTo>
                    <a:lnTo>
                      <a:pt x="555" y="468"/>
                    </a:lnTo>
                    <a:lnTo>
                      <a:pt x="565" y="471"/>
                    </a:lnTo>
                    <a:lnTo>
                      <a:pt x="566" y="474"/>
                    </a:lnTo>
                    <a:lnTo>
                      <a:pt x="565" y="481"/>
                    </a:lnTo>
                    <a:lnTo>
                      <a:pt x="570" y="489"/>
                    </a:lnTo>
                    <a:lnTo>
                      <a:pt x="581" y="492"/>
                    </a:lnTo>
                    <a:lnTo>
                      <a:pt x="589" y="502"/>
                    </a:lnTo>
                    <a:lnTo>
                      <a:pt x="594" y="506"/>
                    </a:lnTo>
                    <a:lnTo>
                      <a:pt x="613" y="510"/>
                    </a:lnTo>
                    <a:lnTo>
                      <a:pt x="615" y="511"/>
                    </a:lnTo>
                    <a:lnTo>
                      <a:pt x="616" y="517"/>
                    </a:lnTo>
                    <a:lnTo>
                      <a:pt x="619" y="520"/>
                    </a:lnTo>
                    <a:lnTo>
                      <a:pt x="628" y="526"/>
                    </a:lnTo>
                    <a:lnTo>
                      <a:pt x="633" y="533"/>
                    </a:lnTo>
                    <a:lnTo>
                      <a:pt x="647" y="544"/>
                    </a:lnTo>
                    <a:lnTo>
                      <a:pt x="651" y="552"/>
                    </a:lnTo>
                    <a:lnTo>
                      <a:pt x="653" y="560"/>
                    </a:lnTo>
                    <a:lnTo>
                      <a:pt x="663" y="567"/>
                    </a:lnTo>
                    <a:lnTo>
                      <a:pt x="668" y="577"/>
                    </a:lnTo>
                    <a:lnTo>
                      <a:pt x="662" y="588"/>
                    </a:lnTo>
                    <a:lnTo>
                      <a:pt x="661" y="593"/>
                    </a:lnTo>
                    <a:lnTo>
                      <a:pt x="664" y="598"/>
                    </a:lnTo>
                    <a:lnTo>
                      <a:pt x="672" y="601"/>
                    </a:lnTo>
                    <a:lnTo>
                      <a:pt x="675" y="605"/>
                    </a:lnTo>
                    <a:lnTo>
                      <a:pt x="679" y="611"/>
                    </a:lnTo>
                    <a:lnTo>
                      <a:pt x="680" y="619"/>
                    </a:lnTo>
                    <a:lnTo>
                      <a:pt x="682" y="622"/>
                    </a:lnTo>
                    <a:lnTo>
                      <a:pt x="686" y="620"/>
                    </a:lnTo>
                    <a:lnTo>
                      <a:pt x="693" y="621"/>
                    </a:lnTo>
                    <a:lnTo>
                      <a:pt x="701" y="617"/>
                    </a:lnTo>
                    <a:lnTo>
                      <a:pt x="709" y="624"/>
                    </a:lnTo>
                    <a:lnTo>
                      <a:pt x="712" y="625"/>
                    </a:lnTo>
                    <a:lnTo>
                      <a:pt x="717" y="630"/>
                    </a:lnTo>
                    <a:lnTo>
                      <a:pt x="724" y="633"/>
                    </a:lnTo>
                    <a:lnTo>
                      <a:pt x="726" y="639"/>
                    </a:lnTo>
                    <a:lnTo>
                      <a:pt x="727" y="644"/>
                    </a:lnTo>
                    <a:lnTo>
                      <a:pt x="729" y="652"/>
                    </a:lnTo>
                    <a:lnTo>
                      <a:pt x="726" y="660"/>
                    </a:lnTo>
                    <a:lnTo>
                      <a:pt x="729" y="667"/>
                    </a:lnTo>
                    <a:lnTo>
                      <a:pt x="727" y="677"/>
                    </a:lnTo>
                    <a:lnTo>
                      <a:pt x="730" y="689"/>
                    </a:lnTo>
                    <a:lnTo>
                      <a:pt x="730" y="694"/>
                    </a:lnTo>
                    <a:lnTo>
                      <a:pt x="730" y="696"/>
                    </a:lnTo>
                    <a:lnTo>
                      <a:pt x="735" y="702"/>
                    </a:lnTo>
                    <a:lnTo>
                      <a:pt x="739" y="707"/>
                    </a:lnTo>
                    <a:lnTo>
                      <a:pt x="737" y="714"/>
                    </a:lnTo>
                    <a:lnTo>
                      <a:pt x="735" y="716"/>
                    </a:lnTo>
                    <a:lnTo>
                      <a:pt x="740" y="724"/>
                    </a:lnTo>
                    <a:lnTo>
                      <a:pt x="739" y="732"/>
                    </a:lnTo>
                    <a:lnTo>
                      <a:pt x="740" y="735"/>
                    </a:lnTo>
                    <a:lnTo>
                      <a:pt x="739" y="739"/>
                    </a:lnTo>
                    <a:lnTo>
                      <a:pt x="737" y="748"/>
                    </a:lnTo>
                    <a:lnTo>
                      <a:pt x="742" y="755"/>
                    </a:lnTo>
                    <a:lnTo>
                      <a:pt x="745" y="758"/>
                    </a:lnTo>
                    <a:lnTo>
                      <a:pt x="746" y="763"/>
                    </a:lnTo>
                    <a:lnTo>
                      <a:pt x="752" y="767"/>
                    </a:lnTo>
                    <a:lnTo>
                      <a:pt x="756" y="768"/>
                    </a:lnTo>
                    <a:lnTo>
                      <a:pt x="760" y="775"/>
                    </a:lnTo>
                    <a:lnTo>
                      <a:pt x="761" y="776"/>
                    </a:lnTo>
                    <a:lnTo>
                      <a:pt x="762" y="781"/>
                    </a:lnTo>
                    <a:lnTo>
                      <a:pt x="760" y="795"/>
                    </a:lnTo>
                    <a:lnTo>
                      <a:pt x="760" y="802"/>
                    </a:lnTo>
                    <a:lnTo>
                      <a:pt x="763" y="808"/>
                    </a:lnTo>
                    <a:lnTo>
                      <a:pt x="763" y="813"/>
                    </a:lnTo>
                    <a:lnTo>
                      <a:pt x="762" y="819"/>
                    </a:lnTo>
                    <a:lnTo>
                      <a:pt x="758" y="823"/>
                    </a:lnTo>
                    <a:lnTo>
                      <a:pt x="757" y="826"/>
                    </a:lnTo>
                    <a:lnTo>
                      <a:pt x="758" y="829"/>
                    </a:lnTo>
                    <a:lnTo>
                      <a:pt x="761" y="831"/>
                    </a:lnTo>
                    <a:lnTo>
                      <a:pt x="763" y="834"/>
                    </a:lnTo>
                    <a:lnTo>
                      <a:pt x="761" y="839"/>
                    </a:lnTo>
                    <a:lnTo>
                      <a:pt x="740" y="836"/>
                    </a:lnTo>
                    <a:lnTo>
                      <a:pt x="736" y="837"/>
                    </a:lnTo>
                    <a:lnTo>
                      <a:pt x="731" y="836"/>
                    </a:lnTo>
                    <a:lnTo>
                      <a:pt x="723" y="828"/>
                    </a:lnTo>
                    <a:lnTo>
                      <a:pt x="720" y="827"/>
                    </a:lnTo>
                    <a:lnTo>
                      <a:pt x="711" y="831"/>
                    </a:lnTo>
                    <a:lnTo>
                      <a:pt x="708" y="831"/>
                    </a:lnTo>
                    <a:lnTo>
                      <a:pt x="704" y="832"/>
                    </a:lnTo>
                    <a:lnTo>
                      <a:pt x="703" y="834"/>
                    </a:lnTo>
                    <a:lnTo>
                      <a:pt x="701" y="842"/>
                    </a:lnTo>
                    <a:lnTo>
                      <a:pt x="699" y="844"/>
                    </a:lnTo>
                    <a:lnTo>
                      <a:pt x="693" y="846"/>
                    </a:lnTo>
                    <a:lnTo>
                      <a:pt x="677" y="843"/>
                    </a:lnTo>
                    <a:lnTo>
                      <a:pt x="673" y="847"/>
                    </a:lnTo>
                    <a:lnTo>
                      <a:pt x="672" y="853"/>
                    </a:lnTo>
                    <a:lnTo>
                      <a:pt x="670" y="855"/>
                    </a:lnTo>
                    <a:lnTo>
                      <a:pt x="663" y="860"/>
                    </a:lnTo>
                    <a:lnTo>
                      <a:pt x="658" y="862"/>
                    </a:lnTo>
                    <a:lnTo>
                      <a:pt x="651" y="861"/>
                    </a:lnTo>
                    <a:lnTo>
                      <a:pt x="648" y="862"/>
                    </a:lnTo>
                    <a:lnTo>
                      <a:pt x="636" y="855"/>
                    </a:lnTo>
                    <a:lnTo>
                      <a:pt x="628" y="854"/>
                    </a:lnTo>
                    <a:lnTo>
                      <a:pt x="623" y="855"/>
                    </a:lnTo>
                    <a:lnTo>
                      <a:pt x="611" y="852"/>
                    </a:lnTo>
                    <a:lnTo>
                      <a:pt x="607" y="855"/>
                    </a:lnTo>
                    <a:lnTo>
                      <a:pt x="601" y="861"/>
                    </a:lnTo>
                    <a:lnTo>
                      <a:pt x="597" y="863"/>
                    </a:lnTo>
                    <a:lnTo>
                      <a:pt x="588" y="872"/>
                    </a:lnTo>
                    <a:lnTo>
                      <a:pt x="584" y="878"/>
                    </a:lnTo>
                    <a:lnTo>
                      <a:pt x="570" y="885"/>
                    </a:lnTo>
                    <a:lnTo>
                      <a:pt x="567" y="885"/>
                    </a:lnTo>
                    <a:lnTo>
                      <a:pt x="564" y="886"/>
                    </a:lnTo>
                    <a:lnTo>
                      <a:pt x="563" y="889"/>
                    </a:lnTo>
                    <a:lnTo>
                      <a:pt x="560" y="894"/>
                    </a:lnTo>
                    <a:lnTo>
                      <a:pt x="558" y="898"/>
                    </a:lnTo>
                    <a:lnTo>
                      <a:pt x="559" y="915"/>
                    </a:lnTo>
                    <a:lnTo>
                      <a:pt x="564" y="923"/>
                    </a:lnTo>
                    <a:lnTo>
                      <a:pt x="564" y="925"/>
                    </a:lnTo>
                    <a:lnTo>
                      <a:pt x="561" y="930"/>
                    </a:lnTo>
                    <a:lnTo>
                      <a:pt x="556" y="932"/>
                    </a:lnTo>
                    <a:lnTo>
                      <a:pt x="550" y="937"/>
                    </a:lnTo>
                    <a:lnTo>
                      <a:pt x="547" y="942"/>
                    </a:lnTo>
                    <a:lnTo>
                      <a:pt x="548" y="952"/>
                    </a:lnTo>
                    <a:lnTo>
                      <a:pt x="554" y="961"/>
                    </a:lnTo>
                    <a:lnTo>
                      <a:pt x="546" y="974"/>
                    </a:lnTo>
                    <a:lnTo>
                      <a:pt x="546" y="977"/>
                    </a:lnTo>
                    <a:lnTo>
                      <a:pt x="547" y="982"/>
                    </a:lnTo>
                    <a:lnTo>
                      <a:pt x="555" y="988"/>
                    </a:lnTo>
                    <a:lnTo>
                      <a:pt x="561" y="991"/>
                    </a:lnTo>
                    <a:lnTo>
                      <a:pt x="566" y="988"/>
                    </a:lnTo>
                    <a:lnTo>
                      <a:pt x="574" y="991"/>
                    </a:lnTo>
                    <a:lnTo>
                      <a:pt x="575" y="995"/>
                    </a:lnTo>
                    <a:lnTo>
                      <a:pt x="572" y="998"/>
                    </a:lnTo>
                    <a:lnTo>
                      <a:pt x="575" y="1003"/>
                    </a:lnTo>
                    <a:lnTo>
                      <a:pt x="582" y="1004"/>
                    </a:lnTo>
                    <a:lnTo>
                      <a:pt x="584" y="1005"/>
                    </a:lnTo>
                    <a:lnTo>
                      <a:pt x="587" y="1005"/>
                    </a:lnTo>
                    <a:lnTo>
                      <a:pt x="600" y="1007"/>
                    </a:lnTo>
                    <a:lnTo>
                      <a:pt x="603" y="1009"/>
                    </a:lnTo>
                    <a:lnTo>
                      <a:pt x="610" y="1012"/>
                    </a:lnTo>
                    <a:lnTo>
                      <a:pt x="619" y="1017"/>
                    </a:lnTo>
                    <a:lnTo>
                      <a:pt x="629" y="1019"/>
                    </a:lnTo>
                    <a:lnTo>
                      <a:pt x="631" y="1022"/>
                    </a:lnTo>
                    <a:lnTo>
                      <a:pt x="637" y="1024"/>
                    </a:lnTo>
                    <a:lnTo>
                      <a:pt x="634" y="1038"/>
                    </a:lnTo>
                    <a:lnTo>
                      <a:pt x="636" y="1047"/>
                    </a:lnTo>
                    <a:lnTo>
                      <a:pt x="632" y="1053"/>
                    </a:lnTo>
                    <a:lnTo>
                      <a:pt x="630" y="1061"/>
                    </a:lnTo>
                    <a:lnTo>
                      <a:pt x="631" y="1064"/>
                    </a:lnTo>
                    <a:lnTo>
                      <a:pt x="634" y="1068"/>
                    </a:lnTo>
                    <a:lnTo>
                      <a:pt x="637" y="1071"/>
                    </a:lnTo>
                    <a:lnTo>
                      <a:pt x="631" y="1076"/>
                    </a:lnTo>
                    <a:lnTo>
                      <a:pt x="629" y="1080"/>
                    </a:lnTo>
                    <a:lnTo>
                      <a:pt x="629" y="1085"/>
                    </a:lnTo>
                    <a:lnTo>
                      <a:pt x="628" y="1090"/>
                    </a:lnTo>
                    <a:lnTo>
                      <a:pt x="625" y="1097"/>
                    </a:lnTo>
                    <a:lnTo>
                      <a:pt x="623" y="1101"/>
                    </a:lnTo>
                    <a:lnTo>
                      <a:pt x="623" y="1106"/>
                    </a:lnTo>
                    <a:lnTo>
                      <a:pt x="620" y="1111"/>
                    </a:lnTo>
                    <a:lnTo>
                      <a:pt x="625" y="1117"/>
                    </a:lnTo>
                    <a:lnTo>
                      <a:pt x="627" y="1123"/>
                    </a:lnTo>
                    <a:lnTo>
                      <a:pt x="631" y="1124"/>
                    </a:lnTo>
                    <a:lnTo>
                      <a:pt x="633" y="1128"/>
                    </a:lnTo>
                    <a:lnTo>
                      <a:pt x="632" y="1131"/>
                    </a:lnTo>
                    <a:lnTo>
                      <a:pt x="625" y="1137"/>
                    </a:lnTo>
                    <a:lnTo>
                      <a:pt x="620" y="1146"/>
                    </a:lnTo>
                    <a:lnTo>
                      <a:pt x="620" y="1149"/>
                    </a:lnTo>
                    <a:lnTo>
                      <a:pt x="623" y="1151"/>
                    </a:lnTo>
                    <a:lnTo>
                      <a:pt x="623" y="1157"/>
                    </a:lnTo>
                    <a:lnTo>
                      <a:pt x="631" y="1161"/>
                    </a:lnTo>
                    <a:lnTo>
                      <a:pt x="633" y="1167"/>
                    </a:lnTo>
                    <a:lnTo>
                      <a:pt x="630" y="1175"/>
                    </a:lnTo>
                    <a:lnTo>
                      <a:pt x="631" y="1184"/>
                    </a:lnTo>
                    <a:lnTo>
                      <a:pt x="632" y="1193"/>
                    </a:lnTo>
                    <a:lnTo>
                      <a:pt x="632" y="1202"/>
                    </a:lnTo>
                    <a:lnTo>
                      <a:pt x="632" y="1212"/>
                    </a:lnTo>
                    <a:lnTo>
                      <a:pt x="631" y="1214"/>
                    </a:lnTo>
                    <a:lnTo>
                      <a:pt x="628" y="1216"/>
                    </a:lnTo>
                    <a:lnTo>
                      <a:pt x="608" y="1213"/>
                    </a:lnTo>
                    <a:lnTo>
                      <a:pt x="607" y="1211"/>
                    </a:lnTo>
                    <a:lnTo>
                      <a:pt x="601" y="1209"/>
                    </a:lnTo>
                    <a:lnTo>
                      <a:pt x="596" y="1204"/>
                    </a:lnTo>
                    <a:lnTo>
                      <a:pt x="591" y="1203"/>
                    </a:lnTo>
                    <a:lnTo>
                      <a:pt x="586" y="1205"/>
                    </a:lnTo>
                    <a:lnTo>
                      <a:pt x="582" y="1206"/>
                    </a:lnTo>
                    <a:lnTo>
                      <a:pt x="580" y="1212"/>
                    </a:lnTo>
                    <a:lnTo>
                      <a:pt x="576" y="1220"/>
                    </a:lnTo>
                    <a:lnTo>
                      <a:pt x="570" y="1227"/>
                    </a:lnTo>
                    <a:lnTo>
                      <a:pt x="567" y="1231"/>
                    </a:lnTo>
                    <a:lnTo>
                      <a:pt x="565" y="1231"/>
                    </a:lnTo>
                    <a:lnTo>
                      <a:pt x="553" y="1230"/>
                    </a:lnTo>
                    <a:lnTo>
                      <a:pt x="550" y="1231"/>
                    </a:lnTo>
                    <a:lnTo>
                      <a:pt x="540" y="1232"/>
                    </a:lnTo>
                    <a:lnTo>
                      <a:pt x="534" y="1224"/>
                    </a:lnTo>
                    <a:lnTo>
                      <a:pt x="530" y="1217"/>
                    </a:lnTo>
                    <a:lnTo>
                      <a:pt x="528" y="1214"/>
                    </a:lnTo>
                    <a:lnTo>
                      <a:pt x="524" y="1206"/>
                    </a:lnTo>
                    <a:lnTo>
                      <a:pt x="524" y="1201"/>
                    </a:lnTo>
                    <a:lnTo>
                      <a:pt x="522" y="1196"/>
                    </a:lnTo>
                    <a:lnTo>
                      <a:pt x="510" y="1189"/>
                    </a:lnTo>
                    <a:lnTo>
                      <a:pt x="505" y="1181"/>
                    </a:lnTo>
                    <a:lnTo>
                      <a:pt x="503" y="1181"/>
                    </a:lnTo>
                    <a:lnTo>
                      <a:pt x="497" y="1175"/>
                    </a:lnTo>
                    <a:lnTo>
                      <a:pt x="489" y="1171"/>
                    </a:lnTo>
                    <a:lnTo>
                      <a:pt x="480" y="1169"/>
                    </a:lnTo>
                    <a:lnTo>
                      <a:pt x="475" y="1171"/>
                    </a:lnTo>
                    <a:lnTo>
                      <a:pt x="472" y="1170"/>
                    </a:lnTo>
                    <a:lnTo>
                      <a:pt x="470" y="1167"/>
                    </a:lnTo>
                    <a:lnTo>
                      <a:pt x="463" y="1165"/>
                    </a:lnTo>
                    <a:lnTo>
                      <a:pt x="450" y="1157"/>
                    </a:lnTo>
                    <a:lnTo>
                      <a:pt x="449" y="1158"/>
                    </a:lnTo>
                    <a:lnTo>
                      <a:pt x="445" y="1158"/>
                    </a:lnTo>
                    <a:lnTo>
                      <a:pt x="440" y="1158"/>
                    </a:lnTo>
                    <a:lnTo>
                      <a:pt x="437" y="1159"/>
                    </a:lnTo>
                    <a:lnTo>
                      <a:pt x="434" y="1161"/>
                    </a:lnTo>
                    <a:lnTo>
                      <a:pt x="431" y="1161"/>
                    </a:lnTo>
                    <a:lnTo>
                      <a:pt x="425" y="1159"/>
                    </a:lnTo>
                    <a:lnTo>
                      <a:pt x="419" y="1157"/>
                    </a:lnTo>
                    <a:lnTo>
                      <a:pt x="409" y="1151"/>
                    </a:lnTo>
                    <a:lnTo>
                      <a:pt x="405" y="1151"/>
                    </a:lnTo>
                    <a:lnTo>
                      <a:pt x="402" y="1149"/>
                    </a:lnTo>
                    <a:lnTo>
                      <a:pt x="395" y="1148"/>
                    </a:lnTo>
                    <a:lnTo>
                      <a:pt x="391" y="1147"/>
                    </a:lnTo>
                    <a:lnTo>
                      <a:pt x="389" y="1146"/>
                    </a:lnTo>
                    <a:lnTo>
                      <a:pt x="389" y="1142"/>
                    </a:lnTo>
                    <a:lnTo>
                      <a:pt x="384" y="1139"/>
                    </a:lnTo>
                    <a:lnTo>
                      <a:pt x="362" y="1133"/>
                    </a:lnTo>
                    <a:lnTo>
                      <a:pt x="349" y="1118"/>
                    </a:lnTo>
                    <a:lnTo>
                      <a:pt x="339" y="1115"/>
                    </a:lnTo>
                    <a:lnTo>
                      <a:pt x="330" y="1107"/>
                    </a:lnTo>
                    <a:lnTo>
                      <a:pt x="330" y="1105"/>
                    </a:lnTo>
                    <a:lnTo>
                      <a:pt x="330" y="1099"/>
                    </a:lnTo>
                    <a:lnTo>
                      <a:pt x="335" y="1093"/>
                    </a:lnTo>
                    <a:lnTo>
                      <a:pt x="332" y="1089"/>
                    </a:lnTo>
                    <a:lnTo>
                      <a:pt x="323" y="1087"/>
                    </a:lnTo>
                    <a:lnTo>
                      <a:pt x="315" y="1081"/>
                    </a:lnTo>
                    <a:lnTo>
                      <a:pt x="309" y="1079"/>
                    </a:lnTo>
                    <a:lnTo>
                      <a:pt x="305" y="1072"/>
                    </a:lnTo>
                    <a:lnTo>
                      <a:pt x="297" y="1070"/>
                    </a:lnTo>
                    <a:lnTo>
                      <a:pt x="295" y="1071"/>
                    </a:lnTo>
                    <a:lnTo>
                      <a:pt x="299" y="1076"/>
                    </a:lnTo>
                    <a:lnTo>
                      <a:pt x="300" y="1079"/>
                    </a:lnTo>
                    <a:lnTo>
                      <a:pt x="299" y="1086"/>
                    </a:lnTo>
                    <a:lnTo>
                      <a:pt x="297" y="1089"/>
                    </a:lnTo>
                    <a:lnTo>
                      <a:pt x="296" y="1095"/>
                    </a:lnTo>
                    <a:lnTo>
                      <a:pt x="291" y="1101"/>
                    </a:lnTo>
                    <a:lnTo>
                      <a:pt x="289" y="1107"/>
                    </a:lnTo>
                    <a:lnTo>
                      <a:pt x="286" y="1111"/>
                    </a:lnTo>
                    <a:lnTo>
                      <a:pt x="281" y="1118"/>
                    </a:lnTo>
                    <a:lnTo>
                      <a:pt x="276" y="1124"/>
                    </a:lnTo>
                    <a:lnTo>
                      <a:pt x="267" y="1126"/>
                    </a:lnTo>
                    <a:lnTo>
                      <a:pt x="264" y="1130"/>
                    </a:lnTo>
                    <a:lnTo>
                      <a:pt x="264" y="1141"/>
                    </a:lnTo>
                    <a:lnTo>
                      <a:pt x="264" y="1144"/>
                    </a:lnTo>
                    <a:lnTo>
                      <a:pt x="264" y="1149"/>
                    </a:lnTo>
                    <a:lnTo>
                      <a:pt x="261" y="1150"/>
                    </a:lnTo>
                    <a:lnTo>
                      <a:pt x="259" y="1150"/>
                    </a:lnTo>
                    <a:lnTo>
                      <a:pt x="257" y="1147"/>
                    </a:lnTo>
                    <a:lnTo>
                      <a:pt x="255" y="1143"/>
                    </a:lnTo>
                    <a:lnTo>
                      <a:pt x="250" y="1140"/>
                    </a:lnTo>
                    <a:lnTo>
                      <a:pt x="237" y="1144"/>
                    </a:lnTo>
                    <a:lnTo>
                      <a:pt x="217" y="1140"/>
                    </a:lnTo>
                    <a:lnTo>
                      <a:pt x="214" y="1137"/>
                    </a:lnTo>
                    <a:lnTo>
                      <a:pt x="209" y="1136"/>
                    </a:lnTo>
                    <a:lnTo>
                      <a:pt x="206" y="1133"/>
                    </a:lnTo>
                    <a:lnTo>
                      <a:pt x="202" y="1134"/>
                    </a:lnTo>
                    <a:lnTo>
                      <a:pt x="188" y="1136"/>
                    </a:lnTo>
                    <a:lnTo>
                      <a:pt x="171" y="1133"/>
                    </a:lnTo>
                    <a:lnTo>
                      <a:pt x="161" y="1132"/>
                    </a:lnTo>
                    <a:lnTo>
                      <a:pt x="154" y="1132"/>
                    </a:lnTo>
                    <a:lnTo>
                      <a:pt x="150" y="1132"/>
                    </a:lnTo>
                    <a:lnTo>
                      <a:pt x="140" y="1137"/>
                    </a:lnTo>
                    <a:lnTo>
                      <a:pt x="118" y="1146"/>
                    </a:lnTo>
                    <a:lnTo>
                      <a:pt x="104" y="1143"/>
                    </a:lnTo>
                    <a:lnTo>
                      <a:pt x="101" y="1138"/>
                    </a:lnTo>
                    <a:lnTo>
                      <a:pt x="93" y="1134"/>
                    </a:lnTo>
                    <a:lnTo>
                      <a:pt x="87" y="1138"/>
                    </a:lnTo>
                    <a:lnTo>
                      <a:pt x="82" y="1147"/>
                    </a:lnTo>
                    <a:lnTo>
                      <a:pt x="82" y="1150"/>
                    </a:lnTo>
                    <a:lnTo>
                      <a:pt x="88" y="1154"/>
                    </a:lnTo>
                    <a:lnTo>
                      <a:pt x="89" y="1155"/>
                    </a:lnTo>
                    <a:lnTo>
                      <a:pt x="87" y="1167"/>
                    </a:lnTo>
                    <a:lnTo>
                      <a:pt x="88" y="1172"/>
                    </a:lnTo>
                    <a:lnTo>
                      <a:pt x="83" y="1178"/>
                    </a:lnTo>
                    <a:lnTo>
                      <a:pt x="82" y="1181"/>
                    </a:lnTo>
                    <a:lnTo>
                      <a:pt x="82" y="1184"/>
                    </a:lnTo>
                    <a:lnTo>
                      <a:pt x="87" y="1189"/>
                    </a:lnTo>
                    <a:lnTo>
                      <a:pt x="93" y="1190"/>
                    </a:lnTo>
                    <a:lnTo>
                      <a:pt x="104" y="1198"/>
                    </a:lnTo>
                    <a:lnTo>
                      <a:pt x="115" y="1209"/>
                    </a:lnTo>
                    <a:lnTo>
                      <a:pt x="114" y="1214"/>
                    </a:lnTo>
                    <a:lnTo>
                      <a:pt x="118" y="1219"/>
                    </a:lnTo>
                    <a:lnTo>
                      <a:pt x="141" y="1223"/>
                    </a:lnTo>
                    <a:lnTo>
                      <a:pt x="144" y="1226"/>
                    </a:lnTo>
                    <a:lnTo>
                      <a:pt x="152" y="1229"/>
                    </a:lnTo>
                    <a:lnTo>
                      <a:pt x="157" y="1231"/>
                    </a:lnTo>
                    <a:lnTo>
                      <a:pt x="168" y="1234"/>
                    </a:lnTo>
                    <a:lnTo>
                      <a:pt x="172" y="1233"/>
                    </a:lnTo>
                    <a:lnTo>
                      <a:pt x="180" y="1234"/>
                    </a:lnTo>
                    <a:lnTo>
                      <a:pt x="182" y="1232"/>
                    </a:lnTo>
                    <a:lnTo>
                      <a:pt x="191" y="1234"/>
                    </a:lnTo>
                    <a:lnTo>
                      <a:pt x="194" y="1235"/>
                    </a:lnTo>
                    <a:lnTo>
                      <a:pt x="194" y="1238"/>
                    </a:lnTo>
                    <a:lnTo>
                      <a:pt x="193" y="1243"/>
                    </a:lnTo>
                    <a:lnTo>
                      <a:pt x="187" y="1250"/>
                    </a:lnTo>
                    <a:lnTo>
                      <a:pt x="185" y="1255"/>
                    </a:lnTo>
                    <a:lnTo>
                      <a:pt x="182" y="1258"/>
                    </a:lnTo>
                    <a:lnTo>
                      <a:pt x="181" y="1263"/>
                    </a:lnTo>
                    <a:lnTo>
                      <a:pt x="183" y="1269"/>
                    </a:lnTo>
                    <a:lnTo>
                      <a:pt x="182" y="1273"/>
                    </a:lnTo>
                    <a:lnTo>
                      <a:pt x="180" y="1275"/>
                    </a:lnTo>
                    <a:lnTo>
                      <a:pt x="174" y="1274"/>
                    </a:lnTo>
                    <a:lnTo>
                      <a:pt x="172" y="1276"/>
                    </a:lnTo>
                    <a:lnTo>
                      <a:pt x="170" y="1287"/>
                    </a:lnTo>
                    <a:lnTo>
                      <a:pt x="166" y="1293"/>
                    </a:lnTo>
                    <a:lnTo>
                      <a:pt x="166" y="1296"/>
                    </a:lnTo>
                    <a:lnTo>
                      <a:pt x="164" y="1305"/>
                    </a:lnTo>
                    <a:lnTo>
                      <a:pt x="165" y="1309"/>
                    </a:lnTo>
                    <a:lnTo>
                      <a:pt x="164" y="1312"/>
                    </a:lnTo>
                    <a:lnTo>
                      <a:pt x="161" y="1317"/>
                    </a:lnTo>
                    <a:lnTo>
                      <a:pt x="155" y="1319"/>
                    </a:lnTo>
                    <a:lnTo>
                      <a:pt x="160" y="1336"/>
                    </a:lnTo>
                    <a:lnTo>
                      <a:pt x="164" y="1341"/>
                    </a:lnTo>
                    <a:lnTo>
                      <a:pt x="163" y="1345"/>
                    </a:lnTo>
                    <a:lnTo>
                      <a:pt x="160" y="1347"/>
                    </a:lnTo>
                    <a:lnTo>
                      <a:pt x="153" y="1348"/>
                    </a:lnTo>
                    <a:lnTo>
                      <a:pt x="146" y="1348"/>
                    </a:lnTo>
                    <a:lnTo>
                      <a:pt x="142" y="1353"/>
                    </a:lnTo>
                    <a:lnTo>
                      <a:pt x="141" y="1355"/>
                    </a:lnTo>
                    <a:lnTo>
                      <a:pt x="140" y="1365"/>
                    </a:lnTo>
                    <a:lnTo>
                      <a:pt x="140" y="1370"/>
                    </a:lnTo>
                    <a:lnTo>
                      <a:pt x="139" y="1374"/>
                    </a:lnTo>
                    <a:lnTo>
                      <a:pt x="142" y="1378"/>
                    </a:lnTo>
                    <a:lnTo>
                      <a:pt x="150" y="1381"/>
                    </a:lnTo>
                    <a:lnTo>
                      <a:pt x="153" y="1388"/>
                    </a:lnTo>
                    <a:lnTo>
                      <a:pt x="152" y="1392"/>
                    </a:lnTo>
                    <a:lnTo>
                      <a:pt x="143" y="1396"/>
                    </a:lnTo>
                    <a:lnTo>
                      <a:pt x="140" y="1400"/>
                    </a:lnTo>
                    <a:lnTo>
                      <a:pt x="124" y="1412"/>
                    </a:lnTo>
                    <a:lnTo>
                      <a:pt x="119" y="1412"/>
                    </a:lnTo>
                    <a:lnTo>
                      <a:pt x="116" y="1409"/>
                    </a:lnTo>
                    <a:lnTo>
                      <a:pt x="112" y="1409"/>
                    </a:lnTo>
                    <a:lnTo>
                      <a:pt x="101" y="1411"/>
                    </a:lnTo>
                    <a:lnTo>
                      <a:pt x="94" y="1418"/>
                    </a:lnTo>
                    <a:lnTo>
                      <a:pt x="88" y="1421"/>
                    </a:lnTo>
                    <a:lnTo>
                      <a:pt x="83" y="1421"/>
                    </a:lnTo>
                    <a:lnTo>
                      <a:pt x="71" y="1423"/>
                    </a:lnTo>
                    <a:lnTo>
                      <a:pt x="68" y="1421"/>
                    </a:lnTo>
                    <a:lnTo>
                      <a:pt x="62" y="1421"/>
                    </a:lnTo>
                    <a:lnTo>
                      <a:pt x="61" y="1426"/>
                    </a:lnTo>
                    <a:lnTo>
                      <a:pt x="62" y="1436"/>
                    </a:lnTo>
                    <a:lnTo>
                      <a:pt x="61" y="1438"/>
                    </a:lnTo>
                    <a:lnTo>
                      <a:pt x="54" y="1449"/>
                    </a:lnTo>
                    <a:lnTo>
                      <a:pt x="53" y="1452"/>
                    </a:lnTo>
                    <a:lnTo>
                      <a:pt x="56" y="1458"/>
                    </a:lnTo>
                    <a:lnTo>
                      <a:pt x="61" y="1457"/>
                    </a:lnTo>
                    <a:lnTo>
                      <a:pt x="63" y="1459"/>
                    </a:lnTo>
                    <a:lnTo>
                      <a:pt x="59" y="1465"/>
                    </a:lnTo>
                    <a:lnTo>
                      <a:pt x="52" y="1467"/>
                    </a:lnTo>
                    <a:lnTo>
                      <a:pt x="45" y="1471"/>
                    </a:lnTo>
                    <a:lnTo>
                      <a:pt x="39" y="1473"/>
                    </a:lnTo>
                    <a:lnTo>
                      <a:pt x="36" y="1476"/>
                    </a:lnTo>
                    <a:lnTo>
                      <a:pt x="35" y="1479"/>
                    </a:lnTo>
                    <a:lnTo>
                      <a:pt x="37" y="1485"/>
                    </a:lnTo>
                    <a:lnTo>
                      <a:pt x="42" y="1496"/>
                    </a:lnTo>
                    <a:lnTo>
                      <a:pt x="48" y="1521"/>
                    </a:lnTo>
                    <a:lnTo>
                      <a:pt x="54" y="1527"/>
                    </a:lnTo>
                    <a:lnTo>
                      <a:pt x="66" y="1531"/>
                    </a:lnTo>
                    <a:lnTo>
                      <a:pt x="68" y="1534"/>
                    </a:lnTo>
                    <a:lnTo>
                      <a:pt x="69" y="1540"/>
                    </a:lnTo>
                    <a:lnTo>
                      <a:pt x="67" y="1554"/>
                    </a:lnTo>
                    <a:lnTo>
                      <a:pt x="64" y="1558"/>
                    </a:lnTo>
                    <a:lnTo>
                      <a:pt x="62" y="1567"/>
                    </a:lnTo>
                    <a:lnTo>
                      <a:pt x="61" y="1568"/>
                    </a:lnTo>
                    <a:lnTo>
                      <a:pt x="54" y="1575"/>
                    </a:lnTo>
                    <a:lnTo>
                      <a:pt x="56" y="1584"/>
                    </a:lnTo>
                    <a:lnTo>
                      <a:pt x="52" y="1592"/>
                    </a:lnTo>
                    <a:lnTo>
                      <a:pt x="48" y="1602"/>
                    </a:lnTo>
                    <a:lnTo>
                      <a:pt x="46" y="1606"/>
                    </a:lnTo>
                    <a:lnTo>
                      <a:pt x="46" y="1610"/>
                    </a:lnTo>
                    <a:lnTo>
                      <a:pt x="47" y="1615"/>
                    </a:lnTo>
                    <a:lnTo>
                      <a:pt x="50" y="1619"/>
                    </a:lnTo>
                    <a:lnTo>
                      <a:pt x="51" y="1627"/>
                    </a:lnTo>
                    <a:lnTo>
                      <a:pt x="59" y="1629"/>
                    </a:lnTo>
                    <a:lnTo>
                      <a:pt x="61" y="1635"/>
                    </a:lnTo>
                    <a:lnTo>
                      <a:pt x="68" y="1636"/>
                    </a:lnTo>
                    <a:lnTo>
                      <a:pt x="78" y="1635"/>
                    </a:lnTo>
                    <a:lnTo>
                      <a:pt x="88" y="1626"/>
                    </a:lnTo>
                    <a:lnTo>
                      <a:pt x="94" y="1627"/>
                    </a:lnTo>
                    <a:lnTo>
                      <a:pt x="98" y="1630"/>
                    </a:lnTo>
                    <a:lnTo>
                      <a:pt x="105" y="1633"/>
                    </a:lnTo>
                    <a:lnTo>
                      <a:pt x="114" y="1629"/>
                    </a:lnTo>
                    <a:lnTo>
                      <a:pt x="121" y="1630"/>
                    </a:lnTo>
                    <a:lnTo>
                      <a:pt x="125" y="1636"/>
                    </a:lnTo>
                    <a:lnTo>
                      <a:pt x="125" y="1644"/>
                    </a:lnTo>
                    <a:lnTo>
                      <a:pt x="124" y="1647"/>
                    </a:lnTo>
                    <a:lnTo>
                      <a:pt x="122" y="1650"/>
                    </a:lnTo>
                    <a:lnTo>
                      <a:pt x="122" y="1651"/>
                    </a:lnTo>
                    <a:lnTo>
                      <a:pt x="129" y="1657"/>
                    </a:lnTo>
                    <a:lnTo>
                      <a:pt x="130" y="1669"/>
                    </a:lnTo>
                    <a:lnTo>
                      <a:pt x="132" y="1678"/>
                    </a:lnTo>
                    <a:lnTo>
                      <a:pt x="130" y="1682"/>
                    </a:lnTo>
                    <a:lnTo>
                      <a:pt x="120" y="1686"/>
                    </a:lnTo>
                    <a:lnTo>
                      <a:pt x="118" y="1690"/>
                    </a:lnTo>
                    <a:lnTo>
                      <a:pt x="111" y="1696"/>
                    </a:lnTo>
                    <a:lnTo>
                      <a:pt x="106" y="1702"/>
                    </a:lnTo>
                    <a:lnTo>
                      <a:pt x="104" y="1703"/>
                    </a:lnTo>
                    <a:lnTo>
                      <a:pt x="101" y="1703"/>
                    </a:lnTo>
                    <a:lnTo>
                      <a:pt x="97" y="1701"/>
                    </a:lnTo>
                    <a:lnTo>
                      <a:pt x="89" y="1706"/>
                    </a:lnTo>
                    <a:lnTo>
                      <a:pt x="83" y="1705"/>
                    </a:lnTo>
                    <a:lnTo>
                      <a:pt x="80" y="1717"/>
                    </a:lnTo>
                    <a:lnTo>
                      <a:pt x="80" y="1720"/>
                    </a:lnTo>
                    <a:lnTo>
                      <a:pt x="82" y="1724"/>
                    </a:lnTo>
                    <a:lnTo>
                      <a:pt x="80" y="1728"/>
                    </a:lnTo>
                    <a:lnTo>
                      <a:pt x="78" y="1736"/>
                    </a:lnTo>
                    <a:lnTo>
                      <a:pt x="79" y="1740"/>
                    </a:lnTo>
                    <a:lnTo>
                      <a:pt x="82" y="1745"/>
                    </a:lnTo>
                    <a:lnTo>
                      <a:pt x="93" y="1748"/>
                    </a:lnTo>
                    <a:lnTo>
                      <a:pt x="95" y="1751"/>
                    </a:lnTo>
                    <a:lnTo>
                      <a:pt x="94" y="1759"/>
                    </a:lnTo>
                    <a:lnTo>
                      <a:pt x="91" y="1764"/>
                    </a:lnTo>
                    <a:lnTo>
                      <a:pt x="87" y="1768"/>
                    </a:lnTo>
                    <a:lnTo>
                      <a:pt x="85" y="1769"/>
                    </a:lnTo>
                    <a:lnTo>
                      <a:pt x="87" y="1775"/>
                    </a:lnTo>
                    <a:lnTo>
                      <a:pt x="90" y="1780"/>
                    </a:lnTo>
                    <a:lnTo>
                      <a:pt x="92" y="1783"/>
                    </a:lnTo>
                    <a:lnTo>
                      <a:pt x="94" y="1791"/>
                    </a:lnTo>
                    <a:lnTo>
                      <a:pt x="94" y="1799"/>
                    </a:lnTo>
                    <a:lnTo>
                      <a:pt x="92" y="1803"/>
                    </a:lnTo>
                    <a:lnTo>
                      <a:pt x="91" y="1806"/>
                    </a:lnTo>
                    <a:lnTo>
                      <a:pt x="91" y="1812"/>
                    </a:lnTo>
                    <a:lnTo>
                      <a:pt x="90" y="1821"/>
                    </a:lnTo>
                    <a:lnTo>
                      <a:pt x="90" y="1826"/>
                    </a:lnTo>
                    <a:lnTo>
                      <a:pt x="88" y="1838"/>
                    </a:lnTo>
                    <a:lnTo>
                      <a:pt x="80" y="1850"/>
                    </a:lnTo>
                    <a:lnTo>
                      <a:pt x="79" y="1852"/>
                    </a:lnTo>
                    <a:lnTo>
                      <a:pt x="80" y="1853"/>
                    </a:lnTo>
                    <a:lnTo>
                      <a:pt x="83" y="1856"/>
                    </a:lnTo>
                    <a:lnTo>
                      <a:pt x="85" y="1867"/>
                    </a:lnTo>
                    <a:lnTo>
                      <a:pt x="87" y="1869"/>
                    </a:lnTo>
                    <a:lnTo>
                      <a:pt x="92" y="1868"/>
                    </a:lnTo>
                    <a:lnTo>
                      <a:pt x="95" y="1871"/>
                    </a:lnTo>
                    <a:lnTo>
                      <a:pt x="97" y="1875"/>
                    </a:lnTo>
                    <a:lnTo>
                      <a:pt x="95" y="1879"/>
                    </a:lnTo>
                    <a:lnTo>
                      <a:pt x="92" y="1885"/>
                    </a:lnTo>
                    <a:lnTo>
                      <a:pt x="88" y="1889"/>
                    </a:lnTo>
                    <a:lnTo>
                      <a:pt x="84" y="1890"/>
                    </a:lnTo>
                    <a:lnTo>
                      <a:pt x="79" y="1896"/>
                    </a:lnTo>
                    <a:lnTo>
                      <a:pt x="78" y="1903"/>
                    </a:lnTo>
                    <a:lnTo>
                      <a:pt x="79" y="1913"/>
                    </a:lnTo>
                    <a:lnTo>
                      <a:pt x="72" y="1924"/>
                    </a:lnTo>
                    <a:lnTo>
                      <a:pt x="71" y="1928"/>
                    </a:lnTo>
                    <a:lnTo>
                      <a:pt x="71" y="1933"/>
                    </a:lnTo>
                    <a:lnTo>
                      <a:pt x="66" y="1937"/>
                    </a:lnTo>
                    <a:lnTo>
                      <a:pt x="66" y="1940"/>
                    </a:lnTo>
                    <a:lnTo>
                      <a:pt x="66" y="1945"/>
                    </a:lnTo>
                    <a:lnTo>
                      <a:pt x="63" y="1948"/>
                    </a:lnTo>
                    <a:lnTo>
                      <a:pt x="53" y="1952"/>
                    </a:lnTo>
                    <a:lnTo>
                      <a:pt x="47" y="1951"/>
                    </a:lnTo>
                    <a:lnTo>
                      <a:pt x="43" y="1955"/>
                    </a:lnTo>
                    <a:lnTo>
                      <a:pt x="41" y="1960"/>
                    </a:lnTo>
                    <a:lnTo>
                      <a:pt x="40" y="1961"/>
                    </a:lnTo>
                    <a:lnTo>
                      <a:pt x="35" y="1960"/>
                    </a:lnTo>
                    <a:lnTo>
                      <a:pt x="30" y="1957"/>
                    </a:lnTo>
                    <a:lnTo>
                      <a:pt x="26" y="1957"/>
                    </a:lnTo>
                    <a:lnTo>
                      <a:pt x="23" y="1958"/>
                    </a:lnTo>
                    <a:lnTo>
                      <a:pt x="16" y="1967"/>
                    </a:lnTo>
                    <a:lnTo>
                      <a:pt x="8" y="1970"/>
                    </a:lnTo>
                    <a:lnTo>
                      <a:pt x="0" y="1987"/>
                    </a:lnTo>
                    <a:lnTo>
                      <a:pt x="2" y="1998"/>
                    </a:lnTo>
                    <a:lnTo>
                      <a:pt x="5" y="2000"/>
                    </a:lnTo>
                    <a:lnTo>
                      <a:pt x="9" y="2013"/>
                    </a:lnTo>
                    <a:lnTo>
                      <a:pt x="8" y="2024"/>
                    </a:lnTo>
                    <a:lnTo>
                      <a:pt x="14" y="2030"/>
                    </a:lnTo>
                    <a:lnTo>
                      <a:pt x="18" y="2042"/>
                    </a:lnTo>
                    <a:lnTo>
                      <a:pt x="19" y="2047"/>
                    </a:lnTo>
                    <a:lnTo>
                      <a:pt x="28" y="2055"/>
                    </a:lnTo>
                    <a:lnTo>
                      <a:pt x="30" y="2065"/>
                    </a:lnTo>
                    <a:lnTo>
                      <a:pt x="32" y="2070"/>
                    </a:lnTo>
                    <a:lnTo>
                      <a:pt x="37" y="2074"/>
                    </a:lnTo>
                    <a:lnTo>
                      <a:pt x="41" y="2075"/>
                    </a:lnTo>
                    <a:lnTo>
                      <a:pt x="47" y="2074"/>
                    </a:lnTo>
                    <a:lnTo>
                      <a:pt x="50" y="2075"/>
                    </a:lnTo>
                    <a:lnTo>
                      <a:pt x="53" y="2082"/>
                    </a:lnTo>
                    <a:lnTo>
                      <a:pt x="57" y="2094"/>
                    </a:lnTo>
                    <a:lnTo>
                      <a:pt x="67" y="2105"/>
                    </a:lnTo>
                    <a:lnTo>
                      <a:pt x="70" y="2106"/>
                    </a:lnTo>
                    <a:lnTo>
                      <a:pt x="72" y="2110"/>
                    </a:lnTo>
                    <a:lnTo>
                      <a:pt x="72" y="2113"/>
                    </a:lnTo>
                    <a:lnTo>
                      <a:pt x="70" y="2117"/>
                    </a:lnTo>
                    <a:lnTo>
                      <a:pt x="61" y="2125"/>
                    </a:lnTo>
                    <a:lnTo>
                      <a:pt x="60" y="2132"/>
                    </a:lnTo>
                    <a:lnTo>
                      <a:pt x="64" y="2137"/>
                    </a:lnTo>
                    <a:lnTo>
                      <a:pt x="78" y="2140"/>
                    </a:lnTo>
                    <a:lnTo>
                      <a:pt x="82" y="2146"/>
                    </a:lnTo>
                    <a:lnTo>
                      <a:pt x="84" y="2155"/>
                    </a:lnTo>
                    <a:lnTo>
                      <a:pt x="87" y="2162"/>
                    </a:lnTo>
                    <a:lnTo>
                      <a:pt x="83" y="2168"/>
                    </a:lnTo>
                    <a:lnTo>
                      <a:pt x="82" y="2175"/>
                    </a:lnTo>
                    <a:lnTo>
                      <a:pt x="83" y="2178"/>
                    </a:lnTo>
                    <a:lnTo>
                      <a:pt x="80" y="2184"/>
                    </a:lnTo>
                    <a:lnTo>
                      <a:pt x="84" y="2196"/>
                    </a:lnTo>
                    <a:lnTo>
                      <a:pt x="97" y="2207"/>
                    </a:lnTo>
                    <a:lnTo>
                      <a:pt x="105" y="2209"/>
                    </a:lnTo>
                    <a:lnTo>
                      <a:pt x="118" y="2216"/>
                    </a:lnTo>
                    <a:lnTo>
                      <a:pt x="126" y="2227"/>
                    </a:lnTo>
                    <a:lnTo>
                      <a:pt x="130" y="2228"/>
                    </a:lnTo>
                    <a:lnTo>
                      <a:pt x="133" y="2231"/>
                    </a:lnTo>
                    <a:lnTo>
                      <a:pt x="136" y="2243"/>
                    </a:lnTo>
                    <a:lnTo>
                      <a:pt x="137" y="2249"/>
                    </a:lnTo>
                    <a:lnTo>
                      <a:pt x="143" y="2251"/>
                    </a:lnTo>
                    <a:lnTo>
                      <a:pt x="146" y="2256"/>
                    </a:lnTo>
                    <a:lnTo>
                      <a:pt x="143" y="2272"/>
                    </a:lnTo>
                    <a:lnTo>
                      <a:pt x="141" y="2285"/>
                    </a:lnTo>
                    <a:lnTo>
                      <a:pt x="141" y="2290"/>
                    </a:lnTo>
                    <a:lnTo>
                      <a:pt x="141" y="2297"/>
                    </a:lnTo>
                    <a:lnTo>
                      <a:pt x="143" y="2304"/>
                    </a:lnTo>
                    <a:lnTo>
                      <a:pt x="146" y="2314"/>
                    </a:lnTo>
                    <a:lnTo>
                      <a:pt x="150" y="2321"/>
                    </a:lnTo>
                    <a:lnTo>
                      <a:pt x="153" y="2326"/>
                    </a:lnTo>
                    <a:lnTo>
                      <a:pt x="160" y="2337"/>
                    </a:lnTo>
                    <a:lnTo>
                      <a:pt x="165" y="2348"/>
                    </a:lnTo>
                    <a:lnTo>
                      <a:pt x="172" y="2359"/>
                    </a:lnTo>
                    <a:lnTo>
                      <a:pt x="180" y="2369"/>
                    </a:lnTo>
                    <a:lnTo>
                      <a:pt x="185" y="2371"/>
                    </a:lnTo>
                    <a:lnTo>
                      <a:pt x="187" y="2373"/>
                    </a:lnTo>
                    <a:lnTo>
                      <a:pt x="195" y="2372"/>
                    </a:lnTo>
                    <a:lnTo>
                      <a:pt x="198" y="2368"/>
                    </a:lnTo>
                    <a:lnTo>
                      <a:pt x="202" y="2368"/>
                    </a:lnTo>
                    <a:lnTo>
                      <a:pt x="203" y="2369"/>
                    </a:lnTo>
                    <a:lnTo>
                      <a:pt x="202" y="2372"/>
                    </a:lnTo>
                    <a:lnTo>
                      <a:pt x="203" y="2374"/>
                    </a:lnTo>
                    <a:lnTo>
                      <a:pt x="205" y="2374"/>
                    </a:lnTo>
                    <a:lnTo>
                      <a:pt x="208" y="2373"/>
                    </a:lnTo>
                    <a:lnTo>
                      <a:pt x="214" y="2374"/>
                    </a:lnTo>
                    <a:lnTo>
                      <a:pt x="217" y="2379"/>
                    </a:lnTo>
                    <a:lnTo>
                      <a:pt x="220" y="2383"/>
                    </a:lnTo>
                    <a:lnTo>
                      <a:pt x="222" y="2384"/>
                    </a:lnTo>
                    <a:lnTo>
                      <a:pt x="229" y="2390"/>
                    </a:lnTo>
                    <a:lnTo>
                      <a:pt x="232" y="2391"/>
                    </a:lnTo>
                    <a:lnTo>
                      <a:pt x="235" y="2399"/>
                    </a:lnTo>
                    <a:lnTo>
                      <a:pt x="238" y="2399"/>
                    </a:lnTo>
                    <a:lnTo>
                      <a:pt x="242" y="2400"/>
                    </a:lnTo>
                    <a:lnTo>
                      <a:pt x="244" y="2403"/>
                    </a:lnTo>
                    <a:lnTo>
                      <a:pt x="249" y="2410"/>
                    </a:lnTo>
                    <a:lnTo>
                      <a:pt x="254" y="2417"/>
                    </a:lnTo>
                    <a:lnTo>
                      <a:pt x="255" y="2419"/>
                    </a:lnTo>
                    <a:lnTo>
                      <a:pt x="260" y="2422"/>
                    </a:lnTo>
                    <a:lnTo>
                      <a:pt x="261" y="2426"/>
                    </a:lnTo>
                    <a:lnTo>
                      <a:pt x="275" y="2438"/>
                    </a:lnTo>
                    <a:lnTo>
                      <a:pt x="278" y="2440"/>
                    </a:lnTo>
                    <a:lnTo>
                      <a:pt x="281" y="2442"/>
                    </a:lnTo>
                    <a:lnTo>
                      <a:pt x="282" y="2442"/>
                    </a:lnTo>
                    <a:lnTo>
                      <a:pt x="286" y="2441"/>
                    </a:lnTo>
                    <a:lnTo>
                      <a:pt x="289" y="2441"/>
                    </a:lnTo>
                    <a:lnTo>
                      <a:pt x="291" y="2442"/>
                    </a:lnTo>
                    <a:lnTo>
                      <a:pt x="292" y="2443"/>
                    </a:lnTo>
                    <a:lnTo>
                      <a:pt x="295" y="2446"/>
                    </a:lnTo>
                    <a:lnTo>
                      <a:pt x="302" y="2452"/>
                    </a:lnTo>
                    <a:lnTo>
                      <a:pt x="304" y="2454"/>
                    </a:lnTo>
                    <a:lnTo>
                      <a:pt x="305" y="2454"/>
                    </a:lnTo>
                    <a:lnTo>
                      <a:pt x="309" y="2458"/>
                    </a:lnTo>
                    <a:lnTo>
                      <a:pt x="316" y="2461"/>
                    </a:lnTo>
                    <a:lnTo>
                      <a:pt x="322" y="2458"/>
                    </a:lnTo>
                    <a:lnTo>
                      <a:pt x="325" y="2456"/>
                    </a:lnTo>
                    <a:lnTo>
                      <a:pt x="326" y="2450"/>
                    </a:lnTo>
                    <a:lnTo>
                      <a:pt x="330" y="2445"/>
                    </a:lnTo>
                    <a:lnTo>
                      <a:pt x="339" y="2442"/>
                    </a:lnTo>
                    <a:lnTo>
                      <a:pt x="343" y="2436"/>
                    </a:lnTo>
                    <a:lnTo>
                      <a:pt x="346" y="2433"/>
                    </a:lnTo>
                    <a:lnTo>
                      <a:pt x="348" y="2430"/>
                    </a:lnTo>
                    <a:lnTo>
                      <a:pt x="360" y="2423"/>
                    </a:lnTo>
                    <a:lnTo>
                      <a:pt x="368" y="2422"/>
                    </a:lnTo>
                    <a:lnTo>
                      <a:pt x="373" y="2416"/>
                    </a:lnTo>
                    <a:lnTo>
                      <a:pt x="377" y="2424"/>
                    </a:lnTo>
                    <a:lnTo>
                      <a:pt x="380" y="2426"/>
                    </a:lnTo>
                    <a:lnTo>
                      <a:pt x="388" y="2425"/>
                    </a:lnTo>
                    <a:lnTo>
                      <a:pt x="395" y="2430"/>
                    </a:lnTo>
                    <a:lnTo>
                      <a:pt x="401" y="2426"/>
                    </a:lnTo>
                    <a:lnTo>
                      <a:pt x="412" y="2424"/>
                    </a:lnTo>
                    <a:lnTo>
                      <a:pt x="425" y="2425"/>
                    </a:lnTo>
                    <a:lnTo>
                      <a:pt x="431" y="2430"/>
                    </a:lnTo>
                    <a:lnTo>
                      <a:pt x="433" y="2427"/>
                    </a:lnTo>
                    <a:lnTo>
                      <a:pt x="435" y="2421"/>
                    </a:lnTo>
                    <a:lnTo>
                      <a:pt x="439" y="2417"/>
                    </a:lnTo>
                    <a:lnTo>
                      <a:pt x="441" y="2406"/>
                    </a:lnTo>
                    <a:lnTo>
                      <a:pt x="443" y="2403"/>
                    </a:lnTo>
                    <a:lnTo>
                      <a:pt x="457" y="2396"/>
                    </a:lnTo>
                    <a:lnTo>
                      <a:pt x="462" y="2397"/>
                    </a:lnTo>
                    <a:lnTo>
                      <a:pt x="468" y="2402"/>
                    </a:lnTo>
                    <a:lnTo>
                      <a:pt x="495" y="2407"/>
                    </a:lnTo>
                    <a:lnTo>
                      <a:pt x="499" y="2406"/>
                    </a:lnTo>
                    <a:lnTo>
                      <a:pt x="509" y="2409"/>
                    </a:lnTo>
                    <a:lnTo>
                      <a:pt x="514" y="2414"/>
                    </a:lnTo>
                    <a:lnTo>
                      <a:pt x="516" y="2424"/>
                    </a:lnTo>
                    <a:lnTo>
                      <a:pt x="512" y="2426"/>
                    </a:lnTo>
                    <a:lnTo>
                      <a:pt x="506" y="2426"/>
                    </a:lnTo>
                    <a:lnTo>
                      <a:pt x="503" y="2427"/>
                    </a:lnTo>
                    <a:lnTo>
                      <a:pt x="501" y="2431"/>
                    </a:lnTo>
                    <a:lnTo>
                      <a:pt x="499" y="2438"/>
                    </a:lnTo>
                    <a:lnTo>
                      <a:pt x="504" y="2451"/>
                    </a:lnTo>
                    <a:lnTo>
                      <a:pt x="508" y="2455"/>
                    </a:lnTo>
                    <a:lnTo>
                      <a:pt x="515" y="2463"/>
                    </a:lnTo>
                    <a:lnTo>
                      <a:pt x="522" y="2484"/>
                    </a:lnTo>
                    <a:lnTo>
                      <a:pt x="522" y="2490"/>
                    </a:lnTo>
                    <a:lnTo>
                      <a:pt x="523" y="2494"/>
                    </a:lnTo>
                    <a:lnTo>
                      <a:pt x="524" y="2496"/>
                    </a:lnTo>
                    <a:lnTo>
                      <a:pt x="526" y="2502"/>
                    </a:lnTo>
                    <a:lnTo>
                      <a:pt x="528" y="2504"/>
                    </a:lnTo>
                    <a:lnTo>
                      <a:pt x="534" y="2506"/>
                    </a:lnTo>
                    <a:lnTo>
                      <a:pt x="541" y="2510"/>
                    </a:lnTo>
                    <a:lnTo>
                      <a:pt x="546" y="2516"/>
                    </a:lnTo>
                    <a:lnTo>
                      <a:pt x="547" y="2523"/>
                    </a:lnTo>
                    <a:lnTo>
                      <a:pt x="546" y="2529"/>
                    </a:lnTo>
                    <a:lnTo>
                      <a:pt x="547" y="2531"/>
                    </a:lnTo>
                    <a:lnTo>
                      <a:pt x="567" y="2550"/>
                    </a:lnTo>
                    <a:lnTo>
                      <a:pt x="576" y="2555"/>
                    </a:lnTo>
                    <a:lnTo>
                      <a:pt x="579" y="2561"/>
                    </a:lnTo>
                    <a:lnTo>
                      <a:pt x="585" y="2567"/>
                    </a:lnTo>
                    <a:lnTo>
                      <a:pt x="592" y="2570"/>
                    </a:lnTo>
                    <a:lnTo>
                      <a:pt x="599" y="2579"/>
                    </a:lnTo>
                    <a:lnTo>
                      <a:pt x="609" y="2587"/>
                    </a:lnTo>
                    <a:lnTo>
                      <a:pt x="616" y="2592"/>
                    </a:lnTo>
                    <a:lnTo>
                      <a:pt x="623" y="2590"/>
                    </a:lnTo>
                    <a:lnTo>
                      <a:pt x="628" y="2592"/>
                    </a:lnTo>
                    <a:lnTo>
                      <a:pt x="632" y="2596"/>
                    </a:lnTo>
                    <a:lnTo>
                      <a:pt x="633" y="2601"/>
                    </a:lnTo>
                    <a:lnTo>
                      <a:pt x="634" y="2612"/>
                    </a:lnTo>
                    <a:lnTo>
                      <a:pt x="647" y="2617"/>
                    </a:lnTo>
                    <a:lnTo>
                      <a:pt x="647" y="2628"/>
                    </a:lnTo>
                    <a:lnTo>
                      <a:pt x="653" y="2634"/>
                    </a:lnTo>
                    <a:lnTo>
                      <a:pt x="654" y="2638"/>
                    </a:lnTo>
                    <a:lnTo>
                      <a:pt x="654" y="2643"/>
                    </a:lnTo>
                    <a:lnTo>
                      <a:pt x="662" y="2657"/>
                    </a:lnTo>
                    <a:lnTo>
                      <a:pt x="664" y="2658"/>
                    </a:lnTo>
                    <a:lnTo>
                      <a:pt x="677" y="2653"/>
                    </a:lnTo>
                    <a:lnTo>
                      <a:pt x="684" y="2654"/>
                    </a:lnTo>
                    <a:lnTo>
                      <a:pt x="688" y="2650"/>
                    </a:lnTo>
                    <a:lnTo>
                      <a:pt x="688" y="2644"/>
                    </a:lnTo>
                    <a:lnTo>
                      <a:pt x="689" y="2643"/>
                    </a:lnTo>
                    <a:lnTo>
                      <a:pt x="699" y="2645"/>
                    </a:lnTo>
                    <a:lnTo>
                      <a:pt x="701" y="2644"/>
                    </a:lnTo>
                    <a:lnTo>
                      <a:pt x="704" y="2647"/>
                    </a:lnTo>
                    <a:lnTo>
                      <a:pt x="710" y="2648"/>
                    </a:lnTo>
                    <a:lnTo>
                      <a:pt x="714" y="2647"/>
                    </a:lnTo>
                    <a:lnTo>
                      <a:pt x="717" y="2641"/>
                    </a:lnTo>
                    <a:lnTo>
                      <a:pt x="726" y="2640"/>
                    </a:lnTo>
                    <a:lnTo>
                      <a:pt x="732" y="2648"/>
                    </a:lnTo>
                    <a:lnTo>
                      <a:pt x="742" y="2650"/>
                    </a:lnTo>
                    <a:lnTo>
                      <a:pt x="747" y="2657"/>
                    </a:lnTo>
                    <a:lnTo>
                      <a:pt x="751" y="2662"/>
                    </a:lnTo>
                    <a:lnTo>
                      <a:pt x="751" y="2666"/>
                    </a:lnTo>
                    <a:lnTo>
                      <a:pt x="750" y="2670"/>
                    </a:lnTo>
                    <a:lnTo>
                      <a:pt x="746" y="2672"/>
                    </a:lnTo>
                    <a:lnTo>
                      <a:pt x="741" y="2673"/>
                    </a:lnTo>
                    <a:lnTo>
                      <a:pt x="739" y="2676"/>
                    </a:lnTo>
                    <a:lnTo>
                      <a:pt x="739" y="2680"/>
                    </a:lnTo>
                    <a:lnTo>
                      <a:pt x="740" y="2683"/>
                    </a:lnTo>
                    <a:lnTo>
                      <a:pt x="737" y="2702"/>
                    </a:lnTo>
                    <a:lnTo>
                      <a:pt x="742" y="2707"/>
                    </a:lnTo>
                    <a:lnTo>
                      <a:pt x="747" y="2710"/>
                    </a:lnTo>
                    <a:lnTo>
                      <a:pt x="755" y="2716"/>
                    </a:lnTo>
                    <a:lnTo>
                      <a:pt x="761" y="2714"/>
                    </a:lnTo>
                    <a:lnTo>
                      <a:pt x="768" y="2706"/>
                    </a:lnTo>
                    <a:lnTo>
                      <a:pt x="776" y="2707"/>
                    </a:lnTo>
                    <a:lnTo>
                      <a:pt x="778" y="2711"/>
                    </a:lnTo>
                    <a:lnTo>
                      <a:pt x="784" y="2712"/>
                    </a:lnTo>
                    <a:lnTo>
                      <a:pt x="786" y="2710"/>
                    </a:lnTo>
                    <a:lnTo>
                      <a:pt x="788" y="2704"/>
                    </a:lnTo>
                    <a:lnTo>
                      <a:pt x="789" y="2704"/>
                    </a:lnTo>
                    <a:lnTo>
                      <a:pt x="803" y="2712"/>
                    </a:lnTo>
                    <a:lnTo>
                      <a:pt x="806" y="2712"/>
                    </a:lnTo>
                    <a:lnTo>
                      <a:pt x="810" y="2710"/>
                    </a:lnTo>
                    <a:lnTo>
                      <a:pt x="818" y="2707"/>
                    </a:lnTo>
                    <a:lnTo>
                      <a:pt x="824" y="2712"/>
                    </a:lnTo>
                    <a:lnTo>
                      <a:pt x="828" y="2718"/>
                    </a:lnTo>
                    <a:lnTo>
                      <a:pt x="839" y="2722"/>
                    </a:lnTo>
                    <a:lnTo>
                      <a:pt x="841" y="2722"/>
                    </a:lnTo>
                    <a:lnTo>
                      <a:pt x="843" y="2724"/>
                    </a:lnTo>
                    <a:lnTo>
                      <a:pt x="847" y="2725"/>
                    </a:lnTo>
                    <a:lnTo>
                      <a:pt x="849" y="2727"/>
                    </a:lnTo>
                    <a:lnTo>
                      <a:pt x="854" y="2728"/>
                    </a:lnTo>
                    <a:lnTo>
                      <a:pt x="867" y="2726"/>
                    </a:lnTo>
                    <a:lnTo>
                      <a:pt x="878" y="2736"/>
                    </a:lnTo>
                    <a:lnTo>
                      <a:pt x="884" y="2737"/>
                    </a:lnTo>
                    <a:lnTo>
                      <a:pt x="888" y="2734"/>
                    </a:lnTo>
                    <a:lnTo>
                      <a:pt x="892" y="2731"/>
                    </a:lnTo>
                    <a:lnTo>
                      <a:pt x="897" y="2723"/>
                    </a:lnTo>
                    <a:lnTo>
                      <a:pt x="900" y="2723"/>
                    </a:lnTo>
                    <a:lnTo>
                      <a:pt x="906" y="2728"/>
                    </a:lnTo>
                    <a:lnTo>
                      <a:pt x="916" y="2734"/>
                    </a:lnTo>
                    <a:lnTo>
                      <a:pt x="922" y="2745"/>
                    </a:lnTo>
                    <a:lnTo>
                      <a:pt x="929" y="2746"/>
                    </a:lnTo>
                    <a:lnTo>
                      <a:pt x="933" y="2745"/>
                    </a:lnTo>
                    <a:lnTo>
                      <a:pt x="939" y="2746"/>
                    </a:lnTo>
                    <a:lnTo>
                      <a:pt x="944" y="2749"/>
                    </a:lnTo>
                    <a:lnTo>
                      <a:pt x="951" y="2761"/>
                    </a:lnTo>
                    <a:lnTo>
                      <a:pt x="953" y="2762"/>
                    </a:lnTo>
                    <a:lnTo>
                      <a:pt x="954" y="2762"/>
                    </a:lnTo>
                    <a:lnTo>
                      <a:pt x="957" y="2758"/>
                    </a:lnTo>
                    <a:lnTo>
                      <a:pt x="960" y="2757"/>
                    </a:lnTo>
                    <a:lnTo>
                      <a:pt x="972" y="2758"/>
                    </a:lnTo>
                    <a:lnTo>
                      <a:pt x="975" y="2757"/>
                    </a:lnTo>
                    <a:lnTo>
                      <a:pt x="988" y="2758"/>
                    </a:lnTo>
                    <a:lnTo>
                      <a:pt x="1000" y="2751"/>
                    </a:lnTo>
                    <a:lnTo>
                      <a:pt x="1003" y="2751"/>
                    </a:lnTo>
                    <a:lnTo>
                      <a:pt x="1004" y="2753"/>
                    </a:lnTo>
                    <a:lnTo>
                      <a:pt x="1005" y="2763"/>
                    </a:lnTo>
                    <a:lnTo>
                      <a:pt x="1005" y="2768"/>
                    </a:lnTo>
                    <a:lnTo>
                      <a:pt x="1009" y="2774"/>
                    </a:lnTo>
                    <a:lnTo>
                      <a:pt x="1009" y="2789"/>
                    </a:lnTo>
                    <a:lnTo>
                      <a:pt x="1011" y="2795"/>
                    </a:lnTo>
                    <a:lnTo>
                      <a:pt x="1011" y="2800"/>
                    </a:lnTo>
                    <a:lnTo>
                      <a:pt x="1014" y="2804"/>
                    </a:lnTo>
                    <a:lnTo>
                      <a:pt x="1015" y="2805"/>
                    </a:lnTo>
                    <a:lnTo>
                      <a:pt x="1025" y="2799"/>
                    </a:lnTo>
                    <a:lnTo>
                      <a:pt x="1040" y="2802"/>
                    </a:lnTo>
                    <a:lnTo>
                      <a:pt x="1046" y="2797"/>
                    </a:lnTo>
                    <a:lnTo>
                      <a:pt x="1052" y="2793"/>
                    </a:lnTo>
                    <a:lnTo>
                      <a:pt x="1058" y="2795"/>
                    </a:lnTo>
                    <a:lnTo>
                      <a:pt x="1065" y="2799"/>
                    </a:lnTo>
                    <a:lnTo>
                      <a:pt x="1068" y="2798"/>
                    </a:lnTo>
                    <a:lnTo>
                      <a:pt x="1073" y="2798"/>
                    </a:lnTo>
                    <a:lnTo>
                      <a:pt x="1076" y="2803"/>
                    </a:lnTo>
                    <a:lnTo>
                      <a:pt x="1076" y="2810"/>
                    </a:lnTo>
                    <a:lnTo>
                      <a:pt x="1079" y="2820"/>
                    </a:lnTo>
                    <a:lnTo>
                      <a:pt x="1082" y="2823"/>
                    </a:lnTo>
                    <a:lnTo>
                      <a:pt x="1090" y="2826"/>
                    </a:lnTo>
                    <a:lnTo>
                      <a:pt x="1092" y="2829"/>
                    </a:lnTo>
                    <a:lnTo>
                      <a:pt x="1092" y="2839"/>
                    </a:lnTo>
                    <a:lnTo>
                      <a:pt x="1093" y="2840"/>
                    </a:lnTo>
                    <a:lnTo>
                      <a:pt x="1099" y="2842"/>
                    </a:lnTo>
                    <a:lnTo>
                      <a:pt x="1106" y="2851"/>
                    </a:lnTo>
                    <a:lnTo>
                      <a:pt x="1110" y="2861"/>
                    </a:lnTo>
                    <a:lnTo>
                      <a:pt x="1115" y="2861"/>
                    </a:lnTo>
                    <a:lnTo>
                      <a:pt x="1118" y="2858"/>
                    </a:lnTo>
                    <a:lnTo>
                      <a:pt x="1124" y="2856"/>
                    </a:lnTo>
                    <a:lnTo>
                      <a:pt x="1128" y="2856"/>
                    </a:lnTo>
                    <a:lnTo>
                      <a:pt x="1133" y="2855"/>
                    </a:lnTo>
                    <a:lnTo>
                      <a:pt x="1138" y="2855"/>
                    </a:lnTo>
                    <a:lnTo>
                      <a:pt x="1140" y="2857"/>
                    </a:lnTo>
                    <a:lnTo>
                      <a:pt x="1141" y="2875"/>
                    </a:lnTo>
                    <a:lnTo>
                      <a:pt x="1141" y="2879"/>
                    </a:lnTo>
                    <a:lnTo>
                      <a:pt x="1152" y="2885"/>
                    </a:lnTo>
                    <a:lnTo>
                      <a:pt x="1160" y="2885"/>
                    </a:lnTo>
                    <a:lnTo>
                      <a:pt x="1167" y="2882"/>
                    </a:lnTo>
                    <a:lnTo>
                      <a:pt x="1174" y="2880"/>
                    </a:lnTo>
                    <a:lnTo>
                      <a:pt x="1180" y="2877"/>
                    </a:lnTo>
                    <a:lnTo>
                      <a:pt x="1186" y="2872"/>
                    </a:lnTo>
                    <a:lnTo>
                      <a:pt x="1191" y="2868"/>
                    </a:lnTo>
                    <a:lnTo>
                      <a:pt x="1197" y="2862"/>
                    </a:lnTo>
                    <a:lnTo>
                      <a:pt x="1200" y="2857"/>
                    </a:lnTo>
                    <a:lnTo>
                      <a:pt x="1207" y="2852"/>
                    </a:lnTo>
                    <a:lnTo>
                      <a:pt x="1216" y="2857"/>
                    </a:lnTo>
                    <a:lnTo>
                      <a:pt x="1221" y="2857"/>
                    </a:lnTo>
                    <a:lnTo>
                      <a:pt x="1229" y="2861"/>
                    </a:lnTo>
                    <a:lnTo>
                      <a:pt x="1237" y="2864"/>
                    </a:lnTo>
                    <a:lnTo>
                      <a:pt x="1247" y="2865"/>
                    </a:lnTo>
                    <a:lnTo>
                      <a:pt x="1248" y="2869"/>
                    </a:lnTo>
                    <a:lnTo>
                      <a:pt x="1254" y="2872"/>
                    </a:lnTo>
                    <a:lnTo>
                      <a:pt x="1258" y="2878"/>
                    </a:lnTo>
                    <a:lnTo>
                      <a:pt x="1257" y="2881"/>
                    </a:lnTo>
                    <a:lnTo>
                      <a:pt x="1262" y="2889"/>
                    </a:lnTo>
                    <a:lnTo>
                      <a:pt x="1266" y="2898"/>
                    </a:lnTo>
                    <a:lnTo>
                      <a:pt x="1265" y="2907"/>
                    </a:lnTo>
                    <a:lnTo>
                      <a:pt x="1269" y="2909"/>
                    </a:lnTo>
                    <a:lnTo>
                      <a:pt x="1278" y="2910"/>
                    </a:lnTo>
                    <a:lnTo>
                      <a:pt x="1280" y="2913"/>
                    </a:lnTo>
                    <a:lnTo>
                      <a:pt x="1284" y="2918"/>
                    </a:lnTo>
                    <a:lnTo>
                      <a:pt x="1291" y="2919"/>
                    </a:lnTo>
                    <a:lnTo>
                      <a:pt x="1291" y="2913"/>
                    </a:lnTo>
                    <a:lnTo>
                      <a:pt x="1294" y="2910"/>
                    </a:lnTo>
                    <a:lnTo>
                      <a:pt x="1303" y="2912"/>
                    </a:lnTo>
                    <a:lnTo>
                      <a:pt x="1306" y="2919"/>
                    </a:lnTo>
                    <a:lnTo>
                      <a:pt x="1312" y="2921"/>
                    </a:lnTo>
                    <a:lnTo>
                      <a:pt x="1315" y="2928"/>
                    </a:lnTo>
                    <a:lnTo>
                      <a:pt x="1321" y="2930"/>
                    </a:lnTo>
                    <a:lnTo>
                      <a:pt x="1325" y="2928"/>
                    </a:lnTo>
                    <a:lnTo>
                      <a:pt x="1331" y="2924"/>
                    </a:lnTo>
                    <a:lnTo>
                      <a:pt x="1344" y="2927"/>
                    </a:lnTo>
                    <a:lnTo>
                      <a:pt x="1351" y="2935"/>
                    </a:lnTo>
                    <a:lnTo>
                      <a:pt x="1357" y="2941"/>
                    </a:lnTo>
                    <a:lnTo>
                      <a:pt x="1365" y="2937"/>
                    </a:lnTo>
                    <a:lnTo>
                      <a:pt x="1367" y="2934"/>
                    </a:lnTo>
                    <a:lnTo>
                      <a:pt x="1373" y="2933"/>
                    </a:lnTo>
                    <a:lnTo>
                      <a:pt x="1377" y="2929"/>
                    </a:lnTo>
                    <a:lnTo>
                      <a:pt x="1377" y="2919"/>
                    </a:lnTo>
                    <a:lnTo>
                      <a:pt x="1383" y="2913"/>
                    </a:lnTo>
                    <a:lnTo>
                      <a:pt x="1390" y="2913"/>
                    </a:lnTo>
                    <a:lnTo>
                      <a:pt x="1403" y="2913"/>
                    </a:lnTo>
                    <a:lnTo>
                      <a:pt x="1410" y="2919"/>
                    </a:lnTo>
                    <a:lnTo>
                      <a:pt x="1415" y="2920"/>
                    </a:lnTo>
                    <a:lnTo>
                      <a:pt x="1423" y="2914"/>
                    </a:lnTo>
                    <a:lnTo>
                      <a:pt x="1430" y="2913"/>
                    </a:lnTo>
                    <a:lnTo>
                      <a:pt x="1435" y="2917"/>
                    </a:lnTo>
                    <a:lnTo>
                      <a:pt x="1439" y="2917"/>
                    </a:lnTo>
                    <a:lnTo>
                      <a:pt x="1444" y="2914"/>
                    </a:lnTo>
                    <a:lnTo>
                      <a:pt x="1447" y="2908"/>
                    </a:lnTo>
                    <a:lnTo>
                      <a:pt x="1448" y="2897"/>
                    </a:lnTo>
                    <a:lnTo>
                      <a:pt x="1454" y="2889"/>
                    </a:lnTo>
                    <a:lnTo>
                      <a:pt x="1458" y="2888"/>
                    </a:lnTo>
                    <a:lnTo>
                      <a:pt x="1461" y="2894"/>
                    </a:lnTo>
                    <a:lnTo>
                      <a:pt x="1466" y="2901"/>
                    </a:lnTo>
                    <a:lnTo>
                      <a:pt x="1471" y="2903"/>
                    </a:lnTo>
                    <a:lnTo>
                      <a:pt x="1473" y="2899"/>
                    </a:lnTo>
                    <a:lnTo>
                      <a:pt x="1473" y="2892"/>
                    </a:lnTo>
                    <a:lnTo>
                      <a:pt x="1479" y="2889"/>
                    </a:lnTo>
                    <a:lnTo>
                      <a:pt x="1483" y="2888"/>
                    </a:lnTo>
                    <a:lnTo>
                      <a:pt x="1487" y="2892"/>
                    </a:lnTo>
                    <a:lnTo>
                      <a:pt x="1497" y="2893"/>
                    </a:lnTo>
                    <a:lnTo>
                      <a:pt x="1506" y="2890"/>
                    </a:lnTo>
                    <a:lnTo>
                      <a:pt x="1510" y="2885"/>
                    </a:lnTo>
                    <a:lnTo>
                      <a:pt x="1519" y="2882"/>
                    </a:lnTo>
                    <a:lnTo>
                      <a:pt x="1523" y="2880"/>
                    </a:lnTo>
                    <a:lnTo>
                      <a:pt x="1525" y="2872"/>
                    </a:lnTo>
                    <a:lnTo>
                      <a:pt x="1527" y="2868"/>
                    </a:lnTo>
                    <a:lnTo>
                      <a:pt x="1530" y="2867"/>
                    </a:lnTo>
                    <a:lnTo>
                      <a:pt x="1535" y="2872"/>
                    </a:lnTo>
                    <a:lnTo>
                      <a:pt x="1541" y="2883"/>
                    </a:lnTo>
                    <a:lnTo>
                      <a:pt x="1549" y="2891"/>
                    </a:lnTo>
                    <a:lnTo>
                      <a:pt x="1552" y="2897"/>
                    </a:lnTo>
                    <a:lnTo>
                      <a:pt x="1555" y="2901"/>
                    </a:lnTo>
                    <a:lnTo>
                      <a:pt x="1564" y="2903"/>
                    </a:lnTo>
                    <a:lnTo>
                      <a:pt x="1569" y="2911"/>
                    </a:lnTo>
                    <a:lnTo>
                      <a:pt x="1569" y="2917"/>
                    </a:lnTo>
                    <a:lnTo>
                      <a:pt x="1574" y="2925"/>
                    </a:lnTo>
                    <a:lnTo>
                      <a:pt x="1583" y="2930"/>
                    </a:lnTo>
                    <a:lnTo>
                      <a:pt x="1583" y="2934"/>
                    </a:lnTo>
                    <a:lnTo>
                      <a:pt x="1581" y="2942"/>
                    </a:lnTo>
                    <a:lnTo>
                      <a:pt x="1582" y="2950"/>
                    </a:lnTo>
                    <a:lnTo>
                      <a:pt x="1596" y="2962"/>
                    </a:lnTo>
                    <a:lnTo>
                      <a:pt x="1607" y="2965"/>
                    </a:lnTo>
                    <a:lnTo>
                      <a:pt x="1611" y="2970"/>
                    </a:lnTo>
                    <a:lnTo>
                      <a:pt x="1614" y="2982"/>
                    </a:lnTo>
                    <a:lnTo>
                      <a:pt x="1620" y="3000"/>
                    </a:lnTo>
                    <a:lnTo>
                      <a:pt x="1618" y="3009"/>
                    </a:lnTo>
                    <a:lnTo>
                      <a:pt x="1614" y="3010"/>
                    </a:lnTo>
                    <a:lnTo>
                      <a:pt x="1607" y="3009"/>
                    </a:lnTo>
                    <a:lnTo>
                      <a:pt x="1604" y="3020"/>
                    </a:lnTo>
                    <a:lnTo>
                      <a:pt x="1609" y="3024"/>
                    </a:lnTo>
                    <a:lnTo>
                      <a:pt x="1613" y="3026"/>
                    </a:lnTo>
                    <a:lnTo>
                      <a:pt x="1621" y="3026"/>
                    </a:lnTo>
                    <a:lnTo>
                      <a:pt x="1627" y="3034"/>
                    </a:lnTo>
                    <a:lnTo>
                      <a:pt x="1630" y="3038"/>
                    </a:lnTo>
                    <a:lnTo>
                      <a:pt x="1637" y="3041"/>
                    </a:lnTo>
                    <a:lnTo>
                      <a:pt x="1642" y="3044"/>
                    </a:lnTo>
                    <a:lnTo>
                      <a:pt x="1648" y="3055"/>
                    </a:lnTo>
                    <a:lnTo>
                      <a:pt x="1646" y="3059"/>
                    </a:lnTo>
                    <a:lnTo>
                      <a:pt x="1646" y="3063"/>
                    </a:lnTo>
                    <a:lnTo>
                      <a:pt x="1652" y="3068"/>
                    </a:lnTo>
                    <a:lnTo>
                      <a:pt x="1657" y="3073"/>
                    </a:lnTo>
                    <a:lnTo>
                      <a:pt x="1663" y="3073"/>
                    </a:lnTo>
                    <a:lnTo>
                      <a:pt x="1667" y="3072"/>
                    </a:lnTo>
                    <a:lnTo>
                      <a:pt x="1680" y="3078"/>
                    </a:lnTo>
                    <a:lnTo>
                      <a:pt x="1690" y="3075"/>
                    </a:lnTo>
                    <a:lnTo>
                      <a:pt x="1694" y="3075"/>
                    </a:lnTo>
                    <a:lnTo>
                      <a:pt x="1698" y="3078"/>
                    </a:lnTo>
                    <a:lnTo>
                      <a:pt x="1713" y="3080"/>
                    </a:lnTo>
                    <a:lnTo>
                      <a:pt x="1718" y="3079"/>
                    </a:lnTo>
                    <a:lnTo>
                      <a:pt x="1732" y="3082"/>
                    </a:lnTo>
                    <a:lnTo>
                      <a:pt x="1736" y="3086"/>
                    </a:lnTo>
                    <a:lnTo>
                      <a:pt x="1735" y="3096"/>
                    </a:lnTo>
                    <a:lnTo>
                      <a:pt x="1741" y="3106"/>
                    </a:lnTo>
                    <a:lnTo>
                      <a:pt x="1744" y="3115"/>
                    </a:lnTo>
                    <a:lnTo>
                      <a:pt x="1745" y="3118"/>
                    </a:lnTo>
                    <a:lnTo>
                      <a:pt x="1748" y="3119"/>
                    </a:lnTo>
                    <a:lnTo>
                      <a:pt x="1755" y="3116"/>
                    </a:lnTo>
                    <a:lnTo>
                      <a:pt x="1758" y="3117"/>
                    </a:lnTo>
                    <a:lnTo>
                      <a:pt x="1762" y="3118"/>
                    </a:lnTo>
                    <a:lnTo>
                      <a:pt x="1765" y="3120"/>
                    </a:lnTo>
                    <a:lnTo>
                      <a:pt x="1767" y="3123"/>
                    </a:lnTo>
                    <a:lnTo>
                      <a:pt x="1770" y="3129"/>
                    </a:lnTo>
                    <a:lnTo>
                      <a:pt x="1771" y="3137"/>
                    </a:lnTo>
                    <a:lnTo>
                      <a:pt x="1771" y="3155"/>
                    </a:lnTo>
                    <a:lnTo>
                      <a:pt x="1771" y="3169"/>
                    </a:lnTo>
                    <a:lnTo>
                      <a:pt x="1769" y="3171"/>
                    </a:lnTo>
                    <a:lnTo>
                      <a:pt x="1762" y="3172"/>
                    </a:lnTo>
                    <a:lnTo>
                      <a:pt x="1758" y="3176"/>
                    </a:lnTo>
                    <a:lnTo>
                      <a:pt x="1757" y="3180"/>
                    </a:lnTo>
                    <a:lnTo>
                      <a:pt x="1758" y="3183"/>
                    </a:lnTo>
                    <a:lnTo>
                      <a:pt x="1763" y="3188"/>
                    </a:lnTo>
                    <a:lnTo>
                      <a:pt x="1763" y="3192"/>
                    </a:lnTo>
                    <a:lnTo>
                      <a:pt x="1761" y="3196"/>
                    </a:lnTo>
                    <a:lnTo>
                      <a:pt x="1751" y="3194"/>
                    </a:lnTo>
                    <a:lnTo>
                      <a:pt x="1748" y="3194"/>
                    </a:lnTo>
                    <a:lnTo>
                      <a:pt x="1740" y="3203"/>
                    </a:lnTo>
                    <a:lnTo>
                      <a:pt x="1739" y="3209"/>
                    </a:lnTo>
                    <a:lnTo>
                      <a:pt x="1745" y="3228"/>
                    </a:lnTo>
                    <a:lnTo>
                      <a:pt x="1749" y="3233"/>
                    </a:lnTo>
                    <a:lnTo>
                      <a:pt x="1748" y="3237"/>
                    </a:lnTo>
                    <a:lnTo>
                      <a:pt x="1751" y="3245"/>
                    </a:lnTo>
                    <a:lnTo>
                      <a:pt x="1752" y="3262"/>
                    </a:lnTo>
                    <a:lnTo>
                      <a:pt x="1758" y="3273"/>
                    </a:lnTo>
                    <a:lnTo>
                      <a:pt x="1759" y="3280"/>
                    </a:lnTo>
                    <a:lnTo>
                      <a:pt x="1767" y="3289"/>
                    </a:lnTo>
                    <a:lnTo>
                      <a:pt x="1776" y="3306"/>
                    </a:lnTo>
                    <a:lnTo>
                      <a:pt x="1782" y="3308"/>
                    </a:lnTo>
                    <a:lnTo>
                      <a:pt x="1785" y="3311"/>
                    </a:lnTo>
                    <a:lnTo>
                      <a:pt x="1791" y="3312"/>
                    </a:lnTo>
                    <a:lnTo>
                      <a:pt x="1797" y="3307"/>
                    </a:lnTo>
                    <a:lnTo>
                      <a:pt x="1798" y="3303"/>
                    </a:lnTo>
                    <a:lnTo>
                      <a:pt x="1806" y="3303"/>
                    </a:lnTo>
                    <a:lnTo>
                      <a:pt x="1812" y="3297"/>
                    </a:lnTo>
                    <a:lnTo>
                      <a:pt x="1819" y="3299"/>
                    </a:lnTo>
                    <a:lnTo>
                      <a:pt x="1822" y="3301"/>
                    </a:lnTo>
                    <a:lnTo>
                      <a:pt x="1831" y="3303"/>
                    </a:lnTo>
                    <a:lnTo>
                      <a:pt x="1844" y="3311"/>
                    </a:lnTo>
                    <a:lnTo>
                      <a:pt x="1855" y="3313"/>
                    </a:lnTo>
                    <a:lnTo>
                      <a:pt x="1864" y="3320"/>
                    </a:lnTo>
                    <a:lnTo>
                      <a:pt x="1866" y="3325"/>
                    </a:lnTo>
                    <a:lnTo>
                      <a:pt x="1870" y="3337"/>
                    </a:lnTo>
                    <a:lnTo>
                      <a:pt x="1870" y="3345"/>
                    </a:lnTo>
                    <a:lnTo>
                      <a:pt x="1871" y="3348"/>
                    </a:lnTo>
                    <a:lnTo>
                      <a:pt x="1872" y="3352"/>
                    </a:lnTo>
                    <a:lnTo>
                      <a:pt x="1877" y="3352"/>
                    </a:lnTo>
                    <a:lnTo>
                      <a:pt x="1883" y="3343"/>
                    </a:lnTo>
                    <a:lnTo>
                      <a:pt x="1889" y="3337"/>
                    </a:lnTo>
                    <a:lnTo>
                      <a:pt x="1892" y="3336"/>
                    </a:lnTo>
                    <a:lnTo>
                      <a:pt x="1902" y="3337"/>
                    </a:lnTo>
                    <a:lnTo>
                      <a:pt x="1908" y="3343"/>
                    </a:lnTo>
                    <a:lnTo>
                      <a:pt x="1912" y="3344"/>
                    </a:lnTo>
                    <a:lnTo>
                      <a:pt x="1914" y="3346"/>
                    </a:lnTo>
                    <a:lnTo>
                      <a:pt x="1917" y="3346"/>
                    </a:lnTo>
                    <a:lnTo>
                      <a:pt x="1921" y="3347"/>
                    </a:lnTo>
                    <a:lnTo>
                      <a:pt x="1924" y="3349"/>
                    </a:lnTo>
                    <a:lnTo>
                      <a:pt x="1928" y="3348"/>
                    </a:lnTo>
                    <a:lnTo>
                      <a:pt x="1933" y="3348"/>
                    </a:lnTo>
                    <a:lnTo>
                      <a:pt x="1934" y="3346"/>
                    </a:lnTo>
                    <a:lnTo>
                      <a:pt x="1936" y="3345"/>
                    </a:lnTo>
                    <a:lnTo>
                      <a:pt x="1945" y="3346"/>
                    </a:lnTo>
                    <a:lnTo>
                      <a:pt x="1947" y="3347"/>
                    </a:lnTo>
                    <a:lnTo>
                      <a:pt x="1954" y="3345"/>
                    </a:lnTo>
                    <a:lnTo>
                      <a:pt x="1957" y="3345"/>
                    </a:lnTo>
                    <a:lnTo>
                      <a:pt x="1963" y="3348"/>
                    </a:lnTo>
                    <a:lnTo>
                      <a:pt x="1968" y="3349"/>
                    </a:lnTo>
                    <a:lnTo>
                      <a:pt x="1976" y="3358"/>
                    </a:lnTo>
                    <a:lnTo>
                      <a:pt x="1980" y="3361"/>
                    </a:lnTo>
                    <a:lnTo>
                      <a:pt x="1984" y="3367"/>
                    </a:lnTo>
                    <a:lnTo>
                      <a:pt x="1985" y="3373"/>
                    </a:lnTo>
                    <a:lnTo>
                      <a:pt x="1985" y="3377"/>
                    </a:lnTo>
                    <a:lnTo>
                      <a:pt x="1984" y="3383"/>
                    </a:lnTo>
                    <a:lnTo>
                      <a:pt x="1983" y="3387"/>
                    </a:lnTo>
                    <a:lnTo>
                      <a:pt x="1983" y="3392"/>
                    </a:lnTo>
                    <a:lnTo>
                      <a:pt x="1984" y="3396"/>
                    </a:lnTo>
                    <a:lnTo>
                      <a:pt x="1987" y="3401"/>
                    </a:lnTo>
                    <a:lnTo>
                      <a:pt x="1990" y="3406"/>
                    </a:lnTo>
                    <a:lnTo>
                      <a:pt x="1993" y="3407"/>
                    </a:lnTo>
                    <a:lnTo>
                      <a:pt x="1993" y="3408"/>
                    </a:lnTo>
                    <a:lnTo>
                      <a:pt x="1990" y="3414"/>
                    </a:lnTo>
                    <a:lnTo>
                      <a:pt x="1990" y="3417"/>
                    </a:lnTo>
                    <a:lnTo>
                      <a:pt x="1991" y="3420"/>
                    </a:lnTo>
                    <a:lnTo>
                      <a:pt x="1996" y="3429"/>
                    </a:lnTo>
                    <a:lnTo>
                      <a:pt x="1998" y="3429"/>
                    </a:lnTo>
                    <a:lnTo>
                      <a:pt x="2001" y="3428"/>
                    </a:lnTo>
                    <a:lnTo>
                      <a:pt x="2008" y="3429"/>
                    </a:lnTo>
                    <a:lnTo>
                      <a:pt x="2010" y="3424"/>
                    </a:lnTo>
                    <a:lnTo>
                      <a:pt x="2011" y="3417"/>
                    </a:lnTo>
                    <a:lnTo>
                      <a:pt x="2015" y="3410"/>
                    </a:lnTo>
                    <a:lnTo>
                      <a:pt x="2014" y="3406"/>
                    </a:lnTo>
                    <a:lnTo>
                      <a:pt x="2006" y="3404"/>
                    </a:lnTo>
                    <a:lnTo>
                      <a:pt x="2004" y="3401"/>
                    </a:lnTo>
                    <a:lnTo>
                      <a:pt x="2003" y="3400"/>
                    </a:lnTo>
                    <a:lnTo>
                      <a:pt x="2003" y="3397"/>
                    </a:lnTo>
                    <a:lnTo>
                      <a:pt x="2007" y="3392"/>
                    </a:lnTo>
                    <a:lnTo>
                      <a:pt x="2008" y="3389"/>
                    </a:lnTo>
                    <a:lnTo>
                      <a:pt x="2007" y="3386"/>
                    </a:lnTo>
                    <a:lnTo>
                      <a:pt x="2008" y="3384"/>
                    </a:lnTo>
                    <a:lnTo>
                      <a:pt x="2017" y="3377"/>
                    </a:lnTo>
                    <a:lnTo>
                      <a:pt x="2019" y="3374"/>
                    </a:lnTo>
                    <a:lnTo>
                      <a:pt x="2019" y="3370"/>
                    </a:lnTo>
                    <a:lnTo>
                      <a:pt x="2017" y="3361"/>
                    </a:lnTo>
                    <a:lnTo>
                      <a:pt x="2013" y="3354"/>
                    </a:lnTo>
                    <a:lnTo>
                      <a:pt x="2011" y="3349"/>
                    </a:lnTo>
                    <a:lnTo>
                      <a:pt x="2013" y="3341"/>
                    </a:lnTo>
                    <a:lnTo>
                      <a:pt x="2011" y="3338"/>
                    </a:lnTo>
                    <a:lnTo>
                      <a:pt x="2008" y="3333"/>
                    </a:lnTo>
                    <a:lnTo>
                      <a:pt x="2004" y="3332"/>
                    </a:lnTo>
                    <a:lnTo>
                      <a:pt x="1989" y="3318"/>
                    </a:lnTo>
                    <a:lnTo>
                      <a:pt x="1986" y="3312"/>
                    </a:lnTo>
                    <a:lnTo>
                      <a:pt x="1986" y="3307"/>
                    </a:lnTo>
                    <a:lnTo>
                      <a:pt x="1991" y="3299"/>
                    </a:lnTo>
                    <a:lnTo>
                      <a:pt x="1994" y="3293"/>
                    </a:lnTo>
                    <a:lnTo>
                      <a:pt x="1996" y="3291"/>
                    </a:lnTo>
                    <a:lnTo>
                      <a:pt x="1998" y="3291"/>
                    </a:lnTo>
                    <a:lnTo>
                      <a:pt x="2007" y="3296"/>
                    </a:lnTo>
                    <a:lnTo>
                      <a:pt x="2010" y="3295"/>
                    </a:lnTo>
                    <a:lnTo>
                      <a:pt x="2013" y="3294"/>
                    </a:lnTo>
                    <a:lnTo>
                      <a:pt x="2011" y="3289"/>
                    </a:lnTo>
                    <a:lnTo>
                      <a:pt x="2008" y="3280"/>
                    </a:lnTo>
                    <a:lnTo>
                      <a:pt x="2008" y="3278"/>
                    </a:lnTo>
                    <a:lnTo>
                      <a:pt x="2009" y="3275"/>
                    </a:lnTo>
                    <a:lnTo>
                      <a:pt x="2013" y="3274"/>
                    </a:lnTo>
                    <a:lnTo>
                      <a:pt x="2017" y="3278"/>
                    </a:lnTo>
                    <a:lnTo>
                      <a:pt x="2018" y="3276"/>
                    </a:lnTo>
                    <a:lnTo>
                      <a:pt x="2034" y="3262"/>
                    </a:lnTo>
                    <a:lnTo>
                      <a:pt x="2037" y="3262"/>
                    </a:lnTo>
                    <a:lnTo>
                      <a:pt x="2042" y="3265"/>
                    </a:lnTo>
                    <a:lnTo>
                      <a:pt x="2050" y="3262"/>
                    </a:lnTo>
                    <a:lnTo>
                      <a:pt x="2056" y="3260"/>
                    </a:lnTo>
                    <a:lnTo>
                      <a:pt x="2057" y="3260"/>
                    </a:lnTo>
                    <a:lnTo>
                      <a:pt x="2059" y="3261"/>
                    </a:lnTo>
                    <a:lnTo>
                      <a:pt x="2060" y="3262"/>
                    </a:lnTo>
                    <a:lnTo>
                      <a:pt x="2061" y="3264"/>
                    </a:lnTo>
                    <a:lnTo>
                      <a:pt x="2062" y="3274"/>
                    </a:lnTo>
                    <a:lnTo>
                      <a:pt x="2065" y="3287"/>
                    </a:lnTo>
                    <a:lnTo>
                      <a:pt x="2065" y="3294"/>
                    </a:lnTo>
                    <a:lnTo>
                      <a:pt x="2066" y="3297"/>
                    </a:lnTo>
                    <a:lnTo>
                      <a:pt x="2070" y="3305"/>
                    </a:lnTo>
                    <a:lnTo>
                      <a:pt x="2075" y="3306"/>
                    </a:lnTo>
                    <a:lnTo>
                      <a:pt x="2080" y="3312"/>
                    </a:lnTo>
                    <a:lnTo>
                      <a:pt x="2083" y="3317"/>
                    </a:lnTo>
                    <a:lnTo>
                      <a:pt x="2084" y="3322"/>
                    </a:lnTo>
                    <a:lnTo>
                      <a:pt x="2084" y="3326"/>
                    </a:lnTo>
                    <a:lnTo>
                      <a:pt x="2086" y="3331"/>
                    </a:lnTo>
                    <a:lnTo>
                      <a:pt x="2088" y="3335"/>
                    </a:lnTo>
                    <a:lnTo>
                      <a:pt x="2092" y="3341"/>
                    </a:lnTo>
                    <a:lnTo>
                      <a:pt x="2100" y="3347"/>
                    </a:lnTo>
                    <a:lnTo>
                      <a:pt x="2109" y="3352"/>
                    </a:lnTo>
                    <a:lnTo>
                      <a:pt x="2114" y="3357"/>
                    </a:lnTo>
                    <a:lnTo>
                      <a:pt x="2120" y="3367"/>
                    </a:lnTo>
                    <a:lnTo>
                      <a:pt x="2124" y="3372"/>
                    </a:lnTo>
                    <a:lnTo>
                      <a:pt x="2128" y="3370"/>
                    </a:lnTo>
                    <a:lnTo>
                      <a:pt x="2138" y="3364"/>
                    </a:lnTo>
                    <a:lnTo>
                      <a:pt x="2142" y="3365"/>
                    </a:lnTo>
                    <a:lnTo>
                      <a:pt x="2144" y="3366"/>
                    </a:lnTo>
                    <a:lnTo>
                      <a:pt x="2148" y="3374"/>
                    </a:lnTo>
                    <a:lnTo>
                      <a:pt x="2153" y="3379"/>
                    </a:lnTo>
                    <a:lnTo>
                      <a:pt x="2155" y="3379"/>
                    </a:lnTo>
                    <a:lnTo>
                      <a:pt x="2160" y="3370"/>
                    </a:lnTo>
                    <a:lnTo>
                      <a:pt x="2162" y="3369"/>
                    </a:lnTo>
                    <a:lnTo>
                      <a:pt x="2167" y="3374"/>
                    </a:lnTo>
                    <a:lnTo>
                      <a:pt x="2171" y="3382"/>
                    </a:lnTo>
                    <a:lnTo>
                      <a:pt x="2173" y="3384"/>
                    </a:lnTo>
                    <a:lnTo>
                      <a:pt x="2175" y="3388"/>
                    </a:lnTo>
                    <a:lnTo>
                      <a:pt x="2182" y="3395"/>
                    </a:lnTo>
                    <a:lnTo>
                      <a:pt x="2187" y="3397"/>
                    </a:lnTo>
                    <a:lnTo>
                      <a:pt x="2191" y="3396"/>
                    </a:lnTo>
                    <a:lnTo>
                      <a:pt x="2196" y="3397"/>
                    </a:lnTo>
                    <a:lnTo>
                      <a:pt x="2202" y="3401"/>
                    </a:lnTo>
                    <a:lnTo>
                      <a:pt x="2205" y="3398"/>
                    </a:lnTo>
                    <a:lnTo>
                      <a:pt x="2207" y="3393"/>
                    </a:lnTo>
                    <a:lnTo>
                      <a:pt x="2214" y="3387"/>
                    </a:lnTo>
                    <a:lnTo>
                      <a:pt x="2216" y="3380"/>
                    </a:lnTo>
                    <a:lnTo>
                      <a:pt x="2215" y="3374"/>
                    </a:lnTo>
                    <a:lnTo>
                      <a:pt x="2206" y="3363"/>
                    </a:lnTo>
                    <a:lnTo>
                      <a:pt x="2206" y="3346"/>
                    </a:lnTo>
                    <a:lnTo>
                      <a:pt x="2204" y="3343"/>
                    </a:lnTo>
                    <a:lnTo>
                      <a:pt x="2200" y="3339"/>
                    </a:lnTo>
                    <a:lnTo>
                      <a:pt x="2196" y="3328"/>
                    </a:lnTo>
                    <a:lnTo>
                      <a:pt x="2197" y="3322"/>
                    </a:lnTo>
                    <a:lnTo>
                      <a:pt x="2200" y="3317"/>
                    </a:lnTo>
                    <a:lnTo>
                      <a:pt x="2203" y="3315"/>
                    </a:lnTo>
                    <a:lnTo>
                      <a:pt x="2210" y="3314"/>
                    </a:lnTo>
                    <a:lnTo>
                      <a:pt x="2216" y="3307"/>
                    </a:lnTo>
                    <a:lnTo>
                      <a:pt x="2214" y="3301"/>
                    </a:lnTo>
                    <a:lnTo>
                      <a:pt x="2208" y="3294"/>
                    </a:lnTo>
                    <a:lnTo>
                      <a:pt x="2206" y="3284"/>
                    </a:lnTo>
                    <a:lnTo>
                      <a:pt x="2200" y="3283"/>
                    </a:lnTo>
                    <a:lnTo>
                      <a:pt x="2197" y="3281"/>
                    </a:lnTo>
                    <a:lnTo>
                      <a:pt x="2198" y="3276"/>
                    </a:lnTo>
                    <a:lnTo>
                      <a:pt x="2196" y="3268"/>
                    </a:lnTo>
                    <a:lnTo>
                      <a:pt x="2200" y="3259"/>
                    </a:lnTo>
                    <a:lnTo>
                      <a:pt x="2197" y="3255"/>
                    </a:lnTo>
                    <a:lnTo>
                      <a:pt x="2194" y="3251"/>
                    </a:lnTo>
                    <a:lnTo>
                      <a:pt x="2195" y="3248"/>
                    </a:lnTo>
                    <a:lnTo>
                      <a:pt x="2198" y="3247"/>
                    </a:lnTo>
                    <a:lnTo>
                      <a:pt x="2204" y="3252"/>
                    </a:lnTo>
                    <a:lnTo>
                      <a:pt x="2213" y="3252"/>
                    </a:lnTo>
                    <a:lnTo>
                      <a:pt x="2223" y="3254"/>
                    </a:lnTo>
                    <a:lnTo>
                      <a:pt x="2227" y="3256"/>
                    </a:lnTo>
                    <a:lnTo>
                      <a:pt x="2231" y="3260"/>
                    </a:lnTo>
                    <a:lnTo>
                      <a:pt x="2233" y="3264"/>
                    </a:lnTo>
                    <a:lnTo>
                      <a:pt x="2235" y="3270"/>
                    </a:lnTo>
                    <a:lnTo>
                      <a:pt x="2236" y="3271"/>
                    </a:lnTo>
                    <a:lnTo>
                      <a:pt x="2241" y="3269"/>
                    </a:lnTo>
                    <a:lnTo>
                      <a:pt x="2251" y="3259"/>
                    </a:lnTo>
                    <a:lnTo>
                      <a:pt x="2254" y="3259"/>
                    </a:lnTo>
                    <a:lnTo>
                      <a:pt x="2265" y="3272"/>
                    </a:lnTo>
                    <a:lnTo>
                      <a:pt x="2267" y="3274"/>
                    </a:lnTo>
                    <a:lnTo>
                      <a:pt x="2275" y="3270"/>
                    </a:lnTo>
                    <a:lnTo>
                      <a:pt x="2275" y="3264"/>
                    </a:lnTo>
                    <a:lnTo>
                      <a:pt x="2272" y="3258"/>
                    </a:lnTo>
                    <a:lnTo>
                      <a:pt x="2268" y="3255"/>
                    </a:lnTo>
                    <a:lnTo>
                      <a:pt x="2266" y="3251"/>
                    </a:lnTo>
                    <a:lnTo>
                      <a:pt x="2266" y="3248"/>
                    </a:lnTo>
                    <a:lnTo>
                      <a:pt x="2272" y="3242"/>
                    </a:lnTo>
                    <a:lnTo>
                      <a:pt x="2277" y="3240"/>
                    </a:lnTo>
                    <a:lnTo>
                      <a:pt x="2295" y="3242"/>
                    </a:lnTo>
                    <a:lnTo>
                      <a:pt x="2296" y="3245"/>
                    </a:lnTo>
                    <a:lnTo>
                      <a:pt x="2298" y="3249"/>
                    </a:lnTo>
                    <a:lnTo>
                      <a:pt x="2303" y="3250"/>
                    </a:lnTo>
                    <a:lnTo>
                      <a:pt x="2305" y="3252"/>
                    </a:lnTo>
                    <a:lnTo>
                      <a:pt x="2315" y="3253"/>
                    </a:lnTo>
                    <a:lnTo>
                      <a:pt x="2320" y="3256"/>
                    </a:lnTo>
                    <a:lnTo>
                      <a:pt x="2324" y="3256"/>
                    </a:lnTo>
                    <a:lnTo>
                      <a:pt x="2327" y="3254"/>
                    </a:lnTo>
                    <a:lnTo>
                      <a:pt x="2335" y="3256"/>
                    </a:lnTo>
                    <a:lnTo>
                      <a:pt x="2342" y="3263"/>
                    </a:lnTo>
                    <a:lnTo>
                      <a:pt x="2353" y="3254"/>
                    </a:lnTo>
                    <a:lnTo>
                      <a:pt x="2356" y="3254"/>
                    </a:lnTo>
                    <a:lnTo>
                      <a:pt x="2360" y="3260"/>
                    </a:lnTo>
                    <a:lnTo>
                      <a:pt x="2363" y="3260"/>
                    </a:lnTo>
                    <a:lnTo>
                      <a:pt x="2367" y="3258"/>
                    </a:lnTo>
                    <a:lnTo>
                      <a:pt x="2367" y="3255"/>
                    </a:lnTo>
                    <a:lnTo>
                      <a:pt x="2359" y="3241"/>
                    </a:lnTo>
                    <a:lnTo>
                      <a:pt x="2360" y="3238"/>
                    </a:lnTo>
                    <a:lnTo>
                      <a:pt x="2362" y="3235"/>
                    </a:lnTo>
                    <a:lnTo>
                      <a:pt x="2366" y="3234"/>
                    </a:lnTo>
                    <a:lnTo>
                      <a:pt x="2374" y="3248"/>
                    </a:lnTo>
                    <a:lnTo>
                      <a:pt x="2388" y="3250"/>
                    </a:lnTo>
                    <a:lnTo>
                      <a:pt x="2391" y="3248"/>
                    </a:lnTo>
                    <a:lnTo>
                      <a:pt x="2390" y="3239"/>
                    </a:lnTo>
                    <a:lnTo>
                      <a:pt x="2393" y="3230"/>
                    </a:lnTo>
                    <a:lnTo>
                      <a:pt x="2393" y="3227"/>
                    </a:lnTo>
                    <a:lnTo>
                      <a:pt x="2388" y="3221"/>
                    </a:lnTo>
                    <a:lnTo>
                      <a:pt x="2382" y="3203"/>
                    </a:lnTo>
                    <a:lnTo>
                      <a:pt x="2390" y="3189"/>
                    </a:lnTo>
                    <a:lnTo>
                      <a:pt x="2391" y="3180"/>
                    </a:lnTo>
                    <a:lnTo>
                      <a:pt x="2393" y="3176"/>
                    </a:lnTo>
                    <a:lnTo>
                      <a:pt x="2394" y="3169"/>
                    </a:lnTo>
                    <a:lnTo>
                      <a:pt x="2398" y="3160"/>
                    </a:lnTo>
                    <a:lnTo>
                      <a:pt x="2404" y="3156"/>
                    </a:lnTo>
                    <a:lnTo>
                      <a:pt x="2412" y="3157"/>
                    </a:lnTo>
                    <a:lnTo>
                      <a:pt x="2413" y="3158"/>
                    </a:lnTo>
                    <a:lnTo>
                      <a:pt x="2417" y="3165"/>
                    </a:lnTo>
                    <a:lnTo>
                      <a:pt x="2421" y="3168"/>
                    </a:lnTo>
                    <a:lnTo>
                      <a:pt x="2424" y="3169"/>
                    </a:lnTo>
                    <a:lnTo>
                      <a:pt x="2430" y="3167"/>
                    </a:lnTo>
                    <a:lnTo>
                      <a:pt x="2434" y="3165"/>
                    </a:lnTo>
                    <a:lnTo>
                      <a:pt x="2439" y="3165"/>
                    </a:lnTo>
                    <a:lnTo>
                      <a:pt x="2441" y="3156"/>
                    </a:lnTo>
                    <a:lnTo>
                      <a:pt x="2442" y="3154"/>
                    </a:lnTo>
                    <a:lnTo>
                      <a:pt x="2440" y="3150"/>
                    </a:lnTo>
                    <a:lnTo>
                      <a:pt x="2438" y="3149"/>
                    </a:lnTo>
                    <a:lnTo>
                      <a:pt x="2431" y="3148"/>
                    </a:lnTo>
                    <a:lnTo>
                      <a:pt x="2428" y="3146"/>
                    </a:lnTo>
                    <a:lnTo>
                      <a:pt x="2424" y="3144"/>
                    </a:lnTo>
                    <a:lnTo>
                      <a:pt x="2423" y="3141"/>
                    </a:lnTo>
                    <a:lnTo>
                      <a:pt x="2429" y="3138"/>
                    </a:lnTo>
                    <a:lnTo>
                      <a:pt x="2432" y="3139"/>
                    </a:lnTo>
                    <a:lnTo>
                      <a:pt x="2438" y="3144"/>
                    </a:lnTo>
                    <a:lnTo>
                      <a:pt x="2443" y="3140"/>
                    </a:lnTo>
                    <a:lnTo>
                      <a:pt x="2442" y="3130"/>
                    </a:lnTo>
                    <a:lnTo>
                      <a:pt x="2440" y="3120"/>
                    </a:lnTo>
                    <a:lnTo>
                      <a:pt x="2438" y="3110"/>
                    </a:lnTo>
                    <a:lnTo>
                      <a:pt x="2434" y="3104"/>
                    </a:lnTo>
                    <a:lnTo>
                      <a:pt x="2432" y="3103"/>
                    </a:lnTo>
                    <a:lnTo>
                      <a:pt x="2424" y="3101"/>
                    </a:lnTo>
                    <a:lnTo>
                      <a:pt x="2422" y="3098"/>
                    </a:lnTo>
                    <a:lnTo>
                      <a:pt x="2422" y="3096"/>
                    </a:lnTo>
                    <a:lnTo>
                      <a:pt x="2428" y="3086"/>
                    </a:lnTo>
                    <a:lnTo>
                      <a:pt x="2438" y="3079"/>
                    </a:lnTo>
                    <a:lnTo>
                      <a:pt x="2440" y="3076"/>
                    </a:lnTo>
                    <a:lnTo>
                      <a:pt x="2440" y="3072"/>
                    </a:lnTo>
                    <a:lnTo>
                      <a:pt x="2435" y="3069"/>
                    </a:lnTo>
                    <a:lnTo>
                      <a:pt x="2434" y="3066"/>
                    </a:lnTo>
                    <a:lnTo>
                      <a:pt x="2439" y="3062"/>
                    </a:lnTo>
                    <a:lnTo>
                      <a:pt x="2440" y="3063"/>
                    </a:lnTo>
                    <a:lnTo>
                      <a:pt x="2446" y="3065"/>
                    </a:lnTo>
                    <a:lnTo>
                      <a:pt x="2448" y="3065"/>
                    </a:lnTo>
                    <a:lnTo>
                      <a:pt x="2451" y="3066"/>
                    </a:lnTo>
                    <a:lnTo>
                      <a:pt x="2453" y="3067"/>
                    </a:lnTo>
                    <a:lnTo>
                      <a:pt x="2460" y="3068"/>
                    </a:lnTo>
                    <a:lnTo>
                      <a:pt x="2461" y="3071"/>
                    </a:lnTo>
                    <a:lnTo>
                      <a:pt x="2469" y="3071"/>
                    </a:lnTo>
                    <a:lnTo>
                      <a:pt x="2471" y="3071"/>
                    </a:lnTo>
                    <a:lnTo>
                      <a:pt x="2473" y="3071"/>
                    </a:lnTo>
                    <a:lnTo>
                      <a:pt x="2475" y="3073"/>
                    </a:lnTo>
                    <a:lnTo>
                      <a:pt x="2485" y="3075"/>
                    </a:lnTo>
                    <a:lnTo>
                      <a:pt x="2492" y="3080"/>
                    </a:lnTo>
                    <a:lnTo>
                      <a:pt x="2492" y="3083"/>
                    </a:lnTo>
                    <a:lnTo>
                      <a:pt x="2500" y="3084"/>
                    </a:lnTo>
                    <a:lnTo>
                      <a:pt x="2508" y="3082"/>
                    </a:lnTo>
                    <a:lnTo>
                      <a:pt x="2511" y="3083"/>
                    </a:lnTo>
                    <a:lnTo>
                      <a:pt x="2514" y="3085"/>
                    </a:lnTo>
                    <a:lnTo>
                      <a:pt x="2522" y="3085"/>
                    </a:lnTo>
                    <a:lnTo>
                      <a:pt x="2523" y="3086"/>
                    </a:lnTo>
                    <a:lnTo>
                      <a:pt x="2524" y="3087"/>
                    </a:lnTo>
                    <a:lnTo>
                      <a:pt x="2524" y="3088"/>
                    </a:lnTo>
                    <a:lnTo>
                      <a:pt x="2527" y="3089"/>
                    </a:lnTo>
                    <a:lnTo>
                      <a:pt x="2532" y="3094"/>
                    </a:lnTo>
                    <a:lnTo>
                      <a:pt x="2538" y="3095"/>
                    </a:lnTo>
                    <a:lnTo>
                      <a:pt x="2538" y="3094"/>
                    </a:lnTo>
                    <a:lnTo>
                      <a:pt x="2539" y="3092"/>
                    </a:lnTo>
                    <a:lnTo>
                      <a:pt x="2536" y="3088"/>
                    </a:lnTo>
                    <a:lnTo>
                      <a:pt x="2536" y="3086"/>
                    </a:lnTo>
                    <a:lnTo>
                      <a:pt x="2538" y="3083"/>
                    </a:lnTo>
                    <a:lnTo>
                      <a:pt x="2544" y="3078"/>
                    </a:lnTo>
                    <a:lnTo>
                      <a:pt x="2548" y="3078"/>
                    </a:lnTo>
                    <a:lnTo>
                      <a:pt x="2550" y="3078"/>
                    </a:lnTo>
                    <a:lnTo>
                      <a:pt x="2555" y="3077"/>
                    </a:lnTo>
                    <a:lnTo>
                      <a:pt x="2557" y="3076"/>
                    </a:lnTo>
                    <a:lnTo>
                      <a:pt x="2559" y="3074"/>
                    </a:lnTo>
                    <a:lnTo>
                      <a:pt x="2556" y="3073"/>
                    </a:lnTo>
                    <a:lnTo>
                      <a:pt x="2552" y="3071"/>
                    </a:lnTo>
                    <a:close/>
                  </a:path>
                </a:pathLst>
              </a:custGeom>
              <a:solidFill>
                <a:srgbClr val="FFD48F"/>
              </a:solidFill>
              <a:ln w="9525">
                <a:solidFill>
                  <a:schemeClr val="bg1"/>
                </a:solidFill>
                <a:round/>
                <a:headEnd/>
                <a:tailEnd/>
              </a:ln>
            </p:spPr>
            <p:txBody>
              <a:bodyPr/>
              <a:lstStyle/>
              <a:p>
                <a:endParaRPr lang="en-US"/>
              </a:p>
            </p:txBody>
          </p:sp>
          <p:sp>
            <p:nvSpPr>
              <p:cNvPr id="207" name="Freeform 5"/>
              <p:cNvSpPr>
                <a:spLocks/>
              </p:cNvSpPr>
              <p:nvPr/>
            </p:nvSpPr>
            <p:spPr bwMode="auto">
              <a:xfrm>
                <a:off x="4270375" y="2578100"/>
                <a:ext cx="617538" cy="639763"/>
              </a:xfrm>
              <a:custGeom>
                <a:avLst/>
                <a:gdLst>
                  <a:gd name="T0" fmla="*/ 2147483647 w 2055"/>
                  <a:gd name="T1" fmla="*/ 2147483647 h 2136"/>
                  <a:gd name="T2" fmla="*/ 2147483647 w 2055"/>
                  <a:gd name="T3" fmla="*/ 2147483647 h 2136"/>
                  <a:gd name="T4" fmla="*/ 2147483647 w 2055"/>
                  <a:gd name="T5" fmla="*/ 2147483647 h 2136"/>
                  <a:gd name="T6" fmla="*/ 2147483647 w 2055"/>
                  <a:gd name="T7" fmla="*/ 2147483647 h 2136"/>
                  <a:gd name="T8" fmla="*/ 2147483647 w 2055"/>
                  <a:gd name="T9" fmla="*/ 2147483647 h 2136"/>
                  <a:gd name="T10" fmla="*/ 2147483647 w 2055"/>
                  <a:gd name="T11" fmla="*/ 2147483647 h 2136"/>
                  <a:gd name="T12" fmla="*/ 2147483647 w 2055"/>
                  <a:gd name="T13" fmla="*/ 2147483647 h 2136"/>
                  <a:gd name="T14" fmla="*/ 2147483647 w 2055"/>
                  <a:gd name="T15" fmla="*/ 2147483647 h 2136"/>
                  <a:gd name="T16" fmla="*/ 2147483647 w 2055"/>
                  <a:gd name="T17" fmla="*/ 2147483647 h 2136"/>
                  <a:gd name="T18" fmla="*/ 2147483647 w 2055"/>
                  <a:gd name="T19" fmla="*/ 2147483647 h 2136"/>
                  <a:gd name="T20" fmla="*/ 2147483647 w 2055"/>
                  <a:gd name="T21" fmla="*/ 2147483647 h 2136"/>
                  <a:gd name="T22" fmla="*/ 2147483647 w 2055"/>
                  <a:gd name="T23" fmla="*/ 2147483647 h 2136"/>
                  <a:gd name="T24" fmla="*/ 2147483647 w 2055"/>
                  <a:gd name="T25" fmla="*/ 2147483647 h 2136"/>
                  <a:gd name="T26" fmla="*/ 2147483647 w 2055"/>
                  <a:gd name="T27" fmla="*/ 2147483647 h 2136"/>
                  <a:gd name="T28" fmla="*/ 2147483647 w 2055"/>
                  <a:gd name="T29" fmla="*/ 2147483647 h 2136"/>
                  <a:gd name="T30" fmla="*/ 2147483647 w 2055"/>
                  <a:gd name="T31" fmla="*/ 2147483647 h 2136"/>
                  <a:gd name="T32" fmla="*/ 2147483647 w 2055"/>
                  <a:gd name="T33" fmla="*/ 2147483647 h 2136"/>
                  <a:gd name="T34" fmla="*/ 2147483647 w 2055"/>
                  <a:gd name="T35" fmla="*/ 2147483647 h 2136"/>
                  <a:gd name="T36" fmla="*/ 2147483647 w 2055"/>
                  <a:gd name="T37" fmla="*/ 2147483647 h 2136"/>
                  <a:gd name="T38" fmla="*/ 2147483647 w 2055"/>
                  <a:gd name="T39" fmla="*/ 2147483647 h 2136"/>
                  <a:gd name="T40" fmla="*/ 2147483647 w 2055"/>
                  <a:gd name="T41" fmla="*/ 2147483647 h 2136"/>
                  <a:gd name="T42" fmla="*/ 2147483647 w 2055"/>
                  <a:gd name="T43" fmla="*/ 2147483647 h 2136"/>
                  <a:gd name="T44" fmla="*/ 2147483647 w 2055"/>
                  <a:gd name="T45" fmla="*/ 2147483647 h 2136"/>
                  <a:gd name="T46" fmla="*/ 2147483647 w 2055"/>
                  <a:gd name="T47" fmla="*/ 2147483647 h 2136"/>
                  <a:gd name="T48" fmla="*/ 2147483647 w 2055"/>
                  <a:gd name="T49" fmla="*/ 2147483647 h 2136"/>
                  <a:gd name="T50" fmla="*/ 2147483647 w 2055"/>
                  <a:gd name="T51" fmla="*/ 2147483647 h 2136"/>
                  <a:gd name="T52" fmla="*/ 2147483647 w 2055"/>
                  <a:gd name="T53" fmla="*/ 2147483647 h 2136"/>
                  <a:gd name="T54" fmla="*/ 2147483647 w 2055"/>
                  <a:gd name="T55" fmla="*/ 2147483647 h 2136"/>
                  <a:gd name="T56" fmla="*/ 2147483647 w 2055"/>
                  <a:gd name="T57" fmla="*/ 2147483647 h 2136"/>
                  <a:gd name="T58" fmla="*/ 2147483647 w 2055"/>
                  <a:gd name="T59" fmla="*/ 2147483647 h 2136"/>
                  <a:gd name="T60" fmla="*/ 2147483647 w 2055"/>
                  <a:gd name="T61" fmla="*/ 2147483647 h 2136"/>
                  <a:gd name="T62" fmla="*/ 2147483647 w 2055"/>
                  <a:gd name="T63" fmla="*/ 2147483647 h 2136"/>
                  <a:gd name="T64" fmla="*/ 2147483647 w 2055"/>
                  <a:gd name="T65" fmla="*/ 2147483647 h 2136"/>
                  <a:gd name="T66" fmla="*/ 2147483647 w 2055"/>
                  <a:gd name="T67" fmla="*/ 2147483647 h 2136"/>
                  <a:gd name="T68" fmla="*/ 2147483647 w 2055"/>
                  <a:gd name="T69" fmla="*/ 2147483647 h 2136"/>
                  <a:gd name="T70" fmla="*/ 2147483647 w 2055"/>
                  <a:gd name="T71" fmla="*/ 2147483647 h 2136"/>
                  <a:gd name="T72" fmla="*/ 2147483647 w 2055"/>
                  <a:gd name="T73" fmla="*/ 2147483647 h 2136"/>
                  <a:gd name="T74" fmla="*/ 2147483647 w 2055"/>
                  <a:gd name="T75" fmla="*/ 2147483647 h 2136"/>
                  <a:gd name="T76" fmla="*/ 2147483647 w 2055"/>
                  <a:gd name="T77" fmla="*/ 2147483647 h 2136"/>
                  <a:gd name="T78" fmla="*/ 2147483647 w 2055"/>
                  <a:gd name="T79" fmla="*/ 2147483647 h 2136"/>
                  <a:gd name="T80" fmla="*/ 2147483647 w 2055"/>
                  <a:gd name="T81" fmla="*/ 2147483647 h 2136"/>
                  <a:gd name="T82" fmla="*/ 2147483647 w 2055"/>
                  <a:gd name="T83" fmla="*/ 2147483647 h 2136"/>
                  <a:gd name="T84" fmla="*/ 2147483647 w 2055"/>
                  <a:gd name="T85" fmla="*/ 2147483647 h 2136"/>
                  <a:gd name="T86" fmla="*/ 2147483647 w 2055"/>
                  <a:gd name="T87" fmla="*/ 2147483647 h 2136"/>
                  <a:gd name="T88" fmla="*/ 2147483647 w 2055"/>
                  <a:gd name="T89" fmla="*/ 2147483647 h 2136"/>
                  <a:gd name="T90" fmla="*/ 2147483647 w 2055"/>
                  <a:gd name="T91" fmla="*/ 2147483647 h 2136"/>
                  <a:gd name="T92" fmla="*/ 2147483647 w 2055"/>
                  <a:gd name="T93" fmla="*/ 2147483647 h 2136"/>
                  <a:gd name="T94" fmla="*/ 2147483647 w 2055"/>
                  <a:gd name="T95" fmla="*/ 2147483647 h 2136"/>
                  <a:gd name="T96" fmla="*/ 2147483647 w 2055"/>
                  <a:gd name="T97" fmla="*/ 2147483647 h 2136"/>
                  <a:gd name="T98" fmla="*/ 2147483647 w 2055"/>
                  <a:gd name="T99" fmla="*/ 2147483647 h 2136"/>
                  <a:gd name="T100" fmla="*/ 2147483647 w 2055"/>
                  <a:gd name="T101" fmla="*/ 2147483647 h 2136"/>
                  <a:gd name="T102" fmla="*/ 2147483647 w 2055"/>
                  <a:gd name="T103" fmla="*/ 2147483647 h 2136"/>
                  <a:gd name="T104" fmla="*/ 2147483647 w 2055"/>
                  <a:gd name="T105" fmla="*/ 2147483647 h 2136"/>
                  <a:gd name="T106" fmla="*/ 2147483647 w 2055"/>
                  <a:gd name="T107" fmla="*/ 2147483647 h 2136"/>
                  <a:gd name="T108" fmla="*/ 2147483647 w 2055"/>
                  <a:gd name="T109" fmla="*/ 2147483647 h 2136"/>
                  <a:gd name="T110" fmla="*/ 2147483647 w 2055"/>
                  <a:gd name="T111" fmla="*/ 2147483647 h 2136"/>
                  <a:gd name="T112" fmla="*/ 2147483647 w 2055"/>
                  <a:gd name="T113" fmla="*/ 2147483647 h 2136"/>
                  <a:gd name="T114" fmla="*/ 2147483647 w 2055"/>
                  <a:gd name="T115" fmla="*/ 2147483647 h 2136"/>
                  <a:gd name="T116" fmla="*/ 2147483647 w 2055"/>
                  <a:gd name="T117" fmla="*/ 2147483647 h 2136"/>
                  <a:gd name="T118" fmla="*/ 2147483647 w 2055"/>
                  <a:gd name="T119" fmla="*/ 2147483647 h 2136"/>
                  <a:gd name="T120" fmla="*/ 2147483647 w 2055"/>
                  <a:gd name="T121" fmla="*/ 2147483647 h 2136"/>
                  <a:gd name="T122" fmla="*/ 2147483647 w 2055"/>
                  <a:gd name="T123" fmla="*/ 2147483647 h 2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5"/>
                  <a:gd name="T187" fmla="*/ 0 h 2136"/>
                  <a:gd name="T188" fmla="*/ 2055 w 2055"/>
                  <a:gd name="T189" fmla="*/ 2136 h 2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5" h="2136">
                    <a:moveTo>
                      <a:pt x="1305" y="59"/>
                    </a:moveTo>
                    <a:lnTo>
                      <a:pt x="1305" y="62"/>
                    </a:lnTo>
                    <a:lnTo>
                      <a:pt x="1306" y="67"/>
                    </a:lnTo>
                    <a:lnTo>
                      <a:pt x="1307" y="76"/>
                    </a:lnTo>
                    <a:lnTo>
                      <a:pt x="1306" y="78"/>
                    </a:lnTo>
                    <a:lnTo>
                      <a:pt x="1303" y="81"/>
                    </a:lnTo>
                    <a:lnTo>
                      <a:pt x="1303" y="84"/>
                    </a:lnTo>
                    <a:lnTo>
                      <a:pt x="1304" y="86"/>
                    </a:lnTo>
                    <a:lnTo>
                      <a:pt x="1307" y="91"/>
                    </a:lnTo>
                    <a:lnTo>
                      <a:pt x="1308" y="93"/>
                    </a:lnTo>
                    <a:lnTo>
                      <a:pt x="1310" y="93"/>
                    </a:lnTo>
                    <a:lnTo>
                      <a:pt x="1310" y="94"/>
                    </a:lnTo>
                    <a:lnTo>
                      <a:pt x="1310" y="96"/>
                    </a:lnTo>
                    <a:lnTo>
                      <a:pt x="1307" y="99"/>
                    </a:lnTo>
                    <a:lnTo>
                      <a:pt x="1305" y="99"/>
                    </a:lnTo>
                    <a:lnTo>
                      <a:pt x="1303" y="99"/>
                    </a:lnTo>
                    <a:lnTo>
                      <a:pt x="1302" y="100"/>
                    </a:lnTo>
                    <a:lnTo>
                      <a:pt x="1302" y="103"/>
                    </a:lnTo>
                    <a:lnTo>
                      <a:pt x="1306" y="107"/>
                    </a:lnTo>
                    <a:lnTo>
                      <a:pt x="1307" y="109"/>
                    </a:lnTo>
                    <a:lnTo>
                      <a:pt x="1305" y="115"/>
                    </a:lnTo>
                    <a:lnTo>
                      <a:pt x="1305" y="118"/>
                    </a:lnTo>
                    <a:lnTo>
                      <a:pt x="1302" y="124"/>
                    </a:lnTo>
                    <a:lnTo>
                      <a:pt x="1302" y="127"/>
                    </a:lnTo>
                    <a:lnTo>
                      <a:pt x="1304" y="130"/>
                    </a:lnTo>
                    <a:lnTo>
                      <a:pt x="1306" y="136"/>
                    </a:lnTo>
                    <a:lnTo>
                      <a:pt x="1306" y="138"/>
                    </a:lnTo>
                    <a:lnTo>
                      <a:pt x="1305" y="138"/>
                    </a:lnTo>
                    <a:lnTo>
                      <a:pt x="1304" y="140"/>
                    </a:lnTo>
                    <a:lnTo>
                      <a:pt x="1303" y="147"/>
                    </a:lnTo>
                    <a:lnTo>
                      <a:pt x="1302" y="151"/>
                    </a:lnTo>
                    <a:lnTo>
                      <a:pt x="1302" y="156"/>
                    </a:lnTo>
                    <a:lnTo>
                      <a:pt x="1303" y="165"/>
                    </a:lnTo>
                    <a:lnTo>
                      <a:pt x="1301" y="176"/>
                    </a:lnTo>
                    <a:lnTo>
                      <a:pt x="1301" y="178"/>
                    </a:lnTo>
                    <a:lnTo>
                      <a:pt x="1301" y="180"/>
                    </a:lnTo>
                    <a:lnTo>
                      <a:pt x="1295" y="190"/>
                    </a:lnTo>
                    <a:lnTo>
                      <a:pt x="1295" y="192"/>
                    </a:lnTo>
                    <a:lnTo>
                      <a:pt x="1297" y="194"/>
                    </a:lnTo>
                    <a:lnTo>
                      <a:pt x="1297" y="197"/>
                    </a:lnTo>
                    <a:lnTo>
                      <a:pt x="1295" y="200"/>
                    </a:lnTo>
                    <a:lnTo>
                      <a:pt x="1291" y="205"/>
                    </a:lnTo>
                    <a:lnTo>
                      <a:pt x="1291" y="211"/>
                    </a:lnTo>
                    <a:lnTo>
                      <a:pt x="1287" y="214"/>
                    </a:lnTo>
                    <a:lnTo>
                      <a:pt x="1282" y="217"/>
                    </a:lnTo>
                    <a:lnTo>
                      <a:pt x="1279" y="215"/>
                    </a:lnTo>
                    <a:lnTo>
                      <a:pt x="1277" y="212"/>
                    </a:lnTo>
                    <a:lnTo>
                      <a:pt x="1274" y="209"/>
                    </a:lnTo>
                    <a:lnTo>
                      <a:pt x="1274" y="207"/>
                    </a:lnTo>
                    <a:lnTo>
                      <a:pt x="1273" y="205"/>
                    </a:lnTo>
                    <a:lnTo>
                      <a:pt x="1272" y="204"/>
                    </a:lnTo>
                    <a:lnTo>
                      <a:pt x="1248" y="208"/>
                    </a:lnTo>
                    <a:lnTo>
                      <a:pt x="1246" y="209"/>
                    </a:lnTo>
                    <a:lnTo>
                      <a:pt x="1244" y="211"/>
                    </a:lnTo>
                    <a:lnTo>
                      <a:pt x="1237" y="218"/>
                    </a:lnTo>
                    <a:lnTo>
                      <a:pt x="1233" y="219"/>
                    </a:lnTo>
                    <a:lnTo>
                      <a:pt x="1231" y="221"/>
                    </a:lnTo>
                    <a:lnTo>
                      <a:pt x="1229" y="222"/>
                    </a:lnTo>
                    <a:lnTo>
                      <a:pt x="1226" y="224"/>
                    </a:lnTo>
                    <a:lnTo>
                      <a:pt x="1222" y="225"/>
                    </a:lnTo>
                    <a:lnTo>
                      <a:pt x="1220" y="228"/>
                    </a:lnTo>
                    <a:lnTo>
                      <a:pt x="1216" y="229"/>
                    </a:lnTo>
                    <a:lnTo>
                      <a:pt x="1213" y="231"/>
                    </a:lnTo>
                    <a:lnTo>
                      <a:pt x="1201" y="233"/>
                    </a:lnTo>
                    <a:lnTo>
                      <a:pt x="1199" y="235"/>
                    </a:lnTo>
                    <a:lnTo>
                      <a:pt x="1198" y="236"/>
                    </a:lnTo>
                    <a:lnTo>
                      <a:pt x="1195" y="238"/>
                    </a:lnTo>
                    <a:lnTo>
                      <a:pt x="1194" y="240"/>
                    </a:lnTo>
                    <a:lnTo>
                      <a:pt x="1193" y="245"/>
                    </a:lnTo>
                    <a:lnTo>
                      <a:pt x="1193" y="250"/>
                    </a:lnTo>
                    <a:lnTo>
                      <a:pt x="1192" y="253"/>
                    </a:lnTo>
                    <a:lnTo>
                      <a:pt x="1192" y="254"/>
                    </a:lnTo>
                    <a:lnTo>
                      <a:pt x="1190" y="256"/>
                    </a:lnTo>
                    <a:lnTo>
                      <a:pt x="1188" y="259"/>
                    </a:lnTo>
                    <a:lnTo>
                      <a:pt x="1184" y="261"/>
                    </a:lnTo>
                    <a:lnTo>
                      <a:pt x="1183" y="263"/>
                    </a:lnTo>
                    <a:lnTo>
                      <a:pt x="1181" y="265"/>
                    </a:lnTo>
                    <a:lnTo>
                      <a:pt x="1181" y="269"/>
                    </a:lnTo>
                    <a:lnTo>
                      <a:pt x="1183" y="273"/>
                    </a:lnTo>
                    <a:lnTo>
                      <a:pt x="1183" y="275"/>
                    </a:lnTo>
                    <a:lnTo>
                      <a:pt x="1184" y="284"/>
                    </a:lnTo>
                    <a:lnTo>
                      <a:pt x="1183" y="288"/>
                    </a:lnTo>
                    <a:lnTo>
                      <a:pt x="1184" y="295"/>
                    </a:lnTo>
                    <a:lnTo>
                      <a:pt x="1187" y="296"/>
                    </a:lnTo>
                    <a:lnTo>
                      <a:pt x="1193" y="295"/>
                    </a:lnTo>
                    <a:lnTo>
                      <a:pt x="1198" y="297"/>
                    </a:lnTo>
                    <a:lnTo>
                      <a:pt x="1202" y="302"/>
                    </a:lnTo>
                    <a:lnTo>
                      <a:pt x="1202" y="304"/>
                    </a:lnTo>
                    <a:lnTo>
                      <a:pt x="1201" y="305"/>
                    </a:lnTo>
                    <a:lnTo>
                      <a:pt x="1199" y="307"/>
                    </a:lnTo>
                    <a:lnTo>
                      <a:pt x="1187" y="310"/>
                    </a:lnTo>
                    <a:lnTo>
                      <a:pt x="1185" y="311"/>
                    </a:lnTo>
                    <a:lnTo>
                      <a:pt x="1183" y="315"/>
                    </a:lnTo>
                    <a:lnTo>
                      <a:pt x="1182" y="316"/>
                    </a:lnTo>
                    <a:lnTo>
                      <a:pt x="1172" y="318"/>
                    </a:lnTo>
                    <a:lnTo>
                      <a:pt x="1169" y="321"/>
                    </a:lnTo>
                    <a:lnTo>
                      <a:pt x="1164" y="322"/>
                    </a:lnTo>
                    <a:lnTo>
                      <a:pt x="1160" y="329"/>
                    </a:lnTo>
                    <a:lnTo>
                      <a:pt x="1154" y="336"/>
                    </a:lnTo>
                    <a:lnTo>
                      <a:pt x="1134" y="339"/>
                    </a:lnTo>
                    <a:lnTo>
                      <a:pt x="1126" y="347"/>
                    </a:lnTo>
                    <a:lnTo>
                      <a:pt x="1120" y="345"/>
                    </a:lnTo>
                    <a:lnTo>
                      <a:pt x="1117" y="342"/>
                    </a:lnTo>
                    <a:lnTo>
                      <a:pt x="1110" y="343"/>
                    </a:lnTo>
                    <a:lnTo>
                      <a:pt x="1108" y="345"/>
                    </a:lnTo>
                    <a:lnTo>
                      <a:pt x="1103" y="347"/>
                    </a:lnTo>
                    <a:lnTo>
                      <a:pt x="1105" y="352"/>
                    </a:lnTo>
                    <a:lnTo>
                      <a:pt x="1103" y="355"/>
                    </a:lnTo>
                    <a:lnTo>
                      <a:pt x="1103" y="359"/>
                    </a:lnTo>
                    <a:lnTo>
                      <a:pt x="1101" y="360"/>
                    </a:lnTo>
                    <a:lnTo>
                      <a:pt x="1098" y="366"/>
                    </a:lnTo>
                    <a:lnTo>
                      <a:pt x="1097" y="367"/>
                    </a:lnTo>
                    <a:lnTo>
                      <a:pt x="1095" y="368"/>
                    </a:lnTo>
                    <a:lnTo>
                      <a:pt x="1090" y="366"/>
                    </a:lnTo>
                    <a:lnTo>
                      <a:pt x="1090" y="365"/>
                    </a:lnTo>
                    <a:lnTo>
                      <a:pt x="1089" y="364"/>
                    </a:lnTo>
                    <a:lnTo>
                      <a:pt x="1087" y="365"/>
                    </a:lnTo>
                    <a:lnTo>
                      <a:pt x="1082" y="364"/>
                    </a:lnTo>
                    <a:lnTo>
                      <a:pt x="1078" y="362"/>
                    </a:lnTo>
                    <a:lnTo>
                      <a:pt x="1077" y="357"/>
                    </a:lnTo>
                    <a:lnTo>
                      <a:pt x="1071" y="352"/>
                    </a:lnTo>
                    <a:lnTo>
                      <a:pt x="1060" y="346"/>
                    </a:lnTo>
                    <a:lnTo>
                      <a:pt x="1057" y="346"/>
                    </a:lnTo>
                    <a:lnTo>
                      <a:pt x="1055" y="344"/>
                    </a:lnTo>
                    <a:lnTo>
                      <a:pt x="1051" y="345"/>
                    </a:lnTo>
                    <a:lnTo>
                      <a:pt x="1048" y="347"/>
                    </a:lnTo>
                    <a:lnTo>
                      <a:pt x="1039" y="349"/>
                    </a:lnTo>
                    <a:lnTo>
                      <a:pt x="1037" y="350"/>
                    </a:lnTo>
                    <a:lnTo>
                      <a:pt x="1025" y="353"/>
                    </a:lnTo>
                    <a:lnTo>
                      <a:pt x="1019" y="349"/>
                    </a:lnTo>
                    <a:lnTo>
                      <a:pt x="1016" y="349"/>
                    </a:lnTo>
                    <a:lnTo>
                      <a:pt x="1015" y="348"/>
                    </a:lnTo>
                    <a:lnTo>
                      <a:pt x="1013" y="346"/>
                    </a:lnTo>
                    <a:lnTo>
                      <a:pt x="1012" y="342"/>
                    </a:lnTo>
                    <a:lnTo>
                      <a:pt x="1012" y="341"/>
                    </a:lnTo>
                    <a:lnTo>
                      <a:pt x="1006" y="335"/>
                    </a:lnTo>
                    <a:lnTo>
                      <a:pt x="1004" y="334"/>
                    </a:lnTo>
                    <a:lnTo>
                      <a:pt x="997" y="334"/>
                    </a:lnTo>
                    <a:lnTo>
                      <a:pt x="994" y="333"/>
                    </a:lnTo>
                    <a:lnTo>
                      <a:pt x="982" y="334"/>
                    </a:lnTo>
                    <a:lnTo>
                      <a:pt x="980" y="333"/>
                    </a:lnTo>
                    <a:lnTo>
                      <a:pt x="976" y="333"/>
                    </a:lnTo>
                    <a:lnTo>
                      <a:pt x="973" y="331"/>
                    </a:lnTo>
                    <a:lnTo>
                      <a:pt x="968" y="332"/>
                    </a:lnTo>
                    <a:lnTo>
                      <a:pt x="965" y="329"/>
                    </a:lnTo>
                    <a:lnTo>
                      <a:pt x="951" y="332"/>
                    </a:lnTo>
                    <a:lnTo>
                      <a:pt x="947" y="335"/>
                    </a:lnTo>
                    <a:lnTo>
                      <a:pt x="944" y="343"/>
                    </a:lnTo>
                    <a:lnTo>
                      <a:pt x="943" y="345"/>
                    </a:lnTo>
                    <a:lnTo>
                      <a:pt x="944" y="346"/>
                    </a:lnTo>
                    <a:lnTo>
                      <a:pt x="949" y="353"/>
                    </a:lnTo>
                    <a:lnTo>
                      <a:pt x="950" y="358"/>
                    </a:lnTo>
                    <a:lnTo>
                      <a:pt x="953" y="364"/>
                    </a:lnTo>
                    <a:lnTo>
                      <a:pt x="954" y="365"/>
                    </a:lnTo>
                    <a:lnTo>
                      <a:pt x="956" y="365"/>
                    </a:lnTo>
                    <a:lnTo>
                      <a:pt x="957" y="364"/>
                    </a:lnTo>
                    <a:lnTo>
                      <a:pt x="960" y="362"/>
                    </a:lnTo>
                    <a:lnTo>
                      <a:pt x="962" y="363"/>
                    </a:lnTo>
                    <a:lnTo>
                      <a:pt x="964" y="363"/>
                    </a:lnTo>
                    <a:lnTo>
                      <a:pt x="968" y="363"/>
                    </a:lnTo>
                    <a:lnTo>
                      <a:pt x="971" y="365"/>
                    </a:lnTo>
                    <a:lnTo>
                      <a:pt x="977" y="364"/>
                    </a:lnTo>
                    <a:lnTo>
                      <a:pt x="978" y="365"/>
                    </a:lnTo>
                    <a:lnTo>
                      <a:pt x="980" y="366"/>
                    </a:lnTo>
                    <a:lnTo>
                      <a:pt x="978" y="372"/>
                    </a:lnTo>
                    <a:lnTo>
                      <a:pt x="974" y="379"/>
                    </a:lnTo>
                    <a:lnTo>
                      <a:pt x="974" y="383"/>
                    </a:lnTo>
                    <a:lnTo>
                      <a:pt x="970" y="387"/>
                    </a:lnTo>
                    <a:lnTo>
                      <a:pt x="966" y="388"/>
                    </a:lnTo>
                    <a:lnTo>
                      <a:pt x="964" y="389"/>
                    </a:lnTo>
                    <a:lnTo>
                      <a:pt x="964" y="394"/>
                    </a:lnTo>
                    <a:lnTo>
                      <a:pt x="966" y="398"/>
                    </a:lnTo>
                    <a:lnTo>
                      <a:pt x="967" y="398"/>
                    </a:lnTo>
                    <a:lnTo>
                      <a:pt x="966" y="400"/>
                    </a:lnTo>
                    <a:lnTo>
                      <a:pt x="965" y="404"/>
                    </a:lnTo>
                    <a:lnTo>
                      <a:pt x="963" y="405"/>
                    </a:lnTo>
                    <a:lnTo>
                      <a:pt x="960" y="403"/>
                    </a:lnTo>
                    <a:lnTo>
                      <a:pt x="957" y="403"/>
                    </a:lnTo>
                    <a:lnTo>
                      <a:pt x="955" y="405"/>
                    </a:lnTo>
                    <a:lnTo>
                      <a:pt x="951" y="406"/>
                    </a:lnTo>
                    <a:lnTo>
                      <a:pt x="950" y="407"/>
                    </a:lnTo>
                    <a:lnTo>
                      <a:pt x="947" y="407"/>
                    </a:lnTo>
                    <a:lnTo>
                      <a:pt x="945" y="407"/>
                    </a:lnTo>
                    <a:lnTo>
                      <a:pt x="943" y="405"/>
                    </a:lnTo>
                    <a:lnTo>
                      <a:pt x="939" y="406"/>
                    </a:lnTo>
                    <a:lnTo>
                      <a:pt x="936" y="406"/>
                    </a:lnTo>
                    <a:lnTo>
                      <a:pt x="933" y="404"/>
                    </a:lnTo>
                    <a:lnTo>
                      <a:pt x="931" y="404"/>
                    </a:lnTo>
                    <a:lnTo>
                      <a:pt x="926" y="401"/>
                    </a:lnTo>
                    <a:lnTo>
                      <a:pt x="922" y="397"/>
                    </a:lnTo>
                    <a:lnTo>
                      <a:pt x="919" y="397"/>
                    </a:lnTo>
                    <a:lnTo>
                      <a:pt x="915" y="394"/>
                    </a:lnTo>
                    <a:lnTo>
                      <a:pt x="912" y="391"/>
                    </a:lnTo>
                    <a:lnTo>
                      <a:pt x="910" y="391"/>
                    </a:lnTo>
                    <a:lnTo>
                      <a:pt x="910" y="393"/>
                    </a:lnTo>
                    <a:lnTo>
                      <a:pt x="910" y="395"/>
                    </a:lnTo>
                    <a:lnTo>
                      <a:pt x="910" y="398"/>
                    </a:lnTo>
                    <a:lnTo>
                      <a:pt x="910" y="401"/>
                    </a:lnTo>
                    <a:lnTo>
                      <a:pt x="911" y="405"/>
                    </a:lnTo>
                    <a:lnTo>
                      <a:pt x="908" y="406"/>
                    </a:lnTo>
                    <a:lnTo>
                      <a:pt x="904" y="406"/>
                    </a:lnTo>
                    <a:lnTo>
                      <a:pt x="900" y="409"/>
                    </a:lnTo>
                    <a:lnTo>
                      <a:pt x="895" y="410"/>
                    </a:lnTo>
                    <a:lnTo>
                      <a:pt x="892" y="409"/>
                    </a:lnTo>
                    <a:lnTo>
                      <a:pt x="888" y="406"/>
                    </a:lnTo>
                    <a:lnTo>
                      <a:pt x="880" y="404"/>
                    </a:lnTo>
                    <a:lnTo>
                      <a:pt x="867" y="399"/>
                    </a:lnTo>
                    <a:lnTo>
                      <a:pt x="863" y="400"/>
                    </a:lnTo>
                    <a:lnTo>
                      <a:pt x="861" y="406"/>
                    </a:lnTo>
                    <a:lnTo>
                      <a:pt x="857" y="408"/>
                    </a:lnTo>
                    <a:lnTo>
                      <a:pt x="854" y="408"/>
                    </a:lnTo>
                    <a:lnTo>
                      <a:pt x="850" y="409"/>
                    </a:lnTo>
                    <a:lnTo>
                      <a:pt x="848" y="409"/>
                    </a:lnTo>
                    <a:lnTo>
                      <a:pt x="847" y="412"/>
                    </a:lnTo>
                    <a:lnTo>
                      <a:pt x="844" y="414"/>
                    </a:lnTo>
                    <a:lnTo>
                      <a:pt x="843" y="412"/>
                    </a:lnTo>
                    <a:lnTo>
                      <a:pt x="842" y="411"/>
                    </a:lnTo>
                    <a:lnTo>
                      <a:pt x="841" y="410"/>
                    </a:lnTo>
                    <a:lnTo>
                      <a:pt x="838" y="412"/>
                    </a:lnTo>
                    <a:lnTo>
                      <a:pt x="838" y="416"/>
                    </a:lnTo>
                    <a:lnTo>
                      <a:pt x="837" y="417"/>
                    </a:lnTo>
                    <a:lnTo>
                      <a:pt x="832" y="417"/>
                    </a:lnTo>
                    <a:lnTo>
                      <a:pt x="831" y="419"/>
                    </a:lnTo>
                    <a:lnTo>
                      <a:pt x="833" y="425"/>
                    </a:lnTo>
                    <a:lnTo>
                      <a:pt x="833" y="428"/>
                    </a:lnTo>
                    <a:lnTo>
                      <a:pt x="829" y="430"/>
                    </a:lnTo>
                    <a:lnTo>
                      <a:pt x="829" y="431"/>
                    </a:lnTo>
                    <a:lnTo>
                      <a:pt x="828" y="433"/>
                    </a:lnTo>
                    <a:lnTo>
                      <a:pt x="829" y="438"/>
                    </a:lnTo>
                    <a:lnTo>
                      <a:pt x="829" y="439"/>
                    </a:lnTo>
                    <a:lnTo>
                      <a:pt x="825" y="440"/>
                    </a:lnTo>
                    <a:lnTo>
                      <a:pt x="825" y="442"/>
                    </a:lnTo>
                    <a:lnTo>
                      <a:pt x="826" y="443"/>
                    </a:lnTo>
                    <a:lnTo>
                      <a:pt x="828" y="443"/>
                    </a:lnTo>
                    <a:lnTo>
                      <a:pt x="829" y="443"/>
                    </a:lnTo>
                    <a:lnTo>
                      <a:pt x="829" y="446"/>
                    </a:lnTo>
                    <a:lnTo>
                      <a:pt x="826" y="446"/>
                    </a:lnTo>
                    <a:lnTo>
                      <a:pt x="826" y="447"/>
                    </a:lnTo>
                    <a:lnTo>
                      <a:pt x="827" y="449"/>
                    </a:lnTo>
                    <a:lnTo>
                      <a:pt x="830" y="452"/>
                    </a:lnTo>
                    <a:lnTo>
                      <a:pt x="830" y="459"/>
                    </a:lnTo>
                    <a:lnTo>
                      <a:pt x="827" y="458"/>
                    </a:lnTo>
                    <a:lnTo>
                      <a:pt x="826" y="458"/>
                    </a:lnTo>
                    <a:lnTo>
                      <a:pt x="825" y="459"/>
                    </a:lnTo>
                    <a:lnTo>
                      <a:pt x="829" y="466"/>
                    </a:lnTo>
                    <a:lnTo>
                      <a:pt x="829" y="467"/>
                    </a:lnTo>
                    <a:lnTo>
                      <a:pt x="821" y="480"/>
                    </a:lnTo>
                    <a:lnTo>
                      <a:pt x="821" y="487"/>
                    </a:lnTo>
                    <a:lnTo>
                      <a:pt x="820" y="488"/>
                    </a:lnTo>
                    <a:lnTo>
                      <a:pt x="819" y="483"/>
                    </a:lnTo>
                    <a:lnTo>
                      <a:pt x="817" y="484"/>
                    </a:lnTo>
                    <a:lnTo>
                      <a:pt x="815" y="484"/>
                    </a:lnTo>
                    <a:lnTo>
                      <a:pt x="815" y="489"/>
                    </a:lnTo>
                    <a:lnTo>
                      <a:pt x="815" y="490"/>
                    </a:lnTo>
                    <a:lnTo>
                      <a:pt x="812" y="491"/>
                    </a:lnTo>
                    <a:lnTo>
                      <a:pt x="811" y="489"/>
                    </a:lnTo>
                    <a:lnTo>
                      <a:pt x="810" y="489"/>
                    </a:lnTo>
                    <a:lnTo>
                      <a:pt x="808" y="491"/>
                    </a:lnTo>
                    <a:lnTo>
                      <a:pt x="805" y="501"/>
                    </a:lnTo>
                    <a:lnTo>
                      <a:pt x="802" y="498"/>
                    </a:lnTo>
                    <a:lnTo>
                      <a:pt x="801" y="498"/>
                    </a:lnTo>
                    <a:lnTo>
                      <a:pt x="798" y="503"/>
                    </a:lnTo>
                    <a:lnTo>
                      <a:pt x="797" y="504"/>
                    </a:lnTo>
                    <a:lnTo>
                      <a:pt x="792" y="508"/>
                    </a:lnTo>
                    <a:lnTo>
                      <a:pt x="790" y="511"/>
                    </a:lnTo>
                    <a:lnTo>
                      <a:pt x="787" y="515"/>
                    </a:lnTo>
                    <a:lnTo>
                      <a:pt x="786" y="521"/>
                    </a:lnTo>
                    <a:lnTo>
                      <a:pt x="786" y="528"/>
                    </a:lnTo>
                    <a:lnTo>
                      <a:pt x="784" y="531"/>
                    </a:lnTo>
                    <a:lnTo>
                      <a:pt x="776" y="535"/>
                    </a:lnTo>
                    <a:lnTo>
                      <a:pt x="769" y="533"/>
                    </a:lnTo>
                    <a:lnTo>
                      <a:pt x="769" y="534"/>
                    </a:lnTo>
                    <a:lnTo>
                      <a:pt x="768" y="535"/>
                    </a:lnTo>
                    <a:lnTo>
                      <a:pt x="766" y="534"/>
                    </a:lnTo>
                    <a:lnTo>
                      <a:pt x="763" y="534"/>
                    </a:lnTo>
                    <a:lnTo>
                      <a:pt x="759" y="532"/>
                    </a:lnTo>
                    <a:lnTo>
                      <a:pt x="758" y="530"/>
                    </a:lnTo>
                    <a:lnTo>
                      <a:pt x="757" y="524"/>
                    </a:lnTo>
                    <a:lnTo>
                      <a:pt x="756" y="521"/>
                    </a:lnTo>
                    <a:lnTo>
                      <a:pt x="755" y="518"/>
                    </a:lnTo>
                    <a:lnTo>
                      <a:pt x="753" y="513"/>
                    </a:lnTo>
                    <a:lnTo>
                      <a:pt x="746" y="507"/>
                    </a:lnTo>
                    <a:lnTo>
                      <a:pt x="743" y="502"/>
                    </a:lnTo>
                    <a:lnTo>
                      <a:pt x="739" y="503"/>
                    </a:lnTo>
                    <a:lnTo>
                      <a:pt x="737" y="503"/>
                    </a:lnTo>
                    <a:lnTo>
                      <a:pt x="736" y="508"/>
                    </a:lnTo>
                    <a:lnTo>
                      <a:pt x="735" y="508"/>
                    </a:lnTo>
                    <a:lnTo>
                      <a:pt x="733" y="507"/>
                    </a:lnTo>
                    <a:lnTo>
                      <a:pt x="730" y="507"/>
                    </a:lnTo>
                    <a:lnTo>
                      <a:pt x="729" y="507"/>
                    </a:lnTo>
                    <a:lnTo>
                      <a:pt x="728" y="511"/>
                    </a:lnTo>
                    <a:lnTo>
                      <a:pt x="724" y="512"/>
                    </a:lnTo>
                    <a:lnTo>
                      <a:pt x="723" y="513"/>
                    </a:lnTo>
                    <a:lnTo>
                      <a:pt x="723" y="514"/>
                    </a:lnTo>
                    <a:lnTo>
                      <a:pt x="724" y="517"/>
                    </a:lnTo>
                    <a:lnTo>
                      <a:pt x="724" y="519"/>
                    </a:lnTo>
                    <a:lnTo>
                      <a:pt x="718" y="518"/>
                    </a:lnTo>
                    <a:lnTo>
                      <a:pt x="717" y="520"/>
                    </a:lnTo>
                    <a:lnTo>
                      <a:pt x="716" y="520"/>
                    </a:lnTo>
                    <a:lnTo>
                      <a:pt x="712" y="515"/>
                    </a:lnTo>
                    <a:lnTo>
                      <a:pt x="709" y="515"/>
                    </a:lnTo>
                    <a:lnTo>
                      <a:pt x="706" y="515"/>
                    </a:lnTo>
                    <a:lnTo>
                      <a:pt x="705" y="519"/>
                    </a:lnTo>
                    <a:lnTo>
                      <a:pt x="703" y="521"/>
                    </a:lnTo>
                    <a:lnTo>
                      <a:pt x="692" y="523"/>
                    </a:lnTo>
                    <a:lnTo>
                      <a:pt x="688" y="524"/>
                    </a:lnTo>
                    <a:lnTo>
                      <a:pt x="683" y="523"/>
                    </a:lnTo>
                    <a:lnTo>
                      <a:pt x="683" y="533"/>
                    </a:lnTo>
                    <a:lnTo>
                      <a:pt x="682" y="538"/>
                    </a:lnTo>
                    <a:lnTo>
                      <a:pt x="681" y="539"/>
                    </a:lnTo>
                    <a:lnTo>
                      <a:pt x="677" y="539"/>
                    </a:lnTo>
                    <a:lnTo>
                      <a:pt x="671" y="540"/>
                    </a:lnTo>
                    <a:lnTo>
                      <a:pt x="666" y="541"/>
                    </a:lnTo>
                    <a:lnTo>
                      <a:pt x="661" y="546"/>
                    </a:lnTo>
                    <a:lnTo>
                      <a:pt x="659" y="549"/>
                    </a:lnTo>
                    <a:lnTo>
                      <a:pt x="657" y="550"/>
                    </a:lnTo>
                    <a:lnTo>
                      <a:pt x="656" y="555"/>
                    </a:lnTo>
                    <a:lnTo>
                      <a:pt x="655" y="564"/>
                    </a:lnTo>
                    <a:lnTo>
                      <a:pt x="653" y="569"/>
                    </a:lnTo>
                    <a:lnTo>
                      <a:pt x="653" y="574"/>
                    </a:lnTo>
                    <a:lnTo>
                      <a:pt x="653" y="575"/>
                    </a:lnTo>
                    <a:lnTo>
                      <a:pt x="647" y="576"/>
                    </a:lnTo>
                    <a:lnTo>
                      <a:pt x="645" y="579"/>
                    </a:lnTo>
                    <a:lnTo>
                      <a:pt x="644" y="579"/>
                    </a:lnTo>
                    <a:lnTo>
                      <a:pt x="642" y="581"/>
                    </a:lnTo>
                    <a:lnTo>
                      <a:pt x="639" y="582"/>
                    </a:lnTo>
                    <a:lnTo>
                      <a:pt x="636" y="586"/>
                    </a:lnTo>
                    <a:lnTo>
                      <a:pt x="634" y="587"/>
                    </a:lnTo>
                    <a:lnTo>
                      <a:pt x="633" y="588"/>
                    </a:lnTo>
                    <a:lnTo>
                      <a:pt x="632" y="594"/>
                    </a:lnTo>
                    <a:lnTo>
                      <a:pt x="630" y="600"/>
                    </a:lnTo>
                    <a:lnTo>
                      <a:pt x="628" y="605"/>
                    </a:lnTo>
                    <a:lnTo>
                      <a:pt x="624" y="606"/>
                    </a:lnTo>
                    <a:lnTo>
                      <a:pt x="623" y="608"/>
                    </a:lnTo>
                    <a:lnTo>
                      <a:pt x="621" y="610"/>
                    </a:lnTo>
                    <a:lnTo>
                      <a:pt x="619" y="612"/>
                    </a:lnTo>
                    <a:lnTo>
                      <a:pt x="618" y="616"/>
                    </a:lnTo>
                    <a:lnTo>
                      <a:pt x="615" y="617"/>
                    </a:lnTo>
                    <a:lnTo>
                      <a:pt x="612" y="621"/>
                    </a:lnTo>
                    <a:lnTo>
                      <a:pt x="609" y="622"/>
                    </a:lnTo>
                    <a:lnTo>
                      <a:pt x="607" y="624"/>
                    </a:lnTo>
                    <a:lnTo>
                      <a:pt x="604" y="625"/>
                    </a:lnTo>
                    <a:lnTo>
                      <a:pt x="594" y="633"/>
                    </a:lnTo>
                    <a:lnTo>
                      <a:pt x="591" y="636"/>
                    </a:lnTo>
                    <a:lnTo>
                      <a:pt x="585" y="642"/>
                    </a:lnTo>
                    <a:lnTo>
                      <a:pt x="584" y="642"/>
                    </a:lnTo>
                    <a:lnTo>
                      <a:pt x="582" y="638"/>
                    </a:lnTo>
                    <a:lnTo>
                      <a:pt x="579" y="636"/>
                    </a:lnTo>
                    <a:lnTo>
                      <a:pt x="578" y="636"/>
                    </a:lnTo>
                    <a:lnTo>
                      <a:pt x="570" y="637"/>
                    </a:lnTo>
                    <a:lnTo>
                      <a:pt x="568" y="635"/>
                    </a:lnTo>
                    <a:lnTo>
                      <a:pt x="567" y="633"/>
                    </a:lnTo>
                    <a:lnTo>
                      <a:pt x="563" y="632"/>
                    </a:lnTo>
                    <a:lnTo>
                      <a:pt x="554" y="633"/>
                    </a:lnTo>
                    <a:lnTo>
                      <a:pt x="551" y="635"/>
                    </a:lnTo>
                    <a:lnTo>
                      <a:pt x="546" y="636"/>
                    </a:lnTo>
                    <a:lnTo>
                      <a:pt x="543" y="638"/>
                    </a:lnTo>
                    <a:lnTo>
                      <a:pt x="543" y="642"/>
                    </a:lnTo>
                    <a:lnTo>
                      <a:pt x="543" y="643"/>
                    </a:lnTo>
                    <a:lnTo>
                      <a:pt x="541" y="644"/>
                    </a:lnTo>
                    <a:lnTo>
                      <a:pt x="539" y="646"/>
                    </a:lnTo>
                    <a:lnTo>
                      <a:pt x="535" y="646"/>
                    </a:lnTo>
                    <a:lnTo>
                      <a:pt x="528" y="655"/>
                    </a:lnTo>
                    <a:lnTo>
                      <a:pt x="523" y="657"/>
                    </a:lnTo>
                    <a:lnTo>
                      <a:pt x="519" y="662"/>
                    </a:lnTo>
                    <a:lnTo>
                      <a:pt x="517" y="662"/>
                    </a:lnTo>
                    <a:lnTo>
                      <a:pt x="514" y="660"/>
                    </a:lnTo>
                    <a:lnTo>
                      <a:pt x="505" y="662"/>
                    </a:lnTo>
                    <a:lnTo>
                      <a:pt x="504" y="663"/>
                    </a:lnTo>
                    <a:lnTo>
                      <a:pt x="502" y="667"/>
                    </a:lnTo>
                    <a:lnTo>
                      <a:pt x="500" y="670"/>
                    </a:lnTo>
                    <a:lnTo>
                      <a:pt x="499" y="670"/>
                    </a:lnTo>
                    <a:lnTo>
                      <a:pt x="495" y="671"/>
                    </a:lnTo>
                    <a:lnTo>
                      <a:pt x="492" y="675"/>
                    </a:lnTo>
                    <a:lnTo>
                      <a:pt x="491" y="678"/>
                    </a:lnTo>
                    <a:lnTo>
                      <a:pt x="484" y="686"/>
                    </a:lnTo>
                    <a:lnTo>
                      <a:pt x="480" y="687"/>
                    </a:lnTo>
                    <a:lnTo>
                      <a:pt x="474" y="694"/>
                    </a:lnTo>
                    <a:lnTo>
                      <a:pt x="473" y="694"/>
                    </a:lnTo>
                    <a:lnTo>
                      <a:pt x="469" y="693"/>
                    </a:lnTo>
                    <a:lnTo>
                      <a:pt x="466" y="693"/>
                    </a:lnTo>
                    <a:lnTo>
                      <a:pt x="463" y="690"/>
                    </a:lnTo>
                    <a:lnTo>
                      <a:pt x="460" y="691"/>
                    </a:lnTo>
                    <a:lnTo>
                      <a:pt x="457" y="698"/>
                    </a:lnTo>
                    <a:lnTo>
                      <a:pt x="454" y="699"/>
                    </a:lnTo>
                    <a:lnTo>
                      <a:pt x="453" y="701"/>
                    </a:lnTo>
                    <a:lnTo>
                      <a:pt x="449" y="701"/>
                    </a:lnTo>
                    <a:lnTo>
                      <a:pt x="444" y="708"/>
                    </a:lnTo>
                    <a:lnTo>
                      <a:pt x="438" y="714"/>
                    </a:lnTo>
                    <a:lnTo>
                      <a:pt x="435" y="715"/>
                    </a:lnTo>
                    <a:lnTo>
                      <a:pt x="433" y="718"/>
                    </a:lnTo>
                    <a:lnTo>
                      <a:pt x="431" y="721"/>
                    </a:lnTo>
                    <a:lnTo>
                      <a:pt x="431" y="722"/>
                    </a:lnTo>
                    <a:lnTo>
                      <a:pt x="431" y="725"/>
                    </a:lnTo>
                    <a:lnTo>
                      <a:pt x="434" y="727"/>
                    </a:lnTo>
                    <a:lnTo>
                      <a:pt x="437" y="732"/>
                    </a:lnTo>
                    <a:lnTo>
                      <a:pt x="437" y="733"/>
                    </a:lnTo>
                    <a:lnTo>
                      <a:pt x="436" y="737"/>
                    </a:lnTo>
                    <a:lnTo>
                      <a:pt x="436" y="741"/>
                    </a:lnTo>
                    <a:lnTo>
                      <a:pt x="435" y="745"/>
                    </a:lnTo>
                    <a:lnTo>
                      <a:pt x="436" y="746"/>
                    </a:lnTo>
                    <a:lnTo>
                      <a:pt x="437" y="748"/>
                    </a:lnTo>
                    <a:lnTo>
                      <a:pt x="437" y="749"/>
                    </a:lnTo>
                    <a:lnTo>
                      <a:pt x="435" y="756"/>
                    </a:lnTo>
                    <a:lnTo>
                      <a:pt x="434" y="757"/>
                    </a:lnTo>
                    <a:lnTo>
                      <a:pt x="431" y="758"/>
                    </a:lnTo>
                    <a:lnTo>
                      <a:pt x="425" y="763"/>
                    </a:lnTo>
                    <a:lnTo>
                      <a:pt x="422" y="769"/>
                    </a:lnTo>
                    <a:lnTo>
                      <a:pt x="421" y="773"/>
                    </a:lnTo>
                    <a:lnTo>
                      <a:pt x="418" y="777"/>
                    </a:lnTo>
                    <a:lnTo>
                      <a:pt x="416" y="777"/>
                    </a:lnTo>
                    <a:lnTo>
                      <a:pt x="413" y="773"/>
                    </a:lnTo>
                    <a:lnTo>
                      <a:pt x="411" y="773"/>
                    </a:lnTo>
                    <a:lnTo>
                      <a:pt x="405" y="774"/>
                    </a:lnTo>
                    <a:lnTo>
                      <a:pt x="403" y="776"/>
                    </a:lnTo>
                    <a:lnTo>
                      <a:pt x="398" y="778"/>
                    </a:lnTo>
                    <a:lnTo>
                      <a:pt x="397" y="780"/>
                    </a:lnTo>
                    <a:lnTo>
                      <a:pt x="397" y="783"/>
                    </a:lnTo>
                    <a:lnTo>
                      <a:pt x="397" y="787"/>
                    </a:lnTo>
                    <a:lnTo>
                      <a:pt x="396" y="789"/>
                    </a:lnTo>
                    <a:lnTo>
                      <a:pt x="396" y="791"/>
                    </a:lnTo>
                    <a:lnTo>
                      <a:pt x="394" y="793"/>
                    </a:lnTo>
                    <a:lnTo>
                      <a:pt x="386" y="793"/>
                    </a:lnTo>
                    <a:lnTo>
                      <a:pt x="384" y="794"/>
                    </a:lnTo>
                    <a:lnTo>
                      <a:pt x="382" y="804"/>
                    </a:lnTo>
                    <a:lnTo>
                      <a:pt x="381" y="808"/>
                    </a:lnTo>
                    <a:lnTo>
                      <a:pt x="381" y="810"/>
                    </a:lnTo>
                    <a:lnTo>
                      <a:pt x="380" y="811"/>
                    </a:lnTo>
                    <a:lnTo>
                      <a:pt x="376" y="817"/>
                    </a:lnTo>
                    <a:lnTo>
                      <a:pt x="375" y="824"/>
                    </a:lnTo>
                    <a:lnTo>
                      <a:pt x="373" y="826"/>
                    </a:lnTo>
                    <a:lnTo>
                      <a:pt x="369" y="835"/>
                    </a:lnTo>
                    <a:lnTo>
                      <a:pt x="366" y="836"/>
                    </a:lnTo>
                    <a:lnTo>
                      <a:pt x="364" y="839"/>
                    </a:lnTo>
                    <a:lnTo>
                      <a:pt x="360" y="840"/>
                    </a:lnTo>
                    <a:lnTo>
                      <a:pt x="357" y="841"/>
                    </a:lnTo>
                    <a:lnTo>
                      <a:pt x="357" y="849"/>
                    </a:lnTo>
                    <a:lnTo>
                      <a:pt x="356" y="854"/>
                    </a:lnTo>
                    <a:lnTo>
                      <a:pt x="354" y="856"/>
                    </a:lnTo>
                    <a:lnTo>
                      <a:pt x="352" y="861"/>
                    </a:lnTo>
                    <a:lnTo>
                      <a:pt x="351" y="864"/>
                    </a:lnTo>
                    <a:lnTo>
                      <a:pt x="350" y="867"/>
                    </a:lnTo>
                    <a:lnTo>
                      <a:pt x="346" y="870"/>
                    </a:lnTo>
                    <a:lnTo>
                      <a:pt x="344" y="875"/>
                    </a:lnTo>
                    <a:lnTo>
                      <a:pt x="343" y="876"/>
                    </a:lnTo>
                    <a:lnTo>
                      <a:pt x="344" y="883"/>
                    </a:lnTo>
                    <a:lnTo>
                      <a:pt x="346" y="886"/>
                    </a:lnTo>
                    <a:lnTo>
                      <a:pt x="346" y="890"/>
                    </a:lnTo>
                    <a:lnTo>
                      <a:pt x="349" y="891"/>
                    </a:lnTo>
                    <a:lnTo>
                      <a:pt x="349" y="892"/>
                    </a:lnTo>
                    <a:lnTo>
                      <a:pt x="349" y="896"/>
                    </a:lnTo>
                    <a:lnTo>
                      <a:pt x="347" y="898"/>
                    </a:lnTo>
                    <a:lnTo>
                      <a:pt x="339" y="907"/>
                    </a:lnTo>
                    <a:lnTo>
                      <a:pt x="333" y="908"/>
                    </a:lnTo>
                    <a:lnTo>
                      <a:pt x="332" y="907"/>
                    </a:lnTo>
                    <a:lnTo>
                      <a:pt x="329" y="906"/>
                    </a:lnTo>
                    <a:lnTo>
                      <a:pt x="325" y="906"/>
                    </a:lnTo>
                    <a:lnTo>
                      <a:pt x="319" y="903"/>
                    </a:lnTo>
                    <a:lnTo>
                      <a:pt x="318" y="901"/>
                    </a:lnTo>
                    <a:lnTo>
                      <a:pt x="318" y="896"/>
                    </a:lnTo>
                    <a:lnTo>
                      <a:pt x="319" y="893"/>
                    </a:lnTo>
                    <a:lnTo>
                      <a:pt x="318" y="881"/>
                    </a:lnTo>
                    <a:lnTo>
                      <a:pt x="318" y="880"/>
                    </a:lnTo>
                    <a:lnTo>
                      <a:pt x="320" y="877"/>
                    </a:lnTo>
                    <a:lnTo>
                      <a:pt x="320" y="875"/>
                    </a:lnTo>
                    <a:lnTo>
                      <a:pt x="319" y="865"/>
                    </a:lnTo>
                    <a:lnTo>
                      <a:pt x="318" y="862"/>
                    </a:lnTo>
                    <a:lnTo>
                      <a:pt x="317" y="857"/>
                    </a:lnTo>
                    <a:lnTo>
                      <a:pt x="314" y="856"/>
                    </a:lnTo>
                    <a:lnTo>
                      <a:pt x="311" y="856"/>
                    </a:lnTo>
                    <a:lnTo>
                      <a:pt x="309" y="855"/>
                    </a:lnTo>
                    <a:lnTo>
                      <a:pt x="308" y="851"/>
                    </a:lnTo>
                    <a:lnTo>
                      <a:pt x="307" y="847"/>
                    </a:lnTo>
                    <a:lnTo>
                      <a:pt x="305" y="843"/>
                    </a:lnTo>
                    <a:lnTo>
                      <a:pt x="300" y="835"/>
                    </a:lnTo>
                    <a:lnTo>
                      <a:pt x="299" y="833"/>
                    </a:lnTo>
                    <a:lnTo>
                      <a:pt x="300" y="831"/>
                    </a:lnTo>
                    <a:lnTo>
                      <a:pt x="300" y="830"/>
                    </a:lnTo>
                    <a:lnTo>
                      <a:pt x="298" y="823"/>
                    </a:lnTo>
                    <a:lnTo>
                      <a:pt x="294" y="821"/>
                    </a:lnTo>
                    <a:lnTo>
                      <a:pt x="289" y="820"/>
                    </a:lnTo>
                    <a:lnTo>
                      <a:pt x="287" y="818"/>
                    </a:lnTo>
                    <a:lnTo>
                      <a:pt x="288" y="813"/>
                    </a:lnTo>
                    <a:lnTo>
                      <a:pt x="287" y="800"/>
                    </a:lnTo>
                    <a:lnTo>
                      <a:pt x="283" y="793"/>
                    </a:lnTo>
                    <a:lnTo>
                      <a:pt x="281" y="791"/>
                    </a:lnTo>
                    <a:lnTo>
                      <a:pt x="278" y="790"/>
                    </a:lnTo>
                    <a:lnTo>
                      <a:pt x="274" y="788"/>
                    </a:lnTo>
                    <a:lnTo>
                      <a:pt x="274" y="787"/>
                    </a:lnTo>
                    <a:lnTo>
                      <a:pt x="274" y="783"/>
                    </a:lnTo>
                    <a:lnTo>
                      <a:pt x="274" y="781"/>
                    </a:lnTo>
                    <a:lnTo>
                      <a:pt x="270" y="777"/>
                    </a:lnTo>
                    <a:lnTo>
                      <a:pt x="268" y="776"/>
                    </a:lnTo>
                    <a:lnTo>
                      <a:pt x="266" y="772"/>
                    </a:lnTo>
                    <a:lnTo>
                      <a:pt x="267" y="768"/>
                    </a:lnTo>
                    <a:lnTo>
                      <a:pt x="266" y="764"/>
                    </a:lnTo>
                    <a:lnTo>
                      <a:pt x="263" y="763"/>
                    </a:lnTo>
                    <a:lnTo>
                      <a:pt x="260" y="763"/>
                    </a:lnTo>
                    <a:lnTo>
                      <a:pt x="259" y="761"/>
                    </a:lnTo>
                    <a:lnTo>
                      <a:pt x="258" y="756"/>
                    </a:lnTo>
                    <a:lnTo>
                      <a:pt x="258" y="753"/>
                    </a:lnTo>
                    <a:lnTo>
                      <a:pt x="252" y="749"/>
                    </a:lnTo>
                    <a:lnTo>
                      <a:pt x="246" y="745"/>
                    </a:lnTo>
                    <a:lnTo>
                      <a:pt x="245" y="742"/>
                    </a:lnTo>
                    <a:lnTo>
                      <a:pt x="245" y="737"/>
                    </a:lnTo>
                    <a:lnTo>
                      <a:pt x="243" y="732"/>
                    </a:lnTo>
                    <a:lnTo>
                      <a:pt x="243" y="725"/>
                    </a:lnTo>
                    <a:lnTo>
                      <a:pt x="245" y="718"/>
                    </a:lnTo>
                    <a:lnTo>
                      <a:pt x="247" y="712"/>
                    </a:lnTo>
                    <a:lnTo>
                      <a:pt x="246" y="699"/>
                    </a:lnTo>
                    <a:lnTo>
                      <a:pt x="242" y="696"/>
                    </a:lnTo>
                    <a:lnTo>
                      <a:pt x="242" y="695"/>
                    </a:lnTo>
                    <a:lnTo>
                      <a:pt x="239" y="695"/>
                    </a:lnTo>
                    <a:lnTo>
                      <a:pt x="236" y="697"/>
                    </a:lnTo>
                    <a:lnTo>
                      <a:pt x="227" y="698"/>
                    </a:lnTo>
                    <a:lnTo>
                      <a:pt x="224" y="700"/>
                    </a:lnTo>
                    <a:lnTo>
                      <a:pt x="215" y="701"/>
                    </a:lnTo>
                    <a:lnTo>
                      <a:pt x="211" y="699"/>
                    </a:lnTo>
                    <a:lnTo>
                      <a:pt x="207" y="700"/>
                    </a:lnTo>
                    <a:lnTo>
                      <a:pt x="202" y="698"/>
                    </a:lnTo>
                    <a:lnTo>
                      <a:pt x="199" y="697"/>
                    </a:lnTo>
                    <a:lnTo>
                      <a:pt x="194" y="695"/>
                    </a:lnTo>
                    <a:lnTo>
                      <a:pt x="189" y="693"/>
                    </a:lnTo>
                    <a:lnTo>
                      <a:pt x="184" y="691"/>
                    </a:lnTo>
                    <a:lnTo>
                      <a:pt x="180" y="688"/>
                    </a:lnTo>
                    <a:lnTo>
                      <a:pt x="176" y="688"/>
                    </a:lnTo>
                    <a:lnTo>
                      <a:pt x="172" y="685"/>
                    </a:lnTo>
                    <a:lnTo>
                      <a:pt x="168" y="684"/>
                    </a:lnTo>
                    <a:lnTo>
                      <a:pt x="167" y="683"/>
                    </a:lnTo>
                    <a:lnTo>
                      <a:pt x="166" y="680"/>
                    </a:lnTo>
                    <a:lnTo>
                      <a:pt x="164" y="679"/>
                    </a:lnTo>
                    <a:lnTo>
                      <a:pt x="163" y="677"/>
                    </a:lnTo>
                    <a:lnTo>
                      <a:pt x="163" y="676"/>
                    </a:lnTo>
                    <a:lnTo>
                      <a:pt x="159" y="674"/>
                    </a:lnTo>
                    <a:lnTo>
                      <a:pt x="158" y="671"/>
                    </a:lnTo>
                    <a:lnTo>
                      <a:pt x="156" y="669"/>
                    </a:lnTo>
                    <a:lnTo>
                      <a:pt x="154" y="670"/>
                    </a:lnTo>
                    <a:lnTo>
                      <a:pt x="153" y="670"/>
                    </a:lnTo>
                    <a:lnTo>
                      <a:pt x="149" y="667"/>
                    </a:lnTo>
                    <a:lnTo>
                      <a:pt x="150" y="665"/>
                    </a:lnTo>
                    <a:lnTo>
                      <a:pt x="153" y="663"/>
                    </a:lnTo>
                    <a:lnTo>
                      <a:pt x="145" y="643"/>
                    </a:lnTo>
                    <a:lnTo>
                      <a:pt x="141" y="639"/>
                    </a:lnTo>
                    <a:lnTo>
                      <a:pt x="139" y="638"/>
                    </a:lnTo>
                    <a:lnTo>
                      <a:pt x="137" y="636"/>
                    </a:lnTo>
                    <a:lnTo>
                      <a:pt x="135" y="636"/>
                    </a:lnTo>
                    <a:lnTo>
                      <a:pt x="133" y="639"/>
                    </a:lnTo>
                    <a:lnTo>
                      <a:pt x="128" y="649"/>
                    </a:lnTo>
                    <a:lnTo>
                      <a:pt x="126" y="652"/>
                    </a:lnTo>
                    <a:lnTo>
                      <a:pt x="124" y="654"/>
                    </a:lnTo>
                    <a:lnTo>
                      <a:pt x="123" y="655"/>
                    </a:lnTo>
                    <a:lnTo>
                      <a:pt x="121" y="657"/>
                    </a:lnTo>
                    <a:lnTo>
                      <a:pt x="119" y="658"/>
                    </a:lnTo>
                    <a:lnTo>
                      <a:pt x="117" y="660"/>
                    </a:lnTo>
                    <a:lnTo>
                      <a:pt x="115" y="663"/>
                    </a:lnTo>
                    <a:lnTo>
                      <a:pt x="115" y="664"/>
                    </a:lnTo>
                    <a:lnTo>
                      <a:pt x="113" y="667"/>
                    </a:lnTo>
                    <a:lnTo>
                      <a:pt x="110" y="670"/>
                    </a:lnTo>
                    <a:lnTo>
                      <a:pt x="104" y="671"/>
                    </a:lnTo>
                    <a:lnTo>
                      <a:pt x="103" y="670"/>
                    </a:lnTo>
                    <a:lnTo>
                      <a:pt x="100" y="674"/>
                    </a:lnTo>
                    <a:lnTo>
                      <a:pt x="93" y="675"/>
                    </a:lnTo>
                    <a:lnTo>
                      <a:pt x="92" y="676"/>
                    </a:lnTo>
                    <a:lnTo>
                      <a:pt x="90" y="678"/>
                    </a:lnTo>
                    <a:lnTo>
                      <a:pt x="90" y="679"/>
                    </a:lnTo>
                    <a:lnTo>
                      <a:pt x="84" y="683"/>
                    </a:lnTo>
                    <a:lnTo>
                      <a:pt x="73" y="694"/>
                    </a:lnTo>
                    <a:lnTo>
                      <a:pt x="72" y="695"/>
                    </a:lnTo>
                    <a:lnTo>
                      <a:pt x="70" y="706"/>
                    </a:lnTo>
                    <a:lnTo>
                      <a:pt x="66" y="714"/>
                    </a:lnTo>
                    <a:lnTo>
                      <a:pt x="65" y="717"/>
                    </a:lnTo>
                    <a:lnTo>
                      <a:pt x="65" y="719"/>
                    </a:lnTo>
                    <a:lnTo>
                      <a:pt x="65" y="725"/>
                    </a:lnTo>
                    <a:lnTo>
                      <a:pt x="67" y="727"/>
                    </a:lnTo>
                    <a:lnTo>
                      <a:pt x="71" y="726"/>
                    </a:lnTo>
                    <a:lnTo>
                      <a:pt x="73" y="726"/>
                    </a:lnTo>
                    <a:lnTo>
                      <a:pt x="74" y="728"/>
                    </a:lnTo>
                    <a:lnTo>
                      <a:pt x="75" y="732"/>
                    </a:lnTo>
                    <a:lnTo>
                      <a:pt x="80" y="737"/>
                    </a:lnTo>
                    <a:lnTo>
                      <a:pt x="82" y="740"/>
                    </a:lnTo>
                    <a:lnTo>
                      <a:pt x="84" y="741"/>
                    </a:lnTo>
                    <a:lnTo>
                      <a:pt x="85" y="741"/>
                    </a:lnTo>
                    <a:lnTo>
                      <a:pt x="86" y="749"/>
                    </a:lnTo>
                    <a:lnTo>
                      <a:pt x="88" y="752"/>
                    </a:lnTo>
                    <a:lnTo>
                      <a:pt x="91" y="753"/>
                    </a:lnTo>
                    <a:lnTo>
                      <a:pt x="97" y="755"/>
                    </a:lnTo>
                    <a:lnTo>
                      <a:pt x="101" y="755"/>
                    </a:lnTo>
                    <a:lnTo>
                      <a:pt x="103" y="756"/>
                    </a:lnTo>
                    <a:lnTo>
                      <a:pt x="105" y="756"/>
                    </a:lnTo>
                    <a:lnTo>
                      <a:pt x="110" y="759"/>
                    </a:lnTo>
                    <a:lnTo>
                      <a:pt x="111" y="763"/>
                    </a:lnTo>
                    <a:lnTo>
                      <a:pt x="112" y="768"/>
                    </a:lnTo>
                    <a:lnTo>
                      <a:pt x="112" y="778"/>
                    </a:lnTo>
                    <a:lnTo>
                      <a:pt x="113" y="781"/>
                    </a:lnTo>
                    <a:lnTo>
                      <a:pt x="111" y="784"/>
                    </a:lnTo>
                    <a:lnTo>
                      <a:pt x="111" y="787"/>
                    </a:lnTo>
                    <a:lnTo>
                      <a:pt x="110" y="790"/>
                    </a:lnTo>
                    <a:lnTo>
                      <a:pt x="111" y="792"/>
                    </a:lnTo>
                    <a:lnTo>
                      <a:pt x="108" y="798"/>
                    </a:lnTo>
                    <a:lnTo>
                      <a:pt x="106" y="802"/>
                    </a:lnTo>
                    <a:lnTo>
                      <a:pt x="101" y="814"/>
                    </a:lnTo>
                    <a:lnTo>
                      <a:pt x="101" y="821"/>
                    </a:lnTo>
                    <a:lnTo>
                      <a:pt x="100" y="828"/>
                    </a:lnTo>
                    <a:lnTo>
                      <a:pt x="98" y="832"/>
                    </a:lnTo>
                    <a:lnTo>
                      <a:pt x="98" y="835"/>
                    </a:lnTo>
                    <a:lnTo>
                      <a:pt x="100" y="838"/>
                    </a:lnTo>
                    <a:lnTo>
                      <a:pt x="102" y="840"/>
                    </a:lnTo>
                    <a:lnTo>
                      <a:pt x="103" y="842"/>
                    </a:lnTo>
                    <a:lnTo>
                      <a:pt x="101" y="847"/>
                    </a:lnTo>
                    <a:lnTo>
                      <a:pt x="101" y="852"/>
                    </a:lnTo>
                    <a:lnTo>
                      <a:pt x="103" y="860"/>
                    </a:lnTo>
                    <a:lnTo>
                      <a:pt x="102" y="866"/>
                    </a:lnTo>
                    <a:lnTo>
                      <a:pt x="102" y="873"/>
                    </a:lnTo>
                    <a:lnTo>
                      <a:pt x="102" y="877"/>
                    </a:lnTo>
                    <a:lnTo>
                      <a:pt x="102" y="882"/>
                    </a:lnTo>
                    <a:lnTo>
                      <a:pt x="101" y="886"/>
                    </a:lnTo>
                    <a:lnTo>
                      <a:pt x="98" y="890"/>
                    </a:lnTo>
                    <a:lnTo>
                      <a:pt x="95" y="893"/>
                    </a:lnTo>
                    <a:lnTo>
                      <a:pt x="94" y="895"/>
                    </a:lnTo>
                    <a:lnTo>
                      <a:pt x="94" y="896"/>
                    </a:lnTo>
                    <a:lnTo>
                      <a:pt x="95" y="897"/>
                    </a:lnTo>
                    <a:lnTo>
                      <a:pt x="101" y="902"/>
                    </a:lnTo>
                    <a:lnTo>
                      <a:pt x="103" y="905"/>
                    </a:lnTo>
                    <a:lnTo>
                      <a:pt x="100" y="913"/>
                    </a:lnTo>
                    <a:lnTo>
                      <a:pt x="101" y="914"/>
                    </a:lnTo>
                    <a:lnTo>
                      <a:pt x="103" y="914"/>
                    </a:lnTo>
                    <a:lnTo>
                      <a:pt x="104" y="919"/>
                    </a:lnTo>
                    <a:lnTo>
                      <a:pt x="104" y="921"/>
                    </a:lnTo>
                    <a:lnTo>
                      <a:pt x="103" y="922"/>
                    </a:lnTo>
                    <a:lnTo>
                      <a:pt x="101" y="925"/>
                    </a:lnTo>
                    <a:lnTo>
                      <a:pt x="100" y="929"/>
                    </a:lnTo>
                    <a:lnTo>
                      <a:pt x="102" y="935"/>
                    </a:lnTo>
                    <a:lnTo>
                      <a:pt x="105" y="939"/>
                    </a:lnTo>
                    <a:lnTo>
                      <a:pt x="105" y="946"/>
                    </a:lnTo>
                    <a:lnTo>
                      <a:pt x="106" y="947"/>
                    </a:lnTo>
                    <a:lnTo>
                      <a:pt x="108" y="952"/>
                    </a:lnTo>
                    <a:lnTo>
                      <a:pt x="110" y="953"/>
                    </a:lnTo>
                    <a:lnTo>
                      <a:pt x="110" y="954"/>
                    </a:lnTo>
                    <a:lnTo>
                      <a:pt x="112" y="957"/>
                    </a:lnTo>
                    <a:lnTo>
                      <a:pt x="112" y="958"/>
                    </a:lnTo>
                    <a:lnTo>
                      <a:pt x="114" y="962"/>
                    </a:lnTo>
                    <a:lnTo>
                      <a:pt x="116" y="966"/>
                    </a:lnTo>
                    <a:lnTo>
                      <a:pt x="119" y="970"/>
                    </a:lnTo>
                    <a:lnTo>
                      <a:pt x="122" y="971"/>
                    </a:lnTo>
                    <a:lnTo>
                      <a:pt x="125" y="974"/>
                    </a:lnTo>
                    <a:lnTo>
                      <a:pt x="128" y="974"/>
                    </a:lnTo>
                    <a:lnTo>
                      <a:pt x="134" y="971"/>
                    </a:lnTo>
                    <a:lnTo>
                      <a:pt x="136" y="974"/>
                    </a:lnTo>
                    <a:lnTo>
                      <a:pt x="138" y="976"/>
                    </a:lnTo>
                    <a:lnTo>
                      <a:pt x="138" y="978"/>
                    </a:lnTo>
                    <a:lnTo>
                      <a:pt x="139" y="981"/>
                    </a:lnTo>
                    <a:lnTo>
                      <a:pt x="138" y="983"/>
                    </a:lnTo>
                    <a:lnTo>
                      <a:pt x="135" y="987"/>
                    </a:lnTo>
                    <a:lnTo>
                      <a:pt x="132" y="989"/>
                    </a:lnTo>
                    <a:lnTo>
                      <a:pt x="127" y="991"/>
                    </a:lnTo>
                    <a:lnTo>
                      <a:pt x="126" y="994"/>
                    </a:lnTo>
                    <a:lnTo>
                      <a:pt x="125" y="996"/>
                    </a:lnTo>
                    <a:lnTo>
                      <a:pt x="126" y="999"/>
                    </a:lnTo>
                    <a:lnTo>
                      <a:pt x="128" y="1006"/>
                    </a:lnTo>
                    <a:lnTo>
                      <a:pt x="133" y="1008"/>
                    </a:lnTo>
                    <a:lnTo>
                      <a:pt x="136" y="1012"/>
                    </a:lnTo>
                    <a:lnTo>
                      <a:pt x="139" y="1012"/>
                    </a:lnTo>
                    <a:lnTo>
                      <a:pt x="141" y="1017"/>
                    </a:lnTo>
                    <a:lnTo>
                      <a:pt x="142" y="1019"/>
                    </a:lnTo>
                    <a:lnTo>
                      <a:pt x="142" y="1022"/>
                    </a:lnTo>
                    <a:lnTo>
                      <a:pt x="142" y="1026"/>
                    </a:lnTo>
                    <a:lnTo>
                      <a:pt x="139" y="1027"/>
                    </a:lnTo>
                    <a:lnTo>
                      <a:pt x="138" y="1028"/>
                    </a:lnTo>
                    <a:lnTo>
                      <a:pt x="137" y="1029"/>
                    </a:lnTo>
                    <a:lnTo>
                      <a:pt x="134" y="1036"/>
                    </a:lnTo>
                    <a:lnTo>
                      <a:pt x="134" y="1043"/>
                    </a:lnTo>
                    <a:lnTo>
                      <a:pt x="134" y="1047"/>
                    </a:lnTo>
                    <a:lnTo>
                      <a:pt x="131" y="1049"/>
                    </a:lnTo>
                    <a:lnTo>
                      <a:pt x="126" y="1056"/>
                    </a:lnTo>
                    <a:lnTo>
                      <a:pt x="117" y="1057"/>
                    </a:lnTo>
                    <a:lnTo>
                      <a:pt x="116" y="1058"/>
                    </a:lnTo>
                    <a:lnTo>
                      <a:pt x="116" y="1060"/>
                    </a:lnTo>
                    <a:lnTo>
                      <a:pt x="118" y="1062"/>
                    </a:lnTo>
                    <a:lnTo>
                      <a:pt x="122" y="1063"/>
                    </a:lnTo>
                    <a:lnTo>
                      <a:pt x="124" y="1064"/>
                    </a:lnTo>
                    <a:lnTo>
                      <a:pt x="123" y="1069"/>
                    </a:lnTo>
                    <a:lnTo>
                      <a:pt x="122" y="1072"/>
                    </a:lnTo>
                    <a:lnTo>
                      <a:pt x="122" y="1077"/>
                    </a:lnTo>
                    <a:lnTo>
                      <a:pt x="125" y="1083"/>
                    </a:lnTo>
                    <a:lnTo>
                      <a:pt x="125" y="1085"/>
                    </a:lnTo>
                    <a:lnTo>
                      <a:pt x="125" y="1089"/>
                    </a:lnTo>
                    <a:lnTo>
                      <a:pt x="123" y="1090"/>
                    </a:lnTo>
                    <a:lnTo>
                      <a:pt x="122" y="1090"/>
                    </a:lnTo>
                    <a:lnTo>
                      <a:pt x="121" y="1084"/>
                    </a:lnTo>
                    <a:lnTo>
                      <a:pt x="119" y="1082"/>
                    </a:lnTo>
                    <a:lnTo>
                      <a:pt x="118" y="1083"/>
                    </a:lnTo>
                    <a:lnTo>
                      <a:pt x="117" y="1089"/>
                    </a:lnTo>
                    <a:lnTo>
                      <a:pt x="115" y="1092"/>
                    </a:lnTo>
                    <a:lnTo>
                      <a:pt x="102" y="1094"/>
                    </a:lnTo>
                    <a:lnTo>
                      <a:pt x="100" y="1097"/>
                    </a:lnTo>
                    <a:lnTo>
                      <a:pt x="98" y="1099"/>
                    </a:lnTo>
                    <a:lnTo>
                      <a:pt x="100" y="1101"/>
                    </a:lnTo>
                    <a:lnTo>
                      <a:pt x="102" y="1108"/>
                    </a:lnTo>
                    <a:lnTo>
                      <a:pt x="103" y="1110"/>
                    </a:lnTo>
                    <a:lnTo>
                      <a:pt x="103" y="1113"/>
                    </a:lnTo>
                    <a:lnTo>
                      <a:pt x="103" y="1116"/>
                    </a:lnTo>
                    <a:lnTo>
                      <a:pt x="103" y="1121"/>
                    </a:lnTo>
                    <a:lnTo>
                      <a:pt x="101" y="1125"/>
                    </a:lnTo>
                    <a:lnTo>
                      <a:pt x="98" y="1126"/>
                    </a:lnTo>
                    <a:lnTo>
                      <a:pt x="97" y="1128"/>
                    </a:lnTo>
                    <a:lnTo>
                      <a:pt x="94" y="1133"/>
                    </a:lnTo>
                    <a:lnTo>
                      <a:pt x="94" y="1136"/>
                    </a:lnTo>
                    <a:lnTo>
                      <a:pt x="94" y="1138"/>
                    </a:lnTo>
                    <a:lnTo>
                      <a:pt x="92" y="1139"/>
                    </a:lnTo>
                    <a:lnTo>
                      <a:pt x="88" y="1140"/>
                    </a:lnTo>
                    <a:lnTo>
                      <a:pt x="84" y="1141"/>
                    </a:lnTo>
                    <a:lnTo>
                      <a:pt x="82" y="1139"/>
                    </a:lnTo>
                    <a:lnTo>
                      <a:pt x="82" y="1141"/>
                    </a:lnTo>
                    <a:lnTo>
                      <a:pt x="81" y="1143"/>
                    </a:lnTo>
                    <a:lnTo>
                      <a:pt x="82" y="1144"/>
                    </a:lnTo>
                    <a:lnTo>
                      <a:pt x="84" y="1145"/>
                    </a:lnTo>
                    <a:lnTo>
                      <a:pt x="90" y="1149"/>
                    </a:lnTo>
                    <a:lnTo>
                      <a:pt x="88" y="1157"/>
                    </a:lnTo>
                    <a:lnTo>
                      <a:pt x="80" y="1165"/>
                    </a:lnTo>
                    <a:lnTo>
                      <a:pt x="79" y="1170"/>
                    </a:lnTo>
                    <a:lnTo>
                      <a:pt x="73" y="1177"/>
                    </a:lnTo>
                    <a:lnTo>
                      <a:pt x="71" y="1178"/>
                    </a:lnTo>
                    <a:lnTo>
                      <a:pt x="62" y="1178"/>
                    </a:lnTo>
                    <a:lnTo>
                      <a:pt x="61" y="1181"/>
                    </a:lnTo>
                    <a:lnTo>
                      <a:pt x="59" y="1187"/>
                    </a:lnTo>
                    <a:lnTo>
                      <a:pt x="60" y="1192"/>
                    </a:lnTo>
                    <a:lnTo>
                      <a:pt x="61" y="1195"/>
                    </a:lnTo>
                    <a:lnTo>
                      <a:pt x="61" y="1197"/>
                    </a:lnTo>
                    <a:lnTo>
                      <a:pt x="56" y="1204"/>
                    </a:lnTo>
                    <a:lnTo>
                      <a:pt x="55" y="1205"/>
                    </a:lnTo>
                    <a:lnTo>
                      <a:pt x="53" y="1205"/>
                    </a:lnTo>
                    <a:lnTo>
                      <a:pt x="52" y="1205"/>
                    </a:lnTo>
                    <a:lnTo>
                      <a:pt x="50" y="1206"/>
                    </a:lnTo>
                    <a:lnTo>
                      <a:pt x="49" y="1211"/>
                    </a:lnTo>
                    <a:lnTo>
                      <a:pt x="46" y="1212"/>
                    </a:lnTo>
                    <a:lnTo>
                      <a:pt x="42" y="1213"/>
                    </a:lnTo>
                    <a:lnTo>
                      <a:pt x="41" y="1211"/>
                    </a:lnTo>
                    <a:lnTo>
                      <a:pt x="38" y="1211"/>
                    </a:lnTo>
                    <a:lnTo>
                      <a:pt x="34" y="1208"/>
                    </a:lnTo>
                    <a:lnTo>
                      <a:pt x="25" y="1209"/>
                    </a:lnTo>
                    <a:lnTo>
                      <a:pt x="21" y="1214"/>
                    </a:lnTo>
                    <a:lnTo>
                      <a:pt x="20" y="1216"/>
                    </a:lnTo>
                    <a:lnTo>
                      <a:pt x="18" y="1224"/>
                    </a:lnTo>
                    <a:lnTo>
                      <a:pt x="19" y="1226"/>
                    </a:lnTo>
                    <a:lnTo>
                      <a:pt x="20" y="1229"/>
                    </a:lnTo>
                    <a:lnTo>
                      <a:pt x="22" y="1232"/>
                    </a:lnTo>
                    <a:lnTo>
                      <a:pt x="25" y="1234"/>
                    </a:lnTo>
                    <a:lnTo>
                      <a:pt x="30" y="1234"/>
                    </a:lnTo>
                    <a:lnTo>
                      <a:pt x="32" y="1236"/>
                    </a:lnTo>
                    <a:lnTo>
                      <a:pt x="41" y="1235"/>
                    </a:lnTo>
                    <a:lnTo>
                      <a:pt x="45" y="1238"/>
                    </a:lnTo>
                    <a:lnTo>
                      <a:pt x="46" y="1242"/>
                    </a:lnTo>
                    <a:lnTo>
                      <a:pt x="45" y="1243"/>
                    </a:lnTo>
                    <a:lnTo>
                      <a:pt x="42" y="1246"/>
                    </a:lnTo>
                    <a:lnTo>
                      <a:pt x="42" y="1254"/>
                    </a:lnTo>
                    <a:lnTo>
                      <a:pt x="39" y="1259"/>
                    </a:lnTo>
                    <a:lnTo>
                      <a:pt x="36" y="1261"/>
                    </a:lnTo>
                    <a:lnTo>
                      <a:pt x="30" y="1263"/>
                    </a:lnTo>
                    <a:lnTo>
                      <a:pt x="28" y="1261"/>
                    </a:lnTo>
                    <a:lnTo>
                      <a:pt x="24" y="1260"/>
                    </a:lnTo>
                    <a:lnTo>
                      <a:pt x="21" y="1258"/>
                    </a:lnTo>
                    <a:lnTo>
                      <a:pt x="19" y="1257"/>
                    </a:lnTo>
                    <a:lnTo>
                      <a:pt x="14" y="1258"/>
                    </a:lnTo>
                    <a:lnTo>
                      <a:pt x="12" y="1259"/>
                    </a:lnTo>
                    <a:lnTo>
                      <a:pt x="11" y="1263"/>
                    </a:lnTo>
                    <a:lnTo>
                      <a:pt x="10" y="1264"/>
                    </a:lnTo>
                    <a:lnTo>
                      <a:pt x="10" y="1268"/>
                    </a:lnTo>
                    <a:lnTo>
                      <a:pt x="10" y="1277"/>
                    </a:lnTo>
                    <a:lnTo>
                      <a:pt x="10" y="1281"/>
                    </a:lnTo>
                    <a:lnTo>
                      <a:pt x="10" y="1285"/>
                    </a:lnTo>
                    <a:lnTo>
                      <a:pt x="10" y="1291"/>
                    </a:lnTo>
                    <a:lnTo>
                      <a:pt x="8" y="1299"/>
                    </a:lnTo>
                    <a:lnTo>
                      <a:pt x="8" y="1305"/>
                    </a:lnTo>
                    <a:lnTo>
                      <a:pt x="7" y="1307"/>
                    </a:lnTo>
                    <a:lnTo>
                      <a:pt x="4" y="1309"/>
                    </a:lnTo>
                    <a:lnTo>
                      <a:pt x="1" y="1315"/>
                    </a:lnTo>
                    <a:lnTo>
                      <a:pt x="0" y="1320"/>
                    </a:lnTo>
                    <a:lnTo>
                      <a:pt x="0" y="1326"/>
                    </a:lnTo>
                    <a:lnTo>
                      <a:pt x="1" y="1329"/>
                    </a:lnTo>
                    <a:lnTo>
                      <a:pt x="3" y="1332"/>
                    </a:lnTo>
                    <a:lnTo>
                      <a:pt x="8" y="1333"/>
                    </a:lnTo>
                    <a:lnTo>
                      <a:pt x="12" y="1338"/>
                    </a:lnTo>
                    <a:lnTo>
                      <a:pt x="17" y="1338"/>
                    </a:lnTo>
                    <a:lnTo>
                      <a:pt x="19" y="1340"/>
                    </a:lnTo>
                    <a:lnTo>
                      <a:pt x="19" y="1341"/>
                    </a:lnTo>
                    <a:lnTo>
                      <a:pt x="20" y="1347"/>
                    </a:lnTo>
                    <a:lnTo>
                      <a:pt x="21" y="1347"/>
                    </a:lnTo>
                    <a:lnTo>
                      <a:pt x="27" y="1350"/>
                    </a:lnTo>
                    <a:lnTo>
                      <a:pt x="30" y="1348"/>
                    </a:lnTo>
                    <a:lnTo>
                      <a:pt x="33" y="1349"/>
                    </a:lnTo>
                    <a:lnTo>
                      <a:pt x="34" y="1351"/>
                    </a:lnTo>
                    <a:lnTo>
                      <a:pt x="36" y="1352"/>
                    </a:lnTo>
                    <a:lnTo>
                      <a:pt x="38" y="1353"/>
                    </a:lnTo>
                    <a:lnTo>
                      <a:pt x="39" y="1361"/>
                    </a:lnTo>
                    <a:lnTo>
                      <a:pt x="45" y="1368"/>
                    </a:lnTo>
                    <a:lnTo>
                      <a:pt x="48" y="1369"/>
                    </a:lnTo>
                    <a:lnTo>
                      <a:pt x="50" y="1372"/>
                    </a:lnTo>
                    <a:lnTo>
                      <a:pt x="51" y="1372"/>
                    </a:lnTo>
                    <a:lnTo>
                      <a:pt x="60" y="1372"/>
                    </a:lnTo>
                    <a:lnTo>
                      <a:pt x="62" y="1372"/>
                    </a:lnTo>
                    <a:lnTo>
                      <a:pt x="65" y="1377"/>
                    </a:lnTo>
                    <a:lnTo>
                      <a:pt x="67" y="1381"/>
                    </a:lnTo>
                    <a:lnTo>
                      <a:pt x="70" y="1382"/>
                    </a:lnTo>
                    <a:lnTo>
                      <a:pt x="73" y="1381"/>
                    </a:lnTo>
                    <a:lnTo>
                      <a:pt x="74" y="1380"/>
                    </a:lnTo>
                    <a:lnTo>
                      <a:pt x="76" y="1379"/>
                    </a:lnTo>
                    <a:lnTo>
                      <a:pt x="80" y="1379"/>
                    </a:lnTo>
                    <a:lnTo>
                      <a:pt x="82" y="1381"/>
                    </a:lnTo>
                    <a:lnTo>
                      <a:pt x="86" y="1380"/>
                    </a:lnTo>
                    <a:lnTo>
                      <a:pt x="91" y="1377"/>
                    </a:lnTo>
                    <a:lnTo>
                      <a:pt x="93" y="1373"/>
                    </a:lnTo>
                    <a:lnTo>
                      <a:pt x="96" y="1371"/>
                    </a:lnTo>
                    <a:lnTo>
                      <a:pt x="100" y="1368"/>
                    </a:lnTo>
                    <a:lnTo>
                      <a:pt x="103" y="1368"/>
                    </a:lnTo>
                    <a:lnTo>
                      <a:pt x="105" y="1368"/>
                    </a:lnTo>
                    <a:lnTo>
                      <a:pt x="106" y="1369"/>
                    </a:lnTo>
                    <a:lnTo>
                      <a:pt x="108" y="1373"/>
                    </a:lnTo>
                    <a:lnTo>
                      <a:pt x="108" y="1376"/>
                    </a:lnTo>
                    <a:lnTo>
                      <a:pt x="106" y="1380"/>
                    </a:lnTo>
                    <a:lnTo>
                      <a:pt x="106" y="1382"/>
                    </a:lnTo>
                    <a:lnTo>
                      <a:pt x="104" y="1383"/>
                    </a:lnTo>
                    <a:lnTo>
                      <a:pt x="101" y="1389"/>
                    </a:lnTo>
                    <a:lnTo>
                      <a:pt x="98" y="1391"/>
                    </a:lnTo>
                    <a:lnTo>
                      <a:pt x="98" y="1393"/>
                    </a:lnTo>
                    <a:lnTo>
                      <a:pt x="102" y="1402"/>
                    </a:lnTo>
                    <a:lnTo>
                      <a:pt x="102" y="1403"/>
                    </a:lnTo>
                    <a:lnTo>
                      <a:pt x="104" y="1405"/>
                    </a:lnTo>
                    <a:lnTo>
                      <a:pt x="106" y="1405"/>
                    </a:lnTo>
                    <a:lnTo>
                      <a:pt x="110" y="1403"/>
                    </a:lnTo>
                    <a:lnTo>
                      <a:pt x="112" y="1402"/>
                    </a:lnTo>
                    <a:lnTo>
                      <a:pt x="114" y="1402"/>
                    </a:lnTo>
                    <a:lnTo>
                      <a:pt x="116" y="1404"/>
                    </a:lnTo>
                    <a:lnTo>
                      <a:pt x="118" y="1404"/>
                    </a:lnTo>
                    <a:lnTo>
                      <a:pt x="119" y="1403"/>
                    </a:lnTo>
                    <a:lnTo>
                      <a:pt x="121" y="1401"/>
                    </a:lnTo>
                    <a:lnTo>
                      <a:pt x="123" y="1401"/>
                    </a:lnTo>
                    <a:lnTo>
                      <a:pt x="124" y="1401"/>
                    </a:lnTo>
                    <a:lnTo>
                      <a:pt x="126" y="1403"/>
                    </a:lnTo>
                    <a:lnTo>
                      <a:pt x="125" y="1408"/>
                    </a:lnTo>
                    <a:lnTo>
                      <a:pt x="124" y="1413"/>
                    </a:lnTo>
                    <a:lnTo>
                      <a:pt x="124" y="1418"/>
                    </a:lnTo>
                    <a:lnTo>
                      <a:pt x="125" y="1420"/>
                    </a:lnTo>
                    <a:lnTo>
                      <a:pt x="135" y="1425"/>
                    </a:lnTo>
                    <a:lnTo>
                      <a:pt x="142" y="1431"/>
                    </a:lnTo>
                    <a:lnTo>
                      <a:pt x="146" y="1430"/>
                    </a:lnTo>
                    <a:lnTo>
                      <a:pt x="149" y="1432"/>
                    </a:lnTo>
                    <a:lnTo>
                      <a:pt x="159" y="1431"/>
                    </a:lnTo>
                    <a:lnTo>
                      <a:pt x="162" y="1429"/>
                    </a:lnTo>
                    <a:lnTo>
                      <a:pt x="170" y="1428"/>
                    </a:lnTo>
                    <a:lnTo>
                      <a:pt x="172" y="1425"/>
                    </a:lnTo>
                    <a:lnTo>
                      <a:pt x="174" y="1425"/>
                    </a:lnTo>
                    <a:lnTo>
                      <a:pt x="176" y="1424"/>
                    </a:lnTo>
                    <a:lnTo>
                      <a:pt x="178" y="1425"/>
                    </a:lnTo>
                    <a:lnTo>
                      <a:pt x="180" y="1426"/>
                    </a:lnTo>
                    <a:lnTo>
                      <a:pt x="184" y="1425"/>
                    </a:lnTo>
                    <a:lnTo>
                      <a:pt x="186" y="1424"/>
                    </a:lnTo>
                    <a:lnTo>
                      <a:pt x="189" y="1423"/>
                    </a:lnTo>
                    <a:lnTo>
                      <a:pt x="194" y="1423"/>
                    </a:lnTo>
                    <a:lnTo>
                      <a:pt x="197" y="1424"/>
                    </a:lnTo>
                    <a:lnTo>
                      <a:pt x="206" y="1423"/>
                    </a:lnTo>
                    <a:lnTo>
                      <a:pt x="209" y="1421"/>
                    </a:lnTo>
                    <a:lnTo>
                      <a:pt x="212" y="1421"/>
                    </a:lnTo>
                    <a:lnTo>
                      <a:pt x="218" y="1415"/>
                    </a:lnTo>
                    <a:lnTo>
                      <a:pt x="225" y="1414"/>
                    </a:lnTo>
                    <a:lnTo>
                      <a:pt x="227" y="1415"/>
                    </a:lnTo>
                    <a:lnTo>
                      <a:pt x="231" y="1420"/>
                    </a:lnTo>
                    <a:lnTo>
                      <a:pt x="231" y="1422"/>
                    </a:lnTo>
                    <a:lnTo>
                      <a:pt x="231" y="1424"/>
                    </a:lnTo>
                    <a:lnTo>
                      <a:pt x="230" y="1426"/>
                    </a:lnTo>
                    <a:lnTo>
                      <a:pt x="227" y="1429"/>
                    </a:lnTo>
                    <a:lnTo>
                      <a:pt x="227" y="1430"/>
                    </a:lnTo>
                    <a:lnTo>
                      <a:pt x="225" y="1432"/>
                    </a:lnTo>
                    <a:lnTo>
                      <a:pt x="226" y="1433"/>
                    </a:lnTo>
                    <a:lnTo>
                      <a:pt x="228" y="1436"/>
                    </a:lnTo>
                    <a:lnTo>
                      <a:pt x="231" y="1438"/>
                    </a:lnTo>
                    <a:lnTo>
                      <a:pt x="232" y="1441"/>
                    </a:lnTo>
                    <a:lnTo>
                      <a:pt x="236" y="1445"/>
                    </a:lnTo>
                    <a:lnTo>
                      <a:pt x="240" y="1447"/>
                    </a:lnTo>
                    <a:lnTo>
                      <a:pt x="243" y="1453"/>
                    </a:lnTo>
                    <a:lnTo>
                      <a:pt x="245" y="1455"/>
                    </a:lnTo>
                    <a:lnTo>
                      <a:pt x="242" y="1463"/>
                    </a:lnTo>
                    <a:lnTo>
                      <a:pt x="242" y="1464"/>
                    </a:lnTo>
                    <a:lnTo>
                      <a:pt x="241" y="1465"/>
                    </a:lnTo>
                    <a:lnTo>
                      <a:pt x="241" y="1467"/>
                    </a:lnTo>
                    <a:lnTo>
                      <a:pt x="242" y="1471"/>
                    </a:lnTo>
                    <a:lnTo>
                      <a:pt x="242" y="1474"/>
                    </a:lnTo>
                    <a:lnTo>
                      <a:pt x="240" y="1480"/>
                    </a:lnTo>
                    <a:lnTo>
                      <a:pt x="240" y="1484"/>
                    </a:lnTo>
                    <a:lnTo>
                      <a:pt x="239" y="1487"/>
                    </a:lnTo>
                    <a:lnTo>
                      <a:pt x="240" y="1490"/>
                    </a:lnTo>
                    <a:lnTo>
                      <a:pt x="245" y="1495"/>
                    </a:lnTo>
                    <a:lnTo>
                      <a:pt x="245" y="1497"/>
                    </a:lnTo>
                    <a:lnTo>
                      <a:pt x="245" y="1499"/>
                    </a:lnTo>
                    <a:lnTo>
                      <a:pt x="245" y="1503"/>
                    </a:lnTo>
                    <a:lnTo>
                      <a:pt x="247" y="1508"/>
                    </a:lnTo>
                    <a:lnTo>
                      <a:pt x="249" y="1509"/>
                    </a:lnTo>
                    <a:lnTo>
                      <a:pt x="253" y="1514"/>
                    </a:lnTo>
                    <a:lnTo>
                      <a:pt x="256" y="1523"/>
                    </a:lnTo>
                    <a:lnTo>
                      <a:pt x="261" y="1528"/>
                    </a:lnTo>
                    <a:lnTo>
                      <a:pt x="262" y="1532"/>
                    </a:lnTo>
                    <a:lnTo>
                      <a:pt x="261" y="1538"/>
                    </a:lnTo>
                    <a:lnTo>
                      <a:pt x="258" y="1544"/>
                    </a:lnTo>
                    <a:lnTo>
                      <a:pt x="258" y="1546"/>
                    </a:lnTo>
                    <a:lnTo>
                      <a:pt x="267" y="1553"/>
                    </a:lnTo>
                    <a:lnTo>
                      <a:pt x="276" y="1553"/>
                    </a:lnTo>
                    <a:lnTo>
                      <a:pt x="279" y="1554"/>
                    </a:lnTo>
                    <a:lnTo>
                      <a:pt x="282" y="1554"/>
                    </a:lnTo>
                    <a:lnTo>
                      <a:pt x="287" y="1557"/>
                    </a:lnTo>
                    <a:lnTo>
                      <a:pt x="290" y="1557"/>
                    </a:lnTo>
                    <a:lnTo>
                      <a:pt x="295" y="1560"/>
                    </a:lnTo>
                    <a:lnTo>
                      <a:pt x="297" y="1563"/>
                    </a:lnTo>
                    <a:lnTo>
                      <a:pt x="298" y="1564"/>
                    </a:lnTo>
                    <a:lnTo>
                      <a:pt x="299" y="1567"/>
                    </a:lnTo>
                    <a:lnTo>
                      <a:pt x="300" y="1570"/>
                    </a:lnTo>
                    <a:lnTo>
                      <a:pt x="301" y="1577"/>
                    </a:lnTo>
                    <a:lnTo>
                      <a:pt x="303" y="1581"/>
                    </a:lnTo>
                    <a:lnTo>
                      <a:pt x="302" y="1583"/>
                    </a:lnTo>
                    <a:lnTo>
                      <a:pt x="300" y="1590"/>
                    </a:lnTo>
                    <a:lnTo>
                      <a:pt x="301" y="1592"/>
                    </a:lnTo>
                    <a:lnTo>
                      <a:pt x="302" y="1596"/>
                    </a:lnTo>
                    <a:lnTo>
                      <a:pt x="303" y="1600"/>
                    </a:lnTo>
                    <a:lnTo>
                      <a:pt x="311" y="1606"/>
                    </a:lnTo>
                    <a:lnTo>
                      <a:pt x="311" y="1607"/>
                    </a:lnTo>
                    <a:lnTo>
                      <a:pt x="309" y="1612"/>
                    </a:lnTo>
                    <a:lnTo>
                      <a:pt x="309" y="1618"/>
                    </a:lnTo>
                    <a:lnTo>
                      <a:pt x="310" y="1620"/>
                    </a:lnTo>
                    <a:lnTo>
                      <a:pt x="312" y="1622"/>
                    </a:lnTo>
                    <a:lnTo>
                      <a:pt x="315" y="1623"/>
                    </a:lnTo>
                    <a:lnTo>
                      <a:pt x="319" y="1623"/>
                    </a:lnTo>
                    <a:lnTo>
                      <a:pt x="321" y="1621"/>
                    </a:lnTo>
                    <a:lnTo>
                      <a:pt x="323" y="1620"/>
                    </a:lnTo>
                    <a:lnTo>
                      <a:pt x="326" y="1618"/>
                    </a:lnTo>
                    <a:lnTo>
                      <a:pt x="330" y="1618"/>
                    </a:lnTo>
                    <a:lnTo>
                      <a:pt x="333" y="1619"/>
                    </a:lnTo>
                    <a:lnTo>
                      <a:pt x="334" y="1621"/>
                    </a:lnTo>
                    <a:lnTo>
                      <a:pt x="335" y="1625"/>
                    </a:lnTo>
                    <a:lnTo>
                      <a:pt x="336" y="1628"/>
                    </a:lnTo>
                    <a:lnTo>
                      <a:pt x="335" y="1631"/>
                    </a:lnTo>
                    <a:lnTo>
                      <a:pt x="334" y="1635"/>
                    </a:lnTo>
                    <a:lnTo>
                      <a:pt x="332" y="1638"/>
                    </a:lnTo>
                    <a:lnTo>
                      <a:pt x="332" y="1640"/>
                    </a:lnTo>
                    <a:lnTo>
                      <a:pt x="338" y="1647"/>
                    </a:lnTo>
                    <a:lnTo>
                      <a:pt x="350" y="1639"/>
                    </a:lnTo>
                    <a:lnTo>
                      <a:pt x="352" y="1636"/>
                    </a:lnTo>
                    <a:lnTo>
                      <a:pt x="355" y="1630"/>
                    </a:lnTo>
                    <a:lnTo>
                      <a:pt x="360" y="1622"/>
                    </a:lnTo>
                    <a:lnTo>
                      <a:pt x="365" y="1616"/>
                    </a:lnTo>
                    <a:lnTo>
                      <a:pt x="370" y="1612"/>
                    </a:lnTo>
                    <a:lnTo>
                      <a:pt x="443" y="1571"/>
                    </a:lnTo>
                    <a:lnTo>
                      <a:pt x="504" y="1536"/>
                    </a:lnTo>
                    <a:lnTo>
                      <a:pt x="507" y="1535"/>
                    </a:lnTo>
                    <a:lnTo>
                      <a:pt x="512" y="1530"/>
                    </a:lnTo>
                    <a:lnTo>
                      <a:pt x="516" y="1525"/>
                    </a:lnTo>
                    <a:lnTo>
                      <a:pt x="523" y="1513"/>
                    </a:lnTo>
                    <a:lnTo>
                      <a:pt x="525" y="1511"/>
                    </a:lnTo>
                    <a:lnTo>
                      <a:pt x="525" y="1502"/>
                    </a:lnTo>
                    <a:lnTo>
                      <a:pt x="523" y="1497"/>
                    </a:lnTo>
                    <a:lnTo>
                      <a:pt x="522" y="1481"/>
                    </a:lnTo>
                    <a:lnTo>
                      <a:pt x="529" y="1444"/>
                    </a:lnTo>
                    <a:lnTo>
                      <a:pt x="530" y="1442"/>
                    </a:lnTo>
                    <a:lnTo>
                      <a:pt x="554" y="1408"/>
                    </a:lnTo>
                    <a:lnTo>
                      <a:pt x="564" y="1394"/>
                    </a:lnTo>
                    <a:lnTo>
                      <a:pt x="582" y="1366"/>
                    </a:lnTo>
                    <a:lnTo>
                      <a:pt x="601" y="1323"/>
                    </a:lnTo>
                    <a:lnTo>
                      <a:pt x="602" y="1321"/>
                    </a:lnTo>
                    <a:lnTo>
                      <a:pt x="607" y="1316"/>
                    </a:lnTo>
                    <a:lnTo>
                      <a:pt x="610" y="1314"/>
                    </a:lnTo>
                    <a:lnTo>
                      <a:pt x="623" y="1311"/>
                    </a:lnTo>
                    <a:lnTo>
                      <a:pt x="631" y="1311"/>
                    </a:lnTo>
                    <a:lnTo>
                      <a:pt x="635" y="1310"/>
                    </a:lnTo>
                    <a:lnTo>
                      <a:pt x="663" y="1292"/>
                    </a:lnTo>
                    <a:lnTo>
                      <a:pt x="663" y="1290"/>
                    </a:lnTo>
                    <a:lnTo>
                      <a:pt x="662" y="1289"/>
                    </a:lnTo>
                    <a:lnTo>
                      <a:pt x="653" y="1285"/>
                    </a:lnTo>
                    <a:lnTo>
                      <a:pt x="650" y="1284"/>
                    </a:lnTo>
                    <a:lnTo>
                      <a:pt x="647" y="1285"/>
                    </a:lnTo>
                    <a:lnTo>
                      <a:pt x="640" y="1288"/>
                    </a:lnTo>
                    <a:lnTo>
                      <a:pt x="636" y="1287"/>
                    </a:lnTo>
                    <a:lnTo>
                      <a:pt x="633" y="1285"/>
                    </a:lnTo>
                    <a:lnTo>
                      <a:pt x="632" y="1280"/>
                    </a:lnTo>
                    <a:lnTo>
                      <a:pt x="631" y="1275"/>
                    </a:lnTo>
                    <a:lnTo>
                      <a:pt x="631" y="1273"/>
                    </a:lnTo>
                    <a:lnTo>
                      <a:pt x="637" y="1250"/>
                    </a:lnTo>
                    <a:lnTo>
                      <a:pt x="639" y="1248"/>
                    </a:lnTo>
                    <a:lnTo>
                      <a:pt x="644" y="1242"/>
                    </a:lnTo>
                    <a:lnTo>
                      <a:pt x="684" y="1209"/>
                    </a:lnTo>
                    <a:lnTo>
                      <a:pt x="688" y="1206"/>
                    </a:lnTo>
                    <a:lnTo>
                      <a:pt x="695" y="1196"/>
                    </a:lnTo>
                    <a:lnTo>
                      <a:pt x="702" y="1194"/>
                    </a:lnTo>
                    <a:lnTo>
                      <a:pt x="748" y="1184"/>
                    </a:lnTo>
                    <a:lnTo>
                      <a:pt x="752" y="1184"/>
                    </a:lnTo>
                    <a:lnTo>
                      <a:pt x="800" y="1197"/>
                    </a:lnTo>
                    <a:lnTo>
                      <a:pt x="817" y="1216"/>
                    </a:lnTo>
                    <a:lnTo>
                      <a:pt x="821" y="1216"/>
                    </a:lnTo>
                    <a:lnTo>
                      <a:pt x="831" y="1216"/>
                    </a:lnTo>
                    <a:lnTo>
                      <a:pt x="849" y="1214"/>
                    </a:lnTo>
                    <a:lnTo>
                      <a:pt x="864" y="1211"/>
                    </a:lnTo>
                    <a:lnTo>
                      <a:pt x="871" y="1208"/>
                    </a:lnTo>
                    <a:lnTo>
                      <a:pt x="872" y="1207"/>
                    </a:lnTo>
                    <a:lnTo>
                      <a:pt x="875" y="1202"/>
                    </a:lnTo>
                    <a:lnTo>
                      <a:pt x="900" y="1204"/>
                    </a:lnTo>
                    <a:lnTo>
                      <a:pt x="964" y="1238"/>
                    </a:lnTo>
                    <a:lnTo>
                      <a:pt x="972" y="1243"/>
                    </a:lnTo>
                    <a:lnTo>
                      <a:pt x="998" y="1253"/>
                    </a:lnTo>
                    <a:lnTo>
                      <a:pt x="1005" y="1275"/>
                    </a:lnTo>
                    <a:lnTo>
                      <a:pt x="1027" y="1304"/>
                    </a:lnTo>
                    <a:lnTo>
                      <a:pt x="1032" y="1306"/>
                    </a:lnTo>
                    <a:lnTo>
                      <a:pt x="1039" y="1311"/>
                    </a:lnTo>
                    <a:lnTo>
                      <a:pt x="1046" y="1317"/>
                    </a:lnTo>
                    <a:lnTo>
                      <a:pt x="1051" y="1323"/>
                    </a:lnTo>
                    <a:lnTo>
                      <a:pt x="1053" y="1329"/>
                    </a:lnTo>
                    <a:lnTo>
                      <a:pt x="1053" y="1335"/>
                    </a:lnTo>
                    <a:lnTo>
                      <a:pt x="1051" y="1343"/>
                    </a:lnTo>
                    <a:lnTo>
                      <a:pt x="1032" y="1390"/>
                    </a:lnTo>
                    <a:lnTo>
                      <a:pt x="1015" y="1431"/>
                    </a:lnTo>
                    <a:lnTo>
                      <a:pt x="996" y="1470"/>
                    </a:lnTo>
                    <a:lnTo>
                      <a:pt x="985" y="1488"/>
                    </a:lnTo>
                    <a:lnTo>
                      <a:pt x="975" y="1507"/>
                    </a:lnTo>
                    <a:lnTo>
                      <a:pt x="963" y="1526"/>
                    </a:lnTo>
                    <a:lnTo>
                      <a:pt x="951" y="1544"/>
                    </a:lnTo>
                    <a:lnTo>
                      <a:pt x="952" y="1557"/>
                    </a:lnTo>
                    <a:lnTo>
                      <a:pt x="954" y="1558"/>
                    </a:lnTo>
                    <a:lnTo>
                      <a:pt x="953" y="1560"/>
                    </a:lnTo>
                    <a:lnTo>
                      <a:pt x="952" y="1565"/>
                    </a:lnTo>
                    <a:lnTo>
                      <a:pt x="926" y="1599"/>
                    </a:lnTo>
                    <a:lnTo>
                      <a:pt x="923" y="1601"/>
                    </a:lnTo>
                    <a:lnTo>
                      <a:pt x="921" y="1604"/>
                    </a:lnTo>
                    <a:lnTo>
                      <a:pt x="919" y="1604"/>
                    </a:lnTo>
                    <a:lnTo>
                      <a:pt x="914" y="1605"/>
                    </a:lnTo>
                    <a:lnTo>
                      <a:pt x="910" y="1604"/>
                    </a:lnTo>
                    <a:lnTo>
                      <a:pt x="904" y="1600"/>
                    </a:lnTo>
                    <a:lnTo>
                      <a:pt x="902" y="1600"/>
                    </a:lnTo>
                    <a:lnTo>
                      <a:pt x="900" y="1601"/>
                    </a:lnTo>
                    <a:lnTo>
                      <a:pt x="858" y="1632"/>
                    </a:lnTo>
                    <a:lnTo>
                      <a:pt x="856" y="1636"/>
                    </a:lnTo>
                    <a:lnTo>
                      <a:pt x="837" y="1659"/>
                    </a:lnTo>
                    <a:lnTo>
                      <a:pt x="837" y="1687"/>
                    </a:lnTo>
                    <a:lnTo>
                      <a:pt x="837" y="1689"/>
                    </a:lnTo>
                    <a:lnTo>
                      <a:pt x="838" y="1690"/>
                    </a:lnTo>
                    <a:lnTo>
                      <a:pt x="850" y="1703"/>
                    </a:lnTo>
                    <a:lnTo>
                      <a:pt x="859" y="1709"/>
                    </a:lnTo>
                    <a:lnTo>
                      <a:pt x="861" y="1739"/>
                    </a:lnTo>
                    <a:lnTo>
                      <a:pt x="827" y="1750"/>
                    </a:lnTo>
                    <a:lnTo>
                      <a:pt x="804" y="1755"/>
                    </a:lnTo>
                    <a:lnTo>
                      <a:pt x="800" y="1756"/>
                    </a:lnTo>
                    <a:lnTo>
                      <a:pt x="798" y="1759"/>
                    </a:lnTo>
                    <a:lnTo>
                      <a:pt x="777" y="1784"/>
                    </a:lnTo>
                    <a:lnTo>
                      <a:pt x="777" y="1793"/>
                    </a:lnTo>
                    <a:lnTo>
                      <a:pt x="778" y="1794"/>
                    </a:lnTo>
                    <a:lnTo>
                      <a:pt x="782" y="1795"/>
                    </a:lnTo>
                    <a:lnTo>
                      <a:pt x="802" y="1799"/>
                    </a:lnTo>
                    <a:lnTo>
                      <a:pt x="805" y="1798"/>
                    </a:lnTo>
                    <a:lnTo>
                      <a:pt x="808" y="1796"/>
                    </a:lnTo>
                    <a:lnTo>
                      <a:pt x="809" y="1794"/>
                    </a:lnTo>
                    <a:lnTo>
                      <a:pt x="812" y="1788"/>
                    </a:lnTo>
                    <a:lnTo>
                      <a:pt x="815" y="1786"/>
                    </a:lnTo>
                    <a:lnTo>
                      <a:pt x="818" y="1786"/>
                    </a:lnTo>
                    <a:lnTo>
                      <a:pt x="825" y="1785"/>
                    </a:lnTo>
                    <a:lnTo>
                      <a:pt x="829" y="1786"/>
                    </a:lnTo>
                    <a:lnTo>
                      <a:pt x="841" y="1787"/>
                    </a:lnTo>
                    <a:lnTo>
                      <a:pt x="857" y="1818"/>
                    </a:lnTo>
                    <a:lnTo>
                      <a:pt x="862" y="1835"/>
                    </a:lnTo>
                    <a:lnTo>
                      <a:pt x="863" y="1837"/>
                    </a:lnTo>
                    <a:lnTo>
                      <a:pt x="870" y="1845"/>
                    </a:lnTo>
                    <a:lnTo>
                      <a:pt x="878" y="1848"/>
                    </a:lnTo>
                    <a:lnTo>
                      <a:pt x="881" y="1848"/>
                    </a:lnTo>
                    <a:lnTo>
                      <a:pt x="912" y="1845"/>
                    </a:lnTo>
                    <a:lnTo>
                      <a:pt x="930" y="1842"/>
                    </a:lnTo>
                    <a:lnTo>
                      <a:pt x="952" y="1835"/>
                    </a:lnTo>
                    <a:lnTo>
                      <a:pt x="963" y="1830"/>
                    </a:lnTo>
                    <a:lnTo>
                      <a:pt x="974" y="1826"/>
                    </a:lnTo>
                    <a:lnTo>
                      <a:pt x="984" y="1821"/>
                    </a:lnTo>
                    <a:lnTo>
                      <a:pt x="992" y="1815"/>
                    </a:lnTo>
                    <a:lnTo>
                      <a:pt x="993" y="1813"/>
                    </a:lnTo>
                    <a:lnTo>
                      <a:pt x="992" y="1811"/>
                    </a:lnTo>
                    <a:lnTo>
                      <a:pt x="993" y="1808"/>
                    </a:lnTo>
                    <a:lnTo>
                      <a:pt x="994" y="1808"/>
                    </a:lnTo>
                    <a:lnTo>
                      <a:pt x="997" y="1811"/>
                    </a:lnTo>
                    <a:lnTo>
                      <a:pt x="1002" y="1815"/>
                    </a:lnTo>
                    <a:lnTo>
                      <a:pt x="1001" y="1817"/>
                    </a:lnTo>
                    <a:lnTo>
                      <a:pt x="983" y="1830"/>
                    </a:lnTo>
                    <a:lnTo>
                      <a:pt x="980" y="1833"/>
                    </a:lnTo>
                    <a:lnTo>
                      <a:pt x="977" y="1834"/>
                    </a:lnTo>
                    <a:lnTo>
                      <a:pt x="973" y="1835"/>
                    </a:lnTo>
                    <a:lnTo>
                      <a:pt x="953" y="1835"/>
                    </a:lnTo>
                    <a:lnTo>
                      <a:pt x="951" y="1836"/>
                    </a:lnTo>
                    <a:lnTo>
                      <a:pt x="946" y="1843"/>
                    </a:lnTo>
                    <a:lnTo>
                      <a:pt x="916" y="1884"/>
                    </a:lnTo>
                    <a:lnTo>
                      <a:pt x="906" y="1906"/>
                    </a:lnTo>
                    <a:lnTo>
                      <a:pt x="905" y="1919"/>
                    </a:lnTo>
                    <a:lnTo>
                      <a:pt x="911" y="1926"/>
                    </a:lnTo>
                    <a:lnTo>
                      <a:pt x="923" y="1930"/>
                    </a:lnTo>
                    <a:lnTo>
                      <a:pt x="936" y="1940"/>
                    </a:lnTo>
                    <a:lnTo>
                      <a:pt x="939" y="1943"/>
                    </a:lnTo>
                    <a:lnTo>
                      <a:pt x="940" y="1944"/>
                    </a:lnTo>
                    <a:lnTo>
                      <a:pt x="940" y="1951"/>
                    </a:lnTo>
                    <a:lnTo>
                      <a:pt x="939" y="1953"/>
                    </a:lnTo>
                    <a:lnTo>
                      <a:pt x="939" y="1956"/>
                    </a:lnTo>
                    <a:lnTo>
                      <a:pt x="936" y="1960"/>
                    </a:lnTo>
                    <a:lnTo>
                      <a:pt x="932" y="1964"/>
                    </a:lnTo>
                    <a:lnTo>
                      <a:pt x="926" y="1968"/>
                    </a:lnTo>
                    <a:lnTo>
                      <a:pt x="877" y="1999"/>
                    </a:lnTo>
                    <a:lnTo>
                      <a:pt x="807" y="2042"/>
                    </a:lnTo>
                    <a:lnTo>
                      <a:pt x="804" y="2043"/>
                    </a:lnTo>
                    <a:lnTo>
                      <a:pt x="799" y="2042"/>
                    </a:lnTo>
                    <a:lnTo>
                      <a:pt x="795" y="2037"/>
                    </a:lnTo>
                    <a:lnTo>
                      <a:pt x="791" y="2037"/>
                    </a:lnTo>
                    <a:lnTo>
                      <a:pt x="776" y="2042"/>
                    </a:lnTo>
                    <a:lnTo>
                      <a:pt x="773" y="2043"/>
                    </a:lnTo>
                    <a:lnTo>
                      <a:pt x="767" y="2052"/>
                    </a:lnTo>
                    <a:lnTo>
                      <a:pt x="765" y="2055"/>
                    </a:lnTo>
                    <a:lnTo>
                      <a:pt x="764" y="2061"/>
                    </a:lnTo>
                    <a:lnTo>
                      <a:pt x="780" y="2116"/>
                    </a:lnTo>
                    <a:lnTo>
                      <a:pt x="780" y="2117"/>
                    </a:lnTo>
                    <a:lnTo>
                      <a:pt x="787" y="2132"/>
                    </a:lnTo>
                    <a:lnTo>
                      <a:pt x="790" y="2135"/>
                    </a:lnTo>
                    <a:lnTo>
                      <a:pt x="791" y="2135"/>
                    </a:lnTo>
                    <a:lnTo>
                      <a:pt x="798" y="2136"/>
                    </a:lnTo>
                    <a:lnTo>
                      <a:pt x="804" y="2136"/>
                    </a:lnTo>
                    <a:lnTo>
                      <a:pt x="806" y="2136"/>
                    </a:lnTo>
                    <a:lnTo>
                      <a:pt x="807" y="2134"/>
                    </a:lnTo>
                    <a:lnTo>
                      <a:pt x="816" y="2116"/>
                    </a:lnTo>
                    <a:lnTo>
                      <a:pt x="817" y="2113"/>
                    </a:lnTo>
                    <a:lnTo>
                      <a:pt x="818" y="2111"/>
                    </a:lnTo>
                    <a:lnTo>
                      <a:pt x="825" y="2104"/>
                    </a:lnTo>
                    <a:lnTo>
                      <a:pt x="862" y="2090"/>
                    </a:lnTo>
                    <a:lnTo>
                      <a:pt x="880" y="2088"/>
                    </a:lnTo>
                    <a:lnTo>
                      <a:pt x="954" y="2055"/>
                    </a:lnTo>
                    <a:lnTo>
                      <a:pt x="955" y="2054"/>
                    </a:lnTo>
                    <a:lnTo>
                      <a:pt x="957" y="2044"/>
                    </a:lnTo>
                    <a:lnTo>
                      <a:pt x="956" y="2040"/>
                    </a:lnTo>
                    <a:lnTo>
                      <a:pt x="949" y="2033"/>
                    </a:lnTo>
                    <a:lnTo>
                      <a:pt x="943" y="2030"/>
                    </a:lnTo>
                    <a:lnTo>
                      <a:pt x="941" y="2029"/>
                    </a:lnTo>
                    <a:lnTo>
                      <a:pt x="935" y="2029"/>
                    </a:lnTo>
                    <a:lnTo>
                      <a:pt x="921" y="2022"/>
                    </a:lnTo>
                    <a:lnTo>
                      <a:pt x="952" y="1982"/>
                    </a:lnTo>
                    <a:lnTo>
                      <a:pt x="955" y="1980"/>
                    </a:lnTo>
                    <a:lnTo>
                      <a:pt x="1006" y="1967"/>
                    </a:lnTo>
                    <a:lnTo>
                      <a:pt x="1023" y="1971"/>
                    </a:lnTo>
                    <a:lnTo>
                      <a:pt x="1027" y="1970"/>
                    </a:lnTo>
                    <a:lnTo>
                      <a:pt x="1058" y="1937"/>
                    </a:lnTo>
                    <a:lnTo>
                      <a:pt x="1059" y="1935"/>
                    </a:lnTo>
                    <a:lnTo>
                      <a:pt x="1071" y="1918"/>
                    </a:lnTo>
                    <a:lnTo>
                      <a:pt x="1065" y="1912"/>
                    </a:lnTo>
                    <a:lnTo>
                      <a:pt x="1085" y="1871"/>
                    </a:lnTo>
                    <a:lnTo>
                      <a:pt x="1110" y="1822"/>
                    </a:lnTo>
                    <a:lnTo>
                      <a:pt x="1140" y="1791"/>
                    </a:lnTo>
                    <a:lnTo>
                      <a:pt x="1149" y="1792"/>
                    </a:lnTo>
                    <a:lnTo>
                      <a:pt x="1158" y="1790"/>
                    </a:lnTo>
                    <a:lnTo>
                      <a:pt x="1160" y="1788"/>
                    </a:lnTo>
                    <a:lnTo>
                      <a:pt x="1185" y="1767"/>
                    </a:lnTo>
                    <a:lnTo>
                      <a:pt x="1248" y="1713"/>
                    </a:lnTo>
                    <a:lnTo>
                      <a:pt x="1302" y="1682"/>
                    </a:lnTo>
                    <a:lnTo>
                      <a:pt x="1309" y="1671"/>
                    </a:lnTo>
                    <a:lnTo>
                      <a:pt x="1310" y="1668"/>
                    </a:lnTo>
                    <a:lnTo>
                      <a:pt x="1309" y="1666"/>
                    </a:lnTo>
                    <a:lnTo>
                      <a:pt x="1308" y="1663"/>
                    </a:lnTo>
                    <a:lnTo>
                      <a:pt x="1310" y="1658"/>
                    </a:lnTo>
                    <a:lnTo>
                      <a:pt x="1318" y="1653"/>
                    </a:lnTo>
                    <a:lnTo>
                      <a:pt x="1334" y="1648"/>
                    </a:lnTo>
                    <a:lnTo>
                      <a:pt x="1343" y="1646"/>
                    </a:lnTo>
                    <a:lnTo>
                      <a:pt x="1350" y="1651"/>
                    </a:lnTo>
                    <a:lnTo>
                      <a:pt x="1351" y="1653"/>
                    </a:lnTo>
                    <a:lnTo>
                      <a:pt x="1357" y="1652"/>
                    </a:lnTo>
                    <a:lnTo>
                      <a:pt x="1375" y="1643"/>
                    </a:lnTo>
                    <a:lnTo>
                      <a:pt x="1387" y="1633"/>
                    </a:lnTo>
                    <a:lnTo>
                      <a:pt x="1388" y="1631"/>
                    </a:lnTo>
                    <a:lnTo>
                      <a:pt x="1388" y="1629"/>
                    </a:lnTo>
                    <a:lnTo>
                      <a:pt x="1387" y="1626"/>
                    </a:lnTo>
                    <a:lnTo>
                      <a:pt x="1387" y="1625"/>
                    </a:lnTo>
                    <a:lnTo>
                      <a:pt x="1384" y="1621"/>
                    </a:lnTo>
                    <a:lnTo>
                      <a:pt x="1379" y="1620"/>
                    </a:lnTo>
                    <a:lnTo>
                      <a:pt x="1376" y="1610"/>
                    </a:lnTo>
                    <a:lnTo>
                      <a:pt x="1372" y="1585"/>
                    </a:lnTo>
                    <a:lnTo>
                      <a:pt x="1372" y="1583"/>
                    </a:lnTo>
                    <a:lnTo>
                      <a:pt x="1376" y="1583"/>
                    </a:lnTo>
                    <a:lnTo>
                      <a:pt x="1417" y="1591"/>
                    </a:lnTo>
                    <a:lnTo>
                      <a:pt x="1444" y="1598"/>
                    </a:lnTo>
                    <a:lnTo>
                      <a:pt x="1473" y="1590"/>
                    </a:lnTo>
                    <a:lnTo>
                      <a:pt x="1474" y="1590"/>
                    </a:lnTo>
                    <a:lnTo>
                      <a:pt x="1483" y="1581"/>
                    </a:lnTo>
                    <a:lnTo>
                      <a:pt x="1509" y="1553"/>
                    </a:lnTo>
                    <a:lnTo>
                      <a:pt x="1534" y="1555"/>
                    </a:lnTo>
                    <a:lnTo>
                      <a:pt x="1599" y="1550"/>
                    </a:lnTo>
                    <a:lnTo>
                      <a:pt x="1608" y="1547"/>
                    </a:lnTo>
                    <a:lnTo>
                      <a:pt x="1640" y="1536"/>
                    </a:lnTo>
                    <a:lnTo>
                      <a:pt x="1643" y="1535"/>
                    </a:lnTo>
                    <a:lnTo>
                      <a:pt x="1646" y="1529"/>
                    </a:lnTo>
                    <a:lnTo>
                      <a:pt x="1647" y="1527"/>
                    </a:lnTo>
                    <a:lnTo>
                      <a:pt x="1647" y="1523"/>
                    </a:lnTo>
                    <a:lnTo>
                      <a:pt x="1649" y="1519"/>
                    </a:lnTo>
                    <a:lnTo>
                      <a:pt x="1664" y="1505"/>
                    </a:lnTo>
                    <a:lnTo>
                      <a:pt x="1681" y="1485"/>
                    </a:lnTo>
                    <a:lnTo>
                      <a:pt x="1689" y="1474"/>
                    </a:lnTo>
                    <a:lnTo>
                      <a:pt x="1696" y="1463"/>
                    </a:lnTo>
                    <a:lnTo>
                      <a:pt x="1698" y="1457"/>
                    </a:lnTo>
                    <a:lnTo>
                      <a:pt x="1700" y="1452"/>
                    </a:lnTo>
                    <a:lnTo>
                      <a:pt x="1701" y="1447"/>
                    </a:lnTo>
                    <a:lnTo>
                      <a:pt x="1701" y="1443"/>
                    </a:lnTo>
                    <a:lnTo>
                      <a:pt x="1701" y="1438"/>
                    </a:lnTo>
                    <a:lnTo>
                      <a:pt x="1698" y="1410"/>
                    </a:lnTo>
                    <a:lnTo>
                      <a:pt x="1697" y="1409"/>
                    </a:lnTo>
                    <a:lnTo>
                      <a:pt x="1702" y="1404"/>
                    </a:lnTo>
                    <a:lnTo>
                      <a:pt x="1708" y="1393"/>
                    </a:lnTo>
                    <a:lnTo>
                      <a:pt x="1721" y="1373"/>
                    </a:lnTo>
                    <a:lnTo>
                      <a:pt x="1734" y="1352"/>
                    </a:lnTo>
                    <a:lnTo>
                      <a:pt x="1741" y="1342"/>
                    </a:lnTo>
                    <a:lnTo>
                      <a:pt x="1749" y="1333"/>
                    </a:lnTo>
                    <a:lnTo>
                      <a:pt x="1757" y="1325"/>
                    </a:lnTo>
                    <a:lnTo>
                      <a:pt x="1765" y="1316"/>
                    </a:lnTo>
                    <a:lnTo>
                      <a:pt x="1780" y="1310"/>
                    </a:lnTo>
                    <a:lnTo>
                      <a:pt x="1784" y="1307"/>
                    </a:lnTo>
                    <a:lnTo>
                      <a:pt x="1786" y="1304"/>
                    </a:lnTo>
                    <a:lnTo>
                      <a:pt x="1789" y="1299"/>
                    </a:lnTo>
                    <a:lnTo>
                      <a:pt x="1791" y="1294"/>
                    </a:lnTo>
                    <a:lnTo>
                      <a:pt x="1803" y="1267"/>
                    </a:lnTo>
                    <a:lnTo>
                      <a:pt x="1841" y="1231"/>
                    </a:lnTo>
                    <a:lnTo>
                      <a:pt x="1852" y="1227"/>
                    </a:lnTo>
                    <a:lnTo>
                      <a:pt x="1875" y="1224"/>
                    </a:lnTo>
                    <a:lnTo>
                      <a:pt x="1877" y="1224"/>
                    </a:lnTo>
                    <a:lnTo>
                      <a:pt x="1877" y="1218"/>
                    </a:lnTo>
                    <a:lnTo>
                      <a:pt x="1871" y="1209"/>
                    </a:lnTo>
                    <a:lnTo>
                      <a:pt x="1875" y="1188"/>
                    </a:lnTo>
                    <a:lnTo>
                      <a:pt x="1906" y="1157"/>
                    </a:lnTo>
                    <a:lnTo>
                      <a:pt x="1936" y="1131"/>
                    </a:lnTo>
                    <a:lnTo>
                      <a:pt x="1938" y="1130"/>
                    </a:lnTo>
                    <a:lnTo>
                      <a:pt x="1947" y="1128"/>
                    </a:lnTo>
                    <a:lnTo>
                      <a:pt x="1948" y="1128"/>
                    </a:lnTo>
                    <a:lnTo>
                      <a:pt x="1951" y="1131"/>
                    </a:lnTo>
                    <a:lnTo>
                      <a:pt x="1951" y="1133"/>
                    </a:lnTo>
                    <a:lnTo>
                      <a:pt x="1967" y="1130"/>
                    </a:lnTo>
                    <a:lnTo>
                      <a:pt x="2029" y="1068"/>
                    </a:lnTo>
                    <a:lnTo>
                      <a:pt x="2035" y="1047"/>
                    </a:lnTo>
                    <a:lnTo>
                      <a:pt x="2034" y="1045"/>
                    </a:lnTo>
                    <a:lnTo>
                      <a:pt x="2034" y="1039"/>
                    </a:lnTo>
                    <a:lnTo>
                      <a:pt x="2037" y="1038"/>
                    </a:lnTo>
                    <a:lnTo>
                      <a:pt x="2043" y="1025"/>
                    </a:lnTo>
                    <a:lnTo>
                      <a:pt x="2047" y="1019"/>
                    </a:lnTo>
                    <a:lnTo>
                      <a:pt x="2047" y="1018"/>
                    </a:lnTo>
                    <a:lnTo>
                      <a:pt x="2044" y="1011"/>
                    </a:lnTo>
                    <a:lnTo>
                      <a:pt x="2042" y="1008"/>
                    </a:lnTo>
                    <a:lnTo>
                      <a:pt x="2038" y="1005"/>
                    </a:lnTo>
                    <a:lnTo>
                      <a:pt x="2035" y="1005"/>
                    </a:lnTo>
                    <a:lnTo>
                      <a:pt x="2032" y="1002"/>
                    </a:lnTo>
                    <a:lnTo>
                      <a:pt x="2032" y="1000"/>
                    </a:lnTo>
                    <a:lnTo>
                      <a:pt x="2029" y="1001"/>
                    </a:lnTo>
                    <a:lnTo>
                      <a:pt x="2024" y="1006"/>
                    </a:lnTo>
                    <a:lnTo>
                      <a:pt x="2022" y="1005"/>
                    </a:lnTo>
                    <a:lnTo>
                      <a:pt x="2011" y="1014"/>
                    </a:lnTo>
                    <a:lnTo>
                      <a:pt x="2008" y="1015"/>
                    </a:lnTo>
                    <a:lnTo>
                      <a:pt x="2007" y="1012"/>
                    </a:lnTo>
                    <a:lnTo>
                      <a:pt x="2006" y="1010"/>
                    </a:lnTo>
                    <a:lnTo>
                      <a:pt x="2008" y="1005"/>
                    </a:lnTo>
                    <a:lnTo>
                      <a:pt x="2006" y="1000"/>
                    </a:lnTo>
                    <a:lnTo>
                      <a:pt x="2013" y="994"/>
                    </a:lnTo>
                    <a:lnTo>
                      <a:pt x="2017" y="990"/>
                    </a:lnTo>
                    <a:lnTo>
                      <a:pt x="2022" y="989"/>
                    </a:lnTo>
                    <a:lnTo>
                      <a:pt x="2024" y="988"/>
                    </a:lnTo>
                    <a:lnTo>
                      <a:pt x="2024" y="985"/>
                    </a:lnTo>
                    <a:lnTo>
                      <a:pt x="2024" y="978"/>
                    </a:lnTo>
                    <a:lnTo>
                      <a:pt x="2024" y="976"/>
                    </a:lnTo>
                    <a:lnTo>
                      <a:pt x="2027" y="975"/>
                    </a:lnTo>
                    <a:lnTo>
                      <a:pt x="2032" y="974"/>
                    </a:lnTo>
                    <a:lnTo>
                      <a:pt x="2033" y="973"/>
                    </a:lnTo>
                    <a:lnTo>
                      <a:pt x="2033" y="967"/>
                    </a:lnTo>
                    <a:lnTo>
                      <a:pt x="2032" y="956"/>
                    </a:lnTo>
                    <a:lnTo>
                      <a:pt x="2032" y="954"/>
                    </a:lnTo>
                    <a:lnTo>
                      <a:pt x="2034" y="952"/>
                    </a:lnTo>
                    <a:lnTo>
                      <a:pt x="2037" y="949"/>
                    </a:lnTo>
                    <a:lnTo>
                      <a:pt x="2038" y="947"/>
                    </a:lnTo>
                    <a:lnTo>
                      <a:pt x="2041" y="942"/>
                    </a:lnTo>
                    <a:lnTo>
                      <a:pt x="2042" y="937"/>
                    </a:lnTo>
                    <a:lnTo>
                      <a:pt x="2043" y="934"/>
                    </a:lnTo>
                    <a:lnTo>
                      <a:pt x="2044" y="929"/>
                    </a:lnTo>
                    <a:lnTo>
                      <a:pt x="2041" y="922"/>
                    </a:lnTo>
                    <a:lnTo>
                      <a:pt x="2035" y="918"/>
                    </a:lnTo>
                    <a:lnTo>
                      <a:pt x="2034" y="917"/>
                    </a:lnTo>
                    <a:lnTo>
                      <a:pt x="2035" y="915"/>
                    </a:lnTo>
                    <a:lnTo>
                      <a:pt x="2037" y="914"/>
                    </a:lnTo>
                    <a:lnTo>
                      <a:pt x="2038" y="912"/>
                    </a:lnTo>
                    <a:lnTo>
                      <a:pt x="2039" y="911"/>
                    </a:lnTo>
                    <a:lnTo>
                      <a:pt x="2041" y="906"/>
                    </a:lnTo>
                    <a:lnTo>
                      <a:pt x="2045" y="905"/>
                    </a:lnTo>
                    <a:lnTo>
                      <a:pt x="2047" y="897"/>
                    </a:lnTo>
                    <a:lnTo>
                      <a:pt x="2049" y="895"/>
                    </a:lnTo>
                    <a:lnTo>
                      <a:pt x="2051" y="893"/>
                    </a:lnTo>
                    <a:lnTo>
                      <a:pt x="2054" y="888"/>
                    </a:lnTo>
                    <a:lnTo>
                      <a:pt x="2055" y="887"/>
                    </a:lnTo>
                    <a:lnTo>
                      <a:pt x="2055" y="885"/>
                    </a:lnTo>
                    <a:lnTo>
                      <a:pt x="2054" y="885"/>
                    </a:lnTo>
                    <a:lnTo>
                      <a:pt x="2053" y="884"/>
                    </a:lnTo>
                    <a:lnTo>
                      <a:pt x="2048" y="885"/>
                    </a:lnTo>
                    <a:lnTo>
                      <a:pt x="2045" y="884"/>
                    </a:lnTo>
                    <a:lnTo>
                      <a:pt x="2042" y="884"/>
                    </a:lnTo>
                    <a:lnTo>
                      <a:pt x="2040" y="882"/>
                    </a:lnTo>
                    <a:lnTo>
                      <a:pt x="2039" y="882"/>
                    </a:lnTo>
                    <a:lnTo>
                      <a:pt x="2037" y="881"/>
                    </a:lnTo>
                    <a:lnTo>
                      <a:pt x="2035" y="874"/>
                    </a:lnTo>
                    <a:lnTo>
                      <a:pt x="2039" y="862"/>
                    </a:lnTo>
                    <a:lnTo>
                      <a:pt x="2038" y="859"/>
                    </a:lnTo>
                    <a:lnTo>
                      <a:pt x="2037" y="857"/>
                    </a:lnTo>
                    <a:lnTo>
                      <a:pt x="2034" y="856"/>
                    </a:lnTo>
                    <a:lnTo>
                      <a:pt x="2031" y="856"/>
                    </a:lnTo>
                    <a:lnTo>
                      <a:pt x="2028" y="854"/>
                    </a:lnTo>
                    <a:lnTo>
                      <a:pt x="2026" y="855"/>
                    </a:lnTo>
                    <a:lnTo>
                      <a:pt x="2023" y="857"/>
                    </a:lnTo>
                    <a:lnTo>
                      <a:pt x="2021" y="857"/>
                    </a:lnTo>
                    <a:lnTo>
                      <a:pt x="2018" y="855"/>
                    </a:lnTo>
                    <a:lnTo>
                      <a:pt x="2013" y="847"/>
                    </a:lnTo>
                    <a:lnTo>
                      <a:pt x="2012" y="846"/>
                    </a:lnTo>
                    <a:lnTo>
                      <a:pt x="2010" y="847"/>
                    </a:lnTo>
                    <a:lnTo>
                      <a:pt x="2007" y="851"/>
                    </a:lnTo>
                    <a:lnTo>
                      <a:pt x="2003" y="849"/>
                    </a:lnTo>
                    <a:lnTo>
                      <a:pt x="2002" y="847"/>
                    </a:lnTo>
                    <a:lnTo>
                      <a:pt x="2001" y="843"/>
                    </a:lnTo>
                    <a:lnTo>
                      <a:pt x="2001" y="842"/>
                    </a:lnTo>
                    <a:lnTo>
                      <a:pt x="2002" y="839"/>
                    </a:lnTo>
                    <a:lnTo>
                      <a:pt x="2001" y="836"/>
                    </a:lnTo>
                    <a:lnTo>
                      <a:pt x="1996" y="831"/>
                    </a:lnTo>
                    <a:lnTo>
                      <a:pt x="1993" y="831"/>
                    </a:lnTo>
                    <a:lnTo>
                      <a:pt x="1997" y="825"/>
                    </a:lnTo>
                    <a:lnTo>
                      <a:pt x="1996" y="823"/>
                    </a:lnTo>
                    <a:lnTo>
                      <a:pt x="1990" y="818"/>
                    </a:lnTo>
                    <a:lnTo>
                      <a:pt x="1988" y="814"/>
                    </a:lnTo>
                    <a:lnTo>
                      <a:pt x="1987" y="812"/>
                    </a:lnTo>
                    <a:lnTo>
                      <a:pt x="1986" y="813"/>
                    </a:lnTo>
                    <a:lnTo>
                      <a:pt x="1982" y="814"/>
                    </a:lnTo>
                    <a:lnTo>
                      <a:pt x="1979" y="814"/>
                    </a:lnTo>
                    <a:lnTo>
                      <a:pt x="1977" y="813"/>
                    </a:lnTo>
                    <a:lnTo>
                      <a:pt x="1977" y="812"/>
                    </a:lnTo>
                    <a:lnTo>
                      <a:pt x="1976" y="811"/>
                    </a:lnTo>
                    <a:lnTo>
                      <a:pt x="1978" y="804"/>
                    </a:lnTo>
                    <a:lnTo>
                      <a:pt x="1975" y="801"/>
                    </a:lnTo>
                    <a:lnTo>
                      <a:pt x="1972" y="799"/>
                    </a:lnTo>
                    <a:lnTo>
                      <a:pt x="1970" y="800"/>
                    </a:lnTo>
                    <a:lnTo>
                      <a:pt x="1965" y="798"/>
                    </a:lnTo>
                    <a:lnTo>
                      <a:pt x="1962" y="793"/>
                    </a:lnTo>
                    <a:lnTo>
                      <a:pt x="1961" y="791"/>
                    </a:lnTo>
                    <a:lnTo>
                      <a:pt x="1958" y="790"/>
                    </a:lnTo>
                    <a:lnTo>
                      <a:pt x="1958" y="789"/>
                    </a:lnTo>
                    <a:lnTo>
                      <a:pt x="1960" y="783"/>
                    </a:lnTo>
                    <a:lnTo>
                      <a:pt x="1960" y="779"/>
                    </a:lnTo>
                    <a:lnTo>
                      <a:pt x="1961" y="777"/>
                    </a:lnTo>
                    <a:lnTo>
                      <a:pt x="1960" y="774"/>
                    </a:lnTo>
                    <a:lnTo>
                      <a:pt x="1957" y="769"/>
                    </a:lnTo>
                    <a:lnTo>
                      <a:pt x="1950" y="766"/>
                    </a:lnTo>
                    <a:lnTo>
                      <a:pt x="1949" y="762"/>
                    </a:lnTo>
                    <a:lnTo>
                      <a:pt x="1946" y="759"/>
                    </a:lnTo>
                    <a:lnTo>
                      <a:pt x="1944" y="753"/>
                    </a:lnTo>
                    <a:lnTo>
                      <a:pt x="1944" y="751"/>
                    </a:lnTo>
                    <a:lnTo>
                      <a:pt x="1945" y="749"/>
                    </a:lnTo>
                    <a:lnTo>
                      <a:pt x="1944" y="746"/>
                    </a:lnTo>
                    <a:lnTo>
                      <a:pt x="1937" y="742"/>
                    </a:lnTo>
                    <a:lnTo>
                      <a:pt x="1930" y="736"/>
                    </a:lnTo>
                    <a:lnTo>
                      <a:pt x="1928" y="730"/>
                    </a:lnTo>
                    <a:lnTo>
                      <a:pt x="1925" y="722"/>
                    </a:lnTo>
                    <a:lnTo>
                      <a:pt x="1924" y="716"/>
                    </a:lnTo>
                    <a:lnTo>
                      <a:pt x="1925" y="710"/>
                    </a:lnTo>
                    <a:lnTo>
                      <a:pt x="1925" y="708"/>
                    </a:lnTo>
                    <a:lnTo>
                      <a:pt x="1925" y="704"/>
                    </a:lnTo>
                    <a:lnTo>
                      <a:pt x="1920" y="699"/>
                    </a:lnTo>
                    <a:lnTo>
                      <a:pt x="1921" y="694"/>
                    </a:lnTo>
                    <a:lnTo>
                      <a:pt x="1905" y="686"/>
                    </a:lnTo>
                    <a:lnTo>
                      <a:pt x="1896" y="688"/>
                    </a:lnTo>
                    <a:lnTo>
                      <a:pt x="1892" y="694"/>
                    </a:lnTo>
                    <a:lnTo>
                      <a:pt x="1888" y="694"/>
                    </a:lnTo>
                    <a:lnTo>
                      <a:pt x="1885" y="694"/>
                    </a:lnTo>
                    <a:lnTo>
                      <a:pt x="1882" y="690"/>
                    </a:lnTo>
                    <a:lnTo>
                      <a:pt x="1882" y="684"/>
                    </a:lnTo>
                    <a:lnTo>
                      <a:pt x="1882" y="679"/>
                    </a:lnTo>
                    <a:lnTo>
                      <a:pt x="1881" y="677"/>
                    </a:lnTo>
                    <a:lnTo>
                      <a:pt x="1878" y="671"/>
                    </a:lnTo>
                    <a:lnTo>
                      <a:pt x="1879" y="669"/>
                    </a:lnTo>
                    <a:lnTo>
                      <a:pt x="1881" y="667"/>
                    </a:lnTo>
                    <a:lnTo>
                      <a:pt x="1881" y="666"/>
                    </a:lnTo>
                    <a:lnTo>
                      <a:pt x="1879" y="662"/>
                    </a:lnTo>
                    <a:lnTo>
                      <a:pt x="1879" y="657"/>
                    </a:lnTo>
                    <a:lnTo>
                      <a:pt x="1879" y="656"/>
                    </a:lnTo>
                    <a:lnTo>
                      <a:pt x="1875" y="652"/>
                    </a:lnTo>
                    <a:lnTo>
                      <a:pt x="1872" y="645"/>
                    </a:lnTo>
                    <a:lnTo>
                      <a:pt x="1869" y="644"/>
                    </a:lnTo>
                    <a:lnTo>
                      <a:pt x="1867" y="642"/>
                    </a:lnTo>
                    <a:lnTo>
                      <a:pt x="1864" y="634"/>
                    </a:lnTo>
                    <a:lnTo>
                      <a:pt x="1862" y="624"/>
                    </a:lnTo>
                    <a:lnTo>
                      <a:pt x="1862" y="623"/>
                    </a:lnTo>
                    <a:lnTo>
                      <a:pt x="1861" y="621"/>
                    </a:lnTo>
                    <a:lnTo>
                      <a:pt x="1861" y="619"/>
                    </a:lnTo>
                    <a:lnTo>
                      <a:pt x="1859" y="594"/>
                    </a:lnTo>
                    <a:lnTo>
                      <a:pt x="1861" y="592"/>
                    </a:lnTo>
                    <a:lnTo>
                      <a:pt x="1864" y="588"/>
                    </a:lnTo>
                    <a:lnTo>
                      <a:pt x="1874" y="587"/>
                    </a:lnTo>
                    <a:lnTo>
                      <a:pt x="1874" y="585"/>
                    </a:lnTo>
                    <a:lnTo>
                      <a:pt x="1873" y="582"/>
                    </a:lnTo>
                    <a:lnTo>
                      <a:pt x="1872" y="581"/>
                    </a:lnTo>
                    <a:lnTo>
                      <a:pt x="1863" y="583"/>
                    </a:lnTo>
                    <a:lnTo>
                      <a:pt x="1858" y="582"/>
                    </a:lnTo>
                    <a:lnTo>
                      <a:pt x="1855" y="577"/>
                    </a:lnTo>
                    <a:lnTo>
                      <a:pt x="1855" y="575"/>
                    </a:lnTo>
                    <a:lnTo>
                      <a:pt x="1857" y="572"/>
                    </a:lnTo>
                    <a:lnTo>
                      <a:pt x="1863" y="569"/>
                    </a:lnTo>
                    <a:lnTo>
                      <a:pt x="1866" y="563"/>
                    </a:lnTo>
                    <a:lnTo>
                      <a:pt x="1868" y="562"/>
                    </a:lnTo>
                    <a:lnTo>
                      <a:pt x="1868" y="559"/>
                    </a:lnTo>
                    <a:lnTo>
                      <a:pt x="1871" y="556"/>
                    </a:lnTo>
                    <a:lnTo>
                      <a:pt x="1873" y="554"/>
                    </a:lnTo>
                    <a:lnTo>
                      <a:pt x="1873" y="549"/>
                    </a:lnTo>
                    <a:lnTo>
                      <a:pt x="1877" y="541"/>
                    </a:lnTo>
                    <a:lnTo>
                      <a:pt x="1878" y="540"/>
                    </a:lnTo>
                    <a:lnTo>
                      <a:pt x="1881" y="533"/>
                    </a:lnTo>
                    <a:lnTo>
                      <a:pt x="1884" y="529"/>
                    </a:lnTo>
                    <a:lnTo>
                      <a:pt x="1884" y="526"/>
                    </a:lnTo>
                    <a:lnTo>
                      <a:pt x="1884" y="524"/>
                    </a:lnTo>
                    <a:lnTo>
                      <a:pt x="1884" y="521"/>
                    </a:lnTo>
                    <a:lnTo>
                      <a:pt x="1882" y="518"/>
                    </a:lnTo>
                    <a:lnTo>
                      <a:pt x="1882" y="514"/>
                    </a:lnTo>
                    <a:lnTo>
                      <a:pt x="1882" y="513"/>
                    </a:lnTo>
                    <a:lnTo>
                      <a:pt x="1883" y="512"/>
                    </a:lnTo>
                    <a:lnTo>
                      <a:pt x="1890" y="511"/>
                    </a:lnTo>
                    <a:lnTo>
                      <a:pt x="1892" y="510"/>
                    </a:lnTo>
                    <a:lnTo>
                      <a:pt x="1897" y="500"/>
                    </a:lnTo>
                    <a:lnTo>
                      <a:pt x="1900" y="495"/>
                    </a:lnTo>
                    <a:lnTo>
                      <a:pt x="1900" y="494"/>
                    </a:lnTo>
                    <a:lnTo>
                      <a:pt x="1900" y="492"/>
                    </a:lnTo>
                    <a:lnTo>
                      <a:pt x="1899" y="490"/>
                    </a:lnTo>
                    <a:lnTo>
                      <a:pt x="1894" y="487"/>
                    </a:lnTo>
                    <a:lnTo>
                      <a:pt x="1890" y="483"/>
                    </a:lnTo>
                    <a:lnTo>
                      <a:pt x="1888" y="484"/>
                    </a:lnTo>
                    <a:lnTo>
                      <a:pt x="1885" y="489"/>
                    </a:lnTo>
                    <a:lnTo>
                      <a:pt x="1878" y="490"/>
                    </a:lnTo>
                    <a:lnTo>
                      <a:pt x="1876" y="489"/>
                    </a:lnTo>
                    <a:lnTo>
                      <a:pt x="1872" y="484"/>
                    </a:lnTo>
                    <a:lnTo>
                      <a:pt x="1867" y="482"/>
                    </a:lnTo>
                    <a:lnTo>
                      <a:pt x="1865" y="482"/>
                    </a:lnTo>
                    <a:lnTo>
                      <a:pt x="1861" y="482"/>
                    </a:lnTo>
                    <a:lnTo>
                      <a:pt x="1858" y="483"/>
                    </a:lnTo>
                    <a:lnTo>
                      <a:pt x="1858" y="489"/>
                    </a:lnTo>
                    <a:lnTo>
                      <a:pt x="1857" y="493"/>
                    </a:lnTo>
                    <a:lnTo>
                      <a:pt x="1854" y="499"/>
                    </a:lnTo>
                    <a:lnTo>
                      <a:pt x="1853" y="500"/>
                    </a:lnTo>
                    <a:lnTo>
                      <a:pt x="1850" y="500"/>
                    </a:lnTo>
                    <a:lnTo>
                      <a:pt x="1847" y="499"/>
                    </a:lnTo>
                    <a:lnTo>
                      <a:pt x="1846" y="497"/>
                    </a:lnTo>
                    <a:lnTo>
                      <a:pt x="1845" y="490"/>
                    </a:lnTo>
                    <a:lnTo>
                      <a:pt x="1846" y="482"/>
                    </a:lnTo>
                    <a:lnTo>
                      <a:pt x="1846" y="480"/>
                    </a:lnTo>
                    <a:lnTo>
                      <a:pt x="1843" y="473"/>
                    </a:lnTo>
                    <a:lnTo>
                      <a:pt x="1841" y="470"/>
                    </a:lnTo>
                    <a:lnTo>
                      <a:pt x="1840" y="467"/>
                    </a:lnTo>
                    <a:lnTo>
                      <a:pt x="1836" y="466"/>
                    </a:lnTo>
                    <a:lnTo>
                      <a:pt x="1835" y="464"/>
                    </a:lnTo>
                    <a:lnTo>
                      <a:pt x="1834" y="461"/>
                    </a:lnTo>
                    <a:lnTo>
                      <a:pt x="1834" y="457"/>
                    </a:lnTo>
                    <a:lnTo>
                      <a:pt x="1831" y="452"/>
                    </a:lnTo>
                    <a:lnTo>
                      <a:pt x="1830" y="450"/>
                    </a:lnTo>
                    <a:lnTo>
                      <a:pt x="1830" y="449"/>
                    </a:lnTo>
                    <a:lnTo>
                      <a:pt x="1831" y="447"/>
                    </a:lnTo>
                    <a:lnTo>
                      <a:pt x="1834" y="443"/>
                    </a:lnTo>
                    <a:lnTo>
                      <a:pt x="1834" y="441"/>
                    </a:lnTo>
                    <a:lnTo>
                      <a:pt x="1833" y="439"/>
                    </a:lnTo>
                    <a:lnTo>
                      <a:pt x="1824" y="429"/>
                    </a:lnTo>
                    <a:lnTo>
                      <a:pt x="1822" y="428"/>
                    </a:lnTo>
                    <a:lnTo>
                      <a:pt x="1817" y="429"/>
                    </a:lnTo>
                    <a:lnTo>
                      <a:pt x="1815" y="431"/>
                    </a:lnTo>
                    <a:lnTo>
                      <a:pt x="1812" y="432"/>
                    </a:lnTo>
                    <a:lnTo>
                      <a:pt x="1810" y="435"/>
                    </a:lnTo>
                    <a:lnTo>
                      <a:pt x="1806" y="436"/>
                    </a:lnTo>
                    <a:lnTo>
                      <a:pt x="1805" y="437"/>
                    </a:lnTo>
                    <a:lnTo>
                      <a:pt x="1804" y="436"/>
                    </a:lnTo>
                    <a:lnTo>
                      <a:pt x="1801" y="436"/>
                    </a:lnTo>
                    <a:lnTo>
                      <a:pt x="1799" y="435"/>
                    </a:lnTo>
                    <a:lnTo>
                      <a:pt x="1796" y="432"/>
                    </a:lnTo>
                    <a:lnTo>
                      <a:pt x="1796" y="425"/>
                    </a:lnTo>
                    <a:lnTo>
                      <a:pt x="1794" y="422"/>
                    </a:lnTo>
                    <a:lnTo>
                      <a:pt x="1793" y="421"/>
                    </a:lnTo>
                    <a:lnTo>
                      <a:pt x="1792" y="420"/>
                    </a:lnTo>
                    <a:lnTo>
                      <a:pt x="1794" y="414"/>
                    </a:lnTo>
                    <a:lnTo>
                      <a:pt x="1795" y="411"/>
                    </a:lnTo>
                    <a:lnTo>
                      <a:pt x="1794" y="405"/>
                    </a:lnTo>
                    <a:lnTo>
                      <a:pt x="1799" y="400"/>
                    </a:lnTo>
                    <a:lnTo>
                      <a:pt x="1798" y="397"/>
                    </a:lnTo>
                    <a:lnTo>
                      <a:pt x="1796" y="394"/>
                    </a:lnTo>
                    <a:lnTo>
                      <a:pt x="1795" y="390"/>
                    </a:lnTo>
                    <a:lnTo>
                      <a:pt x="1792" y="385"/>
                    </a:lnTo>
                    <a:lnTo>
                      <a:pt x="1789" y="383"/>
                    </a:lnTo>
                    <a:lnTo>
                      <a:pt x="1783" y="383"/>
                    </a:lnTo>
                    <a:lnTo>
                      <a:pt x="1782" y="381"/>
                    </a:lnTo>
                    <a:lnTo>
                      <a:pt x="1779" y="380"/>
                    </a:lnTo>
                    <a:lnTo>
                      <a:pt x="1780" y="375"/>
                    </a:lnTo>
                    <a:lnTo>
                      <a:pt x="1778" y="373"/>
                    </a:lnTo>
                    <a:lnTo>
                      <a:pt x="1775" y="369"/>
                    </a:lnTo>
                    <a:lnTo>
                      <a:pt x="1768" y="365"/>
                    </a:lnTo>
                    <a:lnTo>
                      <a:pt x="1762" y="360"/>
                    </a:lnTo>
                    <a:lnTo>
                      <a:pt x="1758" y="360"/>
                    </a:lnTo>
                    <a:lnTo>
                      <a:pt x="1758" y="358"/>
                    </a:lnTo>
                    <a:lnTo>
                      <a:pt x="1757" y="357"/>
                    </a:lnTo>
                    <a:lnTo>
                      <a:pt x="1759" y="354"/>
                    </a:lnTo>
                    <a:lnTo>
                      <a:pt x="1759" y="352"/>
                    </a:lnTo>
                    <a:lnTo>
                      <a:pt x="1758" y="350"/>
                    </a:lnTo>
                    <a:lnTo>
                      <a:pt x="1753" y="346"/>
                    </a:lnTo>
                    <a:lnTo>
                      <a:pt x="1752" y="344"/>
                    </a:lnTo>
                    <a:lnTo>
                      <a:pt x="1752" y="338"/>
                    </a:lnTo>
                    <a:lnTo>
                      <a:pt x="1753" y="334"/>
                    </a:lnTo>
                    <a:lnTo>
                      <a:pt x="1755" y="328"/>
                    </a:lnTo>
                    <a:lnTo>
                      <a:pt x="1754" y="325"/>
                    </a:lnTo>
                    <a:lnTo>
                      <a:pt x="1757" y="317"/>
                    </a:lnTo>
                    <a:lnTo>
                      <a:pt x="1754" y="310"/>
                    </a:lnTo>
                    <a:lnTo>
                      <a:pt x="1753" y="307"/>
                    </a:lnTo>
                    <a:lnTo>
                      <a:pt x="1751" y="307"/>
                    </a:lnTo>
                    <a:lnTo>
                      <a:pt x="1744" y="308"/>
                    </a:lnTo>
                    <a:lnTo>
                      <a:pt x="1743" y="308"/>
                    </a:lnTo>
                    <a:lnTo>
                      <a:pt x="1739" y="311"/>
                    </a:lnTo>
                    <a:lnTo>
                      <a:pt x="1736" y="313"/>
                    </a:lnTo>
                    <a:lnTo>
                      <a:pt x="1733" y="312"/>
                    </a:lnTo>
                    <a:lnTo>
                      <a:pt x="1731" y="308"/>
                    </a:lnTo>
                    <a:lnTo>
                      <a:pt x="1730" y="306"/>
                    </a:lnTo>
                    <a:lnTo>
                      <a:pt x="1731" y="303"/>
                    </a:lnTo>
                    <a:lnTo>
                      <a:pt x="1731" y="300"/>
                    </a:lnTo>
                    <a:lnTo>
                      <a:pt x="1728" y="294"/>
                    </a:lnTo>
                    <a:lnTo>
                      <a:pt x="1724" y="293"/>
                    </a:lnTo>
                    <a:lnTo>
                      <a:pt x="1721" y="291"/>
                    </a:lnTo>
                    <a:lnTo>
                      <a:pt x="1720" y="290"/>
                    </a:lnTo>
                    <a:lnTo>
                      <a:pt x="1719" y="288"/>
                    </a:lnTo>
                    <a:lnTo>
                      <a:pt x="1719" y="286"/>
                    </a:lnTo>
                    <a:lnTo>
                      <a:pt x="1720" y="282"/>
                    </a:lnTo>
                    <a:lnTo>
                      <a:pt x="1719" y="281"/>
                    </a:lnTo>
                    <a:lnTo>
                      <a:pt x="1718" y="276"/>
                    </a:lnTo>
                    <a:lnTo>
                      <a:pt x="1713" y="273"/>
                    </a:lnTo>
                    <a:lnTo>
                      <a:pt x="1712" y="271"/>
                    </a:lnTo>
                    <a:lnTo>
                      <a:pt x="1713" y="269"/>
                    </a:lnTo>
                    <a:lnTo>
                      <a:pt x="1716" y="267"/>
                    </a:lnTo>
                    <a:lnTo>
                      <a:pt x="1718" y="265"/>
                    </a:lnTo>
                    <a:lnTo>
                      <a:pt x="1718" y="262"/>
                    </a:lnTo>
                    <a:lnTo>
                      <a:pt x="1717" y="259"/>
                    </a:lnTo>
                    <a:lnTo>
                      <a:pt x="1713" y="257"/>
                    </a:lnTo>
                    <a:lnTo>
                      <a:pt x="1713" y="255"/>
                    </a:lnTo>
                    <a:lnTo>
                      <a:pt x="1713" y="254"/>
                    </a:lnTo>
                    <a:lnTo>
                      <a:pt x="1716" y="252"/>
                    </a:lnTo>
                    <a:lnTo>
                      <a:pt x="1716" y="249"/>
                    </a:lnTo>
                    <a:lnTo>
                      <a:pt x="1710" y="243"/>
                    </a:lnTo>
                    <a:lnTo>
                      <a:pt x="1709" y="239"/>
                    </a:lnTo>
                    <a:lnTo>
                      <a:pt x="1706" y="238"/>
                    </a:lnTo>
                    <a:lnTo>
                      <a:pt x="1698" y="233"/>
                    </a:lnTo>
                    <a:lnTo>
                      <a:pt x="1695" y="234"/>
                    </a:lnTo>
                    <a:lnTo>
                      <a:pt x="1692" y="234"/>
                    </a:lnTo>
                    <a:lnTo>
                      <a:pt x="1690" y="235"/>
                    </a:lnTo>
                    <a:lnTo>
                      <a:pt x="1689" y="239"/>
                    </a:lnTo>
                    <a:lnTo>
                      <a:pt x="1690" y="243"/>
                    </a:lnTo>
                    <a:lnTo>
                      <a:pt x="1686" y="246"/>
                    </a:lnTo>
                    <a:lnTo>
                      <a:pt x="1681" y="246"/>
                    </a:lnTo>
                    <a:lnTo>
                      <a:pt x="1678" y="244"/>
                    </a:lnTo>
                    <a:lnTo>
                      <a:pt x="1674" y="233"/>
                    </a:lnTo>
                    <a:lnTo>
                      <a:pt x="1671" y="230"/>
                    </a:lnTo>
                    <a:lnTo>
                      <a:pt x="1668" y="224"/>
                    </a:lnTo>
                    <a:lnTo>
                      <a:pt x="1666" y="222"/>
                    </a:lnTo>
                    <a:lnTo>
                      <a:pt x="1664" y="220"/>
                    </a:lnTo>
                    <a:lnTo>
                      <a:pt x="1665" y="213"/>
                    </a:lnTo>
                    <a:lnTo>
                      <a:pt x="1666" y="205"/>
                    </a:lnTo>
                    <a:lnTo>
                      <a:pt x="1667" y="181"/>
                    </a:lnTo>
                    <a:lnTo>
                      <a:pt x="1666" y="170"/>
                    </a:lnTo>
                    <a:lnTo>
                      <a:pt x="1666" y="167"/>
                    </a:lnTo>
                    <a:lnTo>
                      <a:pt x="1665" y="165"/>
                    </a:lnTo>
                    <a:lnTo>
                      <a:pt x="1661" y="160"/>
                    </a:lnTo>
                    <a:lnTo>
                      <a:pt x="1662" y="158"/>
                    </a:lnTo>
                    <a:lnTo>
                      <a:pt x="1661" y="153"/>
                    </a:lnTo>
                    <a:lnTo>
                      <a:pt x="1660" y="153"/>
                    </a:lnTo>
                    <a:lnTo>
                      <a:pt x="1659" y="150"/>
                    </a:lnTo>
                    <a:lnTo>
                      <a:pt x="1655" y="146"/>
                    </a:lnTo>
                    <a:lnTo>
                      <a:pt x="1655" y="143"/>
                    </a:lnTo>
                    <a:lnTo>
                      <a:pt x="1657" y="143"/>
                    </a:lnTo>
                    <a:lnTo>
                      <a:pt x="1659" y="142"/>
                    </a:lnTo>
                    <a:lnTo>
                      <a:pt x="1659" y="141"/>
                    </a:lnTo>
                    <a:lnTo>
                      <a:pt x="1658" y="139"/>
                    </a:lnTo>
                    <a:lnTo>
                      <a:pt x="1658" y="137"/>
                    </a:lnTo>
                    <a:lnTo>
                      <a:pt x="1660" y="132"/>
                    </a:lnTo>
                    <a:lnTo>
                      <a:pt x="1664" y="126"/>
                    </a:lnTo>
                    <a:lnTo>
                      <a:pt x="1665" y="122"/>
                    </a:lnTo>
                    <a:lnTo>
                      <a:pt x="1662" y="120"/>
                    </a:lnTo>
                    <a:lnTo>
                      <a:pt x="1661" y="117"/>
                    </a:lnTo>
                    <a:lnTo>
                      <a:pt x="1662" y="111"/>
                    </a:lnTo>
                    <a:lnTo>
                      <a:pt x="1662" y="108"/>
                    </a:lnTo>
                    <a:lnTo>
                      <a:pt x="1662" y="107"/>
                    </a:lnTo>
                    <a:lnTo>
                      <a:pt x="1658" y="109"/>
                    </a:lnTo>
                    <a:lnTo>
                      <a:pt x="1657" y="108"/>
                    </a:lnTo>
                    <a:lnTo>
                      <a:pt x="1656" y="107"/>
                    </a:lnTo>
                    <a:lnTo>
                      <a:pt x="1645" y="109"/>
                    </a:lnTo>
                    <a:lnTo>
                      <a:pt x="1641" y="111"/>
                    </a:lnTo>
                    <a:lnTo>
                      <a:pt x="1637" y="112"/>
                    </a:lnTo>
                    <a:lnTo>
                      <a:pt x="1635" y="116"/>
                    </a:lnTo>
                    <a:lnTo>
                      <a:pt x="1633" y="122"/>
                    </a:lnTo>
                    <a:lnTo>
                      <a:pt x="1628" y="127"/>
                    </a:lnTo>
                    <a:lnTo>
                      <a:pt x="1627" y="129"/>
                    </a:lnTo>
                    <a:lnTo>
                      <a:pt x="1625" y="131"/>
                    </a:lnTo>
                    <a:lnTo>
                      <a:pt x="1623" y="137"/>
                    </a:lnTo>
                    <a:lnTo>
                      <a:pt x="1618" y="140"/>
                    </a:lnTo>
                    <a:lnTo>
                      <a:pt x="1613" y="141"/>
                    </a:lnTo>
                    <a:lnTo>
                      <a:pt x="1612" y="142"/>
                    </a:lnTo>
                    <a:lnTo>
                      <a:pt x="1610" y="146"/>
                    </a:lnTo>
                    <a:lnTo>
                      <a:pt x="1612" y="155"/>
                    </a:lnTo>
                    <a:lnTo>
                      <a:pt x="1610" y="157"/>
                    </a:lnTo>
                    <a:lnTo>
                      <a:pt x="1607" y="162"/>
                    </a:lnTo>
                    <a:lnTo>
                      <a:pt x="1605" y="172"/>
                    </a:lnTo>
                    <a:lnTo>
                      <a:pt x="1606" y="178"/>
                    </a:lnTo>
                    <a:lnTo>
                      <a:pt x="1606" y="180"/>
                    </a:lnTo>
                    <a:lnTo>
                      <a:pt x="1604" y="181"/>
                    </a:lnTo>
                    <a:lnTo>
                      <a:pt x="1600" y="182"/>
                    </a:lnTo>
                    <a:lnTo>
                      <a:pt x="1597" y="187"/>
                    </a:lnTo>
                    <a:lnTo>
                      <a:pt x="1596" y="189"/>
                    </a:lnTo>
                    <a:lnTo>
                      <a:pt x="1596" y="193"/>
                    </a:lnTo>
                    <a:lnTo>
                      <a:pt x="1594" y="200"/>
                    </a:lnTo>
                    <a:lnTo>
                      <a:pt x="1592" y="207"/>
                    </a:lnTo>
                    <a:lnTo>
                      <a:pt x="1589" y="209"/>
                    </a:lnTo>
                    <a:lnTo>
                      <a:pt x="1587" y="212"/>
                    </a:lnTo>
                    <a:lnTo>
                      <a:pt x="1585" y="214"/>
                    </a:lnTo>
                    <a:lnTo>
                      <a:pt x="1582" y="222"/>
                    </a:lnTo>
                    <a:lnTo>
                      <a:pt x="1576" y="226"/>
                    </a:lnTo>
                    <a:lnTo>
                      <a:pt x="1574" y="230"/>
                    </a:lnTo>
                    <a:lnTo>
                      <a:pt x="1571" y="232"/>
                    </a:lnTo>
                    <a:lnTo>
                      <a:pt x="1567" y="236"/>
                    </a:lnTo>
                    <a:lnTo>
                      <a:pt x="1561" y="238"/>
                    </a:lnTo>
                    <a:lnTo>
                      <a:pt x="1560" y="239"/>
                    </a:lnTo>
                    <a:lnTo>
                      <a:pt x="1558" y="242"/>
                    </a:lnTo>
                    <a:lnTo>
                      <a:pt x="1560" y="253"/>
                    </a:lnTo>
                    <a:lnTo>
                      <a:pt x="1558" y="253"/>
                    </a:lnTo>
                    <a:lnTo>
                      <a:pt x="1556" y="250"/>
                    </a:lnTo>
                    <a:lnTo>
                      <a:pt x="1555" y="248"/>
                    </a:lnTo>
                    <a:lnTo>
                      <a:pt x="1553" y="239"/>
                    </a:lnTo>
                    <a:lnTo>
                      <a:pt x="1551" y="236"/>
                    </a:lnTo>
                    <a:lnTo>
                      <a:pt x="1546" y="233"/>
                    </a:lnTo>
                    <a:lnTo>
                      <a:pt x="1538" y="234"/>
                    </a:lnTo>
                    <a:lnTo>
                      <a:pt x="1535" y="233"/>
                    </a:lnTo>
                    <a:lnTo>
                      <a:pt x="1532" y="233"/>
                    </a:lnTo>
                    <a:lnTo>
                      <a:pt x="1530" y="232"/>
                    </a:lnTo>
                    <a:lnTo>
                      <a:pt x="1525" y="228"/>
                    </a:lnTo>
                    <a:lnTo>
                      <a:pt x="1525" y="224"/>
                    </a:lnTo>
                    <a:lnTo>
                      <a:pt x="1527" y="221"/>
                    </a:lnTo>
                    <a:lnTo>
                      <a:pt x="1531" y="219"/>
                    </a:lnTo>
                    <a:lnTo>
                      <a:pt x="1533" y="217"/>
                    </a:lnTo>
                    <a:lnTo>
                      <a:pt x="1537" y="212"/>
                    </a:lnTo>
                    <a:lnTo>
                      <a:pt x="1541" y="210"/>
                    </a:lnTo>
                    <a:lnTo>
                      <a:pt x="1543" y="208"/>
                    </a:lnTo>
                    <a:lnTo>
                      <a:pt x="1543" y="204"/>
                    </a:lnTo>
                    <a:lnTo>
                      <a:pt x="1545" y="199"/>
                    </a:lnTo>
                    <a:lnTo>
                      <a:pt x="1544" y="198"/>
                    </a:lnTo>
                    <a:lnTo>
                      <a:pt x="1537" y="190"/>
                    </a:lnTo>
                    <a:lnTo>
                      <a:pt x="1535" y="190"/>
                    </a:lnTo>
                    <a:lnTo>
                      <a:pt x="1531" y="191"/>
                    </a:lnTo>
                    <a:lnTo>
                      <a:pt x="1527" y="193"/>
                    </a:lnTo>
                    <a:lnTo>
                      <a:pt x="1524" y="194"/>
                    </a:lnTo>
                    <a:lnTo>
                      <a:pt x="1516" y="190"/>
                    </a:lnTo>
                    <a:lnTo>
                      <a:pt x="1514" y="188"/>
                    </a:lnTo>
                    <a:lnTo>
                      <a:pt x="1513" y="186"/>
                    </a:lnTo>
                    <a:lnTo>
                      <a:pt x="1513" y="181"/>
                    </a:lnTo>
                    <a:lnTo>
                      <a:pt x="1513" y="179"/>
                    </a:lnTo>
                    <a:lnTo>
                      <a:pt x="1515" y="176"/>
                    </a:lnTo>
                    <a:lnTo>
                      <a:pt x="1517" y="174"/>
                    </a:lnTo>
                    <a:lnTo>
                      <a:pt x="1520" y="173"/>
                    </a:lnTo>
                    <a:lnTo>
                      <a:pt x="1522" y="166"/>
                    </a:lnTo>
                    <a:lnTo>
                      <a:pt x="1524" y="165"/>
                    </a:lnTo>
                    <a:lnTo>
                      <a:pt x="1524" y="162"/>
                    </a:lnTo>
                    <a:lnTo>
                      <a:pt x="1526" y="157"/>
                    </a:lnTo>
                    <a:lnTo>
                      <a:pt x="1530" y="152"/>
                    </a:lnTo>
                    <a:lnTo>
                      <a:pt x="1532" y="150"/>
                    </a:lnTo>
                    <a:lnTo>
                      <a:pt x="1531" y="147"/>
                    </a:lnTo>
                    <a:lnTo>
                      <a:pt x="1527" y="146"/>
                    </a:lnTo>
                    <a:lnTo>
                      <a:pt x="1525" y="142"/>
                    </a:lnTo>
                    <a:lnTo>
                      <a:pt x="1517" y="137"/>
                    </a:lnTo>
                    <a:lnTo>
                      <a:pt x="1510" y="130"/>
                    </a:lnTo>
                    <a:lnTo>
                      <a:pt x="1502" y="125"/>
                    </a:lnTo>
                    <a:lnTo>
                      <a:pt x="1493" y="119"/>
                    </a:lnTo>
                    <a:lnTo>
                      <a:pt x="1490" y="117"/>
                    </a:lnTo>
                    <a:lnTo>
                      <a:pt x="1488" y="116"/>
                    </a:lnTo>
                    <a:lnTo>
                      <a:pt x="1486" y="115"/>
                    </a:lnTo>
                    <a:lnTo>
                      <a:pt x="1485" y="111"/>
                    </a:lnTo>
                    <a:lnTo>
                      <a:pt x="1485" y="103"/>
                    </a:lnTo>
                    <a:lnTo>
                      <a:pt x="1485" y="99"/>
                    </a:lnTo>
                    <a:lnTo>
                      <a:pt x="1483" y="95"/>
                    </a:lnTo>
                    <a:lnTo>
                      <a:pt x="1481" y="91"/>
                    </a:lnTo>
                    <a:lnTo>
                      <a:pt x="1480" y="88"/>
                    </a:lnTo>
                    <a:lnTo>
                      <a:pt x="1481" y="87"/>
                    </a:lnTo>
                    <a:lnTo>
                      <a:pt x="1469" y="87"/>
                    </a:lnTo>
                    <a:lnTo>
                      <a:pt x="1467" y="87"/>
                    </a:lnTo>
                    <a:lnTo>
                      <a:pt x="1462" y="84"/>
                    </a:lnTo>
                    <a:lnTo>
                      <a:pt x="1458" y="84"/>
                    </a:lnTo>
                    <a:lnTo>
                      <a:pt x="1455" y="85"/>
                    </a:lnTo>
                    <a:lnTo>
                      <a:pt x="1453" y="86"/>
                    </a:lnTo>
                    <a:lnTo>
                      <a:pt x="1449" y="86"/>
                    </a:lnTo>
                    <a:lnTo>
                      <a:pt x="1443" y="86"/>
                    </a:lnTo>
                    <a:lnTo>
                      <a:pt x="1440" y="86"/>
                    </a:lnTo>
                    <a:lnTo>
                      <a:pt x="1433" y="86"/>
                    </a:lnTo>
                    <a:lnTo>
                      <a:pt x="1432" y="83"/>
                    </a:lnTo>
                    <a:lnTo>
                      <a:pt x="1430" y="76"/>
                    </a:lnTo>
                    <a:lnTo>
                      <a:pt x="1429" y="74"/>
                    </a:lnTo>
                    <a:lnTo>
                      <a:pt x="1424" y="72"/>
                    </a:lnTo>
                    <a:lnTo>
                      <a:pt x="1415" y="73"/>
                    </a:lnTo>
                    <a:lnTo>
                      <a:pt x="1411" y="75"/>
                    </a:lnTo>
                    <a:lnTo>
                      <a:pt x="1406" y="77"/>
                    </a:lnTo>
                    <a:lnTo>
                      <a:pt x="1402" y="75"/>
                    </a:lnTo>
                    <a:lnTo>
                      <a:pt x="1401" y="74"/>
                    </a:lnTo>
                    <a:lnTo>
                      <a:pt x="1397" y="69"/>
                    </a:lnTo>
                    <a:lnTo>
                      <a:pt x="1393" y="67"/>
                    </a:lnTo>
                    <a:lnTo>
                      <a:pt x="1391" y="65"/>
                    </a:lnTo>
                    <a:lnTo>
                      <a:pt x="1389" y="62"/>
                    </a:lnTo>
                    <a:lnTo>
                      <a:pt x="1387" y="60"/>
                    </a:lnTo>
                    <a:lnTo>
                      <a:pt x="1382" y="56"/>
                    </a:lnTo>
                    <a:lnTo>
                      <a:pt x="1380" y="55"/>
                    </a:lnTo>
                    <a:lnTo>
                      <a:pt x="1377" y="52"/>
                    </a:lnTo>
                    <a:lnTo>
                      <a:pt x="1370" y="48"/>
                    </a:lnTo>
                    <a:lnTo>
                      <a:pt x="1366" y="48"/>
                    </a:lnTo>
                    <a:lnTo>
                      <a:pt x="1364" y="45"/>
                    </a:lnTo>
                    <a:lnTo>
                      <a:pt x="1363" y="42"/>
                    </a:lnTo>
                    <a:lnTo>
                      <a:pt x="1360" y="39"/>
                    </a:lnTo>
                    <a:lnTo>
                      <a:pt x="1359" y="38"/>
                    </a:lnTo>
                    <a:lnTo>
                      <a:pt x="1355" y="35"/>
                    </a:lnTo>
                    <a:lnTo>
                      <a:pt x="1351" y="35"/>
                    </a:lnTo>
                    <a:lnTo>
                      <a:pt x="1350" y="34"/>
                    </a:lnTo>
                    <a:lnTo>
                      <a:pt x="1348" y="31"/>
                    </a:lnTo>
                    <a:lnTo>
                      <a:pt x="1347" y="28"/>
                    </a:lnTo>
                    <a:lnTo>
                      <a:pt x="1349" y="15"/>
                    </a:lnTo>
                    <a:lnTo>
                      <a:pt x="1346" y="10"/>
                    </a:lnTo>
                    <a:lnTo>
                      <a:pt x="1339" y="6"/>
                    </a:lnTo>
                    <a:lnTo>
                      <a:pt x="1335" y="6"/>
                    </a:lnTo>
                    <a:lnTo>
                      <a:pt x="1330" y="2"/>
                    </a:lnTo>
                    <a:lnTo>
                      <a:pt x="1326" y="0"/>
                    </a:lnTo>
                    <a:lnTo>
                      <a:pt x="1324" y="2"/>
                    </a:lnTo>
                    <a:lnTo>
                      <a:pt x="1316" y="5"/>
                    </a:lnTo>
                    <a:lnTo>
                      <a:pt x="1314" y="12"/>
                    </a:lnTo>
                    <a:lnTo>
                      <a:pt x="1314" y="15"/>
                    </a:lnTo>
                    <a:lnTo>
                      <a:pt x="1315" y="18"/>
                    </a:lnTo>
                    <a:lnTo>
                      <a:pt x="1315" y="22"/>
                    </a:lnTo>
                    <a:lnTo>
                      <a:pt x="1314" y="25"/>
                    </a:lnTo>
                    <a:lnTo>
                      <a:pt x="1306" y="38"/>
                    </a:lnTo>
                    <a:lnTo>
                      <a:pt x="1304" y="42"/>
                    </a:lnTo>
                    <a:lnTo>
                      <a:pt x="1304" y="43"/>
                    </a:lnTo>
                    <a:lnTo>
                      <a:pt x="1305" y="49"/>
                    </a:lnTo>
                    <a:lnTo>
                      <a:pt x="1306" y="55"/>
                    </a:lnTo>
                    <a:lnTo>
                      <a:pt x="1306" y="56"/>
                    </a:lnTo>
                    <a:lnTo>
                      <a:pt x="1305" y="59"/>
                    </a:lnTo>
                    <a:close/>
                  </a:path>
                </a:pathLst>
              </a:custGeom>
              <a:solidFill>
                <a:srgbClr val="FF0000"/>
              </a:solidFill>
              <a:ln w="9525">
                <a:solidFill>
                  <a:schemeClr val="bg1"/>
                </a:solidFill>
                <a:round/>
                <a:headEnd/>
                <a:tailEnd/>
              </a:ln>
            </p:spPr>
            <p:txBody>
              <a:bodyPr/>
              <a:lstStyle/>
              <a:p>
                <a:endParaRPr lang="en-US"/>
              </a:p>
            </p:txBody>
          </p:sp>
          <p:sp>
            <p:nvSpPr>
              <p:cNvPr id="208" name="Freeform 6"/>
              <p:cNvSpPr>
                <a:spLocks/>
              </p:cNvSpPr>
              <p:nvPr/>
            </p:nvSpPr>
            <p:spPr bwMode="auto">
              <a:xfrm>
                <a:off x="4314825" y="1333500"/>
                <a:ext cx="1163638" cy="1158875"/>
              </a:xfrm>
              <a:custGeom>
                <a:avLst/>
                <a:gdLst>
                  <a:gd name="T0" fmla="*/ 2147483647 w 3872"/>
                  <a:gd name="T1" fmla="*/ 2147483647 h 3878"/>
                  <a:gd name="T2" fmla="*/ 2147483647 w 3872"/>
                  <a:gd name="T3" fmla="*/ 2147483647 h 3878"/>
                  <a:gd name="T4" fmla="*/ 2147483647 w 3872"/>
                  <a:gd name="T5" fmla="*/ 2147483647 h 3878"/>
                  <a:gd name="T6" fmla="*/ 2147483647 w 3872"/>
                  <a:gd name="T7" fmla="*/ 2147483647 h 3878"/>
                  <a:gd name="T8" fmla="*/ 2147483647 w 3872"/>
                  <a:gd name="T9" fmla="*/ 2147483647 h 3878"/>
                  <a:gd name="T10" fmla="*/ 2147483647 w 3872"/>
                  <a:gd name="T11" fmla="*/ 2147483647 h 3878"/>
                  <a:gd name="T12" fmla="*/ 2147483647 w 3872"/>
                  <a:gd name="T13" fmla="*/ 2147483647 h 3878"/>
                  <a:gd name="T14" fmla="*/ 2147483647 w 3872"/>
                  <a:gd name="T15" fmla="*/ 2147483647 h 3878"/>
                  <a:gd name="T16" fmla="*/ 2147483647 w 3872"/>
                  <a:gd name="T17" fmla="*/ 2147483647 h 3878"/>
                  <a:gd name="T18" fmla="*/ 2147483647 w 3872"/>
                  <a:gd name="T19" fmla="*/ 2147483647 h 3878"/>
                  <a:gd name="T20" fmla="*/ 2147483647 w 3872"/>
                  <a:gd name="T21" fmla="*/ 0 h 3878"/>
                  <a:gd name="T22" fmla="*/ 2147483647 w 3872"/>
                  <a:gd name="T23" fmla="*/ 2147483647 h 3878"/>
                  <a:gd name="T24" fmla="*/ 2147483647 w 3872"/>
                  <a:gd name="T25" fmla="*/ 2147483647 h 3878"/>
                  <a:gd name="T26" fmla="*/ 2147483647 w 3872"/>
                  <a:gd name="T27" fmla="*/ 2147483647 h 3878"/>
                  <a:gd name="T28" fmla="*/ 2147483647 w 3872"/>
                  <a:gd name="T29" fmla="*/ 2147483647 h 3878"/>
                  <a:gd name="T30" fmla="*/ 2147483647 w 3872"/>
                  <a:gd name="T31" fmla="*/ 2147483647 h 3878"/>
                  <a:gd name="T32" fmla="*/ 2147483647 w 3872"/>
                  <a:gd name="T33" fmla="*/ 2147483647 h 3878"/>
                  <a:gd name="T34" fmla="*/ 2147483647 w 3872"/>
                  <a:gd name="T35" fmla="*/ 2147483647 h 3878"/>
                  <a:gd name="T36" fmla="*/ 2147483647 w 3872"/>
                  <a:gd name="T37" fmla="*/ 2147483647 h 3878"/>
                  <a:gd name="T38" fmla="*/ 2147483647 w 3872"/>
                  <a:gd name="T39" fmla="*/ 2147483647 h 3878"/>
                  <a:gd name="T40" fmla="*/ 2147483647 w 3872"/>
                  <a:gd name="T41" fmla="*/ 2147483647 h 3878"/>
                  <a:gd name="T42" fmla="*/ 2147483647 w 3872"/>
                  <a:gd name="T43" fmla="*/ 2147483647 h 3878"/>
                  <a:gd name="T44" fmla="*/ 2147483647 w 3872"/>
                  <a:gd name="T45" fmla="*/ 2147483647 h 3878"/>
                  <a:gd name="T46" fmla="*/ 2147483647 w 3872"/>
                  <a:gd name="T47" fmla="*/ 2147483647 h 3878"/>
                  <a:gd name="T48" fmla="*/ 2147483647 w 3872"/>
                  <a:gd name="T49" fmla="*/ 2147483647 h 3878"/>
                  <a:gd name="T50" fmla="*/ 2147483647 w 3872"/>
                  <a:gd name="T51" fmla="*/ 2147483647 h 3878"/>
                  <a:gd name="T52" fmla="*/ 2147483647 w 3872"/>
                  <a:gd name="T53" fmla="*/ 2147483647 h 3878"/>
                  <a:gd name="T54" fmla="*/ 2147483647 w 3872"/>
                  <a:gd name="T55" fmla="*/ 2147483647 h 3878"/>
                  <a:gd name="T56" fmla="*/ 2147483647 w 3872"/>
                  <a:gd name="T57" fmla="*/ 2147483647 h 3878"/>
                  <a:gd name="T58" fmla="*/ 2147483647 w 3872"/>
                  <a:gd name="T59" fmla="*/ 2147483647 h 3878"/>
                  <a:gd name="T60" fmla="*/ 2147483647 w 3872"/>
                  <a:gd name="T61" fmla="*/ 2147483647 h 3878"/>
                  <a:gd name="T62" fmla="*/ 2147483647 w 3872"/>
                  <a:gd name="T63" fmla="*/ 2147483647 h 3878"/>
                  <a:gd name="T64" fmla="*/ 2147483647 w 3872"/>
                  <a:gd name="T65" fmla="*/ 2147483647 h 3878"/>
                  <a:gd name="T66" fmla="*/ 2147483647 w 3872"/>
                  <a:gd name="T67" fmla="*/ 2147483647 h 3878"/>
                  <a:gd name="T68" fmla="*/ 2147483647 w 3872"/>
                  <a:gd name="T69" fmla="*/ 2147483647 h 3878"/>
                  <a:gd name="T70" fmla="*/ 2147483647 w 3872"/>
                  <a:gd name="T71" fmla="*/ 2147483647 h 3878"/>
                  <a:gd name="T72" fmla="*/ 2147483647 w 3872"/>
                  <a:gd name="T73" fmla="*/ 2147483647 h 3878"/>
                  <a:gd name="T74" fmla="*/ 2147483647 w 3872"/>
                  <a:gd name="T75" fmla="*/ 2147483647 h 3878"/>
                  <a:gd name="T76" fmla="*/ 2147483647 w 3872"/>
                  <a:gd name="T77" fmla="*/ 2147483647 h 3878"/>
                  <a:gd name="T78" fmla="*/ 2147483647 w 3872"/>
                  <a:gd name="T79" fmla="*/ 2147483647 h 3878"/>
                  <a:gd name="T80" fmla="*/ 2147483647 w 3872"/>
                  <a:gd name="T81" fmla="*/ 2147483647 h 3878"/>
                  <a:gd name="T82" fmla="*/ 2147483647 w 3872"/>
                  <a:gd name="T83" fmla="*/ 2147483647 h 3878"/>
                  <a:gd name="T84" fmla="*/ 2147483647 w 3872"/>
                  <a:gd name="T85" fmla="*/ 2147483647 h 3878"/>
                  <a:gd name="T86" fmla="*/ 2147483647 w 3872"/>
                  <a:gd name="T87" fmla="*/ 2147483647 h 3878"/>
                  <a:gd name="T88" fmla="*/ 2147483647 w 3872"/>
                  <a:gd name="T89" fmla="*/ 2147483647 h 3878"/>
                  <a:gd name="T90" fmla="*/ 2147483647 w 3872"/>
                  <a:gd name="T91" fmla="*/ 2147483647 h 3878"/>
                  <a:gd name="T92" fmla="*/ 2147483647 w 3872"/>
                  <a:gd name="T93" fmla="*/ 2147483647 h 3878"/>
                  <a:gd name="T94" fmla="*/ 2147483647 w 3872"/>
                  <a:gd name="T95" fmla="*/ 2147483647 h 3878"/>
                  <a:gd name="T96" fmla="*/ 2147483647 w 3872"/>
                  <a:gd name="T97" fmla="*/ 2147483647 h 3878"/>
                  <a:gd name="T98" fmla="*/ 2147483647 w 3872"/>
                  <a:gd name="T99" fmla="*/ 2147483647 h 3878"/>
                  <a:gd name="T100" fmla="*/ 2147483647 w 3872"/>
                  <a:gd name="T101" fmla="*/ 2147483647 h 3878"/>
                  <a:gd name="T102" fmla="*/ 2147483647 w 3872"/>
                  <a:gd name="T103" fmla="*/ 2147483647 h 3878"/>
                  <a:gd name="T104" fmla="*/ 2147483647 w 3872"/>
                  <a:gd name="T105" fmla="*/ 2147483647 h 3878"/>
                  <a:gd name="T106" fmla="*/ 2147483647 w 3872"/>
                  <a:gd name="T107" fmla="*/ 2147483647 h 3878"/>
                  <a:gd name="T108" fmla="*/ 2147483647 w 3872"/>
                  <a:gd name="T109" fmla="*/ 2147483647 h 3878"/>
                  <a:gd name="T110" fmla="*/ 2147483647 w 3872"/>
                  <a:gd name="T111" fmla="*/ 2147483647 h 3878"/>
                  <a:gd name="T112" fmla="*/ 2147483647 w 3872"/>
                  <a:gd name="T113" fmla="*/ 2147483647 h 3878"/>
                  <a:gd name="T114" fmla="*/ 2147483647 w 3872"/>
                  <a:gd name="T115" fmla="*/ 2147483647 h 3878"/>
                  <a:gd name="T116" fmla="*/ 2147483647 w 3872"/>
                  <a:gd name="T117" fmla="*/ 2147483647 h 3878"/>
                  <a:gd name="T118" fmla="*/ 2147483647 w 3872"/>
                  <a:gd name="T119" fmla="*/ 2147483647 h 3878"/>
                  <a:gd name="T120" fmla="*/ 2147483647 w 3872"/>
                  <a:gd name="T121" fmla="*/ 2147483647 h 3878"/>
                  <a:gd name="T122" fmla="*/ 2147483647 w 3872"/>
                  <a:gd name="T123" fmla="*/ 2147483647 h 38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2"/>
                  <a:gd name="T187" fmla="*/ 0 h 3878"/>
                  <a:gd name="T188" fmla="*/ 3872 w 3872"/>
                  <a:gd name="T189" fmla="*/ 3878 h 38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2" h="3878">
                    <a:moveTo>
                      <a:pt x="3872" y="1752"/>
                    </a:moveTo>
                    <a:lnTo>
                      <a:pt x="3871" y="1748"/>
                    </a:lnTo>
                    <a:lnTo>
                      <a:pt x="3869" y="1746"/>
                    </a:lnTo>
                    <a:lnTo>
                      <a:pt x="3864" y="1742"/>
                    </a:lnTo>
                    <a:lnTo>
                      <a:pt x="3858" y="1738"/>
                    </a:lnTo>
                    <a:lnTo>
                      <a:pt x="3850" y="1735"/>
                    </a:lnTo>
                    <a:lnTo>
                      <a:pt x="3847" y="1732"/>
                    </a:lnTo>
                    <a:lnTo>
                      <a:pt x="3844" y="1730"/>
                    </a:lnTo>
                    <a:lnTo>
                      <a:pt x="3841" y="1728"/>
                    </a:lnTo>
                    <a:lnTo>
                      <a:pt x="3838" y="1724"/>
                    </a:lnTo>
                    <a:lnTo>
                      <a:pt x="3828" y="1699"/>
                    </a:lnTo>
                    <a:lnTo>
                      <a:pt x="3824" y="1696"/>
                    </a:lnTo>
                    <a:lnTo>
                      <a:pt x="3820" y="1693"/>
                    </a:lnTo>
                    <a:lnTo>
                      <a:pt x="3816" y="1694"/>
                    </a:lnTo>
                    <a:lnTo>
                      <a:pt x="3811" y="1694"/>
                    </a:lnTo>
                    <a:lnTo>
                      <a:pt x="3808" y="1691"/>
                    </a:lnTo>
                    <a:lnTo>
                      <a:pt x="3806" y="1689"/>
                    </a:lnTo>
                    <a:lnTo>
                      <a:pt x="3802" y="1685"/>
                    </a:lnTo>
                    <a:lnTo>
                      <a:pt x="3789" y="1662"/>
                    </a:lnTo>
                    <a:lnTo>
                      <a:pt x="3788" y="1659"/>
                    </a:lnTo>
                    <a:lnTo>
                      <a:pt x="3788" y="1657"/>
                    </a:lnTo>
                    <a:lnTo>
                      <a:pt x="3786" y="1645"/>
                    </a:lnTo>
                    <a:lnTo>
                      <a:pt x="3786" y="1638"/>
                    </a:lnTo>
                    <a:lnTo>
                      <a:pt x="3787" y="1629"/>
                    </a:lnTo>
                    <a:lnTo>
                      <a:pt x="3790" y="1622"/>
                    </a:lnTo>
                    <a:lnTo>
                      <a:pt x="3796" y="1616"/>
                    </a:lnTo>
                    <a:lnTo>
                      <a:pt x="3802" y="1612"/>
                    </a:lnTo>
                    <a:lnTo>
                      <a:pt x="3803" y="1610"/>
                    </a:lnTo>
                    <a:lnTo>
                      <a:pt x="3806" y="1605"/>
                    </a:lnTo>
                    <a:lnTo>
                      <a:pt x="3806" y="1604"/>
                    </a:lnTo>
                    <a:lnTo>
                      <a:pt x="3803" y="1573"/>
                    </a:lnTo>
                    <a:lnTo>
                      <a:pt x="3801" y="1567"/>
                    </a:lnTo>
                    <a:lnTo>
                      <a:pt x="3798" y="1563"/>
                    </a:lnTo>
                    <a:lnTo>
                      <a:pt x="3798" y="1561"/>
                    </a:lnTo>
                    <a:lnTo>
                      <a:pt x="3798" y="1554"/>
                    </a:lnTo>
                    <a:lnTo>
                      <a:pt x="3801" y="1542"/>
                    </a:lnTo>
                    <a:lnTo>
                      <a:pt x="3803" y="1536"/>
                    </a:lnTo>
                    <a:lnTo>
                      <a:pt x="3804" y="1534"/>
                    </a:lnTo>
                    <a:lnTo>
                      <a:pt x="3808" y="1533"/>
                    </a:lnTo>
                    <a:lnTo>
                      <a:pt x="3801" y="1533"/>
                    </a:lnTo>
                    <a:lnTo>
                      <a:pt x="3780" y="1530"/>
                    </a:lnTo>
                    <a:lnTo>
                      <a:pt x="3775" y="1529"/>
                    </a:lnTo>
                    <a:lnTo>
                      <a:pt x="3770" y="1526"/>
                    </a:lnTo>
                    <a:lnTo>
                      <a:pt x="3767" y="1524"/>
                    </a:lnTo>
                    <a:lnTo>
                      <a:pt x="3762" y="1520"/>
                    </a:lnTo>
                    <a:lnTo>
                      <a:pt x="3756" y="1510"/>
                    </a:lnTo>
                    <a:lnTo>
                      <a:pt x="3755" y="1509"/>
                    </a:lnTo>
                    <a:lnTo>
                      <a:pt x="3755" y="1507"/>
                    </a:lnTo>
                    <a:lnTo>
                      <a:pt x="3755" y="1505"/>
                    </a:lnTo>
                    <a:lnTo>
                      <a:pt x="3751" y="1510"/>
                    </a:lnTo>
                    <a:lnTo>
                      <a:pt x="3747" y="1514"/>
                    </a:lnTo>
                    <a:lnTo>
                      <a:pt x="3744" y="1517"/>
                    </a:lnTo>
                    <a:lnTo>
                      <a:pt x="3739" y="1519"/>
                    </a:lnTo>
                    <a:lnTo>
                      <a:pt x="3735" y="1519"/>
                    </a:lnTo>
                    <a:lnTo>
                      <a:pt x="3730" y="1518"/>
                    </a:lnTo>
                    <a:lnTo>
                      <a:pt x="3726" y="1515"/>
                    </a:lnTo>
                    <a:lnTo>
                      <a:pt x="3721" y="1513"/>
                    </a:lnTo>
                    <a:lnTo>
                      <a:pt x="3717" y="1510"/>
                    </a:lnTo>
                    <a:lnTo>
                      <a:pt x="3712" y="1507"/>
                    </a:lnTo>
                    <a:lnTo>
                      <a:pt x="3675" y="1523"/>
                    </a:lnTo>
                    <a:lnTo>
                      <a:pt x="3672" y="1525"/>
                    </a:lnTo>
                    <a:lnTo>
                      <a:pt x="3669" y="1529"/>
                    </a:lnTo>
                    <a:lnTo>
                      <a:pt x="3667" y="1533"/>
                    </a:lnTo>
                    <a:lnTo>
                      <a:pt x="3662" y="1540"/>
                    </a:lnTo>
                    <a:lnTo>
                      <a:pt x="3661" y="1541"/>
                    </a:lnTo>
                    <a:lnTo>
                      <a:pt x="3656" y="1544"/>
                    </a:lnTo>
                    <a:lnTo>
                      <a:pt x="3633" y="1555"/>
                    </a:lnTo>
                    <a:lnTo>
                      <a:pt x="3625" y="1556"/>
                    </a:lnTo>
                    <a:lnTo>
                      <a:pt x="3620" y="1559"/>
                    </a:lnTo>
                    <a:lnTo>
                      <a:pt x="3615" y="1563"/>
                    </a:lnTo>
                    <a:lnTo>
                      <a:pt x="3613" y="1569"/>
                    </a:lnTo>
                    <a:lnTo>
                      <a:pt x="3613" y="1573"/>
                    </a:lnTo>
                    <a:lnTo>
                      <a:pt x="3584" y="1595"/>
                    </a:lnTo>
                    <a:lnTo>
                      <a:pt x="3550" y="1611"/>
                    </a:lnTo>
                    <a:lnTo>
                      <a:pt x="3517" y="1652"/>
                    </a:lnTo>
                    <a:lnTo>
                      <a:pt x="3516" y="1653"/>
                    </a:lnTo>
                    <a:lnTo>
                      <a:pt x="3514" y="1659"/>
                    </a:lnTo>
                    <a:lnTo>
                      <a:pt x="3512" y="1666"/>
                    </a:lnTo>
                    <a:lnTo>
                      <a:pt x="3511" y="1677"/>
                    </a:lnTo>
                    <a:lnTo>
                      <a:pt x="3509" y="1686"/>
                    </a:lnTo>
                    <a:lnTo>
                      <a:pt x="3506" y="1697"/>
                    </a:lnTo>
                    <a:lnTo>
                      <a:pt x="3505" y="1699"/>
                    </a:lnTo>
                    <a:lnTo>
                      <a:pt x="3502" y="1700"/>
                    </a:lnTo>
                    <a:lnTo>
                      <a:pt x="3499" y="1702"/>
                    </a:lnTo>
                    <a:lnTo>
                      <a:pt x="3480" y="1704"/>
                    </a:lnTo>
                    <a:lnTo>
                      <a:pt x="3461" y="1704"/>
                    </a:lnTo>
                    <a:lnTo>
                      <a:pt x="3443" y="1702"/>
                    </a:lnTo>
                    <a:lnTo>
                      <a:pt x="3425" y="1702"/>
                    </a:lnTo>
                    <a:lnTo>
                      <a:pt x="3420" y="1704"/>
                    </a:lnTo>
                    <a:lnTo>
                      <a:pt x="3389" y="1717"/>
                    </a:lnTo>
                    <a:lnTo>
                      <a:pt x="3387" y="1719"/>
                    </a:lnTo>
                    <a:lnTo>
                      <a:pt x="3382" y="1729"/>
                    </a:lnTo>
                    <a:lnTo>
                      <a:pt x="3344" y="1769"/>
                    </a:lnTo>
                    <a:lnTo>
                      <a:pt x="3310" y="1802"/>
                    </a:lnTo>
                    <a:lnTo>
                      <a:pt x="3298" y="1831"/>
                    </a:lnTo>
                    <a:lnTo>
                      <a:pt x="3299" y="1836"/>
                    </a:lnTo>
                    <a:lnTo>
                      <a:pt x="3299" y="1842"/>
                    </a:lnTo>
                    <a:lnTo>
                      <a:pt x="3291" y="1898"/>
                    </a:lnTo>
                    <a:lnTo>
                      <a:pt x="3290" y="1901"/>
                    </a:lnTo>
                    <a:lnTo>
                      <a:pt x="3289" y="1903"/>
                    </a:lnTo>
                    <a:lnTo>
                      <a:pt x="3286" y="1906"/>
                    </a:lnTo>
                    <a:lnTo>
                      <a:pt x="3281" y="1913"/>
                    </a:lnTo>
                    <a:lnTo>
                      <a:pt x="3278" y="1914"/>
                    </a:lnTo>
                    <a:lnTo>
                      <a:pt x="3275" y="1915"/>
                    </a:lnTo>
                    <a:lnTo>
                      <a:pt x="3261" y="1916"/>
                    </a:lnTo>
                    <a:lnTo>
                      <a:pt x="3247" y="1916"/>
                    </a:lnTo>
                    <a:lnTo>
                      <a:pt x="3241" y="1915"/>
                    </a:lnTo>
                    <a:lnTo>
                      <a:pt x="3237" y="1913"/>
                    </a:lnTo>
                    <a:lnTo>
                      <a:pt x="3234" y="1913"/>
                    </a:lnTo>
                    <a:lnTo>
                      <a:pt x="3229" y="1914"/>
                    </a:lnTo>
                    <a:lnTo>
                      <a:pt x="3224" y="1915"/>
                    </a:lnTo>
                    <a:lnTo>
                      <a:pt x="3219" y="1916"/>
                    </a:lnTo>
                    <a:lnTo>
                      <a:pt x="3213" y="1919"/>
                    </a:lnTo>
                    <a:lnTo>
                      <a:pt x="3209" y="1922"/>
                    </a:lnTo>
                    <a:lnTo>
                      <a:pt x="3200" y="1929"/>
                    </a:lnTo>
                    <a:lnTo>
                      <a:pt x="3191" y="1936"/>
                    </a:lnTo>
                    <a:lnTo>
                      <a:pt x="3171" y="1948"/>
                    </a:lnTo>
                    <a:lnTo>
                      <a:pt x="3119" y="1971"/>
                    </a:lnTo>
                    <a:lnTo>
                      <a:pt x="3109" y="1974"/>
                    </a:lnTo>
                    <a:lnTo>
                      <a:pt x="3096" y="1976"/>
                    </a:lnTo>
                    <a:lnTo>
                      <a:pt x="3083" y="1977"/>
                    </a:lnTo>
                    <a:lnTo>
                      <a:pt x="3072" y="1976"/>
                    </a:lnTo>
                    <a:lnTo>
                      <a:pt x="3070" y="1975"/>
                    </a:lnTo>
                    <a:lnTo>
                      <a:pt x="3065" y="1974"/>
                    </a:lnTo>
                    <a:lnTo>
                      <a:pt x="3056" y="1975"/>
                    </a:lnTo>
                    <a:lnTo>
                      <a:pt x="3053" y="1975"/>
                    </a:lnTo>
                    <a:lnTo>
                      <a:pt x="3045" y="1985"/>
                    </a:lnTo>
                    <a:lnTo>
                      <a:pt x="3041" y="1993"/>
                    </a:lnTo>
                    <a:lnTo>
                      <a:pt x="3037" y="1997"/>
                    </a:lnTo>
                    <a:lnTo>
                      <a:pt x="3029" y="1999"/>
                    </a:lnTo>
                    <a:lnTo>
                      <a:pt x="3024" y="1998"/>
                    </a:lnTo>
                    <a:lnTo>
                      <a:pt x="3023" y="1997"/>
                    </a:lnTo>
                    <a:lnTo>
                      <a:pt x="3022" y="1996"/>
                    </a:lnTo>
                    <a:lnTo>
                      <a:pt x="3020" y="1989"/>
                    </a:lnTo>
                    <a:lnTo>
                      <a:pt x="3019" y="1987"/>
                    </a:lnTo>
                    <a:lnTo>
                      <a:pt x="3016" y="1980"/>
                    </a:lnTo>
                    <a:lnTo>
                      <a:pt x="3014" y="1977"/>
                    </a:lnTo>
                    <a:lnTo>
                      <a:pt x="3013" y="1977"/>
                    </a:lnTo>
                    <a:lnTo>
                      <a:pt x="3011" y="1976"/>
                    </a:lnTo>
                    <a:lnTo>
                      <a:pt x="3001" y="1974"/>
                    </a:lnTo>
                    <a:lnTo>
                      <a:pt x="2987" y="1974"/>
                    </a:lnTo>
                    <a:lnTo>
                      <a:pt x="2979" y="1976"/>
                    </a:lnTo>
                    <a:lnTo>
                      <a:pt x="2942" y="1988"/>
                    </a:lnTo>
                    <a:lnTo>
                      <a:pt x="2939" y="1989"/>
                    </a:lnTo>
                    <a:lnTo>
                      <a:pt x="2932" y="1995"/>
                    </a:lnTo>
                    <a:lnTo>
                      <a:pt x="2925" y="2004"/>
                    </a:lnTo>
                    <a:lnTo>
                      <a:pt x="2916" y="2010"/>
                    </a:lnTo>
                    <a:lnTo>
                      <a:pt x="2906" y="2018"/>
                    </a:lnTo>
                    <a:lnTo>
                      <a:pt x="2897" y="2025"/>
                    </a:lnTo>
                    <a:lnTo>
                      <a:pt x="2895" y="2026"/>
                    </a:lnTo>
                    <a:lnTo>
                      <a:pt x="2885" y="2026"/>
                    </a:lnTo>
                    <a:lnTo>
                      <a:pt x="2876" y="2025"/>
                    </a:lnTo>
                    <a:lnTo>
                      <a:pt x="2869" y="2024"/>
                    </a:lnTo>
                    <a:lnTo>
                      <a:pt x="2863" y="2020"/>
                    </a:lnTo>
                    <a:lnTo>
                      <a:pt x="2855" y="2016"/>
                    </a:lnTo>
                    <a:lnTo>
                      <a:pt x="2853" y="2012"/>
                    </a:lnTo>
                    <a:lnTo>
                      <a:pt x="2851" y="2007"/>
                    </a:lnTo>
                    <a:lnTo>
                      <a:pt x="2849" y="1998"/>
                    </a:lnTo>
                    <a:lnTo>
                      <a:pt x="2849" y="1983"/>
                    </a:lnTo>
                    <a:lnTo>
                      <a:pt x="2848" y="1980"/>
                    </a:lnTo>
                    <a:lnTo>
                      <a:pt x="2843" y="1968"/>
                    </a:lnTo>
                    <a:lnTo>
                      <a:pt x="2837" y="1959"/>
                    </a:lnTo>
                    <a:lnTo>
                      <a:pt x="2830" y="1950"/>
                    </a:lnTo>
                    <a:lnTo>
                      <a:pt x="2824" y="1942"/>
                    </a:lnTo>
                    <a:lnTo>
                      <a:pt x="2816" y="1934"/>
                    </a:lnTo>
                    <a:lnTo>
                      <a:pt x="2813" y="1932"/>
                    </a:lnTo>
                    <a:lnTo>
                      <a:pt x="2792" y="1919"/>
                    </a:lnTo>
                    <a:lnTo>
                      <a:pt x="2757" y="1895"/>
                    </a:lnTo>
                    <a:lnTo>
                      <a:pt x="2756" y="1894"/>
                    </a:lnTo>
                    <a:lnTo>
                      <a:pt x="2753" y="1891"/>
                    </a:lnTo>
                    <a:lnTo>
                      <a:pt x="2745" y="1873"/>
                    </a:lnTo>
                    <a:lnTo>
                      <a:pt x="2746" y="1863"/>
                    </a:lnTo>
                    <a:lnTo>
                      <a:pt x="2749" y="1855"/>
                    </a:lnTo>
                    <a:lnTo>
                      <a:pt x="2754" y="1850"/>
                    </a:lnTo>
                    <a:lnTo>
                      <a:pt x="2761" y="1840"/>
                    </a:lnTo>
                    <a:lnTo>
                      <a:pt x="2764" y="1834"/>
                    </a:lnTo>
                    <a:lnTo>
                      <a:pt x="2776" y="1786"/>
                    </a:lnTo>
                    <a:lnTo>
                      <a:pt x="2775" y="1783"/>
                    </a:lnTo>
                    <a:lnTo>
                      <a:pt x="2773" y="1776"/>
                    </a:lnTo>
                    <a:lnTo>
                      <a:pt x="2772" y="1773"/>
                    </a:lnTo>
                    <a:lnTo>
                      <a:pt x="2770" y="1770"/>
                    </a:lnTo>
                    <a:lnTo>
                      <a:pt x="2740" y="1739"/>
                    </a:lnTo>
                    <a:lnTo>
                      <a:pt x="2706" y="1721"/>
                    </a:lnTo>
                    <a:lnTo>
                      <a:pt x="2703" y="1719"/>
                    </a:lnTo>
                    <a:lnTo>
                      <a:pt x="2668" y="1676"/>
                    </a:lnTo>
                    <a:lnTo>
                      <a:pt x="2668" y="1671"/>
                    </a:lnTo>
                    <a:lnTo>
                      <a:pt x="2668" y="1666"/>
                    </a:lnTo>
                    <a:lnTo>
                      <a:pt x="2670" y="1653"/>
                    </a:lnTo>
                    <a:lnTo>
                      <a:pt x="2679" y="1590"/>
                    </a:lnTo>
                    <a:lnTo>
                      <a:pt x="2679" y="1584"/>
                    </a:lnTo>
                    <a:lnTo>
                      <a:pt x="2681" y="1582"/>
                    </a:lnTo>
                    <a:lnTo>
                      <a:pt x="2664" y="1562"/>
                    </a:lnTo>
                    <a:lnTo>
                      <a:pt x="2623" y="1561"/>
                    </a:lnTo>
                    <a:lnTo>
                      <a:pt x="2616" y="1562"/>
                    </a:lnTo>
                    <a:lnTo>
                      <a:pt x="2607" y="1566"/>
                    </a:lnTo>
                    <a:lnTo>
                      <a:pt x="2595" y="1574"/>
                    </a:lnTo>
                    <a:lnTo>
                      <a:pt x="2584" y="1584"/>
                    </a:lnTo>
                    <a:lnTo>
                      <a:pt x="2577" y="1586"/>
                    </a:lnTo>
                    <a:lnTo>
                      <a:pt x="2571" y="1588"/>
                    </a:lnTo>
                    <a:lnTo>
                      <a:pt x="2568" y="1587"/>
                    </a:lnTo>
                    <a:lnTo>
                      <a:pt x="2566" y="1586"/>
                    </a:lnTo>
                    <a:lnTo>
                      <a:pt x="2563" y="1584"/>
                    </a:lnTo>
                    <a:lnTo>
                      <a:pt x="2559" y="1581"/>
                    </a:lnTo>
                    <a:lnTo>
                      <a:pt x="2534" y="1567"/>
                    </a:lnTo>
                    <a:lnTo>
                      <a:pt x="2502" y="1549"/>
                    </a:lnTo>
                    <a:lnTo>
                      <a:pt x="2481" y="1541"/>
                    </a:lnTo>
                    <a:lnTo>
                      <a:pt x="2415" y="1484"/>
                    </a:lnTo>
                    <a:lnTo>
                      <a:pt x="2412" y="1481"/>
                    </a:lnTo>
                    <a:lnTo>
                      <a:pt x="2411" y="1479"/>
                    </a:lnTo>
                    <a:lnTo>
                      <a:pt x="2411" y="1477"/>
                    </a:lnTo>
                    <a:lnTo>
                      <a:pt x="2411" y="1468"/>
                    </a:lnTo>
                    <a:lnTo>
                      <a:pt x="2410" y="1464"/>
                    </a:lnTo>
                    <a:lnTo>
                      <a:pt x="2409" y="1460"/>
                    </a:lnTo>
                    <a:lnTo>
                      <a:pt x="2406" y="1455"/>
                    </a:lnTo>
                    <a:lnTo>
                      <a:pt x="2405" y="1452"/>
                    </a:lnTo>
                    <a:lnTo>
                      <a:pt x="2403" y="1451"/>
                    </a:lnTo>
                    <a:lnTo>
                      <a:pt x="2400" y="1449"/>
                    </a:lnTo>
                    <a:lnTo>
                      <a:pt x="2398" y="1448"/>
                    </a:lnTo>
                    <a:lnTo>
                      <a:pt x="2393" y="1448"/>
                    </a:lnTo>
                    <a:lnTo>
                      <a:pt x="2390" y="1448"/>
                    </a:lnTo>
                    <a:lnTo>
                      <a:pt x="2388" y="1449"/>
                    </a:lnTo>
                    <a:lnTo>
                      <a:pt x="2384" y="1450"/>
                    </a:lnTo>
                    <a:lnTo>
                      <a:pt x="2380" y="1453"/>
                    </a:lnTo>
                    <a:lnTo>
                      <a:pt x="2376" y="1456"/>
                    </a:lnTo>
                    <a:lnTo>
                      <a:pt x="2374" y="1457"/>
                    </a:lnTo>
                    <a:lnTo>
                      <a:pt x="2372" y="1458"/>
                    </a:lnTo>
                    <a:lnTo>
                      <a:pt x="2369" y="1458"/>
                    </a:lnTo>
                    <a:lnTo>
                      <a:pt x="2367" y="1458"/>
                    </a:lnTo>
                    <a:lnTo>
                      <a:pt x="2360" y="1455"/>
                    </a:lnTo>
                    <a:lnTo>
                      <a:pt x="2350" y="1447"/>
                    </a:lnTo>
                    <a:lnTo>
                      <a:pt x="2348" y="1441"/>
                    </a:lnTo>
                    <a:lnTo>
                      <a:pt x="2342" y="1411"/>
                    </a:lnTo>
                    <a:lnTo>
                      <a:pt x="2339" y="1409"/>
                    </a:lnTo>
                    <a:lnTo>
                      <a:pt x="2337" y="1406"/>
                    </a:lnTo>
                    <a:lnTo>
                      <a:pt x="2333" y="1405"/>
                    </a:lnTo>
                    <a:lnTo>
                      <a:pt x="2328" y="1403"/>
                    </a:lnTo>
                    <a:lnTo>
                      <a:pt x="2314" y="1401"/>
                    </a:lnTo>
                    <a:lnTo>
                      <a:pt x="2309" y="1401"/>
                    </a:lnTo>
                    <a:lnTo>
                      <a:pt x="2304" y="1405"/>
                    </a:lnTo>
                    <a:lnTo>
                      <a:pt x="2302" y="1406"/>
                    </a:lnTo>
                    <a:lnTo>
                      <a:pt x="2299" y="1411"/>
                    </a:lnTo>
                    <a:lnTo>
                      <a:pt x="2299" y="1418"/>
                    </a:lnTo>
                    <a:lnTo>
                      <a:pt x="2301" y="1425"/>
                    </a:lnTo>
                    <a:lnTo>
                      <a:pt x="2239" y="1452"/>
                    </a:lnTo>
                    <a:lnTo>
                      <a:pt x="2235" y="1453"/>
                    </a:lnTo>
                    <a:lnTo>
                      <a:pt x="2228" y="1452"/>
                    </a:lnTo>
                    <a:lnTo>
                      <a:pt x="2221" y="1450"/>
                    </a:lnTo>
                    <a:lnTo>
                      <a:pt x="2218" y="1446"/>
                    </a:lnTo>
                    <a:lnTo>
                      <a:pt x="2216" y="1442"/>
                    </a:lnTo>
                    <a:lnTo>
                      <a:pt x="2214" y="1437"/>
                    </a:lnTo>
                    <a:lnTo>
                      <a:pt x="2209" y="1431"/>
                    </a:lnTo>
                    <a:lnTo>
                      <a:pt x="2208" y="1429"/>
                    </a:lnTo>
                    <a:lnTo>
                      <a:pt x="2206" y="1427"/>
                    </a:lnTo>
                    <a:lnTo>
                      <a:pt x="2202" y="1422"/>
                    </a:lnTo>
                    <a:lnTo>
                      <a:pt x="2201" y="1421"/>
                    </a:lnTo>
                    <a:lnTo>
                      <a:pt x="2198" y="1420"/>
                    </a:lnTo>
                    <a:lnTo>
                      <a:pt x="2180" y="1420"/>
                    </a:lnTo>
                    <a:lnTo>
                      <a:pt x="2165" y="1412"/>
                    </a:lnTo>
                    <a:lnTo>
                      <a:pt x="2141" y="1387"/>
                    </a:lnTo>
                    <a:lnTo>
                      <a:pt x="2141" y="1384"/>
                    </a:lnTo>
                    <a:lnTo>
                      <a:pt x="2138" y="1380"/>
                    </a:lnTo>
                    <a:lnTo>
                      <a:pt x="2135" y="1379"/>
                    </a:lnTo>
                    <a:lnTo>
                      <a:pt x="2134" y="1378"/>
                    </a:lnTo>
                    <a:lnTo>
                      <a:pt x="2129" y="1378"/>
                    </a:lnTo>
                    <a:lnTo>
                      <a:pt x="2099" y="1378"/>
                    </a:lnTo>
                    <a:lnTo>
                      <a:pt x="2069" y="1385"/>
                    </a:lnTo>
                    <a:lnTo>
                      <a:pt x="2060" y="1387"/>
                    </a:lnTo>
                    <a:lnTo>
                      <a:pt x="2033" y="1397"/>
                    </a:lnTo>
                    <a:lnTo>
                      <a:pt x="1995" y="1418"/>
                    </a:lnTo>
                    <a:lnTo>
                      <a:pt x="1989" y="1422"/>
                    </a:lnTo>
                    <a:lnTo>
                      <a:pt x="1989" y="1424"/>
                    </a:lnTo>
                    <a:lnTo>
                      <a:pt x="1983" y="1427"/>
                    </a:lnTo>
                    <a:lnTo>
                      <a:pt x="1980" y="1427"/>
                    </a:lnTo>
                    <a:lnTo>
                      <a:pt x="1959" y="1430"/>
                    </a:lnTo>
                    <a:lnTo>
                      <a:pt x="1886" y="1424"/>
                    </a:lnTo>
                    <a:lnTo>
                      <a:pt x="1882" y="1422"/>
                    </a:lnTo>
                    <a:lnTo>
                      <a:pt x="1879" y="1420"/>
                    </a:lnTo>
                    <a:lnTo>
                      <a:pt x="1844" y="1399"/>
                    </a:lnTo>
                    <a:lnTo>
                      <a:pt x="1841" y="1396"/>
                    </a:lnTo>
                    <a:lnTo>
                      <a:pt x="1839" y="1390"/>
                    </a:lnTo>
                    <a:lnTo>
                      <a:pt x="1835" y="1383"/>
                    </a:lnTo>
                    <a:lnTo>
                      <a:pt x="1835" y="1379"/>
                    </a:lnTo>
                    <a:lnTo>
                      <a:pt x="1835" y="1377"/>
                    </a:lnTo>
                    <a:lnTo>
                      <a:pt x="1834" y="1370"/>
                    </a:lnTo>
                    <a:lnTo>
                      <a:pt x="1834" y="1369"/>
                    </a:lnTo>
                    <a:lnTo>
                      <a:pt x="1831" y="1365"/>
                    </a:lnTo>
                    <a:lnTo>
                      <a:pt x="1829" y="1364"/>
                    </a:lnTo>
                    <a:lnTo>
                      <a:pt x="1828" y="1363"/>
                    </a:lnTo>
                    <a:lnTo>
                      <a:pt x="1819" y="1360"/>
                    </a:lnTo>
                    <a:lnTo>
                      <a:pt x="1800" y="1359"/>
                    </a:lnTo>
                    <a:lnTo>
                      <a:pt x="1794" y="1358"/>
                    </a:lnTo>
                    <a:lnTo>
                      <a:pt x="1791" y="1356"/>
                    </a:lnTo>
                    <a:lnTo>
                      <a:pt x="1787" y="1352"/>
                    </a:lnTo>
                    <a:lnTo>
                      <a:pt x="1786" y="1347"/>
                    </a:lnTo>
                    <a:lnTo>
                      <a:pt x="1782" y="1341"/>
                    </a:lnTo>
                    <a:lnTo>
                      <a:pt x="1781" y="1336"/>
                    </a:lnTo>
                    <a:lnTo>
                      <a:pt x="1766" y="1277"/>
                    </a:lnTo>
                    <a:lnTo>
                      <a:pt x="1763" y="1262"/>
                    </a:lnTo>
                    <a:lnTo>
                      <a:pt x="1762" y="1254"/>
                    </a:lnTo>
                    <a:lnTo>
                      <a:pt x="1762" y="1252"/>
                    </a:lnTo>
                    <a:lnTo>
                      <a:pt x="1763" y="1244"/>
                    </a:lnTo>
                    <a:lnTo>
                      <a:pt x="1766" y="1240"/>
                    </a:lnTo>
                    <a:lnTo>
                      <a:pt x="1767" y="1235"/>
                    </a:lnTo>
                    <a:lnTo>
                      <a:pt x="1769" y="1232"/>
                    </a:lnTo>
                    <a:lnTo>
                      <a:pt x="1773" y="1225"/>
                    </a:lnTo>
                    <a:lnTo>
                      <a:pt x="1777" y="1217"/>
                    </a:lnTo>
                    <a:lnTo>
                      <a:pt x="1779" y="1208"/>
                    </a:lnTo>
                    <a:lnTo>
                      <a:pt x="1779" y="1202"/>
                    </a:lnTo>
                    <a:lnTo>
                      <a:pt x="1779" y="1196"/>
                    </a:lnTo>
                    <a:lnTo>
                      <a:pt x="1777" y="1182"/>
                    </a:lnTo>
                    <a:lnTo>
                      <a:pt x="1749" y="1171"/>
                    </a:lnTo>
                    <a:lnTo>
                      <a:pt x="1717" y="1161"/>
                    </a:lnTo>
                    <a:lnTo>
                      <a:pt x="1710" y="1157"/>
                    </a:lnTo>
                    <a:lnTo>
                      <a:pt x="1707" y="1155"/>
                    </a:lnTo>
                    <a:lnTo>
                      <a:pt x="1704" y="1151"/>
                    </a:lnTo>
                    <a:lnTo>
                      <a:pt x="1701" y="1149"/>
                    </a:lnTo>
                    <a:lnTo>
                      <a:pt x="1681" y="1095"/>
                    </a:lnTo>
                    <a:lnTo>
                      <a:pt x="1681" y="1090"/>
                    </a:lnTo>
                    <a:lnTo>
                      <a:pt x="1688" y="1065"/>
                    </a:lnTo>
                    <a:lnTo>
                      <a:pt x="1688" y="1063"/>
                    </a:lnTo>
                    <a:lnTo>
                      <a:pt x="1691" y="1059"/>
                    </a:lnTo>
                    <a:lnTo>
                      <a:pt x="1693" y="1056"/>
                    </a:lnTo>
                    <a:lnTo>
                      <a:pt x="1694" y="1052"/>
                    </a:lnTo>
                    <a:lnTo>
                      <a:pt x="1695" y="1048"/>
                    </a:lnTo>
                    <a:lnTo>
                      <a:pt x="1694" y="1044"/>
                    </a:lnTo>
                    <a:lnTo>
                      <a:pt x="1693" y="1041"/>
                    </a:lnTo>
                    <a:lnTo>
                      <a:pt x="1691" y="1036"/>
                    </a:lnTo>
                    <a:lnTo>
                      <a:pt x="1689" y="1033"/>
                    </a:lnTo>
                    <a:lnTo>
                      <a:pt x="1684" y="1026"/>
                    </a:lnTo>
                    <a:lnTo>
                      <a:pt x="1680" y="1023"/>
                    </a:lnTo>
                    <a:lnTo>
                      <a:pt x="1673" y="1015"/>
                    </a:lnTo>
                    <a:lnTo>
                      <a:pt x="1669" y="1011"/>
                    </a:lnTo>
                    <a:lnTo>
                      <a:pt x="1660" y="1000"/>
                    </a:lnTo>
                    <a:lnTo>
                      <a:pt x="1653" y="989"/>
                    </a:lnTo>
                    <a:lnTo>
                      <a:pt x="1646" y="976"/>
                    </a:lnTo>
                    <a:lnTo>
                      <a:pt x="1639" y="964"/>
                    </a:lnTo>
                    <a:lnTo>
                      <a:pt x="1633" y="952"/>
                    </a:lnTo>
                    <a:lnTo>
                      <a:pt x="1626" y="941"/>
                    </a:lnTo>
                    <a:lnTo>
                      <a:pt x="1618" y="929"/>
                    </a:lnTo>
                    <a:lnTo>
                      <a:pt x="1611" y="918"/>
                    </a:lnTo>
                    <a:lnTo>
                      <a:pt x="1607" y="914"/>
                    </a:lnTo>
                    <a:lnTo>
                      <a:pt x="1602" y="910"/>
                    </a:lnTo>
                    <a:lnTo>
                      <a:pt x="1584" y="902"/>
                    </a:lnTo>
                    <a:lnTo>
                      <a:pt x="1582" y="901"/>
                    </a:lnTo>
                    <a:lnTo>
                      <a:pt x="1551" y="870"/>
                    </a:lnTo>
                    <a:lnTo>
                      <a:pt x="1548" y="867"/>
                    </a:lnTo>
                    <a:lnTo>
                      <a:pt x="1545" y="861"/>
                    </a:lnTo>
                    <a:lnTo>
                      <a:pt x="1531" y="820"/>
                    </a:lnTo>
                    <a:lnTo>
                      <a:pt x="1531" y="816"/>
                    </a:lnTo>
                    <a:lnTo>
                      <a:pt x="1530" y="808"/>
                    </a:lnTo>
                    <a:lnTo>
                      <a:pt x="1532" y="798"/>
                    </a:lnTo>
                    <a:lnTo>
                      <a:pt x="1536" y="786"/>
                    </a:lnTo>
                    <a:lnTo>
                      <a:pt x="1542" y="769"/>
                    </a:lnTo>
                    <a:lnTo>
                      <a:pt x="1543" y="767"/>
                    </a:lnTo>
                    <a:lnTo>
                      <a:pt x="1542" y="764"/>
                    </a:lnTo>
                    <a:lnTo>
                      <a:pt x="1541" y="759"/>
                    </a:lnTo>
                    <a:lnTo>
                      <a:pt x="1540" y="758"/>
                    </a:lnTo>
                    <a:lnTo>
                      <a:pt x="1536" y="756"/>
                    </a:lnTo>
                    <a:lnTo>
                      <a:pt x="1530" y="758"/>
                    </a:lnTo>
                    <a:lnTo>
                      <a:pt x="1523" y="760"/>
                    </a:lnTo>
                    <a:lnTo>
                      <a:pt x="1514" y="765"/>
                    </a:lnTo>
                    <a:lnTo>
                      <a:pt x="1513" y="767"/>
                    </a:lnTo>
                    <a:lnTo>
                      <a:pt x="1512" y="768"/>
                    </a:lnTo>
                    <a:lnTo>
                      <a:pt x="1512" y="773"/>
                    </a:lnTo>
                    <a:lnTo>
                      <a:pt x="1513" y="775"/>
                    </a:lnTo>
                    <a:lnTo>
                      <a:pt x="1520" y="779"/>
                    </a:lnTo>
                    <a:lnTo>
                      <a:pt x="1524" y="784"/>
                    </a:lnTo>
                    <a:lnTo>
                      <a:pt x="1527" y="787"/>
                    </a:lnTo>
                    <a:lnTo>
                      <a:pt x="1528" y="790"/>
                    </a:lnTo>
                    <a:lnTo>
                      <a:pt x="1527" y="793"/>
                    </a:lnTo>
                    <a:lnTo>
                      <a:pt x="1525" y="795"/>
                    </a:lnTo>
                    <a:lnTo>
                      <a:pt x="1522" y="796"/>
                    </a:lnTo>
                    <a:lnTo>
                      <a:pt x="1519" y="796"/>
                    </a:lnTo>
                    <a:lnTo>
                      <a:pt x="1514" y="796"/>
                    </a:lnTo>
                    <a:lnTo>
                      <a:pt x="1511" y="794"/>
                    </a:lnTo>
                    <a:lnTo>
                      <a:pt x="1507" y="791"/>
                    </a:lnTo>
                    <a:lnTo>
                      <a:pt x="1503" y="787"/>
                    </a:lnTo>
                    <a:lnTo>
                      <a:pt x="1501" y="783"/>
                    </a:lnTo>
                    <a:lnTo>
                      <a:pt x="1500" y="777"/>
                    </a:lnTo>
                    <a:lnTo>
                      <a:pt x="1499" y="769"/>
                    </a:lnTo>
                    <a:lnTo>
                      <a:pt x="1500" y="760"/>
                    </a:lnTo>
                    <a:lnTo>
                      <a:pt x="1502" y="758"/>
                    </a:lnTo>
                    <a:lnTo>
                      <a:pt x="1503" y="758"/>
                    </a:lnTo>
                    <a:lnTo>
                      <a:pt x="1511" y="756"/>
                    </a:lnTo>
                    <a:lnTo>
                      <a:pt x="1508" y="728"/>
                    </a:lnTo>
                    <a:lnTo>
                      <a:pt x="1487" y="682"/>
                    </a:lnTo>
                    <a:lnTo>
                      <a:pt x="1482" y="677"/>
                    </a:lnTo>
                    <a:lnTo>
                      <a:pt x="1480" y="676"/>
                    </a:lnTo>
                    <a:lnTo>
                      <a:pt x="1476" y="675"/>
                    </a:lnTo>
                    <a:lnTo>
                      <a:pt x="1461" y="675"/>
                    </a:lnTo>
                    <a:lnTo>
                      <a:pt x="1449" y="671"/>
                    </a:lnTo>
                    <a:lnTo>
                      <a:pt x="1445" y="666"/>
                    </a:lnTo>
                    <a:lnTo>
                      <a:pt x="1445" y="662"/>
                    </a:lnTo>
                    <a:lnTo>
                      <a:pt x="1449" y="654"/>
                    </a:lnTo>
                    <a:lnTo>
                      <a:pt x="1455" y="648"/>
                    </a:lnTo>
                    <a:lnTo>
                      <a:pt x="1456" y="643"/>
                    </a:lnTo>
                    <a:lnTo>
                      <a:pt x="1457" y="639"/>
                    </a:lnTo>
                    <a:lnTo>
                      <a:pt x="1455" y="633"/>
                    </a:lnTo>
                    <a:lnTo>
                      <a:pt x="1451" y="628"/>
                    </a:lnTo>
                    <a:lnTo>
                      <a:pt x="1450" y="628"/>
                    </a:lnTo>
                    <a:lnTo>
                      <a:pt x="1448" y="625"/>
                    </a:lnTo>
                    <a:lnTo>
                      <a:pt x="1450" y="619"/>
                    </a:lnTo>
                    <a:lnTo>
                      <a:pt x="1450" y="613"/>
                    </a:lnTo>
                    <a:lnTo>
                      <a:pt x="1449" y="610"/>
                    </a:lnTo>
                    <a:lnTo>
                      <a:pt x="1447" y="608"/>
                    </a:lnTo>
                    <a:lnTo>
                      <a:pt x="1445" y="607"/>
                    </a:lnTo>
                    <a:lnTo>
                      <a:pt x="1444" y="606"/>
                    </a:lnTo>
                    <a:lnTo>
                      <a:pt x="1439" y="607"/>
                    </a:lnTo>
                    <a:lnTo>
                      <a:pt x="1432" y="607"/>
                    </a:lnTo>
                    <a:lnTo>
                      <a:pt x="1429" y="603"/>
                    </a:lnTo>
                    <a:lnTo>
                      <a:pt x="1427" y="600"/>
                    </a:lnTo>
                    <a:lnTo>
                      <a:pt x="1424" y="598"/>
                    </a:lnTo>
                    <a:lnTo>
                      <a:pt x="1378" y="538"/>
                    </a:lnTo>
                    <a:lnTo>
                      <a:pt x="1359" y="511"/>
                    </a:lnTo>
                    <a:lnTo>
                      <a:pt x="1358" y="507"/>
                    </a:lnTo>
                    <a:lnTo>
                      <a:pt x="1359" y="500"/>
                    </a:lnTo>
                    <a:lnTo>
                      <a:pt x="1363" y="494"/>
                    </a:lnTo>
                    <a:lnTo>
                      <a:pt x="1365" y="491"/>
                    </a:lnTo>
                    <a:lnTo>
                      <a:pt x="1368" y="490"/>
                    </a:lnTo>
                    <a:lnTo>
                      <a:pt x="1374" y="488"/>
                    </a:lnTo>
                    <a:lnTo>
                      <a:pt x="1375" y="487"/>
                    </a:lnTo>
                    <a:lnTo>
                      <a:pt x="1378" y="475"/>
                    </a:lnTo>
                    <a:lnTo>
                      <a:pt x="1380" y="455"/>
                    </a:lnTo>
                    <a:lnTo>
                      <a:pt x="1380" y="449"/>
                    </a:lnTo>
                    <a:lnTo>
                      <a:pt x="1379" y="448"/>
                    </a:lnTo>
                    <a:lnTo>
                      <a:pt x="1378" y="446"/>
                    </a:lnTo>
                    <a:lnTo>
                      <a:pt x="1361" y="438"/>
                    </a:lnTo>
                    <a:lnTo>
                      <a:pt x="1356" y="437"/>
                    </a:lnTo>
                    <a:lnTo>
                      <a:pt x="1327" y="436"/>
                    </a:lnTo>
                    <a:lnTo>
                      <a:pt x="1323" y="435"/>
                    </a:lnTo>
                    <a:lnTo>
                      <a:pt x="1316" y="434"/>
                    </a:lnTo>
                    <a:lnTo>
                      <a:pt x="1312" y="429"/>
                    </a:lnTo>
                    <a:lnTo>
                      <a:pt x="1311" y="424"/>
                    </a:lnTo>
                    <a:lnTo>
                      <a:pt x="1312" y="422"/>
                    </a:lnTo>
                    <a:lnTo>
                      <a:pt x="1316" y="414"/>
                    </a:lnTo>
                    <a:lnTo>
                      <a:pt x="1328" y="403"/>
                    </a:lnTo>
                    <a:lnTo>
                      <a:pt x="1311" y="358"/>
                    </a:lnTo>
                    <a:lnTo>
                      <a:pt x="1308" y="353"/>
                    </a:lnTo>
                    <a:lnTo>
                      <a:pt x="1290" y="331"/>
                    </a:lnTo>
                    <a:lnTo>
                      <a:pt x="1266" y="304"/>
                    </a:lnTo>
                    <a:lnTo>
                      <a:pt x="1262" y="301"/>
                    </a:lnTo>
                    <a:lnTo>
                      <a:pt x="1260" y="298"/>
                    </a:lnTo>
                    <a:lnTo>
                      <a:pt x="1233" y="283"/>
                    </a:lnTo>
                    <a:lnTo>
                      <a:pt x="1228" y="283"/>
                    </a:lnTo>
                    <a:lnTo>
                      <a:pt x="1227" y="284"/>
                    </a:lnTo>
                    <a:lnTo>
                      <a:pt x="1225" y="286"/>
                    </a:lnTo>
                    <a:lnTo>
                      <a:pt x="1225" y="289"/>
                    </a:lnTo>
                    <a:lnTo>
                      <a:pt x="1223" y="293"/>
                    </a:lnTo>
                    <a:lnTo>
                      <a:pt x="1222" y="294"/>
                    </a:lnTo>
                    <a:lnTo>
                      <a:pt x="1219" y="297"/>
                    </a:lnTo>
                    <a:lnTo>
                      <a:pt x="1217" y="298"/>
                    </a:lnTo>
                    <a:lnTo>
                      <a:pt x="1214" y="297"/>
                    </a:lnTo>
                    <a:lnTo>
                      <a:pt x="1211" y="294"/>
                    </a:lnTo>
                    <a:lnTo>
                      <a:pt x="1208" y="292"/>
                    </a:lnTo>
                    <a:lnTo>
                      <a:pt x="1206" y="288"/>
                    </a:lnTo>
                    <a:lnTo>
                      <a:pt x="1202" y="279"/>
                    </a:lnTo>
                    <a:lnTo>
                      <a:pt x="1200" y="273"/>
                    </a:lnTo>
                    <a:lnTo>
                      <a:pt x="1199" y="269"/>
                    </a:lnTo>
                    <a:lnTo>
                      <a:pt x="1200" y="267"/>
                    </a:lnTo>
                    <a:lnTo>
                      <a:pt x="1201" y="263"/>
                    </a:lnTo>
                    <a:lnTo>
                      <a:pt x="1204" y="259"/>
                    </a:lnTo>
                    <a:lnTo>
                      <a:pt x="1208" y="257"/>
                    </a:lnTo>
                    <a:lnTo>
                      <a:pt x="1214" y="255"/>
                    </a:lnTo>
                    <a:lnTo>
                      <a:pt x="1218" y="252"/>
                    </a:lnTo>
                    <a:lnTo>
                      <a:pt x="1220" y="249"/>
                    </a:lnTo>
                    <a:lnTo>
                      <a:pt x="1220" y="247"/>
                    </a:lnTo>
                    <a:lnTo>
                      <a:pt x="1223" y="216"/>
                    </a:lnTo>
                    <a:lnTo>
                      <a:pt x="1223" y="214"/>
                    </a:lnTo>
                    <a:lnTo>
                      <a:pt x="1222" y="213"/>
                    </a:lnTo>
                    <a:lnTo>
                      <a:pt x="1217" y="207"/>
                    </a:lnTo>
                    <a:lnTo>
                      <a:pt x="1212" y="206"/>
                    </a:lnTo>
                    <a:lnTo>
                      <a:pt x="1210" y="206"/>
                    </a:lnTo>
                    <a:lnTo>
                      <a:pt x="1203" y="207"/>
                    </a:lnTo>
                    <a:lnTo>
                      <a:pt x="1200" y="209"/>
                    </a:lnTo>
                    <a:lnTo>
                      <a:pt x="1194" y="218"/>
                    </a:lnTo>
                    <a:lnTo>
                      <a:pt x="1193" y="219"/>
                    </a:lnTo>
                    <a:lnTo>
                      <a:pt x="1191" y="218"/>
                    </a:lnTo>
                    <a:lnTo>
                      <a:pt x="1188" y="216"/>
                    </a:lnTo>
                    <a:lnTo>
                      <a:pt x="1161" y="193"/>
                    </a:lnTo>
                    <a:lnTo>
                      <a:pt x="1121" y="179"/>
                    </a:lnTo>
                    <a:lnTo>
                      <a:pt x="1110" y="162"/>
                    </a:lnTo>
                    <a:lnTo>
                      <a:pt x="1117" y="157"/>
                    </a:lnTo>
                    <a:lnTo>
                      <a:pt x="1118" y="155"/>
                    </a:lnTo>
                    <a:lnTo>
                      <a:pt x="1118" y="153"/>
                    </a:lnTo>
                    <a:lnTo>
                      <a:pt x="1117" y="144"/>
                    </a:lnTo>
                    <a:lnTo>
                      <a:pt x="1117" y="142"/>
                    </a:lnTo>
                    <a:lnTo>
                      <a:pt x="1116" y="141"/>
                    </a:lnTo>
                    <a:lnTo>
                      <a:pt x="1111" y="136"/>
                    </a:lnTo>
                    <a:lnTo>
                      <a:pt x="1101" y="133"/>
                    </a:lnTo>
                    <a:lnTo>
                      <a:pt x="1089" y="121"/>
                    </a:lnTo>
                    <a:lnTo>
                      <a:pt x="1086" y="117"/>
                    </a:lnTo>
                    <a:lnTo>
                      <a:pt x="1082" y="116"/>
                    </a:lnTo>
                    <a:lnTo>
                      <a:pt x="1074" y="117"/>
                    </a:lnTo>
                    <a:lnTo>
                      <a:pt x="1070" y="117"/>
                    </a:lnTo>
                    <a:lnTo>
                      <a:pt x="1066" y="121"/>
                    </a:lnTo>
                    <a:lnTo>
                      <a:pt x="1052" y="116"/>
                    </a:lnTo>
                    <a:lnTo>
                      <a:pt x="1005" y="100"/>
                    </a:lnTo>
                    <a:lnTo>
                      <a:pt x="1003" y="99"/>
                    </a:lnTo>
                    <a:lnTo>
                      <a:pt x="995" y="92"/>
                    </a:lnTo>
                    <a:lnTo>
                      <a:pt x="987" y="90"/>
                    </a:lnTo>
                    <a:lnTo>
                      <a:pt x="963" y="80"/>
                    </a:lnTo>
                    <a:lnTo>
                      <a:pt x="955" y="80"/>
                    </a:lnTo>
                    <a:lnTo>
                      <a:pt x="938" y="83"/>
                    </a:lnTo>
                    <a:lnTo>
                      <a:pt x="929" y="85"/>
                    </a:lnTo>
                    <a:lnTo>
                      <a:pt x="920" y="90"/>
                    </a:lnTo>
                    <a:lnTo>
                      <a:pt x="910" y="94"/>
                    </a:lnTo>
                    <a:lnTo>
                      <a:pt x="904" y="97"/>
                    </a:lnTo>
                    <a:lnTo>
                      <a:pt x="901" y="101"/>
                    </a:lnTo>
                    <a:lnTo>
                      <a:pt x="897" y="104"/>
                    </a:lnTo>
                    <a:lnTo>
                      <a:pt x="895" y="108"/>
                    </a:lnTo>
                    <a:lnTo>
                      <a:pt x="895" y="112"/>
                    </a:lnTo>
                    <a:lnTo>
                      <a:pt x="896" y="116"/>
                    </a:lnTo>
                    <a:lnTo>
                      <a:pt x="897" y="118"/>
                    </a:lnTo>
                    <a:lnTo>
                      <a:pt x="885" y="123"/>
                    </a:lnTo>
                    <a:lnTo>
                      <a:pt x="850" y="112"/>
                    </a:lnTo>
                    <a:lnTo>
                      <a:pt x="848" y="108"/>
                    </a:lnTo>
                    <a:lnTo>
                      <a:pt x="845" y="106"/>
                    </a:lnTo>
                    <a:lnTo>
                      <a:pt x="841" y="105"/>
                    </a:lnTo>
                    <a:lnTo>
                      <a:pt x="838" y="104"/>
                    </a:lnTo>
                    <a:lnTo>
                      <a:pt x="831" y="103"/>
                    </a:lnTo>
                    <a:lnTo>
                      <a:pt x="825" y="104"/>
                    </a:lnTo>
                    <a:lnTo>
                      <a:pt x="809" y="107"/>
                    </a:lnTo>
                    <a:lnTo>
                      <a:pt x="796" y="110"/>
                    </a:lnTo>
                    <a:lnTo>
                      <a:pt x="773" y="104"/>
                    </a:lnTo>
                    <a:lnTo>
                      <a:pt x="754" y="89"/>
                    </a:lnTo>
                    <a:lnTo>
                      <a:pt x="752" y="83"/>
                    </a:lnTo>
                    <a:lnTo>
                      <a:pt x="750" y="77"/>
                    </a:lnTo>
                    <a:lnTo>
                      <a:pt x="745" y="70"/>
                    </a:lnTo>
                    <a:lnTo>
                      <a:pt x="738" y="62"/>
                    </a:lnTo>
                    <a:lnTo>
                      <a:pt x="733" y="54"/>
                    </a:lnTo>
                    <a:lnTo>
                      <a:pt x="728" y="51"/>
                    </a:lnTo>
                    <a:lnTo>
                      <a:pt x="726" y="50"/>
                    </a:lnTo>
                    <a:lnTo>
                      <a:pt x="722" y="49"/>
                    </a:lnTo>
                    <a:lnTo>
                      <a:pt x="714" y="50"/>
                    </a:lnTo>
                    <a:lnTo>
                      <a:pt x="711" y="52"/>
                    </a:lnTo>
                    <a:lnTo>
                      <a:pt x="706" y="56"/>
                    </a:lnTo>
                    <a:lnTo>
                      <a:pt x="681" y="50"/>
                    </a:lnTo>
                    <a:lnTo>
                      <a:pt x="658" y="33"/>
                    </a:lnTo>
                    <a:lnTo>
                      <a:pt x="643" y="24"/>
                    </a:lnTo>
                    <a:lnTo>
                      <a:pt x="634" y="20"/>
                    </a:lnTo>
                    <a:lnTo>
                      <a:pt x="624" y="17"/>
                    </a:lnTo>
                    <a:lnTo>
                      <a:pt x="619" y="15"/>
                    </a:lnTo>
                    <a:lnTo>
                      <a:pt x="597" y="15"/>
                    </a:lnTo>
                    <a:lnTo>
                      <a:pt x="587" y="17"/>
                    </a:lnTo>
                    <a:lnTo>
                      <a:pt x="579" y="15"/>
                    </a:lnTo>
                    <a:lnTo>
                      <a:pt x="578" y="15"/>
                    </a:lnTo>
                    <a:lnTo>
                      <a:pt x="570" y="7"/>
                    </a:lnTo>
                    <a:lnTo>
                      <a:pt x="565" y="2"/>
                    </a:lnTo>
                    <a:lnTo>
                      <a:pt x="560" y="0"/>
                    </a:lnTo>
                    <a:lnTo>
                      <a:pt x="556" y="0"/>
                    </a:lnTo>
                    <a:lnTo>
                      <a:pt x="541" y="7"/>
                    </a:lnTo>
                    <a:lnTo>
                      <a:pt x="528" y="11"/>
                    </a:lnTo>
                    <a:lnTo>
                      <a:pt x="517" y="15"/>
                    </a:lnTo>
                    <a:lnTo>
                      <a:pt x="503" y="17"/>
                    </a:lnTo>
                    <a:lnTo>
                      <a:pt x="490" y="11"/>
                    </a:lnTo>
                    <a:lnTo>
                      <a:pt x="485" y="9"/>
                    </a:lnTo>
                    <a:lnTo>
                      <a:pt x="472" y="9"/>
                    </a:lnTo>
                    <a:lnTo>
                      <a:pt x="467" y="10"/>
                    </a:lnTo>
                    <a:lnTo>
                      <a:pt x="464" y="12"/>
                    </a:lnTo>
                    <a:lnTo>
                      <a:pt x="462" y="15"/>
                    </a:lnTo>
                    <a:lnTo>
                      <a:pt x="456" y="24"/>
                    </a:lnTo>
                    <a:lnTo>
                      <a:pt x="452" y="30"/>
                    </a:lnTo>
                    <a:lnTo>
                      <a:pt x="450" y="32"/>
                    </a:lnTo>
                    <a:lnTo>
                      <a:pt x="447" y="34"/>
                    </a:lnTo>
                    <a:lnTo>
                      <a:pt x="444" y="37"/>
                    </a:lnTo>
                    <a:lnTo>
                      <a:pt x="441" y="38"/>
                    </a:lnTo>
                    <a:lnTo>
                      <a:pt x="433" y="39"/>
                    </a:lnTo>
                    <a:lnTo>
                      <a:pt x="424" y="40"/>
                    </a:lnTo>
                    <a:lnTo>
                      <a:pt x="415" y="41"/>
                    </a:lnTo>
                    <a:lnTo>
                      <a:pt x="405" y="43"/>
                    </a:lnTo>
                    <a:lnTo>
                      <a:pt x="401" y="45"/>
                    </a:lnTo>
                    <a:lnTo>
                      <a:pt x="396" y="48"/>
                    </a:lnTo>
                    <a:lnTo>
                      <a:pt x="392" y="51"/>
                    </a:lnTo>
                    <a:lnTo>
                      <a:pt x="388" y="55"/>
                    </a:lnTo>
                    <a:lnTo>
                      <a:pt x="382" y="60"/>
                    </a:lnTo>
                    <a:lnTo>
                      <a:pt x="373" y="65"/>
                    </a:lnTo>
                    <a:lnTo>
                      <a:pt x="368" y="68"/>
                    </a:lnTo>
                    <a:lnTo>
                      <a:pt x="355" y="69"/>
                    </a:lnTo>
                    <a:lnTo>
                      <a:pt x="351" y="68"/>
                    </a:lnTo>
                    <a:lnTo>
                      <a:pt x="341" y="69"/>
                    </a:lnTo>
                    <a:lnTo>
                      <a:pt x="315" y="73"/>
                    </a:lnTo>
                    <a:lnTo>
                      <a:pt x="309" y="74"/>
                    </a:lnTo>
                    <a:lnTo>
                      <a:pt x="299" y="80"/>
                    </a:lnTo>
                    <a:lnTo>
                      <a:pt x="270" y="86"/>
                    </a:lnTo>
                    <a:lnTo>
                      <a:pt x="266" y="87"/>
                    </a:lnTo>
                    <a:lnTo>
                      <a:pt x="264" y="87"/>
                    </a:lnTo>
                    <a:lnTo>
                      <a:pt x="257" y="84"/>
                    </a:lnTo>
                    <a:lnTo>
                      <a:pt x="254" y="82"/>
                    </a:lnTo>
                    <a:lnTo>
                      <a:pt x="249" y="77"/>
                    </a:lnTo>
                    <a:lnTo>
                      <a:pt x="227" y="83"/>
                    </a:lnTo>
                    <a:lnTo>
                      <a:pt x="213" y="90"/>
                    </a:lnTo>
                    <a:lnTo>
                      <a:pt x="200" y="96"/>
                    </a:lnTo>
                    <a:lnTo>
                      <a:pt x="189" y="101"/>
                    </a:lnTo>
                    <a:lnTo>
                      <a:pt x="179" y="104"/>
                    </a:lnTo>
                    <a:lnTo>
                      <a:pt x="161" y="108"/>
                    </a:lnTo>
                    <a:lnTo>
                      <a:pt x="144" y="111"/>
                    </a:lnTo>
                    <a:lnTo>
                      <a:pt x="136" y="113"/>
                    </a:lnTo>
                    <a:lnTo>
                      <a:pt x="127" y="115"/>
                    </a:lnTo>
                    <a:lnTo>
                      <a:pt x="119" y="118"/>
                    </a:lnTo>
                    <a:lnTo>
                      <a:pt x="109" y="123"/>
                    </a:lnTo>
                    <a:lnTo>
                      <a:pt x="98" y="128"/>
                    </a:lnTo>
                    <a:lnTo>
                      <a:pt x="84" y="135"/>
                    </a:lnTo>
                    <a:lnTo>
                      <a:pt x="71" y="145"/>
                    </a:lnTo>
                    <a:lnTo>
                      <a:pt x="55" y="156"/>
                    </a:lnTo>
                    <a:lnTo>
                      <a:pt x="42" y="162"/>
                    </a:lnTo>
                    <a:lnTo>
                      <a:pt x="43" y="167"/>
                    </a:lnTo>
                    <a:lnTo>
                      <a:pt x="46" y="173"/>
                    </a:lnTo>
                    <a:lnTo>
                      <a:pt x="49" y="174"/>
                    </a:lnTo>
                    <a:lnTo>
                      <a:pt x="54" y="175"/>
                    </a:lnTo>
                    <a:lnTo>
                      <a:pt x="60" y="180"/>
                    </a:lnTo>
                    <a:lnTo>
                      <a:pt x="64" y="182"/>
                    </a:lnTo>
                    <a:lnTo>
                      <a:pt x="74" y="192"/>
                    </a:lnTo>
                    <a:lnTo>
                      <a:pt x="81" y="192"/>
                    </a:lnTo>
                    <a:lnTo>
                      <a:pt x="86" y="194"/>
                    </a:lnTo>
                    <a:lnTo>
                      <a:pt x="90" y="197"/>
                    </a:lnTo>
                    <a:lnTo>
                      <a:pt x="92" y="200"/>
                    </a:lnTo>
                    <a:lnTo>
                      <a:pt x="91" y="206"/>
                    </a:lnTo>
                    <a:lnTo>
                      <a:pt x="92" y="214"/>
                    </a:lnTo>
                    <a:lnTo>
                      <a:pt x="90" y="217"/>
                    </a:lnTo>
                    <a:lnTo>
                      <a:pt x="88" y="219"/>
                    </a:lnTo>
                    <a:lnTo>
                      <a:pt x="89" y="224"/>
                    </a:lnTo>
                    <a:lnTo>
                      <a:pt x="95" y="228"/>
                    </a:lnTo>
                    <a:lnTo>
                      <a:pt x="96" y="230"/>
                    </a:lnTo>
                    <a:lnTo>
                      <a:pt x="100" y="229"/>
                    </a:lnTo>
                    <a:lnTo>
                      <a:pt x="108" y="235"/>
                    </a:lnTo>
                    <a:lnTo>
                      <a:pt x="112" y="234"/>
                    </a:lnTo>
                    <a:lnTo>
                      <a:pt x="113" y="232"/>
                    </a:lnTo>
                    <a:lnTo>
                      <a:pt x="115" y="234"/>
                    </a:lnTo>
                    <a:lnTo>
                      <a:pt x="121" y="241"/>
                    </a:lnTo>
                    <a:lnTo>
                      <a:pt x="123" y="249"/>
                    </a:lnTo>
                    <a:lnTo>
                      <a:pt x="123" y="253"/>
                    </a:lnTo>
                    <a:lnTo>
                      <a:pt x="123" y="255"/>
                    </a:lnTo>
                    <a:lnTo>
                      <a:pt x="130" y="261"/>
                    </a:lnTo>
                    <a:lnTo>
                      <a:pt x="133" y="262"/>
                    </a:lnTo>
                    <a:lnTo>
                      <a:pt x="134" y="265"/>
                    </a:lnTo>
                    <a:lnTo>
                      <a:pt x="130" y="271"/>
                    </a:lnTo>
                    <a:lnTo>
                      <a:pt x="129" y="282"/>
                    </a:lnTo>
                    <a:lnTo>
                      <a:pt x="123" y="287"/>
                    </a:lnTo>
                    <a:lnTo>
                      <a:pt x="120" y="291"/>
                    </a:lnTo>
                    <a:lnTo>
                      <a:pt x="116" y="291"/>
                    </a:lnTo>
                    <a:lnTo>
                      <a:pt x="112" y="296"/>
                    </a:lnTo>
                    <a:lnTo>
                      <a:pt x="111" y="302"/>
                    </a:lnTo>
                    <a:lnTo>
                      <a:pt x="105" y="314"/>
                    </a:lnTo>
                    <a:lnTo>
                      <a:pt x="105" y="319"/>
                    </a:lnTo>
                    <a:lnTo>
                      <a:pt x="103" y="329"/>
                    </a:lnTo>
                    <a:lnTo>
                      <a:pt x="99" y="333"/>
                    </a:lnTo>
                    <a:lnTo>
                      <a:pt x="96" y="339"/>
                    </a:lnTo>
                    <a:lnTo>
                      <a:pt x="92" y="340"/>
                    </a:lnTo>
                    <a:lnTo>
                      <a:pt x="91" y="349"/>
                    </a:lnTo>
                    <a:lnTo>
                      <a:pt x="93" y="352"/>
                    </a:lnTo>
                    <a:lnTo>
                      <a:pt x="95" y="356"/>
                    </a:lnTo>
                    <a:lnTo>
                      <a:pt x="91" y="365"/>
                    </a:lnTo>
                    <a:lnTo>
                      <a:pt x="89" y="368"/>
                    </a:lnTo>
                    <a:lnTo>
                      <a:pt x="86" y="372"/>
                    </a:lnTo>
                    <a:lnTo>
                      <a:pt x="83" y="373"/>
                    </a:lnTo>
                    <a:lnTo>
                      <a:pt x="75" y="381"/>
                    </a:lnTo>
                    <a:lnTo>
                      <a:pt x="75" y="384"/>
                    </a:lnTo>
                    <a:lnTo>
                      <a:pt x="71" y="391"/>
                    </a:lnTo>
                    <a:lnTo>
                      <a:pt x="64" y="393"/>
                    </a:lnTo>
                    <a:lnTo>
                      <a:pt x="62" y="396"/>
                    </a:lnTo>
                    <a:lnTo>
                      <a:pt x="59" y="412"/>
                    </a:lnTo>
                    <a:lnTo>
                      <a:pt x="47" y="425"/>
                    </a:lnTo>
                    <a:lnTo>
                      <a:pt x="43" y="432"/>
                    </a:lnTo>
                    <a:lnTo>
                      <a:pt x="41" y="434"/>
                    </a:lnTo>
                    <a:lnTo>
                      <a:pt x="33" y="435"/>
                    </a:lnTo>
                    <a:lnTo>
                      <a:pt x="32" y="435"/>
                    </a:lnTo>
                    <a:lnTo>
                      <a:pt x="29" y="438"/>
                    </a:lnTo>
                    <a:lnTo>
                      <a:pt x="22" y="446"/>
                    </a:lnTo>
                    <a:lnTo>
                      <a:pt x="21" y="453"/>
                    </a:lnTo>
                    <a:lnTo>
                      <a:pt x="18" y="456"/>
                    </a:lnTo>
                    <a:lnTo>
                      <a:pt x="12" y="457"/>
                    </a:lnTo>
                    <a:lnTo>
                      <a:pt x="10" y="459"/>
                    </a:lnTo>
                    <a:lnTo>
                      <a:pt x="9" y="464"/>
                    </a:lnTo>
                    <a:lnTo>
                      <a:pt x="8" y="465"/>
                    </a:lnTo>
                    <a:lnTo>
                      <a:pt x="1" y="473"/>
                    </a:lnTo>
                    <a:lnTo>
                      <a:pt x="0" y="475"/>
                    </a:lnTo>
                    <a:lnTo>
                      <a:pt x="0" y="476"/>
                    </a:lnTo>
                    <a:lnTo>
                      <a:pt x="8" y="482"/>
                    </a:lnTo>
                    <a:lnTo>
                      <a:pt x="11" y="482"/>
                    </a:lnTo>
                    <a:lnTo>
                      <a:pt x="17" y="479"/>
                    </a:lnTo>
                    <a:lnTo>
                      <a:pt x="19" y="477"/>
                    </a:lnTo>
                    <a:lnTo>
                      <a:pt x="27" y="477"/>
                    </a:lnTo>
                    <a:lnTo>
                      <a:pt x="34" y="482"/>
                    </a:lnTo>
                    <a:lnTo>
                      <a:pt x="36" y="487"/>
                    </a:lnTo>
                    <a:lnTo>
                      <a:pt x="43" y="493"/>
                    </a:lnTo>
                    <a:lnTo>
                      <a:pt x="46" y="497"/>
                    </a:lnTo>
                    <a:lnTo>
                      <a:pt x="47" y="497"/>
                    </a:lnTo>
                    <a:lnTo>
                      <a:pt x="50" y="495"/>
                    </a:lnTo>
                    <a:lnTo>
                      <a:pt x="53" y="495"/>
                    </a:lnTo>
                    <a:lnTo>
                      <a:pt x="57" y="497"/>
                    </a:lnTo>
                    <a:lnTo>
                      <a:pt x="58" y="501"/>
                    </a:lnTo>
                    <a:lnTo>
                      <a:pt x="60" y="505"/>
                    </a:lnTo>
                    <a:lnTo>
                      <a:pt x="65" y="508"/>
                    </a:lnTo>
                    <a:lnTo>
                      <a:pt x="69" y="507"/>
                    </a:lnTo>
                    <a:lnTo>
                      <a:pt x="72" y="509"/>
                    </a:lnTo>
                    <a:lnTo>
                      <a:pt x="74" y="509"/>
                    </a:lnTo>
                    <a:lnTo>
                      <a:pt x="80" y="510"/>
                    </a:lnTo>
                    <a:lnTo>
                      <a:pt x="83" y="514"/>
                    </a:lnTo>
                    <a:lnTo>
                      <a:pt x="88" y="521"/>
                    </a:lnTo>
                    <a:lnTo>
                      <a:pt x="89" y="521"/>
                    </a:lnTo>
                    <a:lnTo>
                      <a:pt x="93" y="520"/>
                    </a:lnTo>
                    <a:lnTo>
                      <a:pt x="101" y="519"/>
                    </a:lnTo>
                    <a:lnTo>
                      <a:pt x="109" y="524"/>
                    </a:lnTo>
                    <a:lnTo>
                      <a:pt x="122" y="522"/>
                    </a:lnTo>
                    <a:lnTo>
                      <a:pt x="125" y="526"/>
                    </a:lnTo>
                    <a:lnTo>
                      <a:pt x="130" y="528"/>
                    </a:lnTo>
                    <a:lnTo>
                      <a:pt x="130" y="529"/>
                    </a:lnTo>
                    <a:lnTo>
                      <a:pt x="127" y="542"/>
                    </a:lnTo>
                    <a:lnTo>
                      <a:pt x="133" y="548"/>
                    </a:lnTo>
                    <a:lnTo>
                      <a:pt x="143" y="559"/>
                    </a:lnTo>
                    <a:lnTo>
                      <a:pt x="143" y="561"/>
                    </a:lnTo>
                    <a:lnTo>
                      <a:pt x="145" y="573"/>
                    </a:lnTo>
                    <a:lnTo>
                      <a:pt x="156" y="571"/>
                    </a:lnTo>
                    <a:lnTo>
                      <a:pt x="162" y="575"/>
                    </a:lnTo>
                    <a:lnTo>
                      <a:pt x="171" y="576"/>
                    </a:lnTo>
                    <a:lnTo>
                      <a:pt x="178" y="581"/>
                    </a:lnTo>
                    <a:lnTo>
                      <a:pt x="196" y="579"/>
                    </a:lnTo>
                    <a:lnTo>
                      <a:pt x="205" y="570"/>
                    </a:lnTo>
                    <a:lnTo>
                      <a:pt x="207" y="559"/>
                    </a:lnTo>
                    <a:lnTo>
                      <a:pt x="209" y="557"/>
                    </a:lnTo>
                    <a:lnTo>
                      <a:pt x="212" y="550"/>
                    </a:lnTo>
                    <a:lnTo>
                      <a:pt x="224" y="535"/>
                    </a:lnTo>
                    <a:lnTo>
                      <a:pt x="225" y="530"/>
                    </a:lnTo>
                    <a:lnTo>
                      <a:pt x="224" y="526"/>
                    </a:lnTo>
                    <a:lnTo>
                      <a:pt x="223" y="522"/>
                    </a:lnTo>
                    <a:lnTo>
                      <a:pt x="228" y="520"/>
                    </a:lnTo>
                    <a:lnTo>
                      <a:pt x="234" y="515"/>
                    </a:lnTo>
                    <a:lnTo>
                      <a:pt x="233" y="510"/>
                    </a:lnTo>
                    <a:lnTo>
                      <a:pt x="233" y="509"/>
                    </a:lnTo>
                    <a:lnTo>
                      <a:pt x="238" y="503"/>
                    </a:lnTo>
                    <a:lnTo>
                      <a:pt x="238" y="500"/>
                    </a:lnTo>
                    <a:lnTo>
                      <a:pt x="239" y="496"/>
                    </a:lnTo>
                    <a:lnTo>
                      <a:pt x="241" y="494"/>
                    </a:lnTo>
                    <a:lnTo>
                      <a:pt x="241" y="488"/>
                    </a:lnTo>
                    <a:lnTo>
                      <a:pt x="244" y="484"/>
                    </a:lnTo>
                    <a:lnTo>
                      <a:pt x="244" y="478"/>
                    </a:lnTo>
                    <a:lnTo>
                      <a:pt x="248" y="475"/>
                    </a:lnTo>
                    <a:lnTo>
                      <a:pt x="249" y="476"/>
                    </a:lnTo>
                    <a:lnTo>
                      <a:pt x="251" y="480"/>
                    </a:lnTo>
                    <a:lnTo>
                      <a:pt x="257" y="489"/>
                    </a:lnTo>
                    <a:lnTo>
                      <a:pt x="261" y="493"/>
                    </a:lnTo>
                    <a:lnTo>
                      <a:pt x="276" y="490"/>
                    </a:lnTo>
                    <a:lnTo>
                      <a:pt x="280" y="488"/>
                    </a:lnTo>
                    <a:lnTo>
                      <a:pt x="288" y="487"/>
                    </a:lnTo>
                    <a:lnTo>
                      <a:pt x="292" y="493"/>
                    </a:lnTo>
                    <a:lnTo>
                      <a:pt x="293" y="498"/>
                    </a:lnTo>
                    <a:lnTo>
                      <a:pt x="298" y="510"/>
                    </a:lnTo>
                    <a:lnTo>
                      <a:pt x="306" y="510"/>
                    </a:lnTo>
                    <a:lnTo>
                      <a:pt x="309" y="517"/>
                    </a:lnTo>
                    <a:lnTo>
                      <a:pt x="315" y="518"/>
                    </a:lnTo>
                    <a:lnTo>
                      <a:pt x="318" y="524"/>
                    </a:lnTo>
                    <a:lnTo>
                      <a:pt x="322" y="522"/>
                    </a:lnTo>
                    <a:lnTo>
                      <a:pt x="326" y="516"/>
                    </a:lnTo>
                    <a:lnTo>
                      <a:pt x="328" y="517"/>
                    </a:lnTo>
                    <a:lnTo>
                      <a:pt x="329" y="519"/>
                    </a:lnTo>
                    <a:lnTo>
                      <a:pt x="331" y="525"/>
                    </a:lnTo>
                    <a:lnTo>
                      <a:pt x="334" y="529"/>
                    </a:lnTo>
                    <a:lnTo>
                      <a:pt x="337" y="530"/>
                    </a:lnTo>
                    <a:lnTo>
                      <a:pt x="338" y="532"/>
                    </a:lnTo>
                    <a:lnTo>
                      <a:pt x="338" y="535"/>
                    </a:lnTo>
                    <a:lnTo>
                      <a:pt x="337" y="541"/>
                    </a:lnTo>
                    <a:lnTo>
                      <a:pt x="338" y="546"/>
                    </a:lnTo>
                    <a:lnTo>
                      <a:pt x="338" y="551"/>
                    </a:lnTo>
                    <a:lnTo>
                      <a:pt x="339" y="555"/>
                    </a:lnTo>
                    <a:lnTo>
                      <a:pt x="345" y="553"/>
                    </a:lnTo>
                    <a:lnTo>
                      <a:pt x="348" y="556"/>
                    </a:lnTo>
                    <a:lnTo>
                      <a:pt x="355" y="555"/>
                    </a:lnTo>
                    <a:lnTo>
                      <a:pt x="369" y="561"/>
                    </a:lnTo>
                    <a:lnTo>
                      <a:pt x="374" y="560"/>
                    </a:lnTo>
                    <a:lnTo>
                      <a:pt x="375" y="558"/>
                    </a:lnTo>
                    <a:lnTo>
                      <a:pt x="382" y="557"/>
                    </a:lnTo>
                    <a:lnTo>
                      <a:pt x="384" y="556"/>
                    </a:lnTo>
                    <a:lnTo>
                      <a:pt x="392" y="555"/>
                    </a:lnTo>
                    <a:lnTo>
                      <a:pt x="395" y="556"/>
                    </a:lnTo>
                    <a:lnTo>
                      <a:pt x="396" y="559"/>
                    </a:lnTo>
                    <a:lnTo>
                      <a:pt x="399" y="561"/>
                    </a:lnTo>
                    <a:lnTo>
                      <a:pt x="405" y="560"/>
                    </a:lnTo>
                    <a:lnTo>
                      <a:pt x="412" y="555"/>
                    </a:lnTo>
                    <a:lnTo>
                      <a:pt x="420" y="560"/>
                    </a:lnTo>
                    <a:lnTo>
                      <a:pt x="420" y="565"/>
                    </a:lnTo>
                    <a:lnTo>
                      <a:pt x="415" y="571"/>
                    </a:lnTo>
                    <a:lnTo>
                      <a:pt x="419" y="579"/>
                    </a:lnTo>
                    <a:lnTo>
                      <a:pt x="419" y="587"/>
                    </a:lnTo>
                    <a:lnTo>
                      <a:pt x="419" y="590"/>
                    </a:lnTo>
                    <a:lnTo>
                      <a:pt x="414" y="596"/>
                    </a:lnTo>
                    <a:lnTo>
                      <a:pt x="412" y="601"/>
                    </a:lnTo>
                    <a:lnTo>
                      <a:pt x="410" y="604"/>
                    </a:lnTo>
                    <a:lnTo>
                      <a:pt x="403" y="606"/>
                    </a:lnTo>
                    <a:lnTo>
                      <a:pt x="402" y="608"/>
                    </a:lnTo>
                    <a:lnTo>
                      <a:pt x="398" y="609"/>
                    </a:lnTo>
                    <a:lnTo>
                      <a:pt x="394" y="611"/>
                    </a:lnTo>
                    <a:lnTo>
                      <a:pt x="389" y="612"/>
                    </a:lnTo>
                    <a:lnTo>
                      <a:pt x="385" y="613"/>
                    </a:lnTo>
                    <a:lnTo>
                      <a:pt x="385" y="615"/>
                    </a:lnTo>
                    <a:lnTo>
                      <a:pt x="390" y="623"/>
                    </a:lnTo>
                    <a:lnTo>
                      <a:pt x="391" y="625"/>
                    </a:lnTo>
                    <a:lnTo>
                      <a:pt x="390" y="630"/>
                    </a:lnTo>
                    <a:lnTo>
                      <a:pt x="388" y="641"/>
                    </a:lnTo>
                    <a:lnTo>
                      <a:pt x="389" y="643"/>
                    </a:lnTo>
                    <a:lnTo>
                      <a:pt x="393" y="642"/>
                    </a:lnTo>
                    <a:lnTo>
                      <a:pt x="394" y="643"/>
                    </a:lnTo>
                    <a:lnTo>
                      <a:pt x="400" y="659"/>
                    </a:lnTo>
                    <a:lnTo>
                      <a:pt x="404" y="674"/>
                    </a:lnTo>
                    <a:lnTo>
                      <a:pt x="409" y="676"/>
                    </a:lnTo>
                    <a:lnTo>
                      <a:pt x="413" y="673"/>
                    </a:lnTo>
                    <a:lnTo>
                      <a:pt x="416" y="673"/>
                    </a:lnTo>
                    <a:lnTo>
                      <a:pt x="419" y="674"/>
                    </a:lnTo>
                    <a:lnTo>
                      <a:pt x="421" y="690"/>
                    </a:lnTo>
                    <a:lnTo>
                      <a:pt x="422" y="692"/>
                    </a:lnTo>
                    <a:lnTo>
                      <a:pt x="422" y="695"/>
                    </a:lnTo>
                    <a:lnTo>
                      <a:pt x="421" y="700"/>
                    </a:lnTo>
                    <a:lnTo>
                      <a:pt x="417" y="704"/>
                    </a:lnTo>
                    <a:lnTo>
                      <a:pt x="417" y="706"/>
                    </a:lnTo>
                    <a:lnTo>
                      <a:pt x="417" y="710"/>
                    </a:lnTo>
                    <a:lnTo>
                      <a:pt x="419" y="712"/>
                    </a:lnTo>
                    <a:lnTo>
                      <a:pt x="423" y="715"/>
                    </a:lnTo>
                    <a:lnTo>
                      <a:pt x="427" y="727"/>
                    </a:lnTo>
                    <a:lnTo>
                      <a:pt x="427" y="733"/>
                    </a:lnTo>
                    <a:lnTo>
                      <a:pt x="433" y="739"/>
                    </a:lnTo>
                    <a:lnTo>
                      <a:pt x="441" y="754"/>
                    </a:lnTo>
                    <a:lnTo>
                      <a:pt x="440" y="758"/>
                    </a:lnTo>
                    <a:lnTo>
                      <a:pt x="437" y="765"/>
                    </a:lnTo>
                    <a:lnTo>
                      <a:pt x="437" y="769"/>
                    </a:lnTo>
                    <a:lnTo>
                      <a:pt x="444" y="777"/>
                    </a:lnTo>
                    <a:lnTo>
                      <a:pt x="446" y="786"/>
                    </a:lnTo>
                    <a:lnTo>
                      <a:pt x="455" y="798"/>
                    </a:lnTo>
                    <a:lnTo>
                      <a:pt x="460" y="805"/>
                    </a:lnTo>
                    <a:lnTo>
                      <a:pt x="461" y="811"/>
                    </a:lnTo>
                    <a:lnTo>
                      <a:pt x="467" y="816"/>
                    </a:lnTo>
                    <a:lnTo>
                      <a:pt x="471" y="820"/>
                    </a:lnTo>
                    <a:lnTo>
                      <a:pt x="466" y="828"/>
                    </a:lnTo>
                    <a:lnTo>
                      <a:pt x="466" y="830"/>
                    </a:lnTo>
                    <a:lnTo>
                      <a:pt x="467" y="832"/>
                    </a:lnTo>
                    <a:lnTo>
                      <a:pt x="476" y="838"/>
                    </a:lnTo>
                    <a:lnTo>
                      <a:pt x="481" y="842"/>
                    </a:lnTo>
                    <a:lnTo>
                      <a:pt x="482" y="847"/>
                    </a:lnTo>
                    <a:lnTo>
                      <a:pt x="482" y="849"/>
                    </a:lnTo>
                    <a:lnTo>
                      <a:pt x="478" y="850"/>
                    </a:lnTo>
                    <a:lnTo>
                      <a:pt x="477" y="851"/>
                    </a:lnTo>
                    <a:lnTo>
                      <a:pt x="477" y="856"/>
                    </a:lnTo>
                    <a:lnTo>
                      <a:pt x="482" y="859"/>
                    </a:lnTo>
                    <a:lnTo>
                      <a:pt x="483" y="862"/>
                    </a:lnTo>
                    <a:lnTo>
                      <a:pt x="478" y="873"/>
                    </a:lnTo>
                    <a:lnTo>
                      <a:pt x="483" y="882"/>
                    </a:lnTo>
                    <a:lnTo>
                      <a:pt x="492" y="886"/>
                    </a:lnTo>
                    <a:lnTo>
                      <a:pt x="492" y="893"/>
                    </a:lnTo>
                    <a:lnTo>
                      <a:pt x="493" y="897"/>
                    </a:lnTo>
                    <a:lnTo>
                      <a:pt x="496" y="899"/>
                    </a:lnTo>
                    <a:lnTo>
                      <a:pt x="506" y="901"/>
                    </a:lnTo>
                    <a:lnTo>
                      <a:pt x="508" y="903"/>
                    </a:lnTo>
                    <a:lnTo>
                      <a:pt x="512" y="910"/>
                    </a:lnTo>
                    <a:lnTo>
                      <a:pt x="510" y="915"/>
                    </a:lnTo>
                    <a:lnTo>
                      <a:pt x="512" y="921"/>
                    </a:lnTo>
                    <a:lnTo>
                      <a:pt x="516" y="928"/>
                    </a:lnTo>
                    <a:lnTo>
                      <a:pt x="519" y="933"/>
                    </a:lnTo>
                    <a:lnTo>
                      <a:pt x="524" y="935"/>
                    </a:lnTo>
                    <a:lnTo>
                      <a:pt x="529" y="935"/>
                    </a:lnTo>
                    <a:lnTo>
                      <a:pt x="530" y="933"/>
                    </a:lnTo>
                    <a:lnTo>
                      <a:pt x="535" y="932"/>
                    </a:lnTo>
                    <a:lnTo>
                      <a:pt x="537" y="930"/>
                    </a:lnTo>
                    <a:lnTo>
                      <a:pt x="541" y="929"/>
                    </a:lnTo>
                    <a:lnTo>
                      <a:pt x="547" y="932"/>
                    </a:lnTo>
                    <a:lnTo>
                      <a:pt x="551" y="933"/>
                    </a:lnTo>
                    <a:lnTo>
                      <a:pt x="557" y="938"/>
                    </a:lnTo>
                    <a:lnTo>
                      <a:pt x="560" y="938"/>
                    </a:lnTo>
                    <a:lnTo>
                      <a:pt x="562" y="935"/>
                    </a:lnTo>
                    <a:lnTo>
                      <a:pt x="564" y="935"/>
                    </a:lnTo>
                    <a:lnTo>
                      <a:pt x="571" y="940"/>
                    </a:lnTo>
                    <a:lnTo>
                      <a:pt x="574" y="940"/>
                    </a:lnTo>
                    <a:lnTo>
                      <a:pt x="577" y="941"/>
                    </a:lnTo>
                    <a:lnTo>
                      <a:pt x="583" y="940"/>
                    </a:lnTo>
                    <a:lnTo>
                      <a:pt x="585" y="944"/>
                    </a:lnTo>
                    <a:lnTo>
                      <a:pt x="590" y="948"/>
                    </a:lnTo>
                    <a:lnTo>
                      <a:pt x="593" y="948"/>
                    </a:lnTo>
                    <a:lnTo>
                      <a:pt x="598" y="951"/>
                    </a:lnTo>
                    <a:lnTo>
                      <a:pt x="600" y="951"/>
                    </a:lnTo>
                    <a:lnTo>
                      <a:pt x="609" y="941"/>
                    </a:lnTo>
                    <a:lnTo>
                      <a:pt x="619" y="940"/>
                    </a:lnTo>
                    <a:lnTo>
                      <a:pt x="622" y="941"/>
                    </a:lnTo>
                    <a:lnTo>
                      <a:pt x="626" y="936"/>
                    </a:lnTo>
                    <a:lnTo>
                      <a:pt x="628" y="936"/>
                    </a:lnTo>
                    <a:lnTo>
                      <a:pt x="634" y="935"/>
                    </a:lnTo>
                    <a:lnTo>
                      <a:pt x="637" y="936"/>
                    </a:lnTo>
                    <a:lnTo>
                      <a:pt x="639" y="936"/>
                    </a:lnTo>
                    <a:lnTo>
                      <a:pt x="645" y="927"/>
                    </a:lnTo>
                    <a:lnTo>
                      <a:pt x="651" y="925"/>
                    </a:lnTo>
                    <a:lnTo>
                      <a:pt x="654" y="927"/>
                    </a:lnTo>
                    <a:lnTo>
                      <a:pt x="658" y="928"/>
                    </a:lnTo>
                    <a:lnTo>
                      <a:pt x="664" y="925"/>
                    </a:lnTo>
                    <a:lnTo>
                      <a:pt x="666" y="924"/>
                    </a:lnTo>
                    <a:lnTo>
                      <a:pt x="673" y="922"/>
                    </a:lnTo>
                    <a:lnTo>
                      <a:pt x="675" y="914"/>
                    </a:lnTo>
                    <a:lnTo>
                      <a:pt x="682" y="912"/>
                    </a:lnTo>
                    <a:lnTo>
                      <a:pt x="685" y="910"/>
                    </a:lnTo>
                    <a:lnTo>
                      <a:pt x="692" y="909"/>
                    </a:lnTo>
                    <a:lnTo>
                      <a:pt x="693" y="907"/>
                    </a:lnTo>
                    <a:lnTo>
                      <a:pt x="692" y="898"/>
                    </a:lnTo>
                    <a:lnTo>
                      <a:pt x="695" y="894"/>
                    </a:lnTo>
                    <a:lnTo>
                      <a:pt x="696" y="893"/>
                    </a:lnTo>
                    <a:lnTo>
                      <a:pt x="695" y="884"/>
                    </a:lnTo>
                    <a:lnTo>
                      <a:pt x="695" y="883"/>
                    </a:lnTo>
                    <a:lnTo>
                      <a:pt x="701" y="874"/>
                    </a:lnTo>
                    <a:lnTo>
                      <a:pt x="703" y="872"/>
                    </a:lnTo>
                    <a:lnTo>
                      <a:pt x="705" y="873"/>
                    </a:lnTo>
                    <a:lnTo>
                      <a:pt x="707" y="877"/>
                    </a:lnTo>
                    <a:lnTo>
                      <a:pt x="716" y="883"/>
                    </a:lnTo>
                    <a:lnTo>
                      <a:pt x="720" y="883"/>
                    </a:lnTo>
                    <a:lnTo>
                      <a:pt x="725" y="887"/>
                    </a:lnTo>
                    <a:lnTo>
                      <a:pt x="732" y="881"/>
                    </a:lnTo>
                    <a:lnTo>
                      <a:pt x="736" y="881"/>
                    </a:lnTo>
                    <a:lnTo>
                      <a:pt x="744" y="889"/>
                    </a:lnTo>
                    <a:lnTo>
                      <a:pt x="747" y="894"/>
                    </a:lnTo>
                    <a:lnTo>
                      <a:pt x="751" y="898"/>
                    </a:lnTo>
                    <a:lnTo>
                      <a:pt x="757" y="902"/>
                    </a:lnTo>
                    <a:lnTo>
                      <a:pt x="762" y="904"/>
                    </a:lnTo>
                    <a:lnTo>
                      <a:pt x="764" y="901"/>
                    </a:lnTo>
                    <a:lnTo>
                      <a:pt x="767" y="898"/>
                    </a:lnTo>
                    <a:lnTo>
                      <a:pt x="772" y="897"/>
                    </a:lnTo>
                    <a:lnTo>
                      <a:pt x="775" y="893"/>
                    </a:lnTo>
                    <a:lnTo>
                      <a:pt x="797" y="890"/>
                    </a:lnTo>
                    <a:lnTo>
                      <a:pt x="800" y="887"/>
                    </a:lnTo>
                    <a:lnTo>
                      <a:pt x="802" y="881"/>
                    </a:lnTo>
                    <a:lnTo>
                      <a:pt x="808" y="880"/>
                    </a:lnTo>
                    <a:lnTo>
                      <a:pt x="810" y="878"/>
                    </a:lnTo>
                    <a:lnTo>
                      <a:pt x="815" y="881"/>
                    </a:lnTo>
                    <a:lnTo>
                      <a:pt x="817" y="879"/>
                    </a:lnTo>
                    <a:lnTo>
                      <a:pt x="820" y="878"/>
                    </a:lnTo>
                    <a:lnTo>
                      <a:pt x="826" y="879"/>
                    </a:lnTo>
                    <a:lnTo>
                      <a:pt x="830" y="874"/>
                    </a:lnTo>
                    <a:lnTo>
                      <a:pt x="836" y="873"/>
                    </a:lnTo>
                    <a:lnTo>
                      <a:pt x="842" y="878"/>
                    </a:lnTo>
                    <a:lnTo>
                      <a:pt x="851" y="888"/>
                    </a:lnTo>
                    <a:lnTo>
                      <a:pt x="860" y="892"/>
                    </a:lnTo>
                    <a:lnTo>
                      <a:pt x="868" y="892"/>
                    </a:lnTo>
                    <a:lnTo>
                      <a:pt x="870" y="898"/>
                    </a:lnTo>
                    <a:lnTo>
                      <a:pt x="870" y="899"/>
                    </a:lnTo>
                    <a:lnTo>
                      <a:pt x="876" y="894"/>
                    </a:lnTo>
                    <a:lnTo>
                      <a:pt x="885" y="898"/>
                    </a:lnTo>
                    <a:lnTo>
                      <a:pt x="887" y="896"/>
                    </a:lnTo>
                    <a:lnTo>
                      <a:pt x="890" y="884"/>
                    </a:lnTo>
                    <a:lnTo>
                      <a:pt x="889" y="874"/>
                    </a:lnTo>
                    <a:lnTo>
                      <a:pt x="888" y="871"/>
                    </a:lnTo>
                    <a:lnTo>
                      <a:pt x="889" y="863"/>
                    </a:lnTo>
                    <a:lnTo>
                      <a:pt x="890" y="860"/>
                    </a:lnTo>
                    <a:lnTo>
                      <a:pt x="898" y="859"/>
                    </a:lnTo>
                    <a:lnTo>
                      <a:pt x="900" y="856"/>
                    </a:lnTo>
                    <a:lnTo>
                      <a:pt x="902" y="850"/>
                    </a:lnTo>
                    <a:lnTo>
                      <a:pt x="909" y="849"/>
                    </a:lnTo>
                    <a:lnTo>
                      <a:pt x="912" y="850"/>
                    </a:lnTo>
                    <a:lnTo>
                      <a:pt x="919" y="849"/>
                    </a:lnTo>
                    <a:lnTo>
                      <a:pt x="922" y="850"/>
                    </a:lnTo>
                    <a:lnTo>
                      <a:pt x="924" y="850"/>
                    </a:lnTo>
                    <a:lnTo>
                      <a:pt x="929" y="853"/>
                    </a:lnTo>
                    <a:lnTo>
                      <a:pt x="932" y="858"/>
                    </a:lnTo>
                    <a:lnTo>
                      <a:pt x="935" y="861"/>
                    </a:lnTo>
                    <a:lnTo>
                      <a:pt x="938" y="865"/>
                    </a:lnTo>
                    <a:lnTo>
                      <a:pt x="940" y="866"/>
                    </a:lnTo>
                    <a:lnTo>
                      <a:pt x="945" y="860"/>
                    </a:lnTo>
                    <a:lnTo>
                      <a:pt x="950" y="861"/>
                    </a:lnTo>
                    <a:lnTo>
                      <a:pt x="956" y="860"/>
                    </a:lnTo>
                    <a:lnTo>
                      <a:pt x="962" y="857"/>
                    </a:lnTo>
                    <a:lnTo>
                      <a:pt x="970" y="847"/>
                    </a:lnTo>
                    <a:lnTo>
                      <a:pt x="970" y="842"/>
                    </a:lnTo>
                    <a:lnTo>
                      <a:pt x="970" y="839"/>
                    </a:lnTo>
                    <a:lnTo>
                      <a:pt x="972" y="834"/>
                    </a:lnTo>
                    <a:lnTo>
                      <a:pt x="986" y="831"/>
                    </a:lnTo>
                    <a:lnTo>
                      <a:pt x="989" y="834"/>
                    </a:lnTo>
                    <a:lnTo>
                      <a:pt x="993" y="832"/>
                    </a:lnTo>
                    <a:lnTo>
                      <a:pt x="996" y="835"/>
                    </a:lnTo>
                    <a:lnTo>
                      <a:pt x="1000" y="831"/>
                    </a:lnTo>
                    <a:lnTo>
                      <a:pt x="1002" y="828"/>
                    </a:lnTo>
                    <a:lnTo>
                      <a:pt x="1001" y="822"/>
                    </a:lnTo>
                    <a:lnTo>
                      <a:pt x="1004" y="814"/>
                    </a:lnTo>
                    <a:lnTo>
                      <a:pt x="1005" y="810"/>
                    </a:lnTo>
                    <a:lnTo>
                      <a:pt x="1011" y="809"/>
                    </a:lnTo>
                    <a:lnTo>
                      <a:pt x="1013" y="804"/>
                    </a:lnTo>
                    <a:lnTo>
                      <a:pt x="1010" y="796"/>
                    </a:lnTo>
                    <a:lnTo>
                      <a:pt x="1007" y="794"/>
                    </a:lnTo>
                    <a:lnTo>
                      <a:pt x="1005" y="794"/>
                    </a:lnTo>
                    <a:lnTo>
                      <a:pt x="1005" y="785"/>
                    </a:lnTo>
                    <a:lnTo>
                      <a:pt x="1009" y="780"/>
                    </a:lnTo>
                    <a:lnTo>
                      <a:pt x="1012" y="779"/>
                    </a:lnTo>
                    <a:lnTo>
                      <a:pt x="1014" y="779"/>
                    </a:lnTo>
                    <a:lnTo>
                      <a:pt x="1015" y="777"/>
                    </a:lnTo>
                    <a:lnTo>
                      <a:pt x="1021" y="776"/>
                    </a:lnTo>
                    <a:lnTo>
                      <a:pt x="1022" y="770"/>
                    </a:lnTo>
                    <a:lnTo>
                      <a:pt x="1023" y="767"/>
                    </a:lnTo>
                    <a:lnTo>
                      <a:pt x="1028" y="768"/>
                    </a:lnTo>
                    <a:lnTo>
                      <a:pt x="1035" y="764"/>
                    </a:lnTo>
                    <a:lnTo>
                      <a:pt x="1040" y="756"/>
                    </a:lnTo>
                    <a:lnTo>
                      <a:pt x="1040" y="752"/>
                    </a:lnTo>
                    <a:lnTo>
                      <a:pt x="1036" y="744"/>
                    </a:lnTo>
                    <a:lnTo>
                      <a:pt x="1034" y="739"/>
                    </a:lnTo>
                    <a:lnTo>
                      <a:pt x="1033" y="735"/>
                    </a:lnTo>
                    <a:lnTo>
                      <a:pt x="1036" y="729"/>
                    </a:lnTo>
                    <a:lnTo>
                      <a:pt x="1035" y="724"/>
                    </a:lnTo>
                    <a:lnTo>
                      <a:pt x="1040" y="711"/>
                    </a:lnTo>
                    <a:lnTo>
                      <a:pt x="1045" y="708"/>
                    </a:lnTo>
                    <a:lnTo>
                      <a:pt x="1048" y="710"/>
                    </a:lnTo>
                    <a:lnTo>
                      <a:pt x="1049" y="717"/>
                    </a:lnTo>
                    <a:lnTo>
                      <a:pt x="1052" y="718"/>
                    </a:lnTo>
                    <a:lnTo>
                      <a:pt x="1054" y="718"/>
                    </a:lnTo>
                    <a:lnTo>
                      <a:pt x="1057" y="715"/>
                    </a:lnTo>
                    <a:lnTo>
                      <a:pt x="1062" y="715"/>
                    </a:lnTo>
                    <a:lnTo>
                      <a:pt x="1070" y="717"/>
                    </a:lnTo>
                    <a:lnTo>
                      <a:pt x="1073" y="713"/>
                    </a:lnTo>
                    <a:lnTo>
                      <a:pt x="1076" y="712"/>
                    </a:lnTo>
                    <a:lnTo>
                      <a:pt x="1083" y="715"/>
                    </a:lnTo>
                    <a:lnTo>
                      <a:pt x="1086" y="711"/>
                    </a:lnTo>
                    <a:lnTo>
                      <a:pt x="1088" y="711"/>
                    </a:lnTo>
                    <a:lnTo>
                      <a:pt x="1096" y="720"/>
                    </a:lnTo>
                    <a:lnTo>
                      <a:pt x="1098" y="720"/>
                    </a:lnTo>
                    <a:lnTo>
                      <a:pt x="1099" y="717"/>
                    </a:lnTo>
                    <a:lnTo>
                      <a:pt x="1103" y="715"/>
                    </a:lnTo>
                    <a:lnTo>
                      <a:pt x="1110" y="720"/>
                    </a:lnTo>
                    <a:lnTo>
                      <a:pt x="1114" y="722"/>
                    </a:lnTo>
                    <a:lnTo>
                      <a:pt x="1126" y="727"/>
                    </a:lnTo>
                    <a:lnTo>
                      <a:pt x="1127" y="728"/>
                    </a:lnTo>
                    <a:lnTo>
                      <a:pt x="1131" y="734"/>
                    </a:lnTo>
                    <a:lnTo>
                      <a:pt x="1136" y="737"/>
                    </a:lnTo>
                    <a:lnTo>
                      <a:pt x="1141" y="742"/>
                    </a:lnTo>
                    <a:lnTo>
                      <a:pt x="1145" y="744"/>
                    </a:lnTo>
                    <a:lnTo>
                      <a:pt x="1149" y="748"/>
                    </a:lnTo>
                    <a:lnTo>
                      <a:pt x="1157" y="754"/>
                    </a:lnTo>
                    <a:lnTo>
                      <a:pt x="1161" y="758"/>
                    </a:lnTo>
                    <a:lnTo>
                      <a:pt x="1163" y="759"/>
                    </a:lnTo>
                    <a:lnTo>
                      <a:pt x="1165" y="762"/>
                    </a:lnTo>
                    <a:lnTo>
                      <a:pt x="1167" y="765"/>
                    </a:lnTo>
                    <a:lnTo>
                      <a:pt x="1176" y="769"/>
                    </a:lnTo>
                    <a:lnTo>
                      <a:pt x="1176" y="770"/>
                    </a:lnTo>
                    <a:lnTo>
                      <a:pt x="1176" y="773"/>
                    </a:lnTo>
                    <a:lnTo>
                      <a:pt x="1175" y="775"/>
                    </a:lnTo>
                    <a:lnTo>
                      <a:pt x="1173" y="776"/>
                    </a:lnTo>
                    <a:lnTo>
                      <a:pt x="1175" y="778"/>
                    </a:lnTo>
                    <a:lnTo>
                      <a:pt x="1177" y="778"/>
                    </a:lnTo>
                    <a:lnTo>
                      <a:pt x="1178" y="778"/>
                    </a:lnTo>
                    <a:lnTo>
                      <a:pt x="1181" y="780"/>
                    </a:lnTo>
                    <a:lnTo>
                      <a:pt x="1186" y="787"/>
                    </a:lnTo>
                    <a:lnTo>
                      <a:pt x="1190" y="790"/>
                    </a:lnTo>
                    <a:lnTo>
                      <a:pt x="1191" y="796"/>
                    </a:lnTo>
                    <a:lnTo>
                      <a:pt x="1192" y="798"/>
                    </a:lnTo>
                    <a:lnTo>
                      <a:pt x="1193" y="798"/>
                    </a:lnTo>
                    <a:lnTo>
                      <a:pt x="1198" y="800"/>
                    </a:lnTo>
                    <a:lnTo>
                      <a:pt x="1198" y="804"/>
                    </a:lnTo>
                    <a:lnTo>
                      <a:pt x="1202" y="805"/>
                    </a:lnTo>
                    <a:lnTo>
                      <a:pt x="1203" y="807"/>
                    </a:lnTo>
                    <a:lnTo>
                      <a:pt x="1209" y="811"/>
                    </a:lnTo>
                    <a:lnTo>
                      <a:pt x="1211" y="810"/>
                    </a:lnTo>
                    <a:lnTo>
                      <a:pt x="1213" y="811"/>
                    </a:lnTo>
                    <a:lnTo>
                      <a:pt x="1217" y="818"/>
                    </a:lnTo>
                    <a:lnTo>
                      <a:pt x="1219" y="820"/>
                    </a:lnTo>
                    <a:lnTo>
                      <a:pt x="1220" y="821"/>
                    </a:lnTo>
                    <a:lnTo>
                      <a:pt x="1219" y="824"/>
                    </a:lnTo>
                    <a:lnTo>
                      <a:pt x="1222" y="825"/>
                    </a:lnTo>
                    <a:lnTo>
                      <a:pt x="1221" y="827"/>
                    </a:lnTo>
                    <a:lnTo>
                      <a:pt x="1225" y="829"/>
                    </a:lnTo>
                    <a:lnTo>
                      <a:pt x="1225" y="831"/>
                    </a:lnTo>
                    <a:lnTo>
                      <a:pt x="1229" y="836"/>
                    </a:lnTo>
                    <a:lnTo>
                      <a:pt x="1232" y="839"/>
                    </a:lnTo>
                    <a:lnTo>
                      <a:pt x="1235" y="840"/>
                    </a:lnTo>
                    <a:lnTo>
                      <a:pt x="1234" y="842"/>
                    </a:lnTo>
                    <a:lnTo>
                      <a:pt x="1237" y="846"/>
                    </a:lnTo>
                    <a:lnTo>
                      <a:pt x="1235" y="848"/>
                    </a:lnTo>
                    <a:lnTo>
                      <a:pt x="1234" y="851"/>
                    </a:lnTo>
                    <a:lnTo>
                      <a:pt x="1234" y="852"/>
                    </a:lnTo>
                    <a:lnTo>
                      <a:pt x="1235" y="853"/>
                    </a:lnTo>
                    <a:lnTo>
                      <a:pt x="1237" y="853"/>
                    </a:lnTo>
                    <a:lnTo>
                      <a:pt x="1240" y="855"/>
                    </a:lnTo>
                    <a:lnTo>
                      <a:pt x="1249" y="852"/>
                    </a:lnTo>
                    <a:lnTo>
                      <a:pt x="1250" y="852"/>
                    </a:lnTo>
                    <a:lnTo>
                      <a:pt x="1255" y="853"/>
                    </a:lnTo>
                    <a:lnTo>
                      <a:pt x="1258" y="855"/>
                    </a:lnTo>
                    <a:lnTo>
                      <a:pt x="1259" y="855"/>
                    </a:lnTo>
                    <a:lnTo>
                      <a:pt x="1259" y="856"/>
                    </a:lnTo>
                    <a:lnTo>
                      <a:pt x="1263" y="861"/>
                    </a:lnTo>
                    <a:lnTo>
                      <a:pt x="1266" y="869"/>
                    </a:lnTo>
                    <a:lnTo>
                      <a:pt x="1266" y="871"/>
                    </a:lnTo>
                    <a:lnTo>
                      <a:pt x="1270" y="876"/>
                    </a:lnTo>
                    <a:lnTo>
                      <a:pt x="1270" y="878"/>
                    </a:lnTo>
                    <a:lnTo>
                      <a:pt x="1269" y="880"/>
                    </a:lnTo>
                    <a:lnTo>
                      <a:pt x="1269" y="882"/>
                    </a:lnTo>
                    <a:lnTo>
                      <a:pt x="1269" y="883"/>
                    </a:lnTo>
                    <a:lnTo>
                      <a:pt x="1271" y="884"/>
                    </a:lnTo>
                    <a:lnTo>
                      <a:pt x="1275" y="884"/>
                    </a:lnTo>
                    <a:lnTo>
                      <a:pt x="1282" y="884"/>
                    </a:lnTo>
                    <a:lnTo>
                      <a:pt x="1283" y="884"/>
                    </a:lnTo>
                    <a:lnTo>
                      <a:pt x="1285" y="887"/>
                    </a:lnTo>
                    <a:lnTo>
                      <a:pt x="1286" y="888"/>
                    </a:lnTo>
                    <a:lnTo>
                      <a:pt x="1289" y="889"/>
                    </a:lnTo>
                    <a:lnTo>
                      <a:pt x="1289" y="891"/>
                    </a:lnTo>
                    <a:lnTo>
                      <a:pt x="1290" y="893"/>
                    </a:lnTo>
                    <a:lnTo>
                      <a:pt x="1292" y="893"/>
                    </a:lnTo>
                    <a:lnTo>
                      <a:pt x="1294" y="890"/>
                    </a:lnTo>
                    <a:lnTo>
                      <a:pt x="1296" y="887"/>
                    </a:lnTo>
                    <a:lnTo>
                      <a:pt x="1299" y="884"/>
                    </a:lnTo>
                    <a:lnTo>
                      <a:pt x="1300" y="886"/>
                    </a:lnTo>
                    <a:lnTo>
                      <a:pt x="1302" y="890"/>
                    </a:lnTo>
                    <a:lnTo>
                      <a:pt x="1303" y="888"/>
                    </a:lnTo>
                    <a:lnTo>
                      <a:pt x="1304" y="889"/>
                    </a:lnTo>
                    <a:lnTo>
                      <a:pt x="1303" y="894"/>
                    </a:lnTo>
                    <a:lnTo>
                      <a:pt x="1301" y="899"/>
                    </a:lnTo>
                    <a:lnTo>
                      <a:pt x="1301" y="901"/>
                    </a:lnTo>
                    <a:lnTo>
                      <a:pt x="1302" y="903"/>
                    </a:lnTo>
                    <a:lnTo>
                      <a:pt x="1305" y="904"/>
                    </a:lnTo>
                    <a:lnTo>
                      <a:pt x="1307" y="905"/>
                    </a:lnTo>
                    <a:lnTo>
                      <a:pt x="1310" y="908"/>
                    </a:lnTo>
                    <a:lnTo>
                      <a:pt x="1312" y="905"/>
                    </a:lnTo>
                    <a:lnTo>
                      <a:pt x="1314" y="905"/>
                    </a:lnTo>
                    <a:lnTo>
                      <a:pt x="1312" y="911"/>
                    </a:lnTo>
                    <a:lnTo>
                      <a:pt x="1312" y="912"/>
                    </a:lnTo>
                    <a:lnTo>
                      <a:pt x="1316" y="911"/>
                    </a:lnTo>
                    <a:lnTo>
                      <a:pt x="1317" y="911"/>
                    </a:lnTo>
                    <a:lnTo>
                      <a:pt x="1316" y="912"/>
                    </a:lnTo>
                    <a:lnTo>
                      <a:pt x="1316" y="913"/>
                    </a:lnTo>
                    <a:lnTo>
                      <a:pt x="1317" y="914"/>
                    </a:lnTo>
                    <a:lnTo>
                      <a:pt x="1320" y="914"/>
                    </a:lnTo>
                    <a:lnTo>
                      <a:pt x="1321" y="914"/>
                    </a:lnTo>
                    <a:lnTo>
                      <a:pt x="1323" y="914"/>
                    </a:lnTo>
                    <a:lnTo>
                      <a:pt x="1324" y="915"/>
                    </a:lnTo>
                    <a:lnTo>
                      <a:pt x="1325" y="917"/>
                    </a:lnTo>
                    <a:lnTo>
                      <a:pt x="1325" y="918"/>
                    </a:lnTo>
                    <a:lnTo>
                      <a:pt x="1324" y="919"/>
                    </a:lnTo>
                    <a:lnTo>
                      <a:pt x="1321" y="918"/>
                    </a:lnTo>
                    <a:lnTo>
                      <a:pt x="1321" y="919"/>
                    </a:lnTo>
                    <a:lnTo>
                      <a:pt x="1323" y="920"/>
                    </a:lnTo>
                    <a:lnTo>
                      <a:pt x="1324" y="921"/>
                    </a:lnTo>
                    <a:lnTo>
                      <a:pt x="1323" y="925"/>
                    </a:lnTo>
                    <a:lnTo>
                      <a:pt x="1322" y="928"/>
                    </a:lnTo>
                    <a:lnTo>
                      <a:pt x="1326" y="928"/>
                    </a:lnTo>
                    <a:lnTo>
                      <a:pt x="1327" y="929"/>
                    </a:lnTo>
                    <a:lnTo>
                      <a:pt x="1328" y="933"/>
                    </a:lnTo>
                    <a:lnTo>
                      <a:pt x="1328" y="939"/>
                    </a:lnTo>
                    <a:lnTo>
                      <a:pt x="1330" y="940"/>
                    </a:lnTo>
                    <a:lnTo>
                      <a:pt x="1330" y="941"/>
                    </a:lnTo>
                    <a:lnTo>
                      <a:pt x="1331" y="941"/>
                    </a:lnTo>
                    <a:lnTo>
                      <a:pt x="1333" y="940"/>
                    </a:lnTo>
                    <a:lnTo>
                      <a:pt x="1332" y="944"/>
                    </a:lnTo>
                    <a:lnTo>
                      <a:pt x="1333" y="946"/>
                    </a:lnTo>
                    <a:lnTo>
                      <a:pt x="1328" y="952"/>
                    </a:lnTo>
                    <a:lnTo>
                      <a:pt x="1327" y="954"/>
                    </a:lnTo>
                    <a:lnTo>
                      <a:pt x="1326" y="960"/>
                    </a:lnTo>
                    <a:lnTo>
                      <a:pt x="1327" y="962"/>
                    </a:lnTo>
                    <a:lnTo>
                      <a:pt x="1327" y="964"/>
                    </a:lnTo>
                    <a:lnTo>
                      <a:pt x="1326" y="960"/>
                    </a:lnTo>
                    <a:lnTo>
                      <a:pt x="1325" y="960"/>
                    </a:lnTo>
                    <a:lnTo>
                      <a:pt x="1324" y="961"/>
                    </a:lnTo>
                    <a:lnTo>
                      <a:pt x="1322" y="965"/>
                    </a:lnTo>
                    <a:lnTo>
                      <a:pt x="1322" y="966"/>
                    </a:lnTo>
                    <a:lnTo>
                      <a:pt x="1325" y="971"/>
                    </a:lnTo>
                    <a:lnTo>
                      <a:pt x="1325" y="973"/>
                    </a:lnTo>
                    <a:lnTo>
                      <a:pt x="1324" y="974"/>
                    </a:lnTo>
                    <a:lnTo>
                      <a:pt x="1323" y="973"/>
                    </a:lnTo>
                    <a:lnTo>
                      <a:pt x="1322" y="971"/>
                    </a:lnTo>
                    <a:lnTo>
                      <a:pt x="1321" y="971"/>
                    </a:lnTo>
                    <a:lnTo>
                      <a:pt x="1321" y="973"/>
                    </a:lnTo>
                    <a:lnTo>
                      <a:pt x="1317" y="973"/>
                    </a:lnTo>
                    <a:lnTo>
                      <a:pt x="1316" y="974"/>
                    </a:lnTo>
                    <a:lnTo>
                      <a:pt x="1318" y="974"/>
                    </a:lnTo>
                    <a:lnTo>
                      <a:pt x="1320" y="976"/>
                    </a:lnTo>
                    <a:lnTo>
                      <a:pt x="1317" y="977"/>
                    </a:lnTo>
                    <a:lnTo>
                      <a:pt x="1318" y="983"/>
                    </a:lnTo>
                    <a:lnTo>
                      <a:pt x="1318" y="986"/>
                    </a:lnTo>
                    <a:lnTo>
                      <a:pt x="1318" y="987"/>
                    </a:lnTo>
                    <a:lnTo>
                      <a:pt x="1316" y="987"/>
                    </a:lnTo>
                    <a:lnTo>
                      <a:pt x="1315" y="987"/>
                    </a:lnTo>
                    <a:lnTo>
                      <a:pt x="1313" y="985"/>
                    </a:lnTo>
                    <a:lnTo>
                      <a:pt x="1313" y="980"/>
                    </a:lnTo>
                    <a:lnTo>
                      <a:pt x="1311" y="977"/>
                    </a:lnTo>
                    <a:lnTo>
                      <a:pt x="1310" y="977"/>
                    </a:lnTo>
                    <a:lnTo>
                      <a:pt x="1308" y="977"/>
                    </a:lnTo>
                    <a:lnTo>
                      <a:pt x="1307" y="981"/>
                    </a:lnTo>
                    <a:lnTo>
                      <a:pt x="1307" y="985"/>
                    </a:lnTo>
                    <a:lnTo>
                      <a:pt x="1306" y="986"/>
                    </a:lnTo>
                    <a:lnTo>
                      <a:pt x="1305" y="989"/>
                    </a:lnTo>
                    <a:lnTo>
                      <a:pt x="1305" y="991"/>
                    </a:lnTo>
                    <a:lnTo>
                      <a:pt x="1308" y="991"/>
                    </a:lnTo>
                    <a:lnTo>
                      <a:pt x="1310" y="992"/>
                    </a:lnTo>
                    <a:lnTo>
                      <a:pt x="1305" y="996"/>
                    </a:lnTo>
                    <a:lnTo>
                      <a:pt x="1302" y="997"/>
                    </a:lnTo>
                    <a:lnTo>
                      <a:pt x="1299" y="996"/>
                    </a:lnTo>
                    <a:lnTo>
                      <a:pt x="1295" y="996"/>
                    </a:lnTo>
                    <a:lnTo>
                      <a:pt x="1294" y="998"/>
                    </a:lnTo>
                    <a:lnTo>
                      <a:pt x="1295" y="998"/>
                    </a:lnTo>
                    <a:lnTo>
                      <a:pt x="1296" y="1000"/>
                    </a:lnTo>
                    <a:lnTo>
                      <a:pt x="1302" y="1000"/>
                    </a:lnTo>
                    <a:lnTo>
                      <a:pt x="1303" y="1001"/>
                    </a:lnTo>
                    <a:lnTo>
                      <a:pt x="1303" y="1002"/>
                    </a:lnTo>
                    <a:lnTo>
                      <a:pt x="1303" y="1005"/>
                    </a:lnTo>
                    <a:lnTo>
                      <a:pt x="1301" y="1010"/>
                    </a:lnTo>
                    <a:lnTo>
                      <a:pt x="1300" y="1011"/>
                    </a:lnTo>
                    <a:lnTo>
                      <a:pt x="1294" y="1012"/>
                    </a:lnTo>
                    <a:lnTo>
                      <a:pt x="1292" y="1014"/>
                    </a:lnTo>
                    <a:lnTo>
                      <a:pt x="1293" y="1016"/>
                    </a:lnTo>
                    <a:lnTo>
                      <a:pt x="1296" y="1017"/>
                    </a:lnTo>
                    <a:lnTo>
                      <a:pt x="1296" y="1018"/>
                    </a:lnTo>
                    <a:lnTo>
                      <a:pt x="1292" y="1024"/>
                    </a:lnTo>
                    <a:lnTo>
                      <a:pt x="1291" y="1025"/>
                    </a:lnTo>
                    <a:lnTo>
                      <a:pt x="1289" y="1026"/>
                    </a:lnTo>
                    <a:lnTo>
                      <a:pt x="1285" y="1025"/>
                    </a:lnTo>
                    <a:lnTo>
                      <a:pt x="1284" y="1025"/>
                    </a:lnTo>
                    <a:lnTo>
                      <a:pt x="1283" y="1027"/>
                    </a:lnTo>
                    <a:lnTo>
                      <a:pt x="1283" y="1029"/>
                    </a:lnTo>
                    <a:lnTo>
                      <a:pt x="1284" y="1033"/>
                    </a:lnTo>
                    <a:lnTo>
                      <a:pt x="1287" y="1035"/>
                    </a:lnTo>
                    <a:lnTo>
                      <a:pt x="1285" y="1041"/>
                    </a:lnTo>
                    <a:lnTo>
                      <a:pt x="1284" y="1042"/>
                    </a:lnTo>
                    <a:lnTo>
                      <a:pt x="1280" y="1037"/>
                    </a:lnTo>
                    <a:lnTo>
                      <a:pt x="1277" y="1036"/>
                    </a:lnTo>
                    <a:lnTo>
                      <a:pt x="1275" y="1036"/>
                    </a:lnTo>
                    <a:lnTo>
                      <a:pt x="1269" y="1044"/>
                    </a:lnTo>
                    <a:lnTo>
                      <a:pt x="1266" y="1047"/>
                    </a:lnTo>
                    <a:lnTo>
                      <a:pt x="1266" y="1049"/>
                    </a:lnTo>
                    <a:lnTo>
                      <a:pt x="1268" y="1049"/>
                    </a:lnTo>
                    <a:lnTo>
                      <a:pt x="1270" y="1049"/>
                    </a:lnTo>
                    <a:lnTo>
                      <a:pt x="1273" y="1048"/>
                    </a:lnTo>
                    <a:lnTo>
                      <a:pt x="1275" y="1049"/>
                    </a:lnTo>
                    <a:lnTo>
                      <a:pt x="1276" y="1050"/>
                    </a:lnTo>
                    <a:lnTo>
                      <a:pt x="1275" y="1054"/>
                    </a:lnTo>
                    <a:lnTo>
                      <a:pt x="1274" y="1056"/>
                    </a:lnTo>
                    <a:lnTo>
                      <a:pt x="1277" y="1058"/>
                    </a:lnTo>
                    <a:lnTo>
                      <a:pt x="1283" y="1059"/>
                    </a:lnTo>
                    <a:lnTo>
                      <a:pt x="1285" y="1062"/>
                    </a:lnTo>
                    <a:lnTo>
                      <a:pt x="1286" y="1063"/>
                    </a:lnTo>
                    <a:lnTo>
                      <a:pt x="1285" y="1064"/>
                    </a:lnTo>
                    <a:lnTo>
                      <a:pt x="1286" y="1067"/>
                    </a:lnTo>
                    <a:lnTo>
                      <a:pt x="1284" y="1069"/>
                    </a:lnTo>
                    <a:lnTo>
                      <a:pt x="1282" y="1072"/>
                    </a:lnTo>
                    <a:lnTo>
                      <a:pt x="1281" y="1073"/>
                    </a:lnTo>
                    <a:lnTo>
                      <a:pt x="1280" y="1075"/>
                    </a:lnTo>
                    <a:lnTo>
                      <a:pt x="1280" y="1076"/>
                    </a:lnTo>
                    <a:lnTo>
                      <a:pt x="1283" y="1078"/>
                    </a:lnTo>
                    <a:lnTo>
                      <a:pt x="1285" y="1079"/>
                    </a:lnTo>
                    <a:lnTo>
                      <a:pt x="1284" y="1081"/>
                    </a:lnTo>
                    <a:lnTo>
                      <a:pt x="1283" y="1084"/>
                    </a:lnTo>
                    <a:lnTo>
                      <a:pt x="1283" y="1090"/>
                    </a:lnTo>
                    <a:lnTo>
                      <a:pt x="1283" y="1091"/>
                    </a:lnTo>
                    <a:lnTo>
                      <a:pt x="1287" y="1097"/>
                    </a:lnTo>
                    <a:lnTo>
                      <a:pt x="1289" y="1100"/>
                    </a:lnTo>
                    <a:lnTo>
                      <a:pt x="1289" y="1105"/>
                    </a:lnTo>
                    <a:lnTo>
                      <a:pt x="1295" y="1118"/>
                    </a:lnTo>
                    <a:lnTo>
                      <a:pt x="1295" y="1120"/>
                    </a:lnTo>
                    <a:lnTo>
                      <a:pt x="1294" y="1124"/>
                    </a:lnTo>
                    <a:lnTo>
                      <a:pt x="1296" y="1126"/>
                    </a:lnTo>
                    <a:lnTo>
                      <a:pt x="1295" y="1127"/>
                    </a:lnTo>
                    <a:lnTo>
                      <a:pt x="1294" y="1128"/>
                    </a:lnTo>
                    <a:lnTo>
                      <a:pt x="1292" y="1128"/>
                    </a:lnTo>
                    <a:lnTo>
                      <a:pt x="1291" y="1134"/>
                    </a:lnTo>
                    <a:lnTo>
                      <a:pt x="1291" y="1135"/>
                    </a:lnTo>
                    <a:lnTo>
                      <a:pt x="1290" y="1135"/>
                    </a:lnTo>
                    <a:lnTo>
                      <a:pt x="1289" y="1136"/>
                    </a:lnTo>
                    <a:lnTo>
                      <a:pt x="1283" y="1137"/>
                    </a:lnTo>
                    <a:lnTo>
                      <a:pt x="1283" y="1138"/>
                    </a:lnTo>
                    <a:lnTo>
                      <a:pt x="1285" y="1139"/>
                    </a:lnTo>
                    <a:lnTo>
                      <a:pt x="1285" y="1140"/>
                    </a:lnTo>
                    <a:lnTo>
                      <a:pt x="1284" y="1142"/>
                    </a:lnTo>
                    <a:lnTo>
                      <a:pt x="1283" y="1145"/>
                    </a:lnTo>
                    <a:lnTo>
                      <a:pt x="1282" y="1147"/>
                    </a:lnTo>
                    <a:lnTo>
                      <a:pt x="1279" y="1148"/>
                    </a:lnTo>
                    <a:lnTo>
                      <a:pt x="1277" y="1147"/>
                    </a:lnTo>
                    <a:lnTo>
                      <a:pt x="1277" y="1146"/>
                    </a:lnTo>
                    <a:lnTo>
                      <a:pt x="1280" y="1145"/>
                    </a:lnTo>
                    <a:lnTo>
                      <a:pt x="1280" y="1143"/>
                    </a:lnTo>
                    <a:lnTo>
                      <a:pt x="1277" y="1141"/>
                    </a:lnTo>
                    <a:lnTo>
                      <a:pt x="1275" y="1141"/>
                    </a:lnTo>
                    <a:lnTo>
                      <a:pt x="1274" y="1142"/>
                    </a:lnTo>
                    <a:lnTo>
                      <a:pt x="1270" y="1151"/>
                    </a:lnTo>
                    <a:lnTo>
                      <a:pt x="1269" y="1152"/>
                    </a:lnTo>
                    <a:lnTo>
                      <a:pt x="1265" y="1155"/>
                    </a:lnTo>
                    <a:lnTo>
                      <a:pt x="1264" y="1157"/>
                    </a:lnTo>
                    <a:lnTo>
                      <a:pt x="1263" y="1158"/>
                    </a:lnTo>
                    <a:lnTo>
                      <a:pt x="1264" y="1159"/>
                    </a:lnTo>
                    <a:lnTo>
                      <a:pt x="1269" y="1158"/>
                    </a:lnTo>
                    <a:lnTo>
                      <a:pt x="1270" y="1159"/>
                    </a:lnTo>
                    <a:lnTo>
                      <a:pt x="1270" y="1160"/>
                    </a:lnTo>
                    <a:lnTo>
                      <a:pt x="1265" y="1161"/>
                    </a:lnTo>
                    <a:lnTo>
                      <a:pt x="1264" y="1162"/>
                    </a:lnTo>
                    <a:lnTo>
                      <a:pt x="1262" y="1162"/>
                    </a:lnTo>
                    <a:lnTo>
                      <a:pt x="1261" y="1163"/>
                    </a:lnTo>
                    <a:lnTo>
                      <a:pt x="1259" y="1167"/>
                    </a:lnTo>
                    <a:lnTo>
                      <a:pt x="1258" y="1173"/>
                    </a:lnTo>
                    <a:lnTo>
                      <a:pt x="1256" y="1176"/>
                    </a:lnTo>
                    <a:lnTo>
                      <a:pt x="1255" y="1178"/>
                    </a:lnTo>
                    <a:lnTo>
                      <a:pt x="1253" y="1179"/>
                    </a:lnTo>
                    <a:lnTo>
                      <a:pt x="1248" y="1176"/>
                    </a:lnTo>
                    <a:lnTo>
                      <a:pt x="1242" y="1178"/>
                    </a:lnTo>
                    <a:lnTo>
                      <a:pt x="1240" y="1179"/>
                    </a:lnTo>
                    <a:lnTo>
                      <a:pt x="1239" y="1180"/>
                    </a:lnTo>
                    <a:lnTo>
                      <a:pt x="1240" y="1181"/>
                    </a:lnTo>
                    <a:lnTo>
                      <a:pt x="1242" y="1181"/>
                    </a:lnTo>
                    <a:lnTo>
                      <a:pt x="1243" y="1181"/>
                    </a:lnTo>
                    <a:lnTo>
                      <a:pt x="1243" y="1183"/>
                    </a:lnTo>
                    <a:lnTo>
                      <a:pt x="1242" y="1183"/>
                    </a:lnTo>
                    <a:lnTo>
                      <a:pt x="1237" y="1182"/>
                    </a:lnTo>
                    <a:lnTo>
                      <a:pt x="1237" y="1184"/>
                    </a:lnTo>
                    <a:lnTo>
                      <a:pt x="1240" y="1190"/>
                    </a:lnTo>
                    <a:lnTo>
                      <a:pt x="1244" y="1196"/>
                    </a:lnTo>
                    <a:lnTo>
                      <a:pt x="1243" y="1198"/>
                    </a:lnTo>
                    <a:lnTo>
                      <a:pt x="1242" y="1199"/>
                    </a:lnTo>
                    <a:lnTo>
                      <a:pt x="1241" y="1199"/>
                    </a:lnTo>
                    <a:lnTo>
                      <a:pt x="1239" y="1199"/>
                    </a:lnTo>
                    <a:lnTo>
                      <a:pt x="1237" y="1197"/>
                    </a:lnTo>
                    <a:lnTo>
                      <a:pt x="1233" y="1193"/>
                    </a:lnTo>
                    <a:lnTo>
                      <a:pt x="1231" y="1191"/>
                    </a:lnTo>
                    <a:lnTo>
                      <a:pt x="1229" y="1192"/>
                    </a:lnTo>
                    <a:lnTo>
                      <a:pt x="1229" y="1196"/>
                    </a:lnTo>
                    <a:lnTo>
                      <a:pt x="1225" y="1197"/>
                    </a:lnTo>
                    <a:lnTo>
                      <a:pt x="1225" y="1199"/>
                    </a:lnTo>
                    <a:lnTo>
                      <a:pt x="1231" y="1200"/>
                    </a:lnTo>
                    <a:lnTo>
                      <a:pt x="1231" y="1201"/>
                    </a:lnTo>
                    <a:lnTo>
                      <a:pt x="1233" y="1208"/>
                    </a:lnTo>
                    <a:lnTo>
                      <a:pt x="1232" y="1211"/>
                    </a:lnTo>
                    <a:lnTo>
                      <a:pt x="1231" y="1213"/>
                    </a:lnTo>
                    <a:lnTo>
                      <a:pt x="1232" y="1214"/>
                    </a:lnTo>
                    <a:lnTo>
                      <a:pt x="1238" y="1217"/>
                    </a:lnTo>
                    <a:lnTo>
                      <a:pt x="1235" y="1221"/>
                    </a:lnTo>
                    <a:lnTo>
                      <a:pt x="1232" y="1222"/>
                    </a:lnTo>
                    <a:lnTo>
                      <a:pt x="1231" y="1223"/>
                    </a:lnTo>
                    <a:lnTo>
                      <a:pt x="1230" y="1227"/>
                    </a:lnTo>
                    <a:lnTo>
                      <a:pt x="1234" y="1229"/>
                    </a:lnTo>
                    <a:lnTo>
                      <a:pt x="1234" y="1231"/>
                    </a:lnTo>
                    <a:lnTo>
                      <a:pt x="1230" y="1233"/>
                    </a:lnTo>
                    <a:lnTo>
                      <a:pt x="1229" y="1235"/>
                    </a:lnTo>
                    <a:lnTo>
                      <a:pt x="1233" y="1235"/>
                    </a:lnTo>
                    <a:lnTo>
                      <a:pt x="1234" y="1235"/>
                    </a:lnTo>
                    <a:lnTo>
                      <a:pt x="1233" y="1239"/>
                    </a:lnTo>
                    <a:lnTo>
                      <a:pt x="1227" y="1239"/>
                    </a:lnTo>
                    <a:lnTo>
                      <a:pt x="1225" y="1240"/>
                    </a:lnTo>
                    <a:lnTo>
                      <a:pt x="1225" y="1244"/>
                    </a:lnTo>
                    <a:lnTo>
                      <a:pt x="1224" y="1245"/>
                    </a:lnTo>
                    <a:lnTo>
                      <a:pt x="1223" y="1246"/>
                    </a:lnTo>
                    <a:lnTo>
                      <a:pt x="1221" y="1246"/>
                    </a:lnTo>
                    <a:lnTo>
                      <a:pt x="1221" y="1249"/>
                    </a:lnTo>
                    <a:lnTo>
                      <a:pt x="1221" y="1253"/>
                    </a:lnTo>
                    <a:lnTo>
                      <a:pt x="1222" y="1256"/>
                    </a:lnTo>
                    <a:lnTo>
                      <a:pt x="1222" y="1259"/>
                    </a:lnTo>
                    <a:lnTo>
                      <a:pt x="1219" y="1260"/>
                    </a:lnTo>
                    <a:lnTo>
                      <a:pt x="1218" y="1261"/>
                    </a:lnTo>
                    <a:lnTo>
                      <a:pt x="1217" y="1262"/>
                    </a:lnTo>
                    <a:lnTo>
                      <a:pt x="1220" y="1265"/>
                    </a:lnTo>
                    <a:lnTo>
                      <a:pt x="1219" y="1270"/>
                    </a:lnTo>
                    <a:lnTo>
                      <a:pt x="1220" y="1272"/>
                    </a:lnTo>
                    <a:lnTo>
                      <a:pt x="1224" y="1274"/>
                    </a:lnTo>
                    <a:lnTo>
                      <a:pt x="1224" y="1275"/>
                    </a:lnTo>
                    <a:lnTo>
                      <a:pt x="1223" y="1276"/>
                    </a:lnTo>
                    <a:lnTo>
                      <a:pt x="1220" y="1274"/>
                    </a:lnTo>
                    <a:lnTo>
                      <a:pt x="1219" y="1275"/>
                    </a:lnTo>
                    <a:lnTo>
                      <a:pt x="1218" y="1276"/>
                    </a:lnTo>
                    <a:lnTo>
                      <a:pt x="1218" y="1277"/>
                    </a:lnTo>
                    <a:lnTo>
                      <a:pt x="1220" y="1279"/>
                    </a:lnTo>
                    <a:lnTo>
                      <a:pt x="1221" y="1281"/>
                    </a:lnTo>
                    <a:lnTo>
                      <a:pt x="1221" y="1285"/>
                    </a:lnTo>
                    <a:lnTo>
                      <a:pt x="1217" y="1287"/>
                    </a:lnTo>
                    <a:lnTo>
                      <a:pt x="1216" y="1291"/>
                    </a:lnTo>
                    <a:lnTo>
                      <a:pt x="1208" y="1292"/>
                    </a:lnTo>
                    <a:lnTo>
                      <a:pt x="1206" y="1294"/>
                    </a:lnTo>
                    <a:lnTo>
                      <a:pt x="1206" y="1296"/>
                    </a:lnTo>
                    <a:lnTo>
                      <a:pt x="1208" y="1301"/>
                    </a:lnTo>
                    <a:lnTo>
                      <a:pt x="1207" y="1302"/>
                    </a:lnTo>
                    <a:lnTo>
                      <a:pt x="1206" y="1302"/>
                    </a:lnTo>
                    <a:lnTo>
                      <a:pt x="1204" y="1301"/>
                    </a:lnTo>
                    <a:lnTo>
                      <a:pt x="1203" y="1301"/>
                    </a:lnTo>
                    <a:lnTo>
                      <a:pt x="1202" y="1305"/>
                    </a:lnTo>
                    <a:lnTo>
                      <a:pt x="1200" y="1307"/>
                    </a:lnTo>
                    <a:lnTo>
                      <a:pt x="1198" y="1307"/>
                    </a:lnTo>
                    <a:lnTo>
                      <a:pt x="1197" y="1306"/>
                    </a:lnTo>
                    <a:lnTo>
                      <a:pt x="1196" y="1306"/>
                    </a:lnTo>
                    <a:lnTo>
                      <a:pt x="1196" y="1307"/>
                    </a:lnTo>
                    <a:lnTo>
                      <a:pt x="1194" y="1307"/>
                    </a:lnTo>
                    <a:lnTo>
                      <a:pt x="1196" y="1308"/>
                    </a:lnTo>
                    <a:lnTo>
                      <a:pt x="1198" y="1311"/>
                    </a:lnTo>
                    <a:lnTo>
                      <a:pt x="1202" y="1313"/>
                    </a:lnTo>
                    <a:lnTo>
                      <a:pt x="1209" y="1314"/>
                    </a:lnTo>
                    <a:lnTo>
                      <a:pt x="1208" y="1316"/>
                    </a:lnTo>
                    <a:lnTo>
                      <a:pt x="1206" y="1317"/>
                    </a:lnTo>
                    <a:lnTo>
                      <a:pt x="1201" y="1318"/>
                    </a:lnTo>
                    <a:lnTo>
                      <a:pt x="1197" y="1318"/>
                    </a:lnTo>
                    <a:lnTo>
                      <a:pt x="1196" y="1321"/>
                    </a:lnTo>
                    <a:lnTo>
                      <a:pt x="1197" y="1325"/>
                    </a:lnTo>
                    <a:lnTo>
                      <a:pt x="1196" y="1326"/>
                    </a:lnTo>
                    <a:lnTo>
                      <a:pt x="1194" y="1326"/>
                    </a:lnTo>
                    <a:lnTo>
                      <a:pt x="1193" y="1326"/>
                    </a:lnTo>
                    <a:lnTo>
                      <a:pt x="1193" y="1323"/>
                    </a:lnTo>
                    <a:lnTo>
                      <a:pt x="1192" y="1319"/>
                    </a:lnTo>
                    <a:lnTo>
                      <a:pt x="1191" y="1319"/>
                    </a:lnTo>
                    <a:lnTo>
                      <a:pt x="1189" y="1318"/>
                    </a:lnTo>
                    <a:lnTo>
                      <a:pt x="1187" y="1319"/>
                    </a:lnTo>
                    <a:lnTo>
                      <a:pt x="1187" y="1323"/>
                    </a:lnTo>
                    <a:lnTo>
                      <a:pt x="1183" y="1325"/>
                    </a:lnTo>
                    <a:lnTo>
                      <a:pt x="1182" y="1325"/>
                    </a:lnTo>
                    <a:lnTo>
                      <a:pt x="1182" y="1327"/>
                    </a:lnTo>
                    <a:lnTo>
                      <a:pt x="1185" y="1331"/>
                    </a:lnTo>
                    <a:lnTo>
                      <a:pt x="1185" y="1333"/>
                    </a:lnTo>
                    <a:lnTo>
                      <a:pt x="1179" y="1336"/>
                    </a:lnTo>
                    <a:lnTo>
                      <a:pt x="1178" y="1337"/>
                    </a:lnTo>
                    <a:lnTo>
                      <a:pt x="1180" y="1338"/>
                    </a:lnTo>
                    <a:lnTo>
                      <a:pt x="1181" y="1338"/>
                    </a:lnTo>
                    <a:lnTo>
                      <a:pt x="1186" y="1338"/>
                    </a:lnTo>
                    <a:lnTo>
                      <a:pt x="1188" y="1338"/>
                    </a:lnTo>
                    <a:lnTo>
                      <a:pt x="1186" y="1341"/>
                    </a:lnTo>
                    <a:lnTo>
                      <a:pt x="1183" y="1344"/>
                    </a:lnTo>
                    <a:lnTo>
                      <a:pt x="1185" y="1347"/>
                    </a:lnTo>
                    <a:lnTo>
                      <a:pt x="1187" y="1348"/>
                    </a:lnTo>
                    <a:lnTo>
                      <a:pt x="1194" y="1349"/>
                    </a:lnTo>
                    <a:lnTo>
                      <a:pt x="1200" y="1349"/>
                    </a:lnTo>
                    <a:lnTo>
                      <a:pt x="1202" y="1350"/>
                    </a:lnTo>
                    <a:lnTo>
                      <a:pt x="1202" y="1352"/>
                    </a:lnTo>
                    <a:lnTo>
                      <a:pt x="1201" y="1354"/>
                    </a:lnTo>
                    <a:lnTo>
                      <a:pt x="1198" y="1357"/>
                    </a:lnTo>
                    <a:lnTo>
                      <a:pt x="1196" y="1358"/>
                    </a:lnTo>
                    <a:lnTo>
                      <a:pt x="1193" y="1357"/>
                    </a:lnTo>
                    <a:lnTo>
                      <a:pt x="1191" y="1354"/>
                    </a:lnTo>
                    <a:lnTo>
                      <a:pt x="1190" y="1353"/>
                    </a:lnTo>
                    <a:lnTo>
                      <a:pt x="1188" y="1354"/>
                    </a:lnTo>
                    <a:lnTo>
                      <a:pt x="1186" y="1358"/>
                    </a:lnTo>
                    <a:lnTo>
                      <a:pt x="1182" y="1359"/>
                    </a:lnTo>
                    <a:lnTo>
                      <a:pt x="1181" y="1359"/>
                    </a:lnTo>
                    <a:lnTo>
                      <a:pt x="1180" y="1360"/>
                    </a:lnTo>
                    <a:lnTo>
                      <a:pt x="1183" y="1363"/>
                    </a:lnTo>
                    <a:lnTo>
                      <a:pt x="1190" y="1364"/>
                    </a:lnTo>
                    <a:lnTo>
                      <a:pt x="1192" y="1365"/>
                    </a:lnTo>
                    <a:lnTo>
                      <a:pt x="1194" y="1369"/>
                    </a:lnTo>
                    <a:lnTo>
                      <a:pt x="1196" y="1374"/>
                    </a:lnTo>
                    <a:lnTo>
                      <a:pt x="1194" y="1376"/>
                    </a:lnTo>
                    <a:lnTo>
                      <a:pt x="1189" y="1381"/>
                    </a:lnTo>
                    <a:lnTo>
                      <a:pt x="1183" y="1383"/>
                    </a:lnTo>
                    <a:lnTo>
                      <a:pt x="1183" y="1385"/>
                    </a:lnTo>
                    <a:lnTo>
                      <a:pt x="1182" y="1394"/>
                    </a:lnTo>
                    <a:lnTo>
                      <a:pt x="1181" y="1398"/>
                    </a:lnTo>
                    <a:lnTo>
                      <a:pt x="1180" y="1398"/>
                    </a:lnTo>
                    <a:lnTo>
                      <a:pt x="1177" y="1398"/>
                    </a:lnTo>
                    <a:lnTo>
                      <a:pt x="1170" y="1398"/>
                    </a:lnTo>
                    <a:lnTo>
                      <a:pt x="1169" y="1400"/>
                    </a:lnTo>
                    <a:lnTo>
                      <a:pt x="1169" y="1403"/>
                    </a:lnTo>
                    <a:lnTo>
                      <a:pt x="1169" y="1405"/>
                    </a:lnTo>
                    <a:lnTo>
                      <a:pt x="1172" y="1407"/>
                    </a:lnTo>
                    <a:lnTo>
                      <a:pt x="1176" y="1410"/>
                    </a:lnTo>
                    <a:lnTo>
                      <a:pt x="1178" y="1412"/>
                    </a:lnTo>
                    <a:lnTo>
                      <a:pt x="1182" y="1412"/>
                    </a:lnTo>
                    <a:lnTo>
                      <a:pt x="1182" y="1414"/>
                    </a:lnTo>
                    <a:lnTo>
                      <a:pt x="1181" y="1415"/>
                    </a:lnTo>
                    <a:lnTo>
                      <a:pt x="1179" y="1418"/>
                    </a:lnTo>
                    <a:lnTo>
                      <a:pt x="1179" y="1420"/>
                    </a:lnTo>
                    <a:lnTo>
                      <a:pt x="1185" y="1426"/>
                    </a:lnTo>
                    <a:lnTo>
                      <a:pt x="1190" y="1432"/>
                    </a:lnTo>
                    <a:lnTo>
                      <a:pt x="1190" y="1434"/>
                    </a:lnTo>
                    <a:lnTo>
                      <a:pt x="1189" y="1436"/>
                    </a:lnTo>
                    <a:lnTo>
                      <a:pt x="1185" y="1436"/>
                    </a:lnTo>
                    <a:lnTo>
                      <a:pt x="1185" y="1437"/>
                    </a:lnTo>
                    <a:lnTo>
                      <a:pt x="1185" y="1438"/>
                    </a:lnTo>
                    <a:lnTo>
                      <a:pt x="1189" y="1442"/>
                    </a:lnTo>
                    <a:lnTo>
                      <a:pt x="1190" y="1446"/>
                    </a:lnTo>
                    <a:lnTo>
                      <a:pt x="1190" y="1447"/>
                    </a:lnTo>
                    <a:lnTo>
                      <a:pt x="1188" y="1449"/>
                    </a:lnTo>
                    <a:lnTo>
                      <a:pt x="1185" y="1450"/>
                    </a:lnTo>
                    <a:lnTo>
                      <a:pt x="1177" y="1452"/>
                    </a:lnTo>
                    <a:lnTo>
                      <a:pt x="1175" y="1453"/>
                    </a:lnTo>
                    <a:lnTo>
                      <a:pt x="1175" y="1455"/>
                    </a:lnTo>
                    <a:lnTo>
                      <a:pt x="1176" y="1457"/>
                    </a:lnTo>
                    <a:lnTo>
                      <a:pt x="1181" y="1460"/>
                    </a:lnTo>
                    <a:lnTo>
                      <a:pt x="1188" y="1462"/>
                    </a:lnTo>
                    <a:lnTo>
                      <a:pt x="1190" y="1464"/>
                    </a:lnTo>
                    <a:lnTo>
                      <a:pt x="1190" y="1466"/>
                    </a:lnTo>
                    <a:lnTo>
                      <a:pt x="1190" y="1471"/>
                    </a:lnTo>
                    <a:lnTo>
                      <a:pt x="1191" y="1474"/>
                    </a:lnTo>
                    <a:lnTo>
                      <a:pt x="1191" y="1477"/>
                    </a:lnTo>
                    <a:lnTo>
                      <a:pt x="1191" y="1480"/>
                    </a:lnTo>
                    <a:lnTo>
                      <a:pt x="1191" y="1482"/>
                    </a:lnTo>
                    <a:lnTo>
                      <a:pt x="1188" y="1490"/>
                    </a:lnTo>
                    <a:lnTo>
                      <a:pt x="1189" y="1491"/>
                    </a:lnTo>
                    <a:lnTo>
                      <a:pt x="1191" y="1491"/>
                    </a:lnTo>
                    <a:lnTo>
                      <a:pt x="1192" y="1492"/>
                    </a:lnTo>
                    <a:lnTo>
                      <a:pt x="1193" y="1495"/>
                    </a:lnTo>
                    <a:lnTo>
                      <a:pt x="1193" y="1503"/>
                    </a:lnTo>
                    <a:lnTo>
                      <a:pt x="1196" y="1513"/>
                    </a:lnTo>
                    <a:lnTo>
                      <a:pt x="1196" y="1515"/>
                    </a:lnTo>
                    <a:lnTo>
                      <a:pt x="1191" y="1524"/>
                    </a:lnTo>
                    <a:lnTo>
                      <a:pt x="1192" y="1530"/>
                    </a:lnTo>
                    <a:lnTo>
                      <a:pt x="1190" y="1531"/>
                    </a:lnTo>
                    <a:lnTo>
                      <a:pt x="1189" y="1530"/>
                    </a:lnTo>
                    <a:lnTo>
                      <a:pt x="1188" y="1524"/>
                    </a:lnTo>
                    <a:lnTo>
                      <a:pt x="1187" y="1522"/>
                    </a:lnTo>
                    <a:lnTo>
                      <a:pt x="1180" y="1518"/>
                    </a:lnTo>
                    <a:lnTo>
                      <a:pt x="1178" y="1517"/>
                    </a:lnTo>
                    <a:lnTo>
                      <a:pt x="1176" y="1517"/>
                    </a:lnTo>
                    <a:lnTo>
                      <a:pt x="1172" y="1518"/>
                    </a:lnTo>
                    <a:lnTo>
                      <a:pt x="1171" y="1522"/>
                    </a:lnTo>
                    <a:lnTo>
                      <a:pt x="1172" y="1526"/>
                    </a:lnTo>
                    <a:lnTo>
                      <a:pt x="1179" y="1536"/>
                    </a:lnTo>
                    <a:lnTo>
                      <a:pt x="1181" y="1539"/>
                    </a:lnTo>
                    <a:lnTo>
                      <a:pt x="1182" y="1539"/>
                    </a:lnTo>
                    <a:lnTo>
                      <a:pt x="1183" y="1538"/>
                    </a:lnTo>
                    <a:lnTo>
                      <a:pt x="1186" y="1535"/>
                    </a:lnTo>
                    <a:lnTo>
                      <a:pt x="1185" y="1533"/>
                    </a:lnTo>
                    <a:lnTo>
                      <a:pt x="1183" y="1533"/>
                    </a:lnTo>
                    <a:lnTo>
                      <a:pt x="1186" y="1533"/>
                    </a:lnTo>
                    <a:lnTo>
                      <a:pt x="1190" y="1540"/>
                    </a:lnTo>
                    <a:lnTo>
                      <a:pt x="1193" y="1542"/>
                    </a:lnTo>
                    <a:lnTo>
                      <a:pt x="1196" y="1545"/>
                    </a:lnTo>
                    <a:lnTo>
                      <a:pt x="1196" y="1546"/>
                    </a:lnTo>
                    <a:lnTo>
                      <a:pt x="1198" y="1546"/>
                    </a:lnTo>
                    <a:lnTo>
                      <a:pt x="1200" y="1546"/>
                    </a:lnTo>
                    <a:lnTo>
                      <a:pt x="1202" y="1545"/>
                    </a:lnTo>
                    <a:lnTo>
                      <a:pt x="1204" y="1545"/>
                    </a:lnTo>
                    <a:lnTo>
                      <a:pt x="1203" y="1550"/>
                    </a:lnTo>
                    <a:lnTo>
                      <a:pt x="1206" y="1552"/>
                    </a:lnTo>
                    <a:lnTo>
                      <a:pt x="1204" y="1555"/>
                    </a:lnTo>
                    <a:lnTo>
                      <a:pt x="1203" y="1555"/>
                    </a:lnTo>
                    <a:lnTo>
                      <a:pt x="1202" y="1556"/>
                    </a:lnTo>
                    <a:lnTo>
                      <a:pt x="1201" y="1557"/>
                    </a:lnTo>
                    <a:lnTo>
                      <a:pt x="1206" y="1560"/>
                    </a:lnTo>
                    <a:lnTo>
                      <a:pt x="1208" y="1563"/>
                    </a:lnTo>
                    <a:lnTo>
                      <a:pt x="1207" y="1567"/>
                    </a:lnTo>
                    <a:lnTo>
                      <a:pt x="1209" y="1569"/>
                    </a:lnTo>
                    <a:lnTo>
                      <a:pt x="1208" y="1571"/>
                    </a:lnTo>
                    <a:lnTo>
                      <a:pt x="1207" y="1571"/>
                    </a:lnTo>
                    <a:lnTo>
                      <a:pt x="1204" y="1569"/>
                    </a:lnTo>
                    <a:lnTo>
                      <a:pt x="1202" y="1569"/>
                    </a:lnTo>
                    <a:lnTo>
                      <a:pt x="1202" y="1571"/>
                    </a:lnTo>
                    <a:lnTo>
                      <a:pt x="1207" y="1577"/>
                    </a:lnTo>
                    <a:lnTo>
                      <a:pt x="1207" y="1582"/>
                    </a:lnTo>
                    <a:lnTo>
                      <a:pt x="1209" y="1583"/>
                    </a:lnTo>
                    <a:lnTo>
                      <a:pt x="1212" y="1582"/>
                    </a:lnTo>
                    <a:lnTo>
                      <a:pt x="1213" y="1584"/>
                    </a:lnTo>
                    <a:lnTo>
                      <a:pt x="1213" y="1586"/>
                    </a:lnTo>
                    <a:lnTo>
                      <a:pt x="1211" y="1587"/>
                    </a:lnTo>
                    <a:lnTo>
                      <a:pt x="1210" y="1588"/>
                    </a:lnTo>
                    <a:lnTo>
                      <a:pt x="1212" y="1591"/>
                    </a:lnTo>
                    <a:lnTo>
                      <a:pt x="1221" y="1598"/>
                    </a:lnTo>
                    <a:lnTo>
                      <a:pt x="1223" y="1602"/>
                    </a:lnTo>
                    <a:lnTo>
                      <a:pt x="1224" y="1603"/>
                    </a:lnTo>
                    <a:lnTo>
                      <a:pt x="1223" y="1605"/>
                    </a:lnTo>
                    <a:lnTo>
                      <a:pt x="1221" y="1610"/>
                    </a:lnTo>
                    <a:lnTo>
                      <a:pt x="1221" y="1613"/>
                    </a:lnTo>
                    <a:lnTo>
                      <a:pt x="1223" y="1617"/>
                    </a:lnTo>
                    <a:lnTo>
                      <a:pt x="1223" y="1626"/>
                    </a:lnTo>
                    <a:lnTo>
                      <a:pt x="1224" y="1627"/>
                    </a:lnTo>
                    <a:lnTo>
                      <a:pt x="1222" y="1628"/>
                    </a:lnTo>
                    <a:lnTo>
                      <a:pt x="1220" y="1627"/>
                    </a:lnTo>
                    <a:lnTo>
                      <a:pt x="1219" y="1628"/>
                    </a:lnTo>
                    <a:lnTo>
                      <a:pt x="1218" y="1631"/>
                    </a:lnTo>
                    <a:lnTo>
                      <a:pt x="1220" y="1633"/>
                    </a:lnTo>
                    <a:lnTo>
                      <a:pt x="1223" y="1633"/>
                    </a:lnTo>
                    <a:lnTo>
                      <a:pt x="1224" y="1635"/>
                    </a:lnTo>
                    <a:lnTo>
                      <a:pt x="1223" y="1636"/>
                    </a:lnTo>
                    <a:lnTo>
                      <a:pt x="1220" y="1636"/>
                    </a:lnTo>
                    <a:lnTo>
                      <a:pt x="1219" y="1637"/>
                    </a:lnTo>
                    <a:lnTo>
                      <a:pt x="1219" y="1638"/>
                    </a:lnTo>
                    <a:lnTo>
                      <a:pt x="1223" y="1642"/>
                    </a:lnTo>
                    <a:lnTo>
                      <a:pt x="1225" y="1645"/>
                    </a:lnTo>
                    <a:lnTo>
                      <a:pt x="1228" y="1646"/>
                    </a:lnTo>
                    <a:lnTo>
                      <a:pt x="1229" y="1648"/>
                    </a:lnTo>
                    <a:lnTo>
                      <a:pt x="1228" y="1650"/>
                    </a:lnTo>
                    <a:lnTo>
                      <a:pt x="1227" y="1653"/>
                    </a:lnTo>
                    <a:lnTo>
                      <a:pt x="1227" y="1655"/>
                    </a:lnTo>
                    <a:lnTo>
                      <a:pt x="1228" y="1656"/>
                    </a:lnTo>
                    <a:lnTo>
                      <a:pt x="1229" y="1657"/>
                    </a:lnTo>
                    <a:lnTo>
                      <a:pt x="1229" y="1660"/>
                    </a:lnTo>
                    <a:lnTo>
                      <a:pt x="1225" y="1665"/>
                    </a:lnTo>
                    <a:lnTo>
                      <a:pt x="1223" y="1671"/>
                    </a:lnTo>
                    <a:lnTo>
                      <a:pt x="1221" y="1674"/>
                    </a:lnTo>
                    <a:lnTo>
                      <a:pt x="1220" y="1676"/>
                    </a:lnTo>
                    <a:lnTo>
                      <a:pt x="1220" y="1679"/>
                    </a:lnTo>
                    <a:lnTo>
                      <a:pt x="1223" y="1680"/>
                    </a:lnTo>
                    <a:lnTo>
                      <a:pt x="1223" y="1684"/>
                    </a:lnTo>
                    <a:lnTo>
                      <a:pt x="1227" y="1686"/>
                    </a:lnTo>
                    <a:lnTo>
                      <a:pt x="1225" y="1686"/>
                    </a:lnTo>
                    <a:lnTo>
                      <a:pt x="1225" y="1687"/>
                    </a:lnTo>
                    <a:lnTo>
                      <a:pt x="1222" y="1687"/>
                    </a:lnTo>
                    <a:lnTo>
                      <a:pt x="1221" y="1689"/>
                    </a:lnTo>
                    <a:lnTo>
                      <a:pt x="1221" y="1690"/>
                    </a:lnTo>
                    <a:lnTo>
                      <a:pt x="1220" y="1691"/>
                    </a:lnTo>
                    <a:lnTo>
                      <a:pt x="1221" y="1691"/>
                    </a:lnTo>
                    <a:lnTo>
                      <a:pt x="1225" y="1694"/>
                    </a:lnTo>
                    <a:lnTo>
                      <a:pt x="1227" y="1697"/>
                    </a:lnTo>
                    <a:lnTo>
                      <a:pt x="1227" y="1699"/>
                    </a:lnTo>
                    <a:lnTo>
                      <a:pt x="1227" y="1701"/>
                    </a:lnTo>
                    <a:lnTo>
                      <a:pt x="1225" y="1706"/>
                    </a:lnTo>
                    <a:lnTo>
                      <a:pt x="1225" y="1709"/>
                    </a:lnTo>
                    <a:lnTo>
                      <a:pt x="1227" y="1714"/>
                    </a:lnTo>
                    <a:lnTo>
                      <a:pt x="1227" y="1715"/>
                    </a:lnTo>
                    <a:lnTo>
                      <a:pt x="1227" y="1716"/>
                    </a:lnTo>
                    <a:lnTo>
                      <a:pt x="1223" y="1717"/>
                    </a:lnTo>
                    <a:lnTo>
                      <a:pt x="1222" y="1717"/>
                    </a:lnTo>
                    <a:lnTo>
                      <a:pt x="1218" y="1718"/>
                    </a:lnTo>
                    <a:lnTo>
                      <a:pt x="1217" y="1719"/>
                    </a:lnTo>
                    <a:lnTo>
                      <a:pt x="1216" y="1725"/>
                    </a:lnTo>
                    <a:lnTo>
                      <a:pt x="1212" y="1727"/>
                    </a:lnTo>
                    <a:lnTo>
                      <a:pt x="1211" y="1731"/>
                    </a:lnTo>
                    <a:lnTo>
                      <a:pt x="1211" y="1735"/>
                    </a:lnTo>
                    <a:lnTo>
                      <a:pt x="1209" y="1736"/>
                    </a:lnTo>
                    <a:lnTo>
                      <a:pt x="1203" y="1745"/>
                    </a:lnTo>
                    <a:lnTo>
                      <a:pt x="1201" y="1745"/>
                    </a:lnTo>
                    <a:lnTo>
                      <a:pt x="1200" y="1745"/>
                    </a:lnTo>
                    <a:lnTo>
                      <a:pt x="1191" y="1741"/>
                    </a:lnTo>
                    <a:lnTo>
                      <a:pt x="1185" y="1740"/>
                    </a:lnTo>
                    <a:lnTo>
                      <a:pt x="1179" y="1738"/>
                    </a:lnTo>
                    <a:lnTo>
                      <a:pt x="1179" y="1737"/>
                    </a:lnTo>
                    <a:lnTo>
                      <a:pt x="1179" y="1730"/>
                    </a:lnTo>
                    <a:lnTo>
                      <a:pt x="1178" y="1728"/>
                    </a:lnTo>
                    <a:lnTo>
                      <a:pt x="1176" y="1726"/>
                    </a:lnTo>
                    <a:lnTo>
                      <a:pt x="1173" y="1725"/>
                    </a:lnTo>
                    <a:lnTo>
                      <a:pt x="1171" y="1725"/>
                    </a:lnTo>
                    <a:lnTo>
                      <a:pt x="1169" y="1726"/>
                    </a:lnTo>
                    <a:lnTo>
                      <a:pt x="1168" y="1727"/>
                    </a:lnTo>
                    <a:lnTo>
                      <a:pt x="1167" y="1733"/>
                    </a:lnTo>
                    <a:lnTo>
                      <a:pt x="1166" y="1735"/>
                    </a:lnTo>
                    <a:lnTo>
                      <a:pt x="1166" y="1736"/>
                    </a:lnTo>
                    <a:lnTo>
                      <a:pt x="1160" y="1736"/>
                    </a:lnTo>
                    <a:lnTo>
                      <a:pt x="1157" y="1736"/>
                    </a:lnTo>
                    <a:lnTo>
                      <a:pt x="1149" y="1732"/>
                    </a:lnTo>
                    <a:lnTo>
                      <a:pt x="1144" y="1731"/>
                    </a:lnTo>
                    <a:lnTo>
                      <a:pt x="1139" y="1732"/>
                    </a:lnTo>
                    <a:lnTo>
                      <a:pt x="1136" y="1735"/>
                    </a:lnTo>
                    <a:lnTo>
                      <a:pt x="1134" y="1737"/>
                    </a:lnTo>
                    <a:lnTo>
                      <a:pt x="1131" y="1740"/>
                    </a:lnTo>
                    <a:lnTo>
                      <a:pt x="1131" y="1751"/>
                    </a:lnTo>
                    <a:lnTo>
                      <a:pt x="1129" y="1758"/>
                    </a:lnTo>
                    <a:lnTo>
                      <a:pt x="1128" y="1760"/>
                    </a:lnTo>
                    <a:lnTo>
                      <a:pt x="1123" y="1761"/>
                    </a:lnTo>
                    <a:lnTo>
                      <a:pt x="1121" y="1764"/>
                    </a:lnTo>
                    <a:lnTo>
                      <a:pt x="1123" y="1768"/>
                    </a:lnTo>
                    <a:lnTo>
                      <a:pt x="1129" y="1777"/>
                    </a:lnTo>
                    <a:lnTo>
                      <a:pt x="1130" y="1779"/>
                    </a:lnTo>
                    <a:lnTo>
                      <a:pt x="1129" y="1781"/>
                    </a:lnTo>
                    <a:lnTo>
                      <a:pt x="1128" y="1781"/>
                    </a:lnTo>
                    <a:lnTo>
                      <a:pt x="1128" y="1786"/>
                    </a:lnTo>
                    <a:lnTo>
                      <a:pt x="1128" y="1788"/>
                    </a:lnTo>
                    <a:lnTo>
                      <a:pt x="1129" y="1790"/>
                    </a:lnTo>
                    <a:lnTo>
                      <a:pt x="1129" y="1792"/>
                    </a:lnTo>
                    <a:lnTo>
                      <a:pt x="1128" y="1794"/>
                    </a:lnTo>
                    <a:lnTo>
                      <a:pt x="1128" y="1799"/>
                    </a:lnTo>
                    <a:lnTo>
                      <a:pt x="1126" y="1802"/>
                    </a:lnTo>
                    <a:lnTo>
                      <a:pt x="1126" y="1809"/>
                    </a:lnTo>
                    <a:lnTo>
                      <a:pt x="1124" y="1813"/>
                    </a:lnTo>
                    <a:lnTo>
                      <a:pt x="1121" y="1815"/>
                    </a:lnTo>
                    <a:lnTo>
                      <a:pt x="1119" y="1818"/>
                    </a:lnTo>
                    <a:lnTo>
                      <a:pt x="1118" y="1820"/>
                    </a:lnTo>
                    <a:lnTo>
                      <a:pt x="1117" y="1823"/>
                    </a:lnTo>
                    <a:lnTo>
                      <a:pt x="1116" y="1830"/>
                    </a:lnTo>
                    <a:lnTo>
                      <a:pt x="1116" y="1836"/>
                    </a:lnTo>
                    <a:lnTo>
                      <a:pt x="1117" y="1840"/>
                    </a:lnTo>
                    <a:lnTo>
                      <a:pt x="1118" y="1845"/>
                    </a:lnTo>
                    <a:lnTo>
                      <a:pt x="1117" y="1846"/>
                    </a:lnTo>
                    <a:lnTo>
                      <a:pt x="1115" y="1848"/>
                    </a:lnTo>
                    <a:lnTo>
                      <a:pt x="1111" y="1850"/>
                    </a:lnTo>
                    <a:lnTo>
                      <a:pt x="1111" y="1856"/>
                    </a:lnTo>
                    <a:lnTo>
                      <a:pt x="1111" y="1862"/>
                    </a:lnTo>
                    <a:lnTo>
                      <a:pt x="1110" y="1869"/>
                    </a:lnTo>
                    <a:lnTo>
                      <a:pt x="1108" y="1874"/>
                    </a:lnTo>
                    <a:lnTo>
                      <a:pt x="1107" y="1883"/>
                    </a:lnTo>
                    <a:lnTo>
                      <a:pt x="1100" y="1884"/>
                    </a:lnTo>
                    <a:lnTo>
                      <a:pt x="1098" y="1886"/>
                    </a:lnTo>
                    <a:lnTo>
                      <a:pt x="1096" y="1893"/>
                    </a:lnTo>
                    <a:lnTo>
                      <a:pt x="1097" y="1900"/>
                    </a:lnTo>
                    <a:lnTo>
                      <a:pt x="1100" y="1907"/>
                    </a:lnTo>
                    <a:lnTo>
                      <a:pt x="1099" y="1914"/>
                    </a:lnTo>
                    <a:lnTo>
                      <a:pt x="1095" y="1921"/>
                    </a:lnTo>
                    <a:lnTo>
                      <a:pt x="1093" y="1926"/>
                    </a:lnTo>
                    <a:lnTo>
                      <a:pt x="1097" y="1947"/>
                    </a:lnTo>
                    <a:lnTo>
                      <a:pt x="1097" y="1955"/>
                    </a:lnTo>
                    <a:lnTo>
                      <a:pt x="1095" y="1963"/>
                    </a:lnTo>
                    <a:lnTo>
                      <a:pt x="1094" y="1966"/>
                    </a:lnTo>
                    <a:lnTo>
                      <a:pt x="1097" y="1969"/>
                    </a:lnTo>
                    <a:lnTo>
                      <a:pt x="1096" y="1970"/>
                    </a:lnTo>
                    <a:lnTo>
                      <a:pt x="1095" y="1974"/>
                    </a:lnTo>
                    <a:lnTo>
                      <a:pt x="1093" y="1978"/>
                    </a:lnTo>
                    <a:lnTo>
                      <a:pt x="1090" y="1981"/>
                    </a:lnTo>
                    <a:lnTo>
                      <a:pt x="1092" y="1986"/>
                    </a:lnTo>
                    <a:lnTo>
                      <a:pt x="1090" y="1988"/>
                    </a:lnTo>
                    <a:lnTo>
                      <a:pt x="1089" y="1989"/>
                    </a:lnTo>
                    <a:lnTo>
                      <a:pt x="1083" y="1993"/>
                    </a:lnTo>
                    <a:lnTo>
                      <a:pt x="1083" y="1995"/>
                    </a:lnTo>
                    <a:lnTo>
                      <a:pt x="1085" y="1998"/>
                    </a:lnTo>
                    <a:lnTo>
                      <a:pt x="1084" y="2002"/>
                    </a:lnTo>
                    <a:lnTo>
                      <a:pt x="1080" y="2006"/>
                    </a:lnTo>
                    <a:lnTo>
                      <a:pt x="1079" y="2009"/>
                    </a:lnTo>
                    <a:lnTo>
                      <a:pt x="1082" y="2011"/>
                    </a:lnTo>
                    <a:lnTo>
                      <a:pt x="1087" y="2012"/>
                    </a:lnTo>
                    <a:lnTo>
                      <a:pt x="1088" y="2017"/>
                    </a:lnTo>
                    <a:lnTo>
                      <a:pt x="1086" y="2019"/>
                    </a:lnTo>
                    <a:lnTo>
                      <a:pt x="1086" y="2024"/>
                    </a:lnTo>
                    <a:lnTo>
                      <a:pt x="1088" y="2036"/>
                    </a:lnTo>
                    <a:lnTo>
                      <a:pt x="1092" y="2042"/>
                    </a:lnTo>
                    <a:lnTo>
                      <a:pt x="1088" y="2047"/>
                    </a:lnTo>
                    <a:lnTo>
                      <a:pt x="1087" y="2051"/>
                    </a:lnTo>
                    <a:lnTo>
                      <a:pt x="1090" y="2061"/>
                    </a:lnTo>
                    <a:lnTo>
                      <a:pt x="1088" y="2064"/>
                    </a:lnTo>
                    <a:lnTo>
                      <a:pt x="1088" y="2070"/>
                    </a:lnTo>
                    <a:lnTo>
                      <a:pt x="1092" y="2076"/>
                    </a:lnTo>
                    <a:lnTo>
                      <a:pt x="1089" y="2080"/>
                    </a:lnTo>
                    <a:lnTo>
                      <a:pt x="1089" y="2083"/>
                    </a:lnTo>
                    <a:lnTo>
                      <a:pt x="1096" y="2084"/>
                    </a:lnTo>
                    <a:lnTo>
                      <a:pt x="1098" y="2091"/>
                    </a:lnTo>
                    <a:lnTo>
                      <a:pt x="1098" y="2097"/>
                    </a:lnTo>
                    <a:lnTo>
                      <a:pt x="1104" y="2101"/>
                    </a:lnTo>
                    <a:lnTo>
                      <a:pt x="1105" y="2105"/>
                    </a:lnTo>
                    <a:lnTo>
                      <a:pt x="1109" y="2111"/>
                    </a:lnTo>
                    <a:lnTo>
                      <a:pt x="1107" y="2115"/>
                    </a:lnTo>
                    <a:lnTo>
                      <a:pt x="1107" y="2118"/>
                    </a:lnTo>
                    <a:lnTo>
                      <a:pt x="1110" y="2121"/>
                    </a:lnTo>
                    <a:lnTo>
                      <a:pt x="1109" y="2123"/>
                    </a:lnTo>
                    <a:lnTo>
                      <a:pt x="1111" y="2130"/>
                    </a:lnTo>
                    <a:lnTo>
                      <a:pt x="1109" y="2135"/>
                    </a:lnTo>
                    <a:lnTo>
                      <a:pt x="1110" y="2141"/>
                    </a:lnTo>
                    <a:lnTo>
                      <a:pt x="1108" y="2144"/>
                    </a:lnTo>
                    <a:lnTo>
                      <a:pt x="1109" y="2149"/>
                    </a:lnTo>
                    <a:lnTo>
                      <a:pt x="1107" y="2155"/>
                    </a:lnTo>
                    <a:lnTo>
                      <a:pt x="1103" y="2161"/>
                    </a:lnTo>
                    <a:lnTo>
                      <a:pt x="1103" y="2165"/>
                    </a:lnTo>
                    <a:lnTo>
                      <a:pt x="1100" y="2169"/>
                    </a:lnTo>
                    <a:lnTo>
                      <a:pt x="1101" y="2171"/>
                    </a:lnTo>
                    <a:lnTo>
                      <a:pt x="1105" y="2174"/>
                    </a:lnTo>
                    <a:lnTo>
                      <a:pt x="1106" y="2177"/>
                    </a:lnTo>
                    <a:lnTo>
                      <a:pt x="1103" y="2181"/>
                    </a:lnTo>
                    <a:lnTo>
                      <a:pt x="1100" y="2186"/>
                    </a:lnTo>
                    <a:lnTo>
                      <a:pt x="1089" y="2186"/>
                    </a:lnTo>
                    <a:lnTo>
                      <a:pt x="1090" y="2185"/>
                    </a:lnTo>
                    <a:lnTo>
                      <a:pt x="1089" y="2182"/>
                    </a:lnTo>
                    <a:lnTo>
                      <a:pt x="1087" y="2176"/>
                    </a:lnTo>
                    <a:lnTo>
                      <a:pt x="1088" y="2175"/>
                    </a:lnTo>
                    <a:lnTo>
                      <a:pt x="1088" y="2173"/>
                    </a:lnTo>
                    <a:lnTo>
                      <a:pt x="1089" y="2169"/>
                    </a:lnTo>
                    <a:lnTo>
                      <a:pt x="1087" y="2166"/>
                    </a:lnTo>
                    <a:lnTo>
                      <a:pt x="1086" y="2166"/>
                    </a:lnTo>
                    <a:lnTo>
                      <a:pt x="1086" y="2169"/>
                    </a:lnTo>
                    <a:lnTo>
                      <a:pt x="1084" y="2169"/>
                    </a:lnTo>
                    <a:lnTo>
                      <a:pt x="1082" y="2166"/>
                    </a:lnTo>
                    <a:lnTo>
                      <a:pt x="1080" y="2169"/>
                    </a:lnTo>
                    <a:lnTo>
                      <a:pt x="1078" y="2167"/>
                    </a:lnTo>
                    <a:lnTo>
                      <a:pt x="1075" y="2166"/>
                    </a:lnTo>
                    <a:lnTo>
                      <a:pt x="1074" y="2165"/>
                    </a:lnTo>
                    <a:lnTo>
                      <a:pt x="1075" y="2162"/>
                    </a:lnTo>
                    <a:lnTo>
                      <a:pt x="1074" y="2161"/>
                    </a:lnTo>
                    <a:lnTo>
                      <a:pt x="1072" y="2160"/>
                    </a:lnTo>
                    <a:lnTo>
                      <a:pt x="1073" y="2157"/>
                    </a:lnTo>
                    <a:lnTo>
                      <a:pt x="1070" y="2154"/>
                    </a:lnTo>
                    <a:lnTo>
                      <a:pt x="1070" y="2153"/>
                    </a:lnTo>
                    <a:lnTo>
                      <a:pt x="1073" y="2152"/>
                    </a:lnTo>
                    <a:lnTo>
                      <a:pt x="1074" y="2151"/>
                    </a:lnTo>
                    <a:lnTo>
                      <a:pt x="1072" y="2149"/>
                    </a:lnTo>
                    <a:lnTo>
                      <a:pt x="1070" y="2149"/>
                    </a:lnTo>
                    <a:lnTo>
                      <a:pt x="1073" y="2145"/>
                    </a:lnTo>
                    <a:lnTo>
                      <a:pt x="1072" y="2144"/>
                    </a:lnTo>
                    <a:lnTo>
                      <a:pt x="1067" y="2142"/>
                    </a:lnTo>
                    <a:lnTo>
                      <a:pt x="1065" y="2140"/>
                    </a:lnTo>
                    <a:lnTo>
                      <a:pt x="1065" y="2138"/>
                    </a:lnTo>
                    <a:lnTo>
                      <a:pt x="1064" y="2135"/>
                    </a:lnTo>
                    <a:lnTo>
                      <a:pt x="1064" y="2133"/>
                    </a:lnTo>
                    <a:lnTo>
                      <a:pt x="1063" y="2131"/>
                    </a:lnTo>
                    <a:lnTo>
                      <a:pt x="1061" y="2130"/>
                    </a:lnTo>
                    <a:lnTo>
                      <a:pt x="1056" y="2129"/>
                    </a:lnTo>
                    <a:lnTo>
                      <a:pt x="1054" y="2124"/>
                    </a:lnTo>
                    <a:lnTo>
                      <a:pt x="1052" y="2125"/>
                    </a:lnTo>
                    <a:lnTo>
                      <a:pt x="1051" y="2124"/>
                    </a:lnTo>
                    <a:lnTo>
                      <a:pt x="1052" y="2122"/>
                    </a:lnTo>
                    <a:lnTo>
                      <a:pt x="1049" y="2116"/>
                    </a:lnTo>
                    <a:lnTo>
                      <a:pt x="1043" y="2113"/>
                    </a:lnTo>
                    <a:lnTo>
                      <a:pt x="1042" y="2112"/>
                    </a:lnTo>
                    <a:lnTo>
                      <a:pt x="1043" y="2105"/>
                    </a:lnTo>
                    <a:lnTo>
                      <a:pt x="1040" y="2103"/>
                    </a:lnTo>
                    <a:lnTo>
                      <a:pt x="1037" y="2099"/>
                    </a:lnTo>
                    <a:lnTo>
                      <a:pt x="1035" y="2097"/>
                    </a:lnTo>
                    <a:lnTo>
                      <a:pt x="1036" y="2094"/>
                    </a:lnTo>
                    <a:lnTo>
                      <a:pt x="1038" y="2093"/>
                    </a:lnTo>
                    <a:lnTo>
                      <a:pt x="1036" y="2091"/>
                    </a:lnTo>
                    <a:lnTo>
                      <a:pt x="1036" y="2090"/>
                    </a:lnTo>
                    <a:lnTo>
                      <a:pt x="1038" y="2089"/>
                    </a:lnTo>
                    <a:lnTo>
                      <a:pt x="1040" y="2088"/>
                    </a:lnTo>
                    <a:lnTo>
                      <a:pt x="1037" y="2087"/>
                    </a:lnTo>
                    <a:lnTo>
                      <a:pt x="1037" y="2086"/>
                    </a:lnTo>
                    <a:lnTo>
                      <a:pt x="1037" y="2083"/>
                    </a:lnTo>
                    <a:lnTo>
                      <a:pt x="1036" y="2081"/>
                    </a:lnTo>
                    <a:lnTo>
                      <a:pt x="1033" y="2078"/>
                    </a:lnTo>
                    <a:lnTo>
                      <a:pt x="1033" y="2073"/>
                    </a:lnTo>
                    <a:lnTo>
                      <a:pt x="1035" y="2071"/>
                    </a:lnTo>
                    <a:lnTo>
                      <a:pt x="1035" y="2069"/>
                    </a:lnTo>
                    <a:lnTo>
                      <a:pt x="1030" y="2061"/>
                    </a:lnTo>
                    <a:lnTo>
                      <a:pt x="1030" y="2059"/>
                    </a:lnTo>
                    <a:lnTo>
                      <a:pt x="1034" y="2056"/>
                    </a:lnTo>
                    <a:lnTo>
                      <a:pt x="1034" y="2052"/>
                    </a:lnTo>
                    <a:lnTo>
                      <a:pt x="1030" y="2048"/>
                    </a:lnTo>
                    <a:lnTo>
                      <a:pt x="1026" y="2043"/>
                    </a:lnTo>
                    <a:lnTo>
                      <a:pt x="1023" y="2035"/>
                    </a:lnTo>
                    <a:lnTo>
                      <a:pt x="1015" y="2030"/>
                    </a:lnTo>
                    <a:lnTo>
                      <a:pt x="1007" y="2039"/>
                    </a:lnTo>
                    <a:lnTo>
                      <a:pt x="1003" y="2041"/>
                    </a:lnTo>
                    <a:lnTo>
                      <a:pt x="1000" y="2046"/>
                    </a:lnTo>
                    <a:lnTo>
                      <a:pt x="1000" y="2048"/>
                    </a:lnTo>
                    <a:lnTo>
                      <a:pt x="989" y="2059"/>
                    </a:lnTo>
                    <a:lnTo>
                      <a:pt x="978" y="2071"/>
                    </a:lnTo>
                    <a:lnTo>
                      <a:pt x="972" y="2079"/>
                    </a:lnTo>
                    <a:lnTo>
                      <a:pt x="968" y="2080"/>
                    </a:lnTo>
                    <a:lnTo>
                      <a:pt x="965" y="2086"/>
                    </a:lnTo>
                    <a:lnTo>
                      <a:pt x="952" y="2103"/>
                    </a:lnTo>
                    <a:lnTo>
                      <a:pt x="912" y="2167"/>
                    </a:lnTo>
                    <a:lnTo>
                      <a:pt x="910" y="2169"/>
                    </a:lnTo>
                    <a:lnTo>
                      <a:pt x="907" y="2174"/>
                    </a:lnTo>
                    <a:lnTo>
                      <a:pt x="899" y="2184"/>
                    </a:lnTo>
                    <a:lnTo>
                      <a:pt x="896" y="2186"/>
                    </a:lnTo>
                    <a:lnTo>
                      <a:pt x="893" y="2192"/>
                    </a:lnTo>
                    <a:lnTo>
                      <a:pt x="885" y="2206"/>
                    </a:lnTo>
                    <a:lnTo>
                      <a:pt x="885" y="2212"/>
                    </a:lnTo>
                    <a:lnTo>
                      <a:pt x="882" y="2216"/>
                    </a:lnTo>
                    <a:lnTo>
                      <a:pt x="872" y="2231"/>
                    </a:lnTo>
                    <a:lnTo>
                      <a:pt x="861" y="2256"/>
                    </a:lnTo>
                    <a:lnTo>
                      <a:pt x="858" y="2258"/>
                    </a:lnTo>
                    <a:lnTo>
                      <a:pt x="857" y="2263"/>
                    </a:lnTo>
                    <a:lnTo>
                      <a:pt x="849" y="2271"/>
                    </a:lnTo>
                    <a:lnTo>
                      <a:pt x="840" y="2278"/>
                    </a:lnTo>
                    <a:lnTo>
                      <a:pt x="829" y="2286"/>
                    </a:lnTo>
                    <a:lnTo>
                      <a:pt x="823" y="2287"/>
                    </a:lnTo>
                    <a:lnTo>
                      <a:pt x="811" y="2296"/>
                    </a:lnTo>
                    <a:lnTo>
                      <a:pt x="807" y="2296"/>
                    </a:lnTo>
                    <a:lnTo>
                      <a:pt x="802" y="2299"/>
                    </a:lnTo>
                    <a:lnTo>
                      <a:pt x="797" y="2304"/>
                    </a:lnTo>
                    <a:lnTo>
                      <a:pt x="790" y="2307"/>
                    </a:lnTo>
                    <a:lnTo>
                      <a:pt x="785" y="2311"/>
                    </a:lnTo>
                    <a:lnTo>
                      <a:pt x="783" y="2316"/>
                    </a:lnTo>
                    <a:lnTo>
                      <a:pt x="782" y="2323"/>
                    </a:lnTo>
                    <a:lnTo>
                      <a:pt x="779" y="2329"/>
                    </a:lnTo>
                    <a:lnTo>
                      <a:pt x="776" y="2347"/>
                    </a:lnTo>
                    <a:lnTo>
                      <a:pt x="772" y="2356"/>
                    </a:lnTo>
                    <a:lnTo>
                      <a:pt x="769" y="2367"/>
                    </a:lnTo>
                    <a:lnTo>
                      <a:pt x="765" y="2377"/>
                    </a:lnTo>
                    <a:lnTo>
                      <a:pt x="751" y="2392"/>
                    </a:lnTo>
                    <a:lnTo>
                      <a:pt x="746" y="2395"/>
                    </a:lnTo>
                    <a:lnTo>
                      <a:pt x="743" y="2395"/>
                    </a:lnTo>
                    <a:lnTo>
                      <a:pt x="727" y="2407"/>
                    </a:lnTo>
                    <a:lnTo>
                      <a:pt x="716" y="2418"/>
                    </a:lnTo>
                    <a:lnTo>
                      <a:pt x="714" y="2419"/>
                    </a:lnTo>
                    <a:lnTo>
                      <a:pt x="705" y="2428"/>
                    </a:lnTo>
                    <a:lnTo>
                      <a:pt x="696" y="2434"/>
                    </a:lnTo>
                    <a:lnTo>
                      <a:pt x="694" y="2438"/>
                    </a:lnTo>
                    <a:lnTo>
                      <a:pt x="693" y="2438"/>
                    </a:lnTo>
                    <a:lnTo>
                      <a:pt x="692" y="2436"/>
                    </a:lnTo>
                    <a:lnTo>
                      <a:pt x="692" y="2438"/>
                    </a:lnTo>
                    <a:lnTo>
                      <a:pt x="691" y="2439"/>
                    </a:lnTo>
                    <a:lnTo>
                      <a:pt x="686" y="2440"/>
                    </a:lnTo>
                    <a:lnTo>
                      <a:pt x="679" y="2445"/>
                    </a:lnTo>
                    <a:lnTo>
                      <a:pt x="673" y="2452"/>
                    </a:lnTo>
                    <a:lnTo>
                      <a:pt x="671" y="2456"/>
                    </a:lnTo>
                    <a:lnTo>
                      <a:pt x="666" y="2461"/>
                    </a:lnTo>
                    <a:lnTo>
                      <a:pt x="665" y="2463"/>
                    </a:lnTo>
                    <a:lnTo>
                      <a:pt x="660" y="2473"/>
                    </a:lnTo>
                    <a:lnTo>
                      <a:pt x="643" y="2490"/>
                    </a:lnTo>
                    <a:lnTo>
                      <a:pt x="634" y="2495"/>
                    </a:lnTo>
                    <a:lnTo>
                      <a:pt x="630" y="2496"/>
                    </a:lnTo>
                    <a:lnTo>
                      <a:pt x="626" y="2500"/>
                    </a:lnTo>
                    <a:lnTo>
                      <a:pt x="619" y="2506"/>
                    </a:lnTo>
                    <a:lnTo>
                      <a:pt x="616" y="2508"/>
                    </a:lnTo>
                    <a:lnTo>
                      <a:pt x="612" y="2513"/>
                    </a:lnTo>
                    <a:lnTo>
                      <a:pt x="606" y="2524"/>
                    </a:lnTo>
                    <a:lnTo>
                      <a:pt x="603" y="2538"/>
                    </a:lnTo>
                    <a:lnTo>
                      <a:pt x="603" y="2547"/>
                    </a:lnTo>
                    <a:lnTo>
                      <a:pt x="601" y="2555"/>
                    </a:lnTo>
                    <a:lnTo>
                      <a:pt x="601" y="2563"/>
                    </a:lnTo>
                    <a:lnTo>
                      <a:pt x="601" y="2566"/>
                    </a:lnTo>
                    <a:lnTo>
                      <a:pt x="598" y="2573"/>
                    </a:lnTo>
                    <a:lnTo>
                      <a:pt x="593" y="2578"/>
                    </a:lnTo>
                    <a:lnTo>
                      <a:pt x="583" y="2607"/>
                    </a:lnTo>
                    <a:lnTo>
                      <a:pt x="589" y="2612"/>
                    </a:lnTo>
                    <a:lnTo>
                      <a:pt x="592" y="2619"/>
                    </a:lnTo>
                    <a:lnTo>
                      <a:pt x="597" y="2625"/>
                    </a:lnTo>
                    <a:lnTo>
                      <a:pt x="600" y="2628"/>
                    </a:lnTo>
                    <a:lnTo>
                      <a:pt x="602" y="2631"/>
                    </a:lnTo>
                    <a:lnTo>
                      <a:pt x="609" y="2637"/>
                    </a:lnTo>
                    <a:lnTo>
                      <a:pt x="616" y="2646"/>
                    </a:lnTo>
                    <a:lnTo>
                      <a:pt x="622" y="2661"/>
                    </a:lnTo>
                    <a:lnTo>
                      <a:pt x="623" y="2661"/>
                    </a:lnTo>
                    <a:lnTo>
                      <a:pt x="628" y="2664"/>
                    </a:lnTo>
                    <a:lnTo>
                      <a:pt x="632" y="2669"/>
                    </a:lnTo>
                    <a:lnTo>
                      <a:pt x="638" y="2672"/>
                    </a:lnTo>
                    <a:lnTo>
                      <a:pt x="641" y="2673"/>
                    </a:lnTo>
                    <a:lnTo>
                      <a:pt x="644" y="2676"/>
                    </a:lnTo>
                    <a:lnTo>
                      <a:pt x="647" y="2678"/>
                    </a:lnTo>
                    <a:lnTo>
                      <a:pt x="648" y="2679"/>
                    </a:lnTo>
                    <a:lnTo>
                      <a:pt x="651" y="2681"/>
                    </a:lnTo>
                    <a:lnTo>
                      <a:pt x="661" y="2685"/>
                    </a:lnTo>
                    <a:lnTo>
                      <a:pt x="671" y="2690"/>
                    </a:lnTo>
                    <a:lnTo>
                      <a:pt x="682" y="2692"/>
                    </a:lnTo>
                    <a:lnTo>
                      <a:pt x="693" y="2693"/>
                    </a:lnTo>
                    <a:lnTo>
                      <a:pt x="699" y="2695"/>
                    </a:lnTo>
                    <a:lnTo>
                      <a:pt x="700" y="2695"/>
                    </a:lnTo>
                    <a:lnTo>
                      <a:pt x="704" y="2698"/>
                    </a:lnTo>
                    <a:lnTo>
                      <a:pt x="709" y="2700"/>
                    </a:lnTo>
                    <a:lnTo>
                      <a:pt x="712" y="2705"/>
                    </a:lnTo>
                    <a:lnTo>
                      <a:pt x="712" y="2709"/>
                    </a:lnTo>
                    <a:lnTo>
                      <a:pt x="709" y="2715"/>
                    </a:lnTo>
                    <a:lnTo>
                      <a:pt x="704" y="2722"/>
                    </a:lnTo>
                    <a:lnTo>
                      <a:pt x="700" y="2724"/>
                    </a:lnTo>
                    <a:lnTo>
                      <a:pt x="696" y="2730"/>
                    </a:lnTo>
                    <a:lnTo>
                      <a:pt x="695" y="2732"/>
                    </a:lnTo>
                    <a:lnTo>
                      <a:pt x="695" y="2741"/>
                    </a:lnTo>
                    <a:lnTo>
                      <a:pt x="700" y="2747"/>
                    </a:lnTo>
                    <a:lnTo>
                      <a:pt x="703" y="2754"/>
                    </a:lnTo>
                    <a:lnTo>
                      <a:pt x="705" y="2755"/>
                    </a:lnTo>
                    <a:lnTo>
                      <a:pt x="713" y="2753"/>
                    </a:lnTo>
                    <a:lnTo>
                      <a:pt x="715" y="2752"/>
                    </a:lnTo>
                    <a:lnTo>
                      <a:pt x="719" y="2751"/>
                    </a:lnTo>
                    <a:lnTo>
                      <a:pt x="721" y="2746"/>
                    </a:lnTo>
                    <a:lnTo>
                      <a:pt x="727" y="2745"/>
                    </a:lnTo>
                    <a:lnTo>
                      <a:pt x="730" y="2746"/>
                    </a:lnTo>
                    <a:lnTo>
                      <a:pt x="732" y="2755"/>
                    </a:lnTo>
                    <a:lnTo>
                      <a:pt x="731" y="2761"/>
                    </a:lnTo>
                    <a:lnTo>
                      <a:pt x="732" y="2766"/>
                    </a:lnTo>
                    <a:lnTo>
                      <a:pt x="730" y="2775"/>
                    </a:lnTo>
                    <a:lnTo>
                      <a:pt x="731" y="2778"/>
                    </a:lnTo>
                    <a:lnTo>
                      <a:pt x="738" y="2787"/>
                    </a:lnTo>
                    <a:lnTo>
                      <a:pt x="743" y="2790"/>
                    </a:lnTo>
                    <a:lnTo>
                      <a:pt x="746" y="2794"/>
                    </a:lnTo>
                    <a:lnTo>
                      <a:pt x="747" y="2798"/>
                    </a:lnTo>
                    <a:lnTo>
                      <a:pt x="752" y="2804"/>
                    </a:lnTo>
                    <a:lnTo>
                      <a:pt x="754" y="2807"/>
                    </a:lnTo>
                    <a:lnTo>
                      <a:pt x="755" y="2812"/>
                    </a:lnTo>
                    <a:lnTo>
                      <a:pt x="756" y="2814"/>
                    </a:lnTo>
                    <a:lnTo>
                      <a:pt x="756" y="2815"/>
                    </a:lnTo>
                    <a:lnTo>
                      <a:pt x="757" y="2817"/>
                    </a:lnTo>
                    <a:lnTo>
                      <a:pt x="762" y="2821"/>
                    </a:lnTo>
                    <a:lnTo>
                      <a:pt x="767" y="2822"/>
                    </a:lnTo>
                    <a:lnTo>
                      <a:pt x="769" y="2821"/>
                    </a:lnTo>
                    <a:lnTo>
                      <a:pt x="772" y="2822"/>
                    </a:lnTo>
                    <a:lnTo>
                      <a:pt x="775" y="2824"/>
                    </a:lnTo>
                    <a:lnTo>
                      <a:pt x="778" y="2829"/>
                    </a:lnTo>
                    <a:lnTo>
                      <a:pt x="789" y="2827"/>
                    </a:lnTo>
                    <a:lnTo>
                      <a:pt x="796" y="2828"/>
                    </a:lnTo>
                    <a:lnTo>
                      <a:pt x="803" y="2826"/>
                    </a:lnTo>
                    <a:lnTo>
                      <a:pt x="808" y="2826"/>
                    </a:lnTo>
                    <a:lnTo>
                      <a:pt x="809" y="2825"/>
                    </a:lnTo>
                    <a:lnTo>
                      <a:pt x="811" y="2826"/>
                    </a:lnTo>
                    <a:lnTo>
                      <a:pt x="815" y="2823"/>
                    </a:lnTo>
                    <a:lnTo>
                      <a:pt x="819" y="2818"/>
                    </a:lnTo>
                    <a:lnTo>
                      <a:pt x="823" y="2811"/>
                    </a:lnTo>
                    <a:lnTo>
                      <a:pt x="826" y="2804"/>
                    </a:lnTo>
                    <a:lnTo>
                      <a:pt x="827" y="2801"/>
                    </a:lnTo>
                    <a:lnTo>
                      <a:pt x="828" y="2795"/>
                    </a:lnTo>
                    <a:lnTo>
                      <a:pt x="827" y="2795"/>
                    </a:lnTo>
                    <a:lnTo>
                      <a:pt x="828" y="2791"/>
                    </a:lnTo>
                    <a:lnTo>
                      <a:pt x="828" y="2780"/>
                    </a:lnTo>
                    <a:lnTo>
                      <a:pt x="833" y="2774"/>
                    </a:lnTo>
                    <a:lnTo>
                      <a:pt x="837" y="2773"/>
                    </a:lnTo>
                    <a:lnTo>
                      <a:pt x="842" y="2767"/>
                    </a:lnTo>
                    <a:lnTo>
                      <a:pt x="847" y="2768"/>
                    </a:lnTo>
                    <a:lnTo>
                      <a:pt x="855" y="2771"/>
                    </a:lnTo>
                    <a:lnTo>
                      <a:pt x="864" y="2763"/>
                    </a:lnTo>
                    <a:lnTo>
                      <a:pt x="867" y="2749"/>
                    </a:lnTo>
                    <a:lnTo>
                      <a:pt x="866" y="2736"/>
                    </a:lnTo>
                    <a:lnTo>
                      <a:pt x="862" y="2731"/>
                    </a:lnTo>
                    <a:lnTo>
                      <a:pt x="859" y="2726"/>
                    </a:lnTo>
                    <a:lnTo>
                      <a:pt x="855" y="2724"/>
                    </a:lnTo>
                    <a:lnTo>
                      <a:pt x="847" y="2725"/>
                    </a:lnTo>
                    <a:lnTo>
                      <a:pt x="845" y="2722"/>
                    </a:lnTo>
                    <a:lnTo>
                      <a:pt x="842" y="2720"/>
                    </a:lnTo>
                    <a:lnTo>
                      <a:pt x="842" y="2713"/>
                    </a:lnTo>
                    <a:lnTo>
                      <a:pt x="845" y="2709"/>
                    </a:lnTo>
                    <a:lnTo>
                      <a:pt x="847" y="2708"/>
                    </a:lnTo>
                    <a:lnTo>
                      <a:pt x="849" y="2709"/>
                    </a:lnTo>
                    <a:lnTo>
                      <a:pt x="852" y="2710"/>
                    </a:lnTo>
                    <a:lnTo>
                      <a:pt x="857" y="2714"/>
                    </a:lnTo>
                    <a:lnTo>
                      <a:pt x="859" y="2715"/>
                    </a:lnTo>
                    <a:lnTo>
                      <a:pt x="860" y="2715"/>
                    </a:lnTo>
                    <a:lnTo>
                      <a:pt x="862" y="2723"/>
                    </a:lnTo>
                    <a:lnTo>
                      <a:pt x="870" y="2723"/>
                    </a:lnTo>
                    <a:lnTo>
                      <a:pt x="871" y="2725"/>
                    </a:lnTo>
                    <a:lnTo>
                      <a:pt x="870" y="2726"/>
                    </a:lnTo>
                    <a:lnTo>
                      <a:pt x="872" y="2729"/>
                    </a:lnTo>
                    <a:lnTo>
                      <a:pt x="875" y="2728"/>
                    </a:lnTo>
                    <a:lnTo>
                      <a:pt x="878" y="2723"/>
                    </a:lnTo>
                    <a:lnTo>
                      <a:pt x="883" y="2722"/>
                    </a:lnTo>
                    <a:lnTo>
                      <a:pt x="886" y="2723"/>
                    </a:lnTo>
                    <a:lnTo>
                      <a:pt x="889" y="2723"/>
                    </a:lnTo>
                    <a:lnTo>
                      <a:pt x="893" y="2721"/>
                    </a:lnTo>
                    <a:lnTo>
                      <a:pt x="897" y="2722"/>
                    </a:lnTo>
                    <a:lnTo>
                      <a:pt x="898" y="2722"/>
                    </a:lnTo>
                    <a:lnTo>
                      <a:pt x="900" y="2720"/>
                    </a:lnTo>
                    <a:lnTo>
                      <a:pt x="903" y="2720"/>
                    </a:lnTo>
                    <a:lnTo>
                      <a:pt x="903" y="2728"/>
                    </a:lnTo>
                    <a:lnTo>
                      <a:pt x="902" y="2734"/>
                    </a:lnTo>
                    <a:lnTo>
                      <a:pt x="901" y="2742"/>
                    </a:lnTo>
                    <a:lnTo>
                      <a:pt x="899" y="2751"/>
                    </a:lnTo>
                    <a:lnTo>
                      <a:pt x="898" y="2763"/>
                    </a:lnTo>
                    <a:lnTo>
                      <a:pt x="900" y="2770"/>
                    </a:lnTo>
                    <a:lnTo>
                      <a:pt x="904" y="2774"/>
                    </a:lnTo>
                    <a:lnTo>
                      <a:pt x="908" y="2774"/>
                    </a:lnTo>
                    <a:lnTo>
                      <a:pt x="911" y="2773"/>
                    </a:lnTo>
                    <a:lnTo>
                      <a:pt x="916" y="2773"/>
                    </a:lnTo>
                    <a:lnTo>
                      <a:pt x="919" y="2772"/>
                    </a:lnTo>
                    <a:lnTo>
                      <a:pt x="921" y="2770"/>
                    </a:lnTo>
                    <a:lnTo>
                      <a:pt x="921" y="2767"/>
                    </a:lnTo>
                    <a:lnTo>
                      <a:pt x="921" y="2761"/>
                    </a:lnTo>
                    <a:lnTo>
                      <a:pt x="920" y="2753"/>
                    </a:lnTo>
                    <a:lnTo>
                      <a:pt x="919" y="2745"/>
                    </a:lnTo>
                    <a:lnTo>
                      <a:pt x="921" y="2743"/>
                    </a:lnTo>
                    <a:lnTo>
                      <a:pt x="925" y="2742"/>
                    </a:lnTo>
                    <a:lnTo>
                      <a:pt x="928" y="2744"/>
                    </a:lnTo>
                    <a:lnTo>
                      <a:pt x="929" y="2750"/>
                    </a:lnTo>
                    <a:lnTo>
                      <a:pt x="928" y="2754"/>
                    </a:lnTo>
                    <a:lnTo>
                      <a:pt x="932" y="2760"/>
                    </a:lnTo>
                    <a:lnTo>
                      <a:pt x="933" y="2764"/>
                    </a:lnTo>
                    <a:lnTo>
                      <a:pt x="930" y="2767"/>
                    </a:lnTo>
                    <a:lnTo>
                      <a:pt x="927" y="2771"/>
                    </a:lnTo>
                    <a:lnTo>
                      <a:pt x="927" y="2773"/>
                    </a:lnTo>
                    <a:lnTo>
                      <a:pt x="930" y="2775"/>
                    </a:lnTo>
                    <a:lnTo>
                      <a:pt x="939" y="2775"/>
                    </a:lnTo>
                    <a:lnTo>
                      <a:pt x="940" y="2780"/>
                    </a:lnTo>
                    <a:lnTo>
                      <a:pt x="942" y="2794"/>
                    </a:lnTo>
                    <a:lnTo>
                      <a:pt x="943" y="2803"/>
                    </a:lnTo>
                    <a:lnTo>
                      <a:pt x="942" y="2815"/>
                    </a:lnTo>
                    <a:lnTo>
                      <a:pt x="939" y="2824"/>
                    </a:lnTo>
                    <a:lnTo>
                      <a:pt x="937" y="2827"/>
                    </a:lnTo>
                    <a:lnTo>
                      <a:pt x="933" y="2829"/>
                    </a:lnTo>
                    <a:lnTo>
                      <a:pt x="929" y="2832"/>
                    </a:lnTo>
                    <a:lnTo>
                      <a:pt x="923" y="2834"/>
                    </a:lnTo>
                    <a:lnTo>
                      <a:pt x="916" y="2835"/>
                    </a:lnTo>
                    <a:lnTo>
                      <a:pt x="912" y="2833"/>
                    </a:lnTo>
                    <a:lnTo>
                      <a:pt x="896" y="2837"/>
                    </a:lnTo>
                    <a:lnTo>
                      <a:pt x="889" y="2838"/>
                    </a:lnTo>
                    <a:lnTo>
                      <a:pt x="885" y="2839"/>
                    </a:lnTo>
                    <a:lnTo>
                      <a:pt x="878" y="2842"/>
                    </a:lnTo>
                    <a:lnTo>
                      <a:pt x="875" y="2843"/>
                    </a:lnTo>
                    <a:lnTo>
                      <a:pt x="870" y="2846"/>
                    </a:lnTo>
                    <a:lnTo>
                      <a:pt x="865" y="2848"/>
                    </a:lnTo>
                    <a:lnTo>
                      <a:pt x="857" y="2850"/>
                    </a:lnTo>
                    <a:lnTo>
                      <a:pt x="851" y="2854"/>
                    </a:lnTo>
                    <a:lnTo>
                      <a:pt x="850" y="2857"/>
                    </a:lnTo>
                    <a:lnTo>
                      <a:pt x="851" y="2864"/>
                    </a:lnTo>
                    <a:lnTo>
                      <a:pt x="852" y="2868"/>
                    </a:lnTo>
                    <a:lnTo>
                      <a:pt x="852" y="2871"/>
                    </a:lnTo>
                    <a:lnTo>
                      <a:pt x="848" y="2879"/>
                    </a:lnTo>
                    <a:lnTo>
                      <a:pt x="840" y="2886"/>
                    </a:lnTo>
                    <a:lnTo>
                      <a:pt x="838" y="2886"/>
                    </a:lnTo>
                    <a:lnTo>
                      <a:pt x="831" y="2883"/>
                    </a:lnTo>
                    <a:lnTo>
                      <a:pt x="829" y="2878"/>
                    </a:lnTo>
                    <a:lnTo>
                      <a:pt x="826" y="2877"/>
                    </a:lnTo>
                    <a:lnTo>
                      <a:pt x="818" y="2878"/>
                    </a:lnTo>
                    <a:lnTo>
                      <a:pt x="816" y="2880"/>
                    </a:lnTo>
                    <a:lnTo>
                      <a:pt x="807" y="2883"/>
                    </a:lnTo>
                    <a:lnTo>
                      <a:pt x="805" y="2885"/>
                    </a:lnTo>
                    <a:lnTo>
                      <a:pt x="803" y="2885"/>
                    </a:lnTo>
                    <a:lnTo>
                      <a:pt x="800" y="2884"/>
                    </a:lnTo>
                    <a:lnTo>
                      <a:pt x="796" y="2879"/>
                    </a:lnTo>
                    <a:lnTo>
                      <a:pt x="792" y="2879"/>
                    </a:lnTo>
                    <a:lnTo>
                      <a:pt x="790" y="2881"/>
                    </a:lnTo>
                    <a:lnTo>
                      <a:pt x="789" y="2885"/>
                    </a:lnTo>
                    <a:lnTo>
                      <a:pt x="790" y="2889"/>
                    </a:lnTo>
                    <a:lnTo>
                      <a:pt x="793" y="2892"/>
                    </a:lnTo>
                    <a:lnTo>
                      <a:pt x="792" y="2895"/>
                    </a:lnTo>
                    <a:lnTo>
                      <a:pt x="790" y="2898"/>
                    </a:lnTo>
                    <a:lnTo>
                      <a:pt x="784" y="2899"/>
                    </a:lnTo>
                    <a:lnTo>
                      <a:pt x="782" y="2901"/>
                    </a:lnTo>
                    <a:lnTo>
                      <a:pt x="783" y="2917"/>
                    </a:lnTo>
                    <a:lnTo>
                      <a:pt x="785" y="2921"/>
                    </a:lnTo>
                    <a:lnTo>
                      <a:pt x="782" y="2926"/>
                    </a:lnTo>
                    <a:lnTo>
                      <a:pt x="780" y="2931"/>
                    </a:lnTo>
                    <a:lnTo>
                      <a:pt x="786" y="2938"/>
                    </a:lnTo>
                    <a:lnTo>
                      <a:pt x="788" y="2943"/>
                    </a:lnTo>
                    <a:lnTo>
                      <a:pt x="788" y="2954"/>
                    </a:lnTo>
                    <a:lnTo>
                      <a:pt x="792" y="2960"/>
                    </a:lnTo>
                    <a:lnTo>
                      <a:pt x="794" y="2968"/>
                    </a:lnTo>
                    <a:lnTo>
                      <a:pt x="797" y="2971"/>
                    </a:lnTo>
                    <a:lnTo>
                      <a:pt x="804" y="2975"/>
                    </a:lnTo>
                    <a:lnTo>
                      <a:pt x="816" y="2991"/>
                    </a:lnTo>
                    <a:lnTo>
                      <a:pt x="823" y="2998"/>
                    </a:lnTo>
                    <a:lnTo>
                      <a:pt x="826" y="3002"/>
                    </a:lnTo>
                    <a:lnTo>
                      <a:pt x="833" y="3010"/>
                    </a:lnTo>
                    <a:lnTo>
                      <a:pt x="835" y="3016"/>
                    </a:lnTo>
                    <a:lnTo>
                      <a:pt x="849" y="3033"/>
                    </a:lnTo>
                    <a:lnTo>
                      <a:pt x="855" y="3029"/>
                    </a:lnTo>
                    <a:lnTo>
                      <a:pt x="861" y="3022"/>
                    </a:lnTo>
                    <a:lnTo>
                      <a:pt x="869" y="3021"/>
                    </a:lnTo>
                    <a:lnTo>
                      <a:pt x="880" y="3028"/>
                    </a:lnTo>
                    <a:lnTo>
                      <a:pt x="890" y="3028"/>
                    </a:lnTo>
                    <a:lnTo>
                      <a:pt x="897" y="3031"/>
                    </a:lnTo>
                    <a:lnTo>
                      <a:pt x="904" y="3036"/>
                    </a:lnTo>
                    <a:lnTo>
                      <a:pt x="908" y="3034"/>
                    </a:lnTo>
                    <a:lnTo>
                      <a:pt x="912" y="3028"/>
                    </a:lnTo>
                    <a:lnTo>
                      <a:pt x="917" y="3026"/>
                    </a:lnTo>
                    <a:lnTo>
                      <a:pt x="919" y="3029"/>
                    </a:lnTo>
                    <a:lnTo>
                      <a:pt x="929" y="3026"/>
                    </a:lnTo>
                    <a:lnTo>
                      <a:pt x="937" y="3018"/>
                    </a:lnTo>
                    <a:lnTo>
                      <a:pt x="938" y="3018"/>
                    </a:lnTo>
                    <a:lnTo>
                      <a:pt x="940" y="3016"/>
                    </a:lnTo>
                    <a:lnTo>
                      <a:pt x="951" y="3023"/>
                    </a:lnTo>
                    <a:lnTo>
                      <a:pt x="959" y="3024"/>
                    </a:lnTo>
                    <a:lnTo>
                      <a:pt x="965" y="3021"/>
                    </a:lnTo>
                    <a:lnTo>
                      <a:pt x="970" y="3014"/>
                    </a:lnTo>
                    <a:lnTo>
                      <a:pt x="978" y="3013"/>
                    </a:lnTo>
                    <a:lnTo>
                      <a:pt x="980" y="3011"/>
                    </a:lnTo>
                    <a:lnTo>
                      <a:pt x="984" y="3010"/>
                    </a:lnTo>
                    <a:lnTo>
                      <a:pt x="987" y="3012"/>
                    </a:lnTo>
                    <a:lnTo>
                      <a:pt x="990" y="3011"/>
                    </a:lnTo>
                    <a:lnTo>
                      <a:pt x="994" y="3009"/>
                    </a:lnTo>
                    <a:lnTo>
                      <a:pt x="1007" y="3005"/>
                    </a:lnTo>
                    <a:lnTo>
                      <a:pt x="1014" y="3001"/>
                    </a:lnTo>
                    <a:lnTo>
                      <a:pt x="1016" y="3001"/>
                    </a:lnTo>
                    <a:lnTo>
                      <a:pt x="1021" y="2998"/>
                    </a:lnTo>
                    <a:lnTo>
                      <a:pt x="1028" y="2989"/>
                    </a:lnTo>
                    <a:lnTo>
                      <a:pt x="1032" y="2978"/>
                    </a:lnTo>
                    <a:lnTo>
                      <a:pt x="1041" y="2978"/>
                    </a:lnTo>
                    <a:lnTo>
                      <a:pt x="1046" y="2978"/>
                    </a:lnTo>
                    <a:lnTo>
                      <a:pt x="1051" y="2974"/>
                    </a:lnTo>
                    <a:lnTo>
                      <a:pt x="1054" y="2974"/>
                    </a:lnTo>
                    <a:lnTo>
                      <a:pt x="1058" y="2974"/>
                    </a:lnTo>
                    <a:lnTo>
                      <a:pt x="1064" y="2975"/>
                    </a:lnTo>
                    <a:lnTo>
                      <a:pt x="1066" y="2980"/>
                    </a:lnTo>
                    <a:lnTo>
                      <a:pt x="1065" y="2988"/>
                    </a:lnTo>
                    <a:lnTo>
                      <a:pt x="1065" y="2991"/>
                    </a:lnTo>
                    <a:lnTo>
                      <a:pt x="1062" y="2993"/>
                    </a:lnTo>
                    <a:lnTo>
                      <a:pt x="1062" y="2998"/>
                    </a:lnTo>
                    <a:lnTo>
                      <a:pt x="1063" y="3002"/>
                    </a:lnTo>
                    <a:lnTo>
                      <a:pt x="1068" y="3004"/>
                    </a:lnTo>
                    <a:lnTo>
                      <a:pt x="1068" y="3006"/>
                    </a:lnTo>
                    <a:lnTo>
                      <a:pt x="1067" y="3009"/>
                    </a:lnTo>
                    <a:lnTo>
                      <a:pt x="1065" y="3011"/>
                    </a:lnTo>
                    <a:lnTo>
                      <a:pt x="1065" y="3015"/>
                    </a:lnTo>
                    <a:lnTo>
                      <a:pt x="1069" y="3022"/>
                    </a:lnTo>
                    <a:lnTo>
                      <a:pt x="1072" y="3030"/>
                    </a:lnTo>
                    <a:lnTo>
                      <a:pt x="1076" y="3030"/>
                    </a:lnTo>
                    <a:lnTo>
                      <a:pt x="1078" y="3029"/>
                    </a:lnTo>
                    <a:lnTo>
                      <a:pt x="1080" y="3030"/>
                    </a:lnTo>
                    <a:lnTo>
                      <a:pt x="1083" y="3031"/>
                    </a:lnTo>
                    <a:lnTo>
                      <a:pt x="1080" y="3036"/>
                    </a:lnTo>
                    <a:lnTo>
                      <a:pt x="1082" y="3041"/>
                    </a:lnTo>
                    <a:lnTo>
                      <a:pt x="1084" y="3045"/>
                    </a:lnTo>
                    <a:lnTo>
                      <a:pt x="1085" y="3049"/>
                    </a:lnTo>
                    <a:lnTo>
                      <a:pt x="1083" y="3052"/>
                    </a:lnTo>
                    <a:lnTo>
                      <a:pt x="1083" y="3057"/>
                    </a:lnTo>
                    <a:lnTo>
                      <a:pt x="1086" y="3062"/>
                    </a:lnTo>
                    <a:lnTo>
                      <a:pt x="1086" y="3065"/>
                    </a:lnTo>
                    <a:lnTo>
                      <a:pt x="1083" y="3068"/>
                    </a:lnTo>
                    <a:lnTo>
                      <a:pt x="1086" y="3073"/>
                    </a:lnTo>
                    <a:lnTo>
                      <a:pt x="1095" y="3081"/>
                    </a:lnTo>
                    <a:lnTo>
                      <a:pt x="1097" y="3083"/>
                    </a:lnTo>
                    <a:lnTo>
                      <a:pt x="1097" y="3086"/>
                    </a:lnTo>
                    <a:lnTo>
                      <a:pt x="1094" y="3090"/>
                    </a:lnTo>
                    <a:lnTo>
                      <a:pt x="1087" y="3094"/>
                    </a:lnTo>
                    <a:lnTo>
                      <a:pt x="1088" y="3096"/>
                    </a:lnTo>
                    <a:lnTo>
                      <a:pt x="1093" y="3102"/>
                    </a:lnTo>
                    <a:lnTo>
                      <a:pt x="1092" y="3105"/>
                    </a:lnTo>
                    <a:lnTo>
                      <a:pt x="1085" y="3109"/>
                    </a:lnTo>
                    <a:lnTo>
                      <a:pt x="1083" y="3114"/>
                    </a:lnTo>
                    <a:lnTo>
                      <a:pt x="1082" y="3118"/>
                    </a:lnTo>
                    <a:lnTo>
                      <a:pt x="1082" y="3123"/>
                    </a:lnTo>
                    <a:lnTo>
                      <a:pt x="1083" y="3126"/>
                    </a:lnTo>
                    <a:lnTo>
                      <a:pt x="1087" y="3133"/>
                    </a:lnTo>
                    <a:lnTo>
                      <a:pt x="1095" y="3140"/>
                    </a:lnTo>
                    <a:lnTo>
                      <a:pt x="1099" y="3142"/>
                    </a:lnTo>
                    <a:lnTo>
                      <a:pt x="1104" y="3145"/>
                    </a:lnTo>
                    <a:lnTo>
                      <a:pt x="1108" y="3144"/>
                    </a:lnTo>
                    <a:lnTo>
                      <a:pt x="1110" y="3144"/>
                    </a:lnTo>
                    <a:lnTo>
                      <a:pt x="1113" y="3148"/>
                    </a:lnTo>
                    <a:lnTo>
                      <a:pt x="1113" y="3154"/>
                    </a:lnTo>
                    <a:lnTo>
                      <a:pt x="1116" y="3157"/>
                    </a:lnTo>
                    <a:lnTo>
                      <a:pt x="1116" y="3161"/>
                    </a:lnTo>
                    <a:lnTo>
                      <a:pt x="1114" y="3165"/>
                    </a:lnTo>
                    <a:lnTo>
                      <a:pt x="1109" y="3167"/>
                    </a:lnTo>
                    <a:lnTo>
                      <a:pt x="1109" y="3171"/>
                    </a:lnTo>
                    <a:lnTo>
                      <a:pt x="1113" y="3175"/>
                    </a:lnTo>
                    <a:lnTo>
                      <a:pt x="1115" y="3178"/>
                    </a:lnTo>
                    <a:lnTo>
                      <a:pt x="1116" y="3181"/>
                    </a:lnTo>
                    <a:lnTo>
                      <a:pt x="1115" y="3184"/>
                    </a:lnTo>
                    <a:lnTo>
                      <a:pt x="1113" y="3188"/>
                    </a:lnTo>
                    <a:lnTo>
                      <a:pt x="1105" y="3194"/>
                    </a:lnTo>
                    <a:lnTo>
                      <a:pt x="1104" y="3197"/>
                    </a:lnTo>
                    <a:lnTo>
                      <a:pt x="1105" y="3200"/>
                    </a:lnTo>
                    <a:lnTo>
                      <a:pt x="1111" y="3202"/>
                    </a:lnTo>
                    <a:lnTo>
                      <a:pt x="1118" y="3204"/>
                    </a:lnTo>
                    <a:lnTo>
                      <a:pt x="1125" y="3205"/>
                    </a:lnTo>
                    <a:lnTo>
                      <a:pt x="1126" y="3208"/>
                    </a:lnTo>
                    <a:lnTo>
                      <a:pt x="1124" y="3211"/>
                    </a:lnTo>
                    <a:lnTo>
                      <a:pt x="1120" y="3215"/>
                    </a:lnTo>
                    <a:lnTo>
                      <a:pt x="1125" y="3217"/>
                    </a:lnTo>
                    <a:lnTo>
                      <a:pt x="1127" y="3216"/>
                    </a:lnTo>
                    <a:lnTo>
                      <a:pt x="1130" y="3216"/>
                    </a:lnTo>
                    <a:lnTo>
                      <a:pt x="1131" y="3217"/>
                    </a:lnTo>
                    <a:lnTo>
                      <a:pt x="1132" y="3218"/>
                    </a:lnTo>
                    <a:lnTo>
                      <a:pt x="1134" y="3220"/>
                    </a:lnTo>
                    <a:lnTo>
                      <a:pt x="1135" y="3221"/>
                    </a:lnTo>
                    <a:lnTo>
                      <a:pt x="1139" y="3223"/>
                    </a:lnTo>
                    <a:lnTo>
                      <a:pt x="1144" y="3226"/>
                    </a:lnTo>
                    <a:lnTo>
                      <a:pt x="1144" y="3231"/>
                    </a:lnTo>
                    <a:lnTo>
                      <a:pt x="1145" y="3233"/>
                    </a:lnTo>
                    <a:lnTo>
                      <a:pt x="1147" y="3233"/>
                    </a:lnTo>
                    <a:lnTo>
                      <a:pt x="1148" y="3238"/>
                    </a:lnTo>
                    <a:lnTo>
                      <a:pt x="1149" y="3240"/>
                    </a:lnTo>
                    <a:lnTo>
                      <a:pt x="1148" y="3246"/>
                    </a:lnTo>
                    <a:lnTo>
                      <a:pt x="1150" y="3249"/>
                    </a:lnTo>
                    <a:lnTo>
                      <a:pt x="1155" y="3252"/>
                    </a:lnTo>
                    <a:lnTo>
                      <a:pt x="1158" y="3253"/>
                    </a:lnTo>
                    <a:lnTo>
                      <a:pt x="1162" y="3252"/>
                    </a:lnTo>
                    <a:lnTo>
                      <a:pt x="1170" y="3248"/>
                    </a:lnTo>
                    <a:lnTo>
                      <a:pt x="1172" y="3244"/>
                    </a:lnTo>
                    <a:lnTo>
                      <a:pt x="1176" y="3244"/>
                    </a:lnTo>
                    <a:lnTo>
                      <a:pt x="1177" y="3247"/>
                    </a:lnTo>
                    <a:lnTo>
                      <a:pt x="1176" y="3251"/>
                    </a:lnTo>
                    <a:lnTo>
                      <a:pt x="1176" y="3258"/>
                    </a:lnTo>
                    <a:lnTo>
                      <a:pt x="1177" y="3260"/>
                    </a:lnTo>
                    <a:lnTo>
                      <a:pt x="1178" y="3261"/>
                    </a:lnTo>
                    <a:lnTo>
                      <a:pt x="1180" y="3261"/>
                    </a:lnTo>
                    <a:lnTo>
                      <a:pt x="1183" y="3260"/>
                    </a:lnTo>
                    <a:lnTo>
                      <a:pt x="1187" y="3259"/>
                    </a:lnTo>
                    <a:lnTo>
                      <a:pt x="1188" y="3268"/>
                    </a:lnTo>
                    <a:lnTo>
                      <a:pt x="1189" y="3273"/>
                    </a:lnTo>
                    <a:lnTo>
                      <a:pt x="1191" y="3277"/>
                    </a:lnTo>
                    <a:lnTo>
                      <a:pt x="1196" y="3280"/>
                    </a:lnTo>
                    <a:lnTo>
                      <a:pt x="1199" y="3280"/>
                    </a:lnTo>
                    <a:lnTo>
                      <a:pt x="1210" y="3277"/>
                    </a:lnTo>
                    <a:lnTo>
                      <a:pt x="1212" y="3274"/>
                    </a:lnTo>
                    <a:lnTo>
                      <a:pt x="1213" y="3273"/>
                    </a:lnTo>
                    <a:lnTo>
                      <a:pt x="1218" y="3280"/>
                    </a:lnTo>
                    <a:lnTo>
                      <a:pt x="1220" y="3285"/>
                    </a:lnTo>
                    <a:lnTo>
                      <a:pt x="1219" y="3290"/>
                    </a:lnTo>
                    <a:lnTo>
                      <a:pt x="1217" y="3294"/>
                    </a:lnTo>
                    <a:lnTo>
                      <a:pt x="1224" y="3306"/>
                    </a:lnTo>
                    <a:lnTo>
                      <a:pt x="1231" y="3315"/>
                    </a:lnTo>
                    <a:lnTo>
                      <a:pt x="1233" y="3316"/>
                    </a:lnTo>
                    <a:lnTo>
                      <a:pt x="1235" y="3316"/>
                    </a:lnTo>
                    <a:lnTo>
                      <a:pt x="1241" y="3313"/>
                    </a:lnTo>
                    <a:lnTo>
                      <a:pt x="1248" y="3308"/>
                    </a:lnTo>
                    <a:lnTo>
                      <a:pt x="1249" y="3306"/>
                    </a:lnTo>
                    <a:lnTo>
                      <a:pt x="1253" y="3308"/>
                    </a:lnTo>
                    <a:lnTo>
                      <a:pt x="1258" y="3311"/>
                    </a:lnTo>
                    <a:lnTo>
                      <a:pt x="1262" y="3316"/>
                    </a:lnTo>
                    <a:lnTo>
                      <a:pt x="1266" y="3319"/>
                    </a:lnTo>
                    <a:lnTo>
                      <a:pt x="1272" y="3322"/>
                    </a:lnTo>
                    <a:lnTo>
                      <a:pt x="1274" y="3322"/>
                    </a:lnTo>
                    <a:lnTo>
                      <a:pt x="1282" y="3319"/>
                    </a:lnTo>
                    <a:lnTo>
                      <a:pt x="1284" y="3315"/>
                    </a:lnTo>
                    <a:lnTo>
                      <a:pt x="1284" y="3311"/>
                    </a:lnTo>
                    <a:lnTo>
                      <a:pt x="1283" y="3305"/>
                    </a:lnTo>
                    <a:lnTo>
                      <a:pt x="1286" y="3304"/>
                    </a:lnTo>
                    <a:lnTo>
                      <a:pt x="1290" y="3304"/>
                    </a:lnTo>
                    <a:lnTo>
                      <a:pt x="1293" y="3306"/>
                    </a:lnTo>
                    <a:lnTo>
                      <a:pt x="1297" y="3310"/>
                    </a:lnTo>
                    <a:lnTo>
                      <a:pt x="1303" y="3308"/>
                    </a:lnTo>
                    <a:lnTo>
                      <a:pt x="1307" y="3306"/>
                    </a:lnTo>
                    <a:lnTo>
                      <a:pt x="1312" y="3302"/>
                    </a:lnTo>
                    <a:lnTo>
                      <a:pt x="1320" y="3302"/>
                    </a:lnTo>
                    <a:lnTo>
                      <a:pt x="1324" y="3299"/>
                    </a:lnTo>
                    <a:lnTo>
                      <a:pt x="1327" y="3298"/>
                    </a:lnTo>
                    <a:lnTo>
                      <a:pt x="1331" y="3292"/>
                    </a:lnTo>
                    <a:lnTo>
                      <a:pt x="1334" y="3291"/>
                    </a:lnTo>
                    <a:lnTo>
                      <a:pt x="1336" y="3294"/>
                    </a:lnTo>
                    <a:lnTo>
                      <a:pt x="1339" y="3300"/>
                    </a:lnTo>
                    <a:lnTo>
                      <a:pt x="1345" y="3300"/>
                    </a:lnTo>
                    <a:lnTo>
                      <a:pt x="1349" y="3295"/>
                    </a:lnTo>
                    <a:lnTo>
                      <a:pt x="1354" y="3298"/>
                    </a:lnTo>
                    <a:lnTo>
                      <a:pt x="1359" y="3298"/>
                    </a:lnTo>
                    <a:lnTo>
                      <a:pt x="1364" y="3297"/>
                    </a:lnTo>
                    <a:lnTo>
                      <a:pt x="1368" y="3294"/>
                    </a:lnTo>
                    <a:lnTo>
                      <a:pt x="1368" y="3291"/>
                    </a:lnTo>
                    <a:lnTo>
                      <a:pt x="1368" y="3289"/>
                    </a:lnTo>
                    <a:lnTo>
                      <a:pt x="1366" y="3281"/>
                    </a:lnTo>
                    <a:lnTo>
                      <a:pt x="1365" y="3274"/>
                    </a:lnTo>
                    <a:lnTo>
                      <a:pt x="1369" y="3264"/>
                    </a:lnTo>
                    <a:lnTo>
                      <a:pt x="1368" y="3259"/>
                    </a:lnTo>
                    <a:lnTo>
                      <a:pt x="1370" y="3253"/>
                    </a:lnTo>
                    <a:lnTo>
                      <a:pt x="1376" y="3252"/>
                    </a:lnTo>
                    <a:lnTo>
                      <a:pt x="1378" y="3256"/>
                    </a:lnTo>
                    <a:lnTo>
                      <a:pt x="1380" y="3262"/>
                    </a:lnTo>
                    <a:lnTo>
                      <a:pt x="1384" y="3267"/>
                    </a:lnTo>
                    <a:lnTo>
                      <a:pt x="1387" y="3269"/>
                    </a:lnTo>
                    <a:lnTo>
                      <a:pt x="1398" y="3269"/>
                    </a:lnTo>
                    <a:lnTo>
                      <a:pt x="1405" y="3266"/>
                    </a:lnTo>
                    <a:lnTo>
                      <a:pt x="1409" y="3264"/>
                    </a:lnTo>
                    <a:lnTo>
                      <a:pt x="1411" y="3267"/>
                    </a:lnTo>
                    <a:lnTo>
                      <a:pt x="1410" y="3270"/>
                    </a:lnTo>
                    <a:lnTo>
                      <a:pt x="1409" y="3273"/>
                    </a:lnTo>
                    <a:lnTo>
                      <a:pt x="1411" y="3283"/>
                    </a:lnTo>
                    <a:lnTo>
                      <a:pt x="1415" y="3292"/>
                    </a:lnTo>
                    <a:lnTo>
                      <a:pt x="1420" y="3294"/>
                    </a:lnTo>
                    <a:lnTo>
                      <a:pt x="1421" y="3294"/>
                    </a:lnTo>
                    <a:lnTo>
                      <a:pt x="1424" y="3297"/>
                    </a:lnTo>
                    <a:lnTo>
                      <a:pt x="1424" y="3302"/>
                    </a:lnTo>
                    <a:lnTo>
                      <a:pt x="1422" y="3305"/>
                    </a:lnTo>
                    <a:lnTo>
                      <a:pt x="1425" y="3309"/>
                    </a:lnTo>
                    <a:lnTo>
                      <a:pt x="1430" y="3309"/>
                    </a:lnTo>
                    <a:lnTo>
                      <a:pt x="1434" y="3308"/>
                    </a:lnTo>
                    <a:lnTo>
                      <a:pt x="1436" y="3304"/>
                    </a:lnTo>
                    <a:lnTo>
                      <a:pt x="1438" y="3299"/>
                    </a:lnTo>
                    <a:lnTo>
                      <a:pt x="1445" y="3298"/>
                    </a:lnTo>
                    <a:lnTo>
                      <a:pt x="1449" y="3298"/>
                    </a:lnTo>
                    <a:lnTo>
                      <a:pt x="1453" y="3298"/>
                    </a:lnTo>
                    <a:lnTo>
                      <a:pt x="1462" y="3293"/>
                    </a:lnTo>
                    <a:lnTo>
                      <a:pt x="1469" y="3290"/>
                    </a:lnTo>
                    <a:lnTo>
                      <a:pt x="1475" y="3289"/>
                    </a:lnTo>
                    <a:lnTo>
                      <a:pt x="1480" y="3290"/>
                    </a:lnTo>
                    <a:lnTo>
                      <a:pt x="1483" y="3297"/>
                    </a:lnTo>
                    <a:lnTo>
                      <a:pt x="1484" y="3297"/>
                    </a:lnTo>
                    <a:lnTo>
                      <a:pt x="1487" y="3297"/>
                    </a:lnTo>
                    <a:lnTo>
                      <a:pt x="1488" y="3292"/>
                    </a:lnTo>
                    <a:lnTo>
                      <a:pt x="1486" y="3289"/>
                    </a:lnTo>
                    <a:lnTo>
                      <a:pt x="1484" y="3284"/>
                    </a:lnTo>
                    <a:lnTo>
                      <a:pt x="1489" y="3281"/>
                    </a:lnTo>
                    <a:lnTo>
                      <a:pt x="1492" y="3284"/>
                    </a:lnTo>
                    <a:lnTo>
                      <a:pt x="1500" y="3291"/>
                    </a:lnTo>
                    <a:lnTo>
                      <a:pt x="1504" y="3291"/>
                    </a:lnTo>
                    <a:lnTo>
                      <a:pt x="1509" y="3288"/>
                    </a:lnTo>
                    <a:lnTo>
                      <a:pt x="1514" y="3281"/>
                    </a:lnTo>
                    <a:lnTo>
                      <a:pt x="1520" y="3268"/>
                    </a:lnTo>
                    <a:lnTo>
                      <a:pt x="1525" y="3266"/>
                    </a:lnTo>
                    <a:lnTo>
                      <a:pt x="1531" y="3262"/>
                    </a:lnTo>
                    <a:lnTo>
                      <a:pt x="1531" y="3260"/>
                    </a:lnTo>
                    <a:lnTo>
                      <a:pt x="1530" y="3259"/>
                    </a:lnTo>
                    <a:lnTo>
                      <a:pt x="1523" y="3253"/>
                    </a:lnTo>
                    <a:lnTo>
                      <a:pt x="1523" y="3250"/>
                    </a:lnTo>
                    <a:lnTo>
                      <a:pt x="1527" y="3250"/>
                    </a:lnTo>
                    <a:lnTo>
                      <a:pt x="1533" y="3252"/>
                    </a:lnTo>
                    <a:lnTo>
                      <a:pt x="1540" y="3253"/>
                    </a:lnTo>
                    <a:lnTo>
                      <a:pt x="1551" y="3247"/>
                    </a:lnTo>
                    <a:lnTo>
                      <a:pt x="1561" y="3240"/>
                    </a:lnTo>
                    <a:lnTo>
                      <a:pt x="1565" y="3231"/>
                    </a:lnTo>
                    <a:lnTo>
                      <a:pt x="1571" y="3229"/>
                    </a:lnTo>
                    <a:lnTo>
                      <a:pt x="1580" y="3231"/>
                    </a:lnTo>
                    <a:lnTo>
                      <a:pt x="1590" y="3227"/>
                    </a:lnTo>
                    <a:lnTo>
                      <a:pt x="1591" y="3229"/>
                    </a:lnTo>
                    <a:lnTo>
                      <a:pt x="1591" y="3231"/>
                    </a:lnTo>
                    <a:lnTo>
                      <a:pt x="1591" y="3237"/>
                    </a:lnTo>
                    <a:lnTo>
                      <a:pt x="1592" y="3239"/>
                    </a:lnTo>
                    <a:lnTo>
                      <a:pt x="1594" y="3238"/>
                    </a:lnTo>
                    <a:lnTo>
                      <a:pt x="1595" y="3238"/>
                    </a:lnTo>
                    <a:lnTo>
                      <a:pt x="1596" y="3240"/>
                    </a:lnTo>
                    <a:lnTo>
                      <a:pt x="1596" y="3241"/>
                    </a:lnTo>
                    <a:lnTo>
                      <a:pt x="1596" y="3243"/>
                    </a:lnTo>
                    <a:lnTo>
                      <a:pt x="1593" y="3246"/>
                    </a:lnTo>
                    <a:lnTo>
                      <a:pt x="1597" y="3249"/>
                    </a:lnTo>
                    <a:lnTo>
                      <a:pt x="1595" y="3252"/>
                    </a:lnTo>
                    <a:lnTo>
                      <a:pt x="1597" y="3256"/>
                    </a:lnTo>
                    <a:lnTo>
                      <a:pt x="1598" y="3260"/>
                    </a:lnTo>
                    <a:lnTo>
                      <a:pt x="1601" y="3261"/>
                    </a:lnTo>
                    <a:lnTo>
                      <a:pt x="1600" y="3263"/>
                    </a:lnTo>
                    <a:lnTo>
                      <a:pt x="1604" y="3273"/>
                    </a:lnTo>
                    <a:lnTo>
                      <a:pt x="1602" y="3282"/>
                    </a:lnTo>
                    <a:lnTo>
                      <a:pt x="1601" y="3292"/>
                    </a:lnTo>
                    <a:lnTo>
                      <a:pt x="1603" y="3295"/>
                    </a:lnTo>
                    <a:lnTo>
                      <a:pt x="1604" y="3298"/>
                    </a:lnTo>
                    <a:lnTo>
                      <a:pt x="1607" y="3298"/>
                    </a:lnTo>
                    <a:lnTo>
                      <a:pt x="1610" y="3295"/>
                    </a:lnTo>
                    <a:lnTo>
                      <a:pt x="1611" y="3295"/>
                    </a:lnTo>
                    <a:lnTo>
                      <a:pt x="1611" y="3298"/>
                    </a:lnTo>
                    <a:lnTo>
                      <a:pt x="1614" y="3300"/>
                    </a:lnTo>
                    <a:lnTo>
                      <a:pt x="1611" y="3301"/>
                    </a:lnTo>
                    <a:lnTo>
                      <a:pt x="1608" y="3303"/>
                    </a:lnTo>
                    <a:lnTo>
                      <a:pt x="1608" y="3304"/>
                    </a:lnTo>
                    <a:lnTo>
                      <a:pt x="1610" y="3304"/>
                    </a:lnTo>
                    <a:lnTo>
                      <a:pt x="1611" y="3306"/>
                    </a:lnTo>
                    <a:lnTo>
                      <a:pt x="1612" y="3305"/>
                    </a:lnTo>
                    <a:lnTo>
                      <a:pt x="1613" y="3305"/>
                    </a:lnTo>
                    <a:lnTo>
                      <a:pt x="1616" y="3305"/>
                    </a:lnTo>
                    <a:lnTo>
                      <a:pt x="1616" y="3308"/>
                    </a:lnTo>
                    <a:lnTo>
                      <a:pt x="1616" y="3310"/>
                    </a:lnTo>
                    <a:lnTo>
                      <a:pt x="1618" y="3311"/>
                    </a:lnTo>
                    <a:lnTo>
                      <a:pt x="1620" y="3312"/>
                    </a:lnTo>
                    <a:lnTo>
                      <a:pt x="1621" y="3318"/>
                    </a:lnTo>
                    <a:lnTo>
                      <a:pt x="1624" y="3319"/>
                    </a:lnTo>
                    <a:lnTo>
                      <a:pt x="1628" y="3315"/>
                    </a:lnTo>
                    <a:lnTo>
                      <a:pt x="1629" y="3315"/>
                    </a:lnTo>
                    <a:lnTo>
                      <a:pt x="1631" y="3321"/>
                    </a:lnTo>
                    <a:lnTo>
                      <a:pt x="1632" y="3321"/>
                    </a:lnTo>
                    <a:lnTo>
                      <a:pt x="1634" y="3320"/>
                    </a:lnTo>
                    <a:lnTo>
                      <a:pt x="1635" y="3320"/>
                    </a:lnTo>
                    <a:lnTo>
                      <a:pt x="1637" y="3322"/>
                    </a:lnTo>
                    <a:lnTo>
                      <a:pt x="1639" y="3325"/>
                    </a:lnTo>
                    <a:lnTo>
                      <a:pt x="1641" y="3328"/>
                    </a:lnTo>
                    <a:lnTo>
                      <a:pt x="1641" y="3331"/>
                    </a:lnTo>
                    <a:lnTo>
                      <a:pt x="1642" y="3332"/>
                    </a:lnTo>
                    <a:lnTo>
                      <a:pt x="1645" y="3334"/>
                    </a:lnTo>
                    <a:lnTo>
                      <a:pt x="1649" y="3333"/>
                    </a:lnTo>
                    <a:lnTo>
                      <a:pt x="1654" y="3335"/>
                    </a:lnTo>
                    <a:lnTo>
                      <a:pt x="1658" y="3336"/>
                    </a:lnTo>
                    <a:lnTo>
                      <a:pt x="1660" y="3339"/>
                    </a:lnTo>
                    <a:lnTo>
                      <a:pt x="1662" y="3340"/>
                    </a:lnTo>
                    <a:lnTo>
                      <a:pt x="1664" y="3339"/>
                    </a:lnTo>
                    <a:lnTo>
                      <a:pt x="1668" y="3341"/>
                    </a:lnTo>
                    <a:lnTo>
                      <a:pt x="1669" y="3342"/>
                    </a:lnTo>
                    <a:lnTo>
                      <a:pt x="1670" y="3343"/>
                    </a:lnTo>
                    <a:lnTo>
                      <a:pt x="1672" y="3345"/>
                    </a:lnTo>
                    <a:lnTo>
                      <a:pt x="1675" y="3345"/>
                    </a:lnTo>
                    <a:lnTo>
                      <a:pt x="1683" y="3343"/>
                    </a:lnTo>
                    <a:lnTo>
                      <a:pt x="1685" y="3343"/>
                    </a:lnTo>
                    <a:lnTo>
                      <a:pt x="1689" y="3345"/>
                    </a:lnTo>
                    <a:lnTo>
                      <a:pt x="1691" y="3345"/>
                    </a:lnTo>
                    <a:lnTo>
                      <a:pt x="1691" y="3344"/>
                    </a:lnTo>
                    <a:lnTo>
                      <a:pt x="1693" y="3343"/>
                    </a:lnTo>
                    <a:lnTo>
                      <a:pt x="1698" y="3349"/>
                    </a:lnTo>
                    <a:lnTo>
                      <a:pt x="1700" y="3347"/>
                    </a:lnTo>
                    <a:lnTo>
                      <a:pt x="1703" y="3351"/>
                    </a:lnTo>
                    <a:lnTo>
                      <a:pt x="1706" y="3351"/>
                    </a:lnTo>
                    <a:lnTo>
                      <a:pt x="1707" y="3352"/>
                    </a:lnTo>
                    <a:lnTo>
                      <a:pt x="1707" y="3353"/>
                    </a:lnTo>
                    <a:lnTo>
                      <a:pt x="1714" y="3353"/>
                    </a:lnTo>
                    <a:lnTo>
                      <a:pt x="1718" y="3353"/>
                    </a:lnTo>
                    <a:lnTo>
                      <a:pt x="1721" y="3352"/>
                    </a:lnTo>
                    <a:lnTo>
                      <a:pt x="1726" y="3354"/>
                    </a:lnTo>
                    <a:lnTo>
                      <a:pt x="1727" y="3356"/>
                    </a:lnTo>
                    <a:lnTo>
                      <a:pt x="1728" y="3358"/>
                    </a:lnTo>
                    <a:lnTo>
                      <a:pt x="1731" y="3358"/>
                    </a:lnTo>
                    <a:lnTo>
                      <a:pt x="1736" y="3357"/>
                    </a:lnTo>
                    <a:lnTo>
                      <a:pt x="1739" y="3357"/>
                    </a:lnTo>
                    <a:lnTo>
                      <a:pt x="1741" y="3356"/>
                    </a:lnTo>
                    <a:lnTo>
                      <a:pt x="1743" y="3356"/>
                    </a:lnTo>
                    <a:lnTo>
                      <a:pt x="1746" y="3358"/>
                    </a:lnTo>
                    <a:lnTo>
                      <a:pt x="1748" y="3358"/>
                    </a:lnTo>
                    <a:lnTo>
                      <a:pt x="1753" y="3351"/>
                    </a:lnTo>
                    <a:lnTo>
                      <a:pt x="1756" y="3351"/>
                    </a:lnTo>
                    <a:lnTo>
                      <a:pt x="1759" y="3352"/>
                    </a:lnTo>
                    <a:lnTo>
                      <a:pt x="1761" y="3352"/>
                    </a:lnTo>
                    <a:lnTo>
                      <a:pt x="1765" y="3350"/>
                    </a:lnTo>
                    <a:lnTo>
                      <a:pt x="1767" y="3354"/>
                    </a:lnTo>
                    <a:lnTo>
                      <a:pt x="1769" y="3352"/>
                    </a:lnTo>
                    <a:lnTo>
                      <a:pt x="1772" y="3351"/>
                    </a:lnTo>
                    <a:lnTo>
                      <a:pt x="1774" y="3346"/>
                    </a:lnTo>
                    <a:lnTo>
                      <a:pt x="1773" y="3345"/>
                    </a:lnTo>
                    <a:lnTo>
                      <a:pt x="1773" y="3341"/>
                    </a:lnTo>
                    <a:lnTo>
                      <a:pt x="1779" y="3342"/>
                    </a:lnTo>
                    <a:lnTo>
                      <a:pt x="1780" y="3341"/>
                    </a:lnTo>
                    <a:lnTo>
                      <a:pt x="1781" y="3339"/>
                    </a:lnTo>
                    <a:lnTo>
                      <a:pt x="1779" y="3335"/>
                    </a:lnTo>
                    <a:lnTo>
                      <a:pt x="1780" y="3334"/>
                    </a:lnTo>
                    <a:lnTo>
                      <a:pt x="1780" y="3333"/>
                    </a:lnTo>
                    <a:lnTo>
                      <a:pt x="1780" y="3332"/>
                    </a:lnTo>
                    <a:lnTo>
                      <a:pt x="1780" y="3330"/>
                    </a:lnTo>
                    <a:lnTo>
                      <a:pt x="1781" y="3330"/>
                    </a:lnTo>
                    <a:lnTo>
                      <a:pt x="1783" y="3331"/>
                    </a:lnTo>
                    <a:lnTo>
                      <a:pt x="1784" y="3332"/>
                    </a:lnTo>
                    <a:lnTo>
                      <a:pt x="1787" y="3332"/>
                    </a:lnTo>
                    <a:lnTo>
                      <a:pt x="1793" y="3329"/>
                    </a:lnTo>
                    <a:lnTo>
                      <a:pt x="1794" y="3330"/>
                    </a:lnTo>
                    <a:lnTo>
                      <a:pt x="1796" y="3329"/>
                    </a:lnTo>
                    <a:lnTo>
                      <a:pt x="1799" y="3328"/>
                    </a:lnTo>
                    <a:lnTo>
                      <a:pt x="1801" y="3323"/>
                    </a:lnTo>
                    <a:lnTo>
                      <a:pt x="1802" y="3318"/>
                    </a:lnTo>
                    <a:lnTo>
                      <a:pt x="1807" y="3311"/>
                    </a:lnTo>
                    <a:lnTo>
                      <a:pt x="1811" y="3306"/>
                    </a:lnTo>
                    <a:lnTo>
                      <a:pt x="1813" y="3305"/>
                    </a:lnTo>
                    <a:lnTo>
                      <a:pt x="1815" y="3308"/>
                    </a:lnTo>
                    <a:lnTo>
                      <a:pt x="1821" y="3309"/>
                    </a:lnTo>
                    <a:lnTo>
                      <a:pt x="1822" y="3309"/>
                    </a:lnTo>
                    <a:lnTo>
                      <a:pt x="1822" y="3304"/>
                    </a:lnTo>
                    <a:lnTo>
                      <a:pt x="1825" y="3301"/>
                    </a:lnTo>
                    <a:lnTo>
                      <a:pt x="1826" y="3302"/>
                    </a:lnTo>
                    <a:lnTo>
                      <a:pt x="1832" y="3306"/>
                    </a:lnTo>
                    <a:lnTo>
                      <a:pt x="1833" y="3306"/>
                    </a:lnTo>
                    <a:lnTo>
                      <a:pt x="1834" y="3306"/>
                    </a:lnTo>
                    <a:lnTo>
                      <a:pt x="1833" y="3300"/>
                    </a:lnTo>
                    <a:lnTo>
                      <a:pt x="1834" y="3297"/>
                    </a:lnTo>
                    <a:lnTo>
                      <a:pt x="1838" y="3295"/>
                    </a:lnTo>
                    <a:lnTo>
                      <a:pt x="1841" y="3294"/>
                    </a:lnTo>
                    <a:lnTo>
                      <a:pt x="1844" y="3297"/>
                    </a:lnTo>
                    <a:lnTo>
                      <a:pt x="1845" y="3297"/>
                    </a:lnTo>
                    <a:lnTo>
                      <a:pt x="1851" y="3291"/>
                    </a:lnTo>
                    <a:lnTo>
                      <a:pt x="1853" y="3290"/>
                    </a:lnTo>
                    <a:lnTo>
                      <a:pt x="1855" y="3290"/>
                    </a:lnTo>
                    <a:lnTo>
                      <a:pt x="1857" y="3290"/>
                    </a:lnTo>
                    <a:lnTo>
                      <a:pt x="1864" y="3291"/>
                    </a:lnTo>
                    <a:lnTo>
                      <a:pt x="1867" y="3294"/>
                    </a:lnTo>
                    <a:lnTo>
                      <a:pt x="1867" y="3295"/>
                    </a:lnTo>
                    <a:lnTo>
                      <a:pt x="1872" y="3298"/>
                    </a:lnTo>
                    <a:lnTo>
                      <a:pt x="1882" y="3298"/>
                    </a:lnTo>
                    <a:lnTo>
                      <a:pt x="1885" y="3300"/>
                    </a:lnTo>
                    <a:lnTo>
                      <a:pt x="1890" y="3305"/>
                    </a:lnTo>
                    <a:lnTo>
                      <a:pt x="1890" y="3308"/>
                    </a:lnTo>
                    <a:lnTo>
                      <a:pt x="1892" y="3309"/>
                    </a:lnTo>
                    <a:lnTo>
                      <a:pt x="1896" y="3309"/>
                    </a:lnTo>
                    <a:lnTo>
                      <a:pt x="1903" y="3313"/>
                    </a:lnTo>
                    <a:lnTo>
                      <a:pt x="1904" y="3312"/>
                    </a:lnTo>
                    <a:lnTo>
                      <a:pt x="1906" y="3312"/>
                    </a:lnTo>
                    <a:lnTo>
                      <a:pt x="1907" y="3312"/>
                    </a:lnTo>
                    <a:lnTo>
                      <a:pt x="1910" y="3313"/>
                    </a:lnTo>
                    <a:lnTo>
                      <a:pt x="1911" y="3312"/>
                    </a:lnTo>
                    <a:lnTo>
                      <a:pt x="1912" y="3313"/>
                    </a:lnTo>
                    <a:lnTo>
                      <a:pt x="1913" y="3313"/>
                    </a:lnTo>
                    <a:lnTo>
                      <a:pt x="1914" y="3315"/>
                    </a:lnTo>
                    <a:lnTo>
                      <a:pt x="1917" y="3315"/>
                    </a:lnTo>
                    <a:lnTo>
                      <a:pt x="1922" y="3320"/>
                    </a:lnTo>
                    <a:lnTo>
                      <a:pt x="1925" y="3325"/>
                    </a:lnTo>
                    <a:lnTo>
                      <a:pt x="1927" y="3322"/>
                    </a:lnTo>
                    <a:lnTo>
                      <a:pt x="1928" y="3324"/>
                    </a:lnTo>
                    <a:lnTo>
                      <a:pt x="1931" y="3324"/>
                    </a:lnTo>
                    <a:lnTo>
                      <a:pt x="1932" y="3321"/>
                    </a:lnTo>
                    <a:lnTo>
                      <a:pt x="1935" y="3323"/>
                    </a:lnTo>
                    <a:lnTo>
                      <a:pt x="1937" y="3323"/>
                    </a:lnTo>
                    <a:lnTo>
                      <a:pt x="1941" y="3319"/>
                    </a:lnTo>
                    <a:lnTo>
                      <a:pt x="1942" y="3319"/>
                    </a:lnTo>
                    <a:lnTo>
                      <a:pt x="1945" y="3320"/>
                    </a:lnTo>
                    <a:lnTo>
                      <a:pt x="1945" y="3321"/>
                    </a:lnTo>
                    <a:lnTo>
                      <a:pt x="1947" y="3319"/>
                    </a:lnTo>
                    <a:lnTo>
                      <a:pt x="1949" y="3318"/>
                    </a:lnTo>
                    <a:lnTo>
                      <a:pt x="1954" y="3318"/>
                    </a:lnTo>
                    <a:lnTo>
                      <a:pt x="1958" y="3315"/>
                    </a:lnTo>
                    <a:lnTo>
                      <a:pt x="1959" y="3316"/>
                    </a:lnTo>
                    <a:lnTo>
                      <a:pt x="1959" y="3319"/>
                    </a:lnTo>
                    <a:lnTo>
                      <a:pt x="1959" y="3321"/>
                    </a:lnTo>
                    <a:lnTo>
                      <a:pt x="1960" y="3321"/>
                    </a:lnTo>
                    <a:lnTo>
                      <a:pt x="1969" y="3316"/>
                    </a:lnTo>
                    <a:lnTo>
                      <a:pt x="1970" y="3318"/>
                    </a:lnTo>
                    <a:lnTo>
                      <a:pt x="1971" y="3318"/>
                    </a:lnTo>
                    <a:lnTo>
                      <a:pt x="1970" y="3320"/>
                    </a:lnTo>
                    <a:lnTo>
                      <a:pt x="1969" y="3322"/>
                    </a:lnTo>
                    <a:lnTo>
                      <a:pt x="1970" y="3323"/>
                    </a:lnTo>
                    <a:lnTo>
                      <a:pt x="1974" y="3326"/>
                    </a:lnTo>
                    <a:lnTo>
                      <a:pt x="1974" y="3330"/>
                    </a:lnTo>
                    <a:lnTo>
                      <a:pt x="1977" y="3341"/>
                    </a:lnTo>
                    <a:lnTo>
                      <a:pt x="1978" y="3343"/>
                    </a:lnTo>
                    <a:lnTo>
                      <a:pt x="1983" y="3345"/>
                    </a:lnTo>
                    <a:lnTo>
                      <a:pt x="1984" y="3349"/>
                    </a:lnTo>
                    <a:lnTo>
                      <a:pt x="1987" y="3350"/>
                    </a:lnTo>
                    <a:lnTo>
                      <a:pt x="1991" y="3356"/>
                    </a:lnTo>
                    <a:lnTo>
                      <a:pt x="1995" y="3360"/>
                    </a:lnTo>
                    <a:lnTo>
                      <a:pt x="1999" y="3364"/>
                    </a:lnTo>
                    <a:lnTo>
                      <a:pt x="2000" y="3367"/>
                    </a:lnTo>
                    <a:lnTo>
                      <a:pt x="2002" y="3368"/>
                    </a:lnTo>
                    <a:lnTo>
                      <a:pt x="2002" y="3370"/>
                    </a:lnTo>
                    <a:lnTo>
                      <a:pt x="2002" y="3371"/>
                    </a:lnTo>
                    <a:lnTo>
                      <a:pt x="2001" y="3373"/>
                    </a:lnTo>
                    <a:lnTo>
                      <a:pt x="2002" y="3374"/>
                    </a:lnTo>
                    <a:lnTo>
                      <a:pt x="2007" y="3374"/>
                    </a:lnTo>
                    <a:lnTo>
                      <a:pt x="2012" y="3382"/>
                    </a:lnTo>
                    <a:lnTo>
                      <a:pt x="2016" y="3384"/>
                    </a:lnTo>
                    <a:lnTo>
                      <a:pt x="2016" y="3386"/>
                    </a:lnTo>
                    <a:lnTo>
                      <a:pt x="2017" y="3388"/>
                    </a:lnTo>
                    <a:lnTo>
                      <a:pt x="2019" y="3388"/>
                    </a:lnTo>
                    <a:lnTo>
                      <a:pt x="2020" y="3391"/>
                    </a:lnTo>
                    <a:lnTo>
                      <a:pt x="2018" y="3391"/>
                    </a:lnTo>
                    <a:lnTo>
                      <a:pt x="2017" y="3393"/>
                    </a:lnTo>
                    <a:lnTo>
                      <a:pt x="2020" y="3398"/>
                    </a:lnTo>
                    <a:lnTo>
                      <a:pt x="2020" y="3402"/>
                    </a:lnTo>
                    <a:lnTo>
                      <a:pt x="2019" y="3403"/>
                    </a:lnTo>
                    <a:lnTo>
                      <a:pt x="2017" y="3403"/>
                    </a:lnTo>
                    <a:lnTo>
                      <a:pt x="2017" y="3405"/>
                    </a:lnTo>
                    <a:lnTo>
                      <a:pt x="2011" y="3413"/>
                    </a:lnTo>
                    <a:lnTo>
                      <a:pt x="2008" y="3415"/>
                    </a:lnTo>
                    <a:lnTo>
                      <a:pt x="2005" y="3422"/>
                    </a:lnTo>
                    <a:lnTo>
                      <a:pt x="2001" y="3425"/>
                    </a:lnTo>
                    <a:lnTo>
                      <a:pt x="2000" y="3433"/>
                    </a:lnTo>
                    <a:lnTo>
                      <a:pt x="2001" y="3440"/>
                    </a:lnTo>
                    <a:lnTo>
                      <a:pt x="2000" y="3448"/>
                    </a:lnTo>
                    <a:lnTo>
                      <a:pt x="2005" y="3474"/>
                    </a:lnTo>
                    <a:lnTo>
                      <a:pt x="2008" y="3478"/>
                    </a:lnTo>
                    <a:lnTo>
                      <a:pt x="2012" y="3479"/>
                    </a:lnTo>
                    <a:lnTo>
                      <a:pt x="2017" y="3484"/>
                    </a:lnTo>
                    <a:lnTo>
                      <a:pt x="2018" y="3489"/>
                    </a:lnTo>
                    <a:lnTo>
                      <a:pt x="2024" y="3495"/>
                    </a:lnTo>
                    <a:lnTo>
                      <a:pt x="2024" y="3499"/>
                    </a:lnTo>
                    <a:lnTo>
                      <a:pt x="2021" y="3508"/>
                    </a:lnTo>
                    <a:lnTo>
                      <a:pt x="2028" y="3522"/>
                    </a:lnTo>
                    <a:lnTo>
                      <a:pt x="2029" y="3527"/>
                    </a:lnTo>
                    <a:lnTo>
                      <a:pt x="2028" y="3530"/>
                    </a:lnTo>
                    <a:lnTo>
                      <a:pt x="2029" y="3539"/>
                    </a:lnTo>
                    <a:lnTo>
                      <a:pt x="2029" y="3543"/>
                    </a:lnTo>
                    <a:lnTo>
                      <a:pt x="2031" y="3549"/>
                    </a:lnTo>
                    <a:lnTo>
                      <a:pt x="2035" y="3551"/>
                    </a:lnTo>
                    <a:lnTo>
                      <a:pt x="2038" y="3551"/>
                    </a:lnTo>
                    <a:lnTo>
                      <a:pt x="2039" y="3546"/>
                    </a:lnTo>
                    <a:lnTo>
                      <a:pt x="2043" y="3542"/>
                    </a:lnTo>
                    <a:lnTo>
                      <a:pt x="2043" y="3532"/>
                    </a:lnTo>
                    <a:lnTo>
                      <a:pt x="2043" y="3530"/>
                    </a:lnTo>
                    <a:lnTo>
                      <a:pt x="2046" y="3529"/>
                    </a:lnTo>
                    <a:lnTo>
                      <a:pt x="2050" y="3531"/>
                    </a:lnTo>
                    <a:lnTo>
                      <a:pt x="2058" y="3529"/>
                    </a:lnTo>
                    <a:lnTo>
                      <a:pt x="2061" y="3525"/>
                    </a:lnTo>
                    <a:lnTo>
                      <a:pt x="2064" y="3518"/>
                    </a:lnTo>
                    <a:lnTo>
                      <a:pt x="2066" y="3512"/>
                    </a:lnTo>
                    <a:lnTo>
                      <a:pt x="2067" y="3511"/>
                    </a:lnTo>
                    <a:lnTo>
                      <a:pt x="2076" y="3513"/>
                    </a:lnTo>
                    <a:lnTo>
                      <a:pt x="2077" y="3516"/>
                    </a:lnTo>
                    <a:lnTo>
                      <a:pt x="2078" y="3518"/>
                    </a:lnTo>
                    <a:lnTo>
                      <a:pt x="2080" y="3520"/>
                    </a:lnTo>
                    <a:lnTo>
                      <a:pt x="2083" y="3520"/>
                    </a:lnTo>
                    <a:lnTo>
                      <a:pt x="2091" y="3525"/>
                    </a:lnTo>
                    <a:lnTo>
                      <a:pt x="2093" y="3523"/>
                    </a:lnTo>
                    <a:lnTo>
                      <a:pt x="2094" y="3520"/>
                    </a:lnTo>
                    <a:lnTo>
                      <a:pt x="2094" y="3512"/>
                    </a:lnTo>
                    <a:lnTo>
                      <a:pt x="2094" y="3510"/>
                    </a:lnTo>
                    <a:lnTo>
                      <a:pt x="2104" y="3509"/>
                    </a:lnTo>
                    <a:lnTo>
                      <a:pt x="2119" y="3513"/>
                    </a:lnTo>
                    <a:lnTo>
                      <a:pt x="2123" y="3511"/>
                    </a:lnTo>
                    <a:lnTo>
                      <a:pt x="2130" y="3504"/>
                    </a:lnTo>
                    <a:lnTo>
                      <a:pt x="2132" y="3504"/>
                    </a:lnTo>
                    <a:lnTo>
                      <a:pt x="2132" y="3507"/>
                    </a:lnTo>
                    <a:lnTo>
                      <a:pt x="2134" y="3509"/>
                    </a:lnTo>
                    <a:lnTo>
                      <a:pt x="2135" y="3510"/>
                    </a:lnTo>
                    <a:lnTo>
                      <a:pt x="2141" y="3512"/>
                    </a:lnTo>
                    <a:lnTo>
                      <a:pt x="2146" y="3512"/>
                    </a:lnTo>
                    <a:lnTo>
                      <a:pt x="2151" y="3512"/>
                    </a:lnTo>
                    <a:lnTo>
                      <a:pt x="2161" y="3518"/>
                    </a:lnTo>
                    <a:lnTo>
                      <a:pt x="2170" y="3521"/>
                    </a:lnTo>
                    <a:lnTo>
                      <a:pt x="2174" y="3520"/>
                    </a:lnTo>
                    <a:lnTo>
                      <a:pt x="2177" y="3521"/>
                    </a:lnTo>
                    <a:lnTo>
                      <a:pt x="2180" y="3525"/>
                    </a:lnTo>
                    <a:lnTo>
                      <a:pt x="2183" y="3530"/>
                    </a:lnTo>
                    <a:lnTo>
                      <a:pt x="2178" y="3535"/>
                    </a:lnTo>
                    <a:lnTo>
                      <a:pt x="2177" y="3543"/>
                    </a:lnTo>
                    <a:lnTo>
                      <a:pt x="2173" y="3546"/>
                    </a:lnTo>
                    <a:lnTo>
                      <a:pt x="2167" y="3543"/>
                    </a:lnTo>
                    <a:lnTo>
                      <a:pt x="2162" y="3546"/>
                    </a:lnTo>
                    <a:lnTo>
                      <a:pt x="2156" y="3549"/>
                    </a:lnTo>
                    <a:lnTo>
                      <a:pt x="2155" y="3551"/>
                    </a:lnTo>
                    <a:lnTo>
                      <a:pt x="2155" y="3553"/>
                    </a:lnTo>
                    <a:lnTo>
                      <a:pt x="2156" y="3556"/>
                    </a:lnTo>
                    <a:lnTo>
                      <a:pt x="2160" y="3559"/>
                    </a:lnTo>
                    <a:lnTo>
                      <a:pt x="2161" y="3565"/>
                    </a:lnTo>
                    <a:lnTo>
                      <a:pt x="2162" y="3572"/>
                    </a:lnTo>
                    <a:lnTo>
                      <a:pt x="2171" y="3578"/>
                    </a:lnTo>
                    <a:lnTo>
                      <a:pt x="2173" y="3582"/>
                    </a:lnTo>
                    <a:lnTo>
                      <a:pt x="2173" y="3589"/>
                    </a:lnTo>
                    <a:lnTo>
                      <a:pt x="2169" y="3595"/>
                    </a:lnTo>
                    <a:lnTo>
                      <a:pt x="2169" y="3598"/>
                    </a:lnTo>
                    <a:lnTo>
                      <a:pt x="2180" y="3603"/>
                    </a:lnTo>
                    <a:lnTo>
                      <a:pt x="2182" y="3612"/>
                    </a:lnTo>
                    <a:lnTo>
                      <a:pt x="2187" y="3613"/>
                    </a:lnTo>
                    <a:lnTo>
                      <a:pt x="2192" y="3619"/>
                    </a:lnTo>
                    <a:lnTo>
                      <a:pt x="2195" y="3621"/>
                    </a:lnTo>
                    <a:lnTo>
                      <a:pt x="2202" y="3629"/>
                    </a:lnTo>
                    <a:lnTo>
                      <a:pt x="2205" y="3633"/>
                    </a:lnTo>
                    <a:lnTo>
                      <a:pt x="2211" y="3635"/>
                    </a:lnTo>
                    <a:lnTo>
                      <a:pt x="2217" y="3642"/>
                    </a:lnTo>
                    <a:lnTo>
                      <a:pt x="2218" y="3651"/>
                    </a:lnTo>
                    <a:lnTo>
                      <a:pt x="2212" y="3663"/>
                    </a:lnTo>
                    <a:lnTo>
                      <a:pt x="2216" y="3671"/>
                    </a:lnTo>
                    <a:lnTo>
                      <a:pt x="2223" y="3677"/>
                    </a:lnTo>
                    <a:lnTo>
                      <a:pt x="2226" y="3678"/>
                    </a:lnTo>
                    <a:lnTo>
                      <a:pt x="2231" y="3676"/>
                    </a:lnTo>
                    <a:lnTo>
                      <a:pt x="2235" y="3681"/>
                    </a:lnTo>
                    <a:lnTo>
                      <a:pt x="2242" y="3684"/>
                    </a:lnTo>
                    <a:lnTo>
                      <a:pt x="2243" y="3684"/>
                    </a:lnTo>
                    <a:lnTo>
                      <a:pt x="2245" y="3682"/>
                    </a:lnTo>
                    <a:lnTo>
                      <a:pt x="2246" y="3674"/>
                    </a:lnTo>
                    <a:lnTo>
                      <a:pt x="2248" y="3671"/>
                    </a:lnTo>
                    <a:lnTo>
                      <a:pt x="2249" y="3670"/>
                    </a:lnTo>
                    <a:lnTo>
                      <a:pt x="2253" y="3671"/>
                    </a:lnTo>
                    <a:lnTo>
                      <a:pt x="2255" y="3683"/>
                    </a:lnTo>
                    <a:lnTo>
                      <a:pt x="2258" y="3696"/>
                    </a:lnTo>
                    <a:lnTo>
                      <a:pt x="2260" y="3702"/>
                    </a:lnTo>
                    <a:lnTo>
                      <a:pt x="2263" y="3707"/>
                    </a:lnTo>
                    <a:lnTo>
                      <a:pt x="2267" y="3712"/>
                    </a:lnTo>
                    <a:lnTo>
                      <a:pt x="2271" y="3716"/>
                    </a:lnTo>
                    <a:lnTo>
                      <a:pt x="2281" y="3717"/>
                    </a:lnTo>
                    <a:lnTo>
                      <a:pt x="2288" y="3708"/>
                    </a:lnTo>
                    <a:lnTo>
                      <a:pt x="2294" y="3711"/>
                    </a:lnTo>
                    <a:lnTo>
                      <a:pt x="2304" y="3715"/>
                    </a:lnTo>
                    <a:lnTo>
                      <a:pt x="2316" y="3712"/>
                    </a:lnTo>
                    <a:lnTo>
                      <a:pt x="2318" y="3708"/>
                    </a:lnTo>
                    <a:lnTo>
                      <a:pt x="2323" y="3702"/>
                    </a:lnTo>
                    <a:lnTo>
                      <a:pt x="2333" y="3699"/>
                    </a:lnTo>
                    <a:lnTo>
                      <a:pt x="2340" y="3691"/>
                    </a:lnTo>
                    <a:lnTo>
                      <a:pt x="2340" y="3685"/>
                    </a:lnTo>
                    <a:lnTo>
                      <a:pt x="2346" y="3687"/>
                    </a:lnTo>
                    <a:lnTo>
                      <a:pt x="2350" y="3687"/>
                    </a:lnTo>
                    <a:lnTo>
                      <a:pt x="2356" y="3680"/>
                    </a:lnTo>
                    <a:lnTo>
                      <a:pt x="2361" y="3675"/>
                    </a:lnTo>
                    <a:lnTo>
                      <a:pt x="2361" y="3674"/>
                    </a:lnTo>
                    <a:lnTo>
                      <a:pt x="2356" y="3666"/>
                    </a:lnTo>
                    <a:lnTo>
                      <a:pt x="2350" y="3663"/>
                    </a:lnTo>
                    <a:lnTo>
                      <a:pt x="2343" y="3657"/>
                    </a:lnTo>
                    <a:lnTo>
                      <a:pt x="2345" y="3655"/>
                    </a:lnTo>
                    <a:lnTo>
                      <a:pt x="2346" y="3654"/>
                    </a:lnTo>
                    <a:lnTo>
                      <a:pt x="2349" y="3656"/>
                    </a:lnTo>
                    <a:lnTo>
                      <a:pt x="2354" y="3654"/>
                    </a:lnTo>
                    <a:lnTo>
                      <a:pt x="2356" y="3651"/>
                    </a:lnTo>
                    <a:lnTo>
                      <a:pt x="2354" y="3647"/>
                    </a:lnTo>
                    <a:lnTo>
                      <a:pt x="2353" y="3644"/>
                    </a:lnTo>
                    <a:lnTo>
                      <a:pt x="2356" y="3640"/>
                    </a:lnTo>
                    <a:lnTo>
                      <a:pt x="2357" y="3636"/>
                    </a:lnTo>
                    <a:lnTo>
                      <a:pt x="2352" y="3629"/>
                    </a:lnTo>
                    <a:lnTo>
                      <a:pt x="2347" y="3630"/>
                    </a:lnTo>
                    <a:lnTo>
                      <a:pt x="2342" y="3626"/>
                    </a:lnTo>
                    <a:lnTo>
                      <a:pt x="2345" y="3621"/>
                    </a:lnTo>
                    <a:lnTo>
                      <a:pt x="2350" y="3616"/>
                    </a:lnTo>
                    <a:lnTo>
                      <a:pt x="2350" y="3612"/>
                    </a:lnTo>
                    <a:lnTo>
                      <a:pt x="2349" y="3610"/>
                    </a:lnTo>
                    <a:lnTo>
                      <a:pt x="2339" y="3603"/>
                    </a:lnTo>
                    <a:lnTo>
                      <a:pt x="2333" y="3590"/>
                    </a:lnTo>
                    <a:lnTo>
                      <a:pt x="2333" y="3581"/>
                    </a:lnTo>
                    <a:lnTo>
                      <a:pt x="2335" y="3581"/>
                    </a:lnTo>
                    <a:lnTo>
                      <a:pt x="2337" y="3578"/>
                    </a:lnTo>
                    <a:lnTo>
                      <a:pt x="2341" y="3582"/>
                    </a:lnTo>
                    <a:lnTo>
                      <a:pt x="2346" y="3584"/>
                    </a:lnTo>
                    <a:lnTo>
                      <a:pt x="2352" y="3583"/>
                    </a:lnTo>
                    <a:lnTo>
                      <a:pt x="2354" y="3584"/>
                    </a:lnTo>
                    <a:lnTo>
                      <a:pt x="2358" y="3580"/>
                    </a:lnTo>
                    <a:lnTo>
                      <a:pt x="2364" y="3583"/>
                    </a:lnTo>
                    <a:lnTo>
                      <a:pt x="2368" y="3583"/>
                    </a:lnTo>
                    <a:lnTo>
                      <a:pt x="2371" y="3572"/>
                    </a:lnTo>
                    <a:lnTo>
                      <a:pt x="2371" y="3564"/>
                    </a:lnTo>
                    <a:lnTo>
                      <a:pt x="2369" y="3553"/>
                    </a:lnTo>
                    <a:lnTo>
                      <a:pt x="2370" y="3547"/>
                    </a:lnTo>
                    <a:lnTo>
                      <a:pt x="2374" y="3540"/>
                    </a:lnTo>
                    <a:lnTo>
                      <a:pt x="2381" y="3538"/>
                    </a:lnTo>
                    <a:lnTo>
                      <a:pt x="2383" y="3533"/>
                    </a:lnTo>
                    <a:lnTo>
                      <a:pt x="2388" y="3528"/>
                    </a:lnTo>
                    <a:lnTo>
                      <a:pt x="2388" y="3522"/>
                    </a:lnTo>
                    <a:lnTo>
                      <a:pt x="2390" y="3518"/>
                    </a:lnTo>
                    <a:lnTo>
                      <a:pt x="2394" y="3516"/>
                    </a:lnTo>
                    <a:lnTo>
                      <a:pt x="2395" y="3512"/>
                    </a:lnTo>
                    <a:lnTo>
                      <a:pt x="2400" y="3510"/>
                    </a:lnTo>
                    <a:lnTo>
                      <a:pt x="2409" y="3502"/>
                    </a:lnTo>
                    <a:lnTo>
                      <a:pt x="2413" y="3505"/>
                    </a:lnTo>
                    <a:lnTo>
                      <a:pt x="2419" y="3511"/>
                    </a:lnTo>
                    <a:lnTo>
                      <a:pt x="2424" y="3513"/>
                    </a:lnTo>
                    <a:lnTo>
                      <a:pt x="2429" y="3515"/>
                    </a:lnTo>
                    <a:lnTo>
                      <a:pt x="2431" y="3517"/>
                    </a:lnTo>
                    <a:lnTo>
                      <a:pt x="2433" y="3520"/>
                    </a:lnTo>
                    <a:lnTo>
                      <a:pt x="2437" y="3525"/>
                    </a:lnTo>
                    <a:lnTo>
                      <a:pt x="2442" y="3540"/>
                    </a:lnTo>
                    <a:lnTo>
                      <a:pt x="2446" y="3543"/>
                    </a:lnTo>
                    <a:lnTo>
                      <a:pt x="2450" y="3554"/>
                    </a:lnTo>
                    <a:lnTo>
                      <a:pt x="2454" y="3565"/>
                    </a:lnTo>
                    <a:lnTo>
                      <a:pt x="2455" y="3571"/>
                    </a:lnTo>
                    <a:lnTo>
                      <a:pt x="2455" y="3578"/>
                    </a:lnTo>
                    <a:lnTo>
                      <a:pt x="2455" y="3583"/>
                    </a:lnTo>
                    <a:lnTo>
                      <a:pt x="2453" y="3590"/>
                    </a:lnTo>
                    <a:lnTo>
                      <a:pt x="2452" y="3595"/>
                    </a:lnTo>
                    <a:lnTo>
                      <a:pt x="2455" y="3614"/>
                    </a:lnTo>
                    <a:lnTo>
                      <a:pt x="2455" y="3621"/>
                    </a:lnTo>
                    <a:lnTo>
                      <a:pt x="2456" y="3625"/>
                    </a:lnTo>
                    <a:lnTo>
                      <a:pt x="2459" y="3626"/>
                    </a:lnTo>
                    <a:lnTo>
                      <a:pt x="2465" y="3644"/>
                    </a:lnTo>
                    <a:lnTo>
                      <a:pt x="2470" y="3647"/>
                    </a:lnTo>
                    <a:lnTo>
                      <a:pt x="2473" y="3652"/>
                    </a:lnTo>
                    <a:lnTo>
                      <a:pt x="2481" y="3654"/>
                    </a:lnTo>
                    <a:lnTo>
                      <a:pt x="2494" y="3672"/>
                    </a:lnTo>
                    <a:lnTo>
                      <a:pt x="2497" y="3680"/>
                    </a:lnTo>
                    <a:lnTo>
                      <a:pt x="2504" y="3689"/>
                    </a:lnTo>
                    <a:lnTo>
                      <a:pt x="2506" y="3698"/>
                    </a:lnTo>
                    <a:lnTo>
                      <a:pt x="2509" y="3702"/>
                    </a:lnTo>
                    <a:lnTo>
                      <a:pt x="2515" y="3711"/>
                    </a:lnTo>
                    <a:lnTo>
                      <a:pt x="2529" y="3724"/>
                    </a:lnTo>
                    <a:lnTo>
                      <a:pt x="2528" y="3728"/>
                    </a:lnTo>
                    <a:lnTo>
                      <a:pt x="2530" y="3734"/>
                    </a:lnTo>
                    <a:lnTo>
                      <a:pt x="2538" y="3744"/>
                    </a:lnTo>
                    <a:lnTo>
                      <a:pt x="2546" y="3742"/>
                    </a:lnTo>
                    <a:lnTo>
                      <a:pt x="2547" y="3743"/>
                    </a:lnTo>
                    <a:lnTo>
                      <a:pt x="2549" y="3751"/>
                    </a:lnTo>
                    <a:lnTo>
                      <a:pt x="2556" y="3765"/>
                    </a:lnTo>
                    <a:lnTo>
                      <a:pt x="2560" y="3769"/>
                    </a:lnTo>
                    <a:lnTo>
                      <a:pt x="2566" y="3774"/>
                    </a:lnTo>
                    <a:lnTo>
                      <a:pt x="2568" y="3777"/>
                    </a:lnTo>
                    <a:lnTo>
                      <a:pt x="2574" y="3781"/>
                    </a:lnTo>
                    <a:lnTo>
                      <a:pt x="2574" y="3784"/>
                    </a:lnTo>
                    <a:lnTo>
                      <a:pt x="2574" y="3785"/>
                    </a:lnTo>
                    <a:lnTo>
                      <a:pt x="2575" y="3788"/>
                    </a:lnTo>
                    <a:lnTo>
                      <a:pt x="2576" y="3794"/>
                    </a:lnTo>
                    <a:lnTo>
                      <a:pt x="2577" y="3796"/>
                    </a:lnTo>
                    <a:lnTo>
                      <a:pt x="2566" y="3800"/>
                    </a:lnTo>
                    <a:lnTo>
                      <a:pt x="2564" y="3802"/>
                    </a:lnTo>
                    <a:lnTo>
                      <a:pt x="2565" y="3809"/>
                    </a:lnTo>
                    <a:lnTo>
                      <a:pt x="2570" y="3811"/>
                    </a:lnTo>
                    <a:lnTo>
                      <a:pt x="2579" y="3815"/>
                    </a:lnTo>
                    <a:lnTo>
                      <a:pt x="2581" y="3818"/>
                    </a:lnTo>
                    <a:lnTo>
                      <a:pt x="2582" y="3820"/>
                    </a:lnTo>
                    <a:lnTo>
                      <a:pt x="2589" y="3825"/>
                    </a:lnTo>
                    <a:lnTo>
                      <a:pt x="2592" y="3827"/>
                    </a:lnTo>
                    <a:lnTo>
                      <a:pt x="2596" y="3831"/>
                    </a:lnTo>
                    <a:lnTo>
                      <a:pt x="2601" y="3846"/>
                    </a:lnTo>
                    <a:lnTo>
                      <a:pt x="2602" y="3847"/>
                    </a:lnTo>
                    <a:lnTo>
                      <a:pt x="2605" y="3850"/>
                    </a:lnTo>
                    <a:lnTo>
                      <a:pt x="2607" y="3853"/>
                    </a:lnTo>
                    <a:lnTo>
                      <a:pt x="2609" y="3857"/>
                    </a:lnTo>
                    <a:lnTo>
                      <a:pt x="2610" y="3860"/>
                    </a:lnTo>
                    <a:lnTo>
                      <a:pt x="2618" y="3865"/>
                    </a:lnTo>
                    <a:lnTo>
                      <a:pt x="2620" y="3869"/>
                    </a:lnTo>
                    <a:lnTo>
                      <a:pt x="2630" y="3874"/>
                    </a:lnTo>
                    <a:lnTo>
                      <a:pt x="2636" y="3877"/>
                    </a:lnTo>
                    <a:lnTo>
                      <a:pt x="2641" y="3868"/>
                    </a:lnTo>
                    <a:lnTo>
                      <a:pt x="2648" y="3867"/>
                    </a:lnTo>
                    <a:lnTo>
                      <a:pt x="2650" y="3870"/>
                    </a:lnTo>
                    <a:lnTo>
                      <a:pt x="2657" y="3873"/>
                    </a:lnTo>
                    <a:lnTo>
                      <a:pt x="2662" y="3873"/>
                    </a:lnTo>
                    <a:lnTo>
                      <a:pt x="2666" y="3877"/>
                    </a:lnTo>
                    <a:lnTo>
                      <a:pt x="2669" y="3878"/>
                    </a:lnTo>
                    <a:lnTo>
                      <a:pt x="2677" y="3868"/>
                    </a:lnTo>
                    <a:lnTo>
                      <a:pt x="2680" y="3864"/>
                    </a:lnTo>
                    <a:lnTo>
                      <a:pt x="2687" y="3862"/>
                    </a:lnTo>
                    <a:lnTo>
                      <a:pt x="2690" y="3860"/>
                    </a:lnTo>
                    <a:lnTo>
                      <a:pt x="2703" y="3849"/>
                    </a:lnTo>
                    <a:lnTo>
                      <a:pt x="2706" y="3848"/>
                    </a:lnTo>
                    <a:lnTo>
                      <a:pt x="2711" y="3849"/>
                    </a:lnTo>
                    <a:lnTo>
                      <a:pt x="2713" y="3847"/>
                    </a:lnTo>
                    <a:lnTo>
                      <a:pt x="2718" y="3844"/>
                    </a:lnTo>
                    <a:lnTo>
                      <a:pt x="2721" y="3841"/>
                    </a:lnTo>
                    <a:lnTo>
                      <a:pt x="2723" y="3836"/>
                    </a:lnTo>
                    <a:lnTo>
                      <a:pt x="2724" y="3825"/>
                    </a:lnTo>
                    <a:lnTo>
                      <a:pt x="2723" y="3818"/>
                    </a:lnTo>
                    <a:lnTo>
                      <a:pt x="2712" y="3799"/>
                    </a:lnTo>
                    <a:lnTo>
                      <a:pt x="2711" y="3796"/>
                    </a:lnTo>
                    <a:lnTo>
                      <a:pt x="2712" y="3794"/>
                    </a:lnTo>
                    <a:lnTo>
                      <a:pt x="2715" y="3785"/>
                    </a:lnTo>
                    <a:lnTo>
                      <a:pt x="2711" y="3777"/>
                    </a:lnTo>
                    <a:lnTo>
                      <a:pt x="2706" y="3753"/>
                    </a:lnTo>
                    <a:lnTo>
                      <a:pt x="2709" y="3745"/>
                    </a:lnTo>
                    <a:lnTo>
                      <a:pt x="2712" y="3742"/>
                    </a:lnTo>
                    <a:lnTo>
                      <a:pt x="2719" y="3739"/>
                    </a:lnTo>
                    <a:lnTo>
                      <a:pt x="2725" y="3742"/>
                    </a:lnTo>
                    <a:lnTo>
                      <a:pt x="2729" y="3745"/>
                    </a:lnTo>
                    <a:lnTo>
                      <a:pt x="2732" y="3743"/>
                    </a:lnTo>
                    <a:lnTo>
                      <a:pt x="2732" y="3737"/>
                    </a:lnTo>
                    <a:lnTo>
                      <a:pt x="2733" y="3736"/>
                    </a:lnTo>
                    <a:lnTo>
                      <a:pt x="2739" y="3738"/>
                    </a:lnTo>
                    <a:lnTo>
                      <a:pt x="2746" y="3739"/>
                    </a:lnTo>
                    <a:lnTo>
                      <a:pt x="2754" y="3732"/>
                    </a:lnTo>
                    <a:lnTo>
                      <a:pt x="2757" y="3720"/>
                    </a:lnTo>
                    <a:lnTo>
                      <a:pt x="2760" y="3719"/>
                    </a:lnTo>
                    <a:lnTo>
                      <a:pt x="2762" y="3718"/>
                    </a:lnTo>
                    <a:lnTo>
                      <a:pt x="2765" y="3714"/>
                    </a:lnTo>
                    <a:lnTo>
                      <a:pt x="2772" y="3701"/>
                    </a:lnTo>
                    <a:lnTo>
                      <a:pt x="2783" y="3698"/>
                    </a:lnTo>
                    <a:lnTo>
                      <a:pt x="2786" y="3699"/>
                    </a:lnTo>
                    <a:lnTo>
                      <a:pt x="2791" y="3696"/>
                    </a:lnTo>
                    <a:lnTo>
                      <a:pt x="2795" y="3697"/>
                    </a:lnTo>
                    <a:lnTo>
                      <a:pt x="2802" y="3695"/>
                    </a:lnTo>
                    <a:lnTo>
                      <a:pt x="2807" y="3691"/>
                    </a:lnTo>
                    <a:lnTo>
                      <a:pt x="2815" y="3688"/>
                    </a:lnTo>
                    <a:lnTo>
                      <a:pt x="2823" y="3692"/>
                    </a:lnTo>
                    <a:lnTo>
                      <a:pt x="2824" y="3691"/>
                    </a:lnTo>
                    <a:lnTo>
                      <a:pt x="2832" y="3685"/>
                    </a:lnTo>
                    <a:lnTo>
                      <a:pt x="2846" y="3682"/>
                    </a:lnTo>
                    <a:lnTo>
                      <a:pt x="2848" y="3675"/>
                    </a:lnTo>
                    <a:lnTo>
                      <a:pt x="2855" y="3673"/>
                    </a:lnTo>
                    <a:lnTo>
                      <a:pt x="2857" y="3671"/>
                    </a:lnTo>
                    <a:lnTo>
                      <a:pt x="2856" y="3665"/>
                    </a:lnTo>
                    <a:lnTo>
                      <a:pt x="2853" y="3662"/>
                    </a:lnTo>
                    <a:lnTo>
                      <a:pt x="2853" y="3657"/>
                    </a:lnTo>
                    <a:lnTo>
                      <a:pt x="2856" y="3656"/>
                    </a:lnTo>
                    <a:lnTo>
                      <a:pt x="2857" y="3652"/>
                    </a:lnTo>
                    <a:lnTo>
                      <a:pt x="2853" y="3650"/>
                    </a:lnTo>
                    <a:lnTo>
                      <a:pt x="2851" y="3645"/>
                    </a:lnTo>
                    <a:lnTo>
                      <a:pt x="2858" y="3643"/>
                    </a:lnTo>
                    <a:lnTo>
                      <a:pt x="2859" y="3641"/>
                    </a:lnTo>
                    <a:lnTo>
                      <a:pt x="2861" y="3634"/>
                    </a:lnTo>
                    <a:lnTo>
                      <a:pt x="2865" y="3630"/>
                    </a:lnTo>
                    <a:lnTo>
                      <a:pt x="2867" y="3621"/>
                    </a:lnTo>
                    <a:lnTo>
                      <a:pt x="2870" y="3620"/>
                    </a:lnTo>
                    <a:lnTo>
                      <a:pt x="2872" y="3621"/>
                    </a:lnTo>
                    <a:lnTo>
                      <a:pt x="2875" y="3621"/>
                    </a:lnTo>
                    <a:lnTo>
                      <a:pt x="2879" y="3614"/>
                    </a:lnTo>
                    <a:lnTo>
                      <a:pt x="2887" y="3612"/>
                    </a:lnTo>
                    <a:lnTo>
                      <a:pt x="2888" y="3608"/>
                    </a:lnTo>
                    <a:lnTo>
                      <a:pt x="2892" y="3606"/>
                    </a:lnTo>
                    <a:lnTo>
                      <a:pt x="2900" y="3610"/>
                    </a:lnTo>
                    <a:lnTo>
                      <a:pt x="2905" y="3615"/>
                    </a:lnTo>
                    <a:lnTo>
                      <a:pt x="2909" y="3618"/>
                    </a:lnTo>
                    <a:lnTo>
                      <a:pt x="2910" y="3620"/>
                    </a:lnTo>
                    <a:lnTo>
                      <a:pt x="2908" y="3623"/>
                    </a:lnTo>
                    <a:lnTo>
                      <a:pt x="2908" y="3625"/>
                    </a:lnTo>
                    <a:lnTo>
                      <a:pt x="2917" y="3630"/>
                    </a:lnTo>
                    <a:lnTo>
                      <a:pt x="2920" y="3635"/>
                    </a:lnTo>
                    <a:lnTo>
                      <a:pt x="2920" y="3645"/>
                    </a:lnTo>
                    <a:lnTo>
                      <a:pt x="2922" y="3655"/>
                    </a:lnTo>
                    <a:lnTo>
                      <a:pt x="2921" y="3662"/>
                    </a:lnTo>
                    <a:lnTo>
                      <a:pt x="2922" y="3664"/>
                    </a:lnTo>
                    <a:lnTo>
                      <a:pt x="2929" y="3673"/>
                    </a:lnTo>
                    <a:lnTo>
                      <a:pt x="2932" y="3675"/>
                    </a:lnTo>
                    <a:lnTo>
                      <a:pt x="2936" y="3676"/>
                    </a:lnTo>
                    <a:lnTo>
                      <a:pt x="2944" y="3681"/>
                    </a:lnTo>
                    <a:lnTo>
                      <a:pt x="2951" y="3676"/>
                    </a:lnTo>
                    <a:lnTo>
                      <a:pt x="2952" y="3673"/>
                    </a:lnTo>
                    <a:lnTo>
                      <a:pt x="2953" y="3661"/>
                    </a:lnTo>
                    <a:lnTo>
                      <a:pt x="2961" y="3655"/>
                    </a:lnTo>
                    <a:lnTo>
                      <a:pt x="2963" y="3639"/>
                    </a:lnTo>
                    <a:lnTo>
                      <a:pt x="2967" y="3633"/>
                    </a:lnTo>
                    <a:lnTo>
                      <a:pt x="2972" y="3626"/>
                    </a:lnTo>
                    <a:lnTo>
                      <a:pt x="2979" y="3625"/>
                    </a:lnTo>
                    <a:lnTo>
                      <a:pt x="2983" y="3621"/>
                    </a:lnTo>
                    <a:lnTo>
                      <a:pt x="2982" y="3614"/>
                    </a:lnTo>
                    <a:lnTo>
                      <a:pt x="2983" y="3606"/>
                    </a:lnTo>
                    <a:lnTo>
                      <a:pt x="2984" y="3605"/>
                    </a:lnTo>
                    <a:lnTo>
                      <a:pt x="2990" y="3604"/>
                    </a:lnTo>
                    <a:lnTo>
                      <a:pt x="2992" y="3602"/>
                    </a:lnTo>
                    <a:lnTo>
                      <a:pt x="2994" y="3592"/>
                    </a:lnTo>
                    <a:lnTo>
                      <a:pt x="2993" y="3587"/>
                    </a:lnTo>
                    <a:lnTo>
                      <a:pt x="2994" y="3583"/>
                    </a:lnTo>
                    <a:lnTo>
                      <a:pt x="3001" y="3574"/>
                    </a:lnTo>
                    <a:lnTo>
                      <a:pt x="3006" y="3574"/>
                    </a:lnTo>
                    <a:lnTo>
                      <a:pt x="3009" y="3578"/>
                    </a:lnTo>
                    <a:lnTo>
                      <a:pt x="3010" y="3585"/>
                    </a:lnTo>
                    <a:lnTo>
                      <a:pt x="3010" y="3591"/>
                    </a:lnTo>
                    <a:lnTo>
                      <a:pt x="3012" y="3596"/>
                    </a:lnTo>
                    <a:lnTo>
                      <a:pt x="3012" y="3602"/>
                    </a:lnTo>
                    <a:lnTo>
                      <a:pt x="3009" y="3611"/>
                    </a:lnTo>
                    <a:lnTo>
                      <a:pt x="3010" y="3618"/>
                    </a:lnTo>
                    <a:lnTo>
                      <a:pt x="3011" y="3620"/>
                    </a:lnTo>
                    <a:lnTo>
                      <a:pt x="3016" y="3622"/>
                    </a:lnTo>
                    <a:lnTo>
                      <a:pt x="3022" y="3629"/>
                    </a:lnTo>
                    <a:lnTo>
                      <a:pt x="3024" y="3633"/>
                    </a:lnTo>
                    <a:lnTo>
                      <a:pt x="3023" y="3641"/>
                    </a:lnTo>
                    <a:lnTo>
                      <a:pt x="3032" y="3654"/>
                    </a:lnTo>
                    <a:lnTo>
                      <a:pt x="3034" y="3661"/>
                    </a:lnTo>
                    <a:lnTo>
                      <a:pt x="3041" y="3670"/>
                    </a:lnTo>
                    <a:lnTo>
                      <a:pt x="3048" y="3682"/>
                    </a:lnTo>
                    <a:lnTo>
                      <a:pt x="3051" y="3691"/>
                    </a:lnTo>
                    <a:lnTo>
                      <a:pt x="3062" y="3695"/>
                    </a:lnTo>
                    <a:lnTo>
                      <a:pt x="3063" y="3705"/>
                    </a:lnTo>
                    <a:lnTo>
                      <a:pt x="3071" y="3713"/>
                    </a:lnTo>
                    <a:lnTo>
                      <a:pt x="3073" y="3722"/>
                    </a:lnTo>
                    <a:lnTo>
                      <a:pt x="3075" y="3726"/>
                    </a:lnTo>
                    <a:lnTo>
                      <a:pt x="3082" y="3729"/>
                    </a:lnTo>
                    <a:lnTo>
                      <a:pt x="3086" y="3735"/>
                    </a:lnTo>
                    <a:lnTo>
                      <a:pt x="3091" y="3737"/>
                    </a:lnTo>
                    <a:lnTo>
                      <a:pt x="3102" y="3735"/>
                    </a:lnTo>
                    <a:lnTo>
                      <a:pt x="3108" y="3738"/>
                    </a:lnTo>
                    <a:lnTo>
                      <a:pt x="3115" y="3737"/>
                    </a:lnTo>
                    <a:lnTo>
                      <a:pt x="3116" y="3735"/>
                    </a:lnTo>
                    <a:lnTo>
                      <a:pt x="3119" y="3735"/>
                    </a:lnTo>
                    <a:lnTo>
                      <a:pt x="3122" y="3745"/>
                    </a:lnTo>
                    <a:lnTo>
                      <a:pt x="3125" y="3747"/>
                    </a:lnTo>
                    <a:lnTo>
                      <a:pt x="3126" y="3747"/>
                    </a:lnTo>
                    <a:lnTo>
                      <a:pt x="3128" y="3745"/>
                    </a:lnTo>
                    <a:lnTo>
                      <a:pt x="3130" y="3745"/>
                    </a:lnTo>
                    <a:lnTo>
                      <a:pt x="3135" y="3747"/>
                    </a:lnTo>
                    <a:lnTo>
                      <a:pt x="3138" y="3750"/>
                    </a:lnTo>
                    <a:lnTo>
                      <a:pt x="3153" y="3755"/>
                    </a:lnTo>
                    <a:lnTo>
                      <a:pt x="3158" y="3755"/>
                    </a:lnTo>
                    <a:lnTo>
                      <a:pt x="3166" y="3760"/>
                    </a:lnTo>
                    <a:lnTo>
                      <a:pt x="3181" y="3767"/>
                    </a:lnTo>
                    <a:lnTo>
                      <a:pt x="3195" y="3787"/>
                    </a:lnTo>
                    <a:lnTo>
                      <a:pt x="3207" y="3796"/>
                    </a:lnTo>
                    <a:lnTo>
                      <a:pt x="3210" y="3788"/>
                    </a:lnTo>
                    <a:lnTo>
                      <a:pt x="3215" y="3784"/>
                    </a:lnTo>
                    <a:lnTo>
                      <a:pt x="3216" y="3781"/>
                    </a:lnTo>
                    <a:lnTo>
                      <a:pt x="3222" y="3777"/>
                    </a:lnTo>
                    <a:lnTo>
                      <a:pt x="3238" y="3758"/>
                    </a:lnTo>
                    <a:lnTo>
                      <a:pt x="3242" y="3757"/>
                    </a:lnTo>
                    <a:lnTo>
                      <a:pt x="3248" y="3758"/>
                    </a:lnTo>
                    <a:lnTo>
                      <a:pt x="3253" y="3760"/>
                    </a:lnTo>
                    <a:lnTo>
                      <a:pt x="3262" y="3768"/>
                    </a:lnTo>
                    <a:lnTo>
                      <a:pt x="3274" y="3774"/>
                    </a:lnTo>
                    <a:lnTo>
                      <a:pt x="3282" y="3780"/>
                    </a:lnTo>
                    <a:lnTo>
                      <a:pt x="3286" y="3782"/>
                    </a:lnTo>
                    <a:lnTo>
                      <a:pt x="3289" y="3780"/>
                    </a:lnTo>
                    <a:lnTo>
                      <a:pt x="3290" y="3774"/>
                    </a:lnTo>
                    <a:lnTo>
                      <a:pt x="3296" y="3765"/>
                    </a:lnTo>
                    <a:lnTo>
                      <a:pt x="3302" y="3764"/>
                    </a:lnTo>
                    <a:lnTo>
                      <a:pt x="3312" y="3751"/>
                    </a:lnTo>
                    <a:lnTo>
                      <a:pt x="3315" y="3749"/>
                    </a:lnTo>
                    <a:lnTo>
                      <a:pt x="3304" y="3743"/>
                    </a:lnTo>
                    <a:lnTo>
                      <a:pt x="3288" y="3712"/>
                    </a:lnTo>
                    <a:lnTo>
                      <a:pt x="3275" y="3665"/>
                    </a:lnTo>
                    <a:lnTo>
                      <a:pt x="3267" y="3625"/>
                    </a:lnTo>
                    <a:lnTo>
                      <a:pt x="3265" y="3613"/>
                    </a:lnTo>
                    <a:lnTo>
                      <a:pt x="3260" y="3547"/>
                    </a:lnTo>
                    <a:lnTo>
                      <a:pt x="3259" y="3529"/>
                    </a:lnTo>
                    <a:lnTo>
                      <a:pt x="3260" y="3523"/>
                    </a:lnTo>
                    <a:lnTo>
                      <a:pt x="3262" y="3519"/>
                    </a:lnTo>
                    <a:lnTo>
                      <a:pt x="3272" y="3510"/>
                    </a:lnTo>
                    <a:lnTo>
                      <a:pt x="3159" y="3258"/>
                    </a:lnTo>
                    <a:lnTo>
                      <a:pt x="3145" y="3237"/>
                    </a:lnTo>
                    <a:lnTo>
                      <a:pt x="3143" y="3232"/>
                    </a:lnTo>
                    <a:lnTo>
                      <a:pt x="3139" y="3230"/>
                    </a:lnTo>
                    <a:lnTo>
                      <a:pt x="3127" y="3227"/>
                    </a:lnTo>
                    <a:lnTo>
                      <a:pt x="3126" y="3227"/>
                    </a:lnTo>
                    <a:lnTo>
                      <a:pt x="3124" y="3226"/>
                    </a:lnTo>
                    <a:lnTo>
                      <a:pt x="3107" y="3210"/>
                    </a:lnTo>
                    <a:lnTo>
                      <a:pt x="3106" y="3209"/>
                    </a:lnTo>
                    <a:lnTo>
                      <a:pt x="3106" y="3207"/>
                    </a:lnTo>
                    <a:lnTo>
                      <a:pt x="3106" y="3202"/>
                    </a:lnTo>
                    <a:lnTo>
                      <a:pt x="3108" y="3199"/>
                    </a:lnTo>
                    <a:lnTo>
                      <a:pt x="3133" y="3169"/>
                    </a:lnTo>
                    <a:lnTo>
                      <a:pt x="3138" y="3163"/>
                    </a:lnTo>
                    <a:lnTo>
                      <a:pt x="3145" y="3158"/>
                    </a:lnTo>
                    <a:lnTo>
                      <a:pt x="3148" y="3156"/>
                    </a:lnTo>
                    <a:lnTo>
                      <a:pt x="3153" y="3155"/>
                    </a:lnTo>
                    <a:lnTo>
                      <a:pt x="3154" y="3156"/>
                    </a:lnTo>
                    <a:lnTo>
                      <a:pt x="3159" y="3159"/>
                    </a:lnTo>
                    <a:lnTo>
                      <a:pt x="3161" y="3160"/>
                    </a:lnTo>
                    <a:lnTo>
                      <a:pt x="3164" y="3160"/>
                    </a:lnTo>
                    <a:lnTo>
                      <a:pt x="3172" y="3159"/>
                    </a:lnTo>
                    <a:lnTo>
                      <a:pt x="3188" y="3149"/>
                    </a:lnTo>
                    <a:lnTo>
                      <a:pt x="3238" y="3113"/>
                    </a:lnTo>
                    <a:lnTo>
                      <a:pt x="3268" y="3063"/>
                    </a:lnTo>
                    <a:lnTo>
                      <a:pt x="3273" y="3053"/>
                    </a:lnTo>
                    <a:lnTo>
                      <a:pt x="3275" y="3049"/>
                    </a:lnTo>
                    <a:lnTo>
                      <a:pt x="3275" y="3046"/>
                    </a:lnTo>
                    <a:lnTo>
                      <a:pt x="3277" y="3042"/>
                    </a:lnTo>
                    <a:lnTo>
                      <a:pt x="3274" y="3035"/>
                    </a:lnTo>
                    <a:lnTo>
                      <a:pt x="3273" y="3033"/>
                    </a:lnTo>
                    <a:lnTo>
                      <a:pt x="3269" y="3032"/>
                    </a:lnTo>
                    <a:lnTo>
                      <a:pt x="3268" y="3030"/>
                    </a:lnTo>
                    <a:lnTo>
                      <a:pt x="3267" y="3026"/>
                    </a:lnTo>
                    <a:lnTo>
                      <a:pt x="3265" y="3023"/>
                    </a:lnTo>
                    <a:lnTo>
                      <a:pt x="3267" y="3015"/>
                    </a:lnTo>
                    <a:lnTo>
                      <a:pt x="3267" y="3010"/>
                    </a:lnTo>
                    <a:lnTo>
                      <a:pt x="3269" y="3005"/>
                    </a:lnTo>
                    <a:lnTo>
                      <a:pt x="3270" y="3004"/>
                    </a:lnTo>
                    <a:lnTo>
                      <a:pt x="3298" y="2973"/>
                    </a:lnTo>
                    <a:lnTo>
                      <a:pt x="3306" y="2943"/>
                    </a:lnTo>
                    <a:lnTo>
                      <a:pt x="3307" y="2940"/>
                    </a:lnTo>
                    <a:lnTo>
                      <a:pt x="3310" y="2938"/>
                    </a:lnTo>
                    <a:lnTo>
                      <a:pt x="3314" y="2935"/>
                    </a:lnTo>
                    <a:lnTo>
                      <a:pt x="3316" y="2933"/>
                    </a:lnTo>
                    <a:lnTo>
                      <a:pt x="3319" y="2935"/>
                    </a:lnTo>
                    <a:lnTo>
                      <a:pt x="3323" y="2935"/>
                    </a:lnTo>
                    <a:lnTo>
                      <a:pt x="3325" y="2937"/>
                    </a:lnTo>
                    <a:lnTo>
                      <a:pt x="3326" y="2938"/>
                    </a:lnTo>
                    <a:lnTo>
                      <a:pt x="3329" y="2944"/>
                    </a:lnTo>
                    <a:lnTo>
                      <a:pt x="3332" y="2950"/>
                    </a:lnTo>
                    <a:lnTo>
                      <a:pt x="3333" y="2953"/>
                    </a:lnTo>
                    <a:lnTo>
                      <a:pt x="3337" y="2958"/>
                    </a:lnTo>
                    <a:lnTo>
                      <a:pt x="3346" y="2963"/>
                    </a:lnTo>
                    <a:lnTo>
                      <a:pt x="3357" y="2969"/>
                    </a:lnTo>
                    <a:lnTo>
                      <a:pt x="3399" y="2972"/>
                    </a:lnTo>
                    <a:lnTo>
                      <a:pt x="3468" y="2977"/>
                    </a:lnTo>
                    <a:lnTo>
                      <a:pt x="3477" y="2978"/>
                    </a:lnTo>
                    <a:lnTo>
                      <a:pt x="3532" y="2982"/>
                    </a:lnTo>
                    <a:lnTo>
                      <a:pt x="3579" y="2985"/>
                    </a:lnTo>
                    <a:lnTo>
                      <a:pt x="3609" y="2987"/>
                    </a:lnTo>
                    <a:lnTo>
                      <a:pt x="3617" y="2992"/>
                    </a:lnTo>
                    <a:lnTo>
                      <a:pt x="3625" y="2993"/>
                    </a:lnTo>
                    <a:lnTo>
                      <a:pt x="3635" y="2995"/>
                    </a:lnTo>
                    <a:lnTo>
                      <a:pt x="3641" y="2994"/>
                    </a:lnTo>
                    <a:lnTo>
                      <a:pt x="3646" y="2991"/>
                    </a:lnTo>
                    <a:lnTo>
                      <a:pt x="3659" y="2977"/>
                    </a:lnTo>
                    <a:lnTo>
                      <a:pt x="3663" y="2971"/>
                    </a:lnTo>
                    <a:lnTo>
                      <a:pt x="3672" y="2958"/>
                    </a:lnTo>
                    <a:lnTo>
                      <a:pt x="3681" y="2938"/>
                    </a:lnTo>
                    <a:lnTo>
                      <a:pt x="3681" y="2927"/>
                    </a:lnTo>
                    <a:lnTo>
                      <a:pt x="3678" y="2920"/>
                    </a:lnTo>
                    <a:lnTo>
                      <a:pt x="3676" y="2917"/>
                    </a:lnTo>
                    <a:lnTo>
                      <a:pt x="3672" y="2910"/>
                    </a:lnTo>
                    <a:lnTo>
                      <a:pt x="3667" y="2901"/>
                    </a:lnTo>
                    <a:lnTo>
                      <a:pt x="3662" y="2891"/>
                    </a:lnTo>
                    <a:lnTo>
                      <a:pt x="3658" y="2860"/>
                    </a:lnTo>
                    <a:lnTo>
                      <a:pt x="3656" y="2834"/>
                    </a:lnTo>
                    <a:lnTo>
                      <a:pt x="3656" y="2821"/>
                    </a:lnTo>
                    <a:lnTo>
                      <a:pt x="3657" y="2807"/>
                    </a:lnTo>
                    <a:lnTo>
                      <a:pt x="3659" y="2794"/>
                    </a:lnTo>
                    <a:lnTo>
                      <a:pt x="3664" y="2777"/>
                    </a:lnTo>
                    <a:lnTo>
                      <a:pt x="3667" y="2774"/>
                    </a:lnTo>
                    <a:lnTo>
                      <a:pt x="3707" y="2739"/>
                    </a:lnTo>
                    <a:lnTo>
                      <a:pt x="3710" y="2736"/>
                    </a:lnTo>
                    <a:lnTo>
                      <a:pt x="3720" y="2734"/>
                    </a:lnTo>
                    <a:lnTo>
                      <a:pt x="3717" y="2716"/>
                    </a:lnTo>
                    <a:lnTo>
                      <a:pt x="3718" y="2647"/>
                    </a:lnTo>
                    <a:lnTo>
                      <a:pt x="3716" y="2605"/>
                    </a:lnTo>
                    <a:lnTo>
                      <a:pt x="3716" y="2602"/>
                    </a:lnTo>
                    <a:lnTo>
                      <a:pt x="3734" y="2599"/>
                    </a:lnTo>
                    <a:lnTo>
                      <a:pt x="3736" y="2598"/>
                    </a:lnTo>
                    <a:lnTo>
                      <a:pt x="3748" y="2569"/>
                    </a:lnTo>
                    <a:lnTo>
                      <a:pt x="3756" y="2511"/>
                    </a:lnTo>
                    <a:lnTo>
                      <a:pt x="3755" y="2506"/>
                    </a:lnTo>
                    <a:lnTo>
                      <a:pt x="3754" y="2503"/>
                    </a:lnTo>
                    <a:lnTo>
                      <a:pt x="3751" y="2470"/>
                    </a:lnTo>
                    <a:lnTo>
                      <a:pt x="3771" y="2446"/>
                    </a:lnTo>
                    <a:lnTo>
                      <a:pt x="3785" y="2420"/>
                    </a:lnTo>
                    <a:lnTo>
                      <a:pt x="3785" y="2415"/>
                    </a:lnTo>
                    <a:lnTo>
                      <a:pt x="3785" y="2414"/>
                    </a:lnTo>
                    <a:lnTo>
                      <a:pt x="3780" y="2364"/>
                    </a:lnTo>
                    <a:lnTo>
                      <a:pt x="3780" y="2363"/>
                    </a:lnTo>
                    <a:lnTo>
                      <a:pt x="3778" y="2359"/>
                    </a:lnTo>
                    <a:lnTo>
                      <a:pt x="3775" y="2354"/>
                    </a:lnTo>
                    <a:lnTo>
                      <a:pt x="3773" y="2352"/>
                    </a:lnTo>
                    <a:lnTo>
                      <a:pt x="3768" y="2348"/>
                    </a:lnTo>
                    <a:lnTo>
                      <a:pt x="3762" y="2347"/>
                    </a:lnTo>
                    <a:lnTo>
                      <a:pt x="3755" y="2346"/>
                    </a:lnTo>
                    <a:lnTo>
                      <a:pt x="3752" y="2345"/>
                    </a:lnTo>
                    <a:lnTo>
                      <a:pt x="3750" y="2341"/>
                    </a:lnTo>
                    <a:lnTo>
                      <a:pt x="3750" y="2340"/>
                    </a:lnTo>
                    <a:lnTo>
                      <a:pt x="3749" y="2336"/>
                    </a:lnTo>
                    <a:lnTo>
                      <a:pt x="3748" y="2330"/>
                    </a:lnTo>
                    <a:lnTo>
                      <a:pt x="3748" y="2328"/>
                    </a:lnTo>
                    <a:lnTo>
                      <a:pt x="3754" y="2287"/>
                    </a:lnTo>
                    <a:lnTo>
                      <a:pt x="3755" y="2283"/>
                    </a:lnTo>
                    <a:lnTo>
                      <a:pt x="3758" y="2277"/>
                    </a:lnTo>
                    <a:lnTo>
                      <a:pt x="3765" y="2271"/>
                    </a:lnTo>
                    <a:lnTo>
                      <a:pt x="3768" y="2267"/>
                    </a:lnTo>
                    <a:lnTo>
                      <a:pt x="3769" y="2265"/>
                    </a:lnTo>
                    <a:lnTo>
                      <a:pt x="3770" y="2263"/>
                    </a:lnTo>
                    <a:lnTo>
                      <a:pt x="3772" y="2259"/>
                    </a:lnTo>
                    <a:lnTo>
                      <a:pt x="3773" y="2255"/>
                    </a:lnTo>
                    <a:lnTo>
                      <a:pt x="3776" y="2239"/>
                    </a:lnTo>
                    <a:lnTo>
                      <a:pt x="3775" y="2203"/>
                    </a:lnTo>
                    <a:lnTo>
                      <a:pt x="3773" y="2197"/>
                    </a:lnTo>
                    <a:lnTo>
                      <a:pt x="3771" y="2194"/>
                    </a:lnTo>
                    <a:lnTo>
                      <a:pt x="3770" y="2192"/>
                    </a:lnTo>
                    <a:lnTo>
                      <a:pt x="3764" y="2187"/>
                    </a:lnTo>
                    <a:lnTo>
                      <a:pt x="3761" y="2185"/>
                    </a:lnTo>
                    <a:lnTo>
                      <a:pt x="3760" y="2183"/>
                    </a:lnTo>
                    <a:lnTo>
                      <a:pt x="3759" y="2181"/>
                    </a:lnTo>
                    <a:lnTo>
                      <a:pt x="3759" y="2175"/>
                    </a:lnTo>
                    <a:lnTo>
                      <a:pt x="3759" y="2171"/>
                    </a:lnTo>
                    <a:lnTo>
                      <a:pt x="3760" y="2165"/>
                    </a:lnTo>
                    <a:lnTo>
                      <a:pt x="3762" y="2162"/>
                    </a:lnTo>
                    <a:lnTo>
                      <a:pt x="3762" y="2159"/>
                    </a:lnTo>
                    <a:lnTo>
                      <a:pt x="3765" y="2136"/>
                    </a:lnTo>
                    <a:lnTo>
                      <a:pt x="3764" y="2134"/>
                    </a:lnTo>
                    <a:lnTo>
                      <a:pt x="3762" y="2124"/>
                    </a:lnTo>
                    <a:lnTo>
                      <a:pt x="3760" y="2119"/>
                    </a:lnTo>
                    <a:lnTo>
                      <a:pt x="3761" y="2098"/>
                    </a:lnTo>
                    <a:lnTo>
                      <a:pt x="3764" y="2073"/>
                    </a:lnTo>
                    <a:lnTo>
                      <a:pt x="3764" y="2069"/>
                    </a:lnTo>
                    <a:lnTo>
                      <a:pt x="3767" y="2062"/>
                    </a:lnTo>
                    <a:lnTo>
                      <a:pt x="3768" y="2062"/>
                    </a:lnTo>
                    <a:lnTo>
                      <a:pt x="3780" y="2056"/>
                    </a:lnTo>
                    <a:lnTo>
                      <a:pt x="3785" y="2052"/>
                    </a:lnTo>
                    <a:lnTo>
                      <a:pt x="3786" y="2050"/>
                    </a:lnTo>
                    <a:lnTo>
                      <a:pt x="3787" y="2046"/>
                    </a:lnTo>
                    <a:lnTo>
                      <a:pt x="3787" y="2042"/>
                    </a:lnTo>
                    <a:lnTo>
                      <a:pt x="3786" y="2038"/>
                    </a:lnTo>
                    <a:lnTo>
                      <a:pt x="3785" y="2033"/>
                    </a:lnTo>
                    <a:lnTo>
                      <a:pt x="3761" y="2000"/>
                    </a:lnTo>
                    <a:lnTo>
                      <a:pt x="3752" y="1991"/>
                    </a:lnTo>
                    <a:lnTo>
                      <a:pt x="3755" y="1981"/>
                    </a:lnTo>
                    <a:lnTo>
                      <a:pt x="3773" y="1922"/>
                    </a:lnTo>
                    <a:lnTo>
                      <a:pt x="3776" y="1914"/>
                    </a:lnTo>
                    <a:lnTo>
                      <a:pt x="3781" y="1909"/>
                    </a:lnTo>
                    <a:lnTo>
                      <a:pt x="3786" y="1906"/>
                    </a:lnTo>
                    <a:lnTo>
                      <a:pt x="3799" y="1900"/>
                    </a:lnTo>
                    <a:lnTo>
                      <a:pt x="3807" y="1897"/>
                    </a:lnTo>
                    <a:lnTo>
                      <a:pt x="3809" y="1897"/>
                    </a:lnTo>
                    <a:lnTo>
                      <a:pt x="3818" y="1896"/>
                    </a:lnTo>
                    <a:lnTo>
                      <a:pt x="3823" y="1894"/>
                    </a:lnTo>
                    <a:lnTo>
                      <a:pt x="3824" y="1893"/>
                    </a:lnTo>
                    <a:lnTo>
                      <a:pt x="3828" y="1891"/>
                    </a:lnTo>
                    <a:lnTo>
                      <a:pt x="3839" y="1874"/>
                    </a:lnTo>
                    <a:lnTo>
                      <a:pt x="3858" y="1826"/>
                    </a:lnTo>
                    <a:lnTo>
                      <a:pt x="3872" y="1759"/>
                    </a:lnTo>
                    <a:lnTo>
                      <a:pt x="3872" y="1752"/>
                    </a:lnTo>
                    <a:close/>
                  </a:path>
                </a:pathLst>
              </a:custGeom>
              <a:solidFill>
                <a:srgbClr val="FFD48F"/>
              </a:solidFill>
              <a:ln w="9525">
                <a:solidFill>
                  <a:schemeClr val="bg1"/>
                </a:solidFill>
                <a:round/>
                <a:headEnd/>
                <a:tailEnd/>
              </a:ln>
            </p:spPr>
            <p:txBody>
              <a:bodyPr/>
              <a:lstStyle/>
              <a:p>
                <a:endParaRPr lang="en-US"/>
              </a:p>
            </p:txBody>
          </p:sp>
          <p:sp>
            <p:nvSpPr>
              <p:cNvPr id="209" name="Freeform 7"/>
              <p:cNvSpPr>
                <a:spLocks/>
              </p:cNvSpPr>
              <p:nvPr/>
            </p:nvSpPr>
            <p:spPr bwMode="auto">
              <a:xfrm>
                <a:off x="2208213" y="3817938"/>
                <a:ext cx="1117600" cy="1054100"/>
              </a:xfrm>
              <a:custGeom>
                <a:avLst/>
                <a:gdLst>
                  <a:gd name="T0" fmla="*/ 2147483647 w 3719"/>
                  <a:gd name="T1" fmla="*/ 2147483647 h 3529"/>
                  <a:gd name="T2" fmla="*/ 2147483647 w 3719"/>
                  <a:gd name="T3" fmla="*/ 2147483647 h 3529"/>
                  <a:gd name="T4" fmla="*/ 2147483647 w 3719"/>
                  <a:gd name="T5" fmla="*/ 2147483647 h 3529"/>
                  <a:gd name="T6" fmla="*/ 2147483647 w 3719"/>
                  <a:gd name="T7" fmla="*/ 2147483647 h 3529"/>
                  <a:gd name="T8" fmla="*/ 2147483647 w 3719"/>
                  <a:gd name="T9" fmla="*/ 2147483647 h 3529"/>
                  <a:gd name="T10" fmla="*/ 2147483647 w 3719"/>
                  <a:gd name="T11" fmla="*/ 2147483647 h 3529"/>
                  <a:gd name="T12" fmla="*/ 2147483647 w 3719"/>
                  <a:gd name="T13" fmla="*/ 2147483647 h 3529"/>
                  <a:gd name="T14" fmla="*/ 2147483647 w 3719"/>
                  <a:gd name="T15" fmla="*/ 2147483647 h 3529"/>
                  <a:gd name="T16" fmla="*/ 2147483647 w 3719"/>
                  <a:gd name="T17" fmla="*/ 2147483647 h 3529"/>
                  <a:gd name="T18" fmla="*/ 2147483647 w 3719"/>
                  <a:gd name="T19" fmla="*/ 2147483647 h 3529"/>
                  <a:gd name="T20" fmla="*/ 2147483647 w 3719"/>
                  <a:gd name="T21" fmla="*/ 2147483647 h 3529"/>
                  <a:gd name="T22" fmla="*/ 2147483647 w 3719"/>
                  <a:gd name="T23" fmla="*/ 2147483647 h 3529"/>
                  <a:gd name="T24" fmla="*/ 2147483647 w 3719"/>
                  <a:gd name="T25" fmla="*/ 2147483647 h 3529"/>
                  <a:gd name="T26" fmla="*/ 2147483647 w 3719"/>
                  <a:gd name="T27" fmla="*/ 2147483647 h 3529"/>
                  <a:gd name="T28" fmla="*/ 2147483647 w 3719"/>
                  <a:gd name="T29" fmla="*/ 2147483647 h 3529"/>
                  <a:gd name="T30" fmla="*/ 2147483647 w 3719"/>
                  <a:gd name="T31" fmla="*/ 2147483647 h 3529"/>
                  <a:gd name="T32" fmla="*/ 2147483647 w 3719"/>
                  <a:gd name="T33" fmla="*/ 2147483647 h 3529"/>
                  <a:gd name="T34" fmla="*/ 2147483647 w 3719"/>
                  <a:gd name="T35" fmla="*/ 2147483647 h 3529"/>
                  <a:gd name="T36" fmla="*/ 2147483647 w 3719"/>
                  <a:gd name="T37" fmla="*/ 2147483647 h 3529"/>
                  <a:gd name="T38" fmla="*/ 2147483647 w 3719"/>
                  <a:gd name="T39" fmla="*/ 2147483647 h 3529"/>
                  <a:gd name="T40" fmla="*/ 2147483647 w 3719"/>
                  <a:gd name="T41" fmla="*/ 2147483647 h 3529"/>
                  <a:gd name="T42" fmla="*/ 2147483647 w 3719"/>
                  <a:gd name="T43" fmla="*/ 2147483647 h 3529"/>
                  <a:gd name="T44" fmla="*/ 2147483647 w 3719"/>
                  <a:gd name="T45" fmla="*/ 2147483647 h 3529"/>
                  <a:gd name="T46" fmla="*/ 2147483647 w 3719"/>
                  <a:gd name="T47" fmla="*/ 2147483647 h 3529"/>
                  <a:gd name="T48" fmla="*/ 2147483647 w 3719"/>
                  <a:gd name="T49" fmla="*/ 2147483647 h 3529"/>
                  <a:gd name="T50" fmla="*/ 2147483647 w 3719"/>
                  <a:gd name="T51" fmla="*/ 2147483647 h 3529"/>
                  <a:gd name="T52" fmla="*/ 2147483647 w 3719"/>
                  <a:gd name="T53" fmla="*/ 2147483647 h 3529"/>
                  <a:gd name="T54" fmla="*/ 2147483647 w 3719"/>
                  <a:gd name="T55" fmla="*/ 2147483647 h 3529"/>
                  <a:gd name="T56" fmla="*/ 2147483647 w 3719"/>
                  <a:gd name="T57" fmla="*/ 2147483647 h 3529"/>
                  <a:gd name="T58" fmla="*/ 2147483647 w 3719"/>
                  <a:gd name="T59" fmla="*/ 2147483647 h 3529"/>
                  <a:gd name="T60" fmla="*/ 2147483647 w 3719"/>
                  <a:gd name="T61" fmla="*/ 2147483647 h 3529"/>
                  <a:gd name="T62" fmla="*/ 2147483647 w 3719"/>
                  <a:gd name="T63" fmla="*/ 2147483647 h 3529"/>
                  <a:gd name="T64" fmla="*/ 2147483647 w 3719"/>
                  <a:gd name="T65" fmla="*/ 2147483647 h 3529"/>
                  <a:gd name="T66" fmla="*/ 2147483647 w 3719"/>
                  <a:gd name="T67" fmla="*/ 2147483647 h 3529"/>
                  <a:gd name="T68" fmla="*/ 2147483647 w 3719"/>
                  <a:gd name="T69" fmla="*/ 2147483647 h 3529"/>
                  <a:gd name="T70" fmla="*/ 2147483647 w 3719"/>
                  <a:gd name="T71" fmla="*/ 2147483647 h 3529"/>
                  <a:gd name="T72" fmla="*/ 2147483647 w 3719"/>
                  <a:gd name="T73" fmla="*/ 2147483647 h 3529"/>
                  <a:gd name="T74" fmla="*/ 2147483647 w 3719"/>
                  <a:gd name="T75" fmla="*/ 2147483647 h 3529"/>
                  <a:gd name="T76" fmla="*/ 2147483647 w 3719"/>
                  <a:gd name="T77" fmla="*/ 2147483647 h 3529"/>
                  <a:gd name="T78" fmla="*/ 2147483647 w 3719"/>
                  <a:gd name="T79" fmla="*/ 2147483647 h 3529"/>
                  <a:gd name="T80" fmla="*/ 2147483647 w 3719"/>
                  <a:gd name="T81" fmla="*/ 2147483647 h 3529"/>
                  <a:gd name="T82" fmla="*/ 2147483647 w 3719"/>
                  <a:gd name="T83" fmla="*/ 2147483647 h 3529"/>
                  <a:gd name="T84" fmla="*/ 2147483647 w 3719"/>
                  <a:gd name="T85" fmla="*/ 2147483647 h 3529"/>
                  <a:gd name="T86" fmla="*/ 2147483647 w 3719"/>
                  <a:gd name="T87" fmla="*/ 2147483647 h 3529"/>
                  <a:gd name="T88" fmla="*/ 2147483647 w 3719"/>
                  <a:gd name="T89" fmla="*/ 2147483647 h 3529"/>
                  <a:gd name="T90" fmla="*/ 2147483647 w 3719"/>
                  <a:gd name="T91" fmla="*/ 2147483647 h 3529"/>
                  <a:gd name="T92" fmla="*/ 2147483647 w 3719"/>
                  <a:gd name="T93" fmla="*/ 2147483647 h 3529"/>
                  <a:gd name="T94" fmla="*/ 2147483647 w 3719"/>
                  <a:gd name="T95" fmla="*/ 2147483647 h 3529"/>
                  <a:gd name="T96" fmla="*/ 2147483647 w 3719"/>
                  <a:gd name="T97" fmla="*/ 2147483647 h 3529"/>
                  <a:gd name="T98" fmla="*/ 2147483647 w 3719"/>
                  <a:gd name="T99" fmla="*/ 2147483647 h 3529"/>
                  <a:gd name="T100" fmla="*/ 2147483647 w 3719"/>
                  <a:gd name="T101" fmla="*/ 2147483647 h 3529"/>
                  <a:gd name="T102" fmla="*/ 2147483647 w 3719"/>
                  <a:gd name="T103" fmla="*/ 2147483647 h 3529"/>
                  <a:gd name="T104" fmla="*/ 2147483647 w 3719"/>
                  <a:gd name="T105" fmla="*/ 2147483647 h 3529"/>
                  <a:gd name="T106" fmla="*/ 2147483647 w 3719"/>
                  <a:gd name="T107" fmla="*/ 2147483647 h 3529"/>
                  <a:gd name="T108" fmla="*/ 2147483647 w 3719"/>
                  <a:gd name="T109" fmla="*/ 2147483647 h 3529"/>
                  <a:gd name="T110" fmla="*/ 2147483647 w 3719"/>
                  <a:gd name="T111" fmla="*/ 2147483647 h 3529"/>
                  <a:gd name="T112" fmla="*/ 2147483647 w 3719"/>
                  <a:gd name="T113" fmla="*/ 2147483647 h 3529"/>
                  <a:gd name="T114" fmla="*/ 2147483647 w 3719"/>
                  <a:gd name="T115" fmla="*/ 2147483647 h 3529"/>
                  <a:gd name="T116" fmla="*/ 2147483647 w 3719"/>
                  <a:gd name="T117" fmla="*/ 2147483647 h 3529"/>
                  <a:gd name="T118" fmla="*/ 2147483647 w 3719"/>
                  <a:gd name="T119" fmla="*/ 2147483647 h 3529"/>
                  <a:gd name="T120" fmla="*/ 2147483647 w 3719"/>
                  <a:gd name="T121" fmla="*/ 2147483647 h 3529"/>
                  <a:gd name="T122" fmla="*/ 2147483647 w 3719"/>
                  <a:gd name="T123" fmla="*/ 2147483647 h 3529"/>
                  <a:gd name="T124" fmla="*/ 2147483647 w 3719"/>
                  <a:gd name="T125" fmla="*/ 2147483647 h 3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19"/>
                  <a:gd name="T190" fmla="*/ 0 h 3529"/>
                  <a:gd name="T191" fmla="*/ 3719 w 3719"/>
                  <a:gd name="T192" fmla="*/ 3529 h 3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19" h="3529">
                    <a:moveTo>
                      <a:pt x="2560" y="2904"/>
                    </a:moveTo>
                    <a:lnTo>
                      <a:pt x="2561" y="2903"/>
                    </a:lnTo>
                    <a:lnTo>
                      <a:pt x="2563" y="2900"/>
                    </a:lnTo>
                    <a:lnTo>
                      <a:pt x="2565" y="2897"/>
                    </a:lnTo>
                    <a:lnTo>
                      <a:pt x="2569" y="2897"/>
                    </a:lnTo>
                    <a:lnTo>
                      <a:pt x="2574" y="2891"/>
                    </a:lnTo>
                    <a:lnTo>
                      <a:pt x="2578" y="2891"/>
                    </a:lnTo>
                    <a:lnTo>
                      <a:pt x="2584" y="2886"/>
                    </a:lnTo>
                    <a:lnTo>
                      <a:pt x="2585" y="2886"/>
                    </a:lnTo>
                    <a:lnTo>
                      <a:pt x="2587" y="2888"/>
                    </a:lnTo>
                    <a:lnTo>
                      <a:pt x="2589" y="2887"/>
                    </a:lnTo>
                    <a:lnTo>
                      <a:pt x="2590" y="2885"/>
                    </a:lnTo>
                    <a:lnTo>
                      <a:pt x="2592" y="2883"/>
                    </a:lnTo>
                    <a:lnTo>
                      <a:pt x="2596" y="2884"/>
                    </a:lnTo>
                    <a:lnTo>
                      <a:pt x="2599" y="2882"/>
                    </a:lnTo>
                    <a:lnTo>
                      <a:pt x="2601" y="2884"/>
                    </a:lnTo>
                    <a:lnTo>
                      <a:pt x="2602" y="2885"/>
                    </a:lnTo>
                    <a:lnTo>
                      <a:pt x="2605" y="2881"/>
                    </a:lnTo>
                    <a:lnTo>
                      <a:pt x="2608" y="2880"/>
                    </a:lnTo>
                    <a:lnTo>
                      <a:pt x="2609" y="2881"/>
                    </a:lnTo>
                    <a:lnTo>
                      <a:pt x="2612" y="2882"/>
                    </a:lnTo>
                    <a:lnTo>
                      <a:pt x="2614" y="2883"/>
                    </a:lnTo>
                    <a:lnTo>
                      <a:pt x="2617" y="2881"/>
                    </a:lnTo>
                    <a:lnTo>
                      <a:pt x="2621" y="2881"/>
                    </a:lnTo>
                    <a:lnTo>
                      <a:pt x="2623" y="2882"/>
                    </a:lnTo>
                    <a:lnTo>
                      <a:pt x="2626" y="2884"/>
                    </a:lnTo>
                    <a:lnTo>
                      <a:pt x="2632" y="2885"/>
                    </a:lnTo>
                    <a:lnTo>
                      <a:pt x="2639" y="2892"/>
                    </a:lnTo>
                    <a:lnTo>
                      <a:pt x="2642" y="2895"/>
                    </a:lnTo>
                    <a:lnTo>
                      <a:pt x="2642" y="2897"/>
                    </a:lnTo>
                    <a:lnTo>
                      <a:pt x="2645" y="2902"/>
                    </a:lnTo>
                    <a:lnTo>
                      <a:pt x="2646" y="2904"/>
                    </a:lnTo>
                    <a:lnTo>
                      <a:pt x="2650" y="2905"/>
                    </a:lnTo>
                    <a:lnTo>
                      <a:pt x="2660" y="2906"/>
                    </a:lnTo>
                    <a:lnTo>
                      <a:pt x="2662" y="2907"/>
                    </a:lnTo>
                    <a:lnTo>
                      <a:pt x="2663" y="2910"/>
                    </a:lnTo>
                    <a:lnTo>
                      <a:pt x="2664" y="2915"/>
                    </a:lnTo>
                    <a:lnTo>
                      <a:pt x="2668" y="2921"/>
                    </a:lnTo>
                    <a:lnTo>
                      <a:pt x="2670" y="2926"/>
                    </a:lnTo>
                    <a:lnTo>
                      <a:pt x="2673" y="2932"/>
                    </a:lnTo>
                    <a:lnTo>
                      <a:pt x="2676" y="2931"/>
                    </a:lnTo>
                    <a:lnTo>
                      <a:pt x="2683" y="2923"/>
                    </a:lnTo>
                    <a:lnTo>
                      <a:pt x="2685" y="2922"/>
                    </a:lnTo>
                    <a:lnTo>
                      <a:pt x="2688" y="2923"/>
                    </a:lnTo>
                    <a:lnTo>
                      <a:pt x="2691" y="2924"/>
                    </a:lnTo>
                    <a:lnTo>
                      <a:pt x="2693" y="2925"/>
                    </a:lnTo>
                    <a:lnTo>
                      <a:pt x="2695" y="2925"/>
                    </a:lnTo>
                    <a:lnTo>
                      <a:pt x="2698" y="2925"/>
                    </a:lnTo>
                    <a:lnTo>
                      <a:pt x="2702" y="2923"/>
                    </a:lnTo>
                    <a:lnTo>
                      <a:pt x="2705" y="2919"/>
                    </a:lnTo>
                    <a:lnTo>
                      <a:pt x="2706" y="2915"/>
                    </a:lnTo>
                    <a:lnTo>
                      <a:pt x="2707" y="2913"/>
                    </a:lnTo>
                    <a:lnTo>
                      <a:pt x="2713" y="2911"/>
                    </a:lnTo>
                    <a:lnTo>
                      <a:pt x="2717" y="2908"/>
                    </a:lnTo>
                    <a:lnTo>
                      <a:pt x="2720" y="2908"/>
                    </a:lnTo>
                    <a:lnTo>
                      <a:pt x="2725" y="2908"/>
                    </a:lnTo>
                    <a:lnTo>
                      <a:pt x="2733" y="2911"/>
                    </a:lnTo>
                    <a:lnTo>
                      <a:pt x="2741" y="2912"/>
                    </a:lnTo>
                    <a:lnTo>
                      <a:pt x="2748" y="2914"/>
                    </a:lnTo>
                    <a:lnTo>
                      <a:pt x="2750" y="2915"/>
                    </a:lnTo>
                    <a:lnTo>
                      <a:pt x="2751" y="2914"/>
                    </a:lnTo>
                    <a:lnTo>
                      <a:pt x="2760" y="2902"/>
                    </a:lnTo>
                    <a:lnTo>
                      <a:pt x="2761" y="2902"/>
                    </a:lnTo>
                    <a:lnTo>
                      <a:pt x="2767" y="2902"/>
                    </a:lnTo>
                    <a:lnTo>
                      <a:pt x="2778" y="2896"/>
                    </a:lnTo>
                    <a:lnTo>
                      <a:pt x="2779" y="2903"/>
                    </a:lnTo>
                    <a:lnTo>
                      <a:pt x="2786" y="2905"/>
                    </a:lnTo>
                    <a:lnTo>
                      <a:pt x="2795" y="2902"/>
                    </a:lnTo>
                    <a:lnTo>
                      <a:pt x="2800" y="2900"/>
                    </a:lnTo>
                    <a:lnTo>
                      <a:pt x="2803" y="2900"/>
                    </a:lnTo>
                    <a:lnTo>
                      <a:pt x="2806" y="2900"/>
                    </a:lnTo>
                    <a:lnTo>
                      <a:pt x="2808" y="2901"/>
                    </a:lnTo>
                    <a:lnTo>
                      <a:pt x="2811" y="2900"/>
                    </a:lnTo>
                    <a:lnTo>
                      <a:pt x="2817" y="2897"/>
                    </a:lnTo>
                    <a:lnTo>
                      <a:pt x="2827" y="2892"/>
                    </a:lnTo>
                    <a:lnTo>
                      <a:pt x="2828" y="2891"/>
                    </a:lnTo>
                    <a:lnTo>
                      <a:pt x="2827" y="2890"/>
                    </a:lnTo>
                    <a:lnTo>
                      <a:pt x="2828" y="2887"/>
                    </a:lnTo>
                    <a:lnTo>
                      <a:pt x="2836" y="2885"/>
                    </a:lnTo>
                    <a:lnTo>
                      <a:pt x="2844" y="2886"/>
                    </a:lnTo>
                    <a:lnTo>
                      <a:pt x="2852" y="2888"/>
                    </a:lnTo>
                    <a:lnTo>
                      <a:pt x="2859" y="2893"/>
                    </a:lnTo>
                    <a:lnTo>
                      <a:pt x="2864" y="2895"/>
                    </a:lnTo>
                    <a:lnTo>
                      <a:pt x="2869" y="2896"/>
                    </a:lnTo>
                    <a:lnTo>
                      <a:pt x="2871" y="2897"/>
                    </a:lnTo>
                    <a:lnTo>
                      <a:pt x="2873" y="2897"/>
                    </a:lnTo>
                    <a:lnTo>
                      <a:pt x="2877" y="2897"/>
                    </a:lnTo>
                    <a:lnTo>
                      <a:pt x="2880" y="2897"/>
                    </a:lnTo>
                    <a:lnTo>
                      <a:pt x="2886" y="2895"/>
                    </a:lnTo>
                    <a:lnTo>
                      <a:pt x="2893" y="2892"/>
                    </a:lnTo>
                    <a:lnTo>
                      <a:pt x="2906" y="2884"/>
                    </a:lnTo>
                    <a:lnTo>
                      <a:pt x="2915" y="2879"/>
                    </a:lnTo>
                    <a:lnTo>
                      <a:pt x="2917" y="2876"/>
                    </a:lnTo>
                    <a:lnTo>
                      <a:pt x="2922" y="2869"/>
                    </a:lnTo>
                    <a:lnTo>
                      <a:pt x="2919" y="2862"/>
                    </a:lnTo>
                    <a:lnTo>
                      <a:pt x="2919" y="2860"/>
                    </a:lnTo>
                    <a:lnTo>
                      <a:pt x="2924" y="2855"/>
                    </a:lnTo>
                    <a:lnTo>
                      <a:pt x="2925" y="2851"/>
                    </a:lnTo>
                    <a:lnTo>
                      <a:pt x="2922" y="2839"/>
                    </a:lnTo>
                    <a:lnTo>
                      <a:pt x="2919" y="2836"/>
                    </a:lnTo>
                    <a:lnTo>
                      <a:pt x="2915" y="2834"/>
                    </a:lnTo>
                    <a:lnTo>
                      <a:pt x="2913" y="2832"/>
                    </a:lnTo>
                    <a:lnTo>
                      <a:pt x="2915" y="2822"/>
                    </a:lnTo>
                    <a:lnTo>
                      <a:pt x="2921" y="2815"/>
                    </a:lnTo>
                    <a:lnTo>
                      <a:pt x="2922" y="2808"/>
                    </a:lnTo>
                    <a:lnTo>
                      <a:pt x="2920" y="2801"/>
                    </a:lnTo>
                    <a:lnTo>
                      <a:pt x="2915" y="2794"/>
                    </a:lnTo>
                    <a:lnTo>
                      <a:pt x="2913" y="2792"/>
                    </a:lnTo>
                    <a:lnTo>
                      <a:pt x="2910" y="2790"/>
                    </a:lnTo>
                    <a:lnTo>
                      <a:pt x="2906" y="2789"/>
                    </a:lnTo>
                    <a:lnTo>
                      <a:pt x="2902" y="2789"/>
                    </a:lnTo>
                    <a:lnTo>
                      <a:pt x="2899" y="2786"/>
                    </a:lnTo>
                    <a:lnTo>
                      <a:pt x="2899" y="2778"/>
                    </a:lnTo>
                    <a:lnTo>
                      <a:pt x="2901" y="2773"/>
                    </a:lnTo>
                    <a:lnTo>
                      <a:pt x="2900" y="2764"/>
                    </a:lnTo>
                    <a:lnTo>
                      <a:pt x="2899" y="2762"/>
                    </a:lnTo>
                    <a:lnTo>
                      <a:pt x="2895" y="2756"/>
                    </a:lnTo>
                    <a:lnTo>
                      <a:pt x="2891" y="2751"/>
                    </a:lnTo>
                    <a:lnTo>
                      <a:pt x="2886" y="2746"/>
                    </a:lnTo>
                    <a:lnTo>
                      <a:pt x="2884" y="2743"/>
                    </a:lnTo>
                    <a:lnTo>
                      <a:pt x="2882" y="2739"/>
                    </a:lnTo>
                    <a:lnTo>
                      <a:pt x="2880" y="2737"/>
                    </a:lnTo>
                    <a:lnTo>
                      <a:pt x="2873" y="2734"/>
                    </a:lnTo>
                    <a:lnTo>
                      <a:pt x="2869" y="2729"/>
                    </a:lnTo>
                    <a:lnTo>
                      <a:pt x="2864" y="2727"/>
                    </a:lnTo>
                    <a:lnTo>
                      <a:pt x="2860" y="2726"/>
                    </a:lnTo>
                    <a:lnTo>
                      <a:pt x="2854" y="2724"/>
                    </a:lnTo>
                    <a:lnTo>
                      <a:pt x="2852" y="2724"/>
                    </a:lnTo>
                    <a:lnTo>
                      <a:pt x="2849" y="2726"/>
                    </a:lnTo>
                    <a:lnTo>
                      <a:pt x="2846" y="2727"/>
                    </a:lnTo>
                    <a:lnTo>
                      <a:pt x="2841" y="2727"/>
                    </a:lnTo>
                    <a:lnTo>
                      <a:pt x="2837" y="2729"/>
                    </a:lnTo>
                    <a:lnTo>
                      <a:pt x="2834" y="2730"/>
                    </a:lnTo>
                    <a:lnTo>
                      <a:pt x="2832" y="2732"/>
                    </a:lnTo>
                    <a:lnTo>
                      <a:pt x="2826" y="2734"/>
                    </a:lnTo>
                    <a:lnTo>
                      <a:pt x="2823" y="2734"/>
                    </a:lnTo>
                    <a:lnTo>
                      <a:pt x="2822" y="2735"/>
                    </a:lnTo>
                    <a:lnTo>
                      <a:pt x="2822" y="2738"/>
                    </a:lnTo>
                    <a:lnTo>
                      <a:pt x="2824" y="2741"/>
                    </a:lnTo>
                    <a:lnTo>
                      <a:pt x="2822" y="2741"/>
                    </a:lnTo>
                    <a:lnTo>
                      <a:pt x="2821" y="2742"/>
                    </a:lnTo>
                    <a:lnTo>
                      <a:pt x="2821" y="2745"/>
                    </a:lnTo>
                    <a:lnTo>
                      <a:pt x="2819" y="2747"/>
                    </a:lnTo>
                    <a:lnTo>
                      <a:pt x="2818" y="2747"/>
                    </a:lnTo>
                    <a:lnTo>
                      <a:pt x="2817" y="2746"/>
                    </a:lnTo>
                    <a:lnTo>
                      <a:pt x="2817" y="2745"/>
                    </a:lnTo>
                    <a:lnTo>
                      <a:pt x="2816" y="2742"/>
                    </a:lnTo>
                    <a:lnTo>
                      <a:pt x="2813" y="2742"/>
                    </a:lnTo>
                    <a:lnTo>
                      <a:pt x="2807" y="2739"/>
                    </a:lnTo>
                    <a:lnTo>
                      <a:pt x="2803" y="2739"/>
                    </a:lnTo>
                    <a:lnTo>
                      <a:pt x="2797" y="2732"/>
                    </a:lnTo>
                    <a:lnTo>
                      <a:pt x="2792" y="2727"/>
                    </a:lnTo>
                    <a:lnTo>
                      <a:pt x="2788" y="2729"/>
                    </a:lnTo>
                    <a:lnTo>
                      <a:pt x="2779" y="2729"/>
                    </a:lnTo>
                    <a:lnTo>
                      <a:pt x="2778" y="2731"/>
                    </a:lnTo>
                    <a:lnTo>
                      <a:pt x="2771" y="2735"/>
                    </a:lnTo>
                    <a:lnTo>
                      <a:pt x="2770" y="2736"/>
                    </a:lnTo>
                    <a:lnTo>
                      <a:pt x="2768" y="2734"/>
                    </a:lnTo>
                    <a:lnTo>
                      <a:pt x="2767" y="2730"/>
                    </a:lnTo>
                    <a:lnTo>
                      <a:pt x="2761" y="2718"/>
                    </a:lnTo>
                    <a:lnTo>
                      <a:pt x="2767" y="2695"/>
                    </a:lnTo>
                    <a:lnTo>
                      <a:pt x="2770" y="2688"/>
                    </a:lnTo>
                    <a:lnTo>
                      <a:pt x="2771" y="2684"/>
                    </a:lnTo>
                    <a:lnTo>
                      <a:pt x="2769" y="2681"/>
                    </a:lnTo>
                    <a:lnTo>
                      <a:pt x="2766" y="2678"/>
                    </a:lnTo>
                    <a:lnTo>
                      <a:pt x="2760" y="2678"/>
                    </a:lnTo>
                    <a:lnTo>
                      <a:pt x="2757" y="2676"/>
                    </a:lnTo>
                    <a:lnTo>
                      <a:pt x="2754" y="2670"/>
                    </a:lnTo>
                    <a:lnTo>
                      <a:pt x="2751" y="2662"/>
                    </a:lnTo>
                    <a:lnTo>
                      <a:pt x="2743" y="2652"/>
                    </a:lnTo>
                    <a:lnTo>
                      <a:pt x="2737" y="2646"/>
                    </a:lnTo>
                    <a:lnTo>
                      <a:pt x="2733" y="2645"/>
                    </a:lnTo>
                    <a:lnTo>
                      <a:pt x="2728" y="2652"/>
                    </a:lnTo>
                    <a:lnTo>
                      <a:pt x="2722" y="2658"/>
                    </a:lnTo>
                    <a:lnTo>
                      <a:pt x="2719" y="2668"/>
                    </a:lnTo>
                    <a:lnTo>
                      <a:pt x="2715" y="2670"/>
                    </a:lnTo>
                    <a:lnTo>
                      <a:pt x="2698" y="2658"/>
                    </a:lnTo>
                    <a:lnTo>
                      <a:pt x="2697" y="2657"/>
                    </a:lnTo>
                    <a:lnTo>
                      <a:pt x="2695" y="2659"/>
                    </a:lnTo>
                    <a:lnTo>
                      <a:pt x="2694" y="2657"/>
                    </a:lnTo>
                    <a:lnTo>
                      <a:pt x="2694" y="2655"/>
                    </a:lnTo>
                    <a:lnTo>
                      <a:pt x="2689" y="2655"/>
                    </a:lnTo>
                    <a:lnTo>
                      <a:pt x="2684" y="2649"/>
                    </a:lnTo>
                    <a:lnTo>
                      <a:pt x="2684" y="2648"/>
                    </a:lnTo>
                    <a:lnTo>
                      <a:pt x="2691" y="2637"/>
                    </a:lnTo>
                    <a:lnTo>
                      <a:pt x="2691" y="2629"/>
                    </a:lnTo>
                    <a:lnTo>
                      <a:pt x="2686" y="2615"/>
                    </a:lnTo>
                    <a:lnTo>
                      <a:pt x="2686" y="2604"/>
                    </a:lnTo>
                    <a:lnTo>
                      <a:pt x="2679" y="2595"/>
                    </a:lnTo>
                    <a:lnTo>
                      <a:pt x="2681" y="2588"/>
                    </a:lnTo>
                    <a:lnTo>
                      <a:pt x="2682" y="2569"/>
                    </a:lnTo>
                    <a:lnTo>
                      <a:pt x="2686" y="2564"/>
                    </a:lnTo>
                    <a:lnTo>
                      <a:pt x="2694" y="2560"/>
                    </a:lnTo>
                    <a:lnTo>
                      <a:pt x="2702" y="2553"/>
                    </a:lnTo>
                    <a:lnTo>
                      <a:pt x="2705" y="2546"/>
                    </a:lnTo>
                    <a:lnTo>
                      <a:pt x="2705" y="2540"/>
                    </a:lnTo>
                    <a:lnTo>
                      <a:pt x="2706" y="2538"/>
                    </a:lnTo>
                    <a:lnTo>
                      <a:pt x="2706" y="2536"/>
                    </a:lnTo>
                    <a:lnTo>
                      <a:pt x="2708" y="2535"/>
                    </a:lnTo>
                    <a:lnTo>
                      <a:pt x="2716" y="2536"/>
                    </a:lnTo>
                    <a:lnTo>
                      <a:pt x="2717" y="2536"/>
                    </a:lnTo>
                    <a:lnTo>
                      <a:pt x="2720" y="2531"/>
                    </a:lnTo>
                    <a:lnTo>
                      <a:pt x="2723" y="2529"/>
                    </a:lnTo>
                    <a:lnTo>
                      <a:pt x="2724" y="2528"/>
                    </a:lnTo>
                    <a:lnTo>
                      <a:pt x="2723" y="2525"/>
                    </a:lnTo>
                    <a:lnTo>
                      <a:pt x="2726" y="2528"/>
                    </a:lnTo>
                    <a:lnTo>
                      <a:pt x="2732" y="2533"/>
                    </a:lnTo>
                    <a:lnTo>
                      <a:pt x="2735" y="2533"/>
                    </a:lnTo>
                    <a:lnTo>
                      <a:pt x="2739" y="2531"/>
                    </a:lnTo>
                    <a:lnTo>
                      <a:pt x="2744" y="2532"/>
                    </a:lnTo>
                    <a:lnTo>
                      <a:pt x="2748" y="2534"/>
                    </a:lnTo>
                    <a:lnTo>
                      <a:pt x="2764" y="2534"/>
                    </a:lnTo>
                    <a:lnTo>
                      <a:pt x="2770" y="2538"/>
                    </a:lnTo>
                    <a:lnTo>
                      <a:pt x="2777" y="2533"/>
                    </a:lnTo>
                    <a:lnTo>
                      <a:pt x="2781" y="2527"/>
                    </a:lnTo>
                    <a:lnTo>
                      <a:pt x="2780" y="2518"/>
                    </a:lnTo>
                    <a:lnTo>
                      <a:pt x="2779" y="2514"/>
                    </a:lnTo>
                    <a:lnTo>
                      <a:pt x="2779" y="2508"/>
                    </a:lnTo>
                    <a:lnTo>
                      <a:pt x="2791" y="2499"/>
                    </a:lnTo>
                    <a:lnTo>
                      <a:pt x="2796" y="2490"/>
                    </a:lnTo>
                    <a:lnTo>
                      <a:pt x="2798" y="2489"/>
                    </a:lnTo>
                    <a:lnTo>
                      <a:pt x="2801" y="2483"/>
                    </a:lnTo>
                    <a:lnTo>
                      <a:pt x="2802" y="2479"/>
                    </a:lnTo>
                    <a:lnTo>
                      <a:pt x="2806" y="2474"/>
                    </a:lnTo>
                    <a:lnTo>
                      <a:pt x="2806" y="2471"/>
                    </a:lnTo>
                    <a:lnTo>
                      <a:pt x="2808" y="2470"/>
                    </a:lnTo>
                    <a:lnTo>
                      <a:pt x="2812" y="2471"/>
                    </a:lnTo>
                    <a:lnTo>
                      <a:pt x="2820" y="2476"/>
                    </a:lnTo>
                    <a:lnTo>
                      <a:pt x="2823" y="2481"/>
                    </a:lnTo>
                    <a:lnTo>
                      <a:pt x="2824" y="2488"/>
                    </a:lnTo>
                    <a:lnTo>
                      <a:pt x="2824" y="2490"/>
                    </a:lnTo>
                    <a:lnTo>
                      <a:pt x="2828" y="2493"/>
                    </a:lnTo>
                    <a:lnTo>
                      <a:pt x="2833" y="2494"/>
                    </a:lnTo>
                    <a:lnTo>
                      <a:pt x="2846" y="2503"/>
                    </a:lnTo>
                    <a:lnTo>
                      <a:pt x="2853" y="2521"/>
                    </a:lnTo>
                    <a:lnTo>
                      <a:pt x="2857" y="2524"/>
                    </a:lnTo>
                    <a:lnTo>
                      <a:pt x="2860" y="2524"/>
                    </a:lnTo>
                    <a:lnTo>
                      <a:pt x="2865" y="2520"/>
                    </a:lnTo>
                    <a:lnTo>
                      <a:pt x="2874" y="2521"/>
                    </a:lnTo>
                    <a:lnTo>
                      <a:pt x="2877" y="2528"/>
                    </a:lnTo>
                    <a:lnTo>
                      <a:pt x="2878" y="2538"/>
                    </a:lnTo>
                    <a:lnTo>
                      <a:pt x="2882" y="2545"/>
                    </a:lnTo>
                    <a:lnTo>
                      <a:pt x="2885" y="2548"/>
                    </a:lnTo>
                    <a:lnTo>
                      <a:pt x="2893" y="2549"/>
                    </a:lnTo>
                    <a:lnTo>
                      <a:pt x="2898" y="2552"/>
                    </a:lnTo>
                    <a:lnTo>
                      <a:pt x="2903" y="2560"/>
                    </a:lnTo>
                    <a:lnTo>
                      <a:pt x="2908" y="2562"/>
                    </a:lnTo>
                    <a:lnTo>
                      <a:pt x="2912" y="2562"/>
                    </a:lnTo>
                    <a:lnTo>
                      <a:pt x="2916" y="2565"/>
                    </a:lnTo>
                    <a:lnTo>
                      <a:pt x="2920" y="2569"/>
                    </a:lnTo>
                    <a:lnTo>
                      <a:pt x="2922" y="2579"/>
                    </a:lnTo>
                    <a:lnTo>
                      <a:pt x="2932" y="2586"/>
                    </a:lnTo>
                    <a:lnTo>
                      <a:pt x="2943" y="2592"/>
                    </a:lnTo>
                    <a:lnTo>
                      <a:pt x="2947" y="2588"/>
                    </a:lnTo>
                    <a:lnTo>
                      <a:pt x="2947" y="2583"/>
                    </a:lnTo>
                    <a:lnTo>
                      <a:pt x="2945" y="2574"/>
                    </a:lnTo>
                    <a:lnTo>
                      <a:pt x="2947" y="2570"/>
                    </a:lnTo>
                    <a:lnTo>
                      <a:pt x="2945" y="2566"/>
                    </a:lnTo>
                    <a:lnTo>
                      <a:pt x="2937" y="2561"/>
                    </a:lnTo>
                    <a:lnTo>
                      <a:pt x="2932" y="2556"/>
                    </a:lnTo>
                    <a:lnTo>
                      <a:pt x="2935" y="2543"/>
                    </a:lnTo>
                    <a:lnTo>
                      <a:pt x="2934" y="2541"/>
                    </a:lnTo>
                    <a:lnTo>
                      <a:pt x="2932" y="2534"/>
                    </a:lnTo>
                    <a:lnTo>
                      <a:pt x="2932" y="2530"/>
                    </a:lnTo>
                    <a:lnTo>
                      <a:pt x="2933" y="2527"/>
                    </a:lnTo>
                    <a:lnTo>
                      <a:pt x="2934" y="2522"/>
                    </a:lnTo>
                    <a:lnTo>
                      <a:pt x="2932" y="2521"/>
                    </a:lnTo>
                    <a:lnTo>
                      <a:pt x="2926" y="2520"/>
                    </a:lnTo>
                    <a:lnTo>
                      <a:pt x="2923" y="2518"/>
                    </a:lnTo>
                    <a:lnTo>
                      <a:pt x="2926" y="2513"/>
                    </a:lnTo>
                    <a:lnTo>
                      <a:pt x="2926" y="2508"/>
                    </a:lnTo>
                    <a:lnTo>
                      <a:pt x="2923" y="2500"/>
                    </a:lnTo>
                    <a:lnTo>
                      <a:pt x="2923" y="2493"/>
                    </a:lnTo>
                    <a:lnTo>
                      <a:pt x="2916" y="2484"/>
                    </a:lnTo>
                    <a:lnTo>
                      <a:pt x="2916" y="2480"/>
                    </a:lnTo>
                    <a:lnTo>
                      <a:pt x="2910" y="2469"/>
                    </a:lnTo>
                    <a:lnTo>
                      <a:pt x="2910" y="2465"/>
                    </a:lnTo>
                    <a:lnTo>
                      <a:pt x="2906" y="2458"/>
                    </a:lnTo>
                    <a:lnTo>
                      <a:pt x="2908" y="2442"/>
                    </a:lnTo>
                    <a:lnTo>
                      <a:pt x="2909" y="2439"/>
                    </a:lnTo>
                    <a:lnTo>
                      <a:pt x="2909" y="2430"/>
                    </a:lnTo>
                    <a:lnTo>
                      <a:pt x="2904" y="2420"/>
                    </a:lnTo>
                    <a:lnTo>
                      <a:pt x="2893" y="2409"/>
                    </a:lnTo>
                    <a:lnTo>
                      <a:pt x="2883" y="2404"/>
                    </a:lnTo>
                    <a:lnTo>
                      <a:pt x="2880" y="2404"/>
                    </a:lnTo>
                    <a:lnTo>
                      <a:pt x="2869" y="2406"/>
                    </a:lnTo>
                    <a:lnTo>
                      <a:pt x="2859" y="2409"/>
                    </a:lnTo>
                    <a:lnTo>
                      <a:pt x="2853" y="2407"/>
                    </a:lnTo>
                    <a:lnTo>
                      <a:pt x="2846" y="2400"/>
                    </a:lnTo>
                    <a:lnTo>
                      <a:pt x="2842" y="2401"/>
                    </a:lnTo>
                    <a:lnTo>
                      <a:pt x="2838" y="2405"/>
                    </a:lnTo>
                    <a:lnTo>
                      <a:pt x="2836" y="2399"/>
                    </a:lnTo>
                    <a:lnTo>
                      <a:pt x="2838" y="2393"/>
                    </a:lnTo>
                    <a:lnTo>
                      <a:pt x="2837" y="2387"/>
                    </a:lnTo>
                    <a:lnTo>
                      <a:pt x="2831" y="2386"/>
                    </a:lnTo>
                    <a:lnTo>
                      <a:pt x="2824" y="2384"/>
                    </a:lnTo>
                    <a:lnTo>
                      <a:pt x="2822" y="2378"/>
                    </a:lnTo>
                    <a:lnTo>
                      <a:pt x="2817" y="2373"/>
                    </a:lnTo>
                    <a:lnTo>
                      <a:pt x="2813" y="2373"/>
                    </a:lnTo>
                    <a:lnTo>
                      <a:pt x="2812" y="2375"/>
                    </a:lnTo>
                    <a:lnTo>
                      <a:pt x="2812" y="2376"/>
                    </a:lnTo>
                    <a:lnTo>
                      <a:pt x="2809" y="2377"/>
                    </a:lnTo>
                    <a:lnTo>
                      <a:pt x="2800" y="2391"/>
                    </a:lnTo>
                    <a:lnTo>
                      <a:pt x="2795" y="2397"/>
                    </a:lnTo>
                    <a:lnTo>
                      <a:pt x="2789" y="2399"/>
                    </a:lnTo>
                    <a:lnTo>
                      <a:pt x="2788" y="2405"/>
                    </a:lnTo>
                    <a:lnTo>
                      <a:pt x="2787" y="2405"/>
                    </a:lnTo>
                    <a:lnTo>
                      <a:pt x="2781" y="2403"/>
                    </a:lnTo>
                    <a:lnTo>
                      <a:pt x="2784" y="2400"/>
                    </a:lnTo>
                    <a:lnTo>
                      <a:pt x="2784" y="2396"/>
                    </a:lnTo>
                    <a:lnTo>
                      <a:pt x="2779" y="2391"/>
                    </a:lnTo>
                    <a:lnTo>
                      <a:pt x="2769" y="2391"/>
                    </a:lnTo>
                    <a:lnTo>
                      <a:pt x="2762" y="2387"/>
                    </a:lnTo>
                    <a:lnTo>
                      <a:pt x="2761" y="2381"/>
                    </a:lnTo>
                    <a:lnTo>
                      <a:pt x="2756" y="2388"/>
                    </a:lnTo>
                    <a:lnTo>
                      <a:pt x="2749" y="2387"/>
                    </a:lnTo>
                    <a:lnTo>
                      <a:pt x="2749" y="2384"/>
                    </a:lnTo>
                    <a:lnTo>
                      <a:pt x="2751" y="2378"/>
                    </a:lnTo>
                    <a:lnTo>
                      <a:pt x="2746" y="2370"/>
                    </a:lnTo>
                    <a:lnTo>
                      <a:pt x="2739" y="2365"/>
                    </a:lnTo>
                    <a:lnTo>
                      <a:pt x="2738" y="2355"/>
                    </a:lnTo>
                    <a:lnTo>
                      <a:pt x="2738" y="2352"/>
                    </a:lnTo>
                    <a:lnTo>
                      <a:pt x="2734" y="2345"/>
                    </a:lnTo>
                    <a:lnTo>
                      <a:pt x="2734" y="2343"/>
                    </a:lnTo>
                    <a:lnTo>
                      <a:pt x="2735" y="2339"/>
                    </a:lnTo>
                    <a:lnTo>
                      <a:pt x="2738" y="2336"/>
                    </a:lnTo>
                    <a:lnTo>
                      <a:pt x="2739" y="2332"/>
                    </a:lnTo>
                    <a:lnTo>
                      <a:pt x="2733" y="2328"/>
                    </a:lnTo>
                    <a:lnTo>
                      <a:pt x="2730" y="2325"/>
                    </a:lnTo>
                    <a:lnTo>
                      <a:pt x="2729" y="2320"/>
                    </a:lnTo>
                    <a:lnTo>
                      <a:pt x="2726" y="2317"/>
                    </a:lnTo>
                    <a:lnTo>
                      <a:pt x="2727" y="2313"/>
                    </a:lnTo>
                    <a:lnTo>
                      <a:pt x="2733" y="2306"/>
                    </a:lnTo>
                    <a:lnTo>
                      <a:pt x="2727" y="2298"/>
                    </a:lnTo>
                    <a:lnTo>
                      <a:pt x="2727" y="2280"/>
                    </a:lnTo>
                    <a:lnTo>
                      <a:pt x="2724" y="2271"/>
                    </a:lnTo>
                    <a:lnTo>
                      <a:pt x="2724" y="2266"/>
                    </a:lnTo>
                    <a:lnTo>
                      <a:pt x="2720" y="2253"/>
                    </a:lnTo>
                    <a:lnTo>
                      <a:pt x="2722" y="2244"/>
                    </a:lnTo>
                    <a:lnTo>
                      <a:pt x="2718" y="2239"/>
                    </a:lnTo>
                    <a:lnTo>
                      <a:pt x="2716" y="2240"/>
                    </a:lnTo>
                    <a:lnTo>
                      <a:pt x="2710" y="2250"/>
                    </a:lnTo>
                    <a:lnTo>
                      <a:pt x="2705" y="2254"/>
                    </a:lnTo>
                    <a:lnTo>
                      <a:pt x="2702" y="2251"/>
                    </a:lnTo>
                    <a:lnTo>
                      <a:pt x="2701" y="2246"/>
                    </a:lnTo>
                    <a:lnTo>
                      <a:pt x="2699" y="2244"/>
                    </a:lnTo>
                    <a:lnTo>
                      <a:pt x="2694" y="2244"/>
                    </a:lnTo>
                    <a:lnTo>
                      <a:pt x="2691" y="2246"/>
                    </a:lnTo>
                    <a:lnTo>
                      <a:pt x="2685" y="2244"/>
                    </a:lnTo>
                    <a:lnTo>
                      <a:pt x="2678" y="2243"/>
                    </a:lnTo>
                    <a:lnTo>
                      <a:pt x="2675" y="2241"/>
                    </a:lnTo>
                    <a:lnTo>
                      <a:pt x="2655" y="2240"/>
                    </a:lnTo>
                    <a:lnTo>
                      <a:pt x="2650" y="2235"/>
                    </a:lnTo>
                    <a:lnTo>
                      <a:pt x="2637" y="2235"/>
                    </a:lnTo>
                    <a:lnTo>
                      <a:pt x="2635" y="2233"/>
                    </a:lnTo>
                    <a:lnTo>
                      <a:pt x="2634" y="2230"/>
                    </a:lnTo>
                    <a:lnTo>
                      <a:pt x="2637" y="2227"/>
                    </a:lnTo>
                    <a:lnTo>
                      <a:pt x="2639" y="2223"/>
                    </a:lnTo>
                    <a:lnTo>
                      <a:pt x="2636" y="2220"/>
                    </a:lnTo>
                    <a:lnTo>
                      <a:pt x="2632" y="2220"/>
                    </a:lnTo>
                    <a:lnTo>
                      <a:pt x="2626" y="2221"/>
                    </a:lnTo>
                    <a:lnTo>
                      <a:pt x="2624" y="2215"/>
                    </a:lnTo>
                    <a:lnTo>
                      <a:pt x="2624" y="2209"/>
                    </a:lnTo>
                    <a:lnTo>
                      <a:pt x="2632" y="2196"/>
                    </a:lnTo>
                    <a:lnTo>
                      <a:pt x="2631" y="2192"/>
                    </a:lnTo>
                    <a:lnTo>
                      <a:pt x="2631" y="2184"/>
                    </a:lnTo>
                    <a:lnTo>
                      <a:pt x="2626" y="2180"/>
                    </a:lnTo>
                    <a:lnTo>
                      <a:pt x="2614" y="2177"/>
                    </a:lnTo>
                    <a:lnTo>
                      <a:pt x="2613" y="2172"/>
                    </a:lnTo>
                    <a:lnTo>
                      <a:pt x="2615" y="2168"/>
                    </a:lnTo>
                    <a:lnTo>
                      <a:pt x="2614" y="2166"/>
                    </a:lnTo>
                    <a:lnTo>
                      <a:pt x="2608" y="2166"/>
                    </a:lnTo>
                    <a:lnTo>
                      <a:pt x="2596" y="2169"/>
                    </a:lnTo>
                    <a:lnTo>
                      <a:pt x="2592" y="2167"/>
                    </a:lnTo>
                    <a:lnTo>
                      <a:pt x="2591" y="2158"/>
                    </a:lnTo>
                    <a:lnTo>
                      <a:pt x="2588" y="2149"/>
                    </a:lnTo>
                    <a:lnTo>
                      <a:pt x="2589" y="2143"/>
                    </a:lnTo>
                    <a:lnTo>
                      <a:pt x="2589" y="2135"/>
                    </a:lnTo>
                    <a:lnTo>
                      <a:pt x="2584" y="2127"/>
                    </a:lnTo>
                    <a:lnTo>
                      <a:pt x="2583" y="2124"/>
                    </a:lnTo>
                    <a:lnTo>
                      <a:pt x="2583" y="2118"/>
                    </a:lnTo>
                    <a:lnTo>
                      <a:pt x="2590" y="2108"/>
                    </a:lnTo>
                    <a:lnTo>
                      <a:pt x="2591" y="2101"/>
                    </a:lnTo>
                    <a:lnTo>
                      <a:pt x="2592" y="2100"/>
                    </a:lnTo>
                    <a:lnTo>
                      <a:pt x="2594" y="2100"/>
                    </a:lnTo>
                    <a:lnTo>
                      <a:pt x="2596" y="2097"/>
                    </a:lnTo>
                    <a:lnTo>
                      <a:pt x="2598" y="2098"/>
                    </a:lnTo>
                    <a:lnTo>
                      <a:pt x="2595" y="2101"/>
                    </a:lnTo>
                    <a:lnTo>
                      <a:pt x="2595" y="2103"/>
                    </a:lnTo>
                    <a:lnTo>
                      <a:pt x="2598" y="2103"/>
                    </a:lnTo>
                    <a:lnTo>
                      <a:pt x="2599" y="2105"/>
                    </a:lnTo>
                    <a:lnTo>
                      <a:pt x="2602" y="2100"/>
                    </a:lnTo>
                    <a:lnTo>
                      <a:pt x="2601" y="2098"/>
                    </a:lnTo>
                    <a:lnTo>
                      <a:pt x="2603" y="2096"/>
                    </a:lnTo>
                    <a:lnTo>
                      <a:pt x="2605" y="2091"/>
                    </a:lnTo>
                    <a:lnTo>
                      <a:pt x="2606" y="2090"/>
                    </a:lnTo>
                    <a:lnTo>
                      <a:pt x="2609" y="2089"/>
                    </a:lnTo>
                    <a:lnTo>
                      <a:pt x="2611" y="2089"/>
                    </a:lnTo>
                    <a:lnTo>
                      <a:pt x="2612" y="2093"/>
                    </a:lnTo>
                    <a:lnTo>
                      <a:pt x="2614" y="2093"/>
                    </a:lnTo>
                    <a:lnTo>
                      <a:pt x="2616" y="2090"/>
                    </a:lnTo>
                    <a:lnTo>
                      <a:pt x="2619" y="2088"/>
                    </a:lnTo>
                    <a:lnTo>
                      <a:pt x="2620" y="2088"/>
                    </a:lnTo>
                    <a:lnTo>
                      <a:pt x="2621" y="2085"/>
                    </a:lnTo>
                    <a:lnTo>
                      <a:pt x="2621" y="2082"/>
                    </a:lnTo>
                    <a:lnTo>
                      <a:pt x="2620" y="2082"/>
                    </a:lnTo>
                    <a:lnTo>
                      <a:pt x="2619" y="2083"/>
                    </a:lnTo>
                    <a:lnTo>
                      <a:pt x="2617" y="2082"/>
                    </a:lnTo>
                    <a:lnTo>
                      <a:pt x="2620" y="2078"/>
                    </a:lnTo>
                    <a:lnTo>
                      <a:pt x="2617" y="2076"/>
                    </a:lnTo>
                    <a:lnTo>
                      <a:pt x="2617" y="2075"/>
                    </a:lnTo>
                    <a:lnTo>
                      <a:pt x="2619" y="2073"/>
                    </a:lnTo>
                    <a:lnTo>
                      <a:pt x="2621" y="2072"/>
                    </a:lnTo>
                    <a:lnTo>
                      <a:pt x="2624" y="2070"/>
                    </a:lnTo>
                    <a:lnTo>
                      <a:pt x="2626" y="2067"/>
                    </a:lnTo>
                    <a:lnTo>
                      <a:pt x="2630" y="2067"/>
                    </a:lnTo>
                    <a:lnTo>
                      <a:pt x="2637" y="2067"/>
                    </a:lnTo>
                    <a:lnTo>
                      <a:pt x="2641" y="2069"/>
                    </a:lnTo>
                    <a:lnTo>
                      <a:pt x="2647" y="2069"/>
                    </a:lnTo>
                    <a:lnTo>
                      <a:pt x="2650" y="2066"/>
                    </a:lnTo>
                    <a:lnTo>
                      <a:pt x="2651" y="2055"/>
                    </a:lnTo>
                    <a:lnTo>
                      <a:pt x="2652" y="2052"/>
                    </a:lnTo>
                    <a:lnTo>
                      <a:pt x="2656" y="2053"/>
                    </a:lnTo>
                    <a:lnTo>
                      <a:pt x="2658" y="2055"/>
                    </a:lnTo>
                    <a:lnTo>
                      <a:pt x="2661" y="2059"/>
                    </a:lnTo>
                    <a:lnTo>
                      <a:pt x="2666" y="2059"/>
                    </a:lnTo>
                    <a:lnTo>
                      <a:pt x="2667" y="2058"/>
                    </a:lnTo>
                    <a:lnTo>
                      <a:pt x="2672" y="2052"/>
                    </a:lnTo>
                    <a:lnTo>
                      <a:pt x="2679" y="2048"/>
                    </a:lnTo>
                    <a:lnTo>
                      <a:pt x="2682" y="2046"/>
                    </a:lnTo>
                    <a:lnTo>
                      <a:pt x="2683" y="2043"/>
                    </a:lnTo>
                    <a:lnTo>
                      <a:pt x="2684" y="2029"/>
                    </a:lnTo>
                    <a:lnTo>
                      <a:pt x="2691" y="2016"/>
                    </a:lnTo>
                    <a:lnTo>
                      <a:pt x="2692" y="2012"/>
                    </a:lnTo>
                    <a:lnTo>
                      <a:pt x="2696" y="2005"/>
                    </a:lnTo>
                    <a:lnTo>
                      <a:pt x="2702" y="2003"/>
                    </a:lnTo>
                    <a:lnTo>
                      <a:pt x="2707" y="2003"/>
                    </a:lnTo>
                    <a:lnTo>
                      <a:pt x="2710" y="2002"/>
                    </a:lnTo>
                    <a:lnTo>
                      <a:pt x="2714" y="2002"/>
                    </a:lnTo>
                    <a:lnTo>
                      <a:pt x="2720" y="1997"/>
                    </a:lnTo>
                    <a:lnTo>
                      <a:pt x="2727" y="1997"/>
                    </a:lnTo>
                    <a:lnTo>
                      <a:pt x="2730" y="2000"/>
                    </a:lnTo>
                    <a:lnTo>
                      <a:pt x="2739" y="2001"/>
                    </a:lnTo>
                    <a:lnTo>
                      <a:pt x="2739" y="1985"/>
                    </a:lnTo>
                    <a:lnTo>
                      <a:pt x="2741" y="1979"/>
                    </a:lnTo>
                    <a:lnTo>
                      <a:pt x="2736" y="1970"/>
                    </a:lnTo>
                    <a:lnTo>
                      <a:pt x="2735" y="1964"/>
                    </a:lnTo>
                    <a:lnTo>
                      <a:pt x="2740" y="1951"/>
                    </a:lnTo>
                    <a:lnTo>
                      <a:pt x="2743" y="1936"/>
                    </a:lnTo>
                    <a:lnTo>
                      <a:pt x="2747" y="1927"/>
                    </a:lnTo>
                    <a:lnTo>
                      <a:pt x="2746" y="1924"/>
                    </a:lnTo>
                    <a:lnTo>
                      <a:pt x="2739" y="1920"/>
                    </a:lnTo>
                    <a:lnTo>
                      <a:pt x="2733" y="1919"/>
                    </a:lnTo>
                    <a:lnTo>
                      <a:pt x="2729" y="1917"/>
                    </a:lnTo>
                    <a:lnTo>
                      <a:pt x="2725" y="1906"/>
                    </a:lnTo>
                    <a:lnTo>
                      <a:pt x="2723" y="1904"/>
                    </a:lnTo>
                    <a:lnTo>
                      <a:pt x="2715" y="1903"/>
                    </a:lnTo>
                    <a:lnTo>
                      <a:pt x="2712" y="1899"/>
                    </a:lnTo>
                    <a:lnTo>
                      <a:pt x="2712" y="1894"/>
                    </a:lnTo>
                    <a:lnTo>
                      <a:pt x="2709" y="1891"/>
                    </a:lnTo>
                    <a:lnTo>
                      <a:pt x="2704" y="1889"/>
                    </a:lnTo>
                    <a:lnTo>
                      <a:pt x="2699" y="1888"/>
                    </a:lnTo>
                    <a:lnTo>
                      <a:pt x="2695" y="1883"/>
                    </a:lnTo>
                    <a:lnTo>
                      <a:pt x="2692" y="1878"/>
                    </a:lnTo>
                    <a:lnTo>
                      <a:pt x="2692" y="1870"/>
                    </a:lnTo>
                    <a:lnTo>
                      <a:pt x="2691" y="1868"/>
                    </a:lnTo>
                    <a:lnTo>
                      <a:pt x="2682" y="1867"/>
                    </a:lnTo>
                    <a:lnTo>
                      <a:pt x="2679" y="1866"/>
                    </a:lnTo>
                    <a:lnTo>
                      <a:pt x="2679" y="1859"/>
                    </a:lnTo>
                    <a:lnTo>
                      <a:pt x="2685" y="1857"/>
                    </a:lnTo>
                    <a:lnTo>
                      <a:pt x="2689" y="1853"/>
                    </a:lnTo>
                    <a:lnTo>
                      <a:pt x="2697" y="1855"/>
                    </a:lnTo>
                    <a:lnTo>
                      <a:pt x="2701" y="1856"/>
                    </a:lnTo>
                    <a:lnTo>
                      <a:pt x="2703" y="1856"/>
                    </a:lnTo>
                    <a:lnTo>
                      <a:pt x="2703" y="1855"/>
                    </a:lnTo>
                    <a:lnTo>
                      <a:pt x="2712" y="1855"/>
                    </a:lnTo>
                    <a:lnTo>
                      <a:pt x="2714" y="1852"/>
                    </a:lnTo>
                    <a:lnTo>
                      <a:pt x="2717" y="1848"/>
                    </a:lnTo>
                    <a:lnTo>
                      <a:pt x="2720" y="1846"/>
                    </a:lnTo>
                    <a:lnTo>
                      <a:pt x="2720" y="1845"/>
                    </a:lnTo>
                    <a:lnTo>
                      <a:pt x="2719" y="1842"/>
                    </a:lnTo>
                    <a:lnTo>
                      <a:pt x="2712" y="1837"/>
                    </a:lnTo>
                    <a:lnTo>
                      <a:pt x="2709" y="1834"/>
                    </a:lnTo>
                    <a:lnTo>
                      <a:pt x="2707" y="1826"/>
                    </a:lnTo>
                    <a:lnTo>
                      <a:pt x="2708" y="1819"/>
                    </a:lnTo>
                    <a:lnTo>
                      <a:pt x="2708" y="1818"/>
                    </a:lnTo>
                    <a:lnTo>
                      <a:pt x="2717" y="1818"/>
                    </a:lnTo>
                    <a:lnTo>
                      <a:pt x="2726" y="1825"/>
                    </a:lnTo>
                    <a:lnTo>
                      <a:pt x="2738" y="1824"/>
                    </a:lnTo>
                    <a:lnTo>
                      <a:pt x="2745" y="1827"/>
                    </a:lnTo>
                    <a:lnTo>
                      <a:pt x="2746" y="1826"/>
                    </a:lnTo>
                    <a:lnTo>
                      <a:pt x="2747" y="1819"/>
                    </a:lnTo>
                    <a:lnTo>
                      <a:pt x="2743" y="1811"/>
                    </a:lnTo>
                    <a:lnTo>
                      <a:pt x="2743" y="1804"/>
                    </a:lnTo>
                    <a:lnTo>
                      <a:pt x="2748" y="1790"/>
                    </a:lnTo>
                    <a:lnTo>
                      <a:pt x="2751" y="1787"/>
                    </a:lnTo>
                    <a:lnTo>
                      <a:pt x="2753" y="1780"/>
                    </a:lnTo>
                    <a:lnTo>
                      <a:pt x="2758" y="1776"/>
                    </a:lnTo>
                    <a:lnTo>
                      <a:pt x="2759" y="1772"/>
                    </a:lnTo>
                    <a:lnTo>
                      <a:pt x="2762" y="1770"/>
                    </a:lnTo>
                    <a:lnTo>
                      <a:pt x="2765" y="1768"/>
                    </a:lnTo>
                    <a:lnTo>
                      <a:pt x="2770" y="1756"/>
                    </a:lnTo>
                    <a:lnTo>
                      <a:pt x="2775" y="1754"/>
                    </a:lnTo>
                    <a:lnTo>
                      <a:pt x="2782" y="1753"/>
                    </a:lnTo>
                    <a:lnTo>
                      <a:pt x="2785" y="1756"/>
                    </a:lnTo>
                    <a:lnTo>
                      <a:pt x="2788" y="1769"/>
                    </a:lnTo>
                    <a:lnTo>
                      <a:pt x="2790" y="1768"/>
                    </a:lnTo>
                    <a:lnTo>
                      <a:pt x="2793" y="1765"/>
                    </a:lnTo>
                    <a:lnTo>
                      <a:pt x="2796" y="1766"/>
                    </a:lnTo>
                    <a:lnTo>
                      <a:pt x="2798" y="1769"/>
                    </a:lnTo>
                    <a:lnTo>
                      <a:pt x="2799" y="1769"/>
                    </a:lnTo>
                    <a:lnTo>
                      <a:pt x="2802" y="1764"/>
                    </a:lnTo>
                    <a:lnTo>
                      <a:pt x="2806" y="1764"/>
                    </a:lnTo>
                    <a:lnTo>
                      <a:pt x="2807" y="1768"/>
                    </a:lnTo>
                    <a:lnTo>
                      <a:pt x="2815" y="1774"/>
                    </a:lnTo>
                    <a:lnTo>
                      <a:pt x="2821" y="1779"/>
                    </a:lnTo>
                    <a:lnTo>
                      <a:pt x="2832" y="1779"/>
                    </a:lnTo>
                    <a:lnTo>
                      <a:pt x="2832" y="1778"/>
                    </a:lnTo>
                    <a:lnTo>
                      <a:pt x="2837" y="1776"/>
                    </a:lnTo>
                    <a:lnTo>
                      <a:pt x="2853" y="1784"/>
                    </a:lnTo>
                    <a:lnTo>
                      <a:pt x="2860" y="1789"/>
                    </a:lnTo>
                    <a:lnTo>
                      <a:pt x="2868" y="1790"/>
                    </a:lnTo>
                    <a:lnTo>
                      <a:pt x="2872" y="1794"/>
                    </a:lnTo>
                    <a:lnTo>
                      <a:pt x="2875" y="1803"/>
                    </a:lnTo>
                    <a:lnTo>
                      <a:pt x="2875" y="1804"/>
                    </a:lnTo>
                    <a:lnTo>
                      <a:pt x="2879" y="1808"/>
                    </a:lnTo>
                    <a:lnTo>
                      <a:pt x="2880" y="1808"/>
                    </a:lnTo>
                    <a:lnTo>
                      <a:pt x="2881" y="1805"/>
                    </a:lnTo>
                    <a:lnTo>
                      <a:pt x="2883" y="1805"/>
                    </a:lnTo>
                    <a:lnTo>
                      <a:pt x="2883" y="1807"/>
                    </a:lnTo>
                    <a:lnTo>
                      <a:pt x="2884" y="1807"/>
                    </a:lnTo>
                    <a:lnTo>
                      <a:pt x="2885" y="1807"/>
                    </a:lnTo>
                    <a:lnTo>
                      <a:pt x="2888" y="1804"/>
                    </a:lnTo>
                    <a:lnTo>
                      <a:pt x="2889" y="1808"/>
                    </a:lnTo>
                    <a:lnTo>
                      <a:pt x="2891" y="1808"/>
                    </a:lnTo>
                    <a:lnTo>
                      <a:pt x="2894" y="1810"/>
                    </a:lnTo>
                    <a:lnTo>
                      <a:pt x="2896" y="1809"/>
                    </a:lnTo>
                    <a:lnTo>
                      <a:pt x="2898" y="1811"/>
                    </a:lnTo>
                    <a:lnTo>
                      <a:pt x="2899" y="1811"/>
                    </a:lnTo>
                    <a:lnTo>
                      <a:pt x="2900" y="1814"/>
                    </a:lnTo>
                    <a:lnTo>
                      <a:pt x="2900" y="1815"/>
                    </a:lnTo>
                    <a:lnTo>
                      <a:pt x="2902" y="1817"/>
                    </a:lnTo>
                    <a:lnTo>
                      <a:pt x="2903" y="1818"/>
                    </a:lnTo>
                    <a:lnTo>
                      <a:pt x="2902" y="1820"/>
                    </a:lnTo>
                    <a:lnTo>
                      <a:pt x="2904" y="1824"/>
                    </a:lnTo>
                    <a:lnTo>
                      <a:pt x="2902" y="1827"/>
                    </a:lnTo>
                    <a:lnTo>
                      <a:pt x="2904" y="1835"/>
                    </a:lnTo>
                    <a:lnTo>
                      <a:pt x="2902" y="1840"/>
                    </a:lnTo>
                    <a:lnTo>
                      <a:pt x="2903" y="1842"/>
                    </a:lnTo>
                    <a:lnTo>
                      <a:pt x="2905" y="1848"/>
                    </a:lnTo>
                    <a:lnTo>
                      <a:pt x="2909" y="1851"/>
                    </a:lnTo>
                    <a:lnTo>
                      <a:pt x="2917" y="1852"/>
                    </a:lnTo>
                    <a:lnTo>
                      <a:pt x="2919" y="1856"/>
                    </a:lnTo>
                    <a:lnTo>
                      <a:pt x="2920" y="1861"/>
                    </a:lnTo>
                    <a:lnTo>
                      <a:pt x="2922" y="1862"/>
                    </a:lnTo>
                    <a:lnTo>
                      <a:pt x="2924" y="1862"/>
                    </a:lnTo>
                    <a:lnTo>
                      <a:pt x="2926" y="1860"/>
                    </a:lnTo>
                    <a:lnTo>
                      <a:pt x="2931" y="1857"/>
                    </a:lnTo>
                    <a:lnTo>
                      <a:pt x="2938" y="1857"/>
                    </a:lnTo>
                    <a:lnTo>
                      <a:pt x="2941" y="1853"/>
                    </a:lnTo>
                    <a:lnTo>
                      <a:pt x="2942" y="1846"/>
                    </a:lnTo>
                    <a:lnTo>
                      <a:pt x="2943" y="1844"/>
                    </a:lnTo>
                    <a:lnTo>
                      <a:pt x="2964" y="1845"/>
                    </a:lnTo>
                    <a:lnTo>
                      <a:pt x="2971" y="1841"/>
                    </a:lnTo>
                    <a:lnTo>
                      <a:pt x="2973" y="1838"/>
                    </a:lnTo>
                    <a:lnTo>
                      <a:pt x="2986" y="1838"/>
                    </a:lnTo>
                    <a:lnTo>
                      <a:pt x="2988" y="1836"/>
                    </a:lnTo>
                    <a:lnTo>
                      <a:pt x="2986" y="1829"/>
                    </a:lnTo>
                    <a:lnTo>
                      <a:pt x="2988" y="1822"/>
                    </a:lnTo>
                    <a:lnTo>
                      <a:pt x="2992" y="1819"/>
                    </a:lnTo>
                    <a:lnTo>
                      <a:pt x="2994" y="1819"/>
                    </a:lnTo>
                    <a:lnTo>
                      <a:pt x="3000" y="1817"/>
                    </a:lnTo>
                    <a:lnTo>
                      <a:pt x="3007" y="1821"/>
                    </a:lnTo>
                    <a:lnTo>
                      <a:pt x="3012" y="1821"/>
                    </a:lnTo>
                    <a:lnTo>
                      <a:pt x="3014" y="1824"/>
                    </a:lnTo>
                    <a:lnTo>
                      <a:pt x="3017" y="1822"/>
                    </a:lnTo>
                    <a:lnTo>
                      <a:pt x="3020" y="1821"/>
                    </a:lnTo>
                    <a:lnTo>
                      <a:pt x="3027" y="1818"/>
                    </a:lnTo>
                    <a:lnTo>
                      <a:pt x="3033" y="1814"/>
                    </a:lnTo>
                    <a:lnTo>
                      <a:pt x="3040" y="1817"/>
                    </a:lnTo>
                    <a:lnTo>
                      <a:pt x="3044" y="1820"/>
                    </a:lnTo>
                    <a:lnTo>
                      <a:pt x="3050" y="1825"/>
                    </a:lnTo>
                    <a:lnTo>
                      <a:pt x="3054" y="1825"/>
                    </a:lnTo>
                    <a:lnTo>
                      <a:pt x="3060" y="1831"/>
                    </a:lnTo>
                    <a:lnTo>
                      <a:pt x="3060" y="1837"/>
                    </a:lnTo>
                    <a:lnTo>
                      <a:pt x="3056" y="1839"/>
                    </a:lnTo>
                    <a:lnTo>
                      <a:pt x="3051" y="1849"/>
                    </a:lnTo>
                    <a:lnTo>
                      <a:pt x="3050" y="1851"/>
                    </a:lnTo>
                    <a:lnTo>
                      <a:pt x="3056" y="1860"/>
                    </a:lnTo>
                    <a:lnTo>
                      <a:pt x="3058" y="1862"/>
                    </a:lnTo>
                    <a:lnTo>
                      <a:pt x="3061" y="1870"/>
                    </a:lnTo>
                    <a:lnTo>
                      <a:pt x="3069" y="1878"/>
                    </a:lnTo>
                    <a:lnTo>
                      <a:pt x="3071" y="1883"/>
                    </a:lnTo>
                    <a:lnTo>
                      <a:pt x="3070" y="1897"/>
                    </a:lnTo>
                    <a:lnTo>
                      <a:pt x="3075" y="1899"/>
                    </a:lnTo>
                    <a:lnTo>
                      <a:pt x="3078" y="1899"/>
                    </a:lnTo>
                    <a:lnTo>
                      <a:pt x="3078" y="1911"/>
                    </a:lnTo>
                    <a:lnTo>
                      <a:pt x="3085" y="1922"/>
                    </a:lnTo>
                    <a:lnTo>
                      <a:pt x="3087" y="1932"/>
                    </a:lnTo>
                    <a:lnTo>
                      <a:pt x="3091" y="1932"/>
                    </a:lnTo>
                    <a:lnTo>
                      <a:pt x="3098" y="1938"/>
                    </a:lnTo>
                    <a:lnTo>
                      <a:pt x="3102" y="1938"/>
                    </a:lnTo>
                    <a:lnTo>
                      <a:pt x="3107" y="1935"/>
                    </a:lnTo>
                    <a:lnTo>
                      <a:pt x="3120" y="1935"/>
                    </a:lnTo>
                    <a:lnTo>
                      <a:pt x="3126" y="1931"/>
                    </a:lnTo>
                    <a:lnTo>
                      <a:pt x="3129" y="1931"/>
                    </a:lnTo>
                    <a:lnTo>
                      <a:pt x="3132" y="1932"/>
                    </a:lnTo>
                    <a:lnTo>
                      <a:pt x="3133" y="1935"/>
                    </a:lnTo>
                    <a:lnTo>
                      <a:pt x="3138" y="1938"/>
                    </a:lnTo>
                    <a:lnTo>
                      <a:pt x="3141" y="1936"/>
                    </a:lnTo>
                    <a:lnTo>
                      <a:pt x="3150" y="1936"/>
                    </a:lnTo>
                    <a:lnTo>
                      <a:pt x="3153" y="1934"/>
                    </a:lnTo>
                    <a:lnTo>
                      <a:pt x="3159" y="1933"/>
                    </a:lnTo>
                    <a:lnTo>
                      <a:pt x="3169" y="1922"/>
                    </a:lnTo>
                    <a:lnTo>
                      <a:pt x="3171" y="1915"/>
                    </a:lnTo>
                    <a:lnTo>
                      <a:pt x="3174" y="1914"/>
                    </a:lnTo>
                    <a:lnTo>
                      <a:pt x="3176" y="1917"/>
                    </a:lnTo>
                    <a:lnTo>
                      <a:pt x="3178" y="1919"/>
                    </a:lnTo>
                    <a:lnTo>
                      <a:pt x="3179" y="1924"/>
                    </a:lnTo>
                    <a:lnTo>
                      <a:pt x="3183" y="1929"/>
                    </a:lnTo>
                    <a:lnTo>
                      <a:pt x="3189" y="1935"/>
                    </a:lnTo>
                    <a:lnTo>
                      <a:pt x="3194" y="1934"/>
                    </a:lnTo>
                    <a:lnTo>
                      <a:pt x="3198" y="1927"/>
                    </a:lnTo>
                    <a:lnTo>
                      <a:pt x="3206" y="1927"/>
                    </a:lnTo>
                    <a:lnTo>
                      <a:pt x="3209" y="1922"/>
                    </a:lnTo>
                    <a:lnTo>
                      <a:pt x="3209" y="1914"/>
                    </a:lnTo>
                    <a:lnTo>
                      <a:pt x="3210" y="1912"/>
                    </a:lnTo>
                    <a:lnTo>
                      <a:pt x="3215" y="1910"/>
                    </a:lnTo>
                    <a:lnTo>
                      <a:pt x="3221" y="1907"/>
                    </a:lnTo>
                    <a:lnTo>
                      <a:pt x="3223" y="1901"/>
                    </a:lnTo>
                    <a:lnTo>
                      <a:pt x="3236" y="1887"/>
                    </a:lnTo>
                    <a:lnTo>
                      <a:pt x="3240" y="1882"/>
                    </a:lnTo>
                    <a:lnTo>
                      <a:pt x="3242" y="1880"/>
                    </a:lnTo>
                    <a:lnTo>
                      <a:pt x="3244" y="1877"/>
                    </a:lnTo>
                    <a:lnTo>
                      <a:pt x="3246" y="1877"/>
                    </a:lnTo>
                    <a:lnTo>
                      <a:pt x="3261" y="1859"/>
                    </a:lnTo>
                    <a:lnTo>
                      <a:pt x="3264" y="1857"/>
                    </a:lnTo>
                    <a:lnTo>
                      <a:pt x="3265" y="1852"/>
                    </a:lnTo>
                    <a:lnTo>
                      <a:pt x="3275" y="1828"/>
                    </a:lnTo>
                    <a:lnTo>
                      <a:pt x="3276" y="1821"/>
                    </a:lnTo>
                    <a:lnTo>
                      <a:pt x="3283" y="1808"/>
                    </a:lnTo>
                    <a:lnTo>
                      <a:pt x="3288" y="1804"/>
                    </a:lnTo>
                    <a:lnTo>
                      <a:pt x="3292" y="1797"/>
                    </a:lnTo>
                    <a:lnTo>
                      <a:pt x="3297" y="1790"/>
                    </a:lnTo>
                    <a:lnTo>
                      <a:pt x="3302" y="1782"/>
                    </a:lnTo>
                    <a:lnTo>
                      <a:pt x="3305" y="1778"/>
                    </a:lnTo>
                    <a:lnTo>
                      <a:pt x="3310" y="1777"/>
                    </a:lnTo>
                    <a:lnTo>
                      <a:pt x="3307" y="1770"/>
                    </a:lnTo>
                    <a:lnTo>
                      <a:pt x="3307" y="1763"/>
                    </a:lnTo>
                    <a:lnTo>
                      <a:pt x="3313" y="1754"/>
                    </a:lnTo>
                    <a:lnTo>
                      <a:pt x="3317" y="1742"/>
                    </a:lnTo>
                    <a:lnTo>
                      <a:pt x="3323" y="1736"/>
                    </a:lnTo>
                    <a:lnTo>
                      <a:pt x="3326" y="1733"/>
                    </a:lnTo>
                    <a:lnTo>
                      <a:pt x="3329" y="1731"/>
                    </a:lnTo>
                    <a:lnTo>
                      <a:pt x="3334" y="1729"/>
                    </a:lnTo>
                    <a:lnTo>
                      <a:pt x="3335" y="1728"/>
                    </a:lnTo>
                    <a:lnTo>
                      <a:pt x="3339" y="1713"/>
                    </a:lnTo>
                    <a:lnTo>
                      <a:pt x="3356" y="1694"/>
                    </a:lnTo>
                    <a:lnTo>
                      <a:pt x="3360" y="1685"/>
                    </a:lnTo>
                    <a:lnTo>
                      <a:pt x="3364" y="1680"/>
                    </a:lnTo>
                    <a:lnTo>
                      <a:pt x="3362" y="1675"/>
                    </a:lnTo>
                    <a:lnTo>
                      <a:pt x="3357" y="1671"/>
                    </a:lnTo>
                    <a:lnTo>
                      <a:pt x="3350" y="1670"/>
                    </a:lnTo>
                    <a:lnTo>
                      <a:pt x="3347" y="1668"/>
                    </a:lnTo>
                    <a:lnTo>
                      <a:pt x="3341" y="1655"/>
                    </a:lnTo>
                    <a:lnTo>
                      <a:pt x="3340" y="1648"/>
                    </a:lnTo>
                    <a:lnTo>
                      <a:pt x="3338" y="1644"/>
                    </a:lnTo>
                    <a:lnTo>
                      <a:pt x="3336" y="1637"/>
                    </a:lnTo>
                    <a:lnTo>
                      <a:pt x="3337" y="1633"/>
                    </a:lnTo>
                    <a:lnTo>
                      <a:pt x="3346" y="1629"/>
                    </a:lnTo>
                    <a:lnTo>
                      <a:pt x="3348" y="1627"/>
                    </a:lnTo>
                    <a:lnTo>
                      <a:pt x="3348" y="1625"/>
                    </a:lnTo>
                    <a:lnTo>
                      <a:pt x="3348" y="1624"/>
                    </a:lnTo>
                    <a:lnTo>
                      <a:pt x="3347" y="1621"/>
                    </a:lnTo>
                    <a:lnTo>
                      <a:pt x="3348" y="1619"/>
                    </a:lnTo>
                    <a:lnTo>
                      <a:pt x="3350" y="1620"/>
                    </a:lnTo>
                    <a:lnTo>
                      <a:pt x="3350" y="1619"/>
                    </a:lnTo>
                    <a:lnTo>
                      <a:pt x="3356" y="1613"/>
                    </a:lnTo>
                    <a:lnTo>
                      <a:pt x="3358" y="1612"/>
                    </a:lnTo>
                    <a:lnTo>
                      <a:pt x="3357" y="1610"/>
                    </a:lnTo>
                    <a:lnTo>
                      <a:pt x="3358" y="1610"/>
                    </a:lnTo>
                    <a:lnTo>
                      <a:pt x="3361" y="1611"/>
                    </a:lnTo>
                    <a:lnTo>
                      <a:pt x="3362" y="1610"/>
                    </a:lnTo>
                    <a:lnTo>
                      <a:pt x="3362" y="1602"/>
                    </a:lnTo>
                    <a:lnTo>
                      <a:pt x="3366" y="1593"/>
                    </a:lnTo>
                    <a:lnTo>
                      <a:pt x="3379" y="1591"/>
                    </a:lnTo>
                    <a:lnTo>
                      <a:pt x="3382" y="1589"/>
                    </a:lnTo>
                    <a:lnTo>
                      <a:pt x="3386" y="1591"/>
                    </a:lnTo>
                    <a:lnTo>
                      <a:pt x="3392" y="1592"/>
                    </a:lnTo>
                    <a:lnTo>
                      <a:pt x="3400" y="1598"/>
                    </a:lnTo>
                    <a:lnTo>
                      <a:pt x="3406" y="1607"/>
                    </a:lnTo>
                    <a:lnTo>
                      <a:pt x="3410" y="1608"/>
                    </a:lnTo>
                    <a:lnTo>
                      <a:pt x="3411" y="1606"/>
                    </a:lnTo>
                    <a:lnTo>
                      <a:pt x="3414" y="1597"/>
                    </a:lnTo>
                    <a:lnTo>
                      <a:pt x="3427" y="1583"/>
                    </a:lnTo>
                    <a:lnTo>
                      <a:pt x="3434" y="1578"/>
                    </a:lnTo>
                    <a:lnTo>
                      <a:pt x="3435" y="1577"/>
                    </a:lnTo>
                    <a:lnTo>
                      <a:pt x="3442" y="1579"/>
                    </a:lnTo>
                    <a:lnTo>
                      <a:pt x="3445" y="1589"/>
                    </a:lnTo>
                    <a:lnTo>
                      <a:pt x="3447" y="1597"/>
                    </a:lnTo>
                    <a:lnTo>
                      <a:pt x="3449" y="1604"/>
                    </a:lnTo>
                    <a:lnTo>
                      <a:pt x="3452" y="1608"/>
                    </a:lnTo>
                    <a:lnTo>
                      <a:pt x="3454" y="1608"/>
                    </a:lnTo>
                    <a:lnTo>
                      <a:pt x="3460" y="1604"/>
                    </a:lnTo>
                    <a:lnTo>
                      <a:pt x="3464" y="1608"/>
                    </a:lnTo>
                    <a:lnTo>
                      <a:pt x="3469" y="1614"/>
                    </a:lnTo>
                    <a:lnTo>
                      <a:pt x="3475" y="1615"/>
                    </a:lnTo>
                    <a:lnTo>
                      <a:pt x="3478" y="1617"/>
                    </a:lnTo>
                    <a:lnTo>
                      <a:pt x="3480" y="1617"/>
                    </a:lnTo>
                    <a:lnTo>
                      <a:pt x="3489" y="1613"/>
                    </a:lnTo>
                    <a:lnTo>
                      <a:pt x="3489" y="1610"/>
                    </a:lnTo>
                    <a:lnTo>
                      <a:pt x="3496" y="1600"/>
                    </a:lnTo>
                    <a:lnTo>
                      <a:pt x="3499" y="1596"/>
                    </a:lnTo>
                    <a:lnTo>
                      <a:pt x="3512" y="1586"/>
                    </a:lnTo>
                    <a:lnTo>
                      <a:pt x="3517" y="1581"/>
                    </a:lnTo>
                    <a:lnTo>
                      <a:pt x="3520" y="1580"/>
                    </a:lnTo>
                    <a:lnTo>
                      <a:pt x="3521" y="1578"/>
                    </a:lnTo>
                    <a:lnTo>
                      <a:pt x="3524" y="1576"/>
                    </a:lnTo>
                    <a:lnTo>
                      <a:pt x="3526" y="1569"/>
                    </a:lnTo>
                    <a:lnTo>
                      <a:pt x="3525" y="1568"/>
                    </a:lnTo>
                    <a:lnTo>
                      <a:pt x="3517" y="1566"/>
                    </a:lnTo>
                    <a:lnTo>
                      <a:pt x="3513" y="1563"/>
                    </a:lnTo>
                    <a:lnTo>
                      <a:pt x="3511" y="1560"/>
                    </a:lnTo>
                    <a:lnTo>
                      <a:pt x="3512" y="1550"/>
                    </a:lnTo>
                    <a:lnTo>
                      <a:pt x="3514" y="1546"/>
                    </a:lnTo>
                    <a:lnTo>
                      <a:pt x="3514" y="1538"/>
                    </a:lnTo>
                    <a:lnTo>
                      <a:pt x="3518" y="1534"/>
                    </a:lnTo>
                    <a:lnTo>
                      <a:pt x="3527" y="1532"/>
                    </a:lnTo>
                    <a:lnTo>
                      <a:pt x="3530" y="1529"/>
                    </a:lnTo>
                    <a:lnTo>
                      <a:pt x="3535" y="1518"/>
                    </a:lnTo>
                    <a:lnTo>
                      <a:pt x="3537" y="1516"/>
                    </a:lnTo>
                    <a:lnTo>
                      <a:pt x="3543" y="1516"/>
                    </a:lnTo>
                    <a:lnTo>
                      <a:pt x="3553" y="1508"/>
                    </a:lnTo>
                    <a:lnTo>
                      <a:pt x="3553" y="1505"/>
                    </a:lnTo>
                    <a:lnTo>
                      <a:pt x="3547" y="1503"/>
                    </a:lnTo>
                    <a:lnTo>
                      <a:pt x="3542" y="1497"/>
                    </a:lnTo>
                    <a:lnTo>
                      <a:pt x="3542" y="1490"/>
                    </a:lnTo>
                    <a:lnTo>
                      <a:pt x="3537" y="1485"/>
                    </a:lnTo>
                    <a:lnTo>
                      <a:pt x="3537" y="1483"/>
                    </a:lnTo>
                    <a:lnTo>
                      <a:pt x="3542" y="1476"/>
                    </a:lnTo>
                    <a:lnTo>
                      <a:pt x="3547" y="1470"/>
                    </a:lnTo>
                    <a:lnTo>
                      <a:pt x="3555" y="1458"/>
                    </a:lnTo>
                    <a:lnTo>
                      <a:pt x="3564" y="1446"/>
                    </a:lnTo>
                    <a:lnTo>
                      <a:pt x="3565" y="1444"/>
                    </a:lnTo>
                    <a:lnTo>
                      <a:pt x="3564" y="1439"/>
                    </a:lnTo>
                    <a:lnTo>
                      <a:pt x="3562" y="1435"/>
                    </a:lnTo>
                    <a:lnTo>
                      <a:pt x="3556" y="1434"/>
                    </a:lnTo>
                    <a:lnTo>
                      <a:pt x="3554" y="1433"/>
                    </a:lnTo>
                    <a:lnTo>
                      <a:pt x="3551" y="1434"/>
                    </a:lnTo>
                    <a:lnTo>
                      <a:pt x="3545" y="1434"/>
                    </a:lnTo>
                    <a:lnTo>
                      <a:pt x="3544" y="1433"/>
                    </a:lnTo>
                    <a:lnTo>
                      <a:pt x="3545" y="1430"/>
                    </a:lnTo>
                    <a:lnTo>
                      <a:pt x="3546" y="1423"/>
                    </a:lnTo>
                    <a:lnTo>
                      <a:pt x="3552" y="1420"/>
                    </a:lnTo>
                    <a:lnTo>
                      <a:pt x="3557" y="1417"/>
                    </a:lnTo>
                    <a:lnTo>
                      <a:pt x="3563" y="1415"/>
                    </a:lnTo>
                    <a:lnTo>
                      <a:pt x="3568" y="1412"/>
                    </a:lnTo>
                    <a:lnTo>
                      <a:pt x="3573" y="1407"/>
                    </a:lnTo>
                    <a:lnTo>
                      <a:pt x="3577" y="1403"/>
                    </a:lnTo>
                    <a:lnTo>
                      <a:pt x="3582" y="1399"/>
                    </a:lnTo>
                    <a:lnTo>
                      <a:pt x="3587" y="1395"/>
                    </a:lnTo>
                    <a:lnTo>
                      <a:pt x="3593" y="1392"/>
                    </a:lnTo>
                    <a:lnTo>
                      <a:pt x="3597" y="1389"/>
                    </a:lnTo>
                    <a:lnTo>
                      <a:pt x="3595" y="1379"/>
                    </a:lnTo>
                    <a:lnTo>
                      <a:pt x="3590" y="1375"/>
                    </a:lnTo>
                    <a:lnTo>
                      <a:pt x="3589" y="1371"/>
                    </a:lnTo>
                    <a:lnTo>
                      <a:pt x="3594" y="1364"/>
                    </a:lnTo>
                    <a:lnTo>
                      <a:pt x="3602" y="1360"/>
                    </a:lnTo>
                    <a:lnTo>
                      <a:pt x="3604" y="1360"/>
                    </a:lnTo>
                    <a:lnTo>
                      <a:pt x="3605" y="1359"/>
                    </a:lnTo>
                    <a:lnTo>
                      <a:pt x="3608" y="1356"/>
                    </a:lnTo>
                    <a:lnTo>
                      <a:pt x="3609" y="1351"/>
                    </a:lnTo>
                    <a:lnTo>
                      <a:pt x="3608" y="1343"/>
                    </a:lnTo>
                    <a:lnTo>
                      <a:pt x="3614" y="1333"/>
                    </a:lnTo>
                    <a:lnTo>
                      <a:pt x="3611" y="1329"/>
                    </a:lnTo>
                    <a:lnTo>
                      <a:pt x="3604" y="1321"/>
                    </a:lnTo>
                    <a:lnTo>
                      <a:pt x="3605" y="1317"/>
                    </a:lnTo>
                    <a:lnTo>
                      <a:pt x="3614" y="1313"/>
                    </a:lnTo>
                    <a:lnTo>
                      <a:pt x="3648" y="1313"/>
                    </a:lnTo>
                    <a:lnTo>
                      <a:pt x="3649" y="1312"/>
                    </a:lnTo>
                    <a:lnTo>
                      <a:pt x="3654" y="1308"/>
                    </a:lnTo>
                    <a:lnTo>
                      <a:pt x="3652" y="1303"/>
                    </a:lnTo>
                    <a:lnTo>
                      <a:pt x="3651" y="1300"/>
                    </a:lnTo>
                    <a:lnTo>
                      <a:pt x="3654" y="1297"/>
                    </a:lnTo>
                    <a:lnTo>
                      <a:pt x="3656" y="1296"/>
                    </a:lnTo>
                    <a:lnTo>
                      <a:pt x="3665" y="1297"/>
                    </a:lnTo>
                    <a:lnTo>
                      <a:pt x="3667" y="1294"/>
                    </a:lnTo>
                    <a:lnTo>
                      <a:pt x="3669" y="1289"/>
                    </a:lnTo>
                    <a:lnTo>
                      <a:pt x="3667" y="1285"/>
                    </a:lnTo>
                    <a:lnTo>
                      <a:pt x="3667" y="1281"/>
                    </a:lnTo>
                    <a:lnTo>
                      <a:pt x="3670" y="1277"/>
                    </a:lnTo>
                    <a:lnTo>
                      <a:pt x="3672" y="1272"/>
                    </a:lnTo>
                    <a:lnTo>
                      <a:pt x="3676" y="1271"/>
                    </a:lnTo>
                    <a:lnTo>
                      <a:pt x="3682" y="1262"/>
                    </a:lnTo>
                    <a:lnTo>
                      <a:pt x="3688" y="1259"/>
                    </a:lnTo>
                    <a:lnTo>
                      <a:pt x="3692" y="1262"/>
                    </a:lnTo>
                    <a:lnTo>
                      <a:pt x="3696" y="1263"/>
                    </a:lnTo>
                    <a:lnTo>
                      <a:pt x="3698" y="1260"/>
                    </a:lnTo>
                    <a:lnTo>
                      <a:pt x="3698" y="1256"/>
                    </a:lnTo>
                    <a:lnTo>
                      <a:pt x="3707" y="1250"/>
                    </a:lnTo>
                    <a:lnTo>
                      <a:pt x="3718" y="1245"/>
                    </a:lnTo>
                    <a:lnTo>
                      <a:pt x="3719" y="1241"/>
                    </a:lnTo>
                    <a:lnTo>
                      <a:pt x="3713" y="1235"/>
                    </a:lnTo>
                    <a:lnTo>
                      <a:pt x="3712" y="1234"/>
                    </a:lnTo>
                    <a:lnTo>
                      <a:pt x="3716" y="1230"/>
                    </a:lnTo>
                    <a:lnTo>
                      <a:pt x="3716" y="1228"/>
                    </a:lnTo>
                    <a:lnTo>
                      <a:pt x="3710" y="1220"/>
                    </a:lnTo>
                    <a:lnTo>
                      <a:pt x="3711" y="1216"/>
                    </a:lnTo>
                    <a:lnTo>
                      <a:pt x="3714" y="1214"/>
                    </a:lnTo>
                    <a:lnTo>
                      <a:pt x="3718" y="1210"/>
                    </a:lnTo>
                    <a:lnTo>
                      <a:pt x="3718" y="1208"/>
                    </a:lnTo>
                    <a:lnTo>
                      <a:pt x="3717" y="1206"/>
                    </a:lnTo>
                    <a:lnTo>
                      <a:pt x="3714" y="1204"/>
                    </a:lnTo>
                    <a:lnTo>
                      <a:pt x="3709" y="1201"/>
                    </a:lnTo>
                    <a:lnTo>
                      <a:pt x="3707" y="1195"/>
                    </a:lnTo>
                    <a:lnTo>
                      <a:pt x="3701" y="1195"/>
                    </a:lnTo>
                    <a:lnTo>
                      <a:pt x="3698" y="1196"/>
                    </a:lnTo>
                    <a:lnTo>
                      <a:pt x="3691" y="1196"/>
                    </a:lnTo>
                    <a:lnTo>
                      <a:pt x="3691" y="1193"/>
                    </a:lnTo>
                    <a:lnTo>
                      <a:pt x="3693" y="1188"/>
                    </a:lnTo>
                    <a:lnTo>
                      <a:pt x="3692" y="1185"/>
                    </a:lnTo>
                    <a:lnTo>
                      <a:pt x="3690" y="1183"/>
                    </a:lnTo>
                    <a:lnTo>
                      <a:pt x="3681" y="1183"/>
                    </a:lnTo>
                    <a:lnTo>
                      <a:pt x="3677" y="1178"/>
                    </a:lnTo>
                    <a:lnTo>
                      <a:pt x="3673" y="1177"/>
                    </a:lnTo>
                    <a:lnTo>
                      <a:pt x="3671" y="1174"/>
                    </a:lnTo>
                    <a:lnTo>
                      <a:pt x="3671" y="1170"/>
                    </a:lnTo>
                    <a:lnTo>
                      <a:pt x="3669" y="1166"/>
                    </a:lnTo>
                    <a:lnTo>
                      <a:pt x="3661" y="1164"/>
                    </a:lnTo>
                    <a:lnTo>
                      <a:pt x="3657" y="1161"/>
                    </a:lnTo>
                    <a:lnTo>
                      <a:pt x="3654" y="1157"/>
                    </a:lnTo>
                    <a:lnTo>
                      <a:pt x="3650" y="1147"/>
                    </a:lnTo>
                    <a:lnTo>
                      <a:pt x="3642" y="1137"/>
                    </a:lnTo>
                    <a:lnTo>
                      <a:pt x="3636" y="1132"/>
                    </a:lnTo>
                    <a:lnTo>
                      <a:pt x="3635" y="1128"/>
                    </a:lnTo>
                    <a:lnTo>
                      <a:pt x="3634" y="1124"/>
                    </a:lnTo>
                    <a:lnTo>
                      <a:pt x="3629" y="1117"/>
                    </a:lnTo>
                    <a:lnTo>
                      <a:pt x="3629" y="1111"/>
                    </a:lnTo>
                    <a:lnTo>
                      <a:pt x="3633" y="1106"/>
                    </a:lnTo>
                    <a:lnTo>
                      <a:pt x="3637" y="1107"/>
                    </a:lnTo>
                    <a:lnTo>
                      <a:pt x="3641" y="1104"/>
                    </a:lnTo>
                    <a:lnTo>
                      <a:pt x="3646" y="1104"/>
                    </a:lnTo>
                    <a:lnTo>
                      <a:pt x="3655" y="1112"/>
                    </a:lnTo>
                    <a:lnTo>
                      <a:pt x="3660" y="1112"/>
                    </a:lnTo>
                    <a:lnTo>
                      <a:pt x="3661" y="1110"/>
                    </a:lnTo>
                    <a:lnTo>
                      <a:pt x="3662" y="1104"/>
                    </a:lnTo>
                    <a:lnTo>
                      <a:pt x="3654" y="1094"/>
                    </a:lnTo>
                    <a:lnTo>
                      <a:pt x="3654" y="1091"/>
                    </a:lnTo>
                    <a:lnTo>
                      <a:pt x="3660" y="1083"/>
                    </a:lnTo>
                    <a:lnTo>
                      <a:pt x="3656" y="1074"/>
                    </a:lnTo>
                    <a:lnTo>
                      <a:pt x="3656" y="1072"/>
                    </a:lnTo>
                    <a:lnTo>
                      <a:pt x="3659" y="1070"/>
                    </a:lnTo>
                    <a:lnTo>
                      <a:pt x="3669" y="1070"/>
                    </a:lnTo>
                    <a:lnTo>
                      <a:pt x="3680" y="1076"/>
                    </a:lnTo>
                    <a:lnTo>
                      <a:pt x="3686" y="1076"/>
                    </a:lnTo>
                    <a:lnTo>
                      <a:pt x="3691" y="1073"/>
                    </a:lnTo>
                    <a:lnTo>
                      <a:pt x="3692" y="1070"/>
                    </a:lnTo>
                    <a:lnTo>
                      <a:pt x="3690" y="1062"/>
                    </a:lnTo>
                    <a:lnTo>
                      <a:pt x="3687" y="1058"/>
                    </a:lnTo>
                    <a:lnTo>
                      <a:pt x="3679" y="1043"/>
                    </a:lnTo>
                    <a:lnTo>
                      <a:pt x="3676" y="1041"/>
                    </a:lnTo>
                    <a:lnTo>
                      <a:pt x="3669" y="1040"/>
                    </a:lnTo>
                    <a:lnTo>
                      <a:pt x="3667" y="1038"/>
                    </a:lnTo>
                    <a:lnTo>
                      <a:pt x="3667" y="1034"/>
                    </a:lnTo>
                    <a:lnTo>
                      <a:pt x="3669" y="1030"/>
                    </a:lnTo>
                    <a:lnTo>
                      <a:pt x="3667" y="1024"/>
                    </a:lnTo>
                    <a:lnTo>
                      <a:pt x="3668" y="1021"/>
                    </a:lnTo>
                    <a:lnTo>
                      <a:pt x="3672" y="1019"/>
                    </a:lnTo>
                    <a:lnTo>
                      <a:pt x="3680" y="1017"/>
                    </a:lnTo>
                    <a:lnTo>
                      <a:pt x="3689" y="1019"/>
                    </a:lnTo>
                    <a:lnTo>
                      <a:pt x="3693" y="1023"/>
                    </a:lnTo>
                    <a:lnTo>
                      <a:pt x="3703" y="1023"/>
                    </a:lnTo>
                    <a:lnTo>
                      <a:pt x="3716" y="1012"/>
                    </a:lnTo>
                    <a:lnTo>
                      <a:pt x="3714" y="1011"/>
                    </a:lnTo>
                    <a:lnTo>
                      <a:pt x="3712" y="1007"/>
                    </a:lnTo>
                    <a:lnTo>
                      <a:pt x="3712" y="1000"/>
                    </a:lnTo>
                    <a:lnTo>
                      <a:pt x="3710" y="994"/>
                    </a:lnTo>
                    <a:lnTo>
                      <a:pt x="3707" y="992"/>
                    </a:lnTo>
                    <a:lnTo>
                      <a:pt x="3704" y="988"/>
                    </a:lnTo>
                    <a:lnTo>
                      <a:pt x="3701" y="985"/>
                    </a:lnTo>
                    <a:lnTo>
                      <a:pt x="3689" y="985"/>
                    </a:lnTo>
                    <a:lnTo>
                      <a:pt x="3683" y="989"/>
                    </a:lnTo>
                    <a:lnTo>
                      <a:pt x="3675" y="987"/>
                    </a:lnTo>
                    <a:lnTo>
                      <a:pt x="3670" y="989"/>
                    </a:lnTo>
                    <a:lnTo>
                      <a:pt x="3660" y="988"/>
                    </a:lnTo>
                    <a:lnTo>
                      <a:pt x="3657" y="990"/>
                    </a:lnTo>
                    <a:lnTo>
                      <a:pt x="3652" y="997"/>
                    </a:lnTo>
                    <a:lnTo>
                      <a:pt x="3646" y="998"/>
                    </a:lnTo>
                    <a:lnTo>
                      <a:pt x="3634" y="989"/>
                    </a:lnTo>
                    <a:lnTo>
                      <a:pt x="3626" y="982"/>
                    </a:lnTo>
                    <a:lnTo>
                      <a:pt x="3621" y="981"/>
                    </a:lnTo>
                    <a:lnTo>
                      <a:pt x="3616" y="985"/>
                    </a:lnTo>
                    <a:lnTo>
                      <a:pt x="3613" y="988"/>
                    </a:lnTo>
                    <a:lnTo>
                      <a:pt x="3608" y="998"/>
                    </a:lnTo>
                    <a:lnTo>
                      <a:pt x="3604" y="1003"/>
                    </a:lnTo>
                    <a:lnTo>
                      <a:pt x="3602" y="1002"/>
                    </a:lnTo>
                    <a:lnTo>
                      <a:pt x="3598" y="999"/>
                    </a:lnTo>
                    <a:lnTo>
                      <a:pt x="3594" y="997"/>
                    </a:lnTo>
                    <a:lnTo>
                      <a:pt x="3592" y="1001"/>
                    </a:lnTo>
                    <a:lnTo>
                      <a:pt x="3586" y="1006"/>
                    </a:lnTo>
                    <a:lnTo>
                      <a:pt x="3580" y="1006"/>
                    </a:lnTo>
                    <a:lnTo>
                      <a:pt x="3572" y="998"/>
                    </a:lnTo>
                    <a:lnTo>
                      <a:pt x="3566" y="999"/>
                    </a:lnTo>
                    <a:lnTo>
                      <a:pt x="3563" y="1000"/>
                    </a:lnTo>
                    <a:lnTo>
                      <a:pt x="3559" y="1004"/>
                    </a:lnTo>
                    <a:lnTo>
                      <a:pt x="3549" y="1006"/>
                    </a:lnTo>
                    <a:lnTo>
                      <a:pt x="3548" y="1009"/>
                    </a:lnTo>
                    <a:lnTo>
                      <a:pt x="3547" y="1020"/>
                    </a:lnTo>
                    <a:lnTo>
                      <a:pt x="3543" y="1028"/>
                    </a:lnTo>
                    <a:lnTo>
                      <a:pt x="3538" y="1032"/>
                    </a:lnTo>
                    <a:lnTo>
                      <a:pt x="3535" y="1035"/>
                    </a:lnTo>
                    <a:lnTo>
                      <a:pt x="3533" y="1035"/>
                    </a:lnTo>
                    <a:lnTo>
                      <a:pt x="3530" y="1034"/>
                    </a:lnTo>
                    <a:lnTo>
                      <a:pt x="3525" y="1030"/>
                    </a:lnTo>
                    <a:lnTo>
                      <a:pt x="3521" y="1024"/>
                    </a:lnTo>
                    <a:lnTo>
                      <a:pt x="3515" y="1017"/>
                    </a:lnTo>
                    <a:lnTo>
                      <a:pt x="3509" y="1011"/>
                    </a:lnTo>
                    <a:lnTo>
                      <a:pt x="3502" y="1011"/>
                    </a:lnTo>
                    <a:lnTo>
                      <a:pt x="3497" y="1013"/>
                    </a:lnTo>
                    <a:lnTo>
                      <a:pt x="3494" y="1013"/>
                    </a:lnTo>
                    <a:lnTo>
                      <a:pt x="3489" y="1009"/>
                    </a:lnTo>
                    <a:lnTo>
                      <a:pt x="3472" y="987"/>
                    </a:lnTo>
                    <a:lnTo>
                      <a:pt x="3468" y="979"/>
                    </a:lnTo>
                    <a:lnTo>
                      <a:pt x="3468" y="972"/>
                    </a:lnTo>
                    <a:lnTo>
                      <a:pt x="3465" y="969"/>
                    </a:lnTo>
                    <a:lnTo>
                      <a:pt x="3462" y="959"/>
                    </a:lnTo>
                    <a:lnTo>
                      <a:pt x="3454" y="955"/>
                    </a:lnTo>
                    <a:lnTo>
                      <a:pt x="3452" y="957"/>
                    </a:lnTo>
                    <a:lnTo>
                      <a:pt x="3443" y="957"/>
                    </a:lnTo>
                    <a:lnTo>
                      <a:pt x="3441" y="952"/>
                    </a:lnTo>
                    <a:lnTo>
                      <a:pt x="3440" y="948"/>
                    </a:lnTo>
                    <a:lnTo>
                      <a:pt x="3437" y="942"/>
                    </a:lnTo>
                    <a:lnTo>
                      <a:pt x="3434" y="932"/>
                    </a:lnTo>
                    <a:lnTo>
                      <a:pt x="3430" y="927"/>
                    </a:lnTo>
                    <a:lnTo>
                      <a:pt x="3426" y="924"/>
                    </a:lnTo>
                    <a:lnTo>
                      <a:pt x="3410" y="923"/>
                    </a:lnTo>
                    <a:lnTo>
                      <a:pt x="3408" y="920"/>
                    </a:lnTo>
                    <a:lnTo>
                      <a:pt x="3406" y="920"/>
                    </a:lnTo>
                    <a:lnTo>
                      <a:pt x="3402" y="925"/>
                    </a:lnTo>
                    <a:lnTo>
                      <a:pt x="3381" y="932"/>
                    </a:lnTo>
                    <a:lnTo>
                      <a:pt x="3372" y="930"/>
                    </a:lnTo>
                    <a:lnTo>
                      <a:pt x="3365" y="928"/>
                    </a:lnTo>
                    <a:lnTo>
                      <a:pt x="3361" y="925"/>
                    </a:lnTo>
                    <a:lnTo>
                      <a:pt x="3359" y="920"/>
                    </a:lnTo>
                    <a:lnTo>
                      <a:pt x="3360" y="918"/>
                    </a:lnTo>
                    <a:lnTo>
                      <a:pt x="3361" y="915"/>
                    </a:lnTo>
                    <a:lnTo>
                      <a:pt x="3362" y="914"/>
                    </a:lnTo>
                    <a:lnTo>
                      <a:pt x="3361" y="909"/>
                    </a:lnTo>
                    <a:lnTo>
                      <a:pt x="3359" y="905"/>
                    </a:lnTo>
                    <a:lnTo>
                      <a:pt x="3356" y="905"/>
                    </a:lnTo>
                    <a:lnTo>
                      <a:pt x="3355" y="901"/>
                    </a:lnTo>
                    <a:lnTo>
                      <a:pt x="3354" y="899"/>
                    </a:lnTo>
                    <a:lnTo>
                      <a:pt x="3354" y="894"/>
                    </a:lnTo>
                    <a:lnTo>
                      <a:pt x="3352" y="890"/>
                    </a:lnTo>
                    <a:lnTo>
                      <a:pt x="3354" y="887"/>
                    </a:lnTo>
                    <a:lnTo>
                      <a:pt x="3355" y="885"/>
                    </a:lnTo>
                    <a:lnTo>
                      <a:pt x="3355" y="882"/>
                    </a:lnTo>
                    <a:lnTo>
                      <a:pt x="3355" y="874"/>
                    </a:lnTo>
                    <a:lnTo>
                      <a:pt x="3356" y="872"/>
                    </a:lnTo>
                    <a:lnTo>
                      <a:pt x="3340" y="864"/>
                    </a:lnTo>
                    <a:lnTo>
                      <a:pt x="3336" y="864"/>
                    </a:lnTo>
                    <a:lnTo>
                      <a:pt x="3334" y="865"/>
                    </a:lnTo>
                    <a:lnTo>
                      <a:pt x="3324" y="879"/>
                    </a:lnTo>
                    <a:lnTo>
                      <a:pt x="3319" y="883"/>
                    </a:lnTo>
                    <a:lnTo>
                      <a:pt x="3308" y="886"/>
                    </a:lnTo>
                    <a:lnTo>
                      <a:pt x="3306" y="897"/>
                    </a:lnTo>
                    <a:lnTo>
                      <a:pt x="3304" y="899"/>
                    </a:lnTo>
                    <a:lnTo>
                      <a:pt x="3302" y="900"/>
                    </a:lnTo>
                    <a:lnTo>
                      <a:pt x="3302" y="909"/>
                    </a:lnTo>
                    <a:lnTo>
                      <a:pt x="3297" y="915"/>
                    </a:lnTo>
                    <a:lnTo>
                      <a:pt x="3295" y="920"/>
                    </a:lnTo>
                    <a:lnTo>
                      <a:pt x="3293" y="921"/>
                    </a:lnTo>
                    <a:lnTo>
                      <a:pt x="3277" y="913"/>
                    </a:lnTo>
                    <a:lnTo>
                      <a:pt x="3276" y="909"/>
                    </a:lnTo>
                    <a:lnTo>
                      <a:pt x="3275" y="905"/>
                    </a:lnTo>
                    <a:lnTo>
                      <a:pt x="3273" y="898"/>
                    </a:lnTo>
                    <a:lnTo>
                      <a:pt x="3267" y="892"/>
                    </a:lnTo>
                    <a:lnTo>
                      <a:pt x="3263" y="888"/>
                    </a:lnTo>
                    <a:lnTo>
                      <a:pt x="3252" y="888"/>
                    </a:lnTo>
                    <a:lnTo>
                      <a:pt x="3248" y="885"/>
                    </a:lnTo>
                    <a:lnTo>
                      <a:pt x="3242" y="870"/>
                    </a:lnTo>
                    <a:lnTo>
                      <a:pt x="3235" y="866"/>
                    </a:lnTo>
                    <a:lnTo>
                      <a:pt x="3234" y="859"/>
                    </a:lnTo>
                    <a:lnTo>
                      <a:pt x="3240" y="854"/>
                    </a:lnTo>
                    <a:lnTo>
                      <a:pt x="3241" y="846"/>
                    </a:lnTo>
                    <a:lnTo>
                      <a:pt x="3244" y="836"/>
                    </a:lnTo>
                    <a:lnTo>
                      <a:pt x="3241" y="826"/>
                    </a:lnTo>
                    <a:lnTo>
                      <a:pt x="3241" y="815"/>
                    </a:lnTo>
                    <a:lnTo>
                      <a:pt x="3238" y="809"/>
                    </a:lnTo>
                    <a:lnTo>
                      <a:pt x="3230" y="804"/>
                    </a:lnTo>
                    <a:lnTo>
                      <a:pt x="3230" y="792"/>
                    </a:lnTo>
                    <a:lnTo>
                      <a:pt x="3228" y="790"/>
                    </a:lnTo>
                    <a:lnTo>
                      <a:pt x="3222" y="790"/>
                    </a:lnTo>
                    <a:lnTo>
                      <a:pt x="3214" y="782"/>
                    </a:lnTo>
                    <a:lnTo>
                      <a:pt x="3211" y="783"/>
                    </a:lnTo>
                    <a:lnTo>
                      <a:pt x="3204" y="789"/>
                    </a:lnTo>
                    <a:lnTo>
                      <a:pt x="3199" y="789"/>
                    </a:lnTo>
                    <a:lnTo>
                      <a:pt x="3195" y="786"/>
                    </a:lnTo>
                    <a:lnTo>
                      <a:pt x="3194" y="786"/>
                    </a:lnTo>
                    <a:lnTo>
                      <a:pt x="3190" y="789"/>
                    </a:lnTo>
                    <a:lnTo>
                      <a:pt x="3185" y="789"/>
                    </a:lnTo>
                    <a:lnTo>
                      <a:pt x="3181" y="793"/>
                    </a:lnTo>
                    <a:lnTo>
                      <a:pt x="3178" y="792"/>
                    </a:lnTo>
                    <a:lnTo>
                      <a:pt x="3173" y="785"/>
                    </a:lnTo>
                    <a:lnTo>
                      <a:pt x="3171" y="784"/>
                    </a:lnTo>
                    <a:lnTo>
                      <a:pt x="3160" y="783"/>
                    </a:lnTo>
                    <a:lnTo>
                      <a:pt x="3149" y="790"/>
                    </a:lnTo>
                    <a:lnTo>
                      <a:pt x="3138" y="790"/>
                    </a:lnTo>
                    <a:lnTo>
                      <a:pt x="3136" y="787"/>
                    </a:lnTo>
                    <a:lnTo>
                      <a:pt x="3136" y="780"/>
                    </a:lnTo>
                    <a:lnTo>
                      <a:pt x="3134" y="778"/>
                    </a:lnTo>
                    <a:lnTo>
                      <a:pt x="3132" y="775"/>
                    </a:lnTo>
                    <a:lnTo>
                      <a:pt x="3124" y="775"/>
                    </a:lnTo>
                    <a:lnTo>
                      <a:pt x="3114" y="781"/>
                    </a:lnTo>
                    <a:lnTo>
                      <a:pt x="3097" y="794"/>
                    </a:lnTo>
                    <a:lnTo>
                      <a:pt x="3089" y="795"/>
                    </a:lnTo>
                    <a:lnTo>
                      <a:pt x="3086" y="801"/>
                    </a:lnTo>
                    <a:lnTo>
                      <a:pt x="3085" y="803"/>
                    </a:lnTo>
                    <a:lnTo>
                      <a:pt x="3079" y="805"/>
                    </a:lnTo>
                    <a:lnTo>
                      <a:pt x="3071" y="805"/>
                    </a:lnTo>
                    <a:lnTo>
                      <a:pt x="3061" y="801"/>
                    </a:lnTo>
                    <a:lnTo>
                      <a:pt x="3056" y="801"/>
                    </a:lnTo>
                    <a:lnTo>
                      <a:pt x="3051" y="802"/>
                    </a:lnTo>
                    <a:lnTo>
                      <a:pt x="3046" y="805"/>
                    </a:lnTo>
                    <a:lnTo>
                      <a:pt x="3041" y="810"/>
                    </a:lnTo>
                    <a:lnTo>
                      <a:pt x="3038" y="812"/>
                    </a:lnTo>
                    <a:lnTo>
                      <a:pt x="3031" y="811"/>
                    </a:lnTo>
                    <a:lnTo>
                      <a:pt x="3028" y="809"/>
                    </a:lnTo>
                    <a:lnTo>
                      <a:pt x="3025" y="809"/>
                    </a:lnTo>
                    <a:lnTo>
                      <a:pt x="3023" y="812"/>
                    </a:lnTo>
                    <a:lnTo>
                      <a:pt x="3022" y="817"/>
                    </a:lnTo>
                    <a:lnTo>
                      <a:pt x="3017" y="822"/>
                    </a:lnTo>
                    <a:lnTo>
                      <a:pt x="3015" y="823"/>
                    </a:lnTo>
                    <a:lnTo>
                      <a:pt x="3010" y="824"/>
                    </a:lnTo>
                    <a:lnTo>
                      <a:pt x="3004" y="821"/>
                    </a:lnTo>
                    <a:lnTo>
                      <a:pt x="3003" y="817"/>
                    </a:lnTo>
                    <a:lnTo>
                      <a:pt x="3002" y="811"/>
                    </a:lnTo>
                    <a:lnTo>
                      <a:pt x="2997" y="805"/>
                    </a:lnTo>
                    <a:lnTo>
                      <a:pt x="2985" y="799"/>
                    </a:lnTo>
                    <a:lnTo>
                      <a:pt x="2976" y="799"/>
                    </a:lnTo>
                    <a:lnTo>
                      <a:pt x="2972" y="800"/>
                    </a:lnTo>
                    <a:lnTo>
                      <a:pt x="2966" y="800"/>
                    </a:lnTo>
                    <a:lnTo>
                      <a:pt x="2963" y="799"/>
                    </a:lnTo>
                    <a:lnTo>
                      <a:pt x="2960" y="792"/>
                    </a:lnTo>
                    <a:lnTo>
                      <a:pt x="2954" y="789"/>
                    </a:lnTo>
                    <a:lnTo>
                      <a:pt x="2951" y="789"/>
                    </a:lnTo>
                    <a:lnTo>
                      <a:pt x="2945" y="791"/>
                    </a:lnTo>
                    <a:lnTo>
                      <a:pt x="2935" y="789"/>
                    </a:lnTo>
                    <a:lnTo>
                      <a:pt x="2930" y="784"/>
                    </a:lnTo>
                    <a:lnTo>
                      <a:pt x="2926" y="776"/>
                    </a:lnTo>
                    <a:lnTo>
                      <a:pt x="2916" y="775"/>
                    </a:lnTo>
                    <a:lnTo>
                      <a:pt x="2902" y="762"/>
                    </a:lnTo>
                    <a:lnTo>
                      <a:pt x="2896" y="756"/>
                    </a:lnTo>
                    <a:lnTo>
                      <a:pt x="2896" y="751"/>
                    </a:lnTo>
                    <a:lnTo>
                      <a:pt x="2901" y="745"/>
                    </a:lnTo>
                    <a:lnTo>
                      <a:pt x="2906" y="741"/>
                    </a:lnTo>
                    <a:lnTo>
                      <a:pt x="2908" y="738"/>
                    </a:lnTo>
                    <a:lnTo>
                      <a:pt x="2905" y="729"/>
                    </a:lnTo>
                    <a:lnTo>
                      <a:pt x="2900" y="724"/>
                    </a:lnTo>
                    <a:lnTo>
                      <a:pt x="2896" y="714"/>
                    </a:lnTo>
                    <a:lnTo>
                      <a:pt x="2894" y="712"/>
                    </a:lnTo>
                    <a:lnTo>
                      <a:pt x="2888" y="713"/>
                    </a:lnTo>
                    <a:lnTo>
                      <a:pt x="2885" y="717"/>
                    </a:lnTo>
                    <a:lnTo>
                      <a:pt x="2883" y="722"/>
                    </a:lnTo>
                    <a:lnTo>
                      <a:pt x="2877" y="728"/>
                    </a:lnTo>
                    <a:lnTo>
                      <a:pt x="2873" y="727"/>
                    </a:lnTo>
                    <a:lnTo>
                      <a:pt x="2868" y="721"/>
                    </a:lnTo>
                    <a:lnTo>
                      <a:pt x="2863" y="720"/>
                    </a:lnTo>
                    <a:lnTo>
                      <a:pt x="2861" y="721"/>
                    </a:lnTo>
                    <a:lnTo>
                      <a:pt x="2851" y="729"/>
                    </a:lnTo>
                    <a:lnTo>
                      <a:pt x="2850" y="729"/>
                    </a:lnTo>
                    <a:lnTo>
                      <a:pt x="2847" y="727"/>
                    </a:lnTo>
                    <a:lnTo>
                      <a:pt x="2838" y="727"/>
                    </a:lnTo>
                    <a:lnTo>
                      <a:pt x="2834" y="728"/>
                    </a:lnTo>
                    <a:lnTo>
                      <a:pt x="2828" y="729"/>
                    </a:lnTo>
                    <a:lnTo>
                      <a:pt x="2822" y="732"/>
                    </a:lnTo>
                    <a:lnTo>
                      <a:pt x="2818" y="730"/>
                    </a:lnTo>
                    <a:lnTo>
                      <a:pt x="2816" y="733"/>
                    </a:lnTo>
                    <a:lnTo>
                      <a:pt x="2815" y="747"/>
                    </a:lnTo>
                    <a:lnTo>
                      <a:pt x="2813" y="751"/>
                    </a:lnTo>
                    <a:lnTo>
                      <a:pt x="2805" y="758"/>
                    </a:lnTo>
                    <a:lnTo>
                      <a:pt x="2801" y="758"/>
                    </a:lnTo>
                    <a:lnTo>
                      <a:pt x="2798" y="752"/>
                    </a:lnTo>
                    <a:lnTo>
                      <a:pt x="2797" y="752"/>
                    </a:lnTo>
                    <a:lnTo>
                      <a:pt x="2791" y="751"/>
                    </a:lnTo>
                    <a:lnTo>
                      <a:pt x="2784" y="756"/>
                    </a:lnTo>
                    <a:lnTo>
                      <a:pt x="2774" y="763"/>
                    </a:lnTo>
                    <a:lnTo>
                      <a:pt x="2768" y="764"/>
                    </a:lnTo>
                    <a:lnTo>
                      <a:pt x="2762" y="770"/>
                    </a:lnTo>
                    <a:lnTo>
                      <a:pt x="2755" y="772"/>
                    </a:lnTo>
                    <a:lnTo>
                      <a:pt x="2748" y="779"/>
                    </a:lnTo>
                    <a:lnTo>
                      <a:pt x="2740" y="778"/>
                    </a:lnTo>
                    <a:lnTo>
                      <a:pt x="2737" y="775"/>
                    </a:lnTo>
                    <a:lnTo>
                      <a:pt x="2734" y="769"/>
                    </a:lnTo>
                    <a:lnTo>
                      <a:pt x="2729" y="765"/>
                    </a:lnTo>
                    <a:lnTo>
                      <a:pt x="2726" y="760"/>
                    </a:lnTo>
                    <a:lnTo>
                      <a:pt x="2729" y="751"/>
                    </a:lnTo>
                    <a:lnTo>
                      <a:pt x="2728" y="744"/>
                    </a:lnTo>
                    <a:lnTo>
                      <a:pt x="2726" y="740"/>
                    </a:lnTo>
                    <a:lnTo>
                      <a:pt x="2718" y="733"/>
                    </a:lnTo>
                    <a:lnTo>
                      <a:pt x="2718" y="728"/>
                    </a:lnTo>
                    <a:lnTo>
                      <a:pt x="2719" y="724"/>
                    </a:lnTo>
                    <a:lnTo>
                      <a:pt x="2718" y="717"/>
                    </a:lnTo>
                    <a:lnTo>
                      <a:pt x="2714" y="709"/>
                    </a:lnTo>
                    <a:lnTo>
                      <a:pt x="2709" y="704"/>
                    </a:lnTo>
                    <a:lnTo>
                      <a:pt x="2707" y="701"/>
                    </a:lnTo>
                    <a:lnTo>
                      <a:pt x="2707" y="696"/>
                    </a:lnTo>
                    <a:lnTo>
                      <a:pt x="2709" y="691"/>
                    </a:lnTo>
                    <a:lnTo>
                      <a:pt x="2709" y="686"/>
                    </a:lnTo>
                    <a:lnTo>
                      <a:pt x="2705" y="682"/>
                    </a:lnTo>
                    <a:lnTo>
                      <a:pt x="2699" y="679"/>
                    </a:lnTo>
                    <a:lnTo>
                      <a:pt x="2691" y="679"/>
                    </a:lnTo>
                    <a:lnTo>
                      <a:pt x="2685" y="680"/>
                    </a:lnTo>
                    <a:lnTo>
                      <a:pt x="2682" y="683"/>
                    </a:lnTo>
                    <a:lnTo>
                      <a:pt x="2677" y="697"/>
                    </a:lnTo>
                    <a:lnTo>
                      <a:pt x="2672" y="699"/>
                    </a:lnTo>
                    <a:lnTo>
                      <a:pt x="2670" y="702"/>
                    </a:lnTo>
                    <a:lnTo>
                      <a:pt x="2671" y="707"/>
                    </a:lnTo>
                    <a:lnTo>
                      <a:pt x="2671" y="718"/>
                    </a:lnTo>
                    <a:lnTo>
                      <a:pt x="2674" y="718"/>
                    </a:lnTo>
                    <a:lnTo>
                      <a:pt x="2679" y="725"/>
                    </a:lnTo>
                    <a:lnTo>
                      <a:pt x="2685" y="742"/>
                    </a:lnTo>
                    <a:lnTo>
                      <a:pt x="2689" y="744"/>
                    </a:lnTo>
                    <a:lnTo>
                      <a:pt x="2695" y="747"/>
                    </a:lnTo>
                    <a:lnTo>
                      <a:pt x="2696" y="751"/>
                    </a:lnTo>
                    <a:lnTo>
                      <a:pt x="2695" y="756"/>
                    </a:lnTo>
                    <a:lnTo>
                      <a:pt x="2686" y="762"/>
                    </a:lnTo>
                    <a:lnTo>
                      <a:pt x="2683" y="763"/>
                    </a:lnTo>
                    <a:lnTo>
                      <a:pt x="2674" y="769"/>
                    </a:lnTo>
                    <a:lnTo>
                      <a:pt x="2665" y="772"/>
                    </a:lnTo>
                    <a:lnTo>
                      <a:pt x="2660" y="776"/>
                    </a:lnTo>
                    <a:lnTo>
                      <a:pt x="2650" y="784"/>
                    </a:lnTo>
                    <a:lnTo>
                      <a:pt x="2645" y="786"/>
                    </a:lnTo>
                    <a:lnTo>
                      <a:pt x="2635" y="793"/>
                    </a:lnTo>
                    <a:lnTo>
                      <a:pt x="2629" y="793"/>
                    </a:lnTo>
                    <a:lnTo>
                      <a:pt x="2624" y="790"/>
                    </a:lnTo>
                    <a:lnTo>
                      <a:pt x="2616" y="786"/>
                    </a:lnTo>
                    <a:lnTo>
                      <a:pt x="2615" y="787"/>
                    </a:lnTo>
                    <a:lnTo>
                      <a:pt x="2611" y="794"/>
                    </a:lnTo>
                    <a:lnTo>
                      <a:pt x="2610" y="802"/>
                    </a:lnTo>
                    <a:lnTo>
                      <a:pt x="2608" y="805"/>
                    </a:lnTo>
                    <a:lnTo>
                      <a:pt x="2595" y="812"/>
                    </a:lnTo>
                    <a:lnTo>
                      <a:pt x="2591" y="813"/>
                    </a:lnTo>
                    <a:lnTo>
                      <a:pt x="2582" y="815"/>
                    </a:lnTo>
                    <a:lnTo>
                      <a:pt x="2574" y="814"/>
                    </a:lnTo>
                    <a:lnTo>
                      <a:pt x="2572" y="812"/>
                    </a:lnTo>
                    <a:lnTo>
                      <a:pt x="2565" y="799"/>
                    </a:lnTo>
                    <a:lnTo>
                      <a:pt x="2559" y="793"/>
                    </a:lnTo>
                    <a:lnTo>
                      <a:pt x="2556" y="793"/>
                    </a:lnTo>
                    <a:lnTo>
                      <a:pt x="2550" y="792"/>
                    </a:lnTo>
                    <a:lnTo>
                      <a:pt x="2543" y="796"/>
                    </a:lnTo>
                    <a:lnTo>
                      <a:pt x="2539" y="796"/>
                    </a:lnTo>
                    <a:lnTo>
                      <a:pt x="2531" y="800"/>
                    </a:lnTo>
                    <a:lnTo>
                      <a:pt x="2527" y="801"/>
                    </a:lnTo>
                    <a:lnTo>
                      <a:pt x="2520" y="804"/>
                    </a:lnTo>
                    <a:lnTo>
                      <a:pt x="2516" y="804"/>
                    </a:lnTo>
                    <a:lnTo>
                      <a:pt x="2510" y="809"/>
                    </a:lnTo>
                    <a:lnTo>
                      <a:pt x="2500" y="811"/>
                    </a:lnTo>
                    <a:lnTo>
                      <a:pt x="2494" y="799"/>
                    </a:lnTo>
                    <a:lnTo>
                      <a:pt x="2491" y="791"/>
                    </a:lnTo>
                    <a:lnTo>
                      <a:pt x="2488" y="786"/>
                    </a:lnTo>
                    <a:lnTo>
                      <a:pt x="2484" y="782"/>
                    </a:lnTo>
                    <a:lnTo>
                      <a:pt x="2478" y="783"/>
                    </a:lnTo>
                    <a:lnTo>
                      <a:pt x="2470" y="790"/>
                    </a:lnTo>
                    <a:lnTo>
                      <a:pt x="2450" y="791"/>
                    </a:lnTo>
                    <a:lnTo>
                      <a:pt x="2446" y="786"/>
                    </a:lnTo>
                    <a:lnTo>
                      <a:pt x="2443" y="780"/>
                    </a:lnTo>
                    <a:lnTo>
                      <a:pt x="2440" y="776"/>
                    </a:lnTo>
                    <a:lnTo>
                      <a:pt x="2430" y="778"/>
                    </a:lnTo>
                    <a:lnTo>
                      <a:pt x="2427" y="780"/>
                    </a:lnTo>
                    <a:lnTo>
                      <a:pt x="2418" y="779"/>
                    </a:lnTo>
                    <a:lnTo>
                      <a:pt x="2411" y="769"/>
                    </a:lnTo>
                    <a:lnTo>
                      <a:pt x="2403" y="763"/>
                    </a:lnTo>
                    <a:lnTo>
                      <a:pt x="2401" y="755"/>
                    </a:lnTo>
                    <a:lnTo>
                      <a:pt x="2396" y="750"/>
                    </a:lnTo>
                    <a:lnTo>
                      <a:pt x="2391" y="749"/>
                    </a:lnTo>
                    <a:lnTo>
                      <a:pt x="2387" y="751"/>
                    </a:lnTo>
                    <a:lnTo>
                      <a:pt x="2383" y="750"/>
                    </a:lnTo>
                    <a:lnTo>
                      <a:pt x="2380" y="745"/>
                    </a:lnTo>
                    <a:lnTo>
                      <a:pt x="2378" y="741"/>
                    </a:lnTo>
                    <a:lnTo>
                      <a:pt x="2375" y="737"/>
                    </a:lnTo>
                    <a:lnTo>
                      <a:pt x="2370" y="737"/>
                    </a:lnTo>
                    <a:lnTo>
                      <a:pt x="2367" y="739"/>
                    </a:lnTo>
                    <a:lnTo>
                      <a:pt x="2358" y="739"/>
                    </a:lnTo>
                    <a:lnTo>
                      <a:pt x="2354" y="732"/>
                    </a:lnTo>
                    <a:lnTo>
                      <a:pt x="2350" y="730"/>
                    </a:lnTo>
                    <a:lnTo>
                      <a:pt x="2346" y="723"/>
                    </a:lnTo>
                    <a:lnTo>
                      <a:pt x="2337" y="719"/>
                    </a:lnTo>
                    <a:lnTo>
                      <a:pt x="2333" y="711"/>
                    </a:lnTo>
                    <a:lnTo>
                      <a:pt x="2327" y="706"/>
                    </a:lnTo>
                    <a:lnTo>
                      <a:pt x="2322" y="704"/>
                    </a:lnTo>
                    <a:lnTo>
                      <a:pt x="2320" y="702"/>
                    </a:lnTo>
                    <a:lnTo>
                      <a:pt x="2312" y="702"/>
                    </a:lnTo>
                    <a:lnTo>
                      <a:pt x="2308" y="699"/>
                    </a:lnTo>
                    <a:lnTo>
                      <a:pt x="2306" y="697"/>
                    </a:lnTo>
                    <a:lnTo>
                      <a:pt x="2305" y="685"/>
                    </a:lnTo>
                    <a:lnTo>
                      <a:pt x="2301" y="677"/>
                    </a:lnTo>
                    <a:lnTo>
                      <a:pt x="2301" y="673"/>
                    </a:lnTo>
                    <a:lnTo>
                      <a:pt x="2304" y="666"/>
                    </a:lnTo>
                    <a:lnTo>
                      <a:pt x="2305" y="658"/>
                    </a:lnTo>
                    <a:lnTo>
                      <a:pt x="2308" y="655"/>
                    </a:lnTo>
                    <a:lnTo>
                      <a:pt x="2311" y="654"/>
                    </a:lnTo>
                    <a:lnTo>
                      <a:pt x="2332" y="654"/>
                    </a:lnTo>
                    <a:lnTo>
                      <a:pt x="2336" y="650"/>
                    </a:lnTo>
                    <a:lnTo>
                      <a:pt x="2339" y="647"/>
                    </a:lnTo>
                    <a:lnTo>
                      <a:pt x="2340" y="631"/>
                    </a:lnTo>
                    <a:lnTo>
                      <a:pt x="2342" y="630"/>
                    </a:lnTo>
                    <a:lnTo>
                      <a:pt x="2346" y="630"/>
                    </a:lnTo>
                    <a:lnTo>
                      <a:pt x="2351" y="627"/>
                    </a:lnTo>
                    <a:lnTo>
                      <a:pt x="2354" y="626"/>
                    </a:lnTo>
                    <a:lnTo>
                      <a:pt x="2355" y="624"/>
                    </a:lnTo>
                    <a:lnTo>
                      <a:pt x="2355" y="623"/>
                    </a:lnTo>
                    <a:lnTo>
                      <a:pt x="2353" y="619"/>
                    </a:lnTo>
                    <a:lnTo>
                      <a:pt x="2346" y="615"/>
                    </a:lnTo>
                    <a:lnTo>
                      <a:pt x="2342" y="615"/>
                    </a:lnTo>
                    <a:lnTo>
                      <a:pt x="2339" y="617"/>
                    </a:lnTo>
                    <a:lnTo>
                      <a:pt x="2332" y="617"/>
                    </a:lnTo>
                    <a:lnTo>
                      <a:pt x="2325" y="610"/>
                    </a:lnTo>
                    <a:lnTo>
                      <a:pt x="2332" y="600"/>
                    </a:lnTo>
                    <a:lnTo>
                      <a:pt x="2334" y="596"/>
                    </a:lnTo>
                    <a:lnTo>
                      <a:pt x="2335" y="589"/>
                    </a:lnTo>
                    <a:lnTo>
                      <a:pt x="2340" y="585"/>
                    </a:lnTo>
                    <a:lnTo>
                      <a:pt x="2341" y="580"/>
                    </a:lnTo>
                    <a:lnTo>
                      <a:pt x="2332" y="563"/>
                    </a:lnTo>
                    <a:lnTo>
                      <a:pt x="2333" y="556"/>
                    </a:lnTo>
                    <a:lnTo>
                      <a:pt x="2330" y="552"/>
                    </a:lnTo>
                    <a:lnTo>
                      <a:pt x="2326" y="537"/>
                    </a:lnTo>
                    <a:lnTo>
                      <a:pt x="2327" y="527"/>
                    </a:lnTo>
                    <a:lnTo>
                      <a:pt x="2325" y="521"/>
                    </a:lnTo>
                    <a:lnTo>
                      <a:pt x="2322" y="509"/>
                    </a:lnTo>
                    <a:lnTo>
                      <a:pt x="2321" y="500"/>
                    </a:lnTo>
                    <a:lnTo>
                      <a:pt x="2324" y="496"/>
                    </a:lnTo>
                    <a:lnTo>
                      <a:pt x="2330" y="496"/>
                    </a:lnTo>
                    <a:lnTo>
                      <a:pt x="2336" y="503"/>
                    </a:lnTo>
                    <a:lnTo>
                      <a:pt x="2343" y="501"/>
                    </a:lnTo>
                    <a:lnTo>
                      <a:pt x="2350" y="507"/>
                    </a:lnTo>
                    <a:lnTo>
                      <a:pt x="2353" y="509"/>
                    </a:lnTo>
                    <a:lnTo>
                      <a:pt x="2355" y="506"/>
                    </a:lnTo>
                    <a:lnTo>
                      <a:pt x="2360" y="499"/>
                    </a:lnTo>
                    <a:lnTo>
                      <a:pt x="2362" y="496"/>
                    </a:lnTo>
                    <a:lnTo>
                      <a:pt x="2362" y="493"/>
                    </a:lnTo>
                    <a:lnTo>
                      <a:pt x="2358" y="489"/>
                    </a:lnTo>
                    <a:lnTo>
                      <a:pt x="2355" y="489"/>
                    </a:lnTo>
                    <a:lnTo>
                      <a:pt x="2344" y="482"/>
                    </a:lnTo>
                    <a:lnTo>
                      <a:pt x="2341" y="483"/>
                    </a:lnTo>
                    <a:lnTo>
                      <a:pt x="2334" y="483"/>
                    </a:lnTo>
                    <a:lnTo>
                      <a:pt x="2329" y="487"/>
                    </a:lnTo>
                    <a:lnTo>
                      <a:pt x="2319" y="486"/>
                    </a:lnTo>
                    <a:lnTo>
                      <a:pt x="2316" y="482"/>
                    </a:lnTo>
                    <a:lnTo>
                      <a:pt x="2313" y="472"/>
                    </a:lnTo>
                    <a:lnTo>
                      <a:pt x="2312" y="466"/>
                    </a:lnTo>
                    <a:lnTo>
                      <a:pt x="2309" y="458"/>
                    </a:lnTo>
                    <a:lnTo>
                      <a:pt x="2302" y="454"/>
                    </a:lnTo>
                    <a:lnTo>
                      <a:pt x="2297" y="456"/>
                    </a:lnTo>
                    <a:lnTo>
                      <a:pt x="2294" y="454"/>
                    </a:lnTo>
                    <a:lnTo>
                      <a:pt x="2293" y="450"/>
                    </a:lnTo>
                    <a:lnTo>
                      <a:pt x="2294" y="444"/>
                    </a:lnTo>
                    <a:lnTo>
                      <a:pt x="2295" y="440"/>
                    </a:lnTo>
                    <a:lnTo>
                      <a:pt x="2291" y="432"/>
                    </a:lnTo>
                    <a:lnTo>
                      <a:pt x="2287" y="430"/>
                    </a:lnTo>
                    <a:lnTo>
                      <a:pt x="2283" y="426"/>
                    </a:lnTo>
                    <a:lnTo>
                      <a:pt x="2281" y="411"/>
                    </a:lnTo>
                    <a:lnTo>
                      <a:pt x="2278" y="402"/>
                    </a:lnTo>
                    <a:lnTo>
                      <a:pt x="2277" y="396"/>
                    </a:lnTo>
                    <a:lnTo>
                      <a:pt x="2275" y="392"/>
                    </a:lnTo>
                    <a:lnTo>
                      <a:pt x="2278" y="386"/>
                    </a:lnTo>
                    <a:lnTo>
                      <a:pt x="2281" y="382"/>
                    </a:lnTo>
                    <a:lnTo>
                      <a:pt x="2283" y="375"/>
                    </a:lnTo>
                    <a:lnTo>
                      <a:pt x="2282" y="364"/>
                    </a:lnTo>
                    <a:lnTo>
                      <a:pt x="2258" y="337"/>
                    </a:lnTo>
                    <a:lnTo>
                      <a:pt x="2253" y="334"/>
                    </a:lnTo>
                    <a:lnTo>
                      <a:pt x="2244" y="331"/>
                    </a:lnTo>
                    <a:lnTo>
                      <a:pt x="2232" y="330"/>
                    </a:lnTo>
                    <a:lnTo>
                      <a:pt x="2226" y="335"/>
                    </a:lnTo>
                    <a:lnTo>
                      <a:pt x="2219" y="336"/>
                    </a:lnTo>
                    <a:lnTo>
                      <a:pt x="2215" y="334"/>
                    </a:lnTo>
                    <a:lnTo>
                      <a:pt x="2208" y="333"/>
                    </a:lnTo>
                    <a:lnTo>
                      <a:pt x="2206" y="330"/>
                    </a:lnTo>
                    <a:lnTo>
                      <a:pt x="2188" y="330"/>
                    </a:lnTo>
                    <a:lnTo>
                      <a:pt x="2184" y="327"/>
                    </a:lnTo>
                    <a:lnTo>
                      <a:pt x="2179" y="329"/>
                    </a:lnTo>
                    <a:lnTo>
                      <a:pt x="2174" y="329"/>
                    </a:lnTo>
                    <a:lnTo>
                      <a:pt x="2169" y="331"/>
                    </a:lnTo>
                    <a:lnTo>
                      <a:pt x="2165" y="330"/>
                    </a:lnTo>
                    <a:lnTo>
                      <a:pt x="2159" y="334"/>
                    </a:lnTo>
                    <a:lnTo>
                      <a:pt x="2154" y="337"/>
                    </a:lnTo>
                    <a:lnTo>
                      <a:pt x="2150" y="337"/>
                    </a:lnTo>
                    <a:lnTo>
                      <a:pt x="2140" y="330"/>
                    </a:lnTo>
                    <a:lnTo>
                      <a:pt x="2134" y="325"/>
                    </a:lnTo>
                    <a:lnTo>
                      <a:pt x="2128" y="324"/>
                    </a:lnTo>
                    <a:lnTo>
                      <a:pt x="2125" y="326"/>
                    </a:lnTo>
                    <a:lnTo>
                      <a:pt x="2119" y="326"/>
                    </a:lnTo>
                    <a:lnTo>
                      <a:pt x="2117" y="324"/>
                    </a:lnTo>
                    <a:lnTo>
                      <a:pt x="2111" y="321"/>
                    </a:lnTo>
                    <a:lnTo>
                      <a:pt x="2107" y="318"/>
                    </a:lnTo>
                    <a:lnTo>
                      <a:pt x="2103" y="314"/>
                    </a:lnTo>
                    <a:lnTo>
                      <a:pt x="2098" y="310"/>
                    </a:lnTo>
                    <a:lnTo>
                      <a:pt x="2091" y="310"/>
                    </a:lnTo>
                    <a:lnTo>
                      <a:pt x="2084" y="315"/>
                    </a:lnTo>
                    <a:lnTo>
                      <a:pt x="2082" y="317"/>
                    </a:lnTo>
                    <a:lnTo>
                      <a:pt x="2081" y="323"/>
                    </a:lnTo>
                    <a:lnTo>
                      <a:pt x="2075" y="327"/>
                    </a:lnTo>
                    <a:lnTo>
                      <a:pt x="2073" y="325"/>
                    </a:lnTo>
                    <a:lnTo>
                      <a:pt x="2072" y="323"/>
                    </a:lnTo>
                    <a:lnTo>
                      <a:pt x="2066" y="323"/>
                    </a:lnTo>
                    <a:lnTo>
                      <a:pt x="2063" y="319"/>
                    </a:lnTo>
                    <a:lnTo>
                      <a:pt x="2061" y="316"/>
                    </a:lnTo>
                    <a:lnTo>
                      <a:pt x="2061" y="311"/>
                    </a:lnTo>
                    <a:lnTo>
                      <a:pt x="2059" y="304"/>
                    </a:lnTo>
                    <a:lnTo>
                      <a:pt x="2059" y="300"/>
                    </a:lnTo>
                    <a:lnTo>
                      <a:pt x="2060" y="298"/>
                    </a:lnTo>
                    <a:lnTo>
                      <a:pt x="2063" y="295"/>
                    </a:lnTo>
                    <a:lnTo>
                      <a:pt x="2068" y="292"/>
                    </a:lnTo>
                    <a:lnTo>
                      <a:pt x="2074" y="285"/>
                    </a:lnTo>
                    <a:lnTo>
                      <a:pt x="2076" y="280"/>
                    </a:lnTo>
                    <a:lnTo>
                      <a:pt x="2075" y="274"/>
                    </a:lnTo>
                    <a:lnTo>
                      <a:pt x="2072" y="267"/>
                    </a:lnTo>
                    <a:lnTo>
                      <a:pt x="2060" y="266"/>
                    </a:lnTo>
                    <a:lnTo>
                      <a:pt x="2055" y="267"/>
                    </a:lnTo>
                    <a:lnTo>
                      <a:pt x="2046" y="279"/>
                    </a:lnTo>
                    <a:lnTo>
                      <a:pt x="2044" y="286"/>
                    </a:lnTo>
                    <a:lnTo>
                      <a:pt x="2040" y="292"/>
                    </a:lnTo>
                    <a:lnTo>
                      <a:pt x="2021" y="290"/>
                    </a:lnTo>
                    <a:lnTo>
                      <a:pt x="2016" y="293"/>
                    </a:lnTo>
                    <a:lnTo>
                      <a:pt x="2013" y="290"/>
                    </a:lnTo>
                    <a:lnTo>
                      <a:pt x="2009" y="289"/>
                    </a:lnTo>
                    <a:lnTo>
                      <a:pt x="1979" y="268"/>
                    </a:lnTo>
                    <a:lnTo>
                      <a:pt x="1966" y="267"/>
                    </a:lnTo>
                    <a:lnTo>
                      <a:pt x="1952" y="259"/>
                    </a:lnTo>
                    <a:lnTo>
                      <a:pt x="1951" y="256"/>
                    </a:lnTo>
                    <a:lnTo>
                      <a:pt x="1951" y="252"/>
                    </a:lnTo>
                    <a:lnTo>
                      <a:pt x="1954" y="246"/>
                    </a:lnTo>
                    <a:lnTo>
                      <a:pt x="1959" y="228"/>
                    </a:lnTo>
                    <a:lnTo>
                      <a:pt x="1963" y="224"/>
                    </a:lnTo>
                    <a:lnTo>
                      <a:pt x="1963" y="219"/>
                    </a:lnTo>
                    <a:lnTo>
                      <a:pt x="1960" y="210"/>
                    </a:lnTo>
                    <a:lnTo>
                      <a:pt x="1948" y="206"/>
                    </a:lnTo>
                    <a:lnTo>
                      <a:pt x="1946" y="203"/>
                    </a:lnTo>
                    <a:lnTo>
                      <a:pt x="1945" y="196"/>
                    </a:lnTo>
                    <a:lnTo>
                      <a:pt x="1947" y="186"/>
                    </a:lnTo>
                    <a:lnTo>
                      <a:pt x="1953" y="182"/>
                    </a:lnTo>
                    <a:lnTo>
                      <a:pt x="1958" y="175"/>
                    </a:lnTo>
                    <a:lnTo>
                      <a:pt x="1956" y="170"/>
                    </a:lnTo>
                    <a:lnTo>
                      <a:pt x="1956" y="161"/>
                    </a:lnTo>
                    <a:lnTo>
                      <a:pt x="1950" y="155"/>
                    </a:lnTo>
                    <a:lnTo>
                      <a:pt x="1949" y="152"/>
                    </a:lnTo>
                    <a:lnTo>
                      <a:pt x="1952" y="149"/>
                    </a:lnTo>
                    <a:lnTo>
                      <a:pt x="1958" y="148"/>
                    </a:lnTo>
                    <a:lnTo>
                      <a:pt x="1962" y="144"/>
                    </a:lnTo>
                    <a:lnTo>
                      <a:pt x="1964" y="142"/>
                    </a:lnTo>
                    <a:lnTo>
                      <a:pt x="1964" y="138"/>
                    </a:lnTo>
                    <a:lnTo>
                      <a:pt x="1963" y="137"/>
                    </a:lnTo>
                    <a:lnTo>
                      <a:pt x="1959" y="133"/>
                    </a:lnTo>
                    <a:lnTo>
                      <a:pt x="1950" y="124"/>
                    </a:lnTo>
                    <a:lnTo>
                      <a:pt x="1952" y="120"/>
                    </a:lnTo>
                    <a:lnTo>
                      <a:pt x="1952" y="112"/>
                    </a:lnTo>
                    <a:lnTo>
                      <a:pt x="1949" y="104"/>
                    </a:lnTo>
                    <a:lnTo>
                      <a:pt x="1945" y="99"/>
                    </a:lnTo>
                    <a:lnTo>
                      <a:pt x="1915" y="96"/>
                    </a:lnTo>
                    <a:lnTo>
                      <a:pt x="1905" y="88"/>
                    </a:lnTo>
                    <a:lnTo>
                      <a:pt x="1902" y="82"/>
                    </a:lnTo>
                    <a:lnTo>
                      <a:pt x="1904" y="78"/>
                    </a:lnTo>
                    <a:lnTo>
                      <a:pt x="1906" y="75"/>
                    </a:lnTo>
                    <a:lnTo>
                      <a:pt x="1906" y="66"/>
                    </a:lnTo>
                    <a:lnTo>
                      <a:pt x="1900" y="60"/>
                    </a:lnTo>
                    <a:lnTo>
                      <a:pt x="1898" y="50"/>
                    </a:lnTo>
                    <a:lnTo>
                      <a:pt x="1891" y="40"/>
                    </a:lnTo>
                    <a:lnTo>
                      <a:pt x="1889" y="40"/>
                    </a:lnTo>
                    <a:lnTo>
                      <a:pt x="1885" y="38"/>
                    </a:lnTo>
                    <a:lnTo>
                      <a:pt x="1871" y="38"/>
                    </a:lnTo>
                    <a:lnTo>
                      <a:pt x="1868" y="41"/>
                    </a:lnTo>
                    <a:lnTo>
                      <a:pt x="1867" y="51"/>
                    </a:lnTo>
                    <a:lnTo>
                      <a:pt x="1862" y="55"/>
                    </a:lnTo>
                    <a:lnTo>
                      <a:pt x="1858" y="51"/>
                    </a:lnTo>
                    <a:lnTo>
                      <a:pt x="1850" y="51"/>
                    </a:lnTo>
                    <a:lnTo>
                      <a:pt x="1844" y="46"/>
                    </a:lnTo>
                    <a:lnTo>
                      <a:pt x="1838" y="49"/>
                    </a:lnTo>
                    <a:lnTo>
                      <a:pt x="1835" y="52"/>
                    </a:lnTo>
                    <a:lnTo>
                      <a:pt x="1831" y="52"/>
                    </a:lnTo>
                    <a:lnTo>
                      <a:pt x="1825" y="57"/>
                    </a:lnTo>
                    <a:lnTo>
                      <a:pt x="1823" y="59"/>
                    </a:lnTo>
                    <a:lnTo>
                      <a:pt x="1822" y="67"/>
                    </a:lnTo>
                    <a:lnTo>
                      <a:pt x="1817" y="72"/>
                    </a:lnTo>
                    <a:lnTo>
                      <a:pt x="1815" y="75"/>
                    </a:lnTo>
                    <a:lnTo>
                      <a:pt x="1811" y="81"/>
                    </a:lnTo>
                    <a:lnTo>
                      <a:pt x="1802" y="82"/>
                    </a:lnTo>
                    <a:lnTo>
                      <a:pt x="1795" y="88"/>
                    </a:lnTo>
                    <a:lnTo>
                      <a:pt x="1793" y="93"/>
                    </a:lnTo>
                    <a:lnTo>
                      <a:pt x="1786" y="93"/>
                    </a:lnTo>
                    <a:lnTo>
                      <a:pt x="1782" y="98"/>
                    </a:lnTo>
                    <a:lnTo>
                      <a:pt x="1780" y="103"/>
                    </a:lnTo>
                    <a:lnTo>
                      <a:pt x="1791" y="111"/>
                    </a:lnTo>
                    <a:lnTo>
                      <a:pt x="1796" y="119"/>
                    </a:lnTo>
                    <a:lnTo>
                      <a:pt x="1797" y="127"/>
                    </a:lnTo>
                    <a:lnTo>
                      <a:pt x="1795" y="131"/>
                    </a:lnTo>
                    <a:lnTo>
                      <a:pt x="1792" y="130"/>
                    </a:lnTo>
                    <a:lnTo>
                      <a:pt x="1785" y="126"/>
                    </a:lnTo>
                    <a:lnTo>
                      <a:pt x="1778" y="129"/>
                    </a:lnTo>
                    <a:lnTo>
                      <a:pt x="1774" y="128"/>
                    </a:lnTo>
                    <a:lnTo>
                      <a:pt x="1770" y="126"/>
                    </a:lnTo>
                    <a:lnTo>
                      <a:pt x="1759" y="126"/>
                    </a:lnTo>
                    <a:lnTo>
                      <a:pt x="1755" y="127"/>
                    </a:lnTo>
                    <a:lnTo>
                      <a:pt x="1751" y="126"/>
                    </a:lnTo>
                    <a:lnTo>
                      <a:pt x="1742" y="128"/>
                    </a:lnTo>
                    <a:lnTo>
                      <a:pt x="1739" y="128"/>
                    </a:lnTo>
                    <a:lnTo>
                      <a:pt x="1736" y="129"/>
                    </a:lnTo>
                    <a:lnTo>
                      <a:pt x="1733" y="130"/>
                    </a:lnTo>
                    <a:lnTo>
                      <a:pt x="1728" y="124"/>
                    </a:lnTo>
                    <a:lnTo>
                      <a:pt x="1722" y="123"/>
                    </a:lnTo>
                    <a:lnTo>
                      <a:pt x="1720" y="124"/>
                    </a:lnTo>
                    <a:lnTo>
                      <a:pt x="1718" y="133"/>
                    </a:lnTo>
                    <a:lnTo>
                      <a:pt x="1715" y="138"/>
                    </a:lnTo>
                    <a:lnTo>
                      <a:pt x="1714" y="142"/>
                    </a:lnTo>
                    <a:lnTo>
                      <a:pt x="1709" y="149"/>
                    </a:lnTo>
                    <a:lnTo>
                      <a:pt x="1709" y="154"/>
                    </a:lnTo>
                    <a:lnTo>
                      <a:pt x="1707" y="158"/>
                    </a:lnTo>
                    <a:lnTo>
                      <a:pt x="1707" y="164"/>
                    </a:lnTo>
                    <a:lnTo>
                      <a:pt x="1704" y="168"/>
                    </a:lnTo>
                    <a:lnTo>
                      <a:pt x="1702" y="168"/>
                    </a:lnTo>
                    <a:lnTo>
                      <a:pt x="1697" y="165"/>
                    </a:lnTo>
                    <a:lnTo>
                      <a:pt x="1689" y="165"/>
                    </a:lnTo>
                    <a:lnTo>
                      <a:pt x="1684" y="162"/>
                    </a:lnTo>
                    <a:lnTo>
                      <a:pt x="1681" y="162"/>
                    </a:lnTo>
                    <a:lnTo>
                      <a:pt x="1672" y="165"/>
                    </a:lnTo>
                    <a:lnTo>
                      <a:pt x="1667" y="161"/>
                    </a:lnTo>
                    <a:lnTo>
                      <a:pt x="1664" y="161"/>
                    </a:lnTo>
                    <a:lnTo>
                      <a:pt x="1661" y="164"/>
                    </a:lnTo>
                    <a:lnTo>
                      <a:pt x="1657" y="172"/>
                    </a:lnTo>
                    <a:lnTo>
                      <a:pt x="1655" y="175"/>
                    </a:lnTo>
                    <a:lnTo>
                      <a:pt x="1645" y="175"/>
                    </a:lnTo>
                    <a:lnTo>
                      <a:pt x="1640" y="173"/>
                    </a:lnTo>
                    <a:lnTo>
                      <a:pt x="1637" y="176"/>
                    </a:lnTo>
                    <a:lnTo>
                      <a:pt x="1635" y="176"/>
                    </a:lnTo>
                    <a:lnTo>
                      <a:pt x="1632" y="180"/>
                    </a:lnTo>
                    <a:lnTo>
                      <a:pt x="1632" y="185"/>
                    </a:lnTo>
                    <a:lnTo>
                      <a:pt x="1637" y="197"/>
                    </a:lnTo>
                    <a:lnTo>
                      <a:pt x="1643" y="204"/>
                    </a:lnTo>
                    <a:lnTo>
                      <a:pt x="1649" y="214"/>
                    </a:lnTo>
                    <a:lnTo>
                      <a:pt x="1658" y="225"/>
                    </a:lnTo>
                    <a:lnTo>
                      <a:pt x="1659" y="226"/>
                    </a:lnTo>
                    <a:lnTo>
                      <a:pt x="1659" y="235"/>
                    </a:lnTo>
                    <a:lnTo>
                      <a:pt x="1649" y="245"/>
                    </a:lnTo>
                    <a:lnTo>
                      <a:pt x="1650" y="249"/>
                    </a:lnTo>
                    <a:lnTo>
                      <a:pt x="1657" y="248"/>
                    </a:lnTo>
                    <a:lnTo>
                      <a:pt x="1664" y="252"/>
                    </a:lnTo>
                    <a:lnTo>
                      <a:pt x="1671" y="256"/>
                    </a:lnTo>
                    <a:lnTo>
                      <a:pt x="1674" y="258"/>
                    </a:lnTo>
                    <a:lnTo>
                      <a:pt x="1676" y="264"/>
                    </a:lnTo>
                    <a:lnTo>
                      <a:pt x="1674" y="269"/>
                    </a:lnTo>
                    <a:lnTo>
                      <a:pt x="1670" y="271"/>
                    </a:lnTo>
                    <a:lnTo>
                      <a:pt x="1664" y="276"/>
                    </a:lnTo>
                    <a:lnTo>
                      <a:pt x="1664" y="282"/>
                    </a:lnTo>
                    <a:lnTo>
                      <a:pt x="1672" y="282"/>
                    </a:lnTo>
                    <a:lnTo>
                      <a:pt x="1676" y="276"/>
                    </a:lnTo>
                    <a:lnTo>
                      <a:pt x="1679" y="275"/>
                    </a:lnTo>
                    <a:lnTo>
                      <a:pt x="1681" y="275"/>
                    </a:lnTo>
                    <a:lnTo>
                      <a:pt x="1682" y="282"/>
                    </a:lnTo>
                    <a:lnTo>
                      <a:pt x="1676" y="292"/>
                    </a:lnTo>
                    <a:lnTo>
                      <a:pt x="1672" y="302"/>
                    </a:lnTo>
                    <a:lnTo>
                      <a:pt x="1676" y="310"/>
                    </a:lnTo>
                    <a:lnTo>
                      <a:pt x="1678" y="317"/>
                    </a:lnTo>
                    <a:lnTo>
                      <a:pt x="1678" y="324"/>
                    </a:lnTo>
                    <a:lnTo>
                      <a:pt x="1682" y="329"/>
                    </a:lnTo>
                    <a:lnTo>
                      <a:pt x="1691" y="334"/>
                    </a:lnTo>
                    <a:lnTo>
                      <a:pt x="1695" y="339"/>
                    </a:lnTo>
                    <a:lnTo>
                      <a:pt x="1702" y="344"/>
                    </a:lnTo>
                    <a:lnTo>
                      <a:pt x="1710" y="345"/>
                    </a:lnTo>
                    <a:lnTo>
                      <a:pt x="1712" y="347"/>
                    </a:lnTo>
                    <a:lnTo>
                      <a:pt x="1715" y="355"/>
                    </a:lnTo>
                    <a:lnTo>
                      <a:pt x="1719" y="357"/>
                    </a:lnTo>
                    <a:lnTo>
                      <a:pt x="1721" y="360"/>
                    </a:lnTo>
                    <a:lnTo>
                      <a:pt x="1720" y="365"/>
                    </a:lnTo>
                    <a:lnTo>
                      <a:pt x="1714" y="362"/>
                    </a:lnTo>
                    <a:lnTo>
                      <a:pt x="1712" y="362"/>
                    </a:lnTo>
                    <a:lnTo>
                      <a:pt x="1711" y="366"/>
                    </a:lnTo>
                    <a:lnTo>
                      <a:pt x="1714" y="376"/>
                    </a:lnTo>
                    <a:lnTo>
                      <a:pt x="1710" y="397"/>
                    </a:lnTo>
                    <a:lnTo>
                      <a:pt x="1709" y="398"/>
                    </a:lnTo>
                    <a:lnTo>
                      <a:pt x="1704" y="402"/>
                    </a:lnTo>
                    <a:lnTo>
                      <a:pt x="1700" y="404"/>
                    </a:lnTo>
                    <a:lnTo>
                      <a:pt x="1697" y="408"/>
                    </a:lnTo>
                    <a:lnTo>
                      <a:pt x="1691" y="411"/>
                    </a:lnTo>
                    <a:lnTo>
                      <a:pt x="1689" y="416"/>
                    </a:lnTo>
                    <a:lnTo>
                      <a:pt x="1684" y="412"/>
                    </a:lnTo>
                    <a:lnTo>
                      <a:pt x="1682" y="413"/>
                    </a:lnTo>
                    <a:lnTo>
                      <a:pt x="1681" y="418"/>
                    </a:lnTo>
                    <a:lnTo>
                      <a:pt x="1680" y="421"/>
                    </a:lnTo>
                    <a:lnTo>
                      <a:pt x="1674" y="414"/>
                    </a:lnTo>
                    <a:lnTo>
                      <a:pt x="1671" y="413"/>
                    </a:lnTo>
                    <a:lnTo>
                      <a:pt x="1667" y="418"/>
                    </a:lnTo>
                    <a:lnTo>
                      <a:pt x="1663" y="418"/>
                    </a:lnTo>
                    <a:lnTo>
                      <a:pt x="1657" y="411"/>
                    </a:lnTo>
                    <a:lnTo>
                      <a:pt x="1652" y="412"/>
                    </a:lnTo>
                    <a:lnTo>
                      <a:pt x="1648" y="410"/>
                    </a:lnTo>
                    <a:lnTo>
                      <a:pt x="1646" y="411"/>
                    </a:lnTo>
                    <a:lnTo>
                      <a:pt x="1646" y="414"/>
                    </a:lnTo>
                    <a:lnTo>
                      <a:pt x="1642" y="419"/>
                    </a:lnTo>
                    <a:lnTo>
                      <a:pt x="1638" y="420"/>
                    </a:lnTo>
                    <a:lnTo>
                      <a:pt x="1631" y="428"/>
                    </a:lnTo>
                    <a:lnTo>
                      <a:pt x="1630" y="433"/>
                    </a:lnTo>
                    <a:lnTo>
                      <a:pt x="1627" y="435"/>
                    </a:lnTo>
                    <a:lnTo>
                      <a:pt x="1618" y="441"/>
                    </a:lnTo>
                    <a:lnTo>
                      <a:pt x="1629" y="449"/>
                    </a:lnTo>
                    <a:lnTo>
                      <a:pt x="1629" y="451"/>
                    </a:lnTo>
                    <a:lnTo>
                      <a:pt x="1626" y="460"/>
                    </a:lnTo>
                    <a:lnTo>
                      <a:pt x="1624" y="484"/>
                    </a:lnTo>
                    <a:lnTo>
                      <a:pt x="1619" y="487"/>
                    </a:lnTo>
                    <a:lnTo>
                      <a:pt x="1618" y="489"/>
                    </a:lnTo>
                    <a:lnTo>
                      <a:pt x="1615" y="486"/>
                    </a:lnTo>
                    <a:lnTo>
                      <a:pt x="1610" y="479"/>
                    </a:lnTo>
                    <a:lnTo>
                      <a:pt x="1604" y="471"/>
                    </a:lnTo>
                    <a:lnTo>
                      <a:pt x="1596" y="470"/>
                    </a:lnTo>
                    <a:lnTo>
                      <a:pt x="1593" y="468"/>
                    </a:lnTo>
                    <a:lnTo>
                      <a:pt x="1591" y="468"/>
                    </a:lnTo>
                    <a:lnTo>
                      <a:pt x="1588" y="472"/>
                    </a:lnTo>
                    <a:lnTo>
                      <a:pt x="1587" y="479"/>
                    </a:lnTo>
                    <a:lnTo>
                      <a:pt x="1585" y="483"/>
                    </a:lnTo>
                    <a:lnTo>
                      <a:pt x="1583" y="489"/>
                    </a:lnTo>
                    <a:lnTo>
                      <a:pt x="1570" y="501"/>
                    </a:lnTo>
                    <a:lnTo>
                      <a:pt x="1569" y="502"/>
                    </a:lnTo>
                    <a:lnTo>
                      <a:pt x="1562" y="496"/>
                    </a:lnTo>
                    <a:lnTo>
                      <a:pt x="1554" y="496"/>
                    </a:lnTo>
                    <a:lnTo>
                      <a:pt x="1552" y="494"/>
                    </a:lnTo>
                    <a:lnTo>
                      <a:pt x="1542" y="493"/>
                    </a:lnTo>
                    <a:lnTo>
                      <a:pt x="1539" y="496"/>
                    </a:lnTo>
                    <a:lnTo>
                      <a:pt x="1536" y="497"/>
                    </a:lnTo>
                    <a:lnTo>
                      <a:pt x="1533" y="501"/>
                    </a:lnTo>
                    <a:lnTo>
                      <a:pt x="1525" y="513"/>
                    </a:lnTo>
                    <a:lnTo>
                      <a:pt x="1521" y="513"/>
                    </a:lnTo>
                    <a:lnTo>
                      <a:pt x="1515" y="517"/>
                    </a:lnTo>
                    <a:lnTo>
                      <a:pt x="1508" y="527"/>
                    </a:lnTo>
                    <a:lnTo>
                      <a:pt x="1503" y="527"/>
                    </a:lnTo>
                    <a:lnTo>
                      <a:pt x="1501" y="525"/>
                    </a:lnTo>
                    <a:lnTo>
                      <a:pt x="1498" y="525"/>
                    </a:lnTo>
                    <a:lnTo>
                      <a:pt x="1496" y="524"/>
                    </a:lnTo>
                    <a:lnTo>
                      <a:pt x="1493" y="520"/>
                    </a:lnTo>
                    <a:lnTo>
                      <a:pt x="1494" y="517"/>
                    </a:lnTo>
                    <a:lnTo>
                      <a:pt x="1496" y="514"/>
                    </a:lnTo>
                    <a:lnTo>
                      <a:pt x="1498" y="509"/>
                    </a:lnTo>
                    <a:lnTo>
                      <a:pt x="1500" y="492"/>
                    </a:lnTo>
                    <a:lnTo>
                      <a:pt x="1498" y="485"/>
                    </a:lnTo>
                    <a:lnTo>
                      <a:pt x="1493" y="479"/>
                    </a:lnTo>
                    <a:lnTo>
                      <a:pt x="1481" y="473"/>
                    </a:lnTo>
                    <a:lnTo>
                      <a:pt x="1475" y="466"/>
                    </a:lnTo>
                    <a:lnTo>
                      <a:pt x="1479" y="460"/>
                    </a:lnTo>
                    <a:lnTo>
                      <a:pt x="1481" y="460"/>
                    </a:lnTo>
                    <a:lnTo>
                      <a:pt x="1487" y="459"/>
                    </a:lnTo>
                    <a:lnTo>
                      <a:pt x="1490" y="461"/>
                    </a:lnTo>
                    <a:lnTo>
                      <a:pt x="1495" y="460"/>
                    </a:lnTo>
                    <a:lnTo>
                      <a:pt x="1500" y="451"/>
                    </a:lnTo>
                    <a:lnTo>
                      <a:pt x="1506" y="448"/>
                    </a:lnTo>
                    <a:lnTo>
                      <a:pt x="1511" y="442"/>
                    </a:lnTo>
                    <a:lnTo>
                      <a:pt x="1516" y="439"/>
                    </a:lnTo>
                    <a:lnTo>
                      <a:pt x="1517" y="428"/>
                    </a:lnTo>
                    <a:lnTo>
                      <a:pt x="1519" y="423"/>
                    </a:lnTo>
                    <a:lnTo>
                      <a:pt x="1521" y="412"/>
                    </a:lnTo>
                    <a:lnTo>
                      <a:pt x="1528" y="406"/>
                    </a:lnTo>
                    <a:lnTo>
                      <a:pt x="1534" y="395"/>
                    </a:lnTo>
                    <a:lnTo>
                      <a:pt x="1536" y="388"/>
                    </a:lnTo>
                    <a:lnTo>
                      <a:pt x="1535" y="383"/>
                    </a:lnTo>
                    <a:lnTo>
                      <a:pt x="1527" y="378"/>
                    </a:lnTo>
                    <a:lnTo>
                      <a:pt x="1524" y="372"/>
                    </a:lnTo>
                    <a:lnTo>
                      <a:pt x="1522" y="365"/>
                    </a:lnTo>
                    <a:lnTo>
                      <a:pt x="1519" y="361"/>
                    </a:lnTo>
                    <a:lnTo>
                      <a:pt x="1521" y="335"/>
                    </a:lnTo>
                    <a:lnTo>
                      <a:pt x="1512" y="321"/>
                    </a:lnTo>
                    <a:lnTo>
                      <a:pt x="1507" y="316"/>
                    </a:lnTo>
                    <a:lnTo>
                      <a:pt x="1502" y="309"/>
                    </a:lnTo>
                    <a:lnTo>
                      <a:pt x="1500" y="309"/>
                    </a:lnTo>
                    <a:lnTo>
                      <a:pt x="1500" y="314"/>
                    </a:lnTo>
                    <a:lnTo>
                      <a:pt x="1501" y="318"/>
                    </a:lnTo>
                    <a:lnTo>
                      <a:pt x="1501" y="329"/>
                    </a:lnTo>
                    <a:lnTo>
                      <a:pt x="1497" y="335"/>
                    </a:lnTo>
                    <a:lnTo>
                      <a:pt x="1495" y="336"/>
                    </a:lnTo>
                    <a:lnTo>
                      <a:pt x="1491" y="339"/>
                    </a:lnTo>
                    <a:lnTo>
                      <a:pt x="1487" y="339"/>
                    </a:lnTo>
                    <a:lnTo>
                      <a:pt x="1490" y="349"/>
                    </a:lnTo>
                    <a:lnTo>
                      <a:pt x="1488" y="366"/>
                    </a:lnTo>
                    <a:lnTo>
                      <a:pt x="1486" y="371"/>
                    </a:lnTo>
                    <a:lnTo>
                      <a:pt x="1485" y="377"/>
                    </a:lnTo>
                    <a:lnTo>
                      <a:pt x="1486" y="380"/>
                    </a:lnTo>
                    <a:lnTo>
                      <a:pt x="1486" y="382"/>
                    </a:lnTo>
                    <a:lnTo>
                      <a:pt x="1480" y="388"/>
                    </a:lnTo>
                    <a:lnTo>
                      <a:pt x="1463" y="387"/>
                    </a:lnTo>
                    <a:lnTo>
                      <a:pt x="1457" y="390"/>
                    </a:lnTo>
                    <a:lnTo>
                      <a:pt x="1448" y="408"/>
                    </a:lnTo>
                    <a:lnTo>
                      <a:pt x="1446" y="413"/>
                    </a:lnTo>
                    <a:lnTo>
                      <a:pt x="1442" y="422"/>
                    </a:lnTo>
                    <a:lnTo>
                      <a:pt x="1442" y="428"/>
                    </a:lnTo>
                    <a:lnTo>
                      <a:pt x="1441" y="431"/>
                    </a:lnTo>
                    <a:lnTo>
                      <a:pt x="1445" y="439"/>
                    </a:lnTo>
                    <a:lnTo>
                      <a:pt x="1450" y="443"/>
                    </a:lnTo>
                    <a:lnTo>
                      <a:pt x="1460" y="445"/>
                    </a:lnTo>
                    <a:lnTo>
                      <a:pt x="1465" y="450"/>
                    </a:lnTo>
                    <a:lnTo>
                      <a:pt x="1467" y="458"/>
                    </a:lnTo>
                    <a:lnTo>
                      <a:pt x="1464" y="470"/>
                    </a:lnTo>
                    <a:lnTo>
                      <a:pt x="1463" y="475"/>
                    </a:lnTo>
                    <a:lnTo>
                      <a:pt x="1461" y="479"/>
                    </a:lnTo>
                    <a:lnTo>
                      <a:pt x="1457" y="482"/>
                    </a:lnTo>
                    <a:lnTo>
                      <a:pt x="1450" y="484"/>
                    </a:lnTo>
                    <a:lnTo>
                      <a:pt x="1446" y="487"/>
                    </a:lnTo>
                    <a:lnTo>
                      <a:pt x="1446" y="489"/>
                    </a:lnTo>
                    <a:lnTo>
                      <a:pt x="1448" y="494"/>
                    </a:lnTo>
                    <a:lnTo>
                      <a:pt x="1440" y="503"/>
                    </a:lnTo>
                    <a:lnTo>
                      <a:pt x="1439" y="511"/>
                    </a:lnTo>
                    <a:lnTo>
                      <a:pt x="1436" y="518"/>
                    </a:lnTo>
                    <a:lnTo>
                      <a:pt x="1433" y="523"/>
                    </a:lnTo>
                    <a:lnTo>
                      <a:pt x="1431" y="525"/>
                    </a:lnTo>
                    <a:lnTo>
                      <a:pt x="1428" y="524"/>
                    </a:lnTo>
                    <a:lnTo>
                      <a:pt x="1421" y="520"/>
                    </a:lnTo>
                    <a:lnTo>
                      <a:pt x="1408" y="504"/>
                    </a:lnTo>
                    <a:lnTo>
                      <a:pt x="1402" y="495"/>
                    </a:lnTo>
                    <a:lnTo>
                      <a:pt x="1391" y="485"/>
                    </a:lnTo>
                    <a:lnTo>
                      <a:pt x="1384" y="473"/>
                    </a:lnTo>
                    <a:lnTo>
                      <a:pt x="1380" y="470"/>
                    </a:lnTo>
                    <a:lnTo>
                      <a:pt x="1360" y="468"/>
                    </a:lnTo>
                    <a:lnTo>
                      <a:pt x="1352" y="471"/>
                    </a:lnTo>
                    <a:lnTo>
                      <a:pt x="1350" y="474"/>
                    </a:lnTo>
                    <a:lnTo>
                      <a:pt x="1350" y="480"/>
                    </a:lnTo>
                    <a:lnTo>
                      <a:pt x="1351" y="484"/>
                    </a:lnTo>
                    <a:lnTo>
                      <a:pt x="1349" y="487"/>
                    </a:lnTo>
                    <a:lnTo>
                      <a:pt x="1350" y="492"/>
                    </a:lnTo>
                    <a:lnTo>
                      <a:pt x="1350" y="495"/>
                    </a:lnTo>
                    <a:lnTo>
                      <a:pt x="1349" y="499"/>
                    </a:lnTo>
                    <a:lnTo>
                      <a:pt x="1343" y="494"/>
                    </a:lnTo>
                    <a:lnTo>
                      <a:pt x="1338" y="483"/>
                    </a:lnTo>
                    <a:lnTo>
                      <a:pt x="1334" y="472"/>
                    </a:lnTo>
                    <a:lnTo>
                      <a:pt x="1322" y="482"/>
                    </a:lnTo>
                    <a:lnTo>
                      <a:pt x="1312" y="481"/>
                    </a:lnTo>
                    <a:lnTo>
                      <a:pt x="1308" y="483"/>
                    </a:lnTo>
                    <a:lnTo>
                      <a:pt x="1298" y="482"/>
                    </a:lnTo>
                    <a:lnTo>
                      <a:pt x="1290" y="485"/>
                    </a:lnTo>
                    <a:lnTo>
                      <a:pt x="1286" y="485"/>
                    </a:lnTo>
                    <a:lnTo>
                      <a:pt x="1275" y="490"/>
                    </a:lnTo>
                    <a:lnTo>
                      <a:pt x="1272" y="494"/>
                    </a:lnTo>
                    <a:lnTo>
                      <a:pt x="1270" y="496"/>
                    </a:lnTo>
                    <a:lnTo>
                      <a:pt x="1270" y="504"/>
                    </a:lnTo>
                    <a:lnTo>
                      <a:pt x="1273" y="509"/>
                    </a:lnTo>
                    <a:lnTo>
                      <a:pt x="1273" y="514"/>
                    </a:lnTo>
                    <a:lnTo>
                      <a:pt x="1265" y="521"/>
                    </a:lnTo>
                    <a:lnTo>
                      <a:pt x="1265" y="525"/>
                    </a:lnTo>
                    <a:lnTo>
                      <a:pt x="1265" y="531"/>
                    </a:lnTo>
                    <a:lnTo>
                      <a:pt x="1264" y="534"/>
                    </a:lnTo>
                    <a:lnTo>
                      <a:pt x="1257" y="534"/>
                    </a:lnTo>
                    <a:lnTo>
                      <a:pt x="1255" y="541"/>
                    </a:lnTo>
                    <a:lnTo>
                      <a:pt x="1254" y="548"/>
                    </a:lnTo>
                    <a:lnTo>
                      <a:pt x="1256" y="558"/>
                    </a:lnTo>
                    <a:lnTo>
                      <a:pt x="1256" y="567"/>
                    </a:lnTo>
                    <a:lnTo>
                      <a:pt x="1257" y="572"/>
                    </a:lnTo>
                    <a:lnTo>
                      <a:pt x="1257" y="584"/>
                    </a:lnTo>
                    <a:lnTo>
                      <a:pt x="1251" y="593"/>
                    </a:lnTo>
                    <a:lnTo>
                      <a:pt x="1251" y="594"/>
                    </a:lnTo>
                    <a:lnTo>
                      <a:pt x="1253" y="597"/>
                    </a:lnTo>
                    <a:lnTo>
                      <a:pt x="1260" y="597"/>
                    </a:lnTo>
                    <a:lnTo>
                      <a:pt x="1272" y="605"/>
                    </a:lnTo>
                    <a:lnTo>
                      <a:pt x="1283" y="621"/>
                    </a:lnTo>
                    <a:lnTo>
                      <a:pt x="1287" y="636"/>
                    </a:lnTo>
                    <a:lnTo>
                      <a:pt x="1287" y="639"/>
                    </a:lnTo>
                    <a:lnTo>
                      <a:pt x="1285" y="646"/>
                    </a:lnTo>
                    <a:lnTo>
                      <a:pt x="1283" y="670"/>
                    </a:lnTo>
                    <a:lnTo>
                      <a:pt x="1274" y="687"/>
                    </a:lnTo>
                    <a:lnTo>
                      <a:pt x="1269" y="690"/>
                    </a:lnTo>
                    <a:lnTo>
                      <a:pt x="1260" y="697"/>
                    </a:lnTo>
                    <a:lnTo>
                      <a:pt x="1254" y="703"/>
                    </a:lnTo>
                    <a:lnTo>
                      <a:pt x="1253" y="703"/>
                    </a:lnTo>
                    <a:lnTo>
                      <a:pt x="1249" y="701"/>
                    </a:lnTo>
                    <a:lnTo>
                      <a:pt x="1247" y="701"/>
                    </a:lnTo>
                    <a:lnTo>
                      <a:pt x="1233" y="694"/>
                    </a:lnTo>
                    <a:lnTo>
                      <a:pt x="1225" y="693"/>
                    </a:lnTo>
                    <a:lnTo>
                      <a:pt x="1215" y="702"/>
                    </a:lnTo>
                    <a:lnTo>
                      <a:pt x="1197" y="711"/>
                    </a:lnTo>
                    <a:lnTo>
                      <a:pt x="1180" y="713"/>
                    </a:lnTo>
                    <a:lnTo>
                      <a:pt x="1167" y="708"/>
                    </a:lnTo>
                    <a:lnTo>
                      <a:pt x="1149" y="700"/>
                    </a:lnTo>
                    <a:lnTo>
                      <a:pt x="1138" y="698"/>
                    </a:lnTo>
                    <a:lnTo>
                      <a:pt x="1127" y="691"/>
                    </a:lnTo>
                    <a:lnTo>
                      <a:pt x="1120" y="690"/>
                    </a:lnTo>
                    <a:lnTo>
                      <a:pt x="1114" y="682"/>
                    </a:lnTo>
                    <a:lnTo>
                      <a:pt x="1111" y="677"/>
                    </a:lnTo>
                    <a:lnTo>
                      <a:pt x="1104" y="677"/>
                    </a:lnTo>
                    <a:lnTo>
                      <a:pt x="1101" y="681"/>
                    </a:lnTo>
                    <a:lnTo>
                      <a:pt x="1109" y="694"/>
                    </a:lnTo>
                    <a:lnTo>
                      <a:pt x="1113" y="702"/>
                    </a:lnTo>
                    <a:lnTo>
                      <a:pt x="1111" y="708"/>
                    </a:lnTo>
                    <a:lnTo>
                      <a:pt x="1107" y="711"/>
                    </a:lnTo>
                    <a:lnTo>
                      <a:pt x="1100" y="706"/>
                    </a:lnTo>
                    <a:lnTo>
                      <a:pt x="1097" y="703"/>
                    </a:lnTo>
                    <a:lnTo>
                      <a:pt x="1092" y="708"/>
                    </a:lnTo>
                    <a:lnTo>
                      <a:pt x="1092" y="721"/>
                    </a:lnTo>
                    <a:lnTo>
                      <a:pt x="1092" y="737"/>
                    </a:lnTo>
                    <a:lnTo>
                      <a:pt x="1089" y="749"/>
                    </a:lnTo>
                    <a:lnTo>
                      <a:pt x="1079" y="751"/>
                    </a:lnTo>
                    <a:lnTo>
                      <a:pt x="1072" y="758"/>
                    </a:lnTo>
                    <a:lnTo>
                      <a:pt x="1071" y="769"/>
                    </a:lnTo>
                    <a:lnTo>
                      <a:pt x="1062" y="783"/>
                    </a:lnTo>
                    <a:lnTo>
                      <a:pt x="1047" y="789"/>
                    </a:lnTo>
                    <a:lnTo>
                      <a:pt x="1027" y="775"/>
                    </a:lnTo>
                    <a:lnTo>
                      <a:pt x="1020" y="760"/>
                    </a:lnTo>
                    <a:lnTo>
                      <a:pt x="1020" y="747"/>
                    </a:lnTo>
                    <a:lnTo>
                      <a:pt x="1035" y="740"/>
                    </a:lnTo>
                    <a:lnTo>
                      <a:pt x="1047" y="725"/>
                    </a:lnTo>
                    <a:lnTo>
                      <a:pt x="1046" y="710"/>
                    </a:lnTo>
                    <a:lnTo>
                      <a:pt x="1044" y="698"/>
                    </a:lnTo>
                    <a:lnTo>
                      <a:pt x="1040" y="688"/>
                    </a:lnTo>
                    <a:lnTo>
                      <a:pt x="1036" y="680"/>
                    </a:lnTo>
                    <a:lnTo>
                      <a:pt x="1027" y="668"/>
                    </a:lnTo>
                    <a:lnTo>
                      <a:pt x="1018" y="654"/>
                    </a:lnTo>
                    <a:lnTo>
                      <a:pt x="1014" y="646"/>
                    </a:lnTo>
                    <a:lnTo>
                      <a:pt x="1003" y="642"/>
                    </a:lnTo>
                    <a:lnTo>
                      <a:pt x="991" y="649"/>
                    </a:lnTo>
                    <a:lnTo>
                      <a:pt x="974" y="645"/>
                    </a:lnTo>
                    <a:lnTo>
                      <a:pt x="963" y="642"/>
                    </a:lnTo>
                    <a:lnTo>
                      <a:pt x="954" y="650"/>
                    </a:lnTo>
                    <a:lnTo>
                      <a:pt x="948" y="669"/>
                    </a:lnTo>
                    <a:lnTo>
                      <a:pt x="949" y="682"/>
                    </a:lnTo>
                    <a:lnTo>
                      <a:pt x="938" y="696"/>
                    </a:lnTo>
                    <a:lnTo>
                      <a:pt x="928" y="685"/>
                    </a:lnTo>
                    <a:lnTo>
                      <a:pt x="916" y="681"/>
                    </a:lnTo>
                    <a:lnTo>
                      <a:pt x="905" y="678"/>
                    </a:lnTo>
                    <a:lnTo>
                      <a:pt x="903" y="659"/>
                    </a:lnTo>
                    <a:lnTo>
                      <a:pt x="913" y="650"/>
                    </a:lnTo>
                    <a:lnTo>
                      <a:pt x="917" y="642"/>
                    </a:lnTo>
                    <a:lnTo>
                      <a:pt x="918" y="616"/>
                    </a:lnTo>
                    <a:lnTo>
                      <a:pt x="920" y="604"/>
                    </a:lnTo>
                    <a:lnTo>
                      <a:pt x="918" y="587"/>
                    </a:lnTo>
                    <a:lnTo>
                      <a:pt x="911" y="575"/>
                    </a:lnTo>
                    <a:lnTo>
                      <a:pt x="899" y="566"/>
                    </a:lnTo>
                    <a:lnTo>
                      <a:pt x="899" y="557"/>
                    </a:lnTo>
                    <a:lnTo>
                      <a:pt x="895" y="547"/>
                    </a:lnTo>
                    <a:lnTo>
                      <a:pt x="875" y="545"/>
                    </a:lnTo>
                    <a:lnTo>
                      <a:pt x="868" y="537"/>
                    </a:lnTo>
                    <a:lnTo>
                      <a:pt x="859" y="517"/>
                    </a:lnTo>
                    <a:lnTo>
                      <a:pt x="845" y="506"/>
                    </a:lnTo>
                    <a:lnTo>
                      <a:pt x="844" y="518"/>
                    </a:lnTo>
                    <a:lnTo>
                      <a:pt x="832" y="538"/>
                    </a:lnTo>
                    <a:lnTo>
                      <a:pt x="824" y="536"/>
                    </a:lnTo>
                    <a:lnTo>
                      <a:pt x="822" y="536"/>
                    </a:lnTo>
                    <a:lnTo>
                      <a:pt x="819" y="538"/>
                    </a:lnTo>
                    <a:lnTo>
                      <a:pt x="816" y="537"/>
                    </a:lnTo>
                    <a:lnTo>
                      <a:pt x="809" y="536"/>
                    </a:lnTo>
                    <a:lnTo>
                      <a:pt x="802" y="542"/>
                    </a:lnTo>
                    <a:lnTo>
                      <a:pt x="802" y="545"/>
                    </a:lnTo>
                    <a:lnTo>
                      <a:pt x="804" y="549"/>
                    </a:lnTo>
                    <a:lnTo>
                      <a:pt x="806" y="556"/>
                    </a:lnTo>
                    <a:lnTo>
                      <a:pt x="809" y="562"/>
                    </a:lnTo>
                    <a:lnTo>
                      <a:pt x="808" y="575"/>
                    </a:lnTo>
                    <a:lnTo>
                      <a:pt x="807" y="576"/>
                    </a:lnTo>
                    <a:lnTo>
                      <a:pt x="801" y="579"/>
                    </a:lnTo>
                    <a:lnTo>
                      <a:pt x="799" y="585"/>
                    </a:lnTo>
                    <a:lnTo>
                      <a:pt x="797" y="604"/>
                    </a:lnTo>
                    <a:lnTo>
                      <a:pt x="793" y="608"/>
                    </a:lnTo>
                    <a:lnTo>
                      <a:pt x="787" y="623"/>
                    </a:lnTo>
                    <a:lnTo>
                      <a:pt x="785" y="631"/>
                    </a:lnTo>
                    <a:lnTo>
                      <a:pt x="782" y="631"/>
                    </a:lnTo>
                    <a:lnTo>
                      <a:pt x="778" y="626"/>
                    </a:lnTo>
                    <a:lnTo>
                      <a:pt x="776" y="620"/>
                    </a:lnTo>
                    <a:lnTo>
                      <a:pt x="776" y="616"/>
                    </a:lnTo>
                    <a:lnTo>
                      <a:pt x="773" y="611"/>
                    </a:lnTo>
                    <a:lnTo>
                      <a:pt x="765" y="609"/>
                    </a:lnTo>
                    <a:lnTo>
                      <a:pt x="761" y="607"/>
                    </a:lnTo>
                    <a:lnTo>
                      <a:pt x="759" y="602"/>
                    </a:lnTo>
                    <a:lnTo>
                      <a:pt x="757" y="600"/>
                    </a:lnTo>
                    <a:lnTo>
                      <a:pt x="756" y="600"/>
                    </a:lnTo>
                    <a:lnTo>
                      <a:pt x="749" y="604"/>
                    </a:lnTo>
                    <a:lnTo>
                      <a:pt x="748" y="604"/>
                    </a:lnTo>
                    <a:lnTo>
                      <a:pt x="742" y="598"/>
                    </a:lnTo>
                    <a:lnTo>
                      <a:pt x="736" y="583"/>
                    </a:lnTo>
                    <a:lnTo>
                      <a:pt x="726" y="575"/>
                    </a:lnTo>
                    <a:lnTo>
                      <a:pt x="718" y="572"/>
                    </a:lnTo>
                    <a:lnTo>
                      <a:pt x="707" y="564"/>
                    </a:lnTo>
                    <a:lnTo>
                      <a:pt x="698" y="563"/>
                    </a:lnTo>
                    <a:lnTo>
                      <a:pt x="684" y="549"/>
                    </a:lnTo>
                    <a:lnTo>
                      <a:pt x="680" y="549"/>
                    </a:lnTo>
                    <a:lnTo>
                      <a:pt x="676" y="552"/>
                    </a:lnTo>
                    <a:lnTo>
                      <a:pt x="664" y="551"/>
                    </a:lnTo>
                    <a:lnTo>
                      <a:pt x="661" y="544"/>
                    </a:lnTo>
                    <a:lnTo>
                      <a:pt x="659" y="543"/>
                    </a:lnTo>
                    <a:lnTo>
                      <a:pt x="649" y="548"/>
                    </a:lnTo>
                    <a:lnTo>
                      <a:pt x="645" y="546"/>
                    </a:lnTo>
                    <a:lnTo>
                      <a:pt x="634" y="545"/>
                    </a:lnTo>
                    <a:lnTo>
                      <a:pt x="627" y="526"/>
                    </a:lnTo>
                    <a:lnTo>
                      <a:pt x="628" y="515"/>
                    </a:lnTo>
                    <a:lnTo>
                      <a:pt x="624" y="507"/>
                    </a:lnTo>
                    <a:lnTo>
                      <a:pt x="626" y="501"/>
                    </a:lnTo>
                    <a:lnTo>
                      <a:pt x="620" y="493"/>
                    </a:lnTo>
                    <a:lnTo>
                      <a:pt x="620" y="487"/>
                    </a:lnTo>
                    <a:lnTo>
                      <a:pt x="615" y="479"/>
                    </a:lnTo>
                    <a:lnTo>
                      <a:pt x="609" y="473"/>
                    </a:lnTo>
                    <a:lnTo>
                      <a:pt x="595" y="470"/>
                    </a:lnTo>
                    <a:lnTo>
                      <a:pt x="591" y="465"/>
                    </a:lnTo>
                    <a:lnTo>
                      <a:pt x="581" y="456"/>
                    </a:lnTo>
                    <a:lnTo>
                      <a:pt x="576" y="455"/>
                    </a:lnTo>
                    <a:lnTo>
                      <a:pt x="571" y="453"/>
                    </a:lnTo>
                    <a:lnTo>
                      <a:pt x="565" y="448"/>
                    </a:lnTo>
                    <a:lnTo>
                      <a:pt x="562" y="448"/>
                    </a:lnTo>
                    <a:lnTo>
                      <a:pt x="559" y="449"/>
                    </a:lnTo>
                    <a:lnTo>
                      <a:pt x="553" y="449"/>
                    </a:lnTo>
                    <a:lnTo>
                      <a:pt x="549" y="444"/>
                    </a:lnTo>
                    <a:lnTo>
                      <a:pt x="544" y="442"/>
                    </a:lnTo>
                    <a:lnTo>
                      <a:pt x="543" y="437"/>
                    </a:lnTo>
                    <a:lnTo>
                      <a:pt x="542" y="434"/>
                    </a:lnTo>
                    <a:lnTo>
                      <a:pt x="538" y="433"/>
                    </a:lnTo>
                    <a:lnTo>
                      <a:pt x="533" y="434"/>
                    </a:lnTo>
                    <a:lnTo>
                      <a:pt x="528" y="432"/>
                    </a:lnTo>
                    <a:lnTo>
                      <a:pt x="523" y="428"/>
                    </a:lnTo>
                    <a:lnTo>
                      <a:pt x="518" y="421"/>
                    </a:lnTo>
                    <a:lnTo>
                      <a:pt x="514" y="419"/>
                    </a:lnTo>
                    <a:lnTo>
                      <a:pt x="507" y="412"/>
                    </a:lnTo>
                    <a:lnTo>
                      <a:pt x="503" y="406"/>
                    </a:lnTo>
                    <a:lnTo>
                      <a:pt x="501" y="395"/>
                    </a:lnTo>
                    <a:lnTo>
                      <a:pt x="497" y="390"/>
                    </a:lnTo>
                    <a:lnTo>
                      <a:pt x="495" y="383"/>
                    </a:lnTo>
                    <a:lnTo>
                      <a:pt x="495" y="376"/>
                    </a:lnTo>
                    <a:lnTo>
                      <a:pt x="497" y="371"/>
                    </a:lnTo>
                    <a:lnTo>
                      <a:pt x="497" y="367"/>
                    </a:lnTo>
                    <a:lnTo>
                      <a:pt x="496" y="364"/>
                    </a:lnTo>
                    <a:lnTo>
                      <a:pt x="491" y="360"/>
                    </a:lnTo>
                    <a:lnTo>
                      <a:pt x="487" y="358"/>
                    </a:lnTo>
                    <a:lnTo>
                      <a:pt x="483" y="356"/>
                    </a:lnTo>
                    <a:lnTo>
                      <a:pt x="487" y="349"/>
                    </a:lnTo>
                    <a:lnTo>
                      <a:pt x="487" y="338"/>
                    </a:lnTo>
                    <a:lnTo>
                      <a:pt x="492" y="331"/>
                    </a:lnTo>
                    <a:lnTo>
                      <a:pt x="493" y="324"/>
                    </a:lnTo>
                    <a:lnTo>
                      <a:pt x="492" y="319"/>
                    </a:lnTo>
                    <a:lnTo>
                      <a:pt x="489" y="317"/>
                    </a:lnTo>
                    <a:lnTo>
                      <a:pt x="488" y="313"/>
                    </a:lnTo>
                    <a:lnTo>
                      <a:pt x="485" y="309"/>
                    </a:lnTo>
                    <a:lnTo>
                      <a:pt x="480" y="298"/>
                    </a:lnTo>
                    <a:lnTo>
                      <a:pt x="481" y="293"/>
                    </a:lnTo>
                    <a:lnTo>
                      <a:pt x="486" y="284"/>
                    </a:lnTo>
                    <a:lnTo>
                      <a:pt x="486" y="275"/>
                    </a:lnTo>
                    <a:lnTo>
                      <a:pt x="481" y="266"/>
                    </a:lnTo>
                    <a:lnTo>
                      <a:pt x="480" y="259"/>
                    </a:lnTo>
                    <a:lnTo>
                      <a:pt x="480" y="258"/>
                    </a:lnTo>
                    <a:lnTo>
                      <a:pt x="471" y="253"/>
                    </a:lnTo>
                    <a:lnTo>
                      <a:pt x="464" y="243"/>
                    </a:lnTo>
                    <a:lnTo>
                      <a:pt x="457" y="240"/>
                    </a:lnTo>
                    <a:lnTo>
                      <a:pt x="457" y="237"/>
                    </a:lnTo>
                    <a:lnTo>
                      <a:pt x="461" y="228"/>
                    </a:lnTo>
                    <a:lnTo>
                      <a:pt x="462" y="221"/>
                    </a:lnTo>
                    <a:lnTo>
                      <a:pt x="460" y="217"/>
                    </a:lnTo>
                    <a:lnTo>
                      <a:pt x="454" y="211"/>
                    </a:lnTo>
                    <a:lnTo>
                      <a:pt x="451" y="202"/>
                    </a:lnTo>
                    <a:lnTo>
                      <a:pt x="452" y="201"/>
                    </a:lnTo>
                    <a:lnTo>
                      <a:pt x="464" y="197"/>
                    </a:lnTo>
                    <a:lnTo>
                      <a:pt x="465" y="196"/>
                    </a:lnTo>
                    <a:lnTo>
                      <a:pt x="465" y="194"/>
                    </a:lnTo>
                    <a:lnTo>
                      <a:pt x="459" y="189"/>
                    </a:lnTo>
                    <a:lnTo>
                      <a:pt x="457" y="183"/>
                    </a:lnTo>
                    <a:lnTo>
                      <a:pt x="452" y="179"/>
                    </a:lnTo>
                    <a:lnTo>
                      <a:pt x="452" y="170"/>
                    </a:lnTo>
                    <a:lnTo>
                      <a:pt x="450" y="163"/>
                    </a:lnTo>
                    <a:lnTo>
                      <a:pt x="444" y="157"/>
                    </a:lnTo>
                    <a:lnTo>
                      <a:pt x="440" y="155"/>
                    </a:lnTo>
                    <a:lnTo>
                      <a:pt x="437" y="145"/>
                    </a:lnTo>
                    <a:lnTo>
                      <a:pt x="431" y="143"/>
                    </a:lnTo>
                    <a:lnTo>
                      <a:pt x="428" y="141"/>
                    </a:lnTo>
                    <a:lnTo>
                      <a:pt x="429" y="135"/>
                    </a:lnTo>
                    <a:lnTo>
                      <a:pt x="428" y="129"/>
                    </a:lnTo>
                    <a:lnTo>
                      <a:pt x="426" y="127"/>
                    </a:lnTo>
                    <a:lnTo>
                      <a:pt x="424" y="121"/>
                    </a:lnTo>
                    <a:lnTo>
                      <a:pt x="419" y="114"/>
                    </a:lnTo>
                    <a:lnTo>
                      <a:pt x="416" y="111"/>
                    </a:lnTo>
                    <a:lnTo>
                      <a:pt x="413" y="107"/>
                    </a:lnTo>
                    <a:lnTo>
                      <a:pt x="402" y="103"/>
                    </a:lnTo>
                    <a:lnTo>
                      <a:pt x="395" y="92"/>
                    </a:lnTo>
                    <a:lnTo>
                      <a:pt x="392" y="92"/>
                    </a:lnTo>
                    <a:lnTo>
                      <a:pt x="387" y="93"/>
                    </a:lnTo>
                    <a:lnTo>
                      <a:pt x="378" y="92"/>
                    </a:lnTo>
                    <a:lnTo>
                      <a:pt x="369" y="98"/>
                    </a:lnTo>
                    <a:lnTo>
                      <a:pt x="364" y="98"/>
                    </a:lnTo>
                    <a:lnTo>
                      <a:pt x="359" y="100"/>
                    </a:lnTo>
                    <a:lnTo>
                      <a:pt x="352" y="99"/>
                    </a:lnTo>
                    <a:lnTo>
                      <a:pt x="348" y="100"/>
                    </a:lnTo>
                    <a:lnTo>
                      <a:pt x="346" y="100"/>
                    </a:lnTo>
                    <a:lnTo>
                      <a:pt x="343" y="97"/>
                    </a:lnTo>
                    <a:lnTo>
                      <a:pt x="343" y="91"/>
                    </a:lnTo>
                    <a:lnTo>
                      <a:pt x="348" y="82"/>
                    </a:lnTo>
                    <a:lnTo>
                      <a:pt x="350" y="79"/>
                    </a:lnTo>
                    <a:lnTo>
                      <a:pt x="346" y="69"/>
                    </a:lnTo>
                    <a:lnTo>
                      <a:pt x="342" y="65"/>
                    </a:lnTo>
                    <a:lnTo>
                      <a:pt x="330" y="62"/>
                    </a:lnTo>
                    <a:lnTo>
                      <a:pt x="322" y="55"/>
                    </a:lnTo>
                    <a:lnTo>
                      <a:pt x="312" y="54"/>
                    </a:lnTo>
                    <a:lnTo>
                      <a:pt x="307" y="50"/>
                    </a:lnTo>
                    <a:lnTo>
                      <a:pt x="300" y="49"/>
                    </a:lnTo>
                    <a:lnTo>
                      <a:pt x="293" y="52"/>
                    </a:lnTo>
                    <a:lnTo>
                      <a:pt x="288" y="54"/>
                    </a:lnTo>
                    <a:lnTo>
                      <a:pt x="282" y="47"/>
                    </a:lnTo>
                    <a:lnTo>
                      <a:pt x="274" y="46"/>
                    </a:lnTo>
                    <a:lnTo>
                      <a:pt x="270" y="44"/>
                    </a:lnTo>
                    <a:lnTo>
                      <a:pt x="266" y="44"/>
                    </a:lnTo>
                    <a:lnTo>
                      <a:pt x="261" y="47"/>
                    </a:lnTo>
                    <a:lnTo>
                      <a:pt x="247" y="46"/>
                    </a:lnTo>
                    <a:lnTo>
                      <a:pt x="239" y="51"/>
                    </a:lnTo>
                    <a:lnTo>
                      <a:pt x="238" y="55"/>
                    </a:lnTo>
                    <a:lnTo>
                      <a:pt x="233" y="61"/>
                    </a:lnTo>
                    <a:lnTo>
                      <a:pt x="224" y="65"/>
                    </a:lnTo>
                    <a:lnTo>
                      <a:pt x="220" y="65"/>
                    </a:lnTo>
                    <a:lnTo>
                      <a:pt x="216" y="68"/>
                    </a:lnTo>
                    <a:lnTo>
                      <a:pt x="207" y="70"/>
                    </a:lnTo>
                    <a:lnTo>
                      <a:pt x="200" y="76"/>
                    </a:lnTo>
                    <a:lnTo>
                      <a:pt x="196" y="71"/>
                    </a:lnTo>
                    <a:lnTo>
                      <a:pt x="180" y="69"/>
                    </a:lnTo>
                    <a:lnTo>
                      <a:pt x="176" y="62"/>
                    </a:lnTo>
                    <a:lnTo>
                      <a:pt x="176" y="58"/>
                    </a:lnTo>
                    <a:lnTo>
                      <a:pt x="179" y="51"/>
                    </a:lnTo>
                    <a:lnTo>
                      <a:pt x="189" y="42"/>
                    </a:lnTo>
                    <a:lnTo>
                      <a:pt x="192" y="23"/>
                    </a:lnTo>
                    <a:lnTo>
                      <a:pt x="190" y="20"/>
                    </a:lnTo>
                    <a:lnTo>
                      <a:pt x="186" y="17"/>
                    </a:lnTo>
                    <a:lnTo>
                      <a:pt x="174" y="16"/>
                    </a:lnTo>
                    <a:lnTo>
                      <a:pt x="171" y="13"/>
                    </a:lnTo>
                    <a:lnTo>
                      <a:pt x="169" y="5"/>
                    </a:lnTo>
                    <a:lnTo>
                      <a:pt x="165" y="2"/>
                    </a:lnTo>
                    <a:lnTo>
                      <a:pt x="158" y="0"/>
                    </a:lnTo>
                    <a:lnTo>
                      <a:pt x="154" y="4"/>
                    </a:lnTo>
                    <a:lnTo>
                      <a:pt x="151" y="16"/>
                    </a:lnTo>
                    <a:lnTo>
                      <a:pt x="152" y="20"/>
                    </a:lnTo>
                    <a:lnTo>
                      <a:pt x="151" y="25"/>
                    </a:lnTo>
                    <a:lnTo>
                      <a:pt x="146" y="31"/>
                    </a:lnTo>
                    <a:lnTo>
                      <a:pt x="144" y="39"/>
                    </a:lnTo>
                    <a:lnTo>
                      <a:pt x="140" y="38"/>
                    </a:lnTo>
                    <a:lnTo>
                      <a:pt x="135" y="34"/>
                    </a:lnTo>
                    <a:lnTo>
                      <a:pt x="130" y="34"/>
                    </a:lnTo>
                    <a:lnTo>
                      <a:pt x="125" y="37"/>
                    </a:lnTo>
                    <a:lnTo>
                      <a:pt x="115" y="39"/>
                    </a:lnTo>
                    <a:lnTo>
                      <a:pt x="109" y="41"/>
                    </a:lnTo>
                    <a:lnTo>
                      <a:pt x="103" y="41"/>
                    </a:lnTo>
                    <a:lnTo>
                      <a:pt x="99" y="38"/>
                    </a:lnTo>
                    <a:lnTo>
                      <a:pt x="93" y="42"/>
                    </a:lnTo>
                    <a:lnTo>
                      <a:pt x="87" y="41"/>
                    </a:lnTo>
                    <a:lnTo>
                      <a:pt x="83" y="45"/>
                    </a:lnTo>
                    <a:lnTo>
                      <a:pt x="78" y="45"/>
                    </a:lnTo>
                    <a:lnTo>
                      <a:pt x="74" y="46"/>
                    </a:lnTo>
                    <a:lnTo>
                      <a:pt x="65" y="45"/>
                    </a:lnTo>
                    <a:lnTo>
                      <a:pt x="63" y="42"/>
                    </a:lnTo>
                    <a:lnTo>
                      <a:pt x="61" y="42"/>
                    </a:lnTo>
                    <a:lnTo>
                      <a:pt x="61" y="45"/>
                    </a:lnTo>
                    <a:lnTo>
                      <a:pt x="62" y="50"/>
                    </a:lnTo>
                    <a:lnTo>
                      <a:pt x="60" y="59"/>
                    </a:lnTo>
                    <a:lnTo>
                      <a:pt x="54" y="62"/>
                    </a:lnTo>
                    <a:lnTo>
                      <a:pt x="51" y="66"/>
                    </a:lnTo>
                    <a:lnTo>
                      <a:pt x="53" y="73"/>
                    </a:lnTo>
                    <a:lnTo>
                      <a:pt x="58" y="80"/>
                    </a:lnTo>
                    <a:lnTo>
                      <a:pt x="61" y="89"/>
                    </a:lnTo>
                    <a:lnTo>
                      <a:pt x="62" y="96"/>
                    </a:lnTo>
                    <a:lnTo>
                      <a:pt x="63" y="100"/>
                    </a:lnTo>
                    <a:lnTo>
                      <a:pt x="62" y="109"/>
                    </a:lnTo>
                    <a:lnTo>
                      <a:pt x="63" y="113"/>
                    </a:lnTo>
                    <a:lnTo>
                      <a:pt x="63" y="128"/>
                    </a:lnTo>
                    <a:lnTo>
                      <a:pt x="64" y="131"/>
                    </a:lnTo>
                    <a:lnTo>
                      <a:pt x="61" y="141"/>
                    </a:lnTo>
                    <a:lnTo>
                      <a:pt x="57" y="145"/>
                    </a:lnTo>
                    <a:lnTo>
                      <a:pt x="53" y="153"/>
                    </a:lnTo>
                    <a:lnTo>
                      <a:pt x="52" y="159"/>
                    </a:lnTo>
                    <a:lnTo>
                      <a:pt x="53" y="161"/>
                    </a:lnTo>
                    <a:lnTo>
                      <a:pt x="62" y="172"/>
                    </a:lnTo>
                    <a:lnTo>
                      <a:pt x="66" y="174"/>
                    </a:lnTo>
                    <a:lnTo>
                      <a:pt x="71" y="174"/>
                    </a:lnTo>
                    <a:lnTo>
                      <a:pt x="77" y="174"/>
                    </a:lnTo>
                    <a:lnTo>
                      <a:pt x="79" y="176"/>
                    </a:lnTo>
                    <a:lnTo>
                      <a:pt x="85" y="179"/>
                    </a:lnTo>
                    <a:lnTo>
                      <a:pt x="87" y="181"/>
                    </a:lnTo>
                    <a:lnTo>
                      <a:pt x="87" y="189"/>
                    </a:lnTo>
                    <a:lnTo>
                      <a:pt x="85" y="195"/>
                    </a:lnTo>
                    <a:lnTo>
                      <a:pt x="84" y="206"/>
                    </a:lnTo>
                    <a:lnTo>
                      <a:pt x="92" y="222"/>
                    </a:lnTo>
                    <a:lnTo>
                      <a:pt x="94" y="230"/>
                    </a:lnTo>
                    <a:lnTo>
                      <a:pt x="97" y="231"/>
                    </a:lnTo>
                    <a:lnTo>
                      <a:pt x="102" y="230"/>
                    </a:lnTo>
                    <a:lnTo>
                      <a:pt x="108" y="236"/>
                    </a:lnTo>
                    <a:lnTo>
                      <a:pt x="116" y="235"/>
                    </a:lnTo>
                    <a:lnTo>
                      <a:pt x="120" y="241"/>
                    </a:lnTo>
                    <a:lnTo>
                      <a:pt x="126" y="242"/>
                    </a:lnTo>
                    <a:lnTo>
                      <a:pt x="134" y="251"/>
                    </a:lnTo>
                    <a:lnTo>
                      <a:pt x="141" y="252"/>
                    </a:lnTo>
                    <a:lnTo>
                      <a:pt x="144" y="255"/>
                    </a:lnTo>
                    <a:lnTo>
                      <a:pt x="146" y="255"/>
                    </a:lnTo>
                    <a:lnTo>
                      <a:pt x="156" y="252"/>
                    </a:lnTo>
                    <a:lnTo>
                      <a:pt x="158" y="252"/>
                    </a:lnTo>
                    <a:lnTo>
                      <a:pt x="160" y="257"/>
                    </a:lnTo>
                    <a:lnTo>
                      <a:pt x="160" y="259"/>
                    </a:lnTo>
                    <a:lnTo>
                      <a:pt x="159" y="265"/>
                    </a:lnTo>
                    <a:lnTo>
                      <a:pt x="157" y="265"/>
                    </a:lnTo>
                    <a:lnTo>
                      <a:pt x="156" y="267"/>
                    </a:lnTo>
                    <a:lnTo>
                      <a:pt x="155" y="268"/>
                    </a:lnTo>
                    <a:lnTo>
                      <a:pt x="151" y="272"/>
                    </a:lnTo>
                    <a:lnTo>
                      <a:pt x="147" y="272"/>
                    </a:lnTo>
                    <a:lnTo>
                      <a:pt x="145" y="274"/>
                    </a:lnTo>
                    <a:lnTo>
                      <a:pt x="144" y="275"/>
                    </a:lnTo>
                    <a:lnTo>
                      <a:pt x="143" y="275"/>
                    </a:lnTo>
                    <a:lnTo>
                      <a:pt x="133" y="282"/>
                    </a:lnTo>
                    <a:lnTo>
                      <a:pt x="128" y="285"/>
                    </a:lnTo>
                    <a:lnTo>
                      <a:pt x="121" y="287"/>
                    </a:lnTo>
                    <a:lnTo>
                      <a:pt x="118" y="287"/>
                    </a:lnTo>
                    <a:lnTo>
                      <a:pt x="114" y="285"/>
                    </a:lnTo>
                    <a:lnTo>
                      <a:pt x="110" y="286"/>
                    </a:lnTo>
                    <a:lnTo>
                      <a:pt x="108" y="289"/>
                    </a:lnTo>
                    <a:lnTo>
                      <a:pt x="106" y="298"/>
                    </a:lnTo>
                    <a:lnTo>
                      <a:pt x="104" y="307"/>
                    </a:lnTo>
                    <a:lnTo>
                      <a:pt x="102" y="315"/>
                    </a:lnTo>
                    <a:lnTo>
                      <a:pt x="98" y="323"/>
                    </a:lnTo>
                    <a:lnTo>
                      <a:pt x="94" y="329"/>
                    </a:lnTo>
                    <a:lnTo>
                      <a:pt x="87" y="335"/>
                    </a:lnTo>
                    <a:lnTo>
                      <a:pt x="81" y="339"/>
                    </a:lnTo>
                    <a:lnTo>
                      <a:pt x="71" y="342"/>
                    </a:lnTo>
                    <a:lnTo>
                      <a:pt x="67" y="346"/>
                    </a:lnTo>
                    <a:lnTo>
                      <a:pt x="64" y="350"/>
                    </a:lnTo>
                    <a:lnTo>
                      <a:pt x="60" y="354"/>
                    </a:lnTo>
                    <a:lnTo>
                      <a:pt x="55" y="357"/>
                    </a:lnTo>
                    <a:lnTo>
                      <a:pt x="55" y="360"/>
                    </a:lnTo>
                    <a:lnTo>
                      <a:pt x="57" y="366"/>
                    </a:lnTo>
                    <a:lnTo>
                      <a:pt x="55" y="372"/>
                    </a:lnTo>
                    <a:lnTo>
                      <a:pt x="55" y="379"/>
                    </a:lnTo>
                    <a:lnTo>
                      <a:pt x="55" y="381"/>
                    </a:lnTo>
                    <a:lnTo>
                      <a:pt x="60" y="383"/>
                    </a:lnTo>
                    <a:lnTo>
                      <a:pt x="64" y="389"/>
                    </a:lnTo>
                    <a:lnTo>
                      <a:pt x="69" y="411"/>
                    </a:lnTo>
                    <a:lnTo>
                      <a:pt x="67" y="413"/>
                    </a:lnTo>
                    <a:lnTo>
                      <a:pt x="56" y="414"/>
                    </a:lnTo>
                    <a:lnTo>
                      <a:pt x="54" y="416"/>
                    </a:lnTo>
                    <a:lnTo>
                      <a:pt x="54" y="419"/>
                    </a:lnTo>
                    <a:lnTo>
                      <a:pt x="58" y="427"/>
                    </a:lnTo>
                    <a:lnTo>
                      <a:pt x="58" y="430"/>
                    </a:lnTo>
                    <a:lnTo>
                      <a:pt x="45" y="434"/>
                    </a:lnTo>
                    <a:lnTo>
                      <a:pt x="27" y="432"/>
                    </a:lnTo>
                    <a:lnTo>
                      <a:pt x="22" y="435"/>
                    </a:lnTo>
                    <a:lnTo>
                      <a:pt x="13" y="438"/>
                    </a:lnTo>
                    <a:lnTo>
                      <a:pt x="7" y="441"/>
                    </a:lnTo>
                    <a:lnTo>
                      <a:pt x="4" y="444"/>
                    </a:lnTo>
                    <a:lnTo>
                      <a:pt x="4" y="450"/>
                    </a:lnTo>
                    <a:lnTo>
                      <a:pt x="2" y="455"/>
                    </a:lnTo>
                    <a:lnTo>
                      <a:pt x="1" y="462"/>
                    </a:lnTo>
                    <a:lnTo>
                      <a:pt x="0" y="465"/>
                    </a:lnTo>
                    <a:lnTo>
                      <a:pt x="0" y="466"/>
                    </a:lnTo>
                    <a:lnTo>
                      <a:pt x="2" y="468"/>
                    </a:lnTo>
                    <a:lnTo>
                      <a:pt x="7" y="469"/>
                    </a:lnTo>
                    <a:lnTo>
                      <a:pt x="9" y="470"/>
                    </a:lnTo>
                    <a:lnTo>
                      <a:pt x="9" y="472"/>
                    </a:lnTo>
                    <a:lnTo>
                      <a:pt x="7" y="474"/>
                    </a:lnTo>
                    <a:lnTo>
                      <a:pt x="9" y="476"/>
                    </a:lnTo>
                    <a:lnTo>
                      <a:pt x="12" y="478"/>
                    </a:lnTo>
                    <a:lnTo>
                      <a:pt x="12" y="479"/>
                    </a:lnTo>
                    <a:lnTo>
                      <a:pt x="10" y="482"/>
                    </a:lnTo>
                    <a:lnTo>
                      <a:pt x="11" y="486"/>
                    </a:lnTo>
                    <a:lnTo>
                      <a:pt x="11" y="490"/>
                    </a:lnTo>
                    <a:lnTo>
                      <a:pt x="11" y="492"/>
                    </a:lnTo>
                    <a:lnTo>
                      <a:pt x="10" y="494"/>
                    </a:lnTo>
                    <a:lnTo>
                      <a:pt x="5" y="497"/>
                    </a:lnTo>
                    <a:lnTo>
                      <a:pt x="6" y="504"/>
                    </a:lnTo>
                    <a:lnTo>
                      <a:pt x="6" y="514"/>
                    </a:lnTo>
                    <a:lnTo>
                      <a:pt x="10" y="522"/>
                    </a:lnTo>
                    <a:lnTo>
                      <a:pt x="15" y="538"/>
                    </a:lnTo>
                    <a:lnTo>
                      <a:pt x="16" y="543"/>
                    </a:lnTo>
                    <a:lnTo>
                      <a:pt x="16" y="544"/>
                    </a:lnTo>
                    <a:lnTo>
                      <a:pt x="16" y="546"/>
                    </a:lnTo>
                    <a:lnTo>
                      <a:pt x="17" y="551"/>
                    </a:lnTo>
                    <a:lnTo>
                      <a:pt x="20" y="552"/>
                    </a:lnTo>
                    <a:lnTo>
                      <a:pt x="25" y="559"/>
                    </a:lnTo>
                    <a:lnTo>
                      <a:pt x="29" y="564"/>
                    </a:lnTo>
                    <a:lnTo>
                      <a:pt x="30" y="564"/>
                    </a:lnTo>
                    <a:lnTo>
                      <a:pt x="30" y="566"/>
                    </a:lnTo>
                    <a:lnTo>
                      <a:pt x="31" y="568"/>
                    </a:lnTo>
                    <a:lnTo>
                      <a:pt x="33" y="568"/>
                    </a:lnTo>
                    <a:lnTo>
                      <a:pt x="34" y="571"/>
                    </a:lnTo>
                    <a:lnTo>
                      <a:pt x="37" y="575"/>
                    </a:lnTo>
                    <a:lnTo>
                      <a:pt x="38" y="575"/>
                    </a:lnTo>
                    <a:lnTo>
                      <a:pt x="43" y="576"/>
                    </a:lnTo>
                    <a:lnTo>
                      <a:pt x="44" y="577"/>
                    </a:lnTo>
                    <a:lnTo>
                      <a:pt x="45" y="580"/>
                    </a:lnTo>
                    <a:lnTo>
                      <a:pt x="46" y="582"/>
                    </a:lnTo>
                    <a:lnTo>
                      <a:pt x="48" y="580"/>
                    </a:lnTo>
                    <a:lnTo>
                      <a:pt x="50" y="580"/>
                    </a:lnTo>
                    <a:lnTo>
                      <a:pt x="52" y="586"/>
                    </a:lnTo>
                    <a:lnTo>
                      <a:pt x="53" y="588"/>
                    </a:lnTo>
                    <a:lnTo>
                      <a:pt x="57" y="588"/>
                    </a:lnTo>
                    <a:lnTo>
                      <a:pt x="61" y="590"/>
                    </a:lnTo>
                    <a:lnTo>
                      <a:pt x="64" y="592"/>
                    </a:lnTo>
                    <a:lnTo>
                      <a:pt x="66" y="594"/>
                    </a:lnTo>
                    <a:lnTo>
                      <a:pt x="69" y="593"/>
                    </a:lnTo>
                    <a:lnTo>
                      <a:pt x="72" y="593"/>
                    </a:lnTo>
                    <a:lnTo>
                      <a:pt x="73" y="595"/>
                    </a:lnTo>
                    <a:lnTo>
                      <a:pt x="74" y="603"/>
                    </a:lnTo>
                    <a:lnTo>
                      <a:pt x="75" y="606"/>
                    </a:lnTo>
                    <a:lnTo>
                      <a:pt x="75" y="608"/>
                    </a:lnTo>
                    <a:lnTo>
                      <a:pt x="78" y="610"/>
                    </a:lnTo>
                    <a:lnTo>
                      <a:pt x="81" y="611"/>
                    </a:lnTo>
                    <a:lnTo>
                      <a:pt x="83" y="615"/>
                    </a:lnTo>
                    <a:lnTo>
                      <a:pt x="89" y="619"/>
                    </a:lnTo>
                    <a:lnTo>
                      <a:pt x="92" y="624"/>
                    </a:lnTo>
                    <a:lnTo>
                      <a:pt x="94" y="626"/>
                    </a:lnTo>
                    <a:lnTo>
                      <a:pt x="98" y="627"/>
                    </a:lnTo>
                    <a:lnTo>
                      <a:pt x="98" y="628"/>
                    </a:lnTo>
                    <a:lnTo>
                      <a:pt x="99" y="631"/>
                    </a:lnTo>
                    <a:lnTo>
                      <a:pt x="102" y="633"/>
                    </a:lnTo>
                    <a:lnTo>
                      <a:pt x="106" y="635"/>
                    </a:lnTo>
                    <a:lnTo>
                      <a:pt x="109" y="636"/>
                    </a:lnTo>
                    <a:lnTo>
                      <a:pt x="113" y="636"/>
                    </a:lnTo>
                    <a:lnTo>
                      <a:pt x="117" y="636"/>
                    </a:lnTo>
                    <a:lnTo>
                      <a:pt x="119" y="636"/>
                    </a:lnTo>
                    <a:lnTo>
                      <a:pt x="123" y="640"/>
                    </a:lnTo>
                    <a:lnTo>
                      <a:pt x="124" y="641"/>
                    </a:lnTo>
                    <a:lnTo>
                      <a:pt x="128" y="641"/>
                    </a:lnTo>
                    <a:lnTo>
                      <a:pt x="130" y="644"/>
                    </a:lnTo>
                    <a:lnTo>
                      <a:pt x="131" y="646"/>
                    </a:lnTo>
                    <a:lnTo>
                      <a:pt x="133" y="647"/>
                    </a:lnTo>
                    <a:lnTo>
                      <a:pt x="133" y="650"/>
                    </a:lnTo>
                    <a:lnTo>
                      <a:pt x="133" y="651"/>
                    </a:lnTo>
                    <a:lnTo>
                      <a:pt x="135" y="651"/>
                    </a:lnTo>
                    <a:lnTo>
                      <a:pt x="137" y="650"/>
                    </a:lnTo>
                    <a:lnTo>
                      <a:pt x="138" y="650"/>
                    </a:lnTo>
                    <a:lnTo>
                      <a:pt x="139" y="649"/>
                    </a:lnTo>
                    <a:lnTo>
                      <a:pt x="143" y="650"/>
                    </a:lnTo>
                    <a:lnTo>
                      <a:pt x="146" y="652"/>
                    </a:lnTo>
                    <a:lnTo>
                      <a:pt x="154" y="656"/>
                    </a:lnTo>
                    <a:lnTo>
                      <a:pt x="156" y="658"/>
                    </a:lnTo>
                    <a:lnTo>
                      <a:pt x="157" y="659"/>
                    </a:lnTo>
                    <a:lnTo>
                      <a:pt x="160" y="658"/>
                    </a:lnTo>
                    <a:lnTo>
                      <a:pt x="164" y="660"/>
                    </a:lnTo>
                    <a:lnTo>
                      <a:pt x="166" y="660"/>
                    </a:lnTo>
                    <a:lnTo>
                      <a:pt x="169" y="659"/>
                    </a:lnTo>
                    <a:lnTo>
                      <a:pt x="170" y="661"/>
                    </a:lnTo>
                    <a:lnTo>
                      <a:pt x="175" y="663"/>
                    </a:lnTo>
                    <a:lnTo>
                      <a:pt x="176" y="663"/>
                    </a:lnTo>
                    <a:lnTo>
                      <a:pt x="178" y="665"/>
                    </a:lnTo>
                    <a:lnTo>
                      <a:pt x="178" y="666"/>
                    </a:lnTo>
                    <a:lnTo>
                      <a:pt x="179" y="668"/>
                    </a:lnTo>
                    <a:lnTo>
                      <a:pt x="180" y="670"/>
                    </a:lnTo>
                    <a:lnTo>
                      <a:pt x="181" y="670"/>
                    </a:lnTo>
                    <a:lnTo>
                      <a:pt x="183" y="669"/>
                    </a:lnTo>
                    <a:lnTo>
                      <a:pt x="186" y="669"/>
                    </a:lnTo>
                    <a:lnTo>
                      <a:pt x="190" y="672"/>
                    </a:lnTo>
                    <a:lnTo>
                      <a:pt x="193" y="673"/>
                    </a:lnTo>
                    <a:lnTo>
                      <a:pt x="195" y="676"/>
                    </a:lnTo>
                    <a:lnTo>
                      <a:pt x="197" y="678"/>
                    </a:lnTo>
                    <a:lnTo>
                      <a:pt x="199" y="679"/>
                    </a:lnTo>
                    <a:lnTo>
                      <a:pt x="202" y="679"/>
                    </a:lnTo>
                    <a:lnTo>
                      <a:pt x="203" y="681"/>
                    </a:lnTo>
                    <a:lnTo>
                      <a:pt x="205" y="683"/>
                    </a:lnTo>
                    <a:lnTo>
                      <a:pt x="206" y="687"/>
                    </a:lnTo>
                    <a:lnTo>
                      <a:pt x="207" y="690"/>
                    </a:lnTo>
                    <a:lnTo>
                      <a:pt x="207" y="691"/>
                    </a:lnTo>
                    <a:lnTo>
                      <a:pt x="210" y="691"/>
                    </a:lnTo>
                    <a:lnTo>
                      <a:pt x="214" y="696"/>
                    </a:lnTo>
                    <a:lnTo>
                      <a:pt x="217" y="697"/>
                    </a:lnTo>
                    <a:lnTo>
                      <a:pt x="217" y="700"/>
                    </a:lnTo>
                    <a:lnTo>
                      <a:pt x="218" y="702"/>
                    </a:lnTo>
                    <a:lnTo>
                      <a:pt x="220" y="702"/>
                    </a:lnTo>
                    <a:lnTo>
                      <a:pt x="221" y="702"/>
                    </a:lnTo>
                    <a:lnTo>
                      <a:pt x="222" y="704"/>
                    </a:lnTo>
                    <a:lnTo>
                      <a:pt x="224" y="704"/>
                    </a:lnTo>
                    <a:lnTo>
                      <a:pt x="227" y="708"/>
                    </a:lnTo>
                    <a:lnTo>
                      <a:pt x="229" y="708"/>
                    </a:lnTo>
                    <a:lnTo>
                      <a:pt x="231" y="706"/>
                    </a:lnTo>
                    <a:lnTo>
                      <a:pt x="232" y="706"/>
                    </a:lnTo>
                    <a:lnTo>
                      <a:pt x="233" y="709"/>
                    </a:lnTo>
                    <a:lnTo>
                      <a:pt x="236" y="710"/>
                    </a:lnTo>
                    <a:lnTo>
                      <a:pt x="237" y="714"/>
                    </a:lnTo>
                    <a:lnTo>
                      <a:pt x="238" y="714"/>
                    </a:lnTo>
                    <a:lnTo>
                      <a:pt x="241" y="718"/>
                    </a:lnTo>
                    <a:lnTo>
                      <a:pt x="248" y="720"/>
                    </a:lnTo>
                    <a:lnTo>
                      <a:pt x="250" y="723"/>
                    </a:lnTo>
                    <a:lnTo>
                      <a:pt x="251" y="725"/>
                    </a:lnTo>
                    <a:lnTo>
                      <a:pt x="254" y="727"/>
                    </a:lnTo>
                    <a:lnTo>
                      <a:pt x="257" y="730"/>
                    </a:lnTo>
                    <a:lnTo>
                      <a:pt x="260" y="732"/>
                    </a:lnTo>
                    <a:lnTo>
                      <a:pt x="260" y="733"/>
                    </a:lnTo>
                    <a:lnTo>
                      <a:pt x="259" y="738"/>
                    </a:lnTo>
                    <a:lnTo>
                      <a:pt x="257" y="742"/>
                    </a:lnTo>
                    <a:lnTo>
                      <a:pt x="258" y="755"/>
                    </a:lnTo>
                    <a:lnTo>
                      <a:pt x="261" y="766"/>
                    </a:lnTo>
                    <a:lnTo>
                      <a:pt x="260" y="768"/>
                    </a:lnTo>
                    <a:lnTo>
                      <a:pt x="258" y="769"/>
                    </a:lnTo>
                    <a:lnTo>
                      <a:pt x="258" y="771"/>
                    </a:lnTo>
                    <a:lnTo>
                      <a:pt x="257" y="774"/>
                    </a:lnTo>
                    <a:lnTo>
                      <a:pt x="257" y="776"/>
                    </a:lnTo>
                    <a:lnTo>
                      <a:pt x="257" y="780"/>
                    </a:lnTo>
                    <a:lnTo>
                      <a:pt x="258" y="781"/>
                    </a:lnTo>
                    <a:lnTo>
                      <a:pt x="263" y="783"/>
                    </a:lnTo>
                    <a:lnTo>
                      <a:pt x="264" y="784"/>
                    </a:lnTo>
                    <a:lnTo>
                      <a:pt x="265" y="789"/>
                    </a:lnTo>
                    <a:lnTo>
                      <a:pt x="270" y="795"/>
                    </a:lnTo>
                    <a:lnTo>
                      <a:pt x="271" y="802"/>
                    </a:lnTo>
                    <a:lnTo>
                      <a:pt x="271" y="803"/>
                    </a:lnTo>
                    <a:lnTo>
                      <a:pt x="272" y="809"/>
                    </a:lnTo>
                    <a:lnTo>
                      <a:pt x="273" y="812"/>
                    </a:lnTo>
                    <a:lnTo>
                      <a:pt x="275" y="816"/>
                    </a:lnTo>
                    <a:lnTo>
                      <a:pt x="275" y="822"/>
                    </a:lnTo>
                    <a:lnTo>
                      <a:pt x="278" y="824"/>
                    </a:lnTo>
                    <a:lnTo>
                      <a:pt x="278" y="827"/>
                    </a:lnTo>
                    <a:lnTo>
                      <a:pt x="280" y="828"/>
                    </a:lnTo>
                    <a:lnTo>
                      <a:pt x="280" y="830"/>
                    </a:lnTo>
                    <a:lnTo>
                      <a:pt x="280" y="833"/>
                    </a:lnTo>
                    <a:lnTo>
                      <a:pt x="281" y="834"/>
                    </a:lnTo>
                    <a:lnTo>
                      <a:pt x="285" y="836"/>
                    </a:lnTo>
                    <a:lnTo>
                      <a:pt x="285" y="838"/>
                    </a:lnTo>
                    <a:lnTo>
                      <a:pt x="289" y="841"/>
                    </a:lnTo>
                    <a:lnTo>
                      <a:pt x="290" y="842"/>
                    </a:lnTo>
                    <a:lnTo>
                      <a:pt x="290" y="845"/>
                    </a:lnTo>
                    <a:lnTo>
                      <a:pt x="293" y="847"/>
                    </a:lnTo>
                    <a:lnTo>
                      <a:pt x="294" y="849"/>
                    </a:lnTo>
                    <a:lnTo>
                      <a:pt x="295" y="852"/>
                    </a:lnTo>
                    <a:lnTo>
                      <a:pt x="301" y="857"/>
                    </a:lnTo>
                    <a:lnTo>
                      <a:pt x="303" y="859"/>
                    </a:lnTo>
                    <a:lnTo>
                      <a:pt x="304" y="862"/>
                    </a:lnTo>
                    <a:lnTo>
                      <a:pt x="305" y="863"/>
                    </a:lnTo>
                    <a:lnTo>
                      <a:pt x="307" y="868"/>
                    </a:lnTo>
                    <a:lnTo>
                      <a:pt x="306" y="874"/>
                    </a:lnTo>
                    <a:lnTo>
                      <a:pt x="306" y="876"/>
                    </a:lnTo>
                    <a:lnTo>
                      <a:pt x="310" y="878"/>
                    </a:lnTo>
                    <a:lnTo>
                      <a:pt x="311" y="880"/>
                    </a:lnTo>
                    <a:lnTo>
                      <a:pt x="315" y="885"/>
                    </a:lnTo>
                    <a:lnTo>
                      <a:pt x="315" y="887"/>
                    </a:lnTo>
                    <a:lnTo>
                      <a:pt x="313" y="889"/>
                    </a:lnTo>
                    <a:lnTo>
                      <a:pt x="313" y="890"/>
                    </a:lnTo>
                    <a:lnTo>
                      <a:pt x="314" y="890"/>
                    </a:lnTo>
                    <a:lnTo>
                      <a:pt x="315" y="893"/>
                    </a:lnTo>
                    <a:lnTo>
                      <a:pt x="321" y="897"/>
                    </a:lnTo>
                    <a:lnTo>
                      <a:pt x="324" y="899"/>
                    </a:lnTo>
                    <a:lnTo>
                      <a:pt x="324" y="901"/>
                    </a:lnTo>
                    <a:lnTo>
                      <a:pt x="324" y="903"/>
                    </a:lnTo>
                    <a:lnTo>
                      <a:pt x="322" y="906"/>
                    </a:lnTo>
                    <a:lnTo>
                      <a:pt x="322" y="908"/>
                    </a:lnTo>
                    <a:lnTo>
                      <a:pt x="322" y="916"/>
                    </a:lnTo>
                    <a:lnTo>
                      <a:pt x="320" y="923"/>
                    </a:lnTo>
                    <a:lnTo>
                      <a:pt x="320" y="926"/>
                    </a:lnTo>
                    <a:lnTo>
                      <a:pt x="316" y="929"/>
                    </a:lnTo>
                    <a:lnTo>
                      <a:pt x="317" y="931"/>
                    </a:lnTo>
                    <a:lnTo>
                      <a:pt x="319" y="934"/>
                    </a:lnTo>
                    <a:lnTo>
                      <a:pt x="319" y="935"/>
                    </a:lnTo>
                    <a:lnTo>
                      <a:pt x="317" y="936"/>
                    </a:lnTo>
                    <a:lnTo>
                      <a:pt x="311" y="939"/>
                    </a:lnTo>
                    <a:lnTo>
                      <a:pt x="310" y="941"/>
                    </a:lnTo>
                    <a:lnTo>
                      <a:pt x="309" y="942"/>
                    </a:lnTo>
                    <a:lnTo>
                      <a:pt x="306" y="947"/>
                    </a:lnTo>
                    <a:lnTo>
                      <a:pt x="306" y="949"/>
                    </a:lnTo>
                    <a:lnTo>
                      <a:pt x="309" y="954"/>
                    </a:lnTo>
                    <a:lnTo>
                      <a:pt x="311" y="963"/>
                    </a:lnTo>
                    <a:lnTo>
                      <a:pt x="312" y="966"/>
                    </a:lnTo>
                    <a:lnTo>
                      <a:pt x="314" y="968"/>
                    </a:lnTo>
                    <a:lnTo>
                      <a:pt x="313" y="968"/>
                    </a:lnTo>
                    <a:lnTo>
                      <a:pt x="310" y="970"/>
                    </a:lnTo>
                    <a:lnTo>
                      <a:pt x="307" y="976"/>
                    </a:lnTo>
                    <a:lnTo>
                      <a:pt x="309" y="977"/>
                    </a:lnTo>
                    <a:lnTo>
                      <a:pt x="310" y="978"/>
                    </a:lnTo>
                    <a:lnTo>
                      <a:pt x="314" y="978"/>
                    </a:lnTo>
                    <a:lnTo>
                      <a:pt x="315" y="979"/>
                    </a:lnTo>
                    <a:lnTo>
                      <a:pt x="316" y="987"/>
                    </a:lnTo>
                    <a:lnTo>
                      <a:pt x="319" y="990"/>
                    </a:lnTo>
                    <a:lnTo>
                      <a:pt x="320" y="992"/>
                    </a:lnTo>
                    <a:lnTo>
                      <a:pt x="319" y="993"/>
                    </a:lnTo>
                    <a:lnTo>
                      <a:pt x="320" y="998"/>
                    </a:lnTo>
                    <a:lnTo>
                      <a:pt x="325" y="1000"/>
                    </a:lnTo>
                    <a:lnTo>
                      <a:pt x="326" y="1002"/>
                    </a:lnTo>
                    <a:lnTo>
                      <a:pt x="330" y="1006"/>
                    </a:lnTo>
                    <a:lnTo>
                      <a:pt x="336" y="1021"/>
                    </a:lnTo>
                    <a:lnTo>
                      <a:pt x="336" y="1023"/>
                    </a:lnTo>
                    <a:lnTo>
                      <a:pt x="335" y="1025"/>
                    </a:lnTo>
                    <a:lnTo>
                      <a:pt x="335" y="1027"/>
                    </a:lnTo>
                    <a:lnTo>
                      <a:pt x="338" y="1028"/>
                    </a:lnTo>
                    <a:lnTo>
                      <a:pt x="338" y="1029"/>
                    </a:lnTo>
                    <a:lnTo>
                      <a:pt x="342" y="1029"/>
                    </a:lnTo>
                    <a:lnTo>
                      <a:pt x="343" y="1029"/>
                    </a:lnTo>
                    <a:lnTo>
                      <a:pt x="345" y="1030"/>
                    </a:lnTo>
                    <a:lnTo>
                      <a:pt x="345" y="1035"/>
                    </a:lnTo>
                    <a:lnTo>
                      <a:pt x="346" y="1037"/>
                    </a:lnTo>
                    <a:lnTo>
                      <a:pt x="348" y="1041"/>
                    </a:lnTo>
                    <a:lnTo>
                      <a:pt x="347" y="1041"/>
                    </a:lnTo>
                    <a:lnTo>
                      <a:pt x="345" y="1043"/>
                    </a:lnTo>
                    <a:lnTo>
                      <a:pt x="344" y="1044"/>
                    </a:lnTo>
                    <a:lnTo>
                      <a:pt x="345" y="1045"/>
                    </a:lnTo>
                    <a:lnTo>
                      <a:pt x="346" y="1048"/>
                    </a:lnTo>
                    <a:lnTo>
                      <a:pt x="347" y="1048"/>
                    </a:lnTo>
                    <a:lnTo>
                      <a:pt x="346" y="1053"/>
                    </a:lnTo>
                    <a:lnTo>
                      <a:pt x="345" y="1056"/>
                    </a:lnTo>
                    <a:lnTo>
                      <a:pt x="346" y="1059"/>
                    </a:lnTo>
                    <a:lnTo>
                      <a:pt x="354" y="1065"/>
                    </a:lnTo>
                    <a:lnTo>
                      <a:pt x="355" y="1068"/>
                    </a:lnTo>
                    <a:lnTo>
                      <a:pt x="356" y="1070"/>
                    </a:lnTo>
                    <a:lnTo>
                      <a:pt x="356" y="1072"/>
                    </a:lnTo>
                    <a:lnTo>
                      <a:pt x="362" y="1081"/>
                    </a:lnTo>
                    <a:lnTo>
                      <a:pt x="363" y="1085"/>
                    </a:lnTo>
                    <a:lnTo>
                      <a:pt x="363" y="1086"/>
                    </a:lnTo>
                    <a:lnTo>
                      <a:pt x="367" y="1087"/>
                    </a:lnTo>
                    <a:lnTo>
                      <a:pt x="368" y="1091"/>
                    </a:lnTo>
                    <a:lnTo>
                      <a:pt x="372" y="1093"/>
                    </a:lnTo>
                    <a:lnTo>
                      <a:pt x="372" y="1096"/>
                    </a:lnTo>
                    <a:lnTo>
                      <a:pt x="373" y="1099"/>
                    </a:lnTo>
                    <a:lnTo>
                      <a:pt x="376" y="1101"/>
                    </a:lnTo>
                    <a:lnTo>
                      <a:pt x="379" y="1104"/>
                    </a:lnTo>
                    <a:lnTo>
                      <a:pt x="382" y="1106"/>
                    </a:lnTo>
                    <a:lnTo>
                      <a:pt x="383" y="1110"/>
                    </a:lnTo>
                    <a:lnTo>
                      <a:pt x="385" y="1113"/>
                    </a:lnTo>
                    <a:lnTo>
                      <a:pt x="386" y="1116"/>
                    </a:lnTo>
                    <a:lnTo>
                      <a:pt x="390" y="1125"/>
                    </a:lnTo>
                    <a:lnTo>
                      <a:pt x="390" y="1126"/>
                    </a:lnTo>
                    <a:lnTo>
                      <a:pt x="392" y="1126"/>
                    </a:lnTo>
                    <a:lnTo>
                      <a:pt x="395" y="1128"/>
                    </a:lnTo>
                    <a:lnTo>
                      <a:pt x="404" y="1137"/>
                    </a:lnTo>
                    <a:lnTo>
                      <a:pt x="411" y="1144"/>
                    </a:lnTo>
                    <a:lnTo>
                      <a:pt x="415" y="1147"/>
                    </a:lnTo>
                    <a:lnTo>
                      <a:pt x="421" y="1155"/>
                    </a:lnTo>
                    <a:lnTo>
                      <a:pt x="428" y="1161"/>
                    </a:lnTo>
                    <a:lnTo>
                      <a:pt x="429" y="1162"/>
                    </a:lnTo>
                    <a:lnTo>
                      <a:pt x="429" y="1168"/>
                    </a:lnTo>
                    <a:lnTo>
                      <a:pt x="430" y="1170"/>
                    </a:lnTo>
                    <a:lnTo>
                      <a:pt x="434" y="1174"/>
                    </a:lnTo>
                    <a:lnTo>
                      <a:pt x="437" y="1177"/>
                    </a:lnTo>
                    <a:lnTo>
                      <a:pt x="440" y="1185"/>
                    </a:lnTo>
                    <a:lnTo>
                      <a:pt x="442" y="1185"/>
                    </a:lnTo>
                    <a:lnTo>
                      <a:pt x="434" y="1194"/>
                    </a:lnTo>
                    <a:lnTo>
                      <a:pt x="430" y="1199"/>
                    </a:lnTo>
                    <a:lnTo>
                      <a:pt x="429" y="1199"/>
                    </a:lnTo>
                    <a:lnTo>
                      <a:pt x="426" y="1200"/>
                    </a:lnTo>
                    <a:lnTo>
                      <a:pt x="416" y="1207"/>
                    </a:lnTo>
                    <a:lnTo>
                      <a:pt x="409" y="1224"/>
                    </a:lnTo>
                    <a:lnTo>
                      <a:pt x="404" y="1228"/>
                    </a:lnTo>
                    <a:lnTo>
                      <a:pt x="402" y="1231"/>
                    </a:lnTo>
                    <a:lnTo>
                      <a:pt x="400" y="1235"/>
                    </a:lnTo>
                    <a:lnTo>
                      <a:pt x="400" y="1236"/>
                    </a:lnTo>
                    <a:lnTo>
                      <a:pt x="398" y="1236"/>
                    </a:lnTo>
                    <a:lnTo>
                      <a:pt x="397" y="1235"/>
                    </a:lnTo>
                    <a:lnTo>
                      <a:pt x="389" y="1223"/>
                    </a:lnTo>
                    <a:lnTo>
                      <a:pt x="383" y="1208"/>
                    </a:lnTo>
                    <a:lnTo>
                      <a:pt x="378" y="1201"/>
                    </a:lnTo>
                    <a:lnTo>
                      <a:pt x="374" y="1197"/>
                    </a:lnTo>
                    <a:lnTo>
                      <a:pt x="371" y="1195"/>
                    </a:lnTo>
                    <a:lnTo>
                      <a:pt x="368" y="1193"/>
                    </a:lnTo>
                    <a:lnTo>
                      <a:pt x="365" y="1193"/>
                    </a:lnTo>
                    <a:lnTo>
                      <a:pt x="361" y="1192"/>
                    </a:lnTo>
                    <a:lnTo>
                      <a:pt x="358" y="1193"/>
                    </a:lnTo>
                    <a:lnTo>
                      <a:pt x="354" y="1197"/>
                    </a:lnTo>
                    <a:lnTo>
                      <a:pt x="350" y="1203"/>
                    </a:lnTo>
                    <a:lnTo>
                      <a:pt x="347" y="1210"/>
                    </a:lnTo>
                    <a:lnTo>
                      <a:pt x="342" y="1232"/>
                    </a:lnTo>
                    <a:lnTo>
                      <a:pt x="342" y="1234"/>
                    </a:lnTo>
                    <a:lnTo>
                      <a:pt x="343" y="1237"/>
                    </a:lnTo>
                    <a:lnTo>
                      <a:pt x="345" y="1242"/>
                    </a:lnTo>
                    <a:lnTo>
                      <a:pt x="346" y="1246"/>
                    </a:lnTo>
                    <a:lnTo>
                      <a:pt x="345" y="1248"/>
                    </a:lnTo>
                    <a:lnTo>
                      <a:pt x="343" y="1250"/>
                    </a:lnTo>
                    <a:lnTo>
                      <a:pt x="341" y="1250"/>
                    </a:lnTo>
                    <a:lnTo>
                      <a:pt x="338" y="1251"/>
                    </a:lnTo>
                    <a:lnTo>
                      <a:pt x="340" y="1254"/>
                    </a:lnTo>
                    <a:lnTo>
                      <a:pt x="342" y="1256"/>
                    </a:lnTo>
                    <a:lnTo>
                      <a:pt x="351" y="1258"/>
                    </a:lnTo>
                    <a:lnTo>
                      <a:pt x="357" y="1266"/>
                    </a:lnTo>
                    <a:lnTo>
                      <a:pt x="361" y="1268"/>
                    </a:lnTo>
                    <a:lnTo>
                      <a:pt x="363" y="1271"/>
                    </a:lnTo>
                    <a:lnTo>
                      <a:pt x="367" y="1280"/>
                    </a:lnTo>
                    <a:lnTo>
                      <a:pt x="371" y="1285"/>
                    </a:lnTo>
                    <a:lnTo>
                      <a:pt x="372" y="1285"/>
                    </a:lnTo>
                    <a:lnTo>
                      <a:pt x="373" y="1292"/>
                    </a:lnTo>
                    <a:lnTo>
                      <a:pt x="374" y="1296"/>
                    </a:lnTo>
                    <a:lnTo>
                      <a:pt x="378" y="1300"/>
                    </a:lnTo>
                    <a:lnTo>
                      <a:pt x="379" y="1307"/>
                    </a:lnTo>
                    <a:lnTo>
                      <a:pt x="381" y="1310"/>
                    </a:lnTo>
                    <a:lnTo>
                      <a:pt x="383" y="1312"/>
                    </a:lnTo>
                    <a:lnTo>
                      <a:pt x="386" y="1315"/>
                    </a:lnTo>
                    <a:lnTo>
                      <a:pt x="387" y="1315"/>
                    </a:lnTo>
                    <a:lnTo>
                      <a:pt x="390" y="1315"/>
                    </a:lnTo>
                    <a:lnTo>
                      <a:pt x="393" y="1320"/>
                    </a:lnTo>
                    <a:lnTo>
                      <a:pt x="399" y="1330"/>
                    </a:lnTo>
                    <a:lnTo>
                      <a:pt x="399" y="1332"/>
                    </a:lnTo>
                    <a:lnTo>
                      <a:pt x="400" y="1338"/>
                    </a:lnTo>
                    <a:lnTo>
                      <a:pt x="399" y="1339"/>
                    </a:lnTo>
                    <a:lnTo>
                      <a:pt x="396" y="1342"/>
                    </a:lnTo>
                    <a:lnTo>
                      <a:pt x="393" y="1353"/>
                    </a:lnTo>
                    <a:lnTo>
                      <a:pt x="385" y="1365"/>
                    </a:lnTo>
                    <a:lnTo>
                      <a:pt x="384" y="1368"/>
                    </a:lnTo>
                    <a:lnTo>
                      <a:pt x="384" y="1371"/>
                    </a:lnTo>
                    <a:lnTo>
                      <a:pt x="385" y="1374"/>
                    </a:lnTo>
                    <a:lnTo>
                      <a:pt x="387" y="1380"/>
                    </a:lnTo>
                    <a:lnTo>
                      <a:pt x="396" y="1386"/>
                    </a:lnTo>
                    <a:lnTo>
                      <a:pt x="398" y="1391"/>
                    </a:lnTo>
                    <a:lnTo>
                      <a:pt x="402" y="1392"/>
                    </a:lnTo>
                    <a:lnTo>
                      <a:pt x="403" y="1396"/>
                    </a:lnTo>
                    <a:lnTo>
                      <a:pt x="406" y="1400"/>
                    </a:lnTo>
                    <a:lnTo>
                      <a:pt x="408" y="1405"/>
                    </a:lnTo>
                    <a:lnTo>
                      <a:pt x="413" y="1407"/>
                    </a:lnTo>
                    <a:lnTo>
                      <a:pt x="414" y="1408"/>
                    </a:lnTo>
                    <a:lnTo>
                      <a:pt x="414" y="1413"/>
                    </a:lnTo>
                    <a:lnTo>
                      <a:pt x="415" y="1417"/>
                    </a:lnTo>
                    <a:lnTo>
                      <a:pt x="416" y="1421"/>
                    </a:lnTo>
                    <a:lnTo>
                      <a:pt x="418" y="1423"/>
                    </a:lnTo>
                    <a:lnTo>
                      <a:pt x="424" y="1427"/>
                    </a:lnTo>
                    <a:lnTo>
                      <a:pt x="430" y="1431"/>
                    </a:lnTo>
                    <a:lnTo>
                      <a:pt x="437" y="1434"/>
                    </a:lnTo>
                    <a:lnTo>
                      <a:pt x="439" y="1436"/>
                    </a:lnTo>
                    <a:lnTo>
                      <a:pt x="440" y="1439"/>
                    </a:lnTo>
                    <a:lnTo>
                      <a:pt x="439" y="1447"/>
                    </a:lnTo>
                    <a:lnTo>
                      <a:pt x="439" y="1452"/>
                    </a:lnTo>
                    <a:lnTo>
                      <a:pt x="437" y="1453"/>
                    </a:lnTo>
                    <a:lnTo>
                      <a:pt x="433" y="1455"/>
                    </a:lnTo>
                    <a:lnTo>
                      <a:pt x="431" y="1455"/>
                    </a:lnTo>
                    <a:lnTo>
                      <a:pt x="429" y="1459"/>
                    </a:lnTo>
                    <a:lnTo>
                      <a:pt x="428" y="1459"/>
                    </a:lnTo>
                    <a:lnTo>
                      <a:pt x="421" y="1462"/>
                    </a:lnTo>
                    <a:lnTo>
                      <a:pt x="419" y="1464"/>
                    </a:lnTo>
                    <a:lnTo>
                      <a:pt x="420" y="1473"/>
                    </a:lnTo>
                    <a:lnTo>
                      <a:pt x="420" y="1479"/>
                    </a:lnTo>
                    <a:lnTo>
                      <a:pt x="420" y="1480"/>
                    </a:lnTo>
                    <a:lnTo>
                      <a:pt x="423" y="1489"/>
                    </a:lnTo>
                    <a:lnTo>
                      <a:pt x="423" y="1493"/>
                    </a:lnTo>
                    <a:lnTo>
                      <a:pt x="421" y="1497"/>
                    </a:lnTo>
                    <a:lnTo>
                      <a:pt x="421" y="1499"/>
                    </a:lnTo>
                    <a:lnTo>
                      <a:pt x="425" y="1506"/>
                    </a:lnTo>
                    <a:lnTo>
                      <a:pt x="426" y="1508"/>
                    </a:lnTo>
                    <a:lnTo>
                      <a:pt x="425" y="1513"/>
                    </a:lnTo>
                    <a:lnTo>
                      <a:pt x="421" y="1517"/>
                    </a:lnTo>
                    <a:lnTo>
                      <a:pt x="421" y="1518"/>
                    </a:lnTo>
                    <a:lnTo>
                      <a:pt x="420" y="1520"/>
                    </a:lnTo>
                    <a:lnTo>
                      <a:pt x="423" y="1527"/>
                    </a:lnTo>
                    <a:lnTo>
                      <a:pt x="423" y="1529"/>
                    </a:lnTo>
                    <a:lnTo>
                      <a:pt x="421" y="1532"/>
                    </a:lnTo>
                    <a:lnTo>
                      <a:pt x="421" y="1536"/>
                    </a:lnTo>
                    <a:lnTo>
                      <a:pt x="424" y="1550"/>
                    </a:lnTo>
                    <a:lnTo>
                      <a:pt x="424" y="1555"/>
                    </a:lnTo>
                    <a:lnTo>
                      <a:pt x="424" y="1558"/>
                    </a:lnTo>
                    <a:lnTo>
                      <a:pt x="427" y="1563"/>
                    </a:lnTo>
                    <a:lnTo>
                      <a:pt x="430" y="1573"/>
                    </a:lnTo>
                    <a:lnTo>
                      <a:pt x="428" y="1580"/>
                    </a:lnTo>
                    <a:lnTo>
                      <a:pt x="429" y="1594"/>
                    </a:lnTo>
                    <a:lnTo>
                      <a:pt x="428" y="1602"/>
                    </a:lnTo>
                    <a:lnTo>
                      <a:pt x="428" y="1609"/>
                    </a:lnTo>
                    <a:lnTo>
                      <a:pt x="426" y="1612"/>
                    </a:lnTo>
                    <a:lnTo>
                      <a:pt x="427" y="1617"/>
                    </a:lnTo>
                    <a:lnTo>
                      <a:pt x="429" y="1621"/>
                    </a:lnTo>
                    <a:lnTo>
                      <a:pt x="429" y="1624"/>
                    </a:lnTo>
                    <a:lnTo>
                      <a:pt x="428" y="1642"/>
                    </a:lnTo>
                    <a:lnTo>
                      <a:pt x="428" y="1644"/>
                    </a:lnTo>
                    <a:lnTo>
                      <a:pt x="426" y="1648"/>
                    </a:lnTo>
                    <a:lnTo>
                      <a:pt x="423" y="1654"/>
                    </a:lnTo>
                    <a:lnTo>
                      <a:pt x="423" y="1658"/>
                    </a:lnTo>
                    <a:lnTo>
                      <a:pt x="423" y="1660"/>
                    </a:lnTo>
                    <a:lnTo>
                      <a:pt x="427" y="1669"/>
                    </a:lnTo>
                    <a:lnTo>
                      <a:pt x="428" y="1671"/>
                    </a:lnTo>
                    <a:lnTo>
                      <a:pt x="428" y="1674"/>
                    </a:lnTo>
                    <a:lnTo>
                      <a:pt x="425" y="1679"/>
                    </a:lnTo>
                    <a:lnTo>
                      <a:pt x="425" y="1681"/>
                    </a:lnTo>
                    <a:lnTo>
                      <a:pt x="426" y="1687"/>
                    </a:lnTo>
                    <a:lnTo>
                      <a:pt x="425" y="1694"/>
                    </a:lnTo>
                    <a:lnTo>
                      <a:pt x="426" y="1697"/>
                    </a:lnTo>
                    <a:lnTo>
                      <a:pt x="429" y="1697"/>
                    </a:lnTo>
                    <a:lnTo>
                      <a:pt x="430" y="1700"/>
                    </a:lnTo>
                    <a:lnTo>
                      <a:pt x="431" y="1703"/>
                    </a:lnTo>
                    <a:lnTo>
                      <a:pt x="431" y="1711"/>
                    </a:lnTo>
                    <a:lnTo>
                      <a:pt x="433" y="1715"/>
                    </a:lnTo>
                    <a:lnTo>
                      <a:pt x="438" y="1724"/>
                    </a:lnTo>
                    <a:lnTo>
                      <a:pt x="439" y="1729"/>
                    </a:lnTo>
                    <a:lnTo>
                      <a:pt x="439" y="1732"/>
                    </a:lnTo>
                    <a:lnTo>
                      <a:pt x="438" y="1735"/>
                    </a:lnTo>
                    <a:lnTo>
                      <a:pt x="437" y="1739"/>
                    </a:lnTo>
                    <a:lnTo>
                      <a:pt x="438" y="1743"/>
                    </a:lnTo>
                    <a:lnTo>
                      <a:pt x="435" y="1751"/>
                    </a:lnTo>
                    <a:lnTo>
                      <a:pt x="436" y="1753"/>
                    </a:lnTo>
                    <a:lnTo>
                      <a:pt x="438" y="1758"/>
                    </a:lnTo>
                    <a:lnTo>
                      <a:pt x="439" y="1760"/>
                    </a:lnTo>
                    <a:lnTo>
                      <a:pt x="439" y="1768"/>
                    </a:lnTo>
                    <a:lnTo>
                      <a:pt x="441" y="1780"/>
                    </a:lnTo>
                    <a:lnTo>
                      <a:pt x="440" y="1787"/>
                    </a:lnTo>
                    <a:lnTo>
                      <a:pt x="442" y="1793"/>
                    </a:lnTo>
                    <a:lnTo>
                      <a:pt x="442" y="1794"/>
                    </a:lnTo>
                    <a:lnTo>
                      <a:pt x="431" y="1818"/>
                    </a:lnTo>
                    <a:lnTo>
                      <a:pt x="431" y="1819"/>
                    </a:lnTo>
                    <a:lnTo>
                      <a:pt x="425" y="1830"/>
                    </a:lnTo>
                    <a:lnTo>
                      <a:pt x="425" y="1832"/>
                    </a:lnTo>
                    <a:lnTo>
                      <a:pt x="423" y="1838"/>
                    </a:lnTo>
                    <a:lnTo>
                      <a:pt x="421" y="1844"/>
                    </a:lnTo>
                    <a:lnTo>
                      <a:pt x="420" y="1852"/>
                    </a:lnTo>
                    <a:lnTo>
                      <a:pt x="419" y="1857"/>
                    </a:lnTo>
                    <a:lnTo>
                      <a:pt x="418" y="1860"/>
                    </a:lnTo>
                    <a:lnTo>
                      <a:pt x="415" y="1865"/>
                    </a:lnTo>
                    <a:lnTo>
                      <a:pt x="413" y="1866"/>
                    </a:lnTo>
                    <a:lnTo>
                      <a:pt x="413" y="1868"/>
                    </a:lnTo>
                    <a:lnTo>
                      <a:pt x="407" y="1890"/>
                    </a:lnTo>
                    <a:lnTo>
                      <a:pt x="406" y="1896"/>
                    </a:lnTo>
                    <a:lnTo>
                      <a:pt x="404" y="1903"/>
                    </a:lnTo>
                    <a:lnTo>
                      <a:pt x="404" y="1906"/>
                    </a:lnTo>
                    <a:lnTo>
                      <a:pt x="405" y="1907"/>
                    </a:lnTo>
                    <a:lnTo>
                      <a:pt x="406" y="1909"/>
                    </a:lnTo>
                    <a:lnTo>
                      <a:pt x="407" y="1913"/>
                    </a:lnTo>
                    <a:lnTo>
                      <a:pt x="410" y="1917"/>
                    </a:lnTo>
                    <a:lnTo>
                      <a:pt x="410" y="1919"/>
                    </a:lnTo>
                    <a:lnTo>
                      <a:pt x="413" y="1928"/>
                    </a:lnTo>
                    <a:lnTo>
                      <a:pt x="413" y="1930"/>
                    </a:lnTo>
                    <a:lnTo>
                      <a:pt x="417" y="1938"/>
                    </a:lnTo>
                    <a:lnTo>
                      <a:pt x="420" y="1948"/>
                    </a:lnTo>
                    <a:lnTo>
                      <a:pt x="421" y="1958"/>
                    </a:lnTo>
                    <a:lnTo>
                      <a:pt x="418" y="1966"/>
                    </a:lnTo>
                    <a:lnTo>
                      <a:pt x="418" y="1971"/>
                    </a:lnTo>
                    <a:lnTo>
                      <a:pt x="419" y="1976"/>
                    </a:lnTo>
                    <a:lnTo>
                      <a:pt x="418" y="1980"/>
                    </a:lnTo>
                    <a:lnTo>
                      <a:pt x="418" y="1981"/>
                    </a:lnTo>
                    <a:lnTo>
                      <a:pt x="419" y="1983"/>
                    </a:lnTo>
                    <a:lnTo>
                      <a:pt x="420" y="1986"/>
                    </a:lnTo>
                    <a:lnTo>
                      <a:pt x="421" y="1990"/>
                    </a:lnTo>
                    <a:lnTo>
                      <a:pt x="419" y="1994"/>
                    </a:lnTo>
                    <a:lnTo>
                      <a:pt x="420" y="2005"/>
                    </a:lnTo>
                    <a:lnTo>
                      <a:pt x="420" y="2008"/>
                    </a:lnTo>
                    <a:lnTo>
                      <a:pt x="420" y="2011"/>
                    </a:lnTo>
                    <a:lnTo>
                      <a:pt x="418" y="2012"/>
                    </a:lnTo>
                    <a:lnTo>
                      <a:pt x="418" y="2014"/>
                    </a:lnTo>
                    <a:lnTo>
                      <a:pt x="419" y="2024"/>
                    </a:lnTo>
                    <a:lnTo>
                      <a:pt x="418" y="2031"/>
                    </a:lnTo>
                    <a:lnTo>
                      <a:pt x="418" y="2032"/>
                    </a:lnTo>
                    <a:lnTo>
                      <a:pt x="418" y="2048"/>
                    </a:lnTo>
                    <a:lnTo>
                      <a:pt x="421" y="2051"/>
                    </a:lnTo>
                    <a:lnTo>
                      <a:pt x="421" y="2052"/>
                    </a:lnTo>
                    <a:lnTo>
                      <a:pt x="417" y="2060"/>
                    </a:lnTo>
                    <a:lnTo>
                      <a:pt x="417" y="2063"/>
                    </a:lnTo>
                    <a:lnTo>
                      <a:pt x="418" y="2065"/>
                    </a:lnTo>
                    <a:lnTo>
                      <a:pt x="423" y="2068"/>
                    </a:lnTo>
                    <a:lnTo>
                      <a:pt x="425" y="2070"/>
                    </a:lnTo>
                    <a:lnTo>
                      <a:pt x="424" y="2075"/>
                    </a:lnTo>
                    <a:lnTo>
                      <a:pt x="425" y="2077"/>
                    </a:lnTo>
                    <a:lnTo>
                      <a:pt x="428" y="2084"/>
                    </a:lnTo>
                    <a:lnTo>
                      <a:pt x="430" y="2087"/>
                    </a:lnTo>
                    <a:lnTo>
                      <a:pt x="430" y="2090"/>
                    </a:lnTo>
                    <a:lnTo>
                      <a:pt x="429" y="2101"/>
                    </a:lnTo>
                    <a:lnTo>
                      <a:pt x="430" y="2106"/>
                    </a:lnTo>
                    <a:lnTo>
                      <a:pt x="429" y="2108"/>
                    </a:lnTo>
                    <a:lnTo>
                      <a:pt x="429" y="2110"/>
                    </a:lnTo>
                    <a:lnTo>
                      <a:pt x="428" y="2115"/>
                    </a:lnTo>
                    <a:lnTo>
                      <a:pt x="427" y="2117"/>
                    </a:lnTo>
                    <a:lnTo>
                      <a:pt x="425" y="2118"/>
                    </a:lnTo>
                    <a:lnTo>
                      <a:pt x="425" y="2120"/>
                    </a:lnTo>
                    <a:lnTo>
                      <a:pt x="426" y="2124"/>
                    </a:lnTo>
                    <a:lnTo>
                      <a:pt x="426" y="2127"/>
                    </a:lnTo>
                    <a:lnTo>
                      <a:pt x="425" y="2130"/>
                    </a:lnTo>
                    <a:lnTo>
                      <a:pt x="426" y="2134"/>
                    </a:lnTo>
                    <a:lnTo>
                      <a:pt x="426" y="2137"/>
                    </a:lnTo>
                    <a:lnTo>
                      <a:pt x="425" y="2174"/>
                    </a:lnTo>
                    <a:lnTo>
                      <a:pt x="426" y="2183"/>
                    </a:lnTo>
                    <a:lnTo>
                      <a:pt x="425" y="2187"/>
                    </a:lnTo>
                    <a:lnTo>
                      <a:pt x="425" y="2192"/>
                    </a:lnTo>
                    <a:lnTo>
                      <a:pt x="425" y="2205"/>
                    </a:lnTo>
                    <a:lnTo>
                      <a:pt x="424" y="2210"/>
                    </a:lnTo>
                    <a:lnTo>
                      <a:pt x="424" y="2213"/>
                    </a:lnTo>
                    <a:lnTo>
                      <a:pt x="421" y="2221"/>
                    </a:lnTo>
                    <a:lnTo>
                      <a:pt x="423" y="2231"/>
                    </a:lnTo>
                    <a:lnTo>
                      <a:pt x="421" y="2234"/>
                    </a:lnTo>
                    <a:lnTo>
                      <a:pt x="418" y="2240"/>
                    </a:lnTo>
                    <a:lnTo>
                      <a:pt x="417" y="2241"/>
                    </a:lnTo>
                    <a:lnTo>
                      <a:pt x="417" y="2242"/>
                    </a:lnTo>
                    <a:lnTo>
                      <a:pt x="415" y="2253"/>
                    </a:lnTo>
                    <a:lnTo>
                      <a:pt x="413" y="2258"/>
                    </a:lnTo>
                    <a:lnTo>
                      <a:pt x="411" y="2267"/>
                    </a:lnTo>
                    <a:lnTo>
                      <a:pt x="414" y="2284"/>
                    </a:lnTo>
                    <a:lnTo>
                      <a:pt x="414" y="2291"/>
                    </a:lnTo>
                    <a:lnTo>
                      <a:pt x="414" y="2293"/>
                    </a:lnTo>
                    <a:lnTo>
                      <a:pt x="416" y="2311"/>
                    </a:lnTo>
                    <a:lnTo>
                      <a:pt x="415" y="2318"/>
                    </a:lnTo>
                    <a:lnTo>
                      <a:pt x="416" y="2332"/>
                    </a:lnTo>
                    <a:lnTo>
                      <a:pt x="418" y="2345"/>
                    </a:lnTo>
                    <a:lnTo>
                      <a:pt x="421" y="2347"/>
                    </a:lnTo>
                    <a:lnTo>
                      <a:pt x="421" y="2353"/>
                    </a:lnTo>
                    <a:lnTo>
                      <a:pt x="424" y="2358"/>
                    </a:lnTo>
                    <a:lnTo>
                      <a:pt x="424" y="2364"/>
                    </a:lnTo>
                    <a:lnTo>
                      <a:pt x="426" y="2367"/>
                    </a:lnTo>
                    <a:lnTo>
                      <a:pt x="427" y="2369"/>
                    </a:lnTo>
                    <a:lnTo>
                      <a:pt x="424" y="2383"/>
                    </a:lnTo>
                    <a:lnTo>
                      <a:pt x="424" y="2387"/>
                    </a:lnTo>
                    <a:lnTo>
                      <a:pt x="424" y="2394"/>
                    </a:lnTo>
                    <a:lnTo>
                      <a:pt x="424" y="2395"/>
                    </a:lnTo>
                    <a:lnTo>
                      <a:pt x="426" y="2405"/>
                    </a:lnTo>
                    <a:lnTo>
                      <a:pt x="426" y="2409"/>
                    </a:lnTo>
                    <a:lnTo>
                      <a:pt x="423" y="2425"/>
                    </a:lnTo>
                    <a:lnTo>
                      <a:pt x="423" y="2429"/>
                    </a:lnTo>
                    <a:lnTo>
                      <a:pt x="421" y="2431"/>
                    </a:lnTo>
                    <a:lnTo>
                      <a:pt x="420" y="2434"/>
                    </a:lnTo>
                    <a:lnTo>
                      <a:pt x="416" y="2437"/>
                    </a:lnTo>
                    <a:lnTo>
                      <a:pt x="417" y="2441"/>
                    </a:lnTo>
                    <a:lnTo>
                      <a:pt x="417" y="2445"/>
                    </a:lnTo>
                    <a:lnTo>
                      <a:pt x="417" y="2447"/>
                    </a:lnTo>
                    <a:lnTo>
                      <a:pt x="421" y="2456"/>
                    </a:lnTo>
                    <a:lnTo>
                      <a:pt x="424" y="2459"/>
                    </a:lnTo>
                    <a:lnTo>
                      <a:pt x="425" y="2465"/>
                    </a:lnTo>
                    <a:lnTo>
                      <a:pt x="427" y="2466"/>
                    </a:lnTo>
                    <a:lnTo>
                      <a:pt x="429" y="2470"/>
                    </a:lnTo>
                    <a:lnTo>
                      <a:pt x="433" y="2471"/>
                    </a:lnTo>
                    <a:lnTo>
                      <a:pt x="434" y="2473"/>
                    </a:lnTo>
                    <a:lnTo>
                      <a:pt x="435" y="2482"/>
                    </a:lnTo>
                    <a:lnTo>
                      <a:pt x="438" y="2488"/>
                    </a:lnTo>
                    <a:lnTo>
                      <a:pt x="440" y="2491"/>
                    </a:lnTo>
                    <a:lnTo>
                      <a:pt x="444" y="2492"/>
                    </a:lnTo>
                    <a:lnTo>
                      <a:pt x="447" y="2494"/>
                    </a:lnTo>
                    <a:lnTo>
                      <a:pt x="449" y="2496"/>
                    </a:lnTo>
                    <a:lnTo>
                      <a:pt x="451" y="2499"/>
                    </a:lnTo>
                    <a:lnTo>
                      <a:pt x="451" y="2504"/>
                    </a:lnTo>
                    <a:lnTo>
                      <a:pt x="449" y="2509"/>
                    </a:lnTo>
                    <a:lnTo>
                      <a:pt x="450" y="2511"/>
                    </a:lnTo>
                    <a:lnTo>
                      <a:pt x="452" y="2511"/>
                    </a:lnTo>
                    <a:lnTo>
                      <a:pt x="455" y="2511"/>
                    </a:lnTo>
                    <a:lnTo>
                      <a:pt x="455" y="2514"/>
                    </a:lnTo>
                    <a:lnTo>
                      <a:pt x="457" y="2519"/>
                    </a:lnTo>
                    <a:lnTo>
                      <a:pt x="456" y="2521"/>
                    </a:lnTo>
                    <a:lnTo>
                      <a:pt x="457" y="2523"/>
                    </a:lnTo>
                    <a:lnTo>
                      <a:pt x="460" y="2528"/>
                    </a:lnTo>
                    <a:lnTo>
                      <a:pt x="461" y="2531"/>
                    </a:lnTo>
                    <a:lnTo>
                      <a:pt x="465" y="2531"/>
                    </a:lnTo>
                    <a:lnTo>
                      <a:pt x="470" y="2541"/>
                    </a:lnTo>
                    <a:lnTo>
                      <a:pt x="473" y="2546"/>
                    </a:lnTo>
                    <a:lnTo>
                      <a:pt x="477" y="2546"/>
                    </a:lnTo>
                    <a:lnTo>
                      <a:pt x="478" y="2549"/>
                    </a:lnTo>
                    <a:lnTo>
                      <a:pt x="479" y="2552"/>
                    </a:lnTo>
                    <a:lnTo>
                      <a:pt x="479" y="2553"/>
                    </a:lnTo>
                    <a:lnTo>
                      <a:pt x="481" y="2555"/>
                    </a:lnTo>
                    <a:lnTo>
                      <a:pt x="482" y="2554"/>
                    </a:lnTo>
                    <a:lnTo>
                      <a:pt x="485" y="2554"/>
                    </a:lnTo>
                    <a:lnTo>
                      <a:pt x="485" y="2553"/>
                    </a:lnTo>
                    <a:lnTo>
                      <a:pt x="483" y="2546"/>
                    </a:lnTo>
                    <a:lnTo>
                      <a:pt x="482" y="2540"/>
                    </a:lnTo>
                    <a:lnTo>
                      <a:pt x="485" y="2531"/>
                    </a:lnTo>
                    <a:lnTo>
                      <a:pt x="492" y="2514"/>
                    </a:lnTo>
                    <a:lnTo>
                      <a:pt x="493" y="2512"/>
                    </a:lnTo>
                    <a:lnTo>
                      <a:pt x="498" y="2509"/>
                    </a:lnTo>
                    <a:lnTo>
                      <a:pt x="501" y="2507"/>
                    </a:lnTo>
                    <a:lnTo>
                      <a:pt x="493" y="2494"/>
                    </a:lnTo>
                    <a:lnTo>
                      <a:pt x="496" y="2484"/>
                    </a:lnTo>
                    <a:lnTo>
                      <a:pt x="498" y="2479"/>
                    </a:lnTo>
                    <a:lnTo>
                      <a:pt x="498" y="2476"/>
                    </a:lnTo>
                    <a:lnTo>
                      <a:pt x="497" y="2472"/>
                    </a:lnTo>
                    <a:lnTo>
                      <a:pt x="495" y="2469"/>
                    </a:lnTo>
                    <a:lnTo>
                      <a:pt x="492" y="2466"/>
                    </a:lnTo>
                    <a:lnTo>
                      <a:pt x="491" y="2460"/>
                    </a:lnTo>
                    <a:lnTo>
                      <a:pt x="493" y="2453"/>
                    </a:lnTo>
                    <a:lnTo>
                      <a:pt x="498" y="2443"/>
                    </a:lnTo>
                    <a:lnTo>
                      <a:pt x="499" y="2430"/>
                    </a:lnTo>
                    <a:lnTo>
                      <a:pt x="497" y="2422"/>
                    </a:lnTo>
                    <a:lnTo>
                      <a:pt x="495" y="2420"/>
                    </a:lnTo>
                    <a:lnTo>
                      <a:pt x="495" y="2416"/>
                    </a:lnTo>
                    <a:lnTo>
                      <a:pt x="493" y="2411"/>
                    </a:lnTo>
                    <a:lnTo>
                      <a:pt x="496" y="2399"/>
                    </a:lnTo>
                    <a:lnTo>
                      <a:pt x="499" y="2394"/>
                    </a:lnTo>
                    <a:lnTo>
                      <a:pt x="503" y="2391"/>
                    </a:lnTo>
                    <a:lnTo>
                      <a:pt x="523" y="2394"/>
                    </a:lnTo>
                    <a:lnTo>
                      <a:pt x="532" y="2384"/>
                    </a:lnTo>
                    <a:lnTo>
                      <a:pt x="541" y="2384"/>
                    </a:lnTo>
                    <a:lnTo>
                      <a:pt x="547" y="2381"/>
                    </a:lnTo>
                    <a:lnTo>
                      <a:pt x="549" y="2376"/>
                    </a:lnTo>
                    <a:lnTo>
                      <a:pt x="552" y="2372"/>
                    </a:lnTo>
                    <a:lnTo>
                      <a:pt x="556" y="2363"/>
                    </a:lnTo>
                    <a:lnTo>
                      <a:pt x="558" y="2358"/>
                    </a:lnTo>
                    <a:lnTo>
                      <a:pt x="556" y="2353"/>
                    </a:lnTo>
                    <a:lnTo>
                      <a:pt x="558" y="2339"/>
                    </a:lnTo>
                    <a:lnTo>
                      <a:pt x="565" y="2328"/>
                    </a:lnTo>
                    <a:lnTo>
                      <a:pt x="566" y="2325"/>
                    </a:lnTo>
                    <a:lnTo>
                      <a:pt x="571" y="2325"/>
                    </a:lnTo>
                    <a:lnTo>
                      <a:pt x="579" y="2322"/>
                    </a:lnTo>
                    <a:lnTo>
                      <a:pt x="582" y="2317"/>
                    </a:lnTo>
                    <a:lnTo>
                      <a:pt x="583" y="2310"/>
                    </a:lnTo>
                    <a:lnTo>
                      <a:pt x="581" y="2305"/>
                    </a:lnTo>
                    <a:lnTo>
                      <a:pt x="582" y="2303"/>
                    </a:lnTo>
                    <a:lnTo>
                      <a:pt x="590" y="2286"/>
                    </a:lnTo>
                    <a:lnTo>
                      <a:pt x="592" y="2285"/>
                    </a:lnTo>
                    <a:lnTo>
                      <a:pt x="603" y="2286"/>
                    </a:lnTo>
                    <a:lnTo>
                      <a:pt x="607" y="2289"/>
                    </a:lnTo>
                    <a:lnTo>
                      <a:pt x="613" y="2286"/>
                    </a:lnTo>
                    <a:lnTo>
                      <a:pt x="620" y="2280"/>
                    </a:lnTo>
                    <a:lnTo>
                      <a:pt x="622" y="2280"/>
                    </a:lnTo>
                    <a:lnTo>
                      <a:pt x="623" y="2283"/>
                    </a:lnTo>
                    <a:lnTo>
                      <a:pt x="623" y="2292"/>
                    </a:lnTo>
                    <a:lnTo>
                      <a:pt x="624" y="2296"/>
                    </a:lnTo>
                    <a:lnTo>
                      <a:pt x="623" y="2313"/>
                    </a:lnTo>
                    <a:lnTo>
                      <a:pt x="624" y="2318"/>
                    </a:lnTo>
                    <a:lnTo>
                      <a:pt x="623" y="2326"/>
                    </a:lnTo>
                    <a:lnTo>
                      <a:pt x="626" y="2336"/>
                    </a:lnTo>
                    <a:lnTo>
                      <a:pt x="631" y="2341"/>
                    </a:lnTo>
                    <a:lnTo>
                      <a:pt x="643" y="2342"/>
                    </a:lnTo>
                    <a:lnTo>
                      <a:pt x="654" y="2353"/>
                    </a:lnTo>
                    <a:lnTo>
                      <a:pt x="656" y="2357"/>
                    </a:lnTo>
                    <a:lnTo>
                      <a:pt x="655" y="2368"/>
                    </a:lnTo>
                    <a:lnTo>
                      <a:pt x="657" y="2374"/>
                    </a:lnTo>
                    <a:lnTo>
                      <a:pt x="653" y="2381"/>
                    </a:lnTo>
                    <a:lnTo>
                      <a:pt x="657" y="2385"/>
                    </a:lnTo>
                    <a:lnTo>
                      <a:pt x="654" y="2393"/>
                    </a:lnTo>
                    <a:lnTo>
                      <a:pt x="654" y="2395"/>
                    </a:lnTo>
                    <a:lnTo>
                      <a:pt x="658" y="2398"/>
                    </a:lnTo>
                    <a:lnTo>
                      <a:pt x="661" y="2398"/>
                    </a:lnTo>
                    <a:lnTo>
                      <a:pt x="664" y="2395"/>
                    </a:lnTo>
                    <a:lnTo>
                      <a:pt x="666" y="2388"/>
                    </a:lnTo>
                    <a:lnTo>
                      <a:pt x="669" y="2386"/>
                    </a:lnTo>
                    <a:lnTo>
                      <a:pt x="672" y="2384"/>
                    </a:lnTo>
                    <a:lnTo>
                      <a:pt x="677" y="2385"/>
                    </a:lnTo>
                    <a:lnTo>
                      <a:pt x="690" y="2395"/>
                    </a:lnTo>
                    <a:lnTo>
                      <a:pt x="697" y="2405"/>
                    </a:lnTo>
                    <a:lnTo>
                      <a:pt x="698" y="2415"/>
                    </a:lnTo>
                    <a:lnTo>
                      <a:pt x="704" y="2427"/>
                    </a:lnTo>
                    <a:lnTo>
                      <a:pt x="703" y="2438"/>
                    </a:lnTo>
                    <a:lnTo>
                      <a:pt x="703" y="2442"/>
                    </a:lnTo>
                    <a:lnTo>
                      <a:pt x="713" y="2450"/>
                    </a:lnTo>
                    <a:lnTo>
                      <a:pt x="717" y="2451"/>
                    </a:lnTo>
                    <a:lnTo>
                      <a:pt x="723" y="2456"/>
                    </a:lnTo>
                    <a:lnTo>
                      <a:pt x="726" y="2457"/>
                    </a:lnTo>
                    <a:lnTo>
                      <a:pt x="730" y="2463"/>
                    </a:lnTo>
                    <a:lnTo>
                      <a:pt x="731" y="2467"/>
                    </a:lnTo>
                    <a:lnTo>
                      <a:pt x="729" y="2471"/>
                    </a:lnTo>
                    <a:lnTo>
                      <a:pt x="728" y="2476"/>
                    </a:lnTo>
                    <a:lnTo>
                      <a:pt x="724" y="2482"/>
                    </a:lnTo>
                    <a:lnTo>
                      <a:pt x="725" y="2489"/>
                    </a:lnTo>
                    <a:lnTo>
                      <a:pt x="731" y="2492"/>
                    </a:lnTo>
                    <a:lnTo>
                      <a:pt x="737" y="2493"/>
                    </a:lnTo>
                    <a:lnTo>
                      <a:pt x="748" y="2499"/>
                    </a:lnTo>
                    <a:lnTo>
                      <a:pt x="762" y="2512"/>
                    </a:lnTo>
                    <a:lnTo>
                      <a:pt x="763" y="2514"/>
                    </a:lnTo>
                    <a:lnTo>
                      <a:pt x="763" y="2518"/>
                    </a:lnTo>
                    <a:lnTo>
                      <a:pt x="760" y="2523"/>
                    </a:lnTo>
                    <a:lnTo>
                      <a:pt x="755" y="2524"/>
                    </a:lnTo>
                    <a:lnTo>
                      <a:pt x="754" y="2530"/>
                    </a:lnTo>
                    <a:lnTo>
                      <a:pt x="755" y="2532"/>
                    </a:lnTo>
                    <a:lnTo>
                      <a:pt x="766" y="2543"/>
                    </a:lnTo>
                    <a:lnTo>
                      <a:pt x="763" y="2546"/>
                    </a:lnTo>
                    <a:lnTo>
                      <a:pt x="759" y="2552"/>
                    </a:lnTo>
                    <a:lnTo>
                      <a:pt x="757" y="2556"/>
                    </a:lnTo>
                    <a:lnTo>
                      <a:pt x="754" y="2559"/>
                    </a:lnTo>
                    <a:lnTo>
                      <a:pt x="749" y="2561"/>
                    </a:lnTo>
                    <a:lnTo>
                      <a:pt x="740" y="2561"/>
                    </a:lnTo>
                    <a:lnTo>
                      <a:pt x="727" y="2570"/>
                    </a:lnTo>
                    <a:lnTo>
                      <a:pt x="723" y="2569"/>
                    </a:lnTo>
                    <a:lnTo>
                      <a:pt x="719" y="2566"/>
                    </a:lnTo>
                    <a:lnTo>
                      <a:pt x="714" y="2566"/>
                    </a:lnTo>
                    <a:lnTo>
                      <a:pt x="706" y="2571"/>
                    </a:lnTo>
                    <a:lnTo>
                      <a:pt x="701" y="2580"/>
                    </a:lnTo>
                    <a:lnTo>
                      <a:pt x="700" y="2585"/>
                    </a:lnTo>
                    <a:lnTo>
                      <a:pt x="701" y="2588"/>
                    </a:lnTo>
                    <a:lnTo>
                      <a:pt x="705" y="2592"/>
                    </a:lnTo>
                    <a:lnTo>
                      <a:pt x="708" y="2603"/>
                    </a:lnTo>
                    <a:lnTo>
                      <a:pt x="711" y="2605"/>
                    </a:lnTo>
                    <a:lnTo>
                      <a:pt x="718" y="2626"/>
                    </a:lnTo>
                    <a:lnTo>
                      <a:pt x="718" y="2627"/>
                    </a:lnTo>
                    <a:lnTo>
                      <a:pt x="718" y="2628"/>
                    </a:lnTo>
                    <a:lnTo>
                      <a:pt x="719" y="2632"/>
                    </a:lnTo>
                    <a:lnTo>
                      <a:pt x="718" y="2634"/>
                    </a:lnTo>
                    <a:lnTo>
                      <a:pt x="719" y="2638"/>
                    </a:lnTo>
                    <a:lnTo>
                      <a:pt x="720" y="2639"/>
                    </a:lnTo>
                    <a:lnTo>
                      <a:pt x="728" y="2643"/>
                    </a:lnTo>
                    <a:lnTo>
                      <a:pt x="731" y="2645"/>
                    </a:lnTo>
                    <a:lnTo>
                      <a:pt x="740" y="2657"/>
                    </a:lnTo>
                    <a:lnTo>
                      <a:pt x="745" y="2664"/>
                    </a:lnTo>
                    <a:lnTo>
                      <a:pt x="747" y="2666"/>
                    </a:lnTo>
                    <a:lnTo>
                      <a:pt x="749" y="2669"/>
                    </a:lnTo>
                    <a:lnTo>
                      <a:pt x="750" y="2672"/>
                    </a:lnTo>
                    <a:lnTo>
                      <a:pt x="752" y="2673"/>
                    </a:lnTo>
                    <a:lnTo>
                      <a:pt x="752" y="2681"/>
                    </a:lnTo>
                    <a:lnTo>
                      <a:pt x="747" y="2689"/>
                    </a:lnTo>
                    <a:lnTo>
                      <a:pt x="747" y="2691"/>
                    </a:lnTo>
                    <a:lnTo>
                      <a:pt x="759" y="2703"/>
                    </a:lnTo>
                    <a:lnTo>
                      <a:pt x="763" y="2701"/>
                    </a:lnTo>
                    <a:lnTo>
                      <a:pt x="770" y="2708"/>
                    </a:lnTo>
                    <a:lnTo>
                      <a:pt x="788" y="2710"/>
                    </a:lnTo>
                    <a:lnTo>
                      <a:pt x="791" y="2712"/>
                    </a:lnTo>
                    <a:lnTo>
                      <a:pt x="792" y="2717"/>
                    </a:lnTo>
                    <a:lnTo>
                      <a:pt x="791" y="2726"/>
                    </a:lnTo>
                    <a:lnTo>
                      <a:pt x="783" y="2732"/>
                    </a:lnTo>
                    <a:lnTo>
                      <a:pt x="783" y="2736"/>
                    </a:lnTo>
                    <a:lnTo>
                      <a:pt x="787" y="2743"/>
                    </a:lnTo>
                    <a:lnTo>
                      <a:pt x="789" y="2749"/>
                    </a:lnTo>
                    <a:lnTo>
                      <a:pt x="788" y="2763"/>
                    </a:lnTo>
                    <a:lnTo>
                      <a:pt x="786" y="2769"/>
                    </a:lnTo>
                    <a:lnTo>
                      <a:pt x="789" y="2774"/>
                    </a:lnTo>
                    <a:lnTo>
                      <a:pt x="792" y="2776"/>
                    </a:lnTo>
                    <a:lnTo>
                      <a:pt x="796" y="2776"/>
                    </a:lnTo>
                    <a:lnTo>
                      <a:pt x="798" y="2776"/>
                    </a:lnTo>
                    <a:lnTo>
                      <a:pt x="800" y="2770"/>
                    </a:lnTo>
                    <a:lnTo>
                      <a:pt x="803" y="2763"/>
                    </a:lnTo>
                    <a:lnTo>
                      <a:pt x="806" y="2761"/>
                    </a:lnTo>
                    <a:lnTo>
                      <a:pt x="811" y="2762"/>
                    </a:lnTo>
                    <a:lnTo>
                      <a:pt x="812" y="2763"/>
                    </a:lnTo>
                    <a:lnTo>
                      <a:pt x="813" y="2756"/>
                    </a:lnTo>
                    <a:lnTo>
                      <a:pt x="813" y="2755"/>
                    </a:lnTo>
                    <a:lnTo>
                      <a:pt x="814" y="2752"/>
                    </a:lnTo>
                    <a:lnTo>
                      <a:pt x="819" y="2750"/>
                    </a:lnTo>
                    <a:lnTo>
                      <a:pt x="825" y="2745"/>
                    </a:lnTo>
                    <a:lnTo>
                      <a:pt x="827" y="2737"/>
                    </a:lnTo>
                    <a:lnTo>
                      <a:pt x="829" y="2730"/>
                    </a:lnTo>
                    <a:lnTo>
                      <a:pt x="832" y="2728"/>
                    </a:lnTo>
                    <a:lnTo>
                      <a:pt x="835" y="2726"/>
                    </a:lnTo>
                    <a:lnTo>
                      <a:pt x="835" y="2725"/>
                    </a:lnTo>
                    <a:lnTo>
                      <a:pt x="837" y="2722"/>
                    </a:lnTo>
                    <a:lnTo>
                      <a:pt x="835" y="2718"/>
                    </a:lnTo>
                    <a:lnTo>
                      <a:pt x="837" y="2716"/>
                    </a:lnTo>
                    <a:lnTo>
                      <a:pt x="844" y="2716"/>
                    </a:lnTo>
                    <a:lnTo>
                      <a:pt x="848" y="2718"/>
                    </a:lnTo>
                    <a:lnTo>
                      <a:pt x="852" y="2720"/>
                    </a:lnTo>
                    <a:lnTo>
                      <a:pt x="858" y="2727"/>
                    </a:lnTo>
                    <a:lnTo>
                      <a:pt x="861" y="2734"/>
                    </a:lnTo>
                    <a:lnTo>
                      <a:pt x="864" y="2736"/>
                    </a:lnTo>
                    <a:lnTo>
                      <a:pt x="871" y="2737"/>
                    </a:lnTo>
                    <a:lnTo>
                      <a:pt x="875" y="2742"/>
                    </a:lnTo>
                    <a:lnTo>
                      <a:pt x="879" y="2741"/>
                    </a:lnTo>
                    <a:lnTo>
                      <a:pt x="879" y="2737"/>
                    </a:lnTo>
                    <a:lnTo>
                      <a:pt x="881" y="2735"/>
                    </a:lnTo>
                    <a:lnTo>
                      <a:pt x="891" y="2730"/>
                    </a:lnTo>
                    <a:lnTo>
                      <a:pt x="899" y="2725"/>
                    </a:lnTo>
                    <a:lnTo>
                      <a:pt x="900" y="2721"/>
                    </a:lnTo>
                    <a:lnTo>
                      <a:pt x="900" y="2719"/>
                    </a:lnTo>
                    <a:lnTo>
                      <a:pt x="900" y="2717"/>
                    </a:lnTo>
                    <a:lnTo>
                      <a:pt x="903" y="2712"/>
                    </a:lnTo>
                    <a:lnTo>
                      <a:pt x="904" y="2708"/>
                    </a:lnTo>
                    <a:lnTo>
                      <a:pt x="906" y="2706"/>
                    </a:lnTo>
                    <a:lnTo>
                      <a:pt x="911" y="2703"/>
                    </a:lnTo>
                    <a:lnTo>
                      <a:pt x="914" y="2704"/>
                    </a:lnTo>
                    <a:lnTo>
                      <a:pt x="923" y="2699"/>
                    </a:lnTo>
                    <a:lnTo>
                      <a:pt x="926" y="2701"/>
                    </a:lnTo>
                    <a:lnTo>
                      <a:pt x="931" y="2708"/>
                    </a:lnTo>
                    <a:lnTo>
                      <a:pt x="932" y="2724"/>
                    </a:lnTo>
                    <a:lnTo>
                      <a:pt x="936" y="2729"/>
                    </a:lnTo>
                    <a:lnTo>
                      <a:pt x="933" y="2737"/>
                    </a:lnTo>
                    <a:lnTo>
                      <a:pt x="932" y="2750"/>
                    </a:lnTo>
                    <a:lnTo>
                      <a:pt x="937" y="2756"/>
                    </a:lnTo>
                    <a:lnTo>
                      <a:pt x="942" y="2764"/>
                    </a:lnTo>
                    <a:lnTo>
                      <a:pt x="946" y="2767"/>
                    </a:lnTo>
                    <a:lnTo>
                      <a:pt x="951" y="2773"/>
                    </a:lnTo>
                    <a:lnTo>
                      <a:pt x="952" y="2776"/>
                    </a:lnTo>
                    <a:lnTo>
                      <a:pt x="955" y="2803"/>
                    </a:lnTo>
                    <a:lnTo>
                      <a:pt x="958" y="2805"/>
                    </a:lnTo>
                    <a:lnTo>
                      <a:pt x="965" y="2804"/>
                    </a:lnTo>
                    <a:lnTo>
                      <a:pt x="974" y="2810"/>
                    </a:lnTo>
                    <a:lnTo>
                      <a:pt x="973" y="2811"/>
                    </a:lnTo>
                    <a:lnTo>
                      <a:pt x="968" y="2817"/>
                    </a:lnTo>
                    <a:lnTo>
                      <a:pt x="969" y="2822"/>
                    </a:lnTo>
                    <a:lnTo>
                      <a:pt x="968" y="2826"/>
                    </a:lnTo>
                    <a:lnTo>
                      <a:pt x="967" y="2833"/>
                    </a:lnTo>
                    <a:lnTo>
                      <a:pt x="970" y="2835"/>
                    </a:lnTo>
                    <a:lnTo>
                      <a:pt x="976" y="2833"/>
                    </a:lnTo>
                    <a:lnTo>
                      <a:pt x="977" y="2835"/>
                    </a:lnTo>
                    <a:lnTo>
                      <a:pt x="979" y="2841"/>
                    </a:lnTo>
                    <a:lnTo>
                      <a:pt x="985" y="2841"/>
                    </a:lnTo>
                    <a:lnTo>
                      <a:pt x="984" y="2849"/>
                    </a:lnTo>
                    <a:lnTo>
                      <a:pt x="987" y="2854"/>
                    </a:lnTo>
                    <a:lnTo>
                      <a:pt x="987" y="2862"/>
                    </a:lnTo>
                    <a:lnTo>
                      <a:pt x="985" y="2867"/>
                    </a:lnTo>
                    <a:lnTo>
                      <a:pt x="985" y="2872"/>
                    </a:lnTo>
                    <a:lnTo>
                      <a:pt x="986" y="2876"/>
                    </a:lnTo>
                    <a:lnTo>
                      <a:pt x="982" y="2887"/>
                    </a:lnTo>
                    <a:lnTo>
                      <a:pt x="980" y="2896"/>
                    </a:lnTo>
                    <a:lnTo>
                      <a:pt x="988" y="2906"/>
                    </a:lnTo>
                    <a:lnTo>
                      <a:pt x="995" y="2898"/>
                    </a:lnTo>
                    <a:lnTo>
                      <a:pt x="1000" y="2900"/>
                    </a:lnTo>
                    <a:lnTo>
                      <a:pt x="1006" y="2914"/>
                    </a:lnTo>
                    <a:lnTo>
                      <a:pt x="1006" y="2924"/>
                    </a:lnTo>
                    <a:lnTo>
                      <a:pt x="1015" y="2938"/>
                    </a:lnTo>
                    <a:lnTo>
                      <a:pt x="1017" y="2942"/>
                    </a:lnTo>
                    <a:lnTo>
                      <a:pt x="1017" y="2947"/>
                    </a:lnTo>
                    <a:lnTo>
                      <a:pt x="1025" y="2958"/>
                    </a:lnTo>
                    <a:lnTo>
                      <a:pt x="1021" y="2967"/>
                    </a:lnTo>
                    <a:lnTo>
                      <a:pt x="1021" y="2969"/>
                    </a:lnTo>
                    <a:lnTo>
                      <a:pt x="1029" y="2976"/>
                    </a:lnTo>
                    <a:lnTo>
                      <a:pt x="1034" y="2977"/>
                    </a:lnTo>
                    <a:lnTo>
                      <a:pt x="1037" y="2980"/>
                    </a:lnTo>
                    <a:lnTo>
                      <a:pt x="1037" y="2985"/>
                    </a:lnTo>
                    <a:lnTo>
                      <a:pt x="1032" y="2994"/>
                    </a:lnTo>
                    <a:lnTo>
                      <a:pt x="1031" y="3010"/>
                    </a:lnTo>
                    <a:lnTo>
                      <a:pt x="1036" y="3019"/>
                    </a:lnTo>
                    <a:lnTo>
                      <a:pt x="1038" y="3021"/>
                    </a:lnTo>
                    <a:lnTo>
                      <a:pt x="1051" y="3016"/>
                    </a:lnTo>
                    <a:lnTo>
                      <a:pt x="1063" y="3018"/>
                    </a:lnTo>
                    <a:lnTo>
                      <a:pt x="1073" y="3024"/>
                    </a:lnTo>
                    <a:lnTo>
                      <a:pt x="1073" y="3036"/>
                    </a:lnTo>
                    <a:lnTo>
                      <a:pt x="1070" y="3038"/>
                    </a:lnTo>
                    <a:lnTo>
                      <a:pt x="1067" y="3043"/>
                    </a:lnTo>
                    <a:lnTo>
                      <a:pt x="1066" y="3056"/>
                    </a:lnTo>
                    <a:lnTo>
                      <a:pt x="1067" y="3060"/>
                    </a:lnTo>
                    <a:lnTo>
                      <a:pt x="1067" y="3063"/>
                    </a:lnTo>
                    <a:lnTo>
                      <a:pt x="1060" y="3081"/>
                    </a:lnTo>
                    <a:lnTo>
                      <a:pt x="1058" y="3091"/>
                    </a:lnTo>
                    <a:lnTo>
                      <a:pt x="1061" y="3095"/>
                    </a:lnTo>
                    <a:lnTo>
                      <a:pt x="1065" y="3100"/>
                    </a:lnTo>
                    <a:lnTo>
                      <a:pt x="1084" y="3113"/>
                    </a:lnTo>
                    <a:lnTo>
                      <a:pt x="1087" y="3115"/>
                    </a:lnTo>
                    <a:lnTo>
                      <a:pt x="1087" y="3122"/>
                    </a:lnTo>
                    <a:lnTo>
                      <a:pt x="1088" y="3124"/>
                    </a:lnTo>
                    <a:lnTo>
                      <a:pt x="1091" y="3126"/>
                    </a:lnTo>
                    <a:lnTo>
                      <a:pt x="1096" y="3125"/>
                    </a:lnTo>
                    <a:lnTo>
                      <a:pt x="1097" y="3126"/>
                    </a:lnTo>
                    <a:lnTo>
                      <a:pt x="1100" y="3129"/>
                    </a:lnTo>
                    <a:lnTo>
                      <a:pt x="1100" y="3131"/>
                    </a:lnTo>
                    <a:lnTo>
                      <a:pt x="1096" y="3139"/>
                    </a:lnTo>
                    <a:lnTo>
                      <a:pt x="1097" y="3144"/>
                    </a:lnTo>
                    <a:lnTo>
                      <a:pt x="1100" y="3149"/>
                    </a:lnTo>
                    <a:lnTo>
                      <a:pt x="1106" y="3153"/>
                    </a:lnTo>
                    <a:lnTo>
                      <a:pt x="1110" y="3154"/>
                    </a:lnTo>
                    <a:lnTo>
                      <a:pt x="1113" y="3152"/>
                    </a:lnTo>
                    <a:lnTo>
                      <a:pt x="1115" y="3152"/>
                    </a:lnTo>
                    <a:lnTo>
                      <a:pt x="1119" y="3159"/>
                    </a:lnTo>
                    <a:lnTo>
                      <a:pt x="1121" y="3161"/>
                    </a:lnTo>
                    <a:lnTo>
                      <a:pt x="1124" y="3161"/>
                    </a:lnTo>
                    <a:lnTo>
                      <a:pt x="1129" y="3160"/>
                    </a:lnTo>
                    <a:lnTo>
                      <a:pt x="1133" y="3161"/>
                    </a:lnTo>
                    <a:lnTo>
                      <a:pt x="1135" y="3166"/>
                    </a:lnTo>
                    <a:lnTo>
                      <a:pt x="1141" y="3172"/>
                    </a:lnTo>
                    <a:lnTo>
                      <a:pt x="1145" y="3181"/>
                    </a:lnTo>
                    <a:lnTo>
                      <a:pt x="1140" y="3190"/>
                    </a:lnTo>
                    <a:lnTo>
                      <a:pt x="1139" y="3192"/>
                    </a:lnTo>
                    <a:lnTo>
                      <a:pt x="1135" y="3195"/>
                    </a:lnTo>
                    <a:lnTo>
                      <a:pt x="1135" y="3200"/>
                    </a:lnTo>
                    <a:lnTo>
                      <a:pt x="1134" y="3203"/>
                    </a:lnTo>
                    <a:lnTo>
                      <a:pt x="1130" y="3207"/>
                    </a:lnTo>
                    <a:lnTo>
                      <a:pt x="1129" y="3209"/>
                    </a:lnTo>
                    <a:lnTo>
                      <a:pt x="1133" y="3215"/>
                    </a:lnTo>
                    <a:lnTo>
                      <a:pt x="1138" y="3229"/>
                    </a:lnTo>
                    <a:lnTo>
                      <a:pt x="1141" y="3231"/>
                    </a:lnTo>
                    <a:lnTo>
                      <a:pt x="1146" y="3232"/>
                    </a:lnTo>
                    <a:lnTo>
                      <a:pt x="1151" y="3225"/>
                    </a:lnTo>
                    <a:lnTo>
                      <a:pt x="1153" y="3223"/>
                    </a:lnTo>
                    <a:lnTo>
                      <a:pt x="1156" y="3224"/>
                    </a:lnTo>
                    <a:lnTo>
                      <a:pt x="1159" y="3227"/>
                    </a:lnTo>
                    <a:lnTo>
                      <a:pt x="1161" y="3228"/>
                    </a:lnTo>
                    <a:lnTo>
                      <a:pt x="1163" y="3223"/>
                    </a:lnTo>
                    <a:lnTo>
                      <a:pt x="1160" y="3214"/>
                    </a:lnTo>
                    <a:lnTo>
                      <a:pt x="1160" y="3208"/>
                    </a:lnTo>
                    <a:lnTo>
                      <a:pt x="1161" y="3206"/>
                    </a:lnTo>
                    <a:lnTo>
                      <a:pt x="1165" y="3205"/>
                    </a:lnTo>
                    <a:lnTo>
                      <a:pt x="1169" y="3205"/>
                    </a:lnTo>
                    <a:lnTo>
                      <a:pt x="1182" y="3215"/>
                    </a:lnTo>
                    <a:lnTo>
                      <a:pt x="1182" y="3221"/>
                    </a:lnTo>
                    <a:lnTo>
                      <a:pt x="1177" y="3222"/>
                    </a:lnTo>
                    <a:lnTo>
                      <a:pt x="1176" y="3223"/>
                    </a:lnTo>
                    <a:lnTo>
                      <a:pt x="1177" y="3228"/>
                    </a:lnTo>
                    <a:lnTo>
                      <a:pt x="1176" y="3229"/>
                    </a:lnTo>
                    <a:lnTo>
                      <a:pt x="1162" y="3238"/>
                    </a:lnTo>
                    <a:lnTo>
                      <a:pt x="1160" y="3239"/>
                    </a:lnTo>
                    <a:lnTo>
                      <a:pt x="1160" y="3243"/>
                    </a:lnTo>
                    <a:lnTo>
                      <a:pt x="1161" y="3245"/>
                    </a:lnTo>
                    <a:lnTo>
                      <a:pt x="1169" y="3252"/>
                    </a:lnTo>
                    <a:lnTo>
                      <a:pt x="1170" y="3254"/>
                    </a:lnTo>
                    <a:lnTo>
                      <a:pt x="1166" y="3257"/>
                    </a:lnTo>
                    <a:lnTo>
                      <a:pt x="1165" y="3263"/>
                    </a:lnTo>
                    <a:lnTo>
                      <a:pt x="1160" y="3268"/>
                    </a:lnTo>
                    <a:lnTo>
                      <a:pt x="1161" y="3276"/>
                    </a:lnTo>
                    <a:lnTo>
                      <a:pt x="1159" y="3281"/>
                    </a:lnTo>
                    <a:lnTo>
                      <a:pt x="1156" y="3284"/>
                    </a:lnTo>
                    <a:lnTo>
                      <a:pt x="1138" y="3281"/>
                    </a:lnTo>
                    <a:lnTo>
                      <a:pt x="1134" y="3285"/>
                    </a:lnTo>
                    <a:lnTo>
                      <a:pt x="1134" y="3288"/>
                    </a:lnTo>
                    <a:lnTo>
                      <a:pt x="1133" y="3291"/>
                    </a:lnTo>
                    <a:lnTo>
                      <a:pt x="1133" y="3299"/>
                    </a:lnTo>
                    <a:lnTo>
                      <a:pt x="1138" y="3305"/>
                    </a:lnTo>
                    <a:lnTo>
                      <a:pt x="1151" y="3317"/>
                    </a:lnTo>
                    <a:lnTo>
                      <a:pt x="1151" y="3318"/>
                    </a:lnTo>
                    <a:lnTo>
                      <a:pt x="1150" y="3319"/>
                    </a:lnTo>
                    <a:lnTo>
                      <a:pt x="1150" y="3321"/>
                    </a:lnTo>
                    <a:lnTo>
                      <a:pt x="1150" y="3325"/>
                    </a:lnTo>
                    <a:lnTo>
                      <a:pt x="1154" y="3330"/>
                    </a:lnTo>
                    <a:lnTo>
                      <a:pt x="1172" y="3329"/>
                    </a:lnTo>
                    <a:lnTo>
                      <a:pt x="1180" y="3340"/>
                    </a:lnTo>
                    <a:lnTo>
                      <a:pt x="1186" y="3345"/>
                    </a:lnTo>
                    <a:lnTo>
                      <a:pt x="1194" y="3352"/>
                    </a:lnTo>
                    <a:lnTo>
                      <a:pt x="1200" y="3362"/>
                    </a:lnTo>
                    <a:lnTo>
                      <a:pt x="1210" y="3368"/>
                    </a:lnTo>
                    <a:lnTo>
                      <a:pt x="1211" y="3371"/>
                    </a:lnTo>
                    <a:lnTo>
                      <a:pt x="1214" y="3372"/>
                    </a:lnTo>
                    <a:lnTo>
                      <a:pt x="1216" y="3378"/>
                    </a:lnTo>
                    <a:lnTo>
                      <a:pt x="1213" y="3388"/>
                    </a:lnTo>
                    <a:lnTo>
                      <a:pt x="1212" y="3393"/>
                    </a:lnTo>
                    <a:lnTo>
                      <a:pt x="1214" y="3394"/>
                    </a:lnTo>
                    <a:lnTo>
                      <a:pt x="1221" y="3394"/>
                    </a:lnTo>
                    <a:lnTo>
                      <a:pt x="1223" y="3397"/>
                    </a:lnTo>
                    <a:lnTo>
                      <a:pt x="1220" y="3402"/>
                    </a:lnTo>
                    <a:lnTo>
                      <a:pt x="1215" y="3405"/>
                    </a:lnTo>
                    <a:lnTo>
                      <a:pt x="1215" y="3407"/>
                    </a:lnTo>
                    <a:lnTo>
                      <a:pt x="1220" y="3411"/>
                    </a:lnTo>
                    <a:lnTo>
                      <a:pt x="1220" y="3413"/>
                    </a:lnTo>
                    <a:lnTo>
                      <a:pt x="1216" y="3415"/>
                    </a:lnTo>
                    <a:lnTo>
                      <a:pt x="1208" y="3410"/>
                    </a:lnTo>
                    <a:lnTo>
                      <a:pt x="1205" y="3409"/>
                    </a:lnTo>
                    <a:lnTo>
                      <a:pt x="1192" y="3421"/>
                    </a:lnTo>
                    <a:lnTo>
                      <a:pt x="1203" y="3436"/>
                    </a:lnTo>
                    <a:lnTo>
                      <a:pt x="1204" y="3444"/>
                    </a:lnTo>
                    <a:lnTo>
                      <a:pt x="1204" y="3452"/>
                    </a:lnTo>
                    <a:lnTo>
                      <a:pt x="1206" y="3454"/>
                    </a:lnTo>
                    <a:lnTo>
                      <a:pt x="1210" y="3449"/>
                    </a:lnTo>
                    <a:lnTo>
                      <a:pt x="1215" y="3445"/>
                    </a:lnTo>
                    <a:lnTo>
                      <a:pt x="1224" y="3444"/>
                    </a:lnTo>
                    <a:lnTo>
                      <a:pt x="1228" y="3443"/>
                    </a:lnTo>
                    <a:lnTo>
                      <a:pt x="1231" y="3443"/>
                    </a:lnTo>
                    <a:lnTo>
                      <a:pt x="1232" y="3447"/>
                    </a:lnTo>
                    <a:lnTo>
                      <a:pt x="1234" y="3450"/>
                    </a:lnTo>
                    <a:lnTo>
                      <a:pt x="1237" y="3451"/>
                    </a:lnTo>
                    <a:lnTo>
                      <a:pt x="1241" y="3449"/>
                    </a:lnTo>
                    <a:lnTo>
                      <a:pt x="1245" y="3451"/>
                    </a:lnTo>
                    <a:lnTo>
                      <a:pt x="1246" y="3453"/>
                    </a:lnTo>
                    <a:lnTo>
                      <a:pt x="1247" y="3457"/>
                    </a:lnTo>
                    <a:lnTo>
                      <a:pt x="1252" y="3462"/>
                    </a:lnTo>
                    <a:lnTo>
                      <a:pt x="1256" y="3464"/>
                    </a:lnTo>
                    <a:lnTo>
                      <a:pt x="1258" y="3474"/>
                    </a:lnTo>
                    <a:lnTo>
                      <a:pt x="1267" y="3482"/>
                    </a:lnTo>
                    <a:lnTo>
                      <a:pt x="1266" y="3501"/>
                    </a:lnTo>
                    <a:lnTo>
                      <a:pt x="1273" y="3515"/>
                    </a:lnTo>
                    <a:lnTo>
                      <a:pt x="1273" y="3518"/>
                    </a:lnTo>
                    <a:lnTo>
                      <a:pt x="1270" y="3522"/>
                    </a:lnTo>
                    <a:lnTo>
                      <a:pt x="1269" y="3527"/>
                    </a:lnTo>
                    <a:lnTo>
                      <a:pt x="1270" y="3529"/>
                    </a:lnTo>
                    <a:lnTo>
                      <a:pt x="1276" y="3528"/>
                    </a:lnTo>
                    <a:lnTo>
                      <a:pt x="1278" y="3522"/>
                    </a:lnTo>
                    <a:lnTo>
                      <a:pt x="1279" y="3521"/>
                    </a:lnTo>
                    <a:lnTo>
                      <a:pt x="1279" y="3525"/>
                    </a:lnTo>
                    <a:lnTo>
                      <a:pt x="1283" y="3527"/>
                    </a:lnTo>
                    <a:lnTo>
                      <a:pt x="1289" y="3525"/>
                    </a:lnTo>
                    <a:lnTo>
                      <a:pt x="1297" y="3511"/>
                    </a:lnTo>
                    <a:lnTo>
                      <a:pt x="1303" y="3505"/>
                    </a:lnTo>
                    <a:lnTo>
                      <a:pt x="1310" y="3503"/>
                    </a:lnTo>
                    <a:lnTo>
                      <a:pt x="1314" y="3504"/>
                    </a:lnTo>
                    <a:lnTo>
                      <a:pt x="1316" y="3509"/>
                    </a:lnTo>
                    <a:lnTo>
                      <a:pt x="1322" y="3517"/>
                    </a:lnTo>
                    <a:lnTo>
                      <a:pt x="1325" y="3517"/>
                    </a:lnTo>
                    <a:lnTo>
                      <a:pt x="1328" y="3514"/>
                    </a:lnTo>
                    <a:lnTo>
                      <a:pt x="1335" y="3512"/>
                    </a:lnTo>
                    <a:lnTo>
                      <a:pt x="1339" y="3511"/>
                    </a:lnTo>
                    <a:lnTo>
                      <a:pt x="1342" y="3512"/>
                    </a:lnTo>
                    <a:lnTo>
                      <a:pt x="1345" y="3513"/>
                    </a:lnTo>
                    <a:lnTo>
                      <a:pt x="1350" y="3518"/>
                    </a:lnTo>
                    <a:lnTo>
                      <a:pt x="1362" y="3526"/>
                    </a:lnTo>
                    <a:lnTo>
                      <a:pt x="1368" y="3527"/>
                    </a:lnTo>
                    <a:lnTo>
                      <a:pt x="1376" y="3528"/>
                    </a:lnTo>
                    <a:lnTo>
                      <a:pt x="1379" y="3526"/>
                    </a:lnTo>
                    <a:lnTo>
                      <a:pt x="1383" y="3523"/>
                    </a:lnTo>
                    <a:lnTo>
                      <a:pt x="1386" y="3518"/>
                    </a:lnTo>
                    <a:lnTo>
                      <a:pt x="1391" y="3514"/>
                    </a:lnTo>
                    <a:lnTo>
                      <a:pt x="1394" y="3511"/>
                    </a:lnTo>
                    <a:lnTo>
                      <a:pt x="1397" y="3507"/>
                    </a:lnTo>
                    <a:lnTo>
                      <a:pt x="1399" y="3504"/>
                    </a:lnTo>
                    <a:lnTo>
                      <a:pt x="1401" y="3501"/>
                    </a:lnTo>
                    <a:lnTo>
                      <a:pt x="1405" y="3497"/>
                    </a:lnTo>
                    <a:lnTo>
                      <a:pt x="1413" y="3493"/>
                    </a:lnTo>
                    <a:lnTo>
                      <a:pt x="1423" y="3486"/>
                    </a:lnTo>
                    <a:lnTo>
                      <a:pt x="1425" y="3484"/>
                    </a:lnTo>
                    <a:lnTo>
                      <a:pt x="1428" y="3478"/>
                    </a:lnTo>
                    <a:lnTo>
                      <a:pt x="1430" y="3473"/>
                    </a:lnTo>
                    <a:lnTo>
                      <a:pt x="1433" y="3471"/>
                    </a:lnTo>
                    <a:lnTo>
                      <a:pt x="1439" y="3471"/>
                    </a:lnTo>
                    <a:lnTo>
                      <a:pt x="1453" y="3470"/>
                    </a:lnTo>
                    <a:lnTo>
                      <a:pt x="1464" y="3464"/>
                    </a:lnTo>
                    <a:lnTo>
                      <a:pt x="1470" y="3460"/>
                    </a:lnTo>
                    <a:lnTo>
                      <a:pt x="1475" y="3453"/>
                    </a:lnTo>
                    <a:lnTo>
                      <a:pt x="1481" y="3444"/>
                    </a:lnTo>
                    <a:lnTo>
                      <a:pt x="1485" y="3443"/>
                    </a:lnTo>
                    <a:lnTo>
                      <a:pt x="1498" y="3443"/>
                    </a:lnTo>
                    <a:lnTo>
                      <a:pt x="1513" y="3436"/>
                    </a:lnTo>
                    <a:lnTo>
                      <a:pt x="1523" y="3434"/>
                    </a:lnTo>
                    <a:lnTo>
                      <a:pt x="1526" y="3433"/>
                    </a:lnTo>
                    <a:lnTo>
                      <a:pt x="1537" y="3431"/>
                    </a:lnTo>
                    <a:lnTo>
                      <a:pt x="1539" y="3428"/>
                    </a:lnTo>
                    <a:lnTo>
                      <a:pt x="1541" y="3422"/>
                    </a:lnTo>
                    <a:lnTo>
                      <a:pt x="1546" y="3419"/>
                    </a:lnTo>
                    <a:lnTo>
                      <a:pt x="1548" y="3419"/>
                    </a:lnTo>
                    <a:lnTo>
                      <a:pt x="1554" y="3421"/>
                    </a:lnTo>
                    <a:lnTo>
                      <a:pt x="1562" y="3426"/>
                    </a:lnTo>
                    <a:lnTo>
                      <a:pt x="1568" y="3429"/>
                    </a:lnTo>
                    <a:lnTo>
                      <a:pt x="1570" y="3431"/>
                    </a:lnTo>
                    <a:lnTo>
                      <a:pt x="1574" y="3441"/>
                    </a:lnTo>
                    <a:lnTo>
                      <a:pt x="1573" y="3445"/>
                    </a:lnTo>
                    <a:lnTo>
                      <a:pt x="1569" y="3447"/>
                    </a:lnTo>
                    <a:lnTo>
                      <a:pt x="1566" y="3450"/>
                    </a:lnTo>
                    <a:lnTo>
                      <a:pt x="1564" y="3453"/>
                    </a:lnTo>
                    <a:lnTo>
                      <a:pt x="1563" y="3456"/>
                    </a:lnTo>
                    <a:lnTo>
                      <a:pt x="1560" y="3463"/>
                    </a:lnTo>
                    <a:lnTo>
                      <a:pt x="1558" y="3466"/>
                    </a:lnTo>
                    <a:lnTo>
                      <a:pt x="1562" y="3469"/>
                    </a:lnTo>
                    <a:lnTo>
                      <a:pt x="1565" y="3469"/>
                    </a:lnTo>
                    <a:lnTo>
                      <a:pt x="1573" y="3476"/>
                    </a:lnTo>
                    <a:lnTo>
                      <a:pt x="1577" y="3478"/>
                    </a:lnTo>
                    <a:lnTo>
                      <a:pt x="1579" y="3484"/>
                    </a:lnTo>
                    <a:lnTo>
                      <a:pt x="1581" y="3486"/>
                    </a:lnTo>
                    <a:lnTo>
                      <a:pt x="1586" y="3487"/>
                    </a:lnTo>
                    <a:lnTo>
                      <a:pt x="1589" y="3486"/>
                    </a:lnTo>
                    <a:lnTo>
                      <a:pt x="1593" y="3485"/>
                    </a:lnTo>
                    <a:lnTo>
                      <a:pt x="1598" y="3486"/>
                    </a:lnTo>
                    <a:lnTo>
                      <a:pt x="1600" y="3482"/>
                    </a:lnTo>
                    <a:lnTo>
                      <a:pt x="1600" y="3476"/>
                    </a:lnTo>
                    <a:lnTo>
                      <a:pt x="1602" y="3472"/>
                    </a:lnTo>
                    <a:lnTo>
                      <a:pt x="1606" y="3467"/>
                    </a:lnTo>
                    <a:lnTo>
                      <a:pt x="1610" y="3462"/>
                    </a:lnTo>
                    <a:lnTo>
                      <a:pt x="1616" y="3460"/>
                    </a:lnTo>
                    <a:lnTo>
                      <a:pt x="1622" y="3453"/>
                    </a:lnTo>
                    <a:lnTo>
                      <a:pt x="1627" y="3451"/>
                    </a:lnTo>
                    <a:lnTo>
                      <a:pt x="1633" y="3450"/>
                    </a:lnTo>
                    <a:lnTo>
                      <a:pt x="1641" y="3450"/>
                    </a:lnTo>
                    <a:lnTo>
                      <a:pt x="1648" y="3446"/>
                    </a:lnTo>
                    <a:lnTo>
                      <a:pt x="1656" y="3436"/>
                    </a:lnTo>
                    <a:lnTo>
                      <a:pt x="1658" y="3432"/>
                    </a:lnTo>
                    <a:lnTo>
                      <a:pt x="1660" y="3429"/>
                    </a:lnTo>
                    <a:lnTo>
                      <a:pt x="1663" y="3426"/>
                    </a:lnTo>
                    <a:lnTo>
                      <a:pt x="1666" y="3429"/>
                    </a:lnTo>
                    <a:lnTo>
                      <a:pt x="1666" y="3435"/>
                    </a:lnTo>
                    <a:lnTo>
                      <a:pt x="1667" y="3436"/>
                    </a:lnTo>
                    <a:lnTo>
                      <a:pt x="1676" y="3436"/>
                    </a:lnTo>
                    <a:lnTo>
                      <a:pt x="1679" y="3440"/>
                    </a:lnTo>
                    <a:lnTo>
                      <a:pt x="1684" y="3438"/>
                    </a:lnTo>
                    <a:lnTo>
                      <a:pt x="1698" y="3438"/>
                    </a:lnTo>
                    <a:lnTo>
                      <a:pt x="1701" y="3434"/>
                    </a:lnTo>
                    <a:lnTo>
                      <a:pt x="1705" y="3424"/>
                    </a:lnTo>
                    <a:lnTo>
                      <a:pt x="1703" y="3416"/>
                    </a:lnTo>
                    <a:lnTo>
                      <a:pt x="1703" y="3408"/>
                    </a:lnTo>
                    <a:lnTo>
                      <a:pt x="1705" y="3400"/>
                    </a:lnTo>
                    <a:lnTo>
                      <a:pt x="1708" y="3389"/>
                    </a:lnTo>
                    <a:lnTo>
                      <a:pt x="1705" y="3382"/>
                    </a:lnTo>
                    <a:lnTo>
                      <a:pt x="1704" y="3380"/>
                    </a:lnTo>
                    <a:lnTo>
                      <a:pt x="1708" y="3379"/>
                    </a:lnTo>
                    <a:lnTo>
                      <a:pt x="1713" y="3380"/>
                    </a:lnTo>
                    <a:lnTo>
                      <a:pt x="1719" y="3380"/>
                    </a:lnTo>
                    <a:lnTo>
                      <a:pt x="1726" y="3368"/>
                    </a:lnTo>
                    <a:lnTo>
                      <a:pt x="1729" y="3367"/>
                    </a:lnTo>
                    <a:lnTo>
                      <a:pt x="1731" y="3360"/>
                    </a:lnTo>
                    <a:lnTo>
                      <a:pt x="1731" y="3357"/>
                    </a:lnTo>
                    <a:lnTo>
                      <a:pt x="1731" y="3353"/>
                    </a:lnTo>
                    <a:lnTo>
                      <a:pt x="1730" y="3351"/>
                    </a:lnTo>
                    <a:lnTo>
                      <a:pt x="1725" y="3349"/>
                    </a:lnTo>
                    <a:lnTo>
                      <a:pt x="1722" y="3346"/>
                    </a:lnTo>
                    <a:lnTo>
                      <a:pt x="1722" y="3340"/>
                    </a:lnTo>
                    <a:lnTo>
                      <a:pt x="1721" y="3340"/>
                    </a:lnTo>
                    <a:lnTo>
                      <a:pt x="1718" y="3332"/>
                    </a:lnTo>
                    <a:lnTo>
                      <a:pt x="1722" y="3330"/>
                    </a:lnTo>
                    <a:lnTo>
                      <a:pt x="1723" y="3327"/>
                    </a:lnTo>
                    <a:lnTo>
                      <a:pt x="1722" y="3321"/>
                    </a:lnTo>
                    <a:lnTo>
                      <a:pt x="1722" y="3316"/>
                    </a:lnTo>
                    <a:lnTo>
                      <a:pt x="1723" y="3306"/>
                    </a:lnTo>
                    <a:lnTo>
                      <a:pt x="1723" y="3304"/>
                    </a:lnTo>
                    <a:lnTo>
                      <a:pt x="1718" y="3297"/>
                    </a:lnTo>
                    <a:lnTo>
                      <a:pt x="1715" y="3294"/>
                    </a:lnTo>
                    <a:lnTo>
                      <a:pt x="1719" y="3286"/>
                    </a:lnTo>
                    <a:lnTo>
                      <a:pt x="1719" y="3284"/>
                    </a:lnTo>
                    <a:lnTo>
                      <a:pt x="1715" y="3278"/>
                    </a:lnTo>
                    <a:lnTo>
                      <a:pt x="1715" y="3276"/>
                    </a:lnTo>
                    <a:lnTo>
                      <a:pt x="1717" y="3274"/>
                    </a:lnTo>
                    <a:lnTo>
                      <a:pt x="1711" y="3263"/>
                    </a:lnTo>
                    <a:lnTo>
                      <a:pt x="1711" y="3259"/>
                    </a:lnTo>
                    <a:lnTo>
                      <a:pt x="1712" y="3258"/>
                    </a:lnTo>
                    <a:lnTo>
                      <a:pt x="1713" y="3254"/>
                    </a:lnTo>
                    <a:lnTo>
                      <a:pt x="1713" y="3253"/>
                    </a:lnTo>
                    <a:lnTo>
                      <a:pt x="1712" y="3246"/>
                    </a:lnTo>
                    <a:lnTo>
                      <a:pt x="1710" y="3242"/>
                    </a:lnTo>
                    <a:lnTo>
                      <a:pt x="1709" y="3238"/>
                    </a:lnTo>
                    <a:lnTo>
                      <a:pt x="1707" y="3235"/>
                    </a:lnTo>
                    <a:lnTo>
                      <a:pt x="1708" y="3231"/>
                    </a:lnTo>
                    <a:lnTo>
                      <a:pt x="1707" y="3227"/>
                    </a:lnTo>
                    <a:lnTo>
                      <a:pt x="1700" y="3224"/>
                    </a:lnTo>
                    <a:lnTo>
                      <a:pt x="1697" y="3222"/>
                    </a:lnTo>
                    <a:lnTo>
                      <a:pt x="1695" y="3216"/>
                    </a:lnTo>
                    <a:lnTo>
                      <a:pt x="1692" y="3213"/>
                    </a:lnTo>
                    <a:lnTo>
                      <a:pt x="1690" y="3207"/>
                    </a:lnTo>
                    <a:lnTo>
                      <a:pt x="1689" y="3205"/>
                    </a:lnTo>
                    <a:lnTo>
                      <a:pt x="1688" y="3202"/>
                    </a:lnTo>
                    <a:lnTo>
                      <a:pt x="1686" y="3197"/>
                    </a:lnTo>
                    <a:lnTo>
                      <a:pt x="1683" y="3194"/>
                    </a:lnTo>
                    <a:lnTo>
                      <a:pt x="1683" y="3186"/>
                    </a:lnTo>
                    <a:lnTo>
                      <a:pt x="1682" y="3183"/>
                    </a:lnTo>
                    <a:lnTo>
                      <a:pt x="1681" y="3181"/>
                    </a:lnTo>
                    <a:lnTo>
                      <a:pt x="1684" y="3167"/>
                    </a:lnTo>
                    <a:lnTo>
                      <a:pt x="1686" y="3156"/>
                    </a:lnTo>
                    <a:lnTo>
                      <a:pt x="1684" y="3155"/>
                    </a:lnTo>
                    <a:lnTo>
                      <a:pt x="1678" y="3146"/>
                    </a:lnTo>
                    <a:lnTo>
                      <a:pt x="1678" y="3144"/>
                    </a:lnTo>
                    <a:lnTo>
                      <a:pt x="1683" y="3133"/>
                    </a:lnTo>
                    <a:lnTo>
                      <a:pt x="1683" y="3132"/>
                    </a:lnTo>
                    <a:lnTo>
                      <a:pt x="1688" y="3128"/>
                    </a:lnTo>
                    <a:lnTo>
                      <a:pt x="1689" y="3123"/>
                    </a:lnTo>
                    <a:lnTo>
                      <a:pt x="1690" y="3117"/>
                    </a:lnTo>
                    <a:lnTo>
                      <a:pt x="1692" y="3112"/>
                    </a:lnTo>
                    <a:lnTo>
                      <a:pt x="1694" y="3105"/>
                    </a:lnTo>
                    <a:lnTo>
                      <a:pt x="1697" y="3101"/>
                    </a:lnTo>
                    <a:lnTo>
                      <a:pt x="1697" y="3098"/>
                    </a:lnTo>
                    <a:lnTo>
                      <a:pt x="1695" y="3083"/>
                    </a:lnTo>
                    <a:lnTo>
                      <a:pt x="1694" y="3076"/>
                    </a:lnTo>
                    <a:lnTo>
                      <a:pt x="1694" y="3068"/>
                    </a:lnTo>
                    <a:lnTo>
                      <a:pt x="1694" y="3058"/>
                    </a:lnTo>
                    <a:lnTo>
                      <a:pt x="1693" y="3055"/>
                    </a:lnTo>
                    <a:lnTo>
                      <a:pt x="1690" y="3052"/>
                    </a:lnTo>
                    <a:lnTo>
                      <a:pt x="1689" y="3050"/>
                    </a:lnTo>
                    <a:lnTo>
                      <a:pt x="1689" y="3046"/>
                    </a:lnTo>
                    <a:lnTo>
                      <a:pt x="1690" y="3037"/>
                    </a:lnTo>
                    <a:lnTo>
                      <a:pt x="1690" y="3033"/>
                    </a:lnTo>
                    <a:lnTo>
                      <a:pt x="1690" y="3031"/>
                    </a:lnTo>
                    <a:lnTo>
                      <a:pt x="1691" y="3031"/>
                    </a:lnTo>
                    <a:lnTo>
                      <a:pt x="1697" y="3024"/>
                    </a:lnTo>
                    <a:lnTo>
                      <a:pt x="1701" y="3009"/>
                    </a:lnTo>
                    <a:lnTo>
                      <a:pt x="1708" y="2997"/>
                    </a:lnTo>
                    <a:lnTo>
                      <a:pt x="1714" y="2984"/>
                    </a:lnTo>
                    <a:lnTo>
                      <a:pt x="1717" y="2984"/>
                    </a:lnTo>
                    <a:lnTo>
                      <a:pt x="1719" y="2986"/>
                    </a:lnTo>
                    <a:lnTo>
                      <a:pt x="1725" y="3002"/>
                    </a:lnTo>
                    <a:lnTo>
                      <a:pt x="1726" y="3004"/>
                    </a:lnTo>
                    <a:lnTo>
                      <a:pt x="1730" y="3004"/>
                    </a:lnTo>
                    <a:lnTo>
                      <a:pt x="1743" y="2997"/>
                    </a:lnTo>
                    <a:lnTo>
                      <a:pt x="1749" y="2994"/>
                    </a:lnTo>
                    <a:lnTo>
                      <a:pt x="1752" y="2990"/>
                    </a:lnTo>
                    <a:lnTo>
                      <a:pt x="1754" y="2989"/>
                    </a:lnTo>
                    <a:lnTo>
                      <a:pt x="1757" y="2989"/>
                    </a:lnTo>
                    <a:lnTo>
                      <a:pt x="1765" y="2994"/>
                    </a:lnTo>
                    <a:lnTo>
                      <a:pt x="1770" y="2994"/>
                    </a:lnTo>
                    <a:lnTo>
                      <a:pt x="1772" y="2993"/>
                    </a:lnTo>
                    <a:lnTo>
                      <a:pt x="1777" y="2989"/>
                    </a:lnTo>
                    <a:lnTo>
                      <a:pt x="1783" y="2987"/>
                    </a:lnTo>
                    <a:lnTo>
                      <a:pt x="1784" y="2983"/>
                    </a:lnTo>
                    <a:lnTo>
                      <a:pt x="1786" y="2981"/>
                    </a:lnTo>
                    <a:lnTo>
                      <a:pt x="1787" y="2969"/>
                    </a:lnTo>
                    <a:lnTo>
                      <a:pt x="1790" y="2966"/>
                    </a:lnTo>
                    <a:lnTo>
                      <a:pt x="1790" y="2965"/>
                    </a:lnTo>
                    <a:lnTo>
                      <a:pt x="1793" y="2962"/>
                    </a:lnTo>
                    <a:lnTo>
                      <a:pt x="1796" y="2956"/>
                    </a:lnTo>
                    <a:lnTo>
                      <a:pt x="1798" y="2953"/>
                    </a:lnTo>
                    <a:lnTo>
                      <a:pt x="1804" y="2943"/>
                    </a:lnTo>
                    <a:lnTo>
                      <a:pt x="1807" y="2941"/>
                    </a:lnTo>
                    <a:lnTo>
                      <a:pt x="1811" y="2938"/>
                    </a:lnTo>
                    <a:lnTo>
                      <a:pt x="1816" y="2926"/>
                    </a:lnTo>
                    <a:lnTo>
                      <a:pt x="1817" y="2924"/>
                    </a:lnTo>
                    <a:lnTo>
                      <a:pt x="1819" y="2924"/>
                    </a:lnTo>
                    <a:lnTo>
                      <a:pt x="1822" y="2924"/>
                    </a:lnTo>
                    <a:lnTo>
                      <a:pt x="1826" y="2925"/>
                    </a:lnTo>
                    <a:lnTo>
                      <a:pt x="1833" y="2927"/>
                    </a:lnTo>
                    <a:lnTo>
                      <a:pt x="1837" y="2928"/>
                    </a:lnTo>
                    <a:lnTo>
                      <a:pt x="1842" y="2926"/>
                    </a:lnTo>
                    <a:lnTo>
                      <a:pt x="1844" y="2917"/>
                    </a:lnTo>
                    <a:lnTo>
                      <a:pt x="1844" y="2914"/>
                    </a:lnTo>
                    <a:lnTo>
                      <a:pt x="1844" y="2912"/>
                    </a:lnTo>
                    <a:lnTo>
                      <a:pt x="1838" y="2904"/>
                    </a:lnTo>
                    <a:lnTo>
                      <a:pt x="1838" y="2901"/>
                    </a:lnTo>
                    <a:lnTo>
                      <a:pt x="1839" y="2900"/>
                    </a:lnTo>
                    <a:lnTo>
                      <a:pt x="1840" y="2897"/>
                    </a:lnTo>
                    <a:lnTo>
                      <a:pt x="1846" y="2895"/>
                    </a:lnTo>
                    <a:lnTo>
                      <a:pt x="1849" y="2893"/>
                    </a:lnTo>
                    <a:lnTo>
                      <a:pt x="1855" y="2885"/>
                    </a:lnTo>
                    <a:lnTo>
                      <a:pt x="1859" y="2882"/>
                    </a:lnTo>
                    <a:lnTo>
                      <a:pt x="1873" y="2870"/>
                    </a:lnTo>
                    <a:lnTo>
                      <a:pt x="1875" y="2869"/>
                    </a:lnTo>
                    <a:lnTo>
                      <a:pt x="1878" y="2867"/>
                    </a:lnTo>
                    <a:lnTo>
                      <a:pt x="1879" y="2867"/>
                    </a:lnTo>
                    <a:lnTo>
                      <a:pt x="1881" y="2865"/>
                    </a:lnTo>
                    <a:lnTo>
                      <a:pt x="1887" y="2856"/>
                    </a:lnTo>
                    <a:lnTo>
                      <a:pt x="1890" y="2853"/>
                    </a:lnTo>
                    <a:lnTo>
                      <a:pt x="1897" y="2851"/>
                    </a:lnTo>
                    <a:lnTo>
                      <a:pt x="1899" y="2849"/>
                    </a:lnTo>
                    <a:lnTo>
                      <a:pt x="1904" y="2842"/>
                    </a:lnTo>
                    <a:lnTo>
                      <a:pt x="1911" y="2838"/>
                    </a:lnTo>
                    <a:lnTo>
                      <a:pt x="1915" y="2835"/>
                    </a:lnTo>
                    <a:lnTo>
                      <a:pt x="1915" y="2833"/>
                    </a:lnTo>
                    <a:lnTo>
                      <a:pt x="1918" y="2830"/>
                    </a:lnTo>
                    <a:lnTo>
                      <a:pt x="1920" y="2828"/>
                    </a:lnTo>
                    <a:lnTo>
                      <a:pt x="1926" y="2821"/>
                    </a:lnTo>
                    <a:lnTo>
                      <a:pt x="1927" y="2814"/>
                    </a:lnTo>
                    <a:lnTo>
                      <a:pt x="1926" y="2812"/>
                    </a:lnTo>
                    <a:lnTo>
                      <a:pt x="1925" y="2809"/>
                    </a:lnTo>
                    <a:lnTo>
                      <a:pt x="1925" y="2788"/>
                    </a:lnTo>
                    <a:lnTo>
                      <a:pt x="1927" y="2784"/>
                    </a:lnTo>
                    <a:lnTo>
                      <a:pt x="1935" y="2776"/>
                    </a:lnTo>
                    <a:lnTo>
                      <a:pt x="1938" y="2771"/>
                    </a:lnTo>
                    <a:lnTo>
                      <a:pt x="1947" y="2767"/>
                    </a:lnTo>
                    <a:lnTo>
                      <a:pt x="1948" y="2766"/>
                    </a:lnTo>
                    <a:lnTo>
                      <a:pt x="1948" y="2761"/>
                    </a:lnTo>
                    <a:lnTo>
                      <a:pt x="1948" y="2759"/>
                    </a:lnTo>
                    <a:lnTo>
                      <a:pt x="1946" y="2759"/>
                    </a:lnTo>
                    <a:lnTo>
                      <a:pt x="1941" y="2762"/>
                    </a:lnTo>
                    <a:lnTo>
                      <a:pt x="1938" y="2763"/>
                    </a:lnTo>
                    <a:lnTo>
                      <a:pt x="1935" y="2763"/>
                    </a:lnTo>
                    <a:lnTo>
                      <a:pt x="1933" y="2762"/>
                    </a:lnTo>
                    <a:lnTo>
                      <a:pt x="1931" y="2762"/>
                    </a:lnTo>
                    <a:lnTo>
                      <a:pt x="1929" y="2758"/>
                    </a:lnTo>
                    <a:lnTo>
                      <a:pt x="1927" y="2749"/>
                    </a:lnTo>
                    <a:lnTo>
                      <a:pt x="1925" y="2737"/>
                    </a:lnTo>
                    <a:lnTo>
                      <a:pt x="1923" y="2736"/>
                    </a:lnTo>
                    <a:lnTo>
                      <a:pt x="1922" y="2735"/>
                    </a:lnTo>
                    <a:lnTo>
                      <a:pt x="1919" y="2735"/>
                    </a:lnTo>
                    <a:lnTo>
                      <a:pt x="1912" y="2737"/>
                    </a:lnTo>
                    <a:lnTo>
                      <a:pt x="1909" y="2736"/>
                    </a:lnTo>
                    <a:lnTo>
                      <a:pt x="1907" y="2734"/>
                    </a:lnTo>
                    <a:lnTo>
                      <a:pt x="1906" y="2730"/>
                    </a:lnTo>
                    <a:lnTo>
                      <a:pt x="1905" y="2729"/>
                    </a:lnTo>
                    <a:lnTo>
                      <a:pt x="1905" y="2726"/>
                    </a:lnTo>
                    <a:lnTo>
                      <a:pt x="1905" y="2720"/>
                    </a:lnTo>
                    <a:lnTo>
                      <a:pt x="1906" y="2718"/>
                    </a:lnTo>
                    <a:lnTo>
                      <a:pt x="1911" y="2711"/>
                    </a:lnTo>
                    <a:lnTo>
                      <a:pt x="1914" y="2708"/>
                    </a:lnTo>
                    <a:lnTo>
                      <a:pt x="1915" y="2706"/>
                    </a:lnTo>
                    <a:lnTo>
                      <a:pt x="1915" y="2705"/>
                    </a:lnTo>
                    <a:lnTo>
                      <a:pt x="1915" y="2704"/>
                    </a:lnTo>
                    <a:lnTo>
                      <a:pt x="1912" y="2700"/>
                    </a:lnTo>
                    <a:lnTo>
                      <a:pt x="1912" y="2699"/>
                    </a:lnTo>
                    <a:lnTo>
                      <a:pt x="1914" y="2697"/>
                    </a:lnTo>
                    <a:lnTo>
                      <a:pt x="1915" y="2696"/>
                    </a:lnTo>
                    <a:lnTo>
                      <a:pt x="1919" y="2695"/>
                    </a:lnTo>
                    <a:lnTo>
                      <a:pt x="1921" y="2695"/>
                    </a:lnTo>
                    <a:lnTo>
                      <a:pt x="1925" y="2691"/>
                    </a:lnTo>
                    <a:lnTo>
                      <a:pt x="1931" y="2688"/>
                    </a:lnTo>
                    <a:lnTo>
                      <a:pt x="1943" y="2677"/>
                    </a:lnTo>
                    <a:lnTo>
                      <a:pt x="1950" y="2669"/>
                    </a:lnTo>
                    <a:lnTo>
                      <a:pt x="1952" y="2666"/>
                    </a:lnTo>
                    <a:lnTo>
                      <a:pt x="1957" y="2655"/>
                    </a:lnTo>
                    <a:lnTo>
                      <a:pt x="1959" y="2654"/>
                    </a:lnTo>
                    <a:lnTo>
                      <a:pt x="1962" y="2653"/>
                    </a:lnTo>
                    <a:lnTo>
                      <a:pt x="1969" y="2653"/>
                    </a:lnTo>
                    <a:lnTo>
                      <a:pt x="1972" y="2649"/>
                    </a:lnTo>
                    <a:lnTo>
                      <a:pt x="1978" y="2644"/>
                    </a:lnTo>
                    <a:lnTo>
                      <a:pt x="1981" y="2642"/>
                    </a:lnTo>
                    <a:lnTo>
                      <a:pt x="1983" y="2643"/>
                    </a:lnTo>
                    <a:lnTo>
                      <a:pt x="1990" y="2648"/>
                    </a:lnTo>
                    <a:lnTo>
                      <a:pt x="2000" y="2655"/>
                    </a:lnTo>
                    <a:lnTo>
                      <a:pt x="2000" y="2657"/>
                    </a:lnTo>
                    <a:lnTo>
                      <a:pt x="2000" y="2663"/>
                    </a:lnTo>
                    <a:lnTo>
                      <a:pt x="2000" y="2665"/>
                    </a:lnTo>
                    <a:lnTo>
                      <a:pt x="2004" y="2669"/>
                    </a:lnTo>
                    <a:lnTo>
                      <a:pt x="2007" y="2669"/>
                    </a:lnTo>
                    <a:lnTo>
                      <a:pt x="2008" y="2668"/>
                    </a:lnTo>
                    <a:lnTo>
                      <a:pt x="2013" y="2658"/>
                    </a:lnTo>
                    <a:lnTo>
                      <a:pt x="2016" y="2655"/>
                    </a:lnTo>
                    <a:lnTo>
                      <a:pt x="2020" y="2654"/>
                    </a:lnTo>
                    <a:lnTo>
                      <a:pt x="2021" y="2655"/>
                    </a:lnTo>
                    <a:lnTo>
                      <a:pt x="2024" y="2656"/>
                    </a:lnTo>
                    <a:lnTo>
                      <a:pt x="2028" y="2656"/>
                    </a:lnTo>
                    <a:lnTo>
                      <a:pt x="2035" y="2646"/>
                    </a:lnTo>
                    <a:lnTo>
                      <a:pt x="2044" y="2643"/>
                    </a:lnTo>
                    <a:lnTo>
                      <a:pt x="2047" y="2638"/>
                    </a:lnTo>
                    <a:lnTo>
                      <a:pt x="2054" y="2635"/>
                    </a:lnTo>
                    <a:lnTo>
                      <a:pt x="2064" y="2628"/>
                    </a:lnTo>
                    <a:lnTo>
                      <a:pt x="2066" y="2626"/>
                    </a:lnTo>
                    <a:lnTo>
                      <a:pt x="2066" y="2623"/>
                    </a:lnTo>
                    <a:lnTo>
                      <a:pt x="2064" y="2616"/>
                    </a:lnTo>
                    <a:lnTo>
                      <a:pt x="2061" y="2611"/>
                    </a:lnTo>
                    <a:lnTo>
                      <a:pt x="2060" y="2608"/>
                    </a:lnTo>
                    <a:lnTo>
                      <a:pt x="2060" y="2605"/>
                    </a:lnTo>
                    <a:lnTo>
                      <a:pt x="2061" y="2595"/>
                    </a:lnTo>
                    <a:lnTo>
                      <a:pt x="2060" y="2590"/>
                    </a:lnTo>
                    <a:lnTo>
                      <a:pt x="2060" y="2585"/>
                    </a:lnTo>
                    <a:lnTo>
                      <a:pt x="2056" y="2579"/>
                    </a:lnTo>
                    <a:lnTo>
                      <a:pt x="2054" y="2574"/>
                    </a:lnTo>
                    <a:lnTo>
                      <a:pt x="2052" y="2569"/>
                    </a:lnTo>
                    <a:lnTo>
                      <a:pt x="2051" y="2556"/>
                    </a:lnTo>
                    <a:lnTo>
                      <a:pt x="2050" y="2550"/>
                    </a:lnTo>
                    <a:lnTo>
                      <a:pt x="2046" y="2545"/>
                    </a:lnTo>
                    <a:lnTo>
                      <a:pt x="2042" y="2541"/>
                    </a:lnTo>
                    <a:lnTo>
                      <a:pt x="2039" y="2534"/>
                    </a:lnTo>
                    <a:lnTo>
                      <a:pt x="2049" y="2514"/>
                    </a:lnTo>
                    <a:lnTo>
                      <a:pt x="2052" y="2512"/>
                    </a:lnTo>
                    <a:lnTo>
                      <a:pt x="2060" y="2504"/>
                    </a:lnTo>
                    <a:lnTo>
                      <a:pt x="2060" y="2492"/>
                    </a:lnTo>
                    <a:lnTo>
                      <a:pt x="2062" y="2488"/>
                    </a:lnTo>
                    <a:lnTo>
                      <a:pt x="2062" y="2477"/>
                    </a:lnTo>
                    <a:lnTo>
                      <a:pt x="2064" y="2473"/>
                    </a:lnTo>
                    <a:lnTo>
                      <a:pt x="2065" y="2471"/>
                    </a:lnTo>
                    <a:lnTo>
                      <a:pt x="2067" y="2470"/>
                    </a:lnTo>
                    <a:lnTo>
                      <a:pt x="2071" y="2470"/>
                    </a:lnTo>
                    <a:lnTo>
                      <a:pt x="2072" y="2472"/>
                    </a:lnTo>
                    <a:lnTo>
                      <a:pt x="2073" y="2473"/>
                    </a:lnTo>
                    <a:lnTo>
                      <a:pt x="2073" y="2488"/>
                    </a:lnTo>
                    <a:lnTo>
                      <a:pt x="2076" y="2491"/>
                    </a:lnTo>
                    <a:lnTo>
                      <a:pt x="2082" y="2492"/>
                    </a:lnTo>
                    <a:lnTo>
                      <a:pt x="2086" y="2490"/>
                    </a:lnTo>
                    <a:lnTo>
                      <a:pt x="2090" y="2491"/>
                    </a:lnTo>
                    <a:lnTo>
                      <a:pt x="2097" y="2499"/>
                    </a:lnTo>
                    <a:lnTo>
                      <a:pt x="2104" y="2502"/>
                    </a:lnTo>
                    <a:lnTo>
                      <a:pt x="2117" y="2497"/>
                    </a:lnTo>
                    <a:lnTo>
                      <a:pt x="2121" y="2497"/>
                    </a:lnTo>
                    <a:lnTo>
                      <a:pt x="2132" y="2493"/>
                    </a:lnTo>
                    <a:lnTo>
                      <a:pt x="2140" y="2493"/>
                    </a:lnTo>
                    <a:lnTo>
                      <a:pt x="2148" y="2500"/>
                    </a:lnTo>
                    <a:lnTo>
                      <a:pt x="2154" y="2501"/>
                    </a:lnTo>
                    <a:lnTo>
                      <a:pt x="2159" y="2492"/>
                    </a:lnTo>
                    <a:lnTo>
                      <a:pt x="2168" y="2489"/>
                    </a:lnTo>
                    <a:lnTo>
                      <a:pt x="2175" y="2489"/>
                    </a:lnTo>
                    <a:lnTo>
                      <a:pt x="2178" y="2491"/>
                    </a:lnTo>
                    <a:lnTo>
                      <a:pt x="2194" y="2492"/>
                    </a:lnTo>
                    <a:lnTo>
                      <a:pt x="2200" y="2489"/>
                    </a:lnTo>
                    <a:lnTo>
                      <a:pt x="2205" y="2480"/>
                    </a:lnTo>
                    <a:lnTo>
                      <a:pt x="2206" y="2481"/>
                    </a:lnTo>
                    <a:lnTo>
                      <a:pt x="2209" y="2490"/>
                    </a:lnTo>
                    <a:lnTo>
                      <a:pt x="2213" y="2493"/>
                    </a:lnTo>
                    <a:lnTo>
                      <a:pt x="2217" y="2493"/>
                    </a:lnTo>
                    <a:lnTo>
                      <a:pt x="2227" y="2500"/>
                    </a:lnTo>
                    <a:lnTo>
                      <a:pt x="2243" y="2491"/>
                    </a:lnTo>
                    <a:lnTo>
                      <a:pt x="2250" y="2489"/>
                    </a:lnTo>
                    <a:lnTo>
                      <a:pt x="2260" y="2494"/>
                    </a:lnTo>
                    <a:lnTo>
                      <a:pt x="2266" y="2503"/>
                    </a:lnTo>
                    <a:lnTo>
                      <a:pt x="2262" y="2509"/>
                    </a:lnTo>
                    <a:lnTo>
                      <a:pt x="2261" y="2512"/>
                    </a:lnTo>
                    <a:lnTo>
                      <a:pt x="2260" y="2513"/>
                    </a:lnTo>
                    <a:lnTo>
                      <a:pt x="2252" y="2514"/>
                    </a:lnTo>
                    <a:lnTo>
                      <a:pt x="2249" y="2515"/>
                    </a:lnTo>
                    <a:lnTo>
                      <a:pt x="2246" y="2518"/>
                    </a:lnTo>
                    <a:lnTo>
                      <a:pt x="2244" y="2518"/>
                    </a:lnTo>
                    <a:lnTo>
                      <a:pt x="2243" y="2520"/>
                    </a:lnTo>
                    <a:lnTo>
                      <a:pt x="2240" y="2531"/>
                    </a:lnTo>
                    <a:lnTo>
                      <a:pt x="2239" y="2532"/>
                    </a:lnTo>
                    <a:lnTo>
                      <a:pt x="2229" y="2531"/>
                    </a:lnTo>
                    <a:lnTo>
                      <a:pt x="2229" y="2533"/>
                    </a:lnTo>
                    <a:lnTo>
                      <a:pt x="2226" y="2535"/>
                    </a:lnTo>
                    <a:lnTo>
                      <a:pt x="2220" y="2536"/>
                    </a:lnTo>
                    <a:lnTo>
                      <a:pt x="2215" y="2539"/>
                    </a:lnTo>
                    <a:lnTo>
                      <a:pt x="2212" y="2539"/>
                    </a:lnTo>
                    <a:lnTo>
                      <a:pt x="2207" y="2539"/>
                    </a:lnTo>
                    <a:lnTo>
                      <a:pt x="2204" y="2539"/>
                    </a:lnTo>
                    <a:lnTo>
                      <a:pt x="2201" y="2540"/>
                    </a:lnTo>
                    <a:lnTo>
                      <a:pt x="2200" y="2541"/>
                    </a:lnTo>
                    <a:lnTo>
                      <a:pt x="2199" y="2545"/>
                    </a:lnTo>
                    <a:lnTo>
                      <a:pt x="2200" y="2550"/>
                    </a:lnTo>
                    <a:lnTo>
                      <a:pt x="2201" y="2551"/>
                    </a:lnTo>
                    <a:lnTo>
                      <a:pt x="2206" y="2553"/>
                    </a:lnTo>
                    <a:lnTo>
                      <a:pt x="2207" y="2554"/>
                    </a:lnTo>
                    <a:lnTo>
                      <a:pt x="2205" y="2557"/>
                    </a:lnTo>
                    <a:lnTo>
                      <a:pt x="2205" y="2560"/>
                    </a:lnTo>
                    <a:lnTo>
                      <a:pt x="2207" y="2567"/>
                    </a:lnTo>
                    <a:lnTo>
                      <a:pt x="2206" y="2570"/>
                    </a:lnTo>
                    <a:lnTo>
                      <a:pt x="2202" y="2573"/>
                    </a:lnTo>
                    <a:lnTo>
                      <a:pt x="2202" y="2575"/>
                    </a:lnTo>
                    <a:lnTo>
                      <a:pt x="2204" y="2581"/>
                    </a:lnTo>
                    <a:lnTo>
                      <a:pt x="2205" y="2586"/>
                    </a:lnTo>
                    <a:lnTo>
                      <a:pt x="2205" y="2587"/>
                    </a:lnTo>
                    <a:lnTo>
                      <a:pt x="2201" y="2590"/>
                    </a:lnTo>
                    <a:lnTo>
                      <a:pt x="2200" y="2592"/>
                    </a:lnTo>
                    <a:lnTo>
                      <a:pt x="2199" y="2594"/>
                    </a:lnTo>
                    <a:lnTo>
                      <a:pt x="2201" y="2598"/>
                    </a:lnTo>
                    <a:lnTo>
                      <a:pt x="2205" y="2600"/>
                    </a:lnTo>
                    <a:lnTo>
                      <a:pt x="2206" y="2601"/>
                    </a:lnTo>
                    <a:lnTo>
                      <a:pt x="2205" y="2606"/>
                    </a:lnTo>
                    <a:lnTo>
                      <a:pt x="2207" y="2616"/>
                    </a:lnTo>
                    <a:lnTo>
                      <a:pt x="2207" y="2622"/>
                    </a:lnTo>
                    <a:lnTo>
                      <a:pt x="2216" y="2628"/>
                    </a:lnTo>
                    <a:lnTo>
                      <a:pt x="2219" y="2628"/>
                    </a:lnTo>
                    <a:lnTo>
                      <a:pt x="2233" y="2619"/>
                    </a:lnTo>
                    <a:lnTo>
                      <a:pt x="2238" y="2622"/>
                    </a:lnTo>
                    <a:lnTo>
                      <a:pt x="2243" y="2629"/>
                    </a:lnTo>
                    <a:lnTo>
                      <a:pt x="2244" y="2635"/>
                    </a:lnTo>
                    <a:lnTo>
                      <a:pt x="2244" y="2641"/>
                    </a:lnTo>
                    <a:lnTo>
                      <a:pt x="2248" y="2649"/>
                    </a:lnTo>
                    <a:lnTo>
                      <a:pt x="2251" y="2650"/>
                    </a:lnTo>
                    <a:lnTo>
                      <a:pt x="2256" y="2648"/>
                    </a:lnTo>
                    <a:lnTo>
                      <a:pt x="2262" y="2649"/>
                    </a:lnTo>
                    <a:lnTo>
                      <a:pt x="2263" y="2650"/>
                    </a:lnTo>
                    <a:lnTo>
                      <a:pt x="2264" y="2656"/>
                    </a:lnTo>
                    <a:lnTo>
                      <a:pt x="2267" y="2660"/>
                    </a:lnTo>
                    <a:lnTo>
                      <a:pt x="2264" y="2666"/>
                    </a:lnTo>
                    <a:lnTo>
                      <a:pt x="2263" y="2669"/>
                    </a:lnTo>
                    <a:lnTo>
                      <a:pt x="2260" y="2673"/>
                    </a:lnTo>
                    <a:lnTo>
                      <a:pt x="2252" y="2676"/>
                    </a:lnTo>
                    <a:lnTo>
                      <a:pt x="2250" y="2679"/>
                    </a:lnTo>
                    <a:lnTo>
                      <a:pt x="2250" y="2683"/>
                    </a:lnTo>
                    <a:lnTo>
                      <a:pt x="2250" y="2687"/>
                    </a:lnTo>
                    <a:lnTo>
                      <a:pt x="2252" y="2691"/>
                    </a:lnTo>
                    <a:lnTo>
                      <a:pt x="2256" y="2694"/>
                    </a:lnTo>
                    <a:lnTo>
                      <a:pt x="2264" y="2690"/>
                    </a:lnTo>
                    <a:lnTo>
                      <a:pt x="2269" y="2691"/>
                    </a:lnTo>
                    <a:lnTo>
                      <a:pt x="2269" y="2695"/>
                    </a:lnTo>
                    <a:lnTo>
                      <a:pt x="2263" y="2707"/>
                    </a:lnTo>
                    <a:lnTo>
                      <a:pt x="2262" y="2716"/>
                    </a:lnTo>
                    <a:lnTo>
                      <a:pt x="2256" y="2720"/>
                    </a:lnTo>
                    <a:lnTo>
                      <a:pt x="2246" y="2724"/>
                    </a:lnTo>
                    <a:lnTo>
                      <a:pt x="2243" y="2725"/>
                    </a:lnTo>
                    <a:lnTo>
                      <a:pt x="2242" y="2728"/>
                    </a:lnTo>
                    <a:lnTo>
                      <a:pt x="2243" y="2732"/>
                    </a:lnTo>
                    <a:lnTo>
                      <a:pt x="2243" y="2738"/>
                    </a:lnTo>
                    <a:lnTo>
                      <a:pt x="2241" y="2740"/>
                    </a:lnTo>
                    <a:lnTo>
                      <a:pt x="2240" y="2741"/>
                    </a:lnTo>
                    <a:lnTo>
                      <a:pt x="2239" y="2741"/>
                    </a:lnTo>
                    <a:lnTo>
                      <a:pt x="2237" y="2742"/>
                    </a:lnTo>
                    <a:lnTo>
                      <a:pt x="2229" y="2741"/>
                    </a:lnTo>
                    <a:lnTo>
                      <a:pt x="2228" y="2741"/>
                    </a:lnTo>
                    <a:lnTo>
                      <a:pt x="2223" y="2740"/>
                    </a:lnTo>
                    <a:lnTo>
                      <a:pt x="2222" y="2739"/>
                    </a:lnTo>
                    <a:lnTo>
                      <a:pt x="2220" y="2739"/>
                    </a:lnTo>
                    <a:lnTo>
                      <a:pt x="2218" y="2741"/>
                    </a:lnTo>
                    <a:lnTo>
                      <a:pt x="2215" y="2742"/>
                    </a:lnTo>
                    <a:lnTo>
                      <a:pt x="2215" y="2743"/>
                    </a:lnTo>
                    <a:lnTo>
                      <a:pt x="2213" y="2746"/>
                    </a:lnTo>
                    <a:lnTo>
                      <a:pt x="2215" y="2747"/>
                    </a:lnTo>
                    <a:lnTo>
                      <a:pt x="2215" y="2748"/>
                    </a:lnTo>
                    <a:lnTo>
                      <a:pt x="2216" y="2750"/>
                    </a:lnTo>
                    <a:lnTo>
                      <a:pt x="2221" y="2756"/>
                    </a:lnTo>
                    <a:lnTo>
                      <a:pt x="2230" y="2760"/>
                    </a:lnTo>
                    <a:lnTo>
                      <a:pt x="2236" y="2764"/>
                    </a:lnTo>
                    <a:lnTo>
                      <a:pt x="2238" y="2774"/>
                    </a:lnTo>
                    <a:lnTo>
                      <a:pt x="2244" y="2784"/>
                    </a:lnTo>
                    <a:lnTo>
                      <a:pt x="2253" y="2793"/>
                    </a:lnTo>
                    <a:lnTo>
                      <a:pt x="2258" y="2794"/>
                    </a:lnTo>
                    <a:lnTo>
                      <a:pt x="2262" y="2801"/>
                    </a:lnTo>
                    <a:lnTo>
                      <a:pt x="2282" y="2817"/>
                    </a:lnTo>
                    <a:lnTo>
                      <a:pt x="2293" y="2819"/>
                    </a:lnTo>
                    <a:lnTo>
                      <a:pt x="2298" y="2824"/>
                    </a:lnTo>
                    <a:lnTo>
                      <a:pt x="2299" y="2830"/>
                    </a:lnTo>
                    <a:lnTo>
                      <a:pt x="2304" y="2835"/>
                    </a:lnTo>
                    <a:lnTo>
                      <a:pt x="2312" y="2832"/>
                    </a:lnTo>
                    <a:lnTo>
                      <a:pt x="2324" y="2832"/>
                    </a:lnTo>
                    <a:lnTo>
                      <a:pt x="2346" y="2819"/>
                    </a:lnTo>
                    <a:lnTo>
                      <a:pt x="2357" y="2814"/>
                    </a:lnTo>
                    <a:lnTo>
                      <a:pt x="2364" y="2815"/>
                    </a:lnTo>
                    <a:lnTo>
                      <a:pt x="2365" y="2820"/>
                    </a:lnTo>
                    <a:lnTo>
                      <a:pt x="2373" y="2818"/>
                    </a:lnTo>
                    <a:lnTo>
                      <a:pt x="2383" y="2812"/>
                    </a:lnTo>
                    <a:lnTo>
                      <a:pt x="2405" y="2813"/>
                    </a:lnTo>
                    <a:lnTo>
                      <a:pt x="2411" y="2810"/>
                    </a:lnTo>
                    <a:lnTo>
                      <a:pt x="2416" y="2802"/>
                    </a:lnTo>
                    <a:lnTo>
                      <a:pt x="2422" y="2798"/>
                    </a:lnTo>
                    <a:lnTo>
                      <a:pt x="2423" y="2797"/>
                    </a:lnTo>
                    <a:lnTo>
                      <a:pt x="2420" y="2790"/>
                    </a:lnTo>
                    <a:lnTo>
                      <a:pt x="2430" y="2781"/>
                    </a:lnTo>
                    <a:lnTo>
                      <a:pt x="2434" y="2777"/>
                    </a:lnTo>
                    <a:lnTo>
                      <a:pt x="2440" y="2768"/>
                    </a:lnTo>
                    <a:lnTo>
                      <a:pt x="2445" y="2758"/>
                    </a:lnTo>
                    <a:lnTo>
                      <a:pt x="2446" y="2748"/>
                    </a:lnTo>
                    <a:lnTo>
                      <a:pt x="2447" y="2747"/>
                    </a:lnTo>
                    <a:lnTo>
                      <a:pt x="2454" y="2746"/>
                    </a:lnTo>
                    <a:lnTo>
                      <a:pt x="2460" y="2745"/>
                    </a:lnTo>
                    <a:lnTo>
                      <a:pt x="2465" y="2741"/>
                    </a:lnTo>
                    <a:lnTo>
                      <a:pt x="2466" y="2738"/>
                    </a:lnTo>
                    <a:lnTo>
                      <a:pt x="2472" y="2735"/>
                    </a:lnTo>
                    <a:lnTo>
                      <a:pt x="2478" y="2735"/>
                    </a:lnTo>
                    <a:lnTo>
                      <a:pt x="2499" y="2746"/>
                    </a:lnTo>
                    <a:lnTo>
                      <a:pt x="2511" y="2747"/>
                    </a:lnTo>
                    <a:lnTo>
                      <a:pt x="2515" y="2749"/>
                    </a:lnTo>
                    <a:lnTo>
                      <a:pt x="2521" y="2749"/>
                    </a:lnTo>
                    <a:lnTo>
                      <a:pt x="2520" y="2753"/>
                    </a:lnTo>
                    <a:lnTo>
                      <a:pt x="2516" y="2761"/>
                    </a:lnTo>
                    <a:lnTo>
                      <a:pt x="2516" y="2772"/>
                    </a:lnTo>
                    <a:lnTo>
                      <a:pt x="2517" y="2776"/>
                    </a:lnTo>
                    <a:lnTo>
                      <a:pt x="2523" y="2780"/>
                    </a:lnTo>
                    <a:lnTo>
                      <a:pt x="2527" y="2780"/>
                    </a:lnTo>
                    <a:lnTo>
                      <a:pt x="2537" y="2774"/>
                    </a:lnTo>
                    <a:lnTo>
                      <a:pt x="2543" y="2774"/>
                    </a:lnTo>
                    <a:lnTo>
                      <a:pt x="2548" y="2779"/>
                    </a:lnTo>
                    <a:lnTo>
                      <a:pt x="2551" y="2791"/>
                    </a:lnTo>
                    <a:lnTo>
                      <a:pt x="2552" y="2798"/>
                    </a:lnTo>
                    <a:lnTo>
                      <a:pt x="2553" y="2803"/>
                    </a:lnTo>
                    <a:lnTo>
                      <a:pt x="2553" y="2807"/>
                    </a:lnTo>
                    <a:lnTo>
                      <a:pt x="2552" y="2809"/>
                    </a:lnTo>
                    <a:lnTo>
                      <a:pt x="2549" y="2811"/>
                    </a:lnTo>
                    <a:lnTo>
                      <a:pt x="2546" y="2813"/>
                    </a:lnTo>
                    <a:lnTo>
                      <a:pt x="2540" y="2817"/>
                    </a:lnTo>
                    <a:lnTo>
                      <a:pt x="2534" y="2822"/>
                    </a:lnTo>
                    <a:lnTo>
                      <a:pt x="2534" y="2824"/>
                    </a:lnTo>
                    <a:lnTo>
                      <a:pt x="2536" y="2828"/>
                    </a:lnTo>
                    <a:lnTo>
                      <a:pt x="2536" y="2835"/>
                    </a:lnTo>
                    <a:lnTo>
                      <a:pt x="2539" y="2850"/>
                    </a:lnTo>
                    <a:lnTo>
                      <a:pt x="2540" y="2852"/>
                    </a:lnTo>
                    <a:lnTo>
                      <a:pt x="2548" y="2856"/>
                    </a:lnTo>
                    <a:lnTo>
                      <a:pt x="2557" y="2855"/>
                    </a:lnTo>
                    <a:lnTo>
                      <a:pt x="2559" y="2856"/>
                    </a:lnTo>
                    <a:lnTo>
                      <a:pt x="2560" y="2859"/>
                    </a:lnTo>
                    <a:lnTo>
                      <a:pt x="2559" y="2862"/>
                    </a:lnTo>
                    <a:lnTo>
                      <a:pt x="2552" y="2865"/>
                    </a:lnTo>
                    <a:lnTo>
                      <a:pt x="2551" y="2869"/>
                    </a:lnTo>
                    <a:lnTo>
                      <a:pt x="2551" y="2872"/>
                    </a:lnTo>
                    <a:lnTo>
                      <a:pt x="2553" y="2881"/>
                    </a:lnTo>
                    <a:lnTo>
                      <a:pt x="2552" y="2893"/>
                    </a:lnTo>
                    <a:lnTo>
                      <a:pt x="2554" y="2898"/>
                    </a:lnTo>
                    <a:lnTo>
                      <a:pt x="2554" y="2906"/>
                    </a:lnTo>
                    <a:lnTo>
                      <a:pt x="2558" y="2906"/>
                    </a:lnTo>
                    <a:lnTo>
                      <a:pt x="2560" y="2904"/>
                    </a:lnTo>
                    <a:close/>
                  </a:path>
                </a:pathLst>
              </a:custGeom>
              <a:solidFill>
                <a:srgbClr val="FF714F"/>
              </a:solidFill>
              <a:ln w="9525">
                <a:solidFill>
                  <a:schemeClr val="bg1"/>
                </a:solidFill>
                <a:round/>
                <a:headEnd/>
                <a:tailEnd/>
              </a:ln>
            </p:spPr>
            <p:txBody>
              <a:bodyPr/>
              <a:lstStyle/>
              <a:p>
                <a:endParaRPr lang="en-US"/>
              </a:p>
            </p:txBody>
          </p:sp>
          <p:sp>
            <p:nvSpPr>
              <p:cNvPr id="210" name="Freeform 8"/>
              <p:cNvSpPr>
                <a:spLocks/>
              </p:cNvSpPr>
              <p:nvPr/>
            </p:nvSpPr>
            <p:spPr bwMode="auto">
              <a:xfrm>
                <a:off x="3497263" y="3016250"/>
                <a:ext cx="392112" cy="800100"/>
              </a:xfrm>
              <a:custGeom>
                <a:avLst/>
                <a:gdLst>
                  <a:gd name="T0" fmla="*/ 2147483647 w 1304"/>
                  <a:gd name="T1" fmla="*/ 2147483647 h 2681"/>
                  <a:gd name="T2" fmla="*/ 2147483647 w 1304"/>
                  <a:gd name="T3" fmla="*/ 2147483647 h 2681"/>
                  <a:gd name="T4" fmla="*/ 2147483647 w 1304"/>
                  <a:gd name="T5" fmla="*/ 2147483647 h 2681"/>
                  <a:gd name="T6" fmla="*/ 2147483647 w 1304"/>
                  <a:gd name="T7" fmla="*/ 2147483647 h 2681"/>
                  <a:gd name="T8" fmla="*/ 2147483647 w 1304"/>
                  <a:gd name="T9" fmla="*/ 2147483647 h 2681"/>
                  <a:gd name="T10" fmla="*/ 2147483647 w 1304"/>
                  <a:gd name="T11" fmla="*/ 2147483647 h 2681"/>
                  <a:gd name="T12" fmla="*/ 2147483647 w 1304"/>
                  <a:gd name="T13" fmla="*/ 2147483647 h 2681"/>
                  <a:gd name="T14" fmla="*/ 2147483647 w 1304"/>
                  <a:gd name="T15" fmla="*/ 2147483647 h 2681"/>
                  <a:gd name="T16" fmla="*/ 2147483647 w 1304"/>
                  <a:gd name="T17" fmla="*/ 2147483647 h 2681"/>
                  <a:gd name="T18" fmla="*/ 2147483647 w 1304"/>
                  <a:gd name="T19" fmla="*/ 2147483647 h 2681"/>
                  <a:gd name="T20" fmla="*/ 2147483647 w 1304"/>
                  <a:gd name="T21" fmla="*/ 2147483647 h 2681"/>
                  <a:gd name="T22" fmla="*/ 2147483647 w 1304"/>
                  <a:gd name="T23" fmla="*/ 2147483647 h 2681"/>
                  <a:gd name="T24" fmla="*/ 2147483647 w 1304"/>
                  <a:gd name="T25" fmla="*/ 2147483647 h 2681"/>
                  <a:gd name="T26" fmla="*/ 2147483647 w 1304"/>
                  <a:gd name="T27" fmla="*/ 2147483647 h 2681"/>
                  <a:gd name="T28" fmla="*/ 2147483647 w 1304"/>
                  <a:gd name="T29" fmla="*/ 2147483647 h 2681"/>
                  <a:gd name="T30" fmla="*/ 2147483647 w 1304"/>
                  <a:gd name="T31" fmla="*/ 2147483647 h 2681"/>
                  <a:gd name="T32" fmla="*/ 2147483647 w 1304"/>
                  <a:gd name="T33" fmla="*/ 2147483647 h 2681"/>
                  <a:gd name="T34" fmla="*/ 2147483647 w 1304"/>
                  <a:gd name="T35" fmla="*/ 2147483647 h 2681"/>
                  <a:gd name="T36" fmla="*/ 2147483647 w 1304"/>
                  <a:gd name="T37" fmla="*/ 2147483647 h 2681"/>
                  <a:gd name="T38" fmla="*/ 2147483647 w 1304"/>
                  <a:gd name="T39" fmla="*/ 2147483647 h 2681"/>
                  <a:gd name="T40" fmla="*/ 2147483647 w 1304"/>
                  <a:gd name="T41" fmla="*/ 2147483647 h 2681"/>
                  <a:gd name="T42" fmla="*/ 2147483647 w 1304"/>
                  <a:gd name="T43" fmla="*/ 2147483647 h 2681"/>
                  <a:gd name="T44" fmla="*/ 2147483647 w 1304"/>
                  <a:gd name="T45" fmla="*/ 2147483647 h 2681"/>
                  <a:gd name="T46" fmla="*/ 2147483647 w 1304"/>
                  <a:gd name="T47" fmla="*/ 2147483647 h 2681"/>
                  <a:gd name="T48" fmla="*/ 2147483647 w 1304"/>
                  <a:gd name="T49" fmla="*/ 2147483647 h 2681"/>
                  <a:gd name="T50" fmla="*/ 2147483647 w 1304"/>
                  <a:gd name="T51" fmla="*/ 2147483647 h 2681"/>
                  <a:gd name="T52" fmla="*/ 2147483647 w 1304"/>
                  <a:gd name="T53" fmla="*/ 2147483647 h 2681"/>
                  <a:gd name="T54" fmla="*/ 2147483647 w 1304"/>
                  <a:gd name="T55" fmla="*/ 2147483647 h 2681"/>
                  <a:gd name="T56" fmla="*/ 2147483647 w 1304"/>
                  <a:gd name="T57" fmla="*/ 2147483647 h 2681"/>
                  <a:gd name="T58" fmla="*/ 2147483647 w 1304"/>
                  <a:gd name="T59" fmla="*/ 2147483647 h 2681"/>
                  <a:gd name="T60" fmla="*/ 2147483647 w 1304"/>
                  <a:gd name="T61" fmla="*/ 2147483647 h 2681"/>
                  <a:gd name="T62" fmla="*/ 2147483647 w 1304"/>
                  <a:gd name="T63" fmla="*/ 2147483647 h 2681"/>
                  <a:gd name="T64" fmla="*/ 2147483647 w 1304"/>
                  <a:gd name="T65" fmla="*/ 2147483647 h 2681"/>
                  <a:gd name="T66" fmla="*/ 2147483647 w 1304"/>
                  <a:gd name="T67" fmla="*/ 2147483647 h 2681"/>
                  <a:gd name="T68" fmla="*/ 2147483647 w 1304"/>
                  <a:gd name="T69" fmla="*/ 2147483647 h 2681"/>
                  <a:gd name="T70" fmla="*/ 2147483647 w 1304"/>
                  <a:gd name="T71" fmla="*/ 2147483647 h 2681"/>
                  <a:gd name="T72" fmla="*/ 2147483647 w 1304"/>
                  <a:gd name="T73" fmla="*/ 2147483647 h 2681"/>
                  <a:gd name="T74" fmla="*/ 2147483647 w 1304"/>
                  <a:gd name="T75" fmla="*/ 2147483647 h 2681"/>
                  <a:gd name="T76" fmla="*/ 2147483647 w 1304"/>
                  <a:gd name="T77" fmla="*/ 2147483647 h 2681"/>
                  <a:gd name="T78" fmla="*/ 2147483647 w 1304"/>
                  <a:gd name="T79" fmla="*/ 2147483647 h 2681"/>
                  <a:gd name="T80" fmla="*/ 2147483647 w 1304"/>
                  <a:gd name="T81" fmla="*/ 2147483647 h 2681"/>
                  <a:gd name="T82" fmla="*/ 2147483647 w 1304"/>
                  <a:gd name="T83" fmla="*/ 2147483647 h 2681"/>
                  <a:gd name="T84" fmla="*/ 2147483647 w 1304"/>
                  <a:gd name="T85" fmla="*/ 2147483647 h 2681"/>
                  <a:gd name="T86" fmla="*/ 2147483647 w 1304"/>
                  <a:gd name="T87" fmla="*/ 2147483647 h 2681"/>
                  <a:gd name="T88" fmla="*/ 2147483647 w 1304"/>
                  <a:gd name="T89" fmla="*/ 2147483647 h 2681"/>
                  <a:gd name="T90" fmla="*/ 2147483647 w 1304"/>
                  <a:gd name="T91" fmla="*/ 2147483647 h 2681"/>
                  <a:gd name="T92" fmla="*/ 2147483647 w 1304"/>
                  <a:gd name="T93" fmla="*/ 2147483647 h 2681"/>
                  <a:gd name="T94" fmla="*/ 2147483647 w 1304"/>
                  <a:gd name="T95" fmla="*/ 2147483647 h 2681"/>
                  <a:gd name="T96" fmla="*/ 2147483647 w 1304"/>
                  <a:gd name="T97" fmla="*/ 2147483647 h 2681"/>
                  <a:gd name="T98" fmla="*/ 2147483647 w 1304"/>
                  <a:gd name="T99" fmla="*/ 2147483647 h 2681"/>
                  <a:gd name="T100" fmla="*/ 2147483647 w 1304"/>
                  <a:gd name="T101" fmla="*/ 2147483647 h 2681"/>
                  <a:gd name="T102" fmla="*/ 2147483647 w 1304"/>
                  <a:gd name="T103" fmla="*/ 2147483647 h 2681"/>
                  <a:gd name="T104" fmla="*/ 2147483647 w 1304"/>
                  <a:gd name="T105" fmla="*/ 2147483647 h 2681"/>
                  <a:gd name="T106" fmla="*/ 2147483647 w 1304"/>
                  <a:gd name="T107" fmla="*/ 2147483647 h 2681"/>
                  <a:gd name="T108" fmla="*/ 2147483647 w 1304"/>
                  <a:gd name="T109" fmla="*/ 2147483647 h 2681"/>
                  <a:gd name="T110" fmla="*/ 2147483647 w 1304"/>
                  <a:gd name="T111" fmla="*/ 2147483647 h 2681"/>
                  <a:gd name="T112" fmla="*/ 2147483647 w 1304"/>
                  <a:gd name="T113" fmla="*/ 2147483647 h 2681"/>
                  <a:gd name="T114" fmla="*/ 2147483647 w 1304"/>
                  <a:gd name="T115" fmla="*/ 2147483647 h 2681"/>
                  <a:gd name="T116" fmla="*/ 2147483647 w 1304"/>
                  <a:gd name="T117" fmla="*/ 2147483647 h 2681"/>
                  <a:gd name="T118" fmla="*/ 2147483647 w 1304"/>
                  <a:gd name="T119" fmla="*/ 2147483647 h 2681"/>
                  <a:gd name="T120" fmla="*/ 2147483647 w 1304"/>
                  <a:gd name="T121" fmla="*/ 2147483647 h 2681"/>
                  <a:gd name="T122" fmla="*/ 2147483647 w 1304"/>
                  <a:gd name="T123" fmla="*/ 2147483647 h 2681"/>
                  <a:gd name="T124" fmla="*/ 2147483647 w 1304"/>
                  <a:gd name="T125" fmla="*/ 2147483647 h 26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2681"/>
                  <a:gd name="T191" fmla="*/ 1304 w 1304"/>
                  <a:gd name="T192" fmla="*/ 2681 h 26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2681">
                    <a:moveTo>
                      <a:pt x="1134" y="6"/>
                    </a:moveTo>
                    <a:lnTo>
                      <a:pt x="1132" y="10"/>
                    </a:lnTo>
                    <a:lnTo>
                      <a:pt x="1132" y="14"/>
                    </a:lnTo>
                    <a:lnTo>
                      <a:pt x="1136" y="22"/>
                    </a:lnTo>
                    <a:lnTo>
                      <a:pt x="1138" y="28"/>
                    </a:lnTo>
                    <a:lnTo>
                      <a:pt x="1139" y="32"/>
                    </a:lnTo>
                    <a:lnTo>
                      <a:pt x="1140" y="33"/>
                    </a:lnTo>
                    <a:lnTo>
                      <a:pt x="1140" y="35"/>
                    </a:lnTo>
                    <a:lnTo>
                      <a:pt x="1141" y="36"/>
                    </a:lnTo>
                    <a:lnTo>
                      <a:pt x="1140" y="46"/>
                    </a:lnTo>
                    <a:lnTo>
                      <a:pt x="1137" y="52"/>
                    </a:lnTo>
                    <a:lnTo>
                      <a:pt x="1130" y="65"/>
                    </a:lnTo>
                    <a:lnTo>
                      <a:pt x="1128" y="70"/>
                    </a:lnTo>
                    <a:lnTo>
                      <a:pt x="1129" y="70"/>
                    </a:lnTo>
                    <a:lnTo>
                      <a:pt x="1131" y="73"/>
                    </a:lnTo>
                    <a:lnTo>
                      <a:pt x="1132" y="77"/>
                    </a:lnTo>
                    <a:lnTo>
                      <a:pt x="1132" y="81"/>
                    </a:lnTo>
                    <a:lnTo>
                      <a:pt x="1130" y="84"/>
                    </a:lnTo>
                    <a:lnTo>
                      <a:pt x="1122" y="88"/>
                    </a:lnTo>
                    <a:lnTo>
                      <a:pt x="1120" y="88"/>
                    </a:lnTo>
                    <a:lnTo>
                      <a:pt x="1119" y="88"/>
                    </a:lnTo>
                    <a:lnTo>
                      <a:pt x="1116" y="90"/>
                    </a:lnTo>
                    <a:lnTo>
                      <a:pt x="1108" y="92"/>
                    </a:lnTo>
                    <a:lnTo>
                      <a:pt x="1102" y="95"/>
                    </a:lnTo>
                    <a:lnTo>
                      <a:pt x="1097" y="105"/>
                    </a:lnTo>
                    <a:lnTo>
                      <a:pt x="1079" y="122"/>
                    </a:lnTo>
                    <a:lnTo>
                      <a:pt x="1072" y="122"/>
                    </a:lnTo>
                    <a:lnTo>
                      <a:pt x="1067" y="108"/>
                    </a:lnTo>
                    <a:lnTo>
                      <a:pt x="1059" y="103"/>
                    </a:lnTo>
                    <a:lnTo>
                      <a:pt x="1056" y="98"/>
                    </a:lnTo>
                    <a:lnTo>
                      <a:pt x="1054" y="98"/>
                    </a:lnTo>
                    <a:lnTo>
                      <a:pt x="1054" y="104"/>
                    </a:lnTo>
                    <a:lnTo>
                      <a:pt x="1046" y="117"/>
                    </a:lnTo>
                    <a:lnTo>
                      <a:pt x="1038" y="121"/>
                    </a:lnTo>
                    <a:lnTo>
                      <a:pt x="1030" y="125"/>
                    </a:lnTo>
                    <a:lnTo>
                      <a:pt x="1024" y="129"/>
                    </a:lnTo>
                    <a:lnTo>
                      <a:pt x="1018" y="135"/>
                    </a:lnTo>
                    <a:lnTo>
                      <a:pt x="1007" y="147"/>
                    </a:lnTo>
                    <a:lnTo>
                      <a:pt x="994" y="160"/>
                    </a:lnTo>
                    <a:lnTo>
                      <a:pt x="989" y="169"/>
                    </a:lnTo>
                    <a:lnTo>
                      <a:pt x="977" y="178"/>
                    </a:lnTo>
                    <a:lnTo>
                      <a:pt x="966" y="180"/>
                    </a:lnTo>
                    <a:lnTo>
                      <a:pt x="960" y="181"/>
                    </a:lnTo>
                    <a:lnTo>
                      <a:pt x="946" y="184"/>
                    </a:lnTo>
                    <a:lnTo>
                      <a:pt x="937" y="187"/>
                    </a:lnTo>
                    <a:lnTo>
                      <a:pt x="926" y="189"/>
                    </a:lnTo>
                    <a:lnTo>
                      <a:pt x="922" y="187"/>
                    </a:lnTo>
                    <a:lnTo>
                      <a:pt x="915" y="189"/>
                    </a:lnTo>
                    <a:lnTo>
                      <a:pt x="911" y="186"/>
                    </a:lnTo>
                    <a:lnTo>
                      <a:pt x="903" y="165"/>
                    </a:lnTo>
                    <a:lnTo>
                      <a:pt x="896" y="156"/>
                    </a:lnTo>
                    <a:lnTo>
                      <a:pt x="894" y="152"/>
                    </a:lnTo>
                    <a:lnTo>
                      <a:pt x="891" y="148"/>
                    </a:lnTo>
                    <a:lnTo>
                      <a:pt x="869" y="158"/>
                    </a:lnTo>
                    <a:lnTo>
                      <a:pt x="851" y="166"/>
                    </a:lnTo>
                    <a:lnTo>
                      <a:pt x="826" y="170"/>
                    </a:lnTo>
                    <a:lnTo>
                      <a:pt x="818" y="176"/>
                    </a:lnTo>
                    <a:lnTo>
                      <a:pt x="813" y="176"/>
                    </a:lnTo>
                    <a:lnTo>
                      <a:pt x="801" y="183"/>
                    </a:lnTo>
                    <a:lnTo>
                      <a:pt x="791" y="186"/>
                    </a:lnTo>
                    <a:lnTo>
                      <a:pt x="785" y="191"/>
                    </a:lnTo>
                    <a:lnTo>
                      <a:pt x="781" y="202"/>
                    </a:lnTo>
                    <a:lnTo>
                      <a:pt x="780" y="220"/>
                    </a:lnTo>
                    <a:lnTo>
                      <a:pt x="777" y="226"/>
                    </a:lnTo>
                    <a:lnTo>
                      <a:pt x="775" y="237"/>
                    </a:lnTo>
                    <a:lnTo>
                      <a:pt x="775" y="239"/>
                    </a:lnTo>
                    <a:lnTo>
                      <a:pt x="770" y="244"/>
                    </a:lnTo>
                    <a:lnTo>
                      <a:pt x="758" y="250"/>
                    </a:lnTo>
                    <a:lnTo>
                      <a:pt x="755" y="253"/>
                    </a:lnTo>
                    <a:lnTo>
                      <a:pt x="750" y="254"/>
                    </a:lnTo>
                    <a:lnTo>
                      <a:pt x="741" y="261"/>
                    </a:lnTo>
                    <a:lnTo>
                      <a:pt x="738" y="261"/>
                    </a:lnTo>
                    <a:lnTo>
                      <a:pt x="735" y="259"/>
                    </a:lnTo>
                    <a:lnTo>
                      <a:pt x="716" y="241"/>
                    </a:lnTo>
                    <a:lnTo>
                      <a:pt x="707" y="236"/>
                    </a:lnTo>
                    <a:lnTo>
                      <a:pt x="706" y="232"/>
                    </a:lnTo>
                    <a:lnTo>
                      <a:pt x="702" y="231"/>
                    </a:lnTo>
                    <a:lnTo>
                      <a:pt x="692" y="227"/>
                    </a:lnTo>
                    <a:lnTo>
                      <a:pt x="681" y="221"/>
                    </a:lnTo>
                    <a:lnTo>
                      <a:pt x="672" y="221"/>
                    </a:lnTo>
                    <a:lnTo>
                      <a:pt x="663" y="212"/>
                    </a:lnTo>
                    <a:lnTo>
                      <a:pt x="654" y="206"/>
                    </a:lnTo>
                    <a:lnTo>
                      <a:pt x="647" y="207"/>
                    </a:lnTo>
                    <a:lnTo>
                      <a:pt x="639" y="209"/>
                    </a:lnTo>
                    <a:lnTo>
                      <a:pt x="627" y="219"/>
                    </a:lnTo>
                    <a:lnTo>
                      <a:pt x="619" y="227"/>
                    </a:lnTo>
                    <a:lnTo>
                      <a:pt x="611" y="228"/>
                    </a:lnTo>
                    <a:lnTo>
                      <a:pt x="608" y="230"/>
                    </a:lnTo>
                    <a:lnTo>
                      <a:pt x="603" y="237"/>
                    </a:lnTo>
                    <a:lnTo>
                      <a:pt x="602" y="241"/>
                    </a:lnTo>
                    <a:lnTo>
                      <a:pt x="603" y="246"/>
                    </a:lnTo>
                    <a:lnTo>
                      <a:pt x="602" y="248"/>
                    </a:lnTo>
                    <a:lnTo>
                      <a:pt x="596" y="254"/>
                    </a:lnTo>
                    <a:lnTo>
                      <a:pt x="592" y="256"/>
                    </a:lnTo>
                    <a:lnTo>
                      <a:pt x="583" y="266"/>
                    </a:lnTo>
                    <a:lnTo>
                      <a:pt x="582" y="272"/>
                    </a:lnTo>
                    <a:lnTo>
                      <a:pt x="582" y="275"/>
                    </a:lnTo>
                    <a:lnTo>
                      <a:pt x="584" y="280"/>
                    </a:lnTo>
                    <a:lnTo>
                      <a:pt x="583" y="282"/>
                    </a:lnTo>
                    <a:lnTo>
                      <a:pt x="580" y="285"/>
                    </a:lnTo>
                    <a:lnTo>
                      <a:pt x="572" y="299"/>
                    </a:lnTo>
                    <a:lnTo>
                      <a:pt x="571" y="303"/>
                    </a:lnTo>
                    <a:lnTo>
                      <a:pt x="567" y="313"/>
                    </a:lnTo>
                    <a:lnTo>
                      <a:pt x="565" y="319"/>
                    </a:lnTo>
                    <a:lnTo>
                      <a:pt x="557" y="329"/>
                    </a:lnTo>
                    <a:lnTo>
                      <a:pt x="557" y="334"/>
                    </a:lnTo>
                    <a:lnTo>
                      <a:pt x="554" y="339"/>
                    </a:lnTo>
                    <a:lnTo>
                      <a:pt x="551" y="350"/>
                    </a:lnTo>
                    <a:lnTo>
                      <a:pt x="548" y="350"/>
                    </a:lnTo>
                    <a:lnTo>
                      <a:pt x="546" y="356"/>
                    </a:lnTo>
                    <a:lnTo>
                      <a:pt x="543" y="362"/>
                    </a:lnTo>
                    <a:lnTo>
                      <a:pt x="538" y="376"/>
                    </a:lnTo>
                    <a:lnTo>
                      <a:pt x="531" y="391"/>
                    </a:lnTo>
                    <a:lnTo>
                      <a:pt x="525" y="405"/>
                    </a:lnTo>
                    <a:lnTo>
                      <a:pt x="518" y="418"/>
                    </a:lnTo>
                    <a:lnTo>
                      <a:pt x="515" y="422"/>
                    </a:lnTo>
                    <a:lnTo>
                      <a:pt x="511" y="427"/>
                    </a:lnTo>
                    <a:lnTo>
                      <a:pt x="509" y="433"/>
                    </a:lnTo>
                    <a:lnTo>
                      <a:pt x="508" y="442"/>
                    </a:lnTo>
                    <a:lnTo>
                      <a:pt x="507" y="445"/>
                    </a:lnTo>
                    <a:lnTo>
                      <a:pt x="508" y="466"/>
                    </a:lnTo>
                    <a:lnTo>
                      <a:pt x="505" y="473"/>
                    </a:lnTo>
                    <a:lnTo>
                      <a:pt x="500" y="478"/>
                    </a:lnTo>
                    <a:lnTo>
                      <a:pt x="498" y="484"/>
                    </a:lnTo>
                    <a:lnTo>
                      <a:pt x="499" y="491"/>
                    </a:lnTo>
                    <a:lnTo>
                      <a:pt x="500" y="497"/>
                    </a:lnTo>
                    <a:lnTo>
                      <a:pt x="499" y="505"/>
                    </a:lnTo>
                    <a:lnTo>
                      <a:pt x="492" y="505"/>
                    </a:lnTo>
                    <a:lnTo>
                      <a:pt x="487" y="508"/>
                    </a:lnTo>
                    <a:lnTo>
                      <a:pt x="478" y="508"/>
                    </a:lnTo>
                    <a:lnTo>
                      <a:pt x="473" y="506"/>
                    </a:lnTo>
                    <a:lnTo>
                      <a:pt x="465" y="510"/>
                    </a:lnTo>
                    <a:lnTo>
                      <a:pt x="459" y="511"/>
                    </a:lnTo>
                    <a:lnTo>
                      <a:pt x="451" y="517"/>
                    </a:lnTo>
                    <a:lnTo>
                      <a:pt x="448" y="516"/>
                    </a:lnTo>
                    <a:lnTo>
                      <a:pt x="443" y="516"/>
                    </a:lnTo>
                    <a:lnTo>
                      <a:pt x="437" y="512"/>
                    </a:lnTo>
                    <a:lnTo>
                      <a:pt x="434" y="511"/>
                    </a:lnTo>
                    <a:lnTo>
                      <a:pt x="432" y="510"/>
                    </a:lnTo>
                    <a:lnTo>
                      <a:pt x="432" y="508"/>
                    </a:lnTo>
                    <a:lnTo>
                      <a:pt x="429" y="505"/>
                    </a:lnTo>
                    <a:lnTo>
                      <a:pt x="420" y="498"/>
                    </a:lnTo>
                    <a:lnTo>
                      <a:pt x="401" y="498"/>
                    </a:lnTo>
                    <a:lnTo>
                      <a:pt x="397" y="496"/>
                    </a:lnTo>
                    <a:lnTo>
                      <a:pt x="394" y="496"/>
                    </a:lnTo>
                    <a:lnTo>
                      <a:pt x="388" y="492"/>
                    </a:lnTo>
                    <a:lnTo>
                      <a:pt x="385" y="492"/>
                    </a:lnTo>
                    <a:lnTo>
                      <a:pt x="382" y="490"/>
                    </a:lnTo>
                    <a:lnTo>
                      <a:pt x="365" y="490"/>
                    </a:lnTo>
                    <a:lnTo>
                      <a:pt x="355" y="497"/>
                    </a:lnTo>
                    <a:lnTo>
                      <a:pt x="346" y="497"/>
                    </a:lnTo>
                    <a:lnTo>
                      <a:pt x="350" y="506"/>
                    </a:lnTo>
                    <a:lnTo>
                      <a:pt x="354" y="509"/>
                    </a:lnTo>
                    <a:lnTo>
                      <a:pt x="356" y="512"/>
                    </a:lnTo>
                    <a:lnTo>
                      <a:pt x="356" y="517"/>
                    </a:lnTo>
                    <a:lnTo>
                      <a:pt x="355" y="518"/>
                    </a:lnTo>
                    <a:lnTo>
                      <a:pt x="354" y="516"/>
                    </a:lnTo>
                    <a:lnTo>
                      <a:pt x="351" y="513"/>
                    </a:lnTo>
                    <a:lnTo>
                      <a:pt x="349" y="511"/>
                    </a:lnTo>
                    <a:lnTo>
                      <a:pt x="347" y="512"/>
                    </a:lnTo>
                    <a:lnTo>
                      <a:pt x="346" y="516"/>
                    </a:lnTo>
                    <a:lnTo>
                      <a:pt x="349" y="521"/>
                    </a:lnTo>
                    <a:lnTo>
                      <a:pt x="350" y="525"/>
                    </a:lnTo>
                    <a:lnTo>
                      <a:pt x="345" y="546"/>
                    </a:lnTo>
                    <a:lnTo>
                      <a:pt x="349" y="552"/>
                    </a:lnTo>
                    <a:lnTo>
                      <a:pt x="350" y="558"/>
                    </a:lnTo>
                    <a:lnTo>
                      <a:pt x="347" y="560"/>
                    </a:lnTo>
                    <a:lnTo>
                      <a:pt x="343" y="562"/>
                    </a:lnTo>
                    <a:lnTo>
                      <a:pt x="337" y="566"/>
                    </a:lnTo>
                    <a:lnTo>
                      <a:pt x="333" y="569"/>
                    </a:lnTo>
                    <a:lnTo>
                      <a:pt x="331" y="572"/>
                    </a:lnTo>
                    <a:lnTo>
                      <a:pt x="329" y="578"/>
                    </a:lnTo>
                    <a:lnTo>
                      <a:pt x="328" y="583"/>
                    </a:lnTo>
                    <a:lnTo>
                      <a:pt x="328" y="590"/>
                    </a:lnTo>
                    <a:lnTo>
                      <a:pt x="324" y="595"/>
                    </a:lnTo>
                    <a:lnTo>
                      <a:pt x="319" y="598"/>
                    </a:lnTo>
                    <a:lnTo>
                      <a:pt x="305" y="599"/>
                    </a:lnTo>
                    <a:lnTo>
                      <a:pt x="297" y="597"/>
                    </a:lnTo>
                    <a:lnTo>
                      <a:pt x="289" y="597"/>
                    </a:lnTo>
                    <a:lnTo>
                      <a:pt x="280" y="598"/>
                    </a:lnTo>
                    <a:lnTo>
                      <a:pt x="275" y="599"/>
                    </a:lnTo>
                    <a:lnTo>
                      <a:pt x="268" y="601"/>
                    </a:lnTo>
                    <a:lnTo>
                      <a:pt x="260" y="605"/>
                    </a:lnTo>
                    <a:lnTo>
                      <a:pt x="256" y="610"/>
                    </a:lnTo>
                    <a:lnTo>
                      <a:pt x="253" y="613"/>
                    </a:lnTo>
                    <a:lnTo>
                      <a:pt x="252" y="618"/>
                    </a:lnTo>
                    <a:lnTo>
                      <a:pt x="252" y="620"/>
                    </a:lnTo>
                    <a:lnTo>
                      <a:pt x="256" y="622"/>
                    </a:lnTo>
                    <a:lnTo>
                      <a:pt x="262" y="621"/>
                    </a:lnTo>
                    <a:lnTo>
                      <a:pt x="264" y="622"/>
                    </a:lnTo>
                    <a:lnTo>
                      <a:pt x="264" y="630"/>
                    </a:lnTo>
                    <a:lnTo>
                      <a:pt x="266" y="634"/>
                    </a:lnTo>
                    <a:lnTo>
                      <a:pt x="269" y="633"/>
                    </a:lnTo>
                    <a:lnTo>
                      <a:pt x="272" y="629"/>
                    </a:lnTo>
                    <a:lnTo>
                      <a:pt x="275" y="631"/>
                    </a:lnTo>
                    <a:lnTo>
                      <a:pt x="275" y="633"/>
                    </a:lnTo>
                    <a:lnTo>
                      <a:pt x="273" y="640"/>
                    </a:lnTo>
                    <a:lnTo>
                      <a:pt x="274" y="643"/>
                    </a:lnTo>
                    <a:lnTo>
                      <a:pt x="281" y="649"/>
                    </a:lnTo>
                    <a:lnTo>
                      <a:pt x="284" y="650"/>
                    </a:lnTo>
                    <a:lnTo>
                      <a:pt x="288" y="650"/>
                    </a:lnTo>
                    <a:lnTo>
                      <a:pt x="293" y="651"/>
                    </a:lnTo>
                    <a:lnTo>
                      <a:pt x="292" y="654"/>
                    </a:lnTo>
                    <a:lnTo>
                      <a:pt x="288" y="656"/>
                    </a:lnTo>
                    <a:lnTo>
                      <a:pt x="285" y="662"/>
                    </a:lnTo>
                    <a:lnTo>
                      <a:pt x="284" y="672"/>
                    </a:lnTo>
                    <a:lnTo>
                      <a:pt x="284" y="677"/>
                    </a:lnTo>
                    <a:lnTo>
                      <a:pt x="279" y="687"/>
                    </a:lnTo>
                    <a:lnTo>
                      <a:pt x="275" y="697"/>
                    </a:lnTo>
                    <a:lnTo>
                      <a:pt x="271" y="706"/>
                    </a:lnTo>
                    <a:lnTo>
                      <a:pt x="269" y="714"/>
                    </a:lnTo>
                    <a:lnTo>
                      <a:pt x="270" y="717"/>
                    </a:lnTo>
                    <a:lnTo>
                      <a:pt x="271" y="723"/>
                    </a:lnTo>
                    <a:lnTo>
                      <a:pt x="269" y="729"/>
                    </a:lnTo>
                    <a:lnTo>
                      <a:pt x="268" y="733"/>
                    </a:lnTo>
                    <a:lnTo>
                      <a:pt x="264" y="736"/>
                    </a:lnTo>
                    <a:lnTo>
                      <a:pt x="264" y="739"/>
                    </a:lnTo>
                    <a:lnTo>
                      <a:pt x="263" y="747"/>
                    </a:lnTo>
                    <a:lnTo>
                      <a:pt x="260" y="755"/>
                    </a:lnTo>
                    <a:lnTo>
                      <a:pt x="256" y="761"/>
                    </a:lnTo>
                    <a:lnTo>
                      <a:pt x="250" y="767"/>
                    </a:lnTo>
                    <a:lnTo>
                      <a:pt x="242" y="770"/>
                    </a:lnTo>
                    <a:lnTo>
                      <a:pt x="236" y="771"/>
                    </a:lnTo>
                    <a:lnTo>
                      <a:pt x="218" y="781"/>
                    </a:lnTo>
                    <a:lnTo>
                      <a:pt x="215" y="787"/>
                    </a:lnTo>
                    <a:lnTo>
                      <a:pt x="214" y="790"/>
                    </a:lnTo>
                    <a:lnTo>
                      <a:pt x="215" y="797"/>
                    </a:lnTo>
                    <a:lnTo>
                      <a:pt x="219" y="806"/>
                    </a:lnTo>
                    <a:lnTo>
                      <a:pt x="221" y="812"/>
                    </a:lnTo>
                    <a:lnTo>
                      <a:pt x="223" y="822"/>
                    </a:lnTo>
                    <a:lnTo>
                      <a:pt x="225" y="828"/>
                    </a:lnTo>
                    <a:lnTo>
                      <a:pt x="223" y="832"/>
                    </a:lnTo>
                    <a:lnTo>
                      <a:pt x="221" y="835"/>
                    </a:lnTo>
                    <a:lnTo>
                      <a:pt x="219" y="838"/>
                    </a:lnTo>
                    <a:lnTo>
                      <a:pt x="220" y="842"/>
                    </a:lnTo>
                    <a:lnTo>
                      <a:pt x="221" y="849"/>
                    </a:lnTo>
                    <a:lnTo>
                      <a:pt x="219" y="856"/>
                    </a:lnTo>
                    <a:lnTo>
                      <a:pt x="214" y="871"/>
                    </a:lnTo>
                    <a:lnTo>
                      <a:pt x="208" y="877"/>
                    </a:lnTo>
                    <a:lnTo>
                      <a:pt x="207" y="880"/>
                    </a:lnTo>
                    <a:lnTo>
                      <a:pt x="208" y="889"/>
                    </a:lnTo>
                    <a:lnTo>
                      <a:pt x="204" y="898"/>
                    </a:lnTo>
                    <a:lnTo>
                      <a:pt x="200" y="903"/>
                    </a:lnTo>
                    <a:lnTo>
                      <a:pt x="197" y="906"/>
                    </a:lnTo>
                    <a:lnTo>
                      <a:pt x="194" y="912"/>
                    </a:lnTo>
                    <a:lnTo>
                      <a:pt x="194" y="922"/>
                    </a:lnTo>
                    <a:lnTo>
                      <a:pt x="192" y="926"/>
                    </a:lnTo>
                    <a:lnTo>
                      <a:pt x="189" y="929"/>
                    </a:lnTo>
                    <a:lnTo>
                      <a:pt x="185" y="941"/>
                    </a:lnTo>
                    <a:lnTo>
                      <a:pt x="185" y="949"/>
                    </a:lnTo>
                    <a:lnTo>
                      <a:pt x="190" y="957"/>
                    </a:lnTo>
                    <a:lnTo>
                      <a:pt x="195" y="962"/>
                    </a:lnTo>
                    <a:lnTo>
                      <a:pt x="196" y="965"/>
                    </a:lnTo>
                    <a:lnTo>
                      <a:pt x="194" y="973"/>
                    </a:lnTo>
                    <a:lnTo>
                      <a:pt x="194" y="981"/>
                    </a:lnTo>
                    <a:lnTo>
                      <a:pt x="191" y="989"/>
                    </a:lnTo>
                    <a:lnTo>
                      <a:pt x="186" y="992"/>
                    </a:lnTo>
                    <a:lnTo>
                      <a:pt x="183" y="993"/>
                    </a:lnTo>
                    <a:lnTo>
                      <a:pt x="181" y="996"/>
                    </a:lnTo>
                    <a:lnTo>
                      <a:pt x="183" y="1013"/>
                    </a:lnTo>
                    <a:lnTo>
                      <a:pt x="181" y="1017"/>
                    </a:lnTo>
                    <a:lnTo>
                      <a:pt x="177" y="1020"/>
                    </a:lnTo>
                    <a:lnTo>
                      <a:pt x="171" y="1020"/>
                    </a:lnTo>
                    <a:lnTo>
                      <a:pt x="166" y="1017"/>
                    </a:lnTo>
                    <a:lnTo>
                      <a:pt x="160" y="1016"/>
                    </a:lnTo>
                    <a:lnTo>
                      <a:pt x="157" y="1018"/>
                    </a:lnTo>
                    <a:lnTo>
                      <a:pt x="154" y="1022"/>
                    </a:lnTo>
                    <a:lnTo>
                      <a:pt x="148" y="1038"/>
                    </a:lnTo>
                    <a:lnTo>
                      <a:pt x="145" y="1049"/>
                    </a:lnTo>
                    <a:lnTo>
                      <a:pt x="144" y="1053"/>
                    </a:lnTo>
                    <a:lnTo>
                      <a:pt x="139" y="1056"/>
                    </a:lnTo>
                    <a:lnTo>
                      <a:pt x="128" y="1060"/>
                    </a:lnTo>
                    <a:lnTo>
                      <a:pt x="121" y="1075"/>
                    </a:lnTo>
                    <a:lnTo>
                      <a:pt x="117" y="1079"/>
                    </a:lnTo>
                    <a:lnTo>
                      <a:pt x="112" y="1080"/>
                    </a:lnTo>
                    <a:lnTo>
                      <a:pt x="95" y="1079"/>
                    </a:lnTo>
                    <a:lnTo>
                      <a:pt x="93" y="1082"/>
                    </a:lnTo>
                    <a:lnTo>
                      <a:pt x="91" y="1092"/>
                    </a:lnTo>
                    <a:lnTo>
                      <a:pt x="90" y="1103"/>
                    </a:lnTo>
                    <a:lnTo>
                      <a:pt x="88" y="1110"/>
                    </a:lnTo>
                    <a:lnTo>
                      <a:pt x="90" y="1116"/>
                    </a:lnTo>
                    <a:lnTo>
                      <a:pt x="87" y="1120"/>
                    </a:lnTo>
                    <a:lnTo>
                      <a:pt x="83" y="1121"/>
                    </a:lnTo>
                    <a:lnTo>
                      <a:pt x="76" y="1121"/>
                    </a:lnTo>
                    <a:lnTo>
                      <a:pt x="75" y="1121"/>
                    </a:lnTo>
                    <a:lnTo>
                      <a:pt x="71" y="1129"/>
                    </a:lnTo>
                    <a:lnTo>
                      <a:pt x="71" y="1138"/>
                    </a:lnTo>
                    <a:lnTo>
                      <a:pt x="72" y="1144"/>
                    </a:lnTo>
                    <a:lnTo>
                      <a:pt x="75" y="1157"/>
                    </a:lnTo>
                    <a:lnTo>
                      <a:pt x="74" y="1162"/>
                    </a:lnTo>
                    <a:lnTo>
                      <a:pt x="71" y="1168"/>
                    </a:lnTo>
                    <a:lnTo>
                      <a:pt x="70" y="1175"/>
                    </a:lnTo>
                    <a:lnTo>
                      <a:pt x="72" y="1187"/>
                    </a:lnTo>
                    <a:lnTo>
                      <a:pt x="69" y="1196"/>
                    </a:lnTo>
                    <a:lnTo>
                      <a:pt x="69" y="1200"/>
                    </a:lnTo>
                    <a:lnTo>
                      <a:pt x="73" y="1209"/>
                    </a:lnTo>
                    <a:lnTo>
                      <a:pt x="75" y="1214"/>
                    </a:lnTo>
                    <a:lnTo>
                      <a:pt x="73" y="1225"/>
                    </a:lnTo>
                    <a:lnTo>
                      <a:pt x="75" y="1232"/>
                    </a:lnTo>
                    <a:lnTo>
                      <a:pt x="78" y="1235"/>
                    </a:lnTo>
                    <a:lnTo>
                      <a:pt x="88" y="1240"/>
                    </a:lnTo>
                    <a:lnTo>
                      <a:pt x="96" y="1245"/>
                    </a:lnTo>
                    <a:lnTo>
                      <a:pt x="104" y="1260"/>
                    </a:lnTo>
                    <a:lnTo>
                      <a:pt x="111" y="1275"/>
                    </a:lnTo>
                    <a:lnTo>
                      <a:pt x="117" y="1286"/>
                    </a:lnTo>
                    <a:lnTo>
                      <a:pt x="119" y="1294"/>
                    </a:lnTo>
                    <a:lnTo>
                      <a:pt x="122" y="1299"/>
                    </a:lnTo>
                    <a:lnTo>
                      <a:pt x="123" y="1303"/>
                    </a:lnTo>
                    <a:lnTo>
                      <a:pt x="127" y="1305"/>
                    </a:lnTo>
                    <a:lnTo>
                      <a:pt x="134" y="1307"/>
                    </a:lnTo>
                    <a:lnTo>
                      <a:pt x="144" y="1313"/>
                    </a:lnTo>
                    <a:lnTo>
                      <a:pt x="148" y="1318"/>
                    </a:lnTo>
                    <a:lnTo>
                      <a:pt x="149" y="1322"/>
                    </a:lnTo>
                    <a:lnTo>
                      <a:pt x="147" y="1325"/>
                    </a:lnTo>
                    <a:lnTo>
                      <a:pt x="140" y="1327"/>
                    </a:lnTo>
                    <a:lnTo>
                      <a:pt x="134" y="1329"/>
                    </a:lnTo>
                    <a:lnTo>
                      <a:pt x="132" y="1333"/>
                    </a:lnTo>
                    <a:lnTo>
                      <a:pt x="132" y="1337"/>
                    </a:lnTo>
                    <a:lnTo>
                      <a:pt x="134" y="1341"/>
                    </a:lnTo>
                    <a:lnTo>
                      <a:pt x="145" y="1346"/>
                    </a:lnTo>
                    <a:lnTo>
                      <a:pt x="154" y="1347"/>
                    </a:lnTo>
                    <a:lnTo>
                      <a:pt x="159" y="1353"/>
                    </a:lnTo>
                    <a:lnTo>
                      <a:pt x="160" y="1357"/>
                    </a:lnTo>
                    <a:lnTo>
                      <a:pt x="160" y="1361"/>
                    </a:lnTo>
                    <a:lnTo>
                      <a:pt x="157" y="1365"/>
                    </a:lnTo>
                    <a:lnTo>
                      <a:pt x="154" y="1365"/>
                    </a:lnTo>
                    <a:lnTo>
                      <a:pt x="153" y="1368"/>
                    </a:lnTo>
                    <a:lnTo>
                      <a:pt x="153" y="1372"/>
                    </a:lnTo>
                    <a:lnTo>
                      <a:pt x="154" y="1376"/>
                    </a:lnTo>
                    <a:lnTo>
                      <a:pt x="156" y="1387"/>
                    </a:lnTo>
                    <a:lnTo>
                      <a:pt x="161" y="1396"/>
                    </a:lnTo>
                    <a:lnTo>
                      <a:pt x="161" y="1401"/>
                    </a:lnTo>
                    <a:lnTo>
                      <a:pt x="157" y="1410"/>
                    </a:lnTo>
                    <a:lnTo>
                      <a:pt x="154" y="1419"/>
                    </a:lnTo>
                    <a:lnTo>
                      <a:pt x="152" y="1429"/>
                    </a:lnTo>
                    <a:lnTo>
                      <a:pt x="152" y="1439"/>
                    </a:lnTo>
                    <a:lnTo>
                      <a:pt x="149" y="1444"/>
                    </a:lnTo>
                    <a:lnTo>
                      <a:pt x="148" y="1447"/>
                    </a:lnTo>
                    <a:lnTo>
                      <a:pt x="144" y="1449"/>
                    </a:lnTo>
                    <a:lnTo>
                      <a:pt x="135" y="1450"/>
                    </a:lnTo>
                    <a:lnTo>
                      <a:pt x="125" y="1451"/>
                    </a:lnTo>
                    <a:lnTo>
                      <a:pt x="118" y="1452"/>
                    </a:lnTo>
                    <a:lnTo>
                      <a:pt x="116" y="1454"/>
                    </a:lnTo>
                    <a:lnTo>
                      <a:pt x="116" y="1458"/>
                    </a:lnTo>
                    <a:lnTo>
                      <a:pt x="114" y="1467"/>
                    </a:lnTo>
                    <a:lnTo>
                      <a:pt x="112" y="1474"/>
                    </a:lnTo>
                    <a:lnTo>
                      <a:pt x="111" y="1479"/>
                    </a:lnTo>
                    <a:lnTo>
                      <a:pt x="112" y="1483"/>
                    </a:lnTo>
                    <a:lnTo>
                      <a:pt x="115" y="1488"/>
                    </a:lnTo>
                    <a:lnTo>
                      <a:pt x="123" y="1490"/>
                    </a:lnTo>
                    <a:lnTo>
                      <a:pt x="130" y="1490"/>
                    </a:lnTo>
                    <a:lnTo>
                      <a:pt x="134" y="1493"/>
                    </a:lnTo>
                    <a:lnTo>
                      <a:pt x="133" y="1499"/>
                    </a:lnTo>
                    <a:lnTo>
                      <a:pt x="130" y="1502"/>
                    </a:lnTo>
                    <a:lnTo>
                      <a:pt x="127" y="1508"/>
                    </a:lnTo>
                    <a:lnTo>
                      <a:pt x="129" y="1512"/>
                    </a:lnTo>
                    <a:lnTo>
                      <a:pt x="130" y="1515"/>
                    </a:lnTo>
                    <a:lnTo>
                      <a:pt x="128" y="1519"/>
                    </a:lnTo>
                    <a:lnTo>
                      <a:pt x="122" y="1521"/>
                    </a:lnTo>
                    <a:lnTo>
                      <a:pt x="119" y="1524"/>
                    </a:lnTo>
                    <a:lnTo>
                      <a:pt x="119" y="1526"/>
                    </a:lnTo>
                    <a:lnTo>
                      <a:pt x="118" y="1530"/>
                    </a:lnTo>
                    <a:lnTo>
                      <a:pt x="103" y="1557"/>
                    </a:lnTo>
                    <a:lnTo>
                      <a:pt x="96" y="1565"/>
                    </a:lnTo>
                    <a:lnTo>
                      <a:pt x="91" y="1573"/>
                    </a:lnTo>
                    <a:lnTo>
                      <a:pt x="85" y="1579"/>
                    </a:lnTo>
                    <a:lnTo>
                      <a:pt x="82" y="1594"/>
                    </a:lnTo>
                    <a:lnTo>
                      <a:pt x="73" y="1601"/>
                    </a:lnTo>
                    <a:lnTo>
                      <a:pt x="59" y="1623"/>
                    </a:lnTo>
                    <a:lnTo>
                      <a:pt x="55" y="1624"/>
                    </a:lnTo>
                    <a:lnTo>
                      <a:pt x="52" y="1624"/>
                    </a:lnTo>
                    <a:lnTo>
                      <a:pt x="49" y="1625"/>
                    </a:lnTo>
                    <a:lnTo>
                      <a:pt x="46" y="1628"/>
                    </a:lnTo>
                    <a:lnTo>
                      <a:pt x="46" y="1630"/>
                    </a:lnTo>
                    <a:lnTo>
                      <a:pt x="54" y="1634"/>
                    </a:lnTo>
                    <a:lnTo>
                      <a:pt x="55" y="1636"/>
                    </a:lnTo>
                    <a:lnTo>
                      <a:pt x="54" y="1638"/>
                    </a:lnTo>
                    <a:lnTo>
                      <a:pt x="51" y="1638"/>
                    </a:lnTo>
                    <a:lnTo>
                      <a:pt x="36" y="1632"/>
                    </a:lnTo>
                    <a:lnTo>
                      <a:pt x="33" y="1635"/>
                    </a:lnTo>
                    <a:lnTo>
                      <a:pt x="33" y="1639"/>
                    </a:lnTo>
                    <a:lnTo>
                      <a:pt x="41" y="1646"/>
                    </a:lnTo>
                    <a:lnTo>
                      <a:pt x="45" y="1651"/>
                    </a:lnTo>
                    <a:lnTo>
                      <a:pt x="46" y="1655"/>
                    </a:lnTo>
                    <a:lnTo>
                      <a:pt x="47" y="1659"/>
                    </a:lnTo>
                    <a:lnTo>
                      <a:pt x="47" y="1664"/>
                    </a:lnTo>
                    <a:lnTo>
                      <a:pt x="44" y="1679"/>
                    </a:lnTo>
                    <a:lnTo>
                      <a:pt x="44" y="1684"/>
                    </a:lnTo>
                    <a:lnTo>
                      <a:pt x="43" y="1688"/>
                    </a:lnTo>
                    <a:lnTo>
                      <a:pt x="41" y="1690"/>
                    </a:lnTo>
                    <a:lnTo>
                      <a:pt x="34" y="1692"/>
                    </a:lnTo>
                    <a:lnTo>
                      <a:pt x="34" y="1695"/>
                    </a:lnTo>
                    <a:lnTo>
                      <a:pt x="35" y="1697"/>
                    </a:lnTo>
                    <a:lnTo>
                      <a:pt x="43" y="1699"/>
                    </a:lnTo>
                    <a:lnTo>
                      <a:pt x="46" y="1701"/>
                    </a:lnTo>
                    <a:lnTo>
                      <a:pt x="49" y="1705"/>
                    </a:lnTo>
                    <a:lnTo>
                      <a:pt x="49" y="1709"/>
                    </a:lnTo>
                    <a:lnTo>
                      <a:pt x="47" y="1712"/>
                    </a:lnTo>
                    <a:lnTo>
                      <a:pt x="45" y="1716"/>
                    </a:lnTo>
                    <a:lnTo>
                      <a:pt x="45" y="1718"/>
                    </a:lnTo>
                    <a:lnTo>
                      <a:pt x="47" y="1721"/>
                    </a:lnTo>
                    <a:lnTo>
                      <a:pt x="47" y="1724"/>
                    </a:lnTo>
                    <a:lnTo>
                      <a:pt x="46" y="1731"/>
                    </a:lnTo>
                    <a:lnTo>
                      <a:pt x="44" y="1737"/>
                    </a:lnTo>
                    <a:lnTo>
                      <a:pt x="41" y="1738"/>
                    </a:lnTo>
                    <a:lnTo>
                      <a:pt x="36" y="1740"/>
                    </a:lnTo>
                    <a:lnTo>
                      <a:pt x="38" y="1742"/>
                    </a:lnTo>
                    <a:lnTo>
                      <a:pt x="50" y="1747"/>
                    </a:lnTo>
                    <a:lnTo>
                      <a:pt x="52" y="1751"/>
                    </a:lnTo>
                    <a:lnTo>
                      <a:pt x="51" y="1754"/>
                    </a:lnTo>
                    <a:lnTo>
                      <a:pt x="47" y="1758"/>
                    </a:lnTo>
                    <a:lnTo>
                      <a:pt x="47" y="1760"/>
                    </a:lnTo>
                    <a:lnTo>
                      <a:pt x="50" y="1760"/>
                    </a:lnTo>
                    <a:lnTo>
                      <a:pt x="54" y="1755"/>
                    </a:lnTo>
                    <a:lnTo>
                      <a:pt x="57" y="1757"/>
                    </a:lnTo>
                    <a:lnTo>
                      <a:pt x="57" y="1760"/>
                    </a:lnTo>
                    <a:lnTo>
                      <a:pt x="55" y="1764"/>
                    </a:lnTo>
                    <a:lnTo>
                      <a:pt x="53" y="1769"/>
                    </a:lnTo>
                    <a:lnTo>
                      <a:pt x="53" y="1778"/>
                    </a:lnTo>
                    <a:lnTo>
                      <a:pt x="52" y="1780"/>
                    </a:lnTo>
                    <a:lnTo>
                      <a:pt x="50" y="1780"/>
                    </a:lnTo>
                    <a:lnTo>
                      <a:pt x="43" y="1773"/>
                    </a:lnTo>
                    <a:lnTo>
                      <a:pt x="41" y="1774"/>
                    </a:lnTo>
                    <a:lnTo>
                      <a:pt x="40" y="1778"/>
                    </a:lnTo>
                    <a:lnTo>
                      <a:pt x="41" y="1781"/>
                    </a:lnTo>
                    <a:lnTo>
                      <a:pt x="46" y="1788"/>
                    </a:lnTo>
                    <a:lnTo>
                      <a:pt x="52" y="1792"/>
                    </a:lnTo>
                    <a:lnTo>
                      <a:pt x="54" y="1798"/>
                    </a:lnTo>
                    <a:lnTo>
                      <a:pt x="57" y="1804"/>
                    </a:lnTo>
                    <a:lnTo>
                      <a:pt x="60" y="1810"/>
                    </a:lnTo>
                    <a:lnTo>
                      <a:pt x="61" y="1813"/>
                    </a:lnTo>
                    <a:lnTo>
                      <a:pt x="67" y="1819"/>
                    </a:lnTo>
                    <a:lnTo>
                      <a:pt x="72" y="1822"/>
                    </a:lnTo>
                    <a:lnTo>
                      <a:pt x="73" y="1826"/>
                    </a:lnTo>
                    <a:lnTo>
                      <a:pt x="71" y="1831"/>
                    </a:lnTo>
                    <a:lnTo>
                      <a:pt x="71" y="1836"/>
                    </a:lnTo>
                    <a:lnTo>
                      <a:pt x="74" y="1845"/>
                    </a:lnTo>
                    <a:lnTo>
                      <a:pt x="75" y="1856"/>
                    </a:lnTo>
                    <a:lnTo>
                      <a:pt x="74" y="1864"/>
                    </a:lnTo>
                    <a:lnTo>
                      <a:pt x="73" y="1868"/>
                    </a:lnTo>
                    <a:lnTo>
                      <a:pt x="66" y="1876"/>
                    </a:lnTo>
                    <a:lnTo>
                      <a:pt x="67" y="1882"/>
                    </a:lnTo>
                    <a:lnTo>
                      <a:pt x="71" y="1891"/>
                    </a:lnTo>
                    <a:lnTo>
                      <a:pt x="72" y="1896"/>
                    </a:lnTo>
                    <a:lnTo>
                      <a:pt x="70" y="1904"/>
                    </a:lnTo>
                    <a:lnTo>
                      <a:pt x="65" y="1913"/>
                    </a:lnTo>
                    <a:lnTo>
                      <a:pt x="65" y="1920"/>
                    </a:lnTo>
                    <a:lnTo>
                      <a:pt x="62" y="1927"/>
                    </a:lnTo>
                    <a:lnTo>
                      <a:pt x="64" y="1933"/>
                    </a:lnTo>
                    <a:lnTo>
                      <a:pt x="65" y="1936"/>
                    </a:lnTo>
                    <a:lnTo>
                      <a:pt x="66" y="1940"/>
                    </a:lnTo>
                    <a:lnTo>
                      <a:pt x="66" y="1945"/>
                    </a:lnTo>
                    <a:lnTo>
                      <a:pt x="65" y="1948"/>
                    </a:lnTo>
                    <a:lnTo>
                      <a:pt x="66" y="1951"/>
                    </a:lnTo>
                    <a:lnTo>
                      <a:pt x="67" y="1958"/>
                    </a:lnTo>
                    <a:lnTo>
                      <a:pt x="69" y="1964"/>
                    </a:lnTo>
                    <a:lnTo>
                      <a:pt x="63" y="1972"/>
                    </a:lnTo>
                    <a:lnTo>
                      <a:pt x="62" y="1977"/>
                    </a:lnTo>
                    <a:lnTo>
                      <a:pt x="63" y="1984"/>
                    </a:lnTo>
                    <a:lnTo>
                      <a:pt x="63" y="1987"/>
                    </a:lnTo>
                    <a:lnTo>
                      <a:pt x="60" y="1995"/>
                    </a:lnTo>
                    <a:lnTo>
                      <a:pt x="59" y="2002"/>
                    </a:lnTo>
                    <a:lnTo>
                      <a:pt x="60" y="2010"/>
                    </a:lnTo>
                    <a:lnTo>
                      <a:pt x="61" y="2018"/>
                    </a:lnTo>
                    <a:lnTo>
                      <a:pt x="62" y="2023"/>
                    </a:lnTo>
                    <a:lnTo>
                      <a:pt x="63" y="2027"/>
                    </a:lnTo>
                    <a:lnTo>
                      <a:pt x="66" y="2029"/>
                    </a:lnTo>
                    <a:lnTo>
                      <a:pt x="66" y="2036"/>
                    </a:lnTo>
                    <a:lnTo>
                      <a:pt x="67" y="2041"/>
                    </a:lnTo>
                    <a:lnTo>
                      <a:pt x="72" y="2051"/>
                    </a:lnTo>
                    <a:lnTo>
                      <a:pt x="74" y="2064"/>
                    </a:lnTo>
                    <a:lnTo>
                      <a:pt x="74" y="2071"/>
                    </a:lnTo>
                    <a:lnTo>
                      <a:pt x="74" y="2077"/>
                    </a:lnTo>
                    <a:lnTo>
                      <a:pt x="81" y="2084"/>
                    </a:lnTo>
                    <a:lnTo>
                      <a:pt x="82" y="2088"/>
                    </a:lnTo>
                    <a:lnTo>
                      <a:pt x="77" y="2093"/>
                    </a:lnTo>
                    <a:lnTo>
                      <a:pt x="77" y="2096"/>
                    </a:lnTo>
                    <a:lnTo>
                      <a:pt x="80" y="2100"/>
                    </a:lnTo>
                    <a:lnTo>
                      <a:pt x="81" y="2104"/>
                    </a:lnTo>
                    <a:lnTo>
                      <a:pt x="82" y="2109"/>
                    </a:lnTo>
                    <a:lnTo>
                      <a:pt x="81" y="2112"/>
                    </a:lnTo>
                    <a:lnTo>
                      <a:pt x="81" y="2116"/>
                    </a:lnTo>
                    <a:lnTo>
                      <a:pt x="80" y="2121"/>
                    </a:lnTo>
                    <a:lnTo>
                      <a:pt x="81" y="2124"/>
                    </a:lnTo>
                    <a:lnTo>
                      <a:pt x="84" y="2126"/>
                    </a:lnTo>
                    <a:lnTo>
                      <a:pt x="92" y="2124"/>
                    </a:lnTo>
                    <a:lnTo>
                      <a:pt x="93" y="2126"/>
                    </a:lnTo>
                    <a:lnTo>
                      <a:pt x="93" y="2140"/>
                    </a:lnTo>
                    <a:lnTo>
                      <a:pt x="96" y="2146"/>
                    </a:lnTo>
                    <a:lnTo>
                      <a:pt x="98" y="2155"/>
                    </a:lnTo>
                    <a:lnTo>
                      <a:pt x="99" y="2165"/>
                    </a:lnTo>
                    <a:lnTo>
                      <a:pt x="101" y="2175"/>
                    </a:lnTo>
                    <a:lnTo>
                      <a:pt x="102" y="2185"/>
                    </a:lnTo>
                    <a:lnTo>
                      <a:pt x="103" y="2195"/>
                    </a:lnTo>
                    <a:lnTo>
                      <a:pt x="104" y="2203"/>
                    </a:lnTo>
                    <a:lnTo>
                      <a:pt x="107" y="2210"/>
                    </a:lnTo>
                    <a:lnTo>
                      <a:pt x="107" y="2215"/>
                    </a:lnTo>
                    <a:lnTo>
                      <a:pt x="112" y="2219"/>
                    </a:lnTo>
                    <a:lnTo>
                      <a:pt x="114" y="2226"/>
                    </a:lnTo>
                    <a:lnTo>
                      <a:pt x="114" y="2234"/>
                    </a:lnTo>
                    <a:lnTo>
                      <a:pt x="112" y="2239"/>
                    </a:lnTo>
                    <a:lnTo>
                      <a:pt x="108" y="2245"/>
                    </a:lnTo>
                    <a:lnTo>
                      <a:pt x="107" y="2249"/>
                    </a:lnTo>
                    <a:lnTo>
                      <a:pt x="106" y="2253"/>
                    </a:lnTo>
                    <a:lnTo>
                      <a:pt x="111" y="2259"/>
                    </a:lnTo>
                    <a:lnTo>
                      <a:pt x="111" y="2267"/>
                    </a:lnTo>
                    <a:lnTo>
                      <a:pt x="109" y="2272"/>
                    </a:lnTo>
                    <a:lnTo>
                      <a:pt x="104" y="2275"/>
                    </a:lnTo>
                    <a:lnTo>
                      <a:pt x="105" y="2280"/>
                    </a:lnTo>
                    <a:lnTo>
                      <a:pt x="107" y="2286"/>
                    </a:lnTo>
                    <a:lnTo>
                      <a:pt x="109" y="2295"/>
                    </a:lnTo>
                    <a:lnTo>
                      <a:pt x="107" y="2301"/>
                    </a:lnTo>
                    <a:lnTo>
                      <a:pt x="108" y="2307"/>
                    </a:lnTo>
                    <a:lnTo>
                      <a:pt x="103" y="2312"/>
                    </a:lnTo>
                    <a:lnTo>
                      <a:pt x="99" y="2318"/>
                    </a:lnTo>
                    <a:lnTo>
                      <a:pt x="95" y="2322"/>
                    </a:lnTo>
                    <a:lnTo>
                      <a:pt x="88" y="2326"/>
                    </a:lnTo>
                    <a:lnTo>
                      <a:pt x="81" y="2328"/>
                    </a:lnTo>
                    <a:lnTo>
                      <a:pt x="75" y="2337"/>
                    </a:lnTo>
                    <a:lnTo>
                      <a:pt x="74" y="2342"/>
                    </a:lnTo>
                    <a:lnTo>
                      <a:pt x="69" y="2349"/>
                    </a:lnTo>
                    <a:lnTo>
                      <a:pt x="66" y="2355"/>
                    </a:lnTo>
                    <a:lnTo>
                      <a:pt x="63" y="2361"/>
                    </a:lnTo>
                    <a:lnTo>
                      <a:pt x="55" y="2362"/>
                    </a:lnTo>
                    <a:lnTo>
                      <a:pt x="54" y="2369"/>
                    </a:lnTo>
                    <a:lnTo>
                      <a:pt x="55" y="2371"/>
                    </a:lnTo>
                    <a:lnTo>
                      <a:pt x="55" y="2375"/>
                    </a:lnTo>
                    <a:lnTo>
                      <a:pt x="52" y="2380"/>
                    </a:lnTo>
                    <a:lnTo>
                      <a:pt x="50" y="2389"/>
                    </a:lnTo>
                    <a:lnTo>
                      <a:pt x="46" y="2401"/>
                    </a:lnTo>
                    <a:lnTo>
                      <a:pt x="41" y="2407"/>
                    </a:lnTo>
                    <a:lnTo>
                      <a:pt x="41" y="2425"/>
                    </a:lnTo>
                    <a:lnTo>
                      <a:pt x="42" y="2432"/>
                    </a:lnTo>
                    <a:lnTo>
                      <a:pt x="38" y="2450"/>
                    </a:lnTo>
                    <a:lnTo>
                      <a:pt x="35" y="2458"/>
                    </a:lnTo>
                    <a:lnTo>
                      <a:pt x="33" y="2468"/>
                    </a:lnTo>
                    <a:lnTo>
                      <a:pt x="34" y="2473"/>
                    </a:lnTo>
                    <a:lnTo>
                      <a:pt x="30" y="2477"/>
                    </a:lnTo>
                    <a:lnTo>
                      <a:pt x="29" y="2486"/>
                    </a:lnTo>
                    <a:lnTo>
                      <a:pt x="25" y="2491"/>
                    </a:lnTo>
                    <a:lnTo>
                      <a:pt x="21" y="2496"/>
                    </a:lnTo>
                    <a:lnTo>
                      <a:pt x="18" y="2497"/>
                    </a:lnTo>
                    <a:lnTo>
                      <a:pt x="13" y="2502"/>
                    </a:lnTo>
                    <a:lnTo>
                      <a:pt x="12" y="2506"/>
                    </a:lnTo>
                    <a:lnTo>
                      <a:pt x="8" y="2515"/>
                    </a:lnTo>
                    <a:lnTo>
                      <a:pt x="8" y="2523"/>
                    </a:lnTo>
                    <a:lnTo>
                      <a:pt x="3" y="2534"/>
                    </a:lnTo>
                    <a:lnTo>
                      <a:pt x="3" y="2540"/>
                    </a:lnTo>
                    <a:lnTo>
                      <a:pt x="12" y="2548"/>
                    </a:lnTo>
                    <a:lnTo>
                      <a:pt x="15" y="2554"/>
                    </a:lnTo>
                    <a:lnTo>
                      <a:pt x="11" y="2560"/>
                    </a:lnTo>
                    <a:lnTo>
                      <a:pt x="5" y="2566"/>
                    </a:lnTo>
                    <a:lnTo>
                      <a:pt x="4" y="2575"/>
                    </a:lnTo>
                    <a:lnTo>
                      <a:pt x="2" y="2580"/>
                    </a:lnTo>
                    <a:lnTo>
                      <a:pt x="1" y="2582"/>
                    </a:lnTo>
                    <a:lnTo>
                      <a:pt x="0" y="2586"/>
                    </a:lnTo>
                    <a:lnTo>
                      <a:pt x="0" y="2590"/>
                    </a:lnTo>
                    <a:lnTo>
                      <a:pt x="0" y="2596"/>
                    </a:lnTo>
                    <a:lnTo>
                      <a:pt x="3" y="2600"/>
                    </a:lnTo>
                    <a:lnTo>
                      <a:pt x="1" y="2611"/>
                    </a:lnTo>
                    <a:lnTo>
                      <a:pt x="4" y="2621"/>
                    </a:lnTo>
                    <a:lnTo>
                      <a:pt x="4" y="2627"/>
                    </a:lnTo>
                    <a:lnTo>
                      <a:pt x="2" y="2639"/>
                    </a:lnTo>
                    <a:lnTo>
                      <a:pt x="3" y="2643"/>
                    </a:lnTo>
                    <a:lnTo>
                      <a:pt x="9" y="2647"/>
                    </a:lnTo>
                    <a:lnTo>
                      <a:pt x="10" y="2652"/>
                    </a:lnTo>
                    <a:lnTo>
                      <a:pt x="11" y="2658"/>
                    </a:lnTo>
                    <a:lnTo>
                      <a:pt x="16" y="2669"/>
                    </a:lnTo>
                    <a:lnTo>
                      <a:pt x="18" y="2669"/>
                    </a:lnTo>
                    <a:lnTo>
                      <a:pt x="25" y="2670"/>
                    </a:lnTo>
                    <a:lnTo>
                      <a:pt x="31" y="2672"/>
                    </a:lnTo>
                    <a:lnTo>
                      <a:pt x="38" y="2674"/>
                    </a:lnTo>
                    <a:lnTo>
                      <a:pt x="42" y="2675"/>
                    </a:lnTo>
                    <a:lnTo>
                      <a:pt x="50" y="2679"/>
                    </a:lnTo>
                    <a:lnTo>
                      <a:pt x="53" y="2678"/>
                    </a:lnTo>
                    <a:lnTo>
                      <a:pt x="59" y="2674"/>
                    </a:lnTo>
                    <a:lnTo>
                      <a:pt x="62" y="2670"/>
                    </a:lnTo>
                    <a:lnTo>
                      <a:pt x="69" y="2665"/>
                    </a:lnTo>
                    <a:lnTo>
                      <a:pt x="75" y="2665"/>
                    </a:lnTo>
                    <a:lnTo>
                      <a:pt x="82" y="2670"/>
                    </a:lnTo>
                    <a:lnTo>
                      <a:pt x="90" y="2676"/>
                    </a:lnTo>
                    <a:lnTo>
                      <a:pt x="94" y="2680"/>
                    </a:lnTo>
                    <a:lnTo>
                      <a:pt x="97" y="2681"/>
                    </a:lnTo>
                    <a:lnTo>
                      <a:pt x="109" y="2679"/>
                    </a:lnTo>
                    <a:lnTo>
                      <a:pt x="114" y="2676"/>
                    </a:lnTo>
                    <a:lnTo>
                      <a:pt x="119" y="2676"/>
                    </a:lnTo>
                    <a:lnTo>
                      <a:pt x="137" y="2678"/>
                    </a:lnTo>
                    <a:lnTo>
                      <a:pt x="142" y="2673"/>
                    </a:lnTo>
                    <a:lnTo>
                      <a:pt x="147" y="2670"/>
                    </a:lnTo>
                    <a:lnTo>
                      <a:pt x="152" y="2668"/>
                    </a:lnTo>
                    <a:lnTo>
                      <a:pt x="156" y="2661"/>
                    </a:lnTo>
                    <a:lnTo>
                      <a:pt x="159" y="2653"/>
                    </a:lnTo>
                    <a:lnTo>
                      <a:pt x="166" y="2650"/>
                    </a:lnTo>
                    <a:lnTo>
                      <a:pt x="171" y="2650"/>
                    </a:lnTo>
                    <a:lnTo>
                      <a:pt x="187" y="2652"/>
                    </a:lnTo>
                    <a:lnTo>
                      <a:pt x="196" y="2651"/>
                    </a:lnTo>
                    <a:lnTo>
                      <a:pt x="200" y="2652"/>
                    </a:lnTo>
                    <a:lnTo>
                      <a:pt x="204" y="2654"/>
                    </a:lnTo>
                    <a:lnTo>
                      <a:pt x="206" y="2654"/>
                    </a:lnTo>
                    <a:lnTo>
                      <a:pt x="209" y="2649"/>
                    </a:lnTo>
                    <a:lnTo>
                      <a:pt x="211" y="2645"/>
                    </a:lnTo>
                    <a:lnTo>
                      <a:pt x="216" y="2640"/>
                    </a:lnTo>
                    <a:lnTo>
                      <a:pt x="218" y="2632"/>
                    </a:lnTo>
                    <a:lnTo>
                      <a:pt x="216" y="2621"/>
                    </a:lnTo>
                    <a:lnTo>
                      <a:pt x="218" y="2616"/>
                    </a:lnTo>
                    <a:lnTo>
                      <a:pt x="223" y="2616"/>
                    </a:lnTo>
                    <a:lnTo>
                      <a:pt x="227" y="2618"/>
                    </a:lnTo>
                    <a:lnTo>
                      <a:pt x="230" y="2622"/>
                    </a:lnTo>
                    <a:lnTo>
                      <a:pt x="233" y="2628"/>
                    </a:lnTo>
                    <a:lnTo>
                      <a:pt x="242" y="2620"/>
                    </a:lnTo>
                    <a:lnTo>
                      <a:pt x="254" y="2612"/>
                    </a:lnTo>
                    <a:lnTo>
                      <a:pt x="260" y="2609"/>
                    </a:lnTo>
                    <a:lnTo>
                      <a:pt x="269" y="2606"/>
                    </a:lnTo>
                    <a:lnTo>
                      <a:pt x="283" y="2605"/>
                    </a:lnTo>
                    <a:lnTo>
                      <a:pt x="291" y="2588"/>
                    </a:lnTo>
                    <a:lnTo>
                      <a:pt x="292" y="2585"/>
                    </a:lnTo>
                    <a:lnTo>
                      <a:pt x="294" y="2580"/>
                    </a:lnTo>
                    <a:lnTo>
                      <a:pt x="298" y="2577"/>
                    </a:lnTo>
                    <a:lnTo>
                      <a:pt x="303" y="2581"/>
                    </a:lnTo>
                    <a:lnTo>
                      <a:pt x="311" y="2583"/>
                    </a:lnTo>
                    <a:lnTo>
                      <a:pt x="318" y="2589"/>
                    </a:lnTo>
                    <a:lnTo>
                      <a:pt x="322" y="2587"/>
                    </a:lnTo>
                    <a:lnTo>
                      <a:pt x="328" y="2577"/>
                    </a:lnTo>
                    <a:lnTo>
                      <a:pt x="331" y="2576"/>
                    </a:lnTo>
                    <a:lnTo>
                      <a:pt x="334" y="2578"/>
                    </a:lnTo>
                    <a:lnTo>
                      <a:pt x="341" y="2580"/>
                    </a:lnTo>
                    <a:lnTo>
                      <a:pt x="350" y="2575"/>
                    </a:lnTo>
                    <a:lnTo>
                      <a:pt x="356" y="2569"/>
                    </a:lnTo>
                    <a:lnTo>
                      <a:pt x="360" y="2571"/>
                    </a:lnTo>
                    <a:lnTo>
                      <a:pt x="362" y="2574"/>
                    </a:lnTo>
                    <a:lnTo>
                      <a:pt x="363" y="2574"/>
                    </a:lnTo>
                    <a:lnTo>
                      <a:pt x="366" y="2576"/>
                    </a:lnTo>
                    <a:lnTo>
                      <a:pt x="372" y="2576"/>
                    </a:lnTo>
                    <a:lnTo>
                      <a:pt x="375" y="2576"/>
                    </a:lnTo>
                    <a:lnTo>
                      <a:pt x="378" y="2570"/>
                    </a:lnTo>
                    <a:lnTo>
                      <a:pt x="383" y="2570"/>
                    </a:lnTo>
                    <a:lnTo>
                      <a:pt x="384" y="2569"/>
                    </a:lnTo>
                    <a:lnTo>
                      <a:pt x="387" y="2566"/>
                    </a:lnTo>
                    <a:lnTo>
                      <a:pt x="390" y="2566"/>
                    </a:lnTo>
                    <a:lnTo>
                      <a:pt x="394" y="2570"/>
                    </a:lnTo>
                    <a:lnTo>
                      <a:pt x="401" y="2571"/>
                    </a:lnTo>
                    <a:lnTo>
                      <a:pt x="404" y="2570"/>
                    </a:lnTo>
                    <a:lnTo>
                      <a:pt x="406" y="2569"/>
                    </a:lnTo>
                    <a:lnTo>
                      <a:pt x="417" y="2560"/>
                    </a:lnTo>
                    <a:lnTo>
                      <a:pt x="422" y="2559"/>
                    </a:lnTo>
                    <a:lnTo>
                      <a:pt x="424" y="2559"/>
                    </a:lnTo>
                    <a:lnTo>
                      <a:pt x="427" y="2562"/>
                    </a:lnTo>
                    <a:lnTo>
                      <a:pt x="428" y="2562"/>
                    </a:lnTo>
                    <a:lnTo>
                      <a:pt x="435" y="2555"/>
                    </a:lnTo>
                    <a:lnTo>
                      <a:pt x="436" y="2552"/>
                    </a:lnTo>
                    <a:lnTo>
                      <a:pt x="436" y="2547"/>
                    </a:lnTo>
                    <a:lnTo>
                      <a:pt x="437" y="2544"/>
                    </a:lnTo>
                    <a:lnTo>
                      <a:pt x="438" y="2543"/>
                    </a:lnTo>
                    <a:lnTo>
                      <a:pt x="442" y="2543"/>
                    </a:lnTo>
                    <a:lnTo>
                      <a:pt x="443" y="2541"/>
                    </a:lnTo>
                    <a:lnTo>
                      <a:pt x="445" y="2538"/>
                    </a:lnTo>
                    <a:lnTo>
                      <a:pt x="446" y="2536"/>
                    </a:lnTo>
                    <a:lnTo>
                      <a:pt x="445" y="2534"/>
                    </a:lnTo>
                    <a:lnTo>
                      <a:pt x="447" y="2528"/>
                    </a:lnTo>
                    <a:lnTo>
                      <a:pt x="454" y="2521"/>
                    </a:lnTo>
                    <a:lnTo>
                      <a:pt x="459" y="2520"/>
                    </a:lnTo>
                    <a:lnTo>
                      <a:pt x="463" y="2517"/>
                    </a:lnTo>
                    <a:lnTo>
                      <a:pt x="464" y="2515"/>
                    </a:lnTo>
                    <a:lnTo>
                      <a:pt x="464" y="2512"/>
                    </a:lnTo>
                    <a:lnTo>
                      <a:pt x="459" y="2504"/>
                    </a:lnTo>
                    <a:lnTo>
                      <a:pt x="460" y="2502"/>
                    </a:lnTo>
                    <a:lnTo>
                      <a:pt x="460" y="2500"/>
                    </a:lnTo>
                    <a:lnTo>
                      <a:pt x="464" y="2499"/>
                    </a:lnTo>
                    <a:lnTo>
                      <a:pt x="467" y="2498"/>
                    </a:lnTo>
                    <a:lnTo>
                      <a:pt x="469" y="2495"/>
                    </a:lnTo>
                    <a:lnTo>
                      <a:pt x="473" y="2495"/>
                    </a:lnTo>
                    <a:lnTo>
                      <a:pt x="480" y="2491"/>
                    </a:lnTo>
                    <a:lnTo>
                      <a:pt x="487" y="2486"/>
                    </a:lnTo>
                    <a:lnTo>
                      <a:pt x="491" y="2486"/>
                    </a:lnTo>
                    <a:lnTo>
                      <a:pt x="494" y="2484"/>
                    </a:lnTo>
                    <a:lnTo>
                      <a:pt x="495" y="2481"/>
                    </a:lnTo>
                    <a:lnTo>
                      <a:pt x="498" y="2482"/>
                    </a:lnTo>
                    <a:lnTo>
                      <a:pt x="501" y="2481"/>
                    </a:lnTo>
                    <a:lnTo>
                      <a:pt x="505" y="2476"/>
                    </a:lnTo>
                    <a:lnTo>
                      <a:pt x="506" y="2474"/>
                    </a:lnTo>
                    <a:lnTo>
                      <a:pt x="507" y="2466"/>
                    </a:lnTo>
                    <a:lnTo>
                      <a:pt x="508" y="2465"/>
                    </a:lnTo>
                    <a:lnTo>
                      <a:pt x="512" y="2462"/>
                    </a:lnTo>
                    <a:lnTo>
                      <a:pt x="521" y="2461"/>
                    </a:lnTo>
                    <a:lnTo>
                      <a:pt x="523" y="2461"/>
                    </a:lnTo>
                    <a:lnTo>
                      <a:pt x="530" y="2462"/>
                    </a:lnTo>
                    <a:lnTo>
                      <a:pt x="533" y="2458"/>
                    </a:lnTo>
                    <a:lnTo>
                      <a:pt x="535" y="2458"/>
                    </a:lnTo>
                    <a:lnTo>
                      <a:pt x="537" y="2460"/>
                    </a:lnTo>
                    <a:lnTo>
                      <a:pt x="538" y="2461"/>
                    </a:lnTo>
                    <a:lnTo>
                      <a:pt x="540" y="2462"/>
                    </a:lnTo>
                    <a:lnTo>
                      <a:pt x="546" y="2456"/>
                    </a:lnTo>
                    <a:lnTo>
                      <a:pt x="550" y="2456"/>
                    </a:lnTo>
                    <a:lnTo>
                      <a:pt x="558" y="2462"/>
                    </a:lnTo>
                    <a:lnTo>
                      <a:pt x="561" y="2462"/>
                    </a:lnTo>
                    <a:lnTo>
                      <a:pt x="563" y="2462"/>
                    </a:lnTo>
                    <a:lnTo>
                      <a:pt x="570" y="2463"/>
                    </a:lnTo>
                    <a:lnTo>
                      <a:pt x="573" y="2463"/>
                    </a:lnTo>
                    <a:lnTo>
                      <a:pt x="581" y="2471"/>
                    </a:lnTo>
                    <a:lnTo>
                      <a:pt x="588" y="2461"/>
                    </a:lnTo>
                    <a:lnTo>
                      <a:pt x="584" y="2453"/>
                    </a:lnTo>
                    <a:lnTo>
                      <a:pt x="584" y="2448"/>
                    </a:lnTo>
                    <a:lnTo>
                      <a:pt x="585" y="2444"/>
                    </a:lnTo>
                    <a:lnTo>
                      <a:pt x="585" y="2440"/>
                    </a:lnTo>
                    <a:lnTo>
                      <a:pt x="589" y="2430"/>
                    </a:lnTo>
                    <a:lnTo>
                      <a:pt x="588" y="2423"/>
                    </a:lnTo>
                    <a:lnTo>
                      <a:pt x="588" y="2417"/>
                    </a:lnTo>
                    <a:lnTo>
                      <a:pt x="583" y="2413"/>
                    </a:lnTo>
                    <a:lnTo>
                      <a:pt x="582" y="2409"/>
                    </a:lnTo>
                    <a:lnTo>
                      <a:pt x="585" y="2402"/>
                    </a:lnTo>
                    <a:lnTo>
                      <a:pt x="589" y="2400"/>
                    </a:lnTo>
                    <a:lnTo>
                      <a:pt x="591" y="2392"/>
                    </a:lnTo>
                    <a:lnTo>
                      <a:pt x="590" y="2385"/>
                    </a:lnTo>
                    <a:lnTo>
                      <a:pt x="584" y="2375"/>
                    </a:lnTo>
                    <a:lnTo>
                      <a:pt x="584" y="2370"/>
                    </a:lnTo>
                    <a:lnTo>
                      <a:pt x="587" y="2368"/>
                    </a:lnTo>
                    <a:lnTo>
                      <a:pt x="593" y="2371"/>
                    </a:lnTo>
                    <a:lnTo>
                      <a:pt x="606" y="2373"/>
                    </a:lnTo>
                    <a:lnTo>
                      <a:pt x="621" y="2375"/>
                    </a:lnTo>
                    <a:lnTo>
                      <a:pt x="626" y="2380"/>
                    </a:lnTo>
                    <a:lnTo>
                      <a:pt x="631" y="2378"/>
                    </a:lnTo>
                    <a:lnTo>
                      <a:pt x="633" y="2381"/>
                    </a:lnTo>
                    <a:lnTo>
                      <a:pt x="632" y="2386"/>
                    </a:lnTo>
                    <a:lnTo>
                      <a:pt x="635" y="2389"/>
                    </a:lnTo>
                    <a:lnTo>
                      <a:pt x="643" y="2388"/>
                    </a:lnTo>
                    <a:lnTo>
                      <a:pt x="657" y="2379"/>
                    </a:lnTo>
                    <a:lnTo>
                      <a:pt x="660" y="2380"/>
                    </a:lnTo>
                    <a:lnTo>
                      <a:pt x="661" y="2382"/>
                    </a:lnTo>
                    <a:lnTo>
                      <a:pt x="660" y="2392"/>
                    </a:lnTo>
                    <a:lnTo>
                      <a:pt x="663" y="2394"/>
                    </a:lnTo>
                    <a:lnTo>
                      <a:pt x="678" y="2394"/>
                    </a:lnTo>
                    <a:lnTo>
                      <a:pt x="681" y="2392"/>
                    </a:lnTo>
                    <a:lnTo>
                      <a:pt x="685" y="2391"/>
                    </a:lnTo>
                    <a:lnTo>
                      <a:pt x="693" y="2381"/>
                    </a:lnTo>
                    <a:lnTo>
                      <a:pt x="696" y="2380"/>
                    </a:lnTo>
                    <a:lnTo>
                      <a:pt x="708" y="2388"/>
                    </a:lnTo>
                    <a:lnTo>
                      <a:pt x="714" y="2389"/>
                    </a:lnTo>
                    <a:lnTo>
                      <a:pt x="717" y="2390"/>
                    </a:lnTo>
                    <a:lnTo>
                      <a:pt x="718" y="2390"/>
                    </a:lnTo>
                    <a:lnTo>
                      <a:pt x="723" y="2388"/>
                    </a:lnTo>
                    <a:lnTo>
                      <a:pt x="726" y="2388"/>
                    </a:lnTo>
                    <a:lnTo>
                      <a:pt x="737" y="2392"/>
                    </a:lnTo>
                    <a:lnTo>
                      <a:pt x="741" y="2389"/>
                    </a:lnTo>
                    <a:lnTo>
                      <a:pt x="753" y="2391"/>
                    </a:lnTo>
                    <a:lnTo>
                      <a:pt x="758" y="2389"/>
                    </a:lnTo>
                    <a:lnTo>
                      <a:pt x="767" y="2388"/>
                    </a:lnTo>
                    <a:lnTo>
                      <a:pt x="769" y="2385"/>
                    </a:lnTo>
                    <a:lnTo>
                      <a:pt x="770" y="2380"/>
                    </a:lnTo>
                    <a:lnTo>
                      <a:pt x="770" y="2379"/>
                    </a:lnTo>
                    <a:lnTo>
                      <a:pt x="772" y="2373"/>
                    </a:lnTo>
                    <a:lnTo>
                      <a:pt x="771" y="2371"/>
                    </a:lnTo>
                    <a:lnTo>
                      <a:pt x="774" y="2372"/>
                    </a:lnTo>
                    <a:lnTo>
                      <a:pt x="781" y="2376"/>
                    </a:lnTo>
                    <a:lnTo>
                      <a:pt x="781" y="2380"/>
                    </a:lnTo>
                    <a:lnTo>
                      <a:pt x="785" y="2386"/>
                    </a:lnTo>
                    <a:lnTo>
                      <a:pt x="789" y="2390"/>
                    </a:lnTo>
                    <a:lnTo>
                      <a:pt x="795" y="2390"/>
                    </a:lnTo>
                    <a:lnTo>
                      <a:pt x="799" y="2392"/>
                    </a:lnTo>
                    <a:lnTo>
                      <a:pt x="805" y="2391"/>
                    </a:lnTo>
                    <a:lnTo>
                      <a:pt x="812" y="2395"/>
                    </a:lnTo>
                    <a:lnTo>
                      <a:pt x="817" y="2392"/>
                    </a:lnTo>
                    <a:lnTo>
                      <a:pt x="820" y="2383"/>
                    </a:lnTo>
                    <a:lnTo>
                      <a:pt x="822" y="2378"/>
                    </a:lnTo>
                    <a:lnTo>
                      <a:pt x="831" y="2371"/>
                    </a:lnTo>
                    <a:lnTo>
                      <a:pt x="837" y="2370"/>
                    </a:lnTo>
                    <a:lnTo>
                      <a:pt x="844" y="2374"/>
                    </a:lnTo>
                    <a:lnTo>
                      <a:pt x="867" y="2373"/>
                    </a:lnTo>
                    <a:lnTo>
                      <a:pt x="869" y="2369"/>
                    </a:lnTo>
                    <a:lnTo>
                      <a:pt x="869" y="2363"/>
                    </a:lnTo>
                    <a:lnTo>
                      <a:pt x="871" y="2357"/>
                    </a:lnTo>
                    <a:lnTo>
                      <a:pt x="883" y="2354"/>
                    </a:lnTo>
                    <a:lnTo>
                      <a:pt x="886" y="2353"/>
                    </a:lnTo>
                    <a:lnTo>
                      <a:pt x="886" y="2349"/>
                    </a:lnTo>
                    <a:lnTo>
                      <a:pt x="885" y="2348"/>
                    </a:lnTo>
                    <a:lnTo>
                      <a:pt x="885" y="2339"/>
                    </a:lnTo>
                    <a:lnTo>
                      <a:pt x="885" y="2337"/>
                    </a:lnTo>
                    <a:lnTo>
                      <a:pt x="886" y="2333"/>
                    </a:lnTo>
                    <a:lnTo>
                      <a:pt x="888" y="2329"/>
                    </a:lnTo>
                    <a:lnTo>
                      <a:pt x="889" y="2328"/>
                    </a:lnTo>
                    <a:lnTo>
                      <a:pt x="890" y="2328"/>
                    </a:lnTo>
                    <a:lnTo>
                      <a:pt x="891" y="2328"/>
                    </a:lnTo>
                    <a:lnTo>
                      <a:pt x="891" y="2329"/>
                    </a:lnTo>
                    <a:lnTo>
                      <a:pt x="892" y="2328"/>
                    </a:lnTo>
                    <a:lnTo>
                      <a:pt x="892" y="2327"/>
                    </a:lnTo>
                    <a:lnTo>
                      <a:pt x="891" y="2327"/>
                    </a:lnTo>
                    <a:lnTo>
                      <a:pt x="888" y="2324"/>
                    </a:lnTo>
                    <a:lnTo>
                      <a:pt x="888" y="2323"/>
                    </a:lnTo>
                    <a:lnTo>
                      <a:pt x="892" y="2322"/>
                    </a:lnTo>
                    <a:lnTo>
                      <a:pt x="899" y="2323"/>
                    </a:lnTo>
                    <a:lnTo>
                      <a:pt x="906" y="2327"/>
                    </a:lnTo>
                    <a:lnTo>
                      <a:pt x="911" y="2327"/>
                    </a:lnTo>
                    <a:lnTo>
                      <a:pt x="923" y="2336"/>
                    </a:lnTo>
                    <a:lnTo>
                      <a:pt x="925" y="2334"/>
                    </a:lnTo>
                    <a:lnTo>
                      <a:pt x="929" y="2331"/>
                    </a:lnTo>
                    <a:lnTo>
                      <a:pt x="935" y="2332"/>
                    </a:lnTo>
                    <a:lnTo>
                      <a:pt x="937" y="2330"/>
                    </a:lnTo>
                    <a:lnTo>
                      <a:pt x="937" y="2327"/>
                    </a:lnTo>
                    <a:lnTo>
                      <a:pt x="937" y="2322"/>
                    </a:lnTo>
                    <a:lnTo>
                      <a:pt x="937" y="2320"/>
                    </a:lnTo>
                    <a:lnTo>
                      <a:pt x="939" y="2319"/>
                    </a:lnTo>
                    <a:lnTo>
                      <a:pt x="941" y="2318"/>
                    </a:lnTo>
                    <a:lnTo>
                      <a:pt x="942" y="2316"/>
                    </a:lnTo>
                    <a:lnTo>
                      <a:pt x="944" y="2311"/>
                    </a:lnTo>
                    <a:lnTo>
                      <a:pt x="942" y="2306"/>
                    </a:lnTo>
                    <a:lnTo>
                      <a:pt x="943" y="2303"/>
                    </a:lnTo>
                    <a:lnTo>
                      <a:pt x="944" y="2303"/>
                    </a:lnTo>
                    <a:lnTo>
                      <a:pt x="947" y="2303"/>
                    </a:lnTo>
                    <a:lnTo>
                      <a:pt x="948" y="2302"/>
                    </a:lnTo>
                    <a:lnTo>
                      <a:pt x="948" y="2299"/>
                    </a:lnTo>
                    <a:lnTo>
                      <a:pt x="948" y="2292"/>
                    </a:lnTo>
                    <a:lnTo>
                      <a:pt x="952" y="2290"/>
                    </a:lnTo>
                    <a:lnTo>
                      <a:pt x="957" y="2286"/>
                    </a:lnTo>
                    <a:lnTo>
                      <a:pt x="964" y="2286"/>
                    </a:lnTo>
                    <a:lnTo>
                      <a:pt x="968" y="2285"/>
                    </a:lnTo>
                    <a:lnTo>
                      <a:pt x="978" y="2289"/>
                    </a:lnTo>
                    <a:lnTo>
                      <a:pt x="982" y="2292"/>
                    </a:lnTo>
                    <a:lnTo>
                      <a:pt x="984" y="2292"/>
                    </a:lnTo>
                    <a:lnTo>
                      <a:pt x="984" y="2289"/>
                    </a:lnTo>
                    <a:lnTo>
                      <a:pt x="983" y="2286"/>
                    </a:lnTo>
                    <a:lnTo>
                      <a:pt x="985" y="2282"/>
                    </a:lnTo>
                    <a:lnTo>
                      <a:pt x="984" y="2277"/>
                    </a:lnTo>
                    <a:lnTo>
                      <a:pt x="984" y="2272"/>
                    </a:lnTo>
                    <a:lnTo>
                      <a:pt x="988" y="2271"/>
                    </a:lnTo>
                    <a:lnTo>
                      <a:pt x="989" y="2271"/>
                    </a:lnTo>
                    <a:lnTo>
                      <a:pt x="996" y="2270"/>
                    </a:lnTo>
                    <a:lnTo>
                      <a:pt x="1000" y="2271"/>
                    </a:lnTo>
                    <a:lnTo>
                      <a:pt x="1007" y="2267"/>
                    </a:lnTo>
                    <a:lnTo>
                      <a:pt x="1009" y="2261"/>
                    </a:lnTo>
                    <a:lnTo>
                      <a:pt x="1015" y="2254"/>
                    </a:lnTo>
                    <a:lnTo>
                      <a:pt x="1023" y="2254"/>
                    </a:lnTo>
                    <a:lnTo>
                      <a:pt x="1026" y="2256"/>
                    </a:lnTo>
                    <a:lnTo>
                      <a:pt x="1031" y="2256"/>
                    </a:lnTo>
                    <a:lnTo>
                      <a:pt x="1037" y="2250"/>
                    </a:lnTo>
                    <a:lnTo>
                      <a:pt x="1041" y="2249"/>
                    </a:lnTo>
                    <a:lnTo>
                      <a:pt x="1046" y="2246"/>
                    </a:lnTo>
                    <a:lnTo>
                      <a:pt x="1049" y="2236"/>
                    </a:lnTo>
                    <a:lnTo>
                      <a:pt x="1049" y="2228"/>
                    </a:lnTo>
                    <a:lnTo>
                      <a:pt x="1058" y="2216"/>
                    </a:lnTo>
                    <a:lnTo>
                      <a:pt x="1061" y="2207"/>
                    </a:lnTo>
                    <a:lnTo>
                      <a:pt x="1061" y="2197"/>
                    </a:lnTo>
                    <a:lnTo>
                      <a:pt x="1062" y="2194"/>
                    </a:lnTo>
                    <a:lnTo>
                      <a:pt x="1067" y="2194"/>
                    </a:lnTo>
                    <a:lnTo>
                      <a:pt x="1080" y="2202"/>
                    </a:lnTo>
                    <a:lnTo>
                      <a:pt x="1086" y="2198"/>
                    </a:lnTo>
                    <a:lnTo>
                      <a:pt x="1086" y="2193"/>
                    </a:lnTo>
                    <a:lnTo>
                      <a:pt x="1085" y="2186"/>
                    </a:lnTo>
                    <a:lnTo>
                      <a:pt x="1079" y="2178"/>
                    </a:lnTo>
                    <a:lnTo>
                      <a:pt x="1078" y="2168"/>
                    </a:lnTo>
                    <a:lnTo>
                      <a:pt x="1074" y="2161"/>
                    </a:lnTo>
                    <a:lnTo>
                      <a:pt x="1072" y="2148"/>
                    </a:lnTo>
                    <a:lnTo>
                      <a:pt x="1076" y="2142"/>
                    </a:lnTo>
                    <a:lnTo>
                      <a:pt x="1076" y="2140"/>
                    </a:lnTo>
                    <a:lnTo>
                      <a:pt x="1072" y="2133"/>
                    </a:lnTo>
                    <a:lnTo>
                      <a:pt x="1072" y="2129"/>
                    </a:lnTo>
                    <a:lnTo>
                      <a:pt x="1069" y="2125"/>
                    </a:lnTo>
                    <a:lnTo>
                      <a:pt x="1068" y="2120"/>
                    </a:lnTo>
                    <a:lnTo>
                      <a:pt x="1070" y="2117"/>
                    </a:lnTo>
                    <a:lnTo>
                      <a:pt x="1078" y="2116"/>
                    </a:lnTo>
                    <a:lnTo>
                      <a:pt x="1081" y="2115"/>
                    </a:lnTo>
                    <a:lnTo>
                      <a:pt x="1084" y="2115"/>
                    </a:lnTo>
                    <a:lnTo>
                      <a:pt x="1088" y="2116"/>
                    </a:lnTo>
                    <a:lnTo>
                      <a:pt x="1091" y="2116"/>
                    </a:lnTo>
                    <a:lnTo>
                      <a:pt x="1092" y="2114"/>
                    </a:lnTo>
                    <a:lnTo>
                      <a:pt x="1092" y="2111"/>
                    </a:lnTo>
                    <a:lnTo>
                      <a:pt x="1090" y="2104"/>
                    </a:lnTo>
                    <a:lnTo>
                      <a:pt x="1086" y="2098"/>
                    </a:lnTo>
                    <a:lnTo>
                      <a:pt x="1089" y="2082"/>
                    </a:lnTo>
                    <a:lnTo>
                      <a:pt x="1091" y="2075"/>
                    </a:lnTo>
                    <a:lnTo>
                      <a:pt x="1090" y="2071"/>
                    </a:lnTo>
                    <a:lnTo>
                      <a:pt x="1089" y="2060"/>
                    </a:lnTo>
                    <a:lnTo>
                      <a:pt x="1087" y="2055"/>
                    </a:lnTo>
                    <a:lnTo>
                      <a:pt x="1084" y="2054"/>
                    </a:lnTo>
                    <a:lnTo>
                      <a:pt x="1085" y="2046"/>
                    </a:lnTo>
                    <a:lnTo>
                      <a:pt x="1095" y="2046"/>
                    </a:lnTo>
                    <a:lnTo>
                      <a:pt x="1099" y="2047"/>
                    </a:lnTo>
                    <a:lnTo>
                      <a:pt x="1101" y="2046"/>
                    </a:lnTo>
                    <a:lnTo>
                      <a:pt x="1103" y="2040"/>
                    </a:lnTo>
                    <a:lnTo>
                      <a:pt x="1100" y="2034"/>
                    </a:lnTo>
                    <a:lnTo>
                      <a:pt x="1102" y="2032"/>
                    </a:lnTo>
                    <a:lnTo>
                      <a:pt x="1102" y="2030"/>
                    </a:lnTo>
                    <a:lnTo>
                      <a:pt x="1097" y="2029"/>
                    </a:lnTo>
                    <a:lnTo>
                      <a:pt x="1091" y="2026"/>
                    </a:lnTo>
                    <a:lnTo>
                      <a:pt x="1092" y="2021"/>
                    </a:lnTo>
                    <a:lnTo>
                      <a:pt x="1096" y="2018"/>
                    </a:lnTo>
                    <a:lnTo>
                      <a:pt x="1098" y="2015"/>
                    </a:lnTo>
                    <a:lnTo>
                      <a:pt x="1093" y="2000"/>
                    </a:lnTo>
                    <a:lnTo>
                      <a:pt x="1090" y="1996"/>
                    </a:lnTo>
                    <a:lnTo>
                      <a:pt x="1091" y="1990"/>
                    </a:lnTo>
                    <a:lnTo>
                      <a:pt x="1089" y="1988"/>
                    </a:lnTo>
                    <a:lnTo>
                      <a:pt x="1088" y="1986"/>
                    </a:lnTo>
                    <a:lnTo>
                      <a:pt x="1089" y="1984"/>
                    </a:lnTo>
                    <a:lnTo>
                      <a:pt x="1091" y="1982"/>
                    </a:lnTo>
                    <a:lnTo>
                      <a:pt x="1097" y="1987"/>
                    </a:lnTo>
                    <a:lnTo>
                      <a:pt x="1099" y="1987"/>
                    </a:lnTo>
                    <a:lnTo>
                      <a:pt x="1102" y="1984"/>
                    </a:lnTo>
                    <a:lnTo>
                      <a:pt x="1102" y="1979"/>
                    </a:lnTo>
                    <a:lnTo>
                      <a:pt x="1101" y="1976"/>
                    </a:lnTo>
                    <a:lnTo>
                      <a:pt x="1096" y="1976"/>
                    </a:lnTo>
                    <a:lnTo>
                      <a:pt x="1093" y="1971"/>
                    </a:lnTo>
                    <a:lnTo>
                      <a:pt x="1089" y="1971"/>
                    </a:lnTo>
                    <a:lnTo>
                      <a:pt x="1088" y="1969"/>
                    </a:lnTo>
                    <a:lnTo>
                      <a:pt x="1089" y="1965"/>
                    </a:lnTo>
                    <a:lnTo>
                      <a:pt x="1097" y="1964"/>
                    </a:lnTo>
                    <a:lnTo>
                      <a:pt x="1099" y="1961"/>
                    </a:lnTo>
                    <a:lnTo>
                      <a:pt x="1098" y="1959"/>
                    </a:lnTo>
                    <a:lnTo>
                      <a:pt x="1093" y="1957"/>
                    </a:lnTo>
                    <a:lnTo>
                      <a:pt x="1092" y="1956"/>
                    </a:lnTo>
                    <a:lnTo>
                      <a:pt x="1098" y="1953"/>
                    </a:lnTo>
                    <a:lnTo>
                      <a:pt x="1100" y="1950"/>
                    </a:lnTo>
                    <a:lnTo>
                      <a:pt x="1095" y="1947"/>
                    </a:lnTo>
                    <a:lnTo>
                      <a:pt x="1099" y="1939"/>
                    </a:lnTo>
                    <a:lnTo>
                      <a:pt x="1098" y="1934"/>
                    </a:lnTo>
                    <a:lnTo>
                      <a:pt x="1101" y="1922"/>
                    </a:lnTo>
                    <a:lnTo>
                      <a:pt x="1102" y="1913"/>
                    </a:lnTo>
                    <a:lnTo>
                      <a:pt x="1106" y="1909"/>
                    </a:lnTo>
                    <a:lnTo>
                      <a:pt x="1110" y="1900"/>
                    </a:lnTo>
                    <a:lnTo>
                      <a:pt x="1108" y="1892"/>
                    </a:lnTo>
                    <a:lnTo>
                      <a:pt x="1108" y="1888"/>
                    </a:lnTo>
                    <a:lnTo>
                      <a:pt x="1108" y="1886"/>
                    </a:lnTo>
                    <a:lnTo>
                      <a:pt x="1107" y="1881"/>
                    </a:lnTo>
                    <a:lnTo>
                      <a:pt x="1101" y="1871"/>
                    </a:lnTo>
                    <a:lnTo>
                      <a:pt x="1101" y="1866"/>
                    </a:lnTo>
                    <a:lnTo>
                      <a:pt x="1099" y="1863"/>
                    </a:lnTo>
                    <a:lnTo>
                      <a:pt x="1091" y="1862"/>
                    </a:lnTo>
                    <a:lnTo>
                      <a:pt x="1076" y="1851"/>
                    </a:lnTo>
                    <a:lnTo>
                      <a:pt x="1070" y="1848"/>
                    </a:lnTo>
                    <a:lnTo>
                      <a:pt x="1062" y="1848"/>
                    </a:lnTo>
                    <a:lnTo>
                      <a:pt x="1059" y="1844"/>
                    </a:lnTo>
                    <a:lnTo>
                      <a:pt x="1058" y="1837"/>
                    </a:lnTo>
                    <a:lnTo>
                      <a:pt x="1049" y="1832"/>
                    </a:lnTo>
                    <a:lnTo>
                      <a:pt x="1049" y="1830"/>
                    </a:lnTo>
                    <a:lnTo>
                      <a:pt x="1048" y="1817"/>
                    </a:lnTo>
                    <a:lnTo>
                      <a:pt x="1050" y="1814"/>
                    </a:lnTo>
                    <a:lnTo>
                      <a:pt x="1055" y="1812"/>
                    </a:lnTo>
                    <a:lnTo>
                      <a:pt x="1058" y="1811"/>
                    </a:lnTo>
                    <a:lnTo>
                      <a:pt x="1059" y="1809"/>
                    </a:lnTo>
                    <a:lnTo>
                      <a:pt x="1059" y="1804"/>
                    </a:lnTo>
                    <a:lnTo>
                      <a:pt x="1053" y="1794"/>
                    </a:lnTo>
                    <a:lnTo>
                      <a:pt x="1043" y="1792"/>
                    </a:lnTo>
                    <a:lnTo>
                      <a:pt x="1043" y="1791"/>
                    </a:lnTo>
                    <a:lnTo>
                      <a:pt x="1045" y="1780"/>
                    </a:lnTo>
                    <a:lnTo>
                      <a:pt x="1043" y="1777"/>
                    </a:lnTo>
                    <a:lnTo>
                      <a:pt x="1040" y="1775"/>
                    </a:lnTo>
                    <a:lnTo>
                      <a:pt x="1031" y="1777"/>
                    </a:lnTo>
                    <a:lnTo>
                      <a:pt x="1029" y="1773"/>
                    </a:lnTo>
                    <a:lnTo>
                      <a:pt x="1025" y="1773"/>
                    </a:lnTo>
                    <a:lnTo>
                      <a:pt x="1022" y="1771"/>
                    </a:lnTo>
                    <a:lnTo>
                      <a:pt x="1022" y="1765"/>
                    </a:lnTo>
                    <a:lnTo>
                      <a:pt x="1030" y="1752"/>
                    </a:lnTo>
                    <a:lnTo>
                      <a:pt x="1030" y="1747"/>
                    </a:lnTo>
                    <a:lnTo>
                      <a:pt x="1028" y="1744"/>
                    </a:lnTo>
                    <a:lnTo>
                      <a:pt x="1022" y="1748"/>
                    </a:lnTo>
                    <a:lnTo>
                      <a:pt x="1018" y="1748"/>
                    </a:lnTo>
                    <a:lnTo>
                      <a:pt x="1017" y="1746"/>
                    </a:lnTo>
                    <a:lnTo>
                      <a:pt x="1017" y="1741"/>
                    </a:lnTo>
                    <a:lnTo>
                      <a:pt x="1018" y="1737"/>
                    </a:lnTo>
                    <a:lnTo>
                      <a:pt x="1023" y="1730"/>
                    </a:lnTo>
                    <a:lnTo>
                      <a:pt x="1030" y="1729"/>
                    </a:lnTo>
                    <a:lnTo>
                      <a:pt x="1034" y="1731"/>
                    </a:lnTo>
                    <a:lnTo>
                      <a:pt x="1038" y="1731"/>
                    </a:lnTo>
                    <a:lnTo>
                      <a:pt x="1041" y="1729"/>
                    </a:lnTo>
                    <a:lnTo>
                      <a:pt x="1041" y="1727"/>
                    </a:lnTo>
                    <a:lnTo>
                      <a:pt x="1041" y="1723"/>
                    </a:lnTo>
                    <a:lnTo>
                      <a:pt x="1047" y="1720"/>
                    </a:lnTo>
                    <a:lnTo>
                      <a:pt x="1053" y="1719"/>
                    </a:lnTo>
                    <a:lnTo>
                      <a:pt x="1059" y="1721"/>
                    </a:lnTo>
                    <a:lnTo>
                      <a:pt x="1067" y="1715"/>
                    </a:lnTo>
                    <a:lnTo>
                      <a:pt x="1070" y="1713"/>
                    </a:lnTo>
                    <a:lnTo>
                      <a:pt x="1071" y="1710"/>
                    </a:lnTo>
                    <a:lnTo>
                      <a:pt x="1082" y="1706"/>
                    </a:lnTo>
                    <a:lnTo>
                      <a:pt x="1082" y="1703"/>
                    </a:lnTo>
                    <a:lnTo>
                      <a:pt x="1081" y="1697"/>
                    </a:lnTo>
                    <a:lnTo>
                      <a:pt x="1084" y="1691"/>
                    </a:lnTo>
                    <a:lnTo>
                      <a:pt x="1085" y="1688"/>
                    </a:lnTo>
                    <a:lnTo>
                      <a:pt x="1081" y="1681"/>
                    </a:lnTo>
                    <a:lnTo>
                      <a:pt x="1080" y="1678"/>
                    </a:lnTo>
                    <a:lnTo>
                      <a:pt x="1086" y="1672"/>
                    </a:lnTo>
                    <a:lnTo>
                      <a:pt x="1087" y="1667"/>
                    </a:lnTo>
                    <a:lnTo>
                      <a:pt x="1091" y="1663"/>
                    </a:lnTo>
                    <a:lnTo>
                      <a:pt x="1096" y="1661"/>
                    </a:lnTo>
                    <a:lnTo>
                      <a:pt x="1099" y="1664"/>
                    </a:lnTo>
                    <a:lnTo>
                      <a:pt x="1100" y="1666"/>
                    </a:lnTo>
                    <a:lnTo>
                      <a:pt x="1101" y="1675"/>
                    </a:lnTo>
                    <a:lnTo>
                      <a:pt x="1102" y="1677"/>
                    </a:lnTo>
                    <a:lnTo>
                      <a:pt x="1106" y="1677"/>
                    </a:lnTo>
                    <a:lnTo>
                      <a:pt x="1110" y="1674"/>
                    </a:lnTo>
                    <a:lnTo>
                      <a:pt x="1115" y="1671"/>
                    </a:lnTo>
                    <a:lnTo>
                      <a:pt x="1118" y="1667"/>
                    </a:lnTo>
                    <a:lnTo>
                      <a:pt x="1118" y="1657"/>
                    </a:lnTo>
                    <a:lnTo>
                      <a:pt x="1115" y="1653"/>
                    </a:lnTo>
                    <a:lnTo>
                      <a:pt x="1111" y="1643"/>
                    </a:lnTo>
                    <a:lnTo>
                      <a:pt x="1110" y="1639"/>
                    </a:lnTo>
                    <a:lnTo>
                      <a:pt x="1107" y="1635"/>
                    </a:lnTo>
                    <a:lnTo>
                      <a:pt x="1107" y="1633"/>
                    </a:lnTo>
                    <a:lnTo>
                      <a:pt x="1117" y="1617"/>
                    </a:lnTo>
                    <a:lnTo>
                      <a:pt x="1118" y="1614"/>
                    </a:lnTo>
                    <a:lnTo>
                      <a:pt x="1113" y="1612"/>
                    </a:lnTo>
                    <a:lnTo>
                      <a:pt x="1109" y="1606"/>
                    </a:lnTo>
                    <a:lnTo>
                      <a:pt x="1110" y="1601"/>
                    </a:lnTo>
                    <a:lnTo>
                      <a:pt x="1115" y="1594"/>
                    </a:lnTo>
                    <a:lnTo>
                      <a:pt x="1115" y="1589"/>
                    </a:lnTo>
                    <a:lnTo>
                      <a:pt x="1113" y="1587"/>
                    </a:lnTo>
                    <a:lnTo>
                      <a:pt x="1106" y="1586"/>
                    </a:lnTo>
                    <a:lnTo>
                      <a:pt x="1105" y="1583"/>
                    </a:lnTo>
                    <a:lnTo>
                      <a:pt x="1105" y="1576"/>
                    </a:lnTo>
                    <a:lnTo>
                      <a:pt x="1108" y="1571"/>
                    </a:lnTo>
                    <a:lnTo>
                      <a:pt x="1107" y="1558"/>
                    </a:lnTo>
                    <a:lnTo>
                      <a:pt x="1106" y="1553"/>
                    </a:lnTo>
                    <a:lnTo>
                      <a:pt x="1106" y="1552"/>
                    </a:lnTo>
                    <a:lnTo>
                      <a:pt x="1120" y="1541"/>
                    </a:lnTo>
                    <a:lnTo>
                      <a:pt x="1127" y="1539"/>
                    </a:lnTo>
                    <a:lnTo>
                      <a:pt x="1128" y="1529"/>
                    </a:lnTo>
                    <a:lnTo>
                      <a:pt x="1131" y="1520"/>
                    </a:lnTo>
                    <a:lnTo>
                      <a:pt x="1140" y="1512"/>
                    </a:lnTo>
                    <a:lnTo>
                      <a:pt x="1141" y="1510"/>
                    </a:lnTo>
                    <a:lnTo>
                      <a:pt x="1141" y="1499"/>
                    </a:lnTo>
                    <a:lnTo>
                      <a:pt x="1143" y="1495"/>
                    </a:lnTo>
                    <a:lnTo>
                      <a:pt x="1145" y="1491"/>
                    </a:lnTo>
                    <a:lnTo>
                      <a:pt x="1145" y="1479"/>
                    </a:lnTo>
                    <a:lnTo>
                      <a:pt x="1150" y="1470"/>
                    </a:lnTo>
                    <a:lnTo>
                      <a:pt x="1157" y="1464"/>
                    </a:lnTo>
                    <a:lnTo>
                      <a:pt x="1161" y="1464"/>
                    </a:lnTo>
                    <a:lnTo>
                      <a:pt x="1163" y="1458"/>
                    </a:lnTo>
                    <a:lnTo>
                      <a:pt x="1163" y="1454"/>
                    </a:lnTo>
                    <a:lnTo>
                      <a:pt x="1163" y="1450"/>
                    </a:lnTo>
                    <a:lnTo>
                      <a:pt x="1164" y="1446"/>
                    </a:lnTo>
                    <a:lnTo>
                      <a:pt x="1164" y="1439"/>
                    </a:lnTo>
                    <a:lnTo>
                      <a:pt x="1169" y="1433"/>
                    </a:lnTo>
                    <a:lnTo>
                      <a:pt x="1173" y="1430"/>
                    </a:lnTo>
                    <a:lnTo>
                      <a:pt x="1175" y="1430"/>
                    </a:lnTo>
                    <a:lnTo>
                      <a:pt x="1182" y="1423"/>
                    </a:lnTo>
                    <a:lnTo>
                      <a:pt x="1181" y="1413"/>
                    </a:lnTo>
                    <a:lnTo>
                      <a:pt x="1183" y="1409"/>
                    </a:lnTo>
                    <a:lnTo>
                      <a:pt x="1183" y="1403"/>
                    </a:lnTo>
                    <a:lnTo>
                      <a:pt x="1184" y="1396"/>
                    </a:lnTo>
                    <a:lnTo>
                      <a:pt x="1186" y="1391"/>
                    </a:lnTo>
                    <a:lnTo>
                      <a:pt x="1189" y="1390"/>
                    </a:lnTo>
                    <a:lnTo>
                      <a:pt x="1191" y="1385"/>
                    </a:lnTo>
                    <a:lnTo>
                      <a:pt x="1194" y="1381"/>
                    </a:lnTo>
                    <a:lnTo>
                      <a:pt x="1200" y="1370"/>
                    </a:lnTo>
                    <a:lnTo>
                      <a:pt x="1205" y="1363"/>
                    </a:lnTo>
                    <a:lnTo>
                      <a:pt x="1210" y="1351"/>
                    </a:lnTo>
                    <a:lnTo>
                      <a:pt x="1206" y="1343"/>
                    </a:lnTo>
                    <a:lnTo>
                      <a:pt x="1206" y="1340"/>
                    </a:lnTo>
                    <a:lnTo>
                      <a:pt x="1207" y="1335"/>
                    </a:lnTo>
                    <a:lnTo>
                      <a:pt x="1211" y="1332"/>
                    </a:lnTo>
                    <a:lnTo>
                      <a:pt x="1213" y="1319"/>
                    </a:lnTo>
                    <a:lnTo>
                      <a:pt x="1213" y="1315"/>
                    </a:lnTo>
                    <a:lnTo>
                      <a:pt x="1212" y="1312"/>
                    </a:lnTo>
                    <a:lnTo>
                      <a:pt x="1210" y="1307"/>
                    </a:lnTo>
                    <a:lnTo>
                      <a:pt x="1204" y="1306"/>
                    </a:lnTo>
                    <a:lnTo>
                      <a:pt x="1201" y="1306"/>
                    </a:lnTo>
                    <a:lnTo>
                      <a:pt x="1191" y="1299"/>
                    </a:lnTo>
                    <a:lnTo>
                      <a:pt x="1183" y="1301"/>
                    </a:lnTo>
                    <a:lnTo>
                      <a:pt x="1180" y="1302"/>
                    </a:lnTo>
                    <a:lnTo>
                      <a:pt x="1175" y="1303"/>
                    </a:lnTo>
                    <a:lnTo>
                      <a:pt x="1170" y="1307"/>
                    </a:lnTo>
                    <a:lnTo>
                      <a:pt x="1168" y="1308"/>
                    </a:lnTo>
                    <a:lnTo>
                      <a:pt x="1167" y="1296"/>
                    </a:lnTo>
                    <a:lnTo>
                      <a:pt x="1168" y="1295"/>
                    </a:lnTo>
                    <a:lnTo>
                      <a:pt x="1170" y="1295"/>
                    </a:lnTo>
                    <a:lnTo>
                      <a:pt x="1172" y="1289"/>
                    </a:lnTo>
                    <a:lnTo>
                      <a:pt x="1179" y="1287"/>
                    </a:lnTo>
                    <a:lnTo>
                      <a:pt x="1182" y="1283"/>
                    </a:lnTo>
                    <a:lnTo>
                      <a:pt x="1182" y="1278"/>
                    </a:lnTo>
                    <a:lnTo>
                      <a:pt x="1178" y="1273"/>
                    </a:lnTo>
                    <a:lnTo>
                      <a:pt x="1174" y="1271"/>
                    </a:lnTo>
                    <a:lnTo>
                      <a:pt x="1173" y="1265"/>
                    </a:lnTo>
                    <a:lnTo>
                      <a:pt x="1171" y="1262"/>
                    </a:lnTo>
                    <a:lnTo>
                      <a:pt x="1162" y="1261"/>
                    </a:lnTo>
                    <a:lnTo>
                      <a:pt x="1159" y="1258"/>
                    </a:lnTo>
                    <a:lnTo>
                      <a:pt x="1157" y="1252"/>
                    </a:lnTo>
                    <a:lnTo>
                      <a:pt x="1158" y="1247"/>
                    </a:lnTo>
                    <a:lnTo>
                      <a:pt x="1158" y="1237"/>
                    </a:lnTo>
                    <a:lnTo>
                      <a:pt x="1154" y="1229"/>
                    </a:lnTo>
                    <a:lnTo>
                      <a:pt x="1153" y="1224"/>
                    </a:lnTo>
                    <a:lnTo>
                      <a:pt x="1152" y="1219"/>
                    </a:lnTo>
                    <a:lnTo>
                      <a:pt x="1149" y="1216"/>
                    </a:lnTo>
                    <a:lnTo>
                      <a:pt x="1143" y="1212"/>
                    </a:lnTo>
                    <a:lnTo>
                      <a:pt x="1139" y="1200"/>
                    </a:lnTo>
                    <a:lnTo>
                      <a:pt x="1136" y="1194"/>
                    </a:lnTo>
                    <a:lnTo>
                      <a:pt x="1133" y="1190"/>
                    </a:lnTo>
                    <a:lnTo>
                      <a:pt x="1131" y="1188"/>
                    </a:lnTo>
                    <a:lnTo>
                      <a:pt x="1127" y="1185"/>
                    </a:lnTo>
                    <a:lnTo>
                      <a:pt x="1124" y="1182"/>
                    </a:lnTo>
                    <a:lnTo>
                      <a:pt x="1123" y="1170"/>
                    </a:lnTo>
                    <a:lnTo>
                      <a:pt x="1127" y="1160"/>
                    </a:lnTo>
                    <a:lnTo>
                      <a:pt x="1123" y="1154"/>
                    </a:lnTo>
                    <a:lnTo>
                      <a:pt x="1119" y="1152"/>
                    </a:lnTo>
                    <a:lnTo>
                      <a:pt x="1113" y="1144"/>
                    </a:lnTo>
                    <a:lnTo>
                      <a:pt x="1106" y="1136"/>
                    </a:lnTo>
                    <a:lnTo>
                      <a:pt x="1105" y="1134"/>
                    </a:lnTo>
                    <a:lnTo>
                      <a:pt x="1105" y="1130"/>
                    </a:lnTo>
                    <a:lnTo>
                      <a:pt x="1109" y="1125"/>
                    </a:lnTo>
                    <a:lnTo>
                      <a:pt x="1110" y="1120"/>
                    </a:lnTo>
                    <a:lnTo>
                      <a:pt x="1107" y="1112"/>
                    </a:lnTo>
                    <a:lnTo>
                      <a:pt x="1101" y="1112"/>
                    </a:lnTo>
                    <a:lnTo>
                      <a:pt x="1098" y="1115"/>
                    </a:lnTo>
                    <a:lnTo>
                      <a:pt x="1095" y="1112"/>
                    </a:lnTo>
                    <a:lnTo>
                      <a:pt x="1089" y="1112"/>
                    </a:lnTo>
                    <a:lnTo>
                      <a:pt x="1086" y="1110"/>
                    </a:lnTo>
                    <a:lnTo>
                      <a:pt x="1077" y="1111"/>
                    </a:lnTo>
                    <a:lnTo>
                      <a:pt x="1076" y="1108"/>
                    </a:lnTo>
                    <a:lnTo>
                      <a:pt x="1077" y="1100"/>
                    </a:lnTo>
                    <a:lnTo>
                      <a:pt x="1074" y="1099"/>
                    </a:lnTo>
                    <a:lnTo>
                      <a:pt x="1069" y="1095"/>
                    </a:lnTo>
                    <a:lnTo>
                      <a:pt x="1060" y="1098"/>
                    </a:lnTo>
                    <a:lnTo>
                      <a:pt x="1048" y="1086"/>
                    </a:lnTo>
                    <a:lnTo>
                      <a:pt x="1041" y="1086"/>
                    </a:lnTo>
                    <a:lnTo>
                      <a:pt x="1038" y="1088"/>
                    </a:lnTo>
                    <a:lnTo>
                      <a:pt x="1029" y="1088"/>
                    </a:lnTo>
                    <a:lnTo>
                      <a:pt x="1025" y="1085"/>
                    </a:lnTo>
                    <a:lnTo>
                      <a:pt x="1023" y="1077"/>
                    </a:lnTo>
                    <a:lnTo>
                      <a:pt x="1017" y="1072"/>
                    </a:lnTo>
                    <a:lnTo>
                      <a:pt x="1016" y="1066"/>
                    </a:lnTo>
                    <a:lnTo>
                      <a:pt x="1019" y="1046"/>
                    </a:lnTo>
                    <a:lnTo>
                      <a:pt x="1019" y="1040"/>
                    </a:lnTo>
                    <a:lnTo>
                      <a:pt x="1018" y="1037"/>
                    </a:lnTo>
                    <a:lnTo>
                      <a:pt x="1016" y="1035"/>
                    </a:lnTo>
                    <a:lnTo>
                      <a:pt x="1014" y="1034"/>
                    </a:lnTo>
                    <a:lnTo>
                      <a:pt x="1012" y="1032"/>
                    </a:lnTo>
                    <a:lnTo>
                      <a:pt x="1010" y="1029"/>
                    </a:lnTo>
                    <a:lnTo>
                      <a:pt x="1009" y="1025"/>
                    </a:lnTo>
                    <a:lnTo>
                      <a:pt x="1009" y="1018"/>
                    </a:lnTo>
                    <a:lnTo>
                      <a:pt x="1014" y="1004"/>
                    </a:lnTo>
                    <a:lnTo>
                      <a:pt x="1015" y="1003"/>
                    </a:lnTo>
                    <a:lnTo>
                      <a:pt x="1017" y="1001"/>
                    </a:lnTo>
                    <a:lnTo>
                      <a:pt x="1022" y="994"/>
                    </a:lnTo>
                    <a:lnTo>
                      <a:pt x="1025" y="992"/>
                    </a:lnTo>
                    <a:lnTo>
                      <a:pt x="1026" y="989"/>
                    </a:lnTo>
                    <a:lnTo>
                      <a:pt x="1025" y="986"/>
                    </a:lnTo>
                    <a:lnTo>
                      <a:pt x="1019" y="980"/>
                    </a:lnTo>
                    <a:lnTo>
                      <a:pt x="1017" y="975"/>
                    </a:lnTo>
                    <a:lnTo>
                      <a:pt x="1015" y="964"/>
                    </a:lnTo>
                    <a:lnTo>
                      <a:pt x="1017" y="956"/>
                    </a:lnTo>
                    <a:lnTo>
                      <a:pt x="1018" y="946"/>
                    </a:lnTo>
                    <a:lnTo>
                      <a:pt x="1024" y="941"/>
                    </a:lnTo>
                    <a:lnTo>
                      <a:pt x="1029" y="934"/>
                    </a:lnTo>
                    <a:lnTo>
                      <a:pt x="1030" y="929"/>
                    </a:lnTo>
                    <a:lnTo>
                      <a:pt x="1029" y="925"/>
                    </a:lnTo>
                    <a:lnTo>
                      <a:pt x="1029" y="916"/>
                    </a:lnTo>
                    <a:lnTo>
                      <a:pt x="1031" y="910"/>
                    </a:lnTo>
                    <a:lnTo>
                      <a:pt x="1037" y="905"/>
                    </a:lnTo>
                    <a:lnTo>
                      <a:pt x="1041" y="908"/>
                    </a:lnTo>
                    <a:lnTo>
                      <a:pt x="1059" y="905"/>
                    </a:lnTo>
                    <a:lnTo>
                      <a:pt x="1062" y="899"/>
                    </a:lnTo>
                    <a:lnTo>
                      <a:pt x="1061" y="892"/>
                    </a:lnTo>
                    <a:lnTo>
                      <a:pt x="1060" y="887"/>
                    </a:lnTo>
                    <a:lnTo>
                      <a:pt x="1060" y="884"/>
                    </a:lnTo>
                    <a:lnTo>
                      <a:pt x="1061" y="881"/>
                    </a:lnTo>
                    <a:lnTo>
                      <a:pt x="1064" y="879"/>
                    </a:lnTo>
                    <a:lnTo>
                      <a:pt x="1067" y="880"/>
                    </a:lnTo>
                    <a:lnTo>
                      <a:pt x="1072" y="883"/>
                    </a:lnTo>
                    <a:lnTo>
                      <a:pt x="1076" y="883"/>
                    </a:lnTo>
                    <a:lnTo>
                      <a:pt x="1080" y="879"/>
                    </a:lnTo>
                    <a:lnTo>
                      <a:pt x="1084" y="863"/>
                    </a:lnTo>
                    <a:lnTo>
                      <a:pt x="1087" y="857"/>
                    </a:lnTo>
                    <a:lnTo>
                      <a:pt x="1088" y="857"/>
                    </a:lnTo>
                    <a:lnTo>
                      <a:pt x="1091" y="858"/>
                    </a:lnTo>
                    <a:lnTo>
                      <a:pt x="1098" y="858"/>
                    </a:lnTo>
                    <a:lnTo>
                      <a:pt x="1099" y="858"/>
                    </a:lnTo>
                    <a:lnTo>
                      <a:pt x="1099" y="852"/>
                    </a:lnTo>
                    <a:lnTo>
                      <a:pt x="1098" y="848"/>
                    </a:lnTo>
                    <a:lnTo>
                      <a:pt x="1097" y="844"/>
                    </a:lnTo>
                    <a:lnTo>
                      <a:pt x="1099" y="839"/>
                    </a:lnTo>
                    <a:lnTo>
                      <a:pt x="1102" y="836"/>
                    </a:lnTo>
                    <a:lnTo>
                      <a:pt x="1105" y="830"/>
                    </a:lnTo>
                    <a:lnTo>
                      <a:pt x="1098" y="823"/>
                    </a:lnTo>
                    <a:lnTo>
                      <a:pt x="1091" y="820"/>
                    </a:lnTo>
                    <a:lnTo>
                      <a:pt x="1084" y="813"/>
                    </a:lnTo>
                    <a:lnTo>
                      <a:pt x="1082" y="808"/>
                    </a:lnTo>
                    <a:lnTo>
                      <a:pt x="1079" y="807"/>
                    </a:lnTo>
                    <a:lnTo>
                      <a:pt x="1078" y="805"/>
                    </a:lnTo>
                    <a:lnTo>
                      <a:pt x="1077" y="791"/>
                    </a:lnTo>
                    <a:lnTo>
                      <a:pt x="1074" y="778"/>
                    </a:lnTo>
                    <a:lnTo>
                      <a:pt x="1072" y="770"/>
                    </a:lnTo>
                    <a:lnTo>
                      <a:pt x="1076" y="761"/>
                    </a:lnTo>
                    <a:lnTo>
                      <a:pt x="1077" y="760"/>
                    </a:lnTo>
                    <a:lnTo>
                      <a:pt x="1086" y="760"/>
                    </a:lnTo>
                    <a:lnTo>
                      <a:pt x="1088" y="755"/>
                    </a:lnTo>
                    <a:lnTo>
                      <a:pt x="1091" y="751"/>
                    </a:lnTo>
                    <a:lnTo>
                      <a:pt x="1093" y="747"/>
                    </a:lnTo>
                    <a:lnTo>
                      <a:pt x="1101" y="740"/>
                    </a:lnTo>
                    <a:lnTo>
                      <a:pt x="1107" y="734"/>
                    </a:lnTo>
                    <a:lnTo>
                      <a:pt x="1109" y="726"/>
                    </a:lnTo>
                    <a:lnTo>
                      <a:pt x="1122" y="724"/>
                    </a:lnTo>
                    <a:lnTo>
                      <a:pt x="1123" y="720"/>
                    </a:lnTo>
                    <a:lnTo>
                      <a:pt x="1126" y="717"/>
                    </a:lnTo>
                    <a:lnTo>
                      <a:pt x="1127" y="712"/>
                    </a:lnTo>
                    <a:lnTo>
                      <a:pt x="1131" y="708"/>
                    </a:lnTo>
                    <a:lnTo>
                      <a:pt x="1136" y="711"/>
                    </a:lnTo>
                    <a:lnTo>
                      <a:pt x="1142" y="709"/>
                    </a:lnTo>
                    <a:lnTo>
                      <a:pt x="1144" y="706"/>
                    </a:lnTo>
                    <a:lnTo>
                      <a:pt x="1144" y="699"/>
                    </a:lnTo>
                    <a:lnTo>
                      <a:pt x="1153" y="692"/>
                    </a:lnTo>
                    <a:lnTo>
                      <a:pt x="1157" y="693"/>
                    </a:lnTo>
                    <a:lnTo>
                      <a:pt x="1160" y="696"/>
                    </a:lnTo>
                    <a:lnTo>
                      <a:pt x="1160" y="704"/>
                    </a:lnTo>
                    <a:lnTo>
                      <a:pt x="1163" y="709"/>
                    </a:lnTo>
                    <a:lnTo>
                      <a:pt x="1169" y="713"/>
                    </a:lnTo>
                    <a:lnTo>
                      <a:pt x="1172" y="715"/>
                    </a:lnTo>
                    <a:lnTo>
                      <a:pt x="1174" y="717"/>
                    </a:lnTo>
                    <a:lnTo>
                      <a:pt x="1174" y="723"/>
                    </a:lnTo>
                    <a:lnTo>
                      <a:pt x="1176" y="727"/>
                    </a:lnTo>
                    <a:lnTo>
                      <a:pt x="1179" y="729"/>
                    </a:lnTo>
                    <a:lnTo>
                      <a:pt x="1182" y="728"/>
                    </a:lnTo>
                    <a:lnTo>
                      <a:pt x="1186" y="725"/>
                    </a:lnTo>
                    <a:lnTo>
                      <a:pt x="1189" y="724"/>
                    </a:lnTo>
                    <a:lnTo>
                      <a:pt x="1196" y="724"/>
                    </a:lnTo>
                    <a:lnTo>
                      <a:pt x="1201" y="728"/>
                    </a:lnTo>
                    <a:lnTo>
                      <a:pt x="1205" y="727"/>
                    </a:lnTo>
                    <a:lnTo>
                      <a:pt x="1220" y="713"/>
                    </a:lnTo>
                    <a:lnTo>
                      <a:pt x="1225" y="703"/>
                    </a:lnTo>
                    <a:lnTo>
                      <a:pt x="1226" y="698"/>
                    </a:lnTo>
                    <a:lnTo>
                      <a:pt x="1230" y="695"/>
                    </a:lnTo>
                    <a:lnTo>
                      <a:pt x="1236" y="694"/>
                    </a:lnTo>
                    <a:lnTo>
                      <a:pt x="1244" y="699"/>
                    </a:lnTo>
                    <a:lnTo>
                      <a:pt x="1247" y="704"/>
                    </a:lnTo>
                    <a:lnTo>
                      <a:pt x="1251" y="709"/>
                    </a:lnTo>
                    <a:lnTo>
                      <a:pt x="1252" y="708"/>
                    </a:lnTo>
                    <a:lnTo>
                      <a:pt x="1254" y="703"/>
                    </a:lnTo>
                    <a:lnTo>
                      <a:pt x="1256" y="697"/>
                    </a:lnTo>
                    <a:lnTo>
                      <a:pt x="1253" y="692"/>
                    </a:lnTo>
                    <a:lnTo>
                      <a:pt x="1253" y="689"/>
                    </a:lnTo>
                    <a:lnTo>
                      <a:pt x="1257" y="675"/>
                    </a:lnTo>
                    <a:lnTo>
                      <a:pt x="1261" y="671"/>
                    </a:lnTo>
                    <a:lnTo>
                      <a:pt x="1267" y="671"/>
                    </a:lnTo>
                    <a:lnTo>
                      <a:pt x="1269" y="673"/>
                    </a:lnTo>
                    <a:lnTo>
                      <a:pt x="1271" y="672"/>
                    </a:lnTo>
                    <a:lnTo>
                      <a:pt x="1277" y="666"/>
                    </a:lnTo>
                    <a:lnTo>
                      <a:pt x="1283" y="654"/>
                    </a:lnTo>
                    <a:lnTo>
                      <a:pt x="1283" y="652"/>
                    </a:lnTo>
                    <a:lnTo>
                      <a:pt x="1281" y="649"/>
                    </a:lnTo>
                    <a:lnTo>
                      <a:pt x="1275" y="645"/>
                    </a:lnTo>
                    <a:lnTo>
                      <a:pt x="1272" y="645"/>
                    </a:lnTo>
                    <a:lnTo>
                      <a:pt x="1268" y="642"/>
                    </a:lnTo>
                    <a:lnTo>
                      <a:pt x="1268" y="637"/>
                    </a:lnTo>
                    <a:lnTo>
                      <a:pt x="1269" y="634"/>
                    </a:lnTo>
                    <a:lnTo>
                      <a:pt x="1269" y="628"/>
                    </a:lnTo>
                    <a:lnTo>
                      <a:pt x="1267" y="619"/>
                    </a:lnTo>
                    <a:lnTo>
                      <a:pt x="1268" y="613"/>
                    </a:lnTo>
                    <a:lnTo>
                      <a:pt x="1277" y="603"/>
                    </a:lnTo>
                    <a:lnTo>
                      <a:pt x="1283" y="592"/>
                    </a:lnTo>
                    <a:lnTo>
                      <a:pt x="1283" y="582"/>
                    </a:lnTo>
                    <a:lnTo>
                      <a:pt x="1282" y="577"/>
                    </a:lnTo>
                    <a:lnTo>
                      <a:pt x="1283" y="567"/>
                    </a:lnTo>
                    <a:lnTo>
                      <a:pt x="1286" y="561"/>
                    </a:lnTo>
                    <a:lnTo>
                      <a:pt x="1289" y="556"/>
                    </a:lnTo>
                    <a:lnTo>
                      <a:pt x="1290" y="550"/>
                    </a:lnTo>
                    <a:lnTo>
                      <a:pt x="1290" y="541"/>
                    </a:lnTo>
                    <a:lnTo>
                      <a:pt x="1294" y="538"/>
                    </a:lnTo>
                    <a:lnTo>
                      <a:pt x="1296" y="537"/>
                    </a:lnTo>
                    <a:lnTo>
                      <a:pt x="1302" y="527"/>
                    </a:lnTo>
                    <a:lnTo>
                      <a:pt x="1304" y="521"/>
                    </a:lnTo>
                    <a:lnTo>
                      <a:pt x="1303" y="504"/>
                    </a:lnTo>
                    <a:lnTo>
                      <a:pt x="1296" y="499"/>
                    </a:lnTo>
                    <a:lnTo>
                      <a:pt x="1285" y="482"/>
                    </a:lnTo>
                    <a:lnTo>
                      <a:pt x="1282" y="482"/>
                    </a:lnTo>
                    <a:lnTo>
                      <a:pt x="1278" y="480"/>
                    </a:lnTo>
                    <a:lnTo>
                      <a:pt x="1275" y="482"/>
                    </a:lnTo>
                    <a:lnTo>
                      <a:pt x="1268" y="484"/>
                    </a:lnTo>
                    <a:lnTo>
                      <a:pt x="1266" y="481"/>
                    </a:lnTo>
                    <a:lnTo>
                      <a:pt x="1258" y="468"/>
                    </a:lnTo>
                    <a:lnTo>
                      <a:pt x="1256" y="463"/>
                    </a:lnTo>
                    <a:lnTo>
                      <a:pt x="1257" y="457"/>
                    </a:lnTo>
                    <a:lnTo>
                      <a:pt x="1256" y="418"/>
                    </a:lnTo>
                    <a:lnTo>
                      <a:pt x="1257" y="412"/>
                    </a:lnTo>
                    <a:lnTo>
                      <a:pt x="1263" y="407"/>
                    </a:lnTo>
                    <a:lnTo>
                      <a:pt x="1263" y="406"/>
                    </a:lnTo>
                    <a:lnTo>
                      <a:pt x="1263" y="404"/>
                    </a:lnTo>
                    <a:lnTo>
                      <a:pt x="1257" y="390"/>
                    </a:lnTo>
                    <a:lnTo>
                      <a:pt x="1251" y="380"/>
                    </a:lnTo>
                    <a:lnTo>
                      <a:pt x="1250" y="373"/>
                    </a:lnTo>
                    <a:lnTo>
                      <a:pt x="1241" y="373"/>
                    </a:lnTo>
                    <a:lnTo>
                      <a:pt x="1231" y="378"/>
                    </a:lnTo>
                    <a:lnTo>
                      <a:pt x="1221" y="378"/>
                    </a:lnTo>
                    <a:lnTo>
                      <a:pt x="1216" y="373"/>
                    </a:lnTo>
                    <a:lnTo>
                      <a:pt x="1213" y="372"/>
                    </a:lnTo>
                    <a:lnTo>
                      <a:pt x="1204" y="377"/>
                    </a:lnTo>
                    <a:lnTo>
                      <a:pt x="1199" y="377"/>
                    </a:lnTo>
                    <a:lnTo>
                      <a:pt x="1194" y="375"/>
                    </a:lnTo>
                    <a:lnTo>
                      <a:pt x="1192" y="370"/>
                    </a:lnTo>
                    <a:lnTo>
                      <a:pt x="1189" y="365"/>
                    </a:lnTo>
                    <a:lnTo>
                      <a:pt x="1182" y="364"/>
                    </a:lnTo>
                    <a:lnTo>
                      <a:pt x="1180" y="363"/>
                    </a:lnTo>
                    <a:lnTo>
                      <a:pt x="1173" y="363"/>
                    </a:lnTo>
                    <a:lnTo>
                      <a:pt x="1164" y="360"/>
                    </a:lnTo>
                    <a:lnTo>
                      <a:pt x="1157" y="360"/>
                    </a:lnTo>
                    <a:lnTo>
                      <a:pt x="1147" y="353"/>
                    </a:lnTo>
                    <a:lnTo>
                      <a:pt x="1142" y="347"/>
                    </a:lnTo>
                    <a:lnTo>
                      <a:pt x="1140" y="347"/>
                    </a:lnTo>
                    <a:lnTo>
                      <a:pt x="1140" y="344"/>
                    </a:lnTo>
                    <a:lnTo>
                      <a:pt x="1139" y="341"/>
                    </a:lnTo>
                    <a:lnTo>
                      <a:pt x="1137" y="335"/>
                    </a:lnTo>
                    <a:lnTo>
                      <a:pt x="1136" y="332"/>
                    </a:lnTo>
                    <a:lnTo>
                      <a:pt x="1134" y="325"/>
                    </a:lnTo>
                    <a:lnTo>
                      <a:pt x="1132" y="324"/>
                    </a:lnTo>
                    <a:lnTo>
                      <a:pt x="1126" y="324"/>
                    </a:lnTo>
                    <a:lnTo>
                      <a:pt x="1121" y="322"/>
                    </a:lnTo>
                    <a:lnTo>
                      <a:pt x="1115" y="321"/>
                    </a:lnTo>
                    <a:lnTo>
                      <a:pt x="1111" y="322"/>
                    </a:lnTo>
                    <a:lnTo>
                      <a:pt x="1109" y="323"/>
                    </a:lnTo>
                    <a:lnTo>
                      <a:pt x="1107" y="324"/>
                    </a:lnTo>
                    <a:lnTo>
                      <a:pt x="1102" y="322"/>
                    </a:lnTo>
                    <a:lnTo>
                      <a:pt x="1102" y="323"/>
                    </a:lnTo>
                    <a:lnTo>
                      <a:pt x="1099" y="319"/>
                    </a:lnTo>
                    <a:lnTo>
                      <a:pt x="1099" y="318"/>
                    </a:lnTo>
                    <a:lnTo>
                      <a:pt x="1100" y="313"/>
                    </a:lnTo>
                    <a:lnTo>
                      <a:pt x="1109" y="313"/>
                    </a:lnTo>
                    <a:lnTo>
                      <a:pt x="1116" y="308"/>
                    </a:lnTo>
                    <a:lnTo>
                      <a:pt x="1119" y="297"/>
                    </a:lnTo>
                    <a:lnTo>
                      <a:pt x="1117" y="294"/>
                    </a:lnTo>
                    <a:lnTo>
                      <a:pt x="1117" y="284"/>
                    </a:lnTo>
                    <a:lnTo>
                      <a:pt x="1118" y="277"/>
                    </a:lnTo>
                    <a:lnTo>
                      <a:pt x="1120" y="271"/>
                    </a:lnTo>
                    <a:lnTo>
                      <a:pt x="1123" y="270"/>
                    </a:lnTo>
                    <a:lnTo>
                      <a:pt x="1126" y="271"/>
                    </a:lnTo>
                    <a:lnTo>
                      <a:pt x="1128" y="278"/>
                    </a:lnTo>
                    <a:lnTo>
                      <a:pt x="1131" y="284"/>
                    </a:lnTo>
                    <a:lnTo>
                      <a:pt x="1133" y="289"/>
                    </a:lnTo>
                    <a:lnTo>
                      <a:pt x="1134" y="294"/>
                    </a:lnTo>
                    <a:lnTo>
                      <a:pt x="1137" y="298"/>
                    </a:lnTo>
                    <a:lnTo>
                      <a:pt x="1138" y="298"/>
                    </a:lnTo>
                    <a:lnTo>
                      <a:pt x="1142" y="293"/>
                    </a:lnTo>
                    <a:lnTo>
                      <a:pt x="1147" y="292"/>
                    </a:lnTo>
                    <a:lnTo>
                      <a:pt x="1150" y="290"/>
                    </a:lnTo>
                    <a:lnTo>
                      <a:pt x="1152" y="281"/>
                    </a:lnTo>
                    <a:lnTo>
                      <a:pt x="1152" y="278"/>
                    </a:lnTo>
                    <a:lnTo>
                      <a:pt x="1150" y="271"/>
                    </a:lnTo>
                    <a:lnTo>
                      <a:pt x="1145" y="262"/>
                    </a:lnTo>
                    <a:lnTo>
                      <a:pt x="1145" y="258"/>
                    </a:lnTo>
                    <a:lnTo>
                      <a:pt x="1142" y="252"/>
                    </a:lnTo>
                    <a:lnTo>
                      <a:pt x="1142" y="248"/>
                    </a:lnTo>
                    <a:lnTo>
                      <a:pt x="1142" y="246"/>
                    </a:lnTo>
                    <a:lnTo>
                      <a:pt x="1147" y="242"/>
                    </a:lnTo>
                    <a:lnTo>
                      <a:pt x="1152" y="242"/>
                    </a:lnTo>
                    <a:lnTo>
                      <a:pt x="1162" y="247"/>
                    </a:lnTo>
                    <a:lnTo>
                      <a:pt x="1181" y="236"/>
                    </a:lnTo>
                    <a:lnTo>
                      <a:pt x="1185" y="236"/>
                    </a:lnTo>
                    <a:lnTo>
                      <a:pt x="1189" y="237"/>
                    </a:lnTo>
                    <a:lnTo>
                      <a:pt x="1194" y="235"/>
                    </a:lnTo>
                    <a:lnTo>
                      <a:pt x="1195" y="232"/>
                    </a:lnTo>
                    <a:lnTo>
                      <a:pt x="1195" y="223"/>
                    </a:lnTo>
                    <a:lnTo>
                      <a:pt x="1200" y="217"/>
                    </a:lnTo>
                    <a:lnTo>
                      <a:pt x="1211" y="221"/>
                    </a:lnTo>
                    <a:lnTo>
                      <a:pt x="1216" y="218"/>
                    </a:lnTo>
                    <a:lnTo>
                      <a:pt x="1220" y="215"/>
                    </a:lnTo>
                    <a:lnTo>
                      <a:pt x="1223" y="214"/>
                    </a:lnTo>
                    <a:lnTo>
                      <a:pt x="1226" y="211"/>
                    </a:lnTo>
                    <a:lnTo>
                      <a:pt x="1234" y="210"/>
                    </a:lnTo>
                    <a:lnTo>
                      <a:pt x="1237" y="212"/>
                    </a:lnTo>
                    <a:lnTo>
                      <a:pt x="1242" y="212"/>
                    </a:lnTo>
                    <a:lnTo>
                      <a:pt x="1245" y="210"/>
                    </a:lnTo>
                    <a:lnTo>
                      <a:pt x="1248" y="210"/>
                    </a:lnTo>
                    <a:lnTo>
                      <a:pt x="1251" y="207"/>
                    </a:lnTo>
                    <a:lnTo>
                      <a:pt x="1255" y="208"/>
                    </a:lnTo>
                    <a:lnTo>
                      <a:pt x="1260" y="205"/>
                    </a:lnTo>
                    <a:lnTo>
                      <a:pt x="1276" y="185"/>
                    </a:lnTo>
                    <a:lnTo>
                      <a:pt x="1281" y="177"/>
                    </a:lnTo>
                    <a:lnTo>
                      <a:pt x="1281" y="166"/>
                    </a:lnTo>
                    <a:lnTo>
                      <a:pt x="1274" y="164"/>
                    </a:lnTo>
                    <a:lnTo>
                      <a:pt x="1268" y="167"/>
                    </a:lnTo>
                    <a:lnTo>
                      <a:pt x="1264" y="166"/>
                    </a:lnTo>
                    <a:lnTo>
                      <a:pt x="1261" y="165"/>
                    </a:lnTo>
                    <a:lnTo>
                      <a:pt x="1256" y="157"/>
                    </a:lnTo>
                    <a:lnTo>
                      <a:pt x="1253" y="156"/>
                    </a:lnTo>
                    <a:lnTo>
                      <a:pt x="1251" y="157"/>
                    </a:lnTo>
                    <a:lnTo>
                      <a:pt x="1245" y="163"/>
                    </a:lnTo>
                    <a:lnTo>
                      <a:pt x="1240" y="166"/>
                    </a:lnTo>
                    <a:lnTo>
                      <a:pt x="1233" y="166"/>
                    </a:lnTo>
                    <a:lnTo>
                      <a:pt x="1225" y="159"/>
                    </a:lnTo>
                    <a:lnTo>
                      <a:pt x="1217" y="161"/>
                    </a:lnTo>
                    <a:lnTo>
                      <a:pt x="1215" y="160"/>
                    </a:lnTo>
                    <a:lnTo>
                      <a:pt x="1212" y="149"/>
                    </a:lnTo>
                    <a:lnTo>
                      <a:pt x="1203" y="135"/>
                    </a:lnTo>
                    <a:lnTo>
                      <a:pt x="1203" y="121"/>
                    </a:lnTo>
                    <a:lnTo>
                      <a:pt x="1199" y="112"/>
                    </a:lnTo>
                    <a:lnTo>
                      <a:pt x="1200" y="107"/>
                    </a:lnTo>
                    <a:lnTo>
                      <a:pt x="1202" y="104"/>
                    </a:lnTo>
                    <a:lnTo>
                      <a:pt x="1203" y="101"/>
                    </a:lnTo>
                    <a:lnTo>
                      <a:pt x="1202" y="96"/>
                    </a:lnTo>
                    <a:lnTo>
                      <a:pt x="1198" y="84"/>
                    </a:lnTo>
                    <a:lnTo>
                      <a:pt x="1199" y="81"/>
                    </a:lnTo>
                    <a:lnTo>
                      <a:pt x="1199" y="72"/>
                    </a:lnTo>
                    <a:lnTo>
                      <a:pt x="1201" y="67"/>
                    </a:lnTo>
                    <a:lnTo>
                      <a:pt x="1201" y="65"/>
                    </a:lnTo>
                    <a:lnTo>
                      <a:pt x="1198" y="61"/>
                    </a:lnTo>
                    <a:lnTo>
                      <a:pt x="1193" y="57"/>
                    </a:lnTo>
                    <a:lnTo>
                      <a:pt x="1191" y="56"/>
                    </a:lnTo>
                    <a:lnTo>
                      <a:pt x="1188" y="60"/>
                    </a:lnTo>
                    <a:lnTo>
                      <a:pt x="1184" y="60"/>
                    </a:lnTo>
                    <a:lnTo>
                      <a:pt x="1176" y="53"/>
                    </a:lnTo>
                    <a:lnTo>
                      <a:pt x="1175" y="50"/>
                    </a:lnTo>
                    <a:lnTo>
                      <a:pt x="1176" y="45"/>
                    </a:lnTo>
                    <a:lnTo>
                      <a:pt x="1176" y="39"/>
                    </a:lnTo>
                    <a:lnTo>
                      <a:pt x="1174" y="35"/>
                    </a:lnTo>
                    <a:lnTo>
                      <a:pt x="1168" y="30"/>
                    </a:lnTo>
                    <a:lnTo>
                      <a:pt x="1167" y="25"/>
                    </a:lnTo>
                    <a:lnTo>
                      <a:pt x="1158" y="13"/>
                    </a:lnTo>
                    <a:lnTo>
                      <a:pt x="1151" y="0"/>
                    </a:lnTo>
                    <a:lnTo>
                      <a:pt x="1139" y="1"/>
                    </a:lnTo>
                    <a:lnTo>
                      <a:pt x="1134" y="6"/>
                    </a:lnTo>
                    <a:close/>
                  </a:path>
                </a:pathLst>
              </a:custGeom>
              <a:solidFill>
                <a:srgbClr val="FF3B3B"/>
              </a:solidFill>
              <a:ln w="9525">
                <a:solidFill>
                  <a:schemeClr val="bg1"/>
                </a:solidFill>
                <a:round/>
                <a:headEnd/>
                <a:tailEnd/>
              </a:ln>
            </p:spPr>
            <p:txBody>
              <a:bodyPr/>
              <a:lstStyle/>
              <a:p>
                <a:endParaRPr lang="en-US"/>
              </a:p>
            </p:txBody>
          </p:sp>
          <p:sp>
            <p:nvSpPr>
              <p:cNvPr id="211" name="Freeform 9"/>
              <p:cNvSpPr>
                <a:spLocks/>
              </p:cNvSpPr>
              <p:nvPr/>
            </p:nvSpPr>
            <p:spPr bwMode="auto">
              <a:xfrm>
                <a:off x="2339975" y="1381125"/>
                <a:ext cx="2374900" cy="2057400"/>
              </a:xfrm>
              <a:custGeom>
                <a:avLst/>
                <a:gdLst>
                  <a:gd name="T0" fmla="*/ 2147483647 w 7897"/>
                  <a:gd name="T1" fmla="*/ 2147483647 h 6885"/>
                  <a:gd name="T2" fmla="*/ 2147483647 w 7897"/>
                  <a:gd name="T3" fmla="*/ 2147483647 h 6885"/>
                  <a:gd name="T4" fmla="*/ 2147483647 w 7897"/>
                  <a:gd name="T5" fmla="*/ 2147483647 h 6885"/>
                  <a:gd name="T6" fmla="*/ 2147483647 w 7897"/>
                  <a:gd name="T7" fmla="*/ 2147483647 h 6885"/>
                  <a:gd name="T8" fmla="*/ 2147483647 w 7897"/>
                  <a:gd name="T9" fmla="*/ 2147483647 h 6885"/>
                  <a:gd name="T10" fmla="*/ 2147483647 w 7897"/>
                  <a:gd name="T11" fmla="*/ 2147483647 h 6885"/>
                  <a:gd name="T12" fmla="*/ 2147483647 w 7897"/>
                  <a:gd name="T13" fmla="*/ 2147483647 h 6885"/>
                  <a:gd name="T14" fmla="*/ 2147483647 w 7897"/>
                  <a:gd name="T15" fmla="*/ 2147483647 h 6885"/>
                  <a:gd name="T16" fmla="*/ 2147483647 w 7897"/>
                  <a:gd name="T17" fmla="*/ 2147483647 h 6885"/>
                  <a:gd name="T18" fmla="*/ 2147483647 w 7897"/>
                  <a:gd name="T19" fmla="*/ 2147483647 h 6885"/>
                  <a:gd name="T20" fmla="*/ 2147483647 w 7897"/>
                  <a:gd name="T21" fmla="*/ 2147483647 h 6885"/>
                  <a:gd name="T22" fmla="*/ 2147483647 w 7897"/>
                  <a:gd name="T23" fmla="*/ 2147483647 h 6885"/>
                  <a:gd name="T24" fmla="*/ 2147483647 w 7897"/>
                  <a:gd name="T25" fmla="*/ 2147483647 h 6885"/>
                  <a:gd name="T26" fmla="*/ 2147483647 w 7897"/>
                  <a:gd name="T27" fmla="*/ 2147483647 h 6885"/>
                  <a:gd name="T28" fmla="*/ 2147483647 w 7897"/>
                  <a:gd name="T29" fmla="*/ 2147483647 h 6885"/>
                  <a:gd name="T30" fmla="*/ 2147483647 w 7897"/>
                  <a:gd name="T31" fmla="*/ 2147483647 h 6885"/>
                  <a:gd name="T32" fmla="*/ 2147483647 w 7897"/>
                  <a:gd name="T33" fmla="*/ 2147483647 h 6885"/>
                  <a:gd name="T34" fmla="*/ 2147483647 w 7897"/>
                  <a:gd name="T35" fmla="*/ 2147483647 h 6885"/>
                  <a:gd name="T36" fmla="*/ 2147483647 w 7897"/>
                  <a:gd name="T37" fmla="*/ 2147483647 h 6885"/>
                  <a:gd name="T38" fmla="*/ 2147483647 w 7897"/>
                  <a:gd name="T39" fmla="*/ 2147483647 h 6885"/>
                  <a:gd name="T40" fmla="*/ 2147483647 w 7897"/>
                  <a:gd name="T41" fmla="*/ 2147483647 h 6885"/>
                  <a:gd name="T42" fmla="*/ 2147483647 w 7897"/>
                  <a:gd name="T43" fmla="*/ 2147483647 h 6885"/>
                  <a:gd name="T44" fmla="*/ 2147483647 w 7897"/>
                  <a:gd name="T45" fmla="*/ 2147483647 h 6885"/>
                  <a:gd name="T46" fmla="*/ 2147483647 w 7897"/>
                  <a:gd name="T47" fmla="*/ 2147483647 h 6885"/>
                  <a:gd name="T48" fmla="*/ 2147483647 w 7897"/>
                  <a:gd name="T49" fmla="*/ 2147483647 h 6885"/>
                  <a:gd name="T50" fmla="*/ 2147483647 w 7897"/>
                  <a:gd name="T51" fmla="*/ 2147483647 h 6885"/>
                  <a:gd name="T52" fmla="*/ 2147483647 w 7897"/>
                  <a:gd name="T53" fmla="*/ 2147483647 h 6885"/>
                  <a:gd name="T54" fmla="*/ 2147483647 w 7897"/>
                  <a:gd name="T55" fmla="*/ 2147483647 h 6885"/>
                  <a:gd name="T56" fmla="*/ 2147483647 w 7897"/>
                  <a:gd name="T57" fmla="*/ 2147483647 h 6885"/>
                  <a:gd name="T58" fmla="*/ 2147483647 w 7897"/>
                  <a:gd name="T59" fmla="*/ 2147483647 h 6885"/>
                  <a:gd name="T60" fmla="*/ 2147483647 w 7897"/>
                  <a:gd name="T61" fmla="*/ 2147483647 h 6885"/>
                  <a:gd name="T62" fmla="*/ 2147483647 w 7897"/>
                  <a:gd name="T63" fmla="*/ 2147483647 h 6885"/>
                  <a:gd name="T64" fmla="*/ 2147483647 w 7897"/>
                  <a:gd name="T65" fmla="*/ 2147483647 h 6885"/>
                  <a:gd name="T66" fmla="*/ 2147483647 w 7897"/>
                  <a:gd name="T67" fmla="*/ 2147483647 h 6885"/>
                  <a:gd name="T68" fmla="*/ 2147483647 w 7897"/>
                  <a:gd name="T69" fmla="*/ 2147483647 h 6885"/>
                  <a:gd name="T70" fmla="*/ 2147483647 w 7897"/>
                  <a:gd name="T71" fmla="*/ 2147483647 h 6885"/>
                  <a:gd name="T72" fmla="*/ 2147483647 w 7897"/>
                  <a:gd name="T73" fmla="*/ 2147483647 h 6885"/>
                  <a:gd name="T74" fmla="*/ 2147483647 w 7897"/>
                  <a:gd name="T75" fmla="*/ 2147483647 h 6885"/>
                  <a:gd name="T76" fmla="*/ 2147483647 w 7897"/>
                  <a:gd name="T77" fmla="*/ 2147483647 h 6885"/>
                  <a:gd name="T78" fmla="*/ 2147483647 w 7897"/>
                  <a:gd name="T79" fmla="*/ 2147483647 h 6885"/>
                  <a:gd name="T80" fmla="*/ 2147483647 w 7897"/>
                  <a:gd name="T81" fmla="*/ 2147483647 h 6885"/>
                  <a:gd name="T82" fmla="*/ 2147483647 w 7897"/>
                  <a:gd name="T83" fmla="*/ 2147483647 h 6885"/>
                  <a:gd name="T84" fmla="*/ 2147483647 w 7897"/>
                  <a:gd name="T85" fmla="*/ 2147483647 h 6885"/>
                  <a:gd name="T86" fmla="*/ 2147483647 w 7897"/>
                  <a:gd name="T87" fmla="*/ 2147483647 h 6885"/>
                  <a:gd name="T88" fmla="*/ 2147483647 w 7897"/>
                  <a:gd name="T89" fmla="*/ 2147483647 h 6885"/>
                  <a:gd name="T90" fmla="*/ 2147483647 w 7897"/>
                  <a:gd name="T91" fmla="*/ 2147483647 h 6885"/>
                  <a:gd name="T92" fmla="*/ 2147483647 w 7897"/>
                  <a:gd name="T93" fmla="*/ 2147483647 h 6885"/>
                  <a:gd name="T94" fmla="*/ 2147483647 w 7897"/>
                  <a:gd name="T95" fmla="*/ 2147483647 h 6885"/>
                  <a:gd name="T96" fmla="*/ 2147483647 w 7897"/>
                  <a:gd name="T97" fmla="*/ 2147483647 h 6885"/>
                  <a:gd name="T98" fmla="*/ 2147483647 w 7897"/>
                  <a:gd name="T99" fmla="*/ 2147483647 h 6885"/>
                  <a:gd name="T100" fmla="*/ 2147483647 w 7897"/>
                  <a:gd name="T101" fmla="*/ 2147483647 h 6885"/>
                  <a:gd name="T102" fmla="*/ 2147483647 w 7897"/>
                  <a:gd name="T103" fmla="*/ 2147483647 h 6885"/>
                  <a:gd name="T104" fmla="*/ 2147483647 w 7897"/>
                  <a:gd name="T105" fmla="*/ 2147483647 h 6885"/>
                  <a:gd name="T106" fmla="*/ 2147483647 w 7897"/>
                  <a:gd name="T107" fmla="*/ 2147483647 h 6885"/>
                  <a:gd name="T108" fmla="*/ 2147483647 w 7897"/>
                  <a:gd name="T109" fmla="*/ 2147483647 h 6885"/>
                  <a:gd name="T110" fmla="*/ 2147483647 w 7897"/>
                  <a:gd name="T111" fmla="*/ 2147483647 h 6885"/>
                  <a:gd name="T112" fmla="*/ 2147483647 w 7897"/>
                  <a:gd name="T113" fmla="*/ 2147483647 h 6885"/>
                  <a:gd name="T114" fmla="*/ 2147483647 w 7897"/>
                  <a:gd name="T115" fmla="*/ 2147483647 h 6885"/>
                  <a:gd name="T116" fmla="*/ 2147483647 w 7897"/>
                  <a:gd name="T117" fmla="*/ 2147483647 h 6885"/>
                  <a:gd name="T118" fmla="*/ 2147483647 w 7897"/>
                  <a:gd name="T119" fmla="*/ 2147483647 h 6885"/>
                  <a:gd name="T120" fmla="*/ 2147483647 w 7897"/>
                  <a:gd name="T121" fmla="*/ 2147483647 h 6885"/>
                  <a:gd name="T122" fmla="*/ 2147483647 w 7897"/>
                  <a:gd name="T123" fmla="*/ 2147483647 h 6885"/>
                  <a:gd name="T124" fmla="*/ 2147483647 w 7897"/>
                  <a:gd name="T125" fmla="*/ 2147483647 h 68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97"/>
                  <a:gd name="T190" fmla="*/ 0 h 6885"/>
                  <a:gd name="T191" fmla="*/ 7897 w 7897"/>
                  <a:gd name="T192" fmla="*/ 6885 h 68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97" h="6885">
                    <a:moveTo>
                      <a:pt x="32" y="4543"/>
                    </a:moveTo>
                    <a:lnTo>
                      <a:pt x="56" y="4626"/>
                    </a:lnTo>
                    <a:lnTo>
                      <a:pt x="82" y="4704"/>
                    </a:lnTo>
                    <a:lnTo>
                      <a:pt x="112" y="4815"/>
                    </a:lnTo>
                    <a:lnTo>
                      <a:pt x="134" y="4895"/>
                    </a:lnTo>
                    <a:lnTo>
                      <a:pt x="55" y="4975"/>
                    </a:lnTo>
                    <a:lnTo>
                      <a:pt x="112" y="5077"/>
                    </a:lnTo>
                    <a:lnTo>
                      <a:pt x="148" y="5150"/>
                    </a:lnTo>
                    <a:lnTo>
                      <a:pt x="164" y="5151"/>
                    </a:lnTo>
                    <a:lnTo>
                      <a:pt x="206" y="5202"/>
                    </a:lnTo>
                    <a:lnTo>
                      <a:pt x="246" y="5233"/>
                    </a:lnTo>
                    <a:lnTo>
                      <a:pt x="248" y="5233"/>
                    </a:lnTo>
                    <a:lnTo>
                      <a:pt x="251" y="5236"/>
                    </a:lnTo>
                    <a:lnTo>
                      <a:pt x="252" y="5243"/>
                    </a:lnTo>
                    <a:lnTo>
                      <a:pt x="256" y="5254"/>
                    </a:lnTo>
                    <a:lnTo>
                      <a:pt x="256" y="5260"/>
                    </a:lnTo>
                    <a:lnTo>
                      <a:pt x="257" y="5263"/>
                    </a:lnTo>
                    <a:lnTo>
                      <a:pt x="258" y="5265"/>
                    </a:lnTo>
                    <a:lnTo>
                      <a:pt x="258" y="5270"/>
                    </a:lnTo>
                    <a:lnTo>
                      <a:pt x="236" y="5327"/>
                    </a:lnTo>
                    <a:lnTo>
                      <a:pt x="210" y="5396"/>
                    </a:lnTo>
                    <a:lnTo>
                      <a:pt x="211" y="5399"/>
                    </a:lnTo>
                    <a:lnTo>
                      <a:pt x="327" y="5405"/>
                    </a:lnTo>
                    <a:lnTo>
                      <a:pt x="403" y="5322"/>
                    </a:lnTo>
                    <a:lnTo>
                      <a:pt x="442" y="5311"/>
                    </a:lnTo>
                    <a:lnTo>
                      <a:pt x="485" y="5292"/>
                    </a:lnTo>
                    <a:lnTo>
                      <a:pt x="502" y="5284"/>
                    </a:lnTo>
                    <a:lnTo>
                      <a:pt x="514" y="5285"/>
                    </a:lnTo>
                    <a:lnTo>
                      <a:pt x="557" y="5295"/>
                    </a:lnTo>
                    <a:lnTo>
                      <a:pt x="617" y="5303"/>
                    </a:lnTo>
                    <a:lnTo>
                      <a:pt x="634" y="5290"/>
                    </a:lnTo>
                    <a:lnTo>
                      <a:pt x="641" y="5281"/>
                    </a:lnTo>
                    <a:lnTo>
                      <a:pt x="651" y="5272"/>
                    </a:lnTo>
                    <a:lnTo>
                      <a:pt x="655" y="5271"/>
                    </a:lnTo>
                    <a:lnTo>
                      <a:pt x="709" y="5282"/>
                    </a:lnTo>
                    <a:lnTo>
                      <a:pt x="756" y="5293"/>
                    </a:lnTo>
                    <a:lnTo>
                      <a:pt x="764" y="5296"/>
                    </a:lnTo>
                    <a:lnTo>
                      <a:pt x="772" y="5301"/>
                    </a:lnTo>
                    <a:lnTo>
                      <a:pt x="780" y="5309"/>
                    </a:lnTo>
                    <a:lnTo>
                      <a:pt x="800" y="5357"/>
                    </a:lnTo>
                    <a:lnTo>
                      <a:pt x="811" y="5378"/>
                    </a:lnTo>
                    <a:lnTo>
                      <a:pt x="810" y="5430"/>
                    </a:lnTo>
                    <a:lnTo>
                      <a:pt x="766" y="5479"/>
                    </a:lnTo>
                    <a:lnTo>
                      <a:pt x="763" y="5480"/>
                    </a:lnTo>
                    <a:lnTo>
                      <a:pt x="736" y="5509"/>
                    </a:lnTo>
                    <a:lnTo>
                      <a:pt x="715" y="5545"/>
                    </a:lnTo>
                    <a:lnTo>
                      <a:pt x="694" y="5585"/>
                    </a:lnTo>
                    <a:lnTo>
                      <a:pt x="690" y="5590"/>
                    </a:lnTo>
                    <a:lnTo>
                      <a:pt x="686" y="5591"/>
                    </a:lnTo>
                    <a:lnTo>
                      <a:pt x="669" y="5601"/>
                    </a:lnTo>
                    <a:lnTo>
                      <a:pt x="634" y="5621"/>
                    </a:lnTo>
                    <a:lnTo>
                      <a:pt x="601" y="5641"/>
                    </a:lnTo>
                    <a:lnTo>
                      <a:pt x="577" y="5668"/>
                    </a:lnTo>
                    <a:lnTo>
                      <a:pt x="562" y="5690"/>
                    </a:lnTo>
                    <a:lnTo>
                      <a:pt x="557" y="5699"/>
                    </a:lnTo>
                    <a:lnTo>
                      <a:pt x="550" y="5704"/>
                    </a:lnTo>
                    <a:lnTo>
                      <a:pt x="552" y="5708"/>
                    </a:lnTo>
                    <a:lnTo>
                      <a:pt x="555" y="5710"/>
                    </a:lnTo>
                    <a:lnTo>
                      <a:pt x="588" y="5714"/>
                    </a:lnTo>
                    <a:lnTo>
                      <a:pt x="610" y="5715"/>
                    </a:lnTo>
                    <a:lnTo>
                      <a:pt x="624" y="5715"/>
                    </a:lnTo>
                    <a:lnTo>
                      <a:pt x="634" y="5716"/>
                    </a:lnTo>
                    <a:lnTo>
                      <a:pt x="637" y="5717"/>
                    </a:lnTo>
                    <a:lnTo>
                      <a:pt x="640" y="5719"/>
                    </a:lnTo>
                    <a:lnTo>
                      <a:pt x="645" y="5723"/>
                    </a:lnTo>
                    <a:lnTo>
                      <a:pt x="649" y="5727"/>
                    </a:lnTo>
                    <a:lnTo>
                      <a:pt x="663" y="5741"/>
                    </a:lnTo>
                    <a:lnTo>
                      <a:pt x="684" y="5762"/>
                    </a:lnTo>
                    <a:lnTo>
                      <a:pt x="694" y="5770"/>
                    </a:lnTo>
                    <a:lnTo>
                      <a:pt x="700" y="5779"/>
                    </a:lnTo>
                    <a:lnTo>
                      <a:pt x="710" y="5786"/>
                    </a:lnTo>
                    <a:lnTo>
                      <a:pt x="724" y="5793"/>
                    </a:lnTo>
                    <a:lnTo>
                      <a:pt x="740" y="5800"/>
                    </a:lnTo>
                    <a:lnTo>
                      <a:pt x="751" y="5806"/>
                    </a:lnTo>
                    <a:lnTo>
                      <a:pt x="764" y="5810"/>
                    </a:lnTo>
                    <a:lnTo>
                      <a:pt x="767" y="5813"/>
                    </a:lnTo>
                    <a:lnTo>
                      <a:pt x="772" y="5813"/>
                    </a:lnTo>
                    <a:lnTo>
                      <a:pt x="774" y="5814"/>
                    </a:lnTo>
                    <a:lnTo>
                      <a:pt x="779" y="5817"/>
                    </a:lnTo>
                    <a:lnTo>
                      <a:pt x="786" y="5829"/>
                    </a:lnTo>
                    <a:lnTo>
                      <a:pt x="786" y="5834"/>
                    </a:lnTo>
                    <a:lnTo>
                      <a:pt x="791" y="5841"/>
                    </a:lnTo>
                    <a:lnTo>
                      <a:pt x="792" y="5850"/>
                    </a:lnTo>
                    <a:lnTo>
                      <a:pt x="790" y="5872"/>
                    </a:lnTo>
                    <a:lnTo>
                      <a:pt x="791" y="5876"/>
                    </a:lnTo>
                    <a:lnTo>
                      <a:pt x="792" y="5892"/>
                    </a:lnTo>
                    <a:lnTo>
                      <a:pt x="793" y="5893"/>
                    </a:lnTo>
                    <a:lnTo>
                      <a:pt x="798" y="5894"/>
                    </a:lnTo>
                    <a:lnTo>
                      <a:pt x="802" y="5896"/>
                    </a:lnTo>
                    <a:lnTo>
                      <a:pt x="811" y="5897"/>
                    </a:lnTo>
                    <a:lnTo>
                      <a:pt x="821" y="5903"/>
                    </a:lnTo>
                    <a:lnTo>
                      <a:pt x="828" y="5903"/>
                    </a:lnTo>
                    <a:lnTo>
                      <a:pt x="832" y="5905"/>
                    </a:lnTo>
                    <a:lnTo>
                      <a:pt x="836" y="5906"/>
                    </a:lnTo>
                    <a:lnTo>
                      <a:pt x="838" y="5909"/>
                    </a:lnTo>
                    <a:lnTo>
                      <a:pt x="845" y="5910"/>
                    </a:lnTo>
                    <a:lnTo>
                      <a:pt x="847" y="5913"/>
                    </a:lnTo>
                    <a:lnTo>
                      <a:pt x="847" y="5916"/>
                    </a:lnTo>
                    <a:lnTo>
                      <a:pt x="845" y="5922"/>
                    </a:lnTo>
                    <a:lnTo>
                      <a:pt x="843" y="5945"/>
                    </a:lnTo>
                    <a:lnTo>
                      <a:pt x="845" y="5947"/>
                    </a:lnTo>
                    <a:lnTo>
                      <a:pt x="877" y="5951"/>
                    </a:lnTo>
                    <a:lnTo>
                      <a:pt x="881" y="5952"/>
                    </a:lnTo>
                    <a:lnTo>
                      <a:pt x="884" y="5951"/>
                    </a:lnTo>
                    <a:lnTo>
                      <a:pt x="895" y="5952"/>
                    </a:lnTo>
                    <a:lnTo>
                      <a:pt x="899" y="5949"/>
                    </a:lnTo>
                    <a:lnTo>
                      <a:pt x="945" y="5954"/>
                    </a:lnTo>
                    <a:lnTo>
                      <a:pt x="949" y="5957"/>
                    </a:lnTo>
                    <a:lnTo>
                      <a:pt x="950" y="5959"/>
                    </a:lnTo>
                    <a:lnTo>
                      <a:pt x="950" y="5965"/>
                    </a:lnTo>
                    <a:lnTo>
                      <a:pt x="951" y="5968"/>
                    </a:lnTo>
                    <a:lnTo>
                      <a:pt x="949" y="5975"/>
                    </a:lnTo>
                    <a:lnTo>
                      <a:pt x="950" y="5980"/>
                    </a:lnTo>
                    <a:lnTo>
                      <a:pt x="951" y="5989"/>
                    </a:lnTo>
                    <a:lnTo>
                      <a:pt x="946" y="6003"/>
                    </a:lnTo>
                    <a:lnTo>
                      <a:pt x="945" y="6014"/>
                    </a:lnTo>
                    <a:lnTo>
                      <a:pt x="941" y="6021"/>
                    </a:lnTo>
                    <a:lnTo>
                      <a:pt x="940" y="6027"/>
                    </a:lnTo>
                    <a:lnTo>
                      <a:pt x="936" y="6036"/>
                    </a:lnTo>
                    <a:lnTo>
                      <a:pt x="937" y="6040"/>
                    </a:lnTo>
                    <a:lnTo>
                      <a:pt x="940" y="6044"/>
                    </a:lnTo>
                    <a:lnTo>
                      <a:pt x="941" y="6047"/>
                    </a:lnTo>
                    <a:lnTo>
                      <a:pt x="942" y="6048"/>
                    </a:lnTo>
                    <a:lnTo>
                      <a:pt x="941" y="6052"/>
                    </a:lnTo>
                    <a:lnTo>
                      <a:pt x="942" y="6066"/>
                    </a:lnTo>
                    <a:lnTo>
                      <a:pt x="942" y="6069"/>
                    </a:lnTo>
                    <a:lnTo>
                      <a:pt x="942" y="6072"/>
                    </a:lnTo>
                    <a:lnTo>
                      <a:pt x="942" y="6073"/>
                    </a:lnTo>
                    <a:lnTo>
                      <a:pt x="943" y="6079"/>
                    </a:lnTo>
                    <a:lnTo>
                      <a:pt x="942" y="6082"/>
                    </a:lnTo>
                    <a:lnTo>
                      <a:pt x="936" y="6091"/>
                    </a:lnTo>
                    <a:lnTo>
                      <a:pt x="935" y="6093"/>
                    </a:lnTo>
                    <a:lnTo>
                      <a:pt x="932" y="6113"/>
                    </a:lnTo>
                    <a:lnTo>
                      <a:pt x="933" y="6118"/>
                    </a:lnTo>
                    <a:lnTo>
                      <a:pt x="937" y="6121"/>
                    </a:lnTo>
                    <a:lnTo>
                      <a:pt x="937" y="6123"/>
                    </a:lnTo>
                    <a:lnTo>
                      <a:pt x="945" y="6123"/>
                    </a:lnTo>
                    <a:lnTo>
                      <a:pt x="950" y="6114"/>
                    </a:lnTo>
                    <a:lnTo>
                      <a:pt x="959" y="6108"/>
                    </a:lnTo>
                    <a:lnTo>
                      <a:pt x="963" y="6109"/>
                    </a:lnTo>
                    <a:lnTo>
                      <a:pt x="968" y="6113"/>
                    </a:lnTo>
                    <a:lnTo>
                      <a:pt x="976" y="6140"/>
                    </a:lnTo>
                    <a:lnTo>
                      <a:pt x="980" y="6147"/>
                    </a:lnTo>
                    <a:lnTo>
                      <a:pt x="986" y="6150"/>
                    </a:lnTo>
                    <a:lnTo>
                      <a:pt x="988" y="6149"/>
                    </a:lnTo>
                    <a:lnTo>
                      <a:pt x="995" y="6149"/>
                    </a:lnTo>
                    <a:lnTo>
                      <a:pt x="998" y="6148"/>
                    </a:lnTo>
                    <a:lnTo>
                      <a:pt x="1003" y="6148"/>
                    </a:lnTo>
                    <a:lnTo>
                      <a:pt x="1012" y="6144"/>
                    </a:lnTo>
                    <a:lnTo>
                      <a:pt x="1015" y="6144"/>
                    </a:lnTo>
                    <a:lnTo>
                      <a:pt x="1019" y="6142"/>
                    </a:lnTo>
                    <a:lnTo>
                      <a:pt x="1023" y="6142"/>
                    </a:lnTo>
                    <a:lnTo>
                      <a:pt x="1031" y="6137"/>
                    </a:lnTo>
                    <a:lnTo>
                      <a:pt x="1034" y="6137"/>
                    </a:lnTo>
                    <a:lnTo>
                      <a:pt x="1046" y="6128"/>
                    </a:lnTo>
                    <a:lnTo>
                      <a:pt x="1051" y="6128"/>
                    </a:lnTo>
                    <a:lnTo>
                      <a:pt x="1052" y="6130"/>
                    </a:lnTo>
                    <a:lnTo>
                      <a:pt x="1052" y="6133"/>
                    </a:lnTo>
                    <a:lnTo>
                      <a:pt x="1045" y="6142"/>
                    </a:lnTo>
                    <a:lnTo>
                      <a:pt x="1039" y="6150"/>
                    </a:lnTo>
                    <a:lnTo>
                      <a:pt x="1036" y="6151"/>
                    </a:lnTo>
                    <a:lnTo>
                      <a:pt x="1034" y="6154"/>
                    </a:lnTo>
                    <a:lnTo>
                      <a:pt x="1038" y="6156"/>
                    </a:lnTo>
                    <a:lnTo>
                      <a:pt x="1042" y="6159"/>
                    </a:lnTo>
                    <a:lnTo>
                      <a:pt x="1049" y="6166"/>
                    </a:lnTo>
                    <a:lnTo>
                      <a:pt x="1050" y="6174"/>
                    </a:lnTo>
                    <a:lnTo>
                      <a:pt x="1050" y="6187"/>
                    </a:lnTo>
                    <a:lnTo>
                      <a:pt x="1051" y="6190"/>
                    </a:lnTo>
                    <a:lnTo>
                      <a:pt x="1055" y="6194"/>
                    </a:lnTo>
                    <a:lnTo>
                      <a:pt x="1061" y="6195"/>
                    </a:lnTo>
                    <a:lnTo>
                      <a:pt x="1064" y="6197"/>
                    </a:lnTo>
                    <a:lnTo>
                      <a:pt x="1074" y="6199"/>
                    </a:lnTo>
                    <a:lnTo>
                      <a:pt x="1081" y="6209"/>
                    </a:lnTo>
                    <a:lnTo>
                      <a:pt x="1081" y="6216"/>
                    </a:lnTo>
                    <a:lnTo>
                      <a:pt x="1078" y="6222"/>
                    </a:lnTo>
                    <a:lnTo>
                      <a:pt x="1074" y="6227"/>
                    </a:lnTo>
                    <a:lnTo>
                      <a:pt x="1074" y="6230"/>
                    </a:lnTo>
                    <a:lnTo>
                      <a:pt x="1074" y="6232"/>
                    </a:lnTo>
                    <a:lnTo>
                      <a:pt x="1078" y="6233"/>
                    </a:lnTo>
                    <a:lnTo>
                      <a:pt x="1085" y="6240"/>
                    </a:lnTo>
                    <a:lnTo>
                      <a:pt x="1104" y="6241"/>
                    </a:lnTo>
                    <a:lnTo>
                      <a:pt x="1117" y="6251"/>
                    </a:lnTo>
                    <a:lnTo>
                      <a:pt x="1122" y="6253"/>
                    </a:lnTo>
                    <a:lnTo>
                      <a:pt x="1129" y="6262"/>
                    </a:lnTo>
                    <a:lnTo>
                      <a:pt x="1135" y="6263"/>
                    </a:lnTo>
                    <a:lnTo>
                      <a:pt x="1140" y="6265"/>
                    </a:lnTo>
                    <a:lnTo>
                      <a:pt x="1144" y="6271"/>
                    </a:lnTo>
                    <a:lnTo>
                      <a:pt x="1149" y="6273"/>
                    </a:lnTo>
                    <a:lnTo>
                      <a:pt x="1155" y="6278"/>
                    </a:lnTo>
                    <a:lnTo>
                      <a:pt x="1156" y="6282"/>
                    </a:lnTo>
                    <a:lnTo>
                      <a:pt x="1158" y="6288"/>
                    </a:lnTo>
                    <a:lnTo>
                      <a:pt x="1160" y="6290"/>
                    </a:lnTo>
                    <a:lnTo>
                      <a:pt x="1166" y="6290"/>
                    </a:lnTo>
                    <a:lnTo>
                      <a:pt x="1174" y="6285"/>
                    </a:lnTo>
                    <a:lnTo>
                      <a:pt x="1175" y="6282"/>
                    </a:lnTo>
                    <a:lnTo>
                      <a:pt x="1178" y="6282"/>
                    </a:lnTo>
                    <a:lnTo>
                      <a:pt x="1202" y="6283"/>
                    </a:lnTo>
                    <a:lnTo>
                      <a:pt x="1205" y="6285"/>
                    </a:lnTo>
                    <a:lnTo>
                      <a:pt x="1208" y="6293"/>
                    </a:lnTo>
                    <a:lnTo>
                      <a:pt x="1210" y="6295"/>
                    </a:lnTo>
                    <a:lnTo>
                      <a:pt x="1212" y="6295"/>
                    </a:lnTo>
                    <a:lnTo>
                      <a:pt x="1220" y="6287"/>
                    </a:lnTo>
                    <a:lnTo>
                      <a:pt x="1225" y="6289"/>
                    </a:lnTo>
                    <a:lnTo>
                      <a:pt x="1235" y="6290"/>
                    </a:lnTo>
                    <a:lnTo>
                      <a:pt x="1237" y="6286"/>
                    </a:lnTo>
                    <a:lnTo>
                      <a:pt x="1238" y="6275"/>
                    </a:lnTo>
                    <a:lnTo>
                      <a:pt x="1239" y="6272"/>
                    </a:lnTo>
                    <a:lnTo>
                      <a:pt x="1242" y="6269"/>
                    </a:lnTo>
                    <a:lnTo>
                      <a:pt x="1250" y="6261"/>
                    </a:lnTo>
                    <a:lnTo>
                      <a:pt x="1252" y="6258"/>
                    </a:lnTo>
                    <a:lnTo>
                      <a:pt x="1260" y="6252"/>
                    </a:lnTo>
                    <a:lnTo>
                      <a:pt x="1268" y="6246"/>
                    </a:lnTo>
                    <a:lnTo>
                      <a:pt x="1270" y="6241"/>
                    </a:lnTo>
                    <a:lnTo>
                      <a:pt x="1273" y="6240"/>
                    </a:lnTo>
                    <a:lnTo>
                      <a:pt x="1279" y="6233"/>
                    </a:lnTo>
                    <a:lnTo>
                      <a:pt x="1283" y="6231"/>
                    </a:lnTo>
                    <a:lnTo>
                      <a:pt x="1290" y="6224"/>
                    </a:lnTo>
                    <a:lnTo>
                      <a:pt x="1292" y="6223"/>
                    </a:lnTo>
                    <a:lnTo>
                      <a:pt x="1303" y="6210"/>
                    </a:lnTo>
                    <a:lnTo>
                      <a:pt x="1306" y="6209"/>
                    </a:lnTo>
                    <a:lnTo>
                      <a:pt x="1310" y="6203"/>
                    </a:lnTo>
                    <a:lnTo>
                      <a:pt x="1310" y="6201"/>
                    </a:lnTo>
                    <a:lnTo>
                      <a:pt x="1283" y="6173"/>
                    </a:lnTo>
                    <a:lnTo>
                      <a:pt x="1274" y="6159"/>
                    </a:lnTo>
                    <a:lnTo>
                      <a:pt x="1268" y="6151"/>
                    </a:lnTo>
                    <a:lnTo>
                      <a:pt x="1251" y="6130"/>
                    </a:lnTo>
                    <a:lnTo>
                      <a:pt x="1236" y="6108"/>
                    </a:lnTo>
                    <a:lnTo>
                      <a:pt x="1251" y="6108"/>
                    </a:lnTo>
                    <a:lnTo>
                      <a:pt x="1262" y="6106"/>
                    </a:lnTo>
                    <a:lnTo>
                      <a:pt x="1291" y="6103"/>
                    </a:lnTo>
                    <a:lnTo>
                      <a:pt x="1333" y="6093"/>
                    </a:lnTo>
                    <a:lnTo>
                      <a:pt x="1371" y="6083"/>
                    </a:lnTo>
                    <a:lnTo>
                      <a:pt x="1438" y="6057"/>
                    </a:lnTo>
                    <a:lnTo>
                      <a:pt x="1463" y="6080"/>
                    </a:lnTo>
                    <a:lnTo>
                      <a:pt x="1529" y="6112"/>
                    </a:lnTo>
                    <a:lnTo>
                      <a:pt x="1579" y="6128"/>
                    </a:lnTo>
                    <a:lnTo>
                      <a:pt x="1603" y="6133"/>
                    </a:lnTo>
                    <a:lnTo>
                      <a:pt x="1612" y="6128"/>
                    </a:lnTo>
                    <a:lnTo>
                      <a:pt x="1643" y="6093"/>
                    </a:lnTo>
                    <a:lnTo>
                      <a:pt x="1655" y="6092"/>
                    </a:lnTo>
                    <a:lnTo>
                      <a:pt x="1683" y="6077"/>
                    </a:lnTo>
                    <a:lnTo>
                      <a:pt x="1686" y="6071"/>
                    </a:lnTo>
                    <a:lnTo>
                      <a:pt x="1714" y="6042"/>
                    </a:lnTo>
                    <a:lnTo>
                      <a:pt x="1723" y="6036"/>
                    </a:lnTo>
                    <a:lnTo>
                      <a:pt x="1786" y="6021"/>
                    </a:lnTo>
                    <a:lnTo>
                      <a:pt x="1858" y="6000"/>
                    </a:lnTo>
                    <a:lnTo>
                      <a:pt x="1888" y="5997"/>
                    </a:lnTo>
                    <a:lnTo>
                      <a:pt x="1909" y="6000"/>
                    </a:lnTo>
                    <a:lnTo>
                      <a:pt x="1929" y="6014"/>
                    </a:lnTo>
                    <a:lnTo>
                      <a:pt x="1943" y="6020"/>
                    </a:lnTo>
                    <a:lnTo>
                      <a:pt x="1936" y="6046"/>
                    </a:lnTo>
                    <a:lnTo>
                      <a:pt x="1931" y="6069"/>
                    </a:lnTo>
                    <a:lnTo>
                      <a:pt x="1941" y="6099"/>
                    </a:lnTo>
                    <a:lnTo>
                      <a:pt x="1955" y="6128"/>
                    </a:lnTo>
                    <a:lnTo>
                      <a:pt x="1972" y="6162"/>
                    </a:lnTo>
                    <a:lnTo>
                      <a:pt x="1972" y="6164"/>
                    </a:lnTo>
                    <a:lnTo>
                      <a:pt x="1967" y="6193"/>
                    </a:lnTo>
                    <a:lnTo>
                      <a:pt x="1960" y="6227"/>
                    </a:lnTo>
                    <a:lnTo>
                      <a:pt x="1956" y="6230"/>
                    </a:lnTo>
                    <a:lnTo>
                      <a:pt x="1932" y="6238"/>
                    </a:lnTo>
                    <a:lnTo>
                      <a:pt x="1927" y="6240"/>
                    </a:lnTo>
                    <a:lnTo>
                      <a:pt x="1913" y="6246"/>
                    </a:lnTo>
                    <a:lnTo>
                      <a:pt x="1908" y="6258"/>
                    </a:lnTo>
                    <a:lnTo>
                      <a:pt x="1880" y="6310"/>
                    </a:lnTo>
                    <a:lnTo>
                      <a:pt x="1872" y="6328"/>
                    </a:lnTo>
                    <a:lnTo>
                      <a:pt x="1860" y="6348"/>
                    </a:lnTo>
                    <a:lnTo>
                      <a:pt x="1856" y="6350"/>
                    </a:lnTo>
                    <a:lnTo>
                      <a:pt x="1851" y="6355"/>
                    </a:lnTo>
                    <a:lnTo>
                      <a:pt x="1842" y="6358"/>
                    </a:lnTo>
                    <a:lnTo>
                      <a:pt x="1830" y="6366"/>
                    </a:lnTo>
                    <a:lnTo>
                      <a:pt x="1819" y="6373"/>
                    </a:lnTo>
                    <a:lnTo>
                      <a:pt x="1781" y="6397"/>
                    </a:lnTo>
                    <a:lnTo>
                      <a:pt x="1743" y="6422"/>
                    </a:lnTo>
                    <a:lnTo>
                      <a:pt x="1711" y="6441"/>
                    </a:lnTo>
                    <a:lnTo>
                      <a:pt x="1711" y="6443"/>
                    </a:lnTo>
                    <a:lnTo>
                      <a:pt x="1711" y="6447"/>
                    </a:lnTo>
                    <a:lnTo>
                      <a:pt x="1722" y="6458"/>
                    </a:lnTo>
                    <a:lnTo>
                      <a:pt x="1737" y="6496"/>
                    </a:lnTo>
                    <a:lnTo>
                      <a:pt x="1741" y="6541"/>
                    </a:lnTo>
                    <a:lnTo>
                      <a:pt x="1744" y="6552"/>
                    </a:lnTo>
                    <a:lnTo>
                      <a:pt x="1743" y="6554"/>
                    </a:lnTo>
                    <a:lnTo>
                      <a:pt x="1735" y="6557"/>
                    </a:lnTo>
                    <a:lnTo>
                      <a:pt x="1726" y="6562"/>
                    </a:lnTo>
                    <a:lnTo>
                      <a:pt x="1712" y="6568"/>
                    </a:lnTo>
                    <a:lnTo>
                      <a:pt x="1692" y="6575"/>
                    </a:lnTo>
                    <a:lnTo>
                      <a:pt x="1686" y="6576"/>
                    </a:lnTo>
                    <a:lnTo>
                      <a:pt x="1687" y="6580"/>
                    </a:lnTo>
                    <a:lnTo>
                      <a:pt x="1688" y="6599"/>
                    </a:lnTo>
                    <a:lnTo>
                      <a:pt x="1688" y="6613"/>
                    </a:lnTo>
                    <a:lnTo>
                      <a:pt x="1689" y="6627"/>
                    </a:lnTo>
                    <a:lnTo>
                      <a:pt x="1692" y="6652"/>
                    </a:lnTo>
                    <a:lnTo>
                      <a:pt x="1696" y="6682"/>
                    </a:lnTo>
                    <a:lnTo>
                      <a:pt x="1741" y="6702"/>
                    </a:lnTo>
                    <a:lnTo>
                      <a:pt x="1777" y="6713"/>
                    </a:lnTo>
                    <a:lnTo>
                      <a:pt x="1799" y="6744"/>
                    </a:lnTo>
                    <a:lnTo>
                      <a:pt x="1823" y="6777"/>
                    </a:lnTo>
                    <a:lnTo>
                      <a:pt x="1836" y="6793"/>
                    </a:lnTo>
                    <a:lnTo>
                      <a:pt x="1849" y="6808"/>
                    </a:lnTo>
                    <a:lnTo>
                      <a:pt x="1862" y="6822"/>
                    </a:lnTo>
                    <a:lnTo>
                      <a:pt x="1874" y="6833"/>
                    </a:lnTo>
                    <a:lnTo>
                      <a:pt x="1879" y="6839"/>
                    </a:lnTo>
                    <a:lnTo>
                      <a:pt x="1886" y="6846"/>
                    </a:lnTo>
                    <a:lnTo>
                      <a:pt x="1895" y="6853"/>
                    </a:lnTo>
                    <a:lnTo>
                      <a:pt x="1900" y="6858"/>
                    </a:lnTo>
                    <a:lnTo>
                      <a:pt x="1913" y="6869"/>
                    </a:lnTo>
                    <a:lnTo>
                      <a:pt x="1917" y="6874"/>
                    </a:lnTo>
                    <a:lnTo>
                      <a:pt x="1923" y="6882"/>
                    </a:lnTo>
                    <a:lnTo>
                      <a:pt x="1927" y="6885"/>
                    </a:lnTo>
                    <a:lnTo>
                      <a:pt x="1939" y="6885"/>
                    </a:lnTo>
                    <a:lnTo>
                      <a:pt x="1945" y="6883"/>
                    </a:lnTo>
                    <a:lnTo>
                      <a:pt x="1948" y="6880"/>
                    </a:lnTo>
                    <a:lnTo>
                      <a:pt x="1954" y="6878"/>
                    </a:lnTo>
                    <a:lnTo>
                      <a:pt x="1965" y="6878"/>
                    </a:lnTo>
                    <a:lnTo>
                      <a:pt x="1966" y="6869"/>
                    </a:lnTo>
                    <a:lnTo>
                      <a:pt x="1967" y="6867"/>
                    </a:lnTo>
                    <a:lnTo>
                      <a:pt x="1970" y="6867"/>
                    </a:lnTo>
                    <a:lnTo>
                      <a:pt x="1978" y="6867"/>
                    </a:lnTo>
                    <a:lnTo>
                      <a:pt x="1986" y="6861"/>
                    </a:lnTo>
                    <a:lnTo>
                      <a:pt x="1989" y="6857"/>
                    </a:lnTo>
                    <a:lnTo>
                      <a:pt x="1992" y="6857"/>
                    </a:lnTo>
                    <a:lnTo>
                      <a:pt x="1996" y="6861"/>
                    </a:lnTo>
                    <a:lnTo>
                      <a:pt x="1999" y="6858"/>
                    </a:lnTo>
                    <a:lnTo>
                      <a:pt x="2001" y="6845"/>
                    </a:lnTo>
                    <a:lnTo>
                      <a:pt x="2003" y="6842"/>
                    </a:lnTo>
                    <a:lnTo>
                      <a:pt x="2024" y="6843"/>
                    </a:lnTo>
                    <a:lnTo>
                      <a:pt x="2031" y="6841"/>
                    </a:lnTo>
                    <a:lnTo>
                      <a:pt x="2038" y="6837"/>
                    </a:lnTo>
                    <a:lnTo>
                      <a:pt x="2044" y="6837"/>
                    </a:lnTo>
                    <a:lnTo>
                      <a:pt x="2047" y="6835"/>
                    </a:lnTo>
                    <a:lnTo>
                      <a:pt x="2057" y="6836"/>
                    </a:lnTo>
                    <a:lnTo>
                      <a:pt x="2065" y="6839"/>
                    </a:lnTo>
                    <a:lnTo>
                      <a:pt x="2072" y="6845"/>
                    </a:lnTo>
                    <a:lnTo>
                      <a:pt x="2085" y="6851"/>
                    </a:lnTo>
                    <a:lnTo>
                      <a:pt x="2101" y="6852"/>
                    </a:lnTo>
                    <a:lnTo>
                      <a:pt x="2111" y="6847"/>
                    </a:lnTo>
                    <a:lnTo>
                      <a:pt x="2115" y="6844"/>
                    </a:lnTo>
                    <a:lnTo>
                      <a:pt x="2131" y="6837"/>
                    </a:lnTo>
                    <a:lnTo>
                      <a:pt x="2184" y="6839"/>
                    </a:lnTo>
                    <a:lnTo>
                      <a:pt x="2198" y="6831"/>
                    </a:lnTo>
                    <a:lnTo>
                      <a:pt x="2206" y="6820"/>
                    </a:lnTo>
                    <a:lnTo>
                      <a:pt x="2210" y="6817"/>
                    </a:lnTo>
                    <a:lnTo>
                      <a:pt x="2216" y="6808"/>
                    </a:lnTo>
                    <a:lnTo>
                      <a:pt x="2224" y="6802"/>
                    </a:lnTo>
                    <a:lnTo>
                      <a:pt x="2231" y="6802"/>
                    </a:lnTo>
                    <a:lnTo>
                      <a:pt x="2236" y="6800"/>
                    </a:lnTo>
                    <a:lnTo>
                      <a:pt x="2240" y="6796"/>
                    </a:lnTo>
                    <a:lnTo>
                      <a:pt x="2252" y="6791"/>
                    </a:lnTo>
                    <a:lnTo>
                      <a:pt x="2258" y="6785"/>
                    </a:lnTo>
                    <a:lnTo>
                      <a:pt x="2269" y="6783"/>
                    </a:lnTo>
                    <a:lnTo>
                      <a:pt x="2275" y="6783"/>
                    </a:lnTo>
                    <a:lnTo>
                      <a:pt x="2276" y="6783"/>
                    </a:lnTo>
                    <a:lnTo>
                      <a:pt x="2289" y="6775"/>
                    </a:lnTo>
                    <a:lnTo>
                      <a:pt x="2295" y="6775"/>
                    </a:lnTo>
                    <a:lnTo>
                      <a:pt x="2304" y="6775"/>
                    </a:lnTo>
                    <a:lnTo>
                      <a:pt x="2306" y="6774"/>
                    </a:lnTo>
                    <a:lnTo>
                      <a:pt x="2319" y="6774"/>
                    </a:lnTo>
                    <a:lnTo>
                      <a:pt x="2339" y="6785"/>
                    </a:lnTo>
                    <a:lnTo>
                      <a:pt x="2345" y="6785"/>
                    </a:lnTo>
                    <a:lnTo>
                      <a:pt x="2346" y="6784"/>
                    </a:lnTo>
                    <a:lnTo>
                      <a:pt x="2349" y="6783"/>
                    </a:lnTo>
                    <a:lnTo>
                      <a:pt x="2354" y="6782"/>
                    </a:lnTo>
                    <a:lnTo>
                      <a:pt x="2359" y="6781"/>
                    </a:lnTo>
                    <a:lnTo>
                      <a:pt x="2375" y="6781"/>
                    </a:lnTo>
                    <a:lnTo>
                      <a:pt x="2380" y="6780"/>
                    </a:lnTo>
                    <a:lnTo>
                      <a:pt x="2385" y="6772"/>
                    </a:lnTo>
                    <a:lnTo>
                      <a:pt x="2386" y="6765"/>
                    </a:lnTo>
                    <a:lnTo>
                      <a:pt x="2386" y="6760"/>
                    </a:lnTo>
                    <a:lnTo>
                      <a:pt x="2390" y="6749"/>
                    </a:lnTo>
                    <a:lnTo>
                      <a:pt x="2400" y="6749"/>
                    </a:lnTo>
                    <a:lnTo>
                      <a:pt x="2403" y="6751"/>
                    </a:lnTo>
                    <a:lnTo>
                      <a:pt x="2407" y="6751"/>
                    </a:lnTo>
                    <a:lnTo>
                      <a:pt x="2412" y="6746"/>
                    </a:lnTo>
                    <a:lnTo>
                      <a:pt x="2418" y="6746"/>
                    </a:lnTo>
                    <a:lnTo>
                      <a:pt x="2421" y="6743"/>
                    </a:lnTo>
                    <a:lnTo>
                      <a:pt x="2430" y="6740"/>
                    </a:lnTo>
                    <a:lnTo>
                      <a:pt x="2434" y="6734"/>
                    </a:lnTo>
                    <a:lnTo>
                      <a:pt x="2438" y="6724"/>
                    </a:lnTo>
                    <a:lnTo>
                      <a:pt x="2444" y="6714"/>
                    </a:lnTo>
                    <a:lnTo>
                      <a:pt x="2444" y="6694"/>
                    </a:lnTo>
                    <a:lnTo>
                      <a:pt x="2443" y="6686"/>
                    </a:lnTo>
                    <a:lnTo>
                      <a:pt x="2444" y="6681"/>
                    </a:lnTo>
                    <a:lnTo>
                      <a:pt x="2447" y="6675"/>
                    </a:lnTo>
                    <a:lnTo>
                      <a:pt x="2451" y="6667"/>
                    </a:lnTo>
                    <a:lnTo>
                      <a:pt x="2459" y="6654"/>
                    </a:lnTo>
                    <a:lnTo>
                      <a:pt x="2455" y="6642"/>
                    </a:lnTo>
                    <a:lnTo>
                      <a:pt x="2445" y="6627"/>
                    </a:lnTo>
                    <a:lnTo>
                      <a:pt x="2441" y="6619"/>
                    </a:lnTo>
                    <a:lnTo>
                      <a:pt x="2438" y="6604"/>
                    </a:lnTo>
                    <a:lnTo>
                      <a:pt x="2438" y="6586"/>
                    </a:lnTo>
                    <a:lnTo>
                      <a:pt x="2440" y="6582"/>
                    </a:lnTo>
                    <a:lnTo>
                      <a:pt x="2440" y="6575"/>
                    </a:lnTo>
                    <a:lnTo>
                      <a:pt x="2443" y="6568"/>
                    </a:lnTo>
                    <a:lnTo>
                      <a:pt x="2450" y="6559"/>
                    </a:lnTo>
                    <a:lnTo>
                      <a:pt x="2458" y="6555"/>
                    </a:lnTo>
                    <a:lnTo>
                      <a:pt x="2465" y="6548"/>
                    </a:lnTo>
                    <a:lnTo>
                      <a:pt x="2468" y="6544"/>
                    </a:lnTo>
                    <a:lnTo>
                      <a:pt x="2469" y="6538"/>
                    </a:lnTo>
                    <a:lnTo>
                      <a:pt x="2469" y="6533"/>
                    </a:lnTo>
                    <a:lnTo>
                      <a:pt x="2469" y="6527"/>
                    </a:lnTo>
                    <a:lnTo>
                      <a:pt x="2468" y="6522"/>
                    </a:lnTo>
                    <a:lnTo>
                      <a:pt x="2465" y="6516"/>
                    </a:lnTo>
                    <a:lnTo>
                      <a:pt x="2463" y="6512"/>
                    </a:lnTo>
                    <a:lnTo>
                      <a:pt x="2460" y="6507"/>
                    </a:lnTo>
                    <a:lnTo>
                      <a:pt x="2461" y="6484"/>
                    </a:lnTo>
                    <a:lnTo>
                      <a:pt x="2460" y="6478"/>
                    </a:lnTo>
                    <a:lnTo>
                      <a:pt x="2461" y="6471"/>
                    </a:lnTo>
                    <a:lnTo>
                      <a:pt x="2462" y="6470"/>
                    </a:lnTo>
                    <a:lnTo>
                      <a:pt x="2465" y="6465"/>
                    </a:lnTo>
                    <a:lnTo>
                      <a:pt x="2463" y="6460"/>
                    </a:lnTo>
                    <a:lnTo>
                      <a:pt x="2464" y="6449"/>
                    </a:lnTo>
                    <a:lnTo>
                      <a:pt x="2471" y="6433"/>
                    </a:lnTo>
                    <a:lnTo>
                      <a:pt x="2471" y="6418"/>
                    </a:lnTo>
                    <a:lnTo>
                      <a:pt x="2470" y="6414"/>
                    </a:lnTo>
                    <a:lnTo>
                      <a:pt x="2470" y="6410"/>
                    </a:lnTo>
                    <a:lnTo>
                      <a:pt x="2473" y="6404"/>
                    </a:lnTo>
                    <a:lnTo>
                      <a:pt x="2476" y="6399"/>
                    </a:lnTo>
                    <a:lnTo>
                      <a:pt x="2474" y="6393"/>
                    </a:lnTo>
                    <a:lnTo>
                      <a:pt x="2471" y="6391"/>
                    </a:lnTo>
                    <a:lnTo>
                      <a:pt x="2472" y="6383"/>
                    </a:lnTo>
                    <a:lnTo>
                      <a:pt x="2473" y="6376"/>
                    </a:lnTo>
                    <a:lnTo>
                      <a:pt x="2480" y="6368"/>
                    </a:lnTo>
                    <a:lnTo>
                      <a:pt x="2483" y="6357"/>
                    </a:lnTo>
                    <a:lnTo>
                      <a:pt x="2484" y="6346"/>
                    </a:lnTo>
                    <a:lnTo>
                      <a:pt x="2488" y="6342"/>
                    </a:lnTo>
                    <a:lnTo>
                      <a:pt x="2489" y="6339"/>
                    </a:lnTo>
                    <a:lnTo>
                      <a:pt x="2490" y="6325"/>
                    </a:lnTo>
                    <a:lnTo>
                      <a:pt x="2492" y="6318"/>
                    </a:lnTo>
                    <a:lnTo>
                      <a:pt x="2500" y="6307"/>
                    </a:lnTo>
                    <a:lnTo>
                      <a:pt x="2505" y="6302"/>
                    </a:lnTo>
                    <a:lnTo>
                      <a:pt x="2507" y="6297"/>
                    </a:lnTo>
                    <a:lnTo>
                      <a:pt x="2515" y="6288"/>
                    </a:lnTo>
                    <a:lnTo>
                      <a:pt x="2517" y="6285"/>
                    </a:lnTo>
                    <a:lnTo>
                      <a:pt x="2517" y="6283"/>
                    </a:lnTo>
                    <a:lnTo>
                      <a:pt x="2516" y="6280"/>
                    </a:lnTo>
                    <a:lnTo>
                      <a:pt x="2512" y="6273"/>
                    </a:lnTo>
                    <a:lnTo>
                      <a:pt x="2513" y="6265"/>
                    </a:lnTo>
                    <a:lnTo>
                      <a:pt x="2516" y="6262"/>
                    </a:lnTo>
                    <a:lnTo>
                      <a:pt x="2522" y="6258"/>
                    </a:lnTo>
                    <a:lnTo>
                      <a:pt x="2528" y="6247"/>
                    </a:lnTo>
                    <a:lnTo>
                      <a:pt x="2532" y="6245"/>
                    </a:lnTo>
                    <a:lnTo>
                      <a:pt x="2537" y="6245"/>
                    </a:lnTo>
                    <a:lnTo>
                      <a:pt x="2541" y="6242"/>
                    </a:lnTo>
                    <a:lnTo>
                      <a:pt x="2544" y="6241"/>
                    </a:lnTo>
                    <a:lnTo>
                      <a:pt x="2546" y="6240"/>
                    </a:lnTo>
                    <a:lnTo>
                      <a:pt x="2552" y="6221"/>
                    </a:lnTo>
                    <a:lnTo>
                      <a:pt x="2550" y="6210"/>
                    </a:lnTo>
                    <a:lnTo>
                      <a:pt x="2553" y="6193"/>
                    </a:lnTo>
                    <a:lnTo>
                      <a:pt x="2559" y="6184"/>
                    </a:lnTo>
                    <a:lnTo>
                      <a:pt x="2561" y="6179"/>
                    </a:lnTo>
                    <a:lnTo>
                      <a:pt x="2566" y="6171"/>
                    </a:lnTo>
                    <a:lnTo>
                      <a:pt x="2568" y="6164"/>
                    </a:lnTo>
                    <a:lnTo>
                      <a:pt x="2576" y="6160"/>
                    </a:lnTo>
                    <a:lnTo>
                      <a:pt x="2584" y="6168"/>
                    </a:lnTo>
                    <a:lnTo>
                      <a:pt x="2588" y="6171"/>
                    </a:lnTo>
                    <a:lnTo>
                      <a:pt x="2597" y="6171"/>
                    </a:lnTo>
                    <a:lnTo>
                      <a:pt x="2600" y="6173"/>
                    </a:lnTo>
                    <a:lnTo>
                      <a:pt x="2608" y="6172"/>
                    </a:lnTo>
                    <a:lnTo>
                      <a:pt x="2613" y="6168"/>
                    </a:lnTo>
                    <a:lnTo>
                      <a:pt x="2615" y="6161"/>
                    </a:lnTo>
                    <a:lnTo>
                      <a:pt x="2615" y="6158"/>
                    </a:lnTo>
                    <a:lnTo>
                      <a:pt x="2614" y="6151"/>
                    </a:lnTo>
                    <a:lnTo>
                      <a:pt x="2615" y="6131"/>
                    </a:lnTo>
                    <a:lnTo>
                      <a:pt x="2614" y="6125"/>
                    </a:lnTo>
                    <a:lnTo>
                      <a:pt x="2614" y="6114"/>
                    </a:lnTo>
                    <a:lnTo>
                      <a:pt x="2618" y="6112"/>
                    </a:lnTo>
                    <a:lnTo>
                      <a:pt x="2630" y="6112"/>
                    </a:lnTo>
                    <a:lnTo>
                      <a:pt x="2640" y="6108"/>
                    </a:lnTo>
                    <a:lnTo>
                      <a:pt x="2672" y="6109"/>
                    </a:lnTo>
                    <a:lnTo>
                      <a:pt x="2681" y="6104"/>
                    </a:lnTo>
                    <a:lnTo>
                      <a:pt x="2683" y="6101"/>
                    </a:lnTo>
                    <a:lnTo>
                      <a:pt x="2695" y="6090"/>
                    </a:lnTo>
                    <a:lnTo>
                      <a:pt x="2699" y="6083"/>
                    </a:lnTo>
                    <a:lnTo>
                      <a:pt x="2707" y="6081"/>
                    </a:lnTo>
                    <a:lnTo>
                      <a:pt x="2711" y="6077"/>
                    </a:lnTo>
                    <a:lnTo>
                      <a:pt x="2723" y="6077"/>
                    </a:lnTo>
                    <a:lnTo>
                      <a:pt x="2728" y="6076"/>
                    </a:lnTo>
                    <a:lnTo>
                      <a:pt x="2747" y="6076"/>
                    </a:lnTo>
                    <a:lnTo>
                      <a:pt x="2757" y="6073"/>
                    </a:lnTo>
                    <a:lnTo>
                      <a:pt x="2758" y="6071"/>
                    </a:lnTo>
                    <a:lnTo>
                      <a:pt x="2759" y="6077"/>
                    </a:lnTo>
                    <a:lnTo>
                      <a:pt x="2760" y="6079"/>
                    </a:lnTo>
                    <a:lnTo>
                      <a:pt x="2769" y="6083"/>
                    </a:lnTo>
                    <a:lnTo>
                      <a:pt x="2772" y="6089"/>
                    </a:lnTo>
                    <a:lnTo>
                      <a:pt x="2771" y="6095"/>
                    </a:lnTo>
                    <a:lnTo>
                      <a:pt x="2774" y="6103"/>
                    </a:lnTo>
                    <a:lnTo>
                      <a:pt x="2773" y="6127"/>
                    </a:lnTo>
                    <a:lnTo>
                      <a:pt x="2771" y="6131"/>
                    </a:lnTo>
                    <a:lnTo>
                      <a:pt x="2771" y="6138"/>
                    </a:lnTo>
                    <a:lnTo>
                      <a:pt x="2772" y="6140"/>
                    </a:lnTo>
                    <a:lnTo>
                      <a:pt x="2772" y="6143"/>
                    </a:lnTo>
                    <a:lnTo>
                      <a:pt x="2773" y="6143"/>
                    </a:lnTo>
                    <a:lnTo>
                      <a:pt x="2775" y="6145"/>
                    </a:lnTo>
                    <a:lnTo>
                      <a:pt x="2778" y="6145"/>
                    </a:lnTo>
                    <a:lnTo>
                      <a:pt x="2778" y="6148"/>
                    </a:lnTo>
                    <a:lnTo>
                      <a:pt x="2779" y="6150"/>
                    </a:lnTo>
                    <a:lnTo>
                      <a:pt x="2780" y="6153"/>
                    </a:lnTo>
                    <a:lnTo>
                      <a:pt x="2781" y="6156"/>
                    </a:lnTo>
                    <a:lnTo>
                      <a:pt x="2782" y="6158"/>
                    </a:lnTo>
                    <a:lnTo>
                      <a:pt x="2784" y="6160"/>
                    </a:lnTo>
                    <a:lnTo>
                      <a:pt x="2784" y="6162"/>
                    </a:lnTo>
                    <a:lnTo>
                      <a:pt x="2785" y="6165"/>
                    </a:lnTo>
                    <a:lnTo>
                      <a:pt x="2784" y="6173"/>
                    </a:lnTo>
                    <a:lnTo>
                      <a:pt x="2787" y="6174"/>
                    </a:lnTo>
                    <a:lnTo>
                      <a:pt x="2789" y="6176"/>
                    </a:lnTo>
                    <a:lnTo>
                      <a:pt x="2790" y="6181"/>
                    </a:lnTo>
                    <a:lnTo>
                      <a:pt x="2789" y="6183"/>
                    </a:lnTo>
                    <a:lnTo>
                      <a:pt x="2786" y="6190"/>
                    </a:lnTo>
                    <a:lnTo>
                      <a:pt x="2795" y="6203"/>
                    </a:lnTo>
                    <a:lnTo>
                      <a:pt x="2802" y="6205"/>
                    </a:lnTo>
                    <a:lnTo>
                      <a:pt x="2809" y="6207"/>
                    </a:lnTo>
                    <a:lnTo>
                      <a:pt x="2811" y="6209"/>
                    </a:lnTo>
                    <a:lnTo>
                      <a:pt x="2818" y="6216"/>
                    </a:lnTo>
                    <a:lnTo>
                      <a:pt x="2822" y="6220"/>
                    </a:lnTo>
                    <a:lnTo>
                      <a:pt x="2824" y="6224"/>
                    </a:lnTo>
                    <a:lnTo>
                      <a:pt x="2823" y="6230"/>
                    </a:lnTo>
                    <a:lnTo>
                      <a:pt x="2823" y="6244"/>
                    </a:lnTo>
                    <a:lnTo>
                      <a:pt x="2822" y="6248"/>
                    </a:lnTo>
                    <a:lnTo>
                      <a:pt x="2821" y="6253"/>
                    </a:lnTo>
                    <a:lnTo>
                      <a:pt x="2818" y="6259"/>
                    </a:lnTo>
                    <a:lnTo>
                      <a:pt x="2807" y="6269"/>
                    </a:lnTo>
                    <a:lnTo>
                      <a:pt x="2800" y="6278"/>
                    </a:lnTo>
                    <a:lnTo>
                      <a:pt x="2792" y="6286"/>
                    </a:lnTo>
                    <a:lnTo>
                      <a:pt x="2784" y="6294"/>
                    </a:lnTo>
                    <a:lnTo>
                      <a:pt x="2778" y="6303"/>
                    </a:lnTo>
                    <a:lnTo>
                      <a:pt x="2772" y="6311"/>
                    </a:lnTo>
                    <a:lnTo>
                      <a:pt x="2760" y="6331"/>
                    </a:lnTo>
                    <a:lnTo>
                      <a:pt x="2747" y="6349"/>
                    </a:lnTo>
                    <a:lnTo>
                      <a:pt x="2742" y="6352"/>
                    </a:lnTo>
                    <a:lnTo>
                      <a:pt x="2737" y="6352"/>
                    </a:lnTo>
                    <a:lnTo>
                      <a:pt x="2733" y="6359"/>
                    </a:lnTo>
                    <a:lnTo>
                      <a:pt x="2731" y="6363"/>
                    </a:lnTo>
                    <a:lnTo>
                      <a:pt x="2729" y="6377"/>
                    </a:lnTo>
                    <a:lnTo>
                      <a:pt x="2731" y="6393"/>
                    </a:lnTo>
                    <a:lnTo>
                      <a:pt x="2732" y="6404"/>
                    </a:lnTo>
                    <a:lnTo>
                      <a:pt x="2732" y="6409"/>
                    </a:lnTo>
                    <a:lnTo>
                      <a:pt x="2731" y="6416"/>
                    </a:lnTo>
                    <a:lnTo>
                      <a:pt x="2729" y="6423"/>
                    </a:lnTo>
                    <a:lnTo>
                      <a:pt x="2723" y="6434"/>
                    </a:lnTo>
                    <a:lnTo>
                      <a:pt x="2722" y="6439"/>
                    </a:lnTo>
                    <a:lnTo>
                      <a:pt x="2718" y="6448"/>
                    </a:lnTo>
                    <a:lnTo>
                      <a:pt x="2711" y="6462"/>
                    </a:lnTo>
                    <a:lnTo>
                      <a:pt x="2709" y="6470"/>
                    </a:lnTo>
                    <a:lnTo>
                      <a:pt x="2704" y="6476"/>
                    </a:lnTo>
                    <a:lnTo>
                      <a:pt x="2693" y="6490"/>
                    </a:lnTo>
                    <a:lnTo>
                      <a:pt x="2669" y="6509"/>
                    </a:lnTo>
                    <a:lnTo>
                      <a:pt x="2667" y="6513"/>
                    </a:lnTo>
                    <a:lnTo>
                      <a:pt x="2667" y="6516"/>
                    </a:lnTo>
                    <a:lnTo>
                      <a:pt x="2666" y="6517"/>
                    </a:lnTo>
                    <a:lnTo>
                      <a:pt x="2666" y="6521"/>
                    </a:lnTo>
                    <a:lnTo>
                      <a:pt x="2666" y="6525"/>
                    </a:lnTo>
                    <a:lnTo>
                      <a:pt x="2685" y="6548"/>
                    </a:lnTo>
                    <a:lnTo>
                      <a:pt x="2692" y="6553"/>
                    </a:lnTo>
                    <a:lnTo>
                      <a:pt x="2701" y="6558"/>
                    </a:lnTo>
                    <a:lnTo>
                      <a:pt x="2712" y="6563"/>
                    </a:lnTo>
                    <a:lnTo>
                      <a:pt x="2717" y="6564"/>
                    </a:lnTo>
                    <a:lnTo>
                      <a:pt x="2729" y="6570"/>
                    </a:lnTo>
                    <a:lnTo>
                      <a:pt x="2733" y="6573"/>
                    </a:lnTo>
                    <a:lnTo>
                      <a:pt x="2737" y="6575"/>
                    </a:lnTo>
                    <a:lnTo>
                      <a:pt x="2747" y="6586"/>
                    </a:lnTo>
                    <a:lnTo>
                      <a:pt x="2757" y="6590"/>
                    </a:lnTo>
                    <a:lnTo>
                      <a:pt x="2761" y="6593"/>
                    </a:lnTo>
                    <a:lnTo>
                      <a:pt x="2764" y="6598"/>
                    </a:lnTo>
                    <a:lnTo>
                      <a:pt x="2768" y="6596"/>
                    </a:lnTo>
                    <a:lnTo>
                      <a:pt x="2774" y="6596"/>
                    </a:lnTo>
                    <a:lnTo>
                      <a:pt x="2789" y="6603"/>
                    </a:lnTo>
                    <a:lnTo>
                      <a:pt x="2795" y="6605"/>
                    </a:lnTo>
                    <a:lnTo>
                      <a:pt x="2803" y="6608"/>
                    </a:lnTo>
                    <a:lnTo>
                      <a:pt x="2809" y="6608"/>
                    </a:lnTo>
                    <a:lnTo>
                      <a:pt x="2824" y="6615"/>
                    </a:lnTo>
                    <a:lnTo>
                      <a:pt x="2827" y="6613"/>
                    </a:lnTo>
                    <a:lnTo>
                      <a:pt x="2834" y="6614"/>
                    </a:lnTo>
                    <a:lnTo>
                      <a:pt x="2846" y="6607"/>
                    </a:lnTo>
                    <a:lnTo>
                      <a:pt x="2853" y="6607"/>
                    </a:lnTo>
                    <a:lnTo>
                      <a:pt x="2855" y="6609"/>
                    </a:lnTo>
                    <a:lnTo>
                      <a:pt x="2857" y="6608"/>
                    </a:lnTo>
                    <a:lnTo>
                      <a:pt x="2863" y="6601"/>
                    </a:lnTo>
                    <a:lnTo>
                      <a:pt x="2867" y="6598"/>
                    </a:lnTo>
                    <a:lnTo>
                      <a:pt x="2872" y="6600"/>
                    </a:lnTo>
                    <a:lnTo>
                      <a:pt x="2874" y="6599"/>
                    </a:lnTo>
                    <a:lnTo>
                      <a:pt x="2879" y="6601"/>
                    </a:lnTo>
                    <a:lnTo>
                      <a:pt x="2888" y="6613"/>
                    </a:lnTo>
                    <a:lnTo>
                      <a:pt x="2893" y="6616"/>
                    </a:lnTo>
                    <a:lnTo>
                      <a:pt x="2896" y="6620"/>
                    </a:lnTo>
                    <a:lnTo>
                      <a:pt x="2904" y="6626"/>
                    </a:lnTo>
                    <a:lnTo>
                      <a:pt x="2921" y="6627"/>
                    </a:lnTo>
                    <a:lnTo>
                      <a:pt x="2929" y="6634"/>
                    </a:lnTo>
                    <a:lnTo>
                      <a:pt x="2930" y="6644"/>
                    </a:lnTo>
                    <a:lnTo>
                      <a:pt x="2935" y="6650"/>
                    </a:lnTo>
                    <a:lnTo>
                      <a:pt x="2939" y="6652"/>
                    </a:lnTo>
                    <a:lnTo>
                      <a:pt x="2948" y="6663"/>
                    </a:lnTo>
                    <a:lnTo>
                      <a:pt x="2952" y="6666"/>
                    </a:lnTo>
                    <a:lnTo>
                      <a:pt x="2956" y="6669"/>
                    </a:lnTo>
                    <a:lnTo>
                      <a:pt x="2956" y="6673"/>
                    </a:lnTo>
                    <a:lnTo>
                      <a:pt x="2954" y="6678"/>
                    </a:lnTo>
                    <a:lnTo>
                      <a:pt x="2950" y="6679"/>
                    </a:lnTo>
                    <a:lnTo>
                      <a:pt x="2947" y="6686"/>
                    </a:lnTo>
                    <a:lnTo>
                      <a:pt x="2948" y="6688"/>
                    </a:lnTo>
                    <a:lnTo>
                      <a:pt x="2950" y="6691"/>
                    </a:lnTo>
                    <a:lnTo>
                      <a:pt x="2957" y="6696"/>
                    </a:lnTo>
                    <a:lnTo>
                      <a:pt x="2965" y="6697"/>
                    </a:lnTo>
                    <a:lnTo>
                      <a:pt x="2977" y="6703"/>
                    </a:lnTo>
                    <a:lnTo>
                      <a:pt x="2982" y="6712"/>
                    </a:lnTo>
                    <a:lnTo>
                      <a:pt x="2990" y="6717"/>
                    </a:lnTo>
                    <a:lnTo>
                      <a:pt x="2993" y="6714"/>
                    </a:lnTo>
                    <a:lnTo>
                      <a:pt x="3002" y="6716"/>
                    </a:lnTo>
                    <a:lnTo>
                      <a:pt x="3012" y="6721"/>
                    </a:lnTo>
                    <a:lnTo>
                      <a:pt x="3020" y="6722"/>
                    </a:lnTo>
                    <a:lnTo>
                      <a:pt x="3023" y="6724"/>
                    </a:lnTo>
                    <a:lnTo>
                      <a:pt x="3028" y="6724"/>
                    </a:lnTo>
                    <a:lnTo>
                      <a:pt x="3031" y="6722"/>
                    </a:lnTo>
                    <a:lnTo>
                      <a:pt x="3035" y="6722"/>
                    </a:lnTo>
                    <a:lnTo>
                      <a:pt x="3047" y="6735"/>
                    </a:lnTo>
                    <a:lnTo>
                      <a:pt x="3055" y="6742"/>
                    </a:lnTo>
                    <a:lnTo>
                      <a:pt x="3063" y="6743"/>
                    </a:lnTo>
                    <a:lnTo>
                      <a:pt x="3066" y="6741"/>
                    </a:lnTo>
                    <a:lnTo>
                      <a:pt x="3072" y="6741"/>
                    </a:lnTo>
                    <a:lnTo>
                      <a:pt x="3083" y="6748"/>
                    </a:lnTo>
                    <a:lnTo>
                      <a:pt x="3090" y="6749"/>
                    </a:lnTo>
                    <a:lnTo>
                      <a:pt x="3093" y="6752"/>
                    </a:lnTo>
                    <a:lnTo>
                      <a:pt x="3100" y="6752"/>
                    </a:lnTo>
                    <a:lnTo>
                      <a:pt x="3112" y="6758"/>
                    </a:lnTo>
                    <a:lnTo>
                      <a:pt x="3120" y="6760"/>
                    </a:lnTo>
                    <a:lnTo>
                      <a:pt x="3123" y="6762"/>
                    </a:lnTo>
                    <a:lnTo>
                      <a:pt x="3124" y="6764"/>
                    </a:lnTo>
                    <a:lnTo>
                      <a:pt x="3124" y="6768"/>
                    </a:lnTo>
                    <a:lnTo>
                      <a:pt x="3125" y="6772"/>
                    </a:lnTo>
                    <a:lnTo>
                      <a:pt x="3128" y="6779"/>
                    </a:lnTo>
                    <a:lnTo>
                      <a:pt x="3135" y="6789"/>
                    </a:lnTo>
                    <a:lnTo>
                      <a:pt x="3137" y="6800"/>
                    </a:lnTo>
                    <a:lnTo>
                      <a:pt x="3135" y="6805"/>
                    </a:lnTo>
                    <a:lnTo>
                      <a:pt x="3136" y="6811"/>
                    </a:lnTo>
                    <a:lnTo>
                      <a:pt x="3137" y="6816"/>
                    </a:lnTo>
                    <a:lnTo>
                      <a:pt x="3145" y="6822"/>
                    </a:lnTo>
                    <a:lnTo>
                      <a:pt x="3151" y="6824"/>
                    </a:lnTo>
                    <a:lnTo>
                      <a:pt x="3154" y="6823"/>
                    </a:lnTo>
                    <a:lnTo>
                      <a:pt x="3158" y="6823"/>
                    </a:lnTo>
                    <a:lnTo>
                      <a:pt x="3173" y="6836"/>
                    </a:lnTo>
                    <a:lnTo>
                      <a:pt x="3178" y="6837"/>
                    </a:lnTo>
                    <a:lnTo>
                      <a:pt x="3192" y="6827"/>
                    </a:lnTo>
                    <a:lnTo>
                      <a:pt x="3195" y="6827"/>
                    </a:lnTo>
                    <a:lnTo>
                      <a:pt x="3206" y="6820"/>
                    </a:lnTo>
                    <a:lnTo>
                      <a:pt x="3210" y="6818"/>
                    </a:lnTo>
                    <a:lnTo>
                      <a:pt x="3213" y="6816"/>
                    </a:lnTo>
                    <a:lnTo>
                      <a:pt x="3216" y="6817"/>
                    </a:lnTo>
                    <a:lnTo>
                      <a:pt x="3222" y="6826"/>
                    </a:lnTo>
                    <a:lnTo>
                      <a:pt x="3230" y="6833"/>
                    </a:lnTo>
                    <a:lnTo>
                      <a:pt x="3237" y="6827"/>
                    </a:lnTo>
                    <a:lnTo>
                      <a:pt x="3240" y="6818"/>
                    </a:lnTo>
                    <a:lnTo>
                      <a:pt x="3247" y="6815"/>
                    </a:lnTo>
                    <a:lnTo>
                      <a:pt x="3259" y="6815"/>
                    </a:lnTo>
                    <a:lnTo>
                      <a:pt x="3261" y="6817"/>
                    </a:lnTo>
                    <a:lnTo>
                      <a:pt x="3272" y="6817"/>
                    </a:lnTo>
                    <a:lnTo>
                      <a:pt x="3288" y="6811"/>
                    </a:lnTo>
                    <a:lnTo>
                      <a:pt x="3291" y="6808"/>
                    </a:lnTo>
                    <a:lnTo>
                      <a:pt x="3298" y="6808"/>
                    </a:lnTo>
                    <a:lnTo>
                      <a:pt x="3310" y="6808"/>
                    </a:lnTo>
                    <a:lnTo>
                      <a:pt x="3312" y="6810"/>
                    </a:lnTo>
                    <a:lnTo>
                      <a:pt x="3313" y="6812"/>
                    </a:lnTo>
                    <a:lnTo>
                      <a:pt x="3313" y="6816"/>
                    </a:lnTo>
                    <a:lnTo>
                      <a:pt x="3311" y="6823"/>
                    </a:lnTo>
                    <a:lnTo>
                      <a:pt x="3314" y="6824"/>
                    </a:lnTo>
                    <a:lnTo>
                      <a:pt x="3332" y="6824"/>
                    </a:lnTo>
                    <a:lnTo>
                      <a:pt x="3337" y="6823"/>
                    </a:lnTo>
                    <a:lnTo>
                      <a:pt x="3348" y="6822"/>
                    </a:lnTo>
                    <a:lnTo>
                      <a:pt x="3352" y="6818"/>
                    </a:lnTo>
                    <a:lnTo>
                      <a:pt x="3354" y="6813"/>
                    </a:lnTo>
                    <a:lnTo>
                      <a:pt x="3359" y="6808"/>
                    </a:lnTo>
                    <a:lnTo>
                      <a:pt x="3362" y="6808"/>
                    </a:lnTo>
                    <a:lnTo>
                      <a:pt x="3366" y="6811"/>
                    </a:lnTo>
                    <a:lnTo>
                      <a:pt x="3377" y="6811"/>
                    </a:lnTo>
                    <a:lnTo>
                      <a:pt x="3379" y="6811"/>
                    </a:lnTo>
                    <a:lnTo>
                      <a:pt x="3380" y="6806"/>
                    </a:lnTo>
                    <a:lnTo>
                      <a:pt x="3381" y="6801"/>
                    </a:lnTo>
                    <a:lnTo>
                      <a:pt x="3375" y="6791"/>
                    </a:lnTo>
                    <a:lnTo>
                      <a:pt x="3376" y="6777"/>
                    </a:lnTo>
                    <a:lnTo>
                      <a:pt x="3381" y="6773"/>
                    </a:lnTo>
                    <a:lnTo>
                      <a:pt x="3384" y="6768"/>
                    </a:lnTo>
                    <a:lnTo>
                      <a:pt x="3382" y="6761"/>
                    </a:lnTo>
                    <a:lnTo>
                      <a:pt x="3379" y="6756"/>
                    </a:lnTo>
                    <a:lnTo>
                      <a:pt x="3380" y="6724"/>
                    </a:lnTo>
                    <a:lnTo>
                      <a:pt x="3377" y="6718"/>
                    </a:lnTo>
                    <a:lnTo>
                      <a:pt x="3379" y="6697"/>
                    </a:lnTo>
                    <a:lnTo>
                      <a:pt x="3381" y="6693"/>
                    </a:lnTo>
                    <a:lnTo>
                      <a:pt x="3385" y="6690"/>
                    </a:lnTo>
                    <a:lnTo>
                      <a:pt x="3390" y="6685"/>
                    </a:lnTo>
                    <a:lnTo>
                      <a:pt x="3393" y="6681"/>
                    </a:lnTo>
                    <a:lnTo>
                      <a:pt x="3391" y="6677"/>
                    </a:lnTo>
                    <a:lnTo>
                      <a:pt x="3386" y="6675"/>
                    </a:lnTo>
                    <a:lnTo>
                      <a:pt x="3383" y="6669"/>
                    </a:lnTo>
                    <a:lnTo>
                      <a:pt x="3384" y="6667"/>
                    </a:lnTo>
                    <a:lnTo>
                      <a:pt x="3387" y="6665"/>
                    </a:lnTo>
                    <a:lnTo>
                      <a:pt x="3391" y="6667"/>
                    </a:lnTo>
                    <a:lnTo>
                      <a:pt x="3398" y="6667"/>
                    </a:lnTo>
                    <a:lnTo>
                      <a:pt x="3402" y="6675"/>
                    </a:lnTo>
                    <a:lnTo>
                      <a:pt x="3406" y="6676"/>
                    </a:lnTo>
                    <a:lnTo>
                      <a:pt x="3410" y="6679"/>
                    </a:lnTo>
                    <a:lnTo>
                      <a:pt x="3411" y="6683"/>
                    </a:lnTo>
                    <a:lnTo>
                      <a:pt x="3412" y="6689"/>
                    </a:lnTo>
                    <a:lnTo>
                      <a:pt x="3414" y="6691"/>
                    </a:lnTo>
                    <a:lnTo>
                      <a:pt x="3420" y="6692"/>
                    </a:lnTo>
                    <a:lnTo>
                      <a:pt x="3422" y="6698"/>
                    </a:lnTo>
                    <a:lnTo>
                      <a:pt x="3422" y="6702"/>
                    </a:lnTo>
                    <a:lnTo>
                      <a:pt x="3426" y="6709"/>
                    </a:lnTo>
                    <a:lnTo>
                      <a:pt x="3429" y="6709"/>
                    </a:lnTo>
                    <a:lnTo>
                      <a:pt x="3435" y="6707"/>
                    </a:lnTo>
                    <a:lnTo>
                      <a:pt x="3436" y="6703"/>
                    </a:lnTo>
                    <a:lnTo>
                      <a:pt x="3439" y="6700"/>
                    </a:lnTo>
                    <a:lnTo>
                      <a:pt x="3443" y="6694"/>
                    </a:lnTo>
                    <a:lnTo>
                      <a:pt x="3445" y="6692"/>
                    </a:lnTo>
                    <a:lnTo>
                      <a:pt x="3451" y="6682"/>
                    </a:lnTo>
                    <a:lnTo>
                      <a:pt x="3454" y="6677"/>
                    </a:lnTo>
                    <a:lnTo>
                      <a:pt x="3453" y="6673"/>
                    </a:lnTo>
                    <a:lnTo>
                      <a:pt x="3460" y="6673"/>
                    </a:lnTo>
                    <a:lnTo>
                      <a:pt x="3465" y="6662"/>
                    </a:lnTo>
                    <a:lnTo>
                      <a:pt x="3464" y="6649"/>
                    </a:lnTo>
                    <a:lnTo>
                      <a:pt x="3466" y="6645"/>
                    </a:lnTo>
                    <a:lnTo>
                      <a:pt x="3465" y="6639"/>
                    </a:lnTo>
                    <a:lnTo>
                      <a:pt x="3464" y="6636"/>
                    </a:lnTo>
                    <a:lnTo>
                      <a:pt x="3459" y="6635"/>
                    </a:lnTo>
                    <a:lnTo>
                      <a:pt x="3446" y="6624"/>
                    </a:lnTo>
                    <a:lnTo>
                      <a:pt x="3444" y="6619"/>
                    </a:lnTo>
                    <a:lnTo>
                      <a:pt x="3442" y="6614"/>
                    </a:lnTo>
                    <a:lnTo>
                      <a:pt x="3432" y="6607"/>
                    </a:lnTo>
                    <a:lnTo>
                      <a:pt x="3427" y="6600"/>
                    </a:lnTo>
                    <a:lnTo>
                      <a:pt x="3427" y="6597"/>
                    </a:lnTo>
                    <a:lnTo>
                      <a:pt x="3427" y="6590"/>
                    </a:lnTo>
                    <a:lnTo>
                      <a:pt x="3433" y="6577"/>
                    </a:lnTo>
                    <a:lnTo>
                      <a:pt x="3438" y="6562"/>
                    </a:lnTo>
                    <a:lnTo>
                      <a:pt x="3439" y="6554"/>
                    </a:lnTo>
                    <a:lnTo>
                      <a:pt x="3441" y="6546"/>
                    </a:lnTo>
                    <a:lnTo>
                      <a:pt x="3441" y="6538"/>
                    </a:lnTo>
                    <a:lnTo>
                      <a:pt x="3439" y="6531"/>
                    </a:lnTo>
                    <a:lnTo>
                      <a:pt x="3447" y="6521"/>
                    </a:lnTo>
                    <a:lnTo>
                      <a:pt x="3454" y="6515"/>
                    </a:lnTo>
                    <a:lnTo>
                      <a:pt x="3457" y="6504"/>
                    </a:lnTo>
                    <a:lnTo>
                      <a:pt x="3462" y="6496"/>
                    </a:lnTo>
                    <a:lnTo>
                      <a:pt x="3463" y="6485"/>
                    </a:lnTo>
                    <a:lnTo>
                      <a:pt x="3472" y="6478"/>
                    </a:lnTo>
                    <a:lnTo>
                      <a:pt x="3478" y="6478"/>
                    </a:lnTo>
                    <a:lnTo>
                      <a:pt x="3480" y="6475"/>
                    </a:lnTo>
                    <a:lnTo>
                      <a:pt x="3485" y="6474"/>
                    </a:lnTo>
                    <a:lnTo>
                      <a:pt x="3488" y="6471"/>
                    </a:lnTo>
                    <a:lnTo>
                      <a:pt x="3493" y="6462"/>
                    </a:lnTo>
                    <a:lnTo>
                      <a:pt x="3494" y="6452"/>
                    </a:lnTo>
                    <a:lnTo>
                      <a:pt x="3493" y="6444"/>
                    </a:lnTo>
                    <a:lnTo>
                      <a:pt x="3495" y="6439"/>
                    </a:lnTo>
                    <a:lnTo>
                      <a:pt x="3497" y="6435"/>
                    </a:lnTo>
                    <a:lnTo>
                      <a:pt x="3504" y="6432"/>
                    </a:lnTo>
                    <a:lnTo>
                      <a:pt x="3510" y="6433"/>
                    </a:lnTo>
                    <a:lnTo>
                      <a:pt x="3517" y="6428"/>
                    </a:lnTo>
                    <a:lnTo>
                      <a:pt x="3525" y="6418"/>
                    </a:lnTo>
                    <a:lnTo>
                      <a:pt x="3528" y="6416"/>
                    </a:lnTo>
                    <a:lnTo>
                      <a:pt x="3534" y="6407"/>
                    </a:lnTo>
                    <a:lnTo>
                      <a:pt x="3537" y="6406"/>
                    </a:lnTo>
                    <a:lnTo>
                      <a:pt x="3543" y="6410"/>
                    </a:lnTo>
                    <a:lnTo>
                      <a:pt x="3547" y="6411"/>
                    </a:lnTo>
                    <a:lnTo>
                      <a:pt x="3550" y="6413"/>
                    </a:lnTo>
                    <a:lnTo>
                      <a:pt x="3553" y="6411"/>
                    </a:lnTo>
                    <a:lnTo>
                      <a:pt x="3557" y="6407"/>
                    </a:lnTo>
                    <a:lnTo>
                      <a:pt x="3551" y="6390"/>
                    </a:lnTo>
                    <a:lnTo>
                      <a:pt x="3551" y="6385"/>
                    </a:lnTo>
                    <a:lnTo>
                      <a:pt x="3549" y="6380"/>
                    </a:lnTo>
                    <a:lnTo>
                      <a:pt x="3550" y="6377"/>
                    </a:lnTo>
                    <a:lnTo>
                      <a:pt x="3553" y="6371"/>
                    </a:lnTo>
                    <a:lnTo>
                      <a:pt x="3570" y="6370"/>
                    </a:lnTo>
                    <a:lnTo>
                      <a:pt x="3571" y="6369"/>
                    </a:lnTo>
                    <a:lnTo>
                      <a:pt x="3573" y="6366"/>
                    </a:lnTo>
                    <a:lnTo>
                      <a:pt x="3573" y="6360"/>
                    </a:lnTo>
                    <a:lnTo>
                      <a:pt x="3574" y="6354"/>
                    </a:lnTo>
                    <a:lnTo>
                      <a:pt x="3578" y="6346"/>
                    </a:lnTo>
                    <a:lnTo>
                      <a:pt x="3579" y="6336"/>
                    </a:lnTo>
                    <a:lnTo>
                      <a:pt x="3580" y="6331"/>
                    </a:lnTo>
                    <a:lnTo>
                      <a:pt x="3587" y="6329"/>
                    </a:lnTo>
                    <a:lnTo>
                      <a:pt x="3597" y="6321"/>
                    </a:lnTo>
                    <a:lnTo>
                      <a:pt x="3603" y="6321"/>
                    </a:lnTo>
                    <a:lnTo>
                      <a:pt x="3607" y="6319"/>
                    </a:lnTo>
                    <a:lnTo>
                      <a:pt x="3612" y="6323"/>
                    </a:lnTo>
                    <a:lnTo>
                      <a:pt x="3620" y="6329"/>
                    </a:lnTo>
                    <a:lnTo>
                      <a:pt x="3624" y="6327"/>
                    </a:lnTo>
                    <a:lnTo>
                      <a:pt x="3628" y="6323"/>
                    </a:lnTo>
                    <a:lnTo>
                      <a:pt x="3631" y="6313"/>
                    </a:lnTo>
                    <a:lnTo>
                      <a:pt x="3632" y="6306"/>
                    </a:lnTo>
                    <a:lnTo>
                      <a:pt x="3633" y="6300"/>
                    </a:lnTo>
                    <a:lnTo>
                      <a:pt x="3636" y="6297"/>
                    </a:lnTo>
                    <a:lnTo>
                      <a:pt x="3644" y="6292"/>
                    </a:lnTo>
                    <a:lnTo>
                      <a:pt x="3655" y="6282"/>
                    </a:lnTo>
                    <a:lnTo>
                      <a:pt x="3656" y="6278"/>
                    </a:lnTo>
                    <a:lnTo>
                      <a:pt x="3659" y="6276"/>
                    </a:lnTo>
                    <a:lnTo>
                      <a:pt x="3659" y="6267"/>
                    </a:lnTo>
                    <a:lnTo>
                      <a:pt x="3663" y="6252"/>
                    </a:lnTo>
                    <a:lnTo>
                      <a:pt x="3663" y="6246"/>
                    </a:lnTo>
                    <a:lnTo>
                      <a:pt x="3665" y="6243"/>
                    </a:lnTo>
                    <a:lnTo>
                      <a:pt x="3665" y="6235"/>
                    </a:lnTo>
                    <a:lnTo>
                      <a:pt x="3667" y="6227"/>
                    </a:lnTo>
                    <a:lnTo>
                      <a:pt x="3669" y="6223"/>
                    </a:lnTo>
                    <a:lnTo>
                      <a:pt x="3673" y="6217"/>
                    </a:lnTo>
                    <a:lnTo>
                      <a:pt x="3674" y="6216"/>
                    </a:lnTo>
                    <a:lnTo>
                      <a:pt x="3677" y="6218"/>
                    </a:lnTo>
                    <a:lnTo>
                      <a:pt x="3685" y="6218"/>
                    </a:lnTo>
                    <a:lnTo>
                      <a:pt x="3691" y="6214"/>
                    </a:lnTo>
                    <a:lnTo>
                      <a:pt x="3696" y="6214"/>
                    </a:lnTo>
                    <a:lnTo>
                      <a:pt x="3706" y="6210"/>
                    </a:lnTo>
                    <a:lnTo>
                      <a:pt x="3710" y="6210"/>
                    </a:lnTo>
                    <a:lnTo>
                      <a:pt x="3718" y="6203"/>
                    </a:lnTo>
                    <a:lnTo>
                      <a:pt x="3722" y="6202"/>
                    </a:lnTo>
                    <a:lnTo>
                      <a:pt x="3724" y="6200"/>
                    </a:lnTo>
                    <a:lnTo>
                      <a:pt x="3727" y="6194"/>
                    </a:lnTo>
                    <a:lnTo>
                      <a:pt x="3727" y="6189"/>
                    </a:lnTo>
                    <a:lnTo>
                      <a:pt x="3729" y="6179"/>
                    </a:lnTo>
                    <a:lnTo>
                      <a:pt x="3736" y="6174"/>
                    </a:lnTo>
                    <a:lnTo>
                      <a:pt x="3747" y="6162"/>
                    </a:lnTo>
                    <a:lnTo>
                      <a:pt x="3760" y="6160"/>
                    </a:lnTo>
                    <a:lnTo>
                      <a:pt x="3770" y="6158"/>
                    </a:lnTo>
                    <a:lnTo>
                      <a:pt x="3778" y="6152"/>
                    </a:lnTo>
                    <a:lnTo>
                      <a:pt x="3780" y="6153"/>
                    </a:lnTo>
                    <a:lnTo>
                      <a:pt x="3785" y="6151"/>
                    </a:lnTo>
                    <a:lnTo>
                      <a:pt x="3788" y="6148"/>
                    </a:lnTo>
                    <a:lnTo>
                      <a:pt x="3790" y="6144"/>
                    </a:lnTo>
                    <a:lnTo>
                      <a:pt x="3806" y="6137"/>
                    </a:lnTo>
                    <a:lnTo>
                      <a:pt x="3810" y="6135"/>
                    </a:lnTo>
                    <a:lnTo>
                      <a:pt x="3817" y="6132"/>
                    </a:lnTo>
                    <a:lnTo>
                      <a:pt x="3819" y="6130"/>
                    </a:lnTo>
                    <a:lnTo>
                      <a:pt x="3822" y="6128"/>
                    </a:lnTo>
                    <a:lnTo>
                      <a:pt x="3820" y="6116"/>
                    </a:lnTo>
                    <a:lnTo>
                      <a:pt x="3817" y="6111"/>
                    </a:lnTo>
                    <a:lnTo>
                      <a:pt x="3815" y="6104"/>
                    </a:lnTo>
                    <a:lnTo>
                      <a:pt x="3811" y="6095"/>
                    </a:lnTo>
                    <a:lnTo>
                      <a:pt x="3810" y="6091"/>
                    </a:lnTo>
                    <a:lnTo>
                      <a:pt x="3808" y="6086"/>
                    </a:lnTo>
                    <a:lnTo>
                      <a:pt x="3806" y="6085"/>
                    </a:lnTo>
                    <a:lnTo>
                      <a:pt x="3800" y="6082"/>
                    </a:lnTo>
                    <a:lnTo>
                      <a:pt x="3798" y="6081"/>
                    </a:lnTo>
                    <a:lnTo>
                      <a:pt x="3797" y="6079"/>
                    </a:lnTo>
                    <a:lnTo>
                      <a:pt x="3797" y="6077"/>
                    </a:lnTo>
                    <a:lnTo>
                      <a:pt x="3796" y="6075"/>
                    </a:lnTo>
                    <a:lnTo>
                      <a:pt x="3797" y="6070"/>
                    </a:lnTo>
                    <a:lnTo>
                      <a:pt x="3796" y="6066"/>
                    </a:lnTo>
                    <a:lnTo>
                      <a:pt x="3794" y="6060"/>
                    </a:lnTo>
                    <a:lnTo>
                      <a:pt x="3790" y="6057"/>
                    </a:lnTo>
                    <a:lnTo>
                      <a:pt x="3799" y="6050"/>
                    </a:lnTo>
                    <a:lnTo>
                      <a:pt x="3802" y="6047"/>
                    </a:lnTo>
                    <a:lnTo>
                      <a:pt x="3811" y="6047"/>
                    </a:lnTo>
                    <a:lnTo>
                      <a:pt x="3814" y="6050"/>
                    </a:lnTo>
                    <a:lnTo>
                      <a:pt x="3831" y="6054"/>
                    </a:lnTo>
                    <a:lnTo>
                      <a:pt x="3833" y="6057"/>
                    </a:lnTo>
                    <a:lnTo>
                      <a:pt x="3835" y="6062"/>
                    </a:lnTo>
                    <a:lnTo>
                      <a:pt x="3839" y="6069"/>
                    </a:lnTo>
                    <a:lnTo>
                      <a:pt x="3842" y="6078"/>
                    </a:lnTo>
                    <a:lnTo>
                      <a:pt x="3843" y="6081"/>
                    </a:lnTo>
                    <a:lnTo>
                      <a:pt x="3845" y="6083"/>
                    </a:lnTo>
                    <a:lnTo>
                      <a:pt x="3858" y="6095"/>
                    </a:lnTo>
                    <a:lnTo>
                      <a:pt x="3861" y="6101"/>
                    </a:lnTo>
                    <a:lnTo>
                      <a:pt x="3869" y="6102"/>
                    </a:lnTo>
                    <a:lnTo>
                      <a:pt x="3870" y="6102"/>
                    </a:lnTo>
                    <a:lnTo>
                      <a:pt x="3876" y="6107"/>
                    </a:lnTo>
                    <a:lnTo>
                      <a:pt x="3886" y="6102"/>
                    </a:lnTo>
                    <a:lnTo>
                      <a:pt x="3887" y="6097"/>
                    </a:lnTo>
                    <a:lnTo>
                      <a:pt x="3883" y="6093"/>
                    </a:lnTo>
                    <a:lnTo>
                      <a:pt x="3883" y="6092"/>
                    </a:lnTo>
                    <a:lnTo>
                      <a:pt x="3889" y="6088"/>
                    </a:lnTo>
                    <a:lnTo>
                      <a:pt x="3891" y="6088"/>
                    </a:lnTo>
                    <a:lnTo>
                      <a:pt x="3898" y="6082"/>
                    </a:lnTo>
                    <a:lnTo>
                      <a:pt x="3902" y="6083"/>
                    </a:lnTo>
                    <a:lnTo>
                      <a:pt x="3909" y="6087"/>
                    </a:lnTo>
                    <a:lnTo>
                      <a:pt x="3912" y="6085"/>
                    </a:lnTo>
                    <a:lnTo>
                      <a:pt x="3913" y="6081"/>
                    </a:lnTo>
                    <a:lnTo>
                      <a:pt x="3918" y="6081"/>
                    </a:lnTo>
                    <a:lnTo>
                      <a:pt x="3923" y="6083"/>
                    </a:lnTo>
                    <a:lnTo>
                      <a:pt x="3929" y="6090"/>
                    </a:lnTo>
                    <a:lnTo>
                      <a:pt x="3930" y="6097"/>
                    </a:lnTo>
                    <a:lnTo>
                      <a:pt x="3932" y="6101"/>
                    </a:lnTo>
                    <a:lnTo>
                      <a:pt x="3932" y="6106"/>
                    </a:lnTo>
                    <a:lnTo>
                      <a:pt x="3932" y="6110"/>
                    </a:lnTo>
                    <a:lnTo>
                      <a:pt x="3941" y="6121"/>
                    </a:lnTo>
                    <a:lnTo>
                      <a:pt x="3945" y="6135"/>
                    </a:lnTo>
                    <a:lnTo>
                      <a:pt x="3947" y="6135"/>
                    </a:lnTo>
                    <a:lnTo>
                      <a:pt x="3956" y="6127"/>
                    </a:lnTo>
                    <a:lnTo>
                      <a:pt x="3965" y="6127"/>
                    </a:lnTo>
                    <a:lnTo>
                      <a:pt x="3966" y="6129"/>
                    </a:lnTo>
                    <a:lnTo>
                      <a:pt x="3970" y="6129"/>
                    </a:lnTo>
                    <a:lnTo>
                      <a:pt x="3975" y="6123"/>
                    </a:lnTo>
                    <a:lnTo>
                      <a:pt x="3980" y="6116"/>
                    </a:lnTo>
                    <a:lnTo>
                      <a:pt x="3981" y="6110"/>
                    </a:lnTo>
                    <a:lnTo>
                      <a:pt x="3981" y="6107"/>
                    </a:lnTo>
                    <a:lnTo>
                      <a:pt x="3981" y="6103"/>
                    </a:lnTo>
                    <a:lnTo>
                      <a:pt x="3982" y="6099"/>
                    </a:lnTo>
                    <a:lnTo>
                      <a:pt x="3984" y="6093"/>
                    </a:lnTo>
                    <a:lnTo>
                      <a:pt x="3990" y="6083"/>
                    </a:lnTo>
                    <a:lnTo>
                      <a:pt x="3998" y="6070"/>
                    </a:lnTo>
                    <a:lnTo>
                      <a:pt x="4002" y="6067"/>
                    </a:lnTo>
                    <a:lnTo>
                      <a:pt x="4004" y="6061"/>
                    </a:lnTo>
                    <a:lnTo>
                      <a:pt x="4015" y="6048"/>
                    </a:lnTo>
                    <a:lnTo>
                      <a:pt x="4024" y="6031"/>
                    </a:lnTo>
                    <a:lnTo>
                      <a:pt x="4036" y="6024"/>
                    </a:lnTo>
                    <a:lnTo>
                      <a:pt x="4047" y="6020"/>
                    </a:lnTo>
                    <a:lnTo>
                      <a:pt x="4056" y="6013"/>
                    </a:lnTo>
                    <a:lnTo>
                      <a:pt x="4059" y="6010"/>
                    </a:lnTo>
                    <a:lnTo>
                      <a:pt x="4064" y="6007"/>
                    </a:lnTo>
                    <a:lnTo>
                      <a:pt x="4071" y="5998"/>
                    </a:lnTo>
                    <a:lnTo>
                      <a:pt x="4076" y="6003"/>
                    </a:lnTo>
                    <a:lnTo>
                      <a:pt x="4094" y="6002"/>
                    </a:lnTo>
                    <a:lnTo>
                      <a:pt x="4096" y="5999"/>
                    </a:lnTo>
                    <a:lnTo>
                      <a:pt x="4098" y="5996"/>
                    </a:lnTo>
                    <a:lnTo>
                      <a:pt x="4104" y="5992"/>
                    </a:lnTo>
                    <a:lnTo>
                      <a:pt x="4110" y="5997"/>
                    </a:lnTo>
                    <a:lnTo>
                      <a:pt x="4110" y="6005"/>
                    </a:lnTo>
                    <a:lnTo>
                      <a:pt x="4106" y="6014"/>
                    </a:lnTo>
                    <a:lnTo>
                      <a:pt x="4101" y="6023"/>
                    </a:lnTo>
                    <a:lnTo>
                      <a:pt x="4097" y="6030"/>
                    </a:lnTo>
                    <a:lnTo>
                      <a:pt x="4092" y="6039"/>
                    </a:lnTo>
                    <a:lnTo>
                      <a:pt x="4091" y="6042"/>
                    </a:lnTo>
                    <a:lnTo>
                      <a:pt x="4085" y="6048"/>
                    </a:lnTo>
                    <a:lnTo>
                      <a:pt x="4083" y="6059"/>
                    </a:lnTo>
                    <a:lnTo>
                      <a:pt x="4083" y="6064"/>
                    </a:lnTo>
                    <a:lnTo>
                      <a:pt x="4084" y="6066"/>
                    </a:lnTo>
                    <a:lnTo>
                      <a:pt x="4091" y="6070"/>
                    </a:lnTo>
                    <a:lnTo>
                      <a:pt x="4094" y="6076"/>
                    </a:lnTo>
                    <a:lnTo>
                      <a:pt x="4092" y="6080"/>
                    </a:lnTo>
                    <a:lnTo>
                      <a:pt x="4094" y="6083"/>
                    </a:lnTo>
                    <a:lnTo>
                      <a:pt x="4100" y="6085"/>
                    </a:lnTo>
                    <a:lnTo>
                      <a:pt x="4101" y="6080"/>
                    </a:lnTo>
                    <a:lnTo>
                      <a:pt x="4104" y="6077"/>
                    </a:lnTo>
                    <a:lnTo>
                      <a:pt x="4108" y="6072"/>
                    </a:lnTo>
                    <a:lnTo>
                      <a:pt x="4116" y="6068"/>
                    </a:lnTo>
                    <a:lnTo>
                      <a:pt x="4123" y="6066"/>
                    </a:lnTo>
                    <a:lnTo>
                      <a:pt x="4128" y="6065"/>
                    </a:lnTo>
                    <a:lnTo>
                      <a:pt x="4137" y="6064"/>
                    </a:lnTo>
                    <a:lnTo>
                      <a:pt x="4145" y="6064"/>
                    </a:lnTo>
                    <a:lnTo>
                      <a:pt x="4153" y="6066"/>
                    </a:lnTo>
                    <a:lnTo>
                      <a:pt x="4167" y="6065"/>
                    </a:lnTo>
                    <a:lnTo>
                      <a:pt x="4172" y="6062"/>
                    </a:lnTo>
                    <a:lnTo>
                      <a:pt x="4176" y="6057"/>
                    </a:lnTo>
                    <a:lnTo>
                      <a:pt x="4177" y="6050"/>
                    </a:lnTo>
                    <a:lnTo>
                      <a:pt x="4177" y="6045"/>
                    </a:lnTo>
                    <a:lnTo>
                      <a:pt x="4179" y="6039"/>
                    </a:lnTo>
                    <a:lnTo>
                      <a:pt x="4181" y="6036"/>
                    </a:lnTo>
                    <a:lnTo>
                      <a:pt x="4185" y="6033"/>
                    </a:lnTo>
                    <a:lnTo>
                      <a:pt x="4191" y="6029"/>
                    </a:lnTo>
                    <a:lnTo>
                      <a:pt x="4195" y="6027"/>
                    </a:lnTo>
                    <a:lnTo>
                      <a:pt x="4198" y="6025"/>
                    </a:lnTo>
                    <a:lnTo>
                      <a:pt x="4197" y="6019"/>
                    </a:lnTo>
                    <a:lnTo>
                      <a:pt x="4193" y="6013"/>
                    </a:lnTo>
                    <a:lnTo>
                      <a:pt x="4198" y="5992"/>
                    </a:lnTo>
                    <a:lnTo>
                      <a:pt x="4197" y="5988"/>
                    </a:lnTo>
                    <a:lnTo>
                      <a:pt x="4194" y="5983"/>
                    </a:lnTo>
                    <a:lnTo>
                      <a:pt x="4195" y="5979"/>
                    </a:lnTo>
                    <a:lnTo>
                      <a:pt x="4197" y="5978"/>
                    </a:lnTo>
                    <a:lnTo>
                      <a:pt x="4199" y="5980"/>
                    </a:lnTo>
                    <a:lnTo>
                      <a:pt x="4203" y="5985"/>
                    </a:lnTo>
                    <a:lnTo>
                      <a:pt x="4204" y="5984"/>
                    </a:lnTo>
                    <a:lnTo>
                      <a:pt x="4204" y="5979"/>
                    </a:lnTo>
                    <a:lnTo>
                      <a:pt x="4202" y="5976"/>
                    </a:lnTo>
                    <a:lnTo>
                      <a:pt x="4198" y="5973"/>
                    </a:lnTo>
                    <a:lnTo>
                      <a:pt x="4194" y="5964"/>
                    </a:lnTo>
                    <a:lnTo>
                      <a:pt x="4203" y="5964"/>
                    </a:lnTo>
                    <a:lnTo>
                      <a:pt x="4213" y="5957"/>
                    </a:lnTo>
                    <a:lnTo>
                      <a:pt x="4230" y="5957"/>
                    </a:lnTo>
                    <a:lnTo>
                      <a:pt x="4233" y="5959"/>
                    </a:lnTo>
                    <a:lnTo>
                      <a:pt x="4236" y="5959"/>
                    </a:lnTo>
                    <a:lnTo>
                      <a:pt x="4243" y="5963"/>
                    </a:lnTo>
                    <a:lnTo>
                      <a:pt x="4246" y="5963"/>
                    </a:lnTo>
                    <a:lnTo>
                      <a:pt x="4249" y="5965"/>
                    </a:lnTo>
                    <a:lnTo>
                      <a:pt x="4268" y="5965"/>
                    </a:lnTo>
                    <a:lnTo>
                      <a:pt x="4277" y="5972"/>
                    </a:lnTo>
                    <a:lnTo>
                      <a:pt x="4280" y="5975"/>
                    </a:lnTo>
                    <a:lnTo>
                      <a:pt x="4280" y="5977"/>
                    </a:lnTo>
                    <a:lnTo>
                      <a:pt x="4282" y="5978"/>
                    </a:lnTo>
                    <a:lnTo>
                      <a:pt x="4285" y="5979"/>
                    </a:lnTo>
                    <a:lnTo>
                      <a:pt x="4291" y="5983"/>
                    </a:lnTo>
                    <a:lnTo>
                      <a:pt x="4296" y="5983"/>
                    </a:lnTo>
                    <a:lnTo>
                      <a:pt x="4299" y="5984"/>
                    </a:lnTo>
                    <a:lnTo>
                      <a:pt x="4307" y="5978"/>
                    </a:lnTo>
                    <a:lnTo>
                      <a:pt x="4313" y="5977"/>
                    </a:lnTo>
                    <a:lnTo>
                      <a:pt x="4321" y="5973"/>
                    </a:lnTo>
                    <a:lnTo>
                      <a:pt x="4326" y="5975"/>
                    </a:lnTo>
                    <a:lnTo>
                      <a:pt x="4335" y="5975"/>
                    </a:lnTo>
                    <a:lnTo>
                      <a:pt x="4340" y="5972"/>
                    </a:lnTo>
                    <a:lnTo>
                      <a:pt x="4347" y="5972"/>
                    </a:lnTo>
                    <a:lnTo>
                      <a:pt x="4348" y="5964"/>
                    </a:lnTo>
                    <a:lnTo>
                      <a:pt x="4347" y="5958"/>
                    </a:lnTo>
                    <a:lnTo>
                      <a:pt x="4346" y="5951"/>
                    </a:lnTo>
                    <a:lnTo>
                      <a:pt x="4348" y="5945"/>
                    </a:lnTo>
                    <a:lnTo>
                      <a:pt x="4353" y="5940"/>
                    </a:lnTo>
                    <a:lnTo>
                      <a:pt x="4356" y="5933"/>
                    </a:lnTo>
                    <a:lnTo>
                      <a:pt x="4355" y="5912"/>
                    </a:lnTo>
                    <a:lnTo>
                      <a:pt x="4356" y="5909"/>
                    </a:lnTo>
                    <a:lnTo>
                      <a:pt x="4357" y="5900"/>
                    </a:lnTo>
                    <a:lnTo>
                      <a:pt x="4359" y="5894"/>
                    </a:lnTo>
                    <a:lnTo>
                      <a:pt x="4363" y="5889"/>
                    </a:lnTo>
                    <a:lnTo>
                      <a:pt x="4369" y="5879"/>
                    </a:lnTo>
                    <a:lnTo>
                      <a:pt x="4378" y="5861"/>
                    </a:lnTo>
                    <a:lnTo>
                      <a:pt x="4386" y="5842"/>
                    </a:lnTo>
                    <a:lnTo>
                      <a:pt x="4391" y="5829"/>
                    </a:lnTo>
                    <a:lnTo>
                      <a:pt x="4394" y="5823"/>
                    </a:lnTo>
                    <a:lnTo>
                      <a:pt x="4396" y="5817"/>
                    </a:lnTo>
                    <a:lnTo>
                      <a:pt x="4399" y="5817"/>
                    </a:lnTo>
                    <a:lnTo>
                      <a:pt x="4402" y="5806"/>
                    </a:lnTo>
                    <a:lnTo>
                      <a:pt x="4405" y="5801"/>
                    </a:lnTo>
                    <a:lnTo>
                      <a:pt x="4405" y="5796"/>
                    </a:lnTo>
                    <a:lnTo>
                      <a:pt x="4413" y="5786"/>
                    </a:lnTo>
                    <a:lnTo>
                      <a:pt x="4415" y="5780"/>
                    </a:lnTo>
                    <a:lnTo>
                      <a:pt x="4419" y="5770"/>
                    </a:lnTo>
                    <a:lnTo>
                      <a:pt x="4420" y="5766"/>
                    </a:lnTo>
                    <a:lnTo>
                      <a:pt x="4428" y="5752"/>
                    </a:lnTo>
                    <a:lnTo>
                      <a:pt x="4431" y="5749"/>
                    </a:lnTo>
                    <a:lnTo>
                      <a:pt x="4432" y="5747"/>
                    </a:lnTo>
                    <a:lnTo>
                      <a:pt x="4430" y="5742"/>
                    </a:lnTo>
                    <a:lnTo>
                      <a:pt x="4430" y="5739"/>
                    </a:lnTo>
                    <a:lnTo>
                      <a:pt x="4431" y="5733"/>
                    </a:lnTo>
                    <a:lnTo>
                      <a:pt x="4440" y="5723"/>
                    </a:lnTo>
                    <a:lnTo>
                      <a:pt x="4444" y="5721"/>
                    </a:lnTo>
                    <a:lnTo>
                      <a:pt x="4450" y="5715"/>
                    </a:lnTo>
                    <a:lnTo>
                      <a:pt x="4451" y="5713"/>
                    </a:lnTo>
                    <a:lnTo>
                      <a:pt x="4450" y="5708"/>
                    </a:lnTo>
                    <a:lnTo>
                      <a:pt x="4451" y="5704"/>
                    </a:lnTo>
                    <a:lnTo>
                      <a:pt x="4456" y="5697"/>
                    </a:lnTo>
                    <a:lnTo>
                      <a:pt x="4459" y="5695"/>
                    </a:lnTo>
                    <a:lnTo>
                      <a:pt x="4467" y="5694"/>
                    </a:lnTo>
                    <a:lnTo>
                      <a:pt x="4475" y="5686"/>
                    </a:lnTo>
                    <a:lnTo>
                      <a:pt x="4487" y="5676"/>
                    </a:lnTo>
                    <a:lnTo>
                      <a:pt x="4495" y="5674"/>
                    </a:lnTo>
                    <a:lnTo>
                      <a:pt x="4502" y="5673"/>
                    </a:lnTo>
                    <a:lnTo>
                      <a:pt x="4511" y="5679"/>
                    </a:lnTo>
                    <a:lnTo>
                      <a:pt x="4521" y="5688"/>
                    </a:lnTo>
                    <a:lnTo>
                      <a:pt x="4529" y="5688"/>
                    </a:lnTo>
                    <a:lnTo>
                      <a:pt x="4540" y="5694"/>
                    </a:lnTo>
                    <a:lnTo>
                      <a:pt x="4550" y="5698"/>
                    </a:lnTo>
                    <a:lnTo>
                      <a:pt x="4554" y="5699"/>
                    </a:lnTo>
                    <a:lnTo>
                      <a:pt x="4555" y="5703"/>
                    </a:lnTo>
                    <a:lnTo>
                      <a:pt x="4564" y="5708"/>
                    </a:lnTo>
                    <a:lnTo>
                      <a:pt x="4583" y="5726"/>
                    </a:lnTo>
                    <a:lnTo>
                      <a:pt x="4586" y="5728"/>
                    </a:lnTo>
                    <a:lnTo>
                      <a:pt x="4589" y="5728"/>
                    </a:lnTo>
                    <a:lnTo>
                      <a:pt x="4599" y="5721"/>
                    </a:lnTo>
                    <a:lnTo>
                      <a:pt x="4603" y="5720"/>
                    </a:lnTo>
                    <a:lnTo>
                      <a:pt x="4606" y="5717"/>
                    </a:lnTo>
                    <a:lnTo>
                      <a:pt x="4618" y="5711"/>
                    </a:lnTo>
                    <a:lnTo>
                      <a:pt x="4623" y="5706"/>
                    </a:lnTo>
                    <a:lnTo>
                      <a:pt x="4623" y="5704"/>
                    </a:lnTo>
                    <a:lnTo>
                      <a:pt x="4625" y="5693"/>
                    </a:lnTo>
                    <a:lnTo>
                      <a:pt x="4628" y="5687"/>
                    </a:lnTo>
                    <a:lnTo>
                      <a:pt x="4629" y="5669"/>
                    </a:lnTo>
                    <a:lnTo>
                      <a:pt x="4633" y="5658"/>
                    </a:lnTo>
                    <a:lnTo>
                      <a:pt x="4639" y="5653"/>
                    </a:lnTo>
                    <a:lnTo>
                      <a:pt x="4649" y="5650"/>
                    </a:lnTo>
                    <a:lnTo>
                      <a:pt x="4661" y="5643"/>
                    </a:lnTo>
                    <a:lnTo>
                      <a:pt x="4666" y="5643"/>
                    </a:lnTo>
                    <a:lnTo>
                      <a:pt x="4674" y="5637"/>
                    </a:lnTo>
                    <a:lnTo>
                      <a:pt x="4699" y="5633"/>
                    </a:lnTo>
                    <a:lnTo>
                      <a:pt x="4717" y="5625"/>
                    </a:lnTo>
                    <a:lnTo>
                      <a:pt x="4740" y="5615"/>
                    </a:lnTo>
                    <a:lnTo>
                      <a:pt x="4742" y="5619"/>
                    </a:lnTo>
                    <a:lnTo>
                      <a:pt x="4744" y="5623"/>
                    </a:lnTo>
                    <a:lnTo>
                      <a:pt x="4751" y="5632"/>
                    </a:lnTo>
                    <a:lnTo>
                      <a:pt x="4759" y="5653"/>
                    </a:lnTo>
                    <a:lnTo>
                      <a:pt x="4763" y="5656"/>
                    </a:lnTo>
                    <a:lnTo>
                      <a:pt x="4770" y="5654"/>
                    </a:lnTo>
                    <a:lnTo>
                      <a:pt x="4774" y="5656"/>
                    </a:lnTo>
                    <a:lnTo>
                      <a:pt x="4785" y="5654"/>
                    </a:lnTo>
                    <a:lnTo>
                      <a:pt x="4794" y="5651"/>
                    </a:lnTo>
                    <a:lnTo>
                      <a:pt x="4808" y="5648"/>
                    </a:lnTo>
                    <a:lnTo>
                      <a:pt x="4814" y="5647"/>
                    </a:lnTo>
                    <a:lnTo>
                      <a:pt x="4825" y="5645"/>
                    </a:lnTo>
                    <a:lnTo>
                      <a:pt x="4837" y="5636"/>
                    </a:lnTo>
                    <a:lnTo>
                      <a:pt x="4842" y="5631"/>
                    </a:lnTo>
                    <a:lnTo>
                      <a:pt x="4847" y="5623"/>
                    </a:lnTo>
                    <a:lnTo>
                      <a:pt x="4854" y="5614"/>
                    </a:lnTo>
                    <a:lnTo>
                      <a:pt x="4863" y="5605"/>
                    </a:lnTo>
                    <a:lnTo>
                      <a:pt x="4871" y="5597"/>
                    </a:lnTo>
                    <a:lnTo>
                      <a:pt x="4879" y="5591"/>
                    </a:lnTo>
                    <a:lnTo>
                      <a:pt x="4887" y="5586"/>
                    </a:lnTo>
                    <a:lnTo>
                      <a:pt x="4894" y="5584"/>
                    </a:lnTo>
                    <a:lnTo>
                      <a:pt x="4902" y="5571"/>
                    </a:lnTo>
                    <a:lnTo>
                      <a:pt x="4902" y="5565"/>
                    </a:lnTo>
                    <a:lnTo>
                      <a:pt x="4904" y="5565"/>
                    </a:lnTo>
                    <a:lnTo>
                      <a:pt x="4907" y="5570"/>
                    </a:lnTo>
                    <a:lnTo>
                      <a:pt x="4915" y="5575"/>
                    </a:lnTo>
                    <a:lnTo>
                      <a:pt x="4920" y="5589"/>
                    </a:lnTo>
                    <a:lnTo>
                      <a:pt x="4927" y="5589"/>
                    </a:lnTo>
                    <a:lnTo>
                      <a:pt x="4945" y="5572"/>
                    </a:lnTo>
                    <a:lnTo>
                      <a:pt x="4950" y="5562"/>
                    </a:lnTo>
                    <a:lnTo>
                      <a:pt x="4956" y="5559"/>
                    </a:lnTo>
                    <a:lnTo>
                      <a:pt x="4964" y="5557"/>
                    </a:lnTo>
                    <a:lnTo>
                      <a:pt x="4967" y="5555"/>
                    </a:lnTo>
                    <a:lnTo>
                      <a:pt x="4968" y="5555"/>
                    </a:lnTo>
                    <a:lnTo>
                      <a:pt x="4970" y="5555"/>
                    </a:lnTo>
                    <a:lnTo>
                      <a:pt x="4978" y="5551"/>
                    </a:lnTo>
                    <a:lnTo>
                      <a:pt x="4980" y="5548"/>
                    </a:lnTo>
                    <a:lnTo>
                      <a:pt x="4980" y="5544"/>
                    </a:lnTo>
                    <a:lnTo>
                      <a:pt x="4979" y="5540"/>
                    </a:lnTo>
                    <a:lnTo>
                      <a:pt x="4977" y="5537"/>
                    </a:lnTo>
                    <a:lnTo>
                      <a:pt x="4976" y="5537"/>
                    </a:lnTo>
                    <a:lnTo>
                      <a:pt x="4978" y="5532"/>
                    </a:lnTo>
                    <a:lnTo>
                      <a:pt x="4985" y="5519"/>
                    </a:lnTo>
                    <a:lnTo>
                      <a:pt x="4988" y="5513"/>
                    </a:lnTo>
                    <a:lnTo>
                      <a:pt x="4989" y="5503"/>
                    </a:lnTo>
                    <a:lnTo>
                      <a:pt x="4988" y="5502"/>
                    </a:lnTo>
                    <a:lnTo>
                      <a:pt x="4988" y="5500"/>
                    </a:lnTo>
                    <a:lnTo>
                      <a:pt x="4987" y="5499"/>
                    </a:lnTo>
                    <a:lnTo>
                      <a:pt x="4986" y="5495"/>
                    </a:lnTo>
                    <a:lnTo>
                      <a:pt x="4982" y="5486"/>
                    </a:lnTo>
                    <a:lnTo>
                      <a:pt x="4980" y="5480"/>
                    </a:lnTo>
                    <a:lnTo>
                      <a:pt x="4980" y="5478"/>
                    </a:lnTo>
                    <a:lnTo>
                      <a:pt x="4981" y="5476"/>
                    </a:lnTo>
                    <a:lnTo>
                      <a:pt x="4984" y="5472"/>
                    </a:lnTo>
                    <a:lnTo>
                      <a:pt x="4987" y="5468"/>
                    </a:lnTo>
                    <a:lnTo>
                      <a:pt x="4999" y="5467"/>
                    </a:lnTo>
                    <a:lnTo>
                      <a:pt x="5002" y="5465"/>
                    </a:lnTo>
                    <a:lnTo>
                      <a:pt x="4999" y="5462"/>
                    </a:lnTo>
                    <a:lnTo>
                      <a:pt x="4991" y="5454"/>
                    </a:lnTo>
                    <a:lnTo>
                      <a:pt x="4991" y="5446"/>
                    </a:lnTo>
                    <a:lnTo>
                      <a:pt x="4986" y="5445"/>
                    </a:lnTo>
                    <a:lnTo>
                      <a:pt x="4980" y="5440"/>
                    </a:lnTo>
                    <a:lnTo>
                      <a:pt x="4972" y="5429"/>
                    </a:lnTo>
                    <a:lnTo>
                      <a:pt x="4971" y="5426"/>
                    </a:lnTo>
                    <a:lnTo>
                      <a:pt x="4975" y="5420"/>
                    </a:lnTo>
                    <a:lnTo>
                      <a:pt x="4979" y="5419"/>
                    </a:lnTo>
                    <a:lnTo>
                      <a:pt x="4980" y="5417"/>
                    </a:lnTo>
                    <a:lnTo>
                      <a:pt x="4980" y="5415"/>
                    </a:lnTo>
                    <a:lnTo>
                      <a:pt x="4970" y="5404"/>
                    </a:lnTo>
                    <a:lnTo>
                      <a:pt x="4970" y="5398"/>
                    </a:lnTo>
                    <a:lnTo>
                      <a:pt x="4968" y="5396"/>
                    </a:lnTo>
                    <a:lnTo>
                      <a:pt x="4965" y="5393"/>
                    </a:lnTo>
                    <a:lnTo>
                      <a:pt x="4963" y="5389"/>
                    </a:lnTo>
                    <a:lnTo>
                      <a:pt x="4958" y="5386"/>
                    </a:lnTo>
                    <a:lnTo>
                      <a:pt x="4955" y="5381"/>
                    </a:lnTo>
                    <a:lnTo>
                      <a:pt x="4949" y="5371"/>
                    </a:lnTo>
                    <a:lnTo>
                      <a:pt x="4948" y="5362"/>
                    </a:lnTo>
                    <a:lnTo>
                      <a:pt x="4935" y="5347"/>
                    </a:lnTo>
                    <a:lnTo>
                      <a:pt x="4928" y="5343"/>
                    </a:lnTo>
                    <a:lnTo>
                      <a:pt x="4919" y="5332"/>
                    </a:lnTo>
                    <a:lnTo>
                      <a:pt x="4916" y="5330"/>
                    </a:lnTo>
                    <a:lnTo>
                      <a:pt x="4914" y="5325"/>
                    </a:lnTo>
                    <a:lnTo>
                      <a:pt x="4906" y="5319"/>
                    </a:lnTo>
                    <a:lnTo>
                      <a:pt x="4902" y="5319"/>
                    </a:lnTo>
                    <a:lnTo>
                      <a:pt x="4899" y="5316"/>
                    </a:lnTo>
                    <a:lnTo>
                      <a:pt x="4903" y="5312"/>
                    </a:lnTo>
                    <a:lnTo>
                      <a:pt x="4913" y="5311"/>
                    </a:lnTo>
                    <a:lnTo>
                      <a:pt x="4917" y="5306"/>
                    </a:lnTo>
                    <a:lnTo>
                      <a:pt x="4929" y="5283"/>
                    </a:lnTo>
                    <a:lnTo>
                      <a:pt x="4930" y="5281"/>
                    </a:lnTo>
                    <a:lnTo>
                      <a:pt x="4933" y="5283"/>
                    </a:lnTo>
                    <a:lnTo>
                      <a:pt x="4937" y="5283"/>
                    </a:lnTo>
                    <a:lnTo>
                      <a:pt x="4940" y="5281"/>
                    </a:lnTo>
                    <a:lnTo>
                      <a:pt x="4944" y="5281"/>
                    </a:lnTo>
                    <a:lnTo>
                      <a:pt x="4949" y="5276"/>
                    </a:lnTo>
                    <a:lnTo>
                      <a:pt x="4951" y="5270"/>
                    </a:lnTo>
                    <a:lnTo>
                      <a:pt x="4951" y="5257"/>
                    </a:lnTo>
                    <a:lnTo>
                      <a:pt x="4953" y="5254"/>
                    </a:lnTo>
                    <a:lnTo>
                      <a:pt x="4949" y="5245"/>
                    </a:lnTo>
                    <a:lnTo>
                      <a:pt x="4947" y="5242"/>
                    </a:lnTo>
                    <a:lnTo>
                      <a:pt x="4946" y="5242"/>
                    </a:lnTo>
                    <a:lnTo>
                      <a:pt x="4944" y="5244"/>
                    </a:lnTo>
                    <a:lnTo>
                      <a:pt x="4939" y="5243"/>
                    </a:lnTo>
                    <a:lnTo>
                      <a:pt x="4936" y="5244"/>
                    </a:lnTo>
                    <a:lnTo>
                      <a:pt x="4935" y="5247"/>
                    </a:lnTo>
                    <a:lnTo>
                      <a:pt x="4929" y="5243"/>
                    </a:lnTo>
                    <a:lnTo>
                      <a:pt x="4927" y="5240"/>
                    </a:lnTo>
                    <a:lnTo>
                      <a:pt x="4925" y="5233"/>
                    </a:lnTo>
                    <a:lnTo>
                      <a:pt x="4922" y="5228"/>
                    </a:lnTo>
                    <a:lnTo>
                      <a:pt x="4919" y="5223"/>
                    </a:lnTo>
                    <a:lnTo>
                      <a:pt x="4926" y="5219"/>
                    </a:lnTo>
                    <a:lnTo>
                      <a:pt x="4927" y="5218"/>
                    </a:lnTo>
                    <a:lnTo>
                      <a:pt x="4927" y="5213"/>
                    </a:lnTo>
                    <a:lnTo>
                      <a:pt x="4929" y="5206"/>
                    </a:lnTo>
                    <a:lnTo>
                      <a:pt x="4930" y="5196"/>
                    </a:lnTo>
                    <a:lnTo>
                      <a:pt x="4933" y="5192"/>
                    </a:lnTo>
                    <a:lnTo>
                      <a:pt x="4926" y="5188"/>
                    </a:lnTo>
                    <a:lnTo>
                      <a:pt x="4923" y="5188"/>
                    </a:lnTo>
                    <a:lnTo>
                      <a:pt x="4918" y="5185"/>
                    </a:lnTo>
                    <a:lnTo>
                      <a:pt x="4912" y="5183"/>
                    </a:lnTo>
                    <a:lnTo>
                      <a:pt x="4909" y="5179"/>
                    </a:lnTo>
                    <a:lnTo>
                      <a:pt x="4909" y="5170"/>
                    </a:lnTo>
                    <a:lnTo>
                      <a:pt x="4913" y="5161"/>
                    </a:lnTo>
                    <a:lnTo>
                      <a:pt x="4918" y="5158"/>
                    </a:lnTo>
                    <a:lnTo>
                      <a:pt x="4925" y="5150"/>
                    </a:lnTo>
                    <a:lnTo>
                      <a:pt x="4930" y="5148"/>
                    </a:lnTo>
                    <a:lnTo>
                      <a:pt x="4938" y="5145"/>
                    </a:lnTo>
                    <a:lnTo>
                      <a:pt x="4941" y="5139"/>
                    </a:lnTo>
                    <a:lnTo>
                      <a:pt x="4946" y="5137"/>
                    </a:lnTo>
                    <a:lnTo>
                      <a:pt x="4949" y="5136"/>
                    </a:lnTo>
                    <a:lnTo>
                      <a:pt x="4958" y="5131"/>
                    </a:lnTo>
                    <a:lnTo>
                      <a:pt x="4965" y="5130"/>
                    </a:lnTo>
                    <a:lnTo>
                      <a:pt x="4968" y="5133"/>
                    </a:lnTo>
                    <a:lnTo>
                      <a:pt x="4978" y="5133"/>
                    </a:lnTo>
                    <a:lnTo>
                      <a:pt x="4980" y="5134"/>
                    </a:lnTo>
                    <a:lnTo>
                      <a:pt x="4986" y="5129"/>
                    </a:lnTo>
                    <a:lnTo>
                      <a:pt x="4995" y="5129"/>
                    </a:lnTo>
                    <a:lnTo>
                      <a:pt x="5005" y="5135"/>
                    </a:lnTo>
                    <a:lnTo>
                      <a:pt x="5009" y="5135"/>
                    </a:lnTo>
                    <a:lnTo>
                      <a:pt x="5012" y="5137"/>
                    </a:lnTo>
                    <a:lnTo>
                      <a:pt x="5018" y="5137"/>
                    </a:lnTo>
                    <a:lnTo>
                      <a:pt x="5021" y="5133"/>
                    </a:lnTo>
                    <a:lnTo>
                      <a:pt x="5022" y="5130"/>
                    </a:lnTo>
                    <a:lnTo>
                      <a:pt x="5020" y="5125"/>
                    </a:lnTo>
                    <a:lnTo>
                      <a:pt x="5015" y="5120"/>
                    </a:lnTo>
                    <a:lnTo>
                      <a:pt x="5012" y="5116"/>
                    </a:lnTo>
                    <a:lnTo>
                      <a:pt x="5012" y="5108"/>
                    </a:lnTo>
                    <a:lnTo>
                      <a:pt x="5016" y="5105"/>
                    </a:lnTo>
                    <a:lnTo>
                      <a:pt x="5016" y="5103"/>
                    </a:lnTo>
                    <a:lnTo>
                      <a:pt x="5016" y="5097"/>
                    </a:lnTo>
                    <a:lnTo>
                      <a:pt x="5013" y="5092"/>
                    </a:lnTo>
                    <a:lnTo>
                      <a:pt x="5015" y="5083"/>
                    </a:lnTo>
                    <a:lnTo>
                      <a:pt x="5016" y="5078"/>
                    </a:lnTo>
                    <a:lnTo>
                      <a:pt x="5015" y="5075"/>
                    </a:lnTo>
                    <a:lnTo>
                      <a:pt x="5009" y="5064"/>
                    </a:lnTo>
                    <a:lnTo>
                      <a:pt x="5008" y="5058"/>
                    </a:lnTo>
                    <a:lnTo>
                      <a:pt x="5009" y="5054"/>
                    </a:lnTo>
                    <a:lnTo>
                      <a:pt x="5009" y="5040"/>
                    </a:lnTo>
                    <a:lnTo>
                      <a:pt x="5007" y="5034"/>
                    </a:lnTo>
                    <a:lnTo>
                      <a:pt x="5007" y="5022"/>
                    </a:lnTo>
                    <a:lnTo>
                      <a:pt x="5005" y="5019"/>
                    </a:lnTo>
                    <a:lnTo>
                      <a:pt x="5005" y="5009"/>
                    </a:lnTo>
                    <a:lnTo>
                      <a:pt x="5013" y="4994"/>
                    </a:lnTo>
                    <a:lnTo>
                      <a:pt x="5021" y="4984"/>
                    </a:lnTo>
                    <a:lnTo>
                      <a:pt x="5031" y="4965"/>
                    </a:lnTo>
                    <a:lnTo>
                      <a:pt x="5033" y="4963"/>
                    </a:lnTo>
                    <a:lnTo>
                      <a:pt x="5039" y="4954"/>
                    </a:lnTo>
                    <a:lnTo>
                      <a:pt x="5043" y="4951"/>
                    </a:lnTo>
                    <a:lnTo>
                      <a:pt x="5048" y="4950"/>
                    </a:lnTo>
                    <a:lnTo>
                      <a:pt x="5057" y="4943"/>
                    </a:lnTo>
                    <a:lnTo>
                      <a:pt x="5065" y="4943"/>
                    </a:lnTo>
                    <a:lnTo>
                      <a:pt x="5069" y="4945"/>
                    </a:lnTo>
                    <a:lnTo>
                      <a:pt x="5070" y="4945"/>
                    </a:lnTo>
                    <a:lnTo>
                      <a:pt x="5074" y="4940"/>
                    </a:lnTo>
                    <a:lnTo>
                      <a:pt x="5080" y="4939"/>
                    </a:lnTo>
                    <a:lnTo>
                      <a:pt x="5085" y="4932"/>
                    </a:lnTo>
                    <a:lnTo>
                      <a:pt x="5085" y="4929"/>
                    </a:lnTo>
                    <a:lnTo>
                      <a:pt x="5079" y="4919"/>
                    </a:lnTo>
                    <a:lnTo>
                      <a:pt x="5078" y="4898"/>
                    </a:lnTo>
                    <a:lnTo>
                      <a:pt x="5079" y="4895"/>
                    </a:lnTo>
                    <a:lnTo>
                      <a:pt x="5083" y="4889"/>
                    </a:lnTo>
                    <a:lnTo>
                      <a:pt x="5083" y="4877"/>
                    </a:lnTo>
                    <a:lnTo>
                      <a:pt x="5084" y="4874"/>
                    </a:lnTo>
                    <a:lnTo>
                      <a:pt x="5089" y="4868"/>
                    </a:lnTo>
                    <a:lnTo>
                      <a:pt x="5094" y="4868"/>
                    </a:lnTo>
                    <a:lnTo>
                      <a:pt x="5101" y="4861"/>
                    </a:lnTo>
                    <a:lnTo>
                      <a:pt x="5104" y="4860"/>
                    </a:lnTo>
                    <a:lnTo>
                      <a:pt x="5114" y="4866"/>
                    </a:lnTo>
                    <a:lnTo>
                      <a:pt x="5117" y="4868"/>
                    </a:lnTo>
                    <a:lnTo>
                      <a:pt x="5123" y="4871"/>
                    </a:lnTo>
                    <a:lnTo>
                      <a:pt x="5129" y="4870"/>
                    </a:lnTo>
                    <a:lnTo>
                      <a:pt x="5133" y="4866"/>
                    </a:lnTo>
                    <a:lnTo>
                      <a:pt x="5138" y="4865"/>
                    </a:lnTo>
                    <a:lnTo>
                      <a:pt x="5143" y="4868"/>
                    </a:lnTo>
                    <a:lnTo>
                      <a:pt x="5151" y="4867"/>
                    </a:lnTo>
                    <a:lnTo>
                      <a:pt x="5158" y="4871"/>
                    </a:lnTo>
                    <a:lnTo>
                      <a:pt x="5165" y="4867"/>
                    </a:lnTo>
                    <a:lnTo>
                      <a:pt x="5165" y="4852"/>
                    </a:lnTo>
                    <a:lnTo>
                      <a:pt x="5168" y="4846"/>
                    </a:lnTo>
                    <a:lnTo>
                      <a:pt x="5177" y="4841"/>
                    </a:lnTo>
                    <a:lnTo>
                      <a:pt x="5177" y="4843"/>
                    </a:lnTo>
                    <a:lnTo>
                      <a:pt x="5181" y="4849"/>
                    </a:lnTo>
                    <a:lnTo>
                      <a:pt x="5185" y="4854"/>
                    </a:lnTo>
                    <a:lnTo>
                      <a:pt x="5187" y="4854"/>
                    </a:lnTo>
                    <a:lnTo>
                      <a:pt x="5189" y="4857"/>
                    </a:lnTo>
                    <a:lnTo>
                      <a:pt x="5193" y="4860"/>
                    </a:lnTo>
                    <a:lnTo>
                      <a:pt x="5192" y="4865"/>
                    </a:lnTo>
                    <a:lnTo>
                      <a:pt x="5186" y="4869"/>
                    </a:lnTo>
                    <a:lnTo>
                      <a:pt x="5183" y="4882"/>
                    </a:lnTo>
                    <a:lnTo>
                      <a:pt x="5179" y="4887"/>
                    </a:lnTo>
                    <a:lnTo>
                      <a:pt x="5179" y="4890"/>
                    </a:lnTo>
                    <a:lnTo>
                      <a:pt x="5184" y="4900"/>
                    </a:lnTo>
                    <a:lnTo>
                      <a:pt x="5189" y="4908"/>
                    </a:lnTo>
                    <a:lnTo>
                      <a:pt x="5196" y="4909"/>
                    </a:lnTo>
                    <a:lnTo>
                      <a:pt x="5203" y="4913"/>
                    </a:lnTo>
                    <a:lnTo>
                      <a:pt x="5205" y="4918"/>
                    </a:lnTo>
                    <a:lnTo>
                      <a:pt x="5206" y="4922"/>
                    </a:lnTo>
                    <a:lnTo>
                      <a:pt x="5210" y="4931"/>
                    </a:lnTo>
                    <a:lnTo>
                      <a:pt x="5210" y="4934"/>
                    </a:lnTo>
                    <a:lnTo>
                      <a:pt x="5208" y="4945"/>
                    </a:lnTo>
                    <a:lnTo>
                      <a:pt x="5209" y="4949"/>
                    </a:lnTo>
                    <a:lnTo>
                      <a:pt x="5210" y="4954"/>
                    </a:lnTo>
                    <a:lnTo>
                      <a:pt x="5213" y="4959"/>
                    </a:lnTo>
                    <a:lnTo>
                      <a:pt x="5215" y="4968"/>
                    </a:lnTo>
                    <a:lnTo>
                      <a:pt x="5219" y="4976"/>
                    </a:lnTo>
                    <a:lnTo>
                      <a:pt x="5222" y="4985"/>
                    </a:lnTo>
                    <a:lnTo>
                      <a:pt x="5220" y="4988"/>
                    </a:lnTo>
                    <a:lnTo>
                      <a:pt x="5212" y="4991"/>
                    </a:lnTo>
                    <a:lnTo>
                      <a:pt x="5207" y="4998"/>
                    </a:lnTo>
                    <a:lnTo>
                      <a:pt x="5202" y="5001"/>
                    </a:lnTo>
                    <a:lnTo>
                      <a:pt x="5209" y="5017"/>
                    </a:lnTo>
                    <a:lnTo>
                      <a:pt x="5209" y="5021"/>
                    </a:lnTo>
                    <a:lnTo>
                      <a:pt x="5209" y="5030"/>
                    </a:lnTo>
                    <a:lnTo>
                      <a:pt x="5212" y="5036"/>
                    </a:lnTo>
                    <a:lnTo>
                      <a:pt x="5212" y="5050"/>
                    </a:lnTo>
                    <a:lnTo>
                      <a:pt x="5210" y="5056"/>
                    </a:lnTo>
                    <a:lnTo>
                      <a:pt x="5212" y="5068"/>
                    </a:lnTo>
                    <a:lnTo>
                      <a:pt x="5202" y="5083"/>
                    </a:lnTo>
                    <a:lnTo>
                      <a:pt x="5202" y="5086"/>
                    </a:lnTo>
                    <a:lnTo>
                      <a:pt x="5206" y="5088"/>
                    </a:lnTo>
                    <a:lnTo>
                      <a:pt x="5214" y="5079"/>
                    </a:lnTo>
                    <a:lnTo>
                      <a:pt x="5220" y="5078"/>
                    </a:lnTo>
                    <a:lnTo>
                      <a:pt x="5224" y="5076"/>
                    </a:lnTo>
                    <a:lnTo>
                      <a:pt x="5231" y="5076"/>
                    </a:lnTo>
                    <a:lnTo>
                      <a:pt x="5236" y="5078"/>
                    </a:lnTo>
                    <a:lnTo>
                      <a:pt x="5240" y="5075"/>
                    </a:lnTo>
                    <a:lnTo>
                      <a:pt x="5253" y="5075"/>
                    </a:lnTo>
                    <a:lnTo>
                      <a:pt x="5259" y="5079"/>
                    </a:lnTo>
                    <a:lnTo>
                      <a:pt x="5260" y="5079"/>
                    </a:lnTo>
                    <a:lnTo>
                      <a:pt x="5266" y="5075"/>
                    </a:lnTo>
                    <a:lnTo>
                      <a:pt x="5266" y="5072"/>
                    </a:lnTo>
                    <a:lnTo>
                      <a:pt x="5268" y="5069"/>
                    </a:lnTo>
                    <a:lnTo>
                      <a:pt x="5271" y="5067"/>
                    </a:lnTo>
                    <a:lnTo>
                      <a:pt x="5278" y="5067"/>
                    </a:lnTo>
                    <a:lnTo>
                      <a:pt x="5292" y="5078"/>
                    </a:lnTo>
                    <a:lnTo>
                      <a:pt x="5300" y="5078"/>
                    </a:lnTo>
                    <a:lnTo>
                      <a:pt x="5310" y="5086"/>
                    </a:lnTo>
                    <a:lnTo>
                      <a:pt x="5320" y="5086"/>
                    </a:lnTo>
                    <a:lnTo>
                      <a:pt x="5320" y="5082"/>
                    </a:lnTo>
                    <a:lnTo>
                      <a:pt x="5320" y="5073"/>
                    </a:lnTo>
                    <a:lnTo>
                      <a:pt x="5326" y="5066"/>
                    </a:lnTo>
                    <a:lnTo>
                      <a:pt x="5329" y="5067"/>
                    </a:lnTo>
                    <a:lnTo>
                      <a:pt x="5332" y="5075"/>
                    </a:lnTo>
                    <a:lnTo>
                      <a:pt x="5334" y="5077"/>
                    </a:lnTo>
                    <a:lnTo>
                      <a:pt x="5341" y="5076"/>
                    </a:lnTo>
                    <a:lnTo>
                      <a:pt x="5347" y="5074"/>
                    </a:lnTo>
                    <a:lnTo>
                      <a:pt x="5351" y="5069"/>
                    </a:lnTo>
                    <a:lnTo>
                      <a:pt x="5352" y="5066"/>
                    </a:lnTo>
                    <a:lnTo>
                      <a:pt x="5349" y="5063"/>
                    </a:lnTo>
                    <a:lnTo>
                      <a:pt x="5344" y="5059"/>
                    </a:lnTo>
                    <a:lnTo>
                      <a:pt x="5341" y="5051"/>
                    </a:lnTo>
                    <a:lnTo>
                      <a:pt x="5337" y="5048"/>
                    </a:lnTo>
                    <a:lnTo>
                      <a:pt x="5334" y="5044"/>
                    </a:lnTo>
                    <a:lnTo>
                      <a:pt x="5334" y="5038"/>
                    </a:lnTo>
                    <a:lnTo>
                      <a:pt x="5339" y="5030"/>
                    </a:lnTo>
                    <a:lnTo>
                      <a:pt x="5343" y="5026"/>
                    </a:lnTo>
                    <a:lnTo>
                      <a:pt x="5354" y="5026"/>
                    </a:lnTo>
                    <a:lnTo>
                      <a:pt x="5360" y="5021"/>
                    </a:lnTo>
                    <a:lnTo>
                      <a:pt x="5365" y="5021"/>
                    </a:lnTo>
                    <a:lnTo>
                      <a:pt x="5369" y="5017"/>
                    </a:lnTo>
                    <a:lnTo>
                      <a:pt x="5375" y="5007"/>
                    </a:lnTo>
                    <a:lnTo>
                      <a:pt x="5381" y="5006"/>
                    </a:lnTo>
                    <a:lnTo>
                      <a:pt x="5390" y="5002"/>
                    </a:lnTo>
                    <a:lnTo>
                      <a:pt x="5393" y="5001"/>
                    </a:lnTo>
                    <a:lnTo>
                      <a:pt x="5396" y="4999"/>
                    </a:lnTo>
                    <a:lnTo>
                      <a:pt x="5401" y="4994"/>
                    </a:lnTo>
                    <a:lnTo>
                      <a:pt x="5409" y="4983"/>
                    </a:lnTo>
                    <a:lnTo>
                      <a:pt x="5415" y="4982"/>
                    </a:lnTo>
                    <a:lnTo>
                      <a:pt x="5422" y="4975"/>
                    </a:lnTo>
                    <a:lnTo>
                      <a:pt x="5430" y="4974"/>
                    </a:lnTo>
                    <a:lnTo>
                      <a:pt x="5432" y="4970"/>
                    </a:lnTo>
                    <a:lnTo>
                      <a:pt x="5433" y="4963"/>
                    </a:lnTo>
                    <a:lnTo>
                      <a:pt x="5435" y="4961"/>
                    </a:lnTo>
                    <a:lnTo>
                      <a:pt x="5440" y="4954"/>
                    </a:lnTo>
                    <a:lnTo>
                      <a:pt x="5442" y="4954"/>
                    </a:lnTo>
                    <a:lnTo>
                      <a:pt x="5445" y="4955"/>
                    </a:lnTo>
                    <a:lnTo>
                      <a:pt x="5451" y="4954"/>
                    </a:lnTo>
                    <a:lnTo>
                      <a:pt x="5453" y="4952"/>
                    </a:lnTo>
                    <a:lnTo>
                      <a:pt x="5452" y="4947"/>
                    </a:lnTo>
                    <a:lnTo>
                      <a:pt x="5454" y="4944"/>
                    </a:lnTo>
                    <a:lnTo>
                      <a:pt x="5458" y="4943"/>
                    </a:lnTo>
                    <a:lnTo>
                      <a:pt x="5462" y="4944"/>
                    </a:lnTo>
                    <a:lnTo>
                      <a:pt x="5469" y="4939"/>
                    </a:lnTo>
                    <a:lnTo>
                      <a:pt x="5472" y="4934"/>
                    </a:lnTo>
                    <a:lnTo>
                      <a:pt x="5475" y="4933"/>
                    </a:lnTo>
                    <a:lnTo>
                      <a:pt x="5477" y="4929"/>
                    </a:lnTo>
                    <a:lnTo>
                      <a:pt x="5478" y="4922"/>
                    </a:lnTo>
                    <a:lnTo>
                      <a:pt x="5484" y="4921"/>
                    </a:lnTo>
                    <a:lnTo>
                      <a:pt x="5486" y="4926"/>
                    </a:lnTo>
                    <a:lnTo>
                      <a:pt x="5487" y="4926"/>
                    </a:lnTo>
                    <a:lnTo>
                      <a:pt x="5488" y="4926"/>
                    </a:lnTo>
                    <a:lnTo>
                      <a:pt x="5495" y="4922"/>
                    </a:lnTo>
                    <a:lnTo>
                      <a:pt x="5499" y="4919"/>
                    </a:lnTo>
                    <a:lnTo>
                      <a:pt x="5506" y="4918"/>
                    </a:lnTo>
                    <a:lnTo>
                      <a:pt x="5512" y="4927"/>
                    </a:lnTo>
                    <a:lnTo>
                      <a:pt x="5512" y="4930"/>
                    </a:lnTo>
                    <a:lnTo>
                      <a:pt x="5515" y="4934"/>
                    </a:lnTo>
                    <a:lnTo>
                      <a:pt x="5516" y="4941"/>
                    </a:lnTo>
                    <a:lnTo>
                      <a:pt x="5524" y="4949"/>
                    </a:lnTo>
                    <a:lnTo>
                      <a:pt x="5526" y="4959"/>
                    </a:lnTo>
                    <a:lnTo>
                      <a:pt x="5531" y="4963"/>
                    </a:lnTo>
                    <a:lnTo>
                      <a:pt x="5535" y="4970"/>
                    </a:lnTo>
                    <a:lnTo>
                      <a:pt x="5535" y="4980"/>
                    </a:lnTo>
                    <a:lnTo>
                      <a:pt x="5537" y="4984"/>
                    </a:lnTo>
                    <a:lnTo>
                      <a:pt x="5539" y="4984"/>
                    </a:lnTo>
                    <a:lnTo>
                      <a:pt x="5544" y="4984"/>
                    </a:lnTo>
                    <a:lnTo>
                      <a:pt x="5546" y="4984"/>
                    </a:lnTo>
                    <a:lnTo>
                      <a:pt x="5550" y="4986"/>
                    </a:lnTo>
                    <a:lnTo>
                      <a:pt x="5554" y="4988"/>
                    </a:lnTo>
                    <a:lnTo>
                      <a:pt x="5556" y="4985"/>
                    </a:lnTo>
                    <a:lnTo>
                      <a:pt x="5564" y="4984"/>
                    </a:lnTo>
                    <a:lnTo>
                      <a:pt x="5567" y="4978"/>
                    </a:lnTo>
                    <a:lnTo>
                      <a:pt x="5569" y="4972"/>
                    </a:lnTo>
                    <a:lnTo>
                      <a:pt x="5568" y="4962"/>
                    </a:lnTo>
                    <a:lnTo>
                      <a:pt x="5565" y="4957"/>
                    </a:lnTo>
                    <a:lnTo>
                      <a:pt x="5566" y="4951"/>
                    </a:lnTo>
                    <a:lnTo>
                      <a:pt x="5571" y="4947"/>
                    </a:lnTo>
                    <a:lnTo>
                      <a:pt x="5577" y="4947"/>
                    </a:lnTo>
                    <a:lnTo>
                      <a:pt x="5580" y="4948"/>
                    </a:lnTo>
                    <a:lnTo>
                      <a:pt x="5582" y="4943"/>
                    </a:lnTo>
                    <a:lnTo>
                      <a:pt x="5587" y="4947"/>
                    </a:lnTo>
                    <a:lnTo>
                      <a:pt x="5592" y="4942"/>
                    </a:lnTo>
                    <a:lnTo>
                      <a:pt x="5595" y="4939"/>
                    </a:lnTo>
                    <a:lnTo>
                      <a:pt x="5595" y="4928"/>
                    </a:lnTo>
                    <a:lnTo>
                      <a:pt x="5596" y="4920"/>
                    </a:lnTo>
                    <a:lnTo>
                      <a:pt x="5597" y="4916"/>
                    </a:lnTo>
                    <a:lnTo>
                      <a:pt x="5598" y="4913"/>
                    </a:lnTo>
                    <a:lnTo>
                      <a:pt x="5604" y="4909"/>
                    </a:lnTo>
                    <a:lnTo>
                      <a:pt x="5618" y="4900"/>
                    </a:lnTo>
                    <a:lnTo>
                      <a:pt x="5621" y="4887"/>
                    </a:lnTo>
                    <a:lnTo>
                      <a:pt x="5624" y="4882"/>
                    </a:lnTo>
                    <a:lnTo>
                      <a:pt x="5632" y="4882"/>
                    </a:lnTo>
                    <a:lnTo>
                      <a:pt x="5634" y="4880"/>
                    </a:lnTo>
                    <a:lnTo>
                      <a:pt x="5641" y="4879"/>
                    </a:lnTo>
                    <a:lnTo>
                      <a:pt x="5645" y="4885"/>
                    </a:lnTo>
                    <a:lnTo>
                      <a:pt x="5652" y="4887"/>
                    </a:lnTo>
                    <a:lnTo>
                      <a:pt x="5653" y="4889"/>
                    </a:lnTo>
                    <a:lnTo>
                      <a:pt x="5652" y="4893"/>
                    </a:lnTo>
                    <a:lnTo>
                      <a:pt x="5650" y="4900"/>
                    </a:lnTo>
                    <a:lnTo>
                      <a:pt x="5647" y="4903"/>
                    </a:lnTo>
                    <a:lnTo>
                      <a:pt x="5647" y="4906"/>
                    </a:lnTo>
                    <a:lnTo>
                      <a:pt x="5649" y="4907"/>
                    </a:lnTo>
                    <a:lnTo>
                      <a:pt x="5657" y="4907"/>
                    </a:lnTo>
                    <a:lnTo>
                      <a:pt x="5659" y="4909"/>
                    </a:lnTo>
                    <a:lnTo>
                      <a:pt x="5668" y="4903"/>
                    </a:lnTo>
                    <a:lnTo>
                      <a:pt x="5671" y="4898"/>
                    </a:lnTo>
                    <a:lnTo>
                      <a:pt x="5673" y="4891"/>
                    </a:lnTo>
                    <a:lnTo>
                      <a:pt x="5679" y="4889"/>
                    </a:lnTo>
                    <a:lnTo>
                      <a:pt x="5684" y="4891"/>
                    </a:lnTo>
                    <a:lnTo>
                      <a:pt x="5685" y="4895"/>
                    </a:lnTo>
                    <a:lnTo>
                      <a:pt x="5695" y="4903"/>
                    </a:lnTo>
                    <a:lnTo>
                      <a:pt x="5700" y="4906"/>
                    </a:lnTo>
                    <a:lnTo>
                      <a:pt x="5705" y="4909"/>
                    </a:lnTo>
                    <a:lnTo>
                      <a:pt x="5713" y="4908"/>
                    </a:lnTo>
                    <a:lnTo>
                      <a:pt x="5720" y="4907"/>
                    </a:lnTo>
                    <a:lnTo>
                      <a:pt x="5725" y="4906"/>
                    </a:lnTo>
                    <a:lnTo>
                      <a:pt x="5731" y="4902"/>
                    </a:lnTo>
                    <a:lnTo>
                      <a:pt x="5733" y="4901"/>
                    </a:lnTo>
                    <a:lnTo>
                      <a:pt x="5742" y="4902"/>
                    </a:lnTo>
                    <a:lnTo>
                      <a:pt x="5745" y="4905"/>
                    </a:lnTo>
                    <a:lnTo>
                      <a:pt x="5747" y="4906"/>
                    </a:lnTo>
                    <a:lnTo>
                      <a:pt x="5748" y="4901"/>
                    </a:lnTo>
                    <a:lnTo>
                      <a:pt x="5749" y="4893"/>
                    </a:lnTo>
                    <a:lnTo>
                      <a:pt x="5752" y="4890"/>
                    </a:lnTo>
                    <a:lnTo>
                      <a:pt x="5749" y="4886"/>
                    </a:lnTo>
                    <a:lnTo>
                      <a:pt x="5751" y="4882"/>
                    </a:lnTo>
                    <a:lnTo>
                      <a:pt x="5757" y="4879"/>
                    </a:lnTo>
                    <a:lnTo>
                      <a:pt x="5764" y="4883"/>
                    </a:lnTo>
                    <a:lnTo>
                      <a:pt x="5769" y="4882"/>
                    </a:lnTo>
                    <a:lnTo>
                      <a:pt x="5773" y="4877"/>
                    </a:lnTo>
                    <a:lnTo>
                      <a:pt x="5774" y="4874"/>
                    </a:lnTo>
                    <a:lnTo>
                      <a:pt x="5775" y="4871"/>
                    </a:lnTo>
                    <a:lnTo>
                      <a:pt x="5779" y="4871"/>
                    </a:lnTo>
                    <a:lnTo>
                      <a:pt x="5782" y="4872"/>
                    </a:lnTo>
                    <a:lnTo>
                      <a:pt x="5784" y="4872"/>
                    </a:lnTo>
                    <a:lnTo>
                      <a:pt x="5787" y="4869"/>
                    </a:lnTo>
                    <a:lnTo>
                      <a:pt x="5789" y="4864"/>
                    </a:lnTo>
                    <a:lnTo>
                      <a:pt x="5789" y="4848"/>
                    </a:lnTo>
                    <a:lnTo>
                      <a:pt x="5790" y="4839"/>
                    </a:lnTo>
                    <a:lnTo>
                      <a:pt x="5790" y="4833"/>
                    </a:lnTo>
                    <a:lnTo>
                      <a:pt x="5788" y="4825"/>
                    </a:lnTo>
                    <a:lnTo>
                      <a:pt x="5786" y="4822"/>
                    </a:lnTo>
                    <a:lnTo>
                      <a:pt x="5783" y="4819"/>
                    </a:lnTo>
                    <a:lnTo>
                      <a:pt x="5777" y="4812"/>
                    </a:lnTo>
                    <a:lnTo>
                      <a:pt x="5772" y="4810"/>
                    </a:lnTo>
                    <a:lnTo>
                      <a:pt x="5764" y="4806"/>
                    </a:lnTo>
                    <a:lnTo>
                      <a:pt x="5759" y="4798"/>
                    </a:lnTo>
                    <a:lnTo>
                      <a:pt x="5757" y="4794"/>
                    </a:lnTo>
                    <a:lnTo>
                      <a:pt x="5757" y="4792"/>
                    </a:lnTo>
                    <a:lnTo>
                      <a:pt x="5758" y="4788"/>
                    </a:lnTo>
                    <a:lnTo>
                      <a:pt x="5762" y="4787"/>
                    </a:lnTo>
                    <a:lnTo>
                      <a:pt x="5766" y="4789"/>
                    </a:lnTo>
                    <a:lnTo>
                      <a:pt x="5782" y="4788"/>
                    </a:lnTo>
                    <a:lnTo>
                      <a:pt x="5786" y="4789"/>
                    </a:lnTo>
                    <a:lnTo>
                      <a:pt x="5790" y="4789"/>
                    </a:lnTo>
                    <a:lnTo>
                      <a:pt x="5793" y="4788"/>
                    </a:lnTo>
                    <a:lnTo>
                      <a:pt x="5795" y="4785"/>
                    </a:lnTo>
                    <a:lnTo>
                      <a:pt x="5795" y="4773"/>
                    </a:lnTo>
                    <a:lnTo>
                      <a:pt x="5793" y="4767"/>
                    </a:lnTo>
                    <a:lnTo>
                      <a:pt x="5792" y="4760"/>
                    </a:lnTo>
                    <a:lnTo>
                      <a:pt x="5786" y="4747"/>
                    </a:lnTo>
                    <a:lnTo>
                      <a:pt x="5785" y="4727"/>
                    </a:lnTo>
                    <a:lnTo>
                      <a:pt x="5786" y="4722"/>
                    </a:lnTo>
                    <a:lnTo>
                      <a:pt x="5783" y="4707"/>
                    </a:lnTo>
                    <a:lnTo>
                      <a:pt x="5787" y="4706"/>
                    </a:lnTo>
                    <a:lnTo>
                      <a:pt x="5793" y="4698"/>
                    </a:lnTo>
                    <a:lnTo>
                      <a:pt x="5800" y="4693"/>
                    </a:lnTo>
                    <a:lnTo>
                      <a:pt x="5804" y="4690"/>
                    </a:lnTo>
                    <a:lnTo>
                      <a:pt x="5809" y="4689"/>
                    </a:lnTo>
                    <a:lnTo>
                      <a:pt x="5810" y="4688"/>
                    </a:lnTo>
                    <a:lnTo>
                      <a:pt x="5814" y="4684"/>
                    </a:lnTo>
                    <a:lnTo>
                      <a:pt x="5817" y="4675"/>
                    </a:lnTo>
                    <a:lnTo>
                      <a:pt x="5818" y="4675"/>
                    </a:lnTo>
                    <a:lnTo>
                      <a:pt x="5818" y="4674"/>
                    </a:lnTo>
                    <a:lnTo>
                      <a:pt x="5820" y="4674"/>
                    </a:lnTo>
                    <a:lnTo>
                      <a:pt x="5826" y="4674"/>
                    </a:lnTo>
                    <a:lnTo>
                      <a:pt x="5833" y="4672"/>
                    </a:lnTo>
                    <a:lnTo>
                      <a:pt x="5836" y="4669"/>
                    </a:lnTo>
                    <a:lnTo>
                      <a:pt x="5840" y="4663"/>
                    </a:lnTo>
                    <a:lnTo>
                      <a:pt x="5841" y="4663"/>
                    </a:lnTo>
                    <a:lnTo>
                      <a:pt x="5844" y="4663"/>
                    </a:lnTo>
                    <a:lnTo>
                      <a:pt x="5850" y="4668"/>
                    </a:lnTo>
                    <a:lnTo>
                      <a:pt x="5855" y="4669"/>
                    </a:lnTo>
                    <a:lnTo>
                      <a:pt x="5857" y="4669"/>
                    </a:lnTo>
                    <a:lnTo>
                      <a:pt x="5866" y="4668"/>
                    </a:lnTo>
                    <a:lnTo>
                      <a:pt x="5875" y="4665"/>
                    </a:lnTo>
                    <a:lnTo>
                      <a:pt x="5883" y="4663"/>
                    </a:lnTo>
                    <a:lnTo>
                      <a:pt x="5892" y="4661"/>
                    </a:lnTo>
                    <a:lnTo>
                      <a:pt x="5898" y="4661"/>
                    </a:lnTo>
                    <a:lnTo>
                      <a:pt x="5901" y="4662"/>
                    </a:lnTo>
                    <a:lnTo>
                      <a:pt x="5910" y="4668"/>
                    </a:lnTo>
                    <a:lnTo>
                      <a:pt x="5911" y="4669"/>
                    </a:lnTo>
                    <a:lnTo>
                      <a:pt x="5912" y="4669"/>
                    </a:lnTo>
                    <a:lnTo>
                      <a:pt x="5917" y="4668"/>
                    </a:lnTo>
                    <a:lnTo>
                      <a:pt x="5925" y="4664"/>
                    </a:lnTo>
                    <a:lnTo>
                      <a:pt x="5931" y="4661"/>
                    </a:lnTo>
                    <a:lnTo>
                      <a:pt x="5932" y="4660"/>
                    </a:lnTo>
                    <a:lnTo>
                      <a:pt x="5932" y="4658"/>
                    </a:lnTo>
                    <a:lnTo>
                      <a:pt x="5927" y="4649"/>
                    </a:lnTo>
                    <a:lnTo>
                      <a:pt x="5935" y="4639"/>
                    </a:lnTo>
                    <a:lnTo>
                      <a:pt x="5938" y="4637"/>
                    </a:lnTo>
                    <a:lnTo>
                      <a:pt x="5942" y="4639"/>
                    </a:lnTo>
                    <a:lnTo>
                      <a:pt x="5945" y="4633"/>
                    </a:lnTo>
                    <a:lnTo>
                      <a:pt x="5947" y="4630"/>
                    </a:lnTo>
                    <a:lnTo>
                      <a:pt x="5947" y="4621"/>
                    </a:lnTo>
                    <a:lnTo>
                      <a:pt x="5948" y="4617"/>
                    </a:lnTo>
                    <a:lnTo>
                      <a:pt x="5947" y="4607"/>
                    </a:lnTo>
                    <a:lnTo>
                      <a:pt x="5950" y="4602"/>
                    </a:lnTo>
                    <a:lnTo>
                      <a:pt x="5953" y="4602"/>
                    </a:lnTo>
                    <a:lnTo>
                      <a:pt x="5959" y="4606"/>
                    </a:lnTo>
                    <a:lnTo>
                      <a:pt x="5963" y="4608"/>
                    </a:lnTo>
                    <a:lnTo>
                      <a:pt x="5964" y="4606"/>
                    </a:lnTo>
                    <a:lnTo>
                      <a:pt x="5964" y="4598"/>
                    </a:lnTo>
                    <a:lnTo>
                      <a:pt x="5970" y="4597"/>
                    </a:lnTo>
                    <a:lnTo>
                      <a:pt x="5975" y="4601"/>
                    </a:lnTo>
                    <a:lnTo>
                      <a:pt x="5982" y="4611"/>
                    </a:lnTo>
                    <a:lnTo>
                      <a:pt x="5984" y="4612"/>
                    </a:lnTo>
                    <a:lnTo>
                      <a:pt x="5987" y="4612"/>
                    </a:lnTo>
                    <a:lnTo>
                      <a:pt x="5993" y="4608"/>
                    </a:lnTo>
                    <a:lnTo>
                      <a:pt x="6002" y="4605"/>
                    </a:lnTo>
                    <a:lnTo>
                      <a:pt x="6011" y="4602"/>
                    </a:lnTo>
                    <a:lnTo>
                      <a:pt x="6016" y="4601"/>
                    </a:lnTo>
                    <a:lnTo>
                      <a:pt x="6028" y="4589"/>
                    </a:lnTo>
                    <a:lnTo>
                      <a:pt x="6035" y="4586"/>
                    </a:lnTo>
                    <a:lnTo>
                      <a:pt x="6039" y="4586"/>
                    </a:lnTo>
                    <a:lnTo>
                      <a:pt x="6041" y="4588"/>
                    </a:lnTo>
                    <a:lnTo>
                      <a:pt x="6041" y="4590"/>
                    </a:lnTo>
                    <a:lnTo>
                      <a:pt x="6041" y="4598"/>
                    </a:lnTo>
                    <a:lnTo>
                      <a:pt x="6053" y="4608"/>
                    </a:lnTo>
                    <a:lnTo>
                      <a:pt x="6059" y="4616"/>
                    </a:lnTo>
                    <a:lnTo>
                      <a:pt x="6061" y="4620"/>
                    </a:lnTo>
                    <a:lnTo>
                      <a:pt x="6065" y="4627"/>
                    </a:lnTo>
                    <a:lnTo>
                      <a:pt x="6067" y="4630"/>
                    </a:lnTo>
                    <a:lnTo>
                      <a:pt x="6085" y="4644"/>
                    </a:lnTo>
                    <a:lnTo>
                      <a:pt x="6095" y="4657"/>
                    </a:lnTo>
                    <a:lnTo>
                      <a:pt x="6100" y="4660"/>
                    </a:lnTo>
                    <a:lnTo>
                      <a:pt x="6113" y="4673"/>
                    </a:lnTo>
                    <a:lnTo>
                      <a:pt x="6115" y="4678"/>
                    </a:lnTo>
                    <a:lnTo>
                      <a:pt x="6115" y="4682"/>
                    </a:lnTo>
                    <a:lnTo>
                      <a:pt x="6111" y="4690"/>
                    </a:lnTo>
                    <a:lnTo>
                      <a:pt x="6111" y="4698"/>
                    </a:lnTo>
                    <a:lnTo>
                      <a:pt x="6116" y="4703"/>
                    </a:lnTo>
                    <a:lnTo>
                      <a:pt x="6123" y="4711"/>
                    </a:lnTo>
                    <a:lnTo>
                      <a:pt x="6127" y="4712"/>
                    </a:lnTo>
                    <a:lnTo>
                      <a:pt x="6128" y="4715"/>
                    </a:lnTo>
                    <a:lnTo>
                      <a:pt x="6126" y="4722"/>
                    </a:lnTo>
                    <a:lnTo>
                      <a:pt x="6119" y="4730"/>
                    </a:lnTo>
                    <a:lnTo>
                      <a:pt x="6108" y="4734"/>
                    </a:lnTo>
                    <a:lnTo>
                      <a:pt x="6105" y="4740"/>
                    </a:lnTo>
                    <a:lnTo>
                      <a:pt x="6105" y="4743"/>
                    </a:lnTo>
                    <a:lnTo>
                      <a:pt x="6107" y="4746"/>
                    </a:lnTo>
                    <a:lnTo>
                      <a:pt x="6113" y="4746"/>
                    </a:lnTo>
                    <a:lnTo>
                      <a:pt x="6117" y="4748"/>
                    </a:lnTo>
                    <a:lnTo>
                      <a:pt x="6120" y="4753"/>
                    </a:lnTo>
                    <a:lnTo>
                      <a:pt x="6125" y="4757"/>
                    </a:lnTo>
                    <a:lnTo>
                      <a:pt x="6128" y="4758"/>
                    </a:lnTo>
                    <a:lnTo>
                      <a:pt x="6134" y="4762"/>
                    </a:lnTo>
                    <a:lnTo>
                      <a:pt x="6141" y="4762"/>
                    </a:lnTo>
                    <a:lnTo>
                      <a:pt x="6147" y="4768"/>
                    </a:lnTo>
                    <a:lnTo>
                      <a:pt x="6147" y="4777"/>
                    </a:lnTo>
                    <a:lnTo>
                      <a:pt x="6144" y="4788"/>
                    </a:lnTo>
                    <a:lnTo>
                      <a:pt x="6145" y="4792"/>
                    </a:lnTo>
                    <a:lnTo>
                      <a:pt x="6149" y="4796"/>
                    </a:lnTo>
                    <a:lnTo>
                      <a:pt x="6156" y="4798"/>
                    </a:lnTo>
                    <a:lnTo>
                      <a:pt x="6161" y="4800"/>
                    </a:lnTo>
                    <a:lnTo>
                      <a:pt x="6163" y="4805"/>
                    </a:lnTo>
                    <a:lnTo>
                      <a:pt x="6163" y="4810"/>
                    </a:lnTo>
                    <a:lnTo>
                      <a:pt x="6160" y="4813"/>
                    </a:lnTo>
                    <a:lnTo>
                      <a:pt x="6160" y="4816"/>
                    </a:lnTo>
                    <a:lnTo>
                      <a:pt x="6155" y="4819"/>
                    </a:lnTo>
                    <a:lnTo>
                      <a:pt x="6155" y="4823"/>
                    </a:lnTo>
                    <a:lnTo>
                      <a:pt x="6155" y="4825"/>
                    </a:lnTo>
                    <a:lnTo>
                      <a:pt x="6159" y="4827"/>
                    </a:lnTo>
                    <a:lnTo>
                      <a:pt x="6179" y="4825"/>
                    </a:lnTo>
                    <a:lnTo>
                      <a:pt x="6182" y="4822"/>
                    </a:lnTo>
                    <a:lnTo>
                      <a:pt x="6184" y="4815"/>
                    </a:lnTo>
                    <a:lnTo>
                      <a:pt x="6184" y="4812"/>
                    </a:lnTo>
                    <a:lnTo>
                      <a:pt x="6181" y="4805"/>
                    </a:lnTo>
                    <a:lnTo>
                      <a:pt x="6182" y="4802"/>
                    </a:lnTo>
                    <a:lnTo>
                      <a:pt x="6188" y="4797"/>
                    </a:lnTo>
                    <a:lnTo>
                      <a:pt x="6191" y="4797"/>
                    </a:lnTo>
                    <a:lnTo>
                      <a:pt x="6196" y="4798"/>
                    </a:lnTo>
                    <a:lnTo>
                      <a:pt x="6197" y="4804"/>
                    </a:lnTo>
                    <a:lnTo>
                      <a:pt x="6201" y="4809"/>
                    </a:lnTo>
                    <a:lnTo>
                      <a:pt x="6201" y="4814"/>
                    </a:lnTo>
                    <a:lnTo>
                      <a:pt x="6204" y="4819"/>
                    </a:lnTo>
                    <a:lnTo>
                      <a:pt x="6199" y="4825"/>
                    </a:lnTo>
                    <a:lnTo>
                      <a:pt x="6192" y="4826"/>
                    </a:lnTo>
                    <a:lnTo>
                      <a:pt x="6192" y="4828"/>
                    </a:lnTo>
                    <a:lnTo>
                      <a:pt x="6199" y="4831"/>
                    </a:lnTo>
                    <a:lnTo>
                      <a:pt x="6206" y="4831"/>
                    </a:lnTo>
                    <a:lnTo>
                      <a:pt x="6213" y="4844"/>
                    </a:lnTo>
                    <a:lnTo>
                      <a:pt x="6209" y="4861"/>
                    </a:lnTo>
                    <a:lnTo>
                      <a:pt x="6202" y="4866"/>
                    </a:lnTo>
                    <a:lnTo>
                      <a:pt x="6202" y="4869"/>
                    </a:lnTo>
                    <a:lnTo>
                      <a:pt x="6203" y="4872"/>
                    </a:lnTo>
                    <a:lnTo>
                      <a:pt x="6218" y="4881"/>
                    </a:lnTo>
                    <a:lnTo>
                      <a:pt x="6219" y="4887"/>
                    </a:lnTo>
                    <a:lnTo>
                      <a:pt x="6224" y="4891"/>
                    </a:lnTo>
                    <a:lnTo>
                      <a:pt x="6227" y="4897"/>
                    </a:lnTo>
                    <a:lnTo>
                      <a:pt x="6225" y="4902"/>
                    </a:lnTo>
                    <a:lnTo>
                      <a:pt x="6221" y="4907"/>
                    </a:lnTo>
                    <a:lnTo>
                      <a:pt x="6218" y="4924"/>
                    </a:lnTo>
                    <a:lnTo>
                      <a:pt x="6217" y="4928"/>
                    </a:lnTo>
                    <a:lnTo>
                      <a:pt x="6215" y="4932"/>
                    </a:lnTo>
                    <a:lnTo>
                      <a:pt x="6210" y="4938"/>
                    </a:lnTo>
                    <a:lnTo>
                      <a:pt x="6209" y="4938"/>
                    </a:lnTo>
                    <a:lnTo>
                      <a:pt x="6200" y="4931"/>
                    </a:lnTo>
                    <a:lnTo>
                      <a:pt x="6200" y="4923"/>
                    </a:lnTo>
                    <a:lnTo>
                      <a:pt x="6194" y="4918"/>
                    </a:lnTo>
                    <a:lnTo>
                      <a:pt x="6178" y="4919"/>
                    </a:lnTo>
                    <a:lnTo>
                      <a:pt x="6175" y="4921"/>
                    </a:lnTo>
                    <a:lnTo>
                      <a:pt x="6171" y="4927"/>
                    </a:lnTo>
                    <a:lnTo>
                      <a:pt x="6170" y="4932"/>
                    </a:lnTo>
                    <a:lnTo>
                      <a:pt x="6170" y="4943"/>
                    </a:lnTo>
                    <a:lnTo>
                      <a:pt x="6170" y="4950"/>
                    </a:lnTo>
                    <a:lnTo>
                      <a:pt x="6171" y="4953"/>
                    </a:lnTo>
                    <a:lnTo>
                      <a:pt x="6173" y="4955"/>
                    </a:lnTo>
                    <a:lnTo>
                      <a:pt x="6177" y="4961"/>
                    </a:lnTo>
                    <a:lnTo>
                      <a:pt x="6178" y="4973"/>
                    </a:lnTo>
                    <a:lnTo>
                      <a:pt x="6180" y="4976"/>
                    </a:lnTo>
                    <a:lnTo>
                      <a:pt x="6196" y="4985"/>
                    </a:lnTo>
                    <a:lnTo>
                      <a:pt x="6198" y="4993"/>
                    </a:lnTo>
                    <a:lnTo>
                      <a:pt x="6197" y="4999"/>
                    </a:lnTo>
                    <a:lnTo>
                      <a:pt x="6198" y="5009"/>
                    </a:lnTo>
                    <a:lnTo>
                      <a:pt x="6201" y="5013"/>
                    </a:lnTo>
                    <a:lnTo>
                      <a:pt x="6207" y="5016"/>
                    </a:lnTo>
                    <a:lnTo>
                      <a:pt x="6217" y="5017"/>
                    </a:lnTo>
                    <a:lnTo>
                      <a:pt x="6219" y="5021"/>
                    </a:lnTo>
                    <a:lnTo>
                      <a:pt x="6224" y="5021"/>
                    </a:lnTo>
                    <a:lnTo>
                      <a:pt x="6227" y="5020"/>
                    </a:lnTo>
                    <a:lnTo>
                      <a:pt x="6229" y="5021"/>
                    </a:lnTo>
                    <a:lnTo>
                      <a:pt x="6227" y="5026"/>
                    </a:lnTo>
                    <a:lnTo>
                      <a:pt x="6228" y="5032"/>
                    </a:lnTo>
                    <a:lnTo>
                      <a:pt x="6231" y="5040"/>
                    </a:lnTo>
                    <a:lnTo>
                      <a:pt x="6231" y="5045"/>
                    </a:lnTo>
                    <a:lnTo>
                      <a:pt x="6225" y="5056"/>
                    </a:lnTo>
                    <a:lnTo>
                      <a:pt x="6219" y="5057"/>
                    </a:lnTo>
                    <a:lnTo>
                      <a:pt x="6220" y="5062"/>
                    </a:lnTo>
                    <a:lnTo>
                      <a:pt x="6224" y="5062"/>
                    </a:lnTo>
                    <a:lnTo>
                      <a:pt x="6229" y="5065"/>
                    </a:lnTo>
                    <a:lnTo>
                      <a:pt x="6234" y="5065"/>
                    </a:lnTo>
                    <a:lnTo>
                      <a:pt x="6239" y="5068"/>
                    </a:lnTo>
                    <a:lnTo>
                      <a:pt x="6243" y="5075"/>
                    </a:lnTo>
                    <a:lnTo>
                      <a:pt x="6246" y="5081"/>
                    </a:lnTo>
                    <a:lnTo>
                      <a:pt x="6244" y="5085"/>
                    </a:lnTo>
                    <a:lnTo>
                      <a:pt x="6245" y="5090"/>
                    </a:lnTo>
                    <a:lnTo>
                      <a:pt x="6249" y="5093"/>
                    </a:lnTo>
                    <a:lnTo>
                      <a:pt x="6250" y="5095"/>
                    </a:lnTo>
                    <a:lnTo>
                      <a:pt x="6248" y="5104"/>
                    </a:lnTo>
                    <a:lnTo>
                      <a:pt x="6249" y="5117"/>
                    </a:lnTo>
                    <a:lnTo>
                      <a:pt x="6252" y="5120"/>
                    </a:lnTo>
                    <a:lnTo>
                      <a:pt x="6262" y="5127"/>
                    </a:lnTo>
                    <a:lnTo>
                      <a:pt x="6265" y="5127"/>
                    </a:lnTo>
                    <a:lnTo>
                      <a:pt x="6269" y="5116"/>
                    </a:lnTo>
                    <a:lnTo>
                      <a:pt x="6274" y="5113"/>
                    </a:lnTo>
                    <a:lnTo>
                      <a:pt x="6282" y="5110"/>
                    </a:lnTo>
                    <a:lnTo>
                      <a:pt x="6285" y="5109"/>
                    </a:lnTo>
                    <a:lnTo>
                      <a:pt x="6294" y="5108"/>
                    </a:lnTo>
                    <a:lnTo>
                      <a:pt x="6300" y="5103"/>
                    </a:lnTo>
                    <a:lnTo>
                      <a:pt x="6306" y="5105"/>
                    </a:lnTo>
                    <a:lnTo>
                      <a:pt x="6311" y="5103"/>
                    </a:lnTo>
                    <a:lnTo>
                      <a:pt x="6317" y="5102"/>
                    </a:lnTo>
                    <a:lnTo>
                      <a:pt x="6325" y="5103"/>
                    </a:lnTo>
                    <a:lnTo>
                      <a:pt x="6329" y="5105"/>
                    </a:lnTo>
                    <a:lnTo>
                      <a:pt x="6336" y="5104"/>
                    </a:lnTo>
                    <a:lnTo>
                      <a:pt x="6339" y="5102"/>
                    </a:lnTo>
                    <a:lnTo>
                      <a:pt x="6347" y="5102"/>
                    </a:lnTo>
                    <a:lnTo>
                      <a:pt x="6354" y="5106"/>
                    </a:lnTo>
                    <a:lnTo>
                      <a:pt x="6363" y="5110"/>
                    </a:lnTo>
                    <a:lnTo>
                      <a:pt x="6369" y="5109"/>
                    </a:lnTo>
                    <a:lnTo>
                      <a:pt x="6373" y="5106"/>
                    </a:lnTo>
                    <a:lnTo>
                      <a:pt x="6375" y="5097"/>
                    </a:lnTo>
                    <a:lnTo>
                      <a:pt x="6388" y="5089"/>
                    </a:lnTo>
                    <a:lnTo>
                      <a:pt x="6394" y="5085"/>
                    </a:lnTo>
                    <a:lnTo>
                      <a:pt x="6396" y="5086"/>
                    </a:lnTo>
                    <a:lnTo>
                      <a:pt x="6395" y="5090"/>
                    </a:lnTo>
                    <a:lnTo>
                      <a:pt x="6397" y="5099"/>
                    </a:lnTo>
                    <a:lnTo>
                      <a:pt x="6406" y="5112"/>
                    </a:lnTo>
                    <a:lnTo>
                      <a:pt x="6407" y="5113"/>
                    </a:lnTo>
                    <a:lnTo>
                      <a:pt x="6408" y="5115"/>
                    </a:lnTo>
                    <a:lnTo>
                      <a:pt x="6424" y="5113"/>
                    </a:lnTo>
                    <a:lnTo>
                      <a:pt x="6430" y="5112"/>
                    </a:lnTo>
                    <a:lnTo>
                      <a:pt x="6442" y="5112"/>
                    </a:lnTo>
                    <a:lnTo>
                      <a:pt x="6451" y="5110"/>
                    </a:lnTo>
                    <a:lnTo>
                      <a:pt x="6459" y="5110"/>
                    </a:lnTo>
                    <a:lnTo>
                      <a:pt x="6462" y="5110"/>
                    </a:lnTo>
                    <a:lnTo>
                      <a:pt x="6462" y="5108"/>
                    </a:lnTo>
                    <a:lnTo>
                      <a:pt x="6465" y="5108"/>
                    </a:lnTo>
                    <a:lnTo>
                      <a:pt x="6468" y="5110"/>
                    </a:lnTo>
                    <a:lnTo>
                      <a:pt x="6471" y="5108"/>
                    </a:lnTo>
                    <a:lnTo>
                      <a:pt x="6497" y="5107"/>
                    </a:lnTo>
                    <a:lnTo>
                      <a:pt x="6499" y="5112"/>
                    </a:lnTo>
                    <a:lnTo>
                      <a:pt x="6505" y="5114"/>
                    </a:lnTo>
                    <a:lnTo>
                      <a:pt x="6508" y="5112"/>
                    </a:lnTo>
                    <a:lnTo>
                      <a:pt x="6515" y="5104"/>
                    </a:lnTo>
                    <a:lnTo>
                      <a:pt x="6517" y="5102"/>
                    </a:lnTo>
                    <a:lnTo>
                      <a:pt x="6519" y="5099"/>
                    </a:lnTo>
                    <a:lnTo>
                      <a:pt x="6532" y="5097"/>
                    </a:lnTo>
                    <a:lnTo>
                      <a:pt x="6534" y="5094"/>
                    </a:lnTo>
                    <a:lnTo>
                      <a:pt x="6535" y="5088"/>
                    </a:lnTo>
                    <a:lnTo>
                      <a:pt x="6536" y="5087"/>
                    </a:lnTo>
                    <a:lnTo>
                      <a:pt x="6538" y="5088"/>
                    </a:lnTo>
                    <a:lnTo>
                      <a:pt x="6539" y="5095"/>
                    </a:lnTo>
                    <a:lnTo>
                      <a:pt x="6540" y="5095"/>
                    </a:lnTo>
                    <a:lnTo>
                      <a:pt x="6542" y="5093"/>
                    </a:lnTo>
                    <a:lnTo>
                      <a:pt x="6542" y="5090"/>
                    </a:lnTo>
                    <a:lnTo>
                      <a:pt x="6542" y="5088"/>
                    </a:lnTo>
                    <a:lnTo>
                      <a:pt x="6539" y="5082"/>
                    </a:lnTo>
                    <a:lnTo>
                      <a:pt x="6539" y="5077"/>
                    </a:lnTo>
                    <a:lnTo>
                      <a:pt x="6540" y="5074"/>
                    </a:lnTo>
                    <a:lnTo>
                      <a:pt x="6541" y="5069"/>
                    </a:lnTo>
                    <a:lnTo>
                      <a:pt x="6539" y="5068"/>
                    </a:lnTo>
                    <a:lnTo>
                      <a:pt x="6535" y="5067"/>
                    </a:lnTo>
                    <a:lnTo>
                      <a:pt x="6533" y="5065"/>
                    </a:lnTo>
                    <a:lnTo>
                      <a:pt x="6533" y="5063"/>
                    </a:lnTo>
                    <a:lnTo>
                      <a:pt x="6535" y="5062"/>
                    </a:lnTo>
                    <a:lnTo>
                      <a:pt x="6543" y="5061"/>
                    </a:lnTo>
                    <a:lnTo>
                      <a:pt x="6545" y="5057"/>
                    </a:lnTo>
                    <a:lnTo>
                      <a:pt x="6550" y="5053"/>
                    </a:lnTo>
                    <a:lnTo>
                      <a:pt x="6551" y="5048"/>
                    </a:lnTo>
                    <a:lnTo>
                      <a:pt x="6551" y="5045"/>
                    </a:lnTo>
                    <a:lnTo>
                      <a:pt x="6551" y="5041"/>
                    </a:lnTo>
                    <a:lnTo>
                      <a:pt x="6554" y="5034"/>
                    </a:lnTo>
                    <a:lnTo>
                      <a:pt x="6556" y="5032"/>
                    </a:lnTo>
                    <a:lnTo>
                      <a:pt x="6559" y="5030"/>
                    </a:lnTo>
                    <a:lnTo>
                      <a:pt x="6559" y="5027"/>
                    </a:lnTo>
                    <a:lnTo>
                      <a:pt x="6559" y="5024"/>
                    </a:lnTo>
                    <a:lnTo>
                      <a:pt x="6558" y="5022"/>
                    </a:lnTo>
                    <a:lnTo>
                      <a:pt x="6556" y="5017"/>
                    </a:lnTo>
                    <a:lnTo>
                      <a:pt x="6553" y="5017"/>
                    </a:lnTo>
                    <a:lnTo>
                      <a:pt x="6550" y="5013"/>
                    </a:lnTo>
                    <a:lnTo>
                      <a:pt x="6545" y="5011"/>
                    </a:lnTo>
                    <a:lnTo>
                      <a:pt x="6543" y="5004"/>
                    </a:lnTo>
                    <a:lnTo>
                      <a:pt x="6542" y="5001"/>
                    </a:lnTo>
                    <a:lnTo>
                      <a:pt x="6543" y="4999"/>
                    </a:lnTo>
                    <a:lnTo>
                      <a:pt x="6544" y="4996"/>
                    </a:lnTo>
                    <a:lnTo>
                      <a:pt x="6549" y="4994"/>
                    </a:lnTo>
                    <a:lnTo>
                      <a:pt x="6552" y="4992"/>
                    </a:lnTo>
                    <a:lnTo>
                      <a:pt x="6555" y="4988"/>
                    </a:lnTo>
                    <a:lnTo>
                      <a:pt x="6556" y="4986"/>
                    </a:lnTo>
                    <a:lnTo>
                      <a:pt x="6555" y="4983"/>
                    </a:lnTo>
                    <a:lnTo>
                      <a:pt x="6555" y="4981"/>
                    </a:lnTo>
                    <a:lnTo>
                      <a:pt x="6553" y="4979"/>
                    </a:lnTo>
                    <a:lnTo>
                      <a:pt x="6551" y="4976"/>
                    </a:lnTo>
                    <a:lnTo>
                      <a:pt x="6545" y="4979"/>
                    </a:lnTo>
                    <a:lnTo>
                      <a:pt x="6542" y="4979"/>
                    </a:lnTo>
                    <a:lnTo>
                      <a:pt x="6539" y="4978"/>
                    </a:lnTo>
                    <a:lnTo>
                      <a:pt x="6536" y="4975"/>
                    </a:lnTo>
                    <a:lnTo>
                      <a:pt x="6534" y="4973"/>
                    </a:lnTo>
                    <a:lnTo>
                      <a:pt x="6533" y="4971"/>
                    </a:lnTo>
                    <a:lnTo>
                      <a:pt x="6530" y="4965"/>
                    </a:lnTo>
                    <a:lnTo>
                      <a:pt x="6527" y="4959"/>
                    </a:lnTo>
                    <a:lnTo>
                      <a:pt x="6527" y="4958"/>
                    </a:lnTo>
                    <a:lnTo>
                      <a:pt x="6525" y="4957"/>
                    </a:lnTo>
                    <a:lnTo>
                      <a:pt x="6523" y="4952"/>
                    </a:lnTo>
                    <a:lnTo>
                      <a:pt x="6522" y="4951"/>
                    </a:lnTo>
                    <a:lnTo>
                      <a:pt x="6522" y="4944"/>
                    </a:lnTo>
                    <a:lnTo>
                      <a:pt x="6519" y="4940"/>
                    </a:lnTo>
                    <a:lnTo>
                      <a:pt x="6517" y="4934"/>
                    </a:lnTo>
                    <a:lnTo>
                      <a:pt x="6518" y="4930"/>
                    </a:lnTo>
                    <a:lnTo>
                      <a:pt x="6520" y="4927"/>
                    </a:lnTo>
                    <a:lnTo>
                      <a:pt x="6521" y="4926"/>
                    </a:lnTo>
                    <a:lnTo>
                      <a:pt x="6521" y="4924"/>
                    </a:lnTo>
                    <a:lnTo>
                      <a:pt x="6520" y="4919"/>
                    </a:lnTo>
                    <a:lnTo>
                      <a:pt x="6518" y="4919"/>
                    </a:lnTo>
                    <a:lnTo>
                      <a:pt x="6517" y="4918"/>
                    </a:lnTo>
                    <a:lnTo>
                      <a:pt x="6520" y="4910"/>
                    </a:lnTo>
                    <a:lnTo>
                      <a:pt x="6518" y="4907"/>
                    </a:lnTo>
                    <a:lnTo>
                      <a:pt x="6512" y="4902"/>
                    </a:lnTo>
                    <a:lnTo>
                      <a:pt x="6511" y="4901"/>
                    </a:lnTo>
                    <a:lnTo>
                      <a:pt x="6511" y="4900"/>
                    </a:lnTo>
                    <a:lnTo>
                      <a:pt x="6512" y="4898"/>
                    </a:lnTo>
                    <a:lnTo>
                      <a:pt x="6515" y="4895"/>
                    </a:lnTo>
                    <a:lnTo>
                      <a:pt x="6518" y="4891"/>
                    </a:lnTo>
                    <a:lnTo>
                      <a:pt x="6519" y="4887"/>
                    </a:lnTo>
                    <a:lnTo>
                      <a:pt x="6519" y="4882"/>
                    </a:lnTo>
                    <a:lnTo>
                      <a:pt x="6519" y="4870"/>
                    </a:lnTo>
                    <a:lnTo>
                      <a:pt x="6519" y="4861"/>
                    </a:lnTo>
                    <a:lnTo>
                      <a:pt x="6518" y="4854"/>
                    </a:lnTo>
                    <a:lnTo>
                      <a:pt x="6520" y="4847"/>
                    </a:lnTo>
                    <a:lnTo>
                      <a:pt x="6519" y="4845"/>
                    </a:lnTo>
                    <a:lnTo>
                      <a:pt x="6517" y="4843"/>
                    </a:lnTo>
                    <a:lnTo>
                      <a:pt x="6515" y="4840"/>
                    </a:lnTo>
                    <a:lnTo>
                      <a:pt x="6515" y="4837"/>
                    </a:lnTo>
                    <a:lnTo>
                      <a:pt x="6517" y="4833"/>
                    </a:lnTo>
                    <a:lnTo>
                      <a:pt x="6518" y="4826"/>
                    </a:lnTo>
                    <a:lnTo>
                      <a:pt x="6518" y="4819"/>
                    </a:lnTo>
                    <a:lnTo>
                      <a:pt x="6523" y="4807"/>
                    </a:lnTo>
                    <a:lnTo>
                      <a:pt x="6525" y="4803"/>
                    </a:lnTo>
                    <a:lnTo>
                      <a:pt x="6528" y="4797"/>
                    </a:lnTo>
                    <a:lnTo>
                      <a:pt x="6527" y="4795"/>
                    </a:lnTo>
                    <a:lnTo>
                      <a:pt x="6528" y="4792"/>
                    </a:lnTo>
                    <a:lnTo>
                      <a:pt x="6528" y="4789"/>
                    </a:lnTo>
                    <a:lnTo>
                      <a:pt x="6530" y="4786"/>
                    </a:lnTo>
                    <a:lnTo>
                      <a:pt x="6529" y="4783"/>
                    </a:lnTo>
                    <a:lnTo>
                      <a:pt x="6529" y="4773"/>
                    </a:lnTo>
                    <a:lnTo>
                      <a:pt x="6528" y="4768"/>
                    </a:lnTo>
                    <a:lnTo>
                      <a:pt x="6527" y="4764"/>
                    </a:lnTo>
                    <a:lnTo>
                      <a:pt x="6522" y="4760"/>
                    </a:lnTo>
                    <a:lnTo>
                      <a:pt x="6520" y="4761"/>
                    </a:lnTo>
                    <a:lnTo>
                      <a:pt x="6518" y="4760"/>
                    </a:lnTo>
                    <a:lnTo>
                      <a:pt x="6514" y="4760"/>
                    </a:lnTo>
                    <a:lnTo>
                      <a:pt x="6508" y="4758"/>
                    </a:lnTo>
                    <a:lnTo>
                      <a:pt x="6505" y="4757"/>
                    </a:lnTo>
                    <a:lnTo>
                      <a:pt x="6503" y="4754"/>
                    </a:lnTo>
                    <a:lnTo>
                      <a:pt x="6502" y="4746"/>
                    </a:lnTo>
                    <a:lnTo>
                      <a:pt x="6501" y="4746"/>
                    </a:lnTo>
                    <a:lnTo>
                      <a:pt x="6499" y="4745"/>
                    </a:lnTo>
                    <a:lnTo>
                      <a:pt x="6497" y="4742"/>
                    </a:lnTo>
                    <a:lnTo>
                      <a:pt x="6492" y="4737"/>
                    </a:lnTo>
                    <a:lnTo>
                      <a:pt x="6491" y="4733"/>
                    </a:lnTo>
                    <a:lnTo>
                      <a:pt x="6490" y="4731"/>
                    </a:lnTo>
                    <a:lnTo>
                      <a:pt x="6489" y="4731"/>
                    </a:lnTo>
                    <a:lnTo>
                      <a:pt x="6484" y="4732"/>
                    </a:lnTo>
                    <a:lnTo>
                      <a:pt x="6482" y="4730"/>
                    </a:lnTo>
                    <a:lnTo>
                      <a:pt x="6482" y="4724"/>
                    </a:lnTo>
                    <a:lnTo>
                      <a:pt x="6482" y="4722"/>
                    </a:lnTo>
                    <a:lnTo>
                      <a:pt x="6483" y="4719"/>
                    </a:lnTo>
                    <a:lnTo>
                      <a:pt x="6487" y="4711"/>
                    </a:lnTo>
                    <a:lnTo>
                      <a:pt x="6489" y="4700"/>
                    </a:lnTo>
                    <a:lnTo>
                      <a:pt x="6490" y="4698"/>
                    </a:lnTo>
                    <a:lnTo>
                      <a:pt x="6501" y="4688"/>
                    </a:lnTo>
                    <a:lnTo>
                      <a:pt x="6507" y="4684"/>
                    </a:lnTo>
                    <a:lnTo>
                      <a:pt x="6507" y="4683"/>
                    </a:lnTo>
                    <a:lnTo>
                      <a:pt x="6509" y="4681"/>
                    </a:lnTo>
                    <a:lnTo>
                      <a:pt x="6510" y="4680"/>
                    </a:lnTo>
                    <a:lnTo>
                      <a:pt x="6510" y="4679"/>
                    </a:lnTo>
                    <a:lnTo>
                      <a:pt x="6517" y="4679"/>
                    </a:lnTo>
                    <a:lnTo>
                      <a:pt x="6520" y="4675"/>
                    </a:lnTo>
                    <a:lnTo>
                      <a:pt x="6521" y="4676"/>
                    </a:lnTo>
                    <a:lnTo>
                      <a:pt x="6527" y="4675"/>
                    </a:lnTo>
                    <a:lnTo>
                      <a:pt x="6530" y="4672"/>
                    </a:lnTo>
                    <a:lnTo>
                      <a:pt x="6532" y="4669"/>
                    </a:lnTo>
                    <a:lnTo>
                      <a:pt x="6532" y="4668"/>
                    </a:lnTo>
                    <a:lnTo>
                      <a:pt x="6534" y="4665"/>
                    </a:lnTo>
                    <a:lnTo>
                      <a:pt x="6536" y="4663"/>
                    </a:lnTo>
                    <a:lnTo>
                      <a:pt x="6538" y="4662"/>
                    </a:lnTo>
                    <a:lnTo>
                      <a:pt x="6540" y="4660"/>
                    </a:lnTo>
                    <a:lnTo>
                      <a:pt x="6541" y="4659"/>
                    </a:lnTo>
                    <a:lnTo>
                      <a:pt x="6543" y="4657"/>
                    </a:lnTo>
                    <a:lnTo>
                      <a:pt x="6545" y="4654"/>
                    </a:lnTo>
                    <a:lnTo>
                      <a:pt x="6550" y="4644"/>
                    </a:lnTo>
                    <a:lnTo>
                      <a:pt x="6552" y="4641"/>
                    </a:lnTo>
                    <a:lnTo>
                      <a:pt x="6554" y="4641"/>
                    </a:lnTo>
                    <a:lnTo>
                      <a:pt x="6556" y="4643"/>
                    </a:lnTo>
                    <a:lnTo>
                      <a:pt x="6559" y="4644"/>
                    </a:lnTo>
                    <a:lnTo>
                      <a:pt x="6562" y="4648"/>
                    </a:lnTo>
                    <a:lnTo>
                      <a:pt x="6570" y="4668"/>
                    </a:lnTo>
                    <a:lnTo>
                      <a:pt x="6567" y="4669"/>
                    </a:lnTo>
                    <a:lnTo>
                      <a:pt x="6567" y="4670"/>
                    </a:lnTo>
                    <a:lnTo>
                      <a:pt x="6566" y="4672"/>
                    </a:lnTo>
                    <a:lnTo>
                      <a:pt x="6570" y="4675"/>
                    </a:lnTo>
                    <a:lnTo>
                      <a:pt x="6571" y="4675"/>
                    </a:lnTo>
                    <a:lnTo>
                      <a:pt x="6573" y="4674"/>
                    </a:lnTo>
                    <a:lnTo>
                      <a:pt x="6575" y="4676"/>
                    </a:lnTo>
                    <a:lnTo>
                      <a:pt x="6576" y="4679"/>
                    </a:lnTo>
                    <a:lnTo>
                      <a:pt x="6580" y="4681"/>
                    </a:lnTo>
                    <a:lnTo>
                      <a:pt x="6580" y="4682"/>
                    </a:lnTo>
                    <a:lnTo>
                      <a:pt x="6581" y="4684"/>
                    </a:lnTo>
                    <a:lnTo>
                      <a:pt x="6583" y="4685"/>
                    </a:lnTo>
                    <a:lnTo>
                      <a:pt x="6584" y="4688"/>
                    </a:lnTo>
                    <a:lnTo>
                      <a:pt x="6585" y="4689"/>
                    </a:lnTo>
                    <a:lnTo>
                      <a:pt x="6589" y="4690"/>
                    </a:lnTo>
                    <a:lnTo>
                      <a:pt x="6593" y="4693"/>
                    </a:lnTo>
                    <a:lnTo>
                      <a:pt x="6597" y="4693"/>
                    </a:lnTo>
                    <a:lnTo>
                      <a:pt x="6601" y="4696"/>
                    </a:lnTo>
                    <a:lnTo>
                      <a:pt x="6606" y="4698"/>
                    </a:lnTo>
                    <a:lnTo>
                      <a:pt x="6611" y="4700"/>
                    </a:lnTo>
                    <a:lnTo>
                      <a:pt x="6616" y="4702"/>
                    </a:lnTo>
                    <a:lnTo>
                      <a:pt x="6619" y="4703"/>
                    </a:lnTo>
                    <a:lnTo>
                      <a:pt x="6624" y="4705"/>
                    </a:lnTo>
                    <a:lnTo>
                      <a:pt x="6628" y="4704"/>
                    </a:lnTo>
                    <a:lnTo>
                      <a:pt x="6632" y="4706"/>
                    </a:lnTo>
                    <a:lnTo>
                      <a:pt x="6641" y="4705"/>
                    </a:lnTo>
                    <a:lnTo>
                      <a:pt x="6644" y="4703"/>
                    </a:lnTo>
                    <a:lnTo>
                      <a:pt x="6653" y="4702"/>
                    </a:lnTo>
                    <a:lnTo>
                      <a:pt x="6656" y="4700"/>
                    </a:lnTo>
                    <a:lnTo>
                      <a:pt x="6659" y="4700"/>
                    </a:lnTo>
                    <a:lnTo>
                      <a:pt x="6659" y="4701"/>
                    </a:lnTo>
                    <a:lnTo>
                      <a:pt x="6663" y="4704"/>
                    </a:lnTo>
                    <a:lnTo>
                      <a:pt x="6664" y="4717"/>
                    </a:lnTo>
                    <a:lnTo>
                      <a:pt x="6662" y="4723"/>
                    </a:lnTo>
                    <a:lnTo>
                      <a:pt x="6660" y="4730"/>
                    </a:lnTo>
                    <a:lnTo>
                      <a:pt x="6660" y="4737"/>
                    </a:lnTo>
                    <a:lnTo>
                      <a:pt x="6662" y="4742"/>
                    </a:lnTo>
                    <a:lnTo>
                      <a:pt x="6662" y="4747"/>
                    </a:lnTo>
                    <a:lnTo>
                      <a:pt x="6663" y="4750"/>
                    </a:lnTo>
                    <a:lnTo>
                      <a:pt x="6669" y="4754"/>
                    </a:lnTo>
                    <a:lnTo>
                      <a:pt x="6675" y="4758"/>
                    </a:lnTo>
                    <a:lnTo>
                      <a:pt x="6675" y="4761"/>
                    </a:lnTo>
                    <a:lnTo>
                      <a:pt x="6676" y="4766"/>
                    </a:lnTo>
                    <a:lnTo>
                      <a:pt x="6677" y="4768"/>
                    </a:lnTo>
                    <a:lnTo>
                      <a:pt x="6680" y="4768"/>
                    </a:lnTo>
                    <a:lnTo>
                      <a:pt x="6683" y="4769"/>
                    </a:lnTo>
                    <a:lnTo>
                      <a:pt x="6684" y="4773"/>
                    </a:lnTo>
                    <a:lnTo>
                      <a:pt x="6683" y="4777"/>
                    </a:lnTo>
                    <a:lnTo>
                      <a:pt x="6685" y="4781"/>
                    </a:lnTo>
                    <a:lnTo>
                      <a:pt x="6687" y="4782"/>
                    </a:lnTo>
                    <a:lnTo>
                      <a:pt x="6691" y="4786"/>
                    </a:lnTo>
                    <a:lnTo>
                      <a:pt x="6691" y="4788"/>
                    </a:lnTo>
                    <a:lnTo>
                      <a:pt x="6691" y="4792"/>
                    </a:lnTo>
                    <a:lnTo>
                      <a:pt x="6691" y="4793"/>
                    </a:lnTo>
                    <a:lnTo>
                      <a:pt x="6695" y="4795"/>
                    </a:lnTo>
                    <a:lnTo>
                      <a:pt x="6698" y="4796"/>
                    </a:lnTo>
                    <a:lnTo>
                      <a:pt x="6700" y="4798"/>
                    </a:lnTo>
                    <a:lnTo>
                      <a:pt x="6704" y="4805"/>
                    </a:lnTo>
                    <a:lnTo>
                      <a:pt x="6705" y="4818"/>
                    </a:lnTo>
                    <a:lnTo>
                      <a:pt x="6704" y="4823"/>
                    </a:lnTo>
                    <a:lnTo>
                      <a:pt x="6706" y="4825"/>
                    </a:lnTo>
                    <a:lnTo>
                      <a:pt x="6711" y="4826"/>
                    </a:lnTo>
                    <a:lnTo>
                      <a:pt x="6715" y="4828"/>
                    </a:lnTo>
                    <a:lnTo>
                      <a:pt x="6717" y="4835"/>
                    </a:lnTo>
                    <a:lnTo>
                      <a:pt x="6716" y="4838"/>
                    </a:lnTo>
                    <a:lnTo>
                      <a:pt x="6717" y="4840"/>
                    </a:lnTo>
                    <a:lnTo>
                      <a:pt x="6722" y="4848"/>
                    </a:lnTo>
                    <a:lnTo>
                      <a:pt x="6724" y="4852"/>
                    </a:lnTo>
                    <a:lnTo>
                      <a:pt x="6725" y="4856"/>
                    </a:lnTo>
                    <a:lnTo>
                      <a:pt x="6726" y="4860"/>
                    </a:lnTo>
                    <a:lnTo>
                      <a:pt x="6728" y="4861"/>
                    </a:lnTo>
                    <a:lnTo>
                      <a:pt x="6731" y="4861"/>
                    </a:lnTo>
                    <a:lnTo>
                      <a:pt x="6734" y="4862"/>
                    </a:lnTo>
                    <a:lnTo>
                      <a:pt x="6735" y="4867"/>
                    </a:lnTo>
                    <a:lnTo>
                      <a:pt x="6736" y="4870"/>
                    </a:lnTo>
                    <a:lnTo>
                      <a:pt x="6737" y="4880"/>
                    </a:lnTo>
                    <a:lnTo>
                      <a:pt x="6737" y="4882"/>
                    </a:lnTo>
                    <a:lnTo>
                      <a:pt x="6735" y="4885"/>
                    </a:lnTo>
                    <a:lnTo>
                      <a:pt x="6735" y="4886"/>
                    </a:lnTo>
                    <a:lnTo>
                      <a:pt x="6736" y="4898"/>
                    </a:lnTo>
                    <a:lnTo>
                      <a:pt x="6735" y="4901"/>
                    </a:lnTo>
                    <a:lnTo>
                      <a:pt x="6735" y="4906"/>
                    </a:lnTo>
                    <a:lnTo>
                      <a:pt x="6736" y="4907"/>
                    </a:lnTo>
                    <a:lnTo>
                      <a:pt x="6742" y="4911"/>
                    </a:lnTo>
                    <a:lnTo>
                      <a:pt x="6746" y="4911"/>
                    </a:lnTo>
                    <a:lnTo>
                      <a:pt x="6749" y="4912"/>
                    </a:lnTo>
                    <a:lnTo>
                      <a:pt x="6750" y="4913"/>
                    </a:lnTo>
                    <a:lnTo>
                      <a:pt x="6756" y="4912"/>
                    </a:lnTo>
                    <a:lnTo>
                      <a:pt x="6764" y="4903"/>
                    </a:lnTo>
                    <a:lnTo>
                      <a:pt x="6766" y="4901"/>
                    </a:lnTo>
                    <a:lnTo>
                      <a:pt x="6766" y="4897"/>
                    </a:lnTo>
                    <a:lnTo>
                      <a:pt x="6766" y="4896"/>
                    </a:lnTo>
                    <a:lnTo>
                      <a:pt x="6763" y="4895"/>
                    </a:lnTo>
                    <a:lnTo>
                      <a:pt x="6763" y="4891"/>
                    </a:lnTo>
                    <a:lnTo>
                      <a:pt x="6761" y="4888"/>
                    </a:lnTo>
                    <a:lnTo>
                      <a:pt x="6760" y="4881"/>
                    </a:lnTo>
                    <a:lnTo>
                      <a:pt x="6761" y="4879"/>
                    </a:lnTo>
                    <a:lnTo>
                      <a:pt x="6763" y="4875"/>
                    </a:lnTo>
                    <a:lnTo>
                      <a:pt x="6767" y="4872"/>
                    </a:lnTo>
                    <a:lnTo>
                      <a:pt x="6768" y="4869"/>
                    </a:lnTo>
                    <a:lnTo>
                      <a:pt x="6769" y="4866"/>
                    </a:lnTo>
                    <a:lnTo>
                      <a:pt x="6771" y="4861"/>
                    </a:lnTo>
                    <a:lnTo>
                      <a:pt x="6773" y="4859"/>
                    </a:lnTo>
                    <a:lnTo>
                      <a:pt x="6774" y="4854"/>
                    </a:lnTo>
                    <a:lnTo>
                      <a:pt x="6774" y="4846"/>
                    </a:lnTo>
                    <a:lnTo>
                      <a:pt x="6777" y="4845"/>
                    </a:lnTo>
                    <a:lnTo>
                      <a:pt x="6781" y="4844"/>
                    </a:lnTo>
                    <a:lnTo>
                      <a:pt x="6783" y="4841"/>
                    </a:lnTo>
                    <a:lnTo>
                      <a:pt x="6786" y="4840"/>
                    </a:lnTo>
                    <a:lnTo>
                      <a:pt x="6790" y="4831"/>
                    </a:lnTo>
                    <a:lnTo>
                      <a:pt x="6792" y="4829"/>
                    </a:lnTo>
                    <a:lnTo>
                      <a:pt x="6794" y="4822"/>
                    </a:lnTo>
                    <a:lnTo>
                      <a:pt x="6797" y="4816"/>
                    </a:lnTo>
                    <a:lnTo>
                      <a:pt x="6798" y="4815"/>
                    </a:lnTo>
                    <a:lnTo>
                      <a:pt x="6798" y="4813"/>
                    </a:lnTo>
                    <a:lnTo>
                      <a:pt x="6799" y="4809"/>
                    </a:lnTo>
                    <a:lnTo>
                      <a:pt x="6801" y="4799"/>
                    </a:lnTo>
                    <a:lnTo>
                      <a:pt x="6803" y="4798"/>
                    </a:lnTo>
                    <a:lnTo>
                      <a:pt x="6811" y="4798"/>
                    </a:lnTo>
                    <a:lnTo>
                      <a:pt x="6813" y="4796"/>
                    </a:lnTo>
                    <a:lnTo>
                      <a:pt x="6813" y="4794"/>
                    </a:lnTo>
                    <a:lnTo>
                      <a:pt x="6814" y="4792"/>
                    </a:lnTo>
                    <a:lnTo>
                      <a:pt x="6814" y="4788"/>
                    </a:lnTo>
                    <a:lnTo>
                      <a:pt x="6814" y="4785"/>
                    </a:lnTo>
                    <a:lnTo>
                      <a:pt x="6815" y="4783"/>
                    </a:lnTo>
                    <a:lnTo>
                      <a:pt x="6820" y="4781"/>
                    </a:lnTo>
                    <a:lnTo>
                      <a:pt x="6822" y="4779"/>
                    </a:lnTo>
                    <a:lnTo>
                      <a:pt x="6828" y="4778"/>
                    </a:lnTo>
                    <a:lnTo>
                      <a:pt x="6830" y="4778"/>
                    </a:lnTo>
                    <a:lnTo>
                      <a:pt x="6833" y="4782"/>
                    </a:lnTo>
                    <a:lnTo>
                      <a:pt x="6835" y="4782"/>
                    </a:lnTo>
                    <a:lnTo>
                      <a:pt x="6838" y="4778"/>
                    </a:lnTo>
                    <a:lnTo>
                      <a:pt x="6839" y="4774"/>
                    </a:lnTo>
                    <a:lnTo>
                      <a:pt x="6842" y="4768"/>
                    </a:lnTo>
                    <a:lnTo>
                      <a:pt x="6848" y="4763"/>
                    </a:lnTo>
                    <a:lnTo>
                      <a:pt x="6851" y="4762"/>
                    </a:lnTo>
                    <a:lnTo>
                      <a:pt x="6852" y="4761"/>
                    </a:lnTo>
                    <a:lnTo>
                      <a:pt x="6854" y="4754"/>
                    </a:lnTo>
                    <a:lnTo>
                      <a:pt x="6854" y="4753"/>
                    </a:lnTo>
                    <a:lnTo>
                      <a:pt x="6853" y="4751"/>
                    </a:lnTo>
                    <a:lnTo>
                      <a:pt x="6852" y="4750"/>
                    </a:lnTo>
                    <a:lnTo>
                      <a:pt x="6853" y="4746"/>
                    </a:lnTo>
                    <a:lnTo>
                      <a:pt x="6853" y="4742"/>
                    </a:lnTo>
                    <a:lnTo>
                      <a:pt x="6854" y="4738"/>
                    </a:lnTo>
                    <a:lnTo>
                      <a:pt x="6854" y="4737"/>
                    </a:lnTo>
                    <a:lnTo>
                      <a:pt x="6851" y="4732"/>
                    </a:lnTo>
                    <a:lnTo>
                      <a:pt x="6848" y="4730"/>
                    </a:lnTo>
                    <a:lnTo>
                      <a:pt x="6848" y="4727"/>
                    </a:lnTo>
                    <a:lnTo>
                      <a:pt x="6848" y="4726"/>
                    </a:lnTo>
                    <a:lnTo>
                      <a:pt x="6850" y="4723"/>
                    </a:lnTo>
                    <a:lnTo>
                      <a:pt x="6852" y="4720"/>
                    </a:lnTo>
                    <a:lnTo>
                      <a:pt x="6855" y="4719"/>
                    </a:lnTo>
                    <a:lnTo>
                      <a:pt x="6861" y="4713"/>
                    </a:lnTo>
                    <a:lnTo>
                      <a:pt x="6866" y="4706"/>
                    </a:lnTo>
                    <a:lnTo>
                      <a:pt x="6870" y="4706"/>
                    </a:lnTo>
                    <a:lnTo>
                      <a:pt x="6871" y="4704"/>
                    </a:lnTo>
                    <a:lnTo>
                      <a:pt x="6874" y="4703"/>
                    </a:lnTo>
                    <a:lnTo>
                      <a:pt x="6877" y="4696"/>
                    </a:lnTo>
                    <a:lnTo>
                      <a:pt x="6880" y="4695"/>
                    </a:lnTo>
                    <a:lnTo>
                      <a:pt x="6883" y="4698"/>
                    </a:lnTo>
                    <a:lnTo>
                      <a:pt x="6886" y="4698"/>
                    </a:lnTo>
                    <a:lnTo>
                      <a:pt x="6890" y="4699"/>
                    </a:lnTo>
                    <a:lnTo>
                      <a:pt x="6891" y="4699"/>
                    </a:lnTo>
                    <a:lnTo>
                      <a:pt x="6897" y="4692"/>
                    </a:lnTo>
                    <a:lnTo>
                      <a:pt x="6901" y="4691"/>
                    </a:lnTo>
                    <a:lnTo>
                      <a:pt x="6908" y="4683"/>
                    </a:lnTo>
                    <a:lnTo>
                      <a:pt x="6909" y="4680"/>
                    </a:lnTo>
                    <a:lnTo>
                      <a:pt x="6912" y="4676"/>
                    </a:lnTo>
                    <a:lnTo>
                      <a:pt x="6916" y="4675"/>
                    </a:lnTo>
                    <a:lnTo>
                      <a:pt x="6917" y="4675"/>
                    </a:lnTo>
                    <a:lnTo>
                      <a:pt x="6919" y="4672"/>
                    </a:lnTo>
                    <a:lnTo>
                      <a:pt x="6921" y="4668"/>
                    </a:lnTo>
                    <a:lnTo>
                      <a:pt x="6922" y="4667"/>
                    </a:lnTo>
                    <a:lnTo>
                      <a:pt x="6931" y="4665"/>
                    </a:lnTo>
                    <a:lnTo>
                      <a:pt x="6934" y="4667"/>
                    </a:lnTo>
                    <a:lnTo>
                      <a:pt x="6936" y="4667"/>
                    </a:lnTo>
                    <a:lnTo>
                      <a:pt x="6940" y="4662"/>
                    </a:lnTo>
                    <a:lnTo>
                      <a:pt x="6945" y="4660"/>
                    </a:lnTo>
                    <a:lnTo>
                      <a:pt x="6952" y="4651"/>
                    </a:lnTo>
                    <a:lnTo>
                      <a:pt x="6956" y="4651"/>
                    </a:lnTo>
                    <a:lnTo>
                      <a:pt x="6958" y="4649"/>
                    </a:lnTo>
                    <a:lnTo>
                      <a:pt x="6960" y="4648"/>
                    </a:lnTo>
                    <a:lnTo>
                      <a:pt x="6960" y="4647"/>
                    </a:lnTo>
                    <a:lnTo>
                      <a:pt x="6960" y="4643"/>
                    </a:lnTo>
                    <a:lnTo>
                      <a:pt x="6963" y="4641"/>
                    </a:lnTo>
                    <a:lnTo>
                      <a:pt x="6968" y="4640"/>
                    </a:lnTo>
                    <a:lnTo>
                      <a:pt x="6971" y="4638"/>
                    </a:lnTo>
                    <a:lnTo>
                      <a:pt x="6980" y="4637"/>
                    </a:lnTo>
                    <a:lnTo>
                      <a:pt x="6984" y="4638"/>
                    </a:lnTo>
                    <a:lnTo>
                      <a:pt x="6985" y="4640"/>
                    </a:lnTo>
                    <a:lnTo>
                      <a:pt x="6987" y="4642"/>
                    </a:lnTo>
                    <a:lnTo>
                      <a:pt x="6995" y="4641"/>
                    </a:lnTo>
                    <a:lnTo>
                      <a:pt x="6996" y="4641"/>
                    </a:lnTo>
                    <a:lnTo>
                      <a:pt x="6999" y="4643"/>
                    </a:lnTo>
                    <a:lnTo>
                      <a:pt x="7001" y="4647"/>
                    </a:lnTo>
                    <a:lnTo>
                      <a:pt x="7002" y="4647"/>
                    </a:lnTo>
                    <a:lnTo>
                      <a:pt x="7008" y="4641"/>
                    </a:lnTo>
                    <a:lnTo>
                      <a:pt x="7011" y="4638"/>
                    </a:lnTo>
                    <a:lnTo>
                      <a:pt x="7021" y="4630"/>
                    </a:lnTo>
                    <a:lnTo>
                      <a:pt x="7024" y="4629"/>
                    </a:lnTo>
                    <a:lnTo>
                      <a:pt x="7026" y="4627"/>
                    </a:lnTo>
                    <a:lnTo>
                      <a:pt x="7029" y="4626"/>
                    </a:lnTo>
                    <a:lnTo>
                      <a:pt x="7032" y="4622"/>
                    </a:lnTo>
                    <a:lnTo>
                      <a:pt x="7035" y="4621"/>
                    </a:lnTo>
                    <a:lnTo>
                      <a:pt x="7036" y="4617"/>
                    </a:lnTo>
                    <a:lnTo>
                      <a:pt x="7038" y="4615"/>
                    </a:lnTo>
                    <a:lnTo>
                      <a:pt x="7040" y="4613"/>
                    </a:lnTo>
                    <a:lnTo>
                      <a:pt x="7041" y="4611"/>
                    </a:lnTo>
                    <a:lnTo>
                      <a:pt x="7045" y="4610"/>
                    </a:lnTo>
                    <a:lnTo>
                      <a:pt x="7047" y="4605"/>
                    </a:lnTo>
                    <a:lnTo>
                      <a:pt x="7049" y="4599"/>
                    </a:lnTo>
                    <a:lnTo>
                      <a:pt x="7050" y="4593"/>
                    </a:lnTo>
                    <a:lnTo>
                      <a:pt x="7052" y="4592"/>
                    </a:lnTo>
                    <a:lnTo>
                      <a:pt x="7053" y="4591"/>
                    </a:lnTo>
                    <a:lnTo>
                      <a:pt x="7056" y="4587"/>
                    </a:lnTo>
                    <a:lnTo>
                      <a:pt x="7059" y="4586"/>
                    </a:lnTo>
                    <a:lnTo>
                      <a:pt x="7061" y="4584"/>
                    </a:lnTo>
                    <a:lnTo>
                      <a:pt x="7062" y="4584"/>
                    </a:lnTo>
                    <a:lnTo>
                      <a:pt x="7064" y="4581"/>
                    </a:lnTo>
                    <a:lnTo>
                      <a:pt x="7070" y="4580"/>
                    </a:lnTo>
                    <a:lnTo>
                      <a:pt x="7070" y="4579"/>
                    </a:lnTo>
                    <a:lnTo>
                      <a:pt x="7070" y="4574"/>
                    </a:lnTo>
                    <a:lnTo>
                      <a:pt x="7072" y="4569"/>
                    </a:lnTo>
                    <a:lnTo>
                      <a:pt x="7073" y="4560"/>
                    </a:lnTo>
                    <a:lnTo>
                      <a:pt x="7074" y="4555"/>
                    </a:lnTo>
                    <a:lnTo>
                      <a:pt x="7076" y="4554"/>
                    </a:lnTo>
                    <a:lnTo>
                      <a:pt x="7078" y="4551"/>
                    </a:lnTo>
                    <a:lnTo>
                      <a:pt x="7083" y="4546"/>
                    </a:lnTo>
                    <a:lnTo>
                      <a:pt x="7088" y="4545"/>
                    </a:lnTo>
                    <a:lnTo>
                      <a:pt x="7094" y="4544"/>
                    </a:lnTo>
                    <a:lnTo>
                      <a:pt x="7098" y="4544"/>
                    </a:lnTo>
                    <a:lnTo>
                      <a:pt x="7099" y="4543"/>
                    </a:lnTo>
                    <a:lnTo>
                      <a:pt x="7100" y="4538"/>
                    </a:lnTo>
                    <a:lnTo>
                      <a:pt x="7100" y="4528"/>
                    </a:lnTo>
                    <a:lnTo>
                      <a:pt x="7105" y="4529"/>
                    </a:lnTo>
                    <a:lnTo>
                      <a:pt x="7109" y="4528"/>
                    </a:lnTo>
                    <a:lnTo>
                      <a:pt x="7120" y="4526"/>
                    </a:lnTo>
                    <a:lnTo>
                      <a:pt x="7122" y="4524"/>
                    </a:lnTo>
                    <a:lnTo>
                      <a:pt x="7123" y="4520"/>
                    </a:lnTo>
                    <a:lnTo>
                      <a:pt x="7126" y="4520"/>
                    </a:lnTo>
                    <a:lnTo>
                      <a:pt x="7129" y="4520"/>
                    </a:lnTo>
                    <a:lnTo>
                      <a:pt x="7133" y="4525"/>
                    </a:lnTo>
                    <a:lnTo>
                      <a:pt x="7134" y="4525"/>
                    </a:lnTo>
                    <a:lnTo>
                      <a:pt x="7135" y="4523"/>
                    </a:lnTo>
                    <a:lnTo>
                      <a:pt x="7141" y="4524"/>
                    </a:lnTo>
                    <a:lnTo>
                      <a:pt x="7141" y="4522"/>
                    </a:lnTo>
                    <a:lnTo>
                      <a:pt x="7140" y="4519"/>
                    </a:lnTo>
                    <a:lnTo>
                      <a:pt x="7140" y="4518"/>
                    </a:lnTo>
                    <a:lnTo>
                      <a:pt x="7141" y="4517"/>
                    </a:lnTo>
                    <a:lnTo>
                      <a:pt x="7145" y="4516"/>
                    </a:lnTo>
                    <a:lnTo>
                      <a:pt x="7146" y="4512"/>
                    </a:lnTo>
                    <a:lnTo>
                      <a:pt x="7147" y="4512"/>
                    </a:lnTo>
                    <a:lnTo>
                      <a:pt x="7150" y="4512"/>
                    </a:lnTo>
                    <a:lnTo>
                      <a:pt x="7152" y="4513"/>
                    </a:lnTo>
                    <a:lnTo>
                      <a:pt x="7153" y="4513"/>
                    </a:lnTo>
                    <a:lnTo>
                      <a:pt x="7154" y="4508"/>
                    </a:lnTo>
                    <a:lnTo>
                      <a:pt x="7156" y="4508"/>
                    </a:lnTo>
                    <a:lnTo>
                      <a:pt x="7160" y="4507"/>
                    </a:lnTo>
                    <a:lnTo>
                      <a:pt x="7163" y="4512"/>
                    </a:lnTo>
                    <a:lnTo>
                      <a:pt x="7170" y="4518"/>
                    </a:lnTo>
                    <a:lnTo>
                      <a:pt x="7172" y="4523"/>
                    </a:lnTo>
                    <a:lnTo>
                      <a:pt x="7173" y="4526"/>
                    </a:lnTo>
                    <a:lnTo>
                      <a:pt x="7174" y="4529"/>
                    </a:lnTo>
                    <a:lnTo>
                      <a:pt x="7175" y="4535"/>
                    </a:lnTo>
                    <a:lnTo>
                      <a:pt x="7177" y="4537"/>
                    </a:lnTo>
                    <a:lnTo>
                      <a:pt x="7181" y="4539"/>
                    </a:lnTo>
                    <a:lnTo>
                      <a:pt x="7185" y="4540"/>
                    </a:lnTo>
                    <a:lnTo>
                      <a:pt x="7186" y="4539"/>
                    </a:lnTo>
                    <a:lnTo>
                      <a:pt x="7186" y="4538"/>
                    </a:lnTo>
                    <a:lnTo>
                      <a:pt x="7193" y="4540"/>
                    </a:lnTo>
                    <a:lnTo>
                      <a:pt x="7201" y="4536"/>
                    </a:lnTo>
                    <a:lnTo>
                      <a:pt x="7203" y="4533"/>
                    </a:lnTo>
                    <a:lnTo>
                      <a:pt x="7203" y="4526"/>
                    </a:lnTo>
                    <a:lnTo>
                      <a:pt x="7204" y="4520"/>
                    </a:lnTo>
                    <a:lnTo>
                      <a:pt x="7207" y="4516"/>
                    </a:lnTo>
                    <a:lnTo>
                      <a:pt x="7209" y="4513"/>
                    </a:lnTo>
                    <a:lnTo>
                      <a:pt x="7214" y="4509"/>
                    </a:lnTo>
                    <a:lnTo>
                      <a:pt x="7215" y="4508"/>
                    </a:lnTo>
                    <a:lnTo>
                      <a:pt x="7218" y="4503"/>
                    </a:lnTo>
                    <a:lnTo>
                      <a:pt x="7219" y="4503"/>
                    </a:lnTo>
                    <a:lnTo>
                      <a:pt x="7222" y="4506"/>
                    </a:lnTo>
                    <a:lnTo>
                      <a:pt x="7225" y="4496"/>
                    </a:lnTo>
                    <a:lnTo>
                      <a:pt x="7227" y="4494"/>
                    </a:lnTo>
                    <a:lnTo>
                      <a:pt x="7228" y="4494"/>
                    </a:lnTo>
                    <a:lnTo>
                      <a:pt x="7229" y="4496"/>
                    </a:lnTo>
                    <a:lnTo>
                      <a:pt x="7232" y="4495"/>
                    </a:lnTo>
                    <a:lnTo>
                      <a:pt x="7232" y="4494"/>
                    </a:lnTo>
                    <a:lnTo>
                      <a:pt x="7232" y="4489"/>
                    </a:lnTo>
                    <a:lnTo>
                      <a:pt x="7234" y="4489"/>
                    </a:lnTo>
                    <a:lnTo>
                      <a:pt x="7236" y="4488"/>
                    </a:lnTo>
                    <a:lnTo>
                      <a:pt x="7237" y="4493"/>
                    </a:lnTo>
                    <a:lnTo>
                      <a:pt x="7238" y="4492"/>
                    </a:lnTo>
                    <a:lnTo>
                      <a:pt x="7238" y="4485"/>
                    </a:lnTo>
                    <a:lnTo>
                      <a:pt x="7246" y="4472"/>
                    </a:lnTo>
                    <a:lnTo>
                      <a:pt x="7246" y="4471"/>
                    </a:lnTo>
                    <a:lnTo>
                      <a:pt x="7242" y="4464"/>
                    </a:lnTo>
                    <a:lnTo>
                      <a:pt x="7243" y="4463"/>
                    </a:lnTo>
                    <a:lnTo>
                      <a:pt x="7244" y="4463"/>
                    </a:lnTo>
                    <a:lnTo>
                      <a:pt x="7247" y="4464"/>
                    </a:lnTo>
                    <a:lnTo>
                      <a:pt x="7247" y="4457"/>
                    </a:lnTo>
                    <a:lnTo>
                      <a:pt x="7244" y="4454"/>
                    </a:lnTo>
                    <a:lnTo>
                      <a:pt x="7243" y="4452"/>
                    </a:lnTo>
                    <a:lnTo>
                      <a:pt x="7243" y="4451"/>
                    </a:lnTo>
                    <a:lnTo>
                      <a:pt x="7246" y="4451"/>
                    </a:lnTo>
                    <a:lnTo>
                      <a:pt x="7246" y="4448"/>
                    </a:lnTo>
                    <a:lnTo>
                      <a:pt x="7245" y="4448"/>
                    </a:lnTo>
                    <a:lnTo>
                      <a:pt x="7243" y="4448"/>
                    </a:lnTo>
                    <a:lnTo>
                      <a:pt x="7242" y="4447"/>
                    </a:lnTo>
                    <a:lnTo>
                      <a:pt x="7242" y="4445"/>
                    </a:lnTo>
                    <a:lnTo>
                      <a:pt x="7246" y="4444"/>
                    </a:lnTo>
                    <a:lnTo>
                      <a:pt x="7246" y="4443"/>
                    </a:lnTo>
                    <a:lnTo>
                      <a:pt x="7245" y="4438"/>
                    </a:lnTo>
                    <a:lnTo>
                      <a:pt x="7246" y="4436"/>
                    </a:lnTo>
                    <a:lnTo>
                      <a:pt x="7246" y="4435"/>
                    </a:lnTo>
                    <a:lnTo>
                      <a:pt x="7250" y="4433"/>
                    </a:lnTo>
                    <a:lnTo>
                      <a:pt x="7250" y="4430"/>
                    </a:lnTo>
                    <a:lnTo>
                      <a:pt x="7248" y="4424"/>
                    </a:lnTo>
                    <a:lnTo>
                      <a:pt x="7249" y="4422"/>
                    </a:lnTo>
                    <a:lnTo>
                      <a:pt x="7254" y="4422"/>
                    </a:lnTo>
                    <a:lnTo>
                      <a:pt x="7255" y="4421"/>
                    </a:lnTo>
                    <a:lnTo>
                      <a:pt x="7255" y="4417"/>
                    </a:lnTo>
                    <a:lnTo>
                      <a:pt x="7258" y="4415"/>
                    </a:lnTo>
                    <a:lnTo>
                      <a:pt x="7259" y="4416"/>
                    </a:lnTo>
                    <a:lnTo>
                      <a:pt x="7260" y="4417"/>
                    </a:lnTo>
                    <a:lnTo>
                      <a:pt x="7261" y="4419"/>
                    </a:lnTo>
                    <a:lnTo>
                      <a:pt x="7264" y="4417"/>
                    </a:lnTo>
                    <a:lnTo>
                      <a:pt x="7265" y="4414"/>
                    </a:lnTo>
                    <a:lnTo>
                      <a:pt x="7270" y="4414"/>
                    </a:lnTo>
                    <a:lnTo>
                      <a:pt x="7274" y="4413"/>
                    </a:lnTo>
                    <a:lnTo>
                      <a:pt x="7276" y="4412"/>
                    </a:lnTo>
                    <a:lnTo>
                      <a:pt x="7277" y="4411"/>
                    </a:lnTo>
                    <a:lnTo>
                      <a:pt x="7279" y="4409"/>
                    </a:lnTo>
                    <a:lnTo>
                      <a:pt x="7280" y="4405"/>
                    </a:lnTo>
                    <a:lnTo>
                      <a:pt x="7284" y="4404"/>
                    </a:lnTo>
                    <a:lnTo>
                      <a:pt x="7297" y="4409"/>
                    </a:lnTo>
                    <a:lnTo>
                      <a:pt x="7305" y="4411"/>
                    </a:lnTo>
                    <a:lnTo>
                      <a:pt x="7309" y="4414"/>
                    </a:lnTo>
                    <a:lnTo>
                      <a:pt x="7312" y="4415"/>
                    </a:lnTo>
                    <a:lnTo>
                      <a:pt x="7316" y="4414"/>
                    </a:lnTo>
                    <a:lnTo>
                      <a:pt x="7317" y="4413"/>
                    </a:lnTo>
                    <a:lnTo>
                      <a:pt x="7321" y="4411"/>
                    </a:lnTo>
                    <a:lnTo>
                      <a:pt x="7325" y="4411"/>
                    </a:lnTo>
                    <a:lnTo>
                      <a:pt x="7328" y="4410"/>
                    </a:lnTo>
                    <a:lnTo>
                      <a:pt x="7327" y="4406"/>
                    </a:lnTo>
                    <a:lnTo>
                      <a:pt x="7327" y="4403"/>
                    </a:lnTo>
                    <a:lnTo>
                      <a:pt x="7327" y="4400"/>
                    </a:lnTo>
                    <a:lnTo>
                      <a:pt x="7327" y="4398"/>
                    </a:lnTo>
                    <a:lnTo>
                      <a:pt x="7327" y="4396"/>
                    </a:lnTo>
                    <a:lnTo>
                      <a:pt x="7329" y="4396"/>
                    </a:lnTo>
                    <a:lnTo>
                      <a:pt x="7332" y="4399"/>
                    </a:lnTo>
                    <a:lnTo>
                      <a:pt x="7336" y="4402"/>
                    </a:lnTo>
                    <a:lnTo>
                      <a:pt x="7339" y="4402"/>
                    </a:lnTo>
                    <a:lnTo>
                      <a:pt x="7343" y="4406"/>
                    </a:lnTo>
                    <a:lnTo>
                      <a:pt x="7348" y="4409"/>
                    </a:lnTo>
                    <a:lnTo>
                      <a:pt x="7350" y="4409"/>
                    </a:lnTo>
                    <a:lnTo>
                      <a:pt x="7353" y="4411"/>
                    </a:lnTo>
                    <a:lnTo>
                      <a:pt x="7356" y="4411"/>
                    </a:lnTo>
                    <a:lnTo>
                      <a:pt x="7360" y="4410"/>
                    </a:lnTo>
                    <a:lnTo>
                      <a:pt x="7362" y="4412"/>
                    </a:lnTo>
                    <a:lnTo>
                      <a:pt x="7364" y="4412"/>
                    </a:lnTo>
                    <a:lnTo>
                      <a:pt x="7367" y="4412"/>
                    </a:lnTo>
                    <a:lnTo>
                      <a:pt x="7368" y="4411"/>
                    </a:lnTo>
                    <a:lnTo>
                      <a:pt x="7372" y="4410"/>
                    </a:lnTo>
                    <a:lnTo>
                      <a:pt x="7374" y="4408"/>
                    </a:lnTo>
                    <a:lnTo>
                      <a:pt x="7377" y="4408"/>
                    </a:lnTo>
                    <a:lnTo>
                      <a:pt x="7380" y="4410"/>
                    </a:lnTo>
                    <a:lnTo>
                      <a:pt x="7382" y="4409"/>
                    </a:lnTo>
                    <a:lnTo>
                      <a:pt x="7383" y="4405"/>
                    </a:lnTo>
                    <a:lnTo>
                      <a:pt x="7384" y="4403"/>
                    </a:lnTo>
                    <a:lnTo>
                      <a:pt x="7383" y="4403"/>
                    </a:lnTo>
                    <a:lnTo>
                      <a:pt x="7381" y="4399"/>
                    </a:lnTo>
                    <a:lnTo>
                      <a:pt x="7381" y="4394"/>
                    </a:lnTo>
                    <a:lnTo>
                      <a:pt x="7383" y="4393"/>
                    </a:lnTo>
                    <a:lnTo>
                      <a:pt x="7387" y="4392"/>
                    </a:lnTo>
                    <a:lnTo>
                      <a:pt x="7391" y="4388"/>
                    </a:lnTo>
                    <a:lnTo>
                      <a:pt x="7391" y="4384"/>
                    </a:lnTo>
                    <a:lnTo>
                      <a:pt x="7395" y="4377"/>
                    </a:lnTo>
                    <a:lnTo>
                      <a:pt x="7397" y="4371"/>
                    </a:lnTo>
                    <a:lnTo>
                      <a:pt x="7397" y="4370"/>
                    </a:lnTo>
                    <a:lnTo>
                      <a:pt x="7394" y="4369"/>
                    </a:lnTo>
                    <a:lnTo>
                      <a:pt x="7388" y="4370"/>
                    </a:lnTo>
                    <a:lnTo>
                      <a:pt x="7385" y="4368"/>
                    </a:lnTo>
                    <a:lnTo>
                      <a:pt x="7381" y="4368"/>
                    </a:lnTo>
                    <a:lnTo>
                      <a:pt x="7379" y="4368"/>
                    </a:lnTo>
                    <a:lnTo>
                      <a:pt x="7377" y="4367"/>
                    </a:lnTo>
                    <a:lnTo>
                      <a:pt x="7374" y="4369"/>
                    </a:lnTo>
                    <a:lnTo>
                      <a:pt x="7373" y="4370"/>
                    </a:lnTo>
                    <a:lnTo>
                      <a:pt x="7371" y="4370"/>
                    </a:lnTo>
                    <a:lnTo>
                      <a:pt x="7370" y="4369"/>
                    </a:lnTo>
                    <a:lnTo>
                      <a:pt x="7367" y="4363"/>
                    </a:lnTo>
                    <a:lnTo>
                      <a:pt x="7366" y="4358"/>
                    </a:lnTo>
                    <a:lnTo>
                      <a:pt x="7361" y="4351"/>
                    </a:lnTo>
                    <a:lnTo>
                      <a:pt x="7360" y="4350"/>
                    </a:lnTo>
                    <a:lnTo>
                      <a:pt x="7361" y="4348"/>
                    </a:lnTo>
                    <a:lnTo>
                      <a:pt x="7364" y="4340"/>
                    </a:lnTo>
                    <a:lnTo>
                      <a:pt x="7368" y="4337"/>
                    </a:lnTo>
                    <a:lnTo>
                      <a:pt x="7382" y="4334"/>
                    </a:lnTo>
                    <a:lnTo>
                      <a:pt x="7385" y="4337"/>
                    </a:lnTo>
                    <a:lnTo>
                      <a:pt x="7390" y="4336"/>
                    </a:lnTo>
                    <a:lnTo>
                      <a:pt x="7393" y="4338"/>
                    </a:lnTo>
                    <a:lnTo>
                      <a:pt x="7397" y="4338"/>
                    </a:lnTo>
                    <a:lnTo>
                      <a:pt x="7399" y="4339"/>
                    </a:lnTo>
                    <a:lnTo>
                      <a:pt x="7411" y="4338"/>
                    </a:lnTo>
                    <a:lnTo>
                      <a:pt x="7414" y="4339"/>
                    </a:lnTo>
                    <a:lnTo>
                      <a:pt x="7421" y="4339"/>
                    </a:lnTo>
                    <a:lnTo>
                      <a:pt x="7423" y="4340"/>
                    </a:lnTo>
                    <a:lnTo>
                      <a:pt x="7429" y="4346"/>
                    </a:lnTo>
                    <a:lnTo>
                      <a:pt x="7429" y="4347"/>
                    </a:lnTo>
                    <a:lnTo>
                      <a:pt x="7430" y="4351"/>
                    </a:lnTo>
                    <a:lnTo>
                      <a:pt x="7432" y="4353"/>
                    </a:lnTo>
                    <a:lnTo>
                      <a:pt x="7433" y="4354"/>
                    </a:lnTo>
                    <a:lnTo>
                      <a:pt x="7436" y="4354"/>
                    </a:lnTo>
                    <a:lnTo>
                      <a:pt x="7442" y="4358"/>
                    </a:lnTo>
                    <a:lnTo>
                      <a:pt x="7454" y="4355"/>
                    </a:lnTo>
                    <a:lnTo>
                      <a:pt x="7456" y="4354"/>
                    </a:lnTo>
                    <a:lnTo>
                      <a:pt x="7465" y="4352"/>
                    </a:lnTo>
                    <a:lnTo>
                      <a:pt x="7468" y="4350"/>
                    </a:lnTo>
                    <a:lnTo>
                      <a:pt x="7472" y="4349"/>
                    </a:lnTo>
                    <a:lnTo>
                      <a:pt x="7474" y="4350"/>
                    </a:lnTo>
                    <a:lnTo>
                      <a:pt x="7477" y="4351"/>
                    </a:lnTo>
                    <a:lnTo>
                      <a:pt x="7488" y="4357"/>
                    </a:lnTo>
                    <a:lnTo>
                      <a:pt x="7494" y="4362"/>
                    </a:lnTo>
                    <a:lnTo>
                      <a:pt x="7495" y="4367"/>
                    </a:lnTo>
                    <a:lnTo>
                      <a:pt x="7499" y="4369"/>
                    </a:lnTo>
                    <a:lnTo>
                      <a:pt x="7504" y="4370"/>
                    </a:lnTo>
                    <a:lnTo>
                      <a:pt x="7506" y="4369"/>
                    </a:lnTo>
                    <a:lnTo>
                      <a:pt x="7507" y="4370"/>
                    </a:lnTo>
                    <a:lnTo>
                      <a:pt x="7507" y="4371"/>
                    </a:lnTo>
                    <a:lnTo>
                      <a:pt x="7512" y="4372"/>
                    </a:lnTo>
                    <a:lnTo>
                      <a:pt x="7514" y="4372"/>
                    </a:lnTo>
                    <a:lnTo>
                      <a:pt x="7515" y="4371"/>
                    </a:lnTo>
                    <a:lnTo>
                      <a:pt x="7518" y="4365"/>
                    </a:lnTo>
                    <a:lnTo>
                      <a:pt x="7520" y="4364"/>
                    </a:lnTo>
                    <a:lnTo>
                      <a:pt x="7520" y="4360"/>
                    </a:lnTo>
                    <a:lnTo>
                      <a:pt x="7522" y="4357"/>
                    </a:lnTo>
                    <a:lnTo>
                      <a:pt x="7520" y="4352"/>
                    </a:lnTo>
                    <a:lnTo>
                      <a:pt x="7525" y="4350"/>
                    </a:lnTo>
                    <a:lnTo>
                      <a:pt x="7527" y="4348"/>
                    </a:lnTo>
                    <a:lnTo>
                      <a:pt x="7534" y="4347"/>
                    </a:lnTo>
                    <a:lnTo>
                      <a:pt x="7537" y="4350"/>
                    </a:lnTo>
                    <a:lnTo>
                      <a:pt x="7543" y="4352"/>
                    </a:lnTo>
                    <a:lnTo>
                      <a:pt x="7551" y="4344"/>
                    </a:lnTo>
                    <a:lnTo>
                      <a:pt x="7571" y="4341"/>
                    </a:lnTo>
                    <a:lnTo>
                      <a:pt x="7577" y="4334"/>
                    </a:lnTo>
                    <a:lnTo>
                      <a:pt x="7581" y="4327"/>
                    </a:lnTo>
                    <a:lnTo>
                      <a:pt x="7586" y="4326"/>
                    </a:lnTo>
                    <a:lnTo>
                      <a:pt x="7589" y="4323"/>
                    </a:lnTo>
                    <a:lnTo>
                      <a:pt x="7599" y="4321"/>
                    </a:lnTo>
                    <a:lnTo>
                      <a:pt x="7600" y="4320"/>
                    </a:lnTo>
                    <a:lnTo>
                      <a:pt x="7602" y="4316"/>
                    </a:lnTo>
                    <a:lnTo>
                      <a:pt x="7604" y="4315"/>
                    </a:lnTo>
                    <a:lnTo>
                      <a:pt x="7616" y="4312"/>
                    </a:lnTo>
                    <a:lnTo>
                      <a:pt x="7618" y="4310"/>
                    </a:lnTo>
                    <a:lnTo>
                      <a:pt x="7619" y="4309"/>
                    </a:lnTo>
                    <a:lnTo>
                      <a:pt x="7619" y="4307"/>
                    </a:lnTo>
                    <a:lnTo>
                      <a:pt x="7615" y="4302"/>
                    </a:lnTo>
                    <a:lnTo>
                      <a:pt x="7610" y="4300"/>
                    </a:lnTo>
                    <a:lnTo>
                      <a:pt x="7604" y="4301"/>
                    </a:lnTo>
                    <a:lnTo>
                      <a:pt x="7601" y="4300"/>
                    </a:lnTo>
                    <a:lnTo>
                      <a:pt x="7600" y="4293"/>
                    </a:lnTo>
                    <a:lnTo>
                      <a:pt x="7601" y="4289"/>
                    </a:lnTo>
                    <a:lnTo>
                      <a:pt x="7600" y="4280"/>
                    </a:lnTo>
                    <a:lnTo>
                      <a:pt x="7600" y="4278"/>
                    </a:lnTo>
                    <a:lnTo>
                      <a:pt x="7598" y="4274"/>
                    </a:lnTo>
                    <a:lnTo>
                      <a:pt x="7598" y="4269"/>
                    </a:lnTo>
                    <a:lnTo>
                      <a:pt x="7600" y="4268"/>
                    </a:lnTo>
                    <a:lnTo>
                      <a:pt x="7601" y="4266"/>
                    </a:lnTo>
                    <a:lnTo>
                      <a:pt x="7605" y="4264"/>
                    </a:lnTo>
                    <a:lnTo>
                      <a:pt x="7607" y="4261"/>
                    </a:lnTo>
                    <a:lnTo>
                      <a:pt x="7609" y="4259"/>
                    </a:lnTo>
                    <a:lnTo>
                      <a:pt x="7609" y="4258"/>
                    </a:lnTo>
                    <a:lnTo>
                      <a:pt x="7610" y="4255"/>
                    </a:lnTo>
                    <a:lnTo>
                      <a:pt x="7610" y="4250"/>
                    </a:lnTo>
                    <a:lnTo>
                      <a:pt x="7611" y="4245"/>
                    </a:lnTo>
                    <a:lnTo>
                      <a:pt x="7612" y="4243"/>
                    </a:lnTo>
                    <a:lnTo>
                      <a:pt x="7615" y="4241"/>
                    </a:lnTo>
                    <a:lnTo>
                      <a:pt x="7616" y="4240"/>
                    </a:lnTo>
                    <a:lnTo>
                      <a:pt x="7618" y="4238"/>
                    </a:lnTo>
                    <a:lnTo>
                      <a:pt x="7630" y="4236"/>
                    </a:lnTo>
                    <a:lnTo>
                      <a:pt x="7633" y="4234"/>
                    </a:lnTo>
                    <a:lnTo>
                      <a:pt x="7637" y="4233"/>
                    </a:lnTo>
                    <a:lnTo>
                      <a:pt x="7639" y="4230"/>
                    </a:lnTo>
                    <a:lnTo>
                      <a:pt x="7643" y="4229"/>
                    </a:lnTo>
                    <a:lnTo>
                      <a:pt x="7646" y="4227"/>
                    </a:lnTo>
                    <a:lnTo>
                      <a:pt x="7648" y="4226"/>
                    </a:lnTo>
                    <a:lnTo>
                      <a:pt x="7650" y="4224"/>
                    </a:lnTo>
                    <a:lnTo>
                      <a:pt x="7656" y="4223"/>
                    </a:lnTo>
                    <a:lnTo>
                      <a:pt x="7661" y="4216"/>
                    </a:lnTo>
                    <a:lnTo>
                      <a:pt x="7663" y="4214"/>
                    </a:lnTo>
                    <a:lnTo>
                      <a:pt x="7665" y="4213"/>
                    </a:lnTo>
                    <a:lnTo>
                      <a:pt x="7689" y="4209"/>
                    </a:lnTo>
                    <a:lnTo>
                      <a:pt x="7690" y="4210"/>
                    </a:lnTo>
                    <a:lnTo>
                      <a:pt x="7691" y="4212"/>
                    </a:lnTo>
                    <a:lnTo>
                      <a:pt x="7691" y="4214"/>
                    </a:lnTo>
                    <a:lnTo>
                      <a:pt x="7694" y="4217"/>
                    </a:lnTo>
                    <a:lnTo>
                      <a:pt x="7696" y="4220"/>
                    </a:lnTo>
                    <a:lnTo>
                      <a:pt x="7699" y="4222"/>
                    </a:lnTo>
                    <a:lnTo>
                      <a:pt x="7704" y="4219"/>
                    </a:lnTo>
                    <a:lnTo>
                      <a:pt x="7708" y="4216"/>
                    </a:lnTo>
                    <a:lnTo>
                      <a:pt x="7708" y="4210"/>
                    </a:lnTo>
                    <a:lnTo>
                      <a:pt x="7712" y="4205"/>
                    </a:lnTo>
                    <a:lnTo>
                      <a:pt x="7714" y="4202"/>
                    </a:lnTo>
                    <a:lnTo>
                      <a:pt x="7714" y="4199"/>
                    </a:lnTo>
                    <a:lnTo>
                      <a:pt x="7712" y="4197"/>
                    </a:lnTo>
                    <a:lnTo>
                      <a:pt x="7712" y="4195"/>
                    </a:lnTo>
                    <a:lnTo>
                      <a:pt x="7718" y="4185"/>
                    </a:lnTo>
                    <a:lnTo>
                      <a:pt x="7718" y="4183"/>
                    </a:lnTo>
                    <a:lnTo>
                      <a:pt x="7718" y="4181"/>
                    </a:lnTo>
                    <a:lnTo>
                      <a:pt x="7720" y="4170"/>
                    </a:lnTo>
                    <a:lnTo>
                      <a:pt x="7719" y="4161"/>
                    </a:lnTo>
                    <a:lnTo>
                      <a:pt x="7720" y="4156"/>
                    </a:lnTo>
                    <a:lnTo>
                      <a:pt x="7720" y="4152"/>
                    </a:lnTo>
                    <a:lnTo>
                      <a:pt x="7721" y="4145"/>
                    </a:lnTo>
                    <a:lnTo>
                      <a:pt x="7722" y="4143"/>
                    </a:lnTo>
                    <a:lnTo>
                      <a:pt x="7723" y="4143"/>
                    </a:lnTo>
                    <a:lnTo>
                      <a:pt x="7723" y="4141"/>
                    </a:lnTo>
                    <a:lnTo>
                      <a:pt x="7721" y="4135"/>
                    </a:lnTo>
                    <a:lnTo>
                      <a:pt x="7719" y="4132"/>
                    </a:lnTo>
                    <a:lnTo>
                      <a:pt x="7719" y="4129"/>
                    </a:lnTo>
                    <a:lnTo>
                      <a:pt x="7722" y="4123"/>
                    </a:lnTo>
                    <a:lnTo>
                      <a:pt x="7722" y="4120"/>
                    </a:lnTo>
                    <a:lnTo>
                      <a:pt x="7724" y="4114"/>
                    </a:lnTo>
                    <a:lnTo>
                      <a:pt x="7723" y="4112"/>
                    </a:lnTo>
                    <a:lnTo>
                      <a:pt x="7719" y="4108"/>
                    </a:lnTo>
                    <a:lnTo>
                      <a:pt x="7719" y="4105"/>
                    </a:lnTo>
                    <a:lnTo>
                      <a:pt x="7720" y="4104"/>
                    </a:lnTo>
                    <a:lnTo>
                      <a:pt x="7722" y="4104"/>
                    </a:lnTo>
                    <a:lnTo>
                      <a:pt x="7724" y="4104"/>
                    </a:lnTo>
                    <a:lnTo>
                      <a:pt x="7727" y="4101"/>
                    </a:lnTo>
                    <a:lnTo>
                      <a:pt x="7727" y="4099"/>
                    </a:lnTo>
                    <a:lnTo>
                      <a:pt x="7727" y="4098"/>
                    </a:lnTo>
                    <a:lnTo>
                      <a:pt x="7725" y="4098"/>
                    </a:lnTo>
                    <a:lnTo>
                      <a:pt x="7724" y="4096"/>
                    </a:lnTo>
                    <a:lnTo>
                      <a:pt x="7721" y="4091"/>
                    </a:lnTo>
                    <a:lnTo>
                      <a:pt x="7720" y="4089"/>
                    </a:lnTo>
                    <a:lnTo>
                      <a:pt x="7720" y="4086"/>
                    </a:lnTo>
                    <a:lnTo>
                      <a:pt x="7723" y="4082"/>
                    </a:lnTo>
                    <a:lnTo>
                      <a:pt x="7724" y="4081"/>
                    </a:lnTo>
                    <a:lnTo>
                      <a:pt x="7723" y="4072"/>
                    </a:lnTo>
                    <a:lnTo>
                      <a:pt x="7722" y="4067"/>
                    </a:lnTo>
                    <a:lnTo>
                      <a:pt x="7722" y="4064"/>
                    </a:lnTo>
                    <a:lnTo>
                      <a:pt x="7709" y="4067"/>
                    </a:lnTo>
                    <a:lnTo>
                      <a:pt x="7695" y="4065"/>
                    </a:lnTo>
                    <a:lnTo>
                      <a:pt x="7691" y="4065"/>
                    </a:lnTo>
                    <a:lnTo>
                      <a:pt x="7674" y="4048"/>
                    </a:lnTo>
                    <a:lnTo>
                      <a:pt x="7667" y="4043"/>
                    </a:lnTo>
                    <a:lnTo>
                      <a:pt x="7663" y="4040"/>
                    </a:lnTo>
                    <a:lnTo>
                      <a:pt x="7662" y="4036"/>
                    </a:lnTo>
                    <a:lnTo>
                      <a:pt x="7656" y="4030"/>
                    </a:lnTo>
                    <a:lnTo>
                      <a:pt x="7654" y="4030"/>
                    </a:lnTo>
                    <a:lnTo>
                      <a:pt x="7650" y="4036"/>
                    </a:lnTo>
                    <a:lnTo>
                      <a:pt x="7647" y="4041"/>
                    </a:lnTo>
                    <a:lnTo>
                      <a:pt x="7647" y="4047"/>
                    </a:lnTo>
                    <a:lnTo>
                      <a:pt x="7644" y="4050"/>
                    </a:lnTo>
                    <a:lnTo>
                      <a:pt x="7633" y="4038"/>
                    </a:lnTo>
                    <a:lnTo>
                      <a:pt x="7613" y="4028"/>
                    </a:lnTo>
                    <a:lnTo>
                      <a:pt x="7608" y="4023"/>
                    </a:lnTo>
                    <a:lnTo>
                      <a:pt x="7608" y="4021"/>
                    </a:lnTo>
                    <a:lnTo>
                      <a:pt x="7610" y="4016"/>
                    </a:lnTo>
                    <a:lnTo>
                      <a:pt x="7607" y="4009"/>
                    </a:lnTo>
                    <a:lnTo>
                      <a:pt x="7606" y="4000"/>
                    </a:lnTo>
                    <a:lnTo>
                      <a:pt x="7607" y="3997"/>
                    </a:lnTo>
                    <a:lnTo>
                      <a:pt x="7621" y="3992"/>
                    </a:lnTo>
                    <a:lnTo>
                      <a:pt x="7625" y="3996"/>
                    </a:lnTo>
                    <a:lnTo>
                      <a:pt x="7628" y="3995"/>
                    </a:lnTo>
                    <a:lnTo>
                      <a:pt x="7631" y="3997"/>
                    </a:lnTo>
                    <a:lnTo>
                      <a:pt x="7634" y="3997"/>
                    </a:lnTo>
                    <a:lnTo>
                      <a:pt x="7636" y="3998"/>
                    </a:lnTo>
                    <a:lnTo>
                      <a:pt x="7640" y="3989"/>
                    </a:lnTo>
                    <a:lnTo>
                      <a:pt x="7638" y="3986"/>
                    </a:lnTo>
                    <a:lnTo>
                      <a:pt x="7633" y="3985"/>
                    </a:lnTo>
                    <a:lnTo>
                      <a:pt x="7630" y="3982"/>
                    </a:lnTo>
                    <a:lnTo>
                      <a:pt x="7629" y="3979"/>
                    </a:lnTo>
                    <a:lnTo>
                      <a:pt x="7629" y="3976"/>
                    </a:lnTo>
                    <a:lnTo>
                      <a:pt x="7637" y="3975"/>
                    </a:lnTo>
                    <a:lnTo>
                      <a:pt x="7640" y="3976"/>
                    </a:lnTo>
                    <a:lnTo>
                      <a:pt x="7643" y="3977"/>
                    </a:lnTo>
                    <a:lnTo>
                      <a:pt x="7654" y="3976"/>
                    </a:lnTo>
                    <a:lnTo>
                      <a:pt x="7653" y="3974"/>
                    </a:lnTo>
                    <a:lnTo>
                      <a:pt x="7654" y="3964"/>
                    </a:lnTo>
                    <a:lnTo>
                      <a:pt x="7654" y="3961"/>
                    </a:lnTo>
                    <a:lnTo>
                      <a:pt x="7656" y="3960"/>
                    </a:lnTo>
                    <a:lnTo>
                      <a:pt x="7659" y="3959"/>
                    </a:lnTo>
                    <a:lnTo>
                      <a:pt x="7659" y="3957"/>
                    </a:lnTo>
                    <a:lnTo>
                      <a:pt x="7659" y="3954"/>
                    </a:lnTo>
                    <a:lnTo>
                      <a:pt x="7652" y="3930"/>
                    </a:lnTo>
                    <a:lnTo>
                      <a:pt x="7651" y="3926"/>
                    </a:lnTo>
                    <a:lnTo>
                      <a:pt x="7646" y="3920"/>
                    </a:lnTo>
                    <a:lnTo>
                      <a:pt x="7639" y="3915"/>
                    </a:lnTo>
                    <a:lnTo>
                      <a:pt x="7634" y="3910"/>
                    </a:lnTo>
                    <a:lnTo>
                      <a:pt x="7634" y="3907"/>
                    </a:lnTo>
                    <a:lnTo>
                      <a:pt x="7637" y="3903"/>
                    </a:lnTo>
                    <a:lnTo>
                      <a:pt x="7638" y="3896"/>
                    </a:lnTo>
                    <a:lnTo>
                      <a:pt x="7633" y="3886"/>
                    </a:lnTo>
                    <a:lnTo>
                      <a:pt x="7632" y="3882"/>
                    </a:lnTo>
                    <a:lnTo>
                      <a:pt x="7630" y="3877"/>
                    </a:lnTo>
                    <a:lnTo>
                      <a:pt x="7631" y="3874"/>
                    </a:lnTo>
                    <a:lnTo>
                      <a:pt x="7631" y="3867"/>
                    </a:lnTo>
                    <a:lnTo>
                      <a:pt x="7631" y="3864"/>
                    </a:lnTo>
                    <a:lnTo>
                      <a:pt x="7631" y="3862"/>
                    </a:lnTo>
                    <a:lnTo>
                      <a:pt x="7626" y="3855"/>
                    </a:lnTo>
                    <a:lnTo>
                      <a:pt x="7625" y="3854"/>
                    </a:lnTo>
                    <a:lnTo>
                      <a:pt x="7623" y="3850"/>
                    </a:lnTo>
                    <a:lnTo>
                      <a:pt x="7617" y="3845"/>
                    </a:lnTo>
                    <a:lnTo>
                      <a:pt x="7611" y="3835"/>
                    </a:lnTo>
                    <a:lnTo>
                      <a:pt x="7609" y="3834"/>
                    </a:lnTo>
                    <a:lnTo>
                      <a:pt x="7605" y="3824"/>
                    </a:lnTo>
                    <a:lnTo>
                      <a:pt x="7588" y="3805"/>
                    </a:lnTo>
                    <a:lnTo>
                      <a:pt x="7579" y="3790"/>
                    </a:lnTo>
                    <a:lnTo>
                      <a:pt x="7579" y="3785"/>
                    </a:lnTo>
                    <a:lnTo>
                      <a:pt x="7577" y="3783"/>
                    </a:lnTo>
                    <a:lnTo>
                      <a:pt x="7577" y="3780"/>
                    </a:lnTo>
                    <a:lnTo>
                      <a:pt x="7578" y="3778"/>
                    </a:lnTo>
                    <a:lnTo>
                      <a:pt x="7585" y="3773"/>
                    </a:lnTo>
                    <a:lnTo>
                      <a:pt x="7582" y="3756"/>
                    </a:lnTo>
                    <a:lnTo>
                      <a:pt x="7588" y="3743"/>
                    </a:lnTo>
                    <a:lnTo>
                      <a:pt x="7588" y="3741"/>
                    </a:lnTo>
                    <a:lnTo>
                      <a:pt x="7571" y="3736"/>
                    </a:lnTo>
                    <a:lnTo>
                      <a:pt x="7568" y="3736"/>
                    </a:lnTo>
                    <a:lnTo>
                      <a:pt x="7564" y="3733"/>
                    </a:lnTo>
                    <a:lnTo>
                      <a:pt x="7559" y="3727"/>
                    </a:lnTo>
                    <a:lnTo>
                      <a:pt x="7556" y="3716"/>
                    </a:lnTo>
                    <a:lnTo>
                      <a:pt x="7549" y="3702"/>
                    </a:lnTo>
                    <a:lnTo>
                      <a:pt x="7544" y="3695"/>
                    </a:lnTo>
                    <a:lnTo>
                      <a:pt x="7536" y="3689"/>
                    </a:lnTo>
                    <a:lnTo>
                      <a:pt x="7530" y="3677"/>
                    </a:lnTo>
                    <a:lnTo>
                      <a:pt x="7528" y="3676"/>
                    </a:lnTo>
                    <a:lnTo>
                      <a:pt x="7523" y="3674"/>
                    </a:lnTo>
                    <a:lnTo>
                      <a:pt x="7518" y="3668"/>
                    </a:lnTo>
                    <a:lnTo>
                      <a:pt x="7512" y="3669"/>
                    </a:lnTo>
                    <a:lnTo>
                      <a:pt x="7508" y="3670"/>
                    </a:lnTo>
                    <a:lnTo>
                      <a:pt x="7506" y="3668"/>
                    </a:lnTo>
                    <a:lnTo>
                      <a:pt x="7503" y="3660"/>
                    </a:lnTo>
                    <a:lnTo>
                      <a:pt x="7501" y="3653"/>
                    </a:lnTo>
                    <a:lnTo>
                      <a:pt x="7499" y="3645"/>
                    </a:lnTo>
                    <a:lnTo>
                      <a:pt x="7499" y="3636"/>
                    </a:lnTo>
                    <a:lnTo>
                      <a:pt x="7501" y="3619"/>
                    </a:lnTo>
                    <a:lnTo>
                      <a:pt x="7498" y="3604"/>
                    </a:lnTo>
                    <a:lnTo>
                      <a:pt x="7495" y="3599"/>
                    </a:lnTo>
                    <a:lnTo>
                      <a:pt x="7488" y="3603"/>
                    </a:lnTo>
                    <a:lnTo>
                      <a:pt x="7485" y="3607"/>
                    </a:lnTo>
                    <a:lnTo>
                      <a:pt x="7480" y="3610"/>
                    </a:lnTo>
                    <a:lnTo>
                      <a:pt x="7475" y="3612"/>
                    </a:lnTo>
                    <a:lnTo>
                      <a:pt x="7472" y="3609"/>
                    </a:lnTo>
                    <a:lnTo>
                      <a:pt x="7466" y="3610"/>
                    </a:lnTo>
                    <a:lnTo>
                      <a:pt x="7462" y="3616"/>
                    </a:lnTo>
                    <a:lnTo>
                      <a:pt x="7457" y="3626"/>
                    </a:lnTo>
                    <a:lnTo>
                      <a:pt x="7445" y="3640"/>
                    </a:lnTo>
                    <a:lnTo>
                      <a:pt x="7442" y="3646"/>
                    </a:lnTo>
                    <a:lnTo>
                      <a:pt x="7430" y="3660"/>
                    </a:lnTo>
                    <a:lnTo>
                      <a:pt x="7420" y="3665"/>
                    </a:lnTo>
                    <a:lnTo>
                      <a:pt x="7410" y="3670"/>
                    </a:lnTo>
                    <a:lnTo>
                      <a:pt x="7404" y="3674"/>
                    </a:lnTo>
                    <a:lnTo>
                      <a:pt x="7401" y="3677"/>
                    </a:lnTo>
                    <a:lnTo>
                      <a:pt x="7397" y="3681"/>
                    </a:lnTo>
                    <a:lnTo>
                      <a:pt x="7394" y="3687"/>
                    </a:lnTo>
                    <a:lnTo>
                      <a:pt x="7389" y="3692"/>
                    </a:lnTo>
                    <a:lnTo>
                      <a:pt x="7384" y="3694"/>
                    </a:lnTo>
                    <a:lnTo>
                      <a:pt x="7381" y="3697"/>
                    </a:lnTo>
                    <a:lnTo>
                      <a:pt x="7379" y="3705"/>
                    </a:lnTo>
                    <a:lnTo>
                      <a:pt x="7374" y="3709"/>
                    </a:lnTo>
                    <a:lnTo>
                      <a:pt x="7370" y="3711"/>
                    </a:lnTo>
                    <a:lnTo>
                      <a:pt x="7367" y="3713"/>
                    </a:lnTo>
                    <a:lnTo>
                      <a:pt x="7363" y="3715"/>
                    </a:lnTo>
                    <a:lnTo>
                      <a:pt x="7360" y="3716"/>
                    </a:lnTo>
                    <a:lnTo>
                      <a:pt x="7358" y="3717"/>
                    </a:lnTo>
                    <a:lnTo>
                      <a:pt x="7354" y="3720"/>
                    </a:lnTo>
                    <a:lnTo>
                      <a:pt x="7353" y="3725"/>
                    </a:lnTo>
                    <a:lnTo>
                      <a:pt x="7348" y="3731"/>
                    </a:lnTo>
                    <a:lnTo>
                      <a:pt x="7338" y="3738"/>
                    </a:lnTo>
                    <a:lnTo>
                      <a:pt x="7333" y="3739"/>
                    </a:lnTo>
                    <a:lnTo>
                      <a:pt x="7328" y="3746"/>
                    </a:lnTo>
                    <a:lnTo>
                      <a:pt x="7319" y="3752"/>
                    </a:lnTo>
                    <a:lnTo>
                      <a:pt x="7310" y="3753"/>
                    </a:lnTo>
                    <a:lnTo>
                      <a:pt x="7306" y="3751"/>
                    </a:lnTo>
                    <a:lnTo>
                      <a:pt x="7291" y="3753"/>
                    </a:lnTo>
                    <a:lnTo>
                      <a:pt x="7285" y="3750"/>
                    </a:lnTo>
                    <a:lnTo>
                      <a:pt x="7277" y="3749"/>
                    </a:lnTo>
                    <a:lnTo>
                      <a:pt x="7270" y="3744"/>
                    </a:lnTo>
                    <a:lnTo>
                      <a:pt x="7267" y="3746"/>
                    </a:lnTo>
                    <a:lnTo>
                      <a:pt x="7265" y="3743"/>
                    </a:lnTo>
                    <a:lnTo>
                      <a:pt x="7264" y="3741"/>
                    </a:lnTo>
                    <a:lnTo>
                      <a:pt x="7268" y="3730"/>
                    </a:lnTo>
                    <a:lnTo>
                      <a:pt x="7269" y="3725"/>
                    </a:lnTo>
                    <a:lnTo>
                      <a:pt x="7268" y="3713"/>
                    </a:lnTo>
                    <a:lnTo>
                      <a:pt x="7269" y="3709"/>
                    </a:lnTo>
                    <a:lnTo>
                      <a:pt x="7264" y="3666"/>
                    </a:lnTo>
                    <a:lnTo>
                      <a:pt x="7260" y="3656"/>
                    </a:lnTo>
                    <a:lnTo>
                      <a:pt x="7259" y="3656"/>
                    </a:lnTo>
                    <a:lnTo>
                      <a:pt x="7252" y="3657"/>
                    </a:lnTo>
                    <a:lnTo>
                      <a:pt x="7247" y="3659"/>
                    </a:lnTo>
                    <a:lnTo>
                      <a:pt x="7243" y="3657"/>
                    </a:lnTo>
                    <a:lnTo>
                      <a:pt x="7238" y="3651"/>
                    </a:lnTo>
                    <a:lnTo>
                      <a:pt x="7238" y="3641"/>
                    </a:lnTo>
                    <a:lnTo>
                      <a:pt x="7232" y="3627"/>
                    </a:lnTo>
                    <a:lnTo>
                      <a:pt x="7229" y="3625"/>
                    </a:lnTo>
                    <a:lnTo>
                      <a:pt x="7224" y="3619"/>
                    </a:lnTo>
                    <a:lnTo>
                      <a:pt x="7219" y="3616"/>
                    </a:lnTo>
                    <a:lnTo>
                      <a:pt x="7208" y="3618"/>
                    </a:lnTo>
                    <a:lnTo>
                      <a:pt x="7205" y="3616"/>
                    </a:lnTo>
                    <a:lnTo>
                      <a:pt x="7205" y="3614"/>
                    </a:lnTo>
                    <a:lnTo>
                      <a:pt x="7206" y="3608"/>
                    </a:lnTo>
                    <a:lnTo>
                      <a:pt x="7202" y="3602"/>
                    </a:lnTo>
                    <a:lnTo>
                      <a:pt x="7198" y="3598"/>
                    </a:lnTo>
                    <a:lnTo>
                      <a:pt x="7196" y="3592"/>
                    </a:lnTo>
                    <a:lnTo>
                      <a:pt x="7197" y="3581"/>
                    </a:lnTo>
                    <a:lnTo>
                      <a:pt x="7196" y="3576"/>
                    </a:lnTo>
                    <a:lnTo>
                      <a:pt x="7194" y="3565"/>
                    </a:lnTo>
                    <a:lnTo>
                      <a:pt x="7195" y="3563"/>
                    </a:lnTo>
                    <a:lnTo>
                      <a:pt x="7199" y="3556"/>
                    </a:lnTo>
                    <a:lnTo>
                      <a:pt x="7201" y="3554"/>
                    </a:lnTo>
                    <a:lnTo>
                      <a:pt x="7196" y="3551"/>
                    </a:lnTo>
                    <a:lnTo>
                      <a:pt x="7188" y="3551"/>
                    </a:lnTo>
                    <a:lnTo>
                      <a:pt x="7186" y="3547"/>
                    </a:lnTo>
                    <a:lnTo>
                      <a:pt x="7190" y="3542"/>
                    </a:lnTo>
                    <a:lnTo>
                      <a:pt x="7192" y="3540"/>
                    </a:lnTo>
                    <a:lnTo>
                      <a:pt x="7204" y="3543"/>
                    </a:lnTo>
                    <a:lnTo>
                      <a:pt x="7209" y="3535"/>
                    </a:lnTo>
                    <a:lnTo>
                      <a:pt x="7209" y="3532"/>
                    </a:lnTo>
                    <a:lnTo>
                      <a:pt x="7203" y="3530"/>
                    </a:lnTo>
                    <a:lnTo>
                      <a:pt x="7190" y="3531"/>
                    </a:lnTo>
                    <a:lnTo>
                      <a:pt x="7185" y="3523"/>
                    </a:lnTo>
                    <a:lnTo>
                      <a:pt x="7185" y="3521"/>
                    </a:lnTo>
                    <a:lnTo>
                      <a:pt x="7186" y="3515"/>
                    </a:lnTo>
                    <a:lnTo>
                      <a:pt x="7182" y="3508"/>
                    </a:lnTo>
                    <a:lnTo>
                      <a:pt x="7175" y="3503"/>
                    </a:lnTo>
                    <a:lnTo>
                      <a:pt x="7169" y="3495"/>
                    </a:lnTo>
                    <a:lnTo>
                      <a:pt x="7165" y="3485"/>
                    </a:lnTo>
                    <a:lnTo>
                      <a:pt x="7166" y="3482"/>
                    </a:lnTo>
                    <a:lnTo>
                      <a:pt x="7173" y="3480"/>
                    </a:lnTo>
                    <a:lnTo>
                      <a:pt x="7178" y="3477"/>
                    </a:lnTo>
                    <a:lnTo>
                      <a:pt x="7180" y="3472"/>
                    </a:lnTo>
                    <a:lnTo>
                      <a:pt x="7178" y="3463"/>
                    </a:lnTo>
                    <a:lnTo>
                      <a:pt x="7177" y="3458"/>
                    </a:lnTo>
                    <a:lnTo>
                      <a:pt x="7175" y="3442"/>
                    </a:lnTo>
                    <a:lnTo>
                      <a:pt x="7176" y="3437"/>
                    </a:lnTo>
                    <a:lnTo>
                      <a:pt x="7175" y="3429"/>
                    </a:lnTo>
                    <a:lnTo>
                      <a:pt x="7177" y="3421"/>
                    </a:lnTo>
                    <a:lnTo>
                      <a:pt x="7181" y="3412"/>
                    </a:lnTo>
                    <a:lnTo>
                      <a:pt x="7175" y="3374"/>
                    </a:lnTo>
                    <a:lnTo>
                      <a:pt x="7177" y="3369"/>
                    </a:lnTo>
                    <a:lnTo>
                      <a:pt x="7185" y="3360"/>
                    </a:lnTo>
                    <a:lnTo>
                      <a:pt x="7186" y="3357"/>
                    </a:lnTo>
                    <a:lnTo>
                      <a:pt x="7190" y="3356"/>
                    </a:lnTo>
                    <a:lnTo>
                      <a:pt x="7193" y="3357"/>
                    </a:lnTo>
                    <a:lnTo>
                      <a:pt x="7195" y="3356"/>
                    </a:lnTo>
                    <a:lnTo>
                      <a:pt x="7198" y="3348"/>
                    </a:lnTo>
                    <a:lnTo>
                      <a:pt x="7205" y="3339"/>
                    </a:lnTo>
                    <a:lnTo>
                      <a:pt x="7204" y="3332"/>
                    </a:lnTo>
                    <a:lnTo>
                      <a:pt x="7205" y="3328"/>
                    </a:lnTo>
                    <a:lnTo>
                      <a:pt x="7205" y="3322"/>
                    </a:lnTo>
                    <a:lnTo>
                      <a:pt x="7202" y="3318"/>
                    </a:lnTo>
                    <a:lnTo>
                      <a:pt x="7197" y="3317"/>
                    </a:lnTo>
                    <a:lnTo>
                      <a:pt x="7188" y="3316"/>
                    </a:lnTo>
                    <a:lnTo>
                      <a:pt x="7181" y="3313"/>
                    </a:lnTo>
                    <a:lnTo>
                      <a:pt x="7175" y="3313"/>
                    </a:lnTo>
                    <a:lnTo>
                      <a:pt x="7172" y="3281"/>
                    </a:lnTo>
                    <a:lnTo>
                      <a:pt x="7175" y="3272"/>
                    </a:lnTo>
                    <a:lnTo>
                      <a:pt x="7177" y="3265"/>
                    </a:lnTo>
                    <a:lnTo>
                      <a:pt x="7176" y="3257"/>
                    </a:lnTo>
                    <a:lnTo>
                      <a:pt x="7173" y="3252"/>
                    </a:lnTo>
                    <a:lnTo>
                      <a:pt x="7167" y="3247"/>
                    </a:lnTo>
                    <a:lnTo>
                      <a:pt x="7163" y="3247"/>
                    </a:lnTo>
                    <a:lnTo>
                      <a:pt x="7157" y="3244"/>
                    </a:lnTo>
                    <a:lnTo>
                      <a:pt x="7155" y="3244"/>
                    </a:lnTo>
                    <a:lnTo>
                      <a:pt x="7147" y="3240"/>
                    </a:lnTo>
                    <a:lnTo>
                      <a:pt x="7144" y="3239"/>
                    </a:lnTo>
                    <a:lnTo>
                      <a:pt x="7142" y="3237"/>
                    </a:lnTo>
                    <a:lnTo>
                      <a:pt x="7134" y="3237"/>
                    </a:lnTo>
                    <a:lnTo>
                      <a:pt x="7130" y="3233"/>
                    </a:lnTo>
                    <a:lnTo>
                      <a:pt x="7125" y="3226"/>
                    </a:lnTo>
                    <a:lnTo>
                      <a:pt x="7120" y="3213"/>
                    </a:lnTo>
                    <a:lnTo>
                      <a:pt x="7113" y="3208"/>
                    </a:lnTo>
                    <a:lnTo>
                      <a:pt x="7111" y="3196"/>
                    </a:lnTo>
                    <a:lnTo>
                      <a:pt x="7116" y="3183"/>
                    </a:lnTo>
                    <a:lnTo>
                      <a:pt x="7118" y="3178"/>
                    </a:lnTo>
                    <a:lnTo>
                      <a:pt x="7118" y="3172"/>
                    </a:lnTo>
                    <a:lnTo>
                      <a:pt x="7109" y="3162"/>
                    </a:lnTo>
                    <a:lnTo>
                      <a:pt x="7108" y="3153"/>
                    </a:lnTo>
                    <a:lnTo>
                      <a:pt x="7107" y="3150"/>
                    </a:lnTo>
                    <a:lnTo>
                      <a:pt x="7102" y="3148"/>
                    </a:lnTo>
                    <a:lnTo>
                      <a:pt x="7099" y="3148"/>
                    </a:lnTo>
                    <a:lnTo>
                      <a:pt x="7090" y="3144"/>
                    </a:lnTo>
                    <a:lnTo>
                      <a:pt x="7068" y="3148"/>
                    </a:lnTo>
                    <a:lnTo>
                      <a:pt x="7064" y="3151"/>
                    </a:lnTo>
                    <a:lnTo>
                      <a:pt x="7060" y="3159"/>
                    </a:lnTo>
                    <a:lnTo>
                      <a:pt x="7057" y="3162"/>
                    </a:lnTo>
                    <a:lnTo>
                      <a:pt x="7041" y="3164"/>
                    </a:lnTo>
                    <a:lnTo>
                      <a:pt x="7040" y="3163"/>
                    </a:lnTo>
                    <a:lnTo>
                      <a:pt x="7033" y="3156"/>
                    </a:lnTo>
                    <a:lnTo>
                      <a:pt x="7029" y="3154"/>
                    </a:lnTo>
                    <a:lnTo>
                      <a:pt x="7025" y="3153"/>
                    </a:lnTo>
                    <a:lnTo>
                      <a:pt x="7022" y="3151"/>
                    </a:lnTo>
                    <a:lnTo>
                      <a:pt x="7021" y="3147"/>
                    </a:lnTo>
                    <a:lnTo>
                      <a:pt x="7017" y="3143"/>
                    </a:lnTo>
                    <a:lnTo>
                      <a:pt x="7009" y="3139"/>
                    </a:lnTo>
                    <a:lnTo>
                      <a:pt x="7008" y="3136"/>
                    </a:lnTo>
                    <a:lnTo>
                      <a:pt x="7010" y="3133"/>
                    </a:lnTo>
                    <a:lnTo>
                      <a:pt x="7016" y="3132"/>
                    </a:lnTo>
                    <a:lnTo>
                      <a:pt x="7019" y="3135"/>
                    </a:lnTo>
                    <a:lnTo>
                      <a:pt x="7025" y="3133"/>
                    </a:lnTo>
                    <a:lnTo>
                      <a:pt x="7032" y="3127"/>
                    </a:lnTo>
                    <a:lnTo>
                      <a:pt x="7035" y="3125"/>
                    </a:lnTo>
                    <a:lnTo>
                      <a:pt x="7038" y="3121"/>
                    </a:lnTo>
                    <a:lnTo>
                      <a:pt x="7040" y="3117"/>
                    </a:lnTo>
                    <a:lnTo>
                      <a:pt x="7042" y="3109"/>
                    </a:lnTo>
                    <a:lnTo>
                      <a:pt x="7043" y="3108"/>
                    </a:lnTo>
                    <a:lnTo>
                      <a:pt x="7045" y="3106"/>
                    </a:lnTo>
                    <a:lnTo>
                      <a:pt x="7043" y="3097"/>
                    </a:lnTo>
                    <a:lnTo>
                      <a:pt x="7047" y="3094"/>
                    </a:lnTo>
                    <a:lnTo>
                      <a:pt x="7048" y="3087"/>
                    </a:lnTo>
                    <a:lnTo>
                      <a:pt x="7052" y="3084"/>
                    </a:lnTo>
                    <a:lnTo>
                      <a:pt x="7050" y="3070"/>
                    </a:lnTo>
                    <a:lnTo>
                      <a:pt x="7052" y="3065"/>
                    </a:lnTo>
                    <a:lnTo>
                      <a:pt x="7054" y="3063"/>
                    </a:lnTo>
                    <a:lnTo>
                      <a:pt x="7054" y="3059"/>
                    </a:lnTo>
                    <a:lnTo>
                      <a:pt x="7053" y="3056"/>
                    </a:lnTo>
                    <a:lnTo>
                      <a:pt x="7053" y="3051"/>
                    </a:lnTo>
                    <a:lnTo>
                      <a:pt x="7053" y="3049"/>
                    </a:lnTo>
                    <a:lnTo>
                      <a:pt x="7050" y="3047"/>
                    </a:lnTo>
                    <a:lnTo>
                      <a:pt x="7047" y="3042"/>
                    </a:lnTo>
                    <a:lnTo>
                      <a:pt x="7040" y="3036"/>
                    </a:lnTo>
                    <a:lnTo>
                      <a:pt x="7039" y="3034"/>
                    </a:lnTo>
                    <a:lnTo>
                      <a:pt x="7039" y="3029"/>
                    </a:lnTo>
                    <a:lnTo>
                      <a:pt x="7043" y="3025"/>
                    </a:lnTo>
                    <a:lnTo>
                      <a:pt x="7050" y="3019"/>
                    </a:lnTo>
                    <a:lnTo>
                      <a:pt x="7054" y="3018"/>
                    </a:lnTo>
                    <a:lnTo>
                      <a:pt x="7058" y="3022"/>
                    </a:lnTo>
                    <a:lnTo>
                      <a:pt x="7064" y="3026"/>
                    </a:lnTo>
                    <a:lnTo>
                      <a:pt x="7068" y="3026"/>
                    </a:lnTo>
                    <a:lnTo>
                      <a:pt x="7070" y="3023"/>
                    </a:lnTo>
                    <a:lnTo>
                      <a:pt x="7071" y="3023"/>
                    </a:lnTo>
                    <a:lnTo>
                      <a:pt x="7085" y="3033"/>
                    </a:lnTo>
                    <a:lnTo>
                      <a:pt x="7093" y="3032"/>
                    </a:lnTo>
                    <a:lnTo>
                      <a:pt x="7099" y="3026"/>
                    </a:lnTo>
                    <a:lnTo>
                      <a:pt x="7101" y="3036"/>
                    </a:lnTo>
                    <a:lnTo>
                      <a:pt x="7105" y="3038"/>
                    </a:lnTo>
                    <a:lnTo>
                      <a:pt x="7110" y="3039"/>
                    </a:lnTo>
                    <a:lnTo>
                      <a:pt x="7116" y="3047"/>
                    </a:lnTo>
                    <a:lnTo>
                      <a:pt x="7119" y="3049"/>
                    </a:lnTo>
                    <a:lnTo>
                      <a:pt x="7124" y="3049"/>
                    </a:lnTo>
                    <a:lnTo>
                      <a:pt x="7129" y="3066"/>
                    </a:lnTo>
                    <a:lnTo>
                      <a:pt x="7132" y="3068"/>
                    </a:lnTo>
                    <a:lnTo>
                      <a:pt x="7139" y="3067"/>
                    </a:lnTo>
                    <a:lnTo>
                      <a:pt x="7145" y="3071"/>
                    </a:lnTo>
                    <a:lnTo>
                      <a:pt x="7149" y="3071"/>
                    </a:lnTo>
                    <a:lnTo>
                      <a:pt x="7153" y="3075"/>
                    </a:lnTo>
                    <a:lnTo>
                      <a:pt x="7157" y="3081"/>
                    </a:lnTo>
                    <a:lnTo>
                      <a:pt x="7167" y="3089"/>
                    </a:lnTo>
                    <a:lnTo>
                      <a:pt x="7171" y="3088"/>
                    </a:lnTo>
                    <a:lnTo>
                      <a:pt x="7172" y="3088"/>
                    </a:lnTo>
                    <a:lnTo>
                      <a:pt x="7175" y="3092"/>
                    </a:lnTo>
                    <a:lnTo>
                      <a:pt x="7178" y="3095"/>
                    </a:lnTo>
                    <a:lnTo>
                      <a:pt x="7184" y="3094"/>
                    </a:lnTo>
                    <a:lnTo>
                      <a:pt x="7187" y="3088"/>
                    </a:lnTo>
                    <a:lnTo>
                      <a:pt x="7192" y="3084"/>
                    </a:lnTo>
                    <a:lnTo>
                      <a:pt x="7196" y="3067"/>
                    </a:lnTo>
                    <a:lnTo>
                      <a:pt x="7198" y="3064"/>
                    </a:lnTo>
                    <a:lnTo>
                      <a:pt x="7199" y="3063"/>
                    </a:lnTo>
                    <a:lnTo>
                      <a:pt x="7205" y="3065"/>
                    </a:lnTo>
                    <a:lnTo>
                      <a:pt x="7206" y="3065"/>
                    </a:lnTo>
                    <a:lnTo>
                      <a:pt x="7207" y="3064"/>
                    </a:lnTo>
                    <a:lnTo>
                      <a:pt x="7208" y="3061"/>
                    </a:lnTo>
                    <a:lnTo>
                      <a:pt x="7207" y="3051"/>
                    </a:lnTo>
                    <a:lnTo>
                      <a:pt x="7208" y="3044"/>
                    </a:lnTo>
                    <a:lnTo>
                      <a:pt x="7222" y="3043"/>
                    </a:lnTo>
                    <a:lnTo>
                      <a:pt x="7234" y="3050"/>
                    </a:lnTo>
                    <a:lnTo>
                      <a:pt x="7243" y="3060"/>
                    </a:lnTo>
                    <a:lnTo>
                      <a:pt x="7247" y="3069"/>
                    </a:lnTo>
                    <a:lnTo>
                      <a:pt x="7250" y="3080"/>
                    </a:lnTo>
                    <a:lnTo>
                      <a:pt x="7254" y="3089"/>
                    </a:lnTo>
                    <a:lnTo>
                      <a:pt x="7256" y="3089"/>
                    </a:lnTo>
                    <a:lnTo>
                      <a:pt x="7261" y="3096"/>
                    </a:lnTo>
                    <a:lnTo>
                      <a:pt x="7268" y="3100"/>
                    </a:lnTo>
                    <a:lnTo>
                      <a:pt x="7275" y="3099"/>
                    </a:lnTo>
                    <a:lnTo>
                      <a:pt x="7289" y="3108"/>
                    </a:lnTo>
                    <a:lnTo>
                      <a:pt x="7299" y="3111"/>
                    </a:lnTo>
                    <a:lnTo>
                      <a:pt x="7302" y="3111"/>
                    </a:lnTo>
                    <a:lnTo>
                      <a:pt x="7306" y="3113"/>
                    </a:lnTo>
                    <a:lnTo>
                      <a:pt x="7308" y="3121"/>
                    </a:lnTo>
                    <a:lnTo>
                      <a:pt x="7311" y="3123"/>
                    </a:lnTo>
                    <a:lnTo>
                      <a:pt x="7315" y="3122"/>
                    </a:lnTo>
                    <a:lnTo>
                      <a:pt x="7316" y="3121"/>
                    </a:lnTo>
                    <a:lnTo>
                      <a:pt x="7316" y="3115"/>
                    </a:lnTo>
                    <a:lnTo>
                      <a:pt x="7320" y="3106"/>
                    </a:lnTo>
                    <a:lnTo>
                      <a:pt x="7321" y="3099"/>
                    </a:lnTo>
                    <a:lnTo>
                      <a:pt x="7335" y="3086"/>
                    </a:lnTo>
                    <a:lnTo>
                      <a:pt x="7336" y="3084"/>
                    </a:lnTo>
                    <a:lnTo>
                      <a:pt x="7332" y="3058"/>
                    </a:lnTo>
                    <a:lnTo>
                      <a:pt x="7335" y="3054"/>
                    </a:lnTo>
                    <a:lnTo>
                      <a:pt x="7337" y="3039"/>
                    </a:lnTo>
                    <a:lnTo>
                      <a:pt x="7331" y="3027"/>
                    </a:lnTo>
                    <a:lnTo>
                      <a:pt x="7329" y="3014"/>
                    </a:lnTo>
                    <a:lnTo>
                      <a:pt x="7325" y="3001"/>
                    </a:lnTo>
                    <a:lnTo>
                      <a:pt x="7322" y="2994"/>
                    </a:lnTo>
                    <a:lnTo>
                      <a:pt x="7320" y="2987"/>
                    </a:lnTo>
                    <a:lnTo>
                      <a:pt x="7319" y="2981"/>
                    </a:lnTo>
                    <a:lnTo>
                      <a:pt x="7319" y="2974"/>
                    </a:lnTo>
                    <a:lnTo>
                      <a:pt x="7316" y="2968"/>
                    </a:lnTo>
                    <a:lnTo>
                      <a:pt x="7315" y="2963"/>
                    </a:lnTo>
                    <a:lnTo>
                      <a:pt x="7319" y="2960"/>
                    </a:lnTo>
                    <a:lnTo>
                      <a:pt x="7333" y="2955"/>
                    </a:lnTo>
                    <a:lnTo>
                      <a:pt x="7349" y="2951"/>
                    </a:lnTo>
                    <a:lnTo>
                      <a:pt x="7366" y="2946"/>
                    </a:lnTo>
                    <a:lnTo>
                      <a:pt x="7384" y="2939"/>
                    </a:lnTo>
                    <a:lnTo>
                      <a:pt x="7389" y="2929"/>
                    </a:lnTo>
                    <a:lnTo>
                      <a:pt x="7397" y="2926"/>
                    </a:lnTo>
                    <a:lnTo>
                      <a:pt x="7398" y="2924"/>
                    </a:lnTo>
                    <a:lnTo>
                      <a:pt x="7399" y="2921"/>
                    </a:lnTo>
                    <a:lnTo>
                      <a:pt x="7398" y="2906"/>
                    </a:lnTo>
                    <a:lnTo>
                      <a:pt x="7398" y="2904"/>
                    </a:lnTo>
                    <a:lnTo>
                      <a:pt x="7403" y="2901"/>
                    </a:lnTo>
                    <a:lnTo>
                      <a:pt x="7402" y="2898"/>
                    </a:lnTo>
                    <a:lnTo>
                      <a:pt x="7401" y="2889"/>
                    </a:lnTo>
                    <a:lnTo>
                      <a:pt x="7402" y="2883"/>
                    </a:lnTo>
                    <a:lnTo>
                      <a:pt x="7405" y="2879"/>
                    </a:lnTo>
                    <a:lnTo>
                      <a:pt x="7410" y="2877"/>
                    </a:lnTo>
                    <a:lnTo>
                      <a:pt x="7413" y="2871"/>
                    </a:lnTo>
                    <a:lnTo>
                      <a:pt x="7399" y="2854"/>
                    </a:lnTo>
                    <a:lnTo>
                      <a:pt x="7397" y="2848"/>
                    </a:lnTo>
                    <a:lnTo>
                      <a:pt x="7390" y="2840"/>
                    </a:lnTo>
                    <a:lnTo>
                      <a:pt x="7387" y="2836"/>
                    </a:lnTo>
                    <a:lnTo>
                      <a:pt x="7380" y="2829"/>
                    </a:lnTo>
                    <a:lnTo>
                      <a:pt x="7368" y="2813"/>
                    </a:lnTo>
                    <a:lnTo>
                      <a:pt x="7361" y="2809"/>
                    </a:lnTo>
                    <a:lnTo>
                      <a:pt x="7359" y="2806"/>
                    </a:lnTo>
                    <a:lnTo>
                      <a:pt x="7354" y="2797"/>
                    </a:lnTo>
                    <a:lnTo>
                      <a:pt x="7352" y="2790"/>
                    </a:lnTo>
                    <a:lnTo>
                      <a:pt x="7352" y="2787"/>
                    </a:lnTo>
                    <a:lnTo>
                      <a:pt x="7352" y="2785"/>
                    </a:lnTo>
                    <a:lnTo>
                      <a:pt x="7352" y="2782"/>
                    </a:lnTo>
                    <a:lnTo>
                      <a:pt x="7351" y="2780"/>
                    </a:lnTo>
                    <a:lnTo>
                      <a:pt x="7349" y="2776"/>
                    </a:lnTo>
                    <a:lnTo>
                      <a:pt x="7344" y="2769"/>
                    </a:lnTo>
                    <a:lnTo>
                      <a:pt x="7346" y="2764"/>
                    </a:lnTo>
                    <a:lnTo>
                      <a:pt x="7349" y="2759"/>
                    </a:lnTo>
                    <a:lnTo>
                      <a:pt x="7347" y="2755"/>
                    </a:lnTo>
                    <a:lnTo>
                      <a:pt x="7346" y="2739"/>
                    </a:lnTo>
                    <a:lnTo>
                      <a:pt x="7348" y="2737"/>
                    </a:lnTo>
                    <a:lnTo>
                      <a:pt x="7354" y="2736"/>
                    </a:lnTo>
                    <a:lnTo>
                      <a:pt x="7357" y="2733"/>
                    </a:lnTo>
                    <a:lnTo>
                      <a:pt x="7357" y="2730"/>
                    </a:lnTo>
                    <a:lnTo>
                      <a:pt x="7354" y="2727"/>
                    </a:lnTo>
                    <a:lnTo>
                      <a:pt x="7353" y="2723"/>
                    </a:lnTo>
                    <a:lnTo>
                      <a:pt x="7354" y="2719"/>
                    </a:lnTo>
                    <a:lnTo>
                      <a:pt x="7356" y="2717"/>
                    </a:lnTo>
                    <a:lnTo>
                      <a:pt x="7360" y="2717"/>
                    </a:lnTo>
                    <a:lnTo>
                      <a:pt x="7364" y="2722"/>
                    </a:lnTo>
                    <a:lnTo>
                      <a:pt x="7367" y="2723"/>
                    </a:lnTo>
                    <a:lnTo>
                      <a:pt x="7369" y="2723"/>
                    </a:lnTo>
                    <a:lnTo>
                      <a:pt x="7371" y="2721"/>
                    </a:lnTo>
                    <a:lnTo>
                      <a:pt x="7380" y="2718"/>
                    </a:lnTo>
                    <a:lnTo>
                      <a:pt x="7382" y="2716"/>
                    </a:lnTo>
                    <a:lnTo>
                      <a:pt x="7390" y="2715"/>
                    </a:lnTo>
                    <a:lnTo>
                      <a:pt x="7393" y="2716"/>
                    </a:lnTo>
                    <a:lnTo>
                      <a:pt x="7395" y="2721"/>
                    </a:lnTo>
                    <a:lnTo>
                      <a:pt x="7402" y="2724"/>
                    </a:lnTo>
                    <a:lnTo>
                      <a:pt x="7404" y="2724"/>
                    </a:lnTo>
                    <a:lnTo>
                      <a:pt x="7412" y="2717"/>
                    </a:lnTo>
                    <a:lnTo>
                      <a:pt x="7416" y="2709"/>
                    </a:lnTo>
                    <a:lnTo>
                      <a:pt x="7416" y="2705"/>
                    </a:lnTo>
                    <a:lnTo>
                      <a:pt x="7415" y="2702"/>
                    </a:lnTo>
                    <a:lnTo>
                      <a:pt x="7414" y="2695"/>
                    </a:lnTo>
                    <a:lnTo>
                      <a:pt x="7415" y="2692"/>
                    </a:lnTo>
                    <a:lnTo>
                      <a:pt x="7421" y="2688"/>
                    </a:lnTo>
                    <a:lnTo>
                      <a:pt x="7429" y="2686"/>
                    </a:lnTo>
                    <a:lnTo>
                      <a:pt x="7434" y="2684"/>
                    </a:lnTo>
                    <a:lnTo>
                      <a:pt x="7439" y="2681"/>
                    </a:lnTo>
                    <a:lnTo>
                      <a:pt x="7442" y="2680"/>
                    </a:lnTo>
                    <a:lnTo>
                      <a:pt x="7449" y="2677"/>
                    </a:lnTo>
                    <a:lnTo>
                      <a:pt x="7453" y="2676"/>
                    </a:lnTo>
                    <a:lnTo>
                      <a:pt x="7460" y="2675"/>
                    </a:lnTo>
                    <a:lnTo>
                      <a:pt x="7476" y="2671"/>
                    </a:lnTo>
                    <a:lnTo>
                      <a:pt x="7480" y="2673"/>
                    </a:lnTo>
                    <a:lnTo>
                      <a:pt x="7487" y="2672"/>
                    </a:lnTo>
                    <a:lnTo>
                      <a:pt x="7493" y="2670"/>
                    </a:lnTo>
                    <a:lnTo>
                      <a:pt x="7497" y="2667"/>
                    </a:lnTo>
                    <a:lnTo>
                      <a:pt x="7501" y="2665"/>
                    </a:lnTo>
                    <a:lnTo>
                      <a:pt x="7504" y="2662"/>
                    </a:lnTo>
                    <a:lnTo>
                      <a:pt x="7506" y="2653"/>
                    </a:lnTo>
                    <a:lnTo>
                      <a:pt x="7507" y="2641"/>
                    </a:lnTo>
                    <a:lnTo>
                      <a:pt x="7506" y="2632"/>
                    </a:lnTo>
                    <a:lnTo>
                      <a:pt x="7504" y="2618"/>
                    </a:lnTo>
                    <a:lnTo>
                      <a:pt x="7503" y="2613"/>
                    </a:lnTo>
                    <a:lnTo>
                      <a:pt x="7494" y="2613"/>
                    </a:lnTo>
                    <a:lnTo>
                      <a:pt x="7491" y="2611"/>
                    </a:lnTo>
                    <a:lnTo>
                      <a:pt x="7491" y="2609"/>
                    </a:lnTo>
                    <a:lnTo>
                      <a:pt x="7494" y="2605"/>
                    </a:lnTo>
                    <a:lnTo>
                      <a:pt x="7497" y="2602"/>
                    </a:lnTo>
                    <a:lnTo>
                      <a:pt x="7496" y="2598"/>
                    </a:lnTo>
                    <a:lnTo>
                      <a:pt x="7492" y="2592"/>
                    </a:lnTo>
                    <a:lnTo>
                      <a:pt x="7493" y="2588"/>
                    </a:lnTo>
                    <a:lnTo>
                      <a:pt x="7492" y="2582"/>
                    </a:lnTo>
                    <a:lnTo>
                      <a:pt x="7489" y="2580"/>
                    </a:lnTo>
                    <a:lnTo>
                      <a:pt x="7485" y="2581"/>
                    </a:lnTo>
                    <a:lnTo>
                      <a:pt x="7483" y="2583"/>
                    </a:lnTo>
                    <a:lnTo>
                      <a:pt x="7484" y="2591"/>
                    </a:lnTo>
                    <a:lnTo>
                      <a:pt x="7485" y="2599"/>
                    </a:lnTo>
                    <a:lnTo>
                      <a:pt x="7485" y="2605"/>
                    </a:lnTo>
                    <a:lnTo>
                      <a:pt x="7485" y="2608"/>
                    </a:lnTo>
                    <a:lnTo>
                      <a:pt x="7483" y="2610"/>
                    </a:lnTo>
                    <a:lnTo>
                      <a:pt x="7480" y="2611"/>
                    </a:lnTo>
                    <a:lnTo>
                      <a:pt x="7475" y="2611"/>
                    </a:lnTo>
                    <a:lnTo>
                      <a:pt x="7472" y="2612"/>
                    </a:lnTo>
                    <a:lnTo>
                      <a:pt x="7468" y="2612"/>
                    </a:lnTo>
                    <a:lnTo>
                      <a:pt x="7464" y="2608"/>
                    </a:lnTo>
                    <a:lnTo>
                      <a:pt x="7462" y="2601"/>
                    </a:lnTo>
                    <a:lnTo>
                      <a:pt x="7463" y="2589"/>
                    </a:lnTo>
                    <a:lnTo>
                      <a:pt x="7465" y="2580"/>
                    </a:lnTo>
                    <a:lnTo>
                      <a:pt x="7466" y="2572"/>
                    </a:lnTo>
                    <a:lnTo>
                      <a:pt x="7467" y="2566"/>
                    </a:lnTo>
                    <a:lnTo>
                      <a:pt x="7467" y="2558"/>
                    </a:lnTo>
                    <a:lnTo>
                      <a:pt x="7464" y="2558"/>
                    </a:lnTo>
                    <a:lnTo>
                      <a:pt x="7462" y="2560"/>
                    </a:lnTo>
                    <a:lnTo>
                      <a:pt x="7461" y="2560"/>
                    </a:lnTo>
                    <a:lnTo>
                      <a:pt x="7457" y="2559"/>
                    </a:lnTo>
                    <a:lnTo>
                      <a:pt x="7453" y="2561"/>
                    </a:lnTo>
                    <a:lnTo>
                      <a:pt x="7450" y="2561"/>
                    </a:lnTo>
                    <a:lnTo>
                      <a:pt x="7447" y="2560"/>
                    </a:lnTo>
                    <a:lnTo>
                      <a:pt x="7442" y="2561"/>
                    </a:lnTo>
                    <a:lnTo>
                      <a:pt x="7439" y="2566"/>
                    </a:lnTo>
                    <a:lnTo>
                      <a:pt x="7436" y="2567"/>
                    </a:lnTo>
                    <a:lnTo>
                      <a:pt x="7434" y="2564"/>
                    </a:lnTo>
                    <a:lnTo>
                      <a:pt x="7435" y="2563"/>
                    </a:lnTo>
                    <a:lnTo>
                      <a:pt x="7434" y="2561"/>
                    </a:lnTo>
                    <a:lnTo>
                      <a:pt x="7426" y="2561"/>
                    </a:lnTo>
                    <a:lnTo>
                      <a:pt x="7424" y="2553"/>
                    </a:lnTo>
                    <a:lnTo>
                      <a:pt x="7423" y="2553"/>
                    </a:lnTo>
                    <a:lnTo>
                      <a:pt x="7421" y="2552"/>
                    </a:lnTo>
                    <a:lnTo>
                      <a:pt x="7416" y="2548"/>
                    </a:lnTo>
                    <a:lnTo>
                      <a:pt x="7413" y="2547"/>
                    </a:lnTo>
                    <a:lnTo>
                      <a:pt x="7411" y="2546"/>
                    </a:lnTo>
                    <a:lnTo>
                      <a:pt x="7409" y="2547"/>
                    </a:lnTo>
                    <a:lnTo>
                      <a:pt x="7406" y="2551"/>
                    </a:lnTo>
                    <a:lnTo>
                      <a:pt x="7406" y="2558"/>
                    </a:lnTo>
                    <a:lnTo>
                      <a:pt x="7409" y="2560"/>
                    </a:lnTo>
                    <a:lnTo>
                      <a:pt x="7411" y="2563"/>
                    </a:lnTo>
                    <a:lnTo>
                      <a:pt x="7419" y="2562"/>
                    </a:lnTo>
                    <a:lnTo>
                      <a:pt x="7423" y="2564"/>
                    </a:lnTo>
                    <a:lnTo>
                      <a:pt x="7426" y="2569"/>
                    </a:lnTo>
                    <a:lnTo>
                      <a:pt x="7430" y="2574"/>
                    </a:lnTo>
                    <a:lnTo>
                      <a:pt x="7431" y="2587"/>
                    </a:lnTo>
                    <a:lnTo>
                      <a:pt x="7428" y="2601"/>
                    </a:lnTo>
                    <a:lnTo>
                      <a:pt x="7419" y="2609"/>
                    </a:lnTo>
                    <a:lnTo>
                      <a:pt x="7411" y="2606"/>
                    </a:lnTo>
                    <a:lnTo>
                      <a:pt x="7406" y="2605"/>
                    </a:lnTo>
                    <a:lnTo>
                      <a:pt x="7401" y="2611"/>
                    </a:lnTo>
                    <a:lnTo>
                      <a:pt x="7397" y="2612"/>
                    </a:lnTo>
                    <a:lnTo>
                      <a:pt x="7392" y="2618"/>
                    </a:lnTo>
                    <a:lnTo>
                      <a:pt x="7392" y="2629"/>
                    </a:lnTo>
                    <a:lnTo>
                      <a:pt x="7391" y="2633"/>
                    </a:lnTo>
                    <a:lnTo>
                      <a:pt x="7392" y="2633"/>
                    </a:lnTo>
                    <a:lnTo>
                      <a:pt x="7391" y="2639"/>
                    </a:lnTo>
                    <a:lnTo>
                      <a:pt x="7390" y="2642"/>
                    </a:lnTo>
                    <a:lnTo>
                      <a:pt x="7387" y="2649"/>
                    </a:lnTo>
                    <a:lnTo>
                      <a:pt x="7383" y="2656"/>
                    </a:lnTo>
                    <a:lnTo>
                      <a:pt x="7379" y="2661"/>
                    </a:lnTo>
                    <a:lnTo>
                      <a:pt x="7375" y="2663"/>
                    </a:lnTo>
                    <a:lnTo>
                      <a:pt x="7373" y="2663"/>
                    </a:lnTo>
                    <a:lnTo>
                      <a:pt x="7372" y="2664"/>
                    </a:lnTo>
                    <a:lnTo>
                      <a:pt x="7367" y="2664"/>
                    </a:lnTo>
                    <a:lnTo>
                      <a:pt x="7360" y="2666"/>
                    </a:lnTo>
                    <a:lnTo>
                      <a:pt x="7353" y="2664"/>
                    </a:lnTo>
                    <a:lnTo>
                      <a:pt x="7342" y="2667"/>
                    </a:lnTo>
                    <a:lnTo>
                      <a:pt x="7339" y="2662"/>
                    </a:lnTo>
                    <a:lnTo>
                      <a:pt x="7336" y="2660"/>
                    </a:lnTo>
                    <a:lnTo>
                      <a:pt x="7333" y="2659"/>
                    </a:lnTo>
                    <a:lnTo>
                      <a:pt x="7331" y="2660"/>
                    </a:lnTo>
                    <a:lnTo>
                      <a:pt x="7326" y="2659"/>
                    </a:lnTo>
                    <a:lnTo>
                      <a:pt x="7321" y="2655"/>
                    </a:lnTo>
                    <a:lnTo>
                      <a:pt x="7320" y="2653"/>
                    </a:lnTo>
                    <a:lnTo>
                      <a:pt x="7320" y="2652"/>
                    </a:lnTo>
                    <a:lnTo>
                      <a:pt x="7319" y="2650"/>
                    </a:lnTo>
                    <a:lnTo>
                      <a:pt x="7318" y="2645"/>
                    </a:lnTo>
                    <a:lnTo>
                      <a:pt x="7316" y="2642"/>
                    </a:lnTo>
                    <a:lnTo>
                      <a:pt x="7311" y="2636"/>
                    </a:lnTo>
                    <a:lnTo>
                      <a:pt x="7310" y="2632"/>
                    </a:lnTo>
                    <a:lnTo>
                      <a:pt x="7307" y="2628"/>
                    </a:lnTo>
                    <a:lnTo>
                      <a:pt x="7302" y="2625"/>
                    </a:lnTo>
                    <a:lnTo>
                      <a:pt x="7295" y="2616"/>
                    </a:lnTo>
                    <a:lnTo>
                      <a:pt x="7294" y="2613"/>
                    </a:lnTo>
                    <a:lnTo>
                      <a:pt x="7296" y="2604"/>
                    </a:lnTo>
                    <a:lnTo>
                      <a:pt x="7295" y="2599"/>
                    </a:lnTo>
                    <a:lnTo>
                      <a:pt x="7296" y="2593"/>
                    </a:lnTo>
                    <a:lnTo>
                      <a:pt x="7294" y="2584"/>
                    </a:lnTo>
                    <a:lnTo>
                      <a:pt x="7291" y="2583"/>
                    </a:lnTo>
                    <a:lnTo>
                      <a:pt x="7285" y="2584"/>
                    </a:lnTo>
                    <a:lnTo>
                      <a:pt x="7283" y="2589"/>
                    </a:lnTo>
                    <a:lnTo>
                      <a:pt x="7279" y="2589"/>
                    </a:lnTo>
                    <a:lnTo>
                      <a:pt x="7277" y="2591"/>
                    </a:lnTo>
                    <a:lnTo>
                      <a:pt x="7269" y="2593"/>
                    </a:lnTo>
                    <a:lnTo>
                      <a:pt x="7267" y="2592"/>
                    </a:lnTo>
                    <a:lnTo>
                      <a:pt x="7264" y="2585"/>
                    </a:lnTo>
                    <a:lnTo>
                      <a:pt x="7259" y="2579"/>
                    </a:lnTo>
                    <a:lnTo>
                      <a:pt x="7259" y="2570"/>
                    </a:lnTo>
                    <a:lnTo>
                      <a:pt x="7260" y="2568"/>
                    </a:lnTo>
                    <a:lnTo>
                      <a:pt x="7264" y="2562"/>
                    </a:lnTo>
                    <a:lnTo>
                      <a:pt x="7268" y="2560"/>
                    </a:lnTo>
                    <a:lnTo>
                      <a:pt x="7273" y="2553"/>
                    </a:lnTo>
                    <a:lnTo>
                      <a:pt x="7276" y="2547"/>
                    </a:lnTo>
                    <a:lnTo>
                      <a:pt x="7276" y="2543"/>
                    </a:lnTo>
                    <a:lnTo>
                      <a:pt x="7273" y="2538"/>
                    </a:lnTo>
                    <a:lnTo>
                      <a:pt x="7268" y="2536"/>
                    </a:lnTo>
                    <a:lnTo>
                      <a:pt x="7264" y="2533"/>
                    </a:lnTo>
                    <a:lnTo>
                      <a:pt x="7263" y="2533"/>
                    </a:lnTo>
                    <a:lnTo>
                      <a:pt x="7257" y="2531"/>
                    </a:lnTo>
                    <a:lnTo>
                      <a:pt x="7243" y="2530"/>
                    </a:lnTo>
                    <a:lnTo>
                      <a:pt x="7234" y="2528"/>
                    </a:lnTo>
                    <a:lnTo>
                      <a:pt x="7229" y="2525"/>
                    </a:lnTo>
                    <a:lnTo>
                      <a:pt x="7218" y="2521"/>
                    </a:lnTo>
                    <a:lnTo>
                      <a:pt x="7215" y="2519"/>
                    </a:lnTo>
                    <a:lnTo>
                      <a:pt x="7212" y="2517"/>
                    </a:lnTo>
                    <a:lnTo>
                      <a:pt x="7207" y="2512"/>
                    </a:lnTo>
                    <a:lnTo>
                      <a:pt x="7204" y="2511"/>
                    </a:lnTo>
                    <a:lnTo>
                      <a:pt x="7202" y="2510"/>
                    </a:lnTo>
                    <a:lnTo>
                      <a:pt x="7196" y="2507"/>
                    </a:lnTo>
                    <a:lnTo>
                      <a:pt x="7192" y="2502"/>
                    </a:lnTo>
                    <a:lnTo>
                      <a:pt x="7187" y="2499"/>
                    </a:lnTo>
                    <a:lnTo>
                      <a:pt x="7186" y="2499"/>
                    </a:lnTo>
                    <a:lnTo>
                      <a:pt x="7180" y="2484"/>
                    </a:lnTo>
                    <a:lnTo>
                      <a:pt x="7173" y="2475"/>
                    </a:lnTo>
                    <a:lnTo>
                      <a:pt x="7166" y="2469"/>
                    </a:lnTo>
                    <a:lnTo>
                      <a:pt x="7164" y="2466"/>
                    </a:lnTo>
                    <a:lnTo>
                      <a:pt x="7161" y="2463"/>
                    </a:lnTo>
                    <a:lnTo>
                      <a:pt x="7156" y="2457"/>
                    </a:lnTo>
                    <a:lnTo>
                      <a:pt x="7153" y="2450"/>
                    </a:lnTo>
                    <a:lnTo>
                      <a:pt x="7147" y="2445"/>
                    </a:lnTo>
                    <a:lnTo>
                      <a:pt x="7157" y="2416"/>
                    </a:lnTo>
                    <a:lnTo>
                      <a:pt x="7162" y="2411"/>
                    </a:lnTo>
                    <a:lnTo>
                      <a:pt x="7165" y="2404"/>
                    </a:lnTo>
                    <a:lnTo>
                      <a:pt x="7165" y="2401"/>
                    </a:lnTo>
                    <a:lnTo>
                      <a:pt x="7165" y="2393"/>
                    </a:lnTo>
                    <a:lnTo>
                      <a:pt x="7167" y="2385"/>
                    </a:lnTo>
                    <a:lnTo>
                      <a:pt x="7167" y="2376"/>
                    </a:lnTo>
                    <a:lnTo>
                      <a:pt x="7170" y="2362"/>
                    </a:lnTo>
                    <a:lnTo>
                      <a:pt x="7176" y="2351"/>
                    </a:lnTo>
                    <a:lnTo>
                      <a:pt x="7180" y="2346"/>
                    </a:lnTo>
                    <a:lnTo>
                      <a:pt x="7183" y="2344"/>
                    </a:lnTo>
                    <a:lnTo>
                      <a:pt x="7190" y="2338"/>
                    </a:lnTo>
                    <a:lnTo>
                      <a:pt x="7194" y="2334"/>
                    </a:lnTo>
                    <a:lnTo>
                      <a:pt x="7198" y="2333"/>
                    </a:lnTo>
                    <a:lnTo>
                      <a:pt x="7207" y="2328"/>
                    </a:lnTo>
                    <a:lnTo>
                      <a:pt x="7224" y="2311"/>
                    </a:lnTo>
                    <a:lnTo>
                      <a:pt x="7229" y="2301"/>
                    </a:lnTo>
                    <a:lnTo>
                      <a:pt x="7230" y="2299"/>
                    </a:lnTo>
                    <a:lnTo>
                      <a:pt x="7235" y="2294"/>
                    </a:lnTo>
                    <a:lnTo>
                      <a:pt x="7237" y="2290"/>
                    </a:lnTo>
                    <a:lnTo>
                      <a:pt x="7243" y="2283"/>
                    </a:lnTo>
                    <a:lnTo>
                      <a:pt x="7250" y="2278"/>
                    </a:lnTo>
                    <a:lnTo>
                      <a:pt x="7255" y="2277"/>
                    </a:lnTo>
                    <a:lnTo>
                      <a:pt x="7256" y="2276"/>
                    </a:lnTo>
                    <a:lnTo>
                      <a:pt x="7256" y="2274"/>
                    </a:lnTo>
                    <a:lnTo>
                      <a:pt x="7257" y="2276"/>
                    </a:lnTo>
                    <a:lnTo>
                      <a:pt x="7258" y="2276"/>
                    </a:lnTo>
                    <a:lnTo>
                      <a:pt x="7260" y="2272"/>
                    </a:lnTo>
                    <a:lnTo>
                      <a:pt x="7269" y="2266"/>
                    </a:lnTo>
                    <a:lnTo>
                      <a:pt x="7278" y="2257"/>
                    </a:lnTo>
                    <a:lnTo>
                      <a:pt x="7280" y="2254"/>
                    </a:lnTo>
                    <a:lnTo>
                      <a:pt x="7291" y="2245"/>
                    </a:lnTo>
                    <a:lnTo>
                      <a:pt x="7307" y="2233"/>
                    </a:lnTo>
                    <a:lnTo>
                      <a:pt x="7310" y="2233"/>
                    </a:lnTo>
                    <a:lnTo>
                      <a:pt x="7315" y="2230"/>
                    </a:lnTo>
                    <a:lnTo>
                      <a:pt x="7329" y="2215"/>
                    </a:lnTo>
                    <a:lnTo>
                      <a:pt x="7333" y="2205"/>
                    </a:lnTo>
                    <a:lnTo>
                      <a:pt x="7336" y="2194"/>
                    </a:lnTo>
                    <a:lnTo>
                      <a:pt x="7340" y="2185"/>
                    </a:lnTo>
                    <a:lnTo>
                      <a:pt x="7343" y="2166"/>
                    </a:lnTo>
                    <a:lnTo>
                      <a:pt x="7346" y="2161"/>
                    </a:lnTo>
                    <a:lnTo>
                      <a:pt x="7347" y="2154"/>
                    </a:lnTo>
                    <a:lnTo>
                      <a:pt x="7349" y="2149"/>
                    </a:lnTo>
                    <a:lnTo>
                      <a:pt x="7354" y="2145"/>
                    </a:lnTo>
                    <a:lnTo>
                      <a:pt x="7361" y="2142"/>
                    </a:lnTo>
                    <a:lnTo>
                      <a:pt x="7366" y="2137"/>
                    </a:lnTo>
                    <a:lnTo>
                      <a:pt x="7371" y="2134"/>
                    </a:lnTo>
                    <a:lnTo>
                      <a:pt x="7375" y="2134"/>
                    </a:lnTo>
                    <a:lnTo>
                      <a:pt x="7387" y="2125"/>
                    </a:lnTo>
                    <a:lnTo>
                      <a:pt x="7393" y="2124"/>
                    </a:lnTo>
                    <a:lnTo>
                      <a:pt x="7404" y="2116"/>
                    </a:lnTo>
                    <a:lnTo>
                      <a:pt x="7413" y="2109"/>
                    </a:lnTo>
                    <a:lnTo>
                      <a:pt x="7421" y="2101"/>
                    </a:lnTo>
                    <a:lnTo>
                      <a:pt x="7422" y="2096"/>
                    </a:lnTo>
                    <a:lnTo>
                      <a:pt x="7425" y="2094"/>
                    </a:lnTo>
                    <a:lnTo>
                      <a:pt x="7436" y="2069"/>
                    </a:lnTo>
                    <a:lnTo>
                      <a:pt x="7446" y="2054"/>
                    </a:lnTo>
                    <a:lnTo>
                      <a:pt x="7449" y="2050"/>
                    </a:lnTo>
                    <a:lnTo>
                      <a:pt x="7449" y="2044"/>
                    </a:lnTo>
                    <a:lnTo>
                      <a:pt x="7457" y="2030"/>
                    </a:lnTo>
                    <a:lnTo>
                      <a:pt x="7460" y="2024"/>
                    </a:lnTo>
                    <a:lnTo>
                      <a:pt x="7463" y="2022"/>
                    </a:lnTo>
                    <a:lnTo>
                      <a:pt x="7471" y="2012"/>
                    </a:lnTo>
                    <a:lnTo>
                      <a:pt x="7474" y="2007"/>
                    </a:lnTo>
                    <a:lnTo>
                      <a:pt x="7476" y="2005"/>
                    </a:lnTo>
                    <a:lnTo>
                      <a:pt x="7516" y="1941"/>
                    </a:lnTo>
                    <a:lnTo>
                      <a:pt x="7529" y="1924"/>
                    </a:lnTo>
                    <a:lnTo>
                      <a:pt x="7532" y="1918"/>
                    </a:lnTo>
                    <a:lnTo>
                      <a:pt x="7536" y="1917"/>
                    </a:lnTo>
                    <a:lnTo>
                      <a:pt x="7542" y="1909"/>
                    </a:lnTo>
                    <a:lnTo>
                      <a:pt x="7553" y="1897"/>
                    </a:lnTo>
                    <a:lnTo>
                      <a:pt x="7564" y="1886"/>
                    </a:lnTo>
                    <a:lnTo>
                      <a:pt x="7564" y="1884"/>
                    </a:lnTo>
                    <a:lnTo>
                      <a:pt x="7567" y="1879"/>
                    </a:lnTo>
                    <a:lnTo>
                      <a:pt x="7571" y="1877"/>
                    </a:lnTo>
                    <a:lnTo>
                      <a:pt x="7579" y="1868"/>
                    </a:lnTo>
                    <a:lnTo>
                      <a:pt x="7587" y="1873"/>
                    </a:lnTo>
                    <a:lnTo>
                      <a:pt x="7590" y="1881"/>
                    </a:lnTo>
                    <a:lnTo>
                      <a:pt x="7594" y="1885"/>
                    </a:lnTo>
                    <a:lnTo>
                      <a:pt x="7598" y="1890"/>
                    </a:lnTo>
                    <a:lnTo>
                      <a:pt x="7598" y="1894"/>
                    </a:lnTo>
                    <a:lnTo>
                      <a:pt x="7594" y="1897"/>
                    </a:lnTo>
                    <a:lnTo>
                      <a:pt x="7594" y="1899"/>
                    </a:lnTo>
                    <a:lnTo>
                      <a:pt x="7599" y="1907"/>
                    </a:lnTo>
                    <a:lnTo>
                      <a:pt x="7599" y="1909"/>
                    </a:lnTo>
                    <a:lnTo>
                      <a:pt x="7597" y="1910"/>
                    </a:lnTo>
                    <a:lnTo>
                      <a:pt x="7597" y="1916"/>
                    </a:lnTo>
                    <a:lnTo>
                      <a:pt x="7600" y="1919"/>
                    </a:lnTo>
                    <a:lnTo>
                      <a:pt x="7601" y="1921"/>
                    </a:lnTo>
                    <a:lnTo>
                      <a:pt x="7601" y="1924"/>
                    </a:lnTo>
                    <a:lnTo>
                      <a:pt x="7601" y="1925"/>
                    </a:lnTo>
                    <a:lnTo>
                      <a:pt x="7604" y="1926"/>
                    </a:lnTo>
                    <a:lnTo>
                      <a:pt x="7602" y="1927"/>
                    </a:lnTo>
                    <a:lnTo>
                      <a:pt x="7600" y="1928"/>
                    </a:lnTo>
                    <a:lnTo>
                      <a:pt x="7600" y="1929"/>
                    </a:lnTo>
                    <a:lnTo>
                      <a:pt x="7602" y="1931"/>
                    </a:lnTo>
                    <a:lnTo>
                      <a:pt x="7600" y="1932"/>
                    </a:lnTo>
                    <a:lnTo>
                      <a:pt x="7599" y="1935"/>
                    </a:lnTo>
                    <a:lnTo>
                      <a:pt x="7601" y="1937"/>
                    </a:lnTo>
                    <a:lnTo>
                      <a:pt x="7604" y="1941"/>
                    </a:lnTo>
                    <a:lnTo>
                      <a:pt x="7607" y="1943"/>
                    </a:lnTo>
                    <a:lnTo>
                      <a:pt x="7606" y="1950"/>
                    </a:lnTo>
                    <a:lnTo>
                      <a:pt x="7607" y="1951"/>
                    </a:lnTo>
                    <a:lnTo>
                      <a:pt x="7613" y="1954"/>
                    </a:lnTo>
                    <a:lnTo>
                      <a:pt x="7616" y="1960"/>
                    </a:lnTo>
                    <a:lnTo>
                      <a:pt x="7615" y="1962"/>
                    </a:lnTo>
                    <a:lnTo>
                      <a:pt x="7616" y="1963"/>
                    </a:lnTo>
                    <a:lnTo>
                      <a:pt x="7618" y="1962"/>
                    </a:lnTo>
                    <a:lnTo>
                      <a:pt x="7620" y="1967"/>
                    </a:lnTo>
                    <a:lnTo>
                      <a:pt x="7625" y="1968"/>
                    </a:lnTo>
                    <a:lnTo>
                      <a:pt x="7627" y="1969"/>
                    </a:lnTo>
                    <a:lnTo>
                      <a:pt x="7628" y="1971"/>
                    </a:lnTo>
                    <a:lnTo>
                      <a:pt x="7628" y="1973"/>
                    </a:lnTo>
                    <a:lnTo>
                      <a:pt x="7629" y="1976"/>
                    </a:lnTo>
                    <a:lnTo>
                      <a:pt x="7629" y="1978"/>
                    </a:lnTo>
                    <a:lnTo>
                      <a:pt x="7631" y="1980"/>
                    </a:lnTo>
                    <a:lnTo>
                      <a:pt x="7636" y="1982"/>
                    </a:lnTo>
                    <a:lnTo>
                      <a:pt x="7637" y="1983"/>
                    </a:lnTo>
                    <a:lnTo>
                      <a:pt x="7634" y="1987"/>
                    </a:lnTo>
                    <a:lnTo>
                      <a:pt x="7637" y="1987"/>
                    </a:lnTo>
                    <a:lnTo>
                      <a:pt x="7638" y="1989"/>
                    </a:lnTo>
                    <a:lnTo>
                      <a:pt x="7637" y="1989"/>
                    </a:lnTo>
                    <a:lnTo>
                      <a:pt x="7634" y="1991"/>
                    </a:lnTo>
                    <a:lnTo>
                      <a:pt x="7634" y="1992"/>
                    </a:lnTo>
                    <a:lnTo>
                      <a:pt x="7637" y="1995"/>
                    </a:lnTo>
                    <a:lnTo>
                      <a:pt x="7636" y="1998"/>
                    </a:lnTo>
                    <a:lnTo>
                      <a:pt x="7638" y="1999"/>
                    </a:lnTo>
                    <a:lnTo>
                      <a:pt x="7639" y="2000"/>
                    </a:lnTo>
                    <a:lnTo>
                      <a:pt x="7638" y="2003"/>
                    </a:lnTo>
                    <a:lnTo>
                      <a:pt x="7639" y="2004"/>
                    </a:lnTo>
                    <a:lnTo>
                      <a:pt x="7642" y="2005"/>
                    </a:lnTo>
                    <a:lnTo>
                      <a:pt x="7644" y="2007"/>
                    </a:lnTo>
                    <a:lnTo>
                      <a:pt x="7646" y="2004"/>
                    </a:lnTo>
                    <a:lnTo>
                      <a:pt x="7648" y="2007"/>
                    </a:lnTo>
                    <a:lnTo>
                      <a:pt x="7650" y="2007"/>
                    </a:lnTo>
                    <a:lnTo>
                      <a:pt x="7650" y="2004"/>
                    </a:lnTo>
                    <a:lnTo>
                      <a:pt x="7651" y="2004"/>
                    </a:lnTo>
                    <a:lnTo>
                      <a:pt x="7653" y="2007"/>
                    </a:lnTo>
                    <a:lnTo>
                      <a:pt x="7652" y="2011"/>
                    </a:lnTo>
                    <a:lnTo>
                      <a:pt x="7652" y="2013"/>
                    </a:lnTo>
                    <a:lnTo>
                      <a:pt x="7651" y="2014"/>
                    </a:lnTo>
                    <a:lnTo>
                      <a:pt x="7653" y="2020"/>
                    </a:lnTo>
                    <a:lnTo>
                      <a:pt x="7654" y="2023"/>
                    </a:lnTo>
                    <a:lnTo>
                      <a:pt x="7653" y="2024"/>
                    </a:lnTo>
                    <a:lnTo>
                      <a:pt x="7664" y="2024"/>
                    </a:lnTo>
                    <a:lnTo>
                      <a:pt x="7667" y="2019"/>
                    </a:lnTo>
                    <a:lnTo>
                      <a:pt x="7670" y="2014"/>
                    </a:lnTo>
                    <a:lnTo>
                      <a:pt x="7669" y="2012"/>
                    </a:lnTo>
                    <a:lnTo>
                      <a:pt x="7665" y="2009"/>
                    </a:lnTo>
                    <a:lnTo>
                      <a:pt x="7664" y="2007"/>
                    </a:lnTo>
                    <a:lnTo>
                      <a:pt x="7667" y="2003"/>
                    </a:lnTo>
                    <a:lnTo>
                      <a:pt x="7667" y="1999"/>
                    </a:lnTo>
                    <a:lnTo>
                      <a:pt x="7671" y="1993"/>
                    </a:lnTo>
                    <a:lnTo>
                      <a:pt x="7673" y="1987"/>
                    </a:lnTo>
                    <a:lnTo>
                      <a:pt x="7672" y="1982"/>
                    </a:lnTo>
                    <a:lnTo>
                      <a:pt x="7674" y="1979"/>
                    </a:lnTo>
                    <a:lnTo>
                      <a:pt x="7673" y="1973"/>
                    </a:lnTo>
                    <a:lnTo>
                      <a:pt x="7675" y="1968"/>
                    </a:lnTo>
                    <a:lnTo>
                      <a:pt x="7673" y="1961"/>
                    </a:lnTo>
                    <a:lnTo>
                      <a:pt x="7674" y="1959"/>
                    </a:lnTo>
                    <a:lnTo>
                      <a:pt x="7671" y="1956"/>
                    </a:lnTo>
                    <a:lnTo>
                      <a:pt x="7671" y="1953"/>
                    </a:lnTo>
                    <a:lnTo>
                      <a:pt x="7673" y="1949"/>
                    </a:lnTo>
                    <a:lnTo>
                      <a:pt x="7669" y="1943"/>
                    </a:lnTo>
                    <a:lnTo>
                      <a:pt x="7668" y="1939"/>
                    </a:lnTo>
                    <a:lnTo>
                      <a:pt x="7662" y="1935"/>
                    </a:lnTo>
                    <a:lnTo>
                      <a:pt x="7662" y="1929"/>
                    </a:lnTo>
                    <a:lnTo>
                      <a:pt x="7660" y="1922"/>
                    </a:lnTo>
                    <a:lnTo>
                      <a:pt x="7653" y="1921"/>
                    </a:lnTo>
                    <a:lnTo>
                      <a:pt x="7653" y="1918"/>
                    </a:lnTo>
                    <a:lnTo>
                      <a:pt x="7656" y="1914"/>
                    </a:lnTo>
                    <a:lnTo>
                      <a:pt x="7652" y="1908"/>
                    </a:lnTo>
                    <a:lnTo>
                      <a:pt x="7652" y="1902"/>
                    </a:lnTo>
                    <a:lnTo>
                      <a:pt x="7654" y="1899"/>
                    </a:lnTo>
                    <a:lnTo>
                      <a:pt x="7651" y="1889"/>
                    </a:lnTo>
                    <a:lnTo>
                      <a:pt x="7652" y="1885"/>
                    </a:lnTo>
                    <a:lnTo>
                      <a:pt x="7656" y="1880"/>
                    </a:lnTo>
                    <a:lnTo>
                      <a:pt x="7652" y="1874"/>
                    </a:lnTo>
                    <a:lnTo>
                      <a:pt x="7650" y="1862"/>
                    </a:lnTo>
                    <a:lnTo>
                      <a:pt x="7650" y="1857"/>
                    </a:lnTo>
                    <a:lnTo>
                      <a:pt x="7652" y="1855"/>
                    </a:lnTo>
                    <a:lnTo>
                      <a:pt x="7651" y="1850"/>
                    </a:lnTo>
                    <a:lnTo>
                      <a:pt x="7646" y="1849"/>
                    </a:lnTo>
                    <a:lnTo>
                      <a:pt x="7643" y="1847"/>
                    </a:lnTo>
                    <a:lnTo>
                      <a:pt x="7644" y="1844"/>
                    </a:lnTo>
                    <a:lnTo>
                      <a:pt x="7648" y="1840"/>
                    </a:lnTo>
                    <a:lnTo>
                      <a:pt x="7649" y="1836"/>
                    </a:lnTo>
                    <a:lnTo>
                      <a:pt x="7647" y="1833"/>
                    </a:lnTo>
                    <a:lnTo>
                      <a:pt x="7647" y="1831"/>
                    </a:lnTo>
                    <a:lnTo>
                      <a:pt x="7653" y="1827"/>
                    </a:lnTo>
                    <a:lnTo>
                      <a:pt x="7654" y="1826"/>
                    </a:lnTo>
                    <a:lnTo>
                      <a:pt x="7656" y="1824"/>
                    </a:lnTo>
                    <a:lnTo>
                      <a:pt x="7654" y="1819"/>
                    </a:lnTo>
                    <a:lnTo>
                      <a:pt x="7657" y="1816"/>
                    </a:lnTo>
                    <a:lnTo>
                      <a:pt x="7659" y="1812"/>
                    </a:lnTo>
                    <a:lnTo>
                      <a:pt x="7660" y="1808"/>
                    </a:lnTo>
                    <a:lnTo>
                      <a:pt x="7661" y="1807"/>
                    </a:lnTo>
                    <a:lnTo>
                      <a:pt x="7658" y="1804"/>
                    </a:lnTo>
                    <a:lnTo>
                      <a:pt x="7659" y="1801"/>
                    </a:lnTo>
                    <a:lnTo>
                      <a:pt x="7661" y="1793"/>
                    </a:lnTo>
                    <a:lnTo>
                      <a:pt x="7661" y="1785"/>
                    </a:lnTo>
                    <a:lnTo>
                      <a:pt x="7657" y="1764"/>
                    </a:lnTo>
                    <a:lnTo>
                      <a:pt x="7659" y="1759"/>
                    </a:lnTo>
                    <a:lnTo>
                      <a:pt x="7663" y="1752"/>
                    </a:lnTo>
                    <a:lnTo>
                      <a:pt x="7664" y="1745"/>
                    </a:lnTo>
                    <a:lnTo>
                      <a:pt x="7661" y="1738"/>
                    </a:lnTo>
                    <a:lnTo>
                      <a:pt x="7660" y="1731"/>
                    </a:lnTo>
                    <a:lnTo>
                      <a:pt x="7662" y="1724"/>
                    </a:lnTo>
                    <a:lnTo>
                      <a:pt x="7664" y="1722"/>
                    </a:lnTo>
                    <a:lnTo>
                      <a:pt x="7671" y="1721"/>
                    </a:lnTo>
                    <a:lnTo>
                      <a:pt x="7672" y="1712"/>
                    </a:lnTo>
                    <a:lnTo>
                      <a:pt x="7674" y="1707"/>
                    </a:lnTo>
                    <a:lnTo>
                      <a:pt x="7675" y="1700"/>
                    </a:lnTo>
                    <a:lnTo>
                      <a:pt x="7677" y="1694"/>
                    </a:lnTo>
                    <a:lnTo>
                      <a:pt x="7675" y="1688"/>
                    </a:lnTo>
                    <a:lnTo>
                      <a:pt x="7679" y="1686"/>
                    </a:lnTo>
                    <a:lnTo>
                      <a:pt x="7681" y="1684"/>
                    </a:lnTo>
                    <a:lnTo>
                      <a:pt x="7682" y="1683"/>
                    </a:lnTo>
                    <a:lnTo>
                      <a:pt x="7681" y="1678"/>
                    </a:lnTo>
                    <a:lnTo>
                      <a:pt x="7680" y="1674"/>
                    </a:lnTo>
                    <a:lnTo>
                      <a:pt x="7680" y="1668"/>
                    </a:lnTo>
                    <a:lnTo>
                      <a:pt x="7681" y="1661"/>
                    </a:lnTo>
                    <a:lnTo>
                      <a:pt x="7682" y="1658"/>
                    </a:lnTo>
                    <a:lnTo>
                      <a:pt x="7683" y="1656"/>
                    </a:lnTo>
                    <a:lnTo>
                      <a:pt x="7685" y="1653"/>
                    </a:lnTo>
                    <a:lnTo>
                      <a:pt x="7688" y="1651"/>
                    </a:lnTo>
                    <a:lnTo>
                      <a:pt x="7690" y="1647"/>
                    </a:lnTo>
                    <a:lnTo>
                      <a:pt x="7690" y="1640"/>
                    </a:lnTo>
                    <a:lnTo>
                      <a:pt x="7692" y="1637"/>
                    </a:lnTo>
                    <a:lnTo>
                      <a:pt x="7692" y="1632"/>
                    </a:lnTo>
                    <a:lnTo>
                      <a:pt x="7693" y="1630"/>
                    </a:lnTo>
                    <a:lnTo>
                      <a:pt x="7693" y="1628"/>
                    </a:lnTo>
                    <a:lnTo>
                      <a:pt x="7692" y="1626"/>
                    </a:lnTo>
                    <a:lnTo>
                      <a:pt x="7692" y="1624"/>
                    </a:lnTo>
                    <a:lnTo>
                      <a:pt x="7692" y="1619"/>
                    </a:lnTo>
                    <a:lnTo>
                      <a:pt x="7693" y="1619"/>
                    </a:lnTo>
                    <a:lnTo>
                      <a:pt x="7694" y="1617"/>
                    </a:lnTo>
                    <a:lnTo>
                      <a:pt x="7693" y="1615"/>
                    </a:lnTo>
                    <a:lnTo>
                      <a:pt x="7687" y="1606"/>
                    </a:lnTo>
                    <a:lnTo>
                      <a:pt x="7685" y="1602"/>
                    </a:lnTo>
                    <a:lnTo>
                      <a:pt x="7687" y="1599"/>
                    </a:lnTo>
                    <a:lnTo>
                      <a:pt x="7692" y="1598"/>
                    </a:lnTo>
                    <a:lnTo>
                      <a:pt x="7693" y="1596"/>
                    </a:lnTo>
                    <a:lnTo>
                      <a:pt x="7695" y="1589"/>
                    </a:lnTo>
                    <a:lnTo>
                      <a:pt x="7695" y="1578"/>
                    </a:lnTo>
                    <a:lnTo>
                      <a:pt x="7698" y="1575"/>
                    </a:lnTo>
                    <a:lnTo>
                      <a:pt x="7700" y="1573"/>
                    </a:lnTo>
                    <a:lnTo>
                      <a:pt x="7703" y="1570"/>
                    </a:lnTo>
                    <a:lnTo>
                      <a:pt x="7708" y="1569"/>
                    </a:lnTo>
                    <a:lnTo>
                      <a:pt x="7713" y="1570"/>
                    </a:lnTo>
                    <a:lnTo>
                      <a:pt x="7721" y="1574"/>
                    </a:lnTo>
                    <a:lnTo>
                      <a:pt x="7724" y="1574"/>
                    </a:lnTo>
                    <a:lnTo>
                      <a:pt x="7730" y="1574"/>
                    </a:lnTo>
                    <a:lnTo>
                      <a:pt x="7730" y="1573"/>
                    </a:lnTo>
                    <a:lnTo>
                      <a:pt x="7731" y="1571"/>
                    </a:lnTo>
                    <a:lnTo>
                      <a:pt x="7732" y="1565"/>
                    </a:lnTo>
                    <a:lnTo>
                      <a:pt x="7733" y="1564"/>
                    </a:lnTo>
                    <a:lnTo>
                      <a:pt x="7735" y="1563"/>
                    </a:lnTo>
                    <a:lnTo>
                      <a:pt x="7737" y="1563"/>
                    </a:lnTo>
                    <a:lnTo>
                      <a:pt x="7740" y="1564"/>
                    </a:lnTo>
                    <a:lnTo>
                      <a:pt x="7742" y="1566"/>
                    </a:lnTo>
                    <a:lnTo>
                      <a:pt x="7743" y="1568"/>
                    </a:lnTo>
                    <a:lnTo>
                      <a:pt x="7743" y="1575"/>
                    </a:lnTo>
                    <a:lnTo>
                      <a:pt x="7743" y="1576"/>
                    </a:lnTo>
                    <a:lnTo>
                      <a:pt x="7749" y="1578"/>
                    </a:lnTo>
                    <a:lnTo>
                      <a:pt x="7755" y="1579"/>
                    </a:lnTo>
                    <a:lnTo>
                      <a:pt x="7764" y="1583"/>
                    </a:lnTo>
                    <a:lnTo>
                      <a:pt x="7765" y="1583"/>
                    </a:lnTo>
                    <a:lnTo>
                      <a:pt x="7767" y="1583"/>
                    </a:lnTo>
                    <a:lnTo>
                      <a:pt x="7773" y="1574"/>
                    </a:lnTo>
                    <a:lnTo>
                      <a:pt x="7775" y="1573"/>
                    </a:lnTo>
                    <a:lnTo>
                      <a:pt x="7775" y="1569"/>
                    </a:lnTo>
                    <a:lnTo>
                      <a:pt x="7776" y="1565"/>
                    </a:lnTo>
                    <a:lnTo>
                      <a:pt x="7780" y="1563"/>
                    </a:lnTo>
                    <a:lnTo>
                      <a:pt x="7781" y="1557"/>
                    </a:lnTo>
                    <a:lnTo>
                      <a:pt x="7782" y="1556"/>
                    </a:lnTo>
                    <a:lnTo>
                      <a:pt x="7787" y="1555"/>
                    </a:lnTo>
                    <a:lnTo>
                      <a:pt x="7791" y="1554"/>
                    </a:lnTo>
                    <a:lnTo>
                      <a:pt x="7791" y="1553"/>
                    </a:lnTo>
                    <a:lnTo>
                      <a:pt x="7791" y="1552"/>
                    </a:lnTo>
                    <a:lnTo>
                      <a:pt x="7789" y="1547"/>
                    </a:lnTo>
                    <a:lnTo>
                      <a:pt x="7789" y="1544"/>
                    </a:lnTo>
                    <a:lnTo>
                      <a:pt x="7791" y="1539"/>
                    </a:lnTo>
                    <a:lnTo>
                      <a:pt x="7791" y="1537"/>
                    </a:lnTo>
                    <a:lnTo>
                      <a:pt x="7791" y="1535"/>
                    </a:lnTo>
                    <a:lnTo>
                      <a:pt x="7789" y="1532"/>
                    </a:lnTo>
                    <a:lnTo>
                      <a:pt x="7785" y="1529"/>
                    </a:lnTo>
                    <a:lnTo>
                      <a:pt x="7785" y="1528"/>
                    </a:lnTo>
                    <a:lnTo>
                      <a:pt x="7785" y="1527"/>
                    </a:lnTo>
                    <a:lnTo>
                      <a:pt x="7786" y="1525"/>
                    </a:lnTo>
                    <a:lnTo>
                      <a:pt x="7789" y="1525"/>
                    </a:lnTo>
                    <a:lnTo>
                      <a:pt x="7791" y="1524"/>
                    </a:lnTo>
                    <a:lnTo>
                      <a:pt x="7787" y="1522"/>
                    </a:lnTo>
                    <a:lnTo>
                      <a:pt x="7787" y="1518"/>
                    </a:lnTo>
                    <a:lnTo>
                      <a:pt x="7784" y="1517"/>
                    </a:lnTo>
                    <a:lnTo>
                      <a:pt x="7784" y="1514"/>
                    </a:lnTo>
                    <a:lnTo>
                      <a:pt x="7785" y="1512"/>
                    </a:lnTo>
                    <a:lnTo>
                      <a:pt x="7787" y="1509"/>
                    </a:lnTo>
                    <a:lnTo>
                      <a:pt x="7789" y="1503"/>
                    </a:lnTo>
                    <a:lnTo>
                      <a:pt x="7793" y="1498"/>
                    </a:lnTo>
                    <a:lnTo>
                      <a:pt x="7793" y="1495"/>
                    </a:lnTo>
                    <a:lnTo>
                      <a:pt x="7792" y="1494"/>
                    </a:lnTo>
                    <a:lnTo>
                      <a:pt x="7791" y="1493"/>
                    </a:lnTo>
                    <a:lnTo>
                      <a:pt x="7791" y="1491"/>
                    </a:lnTo>
                    <a:lnTo>
                      <a:pt x="7792" y="1488"/>
                    </a:lnTo>
                    <a:lnTo>
                      <a:pt x="7793" y="1486"/>
                    </a:lnTo>
                    <a:lnTo>
                      <a:pt x="7792" y="1484"/>
                    </a:lnTo>
                    <a:lnTo>
                      <a:pt x="7789" y="1483"/>
                    </a:lnTo>
                    <a:lnTo>
                      <a:pt x="7787" y="1480"/>
                    </a:lnTo>
                    <a:lnTo>
                      <a:pt x="7783" y="1476"/>
                    </a:lnTo>
                    <a:lnTo>
                      <a:pt x="7783" y="1475"/>
                    </a:lnTo>
                    <a:lnTo>
                      <a:pt x="7784" y="1475"/>
                    </a:lnTo>
                    <a:lnTo>
                      <a:pt x="7787" y="1474"/>
                    </a:lnTo>
                    <a:lnTo>
                      <a:pt x="7788" y="1473"/>
                    </a:lnTo>
                    <a:lnTo>
                      <a:pt x="7787" y="1471"/>
                    </a:lnTo>
                    <a:lnTo>
                      <a:pt x="7784" y="1471"/>
                    </a:lnTo>
                    <a:lnTo>
                      <a:pt x="7782" y="1469"/>
                    </a:lnTo>
                    <a:lnTo>
                      <a:pt x="7783" y="1466"/>
                    </a:lnTo>
                    <a:lnTo>
                      <a:pt x="7784" y="1465"/>
                    </a:lnTo>
                    <a:lnTo>
                      <a:pt x="7786" y="1466"/>
                    </a:lnTo>
                    <a:lnTo>
                      <a:pt x="7788" y="1465"/>
                    </a:lnTo>
                    <a:lnTo>
                      <a:pt x="7787" y="1464"/>
                    </a:lnTo>
                    <a:lnTo>
                      <a:pt x="7787" y="1455"/>
                    </a:lnTo>
                    <a:lnTo>
                      <a:pt x="7785" y="1451"/>
                    </a:lnTo>
                    <a:lnTo>
                      <a:pt x="7785" y="1448"/>
                    </a:lnTo>
                    <a:lnTo>
                      <a:pt x="7787" y="1443"/>
                    </a:lnTo>
                    <a:lnTo>
                      <a:pt x="7788" y="1441"/>
                    </a:lnTo>
                    <a:lnTo>
                      <a:pt x="7787" y="1440"/>
                    </a:lnTo>
                    <a:lnTo>
                      <a:pt x="7785" y="1436"/>
                    </a:lnTo>
                    <a:lnTo>
                      <a:pt x="7776" y="1429"/>
                    </a:lnTo>
                    <a:lnTo>
                      <a:pt x="7774" y="1426"/>
                    </a:lnTo>
                    <a:lnTo>
                      <a:pt x="7775" y="1425"/>
                    </a:lnTo>
                    <a:lnTo>
                      <a:pt x="7777" y="1424"/>
                    </a:lnTo>
                    <a:lnTo>
                      <a:pt x="7777" y="1422"/>
                    </a:lnTo>
                    <a:lnTo>
                      <a:pt x="7776" y="1420"/>
                    </a:lnTo>
                    <a:lnTo>
                      <a:pt x="7773" y="1421"/>
                    </a:lnTo>
                    <a:lnTo>
                      <a:pt x="7771" y="1420"/>
                    </a:lnTo>
                    <a:lnTo>
                      <a:pt x="7771" y="1415"/>
                    </a:lnTo>
                    <a:lnTo>
                      <a:pt x="7766" y="1409"/>
                    </a:lnTo>
                    <a:lnTo>
                      <a:pt x="7766" y="1407"/>
                    </a:lnTo>
                    <a:lnTo>
                      <a:pt x="7768" y="1407"/>
                    </a:lnTo>
                    <a:lnTo>
                      <a:pt x="7771" y="1409"/>
                    </a:lnTo>
                    <a:lnTo>
                      <a:pt x="7772" y="1409"/>
                    </a:lnTo>
                    <a:lnTo>
                      <a:pt x="7773" y="1407"/>
                    </a:lnTo>
                    <a:lnTo>
                      <a:pt x="7771" y="1405"/>
                    </a:lnTo>
                    <a:lnTo>
                      <a:pt x="7772" y="1401"/>
                    </a:lnTo>
                    <a:lnTo>
                      <a:pt x="7770" y="1398"/>
                    </a:lnTo>
                    <a:lnTo>
                      <a:pt x="7765" y="1395"/>
                    </a:lnTo>
                    <a:lnTo>
                      <a:pt x="7766" y="1394"/>
                    </a:lnTo>
                    <a:lnTo>
                      <a:pt x="7767" y="1393"/>
                    </a:lnTo>
                    <a:lnTo>
                      <a:pt x="7768" y="1393"/>
                    </a:lnTo>
                    <a:lnTo>
                      <a:pt x="7770" y="1390"/>
                    </a:lnTo>
                    <a:lnTo>
                      <a:pt x="7767" y="1388"/>
                    </a:lnTo>
                    <a:lnTo>
                      <a:pt x="7768" y="1383"/>
                    </a:lnTo>
                    <a:lnTo>
                      <a:pt x="7766" y="1383"/>
                    </a:lnTo>
                    <a:lnTo>
                      <a:pt x="7764" y="1384"/>
                    </a:lnTo>
                    <a:lnTo>
                      <a:pt x="7762" y="1384"/>
                    </a:lnTo>
                    <a:lnTo>
                      <a:pt x="7760" y="1384"/>
                    </a:lnTo>
                    <a:lnTo>
                      <a:pt x="7760" y="1383"/>
                    </a:lnTo>
                    <a:lnTo>
                      <a:pt x="7757" y="1380"/>
                    </a:lnTo>
                    <a:lnTo>
                      <a:pt x="7754" y="1378"/>
                    </a:lnTo>
                    <a:lnTo>
                      <a:pt x="7750" y="1371"/>
                    </a:lnTo>
                    <a:lnTo>
                      <a:pt x="7747" y="1371"/>
                    </a:lnTo>
                    <a:lnTo>
                      <a:pt x="7749" y="1371"/>
                    </a:lnTo>
                    <a:lnTo>
                      <a:pt x="7750" y="1373"/>
                    </a:lnTo>
                    <a:lnTo>
                      <a:pt x="7747" y="1376"/>
                    </a:lnTo>
                    <a:lnTo>
                      <a:pt x="7746" y="1377"/>
                    </a:lnTo>
                    <a:lnTo>
                      <a:pt x="7745" y="1377"/>
                    </a:lnTo>
                    <a:lnTo>
                      <a:pt x="7743" y="1374"/>
                    </a:lnTo>
                    <a:lnTo>
                      <a:pt x="7736" y="1364"/>
                    </a:lnTo>
                    <a:lnTo>
                      <a:pt x="7735" y="1360"/>
                    </a:lnTo>
                    <a:lnTo>
                      <a:pt x="7736" y="1356"/>
                    </a:lnTo>
                    <a:lnTo>
                      <a:pt x="7740" y="1355"/>
                    </a:lnTo>
                    <a:lnTo>
                      <a:pt x="7742" y="1355"/>
                    </a:lnTo>
                    <a:lnTo>
                      <a:pt x="7744" y="1356"/>
                    </a:lnTo>
                    <a:lnTo>
                      <a:pt x="7751" y="1360"/>
                    </a:lnTo>
                    <a:lnTo>
                      <a:pt x="7752" y="1362"/>
                    </a:lnTo>
                    <a:lnTo>
                      <a:pt x="7753" y="1368"/>
                    </a:lnTo>
                    <a:lnTo>
                      <a:pt x="7754" y="1369"/>
                    </a:lnTo>
                    <a:lnTo>
                      <a:pt x="7756" y="1368"/>
                    </a:lnTo>
                    <a:lnTo>
                      <a:pt x="7755" y="1362"/>
                    </a:lnTo>
                    <a:lnTo>
                      <a:pt x="7760" y="1353"/>
                    </a:lnTo>
                    <a:lnTo>
                      <a:pt x="7760" y="1351"/>
                    </a:lnTo>
                    <a:lnTo>
                      <a:pt x="7757" y="1341"/>
                    </a:lnTo>
                    <a:lnTo>
                      <a:pt x="7757" y="1333"/>
                    </a:lnTo>
                    <a:lnTo>
                      <a:pt x="7756" y="1330"/>
                    </a:lnTo>
                    <a:lnTo>
                      <a:pt x="7755" y="1329"/>
                    </a:lnTo>
                    <a:lnTo>
                      <a:pt x="7753" y="1329"/>
                    </a:lnTo>
                    <a:lnTo>
                      <a:pt x="7752" y="1327"/>
                    </a:lnTo>
                    <a:lnTo>
                      <a:pt x="7755" y="1320"/>
                    </a:lnTo>
                    <a:lnTo>
                      <a:pt x="7755" y="1318"/>
                    </a:lnTo>
                    <a:lnTo>
                      <a:pt x="7755" y="1315"/>
                    </a:lnTo>
                    <a:lnTo>
                      <a:pt x="7755" y="1312"/>
                    </a:lnTo>
                    <a:lnTo>
                      <a:pt x="7754" y="1309"/>
                    </a:lnTo>
                    <a:lnTo>
                      <a:pt x="7754" y="1304"/>
                    </a:lnTo>
                    <a:lnTo>
                      <a:pt x="7754" y="1302"/>
                    </a:lnTo>
                    <a:lnTo>
                      <a:pt x="7752" y="1300"/>
                    </a:lnTo>
                    <a:lnTo>
                      <a:pt x="7745" y="1298"/>
                    </a:lnTo>
                    <a:lnTo>
                      <a:pt x="7740" y="1295"/>
                    </a:lnTo>
                    <a:lnTo>
                      <a:pt x="7739" y="1293"/>
                    </a:lnTo>
                    <a:lnTo>
                      <a:pt x="7739" y="1291"/>
                    </a:lnTo>
                    <a:lnTo>
                      <a:pt x="7741" y="1290"/>
                    </a:lnTo>
                    <a:lnTo>
                      <a:pt x="7749" y="1288"/>
                    </a:lnTo>
                    <a:lnTo>
                      <a:pt x="7752" y="1287"/>
                    </a:lnTo>
                    <a:lnTo>
                      <a:pt x="7754" y="1285"/>
                    </a:lnTo>
                    <a:lnTo>
                      <a:pt x="7754" y="1284"/>
                    </a:lnTo>
                    <a:lnTo>
                      <a:pt x="7753" y="1280"/>
                    </a:lnTo>
                    <a:lnTo>
                      <a:pt x="7749" y="1276"/>
                    </a:lnTo>
                    <a:lnTo>
                      <a:pt x="7749" y="1275"/>
                    </a:lnTo>
                    <a:lnTo>
                      <a:pt x="7749" y="1274"/>
                    </a:lnTo>
                    <a:lnTo>
                      <a:pt x="7753" y="1274"/>
                    </a:lnTo>
                    <a:lnTo>
                      <a:pt x="7754" y="1272"/>
                    </a:lnTo>
                    <a:lnTo>
                      <a:pt x="7754" y="1270"/>
                    </a:lnTo>
                    <a:lnTo>
                      <a:pt x="7749" y="1263"/>
                    </a:lnTo>
                    <a:lnTo>
                      <a:pt x="7743" y="1258"/>
                    </a:lnTo>
                    <a:lnTo>
                      <a:pt x="7743" y="1256"/>
                    </a:lnTo>
                    <a:lnTo>
                      <a:pt x="7745" y="1253"/>
                    </a:lnTo>
                    <a:lnTo>
                      <a:pt x="7746" y="1252"/>
                    </a:lnTo>
                    <a:lnTo>
                      <a:pt x="7746" y="1250"/>
                    </a:lnTo>
                    <a:lnTo>
                      <a:pt x="7742" y="1250"/>
                    </a:lnTo>
                    <a:lnTo>
                      <a:pt x="7740" y="1248"/>
                    </a:lnTo>
                    <a:lnTo>
                      <a:pt x="7736" y="1245"/>
                    </a:lnTo>
                    <a:lnTo>
                      <a:pt x="7733" y="1243"/>
                    </a:lnTo>
                    <a:lnTo>
                      <a:pt x="7733" y="1241"/>
                    </a:lnTo>
                    <a:lnTo>
                      <a:pt x="7733" y="1238"/>
                    </a:lnTo>
                    <a:lnTo>
                      <a:pt x="7734" y="1236"/>
                    </a:lnTo>
                    <a:lnTo>
                      <a:pt x="7741" y="1236"/>
                    </a:lnTo>
                    <a:lnTo>
                      <a:pt x="7744" y="1236"/>
                    </a:lnTo>
                    <a:lnTo>
                      <a:pt x="7745" y="1236"/>
                    </a:lnTo>
                    <a:lnTo>
                      <a:pt x="7746" y="1232"/>
                    </a:lnTo>
                    <a:lnTo>
                      <a:pt x="7747" y="1223"/>
                    </a:lnTo>
                    <a:lnTo>
                      <a:pt x="7747" y="1221"/>
                    </a:lnTo>
                    <a:lnTo>
                      <a:pt x="7753" y="1219"/>
                    </a:lnTo>
                    <a:lnTo>
                      <a:pt x="7758" y="1214"/>
                    </a:lnTo>
                    <a:lnTo>
                      <a:pt x="7760" y="1212"/>
                    </a:lnTo>
                    <a:lnTo>
                      <a:pt x="7758" y="1207"/>
                    </a:lnTo>
                    <a:lnTo>
                      <a:pt x="7756" y="1202"/>
                    </a:lnTo>
                    <a:lnTo>
                      <a:pt x="7754" y="1202"/>
                    </a:lnTo>
                    <a:lnTo>
                      <a:pt x="7747" y="1201"/>
                    </a:lnTo>
                    <a:lnTo>
                      <a:pt x="7745" y="1198"/>
                    </a:lnTo>
                    <a:lnTo>
                      <a:pt x="7745" y="1197"/>
                    </a:lnTo>
                    <a:lnTo>
                      <a:pt x="7746" y="1197"/>
                    </a:lnTo>
                    <a:lnTo>
                      <a:pt x="7750" y="1196"/>
                    </a:lnTo>
                    <a:lnTo>
                      <a:pt x="7752" y="1192"/>
                    </a:lnTo>
                    <a:lnTo>
                      <a:pt x="7754" y="1191"/>
                    </a:lnTo>
                    <a:lnTo>
                      <a:pt x="7755" y="1192"/>
                    </a:lnTo>
                    <a:lnTo>
                      <a:pt x="7757" y="1195"/>
                    </a:lnTo>
                    <a:lnTo>
                      <a:pt x="7760" y="1196"/>
                    </a:lnTo>
                    <a:lnTo>
                      <a:pt x="7762" y="1195"/>
                    </a:lnTo>
                    <a:lnTo>
                      <a:pt x="7765" y="1192"/>
                    </a:lnTo>
                    <a:lnTo>
                      <a:pt x="7766" y="1190"/>
                    </a:lnTo>
                    <a:lnTo>
                      <a:pt x="7766" y="1188"/>
                    </a:lnTo>
                    <a:lnTo>
                      <a:pt x="7764" y="1187"/>
                    </a:lnTo>
                    <a:lnTo>
                      <a:pt x="7758" y="1187"/>
                    </a:lnTo>
                    <a:lnTo>
                      <a:pt x="7751" y="1186"/>
                    </a:lnTo>
                    <a:lnTo>
                      <a:pt x="7749" y="1185"/>
                    </a:lnTo>
                    <a:lnTo>
                      <a:pt x="7747" y="1182"/>
                    </a:lnTo>
                    <a:lnTo>
                      <a:pt x="7750" y="1179"/>
                    </a:lnTo>
                    <a:lnTo>
                      <a:pt x="7752" y="1176"/>
                    </a:lnTo>
                    <a:lnTo>
                      <a:pt x="7750" y="1176"/>
                    </a:lnTo>
                    <a:lnTo>
                      <a:pt x="7745" y="1176"/>
                    </a:lnTo>
                    <a:lnTo>
                      <a:pt x="7744" y="1176"/>
                    </a:lnTo>
                    <a:lnTo>
                      <a:pt x="7742" y="1175"/>
                    </a:lnTo>
                    <a:lnTo>
                      <a:pt x="7743" y="1174"/>
                    </a:lnTo>
                    <a:lnTo>
                      <a:pt x="7749" y="1171"/>
                    </a:lnTo>
                    <a:lnTo>
                      <a:pt x="7749" y="1169"/>
                    </a:lnTo>
                    <a:lnTo>
                      <a:pt x="7746" y="1165"/>
                    </a:lnTo>
                    <a:lnTo>
                      <a:pt x="7746" y="1163"/>
                    </a:lnTo>
                    <a:lnTo>
                      <a:pt x="7747" y="1163"/>
                    </a:lnTo>
                    <a:lnTo>
                      <a:pt x="7751" y="1161"/>
                    </a:lnTo>
                    <a:lnTo>
                      <a:pt x="7751" y="1157"/>
                    </a:lnTo>
                    <a:lnTo>
                      <a:pt x="7753" y="1156"/>
                    </a:lnTo>
                    <a:lnTo>
                      <a:pt x="7755" y="1157"/>
                    </a:lnTo>
                    <a:lnTo>
                      <a:pt x="7756" y="1157"/>
                    </a:lnTo>
                    <a:lnTo>
                      <a:pt x="7757" y="1161"/>
                    </a:lnTo>
                    <a:lnTo>
                      <a:pt x="7757" y="1164"/>
                    </a:lnTo>
                    <a:lnTo>
                      <a:pt x="7758" y="1164"/>
                    </a:lnTo>
                    <a:lnTo>
                      <a:pt x="7760" y="1164"/>
                    </a:lnTo>
                    <a:lnTo>
                      <a:pt x="7761" y="1163"/>
                    </a:lnTo>
                    <a:lnTo>
                      <a:pt x="7760" y="1159"/>
                    </a:lnTo>
                    <a:lnTo>
                      <a:pt x="7761" y="1156"/>
                    </a:lnTo>
                    <a:lnTo>
                      <a:pt x="7765" y="1156"/>
                    </a:lnTo>
                    <a:lnTo>
                      <a:pt x="7770" y="1155"/>
                    </a:lnTo>
                    <a:lnTo>
                      <a:pt x="7772" y="1154"/>
                    </a:lnTo>
                    <a:lnTo>
                      <a:pt x="7773" y="1152"/>
                    </a:lnTo>
                    <a:lnTo>
                      <a:pt x="7766" y="1151"/>
                    </a:lnTo>
                    <a:lnTo>
                      <a:pt x="7762" y="1149"/>
                    </a:lnTo>
                    <a:lnTo>
                      <a:pt x="7760" y="1146"/>
                    </a:lnTo>
                    <a:lnTo>
                      <a:pt x="7758" y="1145"/>
                    </a:lnTo>
                    <a:lnTo>
                      <a:pt x="7760" y="1144"/>
                    </a:lnTo>
                    <a:lnTo>
                      <a:pt x="7761" y="1144"/>
                    </a:lnTo>
                    <a:lnTo>
                      <a:pt x="7762" y="1145"/>
                    </a:lnTo>
                    <a:lnTo>
                      <a:pt x="7764" y="1145"/>
                    </a:lnTo>
                    <a:lnTo>
                      <a:pt x="7766" y="1143"/>
                    </a:lnTo>
                    <a:lnTo>
                      <a:pt x="7768" y="1139"/>
                    </a:lnTo>
                    <a:lnTo>
                      <a:pt x="7770" y="1140"/>
                    </a:lnTo>
                    <a:lnTo>
                      <a:pt x="7771" y="1140"/>
                    </a:lnTo>
                    <a:lnTo>
                      <a:pt x="7772" y="1139"/>
                    </a:lnTo>
                    <a:lnTo>
                      <a:pt x="7770" y="1134"/>
                    </a:lnTo>
                    <a:lnTo>
                      <a:pt x="7770" y="1132"/>
                    </a:lnTo>
                    <a:lnTo>
                      <a:pt x="7772" y="1130"/>
                    </a:lnTo>
                    <a:lnTo>
                      <a:pt x="7780" y="1129"/>
                    </a:lnTo>
                    <a:lnTo>
                      <a:pt x="7781" y="1125"/>
                    </a:lnTo>
                    <a:lnTo>
                      <a:pt x="7785" y="1123"/>
                    </a:lnTo>
                    <a:lnTo>
                      <a:pt x="7785" y="1119"/>
                    </a:lnTo>
                    <a:lnTo>
                      <a:pt x="7784" y="1117"/>
                    </a:lnTo>
                    <a:lnTo>
                      <a:pt x="7782" y="1115"/>
                    </a:lnTo>
                    <a:lnTo>
                      <a:pt x="7782" y="1114"/>
                    </a:lnTo>
                    <a:lnTo>
                      <a:pt x="7783" y="1113"/>
                    </a:lnTo>
                    <a:lnTo>
                      <a:pt x="7784" y="1112"/>
                    </a:lnTo>
                    <a:lnTo>
                      <a:pt x="7787" y="1114"/>
                    </a:lnTo>
                    <a:lnTo>
                      <a:pt x="7788" y="1113"/>
                    </a:lnTo>
                    <a:lnTo>
                      <a:pt x="7788" y="1112"/>
                    </a:lnTo>
                    <a:lnTo>
                      <a:pt x="7784" y="1110"/>
                    </a:lnTo>
                    <a:lnTo>
                      <a:pt x="7783" y="1108"/>
                    </a:lnTo>
                    <a:lnTo>
                      <a:pt x="7784" y="1103"/>
                    </a:lnTo>
                    <a:lnTo>
                      <a:pt x="7781" y="1100"/>
                    </a:lnTo>
                    <a:lnTo>
                      <a:pt x="7782" y="1099"/>
                    </a:lnTo>
                    <a:lnTo>
                      <a:pt x="7783" y="1098"/>
                    </a:lnTo>
                    <a:lnTo>
                      <a:pt x="7786" y="1097"/>
                    </a:lnTo>
                    <a:lnTo>
                      <a:pt x="7786" y="1094"/>
                    </a:lnTo>
                    <a:lnTo>
                      <a:pt x="7785" y="1091"/>
                    </a:lnTo>
                    <a:lnTo>
                      <a:pt x="7785" y="1087"/>
                    </a:lnTo>
                    <a:lnTo>
                      <a:pt x="7785" y="1084"/>
                    </a:lnTo>
                    <a:lnTo>
                      <a:pt x="7787" y="1084"/>
                    </a:lnTo>
                    <a:lnTo>
                      <a:pt x="7788" y="1083"/>
                    </a:lnTo>
                    <a:lnTo>
                      <a:pt x="7789" y="1082"/>
                    </a:lnTo>
                    <a:lnTo>
                      <a:pt x="7789" y="1078"/>
                    </a:lnTo>
                    <a:lnTo>
                      <a:pt x="7791" y="1077"/>
                    </a:lnTo>
                    <a:lnTo>
                      <a:pt x="7797" y="1076"/>
                    </a:lnTo>
                    <a:lnTo>
                      <a:pt x="7798" y="1073"/>
                    </a:lnTo>
                    <a:lnTo>
                      <a:pt x="7797" y="1073"/>
                    </a:lnTo>
                    <a:lnTo>
                      <a:pt x="7794" y="1073"/>
                    </a:lnTo>
                    <a:lnTo>
                      <a:pt x="7793" y="1073"/>
                    </a:lnTo>
                    <a:lnTo>
                      <a:pt x="7794" y="1071"/>
                    </a:lnTo>
                    <a:lnTo>
                      <a:pt x="7798" y="1069"/>
                    </a:lnTo>
                    <a:lnTo>
                      <a:pt x="7798" y="1067"/>
                    </a:lnTo>
                    <a:lnTo>
                      <a:pt x="7794" y="1065"/>
                    </a:lnTo>
                    <a:lnTo>
                      <a:pt x="7795" y="1061"/>
                    </a:lnTo>
                    <a:lnTo>
                      <a:pt x="7796" y="1060"/>
                    </a:lnTo>
                    <a:lnTo>
                      <a:pt x="7801" y="1059"/>
                    </a:lnTo>
                    <a:lnTo>
                      <a:pt x="7802" y="1055"/>
                    </a:lnTo>
                    <a:lnTo>
                      <a:pt x="7796" y="1052"/>
                    </a:lnTo>
                    <a:lnTo>
                      <a:pt x="7795" y="1050"/>
                    </a:lnTo>
                    <a:lnTo>
                      <a:pt x="7796" y="1049"/>
                    </a:lnTo>
                    <a:lnTo>
                      <a:pt x="7797" y="1046"/>
                    </a:lnTo>
                    <a:lnTo>
                      <a:pt x="7795" y="1039"/>
                    </a:lnTo>
                    <a:lnTo>
                      <a:pt x="7795" y="1038"/>
                    </a:lnTo>
                    <a:lnTo>
                      <a:pt x="7789" y="1037"/>
                    </a:lnTo>
                    <a:lnTo>
                      <a:pt x="7789" y="1035"/>
                    </a:lnTo>
                    <a:lnTo>
                      <a:pt x="7793" y="1034"/>
                    </a:lnTo>
                    <a:lnTo>
                      <a:pt x="7793" y="1030"/>
                    </a:lnTo>
                    <a:lnTo>
                      <a:pt x="7795" y="1029"/>
                    </a:lnTo>
                    <a:lnTo>
                      <a:pt x="7797" y="1031"/>
                    </a:lnTo>
                    <a:lnTo>
                      <a:pt x="7801" y="1035"/>
                    </a:lnTo>
                    <a:lnTo>
                      <a:pt x="7803" y="1036"/>
                    </a:lnTo>
                    <a:lnTo>
                      <a:pt x="7805" y="1037"/>
                    </a:lnTo>
                    <a:lnTo>
                      <a:pt x="7806" y="1037"/>
                    </a:lnTo>
                    <a:lnTo>
                      <a:pt x="7807" y="1036"/>
                    </a:lnTo>
                    <a:lnTo>
                      <a:pt x="7808" y="1034"/>
                    </a:lnTo>
                    <a:lnTo>
                      <a:pt x="7804" y="1028"/>
                    </a:lnTo>
                    <a:lnTo>
                      <a:pt x="7801" y="1022"/>
                    </a:lnTo>
                    <a:lnTo>
                      <a:pt x="7801" y="1020"/>
                    </a:lnTo>
                    <a:lnTo>
                      <a:pt x="7806" y="1021"/>
                    </a:lnTo>
                    <a:lnTo>
                      <a:pt x="7807" y="1021"/>
                    </a:lnTo>
                    <a:lnTo>
                      <a:pt x="7807" y="1019"/>
                    </a:lnTo>
                    <a:lnTo>
                      <a:pt x="7806" y="1019"/>
                    </a:lnTo>
                    <a:lnTo>
                      <a:pt x="7804" y="1019"/>
                    </a:lnTo>
                    <a:lnTo>
                      <a:pt x="7803" y="1018"/>
                    </a:lnTo>
                    <a:lnTo>
                      <a:pt x="7804" y="1017"/>
                    </a:lnTo>
                    <a:lnTo>
                      <a:pt x="7806" y="1016"/>
                    </a:lnTo>
                    <a:lnTo>
                      <a:pt x="7812" y="1014"/>
                    </a:lnTo>
                    <a:lnTo>
                      <a:pt x="7817" y="1017"/>
                    </a:lnTo>
                    <a:lnTo>
                      <a:pt x="7819" y="1016"/>
                    </a:lnTo>
                    <a:lnTo>
                      <a:pt x="7820" y="1014"/>
                    </a:lnTo>
                    <a:lnTo>
                      <a:pt x="7822" y="1011"/>
                    </a:lnTo>
                    <a:lnTo>
                      <a:pt x="7823" y="1005"/>
                    </a:lnTo>
                    <a:lnTo>
                      <a:pt x="7825" y="1001"/>
                    </a:lnTo>
                    <a:lnTo>
                      <a:pt x="7826" y="1000"/>
                    </a:lnTo>
                    <a:lnTo>
                      <a:pt x="7828" y="1000"/>
                    </a:lnTo>
                    <a:lnTo>
                      <a:pt x="7829" y="999"/>
                    </a:lnTo>
                    <a:lnTo>
                      <a:pt x="7834" y="998"/>
                    </a:lnTo>
                    <a:lnTo>
                      <a:pt x="7834" y="997"/>
                    </a:lnTo>
                    <a:lnTo>
                      <a:pt x="7833" y="996"/>
                    </a:lnTo>
                    <a:lnTo>
                      <a:pt x="7828" y="997"/>
                    </a:lnTo>
                    <a:lnTo>
                      <a:pt x="7827" y="996"/>
                    </a:lnTo>
                    <a:lnTo>
                      <a:pt x="7828" y="995"/>
                    </a:lnTo>
                    <a:lnTo>
                      <a:pt x="7829" y="993"/>
                    </a:lnTo>
                    <a:lnTo>
                      <a:pt x="7833" y="990"/>
                    </a:lnTo>
                    <a:lnTo>
                      <a:pt x="7834" y="989"/>
                    </a:lnTo>
                    <a:lnTo>
                      <a:pt x="7838" y="980"/>
                    </a:lnTo>
                    <a:lnTo>
                      <a:pt x="7839" y="979"/>
                    </a:lnTo>
                    <a:lnTo>
                      <a:pt x="7841" y="979"/>
                    </a:lnTo>
                    <a:lnTo>
                      <a:pt x="7844" y="981"/>
                    </a:lnTo>
                    <a:lnTo>
                      <a:pt x="7844" y="983"/>
                    </a:lnTo>
                    <a:lnTo>
                      <a:pt x="7841" y="984"/>
                    </a:lnTo>
                    <a:lnTo>
                      <a:pt x="7841" y="985"/>
                    </a:lnTo>
                    <a:lnTo>
                      <a:pt x="7843" y="985"/>
                    </a:lnTo>
                    <a:lnTo>
                      <a:pt x="7847" y="985"/>
                    </a:lnTo>
                    <a:lnTo>
                      <a:pt x="7847" y="983"/>
                    </a:lnTo>
                    <a:lnTo>
                      <a:pt x="7848" y="980"/>
                    </a:lnTo>
                    <a:lnTo>
                      <a:pt x="7849" y="978"/>
                    </a:lnTo>
                    <a:lnTo>
                      <a:pt x="7849" y="977"/>
                    </a:lnTo>
                    <a:lnTo>
                      <a:pt x="7847" y="976"/>
                    </a:lnTo>
                    <a:lnTo>
                      <a:pt x="7848" y="975"/>
                    </a:lnTo>
                    <a:lnTo>
                      <a:pt x="7853" y="974"/>
                    </a:lnTo>
                    <a:lnTo>
                      <a:pt x="7854" y="973"/>
                    </a:lnTo>
                    <a:lnTo>
                      <a:pt x="7855" y="973"/>
                    </a:lnTo>
                    <a:lnTo>
                      <a:pt x="7855" y="972"/>
                    </a:lnTo>
                    <a:lnTo>
                      <a:pt x="7856" y="966"/>
                    </a:lnTo>
                    <a:lnTo>
                      <a:pt x="7858" y="966"/>
                    </a:lnTo>
                    <a:lnTo>
                      <a:pt x="7859" y="965"/>
                    </a:lnTo>
                    <a:lnTo>
                      <a:pt x="7860" y="964"/>
                    </a:lnTo>
                    <a:lnTo>
                      <a:pt x="7858" y="962"/>
                    </a:lnTo>
                    <a:lnTo>
                      <a:pt x="7859" y="958"/>
                    </a:lnTo>
                    <a:lnTo>
                      <a:pt x="7859" y="956"/>
                    </a:lnTo>
                    <a:lnTo>
                      <a:pt x="7853" y="943"/>
                    </a:lnTo>
                    <a:lnTo>
                      <a:pt x="7853" y="938"/>
                    </a:lnTo>
                    <a:lnTo>
                      <a:pt x="7851" y="935"/>
                    </a:lnTo>
                    <a:lnTo>
                      <a:pt x="7847" y="929"/>
                    </a:lnTo>
                    <a:lnTo>
                      <a:pt x="7847" y="927"/>
                    </a:lnTo>
                    <a:lnTo>
                      <a:pt x="7847" y="922"/>
                    </a:lnTo>
                    <a:lnTo>
                      <a:pt x="7848" y="919"/>
                    </a:lnTo>
                    <a:lnTo>
                      <a:pt x="7849" y="917"/>
                    </a:lnTo>
                    <a:lnTo>
                      <a:pt x="7847" y="916"/>
                    </a:lnTo>
                    <a:lnTo>
                      <a:pt x="7844" y="914"/>
                    </a:lnTo>
                    <a:lnTo>
                      <a:pt x="7844" y="913"/>
                    </a:lnTo>
                    <a:lnTo>
                      <a:pt x="7845" y="911"/>
                    </a:lnTo>
                    <a:lnTo>
                      <a:pt x="7846" y="910"/>
                    </a:lnTo>
                    <a:lnTo>
                      <a:pt x="7848" y="907"/>
                    </a:lnTo>
                    <a:lnTo>
                      <a:pt x="7850" y="905"/>
                    </a:lnTo>
                    <a:lnTo>
                      <a:pt x="7849" y="902"/>
                    </a:lnTo>
                    <a:lnTo>
                      <a:pt x="7850" y="901"/>
                    </a:lnTo>
                    <a:lnTo>
                      <a:pt x="7849" y="900"/>
                    </a:lnTo>
                    <a:lnTo>
                      <a:pt x="7848" y="897"/>
                    </a:lnTo>
                    <a:lnTo>
                      <a:pt x="7841" y="896"/>
                    </a:lnTo>
                    <a:lnTo>
                      <a:pt x="7838" y="894"/>
                    </a:lnTo>
                    <a:lnTo>
                      <a:pt x="7839" y="892"/>
                    </a:lnTo>
                    <a:lnTo>
                      <a:pt x="7840" y="888"/>
                    </a:lnTo>
                    <a:lnTo>
                      <a:pt x="7839" y="887"/>
                    </a:lnTo>
                    <a:lnTo>
                      <a:pt x="7837" y="886"/>
                    </a:lnTo>
                    <a:lnTo>
                      <a:pt x="7834" y="887"/>
                    </a:lnTo>
                    <a:lnTo>
                      <a:pt x="7832" y="887"/>
                    </a:lnTo>
                    <a:lnTo>
                      <a:pt x="7830" y="887"/>
                    </a:lnTo>
                    <a:lnTo>
                      <a:pt x="7830" y="885"/>
                    </a:lnTo>
                    <a:lnTo>
                      <a:pt x="7833" y="882"/>
                    </a:lnTo>
                    <a:lnTo>
                      <a:pt x="7839" y="874"/>
                    </a:lnTo>
                    <a:lnTo>
                      <a:pt x="7841" y="874"/>
                    </a:lnTo>
                    <a:lnTo>
                      <a:pt x="7844" y="875"/>
                    </a:lnTo>
                    <a:lnTo>
                      <a:pt x="7848" y="880"/>
                    </a:lnTo>
                    <a:lnTo>
                      <a:pt x="7849" y="879"/>
                    </a:lnTo>
                    <a:lnTo>
                      <a:pt x="7851" y="873"/>
                    </a:lnTo>
                    <a:lnTo>
                      <a:pt x="7848" y="871"/>
                    </a:lnTo>
                    <a:lnTo>
                      <a:pt x="7847" y="867"/>
                    </a:lnTo>
                    <a:lnTo>
                      <a:pt x="7847" y="865"/>
                    </a:lnTo>
                    <a:lnTo>
                      <a:pt x="7848" y="863"/>
                    </a:lnTo>
                    <a:lnTo>
                      <a:pt x="7849" y="863"/>
                    </a:lnTo>
                    <a:lnTo>
                      <a:pt x="7853" y="864"/>
                    </a:lnTo>
                    <a:lnTo>
                      <a:pt x="7855" y="863"/>
                    </a:lnTo>
                    <a:lnTo>
                      <a:pt x="7856" y="862"/>
                    </a:lnTo>
                    <a:lnTo>
                      <a:pt x="7860" y="856"/>
                    </a:lnTo>
                    <a:lnTo>
                      <a:pt x="7860" y="855"/>
                    </a:lnTo>
                    <a:lnTo>
                      <a:pt x="7857" y="854"/>
                    </a:lnTo>
                    <a:lnTo>
                      <a:pt x="7856" y="852"/>
                    </a:lnTo>
                    <a:lnTo>
                      <a:pt x="7858" y="850"/>
                    </a:lnTo>
                    <a:lnTo>
                      <a:pt x="7864" y="849"/>
                    </a:lnTo>
                    <a:lnTo>
                      <a:pt x="7865" y="846"/>
                    </a:lnTo>
                    <a:lnTo>
                      <a:pt x="7867" y="843"/>
                    </a:lnTo>
                    <a:lnTo>
                      <a:pt x="7867" y="840"/>
                    </a:lnTo>
                    <a:lnTo>
                      <a:pt x="7867" y="839"/>
                    </a:lnTo>
                    <a:lnTo>
                      <a:pt x="7866" y="838"/>
                    </a:lnTo>
                    <a:lnTo>
                      <a:pt x="7860" y="838"/>
                    </a:lnTo>
                    <a:lnTo>
                      <a:pt x="7859" y="836"/>
                    </a:lnTo>
                    <a:lnTo>
                      <a:pt x="7858" y="836"/>
                    </a:lnTo>
                    <a:lnTo>
                      <a:pt x="7859" y="834"/>
                    </a:lnTo>
                    <a:lnTo>
                      <a:pt x="7863" y="834"/>
                    </a:lnTo>
                    <a:lnTo>
                      <a:pt x="7866" y="835"/>
                    </a:lnTo>
                    <a:lnTo>
                      <a:pt x="7869" y="834"/>
                    </a:lnTo>
                    <a:lnTo>
                      <a:pt x="7874" y="830"/>
                    </a:lnTo>
                    <a:lnTo>
                      <a:pt x="7872" y="829"/>
                    </a:lnTo>
                    <a:lnTo>
                      <a:pt x="7869" y="829"/>
                    </a:lnTo>
                    <a:lnTo>
                      <a:pt x="7869" y="827"/>
                    </a:lnTo>
                    <a:lnTo>
                      <a:pt x="7870" y="824"/>
                    </a:lnTo>
                    <a:lnTo>
                      <a:pt x="7871" y="823"/>
                    </a:lnTo>
                    <a:lnTo>
                      <a:pt x="7871" y="819"/>
                    </a:lnTo>
                    <a:lnTo>
                      <a:pt x="7872" y="815"/>
                    </a:lnTo>
                    <a:lnTo>
                      <a:pt x="7874" y="815"/>
                    </a:lnTo>
                    <a:lnTo>
                      <a:pt x="7875" y="815"/>
                    </a:lnTo>
                    <a:lnTo>
                      <a:pt x="7877" y="818"/>
                    </a:lnTo>
                    <a:lnTo>
                      <a:pt x="7877" y="823"/>
                    </a:lnTo>
                    <a:lnTo>
                      <a:pt x="7879" y="825"/>
                    </a:lnTo>
                    <a:lnTo>
                      <a:pt x="7880" y="825"/>
                    </a:lnTo>
                    <a:lnTo>
                      <a:pt x="7882" y="825"/>
                    </a:lnTo>
                    <a:lnTo>
                      <a:pt x="7882" y="824"/>
                    </a:lnTo>
                    <a:lnTo>
                      <a:pt x="7882" y="821"/>
                    </a:lnTo>
                    <a:lnTo>
                      <a:pt x="7881" y="815"/>
                    </a:lnTo>
                    <a:lnTo>
                      <a:pt x="7884" y="814"/>
                    </a:lnTo>
                    <a:lnTo>
                      <a:pt x="7882" y="812"/>
                    </a:lnTo>
                    <a:lnTo>
                      <a:pt x="7880" y="812"/>
                    </a:lnTo>
                    <a:lnTo>
                      <a:pt x="7881" y="810"/>
                    </a:lnTo>
                    <a:lnTo>
                      <a:pt x="7885" y="811"/>
                    </a:lnTo>
                    <a:lnTo>
                      <a:pt x="7885" y="809"/>
                    </a:lnTo>
                    <a:lnTo>
                      <a:pt x="7886" y="809"/>
                    </a:lnTo>
                    <a:lnTo>
                      <a:pt x="7887" y="811"/>
                    </a:lnTo>
                    <a:lnTo>
                      <a:pt x="7888" y="812"/>
                    </a:lnTo>
                    <a:lnTo>
                      <a:pt x="7889" y="811"/>
                    </a:lnTo>
                    <a:lnTo>
                      <a:pt x="7889" y="809"/>
                    </a:lnTo>
                    <a:lnTo>
                      <a:pt x="7886" y="804"/>
                    </a:lnTo>
                    <a:lnTo>
                      <a:pt x="7886" y="803"/>
                    </a:lnTo>
                    <a:lnTo>
                      <a:pt x="7888" y="799"/>
                    </a:lnTo>
                    <a:lnTo>
                      <a:pt x="7889" y="798"/>
                    </a:lnTo>
                    <a:lnTo>
                      <a:pt x="7890" y="798"/>
                    </a:lnTo>
                    <a:lnTo>
                      <a:pt x="7891" y="802"/>
                    </a:lnTo>
                    <a:lnTo>
                      <a:pt x="7891" y="800"/>
                    </a:lnTo>
                    <a:lnTo>
                      <a:pt x="7890" y="798"/>
                    </a:lnTo>
                    <a:lnTo>
                      <a:pt x="7891" y="792"/>
                    </a:lnTo>
                    <a:lnTo>
                      <a:pt x="7892" y="790"/>
                    </a:lnTo>
                    <a:lnTo>
                      <a:pt x="7897" y="784"/>
                    </a:lnTo>
                    <a:lnTo>
                      <a:pt x="7896" y="782"/>
                    </a:lnTo>
                    <a:lnTo>
                      <a:pt x="7897" y="778"/>
                    </a:lnTo>
                    <a:lnTo>
                      <a:pt x="7895" y="779"/>
                    </a:lnTo>
                    <a:lnTo>
                      <a:pt x="7894" y="779"/>
                    </a:lnTo>
                    <a:lnTo>
                      <a:pt x="7894" y="778"/>
                    </a:lnTo>
                    <a:lnTo>
                      <a:pt x="7892" y="777"/>
                    </a:lnTo>
                    <a:lnTo>
                      <a:pt x="7894" y="771"/>
                    </a:lnTo>
                    <a:lnTo>
                      <a:pt x="7891" y="767"/>
                    </a:lnTo>
                    <a:lnTo>
                      <a:pt x="7890" y="766"/>
                    </a:lnTo>
                    <a:lnTo>
                      <a:pt x="7886" y="766"/>
                    </a:lnTo>
                    <a:lnTo>
                      <a:pt x="7887" y="763"/>
                    </a:lnTo>
                    <a:lnTo>
                      <a:pt x="7888" y="759"/>
                    </a:lnTo>
                    <a:lnTo>
                      <a:pt x="7887" y="758"/>
                    </a:lnTo>
                    <a:lnTo>
                      <a:pt x="7885" y="757"/>
                    </a:lnTo>
                    <a:lnTo>
                      <a:pt x="7885" y="756"/>
                    </a:lnTo>
                    <a:lnTo>
                      <a:pt x="7888" y="757"/>
                    </a:lnTo>
                    <a:lnTo>
                      <a:pt x="7889" y="756"/>
                    </a:lnTo>
                    <a:lnTo>
                      <a:pt x="7889" y="755"/>
                    </a:lnTo>
                    <a:lnTo>
                      <a:pt x="7888" y="753"/>
                    </a:lnTo>
                    <a:lnTo>
                      <a:pt x="7887" y="752"/>
                    </a:lnTo>
                    <a:lnTo>
                      <a:pt x="7885" y="752"/>
                    </a:lnTo>
                    <a:lnTo>
                      <a:pt x="7884" y="752"/>
                    </a:lnTo>
                    <a:lnTo>
                      <a:pt x="7881" y="752"/>
                    </a:lnTo>
                    <a:lnTo>
                      <a:pt x="7880" y="751"/>
                    </a:lnTo>
                    <a:lnTo>
                      <a:pt x="7880" y="750"/>
                    </a:lnTo>
                    <a:lnTo>
                      <a:pt x="7881" y="749"/>
                    </a:lnTo>
                    <a:lnTo>
                      <a:pt x="7880" y="749"/>
                    </a:lnTo>
                    <a:lnTo>
                      <a:pt x="7876" y="750"/>
                    </a:lnTo>
                    <a:lnTo>
                      <a:pt x="7876" y="749"/>
                    </a:lnTo>
                    <a:lnTo>
                      <a:pt x="7878" y="743"/>
                    </a:lnTo>
                    <a:lnTo>
                      <a:pt x="7876" y="743"/>
                    </a:lnTo>
                    <a:lnTo>
                      <a:pt x="7874" y="746"/>
                    </a:lnTo>
                    <a:lnTo>
                      <a:pt x="7871" y="743"/>
                    </a:lnTo>
                    <a:lnTo>
                      <a:pt x="7869" y="742"/>
                    </a:lnTo>
                    <a:lnTo>
                      <a:pt x="7866" y="740"/>
                    </a:lnTo>
                    <a:lnTo>
                      <a:pt x="7865" y="739"/>
                    </a:lnTo>
                    <a:lnTo>
                      <a:pt x="7865" y="737"/>
                    </a:lnTo>
                    <a:lnTo>
                      <a:pt x="7867" y="732"/>
                    </a:lnTo>
                    <a:lnTo>
                      <a:pt x="7868" y="727"/>
                    </a:lnTo>
                    <a:lnTo>
                      <a:pt x="7867" y="726"/>
                    </a:lnTo>
                    <a:lnTo>
                      <a:pt x="7866" y="728"/>
                    </a:lnTo>
                    <a:lnTo>
                      <a:pt x="7864" y="724"/>
                    </a:lnTo>
                    <a:lnTo>
                      <a:pt x="7863" y="722"/>
                    </a:lnTo>
                    <a:lnTo>
                      <a:pt x="7860" y="725"/>
                    </a:lnTo>
                    <a:lnTo>
                      <a:pt x="7858" y="728"/>
                    </a:lnTo>
                    <a:lnTo>
                      <a:pt x="7856" y="731"/>
                    </a:lnTo>
                    <a:lnTo>
                      <a:pt x="7854" y="731"/>
                    </a:lnTo>
                    <a:lnTo>
                      <a:pt x="7853" y="729"/>
                    </a:lnTo>
                    <a:lnTo>
                      <a:pt x="7853" y="727"/>
                    </a:lnTo>
                    <a:lnTo>
                      <a:pt x="7850" y="726"/>
                    </a:lnTo>
                    <a:lnTo>
                      <a:pt x="7849" y="725"/>
                    </a:lnTo>
                    <a:lnTo>
                      <a:pt x="7847" y="722"/>
                    </a:lnTo>
                    <a:lnTo>
                      <a:pt x="7846" y="722"/>
                    </a:lnTo>
                    <a:lnTo>
                      <a:pt x="7839" y="722"/>
                    </a:lnTo>
                    <a:lnTo>
                      <a:pt x="7835" y="722"/>
                    </a:lnTo>
                    <a:lnTo>
                      <a:pt x="7833" y="721"/>
                    </a:lnTo>
                    <a:lnTo>
                      <a:pt x="7833" y="720"/>
                    </a:lnTo>
                    <a:lnTo>
                      <a:pt x="7833" y="718"/>
                    </a:lnTo>
                    <a:lnTo>
                      <a:pt x="7834" y="716"/>
                    </a:lnTo>
                    <a:lnTo>
                      <a:pt x="7834" y="714"/>
                    </a:lnTo>
                    <a:lnTo>
                      <a:pt x="7830" y="709"/>
                    </a:lnTo>
                    <a:lnTo>
                      <a:pt x="7830" y="707"/>
                    </a:lnTo>
                    <a:lnTo>
                      <a:pt x="7827" y="699"/>
                    </a:lnTo>
                    <a:lnTo>
                      <a:pt x="7823" y="694"/>
                    </a:lnTo>
                    <a:lnTo>
                      <a:pt x="7823" y="693"/>
                    </a:lnTo>
                    <a:lnTo>
                      <a:pt x="7822" y="693"/>
                    </a:lnTo>
                    <a:lnTo>
                      <a:pt x="7819" y="691"/>
                    </a:lnTo>
                    <a:lnTo>
                      <a:pt x="7814" y="690"/>
                    </a:lnTo>
                    <a:lnTo>
                      <a:pt x="7813" y="690"/>
                    </a:lnTo>
                    <a:lnTo>
                      <a:pt x="7804" y="693"/>
                    </a:lnTo>
                    <a:lnTo>
                      <a:pt x="7801" y="691"/>
                    </a:lnTo>
                    <a:lnTo>
                      <a:pt x="7799" y="691"/>
                    </a:lnTo>
                    <a:lnTo>
                      <a:pt x="7798" y="690"/>
                    </a:lnTo>
                    <a:lnTo>
                      <a:pt x="7798" y="689"/>
                    </a:lnTo>
                    <a:lnTo>
                      <a:pt x="7801" y="686"/>
                    </a:lnTo>
                    <a:lnTo>
                      <a:pt x="7801" y="684"/>
                    </a:lnTo>
                    <a:lnTo>
                      <a:pt x="7798" y="680"/>
                    </a:lnTo>
                    <a:lnTo>
                      <a:pt x="7799" y="678"/>
                    </a:lnTo>
                    <a:lnTo>
                      <a:pt x="7796" y="677"/>
                    </a:lnTo>
                    <a:lnTo>
                      <a:pt x="7793" y="674"/>
                    </a:lnTo>
                    <a:lnTo>
                      <a:pt x="7789" y="669"/>
                    </a:lnTo>
                    <a:lnTo>
                      <a:pt x="7789" y="667"/>
                    </a:lnTo>
                    <a:lnTo>
                      <a:pt x="7785" y="665"/>
                    </a:lnTo>
                    <a:lnTo>
                      <a:pt x="7786" y="663"/>
                    </a:lnTo>
                    <a:lnTo>
                      <a:pt x="7783" y="662"/>
                    </a:lnTo>
                    <a:lnTo>
                      <a:pt x="7784" y="659"/>
                    </a:lnTo>
                    <a:lnTo>
                      <a:pt x="7783" y="658"/>
                    </a:lnTo>
                    <a:lnTo>
                      <a:pt x="7781" y="656"/>
                    </a:lnTo>
                    <a:lnTo>
                      <a:pt x="7777" y="649"/>
                    </a:lnTo>
                    <a:lnTo>
                      <a:pt x="7775" y="648"/>
                    </a:lnTo>
                    <a:lnTo>
                      <a:pt x="7773" y="649"/>
                    </a:lnTo>
                    <a:lnTo>
                      <a:pt x="7767" y="645"/>
                    </a:lnTo>
                    <a:lnTo>
                      <a:pt x="7766" y="643"/>
                    </a:lnTo>
                    <a:lnTo>
                      <a:pt x="7762" y="642"/>
                    </a:lnTo>
                    <a:lnTo>
                      <a:pt x="7762" y="638"/>
                    </a:lnTo>
                    <a:lnTo>
                      <a:pt x="7757" y="636"/>
                    </a:lnTo>
                    <a:lnTo>
                      <a:pt x="7756" y="636"/>
                    </a:lnTo>
                    <a:lnTo>
                      <a:pt x="7755" y="634"/>
                    </a:lnTo>
                    <a:lnTo>
                      <a:pt x="7754" y="628"/>
                    </a:lnTo>
                    <a:lnTo>
                      <a:pt x="7750" y="625"/>
                    </a:lnTo>
                    <a:lnTo>
                      <a:pt x="7745" y="618"/>
                    </a:lnTo>
                    <a:lnTo>
                      <a:pt x="7742" y="616"/>
                    </a:lnTo>
                    <a:lnTo>
                      <a:pt x="7741" y="616"/>
                    </a:lnTo>
                    <a:lnTo>
                      <a:pt x="7739" y="616"/>
                    </a:lnTo>
                    <a:lnTo>
                      <a:pt x="7737" y="614"/>
                    </a:lnTo>
                    <a:lnTo>
                      <a:pt x="7739" y="612"/>
                    </a:lnTo>
                    <a:lnTo>
                      <a:pt x="7740" y="611"/>
                    </a:lnTo>
                    <a:lnTo>
                      <a:pt x="7740" y="608"/>
                    </a:lnTo>
                    <a:lnTo>
                      <a:pt x="7740" y="607"/>
                    </a:lnTo>
                    <a:lnTo>
                      <a:pt x="7731" y="603"/>
                    </a:lnTo>
                    <a:lnTo>
                      <a:pt x="7729" y="600"/>
                    </a:lnTo>
                    <a:lnTo>
                      <a:pt x="7727" y="597"/>
                    </a:lnTo>
                    <a:lnTo>
                      <a:pt x="7725" y="596"/>
                    </a:lnTo>
                    <a:lnTo>
                      <a:pt x="7721" y="592"/>
                    </a:lnTo>
                    <a:lnTo>
                      <a:pt x="7713" y="586"/>
                    </a:lnTo>
                    <a:lnTo>
                      <a:pt x="7709" y="582"/>
                    </a:lnTo>
                    <a:lnTo>
                      <a:pt x="7705" y="580"/>
                    </a:lnTo>
                    <a:lnTo>
                      <a:pt x="7700" y="575"/>
                    </a:lnTo>
                    <a:lnTo>
                      <a:pt x="7695" y="572"/>
                    </a:lnTo>
                    <a:lnTo>
                      <a:pt x="7691" y="566"/>
                    </a:lnTo>
                    <a:lnTo>
                      <a:pt x="7690" y="565"/>
                    </a:lnTo>
                    <a:lnTo>
                      <a:pt x="7678" y="560"/>
                    </a:lnTo>
                    <a:lnTo>
                      <a:pt x="7674" y="558"/>
                    </a:lnTo>
                    <a:lnTo>
                      <a:pt x="7667" y="553"/>
                    </a:lnTo>
                    <a:lnTo>
                      <a:pt x="7663" y="555"/>
                    </a:lnTo>
                    <a:lnTo>
                      <a:pt x="7662" y="558"/>
                    </a:lnTo>
                    <a:lnTo>
                      <a:pt x="7660" y="558"/>
                    </a:lnTo>
                    <a:lnTo>
                      <a:pt x="7652" y="549"/>
                    </a:lnTo>
                    <a:lnTo>
                      <a:pt x="7650" y="549"/>
                    </a:lnTo>
                    <a:lnTo>
                      <a:pt x="7647" y="553"/>
                    </a:lnTo>
                    <a:lnTo>
                      <a:pt x="7640" y="550"/>
                    </a:lnTo>
                    <a:lnTo>
                      <a:pt x="7637" y="551"/>
                    </a:lnTo>
                    <a:lnTo>
                      <a:pt x="7634" y="555"/>
                    </a:lnTo>
                    <a:lnTo>
                      <a:pt x="7626" y="553"/>
                    </a:lnTo>
                    <a:lnTo>
                      <a:pt x="7621" y="553"/>
                    </a:lnTo>
                    <a:lnTo>
                      <a:pt x="7618" y="556"/>
                    </a:lnTo>
                    <a:lnTo>
                      <a:pt x="7616" y="556"/>
                    </a:lnTo>
                    <a:lnTo>
                      <a:pt x="7613" y="555"/>
                    </a:lnTo>
                    <a:lnTo>
                      <a:pt x="7612" y="548"/>
                    </a:lnTo>
                    <a:lnTo>
                      <a:pt x="7609" y="546"/>
                    </a:lnTo>
                    <a:lnTo>
                      <a:pt x="7604" y="549"/>
                    </a:lnTo>
                    <a:lnTo>
                      <a:pt x="7599" y="562"/>
                    </a:lnTo>
                    <a:lnTo>
                      <a:pt x="7600" y="567"/>
                    </a:lnTo>
                    <a:lnTo>
                      <a:pt x="7597" y="573"/>
                    </a:lnTo>
                    <a:lnTo>
                      <a:pt x="7598" y="576"/>
                    </a:lnTo>
                    <a:lnTo>
                      <a:pt x="7600" y="582"/>
                    </a:lnTo>
                    <a:lnTo>
                      <a:pt x="7604" y="590"/>
                    </a:lnTo>
                    <a:lnTo>
                      <a:pt x="7604" y="594"/>
                    </a:lnTo>
                    <a:lnTo>
                      <a:pt x="7599" y="602"/>
                    </a:lnTo>
                    <a:lnTo>
                      <a:pt x="7592" y="606"/>
                    </a:lnTo>
                    <a:lnTo>
                      <a:pt x="7587" y="604"/>
                    </a:lnTo>
                    <a:lnTo>
                      <a:pt x="7586" y="608"/>
                    </a:lnTo>
                    <a:lnTo>
                      <a:pt x="7585" y="614"/>
                    </a:lnTo>
                    <a:lnTo>
                      <a:pt x="7579" y="615"/>
                    </a:lnTo>
                    <a:lnTo>
                      <a:pt x="7578" y="617"/>
                    </a:lnTo>
                    <a:lnTo>
                      <a:pt x="7576" y="617"/>
                    </a:lnTo>
                    <a:lnTo>
                      <a:pt x="7573" y="618"/>
                    </a:lnTo>
                    <a:lnTo>
                      <a:pt x="7569" y="623"/>
                    </a:lnTo>
                    <a:lnTo>
                      <a:pt x="7569" y="632"/>
                    </a:lnTo>
                    <a:lnTo>
                      <a:pt x="7571" y="632"/>
                    </a:lnTo>
                    <a:lnTo>
                      <a:pt x="7574" y="634"/>
                    </a:lnTo>
                    <a:lnTo>
                      <a:pt x="7577" y="642"/>
                    </a:lnTo>
                    <a:lnTo>
                      <a:pt x="7575" y="647"/>
                    </a:lnTo>
                    <a:lnTo>
                      <a:pt x="7569" y="648"/>
                    </a:lnTo>
                    <a:lnTo>
                      <a:pt x="7568" y="652"/>
                    </a:lnTo>
                    <a:lnTo>
                      <a:pt x="7565" y="660"/>
                    </a:lnTo>
                    <a:lnTo>
                      <a:pt x="7566" y="666"/>
                    </a:lnTo>
                    <a:lnTo>
                      <a:pt x="7564" y="669"/>
                    </a:lnTo>
                    <a:lnTo>
                      <a:pt x="7560" y="673"/>
                    </a:lnTo>
                    <a:lnTo>
                      <a:pt x="7557" y="670"/>
                    </a:lnTo>
                    <a:lnTo>
                      <a:pt x="7553" y="672"/>
                    </a:lnTo>
                    <a:lnTo>
                      <a:pt x="7550" y="669"/>
                    </a:lnTo>
                    <a:lnTo>
                      <a:pt x="7536" y="672"/>
                    </a:lnTo>
                    <a:lnTo>
                      <a:pt x="7534" y="677"/>
                    </a:lnTo>
                    <a:lnTo>
                      <a:pt x="7534" y="680"/>
                    </a:lnTo>
                    <a:lnTo>
                      <a:pt x="7534" y="685"/>
                    </a:lnTo>
                    <a:lnTo>
                      <a:pt x="7526" y="695"/>
                    </a:lnTo>
                    <a:lnTo>
                      <a:pt x="7520" y="698"/>
                    </a:lnTo>
                    <a:lnTo>
                      <a:pt x="7514" y="699"/>
                    </a:lnTo>
                    <a:lnTo>
                      <a:pt x="7509" y="698"/>
                    </a:lnTo>
                    <a:lnTo>
                      <a:pt x="7504" y="704"/>
                    </a:lnTo>
                    <a:lnTo>
                      <a:pt x="7502" y="703"/>
                    </a:lnTo>
                    <a:lnTo>
                      <a:pt x="7501" y="699"/>
                    </a:lnTo>
                    <a:lnTo>
                      <a:pt x="7496" y="696"/>
                    </a:lnTo>
                    <a:lnTo>
                      <a:pt x="7493" y="691"/>
                    </a:lnTo>
                    <a:lnTo>
                      <a:pt x="7488" y="688"/>
                    </a:lnTo>
                    <a:lnTo>
                      <a:pt x="7486" y="688"/>
                    </a:lnTo>
                    <a:lnTo>
                      <a:pt x="7483" y="687"/>
                    </a:lnTo>
                    <a:lnTo>
                      <a:pt x="7476" y="688"/>
                    </a:lnTo>
                    <a:lnTo>
                      <a:pt x="7473" y="687"/>
                    </a:lnTo>
                    <a:lnTo>
                      <a:pt x="7466" y="688"/>
                    </a:lnTo>
                    <a:lnTo>
                      <a:pt x="7464" y="693"/>
                    </a:lnTo>
                    <a:lnTo>
                      <a:pt x="7462" y="697"/>
                    </a:lnTo>
                    <a:lnTo>
                      <a:pt x="7454" y="698"/>
                    </a:lnTo>
                    <a:lnTo>
                      <a:pt x="7453" y="701"/>
                    </a:lnTo>
                    <a:lnTo>
                      <a:pt x="7452" y="709"/>
                    </a:lnTo>
                    <a:lnTo>
                      <a:pt x="7453" y="712"/>
                    </a:lnTo>
                    <a:lnTo>
                      <a:pt x="7454" y="722"/>
                    </a:lnTo>
                    <a:lnTo>
                      <a:pt x="7451" y="734"/>
                    </a:lnTo>
                    <a:lnTo>
                      <a:pt x="7449" y="736"/>
                    </a:lnTo>
                    <a:lnTo>
                      <a:pt x="7440" y="732"/>
                    </a:lnTo>
                    <a:lnTo>
                      <a:pt x="7434" y="737"/>
                    </a:lnTo>
                    <a:lnTo>
                      <a:pt x="7434" y="736"/>
                    </a:lnTo>
                    <a:lnTo>
                      <a:pt x="7432" y="730"/>
                    </a:lnTo>
                    <a:lnTo>
                      <a:pt x="7424" y="730"/>
                    </a:lnTo>
                    <a:lnTo>
                      <a:pt x="7415" y="726"/>
                    </a:lnTo>
                    <a:lnTo>
                      <a:pt x="7406" y="716"/>
                    </a:lnTo>
                    <a:lnTo>
                      <a:pt x="7400" y="711"/>
                    </a:lnTo>
                    <a:lnTo>
                      <a:pt x="7394" y="712"/>
                    </a:lnTo>
                    <a:lnTo>
                      <a:pt x="7390" y="717"/>
                    </a:lnTo>
                    <a:lnTo>
                      <a:pt x="7384" y="716"/>
                    </a:lnTo>
                    <a:lnTo>
                      <a:pt x="7381" y="717"/>
                    </a:lnTo>
                    <a:lnTo>
                      <a:pt x="7379" y="719"/>
                    </a:lnTo>
                    <a:lnTo>
                      <a:pt x="7374" y="716"/>
                    </a:lnTo>
                    <a:lnTo>
                      <a:pt x="7372" y="718"/>
                    </a:lnTo>
                    <a:lnTo>
                      <a:pt x="7366" y="719"/>
                    </a:lnTo>
                    <a:lnTo>
                      <a:pt x="7364" y="725"/>
                    </a:lnTo>
                    <a:lnTo>
                      <a:pt x="7361" y="728"/>
                    </a:lnTo>
                    <a:lnTo>
                      <a:pt x="7339" y="731"/>
                    </a:lnTo>
                    <a:lnTo>
                      <a:pt x="7336" y="735"/>
                    </a:lnTo>
                    <a:lnTo>
                      <a:pt x="7331" y="736"/>
                    </a:lnTo>
                    <a:lnTo>
                      <a:pt x="7328" y="739"/>
                    </a:lnTo>
                    <a:lnTo>
                      <a:pt x="7326" y="742"/>
                    </a:lnTo>
                    <a:lnTo>
                      <a:pt x="7321" y="740"/>
                    </a:lnTo>
                    <a:lnTo>
                      <a:pt x="7315" y="736"/>
                    </a:lnTo>
                    <a:lnTo>
                      <a:pt x="7311" y="732"/>
                    </a:lnTo>
                    <a:lnTo>
                      <a:pt x="7308" y="727"/>
                    </a:lnTo>
                    <a:lnTo>
                      <a:pt x="7300" y="718"/>
                    </a:lnTo>
                    <a:lnTo>
                      <a:pt x="7296" y="719"/>
                    </a:lnTo>
                    <a:lnTo>
                      <a:pt x="7289" y="725"/>
                    </a:lnTo>
                    <a:lnTo>
                      <a:pt x="7284" y="721"/>
                    </a:lnTo>
                    <a:lnTo>
                      <a:pt x="7280" y="721"/>
                    </a:lnTo>
                    <a:lnTo>
                      <a:pt x="7271" y="715"/>
                    </a:lnTo>
                    <a:lnTo>
                      <a:pt x="7269" y="711"/>
                    </a:lnTo>
                    <a:lnTo>
                      <a:pt x="7267" y="710"/>
                    </a:lnTo>
                    <a:lnTo>
                      <a:pt x="7265" y="712"/>
                    </a:lnTo>
                    <a:lnTo>
                      <a:pt x="7259" y="721"/>
                    </a:lnTo>
                    <a:lnTo>
                      <a:pt x="7259" y="722"/>
                    </a:lnTo>
                    <a:lnTo>
                      <a:pt x="7260" y="731"/>
                    </a:lnTo>
                    <a:lnTo>
                      <a:pt x="7259" y="732"/>
                    </a:lnTo>
                    <a:lnTo>
                      <a:pt x="7256" y="736"/>
                    </a:lnTo>
                    <a:lnTo>
                      <a:pt x="7257" y="745"/>
                    </a:lnTo>
                    <a:lnTo>
                      <a:pt x="7256" y="747"/>
                    </a:lnTo>
                    <a:lnTo>
                      <a:pt x="7250" y="748"/>
                    </a:lnTo>
                    <a:lnTo>
                      <a:pt x="7246" y="750"/>
                    </a:lnTo>
                    <a:lnTo>
                      <a:pt x="7239" y="752"/>
                    </a:lnTo>
                    <a:lnTo>
                      <a:pt x="7237" y="760"/>
                    </a:lnTo>
                    <a:lnTo>
                      <a:pt x="7230" y="762"/>
                    </a:lnTo>
                    <a:lnTo>
                      <a:pt x="7228" y="763"/>
                    </a:lnTo>
                    <a:lnTo>
                      <a:pt x="7222" y="766"/>
                    </a:lnTo>
                    <a:lnTo>
                      <a:pt x="7218" y="765"/>
                    </a:lnTo>
                    <a:lnTo>
                      <a:pt x="7215" y="763"/>
                    </a:lnTo>
                    <a:lnTo>
                      <a:pt x="7209" y="765"/>
                    </a:lnTo>
                    <a:lnTo>
                      <a:pt x="7204" y="774"/>
                    </a:lnTo>
                    <a:lnTo>
                      <a:pt x="7201" y="774"/>
                    </a:lnTo>
                    <a:lnTo>
                      <a:pt x="7198" y="773"/>
                    </a:lnTo>
                    <a:lnTo>
                      <a:pt x="7192" y="774"/>
                    </a:lnTo>
                    <a:lnTo>
                      <a:pt x="7190" y="774"/>
                    </a:lnTo>
                    <a:lnTo>
                      <a:pt x="7186" y="779"/>
                    </a:lnTo>
                    <a:lnTo>
                      <a:pt x="7183" y="778"/>
                    </a:lnTo>
                    <a:lnTo>
                      <a:pt x="7173" y="779"/>
                    </a:lnTo>
                    <a:lnTo>
                      <a:pt x="7164" y="789"/>
                    </a:lnTo>
                    <a:lnTo>
                      <a:pt x="7162" y="789"/>
                    </a:lnTo>
                    <a:lnTo>
                      <a:pt x="7157" y="786"/>
                    </a:lnTo>
                    <a:lnTo>
                      <a:pt x="7154" y="786"/>
                    </a:lnTo>
                    <a:lnTo>
                      <a:pt x="7149" y="782"/>
                    </a:lnTo>
                    <a:lnTo>
                      <a:pt x="7147" y="778"/>
                    </a:lnTo>
                    <a:lnTo>
                      <a:pt x="7141" y="779"/>
                    </a:lnTo>
                    <a:lnTo>
                      <a:pt x="7138" y="778"/>
                    </a:lnTo>
                    <a:lnTo>
                      <a:pt x="7135" y="778"/>
                    </a:lnTo>
                    <a:lnTo>
                      <a:pt x="7128" y="773"/>
                    </a:lnTo>
                    <a:lnTo>
                      <a:pt x="7126" y="773"/>
                    </a:lnTo>
                    <a:lnTo>
                      <a:pt x="7124" y="776"/>
                    </a:lnTo>
                    <a:lnTo>
                      <a:pt x="7121" y="776"/>
                    </a:lnTo>
                    <a:lnTo>
                      <a:pt x="7115" y="771"/>
                    </a:lnTo>
                    <a:lnTo>
                      <a:pt x="7111" y="770"/>
                    </a:lnTo>
                    <a:lnTo>
                      <a:pt x="7105" y="767"/>
                    </a:lnTo>
                    <a:lnTo>
                      <a:pt x="7101" y="768"/>
                    </a:lnTo>
                    <a:lnTo>
                      <a:pt x="7099" y="770"/>
                    </a:lnTo>
                    <a:lnTo>
                      <a:pt x="7094" y="771"/>
                    </a:lnTo>
                    <a:lnTo>
                      <a:pt x="7093" y="773"/>
                    </a:lnTo>
                    <a:lnTo>
                      <a:pt x="7088" y="773"/>
                    </a:lnTo>
                    <a:lnTo>
                      <a:pt x="7083" y="771"/>
                    </a:lnTo>
                    <a:lnTo>
                      <a:pt x="7080" y="766"/>
                    </a:lnTo>
                    <a:lnTo>
                      <a:pt x="7076" y="759"/>
                    </a:lnTo>
                    <a:lnTo>
                      <a:pt x="7074" y="753"/>
                    </a:lnTo>
                    <a:lnTo>
                      <a:pt x="7076" y="748"/>
                    </a:lnTo>
                    <a:lnTo>
                      <a:pt x="7072" y="741"/>
                    </a:lnTo>
                    <a:lnTo>
                      <a:pt x="7070" y="739"/>
                    </a:lnTo>
                    <a:lnTo>
                      <a:pt x="7060" y="737"/>
                    </a:lnTo>
                    <a:lnTo>
                      <a:pt x="7057" y="735"/>
                    </a:lnTo>
                    <a:lnTo>
                      <a:pt x="7056" y="731"/>
                    </a:lnTo>
                    <a:lnTo>
                      <a:pt x="7056" y="724"/>
                    </a:lnTo>
                    <a:lnTo>
                      <a:pt x="7047" y="720"/>
                    </a:lnTo>
                    <a:lnTo>
                      <a:pt x="7042" y="711"/>
                    </a:lnTo>
                    <a:lnTo>
                      <a:pt x="7047" y="700"/>
                    </a:lnTo>
                    <a:lnTo>
                      <a:pt x="7046" y="697"/>
                    </a:lnTo>
                    <a:lnTo>
                      <a:pt x="7041" y="693"/>
                    </a:lnTo>
                    <a:lnTo>
                      <a:pt x="7041" y="689"/>
                    </a:lnTo>
                    <a:lnTo>
                      <a:pt x="7042" y="688"/>
                    </a:lnTo>
                    <a:lnTo>
                      <a:pt x="7046" y="687"/>
                    </a:lnTo>
                    <a:lnTo>
                      <a:pt x="7046" y="685"/>
                    </a:lnTo>
                    <a:lnTo>
                      <a:pt x="7045" y="680"/>
                    </a:lnTo>
                    <a:lnTo>
                      <a:pt x="7040" y="676"/>
                    </a:lnTo>
                    <a:lnTo>
                      <a:pt x="7031" y="670"/>
                    </a:lnTo>
                    <a:lnTo>
                      <a:pt x="7030" y="668"/>
                    </a:lnTo>
                    <a:lnTo>
                      <a:pt x="7030" y="666"/>
                    </a:lnTo>
                    <a:lnTo>
                      <a:pt x="7035" y="658"/>
                    </a:lnTo>
                    <a:lnTo>
                      <a:pt x="7031" y="654"/>
                    </a:lnTo>
                    <a:lnTo>
                      <a:pt x="7025" y="649"/>
                    </a:lnTo>
                    <a:lnTo>
                      <a:pt x="7024" y="643"/>
                    </a:lnTo>
                    <a:lnTo>
                      <a:pt x="7019" y="636"/>
                    </a:lnTo>
                    <a:lnTo>
                      <a:pt x="7010" y="624"/>
                    </a:lnTo>
                    <a:lnTo>
                      <a:pt x="7008" y="615"/>
                    </a:lnTo>
                    <a:lnTo>
                      <a:pt x="7001" y="607"/>
                    </a:lnTo>
                    <a:lnTo>
                      <a:pt x="7001" y="603"/>
                    </a:lnTo>
                    <a:lnTo>
                      <a:pt x="7004" y="596"/>
                    </a:lnTo>
                    <a:lnTo>
                      <a:pt x="7005" y="592"/>
                    </a:lnTo>
                    <a:lnTo>
                      <a:pt x="6997" y="577"/>
                    </a:lnTo>
                    <a:lnTo>
                      <a:pt x="6991" y="571"/>
                    </a:lnTo>
                    <a:lnTo>
                      <a:pt x="6991" y="565"/>
                    </a:lnTo>
                    <a:lnTo>
                      <a:pt x="6987" y="553"/>
                    </a:lnTo>
                    <a:lnTo>
                      <a:pt x="6983" y="550"/>
                    </a:lnTo>
                    <a:lnTo>
                      <a:pt x="6981" y="548"/>
                    </a:lnTo>
                    <a:lnTo>
                      <a:pt x="6981" y="544"/>
                    </a:lnTo>
                    <a:lnTo>
                      <a:pt x="6983" y="542"/>
                    </a:lnTo>
                    <a:lnTo>
                      <a:pt x="6985" y="538"/>
                    </a:lnTo>
                    <a:lnTo>
                      <a:pt x="6986" y="533"/>
                    </a:lnTo>
                    <a:lnTo>
                      <a:pt x="6986" y="530"/>
                    </a:lnTo>
                    <a:lnTo>
                      <a:pt x="6985" y="528"/>
                    </a:lnTo>
                    <a:lnTo>
                      <a:pt x="6983" y="512"/>
                    </a:lnTo>
                    <a:lnTo>
                      <a:pt x="6980" y="511"/>
                    </a:lnTo>
                    <a:lnTo>
                      <a:pt x="6977" y="511"/>
                    </a:lnTo>
                    <a:lnTo>
                      <a:pt x="6973" y="514"/>
                    </a:lnTo>
                    <a:lnTo>
                      <a:pt x="6968" y="512"/>
                    </a:lnTo>
                    <a:lnTo>
                      <a:pt x="6964" y="497"/>
                    </a:lnTo>
                    <a:lnTo>
                      <a:pt x="6958" y="481"/>
                    </a:lnTo>
                    <a:lnTo>
                      <a:pt x="6957" y="480"/>
                    </a:lnTo>
                    <a:lnTo>
                      <a:pt x="6953" y="481"/>
                    </a:lnTo>
                    <a:lnTo>
                      <a:pt x="6952" y="479"/>
                    </a:lnTo>
                    <a:lnTo>
                      <a:pt x="6954" y="468"/>
                    </a:lnTo>
                    <a:lnTo>
                      <a:pt x="6955" y="463"/>
                    </a:lnTo>
                    <a:lnTo>
                      <a:pt x="6954" y="461"/>
                    </a:lnTo>
                    <a:lnTo>
                      <a:pt x="6949" y="453"/>
                    </a:lnTo>
                    <a:lnTo>
                      <a:pt x="6949" y="451"/>
                    </a:lnTo>
                    <a:lnTo>
                      <a:pt x="6953" y="450"/>
                    </a:lnTo>
                    <a:lnTo>
                      <a:pt x="6958" y="449"/>
                    </a:lnTo>
                    <a:lnTo>
                      <a:pt x="6962" y="447"/>
                    </a:lnTo>
                    <a:lnTo>
                      <a:pt x="6966" y="446"/>
                    </a:lnTo>
                    <a:lnTo>
                      <a:pt x="6967" y="444"/>
                    </a:lnTo>
                    <a:lnTo>
                      <a:pt x="6974" y="442"/>
                    </a:lnTo>
                    <a:lnTo>
                      <a:pt x="6976" y="439"/>
                    </a:lnTo>
                    <a:lnTo>
                      <a:pt x="6978" y="434"/>
                    </a:lnTo>
                    <a:lnTo>
                      <a:pt x="6983" y="428"/>
                    </a:lnTo>
                    <a:lnTo>
                      <a:pt x="6983" y="425"/>
                    </a:lnTo>
                    <a:lnTo>
                      <a:pt x="6983" y="417"/>
                    </a:lnTo>
                    <a:lnTo>
                      <a:pt x="6979" y="409"/>
                    </a:lnTo>
                    <a:lnTo>
                      <a:pt x="6984" y="403"/>
                    </a:lnTo>
                    <a:lnTo>
                      <a:pt x="6984" y="398"/>
                    </a:lnTo>
                    <a:lnTo>
                      <a:pt x="6976" y="393"/>
                    </a:lnTo>
                    <a:lnTo>
                      <a:pt x="6969" y="398"/>
                    </a:lnTo>
                    <a:lnTo>
                      <a:pt x="6963" y="399"/>
                    </a:lnTo>
                    <a:lnTo>
                      <a:pt x="6960" y="397"/>
                    </a:lnTo>
                    <a:lnTo>
                      <a:pt x="6959" y="394"/>
                    </a:lnTo>
                    <a:lnTo>
                      <a:pt x="6956" y="393"/>
                    </a:lnTo>
                    <a:lnTo>
                      <a:pt x="6948" y="393"/>
                    </a:lnTo>
                    <a:lnTo>
                      <a:pt x="6946" y="395"/>
                    </a:lnTo>
                    <a:lnTo>
                      <a:pt x="6939" y="396"/>
                    </a:lnTo>
                    <a:lnTo>
                      <a:pt x="6938" y="398"/>
                    </a:lnTo>
                    <a:lnTo>
                      <a:pt x="6933" y="399"/>
                    </a:lnTo>
                    <a:lnTo>
                      <a:pt x="6919" y="393"/>
                    </a:lnTo>
                    <a:lnTo>
                      <a:pt x="6912" y="394"/>
                    </a:lnTo>
                    <a:lnTo>
                      <a:pt x="6909" y="391"/>
                    </a:lnTo>
                    <a:lnTo>
                      <a:pt x="6903" y="393"/>
                    </a:lnTo>
                    <a:lnTo>
                      <a:pt x="6902" y="389"/>
                    </a:lnTo>
                    <a:lnTo>
                      <a:pt x="6902" y="384"/>
                    </a:lnTo>
                    <a:lnTo>
                      <a:pt x="6901" y="379"/>
                    </a:lnTo>
                    <a:lnTo>
                      <a:pt x="6902" y="373"/>
                    </a:lnTo>
                    <a:lnTo>
                      <a:pt x="6902" y="370"/>
                    </a:lnTo>
                    <a:lnTo>
                      <a:pt x="6901" y="368"/>
                    </a:lnTo>
                    <a:lnTo>
                      <a:pt x="6898" y="367"/>
                    </a:lnTo>
                    <a:lnTo>
                      <a:pt x="6895" y="363"/>
                    </a:lnTo>
                    <a:lnTo>
                      <a:pt x="6893" y="357"/>
                    </a:lnTo>
                    <a:lnTo>
                      <a:pt x="6892" y="355"/>
                    </a:lnTo>
                    <a:lnTo>
                      <a:pt x="6890" y="354"/>
                    </a:lnTo>
                    <a:lnTo>
                      <a:pt x="6886" y="360"/>
                    </a:lnTo>
                    <a:lnTo>
                      <a:pt x="6882" y="362"/>
                    </a:lnTo>
                    <a:lnTo>
                      <a:pt x="6879" y="356"/>
                    </a:lnTo>
                    <a:lnTo>
                      <a:pt x="6873" y="355"/>
                    </a:lnTo>
                    <a:lnTo>
                      <a:pt x="6870" y="348"/>
                    </a:lnTo>
                    <a:lnTo>
                      <a:pt x="6862" y="348"/>
                    </a:lnTo>
                    <a:lnTo>
                      <a:pt x="6857" y="336"/>
                    </a:lnTo>
                    <a:lnTo>
                      <a:pt x="6856" y="331"/>
                    </a:lnTo>
                    <a:lnTo>
                      <a:pt x="6852" y="325"/>
                    </a:lnTo>
                    <a:lnTo>
                      <a:pt x="6844" y="325"/>
                    </a:lnTo>
                    <a:lnTo>
                      <a:pt x="6840" y="328"/>
                    </a:lnTo>
                    <a:lnTo>
                      <a:pt x="6825" y="331"/>
                    </a:lnTo>
                    <a:lnTo>
                      <a:pt x="6821" y="327"/>
                    </a:lnTo>
                    <a:lnTo>
                      <a:pt x="6815" y="318"/>
                    </a:lnTo>
                    <a:lnTo>
                      <a:pt x="6813" y="314"/>
                    </a:lnTo>
                    <a:lnTo>
                      <a:pt x="6812" y="313"/>
                    </a:lnTo>
                    <a:lnTo>
                      <a:pt x="6808" y="316"/>
                    </a:lnTo>
                    <a:lnTo>
                      <a:pt x="6808" y="322"/>
                    </a:lnTo>
                    <a:lnTo>
                      <a:pt x="6805" y="326"/>
                    </a:lnTo>
                    <a:lnTo>
                      <a:pt x="6805" y="332"/>
                    </a:lnTo>
                    <a:lnTo>
                      <a:pt x="6803" y="334"/>
                    </a:lnTo>
                    <a:lnTo>
                      <a:pt x="6803" y="338"/>
                    </a:lnTo>
                    <a:lnTo>
                      <a:pt x="6802" y="341"/>
                    </a:lnTo>
                    <a:lnTo>
                      <a:pt x="6797" y="346"/>
                    </a:lnTo>
                    <a:lnTo>
                      <a:pt x="6797" y="348"/>
                    </a:lnTo>
                    <a:lnTo>
                      <a:pt x="6798" y="353"/>
                    </a:lnTo>
                    <a:lnTo>
                      <a:pt x="6792" y="358"/>
                    </a:lnTo>
                    <a:lnTo>
                      <a:pt x="6787" y="360"/>
                    </a:lnTo>
                    <a:lnTo>
                      <a:pt x="6788" y="364"/>
                    </a:lnTo>
                    <a:lnTo>
                      <a:pt x="6789" y="368"/>
                    </a:lnTo>
                    <a:lnTo>
                      <a:pt x="6788" y="373"/>
                    </a:lnTo>
                    <a:lnTo>
                      <a:pt x="6776" y="388"/>
                    </a:lnTo>
                    <a:lnTo>
                      <a:pt x="6773" y="395"/>
                    </a:lnTo>
                    <a:lnTo>
                      <a:pt x="6771" y="397"/>
                    </a:lnTo>
                    <a:lnTo>
                      <a:pt x="6769" y="408"/>
                    </a:lnTo>
                    <a:lnTo>
                      <a:pt x="6760" y="417"/>
                    </a:lnTo>
                    <a:lnTo>
                      <a:pt x="6742" y="419"/>
                    </a:lnTo>
                    <a:lnTo>
                      <a:pt x="6735" y="414"/>
                    </a:lnTo>
                    <a:lnTo>
                      <a:pt x="6726" y="413"/>
                    </a:lnTo>
                    <a:lnTo>
                      <a:pt x="6720" y="409"/>
                    </a:lnTo>
                    <a:lnTo>
                      <a:pt x="6709" y="410"/>
                    </a:lnTo>
                    <a:lnTo>
                      <a:pt x="6707" y="399"/>
                    </a:lnTo>
                    <a:lnTo>
                      <a:pt x="6707" y="397"/>
                    </a:lnTo>
                    <a:lnTo>
                      <a:pt x="6697" y="386"/>
                    </a:lnTo>
                    <a:lnTo>
                      <a:pt x="6691" y="380"/>
                    </a:lnTo>
                    <a:lnTo>
                      <a:pt x="6694" y="367"/>
                    </a:lnTo>
                    <a:lnTo>
                      <a:pt x="6694" y="366"/>
                    </a:lnTo>
                    <a:lnTo>
                      <a:pt x="6689" y="364"/>
                    </a:lnTo>
                    <a:lnTo>
                      <a:pt x="6686" y="360"/>
                    </a:lnTo>
                    <a:lnTo>
                      <a:pt x="6673" y="362"/>
                    </a:lnTo>
                    <a:lnTo>
                      <a:pt x="6665" y="357"/>
                    </a:lnTo>
                    <a:lnTo>
                      <a:pt x="6657" y="358"/>
                    </a:lnTo>
                    <a:lnTo>
                      <a:pt x="6653" y="359"/>
                    </a:lnTo>
                    <a:lnTo>
                      <a:pt x="6652" y="359"/>
                    </a:lnTo>
                    <a:lnTo>
                      <a:pt x="6647" y="352"/>
                    </a:lnTo>
                    <a:lnTo>
                      <a:pt x="6644" y="348"/>
                    </a:lnTo>
                    <a:lnTo>
                      <a:pt x="6638" y="347"/>
                    </a:lnTo>
                    <a:lnTo>
                      <a:pt x="6636" y="347"/>
                    </a:lnTo>
                    <a:lnTo>
                      <a:pt x="6633" y="345"/>
                    </a:lnTo>
                    <a:lnTo>
                      <a:pt x="6629" y="346"/>
                    </a:lnTo>
                    <a:lnTo>
                      <a:pt x="6624" y="343"/>
                    </a:lnTo>
                    <a:lnTo>
                      <a:pt x="6622" y="339"/>
                    </a:lnTo>
                    <a:lnTo>
                      <a:pt x="6621" y="335"/>
                    </a:lnTo>
                    <a:lnTo>
                      <a:pt x="6617" y="333"/>
                    </a:lnTo>
                    <a:lnTo>
                      <a:pt x="6614" y="333"/>
                    </a:lnTo>
                    <a:lnTo>
                      <a:pt x="6611" y="335"/>
                    </a:lnTo>
                    <a:lnTo>
                      <a:pt x="6610" y="335"/>
                    </a:lnTo>
                    <a:lnTo>
                      <a:pt x="6607" y="331"/>
                    </a:lnTo>
                    <a:lnTo>
                      <a:pt x="6600" y="325"/>
                    </a:lnTo>
                    <a:lnTo>
                      <a:pt x="6598" y="320"/>
                    </a:lnTo>
                    <a:lnTo>
                      <a:pt x="6591" y="315"/>
                    </a:lnTo>
                    <a:lnTo>
                      <a:pt x="6583" y="315"/>
                    </a:lnTo>
                    <a:lnTo>
                      <a:pt x="6581" y="317"/>
                    </a:lnTo>
                    <a:lnTo>
                      <a:pt x="6575" y="320"/>
                    </a:lnTo>
                    <a:lnTo>
                      <a:pt x="6572" y="320"/>
                    </a:lnTo>
                    <a:lnTo>
                      <a:pt x="6564" y="314"/>
                    </a:lnTo>
                    <a:lnTo>
                      <a:pt x="6564" y="313"/>
                    </a:lnTo>
                    <a:lnTo>
                      <a:pt x="6565" y="311"/>
                    </a:lnTo>
                    <a:lnTo>
                      <a:pt x="6572" y="303"/>
                    </a:lnTo>
                    <a:lnTo>
                      <a:pt x="6573" y="302"/>
                    </a:lnTo>
                    <a:lnTo>
                      <a:pt x="6574" y="297"/>
                    </a:lnTo>
                    <a:lnTo>
                      <a:pt x="6576" y="295"/>
                    </a:lnTo>
                    <a:lnTo>
                      <a:pt x="6582" y="294"/>
                    </a:lnTo>
                    <a:lnTo>
                      <a:pt x="6585" y="291"/>
                    </a:lnTo>
                    <a:lnTo>
                      <a:pt x="6586" y="284"/>
                    </a:lnTo>
                    <a:lnTo>
                      <a:pt x="6593" y="276"/>
                    </a:lnTo>
                    <a:lnTo>
                      <a:pt x="6596" y="273"/>
                    </a:lnTo>
                    <a:lnTo>
                      <a:pt x="6597" y="273"/>
                    </a:lnTo>
                    <a:lnTo>
                      <a:pt x="6605" y="272"/>
                    </a:lnTo>
                    <a:lnTo>
                      <a:pt x="6607" y="270"/>
                    </a:lnTo>
                    <a:lnTo>
                      <a:pt x="6611" y="263"/>
                    </a:lnTo>
                    <a:lnTo>
                      <a:pt x="6623" y="250"/>
                    </a:lnTo>
                    <a:lnTo>
                      <a:pt x="6626" y="234"/>
                    </a:lnTo>
                    <a:lnTo>
                      <a:pt x="6628" y="231"/>
                    </a:lnTo>
                    <a:lnTo>
                      <a:pt x="6635" y="229"/>
                    </a:lnTo>
                    <a:lnTo>
                      <a:pt x="6639" y="222"/>
                    </a:lnTo>
                    <a:lnTo>
                      <a:pt x="6639" y="219"/>
                    </a:lnTo>
                    <a:lnTo>
                      <a:pt x="6647" y="211"/>
                    </a:lnTo>
                    <a:lnTo>
                      <a:pt x="6650" y="210"/>
                    </a:lnTo>
                    <a:lnTo>
                      <a:pt x="6653" y="206"/>
                    </a:lnTo>
                    <a:lnTo>
                      <a:pt x="6655" y="203"/>
                    </a:lnTo>
                    <a:lnTo>
                      <a:pt x="6659" y="194"/>
                    </a:lnTo>
                    <a:lnTo>
                      <a:pt x="6658" y="190"/>
                    </a:lnTo>
                    <a:lnTo>
                      <a:pt x="6655" y="187"/>
                    </a:lnTo>
                    <a:lnTo>
                      <a:pt x="6656" y="178"/>
                    </a:lnTo>
                    <a:lnTo>
                      <a:pt x="6660" y="177"/>
                    </a:lnTo>
                    <a:lnTo>
                      <a:pt x="6663" y="171"/>
                    </a:lnTo>
                    <a:lnTo>
                      <a:pt x="6667" y="167"/>
                    </a:lnTo>
                    <a:lnTo>
                      <a:pt x="6669" y="157"/>
                    </a:lnTo>
                    <a:lnTo>
                      <a:pt x="6669" y="152"/>
                    </a:lnTo>
                    <a:lnTo>
                      <a:pt x="6675" y="139"/>
                    </a:lnTo>
                    <a:lnTo>
                      <a:pt x="6676" y="134"/>
                    </a:lnTo>
                    <a:lnTo>
                      <a:pt x="6680" y="129"/>
                    </a:lnTo>
                    <a:lnTo>
                      <a:pt x="6684" y="129"/>
                    </a:lnTo>
                    <a:lnTo>
                      <a:pt x="6687" y="125"/>
                    </a:lnTo>
                    <a:lnTo>
                      <a:pt x="6693" y="120"/>
                    </a:lnTo>
                    <a:lnTo>
                      <a:pt x="6694" y="109"/>
                    </a:lnTo>
                    <a:lnTo>
                      <a:pt x="6698" y="103"/>
                    </a:lnTo>
                    <a:lnTo>
                      <a:pt x="6697" y="100"/>
                    </a:lnTo>
                    <a:lnTo>
                      <a:pt x="6694" y="99"/>
                    </a:lnTo>
                    <a:lnTo>
                      <a:pt x="6687" y="93"/>
                    </a:lnTo>
                    <a:lnTo>
                      <a:pt x="6687" y="91"/>
                    </a:lnTo>
                    <a:lnTo>
                      <a:pt x="6687" y="87"/>
                    </a:lnTo>
                    <a:lnTo>
                      <a:pt x="6685" y="79"/>
                    </a:lnTo>
                    <a:lnTo>
                      <a:pt x="6679" y="72"/>
                    </a:lnTo>
                    <a:lnTo>
                      <a:pt x="6677" y="70"/>
                    </a:lnTo>
                    <a:lnTo>
                      <a:pt x="6676" y="72"/>
                    </a:lnTo>
                    <a:lnTo>
                      <a:pt x="6673" y="73"/>
                    </a:lnTo>
                    <a:lnTo>
                      <a:pt x="6664" y="67"/>
                    </a:lnTo>
                    <a:lnTo>
                      <a:pt x="6660" y="68"/>
                    </a:lnTo>
                    <a:lnTo>
                      <a:pt x="6659" y="66"/>
                    </a:lnTo>
                    <a:lnTo>
                      <a:pt x="6653" y="62"/>
                    </a:lnTo>
                    <a:lnTo>
                      <a:pt x="6652" y="57"/>
                    </a:lnTo>
                    <a:lnTo>
                      <a:pt x="6654" y="55"/>
                    </a:lnTo>
                    <a:lnTo>
                      <a:pt x="6656" y="52"/>
                    </a:lnTo>
                    <a:lnTo>
                      <a:pt x="6655" y="44"/>
                    </a:lnTo>
                    <a:lnTo>
                      <a:pt x="6656" y="38"/>
                    </a:lnTo>
                    <a:lnTo>
                      <a:pt x="6655" y="35"/>
                    </a:lnTo>
                    <a:lnTo>
                      <a:pt x="6650" y="32"/>
                    </a:lnTo>
                    <a:lnTo>
                      <a:pt x="6645" y="30"/>
                    </a:lnTo>
                    <a:lnTo>
                      <a:pt x="6638" y="30"/>
                    </a:lnTo>
                    <a:lnTo>
                      <a:pt x="6628" y="20"/>
                    </a:lnTo>
                    <a:lnTo>
                      <a:pt x="6624" y="18"/>
                    </a:lnTo>
                    <a:lnTo>
                      <a:pt x="6618" y="13"/>
                    </a:lnTo>
                    <a:lnTo>
                      <a:pt x="6613" y="12"/>
                    </a:lnTo>
                    <a:lnTo>
                      <a:pt x="6610" y="11"/>
                    </a:lnTo>
                    <a:lnTo>
                      <a:pt x="6607" y="5"/>
                    </a:lnTo>
                    <a:lnTo>
                      <a:pt x="6606" y="0"/>
                    </a:lnTo>
                    <a:lnTo>
                      <a:pt x="6601" y="3"/>
                    </a:lnTo>
                    <a:lnTo>
                      <a:pt x="6589" y="7"/>
                    </a:lnTo>
                    <a:lnTo>
                      <a:pt x="6558" y="20"/>
                    </a:lnTo>
                    <a:lnTo>
                      <a:pt x="6540" y="32"/>
                    </a:lnTo>
                    <a:lnTo>
                      <a:pt x="6539" y="33"/>
                    </a:lnTo>
                    <a:lnTo>
                      <a:pt x="6534" y="34"/>
                    </a:lnTo>
                    <a:lnTo>
                      <a:pt x="6532" y="34"/>
                    </a:lnTo>
                    <a:lnTo>
                      <a:pt x="6492" y="35"/>
                    </a:lnTo>
                    <a:lnTo>
                      <a:pt x="6478" y="35"/>
                    </a:lnTo>
                    <a:lnTo>
                      <a:pt x="6473" y="35"/>
                    </a:lnTo>
                    <a:lnTo>
                      <a:pt x="6452" y="39"/>
                    </a:lnTo>
                    <a:lnTo>
                      <a:pt x="6432" y="66"/>
                    </a:lnTo>
                    <a:lnTo>
                      <a:pt x="6411" y="96"/>
                    </a:lnTo>
                    <a:lnTo>
                      <a:pt x="6389" y="126"/>
                    </a:lnTo>
                    <a:lnTo>
                      <a:pt x="6366" y="156"/>
                    </a:lnTo>
                    <a:lnTo>
                      <a:pt x="6365" y="157"/>
                    </a:lnTo>
                    <a:lnTo>
                      <a:pt x="6358" y="167"/>
                    </a:lnTo>
                    <a:lnTo>
                      <a:pt x="6341" y="193"/>
                    </a:lnTo>
                    <a:lnTo>
                      <a:pt x="6338" y="197"/>
                    </a:lnTo>
                    <a:lnTo>
                      <a:pt x="6338" y="204"/>
                    </a:lnTo>
                    <a:lnTo>
                      <a:pt x="6337" y="209"/>
                    </a:lnTo>
                    <a:lnTo>
                      <a:pt x="6334" y="212"/>
                    </a:lnTo>
                    <a:lnTo>
                      <a:pt x="6323" y="228"/>
                    </a:lnTo>
                    <a:lnTo>
                      <a:pt x="6320" y="231"/>
                    </a:lnTo>
                    <a:lnTo>
                      <a:pt x="6297" y="253"/>
                    </a:lnTo>
                    <a:lnTo>
                      <a:pt x="6295" y="253"/>
                    </a:lnTo>
                    <a:lnTo>
                      <a:pt x="6290" y="253"/>
                    </a:lnTo>
                    <a:lnTo>
                      <a:pt x="6287" y="253"/>
                    </a:lnTo>
                    <a:lnTo>
                      <a:pt x="6285" y="254"/>
                    </a:lnTo>
                    <a:lnTo>
                      <a:pt x="6281" y="258"/>
                    </a:lnTo>
                    <a:lnTo>
                      <a:pt x="6268" y="269"/>
                    </a:lnTo>
                    <a:lnTo>
                      <a:pt x="6265" y="273"/>
                    </a:lnTo>
                    <a:lnTo>
                      <a:pt x="6265" y="274"/>
                    </a:lnTo>
                    <a:lnTo>
                      <a:pt x="6270" y="323"/>
                    </a:lnTo>
                    <a:lnTo>
                      <a:pt x="6270" y="327"/>
                    </a:lnTo>
                    <a:lnTo>
                      <a:pt x="6272" y="334"/>
                    </a:lnTo>
                    <a:lnTo>
                      <a:pt x="6273" y="335"/>
                    </a:lnTo>
                    <a:lnTo>
                      <a:pt x="6276" y="339"/>
                    </a:lnTo>
                    <a:lnTo>
                      <a:pt x="6277" y="341"/>
                    </a:lnTo>
                    <a:lnTo>
                      <a:pt x="6283" y="344"/>
                    </a:lnTo>
                    <a:lnTo>
                      <a:pt x="6289" y="345"/>
                    </a:lnTo>
                    <a:lnTo>
                      <a:pt x="6306" y="346"/>
                    </a:lnTo>
                    <a:lnTo>
                      <a:pt x="6311" y="345"/>
                    </a:lnTo>
                    <a:lnTo>
                      <a:pt x="6315" y="343"/>
                    </a:lnTo>
                    <a:lnTo>
                      <a:pt x="6318" y="341"/>
                    </a:lnTo>
                    <a:lnTo>
                      <a:pt x="6323" y="337"/>
                    </a:lnTo>
                    <a:lnTo>
                      <a:pt x="6329" y="332"/>
                    </a:lnTo>
                    <a:lnTo>
                      <a:pt x="6337" y="326"/>
                    </a:lnTo>
                    <a:lnTo>
                      <a:pt x="6375" y="314"/>
                    </a:lnTo>
                    <a:lnTo>
                      <a:pt x="6380" y="315"/>
                    </a:lnTo>
                    <a:lnTo>
                      <a:pt x="6383" y="316"/>
                    </a:lnTo>
                    <a:lnTo>
                      <a:pt x="6396" y="324"/>
                    </a:lnTo>
                    <a:lnTo>
                      <a:pt x="6407" y="329"/>
                    </a:lnTo>
                    <a:lnTo>
                      <a:pt x="6420" y="335"/>
                    </a:lnTo>
                    <a:lnTo>
                      <a:pt x="6434" y="339"/>
                    </a:lnTo>
                    <a:lnTo>
                      <a:pt x="6445" y="342"/>
                    </a:lnTo>
                    <a:lnTo>
                      <a:pt x="6447" y="343"/>
                    </a:lnTo>
                    <a:lnTo>
                      <a:pt x="6448" y="345"/>
                    </a:lnTo>
                    <a:lnTo>
                      <a:pt x="6449" y="346"/>
                    </a:lnTo>
                    <a:lnTo>
                      <a:pt x="6449" y="348"/>
                    </a:lnTo>
                    <a:lnTo>
                      <a:pt x="6445" y="387"/>
                    </a:lnTo>
                    <a:lnTo>
                      <a:pt x="6441" y="399"/>
                    </a:lnTo>
                    <a:lnTo>
                      <a:pt x="6438" y="408"/>
                    </a:lnTo>
                    <a:lnTo>
                      <a:pt x="6434" y="425"/>
                    </a:lnTo>
                    <a:lnTo>
                      <a:pt x="6432" y="427"/>
                    </a:lnTo>
                    <a:lnTo>
                      <a:pt x="6434" y="429"/>
                    </a:lnTo>
                    <a:lnTo>
                      <a:pt x="6435" y="435"/>
                    </a:lnTo>
                    <a:lnTo>
                      <a:pt x="6438" y="440"/>
                    </a:lnTo>
                    <a:lnTo>
                      <a:pt x="6442" y="446"/>
                    </a:lnTo>
                    <a:lnTo>
                      <a:pt x="6446" y="449"/>
                    </a:lnTo>
                    <a:lnTo>
                      <a:pt x="6458" y="456"/>
                    </a:lnTo>
                    <a:lnTo>
                      <a:pt x="6470" y="466"/>
                    </a:lnTo>
                    <a:lnTo>
                      <a:pt x="6472" y="466"/>
                    </a:lnTo>
                    <a:lnTo>
                      <a:pt x="6482" y="500"/>
                    </a:lnTo>
                    <a:lnTo>
                      <a:pt x="6482" y="517"/>
                    </a:lnTo>
                    <a:lnTo>
                      <a:pt x="6477" y="534"/>
                    </a:lnTo>
                    <a:lnTo>
                      <a:pt x="6471" y="536"/>
                    </a:lnTo>
                    <a:lnTo>
                      <a:pt x="6466" y="542"/>
                    </a:lnTo>
                    <a:lnTo>
                      <a:pt x="6463" y="549"/>
                    </a:lnTo>
                    <a:lnTo>
                      <a:pt x="6465" y="553"/>
                    </a:lnTo>
                    <a:lnTo>
                      <a:pt x="6470" y="562"/>
                    </a:lnTo>
                    <a:lnTo>
                      <a:pt x="6471" y="566"/>
                    </a:lnTo>
                    <a:lnTo>
                      <a:pt x="6471" y="567"/>
                    </a:lnTo>
                    <a:lnTo>
                      <a:pt x="6472" y="570"/>
                    </a:lnTo>
                    <a:lnTo>
                      <a:pt x="6472" y="573"/>
                    </a:lnTo>
                    <a:lnTo>
                      <a:pt x="6461" y="602"/>
                    </a:lnTo>
                    <a:lnTo>
                      <a:pt x="6456" y="606"/>
                    </a:lnTo>
                    <a:lnTo>
                      <a:pt x="6449" y="608"/>
                    </a:lnTo>
                    <a:lnTo>
                      <a:pt x="6442" y="611"/>
                    </a:lnTo>
                    <a:lnTo>
                      <a:pt x="6436" y="614"/>
                    </a:lnTo>
                    <a:lnTo>
                      <a:pt x="6420" y="622"/>
                    </a:lnTo>
                    <a:lnTo>
                      <a:pt x="6419" y="623"/>
                    </a:lnTo>
                    <a:lnTo>
                      <a:pt x="6398" y="652"/>
                    </a:lnTo>
                    <a:lnTo>
                      <a:pt x="6363" y="693"/>
                    </a:lnTo>
                    <a:lnTo>
                      <a:pt x="6331" y="721"/>
                    </a:lnTo>
                    <a:lnTo>
                      <a:pt x="6328" y="724"/>
                    </a:lnTo>
                    <a:lnTo>
                      <a:pt x="6322" y="740"/>
                    </a:lnTo>
                    <a:lnTo>
                      <a:pt x="6306" y="796"/>
                    </a:lnTo>
                    <a:lnTo>
                      <a:pt x="6305" y="803"/>
                    </a:lnTo>
                    <a:lnTo>
                      <a:pt x="6305" y="805"/>
                    </a:lnTo>
                    <a:lnTo>
                      <a:pt x="6305" y="808"/>
                    </a:lnTo>
                    <a:lnTo>
                      <a:pt x="6308" y="815"/>
                    </a:lnTo>
                    <a:lnTo>
                      <a:pt x="6310" y="818"/>
                    </a:lnTo>
                    <a:lnTo>
                      <a:pt x="6310" y="820"/>
                    </a:lnTo>
                    <a:lnTo>
                      <a:pt x="6296" y="862"/>
                    </a:lnTo>
                    <a:lnTo>
                      <a:pt x="6284" y="885"/>
                    </a:lnTo>
                    <a:lnTo>
                      <a:pt x="6280" y="887"/>
                    </a:lnTo>
                    <a:lnTo>
                      <a:pt x="6273" y="891"/>
                    </a:lnTo>
                    <a:lnTo>
                      <a:pt x="6271" y="894"/>
                    </a:lnTo>
                    <a:lnTo>
                      <a:pt x="6264" y="910"/>
                    </a:lnTo>
                    <a:lnTo>
                      <a:pt x="6261" y="918"/>
                    </a:lnTo>
                    <a:lnTo>
                      <a:pt x="6261" y="921"/>
                    </a:lnTo>
                    <a:lnTo>
                      <a:pt x="6262" y="925"/>
                    </a:lnTo>
                    <a:lnTo>
                      <a:pt x="6264" y="929"/>
                    </a:lnTo>
                    <a:lnTo>
                      <a:pt x="6268" y="936"/>
                    </a:lnTo>
                    <a:lnTo>
                      <a:pt x="6263" y="975"/>
                    </a:lnTo>
                    <a:lnTo>
                      <a:pt x="6255" y="989"/>
                    </a:lnTo>
                    <a:lnTo>
                      <a:pt x="6252" y="997"/>
                    </a:lnTo>
                    <a:lnTo>
                      <a:pt x="6246" y="1005"/>
                    </a:lnTo>
                    <a:lnTo>
                      <a:pt x="6238" y="1010"/>
                    </a:lnTo>
                    <a:lnTo>
                      <a:pt x="6232" y="1015"/>
                    </a:lnTo>
                    <a:lnTo>
                      <a:pt x="6228" y="1018"/>
                    </a:lnTo>
                    <a:lnTo>
                      <a:pt x="6225" y="1022"/>
                    </a:lnTo>
                    <a:lnTo>
                      <a:pt x="6220" y="1034"/>
                    </a:lnTo>
                    <a:lnTo>
                      <a:pt x="6211" y="1052"/>
                    </a:lnTo>
                    <a:lnTo>
                      <a:pt x="6212" y="1057"/>
                    </a:lnTo>
                    <a:lnTo>
                      <a:pt x="6213" y="1072"/>
                    </a:lnTo>
                    <a:lnTo>
                      <a:pt x="6213" y="1092"/>
                    </a:lnTo>
                    <a:lnTo>
                      <a:pt x="6214" y="1108"/>
                    </a:lnTo>
                    <a:lnTo>
                      <a:pt x="6213" y="1114"/>
                    </a:lnTo>
                    <a:lnTo>
                      <a:pt x="6212" y="1122"/>
                    </a:lnTo>
                    <a:lnTo>
                      <a:pt x="6209" y="1130"/>
                    </a:lnTo>
                    <a:lnTo>
                      <a:pt x="6203" y="1139"/>
                    </a:lnTo>
                    <a:lnTo>
                      <a:pt x="6201" y="1144"/>
                    </a:lnTo>
                    <a:lnTo>
                      <a:pt x="6180" y="1169"/>
                    </a:lnTo>
                    <a:lnTo>
                      <a:pt x="6165" y="1184"/>
                    </a:lnTo>
                    <a:lnTo>
                      <a:pt x="6162" y="1185"/>
                    </a:lnTo>
                    <a:lnTo>
                      <a:pt x="6148" y="1263"/>
                    </a:lnTo>
                    <a:lnTo>
                      <a:pt x="6170" y="1287"/>
                    </a:lnTo>
                    <a:lnTo>
                      <a:pt x="6183" y="1286"/>
                    </a:lnTo>
                    <a:lnTo>
                      <a:pt x="6188" y="1286"/>
                    </a:lnTo>
                    <a:lnTo>
                      <a:pt x="6190" y="1287"/>
                    </a:lnTo>
                    <a:lnTo>
                      <a:pt x="6190" y="1288"/>
                    </a:lnTo>
                    <a:lnTo>
                      <a:pt x="6192" y="1290"/>
                    </a:lnTo>
                    <a:lnTo>
                      <a:pt x="6194" y="1301"/>
                    </a:lnTo>
                    <a:lnTo>
                      <a:pt x="6194" y="1302"/>
                    </a:lnTo>
                    <a:lnTo>
                      <a:pt x="6190" y="1307"/>
                    </a:lnTo>
                    <a:lnTo>
                      <a:pt x="6187" y="1312"/>
                    </a:lnTo>
                    <a:lnTo>
                      <a:pt x="6186" y="1317"/>
                    </a:lnTo>
                    <a:lnTo>
                      <a:pt x="6187" y="1337"/>
                    </a:lnTo>
                    <a:lnTo>
                      <a:pt x="6188" y="1342"/>
                    </a:lnTo>
                    <a:lnTo>
                      <a:pt x="6188" y="1343"/>
                    </a:lnTo>
                    <a:lnTo>
                      <a:pt x="6192" y="1348"/>
                    </a:lnTo>
                    <a:lnTo>
                      <a:pt x="6196" y="1360"/>
                    </a:lnTo>
                    <a:lnTo>
                      <a:pt x="6196" y="1371"/>
                    </a:lnTo>
                    <a:lnTo>
                      <a:pt x="6193" y="1382"/>
                    </a:lnTo>
                    <a:lnTo>
                      <a:pt x="6190" y="1392"/>
                    </a:lnTo>
                    <a:lnTo>
                      <a:pt x="6186" y="1402"/>
                    </a:lnTo>
                    <a:lnTo>
                      <a:pt x="6179" y="1411"/>
                    </a:lnTo>
                    <a:lnTo>
                      <a:pt x="6172" y="1420"/>
                    </a:lnTo>
                    <a:lnTo>
                      <a:pt x="6165" y="1430"/>
                    </a:lnTo>
                    <a:lnTo>
                      <a:pt x="6161" y="1431"/>
                    </a:lnTo>
                    <a:lnTo>
                      <a:pt x="6156" y="1434"/>
                    </a:lnTo>
                    <a:lnTo>
                      <a:pt x="6146" y="1439"/>
                    </a:lnTo>
                    <a:lnTo>
                      <a:pt x="6137" y="1441"/>
                    </a:lnTo>
                    <a:lnTo>
                      <a:pt x="6119" y="1448"/>
                    </a:lnTo>
                    <a:lnTo>
                      <a:pt x="6101" y="1451"/>
                    </a:lnTo>
                    <a:lnTo>
                      <a:pt x="6084" y="1454"/>
                    </a:lnTo>
                    <a:lnTo>
                      <a:pt x="6065" y="1456"/>
                    </a:lnTo>
                    <a:lnTo>
                      <a:pt x="6047" y="1461"/>
                    </a:lnTo>
                    <a:lnTo>
                      <a:pt x="6030" y="1466"/>
                    </a:lnTo>
                    <a:lnTo>
                      <a:pt x="6022" y="1470"/>
                    </a:lnTo>
                    <a:lnTo>
                      <a:pt x="6014" y="1474"/>
                    </a:lnTo>
                    <a:lnTo>
                      <a:pt x="6006" y="1480"/>
                    </a:lnTo>
                    <a:lnTo>
                      <a:pt x="5999" y="1485"/>
                    </a:lnTo>
                    <a:lnTo>
                      <a:pt x="5990" y="1495"/>
                    </a:lnTo>
                    <a:lnTo>
                      <a:pt x="5981" y="1507"/>
                    </a:lnTo>
                    <a:lnTo>
                      <a:pt x="5980" y="1512"/>
                    </a:lnTo>
                    <a:lnTo>
                      <a:pt x="5980" y="1519"/>
                    </a:lnTo>
                    <a:lnTo>
                      <a:pt x="5980" y="1522"/>
                    </a:lnTo>
                    <a:lnTo>
                      <a:pt x="5975" y="1527"/>
                    </a:lnTo>
                    <a:lnTo>
                      <a:pt x="5951" y="1549"/>
                    </a:lnTo>
                    <a:lnTo>
                      <a:pt x="5911" y="1590"/>
                    </a:lnTo>
                    <a:lnTo>
                      <a:pt x="5903" y="1599"/>
                    </a:lnTo>
                    <a:lnTo>
                      <a:pt x="5870" y="1632"/>
                    </a:lnTo>
                    <a:lnTo>
                      <a:pt x="5841" y="1651"/>
                    </a:lnTo>
                    <a:lnTo>
                      <a:pt x="5838" y="1652"/>
                    </a:lnTo>
                    <a:lnTo>
                      <a:pt x="5831" y="1659"/>
                    </a:lnTo>
                    <a:lnTo>
                      <a:pt x="5830" y="1666"/>
                    </a:lnTo>
                    <a:lnTo>
                      <a:pt x="5830" y="1673"/>
                    </a:lnTo>
                    <a:lnTo>
                      <a:pt x="5810" y="1671"/>
                    </a:lnTo>
                    <a:lnTo>
                      <a:pt x="5807" y="1671"/>
                    </a:lnTo>
                    <a:lnTo>
                      <a:pt x="5794" y="1666"/>
                    </a:lnTo>
                    <a:lnTo>
                      <a:pt x="5764" y="1651"/>
                    </a:lnTo>
                    <a:lnTo>
                      <a:pt x="5737" y="1638"/>
                    </a:lnTo>
                    <a:lnTo>
                      <a:pt x="5726" y="1635"/>
                    </a:lnTo>
                    <a:lnTo>
                      <a:pt x="5711" y="1635"/>
                    </a:lnTo>
                    <a:lnTo>
                      <a:pt x="5692" y="1637"/>
                    </a:lnTo>
                    <a:lnTo>
                      <a:pt x="5680" y="1638"/>
                    </a:lnTo>
                    <a:lnTo>
                      <a:pt x="5666" y="1636"/>
                    </a:lnTo>
                    <a:lnTo>
                      <a:pt x="5652" y="1633"/>
                    </a:lnTo>
                    <a:lnTo>
                      <a:pt x="5638" y="1629"/>
                    </a:lnTo>
                    <a:lnTo>
                      <a:pt x="5623" y="1625"/>
                    </a:lnTo>
                    <a:lnTo>
                      <a:pt x="5609" y="1619"/>
                    </a:lnTo>
                    <a:lnTo>
                      <a:pt x="5596" y="1614"/>
                    </a:lnTo>
                    <a:lnTo>
                      <a:pt x="5583" y="1607"/>
                    </a:lnTo>
                    <a:lnTo>
                      <a:pt x="5571" y="1601"/>
                    </a:lnTo>
                    <a:lnTo>
                      <a:pt x="5533" y="1578"/>
                    </a:lnTo>
                    <a:lnTo>
                      <a:pt x="5513" y="1566"/>
                    </a:lnTo>
                    <a:lnTo>
                      <a:pt x="5508" y="1579"/>
                    </a:lnTo>
                    <a:lnTo>
                      <a:pt x="5492" y="1624"/>
                    </a:lnTo>
                    <a:lnTo>
                      <a:pt x="5475" y="1668"/>
                    </a:lnTo>
                    <a:lnTo>
                      <a:pt x="5458" y="1712"/>
                    </a:lnTo>
                    <a:lnTo>
                      <a:pt x="5442" y="1757"/>
                    </a:lnTo>
                    <a:lnTo>
                      <a:pt x="5425" y="1802"/>
                    </a:lnTo>
                    <a:lnTo>
                      <a:pt x="5410" y="1847"/>
                    </a:lnTo>
                    <a:lnTo>
                      <a:pt x="5393" y="1891"/>
                    </a:lnTo>
                    <a:lnTo>
                      <a:pt x="5376" y="1936"/>
                    </a:lnTo>
                    <a:lnTo>
                      <a:pt x="5362" y="1978"/>
                    </a:lnTo>
                    <a:lnTo>
                      <a:pt x="5383" y="2005"/>
                    </a:lnTo>
                    <a:lnTo>
                      <a:pt x="5353" y="2054"/>
                    </a:lnTo>
                    <a:lnTo>
                      <a:pt x="5308" y="2129"/>
                    </a:lnTo>
                    <a:lnTo>
                      <a:pt x="5311" y="2158"/>
                    </a:lnTo>
                    <a:lnTo>
                      <a:pt x="5312" y="2165"/>
                    </a:lnTo>
                    <a:lnTo>
                      <a:pt x="5314" y="2192"/>
                    </a:lnTo>
                    <a:lnTo>
                      <a:pt x="5319" y="2236"/>
                    </a:lnTo>
                    <a:lnTo>
                      <a:pt x="5309" y="2241"/>
                    </a:lnTo>
                    <a:lnTo>
                      <a:pt x="5230" y="2279"/>
                    </a:lnTo>
                    <a:lnTo>
                      <a:pt x="5240" y="2321"/>
                    </a:lnTo>
                    <a:lnTo>
                      <a:pt x="5261" y="2398"/>
                    </a:lnTo>
                    <a:lnTo>
                      <a:pt x="5371" y="2484"/>
                    </a:lnTo>
                    <a:lnTo>
                      <a:pt x="5383" y="2466"/>
                    </a:lnTo>
                    <a:lnTo>
                      <a:pt x="5399" y="2437"/>
                    </a:lnTo>
                    <a:lnTo>
                      <a:pt x="5416" y="2421"/>
                    </a:lnTo>
                    <a:lnTo>
                      <a:pt x="5445" y="2395"/>
                    </a:lnTo>
                    <a:lnTo>
                      <a:pt x="5458" y="2401"/>
                    </a:lnTo>
                    <a:lnTo>
                      <a:pt x="5466" y="2404"/>
                    </a:lnTo>
                    <a:lnTo>
                      <a:pt x="5476" y="2407"/>
                    </a:lnTo>
                    <a:lnTo>
                      <a:pt x="5485" y="2408"/>
                    </a:lnTo>
                    <a:lnTo>
                      <a:pt x="5494" y="2409"/>
                    </a:lnTo>
                    <a:lnTo>
                      <a:pt x="5502" y="2408"/>
                    </a:lnTo>
                    <a:lnTo>
                      <a:pt x="5510" y="2406"/>
                    </a:lnTo>
                    <a:lnTo>
                      <a:pt x="5519" y="2404"/>
                    </a:lnTo>
                    <a:lnTo>
                      <a:pt x="5528" y="2401"/>
                    </a:lnTo>
                    <a:lnTo>
                      <a:pt x="5537" y="2397"/>
                    </a:lnTo>
                    <a:lnTo>
                      <a:pt x="5554" y="2390"/>
                    </a:lnTo>
                    <a:lnTo>
                      <a:pt x="5571" y="2383"/>
                    </a:lnTo>
                    <a:lnTo>
                      <a:pt x="5580" y="2381"/>
                    </a:lnTo>
                    <a:lnTo>
                      <a:pt x="5589" y="2380"/>
                    </a:lnTo>
                    <a:lnTo>
                      <a:pt x="5598" y="2380"/>
                    </a:lnTo>
                    <a:lnTo>
                      <a:pt x="5608" y="2381"/>
                    </a:lnTo>
                    <a:lnTo>
                      <a:pt x="5618" y="2382"/>
                    </a:lnTo>
                    <a:lnTo>
                      <a:pt x="5635" y="2387"/>
                    </a:lnTo>
                    <a:lnTo>
                      <a:pt x="5644" y="2390"/>
                    </a:lnTo>
                    <a:lnTo>
                      <a:pt x="5653" y="2392"/>
                    </a:lnTo>
                    <a:lnTo>
                      <a:pt x="5661" y="2395"/>
                    </a:lnTo>
                    <a:lnTo>
                      <a:pt x="5669" y="2398"/>
                    </a:lnTo>
                    <a:lnTo>
                      <a:pt x="5684" y="2407"/>
                    </a:lnTo>
                    <a:lnTo>
                      <a:pt x="5699" y="2417"/>
                    </a:lnTo>
                    <a:lnTo>
                      <a:pt x="5726" y="2440"/>
                    </a:lnTo>
                    <a:lnTo>
                      <a:pt x="5753" y="2465"/>
                    </a:lnTo>
                    <a:lnTo>
                      <a:pt x="5756" y="2467"/>
                    </a:lnTo>
                    <a:lnTo>
                      <a:pt x="5761" y="2468"/>
                    </a:lnTo>
                    <a:lnTo>
                      <a:pt x="5789" y="2416"/>
                    </a:lnTo>
                    <a:lnTo>
                      <a:pt x="5793" y="2403"/>
                    </a:lnTo>
                    <a:lnTo>
                      <a:pt x="5797" y="2390"/>
                    </a:lnTo>
                    <a:lnTo>
                      <a:pt x="5802" y="2380"/>
                    </a:lnTo>
                    <a:lnTo>
                      <a:pt x="5831" y="2329"/>
                    </a:lnTo>
                    <a:lnTo>
                      <a:pt x="5833" y="2328"/>
                    </a:lnTo>
                    <a:lnTo>
                      <a:pt x="5836" y="2325"/>
                    </a:lnTo>
                    <a:lnTo>
                      <a:pt x="5840" y="2322"/>
                    </a:lnTo>
                    <a:lnTo>
                      <a:pt x="5845" y="2320"/>
                    </a:lnTo>
                    <a:lnTo>
                      <a:pt x="5851" y="2316"/>
                    </a:lnTo>
                    <a:lnTo>
                      <a:pt x="5854" y="2315"/>
                    </a:lnTo>
                    <a:lnTo>
                      <a:pt x="5856" y="2311"/>
                    </a:lnTo>
                    <a:lnTo>
                      <a:pt x="5869" y="2289"/>
                    </a:lnTo>
                    <a:lnTo>
                      <a:pt x="5871" y="2291"/>
                    </a:lnTo>
                    <a:lnTo>
                      <a:pt x="5880" y="2295"/>
                    </a:lnTo>
                    <a:lnTo>
                      <a:pt x="5889" y="2299"/>
                    </a:lnTo>
                    <a:lnTo>
                      <a:pt x="5897" y="2300"/>
                    </a:lnTo>
                    <a:lnTo>
                      <a:pt x="5903" y="2301"/>
                    </a:lnTo>
                    <a:lnTo>
                      <a:pt x="5910" y="2300"/>
                    </a:lnTo>
                    <a:lnTo>
                      <a:pt x="5922" y="2298"/>
                    </a:lnTo>
                    <a:lnTo>
                      <a:pt x="5932" y="2293"/>
                    </a:lnTo>
                    <a:lnTo>
                      <a:pt x="5941" y="2288"/>
                    </a:lnTo>
                    <a:lnTo>
                      <a:pt x="5951" y="2283"/>
                    </a:lnTo>
                    <a:lnTo>
                      <a:pt x="5956" y="2281"/>
                    </a:lnTo>
                    <a:lnTo>
                      <a:pt x="5962" y="2280"/>
                    </a:lnTo>
                    <a:lnTo>
                      <a:pt x="5968" y="2280"/>
                    </a:lnTo>
                    <a:lnTo>
                      <a:pt x="5974" y="2281"/>
                    </a:lnTo>
                    <a:lnTo>
                      <a:pt x="6016" y="2287"/>
                    </a:lnTo>
                    <a:lnTo>
                      <a:pt x="6028" y="2290"/>
                    </a:lnTo>
                    <a:lnTo>
                      <a:pt x="6034" y="2291"/>
                    </a:lnTo>
                    <a:lnTo>
                      <a:pt x="6039" y="2295"/>
                    </a:lnTo>
                    <a:lnTo>
                      <a:pt x="6039" y="2297"/>
                    </a:lnTo>
                    <a:lnTo>
                      <a:pt x="6062" y="2308"/>
                    </a:lnTo>
                    <a:lnTo>
                      <a:pt x="6100" y="2338"/>
                    </a:lnTo>
                    <a:lnTo>
                      <a:pt x="6129" y="2361"/>
                    </a:lnTo>
                    <a:lnTo>
                      <a:pt x="6135" y="2365"/>
                    </a:lnTo>
                    <a:lnTo>
                      <a:pt x="6196" y="2386"/>
                    </a:lnTo>
                    <a:lnTo>
                      <a:pt x="6233" y="2399"/>
                    </a:lnTo>
                    <a:lnTo>
                      <a:pt x="6237" y="2399"/>
                    </a:lnTo>
                    <a:lnTo>
                      <a:pt x="6230" y="2413"/>
                    </a:lnTo>
                    <a:lnTo>
                      <a:pt x="6240" y="2464"/>
                    </a:lnTo>
                    <a:lnTo>
                      <a:pt x="6252" y="2468"/>
                    </a:lnTo>
                    <a:lnTo>
                      <a:pt x="6295" y="2481"/>
                    </a:lnTo>
                    <a:lnTo>
                      <a:pt x="6294" y="2506"/>
                    </a:lnTo>
                    <a:lnTo>
                      <a:pt x="6342" y="2540"/>
                    </a:lnTo>
                    <a:lnTo>
                      <a:pt x="6348" y="2545"/>
                    </a:lnTo>
                    <a:lnTo>
                      <a:pt x="6370" y="2558"/>
                    </a:lnTo>
                    <a:lnTo>
                      <a:pt x="6390" y="2578"/>
                    </a:lnTo>
                    <a:lnTo>
                      <a:pt x="6413" y="2601"/>
                    </a:lnTo>
                    <a:lnTo>
                      <a:pt x="6422" y="2613"/>
                    </a:lnTo>
                    <a:lnTo>
                      <a:pt x="6431" y="2625"/>
                    </a:lnTo>
                    <a:lnTo>
                      <a:pt x="6435" y="2632"/>
                    </a:lnTo>
                    <a:lnTo>
                      <a:pt x="6438" y="2639"/>
                    </a:lnTo>
                    <a:lnTo>
                      <a:pt x="6440" y="2645"/>
                    </a:lnTo>
                    <a:lnTo>
                      <a:pt x="6441" y="2652"/>
                    </a:lnTo>
                    <a:lnTo>
                      <a:pt x="6442" y="2659"/>
                    </a:lnTo>
                    <a:lnTo>
                      <a:pt x="6460" y="2692"/>
                    </a:lnTo>
                    <a:lnTo>
                      <a:pt x="6477" y="2712"/>
                    </a:lnTo>
                    <a:lnTo>
                      <a:pt x="6479" y="2715"/>
                    </a:lnTo>
                    <a:lnTo>
                      <a:pt x="6479" y="2717"/>
                    </a:lnTo>
                    <a:lnTo>
                      <a:pt x="6480" y="2722"/>
                    </a:lnTo>
                    <a:lnTo>
                      <a:pt x="6484" y="2799"/>
                    </a:lnTo>
                    <a:lnTo>
                      <a:pt x="6484" y="2808"/>
                    </a:lnTo>
                    <a:lnTo>
                      <a:pt x="6483" y="2813"/>
                    </a:lnTo>
                    <a:lnTo>
                      <a:pt x="6481" y="2819"/>
                    </a:lnTo>
                    <a:lnTo>
                      <a:pt x="6478" y="2821"/>
                    </a:lnTo>
                    <a:lnTo>
                      <a:pt x="6476" y="2822"/>
                    </a:lnTo>
                    <a:lnTo>
                      <a:pt x="6473" y="2820"/>
                    </a:lnTo>
                    <a:lnTo>
                      <a:pt x="6470" y="2818"/>
                    </a:lnTo>
                    <a:lnTo>
                      <a:pt x="6468" y="2812"/>
                    </a:lnTo>
                    <a:lnTo>
                      <a:pt x="6468" y="2810"/>
                    </a:lnTo>
                    <a:lnTo>
                      <a:pt x="6466" y="2809"/>
                    </a:lnTo>
                    <a:lnTo>
                      <a:pt x="6462" y="2806"/>
                    </a:lnTo>
                    <a:lnTo>
                      <a:pt x="6460" y="2806"/>
                    </a:lnTo>
                    <a:lnTo>
                      <a:pt x="6453" y="2807"/>
                    </a:lnTo>
                    <a:lnTo>
                      <a:pt x="6441" y="2811"/>
                    </a:lnTo>
                    <a:lnTo>
                      <a:pt x="6440" y="2813"/>
                    </a:lnTo>
                    <a:lnTo>
                      <a:pt x="6438" y="2819"/>
                    </a:lnTo>
                    <a:lnTo>
                      <a:pt x="6436" y="2823"/>
                    </a:lnTo>
                    <a:lnTo>
                      <a:pt x="6435" y="2831"/>
                    </a:lnTo>
                    <a:lnTo>
                      <a:pt x="6431" y="2837"/>
                    </a:lnTo>
                    <a:lnTo>
                      <a:pt x="6429" y="2842"/>
                    </a:lnTo>
                    <a:lnTo>
                      <a:pt x="6424" y="2851"/>
                    </a:lnTo>
                    <a:lnTo>
                      <a:pt x="6421" y="2852"/>
                    </a:lnTo>
                    <a:lnTo>
                      <a:pt x="6420" y="2853"/>
                    </a:lnTo>
                    <a:lnTo>
                      <a:pt x="6418" y="2853"/>
                    </a:lnTo>
                    <a:lnTo>
                      <a:pt x="6415" y="2851"/>
                    </a:lnTo>
                    <a:lnTo>
                      <a:pt x="6413" y="2850"/>
                    </a:lnTo>
                    <a:lnTo>
                      <a:pt x="6409" y="2846"/>
                    </a:lnTo>
                    <a:lnTo>
                      <a:pt x="6407" y="2841"/>
                    </a:lnTo>
                    <a:lnTo>
                      <a:pt x="6403" y="2839"/>
                    </a:lnTo>
                    <a:lnTo>
                      <a:pt x="6400" y="2838"/>
                    </a:lnTo>
                    <a:lnTo>
                      <a:pt x="6365" y="2833"/>
                    </a:lnTo>
                    <a:lnTo>
                      <a:pt x="6354" y="2840"/>
                    </a:lnTo>
                    <a:lnTo>
                      <a:pt x="6328" y="2853"/>
                    </a:lnTo>
                    <a:lnTo>
                      <a:pt x="6306" y="2830"/>
                    </a:lnTo>
                    <a:lnTo>
                      <a:pt x="6269" y="2839"/>
                    </a:lnTo>
                    <a:lnTo>
                      <a:pt x="6260" y="2841"/>
                    </a:lnTo>
                    <a:lnTo>
                      <a:pt x="6245" y="2821"/>
                    </a:lnTo>
                    <a:lnTo>
                      <a:pt x="6242" y="2816"/>
                    </a:lnTo>
                    <a:lnTo>
                      <a:pt x="6240" y="2812"/>
                    </a:lnTo>
                    <a:lnTo>
                      <a:pt x="6234" y="2804"/>
                    </a:lnTo>
                    <a:lnTo>
                      <a:pt x="6232" y="2801"/>
                    </a:lnTo>
                    <a:lnTo>
                      <a:pt x="6198" y="2795"/>
                    </a:lnTo>
                    <a:lnTo>
                      <a:pt x="6196" y="2795"/>
                    </a:lnTo>
                    <a:lnTo>
                      <a:pt x="6192" y="2796"/>
                    </a:lnTo>
                    <a:lnTo>
                      <a:pt x="6188" y="2798"/>
                    </a:lnTo>
                    <a:lnTo>
                      <a:pt x="6179" y="2805"/>
                    </a:lnTo>
                    <a:lnTo>
                      <a:pt x="6176" y="2808"/>
                    </a:lnTo>
                    <a:lnTo>
                      <a:pt x="6173" y="2811"/>
                    </a:lnTo>
                    <a:lnTo>
                      <a:pt x="6171" y="2819"/>
                    </a:lnTo>
                    <a:lnTo>
                      <a:pt x="6116" y="2822"/>
                    </a:lnTo>
                    <a:lnTo>
                      <a:pt x="6088" y="2827"/>
                    </a:lnTo>
                    <a:lnTo>
                      <a:pt x="6059" y="2818"/>
                    </a:lnTo>
                    <a:lnTo>
                      <a:pt x="6051" y="2816"/>
                    </a:lnTo>
                    <a:lnTo>
                      <a:pt x="6044" y="2820"/>
                    </a:lnTo>
                    <a:lnTo>
                      <a:pt x="6007" y="2847"/>
                    </a:lnTo>
                    <a:lnTo>
                      <a:pt x="5954" y="2880"/>
                    </a:lnTo>
                    <a:lnTo>
                      <a:pt x="5919" y="2916"/>
                    </a:lnTo>
                    <a:lnTo>
                      <a:pt x="5882" y="2935"/>
                    </a:lnTo>
                    <a:lnTo>
                      <a:pt x="5879" y="2935"/>
                    </a:lnTo>
                    <a:lnTo>
                      <a:pt x="5876" y="2933"/>
                    </a:lnTo>
                    <a:lnTo>
                      <a:pt x="5872" y="2931"/>
                    </a:lnTo>
                    <a:lnTo>
                      <a:pt x="5869" y="2928"/>
                    </a:lnTo>
                    <a:lnTo>
                      <a:pt x="5866" y="2924"/>
                    </a:lnTo>
                    <a:lnTo>
                      <a:pt x="5861" y="2916"/>
                    </a:lnTo>
                    <a:lnTo>
                      <a:pt x="5859" y="2908"/>
                    </a:lnTo>
                    <a:lnTo>
                      <a:pt x="5859" y="2904"/>
                    </a:lnTo>
                    <a:lnTo>
                      <a:pt x="5858" y="2900"/>
                    </a:lnTo>
                    <a:lnTo>
                      <a:pt x="5840" y="2903"/>
                    </a:lnTo>
                    <a:lnTo>
                      <a:pt x="5804" y="2914"/>
                    </a:lnTo>
                    <a:lnTo>
                      <a:pt x="5795" y="2960"/>
                    </a:lnTo>
                    <a:lnTo>
                      <a:pt x="5794" y="2994"/>
                    </a:lnTo>
                    <a:lnTo>
                      <a:pt x="5787" y="2995"/>
                    </a:lnTo>
                    <a:lnTo>
                      <a:pt x="5728" y="3007"/>
                    </a:lnTo>
                    <a:lnTo>
                      <a:pt x="5723" y="3007"/>
                    </a:lnTo>
                    <a:lnTo>
                      <a:pt x="5685" y="3003"/>
                    </a:lnTo>
                    <a:lnTo>
                      <a:pt x="5676" y="3003"/>
                    </a:lnTo>
                    <a:lnTo>
                      <a:pt x="5649" y="3005"/>
                    </a:lnTo>
                    <a:lnTo>
                      <a:pt x="5633" y="3025"/>
                    </a:lnTo>
                    <a:lnTo>
                      <a:pt x="5621" y="3044"/>
                    </a:lnTo>
                    <a:lnTo>
                      <a:pt x="5598" y="3050"/>
                    </a:lnTo>
                    <a:lnTo>
                      <a:pt x="5587" y="3053"/>
                    </a:lnTo>
                    <a:lnTo>
                      <a:pt x="5581" y="3074"/>
                    </a:lnTo>
                    <a:lnTo>
                      <a:pt x="5535" y="3123"/>
                    </a:lnTo>
                    <a:lnTo>
                      <a:pt x="5534" y="3126"/>
                    </a:lnTo>
                    <a:lnTo>
                      <a:pt x="5526" y="3141"/>
                    </a:lnTo>
                    <a:lnTo>
                      <a:pt x="5518" y="3157"/>
                    </a:lnTo>
                    <a:lnTo>
                      <a:pt x="5512" y="3172"/>
                    </a:lnTo>
                    <a:lnTo>
                      <a:pt x="5504" y="3190"/>
                    </a:lnTo>
                    <a:lnTo>
                      <a:pt x="5502" y="3196"/>
                    </a:lnTo>
                    <a:lnTo>
                      <a:pt x="5496" y="3220"/>
                    </a:lnTo>
                    <a:lnTo>
                      <a:pt x="5495" y="3226"/>
                    </a:lnTo>
                    <a:lnTo>
                      <a:pt x="5495" y="3230"/>
                    </a:lnTo>
                    <a:lnTo>
                      <a:pt x="5496" y="3233"/>
                    </a:lnTo>
                    <a:lnTo>
                      <a:pt x="5500" y="3242"/>
                    </a:lnTo>
                    <a:lnTo>
                      <a:pt x="5503" y="3247"/>
                    </a:lnTo>
                    <a:lnTo>
                      <a:pt x="5504" y="3250"/>
                    </a:lnTo>
                    <a:lnTo>
                      <a:pt x="5504" y="3251"/>
                    </a:lnTo>
                    <a:lnTo>
                      <a:pt x="5507" y="3255"/>
                    </a:lnTo>
                    <a:lnTo>
                      <a:pt x="5508" y="3260"/>
                    </a:lnTo>
                    <a:lnTo>
                      <a:pt x="5508" y="3262"/>
                    </a:lnTo>
                    <a:lnTo>
                      <a:pt x="5509" y="3265"/>
                    </a:lnTo>
                    <a:lnTo>
                      <a:pt x="5510" y="3268"/>
                    </a:lnTo>
                    <a:lnTo>
                      <a:pt x="5508" y="3275"/>
                    </a:lnTo>
                    <a:lnTo>
                      <a:pt x="5490" y="3306"/>
                    </a:lnTo>
                    <a:lnTo>
                      <a:pt x="5486" y="3311"/>
                    </a:lnTo>
                    <a:lnTo>
                      <a:pt x="5481" y="3314"/>
                    </a:lnTo>
                    <a:lnTo>
                      <a:pt x="5479" y="3315"/>
                    </a:lnTo>
                    <a:lnTo>
                      <a:pt x="5474" y="3317"/>
                    </a:lnTo>
                    <a:lnTo>
                      <a:pt x="5469" y="3318"/>
                    </a:lnTo>
                    <a:lnTo>
                      <a:pt x="5458" y="3320"/>
                    </a:lnTo>
                    <a:lnTo>
                      <a:pt x="5451" y="3322"/>
                    </a:lnTo>
                    <a:lnTo>
                      <a:pt x="5448" y="3322"/>
                    </a:lnTo>
                    <a:lnTo>
                      <a:pt x="5447" y="3323"/>
                    </a:lnTo>
                    <a:lnTo>
                      <a:pt x="5386" y="3381"/>
                    </a:lnTo>
                    <a:lnTo>
                      <a:pt x="5373" y="3400"/>
                    </a:lnTo>
                    <a:lnTo>
                      <a:pt x="5355" y="3426"/>
                    </a:lnTo>
                    <a:lnTo>
                      <a:pt x="5269" y="3457"/>
                    </a:lnTo>
                    <a:lnTo>
                      <a:pt x="5212" y="3459"/>
                    </a:lnTo>
                    <a:lnTo>
                      <a:pt x="5193" y="3461"/>
                    </a:lnTo>
                    <a:lnTo>
                      <a:pt x="5178" y="3464"/>
                    </a:lnTo>
                    <a:lnTo>
                      <a:pt x="5142" y="3471"/>
                    </a:lnTo>
                    <a:lnTo>
                      <a:pt x="5132" y="3467"/>
                    </a:lnTo>
                    <a:lnTo>
                      <a:pt x="5102" y="3454"/>
                    </a:lnTo>
                    <a:lnTo>
                      <a:pt x="5099" y="3452"/>
                    </a:lnTo>
                    <a:lnTo>
                      <a:pt x="5093" y="3451"/>
                    </a:lnTo>
                    <a:lnTo>
                      <a:pt x="5043" y="3471"/>
                    </a:lnTo>
                    <a:lnTo>
                      <a:pt x="5042" y="3474"/>
                    </a:lnTo>
                    <a:lnTo>
                      <a:pt x="5033" y="3493"/>
                    </a:lnTo>
                    <a:lnTo>
                      <a:pt x="5024" y="3519"/>
                    </a:lnTo>
                    <a:lnTo>
                      <a:pt x="5015" y="3542"/>
                    </a:lnTo>
                    <a:lnTo>
                      <a:pt x="5012" y="3551"/>
                    </a:lnTo>
                    <a:lnTo>
                      <a:pt x="4933" y="3628"/>
                    </a:lnTo>
                    <a:lnTo>
                      <a:pt x="4932" y="3633"/>
                    </a:lnTo>
                    <a:lnTo>
                      <a:pt x="4910" y="3668"/>
                    </a:lnTo>
                    <a:lnTo>
                      <a:pt x="4907" y="3672"/>
                    </a:lnTo>
                    <a:lnTo>
                      <a:pt x="4906" y="3674"/>
                    </a:lnTo>
                    <a:lnTo>
                      <a:pt x="4904" y="3675"/>
                    </a:lnTo>
                    <a:lnTo>
                      <a:pt x="4899" y="3676"/>
                    </a:lnTo>
                    <a:lnTo>
                      <a:pt x="4894" y="3676"/>
                    </a:lnTo>
                    <a:lnTo>
                      <a:pt x="4882" y="3676"/>
                    </a:lnTo>
                    <a:lnTo>
                      <a:pt x="4876" y="3676"/>
                    </a:lnTo>
                    <a:lnTo>
                      <a:pt x="4860" y="3679"/>
                    </a:lnTo>
                    <a:lnTo>
                      <a:pt x="4826" y="3707"/>
                    </a:lnTo>
                    <a:lnTo>
                      <a:pt x="4788" y="3748"/>
                    </a:lnTo>
                    <a:lnTo>
                      <a:pt x="4778" y="3760"/>
                    </a:lnTo>
                    <a:lnTo>
                      <a:pt x="4761" y="3752"/>
                    </a:lnTo>
                    <a:lnTo>
                      <a:pt x="4751" y="3747"/>
                    </a:lnTo>
                    <a:lnTo>
                      <a:pt x="4740" y="3743"/>
                    </a:lnTo>
                    <a:lnTo>
                      <a:pt x="4678" y="3747"/>
                    </a:lnTo>
                    <a:lnTo>
                      <a:pt x="4670" y="3746"/>
                    </a:lnTo>
                    <a:lnTo>
                      <a:pt x="4585" y="3723"/>
                    </a:lnTo>
                    <a:lnTo>
                      <a:pt x="4571" y="3726"/>
                    </a:lnTo>
                    <a:lnTo>
                      <a:pt x="4554" y="3729"/>
                    </a:lnTo>
                    <a:lnTo>
                      <a:pt x="4543" y="3723"/>
                    </a:lnTo>
                    <a:lnTo>
                      <a:pt x="4483" y="3694"/>
                    </a:lnTo>
                    <a:lnTo>
                      <a:pt x="4470" y="3668"/>
                    </a:lnTo>
                    <a:lnTo>
                      <a:pt x="4437" y="3632"/>
                    </a:lnTo>
                    <a:lnTo>
                      <a:pt x="4419" y="3638"/>
                    </a:lnTo>
                    <a:lnTo>
                      <a:pt x="4361" y="3636"/>
                    </a:lnTo>
                    <a:lnTo>
                      <a:pt x="4318" y="3624"/>
                    </a:lnTo>
                    <a:lnTo>
                      <a:pt x="4316" y="3624"/>
                    </a:lnTo>
                    <a:lnTo>
                      <a:pt x="4260" y="3666"/>
                    </a:lnTo>
                    <a:lnTo>
                      <a:pt x="4256" y="3668"/>
                    </a:lnTo>
                    <a:lnTo>
                      <a:pt x="4255" y="3669"/>
                    </a:lnTo>
                    <a:lnTo>
                      <a:pt x="4194" y="3810"/>
                    </a:lnTo>
                    <a:lnTo>
                      <a:pt x="4194" y="3819"/>
                    </a:lnTo>
                    <a:lnTo>
                      <a:pt x="4195" y="3824"/>
                    </a:lnTo>
                    <a:lnTo>
                      <a:pt x="4194" y="3844"/>
                    </a:lnTo>
                    <a:lnTo>
                      <a:pt x="4192" y="3854"/>
                    </a:lnTo>
                    <a:lnTo>
                      <a:pt x="4189" y="3864"/>
                    </a:lnTo>
                    <a:lnTo>
                      <a:pt x="4185" y="3872"/>
                    </a:lnTo>
                    <a:lnTo>
                      <a:pt x="4174" y="3893"/>
                    </a:lnTo>
                    <a:lnTo>
                      <a:pt x="4166" y="3906"/>
                    </a:lnTo>
                    <a:lnTo>
                      <a:pt x="4163" y="3910"/>
                    </a:lnTo>
                    <a:lnTo>
                      <a:pt x="4160" y="3916"/>
                    </a:lnTo>
                    <a:lnTo>
                      <a:pt x="4158" y="3925"/>
                    </a:lnTo>
                    <a:lnTo>
                      <a:pt x="4157" y="3933"/>
                    </a:lnTo>
                    <a:lnTo>
                      <a:pt x="4156" y="3949"/>
                    </a:lnTo>
                    <a:lnTo>
                      <a:pt x="4158" y="3959"/>
                    </a:lnTo>
                    <a:lnTo>
                      <a:pt x="4158" y="3961"/>
                    </a:lnTo>
                    <a:lnTo>
                      <a:pt x="4159" y="3964"/>
                    </a:lnTo>
                    <a:lnTo>
                      <a:pt x="4161" y="3965"/>
                    </a:lnTo>
                    <a:lnTo>
                      <a:pt x="4164" y="3967"/>
                    </a:lnTo>
                    <a:lnTo>
                      <a:pt x="4171" y="3968"/>
                    </a:lnTo>
                    <a:lnTo>
                      <a:pt x="4174" y="3971"/>
                    </a:lnTo>
                    <a:lnTo>
                      <a:pt x="4177" y="3975"/>
                    </a:lnTo>
                    <a:lnTo>
                      <a:pt x="4181" y="3982"/>
                    </a:lnTo>
                    <a:lnTo>
                      <a:pt x="4188" y="3995"/>
                    </a:lnTo>
                    <a:lnTo>
                      <a:pt x="4191" y="4003"/>
                    </a:lnTo>
                    <a:lnTo>
                      <a:pt x="4195" y="4018"/>
                    </a:lnTo>
                    <a:lnTo>
                      <a:pt x="4197" y="4020"/>
                    </a:lnTo>
                    <a:lnTo>
                      <a:pt x="4200" y="4026"/>
                    </a:lnTo>
                    <a:lnTo>
                      <a:pt x="4204" y="4032"/>
                    </a:lnTo>
                    <a:lnTo>
                      <a:pt x="4230" y="4072"/>
                    </a:lnTo>
                    <a:lnTo>
                      <a:pt x="4234" y="4077"/>
                    </a:lnTo>
                    <a:lnTo>
                      <a:pt x="4236" y="4079"/>
                    </a:lnTo>
                    <a:lnTo>
                      <a:pt x="4243" y="4082"/>
                    </a:lnTo>
                    <a:lnTo>
                      <a:pt x="4255" y="4090"/>
                    </a:lnTo>
                    <a:lnTo>
                      <a:pt x="4259" y="4093"/>
                    </a:lnTo>
                    <a:lnTo>
                      <a:pt x="4268" y="4102"/>
                    </a:lnTo>
                    <a:lnTo>
                      <a:pt x="4272" y="4105"/>
                    </a:lnTo>
                    <a:lnTo>
                      <a:pt x="4277" y="4112"/>
                    </a:lnTo>
                    <a:lnTo>
                      <a:pt x="4291" y="4129"/>
                    </a:lnTo>
                    <a:lnTo>
                      <a:pt x="4297" y="4139"/>
                    </a:lnTo>
                    <a:lnTo>
                      <a:pt x="4302" y="4145"/>
                    </a:lnTo>
                    <a:lnTo>
                      <a:pt x="4309" y="4160"/>
                    </a:lnTo>
                    <a:lnTo>
                      <a:pt x="4319" y="4179"/>
                    </a:lnTo>
                    <a:lnTo>
                      <a:pt x="4322" y="4188"/>
                    </a:lnTo>
                    <a:lnTo>
                      <a:pt x="4323" y="4193"/>
                    </a:lnTo>
                    <a:lnTo>
                      <a:pt x="4323" y="4206"/>
                    </a:lnTo>
                    <a:lnTo>
                      <a:pt x="4323" y="4217"/>
                    </a:lnTo>
                    <a:lnTo>
                      <a:pt x="4322" y="4219"/>
                    </a:lnTo>
                    <a:lnTo>
                      <a:pt x="4319" y="4224"/>
                    </a:lnTo>
                    <a:lnTo>
                      <a:pt x="4316" y="4229"/>
                    </a:lnTo>
                    <a:lnTo>
                      <a:pt x="4315" y="4230"/>
                    </a:lnTo>
                    <a:lnTo>
                      <a:pt x="4312" y="4234"/>
                    </a:lnTo>
                    <a:lnTo>
                      <a:pt x="4306" y="4236"/>
                    </a:lnTo>
                    <a:lnTo>
                      <a:pt x="4303" y="4237"/>
                    </a:lnTo>
                    <a:lnTo>
                      <a:pt x="4267" y="4237"/>
                    </a:lnTo>
                    <a:lnTo>
                      <a:pt x="4226" y="4287"/>
                    </a:lnTo>
                    <a:lnTo>
                      <a:pt x="4204" y="4316"/>
                    </a:lnTo>
                    <a:lnTo>
                      <a:pt x="4188" y="4316"/>
                    </a:lnTo>
                    <a:lnTo>
                      <a:pt x="4166" y="4315"/>
                    </a:lnTo>
                    <a:lnTo>
                      <a:pt x="4110" y="4349"/>
                    </a:lnTo>
                    <a:lnTo>
                      <a:pt x="4040" y="4392"/>
                    </a:lnTo>
                    <a:lnTo>
                      <a:pt x="4039" y="4393"/>
                    </a:lnTo>
                    <a:lnTo>
                      <a:pt x="3977" y="4482"/>
                    </a:lnTo>
                    <a:lnTo>
                      <a:pt x="3952" y="4526"/>
                    </a:lnTo>
                    <a:lnTo>
                      <a:pt x="3917" y="4577"/>
                    </a:lnTo>
                    <a:lnTo>
                      <a:pt x="3901" y="4589"/>
                    </a:lnTo>
                    <a:lnTo>
                      <a:pt x="3883" y="4613"/>
                    </a:lnTo>
                    <a:lnTo>
                      <a:pt x="3870" y="4633"/>
                    </a:lnTo>
                    <a:lnTo>
                      <a:pt x="3793" y="4678"/>
                    </a:lnTo>
                    <a:lnTo>
                      <a:pt x="3738" y="4682"/>
                    </a:lnTo>
                    <a:lnTo>
                      <a:pt x="3659" y="4724"/>
                    </a:lnTo>
                    <a:lnTo>
                      <a:pt x="3624" y="4756"/>
                    </a:lnTo>
                    <a:lnTo>
                      <a:pt x="3613" y="4766"/>
                    </a:lnTo>
                    <a:lnTo>
                      <a:pt x="3524" y="4775"/>
                    </a:lnTo>
                    <a:lnTo>
                      <a:pt x="3456" y="4767"/>
                    </a:lnTo>
                    <a:lnTo>
                      <a:pt x="3413" y="4791"/>
                    </a:lnTo>
                    <a:lnTo>
                      <a:pt x="3359" y="4779"/>
                    </a:lnTo>
                    <a:lnTo>
                      <a:pt x="3323" y="4774"/>
                    </a:lnTo>
                    <a:lnTo>
                      <a:pt x="3319" y="4773"/>
                    </a:lnTo>
                    <a:lnTo>
                      <a:pt x="3260" y="4775"/>
                    </a:lnTo>
                    <a:lnTo>
                      <a:pt x="3238" y="4761"/>
                    </a:lnTo>
                    <a:lnTo>
                      <a:pt x="3146" y="4782"/>
                    </a:lnTo>
                    <a:lnTo>
                      <a:pt x="3134" y="4783"/>
                    </a:lnTo>
                    <a:lnTo>
                      <a:pt x="3128" y="4784"/>
                    </a:lnTo>
                    <a:lnTo>
                      <a:pt x="3041" y="4781"/>
                    </a:lnTo>
                    <a:lnTo>
                      <a:pt x="3032" y="4775"/>
                    </a:lnTo>
                    <a:lnTo>
                      <a:pt x="3010" y="4761"/>
                    </a:lnTo>
                    <a:lnTo>
                      <a:pt x="2958" y="4781"/>
                    </a:lnTo>
                    <a:lnTo>
                      <a:pt x="2950" y="4804"/>
                    </a:lnTo>
                    <a:lnTo>
                      <a:pt x="2863" y="4822"/>
                    </a:lnTo>
                    <a:lnTo>
                      <a:pt x="2820" y="4827"/>
                    </a:lnTo>
                    <a:lnTo>
                      <a:pt x="2701" y="4868"/>
                    </a:lnTo>
                    <a:lnTo>
                      <a:pt x="2626" y="4909"/>
                    </a:lnTo>
                    <a:lnTo>
                      <a:pt x="2527" y="4943"/>
                    </a:lnTo>
                    <a:lnTo>
                      <a:pt x="2443" y="4986"/>
                    </a:lnTo>
                    <a:lnTo>
                      <a:pt x="2369" y="5037"/>
                    </a:lnTo>
                    <a:lnTo>
                      <a:pt x="2328" y="5050"/>
                    </a:lnTo>
                    <a:lnTo>
                      <a:pt x="2244" y="5131"/>
                    </a:lnTo>
                    <a:lnTo>
                      <a:pt x="2188" y="5109"/>
                    </a:lnTo>
                    <a:lnTo>
                      <a:pt x="2129" y="5086"/>
                    </a:lnTo>
                    <a:lnTo>
                      <a:pt x="2129" y="5073"/>
                    </a:lnTo>
                    <a:lnTo>
                      <a:pt x="2132" y="5029"/>
                    </a:lnTo>
                    <a:lnTo>
                      <a:pt x="2134" y="4986"/>
                    </a:lnTo>
                    <a:lnTo>
                      <a:pt x="2099" y="4989"/>
                    </a:lnTo>
                    <a:lnTo>
                      <a:pt x="2091" y="4992"/>
                    </a:lnTo>
                    <a:lnTo>
                      <a:pt x="2069" y="4998"/>
                    </a:lnTo>
                    <a:lnTo>
                      <a:pt x="2046" y="5002"/>
                    </a:lnTo>
                    <a:lnTo>
                      <a:pt x="2022" y="5005"/>
                    </a:lnTo>
                    <a:lnTo>
                      <a:pt x="1997" y="5006"/>
                    </a:lnTo>
                    <a:lnTo>
                      <a:pt x="1972" y="5005"/>
                    </a:lnTo>
                    <a:lnTo>
                      <a:pt x="1946" y="5003"/>
                    </a:lnTo>
                    <a:lnTo>
                      <a:pt x="1921" y="5000"/>
                    </a:lnTo>
                    <a:lnTo>
                      <a:pt x="1895" y="4995"/>
                    </a:lnTo>
                    <a:lnTo>
                      <a:pt x="1870" y="4990"/>
                    </a:lnTo>
                    <a:lnTo>
                      <a:pt x="1844" y="4982"/>
                    </a:lnTo>
                    <a:lnTo>
                      <a:pt x="1820" y="4973"/>
                    </a:lnTo>
                    <a:lnTo>
                      <a:pt x="1797" y="4964"/>
                    </a:lnTo>
                    <a:lnTo>
                      <a:pt x="1775" y="4953"/>
                    </a:lnTo>
                    <a:lnTo>
                      <a:pt x="1753" y="4941"/>
                    </a:lnTo>
                    <a:lnTo>
                      <a:pt x="1733" y="4929"/>
                    </a:lnTo>
                    <a:lnTo>
                      <a:pt x="1714" y="4916"/>
                    </a:lnTo>
                    <a:lnTo>
                      <a:pt x="1707" y="4911"/>
                    </a:lnTo>
                    <a:lnTo>
                      <a:pt x="1695" y="4903"/>
                    </a:lnTo>
                    <a:lnTo>
                      <a:pt x="1685" y="4898"/>
                    </a:lnTo>
                    <a:lnTo>
                      <a:pt x="1665" y="4891"/>
                    </a:lnTo>
                    <a:lnTo>
                      <a:pt x="1630" y="4879"/>
                    </a:lnTo>
                    <a:lnTo>
                      <a:pt x="1578" y="4859"/>
                    </a:lnTo>
                    <a:lnTo>
                      <a:pt x="1543" y="4846"/>
                    </a:lnTo>
                    <a:lnTo>
                      <a:pt x="1497" y="4837"/>
                    </a:lnTo>
                    <a:lnTo>
                      <a:pt x="1445" y="4815"/>
                    </a:lnTo>
                    <a:lnTo>
                      <a:pt x="1409" y="4789"/>
                    </a:lnTo>
                    <a:lnTo>
                      <a:pt x="1398" y="4767"/>
                    </a:lnTo>
                    <a:lnTo>
                      <a:pt x="1390" y="4748"/>
                    </a:lnTo>
                    <a:lnTo>
                      <a:pt x="1353" y="4675"/>
                    </a:lnTo>
                    <a:lnTo>
                      <a:pt x="1350" y="4675"/>
                    </a:lnTo>
                    <a:lnTo>
                      <a:pt x="1252" y="4653"/>
                    </a:lnTo>
                    <a:lnTo>
                      <a:pt x="1247" y="4652"/>
                    </a:lnTo>
                    <a:lnTo>
                      <a:pt x="1176" y="4637"/>
                    </a:lnTo>
                    <a:lnTo>
                      <a:pt x="1091" y="4617"/>
                    </a:lnTo>
                    <a:lnTo>
                      <a:pt x="1008" y="4595"/>
                    </a:lnTo>
                    <a:lnTo>
                      <a:pt x="831" y="4547"/>
                    </a:lnTo>
                    <a:lnTo>
                      <a:pt x="827" y="4547"/>
                    </a:lnTo>
                    <a:lnTo>
                      <a:pt x="792" y="4574"/>
                    </a:lnTo>
                    <a:lnTo>
                      <a:pt x="703" y="4575"/>
                    </a:lnTo>
                    <a:lnTo>
                      <a:pt x="694" y="4574"/>
                    </a:lnTo>
                    <a:lnTo>
                      <a:pt x="684" y="4571"/>
                    </a:lnTo>
                    <a:lnTo>
                      <a:pt x="661" y="4569"/>
                    </a:lnTo>
                    <a:lnTo>
                      <a:pt x="648" y="4571"/>
                    </a:lnTo>
                    <a:lnTo>
                      <a:pt x="638" y="4572"/>
                    </a:lnTo>
                    <a:lnTo>
                      <a:pt x="632" y="4574"/>
                    </a:lnTo>
                    <a:lnTo>
                      <a:pt x="625" y="4577"/>
                    </a:lnTo>
                    <a:lnTo>
                      <a:pt x="611" y="4580"/>
                    </a:lnTo>
                    <a:lnTo>
                      <a:pt x="606" y="4581"/>
                    </a:lnTo>
                    <a:lnTo>
                      <a:pt x="595" y="4580"/>
                    </a:lnTo>
                    <a:lnTo>
                      <a:pt x="547" y="4570"/>
                    </a:lnTo>
                    <a:lnTo>
                      <a:pt x="460" y="4554"/>
                    </a:lnTo>
                    <a:lnTo>
                      <a:pt x="451" y="4550"/>
                    </a:lnTo>
                    <a:lnTo>
                      <a:pt x="380" y="4531"/>
                    </a:lnTo>
                    <a:lnTo>
                      <a:pt x="366" y="4526"/>
                    </a:lnTo>
                    <a:lnTo>
                      <a:pt x="283" y="4505"/>
                    </a:lnTo>
                    <a:lnTo>
                      <a:pt x="238" y="4494"/>
                    </a:lnTo>
                    <a:lnTo>
                      <a:pt x="205" y="4486"/>
                    </a:lnTo>
                    <a:lnTo>
                      <a:pt x="156" y="4472"/>
                    </a:lnTo>
                    <a:lnTo>
                      <a:pt x="124" y="4463"/>
                    </a:lnTo>
                    <a:lnTo>
                      <a:pt x="108" y="4458"/>
                    </a:lnTo>
                    <a:lnTo>
                      <a:pt x="78" y="4469"/>
                    </a:lnTo>
                    <a:lnTo>
                      <a:pt x="73" y="4473"/>
                    </a:lnTo>
                    <a:lnTo>
                      <a:pt x="70" y="4475"/>
                    </a:lnTo>
                    <a:lnTo>
                      <a:pt x="68" y="4475"/>
                    </a:lnTo>
                    <a:lnTo>
                      <a:pt x="31" y="4474"/>
                    </a:lnTo>
                    <a:lnTo>
                      <a:pt x="29" y="4473"/>
                    </a:lnTo>
                    <a:lnTo>
                      <a:pt x="25" y="4472"/>
                    </a:lnTo>
                    <a:lnTo>
                      <a:pt x="0" y="4458"/>
                    </a:lnTo>
                    <a:lnTo>
                      <a:pt x="9" y="4472"/>
                    </a:lnTo>
                    <a:lnTo>
                      <a:pt x="32" y="4543"/>
                    </a:lnTo>
                    <a:close/>
                  </a:path>
                </a:pathLst>
              </a:custGeom>
              <a:solidFill>
                <a:srgbClr val="FF6600"/>
              </a:solidFill>
              <a:ln w="9525">
                <a:solidFill>
                  <a:schemeClr val="bg1"/>
                </a:solidFill>
                <a:round/>
                <a:headEnd/>
                <a:tailEnd/>
              </a:ln>
            </p:spPr>
            <p:txBody>
              <a:bodyPr/>
              <a:lstStyle/>
              <a:p>
                <a:endParaRPr lang="en-US"/>
              </a:p>
            </p:txBody>
          </p:sp>
          <p:sp>
            <p:nvSpPr>
              <p:cNvPr id="212" name="Freeform 10"/>
              <p:cNvSpPr>
                <a:spLocks/>
              </p:cNvSpPr>
              <p:nvPr/>
            </p:nvSpPr>
            <p:spPr bwMode="auto">
              <a:xfrm>
                <a:off x="1895475" y="2693988"/>
                <a:ext cx="1454150" cy="1366837"/>
              </a:xfrm>
              <a:custGeom>
                <a:avLst/>
                <a:gdLst>
                  <a:gd name="T0" fmla="*/ 2147483647 w 4831"/>
                  <a:gd name="T1" fmla="*/ 2147483647 h 4576"/>
                  <a:gd name="T2" fmla="*/ 2147483647 w 4831"/>
                  <a:gd name="T3" fmla="*/ 2147483647 h 4576"/>
                  <a:gd name="T4" fmla="*/ 2147483647 w 4831"/>
                  <a:gd name="T5" fmla="*/ 2147483647 h 4576"/>
                  <a:gd name="T6" fmla="*/ 2147483647 w 4831"/>
                  <a:gd name="T7" fmla="*/ 2147483647 h 4576"/>
                  <a:gd name="T8" fmla="*/ 2147483647 w 4831"/>
                  <a:gd name="T9" fmla="*/ 2147483647 h 4576"/>
                  <a:gd name="T10" fmla="*/ 2147483647 w 4831"/>
                  <a:gd name="T11" fmla="*/ 2147483647 h 4576"/>
                  <a:gd name="T12" fmla="*/ 2147483647 w 4831"/>
                  <a:gd name="T13" fmla="*/ 2147483647 h 4576"/>
                  <a:gd name="T14" fmla="*/ 2147483647 w 4831"/>
                  <a:gd name="T15" fmla="*/ 2147483647 h 4576"/>
                  <a:gd name="T16" fmla="*/ 2147483647 w 4831"/>
                  <a:gd name="T17" fmla="*/ 2147483647 h 4576"/>
                  <a:gd name="T18" fmla="*/ 2147483647 w 4831"/>
                  <a:gd name="T19" fmla="*/ 2147483647 h 4576"/>
                  <a:gd name="T20" fmla="*/ 2147483647 w 4831"/>
                  <a:gd name="T21" fmla="*/ 2147483647 h 4576"/>
                  <a:gd name="T22" fmla="*/ 2147483647 w 4831"/>
                  <a:gd name="T23" fmla="*/ 2147483647 h 4576"/>
                  <a:gd name="T24" fmla="*/ 2147483647 w 4831"/>
                  <a:gd name="T25" fmla="*/ 2147483647 h 4576"/>
                  <a:gd name="T26" fmla="*/ 2147483647 w 4831"/>
                  <a:gd name="T27" fmla="*/ 2147483647 h 4576"/>
                  <a:gd name="T28" fmla="*/ 2147483647 w 4831"/>
                  <a:gd name="T29" fmla="*/ 2147483647 h 4576"/>
                  <a:gd name="T30" fmla="*/ 2147483647 w 4831"/>
                  <a:gd name="T31" fmla="*/ 2147483647 h 4576"/>
                  <a:gd name="T32" fmla="*/ 2147483647 w 4831"/>
                  <a:gd name="T33" fmla="*/ 2147483647 h 4576"/>
                  <a:gd name="T34" fmla="*/ 2147483647 w 4831"/>
                  <a:gd name="T35" fmla="*/ 2147483647 h 4576"/>
                  <a:gd name="T36" fmla="*/ 2147483647 w 4831"/>
                  <a:gd name="T37" fmla="*/ 2147483647 h 4576"/>
                  <a:gd name="T38" fmla="*/ 2147483647 w 4831"/>
                  <a:gd name="T39" fmla="*/ 2147483647 h 4576"/>
                  <a:gd name="T40" fmla="*/ 2147483647 w 4831"/>
                  <a:gd name="T41" fmla="*/ 2147483647 h 4576"/>
                  <a:gd name="T42" fmla="*/ 2147483647 w 4831"/>
                  <a:gd name="T43" fmla="*/ 2147483647 h 4576"/>
                  <a:gd name="T44" fmla="*/ 2147483647 w 4831"/>
                  <a:gd name="T45" fmla="*/ 2147483647 h 4576"/>
                  <a:gd name="T46" fmla="*/ 2147483647 w 4831"/>
                  <a:gd name="T47" fmla="*/ 2147483647 h 4576"/>
                  <a:gd name="T48" fmla="*/ 2147483647 w 4831"/>
                  <a:gd name="T49" fmla="*/ 2147483647 h 4576"/>
                  <a:gd name="T50" fmla="*/ 2147483647 w 4831"/>
                  <a:gd name="T51" fmla="*/ 2147483647 h 4576"/>
                  <a:gd name="T52" fmla="*/ 2147483647 w 4831"/>
                  <a:gd name="T53" fmla="*/ 2147483647 h 4576"/>
                  <a:gd name="T54" fmla="*/ 2147483647 w 4831"/>
                  <a:gd name="T55" fmla="*/ 2147483647 h 4576"/>
                  <a:gd name="T56" fmla="*/ 2147483647 w 4831"/>
                  <a:gd name="T57" fmla="*/ 2147483647 h 4576"/>
                  <a:gd name="T58" fmla="*/ 2147483647 w 4831"/>
                  <a:gd name="T59" fmla="*/ 2147483647 h 4576"/>
                  <a:gd name="T60" fmla="*/ 2147483647 w 4831"/>
                  <a:gd name="T61" fmla="*/ 2147483647 h 4576"/>
                  <a:gd name="T62" fmla="*/ 2147483647 w 4831"/>
                  <a:gd name="T63" fmla="*/ 2147483647 h 4576"/>
                  <a:gd name="T64" fmla="*/ 2147483647 w 4831"/>
                  <a:gd name="T65" fmla="*/ 2147483647 h 4576"/>
                  <a:gd name="T66" fmla="*/ 2147483647 w 4831"/>
                  <a:gd name="T67" fmla="*/ 2147483647 h 4576"/>
                  <a:gd name="T68" fmla="*/ 2147483647 w 4831"/>
                  <a:gd name="T69" fmla="*/ 2147483647 h 4576"/>
                  <a:gd name="T70" fmla="*/ 2147483647 w 4831"/>
                  <a:gd name="T71" fmla="*/ 2147483647 h 4576"/>
                  <a:gd name="T72" fmla="*/ 2147483647 w 4831"/>
                  <a:gd name="T73" fmla="*/ 2147483647 h 4576"/>
                  <a:gd name="T74" fmla="*/ 2147483647 w 4831"/>
                  <a:gd name="T75" fmla="*/ 2147483647 h 4576"/>
                  <a:gd name="T76" fmla="*/ 2147483647 w 4831"/>
                  <a:gd name="T77" fmla="*/ 2147483647 h 4576"/>
                  <a:gd name="T78" fmla="*/ 2147483647 w 4831"/>
                  <a:gd name="T79" fmla="*/ 2147483647 h 4576"/>
                  <a:gd name="T80" fmla="*/ 2147483647 w 4831"/>
                  <a:gd name="T81" fmla="*/ 2147483647 h 4576"/>
                  <a:gd name="T82" fmla="*/ 2147483647 w 4831"/>
                  <a:gd name="T83" fmla="*/ 2147483647 h 4576"/>
                  <a:gd name="T84" fmla="*/ 2147483647 w 4831"/>
                  <a:gd name="T85" fmla="*/ 2147483647 h 4576"/>
                  <a:gd name="T86" fmla="*/ 2147483647 w 4831"/>
                  <a:gd name="T87" fmla="*/ 2147483647 h 4576"/>
                  <a:gd name="T88" fmla="*/ 2147483647 w 4831"/>
                  <a:gd name="T89" fmla="*/ 2147483647 h 4576"/>
                  <a:gd name="T90" fmla="*/ 2147483647 w 4831"/>
                  <a:gd name="T91" fmla="*/ 2147483647 h 4576"/>
                  <a:gd name="T92" fmla="*/ 2147483647 w 4831"/>
                  <a:gd name="T93" fmla="*/ 2147483647 h 4576"/>
                  <a:gd name="T94" fmla="*/ 2147483647 w 4831"/>
                  <a:gd name="T95" fmla="*/ 2147483647 h 4576"/>
                  <a:gd name="T96" fmla="*/ 2147483647 w 4831"/>
                  <a:gd name="T97" fmla="*/ 2147483647 h 4576"/>
                  <a:gd name="T98" fmla="*/ 2147483647 w 4831"/>
                  <a:gd name="T99" fmla="*/ 2147483647 h 4576"/>
                  <a:gd name="T100" fmla="*/ 2147483647 w 4831"/>
                  <a:gd name="T101" fmla="*/ 2147483647 h 4576"/>
                  <a:gd name="T102" fmla="*/ 2147483647 w 4831"/>
                  <a:gd name="T103" fmla="*/ 2147483647 h 4576"/>
                  <a:gd name="T104" fmla="*/ 2147483647 w 4831"/>
                  <a:gd name="T105" fmla="*/ 2147483647 h 4576"/>
                  <a:gd name="T106" fmla="*/ 2147483647 w 4831"/>
                  <a:gd name="T107" fmla="*/ 2147483647 h 4576"/>
                  <a:gd name="T108" fmla="*/ 2147483647 w 4831"/>
                  <a:gd name="T109" fmla="*/ 2147483647 h 4576"/>
                  <a:gd name="T110" fmla="*/ 2147483647 w 4831"/>
                  <a:gd name="T111" fmla="*/ 2147483647 h 4576"/>
                  <a:gd name="T112" fmla="*/ 2147483647 w 4831"/>
                  <a:gd name="T113" fmla="*/ 2147483647 h 4576"/>
                  <a:gd name="T114" fmla="*/ 2147483647 w 4831"/>
                  <a:gd name="T115" fmla="*/ 2147483647 h 4576"/>
                  <a:gd name="T116" fmla="*/ 2147483647 w 4831"/>
                  <a:gd name="T117" fmla="*/ 2147483647 h 4576"/>
                  <a:gd name="T118" fmla="*/ 2147483647 w 4831"/>
                  <a:gd name="T119" fmla="*/ 2147483647 h 4576"/>
                  <a:gd name="T120" fmla="*/ 2147483647 w 4831"/>
                  <a:gd name="T121" fmla="*/ 2147483647 h 4576"/>
                  <a:gd name="T122" fmla="*/ 2147483647 w 4831"/>
                  <a:gd name="T123" fmla="*/ 2147483647 h 4576"/>
                  <a:gd name="T124" fmla="*/ 2147483647 w 4831"/>
                  <a:gd name="T125" fmla="*/ 2147483647 h 45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31"/>
                  <a:gd name="T190" fmla="*/ 0 h 4576"/>
                  <a:gd name="T191" fmla="*/ 4831 w 4831"/>
                  <a:gd name="T192" fmla="*/ 4576 h 45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31" h="4576">
                    <a:moveTo>
                      <a:pt x="1237" y="4"/>
                    </a:moveTo>
                    <a:lnTo>
                      <a:pt x="1217" y="14"/>
                    </a:lnTo>
                    <a:lnTo>
                      <a:pt x="1192" y="23"/>
                    </a:lnTo>
                    <a:lnTo>
                      <a:pt x="1184" y="28"/>
                    </a:lnTo>
                    <a:lnTo>
                      <a:pt x="1181" y="28"/>
                    </a:lnTo>
                    <a:lnTo>
                      <a:pt x="1172" y="33"/>
                    </a:lnTo>
                    <a:lnTo>
                      <a:pt x="1169" y="33"/>
                    </a:lnTo>
                    <a:lnTo>
                      <a:pt x="1155" y="41"/>
                    </a:lnTo>
                    <a:lnTo>
                      <a:pt x="1152" y="45"/>
                    </a:lnTo>
                    <a:lnTo>
                      <a:pt x="1134" y="122"/>
                    </a:lnTo>
                    <a:lnTo>
                      <a:pt x="1127" y="148"/>
                    </a:lnTo>
                    <a:lnTo>
                      <a:pt x="1105" y="252"/>
                    </a:lnTo>
                    <a:lnTo>
                      <a:pt x="1105" y="259"/>
                    </a:lnTo>
                    <a:lnTo>
                      <a:pt x="1108" y="265"/>
                    </a:lnTo>
                    <a:lnTo>
                      <a:pt x="1108" y="270"/>
                    </a:lnTo>
                    <a:lnTo>
                      <a:pt x="1110" y="283"/>
                    </a:lnTo>
                    <a:lnTo>
                      <a:pt x="1109" y="289"/>
                    </a:lnTo>
                    <a:lnTo>
                      <a:pt x="1094" y="321"/>
                    </a:lnTo>
                    <a:lnTo>
                      <a:pt x="1081" y="338"/>
                    </a:lnTo>
                    <a:lnTo>
                      <a:pt x="1047" y="353"/>
                    </a:lnTo>
                    <a:lnTo>
                      <a:pt x="1029" y="351"/>
                    </a:lnTo>
                    <a:lnTo>
                      <a:pt x="1011" y="354"/>
                    </a:lnTo>
                    <a:lnTo>
                      <a:pt x="988" y="352"/>
                    </a:lnTo>
                    <a:lnTo>
                      <a:pt x="960" y="337"/>
                    </a:lnTo>
                    <a:lnTo>
                      <a:pt x="941" y="333"/>
                    </a:lnTo>
                    <a:lnTo>
                      <a:pt x="879" y="340"/>
                    </a:lnTo>
                    <a:lnTo>
                      <a:pt x="832" y="345"/>
                    </a:lnTo>
                    <a:lnTo>
                      <a:pt x="796" y="344"/>
                    </a:lnTo>
                    <a:lnTo>
                      <a:pt x="763" y="361"/>
                    </a:lnTo>
                    <a:lnTo>
                      <a:pt x="729" y="376"/>
                    </a:lnTo>
                    <a:lnTo>
                      <a:pt x="715" y="379"/>
                    </a:lnTo>
                    <a:lnTo>
                      <a:pt x="706" y="382"/>
                    </a:lnTo>
                    <a:lnTo>
                      <a:pt x="699" y="384"/>
                    </a:lnTo>
                    <a:lnTo>
                      <a:pt x="666" y="399"/>
                    </a:lnTo>
                    <a:lnTo>
                      <a:pt x="625" y="437"/>
                    </a:lnTo>
                    <a:lnTo>
                      <a:pt x="558" y="496"/>
                    </a:lnTo>
                    <a:lnTo>
                      <a:pt x="511" y="532"/>
                    </a:lnTo>
                    <a:lnTo>
                      <a:pt x="463" y="562"/>
                    </a:lnTo>
                    <a:lnTo>
                      <a:pt x="407" y="621"/>
                    </a:lnTo>
                    <a:lnTo>
                      <a:pt x="377" y="672"/>
                    </a:lnTo>
                    <a:lnTo>
                      <a:pt x="347" y="707"/>
                    </a:lnTo>
                    <a:lnTo>
                      <a:pt x="310" y="767"/>
                    </a:lnTo>
                    <a:lnTo>
                      <a:pt x="242" y="794"/>
                    </a:lnTo>
                    <a:lnTo>
                      <a:pt x="213" y="809"/>
                    </a:lnTo>
                    <a:lnTo>
                      <a:pt x="177" y="803"/>
                    </a:lnTo>
                    <a:lnTo>
                      <a:pt x="81" y="784"/>
                    </a:lnTo>
                    <a:lnTo>
                      <a:pt x="56" y="946"/>
                    </a:lnTo>
                    <a:lnTo>
                      <a:pt x="33" y="985"/>
                    </a:lnTo>
                    <a:lnTo>
                      <a:pt x="1" y="1045"/>
                    </a:lnTo>
                    <a:lnTo>
                      <a:pt x="0" y="1106"/>
                    </a:lnTo>
                    <a:lnTo>
                      <a:pt x="3" y="1128"/>
                    </a:lnTo>
                    <a:lnTo>
                      <a:pt x="5" y="1152"/>
                    </a:lnTo>
                    <a:lnTo>
                      <a:pt x="6" y="1171"/>
                    </a:lnTo>
                    <a:lnTo>
                      <a:pt x="7" y="1181"/>
                    </a:lnTo>
                    <a:lnTo>
                      <a:pt x="10" y="1190"/>
                    </a:lnTo>
                    <a:lnTo>
                      <a:pt x="14" y="1201"/>
                    </a:lnTo>
                    <a:lnTo>
                      <a:pt x="20" y="1213"/>
                    </a:lnTo>
                    <a:lnTo>
                      <a:pt x="20" y="1219"/>
                    </a:lnTo>
                    <a:lnTo>
                      <a:pt x="22" y="1223"/>
                    </a:lnTo>
                    <a:lnTo>
                      <a:pt x="20" y="1231"/>
                    </a:lnTo>
                    <a:lnTo>
                      <a:pt x="21" y="1236"/>
                    </a:lnTo>
                    <a:lnTo>
                      <a:pt x="16" y="1260"/>
                    </a:lnTo>
                    <a:lnTo>
                      <a:pt x="17" y="1264"/>
                    </a:lnTo>
                    <a:lnTo>
                      <a:pt x="15" y="1277"/>
                    </a:lnTo>
                    <a:lnTo>
                      <a:pt x="7" y="1287"/>
                    </a:lnTo>
                    <a:lnTo>
                      <a:pt x="4" y="1293"/>
                    </a:lnTo>
                    <a:lnTo>
                      <a:pt x="6" y="1306"/>
                    </a:lnTo>
                    <a:lnTo>
                      <a:pt x="3" y="1323"/>
                    </a:lnTo>
                    <a:lnTo>
                      <a:pt x="3" y="1331"/>
                    </a:lnTo>
                    <a:lnTo>
                      <a:pt x="5" y="1343"/>
                    </a:lnTo>
                    <a:lnTo>
                      <a:pt x="7" y="1350"/>
                    </a:lnTo>
                    <a:lnTo>
                      <a:pt x="10" y="1355"/>
                    </a:lnTo>
                    <a:lnTo>
                      <a:pt x="20" y="1353"/>
                    </a:lnTo>
                    <a:lnTo>
                      <a:pt x="23" y="1355"/>
                    </a:lnTo>
                    <a:lnTo>
                      <a:pt x="33" y="1356"/>
                    </a:lnTo>
                    <a:lnTo>
                      <a:pt x="55" y="1347"/>
                    </a:lnTo>
                    <a:lnTo>
                      <a:pt x="59" y="1352"/>
                    </a:lnTo>
                    <a:lnTo>
                      <a:pt x="63" y="1356"/>
                    </a:lnTo>
                    <a:lnTo>
                      <a:pt x="65" y="1358"/>
                    </a:lnTo>
                    <a:lnTo>
                      <a:pt x="75" y="1350"/>
                    </a:lnTo>
                    <a:lnTo>
                      <a:pt x="82" y="1352"/>
                    </a:lnTo>
                    <a:lnTo>
                      <a:pt x="87" y="1350"/>
                    </a:lnTo>
                    <a:lnTo>
                      <a:pt x="92" y="1352"/>
                    </a:lnTo>
                    <a:lnTo>
                      <a:pt x="95" y="1354"/>
                    </a:lnTo>
                    <a:lnTo>
                      <a:pt x="96" y="1355"/>
                    </a:lnTo>
                    <a:lnTo>
                      <a:pt x="113" y="1344"/>
                    </a:lnTo>
                    <a:lnTo>
                      <a:pt x="116" y="1344"/>
                    </a:lnTo>
                    <a:lnTo>
                      <a:pt x="120" y="1349"/>
                    </a:lnTo>
                    <a:lnTo>
                      <a:pt x="124" y="1350"/>
                    </a:lnTo>
                    <a:lnTo>
                      <a:pt x="126" y="1349"/>
                    </a:lnTo>
                    <a:lnTo>
                      <a:pt x="130" y="1345"/>
                    </a:lnTo>
                    <a:lnTo>
                      <a:pt x="135" y="1343"/>
                    </a:lnTo>
                    <a:lnTo>
                      <a:pt x="140" y="1346"/>
                    </a:lnTo>
                    <a:lnTo>
                      <a:pt x="148" y="1347"/>
                    </a:lnTo>
                    <a:lnTo>
                      <a:pt x="151" y="1346"/>
                    </a:lnTo>
                    <a:lnTo>
                      <a:pt x="156" y="1348"/>
                    </a:lnTo>
                    <a:lnTo>
                      <a:pt x="161" y="1346"/>
                    </a:lnTo>
                    <a:lnTo>
                      <a:pt x="168" y="1334"/>
                    </a:lnTo>
                    <a:lnTo>
                      <a:pt x="171" y="1331"/>
                    </a:lnTo>
                    <a:lnTo>
                      <a:pt x="173" y="1325"/>
                    </a:lnTo>
                    <a:lnTo>
                      <a:pt x="176" y="1323"/>
                    </a:lnTo>
                    <a:lnTo>
                      <a:pt x="180" y="1325"/>
                    </a:lnTo>
                    <a:lnTo>
                      <a:pt x="187" y="1332"/>
                    </a:lnTo>
                    <a:lnTo>
                      <a:pt x="192" y="1332"/>
                    </a:lnTo>
                    <a:lnTo>
                      <a:pt x="200" y="1329"/>
                    </a:lnTo>
                    <a:lnTo>
                      <a:pt x="204" y="1329"/>
                    </a:lnTo>
                    <a:lnTo>
                      <a:pt x="210" y="1341"/>
                    </a:lnTo>
                    <a:lnTo>
                      <a:pt x="218" y="1342"/>
                    </a:lnTo>
                    <a:lnTo>
                      <a:pt x="221" y="1339"/>
                    </a:lnTo>
                    <a:lnTo>
                      <a:pt x="223" y="1341"/>
                    </a:lnTo>
                    <a:lnTo>
                      <a:pt x="228" y="1343"/>
                    </a:lnTo>
                    <a:lnTo>
                      <a:pt x="232" y="1344"/>
                    </a:lnTo>
                    <a:lnTo>
                      <a:pt x="237" y="1347"/>
                    </a:lnTo>
                    <a:lnTo>
                      <a:pt x="259" y="1350"/>
                    </a:lnTo>
                    <a:lnTo>
                      <a:pt x="268" y="1344"/>
                    </a:lnTo>
                    <a:lnTo>
                      <a:pt x="274" y="1344"/>
                    </a:lnTo>
                    <a:lnTo>
                      <a:pt x="278" y="1343"/>
                    </a:lnTo>
                    <a:lnTo>
                      <a:pt x="281" y="1343"/>
                    </a:lnTo>
                    <a:lnTo>
                      <a:pt x="284" y="1345"/>
                    </a:lnTo>
                    <a:lnTo>
                      <a:pt x="287" y="1352"/>
                    </a:lnTo>
                    <a:lnTo>
                      <a:pt x="294" y="1356"/>
                    </a:lnTo>
                    <a:lnTo>
                      <a:pt x="297" y="1355"/>
                    </a:lnTo>
                    <a:lnTo>
                      <a:pt x="305" y="1356"/>
                    </a:lnTo>
                    <a:lnTo>
                      <a:pt x="314" y="1353"/>
                    </a:lnTo>
                    <a:lnTo>
                      <a:pt x="320" y="1354"/>
                    </a:lnTo>
                    <a:lnTo>
                      <a:pt x="323" y="1357"/>
                    </a:lnTo>
                    <a:lnTo>
                      <a:pt x="332" y="1358"/>
                    </a:lnTo>
                    <a:lnTo>
                      <a:pt x="342" y="1353"/>
                    </a:lnTo>
                    <a:lnTo>
                      <a:pt x="349" y="1354"/>
                    </a:lnTo>
                    <a:lnTo>
                      <a:pt x="352" y="1357"/>
                    </a:lnTo>
                    <a:lnTo>
                      <a:pt x="357" y="1358"/>
                    </a:lnTo>
                    <a:lnTo>
                      <a:pt x="363" y="1356"/>
                    </a:lnTo>
                    <a:lnTo>
                      <a:pt x="369" y="1357"/>
                    </a:lnTo>
                    <a:lnTo>
                      <a:pt x="374" y="1355"/>
                    </a:lnTo>
                    <a:lnTo>
                      <a:pt x="376" y="1346"/>
                    </a:lnTo>
                    <a:lnTo>
                      <a:pt x="377" y="1344"/>
                    </a:lnTo>
                    <a:lnTo>
                      <a:pt x="397" y="1346"/>
                    </a:lnTo>
                    <a:lnTo>
                      <a:pt x="403" y="1344"/>
                    </a:lnTo>
                    <a:lnTo>
                      <a:pt x="411" y="1339"/>
                    </a:lnTo>
                    <a:lnTo>
                      <a:pt x="414" y="1342"/>
                    </a:lnTo>
                    <a:lnTo>
                      <a:pt x="415" y="1347"/>
                    </a:lnTo>
                    <a:lnTo>
                      <a:pt x="415" y="1353"/>
                    </a:lnTo>
                    <a:lnTo>
                      <a:pt x="417" y="1354"/>
                    </a:lnTo>
                    <a:lnTo>
                      <a:pt x="425" y="1355"/>
                    </a:lnTo>
                    <a:lnTo>
                      <a:pt x="428" y="1354"/>
                    </a:lnTo>
                    <a:lnTo>
                      <a:pt x="448" y="1357"/>
                    </a:lnTo>
                    <a:lnTo>
                      <a:pt x="456" y="1363"/>
                    </a:lnTo>
                    <a:lnTo>
                      <a:pt x="460" y="1360"/>
                    </a:lnTo>
                    <a:lnTo>
                      <a:pt x="471" y="1363"/>
                    </a:lnTo>
                    <a:lnTo>
                      <a:pt x="477" y="1366"/>
                    </a:lnTo>
                    <a:lnTo>
                      <a:pt x="488" y="1364"/>
                    </a:lnTo>
                    <a:lnTo>
                      <a:pt x="496" y="1369"/>
                    </a:lnTo>
                    <a:lnTo>
                      <a:pt x="506" y="1370"/>
                    </a:lnTo>
                    <a:lnTo>
                      <a:pt x="510" y="1375"/>
                    </a:lnTo>
                    <a:lnTo>
                      <a:pt x="512" y="1376"/>
                    </a:lnTo>
                    <a:lnTo>
                      <a:pt x="516" y="1376"/>
                    </a:lnTo>
                    <a:lnTo>
                      <a:pt x="519" y="1373"/>
                    </a:lnTo>
                    <a:lnTo>
                      <a:pt x="522" y="1373"/>
                    </a:lnTo>
                    <a:lnTo>
                      <a:pt x="523" y="1370"/>
                    </a:lnTo>
                    <a:lnTo>
                      <a:pt x="528" y="1375"/>
                    </a:lnTo>
                    <a:lnTo>
                      <a:pt x="541" y="1393"/>
                    </a:lnTo>
                    <a:lnTo>
                      <a:pt x="549" y="1401"/>
                    </a:lnTo>
                    <a:lnTo>
                      <a:pt x="551" y="1404"/>
                    </a:lnTo>
                    <a:lnTo>
                      <a:pt x="552" y="1405"/>
                    </a:lnTo>
                    <a:lnTo>
                      <a:pt x="554" y="1405"/>
                    </a:lnTo>
                    <a:lnTo>
                      <a:pt x="555" y="1405"/>
                    </a:lnTo>
                    <a:lnTo>
                      <a:pt x="558" y="1404"/>
                    </a:lnTo>
                    <a:lnTo>
                      <a:pt x="561" y="1404"/>
                    </a:lnTo>
                    <a:lnTo>
                      <a:pt x="568" y="1407"/>
                    </a:lnTo>
                    <a:lnTo>
                      <a:pt x="577" y="1416"/>
                    </a:lnTo>
                    <a:lnTo>
                      <a:pt x="583" y="1417"/>
                    </a:lnTo>
                    <a:lnTo>
                      <a:pt x="585" y="1414"/>
                    </a:lnTo>
                    <a:lnTo>
                      <a:pt x="589" y="1412"/>
                    </a:lnTo>
                    <a:lnTo>
                      <a:pt x="602" y="1420"/>
                    </a:lnTo>
                    <a:lnTo>
                      <a:pt x="610" y="1415"/>
                    </a:lnTo>
                    <a:lnTo>
                      <a:pt x="618" y="1418"/>
                    </a:lnTo>
                    <a:lnTo>
                      <a:pt x="620" y="1419"/>
                    </a:lnTo>
                    <a:lnTo>
                      <a:pt x="621" y="1424"/>
                    </a:lnTo>
                    <a:lnTo>
                      <a:pt x="624" y="1427"/>
                    </a:lnTo>
                    <a:lnTo>
                      <a:pt x="627" y="1426"/>
                    </a:lnTo>
                    <a:lnTo>
                      <a:pt x="636" y="1428"/>
                    </a:lnTo>
                    <a:lnTo>
                      <a:pt x="638" y="1430"/>
                    </a:lnTo>
                    <a:lnTo>
                      <a:pt x="644" y="1431"/>
                    </a:lnTo>
                    <a:lnTo>
                      <a:pt x="649" y="1438"/>
                    </a:lnTo>
                    <a:lnTo>
                      <a:pt x="654" y="1439"/>
                    </a:lnTo>
                    <a:lnTo>
                      <a:pt x="657" y="1437"/>
                    </a:lnTo>
                    <a:lnTo>
                      <a:pt x="659" y="1438"/>
                    </a:lnTo>
                    <a:lnTo>
                      <a:pt x="664" y="1441"/>
                    </a:lnTo>
                    <a:lnTo>
                      <a:pt x="666" y="1445"/>
                    </a:lnTo>
                    <a:lnTo>
                      <a:pt x="676" y="1451"/>
                    </a:lnTo>
                    <a:lnTo>
                      <a:pt x="682" y="1452"/>
                    </a:lnTo>
                    <a:lnTo>
                      <a:pt x="687" y="1448"/>
                    </a:lnTo>
                    <a:lnTo>
                      <a:pt x="707" y="1451"/>
                    </a:lnTo>
                    <a:lnTo>
                      <a:pt x="717" y="1447"/>
                    </a:lnTo>
                    <a:lnTo>
                      <a:pt x="719" y="1447"/>
                    </a:lnTo>
                    <a:lnTo>
                      <a:pt x="721" y="1451"/>
                    </a:lnTo>
                    <a:lnTo>
                      <a:pt x="722" y="1456"/>
                    </a:lnTo>
                    <a:lnTo>
                      <a:pt x="724" y="1465"/>
                    </a:lnTo>
                    <a:lnTo>
                      <a:pt x="731" y="1476"/>
                    </a:lnTo>
                    <a:lnTo>
                      <a:pt x="738" y="1486"/>
                    </a:lnTo>
                    <a:lnTo>
                      <a:pt x="740" y="1494"/>
                    </a:lnTo>
                    <a:lnTo>
                      <a:pt x="747" y="1502"/>
                    </a:lnTo>
                    <a:lnTo>
                      <a:pt x="750" y="1509"/>
                    </a:lnTo>
                    <a:lnTo>
                      <a:pt x="760" y="1515"/>
                    </a:lnTo>
                    <a:lnTo>
                      <a:pt x="767" y="1524"/>
                    </a:lnTo>
                    <a:lnTo>
                      <a:pt x="768" y="1530"/>
                    </a:lnTo>
                    <a:lnTo>
                      <a:pt x="775" y="1536"/>
                    </a:lnTo>
                    <a:lnTo>
                      <a:pt x="778" y="1536"/>
                    </a:lnTo>
                    <a:lnTo>
                      <a:pt x="782" y="1540"/>
                    </a:lnTo>
                    <a:lnTo>
                      <a:pt x="791" y="1539"/>
                    </a:lnTo>
                    <a:lnTo>
                      <a:pt x="796" y="1543"/>
                    </a:lnTo>
                    <a:lnTo>
                      <a:pt x="798" y="1548"/>
                    </a:lnTo>
                    <a:lnTo>
                      <a:pt x="797" y="1552"/>
                    </a:lnTo>
                    <a:lnTo>
                      <a:pt x="796" y="1559"/>
                    </a:lnTo>
                    <a:lnTo>
                      <a:pt x="799" y="1563"/>
                    </a:lnTo>
                    <a:lnTo>
                      <a:pt x="807" y="1570"/>
                    </a:lnTo>
                    <a:lnTo>
                      <a:pt x="810" y="1576"/>
                    </a:lnTo>
                    <a:lnTo>
                      <a:pt x="812" y="1585"/>
                    </a:lnTo>
                    <a:lnTo>
                      <a:pt x="820" y="1591"/>
                    </a:lnTo>
                    <a:lnTo>
                      <a:pt x="821" y="1598"/>
                    </a:lnTo>
                    <a:lnTo>
                      <a:pt x="822" y="1603"/>
                    </a:lnTo>
                    <a:lnTo>
                      <a:pt x="843" y="1616"/>
                    </a:lnTo>
                    <a:lnTo>
                      <a:pt x="844" y="1615"/>
                    </a:lnTo>
                    <a:lnTo>
                      <a:pt x="845" y="1610"/>
                    </a:lnTo>
                    <a:lnTo>
                      <a:pt x="849" y="1607"/>
                    </a:lnTo>
                    <a:lnTo>
                      <a:pt x="860" y="1625"/>
                    </a:lnTo>
                    <a:lnTo>
                      <a:pt x="866" y="1633"/>
                    </a:lnTo>
                    <a:lnTo>
                      <a:pt x="870" y="1634"/>
                    </a:lnTo>
                    <a:lnTo>
                      <a:pt x="874" y="1638"/>
                    </a:lnTo>
                    <a:lnTo>
                      <a:pt x="875" y="1642"/>
                    </a:lnTo>
                    <a:lnTo>
                      <a:pt x="879" y="1650"/>
                    </a:lnTo>
                    <a:lnTo>
                      <a:pt x="879" y="1655"/>
                    </a:lnTo>
                    <a:lnTo>
                      <a:pt x="881" y="1658"/>
                    </a:lnTo>
                    <a:lnTo>
                      <a:pt x="886" y="1663"/>
                    </a:lnTo>
                    <a:lnTo>
                      <a:pt x="890" y="1663"/>
                    </a:lnTo>
                    <a:lnTo>
                      <a:pt x="893" y="1662"/>
                    </a:lnTo>
                    <a:lnTo>
                      <a:pt x="900" y="1666"/>
                    </a:lnTo>
                    <a:lnTo>
                      <a:pt x="910" y="1668"/>
                    </a:lnTo>
                    <a:lnTo>
                      <a:pt x="916" y="1674"/>
                    </a:lnTo>
                    <a:lnTo>
                      <a:pt x="922" y="1676"/>
                    </a:lnTo>
                    <a:lnTo>
                      <a:pt x="926" y="1684"/>
                    </a:lnTo>
                    <a:lnTo>
                      <a:pt x="924" y="1690"/>
                    </a:lnTo>
                    <a:lnTo>
                      <a:pt x="923" y="1704"/>
                    </a:lnTo>
                    <a:lnTo>
                      <a:pt x="925" y="1709"/>
                    </a:lnTo>
                    <a:lnTo>
                      <a:pt x="933" y="1718"/>
                    </a:lnTo>
                    <a:lnTo>
                      <a:pt x="938" y="1719"/>
                    </a:lnTo>
                    <a:lnTo>
                      <a:pt x="945" y="1711"/>
                    </a:lnTo>
                    <a:lnTo>
                      <a:pt x="952" y="1712"/>
                    </a:lnTo>
                    <a:lnTo>
                      <a:pt x="955" y="1716"/>
                    </a:lnTo>
                    <a:lnTo>
                      <a:pt x="955" y="1721"/>
                    </a:lnTo>
                    <a:lnTo>
                      <a:pt x="958" y="1727"/>
                    </a:lnTo>
                    <a:lnTo>
                      <a:pt x="963" y="1731"/>
                    </a:lnTo>
                    <a:lnTo>
                      <a:pt x="973" y="1738"/>
                    </a:lnTo>
                    <a:lnTo>
                      <a:pt x="980" y="1739"/>
                    </a:lnTo>
                    <a:lnTo>
                      <a:pt x="998" y="1733"/>
                    </a:lnTo>
                    <a:lnTo>
                      <a:pt x="1000" y="1733"/>
                    </a:lnTo>
                    <a:lnTo>
                      <a:pt x="1005" y="1738"/>
                    </a:lnTo>
                    <a:lnTo>
                      <a:pt x="1006" y="1738"/>
                    </a:lnTo>
                    <a:lnTo>
                      <a:pt x="1009" y="1745"/>
                    </a:lnTo>
                    <a:lnTo>
                      <a:pt x="1028" y="1766"/>
                    </a:lnTo>
                    <a:lnTo>
                      <a:pt x="1038" y="1771"/>
                    </a:lnTo>
                    <a:lnTo>
                      <a:pt x="1045" y="1773"/>
                    </a:lnTo>
                    <a:lnTo>
                      <a:pt x="1059" y="1786"/>
                    </a:lnTo>
                    <a:lnTo>
                      <a:pt x="1061" y="1789"/>
                    </a:lnTo>
                    <a:lnTo>
                      <a:pt x="1059" y="1795"/>
                    </a:lnTo>
                    <a:lnTo>
                      <a:pt x="1055" y="1799"/>
                    </a:lnTo>
                    <a:lnTo>
                      <a:pt x="1053" y="1813"/>
                    </a:lnTo>
                    <a:lnTo>
                      <a:pt x="1056" y="1820"/>
                    </a:lnTo>
                    <a:lnTo>
                      <a:pt x="1060" y="1824"/>
                    </a:lnTo>
                    <a:lnTo>
                      <a:pt x="1066" y="1826"/>
                    </a:lnTo>
                    <a:lnTo>
                      <a:pt x="1068" y="1828"/>
                    </a:lnTo>
                    <a:lnTo>
                      <a:pt x="1071" y="1830"/>
                    </a:lnTo>
                    <a:lnTo>
                      <a:pt x="1074" y="1831"/>
                    </a:lnTo>
                    <a:lnTo>
                      <a:pt x="1086" y="1839"/>
                    </a:lnTo>
                    <a:lnTo>
                      <a:pt x="1094" y="1840"/>
                    </a:lnTo>
                    <a:lnTo>
                      <a:pt x="1099" y="1839"/>
                    </a:lnTo>
                    <a:lnTo>
                      <a:pt x="1110" y="1840"/>
                    </a:lnTo>
                    <a:lnTo>
                      <a:pt x="1111" y="1842"/>
                    </a:lnTo>
                    <a:lnTo>
                      <a:pt x="1114" y="1855"/>
                    </a:lnTo>
                    <a:lnTo>
                      <a:pt x="1125" y="1864"/>
                    </a:lnTo>
                    <a:lnTo>
                      <a:pt x="1132" y="1871"/>
                    </a:lnTo>
                    <a:lnTo>
                      <a:pt x="1136" y="1871"/>
                    </a:lnTo>
                    <a:lnTo>
                      <a:pt x="1144" y="1876"/>
                    </a:lnTo>
                    <a:lnTo>
                      <a:pt x="1162" y="1879"/>
                    </a:lnTo>
                    <a:lnTo>
                      <a:pt x="1166" y="1882"/>
                    </a:lnTo>
                    <a:lnTo>
                      <a:pt x="1175" y="1883"/>
                    </a:lnTo>
                    <a:lnTo>
                      <a:pt x="1182" y="1888"/>
                    </a:lnTo>
                    <a:lnTo>
                      <a:pt x="1186" y="1887"/>
                    </a:lnTo>
                    <a:lnTo>
                      <a:pt x="1190" y="1883"/>
                    </a:lnTo>
                    <a:lnTo>
                      <a:pt x="1195" y="1834"/>
                    </a:lnTo>
                    <a:lnTo>
                      <a:pt x="1197" y="1829"/>
                    </a:lnTo>
                    <a:lnTo>
                      <a:pt x="1200" y="1811"/>
                    </a:lnTo>
                    <a:lnTo>
                      <a:pt x="1198" y="1800"/>
                    </a:lnTo>
                    <a:lnTo>
                      <a:pt x="1202" y="1795"/>
                    </a:lnTo>
                    <a:lnTo>
                      <a:pt x="1203" y="1789"/>
                    </a:lnTo>
                    <a:lnTo>
                      <a:pt x="1207" y="1779"/>
                    </a:lnTo>
                    <a:lnTo>
                      <a:pt x="1206" y="1776"/>
                    </a:lnTo>
                    <a:lnTo>
                      <a:pt x="1194" y="1762"/>
                    </a:lnTo>
                    <a:lnTo>
                      <a:pt x="1198" y="1757"/>
                    </a:lnTo>
                    <a:lnTo>
                      <a:pt x="1198" y="1755"/>
                    </a:lnTo>
                    <a:lnTo>
                      <a:pt x="1195" y="1746"/>
                    </a:lnTo>
                    <a:lnTo>
                      <a:pt x="1195" y="1741"/>
                    </a:lnTo>
                    <a:lnTo>
                      <a:pt x="1197" y="1738"/>
                    </a:lnTo>
                    <a:lnTo>
                      <a:pt x="1203" y="1736"/>
                    </a:lnTo>
                    <a:lnTo>
                      <a:pt x="1208" y="1737"/>
                    </a:lnTo>
                    <a:lnTo>
                      <a:pt x="1212" y="1733"/>
                    </a:lnTo>
                    <a:lnTo>
                      <a:pt x="1210" y="1721"/>
                    </a:lnTo>
                    <a:lnTo>
                      <a:pt x="1215" y="1710"/>
                    </a:lnTo>
                    <a:lnTo>
                      <a:pt x="1217" y="1705"/>
                    </a:lnTo>
                    <a:lnTo>
                      <a:pt x="1217" y="1698"/>
                    </a:lnTo>
                    <a:lnTo>
                      <a:pt x="1213" y="1685"/>
                    </a:lnTo>
                    <a:lnTo>
                      <a:pt x="1213" y="1684"/>
                    </a:lnTo>
                    <a:lnTo>
                      <a:pt x="1218" y="1684"/>
                    </a:lnTo>
                    <a:lnTo>
                      <a:pt x="1221" y="1670"/>
                    </a:lnTo>
                    <a:lnTo>
                      <a:pt x="1217" y="1663"/>
                    </a:lnTo>
                    <a:lnTo>
                      <a:pt x="1212" y="1660"/>
                    </a:lnTo>
                    <a:lnTo>
                      <a:pt x="1213" y="1657"/>
                    </a:lnTo>
                    <a:lnTo>
                      <a:pt x="1213" y="1655"/>
                    </a:lnTo>
                    <a:lnTo>
                      <a:pt x="1217" y="1653"/>
                    </a:lnTo>
                    <a:lnTo>
                      <a:pt x="1219" y="1644"/>
                    </a:lnTo>
                    <a:lnTo>
                      <a:pt x="1223" y="1641"/>
                    </a:lnTo>
                    <a:lnTo>
                      <a:pt x="1225" y="1637"/>
                    </a:lnTo>
                    <a:lnTo>
                      <a:pt x="1222" y="1634"/>
                    </a:lnTo>
                    <a:lnTo>
                      <a:pt x="1226" y="1625"/>
                    </a:lnTo>
                    <a:lnTo>
                      <a:pt x="1226" y="1623"/>
                    </a:lnTo>
                    <a:lnTo>
                      <a:pt x="1225" y="1619"/>
                    </a:lnTo>
                    <a:lnTo>
                      <a:pt x="1226" y="1611"/>
                    </a:lnTo>
                    <a:lnTo>
                      <a:pt x="1231" y="1606"/>
                    </a:lnTo>
                    <a:lnTo>
                      <a:pt x="1232" y="1603"/>
                    </a:lnTo>
                    <a:lnTo>
                      <a:pt x="1231" y="1600"/>
                    </a:lnTo>
                    <a:lnTo>
                      <a:pt x="1233" y="1583"/>
                    </a:lnTo>
                    <a:lnTo>
                      <a:pt x="1229" y="1579"/>
                    </a:lnTo>
                    <a:lnTo>
                      <a:pt x="1225" y="1576"/>
                    </a:lnTo>
                    <a:lnTo>
                      <a:pt x="1225" y="1573"/>
                    </a:lnTo>
                    <a:lnTo>
                      <a:pt x="1221" y="1569"/>
                    </a:lnTo>
                    <a:lnTo>
                      <a:pt x="1218" y="1564"/>
                    </a:lnTo>
                    <a:lnTo>
                      <a:pt x="1219" y="1559"/>
                    </a:lnTo>
                    <a:lnTo>
                      <a:pt x="1222" y="1554"/>
                    </a:lnTo>
                    <a:lnTo>
                      <a:pt x="1226" y="1549"/>
                    </a:lnTo>
                    <a:lnTo>
                      <a:pt x="1232" y="1549"/>
                    </a:lnTo>
                    <a:lnTo>
                      <a:pt x="1235" y="1545"/>
                    </a:lnTo>
                    <a:lnTo>
                      <a:pt x="1237" y="1535"/>
                    </a:lnTo>
                    <a:lnTo>
                      <a:pt x="1238" y="1530"/>
                    </a:lnTo>
                    <a:lnTo>
                      <a:pt x="1242" y="1530"/>
                    </a:lnTo>
                    <a:lnTo>
                      <a:pt x="1244" y="1526"/>
                    </a:lnTo>
                    <a:lnTo>
                      <a:pt x="1249" y="1522"/>
                    </a:lnTo>
                    <a:lnTo>
                      <a:pt x="1255" y="1522"/>
                    </a:lnTo>
                    <a:lnTo>
                      <a:pt x="1258" y="1521"/>
                    </a:lnTo>
                    <a:lnTo>
                      <a:pt x="1260" y="1522"/>
                    </a:lnTo>
                    <a:lnTo>
                      <a:pt x="1264" y="1522"/>
                    </a:lnTo>
                    <a:lnTo>
                      <a:pt x="1266" y="1524"/>
                    </a:lnTo>
                    <a:lnTo>
                      <a:pt x="1276" y="1525"/>
                    </a:lnTo>
                    <a:lnTo>
                      <a:pt x="1278" y="1528"/>
                    </a:lnTo>
                    <a:lnTo>
                      <a:pt x="1284" y="1529"/>
                    </a:lnTo>
                    <a:lnTo>
                      <a:pt x="1287" y="1531"/>
                    </a:lnTo>
                    <a:lnTo>
                      <a:pt x="1304" y="1533"/>
                    </a:lnTo>
                    <a:lnTo>
                      <a:pt x="1312" y="1539"/>
                    </a:lnTo>
                    <a:lnTo>
                      <a:pt x="1318" y="1540"/>
                    </a:lnTo>
                    <a:lnTo>
                      <a:pt x="1327" y="1548"/>
                    </a:lnTo>
                    <a:lnTo>
                      <a:pt x="1332" y="1549"/>
                    </a:lnTo>
                    <a:lnTo>
                      <a:pt x="1335" y="1551"/>
                    </a:lnTo>
                    <a:lnTo>
                      <a:pt x="1339" y="1551"/>
                    </a:lnTo>
                    <a:lnTo>
                      <a:pt x="1341" y="1550"/>
                    </a:lnTo>
                    <a:lnTo>
                      <a:pt x="1343" y="1550"/>
                    </a:lnTo>
                    <a:lnTo>
                      <a:pt x="1347" y="1555"/>
                    </a:lnTo>
                    <a:lnTo>
                      <a:pt x="1349" y="1561"/>
                    </a:lnTo>
                    <a:lnTo>
                      <a:pt x="1353" y="1564"/>
                    </a:lnTo>
                    <a:lnTo>
                      <a:pt x="1359" y="1561"/>
                    </a:lnTo>
                    <a:lnTo>
                      <a:pt x="1361" y="1561"/>
                    </a:lnTo>
                    <a:lnTo>
                      <a:pt x="1364" y="1569"/>
                    </a:lnTo>
                    <a:lnTo>
                      <a:pt x="1369" y="1573"/>
                    </a:lnTo>
                    <a:lnTo>
                      <a:pt x="1373" y="1574"/>
                    </a:lnTo>
                    <a:lnTo>
                      <a:pt x="1379" y="1579"/>
                    </a:lnTo>
                    <a:lnTo>
                      <a:pt x="1386" y="1593"/>
                    </a:lnTo>
                    <a:lnTo>
                      <a:pt x="1393" y="1598"/>
                    </a:lnTo>
                    <a:lnTo>
                      <a:pt x="1400" y="1600"/>
                    </a:lnTo>
                    <a:lnTo>
                      <a:pt x="1404" y="1604"/>
                    </a:lnTo>
                    <a:lnTo>
                      <a:pt x="1411" y="1608"/>
                    </a:lnTo>
                    <a:lnTo>
                      <a:pt x="1423" y="1619"/>
                    </a:lnTo>
                    <a:lnTo>
                      <a:pt x="1428" y="1622"/>
                    </a:lnTo>
                    <a:lnTo>
                      <a:pt x="1432" y="1626"/>
                    </a:lnTo>
                    <a:lnTo>
                      <a:pt x="1441" y="1631"/>
                    </a:lnTo>
                    <a:lnTo>
                      <a:pt x="1443" y="1634"/>
                    </a:lnTo>
                    <a:lnTo>
                      <a:pt x="1443" y="1641"/>
                    </a:lnTo>
                    <a:lnTo>
                      <a:pt x="1442" y="1647"/>
                    </a:lnTo>
                    <a:lnTo>
                      <a:pt x="1444" y="1652"/>
                    </a:lnTo>
                    <a:lnTo>
                      <a:pt x="1453" y="1654"/>
                    </a:lnTo>
                    <a:lnTo>
                      <a:pt x="1461" y="1662"/>
                    </a:lnTo>
                    <a:lnTo>
                      <a:pt x="1470" y="1662"/>
                    </a:lnTo>
                    <a:lnTo>
                      <a:pt x="1476" y="1667"/>
                    </a:lnTo>
                    <a:lnTo>
                      <a:pt x="1480" y="1668"/>
                    </a:lnTo>
                    <a:lnTo>
                      <a:pt x="1490" y="1680"/>
                    </a:lnTo>
                    <a:lnTo>
                      <a:pt x="1500" y="1690"/>
                    </a:lnTo>
                    <a:lnTo>
                      <a:pt x="1505" y="1694"/>
                    </a:lnTo>
                    <a:lnTo>
                      <a:pt x="1512" y="1695"/>
                    </a:lnTo>
                    <a:lnTo>
                      <a:pt x="1519" y="1704"/>
                    </a:lnTo>
                    <a:lnTo>
                      <a:pt x="1533" y="1706"/>
                    </a:lnTo>
                    <a:lnTo>
                      <a:pt x="1536" y="1709"/>
                    </a:lnTo>
                    <a:lnTo>
                      <a:pt x="1542" y="1718"/>
                    </a:lnTo>
                    <a:lnTo>
                      <a:pt x="1547" y="1722"/>
                    </a:lnTo>
                    <a:lnTo>
                      <a:pt x="1550" y="1729"/>
                    </a:lnTo>
                    <a:lnTo>
                      <a:pt x="1552" y="1733"/>
                    </a:lnTo>
                    <a:lnTo>
                      <a:pt x="1554" y="1736"/>
                    </a:lnTo>
                    <a:lnTo>
                      <a:pt x="1557" y="1733"/>
                    </a:lnTo>
                    <a:lnTo>
                      <a:pt x="1563" y="1722"/>
                    </a:lnTo>
                    <a:lnTo>
                      <a:pt x="1570" y="1715"/>
                    </a:lnTo>
                    <a:lnTo>
                      <a:pt x="1580" y="1707"/>
                    </a:lnTo>
                    <a:lnTo>
                      <a:pt x="1586" y="1708"/>
                    </a:lnTo>
                    <a:lnTo>
                      <a:pt x="1592" y="1703"/>
                    </a:lnTo>
                    <a:lnTo>
                      <a:pt x="1597" y="1697"/>
                    </a:lnTo>
                    <a:lnTo>
                      <a:pt x="1600" y="1695"/>
                    </a:lnTo>
                    <a:lnTo>
                      <a:pt x="1602" y="1688"/>
                    </a:lnTo>
                    <a:lnTo>
                      <a:pt x="1612" y="1681"/>
                    </a:lnTo>
                    <a:lnTo>
                      <a:pt x="1619" y="1676"/>
                    </a:lnTo>
                    <a:lnTo>
                      <a:pt x="1621" y="1673"/>
                    </a:lnTo>
                    <a:lnTo>
                      <a:pt x="1623" y="1668"/>
                    </a:lnTo>
                    <a:lnTo>
                      <a:pt x="1625" y="1664"/>
                    </a:lnTo>
                    <a:lnTo>
                      <a:pt x="1625" y="1657"/>
                    </a:lnTo>
                    <a:lnTo>
                      <a:pt x="1626" y="1645"/>
                    </a:lnTo>
                    <a:lnTo>
                      <a:pt x="1628" y="1642"/>
                    </a:lnTo>
                    <a:lnTo>
                      <a:pt x="1647" y="1644"/>
                    </a:lnTo>
                    <a:lnTo>
                      <a:pt x="1649" y="1646"/>
                    </a:lnTo>
                    <a:lnTo>
                      <a:pt x="1652" y="1647"/>
                    </a:lnTo>
                    <a:lnTo>
                      <a:pt x="1657" y="1649"/>
                    </a:lnTo>
                    <a:lnTo>
                      <a:pt x="1661" y="1662"/>
                    </a:lnTo>
                    <a:lnTo>
                      <a:pt x="1663" y="1664"/>
                    </a:lnTo>
                    <a:lnTo>
                      <a:pt x="1667" y="1663"/>
                    </a:lnTo>
                    <a:lnTo>
                      <a:pt x="1669" y="1665"/>
                    </a:lnTo>
                    <a:lnTo>
                      <a:pt x="1670" y="1666"/>
                    </a:lnTo>
                    <a:lnTo>
                      <a:pt x="1668" y="1670"/>
                    </a:lnTo>
                    <a:lnTo>
                      <a:pt x="1668" y="1674"/>
                    </a:lnTo>
                    <a:lnTo>
                      <a:pt x="1677" y="1685"/>
                    </a:lnTo>
                    <a:lnTo>
                      <a:pt x="1684" y="1686"/>
                    </a:lnTo>
                    <a:lnTo>
                      <a:pt x="1688" y="1684"/>
                    </a:lnTo>
                    <a:lnTo>
                      <a:pt x="1701" y="1686"/>
                    </a:lnTo>
                    <a:lnTo>
                      <a:pt x="1712" y="1696"/>
                    </a:lnTo>
                    <a:lnTo>
                      <a:pt x="1715" y="1694"/>
                    </a:lnTo>
                    <a:lnTo>
                      <a:pt x="1719" y="1688"/>
                    </a:lnTo>
                    <a:lnTo>
                      <a:pt x="1723" y="1687"/>
                    </a:lnTo>
                    <a:lnTo>
                      <a:pt x="1734" y="1675"/>
                    </a:lnTo>
                    <a:lnTo>
                      <a:pt x="1740" y="1674"/>
                    </a:lnTo>
                    <a:lnTo>
                      <a:pt x="1745" y="1672"/>
                    </a:lnTo>
                    <a:lnTo>
                      <a:pt x="1746" y="1668"/>
                    </a:lnTo>
                    <a:lnTo>
                      <a:pt x="1753" y="1660"/>
                    </a:lnTo>
                    <a:lnTo>
                      <a:pt x="1757" y="1657"/>
                    </a:lnTo>
                    <a:lnTo>
                      <a:pt x="1765" y="1649"/>
                    </a:lnTo>
                    <a:lnTo>
                      <a:pt x="1765" y="1647"/>
                    </a:lnTo>
                    <a:lnTo>
                      <a:pt x="1770" y="1645"/>
                    </a:lnTo>
                    <a:lnTo>
                      <a:pt x="1775" y="1639"/>
                    </a:lnTo>
                    <a:lnTo>
                      <a:pt x="1780" y="1636"/>
                    </a:lnTo>
                    <a:lnTo>
                      <a:pt x="1783" y="1636"/>
                    </a:lnTo>
                    <a:lnTo>
                      <a:pt x="1785" y="1638"/>
                    </a:lnTo>
                    <a:lnTo>
                      <a:pt x="1792" y="1639"/>
                    </a:lnTo>
                    <a:lnTo>
                      <a:pt x="1794" y="1644"/>
                    </a:lnTo>
                    <a:lnTo>
                      <a:pt x="1797" y="1649"/>
                    </a:lnTo>
                    <a:lnTo>
                      <a:pt x="1802" y="1655"/>
                    </a:lnTo>
                    <a:lnTo>
                      <a:pt x="1811" y="1658"/>
                    </a:lnTo>
                    <a:lnTo>
                      <a:pt x="1815" y="1666"/>
                    </a:lnTo>
                    <a:lnTo>
                      <a:pt x="1832" y="1686"/>
                    </a:lnTo>
                    <a:lnTo>
                      <a:pt x="1835" y="1691"/>
                    </a:lnTo>
                    <a:lnTo>
                      <a:pt x="1840" y="1698"/>
                    </a:lnTo>
                    <a:lnTo>
                      <a:pt x="1844" y="1699"/>
                    </a:lnTo>
                    <a:lnTo>
                      <a:pt x="1845" y="1698"/>
                    </a:lnTo>
                    <a:lnTo>
                      <a:pt x="1848" y="1691"/>
                    </a:lnTo>
                    <a:lnTo>
                      <a:pt x="1856" y="1693"/>
                    </a:lnTo>
                    <a:lnTo>
                      <a:pt x="1867" y="1704"/>
                    </a:lnTo>
                    <a:lnTo>
                      <a:pt x="1871" y="1705"/>
                    </a:lnTo>
                    <a:lnTo>
                      <a:pt x="1874" y="1707"/>
                    </a:lnTo>
                    <a:lnTo>
                      <a:pt x="1875" y="1709"/>
                    </a:lnTo>
                    <a:lnTo>
                      <a:pt x="1875" y="1711"/>
                    </a:lnTo>
                    <a:lnTo>
                      <a:pt x="1869" y="1715"/>
                    </a:lnTo>
                    <a:lnTo>
                      <a:pt x="1865" y="1717"/>
                    </a:lnTo>
                    <a:lnTo>
                      <a:pt x="1859" y="1721"/>
                    </a:lnTo>
                    <a:lnTo>
                      <a:pt x="1861" y="1729"/>
                    </a:lnTo>
                    <a:lnTo>
                      <a:pt x="1863" y="1731"/>
                    </a:lnTo>
                    <a:lnTo>
                      <a:pt x="1869" y="1737"/>
                    </a:lnTo>
                    <a:lnTo>
                      <a:pt x="1873" y="1742"/>
                    </a:lnTo>
                    <a:lnTo>
                      <a:pt x="1880" y="1749"/>
                    </a:lnTo>
                    <a:lnTo>
                      <a:pt x="1894" y="1769"/>
                    </a:lnTo>
                    <a:lnTo>
                      <a:pt x="1899" y="1774"/>
                    </a:lnTo>
                    <a:lnTo>
                      <a:pt x="1902" y="1779"/>
                    </a:lnTo>
                    <a:lnTo>
                      <a:pt x="1908" y="1782"/>
                    </a:lnTo>
                    <a:lnTo>
                      <a:pt x="1913" y="1783"/>
                    </a:lnTo>
                    <a:lnTo>
                      <a:pt x="1921" y="1790"/>
                    </a:lnTo>
                    <a:lnTo>
                      <a:pt x="1930" y="1802"/>
                    </a:lnTo>
                    <a:lnTo>
                      <a:pt x="1935" y="1804"/>
                    </a:lnTo>
                    <a:lnTo>
                      <a:pt x="1938" y="1810"/>
                    </a:lnTo>
                    <a:lnTo>
                      <a:pt x="1943" y="1814"/>
                    </a:lnTo>
                    <a:lnTo>
                      <a:pt x="1944" y="1820"/>
                    </a:lnTo>
                    <a:lnTo>
                      <a:pt x="1946" y="1826"/>
                    </a:lnTo>
                    <a:lnTo>
                      <a:pt x="1946" y="1830"/>
                    </a:lnTo>
                    <a:lnTo>
                      <a:pt x="1951" y="1834"/>
                    </a:lnTo>
                    <a:lnTo>
                      <a:pt x="1954" y="1836"/>
                    </a:lnTo>
                    <a:lnTo>
                      <a:pt x="1959" y="1842"/>
                    </a:lnTo>
                    <a:lnTo>
                      <a:pt x="1961" y="1854"/>
                    </a:lnTo>
                    <a:lnTo>
                      <a:pt x="1963" y="1864"/>
                    </a:lnTo>
                    <a:lnTo>
                      <a:pt x="1969" y="1867"/>
                    </a:lnTo>
                    <a:lnTo>
                      <a:pt x="1971" y="1865"/>
                    </a:lnTo>
                    <a:lnTo>
                      <a:pt x="1977" y="1866"/>
                    </a:lnTo>
                    <a:lnTo>
                      <a:pt x="1980" y="1865"/>
                    </a:lnTo>
                    <a:lnTo>
                      <a:pt x="1984" y="1866"/>
                    </a:lnTo>
                    <a:lnTo>
                      <a:pt x="1987" y="1873"/>
                    </a:lnTo>
                    <a:lnTo>
                      <a:pt x="1992" y="1877"/>
                    </a:lnTo>
                    <a:lnTo>
                      <a:pt x="1992" y="1881"/>
                    </a:lnTo>
                    <a:lnTo>
                      <a:pt x="1988" y="1890"/>
                    </a:lnTo>
                    <a:lnTo>
                      <a:pt x="1993" y="1900"/>
                    </a:lnTo>
                    <a:lnTo>
                      <a:pt x="1997" y="1903"/>
                    </a:lnTo>
                    <a:lnTo>
                      <a:pt x="1998" y="1906"/>
                    </a:lnTo>
                    <a:lnTo>
                      <a:pt x="2009" y="1921"/>
                    </a:lnTo>
                    <a:lnTo>
                      <a:pt x="2022" y="1931"/>
                    </a:lnTo>
                    <a:lnTo>
                      <a:pt x="2023" y="1938"/>
                    </a:lnTo>
                    <a:lnTo>
                      <a:pt x="2032" y="1948"/>
                    </a:lnTo>
                    <a:lnTo>
                      <a:pt x="2041" y="1952"/>
                    </a:lnTo>
                    <a:lnTo>
                      <a:pt x="2042" y="1956"/>
                    </a:lnTo>
                    <a:lnTo>
                      <a:pt x="2049" y="1958"/>
                    </a:lnTo>
                    <a:lnTo>
                      <a:pt x="2055" y="1960"/>
                    </a:lnTo>
                    <a:lnTo>
                      <a:pt x="2064" y="1970"/>
                    </a:lnTo>
                    <a:lnTo>
                      <a:pt x="2067" y="1973"/>
                    </a:lnTo>
                    <a:lnTo>
                      <a:pt x="2073" y="1979"/>
                    </a:lnTo>
                    <a:lnTo>
                      <a:pt x="2087" y="1988"/>
                    </a:lnTo>
                    <a:lnTo>
                      <a:pt x="2093" y="1989"/>
                    </a:lnTo>
                    <a:lnTo>
                      <a:pt x="2097" y="1993"/>
                    </a:lnTo>
                    <a:lnTo>
                      <a:pt x="2107" y="1995"/>
                    </a:lnTo>
                    <a:lnTo>
                      <a:pt x="2115" y="2006"/>
                    </a:lnTo>
                    <a:lnTo>
                      <a:pt x="2126" y="2007"/>
                    </a:lnTo>
                    <a:lnTo>
                      <a:pt x="2130" y="2014"/>
                    </a:lnTo>
                    <a:lnTo>
                      <a:pt x="2136" y="2018"/>
                    </a:lnTo>
                    <a:lnTo>
                      <a:pt x="2139" y="2024"/>
                    </a:lnTo>
                    <a:lnTo>
                      <a:pt x="2144" y="2025"/>
                    </a:lnTo>
                    <a:lnTo>
                      <a:pt x="2146" y="2024"/>
                    </a:lnTo>
                    <a:lnTo>
                      <a:pt x="2150" y="2026"/>
                    </a:lnTo>
                    <a:lnTo>
                      <a:pt x="2155" y="2033"/>
                    </a:lnTo>
                    <a:lnTo>
                      <a:pt x="2163" y="2040"/>
                    </a:lnTo>
                    <a:lnTo>
                      <a:pt x="2167" y="2051"/>
                    </a:lnTo>
                    <a:lnTo>
                      <a:pt x="2171" y="2055"/>
                    </a:lnTo>
                    <a:lnTo>
                      <a:pt x="2176" y="2055"/>
                    </a:lnTo>
                    <a:lnTo>
                      <a:pt x="2178" y="2052"/>
                    </a:lnTo>
                    <a:lnTo>
                      <a:pt x="2178" y="2047"/>
                    </a:lnTo>
                    <a:lnTo>
                      <a:pt x="2177" y="2040"/>
                    </a:lnTo>
                    <a:lnTo>
                      <a:pt x="2175" y="2033"/>
                    </a:lnTo>
                    <a:lnTo>
                      <a:pt x="2174" y="2020"/>
                    </a:lnTo>
                    <a:lnTo>
                      <a:pt x="2174" y="2019"/>
                    </a:lnTo>
                    <a:lnTo>
                      <a:pt x="2174" y="2015"/>
                    </a:lnTo>
                    <a:lnTo>
                      <a:pt x="2174" y="2014"/>
                    </a:lnTo>
                    <a:lnTo>
                      <a:pt x="2175" y="2011"/>
                    </a:lnTo>
                    <a:lnTo>
                      <a:pt x="2177" y="2010"/>
                    </a:lnTo>
                    <a:lnTo>
                      <a:pt x="2178" y="2008"/>
                    </a:lnTo>
                    <a:lnTo>
                      <a:pt x="2176" y="2008"/>
                    </a:lnTo>
                    <a:lnTo>
                      <a:pt x="2176" y="2006"/>
                    </a:lnTo>
                    <a:lnTo>
                      <a:pt x="2175" y="2006"/>
                    </a:lnTo>
                    <a:lnTo>
                      <a:pt x="2173" y="2004"/>
                    </a:lnTo>
                    <a:lnTo>
                      <a:pt x="2168" y="2002"/>
                    </a:lnTo>
                    <a:lnTo>
                      <a:pt x="2165" y="1998"/>
                    </a:lnTo>
                    <a:lnTo>
                      <a:pt x="2161" y="1998"/>
                    </a:lnTo>
                    <a:lnTo>
                      <a:pt x="2163" y="1996"/>
                    </a:lnTo>
                    <a:lnTo>
                      <a:pt x="2161" y="1995"/>
                    </a:lnTo>
                    <a:lnTo>
                      <a:pt x="2163" y="1993"/>
                    </a:lnTo>
                    <a:lnTo>
                      <a:pt x="2161" y="1990"/>
                    </a:lnTo>
                    <a:lnTo>
                      <a:pt x="2160" y="1986"/>
                    </a:lnTo>
                    <a:lnTo>
                      <a:pt x="2160" y="1983"/>
                    </a:lnTo>
                    <a:lnTo>
                      <a:pt x="2156" y="1976"/>
                    </a:lnTo>
                    <a:lnTo>
                      <a:pt x="2156" y="1974"/>
                    </a:lnTo>
                    <a:lnTo>
                      <a:pt x="2158" y="1971"/>
                    </a:lnTo>
                    <a:lnTo>
                      <a:pt x="2158" y="1970"/>
                    </a:lnTo>
                    <a:lnTo>
                      <a:pt x="2154" y="1970"/>
                    </a:lnTo>
                    <a:lnTo>
                      <a:pt x="2155" y="1969"/>
                    </a:lnTo>
                    <a:lnTo>
                      <a:pt x="2155" y="1967"/>
                    </a:lnTo>
                    <a:lnTo>
                      <a:pt x="2158" y="1965"/>
                    </a:lnTo>
                    <a:lnTo>
                      <a:pt x="2160" y="1965"/>
                    </a:lnTo>
                    <a:lnTo>
                      <a:pt x="2163" y="1963"/>
                    </a:lnTo>
                    <a:lnTo>
                      <a:pt x="2163" y="1959"/>
                    </a:lnTo>
                    <a:lnTo>
                      <a:pt x="2166" y="1959"/>
                    </a:lnTo>
                    <a:lnTo>
                      <a:pt x="2166" y="1958"/>
                    </a:lnTo>
                    <a:lnTo>
                      <a:pt x="2163" y="1945"/>
                    </a:lnTo>
                    <a:lnTo>
                      <a:pt x="2163" y="1940"/>
                    </a:lnTo>
                    <a:lnTo>
                      <a:pt x="2165" y="1937"/>
                    </a:lnTo>
                    <a:lnTo>
                      <a:pt x="2169" y="1937"/>
                    </a:lnTo>
                    <a:lnTo>
                      <a:pt x="2182" y="1945"/>
                    </a:lnTo>
                    <a:lnTo>
                      <a:pt x="2195" y="1952"/>
                    </a:lnTo>
                    <a:lnTo>
                      <a:pt x="2200" y="1957"/>
                    </a:lnTo>
                    <a:lnTo>
                      <a:pt x="2205" y="1964"/>
                    </a:lnTo>
                    <a:lnTo>
                      <a:pt x="2206" y="1967"/>
                    </a:lnTo>
                    <a:lnTo>
                      <a:pt x="2207" y="1971"/>
                    </a:lnTo>
                    <a:lnTo>
                      <a:pt x="2207" y="1977"/>
                    </a:lnTo>
                    <a:lnTo>
                      <a:pt x="2206" y="1983"/>
                    </a:lnTo>
                    <a:lnTo>
                      <a:pt x="2208" y="1993"/>
                    </a:lnTo>
                    <a:lnTo>
                      <a:pt x="2210" y="1993"/>
                    </a:lnTo>
                    <a:lnTo>
                      <a:pt x="2213" y="1989"/>
                    </a:lnTo>
                    <a:lnTo>
                      <a:pt x="2220" y="1987"/>
                    </a:lnTo>
                    <a:lnTo>
                      <a:pt x="2223" y="1989"/>
                    </a:lnTo>
                    <a:lnTo>
                      <a:pt x="2229" y="2002"/>
                    </a:lnTo>
                    <a:lnTo>
                      <a:pt x="2228" y="2017"/>
                    </a:lnTo>
                    <a:lnTo>
                      <a:pt x="2236" y="2021"/>
                    </a:lnTo>
                    <a:lnTo>
                      <a:pt x="2248" y="2030"/>
                    </a:lnTo>
                    <a:lnTo>
                      <a:pt x="2251" y="2029"/>
                    </a:lnTo>
                    <a:lnTo>
                      <a:pt x="2259" y="2030"/>
                    </a:lnTo>
                    <a:lnTo>
                      <a:pt x="2260" y="2031"/>
                    </a:lnTo>
                    <a:lnTo>
                      <a:pt x="2262" y="2040"/>
                    </a:lnTo>
                    <a:lnTo>
                      <a:pt x="2263" y="2040"/>
                    </a:lnTo>
                    <a:lnTo>
                      <a:pt x="2269" y="2041"/>
                    </a:lnTo>
                    <a:lnTo>
                      <a:pt x="2275" y="2036"/>
                    </a:lnTo>
                    <a:lnTo>
                      <a:pt x="2282" y="2039"/>
                    </a:lnTo>
                    <a:lnTo>
                      <a:pt x="2293" y="2050"/>
                    </a:lnTo>
                    <a:lnTo>
                      <a:pt x="2298" y="2051"/>
                    </a:lnTo>
                    <a:lnTo>
                      <a:pt x="2300" y="2053"/>
                    </a:lnTo>
                    <a:lnTo>
                      <a:pt x="2305" y="2055"/>
                    </a:lnTo>
                    <a:lnTo>
                      <a:pt x="2310" y="2060"/>
                    </a:lnTo>
                    <a:lnTo>
                      <a:pt x="2309" y="2079"/>
                    </a:lnTo>
                    <a:lnTo>
                      <a:pt x="2313" y="2087"/>
                    </a:lnTo>
                    <a:lnTo>
                      <a:pt x="2312" y="2092"/>
                    </a:lnTo>
                    <a:lnTo>
                      <a:pt x="2311" y="2097"/>
                    </a:lnTo>
                    <a:lnTo>
                      <a:pt x="2310" y="2108"/>
                    </a:lnTo>
                    <a:lnTo>
                      <a:pt x="2312" y="2117"/>
                    </a:lnTo>
                    <a:lnTo>
                      <a:pt x="2327" y="2125"/>
                    </a:lnTo>
                    <a:lnTo>
                      <a:pt x="2337" y="2126"/>
                    </a:lnTo>
                    <a:lnTo>
                      <a:pt x="2345" y="2131"/>
                    </a:lnTo>
                    <a:lnTo>
                      <a:pt x="2348" y="2132"/>
                    </a:lnTo>
                    <a:lnTo>
                      <a:pt x="2362" y="2142"/>
                    </a:lnTo>
                    <a:lnTo>
                      <a:pt x="2371" y="2145"/>
                    </a:lnTo>
                    <a:lnTo>
                      <a:pt x="2374" y="2149"/>
                    </a:lnTo>
                    <a:lnTo>
                      <a:pt x="2382" y="2153"/>
                    </a:lnTo>
                    <a:lnTo>
                      <a:pt x="2392" y="2164"/>
                    </a:lnTo>
                    <a:lnTo>
                      <a:pt x="2396" y="2171"/>
                    </a:lnTo>
                    <a:lnTo>
                      <a:pt x="2398" y="2174"/>
                    </a:lnTo>
                    <a:lnTo>
                      <a:pt x="2401" y="2174"/>
                    </a:lnTo>
                    <a:lnTo>
                      <a:pt x="2406" y="2169"/>
                    </a:lnTo>
                    <a:lnTo>
                      <a:pt x="2413" y="2170"/>
                    </a:lnTo>
                    <a:lnTo>
                      <a:pt x="2415" y="2171"/>
                    </a:lnTo>
                    <a:lnTo>
                      <a:pt x="2419" y="2172"/>
                    </a:lnTo>
                    <a:lnTo>
                      <a:pt x="2427" y="2181"/>
                    </a:lnTo>
                    <a:lnTo>
                      <a:pt x="2433" y="2182"/>
                    </a:lnTo>
                    <a:lnTo>
                      <a:pt x="2445" y="2194"/>
                    </a:lnTo>
                    <a:lnTo>
                      <a:pt x="2448" y="2195"/>
                    </a:lnTo>
                    <a:lnTo>
                      <a:pt x="2456" y="2201"/>
                    </a:lnTo>
                    <a:lnTo>
                      <a:pt x="2460" y="2208"/>
                    </a:lnTo>
                    <a:lnTo>
                      <a:pt x="2463" y="2208"/>
                    </a:lnTo>
                    <a:lnTo>
                      <a:pt x="2463" y="2212"/>
                    </a:lnTo>
                    <a:lnTo>
                      <a:pt x="2464" y="2214"/>
                    </a:lnTo>
                    <a:lnTo>
                      <a:pt x="2468" y="2221"/>
                    </a:lnTo>
                    <a:lnTo>
                      <a:pt x="2471" y="2228"/>
                    </a:lnTo>
                    <a:lnTo>
                      <a:pt x="2475" y="2234"/>
                    </a:lnTo>
                    <a:lnTo>
                      <a:pt x="2479" y="2238"/>
                    </a:lnTo>
                    <a:lnTo>
                      <a:pt x="2482" y="2242"/>
                    </a:lnTo>
                    <a:lnTo>
                      <a:pt x="2493" y="2247"/>
                    </a:lnTo>
                    <a:lnTo>
                      <a:pt x="2506" y="2252"/>
                    </a:lnTo>
                    <a:lnTo>
                      <a:pt x="2522" y="2265"/>
                    </a:lnTo>
                    <a:lnTo>
                      <a:pt x="2526" y="2267"/>
                    </a:lnTo>
                    <a:lnTo>
                      <a:pt x="2538" y="2280"/>
                    </a:lnTo>
                    <a:lnTo>
                      <a:pt x="2546" y="2291"/>
                    </a:lnTo>
                    <a:lnTo>
                      <a:pt x="2554" y="2296"/>
                    </a:lnTo>
                    <a:lnTo>
                      <a:pt x="2562" y="2304"/>
                    </a:lnTo>
                    <a:lnTo>
                      <a:pt x="2567" y="2311"/>
                    </a:lnTo>
                    <a:lnTo>
                      <a:pt x="2571" y="2314"/>
                    </a:lnTo>
                    <a:lnTo>
                      <a:pt x="2575" y="2321"/>
                    </a:lnTo>
                    <a:lnTo>
                      <a:pt x="2578" y="2328"/>
                    </a:lnTo>
                    <a:lnTo>
                      <a:pt x="2585" y="2336"/>
                    </a:lnTo>
                    <a:lnTo>
                      <a:pt x="2590" y="2337"/>
                    </a:lnTo>
                    <a:lnTo>
                      <a:pt x="2600" y="2342"/>
                    </a:lnTo>
                    <a:lnTo>
                      <a:pt x="2603" y="2346"/>
                    </a:lnTo>
                    <a:lnTo>
                      <a:pt x="2611" y="2358"/>
                    </a:lnTo>
                    <a:lnTo>
                      <a:pt x="2617" y="2361"/>
                    </a:lnTo>
                    <a:lnTo>
                      <a:pt x="2626" y="2362"/>
                    </a:lnTo>
                    <a:lnTo>
                      <a:pt x="2629" y="2364"/>
                    </a:lnTo>
                    <a:lnTo>
                      <a:pt x="2635" y="2366"/>
                    </a:lnTo>
                    <a:lnTo>
                      <a:pt x="2638" y="2370"/>
                    </a:lnTo>
                    <a:lnTo>
                      <a:pt x="2642" y="2379"/>
                    </a:lnTo>
                    <a:lnTo>
                      <a:pt x="2642" y="2389"/>
                    </a:lnTo>
                    <a:lnTo>
                      <a:pt x="2644" y="2392"/>
                    </a:lnTo>
                    <a:lnTo>
                      <a:pt x="2645" y="2393"/>
                    </a:lnTo>
                    <a:lnTo>
                      <a:pt x="2647" y="2394"/>
                    </a:lnTo>
                    <a:lnTo>
                      <a:pt x="2658" y="2397"/>
                    </a:lnTo>
                    <a:lnTo>
                      <a:pt x="2661" y="2399"/>
                    </a:lnTo>
                    <a:lnTo>
                      <a:pt x="2661" y="2402"/>
                    </a:lnTo>
                    <a:lnTo>
                      <a:pt x="2663" y="2404"/>
                    </a:lnTo>
                    <a:lnTo>
                      <a:pt x="2666" y="2405"/>
                    </a:lnTo>
                    <a:lnTo>
                      <a:pt x="2669" y="2404"/>
                    </a:lnTo>
                    <a:lnTo>
                      <a:pt x="2674" y="2399"/>
                    </a:lnTo>
                    <a:lnTo>
                      <a:pt x="2677" y="2393"/>
                    </a:lnTo>
                    <a:lnTo>
                      <a:pt x="2678" y="2380"/>
                    </a:lnTo>
                    <a:lnTo>
                      <a:pt x="2676" y="2372"/>
                    </a:lnTo>
                    <a:lnTo>
                      <a:pt x="2675" y="2360"/>
                    </a:lnTo>
                    <a:lnTo>
                      <a:pt x="2677" y="2354"/>
                    </a:lnTo>
                    <a:lnTo>
                      <a:pt x="2682" y="2347"/>
                    </a:lnTo>
                    <a:lnTo>
                      <a:pt x="2682" y="2345"/>
                    </a:lnTo>
                    <a:lnTo>
                      <a:pt x="2683" y="2341"/>
                    </a:lnTo>
                    <a:lnTo>
                      <a:pt x="2682" y="2339"/>
                    </a:lnTo>
                    <a:lnTo>
                      <a:pt x="2684" y="2338"/>
                    </a:lnTo>
                    <a:lnTo>
                      <a:pt x="2685" y="2337"/>
                    </a:lnTo>
                    <a:lnTo>
                      <a:pt x="2687" y="2332"/>
                    </a:lnTo>
                    <a:lnTo>
                      <a:pt x="2694" y="2325"/>
                    </a:lnTo>
                    <a:lnTo>
                      <a:pt x="2695" y="2324"/>
                    </a:lnTo>
                    <a:lnTo>
                      <a:pt x="2697" y="2322"/>
                    </a:lnTo>
                    <a:lnTo>
                      <a:pt x="2698" y="2324"/>
                    </a:lnTo>
                    <a:lnTo>
                      <a:pt x="2703" y="2320"/>
                    </a:lnTo>
                    <a:lnTo>
                      <a:pt x="2706" y="2317"/>
                    </a:lnTo>
                    <a:lnTo>
                      <a:pt x="2707" y="2317"/>
                    </a:lnTo>
                    <a:lnTo>
                      <a:pt x="2716" y="2304"/>
                    </a:lnTo>
                    <a:lnTo>
                      <a:pt x="2719" y="2301"/>
                    </a:lnTo>
                    <a:lnTo>
                      <a:pt x="2722" y="2301"/>
                    </a:lnTo>
                    <a:lnTo>
                      <a:pt x="2720" y="2308"/>
                    </a:lnTo>
                    <a:lnTo>
                      <a:pt x="2717" y="2317"/>
                    </a:lnTo>
                    <a:lnTo>
                      <a:pt x="2717" y="2319"/>
                    </a:lnTo>
                    <a:lnTo>
                      <a:pt x="2719" y="2324"/>
                    </a:lnTo>
                    <a:lnTo>
                      <a:pt x="2726" y="2335"/>
                    </a:lnTo>
                    <a:lnTo>
                      <a:pt x="2724" y="2340"/>
                    </a:lnTo>
                    <a:lnTo>
                      <a:pt x="2723" y="2350"/>
                    </a:lnTo>
                    <a:lnTo>
                      <a:pt x="2724" y="2354"/>
                    </a:lnTo>
                    <a:lnTo>
                      <a:pt x="2725" y="2363"/>
                    </a:lnTo>
                    <a:lnTo>
                      <a:pt x="2728" y="2368"/>
                    </a:lnTo>
                    <a:lnTo>
                      <a:pt x="2734" y="2369"/>
                    </a:lnTo>
                    <a:lnTo>
                      <a:pt x="2743" y="2373"/>
                    </a:lnTo>
                    <a:lnTo>
                      <a:pt x="2748" y="2379"/>
                    </a:lnTo>
                    <a:lnTo>
                      <a:pt x="2748" y="2382"/>
                    </a:lnTo>
                    <a:lnTo>
                      <a:pt x="2746" y="2389"/>
                    </a:lnTo>
                    <a:lnTo>
                      <a:pt x="2738" y="2399"/>
                    </a:lnTo>
                    <a:lnTo>
                      <a:pt x="2733" y="2409"/>
                    </a:lnTo>
                    <a:lnTo>
                      <a:pt x="2727" y="2416"/>
                    </a:lnTo>
                    <a:lnTo>
                      <a:pt x="2725" y="2422"/>
                    </a:lnTo>
                    <a:lnTo>
                      <a:pt x="2726" y="2424"/>
                    </a:lnTo>
                    <a:lnTo>
                      <a:pt x="2731" y="2429"/>
                    </a:lnTo>
                    <a:lnTo>
                      <a:pt x="2741" y="2432"/>
                    </a:lnTo>
                    <a:lnTo>
                      <a:pt x="2744" y="2434"/>
                    </a:lnTo>
                    <a:lnTo>
                      <a:pt x="2747" y="2434"/>
                    </a:lnTo>
                    <a:lnTo>
                      <a:pt x="2750" y="2432"/>
                    </a:lnTo>
                    <a:lnTo>
                      <a:pt x="2756" y="2433"/>
                    </a:lnTo>
                    <a:lnTo>
                      <a:pt x="2759" y="2441"/>
                    </a:lnTo>
                    <a:lnTo>
                      <a:pt x="2767" y="2449"/>
                    </a:lnTo>
                    <a:lnTo>
                      <a:pt x="2775" y="2454"/>
                    </a:lnTo>
                    <a:lnTo>
                      <a:pt x="2777" y="2454"/>
                    </a:lnTo>
                    <a:lnTo>
                      <a:pt x="2780" y="2451"/>
                    </a:lnTo>
                    <a:lnTo>
                      <a:pt x="2786" y="2452"/>
                    </a:lnTo>
                    <a:lnTo>
                      <a:pt x="2787" y="2457"/>
                    </a:lnTo>
                    <a:lnTo>
                      <a:pt x="2788" y="2461"/>
                    </a:lnTo>
                    <a:lnTo>
                      <a:pt x="2801" y="2473"/>
                    </a:lnTo>
                    <a:lnTo>
                      <a:pt x="2807" y="2477"/>
                    </a:lnTo>
                    <a:lnTo>
                      <a:pt x="2810" y="2477"/>
                    </a:lnTo>
                    <a:lnTo>
                      <a:pt x="2818" y="2491"/>
                    </a:lnTo>
                    <a:lnTo>
                      <a:pt x="2822" y="2492"/>
                    </a:lnTo>
                    <a:lnTo>
                      <a:pt x="2827" y="2495"/>
                    </a:lnTo>
                    <a:lnTo>
                      <a:pt x="2828" y="2498"/>
                    </a:lnTo>
                    <a:lnTo>
                      <a:pt x="2826" y="2506"/>
                    </a:lnTo>
                    <a:lnTo>
                      <a:pt x="2828" y="2514"/>
                    </a:lnTo>
                    <a:lnTo>
                      <a:pt x="2831" y="2514"/>
                    </a:lnTo>
                    <a:lnTo>
                      <a:pt x="2838" y="2511"/>
                    </a:lnTo>
                    <a:lnTo>
                      <a:pt x="2848" y="2512"/>
                    </a:lnTo>
                    <a:lnTo>
                      <a:pt x="2853" y="2517"/>
                    </a:lnTo>
                    <a:lnTo>
                      <a:pt x="2858" y="2531"/>
                    </a:lnTo>
                    <a:lnTo>
                      <a:pt x="2864" y="2543"/>
                    </a:lnTo>
                    <a:lnTo>
                      <a:pt x="2876" y="2544"/>
                    </a:lnTo>
                    <a:lnTo>
                      <a:pt x="2883" y="2550"/>
                    </a:lnTo>
                    <a:lnTo>
                      <a:pt x="2889" y="2561"/>
                    </a:lnTo>
                    <a:lnTo>
                      <a:pt x="2889" y="2565"/>
                    </a:lnTo>
                    <a:lnTo>
                      <a:pt x="2891" y="2569"/>
                    </a:lnTo>
                    <a:lnTo>
                      <a:pt x="2896" y="2570"/>
                    </a:lnTo>
                    <a:lnTo>
                      <a:pt x="2899" y="2570"/>
                    </a:lnTo>
                    <a:lnTo>
                      <a:pt x="2898" y="2576"/>
                    </a:lnTo>
                    <a:lnTo>
                      <a:pt x="2892" y="2579"/>
                    </a:lnTo>
                    <a:lnTo>
                      <a:pt x="2890" y="2585"/>
                    </a:lnTo>
                    <a:lnTo>
                      <a:pt x="2889" y="2587"/>
                    </a:lnTo>
                    <a:lnTo>
                      <a:pt x="2883" y="2588"/>
                    </a:lnTo>
                    <a:lnTo>
                      <a:pt x="2879" y="2590"/>
                    </a:lnTo>
                    <a:lnTo>
                      <a:pt x="2876" y="2595"/>
                    </a:lnTo>
                    <a:lnTo>
                      <a:pt x="2873" y="2598"/>
                    </a:lnTo>
                    <a:lnTo>
                      <a:pt x="2863" y="2599"/>
                    </a:lnTo>
                    <a:lnTo>
                      <a:pt x="2863" y="2610"/>
                    </a:lnTo>
                    <a:lnTo>
                      <a:pt x="2864" y="2615"/>
                    </a:lnTo>
                    <a:lnTo>
                      <a:pt x="2863" y="2629"/>
                    </a:lnTo>
                    <a:lnTo>
                      <a:pt x="2851" y="2641"/>
                    </a:lnTo>
                    <a:lnTo>
                      <a:pt x="2849" y="2643"/>
                    </a:lnTo>
                    <a:lnTo>
                      <a:pt x="2849" y="2647"/>
                    </a:lnTo>
                    <a:lnTo>
                      <a:pt x="2854" y="2656"/>
                    </a:lnTo>
                    <a:lnTo>
                      <a:pt x="2855" y="2657"/>
                    </a:lnTo>
                    <a:lnTo>
                      <a:pt x="2858" y="2657"/>
                    </a:lnTo>
                    <a:lnTo>
                      <a:pt x="2861" y="2657"/>
                    </a:lnTo>
                    <a:lnTo>
                      <a:pt x="2862" y="2658"/>
                    </a:lnTo>
                    <a:lnTo>
                      <a:pt x="2863" y="2662"/>
                    </a:lnTo>
                    <a:lnTo>
                      <a:pt x="2864" y="2664"/>
                    </a:lnTo>
                    <a:lnTo>
                      <a:pt x="2868" y="2664"/>
                    </a:lnTo>
                    <a:lnTo>
                      <a:pt x="2870" y="2666"/>
                    </a:lnTo>
                    <a:lnTo>
                      <a:pt x="2870" y="2669"/>
                    </a:lnTo>
                    <a:lnTo>
                      <a:pt x="2871" y="2670"/>
                    </a:lnTo>
                    <a:lnTo>
                      <a:pt x="2878" y="2672"/>
                    </a:lnTo>
                    <a:lnTo>
                      <a:pt x="2880" y="2674"/>
                    </a:lnTo>
                    <a:lnTo>
                      <a:pt x="2881" y="2676"/>
                    </a:lnTo>
                    <a:lnTo>
                      <a:pt x="2881" y="2678"/>
                    </a:lnTo>
                    <a:lnTo>
                      <a:pt x="2880" y="2681"/>
                    </a:lnTo>
                    <a:lnTo>
                      <a:pt x="2881" y="2684"/>
                    </a:lnTo>
                    <a:lnTo>
                      <a:pt x="2885" y="2693"/>
                    </a:lnTo>
                    <a:lnTo>
                      <a:pt x="2886" y="2697"/>
                    </a:lnTo>
                    <a:lnTo>
                      <a:pt x="2894" y="2699"/>
                    </a:lnTo>
                    <a:lnTo>
                      <a:pt x="2899" y="2703"/>
                    </a:lnTo>
                    <a:lnTo>
                      <a:pt x="2906" y="2712"/>
                    </a:lnTo>
                    <a:lnTo>
                      <a:pt x="2907" y="2714"/>
                    </a:lnTo>
                    <a:lnTo>
                      <a:pt x="2907" y="2716"/>
                    </a:lnTo>
                    <a:lnTo>
                      <a:pt x="2911" y="2718"/>
                    </a:lnTo>
                    <a:lnTo>
                      <a:pt x="2911" y="2721"/>
                    </a:lnTo>
                    <a:lnTo>
                      <a:pt x="2917" y="2726"/>
                    </a:lnTo>
                    <a:lnTo>
                      <a:pt x="2920" y="2730"/>
                    </a:lnTo>
                    <a:lnTo>
                      <a:pt x="2922" y="2734"/>
                    </a:lnTo>
                    <a:lnTo>
                      <a:pt x="2925" y="2742"/>
                    </a:lnTo>
                    <a:lnTo>
                      <a:pt x="2927" y="2742"/>
                    </a:lnTo>
                    <a:lnTo>
                      <a:pt x="2923" y="2749"/>
                    </a:lnTo>
                    <a:lnTo>
                      <a:pt x="2915" y="2752"/>
                    </a:lnTo>
                    <a:lnTo>
                      <a:pt x="2913" y="2754"/>
                    </a:lnTo>
                    <a:lnTo>
                      <a:pt x="2909" y="2755"/>
                    </a:lnTo>
                    <a:lnTo>
                      <a:pt x="2905" y="2756"/>
                    </a:lnTo>
                    <a:lnTo>
                      <a:pt x="2898" y="2756"/>
                    </a:lnTo>
                    <a:lnTo>
                      <a:pt x="2895" y="2755"/>
                    </a:lnTo>
                    <a:lnTo>
                      <a:pt x="2892" y="2756"/>
                    </a:lnTo>
                    <a:lnTo>
                      <a:pt x="2891" y="2756"/>
                    </a:lnTo>
                    <a:lnTo>
                      <a:pt x="2890" y="2761"/>
                    </a:lnTo>
                    <a:lnTo>
                      <a:pt x="2890" y="2770"/>
                    </a:lnTo>
                    <a:lnTo>
                      <a:pt x="2891" y="2777"/>
                    </a:lnTo>
                    <a:lnTo>
                      <a:pt x="2893" y="2788"/>
                    </a:lnTo>
                    <a:lnTo>
                      <a:pt x="2895" y="2791"/>
                    </a:lnTo>
                    <a:lnTo>
                      <a:pt x="2901" y="2797"/>
                    </a:lnTo>
                    <a:lnTo>
                      <a:pt x="2906" y="2801"/>
                    </a:lnTo>
                    <a:lnTo>
                      <a:pt x="2911" y="2806"/>
                    </a:lnTo>
                    <a:lnTo>
                      <a:pt x="2921" y="2808"/>
                    </a:lnTo>
                    <a:lnTo>
                      <a:pt x="2925" y="2817"/>
                    </a:lnTo>
                    <a:lnTo>
                      <a:pt x="2924" y="2827"/>
                    </a:lnTo>
                    <a:lnTo>
                      <a:pt x="2927" y="2839"/>
                    </a:lnTo>
                    <a:lnTo>
                      <a:pt x="2934" y="2849"/>
                    </a:lnTo>
                    <a:lnTo>
                      <a:pt x="2936" y="2852"/>
                    </a:lnTo>
                    <a:lnTo>
                      <a:pt x="2940" y="2856"/>
                    </a:lnTo>
                    <a:lnTo>
                      <a:pt x="2940" y="2859"/>
                    </a:lnTo>
                    <a:lnTo>
                      <a:pt x="2941" y="2865"/>
                    </a:lnTo>
                    <a:lnTo>
                      <a:pt x="2936" y="2869"/>
                    </a:lnTo>
                    <a:lnTo>
                      <a:pt x="2935" y="2874"/>
                    </a:lnTo>
                    <a:lnTo>
                      <a:pt x="2938" y="2888"/>
                    </a:lnTo>
                    <a:lnTo>
                      <a:pt x="2938" y="2896"/>
                    </a:lnTo>
                    <a:lnTo>
                      <a:pt x="2941" y="2900"/>
                    </a:lnTo>
                    <a:lnTo>
                      <a:pt x="2943" y="2902"/>
                    </a:lnTo>
                    <a:lnTo>
                      <a:pt x="2947" y="2901"/>
                    </a:lnTo>
                    <a:lnTo>
                      <a:pt x="2952" y="2902"/>
                    </a:lnTo>
                    <a:lnTo>
                      <a:pt x="2952" y="2905"/>
                    </a:lnTo>
                    <a:lnTo>
                      <a:pt x="2953" y="2910"/>
                    </a:lnTo>
                    <a:lnTo>
                      <a:pt x="2952" y="2918"/>
                    </a:lnTo>
                    <a:lnTo>
                      <a:pt x="2951" y="2919"/>
                    </a:lnTo>
                    <a:lnTo>
                      <a:pt x="2951" y="2923"/>
                    </a:lnTo>
                    <a:lnTo>
                      <a:pt x="2951" y="2925"/>
                    </a:lnTo>
                    <a:lnTo>
                      <a:pt x="2953" y="2931"/>
                    </a:lnTo>
                    <a:lnTo>
                      <a:pt x="2957" y="2935"/>
                    </a:lnTo>
                    <a:lnTo>
                      <a:pt x="2966" y="2935"/>
                    </a:lnTo>
                    <a:lnTo>
                      <a:pt x="2971" y="2936"/>
                    </a:lnTo>
                    <a:lnTo>
                      <a:pt x="2974" y="2941"/>
                    </a:lnTo>
                    <a:lnTo>
                      <a:pt x="2976" y="2942"/>
                    </a:lnTo>
                    <a:lnTo>
                      <a:pt x="2976" y="2943"/>
                    </a:lnTo>
                    <a:lnTo>
                      <a:pt x="2978" y="2950"/>
                    </a:lnTo>
                    <a:lnTo>
                      <a:pt x="2982" y="2952"/>
                    </a:lnTo>
                    <a:lnTo>
                      <a:pt x="2988" y="2957"/>
                    </a:lnTo>
                    <a:lnTo>
                      <a:pt x="2994" y="2960"/>
                    </a:lnTo>
                    <a:lnTo>
                      <a:pt x="2997" y="2962"/>
                    </a:lnTo>
                    <a:lnTo>
                      <a:pt x="3000" y="2967"/>
                    </a:lnTo>
                    <a:lnTo>
                      <a:pt x="3002" y="2968"/>
                    </a:lnTo>
                    <a:lnTo>
                      <a:pt x="3005" y="2969"/>
                    </a:lnTo>
                    <a:lnTo>
                      <a:pt x="3006" y="2969"/>
                    </a:lnTo>
                    <a:lnTo>
                      <a:pt x="3007" y="2969"/>
                    </a:lnTo>
                    <a:lnTo>
                      <a:pt x="3008" y="2971"/>
                    </a:lnTo>
                    <a:lnTo>
                      <a:pt x="3008" y="2972"/>
                    </a:lnTo>
                    <a:lnTo>
                      <a:pt x="3009" y="2973"/>
                    </a:lnTo>
                    <a:lnTo>
                      <a:pt x="3008" y="2979"/>
                    </a:lnTo>
                    <a:lnTo>
                      <a:pt x="3009" y="2979"/>
                    </a:lnTo>
                    <a:lnTo>
                      <a:pt x="3012" y="2981"/>
                    </a:lnTo>
                    <a:lnTo>
                      <a:pt x="3018" y="2987"/>
                    </a:lnTo>
                    <a:lnTo>
                      <a:pt x="3021" y="2988"/>
                    </a:lnTo>
                    <a:lnTo>
                      <a:pt x="3021" y="2990"/>
                    </a:lnTo>
                    <a:lnTo>
                      <a:pt x="3016" y="2993"/>
                    </a:lnTo>
                    <a:lnTo>
                      <a:pt x="3005" y="2992"/>
                    </a:lnTo>
                    <a:lnTo>
                      <a:pt x="2995" y="2997"/>
                    </a:lnTo>
                    <a:lnTo>
                      <a:pt x="2992" y="3002"/>
                    </a:lnTo>
                    <a:lnTo>
                      <a:pt x="2992" y="3005"/>
                    </a:lnTo>
                    <a:lnTo>
                      <a:pt x="2988" y="3008"/>
                    </a:lnTo>
                    <a:lnTo>
                      <a:pt x="2987" y="3012"/>
                    </a:lnTo>
                    <a:lnTo>
                      <a:pt x="2983" y="3014"/>
                    </a:lnTo>
                    <a:lnTo>
                      <a:pt x="2982" y="3015"/>
                    </a:lnTo>
                    <a:lnTo>
                      <a:pt x="2979" y="3019"/>
                    </a:lnTo>
                    <a:lnTo>
                      <a:pt x="2981" y="3026"/>
                    </a:lnTo>
                    <a:lnTo>
                      <a:pt x="2978" y="3031"/>
                    </a:lnTo>
                    <a:lnTo>
                      <a:pt x="2971" y="3036"/>
                    </a:lnTo>
                    <a:lnTo>
                      <a:pt x="2963" y="3036"/>
                    </a:lnTo>
                    <a:lnTo>
                      <a:pt x="2959" y="3039"/>
                    </a:lnTo>
                    <a:lnTo>
                      <a:pt x="2962" y="3046"/>
                    </a:lnTo>
                    <a:lnTo>
                      <a:pt x="2967" y="3050"/>
                    </a:lnTo>
                    <a:lnTo>
                      <a:pt x="2972" y="3050"/>
                    </a:lnTo>
                    <a:lnTo>
                      <a:pt x="2984" y="3059"/>
                    </a:lnTo>
                    <a:lnTo>
                      <a:pt x="2986" y="3061"/>
                    </a:lnTo>
                    <a:lnTo>
                      <a:pt x="2986" y="3064"/>
                    </a:lnTo>
                    <a:lnTo>
                      <a:pt x="2983" y="3072"/>
                    </a:lnTo>
                    <a:lnTo>
                      <a:pt x="2985" y="3077"/>
                    </a:lnTo>
                    <a:lnTo>
                      <a:pt x="2985" y="3082"/>
                    </a:lnTo>
                    <a:lnTo>
                      <a:pt x="2983" y="3086"/>
                    </a:lnTo>
                    <a:lnTo>
                      <a:pt x="2976" y="3094"/>
                    </a:lnTo>
                    <a:lnTo>
                      <a:pt x="2976" y="3096"/>
                    </a:lnTo>
                    <a:lnTo>
                      <a:pt x="2975" y="3112"/>
                    </a:lnTo>
                    <a:lnTo>
                      <a:pt x="2976" y="3116"/>
                    </a:lnTo>
                    <a:lnTo>
                      <a:pt x="2976" y="3122"/>
                    </a:lnTo>
                    <a:lnTo>
                      <a:pt x="2978" y="3135"/>
                    </a:lnTo>
                    <a:lnTo>
                      <a:pt x="2978" y="3139"/>
                    </a:lnTo>
                    <a:lnTo>
                      <a:pt x="2976" y="3143"/>
                    </a:lnTo>
                    <a:lnTo>
                      <a:pt x="2971" y="3143"/>
                    </a:lnTo>
                    <a:lnTo>
                      <a:pt x="2965" y="3138"/>
                    </a:lnTo>
                    <a:lnTo>
                      <a:pt x="2955" y="3138"/>
                    </a:lnTo>
                    <a:lnTo>
                      <a:pt x="2952" y="3138"/>
                    </a:lnTo>
                    <a:lnTo>
                      <a:pt x="2944" y="3133"/>
                    </a:lnTo>
                    <a:lnTo>
                      <a:pt x="2936" y="3136"/>
                    </a:lnTo>
                    <a:lnTo>
                      <a:pt x="2930" y="3132"/>
                    </a:lnTo>
                    <a:lnTo>
                      <a:pt x="2925" y="3133"/>
                    </a:lnTo>
                    <a:lnTo>
                      <a:pt x="2923" y="3133"/>
                    </a:lnTo>
                    <a:lnTo>
                      <a:pt x="2914" y="3142"/>
                    </a:lnTo>
                    <a:lnTo>
                      <a:pt x="2901" y="3153"/>
                    </a:lnTo>
                    <a:lnTo>
                      <a:pt x="2895" y="3154"/>
                    </a:lnTo>
                    <a:lnTo>
                      <a:pt x="2892" y="3160"/>
                    </a:lnTo>
                    <a:lnTo>
                      <a:pt x="2890" y="3180"/>
                    </a:lnTo>
                    <a:lnTo>
                      <a:pt x="2893" y="3195"/>
                    </a:lnTo>
                    <a:lnTo>
                      <a:pt x="2902" y="3207"/>
                    </a:lnTo>
                    <a:lnTo>
                      <a:pt x="2905" y="3225"/>
                    </a:lnTo>
                    <a:lnTo>
                      <a:pt x="2905" y="3228"/>
                    </a:lnTo>
                    <a:lnTo>
                      <a:pt x="2910" y="3235"/>
                    </a:lnTo>
                    <a:lnTo>
                      <a:pt x="2910" y="3239"/>
                    </a:lnTo>
                    <a:lnTo>
                      <a:pt x="2909" y="3240"/>
                    </a:lnTo>
                    <a:lnTo>
                      <a:pt x="2907" y="3240"/>
                    </a:lnTo>
                    <a:lnTo>
                      <a:pt x="2903" y="3242"/>
                    </a:lnTo>
                    <a:lnTo>
                      <a:pt x="2902" y="3252"/>
                    </a:lnTo>
                    <a:lnTo>
                      <a:pt x="2900" y="3256"/>
                    </a:lnTo>
                    <a:lnTo>
                      <a:pt x="2900" y="3261"/>
                    </a:lnTo>
                    <a:lnTo>
                      <a:pt x="2898" y="3269"/>
                    </a:lnTo>
                    <a:lnTo>
                      <a:pt x="2892" y="3277"/>
                    </a:lnTo>
                    <a:lnTo>
                      <a:pt x="2889" y="3274"/>
                    </a:lnTo>
                    <a:lnTo>
                      <a:pt x="2881" y="3273"/>
                    </a:lnTo>
                    <a:lnTo>
                      <a:pt x="2879" y="3271"/>
                    </a:lnTo>
                    <a:lnTo>
                      <a:pt x="2874" y="3271"/>
                    </a:lnTo>
                    <a:lnTo>
                      <a:pt x="2872" y="3272"/>
                    </a:lnTo>
                    <a:lnTo>
                      <a:pt x="2870" y="3271"/>
                    </a:lnTo>
                    <a:lnTo>
                      <a:pt x="2858" y="3270"/>
                    </a:lnTo>
                    <a:lnTo>
                      <a:pt x="2855" y="3268"/>
                    </a:lnTo>
                    <a:lnTo>
                      <a:pt x="2850" y="3267"/>
                    </a:lnTo>
                    <a:lnTo>
                      <a:pt x="2848" y="3266"/>
                    </a:lnTo>
                    <a:lnTo>
                      <a:pt x="2843" y="3259"/>
                    </a:lnTo>
                    <a:lnTo>
                      <a:pt x="2838" y="3254"/>
                    </a:lnTo>
                    <a:lnTo>
                      <a:pt x="2834" y="3254"/>
                    </a:lnTo>
                    <a:lnTo>
                      <a:pt x="2829" y="3259"/>
                    </a:lnTo>
                    <a:lnTo>
                      <a:pt x="2824" y="3263"/>
                    </a:lnTo>
                    <a:lnTo>
                      <a:pt x="2821" y="3268"/>
                    </a:lnTo>
                    <a:lnTo>
                      <a:pt x="2818" y="3274"/>
                    </a:lnTo>
                    <a:lnTo>
                      <a:pt x="2811" y="3287"/>
                    </a:lnTo>
                    <a:lnTo>
                      <a:pt x="2805" y="3299"/>
                    </a:lnTo>
                    <a:lnTo>
                      <a:pt x="2803" y="3300"/>
                    </a:lnTo>
                    <a:lnTo>
                      <a:pt x="2802" y="3305"/>
                    </a:lnTo>
                    <a:lnTo>
                      <a:pt x="2799" y="3305"/>
                    </a:lnTo>
                    <a:lnTo>
                      <a:pt x="2797" y="3310"/>
                    </a:lnTo>
                    <a:lnTo>
                      <a:pt x="2791" y="3312"/>
                    </a:lnTo>
                    <a:lnTo>
                      <a:pt x="2790" y="3312"/>
                    </a:lnTo>
                    <a:lnTo>
                      <a:pt x="2776" y="3304"/>
                    </a:lnTo>
                    <a:lnTo>
                      <a:pt x="2765" y="3303"/>
                    </a:lnTo>
                    <a:lnTo>
                      <a:pt x="2757" y="3305"/>
                    </a:lnTo>
                    <a:lnTo>
                      <a:pt x="2751" y="3309"/>
                    </a:lnTo>
                    <a:lnTo>
                      <a:pt x="2748" y="3315"/>
                    </a:lnTo>
                    <a:lnTo>
                      <a:pt x="2748" y="3326"/>
                    </a:lnTo>
                    <a:lnTo>
                      <a:pt x="2756" y="3340"/>
                    </a:lnTo>
                    <a:lnTo>
                      <a:pt x="2756" y="3346"/>
                    </a:lnTo>
                    <a:lnTo>
                      <a:pt x="2753" y="3351"/>
                    </a:lnTo>
                    <a:lnTo>
                      <a:pt x="2746" y="3353"/>
                    </a:lnTo>
                    <a:lnTo>
                      <a:pt x="2744" y="3356"/>
                    </a:lnTo>
                    <a:lnTo>
                      <a:pt x="2744" y="3359"/>
                    </a:lnTo>
                    <a:lnTo>
                      <a:pt x="2754" y="3367"/>
                    </a:lnTo>
                    <a:lnTo>
                      <a:pt x="2762" y="3368"/>
                    </a:lnTo>
                    <a:lnTo>
                      <a:pt x="2766" y="3371"/>
                    </a:lnTo>
                    <a:lnTo>
                      <a:pt x="2766" y="3376"/>
                    </a:lnTo>
                    <a:lnTo>
                      <a:pt x="2765" y="3381"/>
                    </a:lnTo>
                    <a:lnTo>
                      <a:pt x="2765" y="3383"/>
                    </a:lnTo>
                    <a:lnTo>
                      <a:pt x="2768" y="3387"/>
                    </a:lnTo>
                    <a:lnTo>
                      <a:pt x="2774" y="3389"/>
                    </a:lnTo>
                    <a:lnTo>
                      <a:pt x="2778" y="3393"/>
                    </a:lnTo>
                    <a:lnTo>
                      <a:pt x="2776" y="3397"/>
                    </a:lnTo>
                    <a:lnTo>
                      <a:pt x="2776" y="3405"/>
                    </a:lnTo>
                    <a:lnTo>
                      <a:pt x="2780" y="3412"/>
                    </a:lnTo>
                    <a:lnTo>
                      <a:pt x="2778" y="3417"/>
                    </a:lnTo>
                    <a:lnTo>
                      <a:pt x="2774" y="3420"/>
                    </a:lnTo>
                    <a:lnTo>
                      <a:pt x="2764" y="3419"/>
                    </a:lnTo>
                    <a:lnTo>
                      <a:pt x="2758" y="3423"/>
                    </a:lnTo>
                    <a:lnTo>
                      <a:pt x="2756" y="3432"/>
                    </a:lnTo>
                    <a:lnTo>
                      <a:pt x="2746" y="3440"/>
                    </a:lnTo>
                    <a:lnTo>
                      <a:pt x="2746" y="3446"/>
                    </a:lnTo>
                    <a:lnTo>
                      <a:pt x="2741" y="3460"/>
                    </a:lnTo>
                    <a:lnTo>
                      <a:pt x="2737" y="3466"/>
                    </a:lnTo>
                    <a:lnTo>
                      <a:pt x="2718" y="3466"/>
                    </a:lnTo>
                    <a:lnTo>
                      <a:pt x="2702" y="3475"/>
                    </a:lnTo>
                    <a:lnTo>
                      <a:pt x="2688" y="3480"/>
                    </a:lnTo>
                    <a:lnTo>
                      <a:pt x="2683" y="3485"/>
                    </a:lnTo>
                    <a:lnTo>
                      <a:pt x="2676" y="3490"/>
                    </a:lnTo>
                    <a:lnTo>
                      <a:pt x="2669" y="3498"/>
                    </a:lnTo>
                    <a:lnTo>
                      <a:pt x="2662" y="3508"/>
                    </a:lnTo>
                    <a:lnTo>
                      <a:pt x="2647" y="3507"/>
                    </a:lnTo>
                    <a:lnTo>
                      <a:pt x="2645" y="3505"/>
                    </a:lnTo>
                    <a:lnTo>
                      <a:pt x="2643" y="3506"/>
                    </a:lnTo>
                    <a:lnTo>
                      <a:pt x="2636" y="3513"/>
                    </a:lnTo>
                    <a:lnTo>
                      <a:pt x="2636" y="3519"/>
                    </a:lnTo>
                    <a:lnTo>
                      <a:pt x="2638" y="3523"/>
                    </a:lnTo>
                    <a:lnTo>
                      <a:pt x="2636" y="3528"/>
                    </a:lnTo>
                    <a:lnTo>
                      <a:pt x="2632" y="3530"/>
                    </a:lnTo>
                    <a:lnTo>
                      <a:pt x="2621" y="3529"/>
                    </a:lnTo>
                    <a:lnTo>
                      <a:pt x="2615" y="3531"/>
                    </a:lnTo>
                    <a:lnTo>
                      <a:pt x="2613" y="3536"/>
                    </a:lnTo>
                    <a:lnTo>
                      <a:pt x="2613" y="3538"/>
                    </a:lnTo>
                    <a:lnTo>
                      <a:pt x="2615" y="3541"/>
                    </a:lnTo>
                    <a:lnTo>
                      <a:pt x="2614" y="3557"/>
                    </a:lnTo>
                    <a:lnTo>
                      <a:pt x="2612" y="3561"/>
                    </a:lnTo>
                    <a:lnTo>
                      <a:pt x="2611" y="3571"/>
                    </a:lnTo>
                    <a:lnTo>
                      <a:pt x="2611" y="3583"/>
                    </a:lnTo>
                    <a:lnTo>
                      <a:pt x="2612" y="3587"/>
                    </a:lnTo>
                    <a:lnTo>
                      <a:pt x="2609" y="3591"/>
                    </a:lnTo>
                    <a:lnTo>
                      <a:pt x="2598" y="3589"/>
                    </a:lnTo>
                    <a:lnTo>
                      <a:pt x="2593" y="3587"/>
                    </a:lnTo>
                    <a:lnTo>
                      <a:pt x="2590" y="3579"/>
                    </a:lnTo>
                    <a:lnTo>
                      <a:pt x="2586" y="3578"/>
                    </a:lnTo>
                    <a:lnTo>
                      <a:pt x="2584" y="3583"/>
                    </a:lnTo>
                    <a:lnTo>
                      <a:pt x="2579" y="3591"/>
                    </a:lnTo>
                    <a:lnTo>
                      <a:pt x="2568" y="3595"/>
                    </a:lnTo>
                    <a:lnTo>
                      <a:pt x="2564" y="3598"/>
                    </a:lnTo>
                    <a:lnTo>
                      <a:pt x="2559" y="3600"/>
                    </a:lnTo>
                    <a:lnTo>
                      <a:pt x="2549" y="3600"/>
                    </a:lnTo>
                    <a:lnTo>
                      <a:pt x="2546" y="3602"/>
                    </a:lnTo>
                    <a:lnTo>
                      <a:pt x="2547" y="3606"/>
                    </a:lnTo>
                    <a:lnTo>
                      <a:pt x="2553" y="3614"/>
                    </a:lnTo>
                    <a:lnTo>
                      <a:pt x="2553" y="3616"/>
                    </a:lnTo>
                    <a:lnTo>
                      <a:pt x="2553" y="3619"/>
                    </a:lnTo>
                    <a:lnTo>
                      <a:pt x="2553" y="3621"/>
                    </a:lnTo>
                    <a:lnTo>
                      <a:pt x="2555" y="3621"/>
                    </a:lnTo>
                    <a:lnTo>
                      <a:pt x="2555" y="3622"/>
                    </a:lnTo>
                    <a:lnTo>
                      <a:pt x="2558" y="3624"/>
                    </a:lnTo>
                    <a:lnTo>
                      <a:pt x="2558" y="3626"/>
                    </a:lnTo>
                    <a:lnTo>
                      <a:pt x="2563" y="3631"/>
                    </a:lnTo>
                    <a:lnTo>
                      <a:pt x="2571" y="3634"/>
                    </a:lnTo>
                    <a:lnTo>
                      <a:pt x="2577" y="3640"/>
                    </a:lnTo>
                    <a:lnTo>
                      <a:pt x="2582" y="3639"/>
                    </a:lnTo>
                    <a:lnTo>
                      <a:pt x="2590" y="3631"/>
                    </a:lnTo>
                    <a:lnTo>
                      <a:pt x="2592" y="3629"/>
                    </a:lnTo>
                    <a:lnTo>
                      <a:pt x="2598" y="3620"/>
                    </a:lnTo>
                    <a:lnTo>
                      <a:pt x="2604" y="3620"/>
                    </a:lnTo>
                    <a:lnTo>
                      <a:pt x="2608" y="3623"/>
                    </a:lnTo>
                    <a:lnTo>
                      <a:pt x="2609" y="3629"/>
                    </a:lnTo>
                    <a:lnTo>
                      <a:pt x="2608" y="3647"/>
                    </a:lnTo>
                    <a:lnTo>
                      <a:pt x="2610" y="3656"/>
                    </a:lnTo>
                    <a:lnTo>
                      <a:pt x="2616" y="3660"/>
                    </a:lnTo>
                    <a:lnTo>
                      <a:pt x="2622" y="3672"/>
                    </a:lnTo>
                    <a:lnTo>
                      <a:pt x="2632" y="3680"/>
                    </a:lnTo>
                    <a:lnTo>
                      <a:pt x="2656" y="3682"/>
                    </a:lnTo>
                    <a:lnTo>
                      <a:pt x="2665" y="3685"/>
                    </a:lnTo>
                    <a:lnTo>
                      <a:pt x="2671" y="3695"/>
                    </a:lnTo>
                    <a:lnTo>
                      <a:pt x="2678" y="3696"/>
                    </a:lnTo>
                    <a:lnTo>
                      <a:pt x="2679" y="3698"/>
                    </a:lnTo>
                    <a:lnTo>
                      <a:pt x="2682" y="3705"/>
                    </a:lnTo>
                    <a:lnTo>
                      <a:pt x="2681" y="3716"/>
                    </a:lnTo>
                    <a:lnTo>
                      <a:pt x="2685" y="3719"/>
                    </a:lnTo>
                    <a:lnTo>
                      <a:pt x="2684" y="3722"/>
                    </a:lnTo>
                    <a:lnTo>
                      <a:pt x="2684" y="3724"/>
                    </a:lnTo>
                    <a:lnTo>
                      <a:pt x="2685" y="3727"/>
                    </a:lnTo>
                    <a:lnTo>
                      <a:pt x="2689" y="3732"/>
                    </a:lnTo>
                    <a:lnTo>
                      <a:pt x="2692" y="3737"/>
                    </a:lnTo>
                    <a:lnTo>
                      <a:pt x="2694" y="3746"/>
                    </a:lnTo>
                    <a:lnTo>
                      <a:pt x="2695" y="3746"/>
                    </a:lnTo>
                    <a:lnTo>
                      <a:pt x="2699" y="3755"/>
                    </a:lnTo>
                    <a:lnTo>
                      <a:pt x="2703" y="3756"/>
                    </a:lnTo>
                    <a:lnTo>
                      <a:pt x="2705" y="3759"/>
                    </a:lnTo>
                    <a:lnTo>
                      <a:pt x="2706" y="3764"/>
                    </a:lnTo>
                    <a:lnTo>
                      <a:pt x="2703" y="3769"/>
                    </a:lnTo>
                    <a:lnTo>
                      <a:pt x="2698" y="3770"/>
                    </a:lnTo>
                    <a:lnTo>
                      <a:pt x="2694" y="3769"/>
                    </a:lnTo>
                    <a:lnTo>
                      <a:pt x="2692" y="3768"/>
                    </a:lnTo>
                    <a:lnTo>
                      <a:pt x="2686" y="3763"/>
                    </a:lnTo>
                    <a:lnTo>
                      <a:pt x="2684" y="3763"/>
                    </a:lnTo>
                    <a:lnTo>
                      <a:pt x="2683" y="3765"/>
                    </a:lnTo>
                    <a:lnTo>
                      <a:pt x="2682" y="3771"/>
                    </a:lnTo>
                    <a:lnTo>
                      <a:pt x="2679" y="3778"/>
                    </a:lnTo>
                    <a:lnTo>
                      <a:pt x="2678" y="3784"/>
                    </a:lnTo>
                    <a:lnTo>
                      <a:pt x="2677" y="3784"/>
                    </a:lnTo>
                    <a:lnTo>
                      <a:pt x="2672" y="3797"/>
                    </a:lnTo>
                    <a:lnTo>
                      <a:pt x="2667" y="3800"/>
                    </a:lnTo>
                    <a:lnTo>
                      <a:pt x="2662" y="3800"/>
                    </a:lnTo>
                    <a:lnTo>
                      <a:pt x="2650" y="3790"/>
                    </a:lnTo>
                    <a:lnTo>
                      <a:pt x="2646" y="3790"/>
                    </a:lnTo>
                    <a:lnTo>
                      <a:pt x="2640" y="3801"/>
                    </a:lnTo>
                    <a:lnTo>
                      <a:pt x="2640" y="3805"/>
                    </a:lnTo>
                    <a:lnTo>
                      <a:pt x="2641" y="3809"/>
                    </a:lnTo>
                    <a:lnTo>
                      <a:pt x="2641" y="3811"/>
                    </a:lnTo>
                    <a:lnTo>
                      <a:pt x="2634" y="3818"/>
                    </a:lnTo>
                    <a:lnTo>
                      <a:pt x="2631" y="3816"/>
                    </a:lnTo>
                    <a:lnTo>
                      <a:pt x="2626" y="3816"/>
                    </a:lnTo>
                    <a:lnTo>
                      <a:pt x="2625" y="3826"/>
                    </a:lnTo>
                    <a:lnTo>
                      <a:pt x="2621" y="3836"/>
                    </a:lnTo>
                    <a:lnTo>
                      <a:pt x="2617" y="3841"/>
                    </a:lnTo>
                    <a:lnTo>
                      <a:pt x="2609" y="3841"/>
                    </a:lnTo>
                    <a:lnTo>
                      <a:pt x="2606" y="3842"/>
                    </a:lnTo>
                    <a:lnTo>
                      <a:pt x="2605" y="3844"/>
                    </a:lnTo>
                    <a:lnTo>
                      <a:pt x="2604" y="3858"/>
                    </a:lnTo>
                    <a:lnTo>
                      <a:pt x="2602" y="3861"/>
                    </a:lnTo>
                    <a:lnTo>
                      <a:pt x="2600" y="3864"/>
                    </a:lnTo>
                    <a:lnTo>
                      <a:pt x="2591" y="3859"/>
                    </a:lnTo>
                    <a:lnTo>
                      <a:pt x="2589" y="3854"/>
                    </a:lnTo>
                    <a:lnTo>
                      <a:pt x="2585" y="3852"/>
                    </a:lnTo>
                    <a:lnTo>
                      <a:pt x="2578" y="3851"/>
                    </a:lnTo>
                    <a:lnTo>
                      <a:pt x="2574" y="3846"/>
                    </a:lnTo>
                    <a:lnTo>
                      <a:pt x="2571" y="3843"/>
                    </a:lnTo>
                    <a:lnTo>
                      <a:pt x="2568" y="3844"/>
                    </a:lnTo>
                    <a:lnTo>
                      <a:pt x="2568" y="3851"/>
                    </a:lnTo>
                    <a:lnTo>
                      <a:pt x="2565" y="3853"/>
                    </a:lnTo>
                    <a:lnTo>
                      <a:pt x="2552" y="3852"/>
                    </a:lnTo>
                    <a:lnTo>
                      <a:pt x="2547" y="3853"/>
                    </a:lnTo>
                    <a:lnTo>
                      <a:pt x="2544" y="3851"/>
                    </a:lnTo>
                    <a:lnTo>
                      <a:pt x="2541" y="3854"/>
                    </a:lnTo>
                    <a:lnTo>
                      <a:pt x="2539" y="3857"/>
                    </a:lnTo>
                    <a:lnTo>
                      <a:pt x="2537" y="3858"/>
                    </a:lnTo>
                    <a:lnTo>
                      <a:pt x="2536" y="3862"/>
                    </a:lnTo>
                    <a:lnTo>
                      <a:pt x="2531" y="3859"/>
                    </a:lnTo>
                    <a:lnTo>
                      <a:pt x="2527" y="3859"/>
                    </a:lnTo>
                    <a:lnTo>
                      <a:pt x="2522" y="3854"/>
                    </a:lnTo>
                    <a:lnTo>
                      <a:pt x="2519" y="3850"/>
                    </a:lnTo>
                    <a:lnTo>
                      <a:pt x="2518" y="3850"/>
                    </a:lnTo>
                    <a:lnTo>
                      <a:pt x="2521" y="3846"/>
                    </a:lnTo>
                    <a:lnTo>
                      <a:pt x="2520" y="3843"/>
                    </a:lnTo>
                    <a:lnTo>
                      <a:pt x="2509" y="3832"/>
                    </a:lnTo>
                    <a:lnTo>
                      <a:pt x="2505" y="3830"/>
                    </a:lnTo>
                    <a:lnTo>
                      <a:pt x="2503" y="3830"/>
                    </a:lnTo>
                    <a:lnTo>
                      <a:pt x="2501" y="3832"/>
                    </a:lnTo>
                    <a:lnTo>
                      <a:pt x="2499" y="3833"/>
                    </a:lnTo>
                    <a:lnTo>
                      <a:pt x="2497" y="3833"/>
                    </a:lnTo>
                    <a:lnTo>
                      <a:pt x="2497" y="3832"/>
                    </a:lnTo>
                    <a:lnTo>
                      <a:pt x="2496" y="3828"/>
                    </a:lnTo>
                    <a:lnTo>
                      <a:pt x="2491" y="3825"/>
                    </a:lnTo>
                    <a:lnTo>
                      <a:pt x="2488" y="3825"/>
                    </a:lnTo>
                    <a:lnTo>
                      <a:pt x="2484" y="3821"/>
                    </a:lnTo>
                    <a:lnTo>
                      <a:pt x="2482" y="3818"/>
                    </a:lnTo>
                    <a:lnTo>
                      <a:pt x="2481" y="3818"/>
                    </a:lnTo>
                    <a:lnTo>
                      <a:pt x="2479" y="3819"/>
                    </a:lnTo>
                    <a:lnTo>
                      <a:pt x="2475" y="3820"/>
                    </a:lnTo>
                    <a:lnTo>
                      <a:pt x="2474" y="3819"/>
                    </a:lnTo>
                    <a:lnTo>
                      <a:pt x="2474" y="3818"/>
                    </a:lnTo>
                    <a:lnTo>
                      <a:pt x="2474" y="3815"/>
                    </a:lnTo>
                    <a:lnTo>
                      <a:pt x="2471" y="3813"/>
                    </a:lnTo>
                    <a:lnTo>
                      <a:pt x="2469" y="3811"/>
                    </a:lnTo>
                    <a:lnTo>
                      <a:pt x="2468" y="3810"/>
                    </a:lnTo>
                    <a:lnTo>
                      <a:pt x="2461" y="3813"/>
                    </a:lnTo>
                    <a:lnTo>
                      <a:pt x="2458" y="3813"/>
                    </a:lnTo>
                    <a:lnTo>
                      <a:pt x="2456" y="3816"/>
                    </a:lnTo>
                    <a:lnTo>
                      <a:pt x="2454" y="3816"/>
                    </a:lnTo>
                    <a:lnTo>
                      <a:pt x="2451" y="3812"/>
                    </a:lnTo>
                    <a:lnTo>
                      <a:pt x="2453" y="3810"/>
                    </a:lnTo>
                    <a:lnTo>
                      <a:pt x="2453" y="3808"/>
                    </a:lnTo>
                    <a:lnTo>
                      <a:pt x="2451" y="3807"/>
                    </a:lnTo>
                    <a:lnTo>
                      <a:pt x="2449" y="3806"/>
                    </a:lnTo>
                    <a:lnTo>
                      <a:pt x="2446" y="3803"/>
                    </a:lnTo>
                    <a:lnTo>
                      <a:pt x="2438" y="3805"/>
                    </a:lnTo>
                    <a:lnTo>
                      <a:pt x="2436" y="3800"/>
                    </a:lnTo>
                    <a:lnTo>
                      <a:pt x="2434" y="3800"/>
                    </a:lnTo>
                    <a:lnTo>
                      <a:pt x="2432" y="3800"/>
                    </a:lnTo>
                    <a:lnTo>
                      <a:pt x="2429" y="3799"/>
                    </a:lnTo>
                    <a:lnTo>
                      <a:pt x="2427" y="3797"/>
                    </a:lnTo>
                    <a:lnTo>
                      <a:pt x="2425" y="3796"/>
                    </a:lnTo>
                    <a:lnTo>
                      <a:pt x="2419" y="3795"/>
                    </a:lnTo>
                    <a:lnTo>
                      <a:pt x="2419" y="3794"/>
                    </a:lnTo>
                    <a:lnTo>
                      <a:pt x="2416" y="3791"/>
                    </a:lnTo>
                    <a:lnTo>
                      <a:pt x="2415" y="3790"/>
                    </a:lnTo>
                    <a:lnTo>
                      <a:pt x="2412" y="3789"/>
                    </a:lnTo>
                    <a:lnTo>
                      <a:pt x="2409" y="3789"/>
                    </a:lnTo>
                    <a:lnTo>
                      <a:pt x="2406" y="3789"/>
                    </a:lnTo>
                    <a:lnTo>
                      <a:pt x="2403" y="3790"/>
                    </a:lnTo>
                    <a:lnTo>
                      <a:pt x="2401" y="3790"/>
                    </a:lnTo>
                    <a:lnTo>
                      <a:pt x="2399" y="3788"/>
                    </a:lnTo>
                    <a:lnTo>
                      <a:pt x="2403" y="3788"/>
                    </a:lnTo>
                    <a:lnTo>
                      <a:pt x="2404" y="3787"/>
                    </a:lnTo>
                    <a:lnTo>
                      <a:pt x="2401" y="3784"/>
                    </a:lnTo>
                    <a:lnTo>
                      <a:pt x="2402" y="3781"/>
                    </a:lnTo>
                    <a:lnTo>
                      <a:pt x="2401" y="3779"/>
                    </a:lnTo>
                    <a:lnTo>
                      <a:pt x="2399" y="3779"/>
                    </a:lnTo>
                    <a:lnTo>
                      <a:pt x="2397" y="3780"/>
                    </a:lnTo>
                    <a:lnTo>
                      <a:pt x="2392" y="3779"/>
                    </a:lnTo>
                    <a:lnTo>
                      <a:pt x="2391" y="3777"/>
                    </a:lnTo>
                    <a:lnTo>
                      <a:pt x="2389" y="3776"/>
                    </a:lnTo>
                    <a:lnTo>
                      <a:pt x="2386" y="3775"/>
                    </a:lnTo>
                    <a:lnTo>
                      <a:pt x="2382" y="3770"/>
                    </a:lnTo>
                    <a:lnTo>
                      <a:pt x="2383" y="3768"/>
                    </a:lnTo>
                    <a:lnTo>
                      <a:pt x="2382" y="3767"/>
                    </a:lnTo>
                    <a:lnTo>
                      <a:pt x="2381" y="3766"/>
                    </a:lnTo>
                    <a:lnTo>
                      <a:pt x="2377" y="3766"/>
                    </a:lnTo>
                    <a:lnTo>
                      <a:pt x="2375" y="3766"/>
                    </a:lnTo>
                    <a:lnTo>
                      <a:pt x="2373" y="3766"/>
                    </a:lnTo>
                    <a:lnTo>
                      <a:pt x="2367" y="3759"/>
                    </a:lnTo>
                    <a:lnTo>
                      <a:pt x="2361" y="3761"/>
                    </a:lnTo>
                    <a:lnTo>
                      <a:pt x="2360" y="3761"/>
                    </a:lnTo>
                    <a:lnTo>
                      <a:pt x="2353" y="3754"/>
                    </a:lnTo>
                    <a:lnTo>
                      <a:pt x="2346" y="3750"/>
                    </a:lnTo>
                    <a:lnTo>
                      <a:pt x="2334" y="3749"/>
                    </a:lnTo>
                    <a:lnTo>
                      <a:pt x="2330" y="3746"/>
                    </a:lnTo>
                    <a:lnTo>
                      <a:pt x="2321" y="3745"/>
                    </a:lnTo>
                    <a:lnTo>
                      <a:pt x="2319" y="3747"/>
                    </a:lnTo>
                    <a:lnTo>
                      <a:pt x="2315" y="3746"/>
                    </a:lnTo>
                    <a:lnTo>
                      <a:pt x="2314" y="3745"/>
                    </a:lnTo>
                    <a:lnTo>
                      <a:pt x="2311" y="3744"/>
                    </a:lnTo>
                    <a:lnTo>
                      <a:pt x="2309" y="3739"/>
                    </a:lnTo>
                    <a:lnTo>
                      <a:pt x="2304" y="3738"/>
                    </a:lnTo>
                    <a:lnTo>
                      <a:pt x="2303" y="3735"/>
                    </a:lnTo>
                    <a:lnTo>
                      <a:pt x="2302" y="3732"/>
                    </a:lnTo>
                    <a:lnTo>
                      <a:pt x="2295" y="3724"/>
                    </a:lnTo>
                    <a:lnTo>
                      <a:pt x="2292" y="3723"/>
                    </a:lnTo>
                    <a:lnTo>
                      <a:pt x="2287" y="3719"/>
                    </a:lnTo>
                    <a:lnTo>
                      <a:pt x="2267" y="3719"/>
                    </a:lnTo>
                    <a:lnTo>
                      <a:pt x="2263" y="3720"/>
                    </a:lnTo>
                    <a:lnTo>
                      <a:pt x="2259" y="3728"/>
                    </a:lnTo>
                    <a:lnTo>
                      <a:pt x="2258" y="3733"/>
                    </a:lnTo>
                    <a:lnTo>
                      <a:pt x="2256" y="3736"/>
                    </a:lnTo>
                    <a:lnTo>
                      <a:pt x="2250" y="3738"/>
                    </a:lnTo>
                    <a:lnTo>
                      <a:pt x="2244" y="3738"/>
                    </a:lnTo>
                    <a:lnTo>
                      <a:pt x="2239" y="3740"/>
                    </a:lnTo>
                    <a:lnTo>
                      <a:pt x="2234" y="3746"/>
                    </a:lnTo>
                    <a:lnTo>
                      <a:pt x="2234" y="3753"/>
                    </a:lnTo>
                    <a:lnTo>
                      <a:pt x="2232" y="3757"/>
                    </a:lnTo>
                    <a:lnTo>
                      <a:pt x="2231" y="3770"/>
                    </a:lnTo>
                    <a:lnTo>
                      <a:pt x="2227" y="3782"/>
                    </a:lnTo>
                    <a:lnTo>
                      <a:pt x="2223" y="3787"/>
                    </a:lnTo>
                    <a:lnTo>
                      <a:pt x="2221" y="3788"/>
                    </a:lnTo>
                    <a:lnTo>
                      <a:pt x="2220" y="3792"/>
                    </a:lnTo>
                    <a:lnTo>
                      <a:pt x="2216" y="3796"/>
                    </a:lnTo>
                    <a:lnTo>
                      <a:pt x="2216" y="3801"/>
                    </a:lnTo>
                    <a:lnTo>
                      <a:pt x="2221" y="3807"/>
                    </a:lnTo>
                    <a:lnTo>
                      <a:pt x="2225" y="3809"/>
                    </a:lnTo>
                    <a:lnTo>
                      <a:pt x="2231" y="3817"/>
                    </a:lnTo>
                    <a:lnTo>
                      <a:pt x="2233" y="3825"/>
                    </a:lnTo>
                    <a:lnTo>
                      <a:pt x="2248" y="3853"/>
                    </a:lnTo>
                    <a:lnTo>
                      <a:pt x="2247" y="3858"/>
                    </a:lnTo>
                    <a:lnTo>
                      <a:pt x="2247" y="3861"/>
                    </a:lnTo>
                    <a:lnTo>
                      <a:pt x="2253" y="3867"/>
                    </a:lnTo>
                    <a:lnTo>
                      <a:pt x="2254" y="3868"/>
                    </a:lnTo>
                    <a:lnTo>
                      <a:pt x="2258" y="3872"/>
                    </a:lnTo>
                    <a:lnTo>
                      <a:pt x="2259" y="3879"/>
                    </a:lnTo>
                    <a:lnTo>
                      <a:pt x="2262" y="3885"/>
                    </a:lnTo>
                    <a:lnTo>
                      <a:pt x="2262" y="3891"/>
                    </a:lnTo>
                    <a:lnTo>
                      <a:pt x="2264" y="3896"/>
                    </a:lnTo>
                    <a:lnTo>
                      <a:pt x="2273" y="3906"/>
                    </a:lnTo>
                    <a:lnTo>
                      <a:pt x="2274" y="3909"/>
                    </a:lnTo>
                    <a:lnTo>
                      <a:pt x="2274" y="3915"/>
                    </a:lnTo>
                    <a:lnTo>
                      <a:pt x="2277" y="3921"/>
                    </a:lnTo>
                    <a:lnTo>
                      <a:pt x="2283" y="3932"/>
                    </a:lnTo>
                    <a:lnTo>
                      <a:pt x="2292" y="3933"/>
                    </a:lnTo>
                    <a:lnTo>
                      <a:pt x="2293" y="3936"/>
                    </a:lnTo>
                    <a:lnTo>
                      <a:pt x="2296" y="3935"/>
                    </a:lnTo>
                    <a:lnTo>
                      <a:pt x="2298" y="3937"/>
                    </a:lnTo>
                    <a:lnTo>
                      <a:pt x="2299" y="3943"/>
                    </a:lnTo>
                    <a:lnTo>
                      <a:pt x="2301" y="3945"/>
                    </a:lnTo>
                    <a:lnTo>
                      <a:pt x="2304" y="3949"/>
                    </a:lnTo>
                    <a:lnTo>
                      <a:pt x="2306" y="3949"/>
                    </a:lnTo>
                    <a:lnTo>
                      <a:pt x="2311" y="3950"/>
                    </a:lnTo>
                    <a:lnTo>
                      <a:pt x="2315" y="3950"/>
                    </a:lnTo>
                    <a:lnTo>
                      <a:pt x="2318" y="3950"/>
                    </a:lnTo>
                    <a:lnTo>
                      <a:pt x="2319" y="3952"/>
                    </a:lnTo>
                    <a:lnTo>
                      <a:pt x="2330" y="3956"/>
                    </a:lnTo>
                    <a:lnTo>
                      <a:pt x="2332" y="3957"/>
                    </a:lnTo>
                    <a:lnTo>
                      <a:pt x="2332" y="3960"/>
                    </a:lnTo>
                    <a:lnTo>
                      <a:pt x="2331" y="3962"/>
                    </a:lnTo>
                    <a:lnTo>
                      <a:pt x="2331" y="3966"/>
                    </a:lnTo>
                    <a:lnTo>
                      <a:pt x="2336" y="3975"/>
                    </a:lnTo>
                    <a:lnTo>
                      <a:pt x="2343" y="3980"/>
                    </a:lnTo>
                    <a:lnTo>
                      <a:pt x="2342" y="3982"/>
                    </a:lnTo>
                    <a:lnTo>
                      <a:pt x="2342" y="3983"/>
                    </a:lnTo>
                    <a:lnTo>
                      <a:pt x="2339" y="3986"/>
                    </a:lnTo>
                    <a:lnTo>
                      <a:pt x="2337" y="3998"/>
                    </a:lnTo>
                    <a:lnTo>
                      <a:pt x="2336" y="4003"/>
                    </a:lnTo>
                    <a:lnTo>
                      <a:pt x="2340" y="4010"/>
                    </a:lnTo>
                    <a:lnTo>
                      <a:pt x="2346" y="4017"/>
                    </a:lnTo>
                    <a:lnTo>
                      <a:pt x="2352" y="4018"/>
                    </a:lnTo>
                    <a:lnTo>
                      <a:pt x="2356" y="4016"/>
                    </a:lnTo>
                    <a:lnTo>
                      <a:pt x="2361" y="4017"/>
                    </a:lnTo>
                    <a:lnTo>
                      <a:pt x="2365" y="4020"/>
                    </a:lnTo>
                    <a:lnTo>
                      <a:pt x="2367" y="4027"/>
                    </a:lnTo>
                    <a:lnTo>
                      <a:pt x="2371" y="4030"/>
                    </a:lnTo>
                    <a:lnTo>
                      <a:pt x="2372" y="4030"/>
                    </a:lnTo>
                    <a:lnTo>
                      <a:pt x="2377" y="4027"/>
                    </a:lnTo>
                    <a:lnTo>
                      <a:pt x="2379" y="4027"/>
                    </a:lnTo>
                    <a:lnTo>
                      <a:pt x="2381" y="4029"/>
                    </a:lnTo>
                    <a:lnTo>
                      <a:pt x="2384" y="4037"/>
                    </a:lnTo>
                    <a:lnTo>
                      <a:pt x="2386" y="4039"/>
                    </a:lnTo>
                    <a:lnTo>
                      <a:pt x="2388" y="4038"/>
                    </a:lnTo>
                    <a:lnTo>
                      <a:pt x="2397" y="4034"/>
                    </a:lnTo>
                    <a:lnTo>
                      <a:pt x="2401" y="4034"/>
                    </a:lnTo>
                    <a:lnTo>
                      <a:pt x="2403" y="4036"/>
                    </a:lnTo>
                    <a:lnTo>
                      <a:pt x="2408" y="4037"/>
                    </a:lnTo>
                    <a:lnTo>
                      <a:pt x="2419" y="4030"/>
                    </a:lnTo>
                    <a:lnTo>
                      <a:pt x="2422" y="4030"/>
                    </a:lnTo>
                    <a:lnTo>
                      <a:pt x="2429" y="4032"/>
                    </a:lnTo>
                    <a:lnTo>
                      <a:pt x="2436" y="4033"/>
                    </a:lnTo>
                    <a:lnTo>
                      <a:pt x="2439" y="4034"/>
                    </a:lnTo>
                    <a:lnTo>
                      <a:pt x="2446" y="4041"/>
                    </a:lnTo>
                    <a:lnTo>
                      <a:pt x="2449" y="4043"/>
                    </a:lnTo>
                    <a:lnTo>
                      <a:pt x="2453" y="4045"/>
                    </a:lnTo>
                    <a:lnTo>
                      <a:pt x="2466" y="4046"/>
                    </a:lnTo>
                    <a:lnTo>
                      <a:pt x="2467" y="4054"/>
                    </a:lnTo>
                    <a:lnTo>
                      <a:pt x="2470" y="4058"/>
                    </a:lnTo>
                    <a:lnTo>
                      <a:pt x="2474" y="4060"/>
                    </a:lnTo>
                    <a:lnTo>
                      <a:pt x="2476" y="4067"/>
                    </a:lnTo>
                    <a:lnTo>
                      <a:pt x="2475" y="4075"/>
                    </a:lnTo>
                    <a:lnTo>
                      <a:pt x="2476" y="4079"/>
                    </a:lnTo>
                    <a:lnTo>
                      <a:pt x="2475" y="4084"/>
                    </a:lnTo>
                    <a:lnTo>
                      <a:pt x="2474" y="4092"/>
                    </a:lnTo>
                    <a:lnTo>
                      <a:pt x="2475" y="4098"/>
                    </a:lnTo>
                    <a:lnTo>
                      <a:pt x="2474" y="4101"/>
                    </a:lnTo>
                    <a:lnTo>
                      <a:pt x="2472" y="4106"/>
                    </a:lnTo>
                    <a:lnTo>
                      <a:pt x="2475" y="4115"/>
                    </a:lnTo>
                    <a:lnTo>
                      <a:pt x="2480" y="4118"/>
                    </a:lnTo>
                    <a:lnTo>
                      <a:pt x="2489" y="4115"/>
                    </a:lnTo>
                    <a:lnTo>
                      <a:pt x="2500" y="4117"/>
                    </a:lnTo>
                    <a:lnTo>
                      <a:pt x="2503" y="4119"/>
                    </a:lnTo>
                    <a:lnTo>
                      <a:pt x="2511" y="4119"/>
                    </a:lnTo>
                    <a:lnTo>
                      <a:pt x="2516" y="4116"/>
                    </a:lnTo>
                    <a:lnTo>
                      <a:pt x="2520" y="4109"/>
                    </a:lnTo>
                    <a:lnTo>
                      <a:pt x="2520" y="4105"/>
                    </a:lnTo>
                    <a:lnTo>
                      <a:pt x="2521" y="4102"/>
                    </a:lnTo>
                    <a:lnTo>
                      <a:pt x="2523" y="4100"/>
                    </a:lnTo>
                    <a:lnTo>
                      <a:pt x="2527" y="4100"/>
                    </a:lnTo>
                    <a:lnTo>
                      <a:pt x="2531" y="4097"/>
                    </a:lnTo>
                    <a:lnTo>
                      <a:pt x="2533" y="4096"/>
                    </a:lnTo>
                    <a:lnTo>
                      <a:pt x="2537" y="4090"/>
                    </a:lnTo>
                    <a:lnTo>
                      <a:pt x="2537" y="4079"/>
                    </a:lnTo>
                    <a:lnTo>
                      <a:pt x="2536" y="4075"/>
                    </a:lnTo>
                    <a:lnTo>
                      <a:pt x="2536" y="4070"/>
                    </a:lnTo>
                    <a:lnTo>
                      <a:pt x="2538" y="4070"/>
                    </a:lnTo>
                    <a:lnTo>
                      <a:pt x="2543" y="4077"/>
                    </a:lnTo>
                    <a:lnTo>
                      <a:pt x="2548" y="4082"/>
                    </a:lnTo>
                    <a:lnTo>
                      <a:pt x="2557" y="4096"/>
                    </a:lnTo>
                    <a:lnTo>
                      <a:pt x="2555" y="4122"/>
                    </a:lnTo>
                    <a:lnTo>
                      <a:pt x="2558" y="4126"/>
                    </a:lnTo>
                    <a:lnTo>
                      <a:pt x="2560" y="4133"/>
                    </a:lnTo>
                    <a:lnTo>
                      <a:pt x="2563" y="4139"/>
                    </a:lnTo>
                    <a:lnTo>
                      <a:pt x="2571" y="4144"/>
                    </a:lnTo>
                    <a:lnTo>
                      <a:pt x="2572" y="4149"/>
                    </a:lnTo>
                    <a:lnTo>
                      <a:pt x="2570" y="4156"/>
                    </a:lnTo>
                    <a:lnTo>
                      <a:pt x="2564" y="4167"/>
                    </a:lnTo>
                    <a:lnTo>
                      <a:pt x="2557" y="4173"/>
                    </a:lnTo>
                    <a:lnTo>
                      <a:pt x="2555" y="4184"/>
                    </a:lnTo>
                    <a:lnTo>
                      <a:pt x="2553" y="4189"/>
                    </a:lnTo>
                    <a:lnTo>
                      <a:pt x="2552" y="4200"/>
                    </a:lnTo>
                    <a:lnTo>
                      <a:pt x="2547" y="4203"/>
                    </a:lnTo>
                    <a:lnTo>
                      <a:pt x="2542" y="4209"/>
                    </a:lnTo>
                    <a:lnTo>
                      <a:pt x="2536" y="4212"/>
                    </a:lnTo>
                    <a:lnTo>
                      <a:pt x="2531" y="4221"/>
                    </a:lnTo>
                    <a:lnTo>
                      <a:pt x="2526" y="4222"/>
                    </a:lnTo>
                    <a:lnTo>
                      <a:pt x="2523" y="4220"/>
                    </a:lnTo>
                    <a:lnTo>
                      <a:pt x="2517" y="4221"/>
                    </a:lnTo>
                    <a:lnTo>
                      <a:pt x="2515" y="4221"/>
                    </a:lnTo>
                    <a:lnTo>
                      <a:pt x="2512" y="4227"/>
                    </a:lnTo>
                    <a:lnTo>
                      <a:pt x="2517" y="4234"/>
                    </a:lnTo>
                    <a:lnTo>
                      <a:pt x="2529" y="4240"/>
                    </a:lnTo>
                    <a:lnTo>
                      <a:pt x="2534" y="4246"/>
                    </a:lnTo>
                    <a:lnTo>
                      <a:pt x="2536" y="4253"/>
                    </a:lnTo>
                    <a:lnTo>
                      <a:pt x="2534" y="4270"/>
                    </a:lnTo>
                    <a:lnTo>
                      <a:pt x="2532" y="4275"/>
                    </a:lnTo>
                    <a:lnTo>
                      <a:pt x="2530" y="4278"/>
                    </a:lnTo>
                    <a:lnTo>
                      <a:pt x="2529" y="4281"/>
                    </a:lnTo>
                    <a:lnTo>
                      <a:pt x="2532" y="4285"/>
                    </a:lnTo>
                    <a:lnTo>
                      <a:pt x="2534" y="4286"/>
                    </a:lnTo>
                    <a:lnTo>
                      <a:pt x="2537" y="4286"/>
                    </a:lnTo>
                    <a:lnTo>
                      <a:pt x="2539" y="4288"/>
                    </a:lnTo>
                    <a:lnTo>
                      <a:pt x="2544" y="4288"/>
                    </a:lnTo>
                    <a:lnTo>
                      <a:pt x="2551" y="4278"/>
                    </a:lnTo>
                    <a:lnTo>
                      <a:pt x="2557" y="4274"/>
                    </a:lnTo>
                    <a:lnTo>
                      <a:pt x="2561" y="4274"/>
                    </a:lnTo>
                    <a:lnTo>
                      <a:pt x="2569" y="4262"/>
                    </a:lnTo>
                    <a:lnTo>
                      <a:pt x="2572" y="4258"/>
                    </a:lnTo>
                    <a:lnTo>
                      <a:pt x="2575" y="4257"/>
                    </a:lnTo>
                    <a:lnTo>
                      <a:pt x="2578" y="4254"/>
                    </a:lnTo>
                    <a:lnTo>
                      <a:pt x="2588" y="4255"/>
                    </a:lnTo>
                    <a:lnTo>
                      <a:pt x="2590" y="4257"/>
                    </a:lnTo>
                    <a:lnTo>
                      <a:pt x="2598" y="4257"/>
                    </a:lnTo>
                    <a:lnTo>
                      <a:pt x="2605" y="4263"/>
                    </a:lnTo>
                    <a:lnTo>
                      <a:pt x="2608" y="4262"/>
                    </a:lnTo>
                    <a:lnTo>
                      <a:pt x="2619" y="4250"/>
                    </a:lnTo>
                    <a:lnTo>
                      <a:pt x="2621" y="4244"/>
                    </a:lnTo>
                    <a:lnTo>
                      <a:pt x="2623" y="4240"/>
                    </a:lnTo>
                    <a:lnTo>
                      <a:pt x="2624" y="4233"/>
                    </a:lnTo>
                    <a:lnTo>
                      <a:pt x="2627" y="4229"/>
                    </a:lnTo>
                    <a:lnTo>
                      <a:pt x="2629" y="4229"/>
                    </a:lnTo>
                    <a:lnTo>
                      <a:pt x="2632" y="4231"/>
                    </a:lnTo>
                    <a:lnTo>
                      <a:pt x="2640" y="4232"/>
                    </a:lnTo>
                    <a:lnTo>
                      <a:pt x="2646" y="4240"/>
                    </a:lnTo>
                    <a:lnTo>
                      <a:pt x="2651" y="4247"/>
                    </a:lnTo>
                    <a:lnTo>
                      <a:pt x="2654" y="4250"/>
                    </a:lnTo>
                    <a:lnTo>
                      <a:pt x="2655" y="4248"/>
                    </a:lnTo>
                    <a:lnTo>
                      <a:pt x="2660" y="4245"/>
                    </a:lnTo>
                    <a:lnTo>
                      <a:pt x="2662" y="4221"/>
                    </a:lnTo>
                    <a:lnTo>
                      <a:pt x="2665" y="4212"/>
                    </a:lnTo>
                    <a:lnTo>
                      <a:pt x="2665" y="4210"/>
                    </a:lnTo>
                    <a:lnTo>
                      <a:pt x="2654" y="4202"/>
                    </a:lnTo>
                    <a:lnTo>
                      <a:pt x="2663" y="4196"/>
                    </a:lnTo>
                    <a:lnTo>
                      <a:pt x="2666" y="4194"/>
                    </a:lnTo>
                    <a:lnTo>
                      <a:pt x="2667" y="4189"/>
                    </a:lnTo>
                    <a:lnTo>
                      <a:pt x="2674" y="4181"/>
                    </a:lnTo>
                    <a:lnTo>
                      <a:pt x="2678" y="4180"/>
                    </a:lnTo>
                    <a:lnTo>
                      <a:pt x="2682" y="4175"/>
                    </a:lnTo>
                    <a:lnTo>
                      <a:pt x="2682" y="4172"/>
                    </a:lnTo>
                    <a:lnTo>
                      <a:pt x="2684" y="4171"/>
                    </a:lnTo>
                    <a:lnTo>
                      <a:pt x="2688" y="4173"/>
                    </a:lnTo>
                    <a:lnTo>
                      <a:pt x="2693" y="4172"/>
                    </a:lnTo>
                    <a:lnTo>
                      <a:pt x="2699" y="4179"/>
                    </a:lnTo>
                    <a:lnTo>
                      <a:pt x="2703" y="4179"/>
                    </a:lnTo>
                    <a:lnTo>
                      <a:pt x="2707" y="4174"/>
                    </a:lnTo>
                    <a:lnTo>
                      <a:pt x="2710" y="4175"/>
                    </a:lnTo>
                    <a:lnTo>
                      <a:pt x="2716" y="4182"/>
                    </a:lnTo>
                    <a:lnTo>
                      <a:pt x="2717" y="4179"/>
                    </a:lnTo>
                    <a:lnTo>
                      <a:pt x="2718" y="4174"/>
                    </a:lnTo>
                    <a:lnTo>
                      <a:pt x="2720" y="4173"/>
                    </a:lnTo>
                    <a:lnTo>
                      <a:pt x="2725" y="4177"/>
                    </a:lnTo>
                    <a:lnTo>
                      <a:pt x="2727" y="4172"/>
                    </a:lnTo>
                    <a:lnTo>
                      <a:pt x="2733" y="4169"/>
                    </a:lnTo>
                    <a:lnTo>
                      <a:pt x="2736" y="4165"/>
                    </a:lnTo>
                    <a:lnTo>
                      <a:pt x="2740" y="4163"/>
                    </a:lnTo>
                    <a:lnTo>
                      <a:pt x="2745" y="4159"/>
                    </a:lnTo>
                    <a:lnTo>
                      <a:pt x="2746" y="4158"/>
                    </a:lnTo>
                    <a:lnTo>
                      <a:pt x="2750" y="4137"/>
                    </a:lnTo>
                    <a:lnTo>
                      <a:pt x="2747" y="4127"/>
                    </a:lnTo>
                    <a:lnTo>
                      <a:pt x="2748" y="4123"/>
                    </a:lnTo>
                    <a:lnTo>
                      <a:pt x="2750" y="4123"/>
                    </a:lnTo>
                    <a:lnTo>
                      <a:pt x="2756" y="4126"/>
                    </a:lnTo>
                    <a:lnTo>
                      <a:pt x="2757" y="4121"/>
                    </a:lnTo>
                    <a:lnTo>
                      <a:pt x="2755" y="4118"/>
                    </a:lnTo>
                    <a:lnTo>
                      <a:pt x="2751" y="4116"/>
                    </a:lnTo>
                    <a:lnTo>
                      <a:pt x="2748" y="4108"/>
                    </a:lnTo>
                    <a:lnTo>
                      <a:pt x="2746" y="4106"/>
                    </a:lnTo>
                    <a:lnTo>
                      <a:pt x="2738" y="4105"/>
                    </a:lnTo>
                    <a:lnTo>
                      <a:pt x="2731" y="4100"/>
                    </a:lnTo>
                    <a:lnTo>
                      <a:pt x="2727" y="4095"/>
                    </a:lnTo>
                    <a:lnTo>
                      <a:pt x="2718" y="4090"/>
                    </a:lnTo>
                    <a:lnTo>
                      <a:pt x="2714" y="4085"/>
                    </a:lnTo>
                    <a:lnTo>
                      <a:pt x="2714" y="4078"/>
                    </a:lnTo>
                    <a:lnTo>
                      <a:pt x="2712" y="4071"/>
                    </a:lnTo>
                    <a:lnTo>
                      <a:pt x="2708" y="4063"/>
                    </a:lnTo>
                    <a:lnTo>
                      <a:pt x="2712" y="4053"/>
                    </a:lnTo>
                    <a:lnTo>
                      <a:pt x="2718" y="4043"/>
                    </a:lnTo>
                    <a:lnTo>
                      <a:pt x="2717" y="4036"/>
                    </a:lnTo>
                    <a:lnTo>
                      <a:pt x="2715" y="4036"/>
                    </a:lnTo>
                    <a:lnTo>
                      <a:pt x="2712" y="4037"/>
                    </a:lnTo>
                    <a:lnTo>
                      <a:pt x="2708" y="4043"/>
                    </a:lnTo>
                    <a:lnTo>
                      <a:pt x="2702" y="4043"/>
                    </a:lnTo>
                    <a:lnTo>
                      <a:pt x="2700" y="4037"/>
                    </a:lnTo>
                    <a:lnTo>
                      <a:pt x="2706" y="4032"/>
                    </a:lnTo>
                    <a:lnTo>
                      <a:pt x="2710" y="4030"/>
                    </a:lnTo>
                    <a:lnTo>
                      <a:pt x="2712" y="4025"/>
                    </a:lnTo>
                    <a:lnTo>
                      <a:pt x="2710" y="4019"/>
                    </a:lnTo>
                    <a:lnTo>
                      <a:pt x="2707" y="4017"/>
                    </a:lnTo>
                    <a:lnTo>
                      <a:pt x="2700" y="4013"/>
                    </a:lnTo>
                    <a:lnTo>
                      <a:pt x="2693" y="4009"/>
                    </a:lnTo>
                    <a:lnTo>
                      <a:pt x="2686" y="4010"/>
                    </a:lnTo>
                    <a:lnTo>
                      <a:pt x="2685" y="4006"/>
                    </a:lnTo>
                    <a:lnTo>
                      <a:pt x="2695" y="3996"/>
                    </a:lnTo>
                    <a:lnTo>
                      <a:pt x="2695" y="3987"/>
                    </a:lnTo>
                    <a:lnTo>
                      <a:pt x="2694" y="3986"/>
                    </a:lnTo>
                    <a:lnTo>
                      <a:pt x="2685" y="3975"/>
                    </a:lnTo>
                    <a:lnTo>
                      <a:pt x="2679" y="3965"/>
                    </a:lnTo>
                    <a:lnTo>
                      <a:pt x="2673" y="3958"/>
                    </a:lnTo>
                    <a:lnTo>
                      <a:pt x="2668" y="3946"/>
                    </a:lnTo>
                    <a:lnTo>
                      <a:pt x="2668" y="3941"/>
                    </a:lnTo>
                    <a:lnTo>
                      <a:pt x="2671" y="3937"/>
                    </a:lnTo>
                    <a:lnTo>
                      <a:pt x="2673" y="3937"/>
                    </a:lnTo>
                    <a:lnTo>
                      <a:pt x="2676" y="3934"/>
                    </a:lnTo>
                    <a:lnTo>
                      <a:pt x="2681" y="3936"/>
                    </a:lnTo>
                    <a:lnTo>
                      <a:pt x="2691" y="3936"/>
                    </a:lnTo>
                    <a:lnTo>
                      <a:pt x="2693" y="3933"/>
                    </a:lnTo>
                    <a:lnTo>
                      <a:pt x="2697" y="3925"/>
                    </a:lnTo>
                    <a:lnTo>
                      <a:pt x="2700" y="3922"/>
                    </a:lnTo>
                    <a:lnTo>
                      <a:pt x="2703" y="3922"/>
                    </a:lnTo>
                    <a:lnTo>
                      <a:pt x="2708" y="3926"/>
                    </a:lnTo>
                    <a:lnTo>
                      <a:pt x="2717" y="3923"/>
                    </a:lnTo>
                    <a:lnTo>
                      <a:pt x="2720" y="3923"/>
                    </a:lnTo>
                    <a:lnTo>
                      <a:pt x="2725" y="3926"/>
                    </a:lnTo>
                    <a:lnTo>
                      <a:pt x="2733" y="3926"/>
                    </a:lnTo>
                    <a:lnTo>
                      <a:pt x="2738" y="3929"/>
                    </a:lnTo>
                    <a:lnTo>
                      <a:pt x="2740" y="3929"/>
                    </a:lnTo>
                    <a:lnTo>
                      <a:pt x="2743" y="3925"/>
                    </a:lnTo>
                    <a:lnTo>
                      <a:pt x="2743" y="3919"/>
                    </a:lnTo>
                    <a:lnTo>
                      <a:pt x="2745" y="3915"/>
                    </a:lnTo>
                    <a:lnTo>
                      <a:pt x="2745" y="3910"/>
                    </a:lnTo>
                    <a:lnTo>
                      <a:pt x="2750" y="3903"/>
                    </a:lnTo>
                    <a:lnTo>
                      <a:pt x="2751" y="3899"/>
                    </a:lnTo>
                    <a:lnTo>
                      <a:pt x="2754" y="3894"/>
                    </a:lnTo>
                    <a:lnTo>
                      <a:pt x="2756" y="3887"/>
                    </a:lnTo>
                    <a:lnTo>
                      <a:pt x="2758" y="3884"/>
                    </a:lnTo>
                    <a:lnTo>
                      <a:pt x="2764" y="3885"/>
                    </a:lnTo>
                    <a:lnTo>
                      <a:pt x="2769" y="3891"/>
                    </a:lnTo>
                    <a:lnTo>
                      <a:pt x="2772" y="3890"/>
                    </a:lnTo>
                    <a:lnTo>
                      <a:pt x="2775" y="3889"/>
                    </a:lnTo>
                    <a:lnTo>
                      <a:pt x="2778" y="3889"/>
                    </a:lnTo>
                    <a:lnTo>
                      <a:pt x="2787" y="3887"/>
                    </a:lnTo>
                    <a:lnTo>
                      <a:pt x="2791" y="3888"/>
                    </a:lnTo>
                    <a:lnTo>
                      <a:pt x="2795" y="3887"/>
                    </a:lnTo>
                    <a:lnTo>
                      <a:pt x="2806" y="3887"/>
                    </a:lnTo>
                    <a:lnTo>
                      <a:pt x="2810" y="3889"/>
                    </a:lnTo>
                    <a:lnTo>
                      <a:pt x="2814" y="3890"/>
                    </a:lnTo>
                    <a:lnTo>
                      <a:pt x="2821" y="3887"/>
                    </a:lnTo>
                    <a:lnTo>
                      <a:pt x="2828" y="3891"/>
                    </a:lnTo>
                    <a:lnTo>
                      <a:pt x="2831" y="3892"/>
                    </a:lnTo>
                    <a:lnTo>
                      <a:pt x="2833" y="3888"/>
                    </a:lnTo>
                    <a:lnTo>
                      <a:pt x="2832" y="3880"/>
                    </a:lnTo>
                    <a:lnTo>
                      <a:pt x="2827" y="3872"/>
                    </a:lnTo>
                    <a:lnTo>
                      <a:pt x="2816" y="3864"/>
                    </a:lnTo>
                    <a:lnTo>
                      <a:pt x="2818" y="3859"/>
                    </a:lnTo>
                    <a:lnTo>
                      <a:pt x="2822" y="3854"/>
                    </a:lnTo>
                    <a:lnTo>
                      <a:pt x="2829" y="3854"/>
                    </a:lnTo>
                    <a:lnTo>
                      <a:pt x="2831" y="3849"/>
                    </a:lnTo>
                    <a:lnTo>
                      <a:pt x="2838" y="3843"/>
                    </a:lnTo>
                    <a:lnTo>
                      <a:pt x="2847" y="3842"/>
                    </a:lnTo>
                    <a:lnTo>
                      <a:pt x="2851" y="3836"/>
                    </a:lnTo>
                    <a:lnTo>
                      <a:pt x="2853" y="3833"/>
                    </a:lnTo>
                    <a:lnTo>
                      <a:pt x="2858" y="3828"/>
                    </a:lnTo>
                    <a:lnTo>
                      <a:pt x="2859" y="3820"/>
                    </a:lnTo>
                    <a:lnTo>
                      <a:pt x="2861" y="3818"/>
                    </a:lnTo>
                    <a:lnTo>
                      <a:pt x="2867" y="3813"/>
                    </a:lnTo>
                    <a:lnTo>
                      <a:pt x="2871" y="3813"/>
                    </a:lnTo>
                    <a:lnTo>
                      <a:pt x="2874" y="3810"/>
                    </a:lnTo>
                    <a:lnTo>
                      <a:pt x="2880" y="3807"/>
                    </a:lnTo>
                    <a:lnTo>
                      <a:pt x="2886" y="3812"/>
                    </a:lnTo>
                    <a:lnTo>
                      <a:pt x="2894" y="3812"/>
                    </a:lnTo>
                    <a:lnTo>
                      <a:pt x="2898" y="3816"/>
                    </a:lnTo>
                    <a:lnTo>
                      <a:pt x="2903" y="3812"/>
                    </a:lnTo>
                    <a:lnTo>
                      <a:pt x="2904" y="3802"/>
                    </a:lnTo>
                    <a:lnTo>
                      <a:pt x="2907" y="3799"/>
                    </a:lnTo>
                    <a:lnTo>
                      <a:pt x="2921" y="3799"/>
                    </a:lnTo>
                    <a:lnTo>
                      <a:pt x="2925" y="3801"/>
                    </a:lnTo>
                    <a:lnTo>
                      <a:pt x="2927" y="3801"/>
                    </a:lnTo>
                    <a:lnTo>
                      <a:pt x="2934" y="3811"/>
                    </a:lnTo>
                    <a:lnTo>
                      <a:pt x="2936" y="3821"/>
                    </a:lnTo>
                    <a:lnTo>
                      <a:pt x="2942" y="3827"/>
                    </a:lnTo>
                    <a:lnTo>
                      <a:pt x="2942" y="3836"/>
                    </a:lnTo>
                    <a:lnTo>
                      <a:pt x="2940" y="3839"/>
                    </a:lnTo>
                    <a:lnTo>
                      <a:pt x="2938" y="3843"/>
                    </a:lnTo>
                    <a:lnTo>
                      <a:pt x="2941" y="3849"/>
                    </a:lnTo>
                    <a:lnTo>
                      <a:pt x="2951" y="3857"/>
                    </a:lnTo>
                    <a:lnTo>
                      <a:pt x="2981" y="3860"/>
                    </a:lnTo>
                    <a:lnTo>
                      <a:pt x="2985" y="3865"/>
                    </a:lnTo>
                    <a:lnTo>
                      <a:pt x="2988" y="3873"/>
                    </a:lnTo>
                    <a:lnTo>
                      <a:pt x="2988" y="3881"/>
                    </a:lnTo>
                    <a:lnTo>
                      <a:pt x="2986" y="3885"/>
                    </a:lnTo>
                    <a:lnTo>
                      <a:pt x="2995" y="3894"/>
                    </a:lnTo>
                    <a:lnTo>
                      <a:pt x="2999" y="3898"/>
                    </a:lnTo>
                    <a:lnTo>
                      <a:pt x="3000" y="3899"/>
                    </a:lnTo>
                    <a:lnTo>
                      <a:pt x="3000" y="3903"/>
                    </a:lnTo>
                    <a:lnTo>
                      <a:pt x="2998" y="3905"/>
                    </a:lnTo>
                    <a:lnTo>
                      <a:pt x="2994" y="3909"/>
                    </a:lnTo>
                    <a:lnTo>
                      <a:pt x="2988" y="3910"/>
                    </a:lnTo>
                    <a:lnTo>
                      <a:pt x="2985" y="3913"/>
                    </a:lnTo>
                    <a:lnTo>
                      <a:pt x="2986" y="3916"/>
                    </a:lnTo>
                    <a:lnTo>
                      <a:pt x="2992" y="3922"/>
                    </a:lnTo>
                    <a:lnTo>
                      <a:pt x="2992" y="3931"/>
                    </a:lnTo>
                    <a:lnTo>
                      <a:pt x="2994" y="3936"/>
                    </a:lnTo>
                    <a:lnTo>
                      <a:pt x="2989" y="3943"/>
                    </a:lnTo>
                    <a:lnTo>
                      <a:pt x="2983" y="3947"/>
                    </a:lnTo>
                    <a:lnTo>
                      <a:pt x="2981" y="3957"/>
                    </a:lnTo>
                    <a:lnTo>
                      <a:pt x="2982" y="3964"/>
                    </a:lnTo>
                    <a:lnTo>
                      <a:pt x="2984" y="3967"/>
                    </a:lnTo>
                    <a:lnTo>
                      <a:pt x="2996" y="3971"/>
                    </a:lnTo>
                    <a:lnTo>
                      <a:pt x="2999" y="3980"/>
                    </a:lnTo>
                    <a:lnTo>
                      <a:pt x="2999" y="3985"/>
                    </a:lnTo>
                    <a:lnTo>
                      <a:pt x="2995" y="3989"/>
                    </a:lnTo>
                    <a:lnTo>
                      <a:pt x="2990" y="4007"/>
                    </a:lnTo>
                    <a:lnTo>
                      <a:pt x="2987" y="4013"/>
                    </a:lnTo>
                    <a:lnTo>
                      <a:pt x="2987" y="4017"/>
                    </a:lnTo>
                    <a:lnTo>
                      <a:pt x="2988" y="4020"/>
                    </a:lnTo>
                    <a:lnTo>
                      <a:pt x="3002" y="4028"/>
                    </a:lnTo>
                    <a:lnTo>
                      <a:pt x="3015" y="4029"/>
                    </a:lnTo>
                    <a:lnTo>
                      <a:pt x="3045" y="4050"/>
                    </a:lnTo>
                    <a:lnTo>
                      <a:pt x="3049" y="4051"/>
                    </a:lnTo>
                    <a:lnTo>
                      <a:pt x="3052" y="4054"/>
                    </a:lnTo>
                    <a:lnTo>
                      <a:pt x="3057" y="4051"/>
                    </a:lnTo>
                    <a:lnTo>
                      <a:pt x="3076" y="4053"/>
                    </a:lnTo>
                    <a:lnTo>
                      <a:pt x="3080" y="4047"/>
                    </a:lnTo>
                    <a:lnTo>
                      <a:pt x="3082" y="4040"/>
                    </a:lnTo>
                    <a:lnTo>
                      <a:pt x="3091" y="4028"/>
                    </a:lnTo>
                    <a:lnTo>
                      <a:pt x="3096" y="4027"/>
                    </a:lnTo>
                    <a:lnTo>
                      <a:pt x="3108" y="4028"/>
                    </a:lnTo>
                    <a:lnTo>
                      <a:pt x="3111" y="4035"/>
                    </a:lnTo>
                    <a:lnTo>
                      <a:pt x="3112" y="4041"/>
                    </a:lnTo>
                    <a:lnTo>
                      <a:pt x="3110" y="4046"/>
                    </a:lnTo>
                    <a:lnTo>
                      <a:pt x="3104" y="4053"/>
                    </a:lnTo>
                    <a:lnTo>
                      <a:pt x="3099" y="4056"/>
                    </a:lnTo>
                    <a:lnTo>
                      <a:pt x="3096" y="4059"/>
                    </a:lnTo>
                    <a:lnTo>
                      <a:pt x="3095" y="4061"/>
                    </a:lnTo>
                    <a:lnTo>
                      <a:pt x="3095" y="4065"/>
                    </a:lnTo>
                    <a:lnTo>
                      <a:pt x="3097" y="4072"/>
                    </a:lnTo>
                    <a:lnTo>
                      <a:pt x="3097" y="4077"/>
                    </a:lnTo>
                    <a:lnTo>
                      <a:pt x="3099" y="4080"/>
                    </a:lnTo>
                    <a:lnTo>
                      <a:pt x="3102" y="4084"/>
                    </a:lnTo>
                    <a:lnTo>
                      <a:pt x="3108" y="4084"/>
                    </a:lnTo>
                    <a:lnTo>
                      <a:pt x="3109" y="4086"/>
                    </a:lnTo>
                    <a:lnTo>
                      <a:pt x="3111" y="4088"/>
                    </a:lnTo>
                    <a:lnTo>
                      <a:pt x="3117" y="4084"/>
                    </a:lnTo>
                    <a:lnTo>
                      <a:pt x="3118" y="4078"/>
                    </a:lnTo>
                    <a:lnTo>
                      <a:pt x="3120" y="4076"/>
                    </a:lnTo>
                    <a:lnTo>
                      <a:pt x="3123" y="4074"/>
                    </a:lnTo>
                    <a:lnTo>
                      <a:pt x="3127" y="4071"/>
                    </a:lnTo>
                    <a:lnTo>
                      <a:pt x="3129" y="4071"/>
                    </a:lnTo>
                    <a:lnTo>
                      <a:pt x="3132" y="4071"/>
                    </a:lnTo>
                    <a:lnTo>
                      <a:pt x="3135" y="4072"/>
                    </a:lnTo>
                    <a:lnTo>
                      <a:pt x="3140" y="4076"/>
                    </a:lnTo>
                    <a:lnTo>
                      <a:pt x="3143" y="4079"/>
                    </a:lnTo>
                    <a:lnTo>
                      <a:pt x="3148" y="4084"/>
                    </a:lnTo>
                    <a:lnTo>
                      <a:pt x="3153" y="4086"/>
                    </a:lnTo>
                    <a:lnTo>
                      <a:pt x="3161" y="4087"/>
                    </a:lnTo>
                    <a:lnTo>
                      <a:pt x="3164" y="4086"/>
                    </a:lnTo>
                    <a:lnTo>
                      <a:pt x="3170" y="4086"/>
                    </a:lnTo>
                    <a:lnTo>
                      <a:pt x="3176" y="4091"/>
                    </a:lnTo>
                    <a:lnTo>
                      <a:pt x="3186" y="4098"/>
                    </a:lnTo>
                    <a:lnTo>
                      <a:pt x="3190" y="4098"/>
                    </a:lnTo>
                    <a:lnTo>
                      <a:pt x="3195" y="4095"/>
                    </a:lnTo>
                    <a:lnTo>
                      <a:pt x="3201" y="4091"/>
                    </a:lnTo>
                    <a:lnTo>
                      <a:pt x="3205" y="4092"/>
                    </a:lnTo>
                    <a:lnTo>
                      <a:pt x="3210" y="4090"/>
                    </a:lnTo>
                    <a:lnTo>
                      <a:pt x="3216" y="4090"/>
                    </a:lnTo>
                    <a:lnTo>
                      <a:pt x="3220" y="4088"/>
                    </a:lnTo>
                    <a:lnTo>
                      <a:pt x="3224" y="4091"/>
                    </a:lnTo>
                    <a:lnTo>
                      <a:pt x="3242" y="4091"/>
                    </a:lnTo>
                    <a:lnTo>
                      <a:pt x="3244" y="4094"/>
                    </a:lnTo>
                    <a:lnTo>
                      <a:pt x="3251" y="4095"/>
                    </a:lnTo>
                    <a:lnTo>
                      <a:pt x="3255" y="4097"/>
                    </a:lnTo>
                    <a:lnTo>
                      <a:pt x="3262" y="4096"/>
                    </a:lnTo>
                    <a:lnTo>
                      <a:pt x="3268" y="4091"/>
                    </a:lnTo>
                    <a:lnTo>
                      <a:pt x="3280" y="4092"/>
                    </a:lnTo>
                    <a:lnTo>
                      <a:pt x="3289" y="4095"/>
                    </a:lnTo>
                    <a:lnTo>
                      <a:pt x="3294" y="4098"/>
                    </a:lnTo>
                    <a:lnTo>
                      <a:pt x="3318" y="4125"/>
                    </a:lnTo>
                    <a:lnTo>
                      <a:pt x="3319" y="4136"/>
                    </a:lnTo>
                    <a:lnTo>
                      <a:pt x="3317" y="4143"/>
                    </a:lnTo>
                    <a:lnTo>
                      <a:pt x="3314" y="4147"/>
                    </a:lnTo>
                    <a:lnTo>
                      <a:pt x="3311" y="4153"/>
                    </a:lnTo>
                    <a:lnTo>
                      <a:pt x="3313" y="4157"/>
                    </a:lnTo>
                    <a:lnTo>
                      <a:pt x="3314" y="4163"/>
                    </a:lnTo>
                    <a:lnTo>
                      <a:pt x="3317" y="4172"/>
                    </a:lnTo>
                    <a:lnTo>
                      <a:pt x="3319" y="4187"/>
                    </a:lnTo>
                    <a:lnTo>
                      <a:pt x="3323" y="4191"/>
                    </a:lnTo>
                    <a:lnTo>
                      <a:pt x="3327" y="4193"/>
                    </a:lnTo>
                    <a:lnTo>
                      <a:pt x="3331" y="4201"/>
                    </a:lnTo>
                    <a:lnTo>
                      <a:pt x="3331" y="4205"/>
                    </a:lnTo>
                    <a:lnTo>
                      <a:pt x="3329" y="4211"/>
                    </a:lnTo>
                    <a:lnTo>
                      <a:pt x="3330" y="4215"/>
                    </a:lnTo>
                    <a:lnTo>
                      <a:pt x="3333" y="4217"/>
                    </a:lnTo>
                    <a:lnTo>
                      <a:pt x="3338" y="4215"/>
                    </a:lnTo>
                    <a:lnTo>
                      <a:pt x="3345" y="4219"/>
                    </a:lnTo>
                    <a:lnTo>
                      <a:pt x="3349" y="4227"/>
                    </a:lnTo>
                    <a:lnTo>
                      <a:pt x="3349" y="4233"/>
                    </a:lnTo>
                    <a:lnTo>
                      <a:pt x="3352" y="4243"/>
                    </a:lnTo>
                    <a:lnTo>
                      <a:pt x="3355" y="4247"/>
                    </a:lnTo>
                    <a:lnTo>
                      <a:pt x="3365" y="4248"/>
                    </a:lnTo>
                    <a:lnTo>
                      <a:pt x="3370" y="4244"/>
                    </a:lnTo>
                    <a:lnTo>
                      <a:pt x="3377" y="4244"/>
                    </a:lnTo>
                    <a:lnTo>
                      <a:pt x="3380" y="4243"/>
                    </a:lnTo>
                    <a:lnTo>
                      <a:pt x="3391" y="4250"/>
                    </a:lnTo>
                    <a:lnTo>
                      <a:pt x="3394" y="4250"/>
                    </a:lnTo>
                    <a:lnTo>
                      <a:pt x="3398" y="4254"/>
                    </a:lnTo>
                    <a:lnTo>
                      <a:pt x="3398" y="4257"/>
                    </a:lnTo>
                    <a:lnTo>
                      <a:pt x="3396" y="4260"/>
                    </a:lnTo>
                    <a:lnTo>
                      <a:pt x="3391" y="4267"/>
                    </a:lnTo>
                    <a:lnTo>
                      <a:pt x="3389" y="4270"/>
                    </a:lnTo>
                    <a:lnTo>
                      <a:pt x="3386" y="4268"/>
                    </a:lnTo>
                    <a:lnTo>
                      <a:pt x="3379" y="4262"/>
                    </a:lnTo>
                    <a:lnTo>
                      <a:pt x="3372" y="4264"/>
                    </a:lnTo>
                    <a:lnTo>
                      <a:pt x="3366" y="4257"/>
                    </a:lnTo>
                    <a:lnTo>
                      <a:pt x="3360" y="4257"/>
                    </a:lnTo>
                    <a:lnTo>
                      <a:pt x="3357" y="4261"/>
                    </a:lnTo>
                    <a:lnTo>
                      <a:pt x="3358" y="4270"/>
                    </a:lnTo>
                    <a:lnTo>
                      <a:pt x="3361" y="4282"/>
                    </a:lnTo>
                    <a:lnTo>
                      <a:pt x="3363" y="4288"/>
                    </a:lnTo>
                    <a:lnTo>
                      <a:pt x="3362" y="4298"/>
                    </a:lnTo>
                    <a:lnTo>
                      <a:pt x="3366" y="4313"/>
                    </a:lnTo>
                    <a:lnTo>
                      <a:pt x="3369" y="4317"/>
                    </a:lnTo>
                    <a:lnTo>
                      <a:pt x="3368" y="4324"/>
                    </a:lnTo>
                    <a:lnTo>
                      <a:pt x="3377" y="4341"/>
                    </a:lnTo>
                    <a:lnTo>
                      <a:pt x="3376" y="4346"/>
                    </a:lnTo>
                    <a:lnTo>
                      <a:pt x="3371" y="4350"/>
                    </a:lnTo>
                    <a:lnTo>
                      <a:pt x="3370" y="4357"/>
                    </a:lnTo>
                    <a:lnTo>
                      <a:pt x="3368" y="4361"/>
                    </a:lnTo>
                    <a:lnTo>
                      <a:pt x="3361" y="4371"/>
                    </a:lnTo>
                    <a:lnTo>
                      <a:pt x="3368" y="4378"/>
                    </a:lnTo>
                    <a:lnTo>
                      <a:pt x="3375" y="4378"/>
                    </a:lnTo>
                    <a:lnTo>
                      <a:pt x="3378" y="4376"/>
                    </a:lnTo>
                    <a:lnTo>
                      <a:pt x="3382" y="4376"/>
                    </a:lnTo>
                    <a:lnTo>
                      <a:pt x="3389" y="4380"/>
                    </a:lnTo>
                    <a:lnTo>
                      <a:pt x="3391" y="4384"/>
                    </a:lnTo>
                    <a:lnTo>
                      <a:pt x="3391" y="4385"/>
                    </a:lnTo>
                    <a:lnTo>
                      <a:pt x="3390" y="4387"/>
                    </a:lnTo>
                    <a:lnTo>
                      <a:pt x="3387" y="4388"/>
                    </a:lnTo>
                    <a:lnTo>
                      <a:pt x="3382" y="4391"/>
                    </a:lnTo>
                    <a:lnTo>
                      <a:pt x="3378" y="4391"/>
                    </a:lnTo>
                    <a:lnTo>
                      <a:pt x="3376" y="4392"/>
                    </a:lnTo>
                    <a:lnTo>
                      <a:pt x="3375" y="4408"/>
                    </a:lnTo>
                    <a:lnTo>
                      <a:pt x="3372" y="4411"/>
                    </a:lnTo>
                    <a:lnTo>
                      <a:pt x="3368" y="4415"/>
                    </a:lnTo>
                    <a:lnTo>
                      <a:pt x="3347" y="4415"/>
                    </a:lnTo>
                    <a:lnTo>
                      <a:pt x="3344" y="4416"/>
                    </a:lnTo>
                    <a:lnTo>
                      <a:pt x="3341" y="4419"/>
                    </a:lnTo>
                    <a:lnTo>
                      <a:pt x="3340" y="4427"/>
                    </a:lnTo>
                    <a:lnTo>
                      <a:pt x="3337" y="4434"/>
                    </a:lnTo>
                    <a:lnTo>
                      <a:pt x="3337" y="4438"/>
                    </a:lnTo>
                    <a:lnTo>
                      <a:pt x="3341" y="4446"/>
                    </a:lnTo>
                    <a:lnTo>
                      <a:pt x="3342" y="4458"/>
                    </a:lnTo>
                    <a:lnTo>
                      <a:pt x="3344" y="4460"/>
                    </a:lnTo>
                    <a:lnTo>
                      <a:pt x="3348" y="4463"/>
                    </a:lnTo>
                    <a:lnTo>
                      <a:pt x="3356" y="4463"/>
                    </a:lnTo>
                    <a:lnTo>
                      <a:pt x="3358" y="4465"/>
                    </a:lnTo>
                    <a:lnTo>
                      <a:pt x="3363" y="4467"/>
                    </a:lnTo>
                    <a:lnTo>
                      <a:pt x="3369" y="4472"/>
                    </a:lnTo>
                    <a:lnTo>
                      <a:pt x="3373" y="4480"/>
                    </a:lnTo>
                    <a:lnTo>
                      <a:pt x="3382" y="4484"/>
                    </a:lnTo>
                    <a:lnTo>
                      <a:pt x="3386" y="4491"/>
                    </a:lnTo>
                    <a:lnTo>
                      <a:pt x="3390" y="4493"/>
                    </a:lnTo>
                    <a:lnTo>
                      <a:pt x="3394" y="4500"/>
                    </a:lnTo>
                    <a:lnTo>
                      <a:pt x="3403" y="4500"/>
                    </a:lnTo>
                    <a:lnTo>
                      <a:pt x="3406" y="4498"/>
                    </a:lnTo>
                    <a:lnTo>
                      <a:pt x="3411" y="4498"/>
                    </a:lnTo>
                    <a:lnTo>
                      <a:pt x="3414" y="4502"/>
                    </a:lnTo>
                    <a:lnTo>
                      <a:pt x="3416" y="4506"/>
                    </a:lnTo>
                    <a:lnTo>
                      <a:pt x="3419" y="4511"/>
                    </a:lnTo>
                    <a:lnTo>
                      <a:pt x="3423" y="4512"/>
                    </a:lnTo>
                    <a:lnTo>
                      <a:pt x="3427" y="4510"/>
                    </a:lnTo>
                    <a:lnTo>
                      <a:pt x="3432" y="4511"/>
                    </a:lnTo>
                    <a:lnTo>
                      <a:pt x="3437" y="4516"/>
                    </a:lnTo>
                    <a:lnTo>
                      <a:pt x="3439" y="4524"/>
                    </a:lnTo>
                    <a:lnTo>
                      <a:pt x="3447" y="4530"/>
                    </a:lnTo>
                    <a:lnTo>
                      <a:pt x="3454" y="4540"/>
                    </a:lnTo>
                    <a:lnTo>
                      <a:pt x="3463" y="4541"/>
                    </a:lnTo>
                    <a:lnTo>
                      <a:pt x="3466" y="4539"/>
                    </a:lnTo>
                    <a:lnTo>
                      <a:pt x="3476" y="4537"/>
                    </a:lnTo>
                    <a:lnTo>
                      <a:pt x="3480" y="4541"/>
                    </a:lnTo>
                    <a:lnTo>
                      <a:pt x="3482" y="4547"/>
                    </a:lnTo>
                    <a:lnTo>
                      <a:pt x="3486" y="4552"/>
                    </a:lnTo>
                    <a:lnTo>
                      <a:pt x="3506" y="4551"/>
                    </a:lnTo>
                    <a:lnTo>
                      <a:pt x="3514" y="4544"/>
                    </a:lnTo>
                    <a:lnTo>
                      <a:pt x="3520" y="4543"/>
                    </a:lnTo>
                    <a:lnTo>
                      <a:pt x="3524" y="4547"/>
                    </a:lnTo>
                    <a:lnTo>
                      <a:pt x="3527" y="4552"/>
                    </a:lnTo>
                    <a:lnTo>
                      <a:pt x="3530" y="4560"/>
                    </a:lnTo>
                    <a:lnTo>
                      <a:pt x="3536" y="4572"/>
                    </a:lnTo>
                    <a:lnTo>
                      <a:pt x="3546" y="4570"/>
                    </a:lnTo>
                    <a:lnTo>
                      <a:pt x="3552" y="4565"/>
                    </a:lnTo>
                    <a:lnTo>
                      <a:pt x="3562" y="4563"/>
                    </a:lnTo>
                    <a:lnTo>
                      <a:pt x="3572" y="4558"/>
                    </a:lnTo>
                    <a:lnTo>
                      <a:pt x="3583" y="4555"/>
                    </a:lnTo>
                    <a:lnTo>
                      <a:pt x="3592" y="4554"/>
                    </a:lnTo>
                    <a:lnTo>
                      <a:pt x="3595" y="4554"/>
                    </a:lnTo>
                    <a:lnTo>
                      <a:pt x="3601" y="4560"/>
                    </a:lnTo>
                    <a:lnTo>
                      <a:pt x="3608" y="4573"/>
                    </a:lnTo>
                    <a:lnTo>
                      <a:pt x="3610" y="4575"/>
                    </a:lnTo>
                    <a:lnTo>
                      <a:pt x="3618" y="4576"/>
                    </a:lnTo>
                    <a:lnTo>
                      <a:pt x="3627" y="4574"/>
                    </a:lnTo>
                    <a:lnTo>
                      <a:pt x="3631" y="4573"/>
                    </a:lnTo>
                    <a:lnTo>
                      <a:pt x="3644" y="4566"/>
                    </a:lnTo>
                    <a:lnTo>
                      <a:pt x="3646" y="4563"/>
                    </a:lnTo>
                    <a:lnTo>
                      <a:pt x="3647" y="4555"/>
                    </a:lnTo>
                    <a:lnTo>
                      <a:pt x="3651" y="4548"/>
                    </a:lnTo>
                    <a:lnTo>
                      <a:pt x="3652" y="4547"/>
                    </a:lnTo>
                    <a:lnTo>
                      <a:pt x="3660" y="4551"/>
                    </a:lnTo>
                    <a:lnTo>
                      <a:pt x="3665" y="4554"/>
                    </a:lnTo>
                    <a:lnTo>
                      <a:pt x="3671" y="4554"/>
                    </a:lnTo>
                    <a:lnTo>
                      <a:pt x="3681" y="4547"/>
                    </a:lnTo>
                    <a:lnTo>
                      <a:pt x="3686" y="4545"/>
                    </a:lnTo>
                    <a:lnTo>
                      <a:pt x="3696" y="4537"/>
                    </a:lnTo>
                    <a:lnTo>
                      <a:pt x="3701" y="4533"/>
                    </a:lnTo>
                    <a:lnTo>
                      <a:pt x="3710" y="4530"/>
                    </a:lnTo>
                    <a:lnTo>
                      <a:pt x="3719" y="4524"/>
                    </a:lnTo>
                    <a:lnTo>
                      <a:pt x="3722" y="4523"/>
                    </a:lnTo>
                    <a:lnTo>
                      <a:pt x="3731" y="4517"/>
                    </a:lnTo>
                    <a:lnTo>
                      <a:pt x="3732" y="4512"/>
                    </a:lnTo>
                    <a:lnTo>
                      <a:pt x="3731" y="4508"/>
                    </a:lnTo>
                    <a:lnTo>
                      <a:pt x="3725" y="4505"/>
                    </a:lnTo>
                    <a:lnTo>
                      <a:pt x="3721" y="4503"/>
                    </a:lnTo>
                    <a:lnTo>
                      <a:pt x="3715" y="4486"/>
                    </a:lnTo>
                    <a:lnTo>
                      <a:pt x="3711" y="4479"/>
                    </a:lnTo>
                    <a:lnTo>
                      <a:pt x="3707" y="4479"/>
                    </a:lnTo>
                    <a:lnTo>
                      <a:pt x="3707" y="4468"/>
                    </a:lnTo>
                    <a:lnTo>
                      <a:pt x="3706" y="4463"/>
                    </a:lnTo>
                    <a:lnTo>
                      <a:pt x="3708" y="4460"/>
                    </a:lnTo>
                    <a:lnTo>
                      <a:pt x="3713" y="4458"/>
                    </a:lnTo>
                    <a:lnTo>
                      <a:pt x="3718" y="4444"/>
                    </a:lnTo>
                    <a:lnTo>
                      <a:pt x="3721" y="4441"/>
                    </a:lnTo>
                    <a:lnTo>
                      <a:pt x="3727" y="4440"/>
                    </a:lnTo>
                    <a:lnTo>
                      <a:pt x="3735" y="4440"/>
                    </a:lnTo>
                    <a:lnTo>
                      <a:pt x="3741" y="4443"/>
                    </a:lnTo>
                    <a:lnTo>
                      <a:pt x="3745" y="4447"/>
                    </a:lnTo>
                    <a:lnTo>
                      <a:pt x="3753" y="4447"/>
                    </a:lnTo>
                    <a:lnTo>
                      <a:pt x="3756" y="4446"/>
                    </a:lnTo>
                    <a:lnTo>
                      <a:pt x="3761" y="4450"/>
                    </a:lnTo>
                    <a:lnTo>
                      <a:pt x="3765" y="4450"/>
                    </a:lnTo>
                    <a:lnTo>
                      <a:pt x="3770" y="4453"/>
                    </a:lnTo>
                    <a:lnTo>
                      <a:pt x="3774" y="4460"/>
                    </a:lnTo>
                    <a:lnTo>
                      <a:pt x="3779" y="4463"/>
                    </a:lnTo>
                    <a:lnTo>
                      <a:pt x="3781" y="4464"/>
                    </a:lnTo>
                    <a:lnTo>
                      <a:pt x="3784" y="4462"/>
                    </a:lnTo>
                    <a:lnTo>
                      <a:pt x="3793" y="4462"/>
                    </a:lnTo>
                    <a:lnTo>
                      <a:pt x="3802" y="4453"/>
                    </a:lnTo>
                    <a:lnTo>
                      <a:pt x="3808" y="4454"/>
                    </a:lnTo>
                    <a:lnTo>
                      <a:pt x="3812" y="4452"/>
                    </a:lnTo>
                    <a:lnTo>
                      <a:pt x="3824" y="4452"/>
                    </a:lnTo>
                    <a:lnTo>
                      <a:pt x="3833" y="4446"/>
                    </a:lnTo>
                    <a:lnTo>
                      <a:pt x="3836" y="4446"/>
                    </a:lnTo>
                    <a:lnTo>
                      <a:pt x="3844" y="4443"/>
                    </a:lnTo>
                    <a:lnTo>
                      <a:pt x="3856" y="4433"/>
                    </a:lnTo>
                    <a:lnTo>
                      <a:pt x="3860" y="4433"/>
                    </a:lnTo>
                    <a:lnTo>
                      <a:pt x="3866" y="4438"/>
                    </a:lnTo>
                    <a:lnTo>
                      <a:pt x="3869" y="4438"/>
                    </a:lnTo>
                    <a:lnTo>
                      <a:pt x="3877" y="4427"/>
                    </a:lnTo>
                    <a:lnTo>
                      <a:pt x="3880" y="4423"/>
                    </a:lnTo>
                    <a:lnTo>
                      <a:pt x="3887" y="4413"/>
                    </a:lnTo>
                    <a:lnTo>
                      <a:pt x="3889" y="4409"/>
                    </a:lnTo>
                    <a:lnTo>
                      <a:pt x="3889" y="4399"/>
                    </a:lnTo>
                    <a:lnTo>
                      <a:pt x="3886" y="4395"/>
                    </a:lnTo>
                    <a:lnTo>
                      <a:pt x="3886" y="4388"/>
                    </a:lnTo>
                    <a:lnTo>
                      <a:pt x="3890" y="4378"/>
                    </a:lnTo>
                    <a:lnTo>
                      <a:pt x="3890" y="4365"/>
                    </a:lnTo>
                    <a:lnTo>
                      <a:pt x="3889" y="4360"/>
                    </a:lnTo>
                    <a:lnTo>
                      <a:pt x="3889" y="4356"/>
                    </a:lnTo>
                    <a:lnTo>
                      <a:pt x="3893" y="4353"/>
                    </a:lnTo>
                    <a:lnTo>
                      <a:pt x="3891" y="4350"/>
                    </a:lnTo>
                    <a:lnTo>
                      <a:pt x="3887" y="4354"/>
                    </a:lnTo>
                    <a:lnTo>
                      <a:pt x="3884" y="4354"/>
                    </a:lnTo>
                    <a:lnTo>
                      <a:pt x="3883" y="4349"/>
                    </a:lnTo>
                    <a:lnTo>
                      <a:pt x="3889" y="4343"/>
                    </a:lnTo>
                    <a:lnTo>
                      <a:pt x="3890" y="4337"/>
                    </a:lnTo>
                    <a:lnTo>
                      <a:pt x="3893" y="4334"/>
                    </a:lnTo>
                    <a:lnTo>
                      <a:pt x="3894" y="4333"/>
                    </a:lnTo>
                    <a:lnTo>
                      <a:pt x="3896" y="4334"/>
                    </a:lnTo>
                    <a:lnTo>
                      <a:pt x="3900" y="4349"/>
                    </a:lnTo>
                    <a:lnTo>
                      <a:pt x="3903" y="4351"/>
                    </a:lnTo>
                    <a:lnTo>
                      <a:pt x="3905" y="4350"/>
                    </a:lnTo>
                    <a:lnTo>
                      <a:pt x="3906" y="4329"/>
                    </a:lnTo>
                    <a:lnTo>
                      <a:pt x="3901" y="4323"/>
                    </a:lnTo>
                    <a:lnTo>
                      <a:pt x="3897" y="4320"/>
                    </a:lnTo>
                    <a:lnTo>
                      <a:pt x="3889" y="4312"/>
                    </a:lnTo>
                    <a:lnTo>
                      <a:pt x="3874" y="4312"/>
                    </a:lnTo>
                    <a:lnTo>
                      <a:pt x="3869" y="4313"/>
                    </a:lnTo>
                    <a:lnTo>
                      <a:pt x="3865" y="4309"/>
                    </a:lnTo>
                    <a:lnTo>
                      <a:pt x="3863" y="4304"/>
                    </a:lnTo>
                    <a:lnTo>
                      <a:pt x="3857" y="4304"/>
                    </a:lnTo>
                    <a:lnTo>
                      <a:pt x="3851" y="4301"/>
                    </a:lnTo>
                    <a:lnTo>
                      <a:pt x="3848" y="4297"/>
                    </a:lnTo>
                    <a:lnTo>
                      <a:pt x="3849" y="4295"/>
                    </a:lnTo>
                    <a:lnTo>
                      <a:pt x="3846" y="4291"/>
                    </a:lnTo>
                    <a:lnTo>
                      <a:pt x="3838" y="4289"/>
                    </a:lnTo>
                    <a:lnTo>
                      <a:pt x="3835" y="4282"/>
                    </a:lnTo>
                    <a:lnTo>
                      <a:pt x="3835" y="4279"/>
                    </a:lnTo>
                    <a:lnTo>
                      <a:pt x="3838" y="4272"/>
                    </a:lnTo>
                    <a:lnTo>
                      <a:pt x="3837" y="4271"/>
                    </a:lnTo>
                    <a:lnTo>
                      <a:pt x="3833" y="4266"/>
                    </a:lnTo>
                    <a:lnTo>
                      <a:pt x="3828" y="4261"/>
                    </a:lnTo>
                    <a:lnTo>
                      <a:pt x="3824" y="4251"/>
                    </a:lnTo>
                    <a:lnTo>
                      <a:pt x="3825" y="4245"/>
                    </a:lnTo>
                    <a:lnTo>
                      <a:pt x="3829" y="4243"/>
                    </a:lnTo>
                    <a:lnTo>
                      <a:pt x="3836" y="4247"/>
                    </a:lnTo>
                    <a:lnTo>
                      <a:pt x="3852" y="4248"/>
                    </a:lnTo>
                    <a:lnTo>
                      <a:pt x="3854" y="4251"/>
                    </a:lnTo>
                    <a:lnTo>
                      <a:pt x="3859" y="4251"/>
                    </a:lnTo>
                    <a:lnTo>
                      <a:pt x="3863" y="4248"/>
                    </a:lnTo>
                    <a:lnTo>
                      <a:pt x="3865" y="4242"/>
                    </a:lnTo>
                    <a:lnTo>
                      <a:pt x="3866" y="4225"/>
                    </a:lnTo>
                    <a:lnTo>
                      <a:pt x="3864" y="4221"/>
                    </a:lnTo>
                    <a:lnTo>
                      <a:pt x="3865" y="4216"/>
                    </a:lnTo>
                    <a:lnTo>
                      <a:pt x="3868" y="4211"/>
                    </a:lnTo>
                    <a:lnTo>
                      <a:pt x="3868" y="4202"/>
                    </a:lnTo>
                    <a:lnTo>
                      <a:pt x="3872" y="4199"/>
                    </a:lnTo>
                    <a:lnTo>
                      <a:pt x="3880" y="4191"/>
                    </a:lnTo>
                    <a:lnTo>
                      <a:pt x="3883" y="4188"/>
                    </a:lnTo>
                    <a:lnTo>
                      <a:pt x="3885" y="4183"/>
                    </a:lnTo>
                    <a:lnTo>
                      <a:pt x="3887" y="4182"/>
                    </a:lnTo>
                    <a:lnTo>
                      <a:pt x="3889" y="4177"/>
                    </a:lnTo>
                    <a:lnTo>
                      <a:pt x="3894" y="4177"/>
                    </a:lnTo>
                    <a:lnTo>
                      <a:pt x="3899" y="4172"/>
                    </a:lnTo>
                    <a:lnTo>
                      <a:pt x="3906" y="4164"/>
                    </a:lnTo>
                    <a:lnTo>
                      <a:pt x="3910" y="4154"/>
                    </a:lnTo>
                    <a:lnTo>
                      <a:pt x="3919" y="4154"/>
                    </a:lnTo>
                    <a:lnTo>
                      <a:pt x="3928" y="4160"/>
                    </a:lnTo>
                    <a:lnTo>
                      <a:pt x="3931" y="4160"/>
                    </a:lnTo>
                    <a:lnTo>
                      <a:pt x="3938" y="4156"/>
                    </a:lnTo>
                    <a:lnTo>
                      <a:pt x="3944" y="4156"/>
                    </a:lnTo>
                    <a:lnTo>
                      <a:pt x="3947" y="4158"/>
                    </a:lnTo>
                    <a:lnTo>
                      <a:pt x="3950" y="4154"/>
                    </a:lnTo>
                    <a:lnTo>
                      <a:pt x="3955" y="4154"/>
                    </a:lnTo>
                    <a:lnTo>
                      <a:pt x="3960" y="4158"/>
                    </a:lnTo>
                    <a:lnTo>
                      <a:pt x="3962" y="4161"/>
                    </a:lnTo>
                    <a:lnTo>
                      <a:pt x="3962" y="4164"/>
                    </a:lnTo>
                    <a:lnTo>
                      <a:pt x="3958" y="4170"/>
                    </a:lnTo>
                    <a:lnTo>
                      <a:pt x="3960" y="4172"/>
                    </a:lnTo>
                    <a:lnTo>
                      <a:pt x="3970" y="4173"/>
                    </a:lnTo>
                    <a:lnTo>
                      <a:pt x="3971" y="4174"/>
                    </a:lnTo>
                    <a:lnTo>
                      <a:pt x="3971" y="4178"/>
                    </a:lnTo>
                    <a:lnTo>
                      <a:pt x="3974" y="4181"/>
                    </a:lnTo>
                    <a:lnTo>
                      <a:pt x="3988" y="4182"/>
                    </a:lnTo>
                    <a:lnTo>
                      <a:pt x="3989" y="4181"/>
                    </a:lnTo>
                    <a:lnTo>
                      <a:pt x="3993" y="4178"/>
                    </a:lnTo>
                    <a:lnTo>
                      <a:pt x="4004" y="4173"/>
                    </a:lnTo>
                    <a:lnTo>
                      <a:pt x="4010" y="4167"/>
                    </a:lnTo>
                    <a:lnTo>
                      <a:pt x="4014" y="4162"/>
                    </a:lnTo>
                    <a:lnTo>
                      <a:pt x="4018" y="4160"/>
                    </a:lnTo>
                    <a:lnTo>
                      <a:pt x="4021" y="4160"/>
                    </a:lnTo>
                    <a:lnTo>
                      <a:pt x="4028" y="4163"/>
                    </a:lnTo>
                    <a:lnTo>
                      <a:pt x="4038" y="4168"/>
                    </a:lnTo>
                    <a:lnTo>
                      <a:pt x="4055" y="4154"/>
                    </a:lnTo>
                    <a:lnTo>
                      <a:pt x="4070" y="4156"/>
                    </a:lnTo>
                    <a:lnTo>
                      <a:pt x="4073" y="4168"/>
                    </a:lnTo>
                    <a:lnTo>
                      <a:pt x="4072" y="4189"/>
                    </a:lnTo>
                    <a:lnTo>
                      <a:pt x="4079" y="4199"/>
                    </a:lnTo>
                    <a:lnTo>
                      <a:pt x="4084" y="4194"/>
                    </a:lnTo>
                    <a:lnTo>
                      <a:pt x="4086" y="4194"/>
                    </a:lnTo>
                    <a:lnTo>
                      <a:pt x="4089" y="4195"/>
                    </a:lnTo>
                    <a:lnTo>
                      <a:pt x="4092" y="4204"/>
                    </a:lnTo>
                    <a:lnTo>
                      <a:pt x="4097" y="4206"/>
                    </a:lnTo>
                    <a:lnTo>
                      <a:pt x="4105" y="4195"/>
                    </a:lnTo>
                    <a:lnTo>
                      <a:pt x="4107" y="4191"/>
                    </a:lnTo>
                    <a:lnTo>
                      <a:pt x="4108" y="4187"/>
                    </a:lnTo>
                    <a:lnTo>
                      <a:pt x="4106" y="4181"/>
                    </a:lnTo>
                    <a:lnTo>
                      <a:pt x="4107" y="4177"/>
                    </a:lnTo>
                    <a:lnTo>
                      <a:pt x="4116" y="4172"/>
                    </a:lnTo>
                    <a:lnTo>
                      <a:pt x="4117" y="4169"/>
                    </a:lnTo>
                    <a:lnTo>
                      <a:pt x="4115" y="4153"/>
                    </a:lnTo>
                    <a:lnTo>
                      <a:pt x="4106" y="4137"/>
                    </a:lnTo>
                    <a:lnTo>
                      <a:pt x="4103" y="4125"/>
                    </a:lnTo>
                    <a:lnTo>
                      <a:pt x="4097" y="4121"/>
                    </a:lnTo>
                    <a:lnTo>
                      <a:pt x="4087" y="4120"/>
                    </a:lnTo>
                    <a:lnTo>
                      <a:pt x="4083" y="4116"/>
                    </a:lnTo>
                    <a:lnTo>
                      <a:pt x="4083" y="4113"/>
                    </a:lnTo>
                    <a:lnTo>
                      <a:pt x="4085" y="4107"/>
                    </a:lnTo>
                    <a:lnTo>
                      <a:pt x="4085" y="4089"/>
                    </a:lnTo>
                    <a:lnTo>
                      <a:pt x="4083" y="4085"/>
                    </a:lnTo>
                    <a:lnTo>
                      <a:pt x="4077" y="4080"/>
                    </a:lnTo>
                    <a:lnTo>
                      <a:pt x="4077" y="4078"/>
                    </a:lnTo>
                    <a:lnTo>
                      <a:pt x="4080" y="4070"/>
                    </a:lnTo>
                    <a:lnTo>
                      <a:pt x="4085" y="4064"/>
                    </a:lnTo>
                    <a:lnTo>
                      <a:pt x="4090" y="4060"/>
                    </a:lnTo>
                    <a:lnTo>
                      <a:pt x="4089" y="4054"/>
                    </a:lnTo>
                    <a:lnTo>
                      <a:pt x="4085" y="4050"/>
                    </a:lnTo>
                    <a:lnTo>
                      <a:pt x="4081" y="4047"/>
                    </a:lnTo>
                    <a:lnTo>
                      <a:pt x="4079" y="4047"/>
                    </a:lnTo>
                    <a:lnTo>
                      <a:pt x="4077" y="4048"/>
                    </a:lnTo>
                    <a:lnTo>
                      <a:pt x="4075" y="4049"/>
                    </a:lnTo>
                    <a:lnTo>
                      <a:pt x="4069" y="4048"/>
                    </a:lnTo>
                    <a:lnTo>
                      <a:pt x="4065" y="4046"/>
                    </a:lnTo>
                    <a:lnTo>
                      <a:pt x="4064" y="4043"/>
                    </a:lnTo>
                    <a:lnTo>
                      <a:pt x="4067" y="4028"/>
                    </a:lnTo>
                    <a:lnTo>
                      <a:pt x="4073" y="4023"/>
                    </a:lnTo>
                    <a:lnTo>
                      <a:pt x="4076" y="4013"/>
                    </a:lnTo>
                    <a:lnTo>
                      <a:pt x="4083" y="4006"/>
                    </a:lnTo>
                    <a:lnTo>
                      <a:pt x="4086" y="3999"/>
                    </a:lnTo>
                    <a:lnTo>
                      <a:pt x="4086" y="3995"/>
                    </a:lnTo>
                    <a:lnTo>
                      <a:pt x="4084" y="3983"/>
                    </a:lnTo>
                    <a:lnTo>
                      <a:pt x="4094" y="3971"/>
                    </a:lnTo>
                    <a:lnTo>
                      <a:pt x="4096" y="3967"/>
                    </a:lnTo>
                    <a:lnTo>
                      <a:pt x="4096" y="3957"/>
                    </a:lnTo>
                    <a:lnTo>
                      <a:pt x="4094" y="3953"/>
                    </a:lnTo>
                    <a:lnTo>
                      <a:pt x="4095" y="3947"/>
                    </a:lnTo>
                    <a:lnTo>
                      <a:pt x="4098" y="3945"/>
                    </a:lnTo>
                    <a:lnTo>
                      <a:pt x="4113" y="3945"/>
                    </a:lnTo>
                    <a:lnTo>
                      <a:pt x="4118" y="3941"/>
                    </a:lnTo>
                    <a:lnTo>
                      <a:pt x="4121" y="3937"/>
                    </a:lnTo>
                    <a:lnTo>
                      <a:pt x="4125" y="3935"/>
                    </a:lnTo>
                    <a:lnTo>
                      <a:pt x="4124" y="3930"/>
                    </a:lnTo>
                    <a:lnTo>
                      <a:pt x="4119" y="3923"/>
                    </a:lnTo>
                    <a:lnTo>
                      <a:pt x="4117" y="3916"/>
                    </a:lnTo>
                    <a:lnTo>
                      <a:pt x="4116" y="3911"/>
                    </a:lnTo>
                    <a:lnTo>
                      <a:pt x="4116" y="3905"/>
                    </a:lnTo>
                    <a:lnTo>
                      <a:pt x="4116" y="3900"/>
                    </a:lnTo>
                    <a:lnTo>
                      <a:pt x="4116" y="3895"/>
                    </a:lnTo>
                    <a:lnTo>
                      <a:pt x="4114" y="3890"/>
                    </a:lnTo>
                    <a:lnTo>
                      <a:pt x="4110" y="3884"/>
                    </a:lnTo>
                    <a:lnTo>
                      <a:pt x="4107" y="3883"/>
                    </a:lnTo>
                    <a:lnTo>
                      <a:pt x="4097" y="3890"/>
                    </a:lnTo>
                    <a:lnTo>
                      <a:pt x="4094" y="3889"/>
                    </a:lnTo>
                    <a:lnTo>
                      <a:pt x="4095" y="3882"/>
                    </a:lnTo>
                    <a:lnTo>
                      <a:pt x="4101" y="3874"/>
                    </a:lnTo>
                    <a:lnTo>
                      <a:pt x="4103" y="3870"/>
                    </a:lnTo>
                    <a:lnTo>
                      <a:pt x="4106" y="3868"/>
                    </a:lnTo>
                    <a:lnTo>
                      <a:pt x="4108" y="3868"/>
                    </a:lnTo>
                    <a:lnTo>
                      <a:pt x="4112" y="3870"/>
                    </a:lnTo>
                    <a:lnTo>
                      <a:pt x="4116" y="3870"/>
                    </a:lnTo>
                    <a:lnTo>
                      <a:pt x="4123" y="3873"/>
                    </a:lnTo>
                    <a:lnTo>
                      <a:pt x="4124" y="3875"/>
                    </a:lnTo>
                    <a:lnTo>
                      <a:pt x="4124" y="3882"/>
                    </a:lnTo>
                    <a:lnTo>
                      <a:pt x="4127" y="3885"/>
                    </a:lnTo>
                    <a:lnTo>
                      <a:pt x="4132" y="3885"/>
                    </a:lnTo>
                    <a:lnTo>
                      <a:pt x="4136" y="3881"/>
                    </a:lnTo>
                    <a:lnTo>
                      <a:pt x="4138" y="3881"/>
                    </a:lnTo>
                    <a:lnTo>
                      <a:pt x="4144" y="3888"/>
                    </a:lnTo>
                    <a:lnTo>
                      <a:pt x="4146" y="3889"/>
                    </a:lnTo>
                    <a:lnTo>
                      <a:pt x="4153" y="3888"/>
                    </a:lnTo>
                    <a:lnTo>
                      <a:pt x="4157" y="3880"/>
                    </a:lnTo>
                    <a:lnTo>
                      <a:pt x="4159" y="3874"/>
                    </a:lnTo>
                    <a:lnTo>
                      <a:pt x="4164" y="3871"/>
                    </a:lnTo>
                    <a:lnTo>
                      <a:pt x="4163" y="3858"/>
                    </a:lnTo>
                    <a:lnTo>
                      <a:pt x="4160" y="3853"/>
                    </a:lnTo>
                    <a:lnTo>
                      <a:pt x="4160" y="3851"/>
                    </a:lnTo>
                    <a:lnTo>
                      <a:pt x="4164" y="3848"/>
                    </a:lnTo>
                    <a:lnTo>
                      <a:pt x="4167" y="3847"/>
                    </a:lnTo>
                    <a:lnTo>
                      <a:pt x="4169" y="3842"/>
                    </a:lnTo>
                    <a:lnTo>
                      <a:pt x="4168" y="3839"/>
                    </a:lnTo>
                    <a:lnTo>
                      <a:pt x="4164" y="3838"/>
                    </a:lnTo>
                    <a:lnTo>
                      <a:pt x="4162" y="3836"/>
                    </a:lnTo>
                    <a:lnTo>
                      <a:pt x="4157" y="3833"/>
                    </a:lnTo>
                    <a:lnTo>
                      <a:pt x="4156" y="3832"/>
                    </a:lnTo>
                    <a:lnTo>
                      <a:pt x="4153" y="3831"/>
                    </a:lnTo>
                    <a:lnTo>
                      <a:pt x="4145" y="3826"/>
                    </a:lnTo>
                    <a:lnTo>
                      <a:pt x="4144" y="3822"/>
                    </a:lnTo>
                    <a:lnTo>
                      <a:pt x="4141" y="3820"/>
                    </a:lnTo>
                    <a:lnTo>
                      <a:pt x="4138" y="3809"/>
                    </a:lnTo>
                    <a:lnTo>
                      <a:pt x="4137" y="3803"/>
                    </a:lnTo>
                    <a:lnTo>
                      <a:pt x="4136" y="3801"/>
                    </a:lnTo>
                    <a:lnTo>
                      <a:pt x="4132" y="3800"/>
                    </a:lnTo>
                    <a:lnTo>
                      <a:pt x="4131" y="3799"/>
                    </a:lnTo>
                    <a:lnTo>
                      <a:pt x="4133" y="3797"/>
                    </a:lnTo>
                    <a:lnTo>
                      <a:pt x="4128" y="3795"/>
                    </a:lnTo>
                    <a:lnTo>
                      <a:pt x="4126" y="3792"/>
                    </a:lnTo>
                    <a:lnTo>
                      <a:pt x="4124" y="3790"/>
                    </a:lnTo>
                    <a:lnTo>
                      <a:pt x="4122" y="3788"/>
                    </a:lnTo>
                    <a:lnTo>
                      <a:pt x="4117" y="3786"/>
                    </a:lnTo>
                    <a:lnTo>
                      <a:pt x="4115" y="3788"/>
                    </a:lnTo>
                    <a:lnTo>
                      <a:pt x="4114" y="3787"/>
                    </a:lnTo>
                    <a:lnTo>
                      <a:pt x="4112" y="3784"/>
                    </a:lnTo>
                    <a:lnTo>
                      <a:pt x="4110" y="3782"/>
                    </a:lnTo>
                    <a:lnTo>
                      <a:pt x="4106" y="3780"/>
                    </a:lnTo>
                    <a:lnTo>
                      <a:pt x="4104" y="3780"/>
                    </a:lnTo>
                    <a:lnTo>
                      <a:pt x="4103" y="3776"/>
                    </a:lnTo>
                    <a:lnTo>
                      <a:pt x="4100" y="3774"/>
                    </a:lnTo>
                    <a:lnTo>
                      <a:pt x="4098" y="3774"/>
                    </a:lnTo>
                    <a:lnTo>
                      <a:pt x="4094" y="3769"/>
                    </a:lnTo>
                    <a:lnTo>
                      <a:pt x="4092" y="3769"/>
                    </a:lnTo>
                    <a:lnTo>
                      <a:pt x="4090" y="3768"/>
                    </a:lnTo>
                    <a:lnTo>
                      <a:pt x="4090" y="3767"/>
                    </a:lnTo>
                    <a:lnTo>
                      <a:pt x="4086" y="3767"/>
                    </a:lnTo>
                    <a:lnTo>
                      <a:pt x="4084" y="3766"/>
                    </a:lnTo>
                    <a:lnTo>
                      <a:pt x="4080" y="3767"/>
                    </a:lnTo>
                    <a:lnTo>
                      <a:pt x="4074" y="3767"/>
                    </a:lnTo>
                    <a:lnTo>
                      <a:pt x="4069" y="3769"/>
                    </a:lnTo>
                    <a:lnTo>
                      <a:pt x="4067" y="3770"/>
                    </a:lnTo>
                    <a:lnTo>
                      <a:pt x="4065" y="3774"/>
                    </a:lnTo>
                    <a:lnTo>
                      <a:pt x="4063" y="3774"/>
                    </a:lnTo>
                    <a:lnTo>
                      <a:pt x="4058" y="3765"/>
                    </a:lnTo>
                    <a:lnTo>
                      <a:pt x="4048" y="3764"/>
                    </a:lnTo>
                    <a:lnTo>
                      <a:pt x="4048" y="3758"/>
                    </a:lnTo>
                    <a:lnTo>
                      <a:pt x="4045" y="3751"/>
                    </a:lnTo>
                    <a:lnTo>
                      <a:pt x="4040" y="3743"/>
                    </a:lnTo>
                    <a:lnTo>
                      <a:pt x="4040" y="3740"/>
                    </a:lnTo>
                    <a:lnTo>
                      <a:pt x="4041" y="3737"/>
                    </a:lnTo>
                    <a:lnTo>
                      <a:pt x="4055" y="3732"/>
                    </a:lnTo>
                    <a:lnTo>
                      <a:pt x="4061" y="3724"/>
                    </a:lnTo>
                    <a:lnTo>
                      <a:pt x="4071" y="3723"/>
                    </a:lnTo>
                    <a:lnTo>
                      <a:pt x="4074" y="3716"/>
                    </a:lnTo>
                    <a:lnTo>
                      <a:pt x="4076" y="3715"/>
                    </a:lnTo>
                    <a:lnTo>
                      <a:pt x="4079" y="3715"/>
                    </a:lnTo>
                    <a:lnTo>
                      <a:pt x="4083" y="3719"/>
                    </a:lnTo>
                    <a:lnTo>
                      <a:pt x="4084" y="3718"/>
                    </a:lnTo>
                    <a:lnTo>
                      <a:pt x="4089" y="3716"/>
                    </a:lnTo>
                    <a:lnTo>
                      <a:pt x="4092" y="3711"/>
                    </a:lnTo>
                    <a:lnTo>
                      <a:pt x="4089" y="3706"/>
                    </a:lnTo>
                    <a:lnTo>
                      <a:pt x="4084" y="3705"/>
                    </a:lnTo>
                    <a:lnTo>
                      <a:pt x="4083" y="3701"/>
                    </a:lnTo>
                    <a:lnTo>
                      <a:pt x="4083" y="3695"/>
                    </a:lnTo>
                    <a:lnTo>
                      <a:pt x="4087" y="3689"/>
                    </a:lnTo>
                    <a:lnTo>
                      <a:pt x="4096" y="3686"/>
                    </a:lnTo>
                    <a:lnTo>
                      <a:pt x="4100" y="3683"/>
                    </a:lnTo>
                    <a:lnTo>
                      <a:pt x="4101" y="3681"/>
                    </a:lnTo>
                    <a:lnTo>
                      <a:pt x="4101" y="3673"/>
                    </a:lnTo>
                    <a:lnTo>
                      <a:pt x="4105" y="3671"/>
                    </a:lnTo>
                    <a:lnTo>
                      <a:pt x="4108" y="3673"/>
                    </a:lnTo>
                    <a:lnTo>
                      <a:pt x="4115" y="3674"/>
                    </a:lnTo>
                    <a:lnTo>
                      <a:pt x="4118" y="3672"/>
                    </a:lnTo>
                    <a:lnTo>
                      <a:pt x="4118" y="3668"/>
                    </a:lnTo>
                    <a:lnTo>
                      <a:pt x="4115" y="3662"/>
                    </a:lnTo>
                    <a:lnTo>
                      <a:pt x="4115" y="3657"/>
                    </a:lnTo>
                    <a:lnTo>
                      <a:pt x="4118" y="3654"/>
                    </a:lnTo>
                    <a:lnTo>
                      <a:pt x="4122" y="3653"/>
                    </a:lnTo>
                    <a:lnTo>
                      <a:pt x="4125" y="3646"/>
                    </a:lnTo>
                    <a:lnTo>
                      <a:pt x="4125" y="3639"/>
                    </a:lnTo>
                    <a:lnTo>
                      <a:pt x="4123" y="3624"/>
                    </a:lnTo>
                    <a:lnTo>
                      <a:pt x="4119" y="3622"/>
                    </a:lnTo>
                    <a:lnTo>
                      <a:pt x="4115" y="3619"/>
                    </a:lnTo>
                    <a:lnTo>
                      <a:pt x="4111" y="3612"/>
                    </a:lnTo>
                    <a:lnTo>
                      <a:pt x="4110" y="3603"/>
                    </a:lnTo>
                    <a:lnTo>
                      <a:pt x="4107" y="3595"/>
                    </a:lnTo>
                    <a:lnTo>
                      <a:pt x="4102" y="3589"/>
                    </a:lnTo>
                    <a:lnTo>
                      <a:pt x="4104" y="3581"/>
                    </a:lnTo>
                    <a:lnTo>
                      <a:pt x="4102" y="3574"/>
                    </a:lnTo>
                    <a:lnTo>
                      <a:pt x="4102" y="3552"/>
                    </a:lnTo>
                    <a:lnTo>
                      <a:pt x="4107" y="3552"/>
                    </a:lnTo>
                    <a:lnTo>
                      <a:pt x="4115" y="3546"/>
                    </a:lnTo>
                    <a:lnTo>
                      <a:pt x="4122" y="3531"/>
                    </a:lnTo>
                    <a:lnTo>
                      <a:pt x="4123" y="3526"/>
                    </a:lnTo>
                    <a:lnTo>
                      <a:pt x="4124" y="3525"/>
                    </a:lnTo>
                    <a:lnTo>
                      <a:pt x="4131" y="3525"/>
                    </a:lnTo>
                    <a:lnTo>
                      <a:pt x="4143" y="3532"/>
                    </a:lnTo>
                    <a:lnTo>
                      <a:pt x="4155" y="3531"/>
                    </a:lnTo>
                    <a:lnTo>
                      <a:pt x="4158" y="3530"/>
                    </a:lnTo>
                    <a:lnTo>
                      <a:pt x="4164" y="3530"/>
                    </a:lnTo>
                    <a:lnTo>
                      <a:pt x="4166" y="3528"/>
                    </a:lnTo>
                    <a:lnTo>
                      <a:pt x="4174" y="3528"/>
                    </a:lnTo>
                    <a:lnTo>
                      <a:pt x="4176" y="3525"/>
                    </a:lnTo>
                    <a:lnTo>
                      <a:pt x="4180" y="3521"/>
                    </a:lnTo>
                    <a:lnTo>
                      <a:pt x="4194" y="3525"/>
                    </a:lnTo>
                    <a:lnTo>
                      <a:pt x="4197" y="3527"/>
                    </a:lnTo>
                    <a:lnTo>
                      <a:pt x="4200" y="3527"/>
                    </a:lnTo>
                    <a:lnTo>
                      <a:pt x="4210" y="3531"/>
                    </a:lnTo>
                    <a:lnTo>
                      <a:pt x="4222" y="3529"/>
                    </a:lnTo>
                    <a:lnTo>
                      <a:pt x="4235" y="3528"/>
                    </a:lnTo>
                    <a:lnTo>
                      <a:pt x="4245" y="3528"/>
                    </a:lnTo>
                    <a:lnTo>
                      <a:pt x="4253" y="3539"/>
                    </a:lnTo>
                    <a:lnTo>
                      <a:pt x="4264" y="3540"/>
                    </a:lnTo>
                    <a:lnTo>
                      <a:pt x="4269" y="3542"/>
                    </a:lnTo>
                    <a:lnTo>
                      <a:pt x="4272" y="3548"/>
                    </a:lnTo>
                    <a:lnTo>
                      <a:pt x="4274" y="3552"/>
                    </a:lnTo>
                    <a:lnTo>
                      <a:pt x="4278" y="3554"/>
                    </a:lnTo>
                    <a:lnTo>
                      <a:pt x="4288" y="3556"/>
                    </a:lnTo>
                    <a:lnTo>
                      <a:pt x="4290" y="3558"/>
                    </a:lnTo>
                    <a:lnTo>
                      <a:pt x="4297" y="3559"/>
                    </a:lnTo>
                    <a:lnTo>
                      <a:pt x="4300" y="3568"/>
                    </a:lnTo>
                    <a:lnTo>
                      <a:pt x="4297" y="3577"/>
                    </a:lnTo>
                    <a:lnTo>
                      <a:pt x="4297" y="3579"/>
                    </a:lnTo>
                    <a:lnTo>
                      <a:pt x="4301" y="3588"/>
                    </a:lnTo>
                    <a:lnTo>
                      <a:pt x="4304" y="3588"/>
                    </a:lnTo>
                    <a:lnTo>
                      <a:pt x="4307" y="3590"/>
                    </a:lnTo>
                    <a:lnTo>
                      <a:pt x="4311" y="3592"/>
                    </a:lnTo>
                    <a:lnTo>
                      <a:pt x="4319" y="3592"/>
                    </a:lnTo>
                    <a:lnTo>
                      <a:pt x="4321" y="3593"/>
                    </a:lnTo>
                    <a:lnTo>
                      <a:pt x="4326" y="3601"/>
                    </a:lnTo>
                    <a:lnTo>
                      <a:pt x="4328" y="3612"/>
                    </a:lnTo>
                    <a:lnTo>
                      <a:pt x="4332" y="3620"/>
                    </a:lnTo>
                    <a:lnTo>
                      <a:pt x="4340" y="3619"/>
                    </a:lnTo>
                    <a:lnTo>
                      <a:pt x="4351" y="3613"/>
                    </a:lnTo>
                    <a:lnTo>
                      <a:pt x="4357" y="3612"/>
                    </a:lnTo>
                    <a:lnTo>
                      <a:pt x="4360" y="3609"/>
                    </a:lnTo>
                    <a:lnTo>
                      <a:pt x="4359" y="3604"/>
                    </a:lnTo>
                    <a:lnTo>
                      <a:pt x="4362" y="3598"/>
                    </a:lnTo>
                    <a:lnTo>
                      <a:pt x="4380" y="3598"/>
                    </a:lnTo>
                    <a:lnTo>
                      <a:pt x="4385" y="3604"/>
                    </a:lnTo>
                    <a:lnTo>
                      <a:pt x="4388" y="3604"/>
                    </a:lnTo>
                    <a:lnTo>
                      <a:pt x="4393" y="3601"/>
                    </a:lnTo>
                    <a:lnTo>
                      <a:pt x="4405" y="3601"/>
                    </a:lnTo>
                    <a:lnTo>
                      <a:pt x="4416" y="3608"/>
                    </a:lnTo>
                    <a:lnTo>
                      <a:pt x="4424" y="3605"/>
                    </a:lnTo>
                    <a:lnTo>
                      <a:pt x="4435" y="3610"/>
                    </a:lnTo>
                    <a:lnTo>
                      <a:pt x="4439" y="3611"/>
                    </a:lnTo>
                    <a:lnTo>
                      <a:pt x="4442" y="3609"/>
                    </a:lnTo>
                    <a:lnTo>
                      <a:pt x="4443" y="3600"/>
                    </a:lnTo>
                    <a:lnTo>
                      <a:pt x="4446" y="3596"/>
                    </a:lnTo>
                    <a:lnTo>
                      <a:pt x="4449" y="3589"/>
                    </a:lnTo>
                    <a:lnTo>
                      <a:pt x="4455" y="3583"/>
                    </a:lnTo>
                    <a:lnTo>
                      <a:pt x="4460" y="3589"/>
                    </a:lnTo>
                    <a:lnTo>
                      <a:pt x="4464" y="3589"/>
                    </a:lnTo>
                    <a:lnTo>
                      <a:pt x="4466" y="3589"/>
                    </a:lnTo>
                    <a:lnTo>
                      <a:pt x="4469" y="3587"/>
                    </a:lnTo>
                    <a:lnTo>
                      <a:pt x="4470" y="3587"/>
                    </a:lnTo>
                    <a:lnTo>
                      <a:pt x="4474" y="3591"/>
                    </a:lnTo>
                    <a:lnTo>
                      <a:pt x="4474" y="3601"/>
                    </a:lnTo>
                    <a:lnTo>
                      <a:pt x="4476" y="3602"/>
                    </a:lnTo>
                    <a:lnTo>
                      <a:pt x="4477" y="3602"/>
                    </a:lnTo>
                    <a:lnTo>
                      <a:pt x="4489" y="3595"/>
                    </a:lnTo>
                    <a:lnTo>
                      <a:pt x="4504" y="3595"/>
                    </a:lnTo>
                    <a:lnTo>
                      <a:pt x="4509" y="3592"/>
                    </a:lnTo>
                    <a:lnTo>
                      <a:pt x="4514" y="3591"/>
                    </a:lnTo>
                    <a:lnTo>
                      <a:pt x="4517" y="3590"/>
                    </a:lnTo>
                    <a:lnTo>
                      <a:pt x="4529" y="3590"/>
                    </a:lnTo>
                    <a:lnTo>
                      <a:pt x="4535" y="3588"/>
                    </a:lnTo>
                    <a:lnTo>
                      <a:pt x="4535" y="3584"/>
                    </a:lnTo>
                    <a:lnTo>
                      <a:pt x="4539" y="3581"/>
                    </a:lnTo>
                    <a:lnTo>
                      <a:pt x="4547" y="3575"/>
                    </a:lnTo>
                    <a:lnTo>
                      <a:pt x="4547" y="3570"/>
                    </a:lnTo>
                    <a:lnTo>
                      <a:pt x="4542" y="3568"/>
                    </a:lnTo>
                    <a:lnTo>
                      <a:pt x="4538" y="3562"/>
                    </a:lnTo>
                    <a:lnTo>
                      <a:pt x="4533" y="3560"/>
                    </a:lnTo>
                    <a:lnTo>
                      <a:pt x="4528" y="3556"/>
                    </a:lnTo>
                    <a:lnTo>
                      <a:pt x="4518" y="3538"/>
                    </a:lnTo>
                    <a:lnTo>
                      <a:pt x="4511" y="3532"/>
                    </a:lnTo>
                    <a:lnTo>
                      <a:pt x="4506" y="3517"/>
                    </a:lnTo>
                    <a:lnTo>
                      <a:pt x="4506" y="3512"/>
                    </a:lnTo>
                    <a:lnTo>
                      <a:pt x="4504" y="3505"/>
                    </a:lnTo>
                    <a:lnTo>
                      <a:pt x="4501" y="3495"/>
                    </a:lnTo>
                    <a:lnTo>
                      <a:pt x="4497" y="3488"/>
                    </a:lnTo>
                    <a:lnTo>
                      <a:pt x="4496" y="3482"/>
                    </a:lnTo>
                    <a:lnTo>
                      <a:pt x="4493" y="3478"/>
                    </a:lnTo>
                    <a:lnTo>
                      <a:pt x="4489" y="3476"/>
                    </a:lnTo>
                    <a:lnTo>
                      <a:pt x="4488" y="3474"/>
                    </a:lnTo>
                    <a:lnTo>
                      <a:pt x="4484" y="3471"/>
                    </a:lnTo>
                    <a:lnTo>
                      <a:pt x="4484" y="3467"/>
                    </a:lnTo>
                    <a:lnTo>
                      <a:pt x="4486" y="3464"/>
                    </a:lnTo>
                    <a:lnTo>
                      <a:pt x="4502" y="3464"/>
                    </a:lnTo>
                    <a:lnTo>
                      <a:pt x="4510" y="3451"/>
                    </a:lnTo>
                    <a:lnTo>
                      <a:pt x="4506" y="3447"/>
                    </a:lnTo>
                    <a:lnTo>
                      <a:pt x="4506" y="3445"/>
                    </a:lnTo>
                    <a:lnTo>
                      <a:pt x="4507" y="3443"/>
                    </a:lnTo>
                    <a:lnTo>
                      <a:pt x="4514" y="3443"/>
                    </a:lnTo>
                    <a:lnTo>
                      <a:pt x="4516" y="3440"/>
                    </a:lnTo>
                    <a:lnTo>
                      <a:pt x="4521" y="3443"/>
                    </a:lnTo>
                    <a:lnTo>
                      <a:pt x="4527" y="3443"/>
                    </a:lnTo>
                    <a:lnTo>
                      <a:pt x="4529" y="3448"/>
                    </a:lnTo>
                    <a:lnTo>
                      <a:pt x="4532" y="3451"/>
                    </a:lnTo>
                    <a:lnTo>
                      <a:pt x="4536" y="3454"/>
                    </a:lnTo>
                    <a:lnTo>
                      <a:pt x="4540" y="3454"/>
                    </a:lnTo>
                    <a:lnTo>
                      <a:pt x="4546" y="3457"/>
                    </a:lnTo>
                    <a:lnTo>
                      <a:pt x="4553" y="3463"/>
                    </a:lnTo>
                    <a:lnTo>
                      <a:pt x="4570" y="3463"/>
                    </a:lnTo>
                    <a:lnTo>
                      <a:pt x="4576" y="3460"/>
                    </a:lnTo>
                    <a:lnTo>
                      <a:pt x="4577" y="3459"/>
                    </a:lnTo>
                    <a:lnTo>
                      <a:pt x="4580" y="3458"/>
                    </a:lnTo>
                    <a:lnTo>
                      <a:pt x="4583" y="3459"/>
                    </a:lnTo>
                    <a:lnTo>
                      <a:pt x="4584" y="3461"/>
                    </a:lnTo>
                    <a:lnTo>
                      <a:pt x="4583" y="3463"/>
                    </a:lnTo>
                    <a:lnTo>
                      <a:pt x="4580" y="3464"/>
                    </a:lnTo>
                    <a:lnTo>
                      <a:pt x="4579" y="3470"/>
                    </a:lnTo>
                    <a:lnTo>
                      <a:pt x="4591" y="3473"/>
                    </a:lnTo>
                    <a:lnTo>
                      <a:pt x="4601" y="3466"/>
                    </a:lnTo>
                    <a:lnTo>
                      <a:pt x="4609" y="3466"/>
                    </a:lnTo>
                    <a:lnTo>
                      <a:pt x="4615" y="3463"/>
                    </a:lnTo>
                    <a:lnTo>
                      <a:pt x="4622" y="3456"/>
                    </a:lnTo>
                    <a:lnTo>
                      <a:pt x="4636" y="3446"/>
                    </a:lnTo>
                    <a:lnTo>
                      <a:pt x="4647" y="3444"/>
                    </a:lnTo>
                    <a:lnTo>
                      <a:pt x="4651" y="3443"/>
                    </a:lnTo>
                    <a:lnTo>
                      <a:pt x="4655" y="3443"/>
                    </a:lnTo>
                    <a:lnTo>
                      <a:pt x="4664" y="3448"/>
                    </a:lnTo>
                    <a:lnTo>
                      <a:pt x="4670" y="3450"/>
                    </a:lnTo>
                    <a:lnTo>
                      <a:pt x="4672" y="3459"/>
                    </a:lnTo>
                    <a:lnTo>
                      <a:pt x="4674" y="3463"/>
                    </a:lnTo>
                    <a:lnTo>
                      <a:pt x="4681" y="3458"/>
                    </a:lnTo>
                    <a:lnTo>
                      <a:pt x="4684" y="3458"/>
                    </a:lnTo>
                    <a:lnTo>
                      <a:pt x="4701" y="3445"/>
                    </a:lnTo>
                    <a:lnTo>
                      <a:pt x="4705" y="3445"/>
                    </a:lnTo>
                    <a:lnTo>
                      <a:pt x="4707" y="3443"/>
                    </a:lnTo>
                    <a:lnTo>
                      <a:pt x="4709" y="3444"/>
                    </a:lnTo>
                    <a:lnTo>
                      <a:pt x="4713" y="3450"/>
                    </a:lnTo>
                    <a:lnTo>
                      <a:pt x="4715" y="3451"/>
                    </a:lnTo>
                    <a:lnTo>
                      <a:pt x="4722" y="3451"/>
                    </a:lnTo>
                    <a:lnTo>
                      <a:pt x="4727" y="3454"/>
                    </a:lnTo>
                    <a:lnTo>
                      <a:pt x="4752" y="3455"/>
                    </a:lnTo>
                    <a:lnTo>
                      <a:pt x="4754" y="3454"/>
                    </a:lnTo>
                    <a:lnTo>
                      <a:pt x="4759" y="3450"/>
                    </a:lnTo>
                    <a:lnTo>
                      <a:pt x="4766" y="3449"/>
                    </a:lnTo>
                    <a:lnTo>
                      <a:pt x="4773" y="3444"/>
                    </a:lnTo>
                    <a:lnTo>
                      <a:pt x="4787" y="3443"/>
                    </a:lnTo>
                    <a:lnTo>
                      <a:pt x="4789" y="3439"/>
                    </a:lnTo>
                    <a:lnTo>
                      <a:pt x="4789" y="3435"/>
                    </a:lnTo>
                    <a:lnTo>
                      <a:pt x="4792" y="3429"/>
                    </a:lnTo>
                    <a:lnTo>
                      <a:pt x="4794" y="3424"/>
                    </a:lnTo>
                    <a:lnTo>
                      <a:pt x="4798" y="3413"/>
                    </a:lnTo>
                    <a:lnTo>
                      <a:pt x="4797" y="3407"/>
                    </a:lnTo>
                    <a:lnTo>
                      <a:pt x="4799" y="3403"/>
                    </a:lnTo>
                    <a:lnTo>
                      <a:pt x="4799" y="3392"/>
                    </a:lnTo>
                    <a:lnTo>
                      <a:pt x="4797" y="3387"/>
                    </a:lnTo>
                    <a:lnTo>
                      <a:pt x="4796" y="3374"/>
                    </a:lnTo>
                    <a:lnTo>
                      <a:pt x="4794" y="3370"/>
                    </a:lnTo>
                    <a:lnTo>
                      <a:pt x="4792" y="3362"/>
                    </a:lnTo>
                    <a:lnTo>
                      <a:pt x="4795" y="3353"/>
                    </a:lnTo>
                    <a:lnTo>
                      <a:pt x="4798" y="3349"/>
                    </a:lnTo>
                    <a:lnTo>
                      <a:pt x="4797" y="3342"/>
                    </a:lnTo>
                    <a:lnTo>
                      <a:pt x="4798" y="3339"/>
                    </a:lnTo>
                    <a:lnTo>
                      <a:pt x="4794" y="3332"/>
                    </a:lnTo>
                    <a:lnTo>
                      <a:pt x="4788" y="3329"/>
                    </a:lnTo>
                    <a:lnTo>
                      <a:pt x="4780" y="3321"/>
                    </a:lnTo>
                    <a:lnTo>
                      <a:pt x="4775" y="3319"/>
                    </a:lnTo>
                    <a:lnTo>
                      <a:pt x="4775" y="3316"/>
                    </a:lnTo>
                    <a:lnTo>
                      <a:pt x="4770" y="3310"/>
                    </a:lnTo>
                    <a:lnTo>
                      <a:pt x="4767" y="3301"/>
                    </a:lnTo>
                    <a:lnTo>
                      <a:pt x="4766" y="3293"/>
                    </a:lnTo>
                    <a:lnTo>
                      <a:pt x="4768" y="3284"/>
                    </a:lnTo>
                    <a:lnTo>
                      <a:pt x="4767" y="3273"/>
                    </a:lnTo>
                    <a:lnTo>
                      <a:pt x="4769" y="3261"/>
                    </a:lnTo>
                    <a:lnTo>
                      <a:pt x="4770" y="3258"/>
                    </a:lnTo>
                    <a:lnTo>
                      <a:pt x="4769" y="3251"/>
                    </a:lnTo>
                    <a:lnTo>
                      <a:pt x="4767" y="3247"/>
                    </a:lnTo>
                    <a:lnTo>
                      <a:pt x="4767" y="3217"/>
                    </a:lnTo>
                    <a:lnTo>
                      <a:pt x="4765" y="3210"/>
                    </a:lnTo>
                    <a:lnTo>
                      <a:pt x="4761" y="3205"/>
                    </a:lnTo>
                    <a:lnTo>
                      <a:pt x="4759" y="3197"/>
                    </a:lnTo>
                    <a:lnTo>
                      <a:pt x="4761" y="3190"/>
                    </a:lnTo>
                    <a:lnTo>
                      <a:pt x="4767" y="3185"/>
                    </a:lnTo>
                    <a:lnTo>
                      <a:pt x="4773" y="3185"/>
                    </a:lnTo>
                    <a:lnTo>
                      <a:pt x="4777" y="3181"/>
                    </a:lnTo>
                    <a:lnTo>
                      <a:pt x="4785" y="3169"/>
                    </a:lnTo>
                    <a:lnTo>
                      <a:pt x="4797" y="3169"/>
                    </a:lnTo>
                    <a:lnTo>
                      <a:pt x="4801" y="3171"/>
                    </a:lnTo>
                    <a:lnTo>
                      <a:pt x="4807" y="3170"/>
                    </a:lnTo>
                    <a:lnTo>
                      <a:pt x="4811" y="3161"/>
                    </a:lnTo>
                    <a:lnTo>
                      <a:pt x="4811" y="3154"/>
                    </a:lnTo>
                    <a:lnTo>
                      <a:pt x="4810" y="3148"/>
                    </a:lnTo>
                    <a:lnTo>
                      <a:pt x="4810" y="3146"/>
                    </a:lnTo>
                    <a:lnTo>
                      <a:pt x="4818" y="3143"/>
                    </a:lnTo>
                    <a:lnTo>
                      <a:pt x="4820" y="3138"/>
                    </a:lnTo>
                    <a:lnTo>
                      <a:pt x="4820" y="3128"/>
                    </a:lnTo>
                    <a:lnTo>
                      <a:pt x="4819" y="3124"/>
                    </a:lnTo>
                    <a:lnTo>
                      <a:pt x="4819" y="3116"/>
                    </a:lnTo>
                    <a:lnTo>
                      <a:pt x="4821" y="3108"/>
                    </a:lnTo>
                    <a:lnTo>
                      <a:pt x="4826" y="3104"/>
                    </a:lnTo>
                    <a:lnTo>
                      <a:pt x="4829" y="3096"/>
                    </a:lnTo>
                    <a:lnTo>
                      <a:pt x="4829" y="3088"/>
                    </a:lnTo>
                    <a:lnTo>
                      <a:pt x="4827" y="3081"/>
                    </a:lnTo>
                    <a:lnTo>
                      <a:pt x="4820" y="3070"/>
                    </a:lnTo>
                    <a:lnTo>
                      <a:pt x="4815" y="3057"/>
                    </a:lnTo>
                    <a:lnTo>
                      <a:pt x="4812" y="3052"/>
                    </a:lnTo>
                    <a:lnTo>
                      <a:pt x="4810" y="3045"/>
                    </a:lnTo>
                    <a:lnTo>
                      <a:pt x="4810" y="3040"/>
                    </a:lnTo>
                    <a:lnTo>
                      <a:pt x="4809" y="3033"/>
                    </a:lnTo>
                    <a:lnTo>
                      <a:pt x="4810" y="3030"/>
                    </a:lnTo>
                    <a:lnTo>
                      <a:pt x="4812" y="3026"/>
                    </a:lnTo>
                    <a:lnTo>
                      <a:pt x="4820" y="3026"/>
                    </a:lnTo>
                    <a:lnTo>
                      <a:pt x="4821" y="3025"/>
                    </a:lnTo>
                    <a:lnTo>
                      <a:pt x="4822" y="3022"/>
                    </a:lnTo>
                    <a:lnTo>
                      <a:pt x="4822" y="3016"/>
                    </a:lnTo>
                    <a:lnTo>
                      <a:pt x="4825" y="3009"/>
                    </a:lnTo>
                    <a:lnTo>
                      <a:pt x="4828" y="3005"/>
                    </a:lnTo>
                    <a:lnTo>
                      <a:pt x="4829" y="3001"/>
                    </a:lnTo>
                    <a:lnTo>
                      <a:pt x="4831" y="3000"/>
                    </a:lnTo>
                    <a:lnTo>
                      <a:pt x="4831" y="2991"/>
                    </a:lnTo>
                    <a:lnTo>
                      <a:pt x="4826" y="2984"/>
                    </a:lnTo>
                    <a:lnTo>
                      <a:pt x="4820" y="2984"/>
                    </a:lnTo>
                    <a:lnTo>
                      <a:pt x="4811" y="2979"/>
                    </a:lnTo>
                    <a:lnTo>
                      <a:pt x="4804" y="2970"/>
                    </a:lnTo>
                    <a:lnTo>
                      <a:pt x="4802" y="2966"/>
                    </a:lnTo>
                    <a:lnTo>
                      <a:pt x="4801" y="2963"/>
                    </a:lnTo>
                    <a:lnTo>
                      <a:pt x="4792" y="2962"/>
                    </a:lnTo>
                    <a:lnTo>
                      <a:pt x="4789" y="2960"/>
                    </a:lnTo>
                    <a:lnTo>
                      <a:pt x="4781" y="2960"/>
                    </a:lnTo>
                    <a:lnTo>
                      <a:pt x="4777" y="2953"/>
                    </a:lnTo>
                    <a:lnTo>
                      <a:pt x="4773" y="2952"/>
                    </a:lnTo>
                    <a:lnTo>
                      <a:pt x="4768" y="2945"/>
                    </a:lnTo>
                    <a:lnTo>
                      <a:pt x="4765" y="2945"/>
                    </a:lnTo>
                    <a:lnTo>
                      <a:pt x="4763" y="2951"/>
                    </a:lnTo>
                    <a:lnTo>
                      <a:pt x="4757" y="2957"/>
                    </a:lnTo>
                    <a:lnTo>
                      <a:pt x="4750" y="2957"/>
                    </a:lnTo>
                    <a:lnTo>
                      <a:pt x="4748" y="2959"/>
                    </a:lnTo>
                    <a:lnTo>
                      <a:pt x="4740" y="2959"/>
                    </a:lnTo>
                    <a:lnTo>
                      <a:pt x="4735" y="2953"/>
                    </a:lnTo>
                    <a:lnTo>
                      <a:pt x="4733" y="2942"/>
                    </a:lnTo>
                    <a:lnTo>
                      <a:pt x="4730" y="2940"/>
                    </a:lnTo>
                    <a:lnTo>
                      <a:pt x="4725" y="2925"/>
                    </a:lnTo>
                    <a:lnTo>
                      <a:pt x="4724" y="2923"/>
                    </a:lnTo>
                    <a:lnTo>
                      <a:pt x="4721" y="2923"/>
                    </a:lnTo>
                    <a:lnTo>
                      <a:pt x="4719" y="2915"/>
                    </a:lnTo>
                    <a:lnTo>
                      <a:pt x="4715" y="2909"/>
                    </a:lnTo>
                    <a:lnTo>
                      <a:pt x="4708" y="2906"/>
                    </a:lnTo>
                    <a:lnTo>
                      <a:pt x="4705" y="2906"/>
                    </a:lnTo>
                    <a:lnTo>
                      <a:pt x="4701" y="2907"/>
                    </a:lnTo>
                    <a:lnTo>
                      <a:pt x="4699" y="2911"/>
                    </a:lnTo>
                    <a:lnTo>
                      <a:pt x="4697" y="2912"/>
                    </a:lnTo>
                    <a:lnTo>
                      <a:pt x="4695" y="2909"/>
                    </a:lnTo>
                    <a:lnTo>
                      <a:pt x="4691" y="2902"/>
                    </a:lnTo>
                    <a:lnTo>
                      <a:pt x="4688" y="2902"/>
                    </a:lnTo>
                    <a:lnTo>
                      <a:pt x="4684" y="2907"/>
                    </a:lnTo>
                    <a:lnTo>
                      <a:pt x="4682" y="2904"/>
                    </a:lnTo>
                    <a:lnTo>
                      <a:pt x="4676" y="2902"/>
                    </a:lnTo>
                    <a:lnTo>
                      <a:pt x="4671" y="2900"/>
                    </a:lnTo>
                    <a:lnTo>
                      <a:pt x="4669" y="2892"/>
                    </a:lnTo>
                    <a:lnTo>
                      <a:pt x="4669" y="2888"/>
                    </a:lnTo>
                    <a:lnTo>
                      <a:pt x="4672" y="2875"/>
                    </a:lnTo>
                    <a:lnTo>
                      <a:pt x="4669" y="2875"/>
                    </a:lnTo>
                    <a:lnTo>
                      <a:pt x="4664" y="2879"/>
                    </a:lnTo>
                    <a:lnTo>
                      <a:pt x="4661" y="2894"/>
                    </a:lnTo>
                    <a:lnTo>
                      <a:pt x="4653" y="2905"/>
                    </a:lnTo>
                    <a:lnTo>
                      <a:pt x="4649" y="2904"/>
                    </a:lnTo>
                    <a:lnTo>
                      <a:pt x="4644" y="2897"/>
                    </a:lnTo>
                    <a:lnTo>
                      <a:pt x="4633" y="2892"/>
                    </a:lnTo>
                    <a:lnTo>
                      <a:pt x="4631" y="2887"/>
                    </a:lnTo>
                    <a:lnTo>
                      <a:pt x="4626" y="2886"/>
                    </a:lnTo>
                    <a:lnTo>
                      <a:pt x="4621" y="2890"/>
                    </a:lnTo>
                    <a:lnTo>
                      <a:pt x="4619" y="2890"/>
                    </a:lnTo>
                    <a:lnTo>
                      <a:pt x="4615" y="2887"/>
                    </a:lnTo>
                    <a:lnTo>
                      <a:pt x="4611" y="2879"/>
                    </a:lnTo>
                    <a:lnTo>
                      <a:pt x="4604" y="2870"/>
                    </a:lnTo>
                    <a:lnTo>
                      <a:pt x="4605" y="2867"/>
                    </a:lnTo>
                    <a:lnTo>
                      <a:pt x="4609" y="2865"/>
                    </a:lnTo>
                    <a:lnTo>
                      <a:pt x="4611" y="2863"/>
                    </a:lnTo>
                    <a:lnTo>
                      <a:pt x="4610" y="2857"/>
                    </a:lnTo>
                    <a:lnTo>
                      <a:pt x="4608" y="2852"/>
                    </a:lnTo>
                    <a:lnTo>
                      <a:pt x="4604" y="2850"/>
                    </a:lnTo>
                    <a:lnTo>
                      <a:pt x="4603" y="2854"/>
                    </a:lnTo>
                    <a:lnTo>
                      <a:pt x="4598" y="2856"/>
                    </a:lnTo>
                    <a:lnTo>
                      <a:pt x="4594" y="2861"/>
                    </a:lnTo>
                    <a:lnTo>
                      <a:pt x="4588" y="2863"/>
                    </a:lnTo>
                    <a:lnTo>
                      <a:pt x="4584" y="2857"/>
                    </a:lnTo>
                    <a:lnTo>
                      <a:pt x="4585" y="2852"/>
                    </a:lnTo>
                    <a:lnTo>
                      <a:pt x="4584" y="2844"/>
                    </a:lnTo>
                    <a:lnTo>
                      <a:pt x="4579" y="2833"/>
                    </a:lnTo>
                    <a:lnTo>
                      <a:pt x="4578" y="2826"/>
                    </a:lnTo>
                    <a:lnTo>
                      <a:pt x="4572" y="2819"/>
                    </a:lnTo>
                    <a:lnTo>
                      <a:pt x="4564" y="2818"/>
                    </a:lnTo>
                    <a:lnTo>
                      <a:pt x="4563" y="2818"/>
                    </a:lnTo>
                    <a:lnTo>
                      <a:pt x="4551" y="2812"/>
                    </a:lnTo>
                    <a:lnTo>
                      <a:pt x="4541" y="2809"/>
                    </a:lnTo>
                    <a:lnTo>
                      <a:pt x="4535" y="2806"/>
                    </a:lnTo>
                    <a:lnTo>
                      <a:pt x="4532" y="2803"/>
                    </a:lnTo>
                    <a:lnTo>
                      <a:pt x="4528" y="2802"/>
                    </a:lnTo>
                    <a:lnTo>
                      <a:pt x="4525" y="2799"/>
                    </a:lnTo>
                    <a:lnTo>
                      <a:pt x="4515" y="2799"/>
                    </a:lnTo>
                    <a:lnTo>
                      <a:pt x="4508" y="2792"/>
                    </a:lnTo>
                    <a:lnTo>
                      <a:pt x="4506" y="2790"/>
                    </a:lnTo>
                    <a:lnTo>
                      <a:pt x="4505" y="2786"/>
                    </a:lnTo>
                    <a:lnTo>
                      <a:pt x="4502" y="2787"/>
                    </a:lnTo>
                    <a:lnTo>
                      <a:pt x="4496" y="2793"/>
                    </a:lnTo>
                    <a:lnTo>
                      <a:pt x="4490" y="2793"/>
                    </a:lnTo>
                    <a:lnTo>
                      <a:pt x="4477" y="2784"/>
                    </a:lnTo>
                    <a:lnTo>
                      <a:pt x="4473" y="2784"/>
                    </a:lnTo>
                    <a:lnTo>
                      <a:pt x="4469" y="2785"/>
                    </a:lnTo>
                    <a:lnTo>
                      <a:pt x="4460" y="2787"/>
                    </a:lnTo>
                    <a:lnTo>
                      <a:pt x="4457" y="2783"/>
                    </a:lnTo>
                    <a:lnTo>
                      <a:pt x="4456" y="2776"/>
                    </a:lnTo>
                    <a:lnTo>
                      <a:pt x="4455" y="2774"/>
                    </a:lnTo>
                    <a:lnTo>
                      <a:pt x="4455" y="2773"/>
                    </a:lnTo>
                    <a:lnTo>
                      <a:pt x="4454" y="2766"/>
                    </a:lnTo>
                    <a:lnTo>
                      <a:pt x="4453" y="2764"/>
                    </a:lnTo>
                    <a:lnTo>
                      <a:pt x="4447" y="2762"/>
                    </a:lnTo>
                    <a:lnTo>
                      <a:pt x="4438" y="2752"/>
                    </a:lnTo>
                    <a:lnTo>
                      <a:pt x="4437" y="2752"/>
                    </a:lnTo>
                    <a:lnTo>
                      <a:pt x="4429" y="2755"/>
                    </a:lnTo>
                    <a:lnTo>
                      <a:pt x="4425" y="2756"/>
                    </a:lnTo>
                    <a:lnTo>
                      <a:pt x="4422" y="2754"/>
                    </a:lnTo>
                    <a:lnTo>
                      <a:pt x="4403" y="2753"/>
                    </a:lnTo>
                    <a:lnTo>
                      <a:pt x="4402" y="2751"/>
                    </a:lnTo>
                    <a:lnTo>
                      <a:pt x="4398" y="2746"/>
                    </a:lnTo>
                    <a:lnTo>
                      <a:pt x="4394" y="2744"/>
                    </a:lnTo>
                    <a:lnTo>
                      <a:pt x="4391" y="2744"/>
                    </a:lnTo>
                    <a:lnTo>
                      <a:pt x="4387" y="2747"/>
                    </a:lnTo>
                    <a:lnTo>
                      <a:pt x="4384" y="2745"/>
                    </a:lnTo>
                    <a:lnTo>
                      <a:pt x="4382" y="2745"/>
                    </a:lnTo>
                    <a:lnTo>
                      <a:pt x="4384" y="2739"/>
                    </a:lnTo>
                    <a:lnTo>
                      <a:pt x="4384" y="2738"/>
                    </a:lnTo>
                    <a:lnTo>
                      <a:pt x="4385" y="2735"/>
                    </a:lnTo>
                    <a:lnTo>
                      <a:pt x="4384" y="2732"/>
                    </a:lnTo>
                    <a:lnTo>
                      <a:pt x="4380" y="2712"/>
                    </a:lnTo>
                    <a:lnTo>
                      <a:pt x="4376" y="2693"/>
                    </a:lnTo>
                    <a:lnTo>
                      <a:pt x="4379" y="2684"/>
                    </a:lnTo>
                    <a:lnTo>
                      <a:pt x="4376" y="2674"/>
                    </a:lnTo>
                    <a:lnTo>
                      <a:pt x="4375" y="2671"/>
                    </a:lnTo>
                    <a:lnTo>
                      <a:pt x="4373" y="2667"/>
                    </a:lnTo>
                    <a:lnTo>
                      <a:pt x="4365" y="2666"/>
                    </a:lnTo>
                    <a:lnTo>
                      <a:pt x="4351" y="2650"/>
                    </a:lnTo>
                    <a:lnTo>
                      <a:pt x="4342" y="2648"/>
                    </a:lnTo>
                    <a:lnTo>
                      <a:pt x="4340" y="2650"/>
                    </a:lnTo>
                    <a:lnTo>
                      <a:pt x="4334" y="2650"/>
                    </a:lnTo>
                    <a:lnTo>
                      <a:pt x="4331" y="2651"/>
                    </a:lnTo>
                    <a:lnTo>
                      <a:pt x="4326" y="2652"/>
                    </a:lnTo>
                    <a:lnTo>
                      <a:pt x="4320" y="2656"/>
                    </a:lnTo>
                    <a:lnTo>
                      <a:pt x="4314" y="2656"/>
                    </a:lnTo>
                    <a:lnTo>
                      <a:pt x="4307" y="2651"/>
                    </a:lnTo>
                    <a:lnTo>
                      <a:pt x="4301" y="2651"/>
                    </a:lnTo>
                    <a:lnTo>
                      <a:pt x="4299" y="2652"/>
                    </a:lnTo>
                    <a:lnTo>
                      <a:pt x="4299" y="2657"/>
                    </a:lnTo>
                    <a:lnTo>
                      <a:pt x="4295" y="2659"/>
                    </a:lnTo>
                    <a:lnTo>
                      <a:pt x="4292" y="2660"/>
                    </a:lnTo>
                    <a:lnTo>
                      <a:pt x="4289" y="2658"/>
                    </a:lnTo>
                    <a:lnTo>
                      <a:pt x="4284" y="2659"/>
                    </a:lnTo>
                    <a:lnTo>
                      <a:pt x="4271" y="2651"/>
                    </a:lnTo>
                    <a:lnTo>
                      <a:pt x="4262" y="2645"/>
                    </a:lnTo>
                    <a:lnTo>
                      <a:pt x="4256" y="2643"/>
                    </a:lnTo>
                    <a:lnTo>
                      <a:pt x="4253" y="2646"/>
                    </a:lnTo>
                    <a:lnTo>
                      <a:pt x="4258" y="2654"/>
                    </a:lnTo>
                    <a:lnTo>
                      <a:pt x="4258" y="2658"/>
                    </a:lnTo>
                    <a:lnTo>
                      <a:pt x="4256" y="2661"/>
                    </a:lnTo>
                    <a:lnTo>
                      <a:pt x="4251" y="2661"/>
                    </a:lnTo>
                    <a:lnTo>
                      <a:pt x="4246" y="2658"/>
                    </a:lnTo>
                    <a:lnTo>
                      <a:pt x="4238" y="2650"/>
                    </a:lnTo>
                    <a:lnTo>
                      <a:pt x="4235" y="2648"/>
                    </a:lnTo>
                    <a:lnTo>
                      <a:pt x="4227" y="2640"/>
                    </a:lnTo>
                    <a:lnTo>
                      <a:pt x="4219" y="2640"/>
                    </a:lnTo>
                    <a:lnTo>
                      <a:pt x="4215" y="2643"/>
                    </a:lnTo>
                    <a:lnTo>
                      <a:pt x="4214" y="2646"/>
                    </a:lnTo>
                    <a:lnTo>
                      <a:pt x="4214" y="2654"/>
                    </a:lnTo>
                    <a:lnTo>
                      <a:pt x="4215" y="2659"/>
                    </a:lnTo>
                    <a:lnTo>
                      <a:pt x="4212" y="2667"/>
                    </a:lnTo>
                    <a:lnTo>
                      <a:pt x="4209" y="2667"/>
                    </a:lnTo>
                    <a:lnTo>
                      <a:pt x="4204" y="2659"/>
                    </a:lnTo>
                    <a:lnTo>
                      <a:pt x="4203" y="2654"/>
                    </a:lnTo>
                    <a:lnTo>
                      <a:pt x="4201" y="2653"/>
                    </a:lnTo>
                    <a:lnTo>
                      <a:pt x="4195" y="2653"/>
                    </a:lnTo>
                    <a:lnTo>
                      <a:pt x="4187" y="2657"/>
                    </a:lnTo>
                    <a:lnTo>
                      <a:pt x="4185" y="2656"/>
                    </a:lnTo>
                    <a:lnTo>
                      <a:pt x="4181" y="2650"/>
                    </a:lnTo>
                    <a:lnTo>
                      <a:pt x="4176" y="2652"/>
                    </a:lnTo>
                    <a:lnTo>
                      <a:pt x="4172" y="2646"/>
                    </a:lnTo>
                    <a:lnTo>
                      <a:pt x="4169" y="2646"/>
                    </a:lnTo>
                    <a:lnTo>
                      <a:pt x="4168" y="2656"/>
                    </a:lnTo>
                    <a:lnTo>
                      <a:pt x="4176" y="2672"/>
                    </a:lnTo>
                    <a:lnTo>
                      <a:pt x="4179" y="2682"/>
                    </a:lnTo>
                    <a:lnTo>
                      <a:pt x="4177" y="2709"/>
                    </a:lnTo>
                    <a:lnTo>
                      <a:pt x="4177" y="2720"/>
                    </a:lnTo>
                    <a:lnTo>
                      <a:pt x="4170" y="2723"/>
                    </a:lnTo>
                    <a:lnTo>
                      <a:pt x="4166" y="2724"/>
                    </a:lnTo>
                    <a:lnTo>
                      <a:pt x="4163" y="2725"/>
                    </a:lnTo>
                    <a:lnTo>
                      <a:pt x="4159" y="2731"/>
                    </a:lnTo>
                    <a:lnTo>
                      <a:pt x="4154" y="2726"/>
                    </a:lnTo>
                    <a:lnTo>
                      <a:pt x="4150" y="2720"/>
                    </a:lnTo>
                    <a:lnTo>
                      <a:pt x="4148" y="2714"/>
                    </a:lnTo>
                    <a:lnTo>
                      <a:pt x="4144" y="2715"/>
                    </a:lnTo>
                    <a:lnTo>
                      <a:pt x="4146" y="2722"/>
                    </a:lnTo>
                    <a:lnTo>
                      <a:pt x="4150" y="2730"/>
                    </a:lnTo>
                    <a:lnTo>
                      <a:pt x="4154" y="2735"/>
                    </a:lnTo>
                    <a:lnTo>
                      <a:pt x="4156" y="2746"/>
                    </a:lnTo>
                    <a:lnTo>
                      <a:pt x="4164" y="2753"/>
                    </a:lnTo>
                    <a:lnTo>
                      <a:pt x="4174" y="2753"/>
                    </a:lnTo>
                    <a:lnTo>
                      <a:pt x="4174" y="2756"/>
                    </a:lnTo>
                    <a:lnTo>
                      <a:pt x="4172" y="2764"/>
                    </a:lnTo>
                    <a:lnTo>
                      <a:pt x="4174" y="2773"/>
                    </a:lnTo>
                    <a:lnTo>
                      <a:pt x="4177" y="2778"/>
                    </a:lnTo>
                    <a:lnTo>
                      <a:pt x="4180" y="2784"/>
                    </a:lnTo>
                    <a:lnTo>
                      <a:pt x="4177" y="2793"/>
                    </a:lnTo>
                    <a:lnTo>
                      <a:pt x="4173" y="2803"/>
                    </a:lnTo>
                    <a:lnTo>
                      <a:pt x="4170" y="2811"/>
                    </a:lnTo>
                    <a:lnTo>
                      <a:pt x="4172" y="2819"/>
                    </a:lnTo>
                    <a:lnTo>
                      <a:pt x="4174" y="2826"/>
                    </a:lnTo>
                    <a:lnTo>
                      <a:pt x="4172" y="2829"/>
                    </a:lnTo>
                    <a:lnTo>
                      <a:pt x="4163" y="2825"/>
                    </a:lnTo>
                    <a:lnTo>
                      <a:pt x="4157" y="2821"/>
                    </a:lnTo>
                    <a:lnTo>
                      <a:pt x="4146" y="2819"/>
                    </a:lnTo>
                    <a:lnTo>
                      <a:pt x="4139" y="2824"/>
                    </a:lnTo>
                    <a:lnTo>
                      <a:pt x="4135" y="2829"/>
                    </a:lnTo>
                    <a:lnTo>
                      <a:pt x="4137" y="2836"/>
                    </a:lnTo>
                    <a:lnTo>
                      <a:pt x="4132" y="2838"/>
                    </a:lnTo>
                    <a:lnTo>
                      <a:pt x="4127" y="2838"/>
                    </a:lnTo>
                    <a:lnTo>
                      <a:pt x="4126" y="2847"/>
                    </a:lnTo>
                    <a:lnTo>
                      <a:pt x="4119" y="2859"/>
                    </a:lnTo>
                    <a:lnTo>
                      <a:pt x="4105" y="2864"/>
                    </a:lnTo>
                    <a:lnTo>
                      <a:pt x="4105" y="2871"/>
                    </a:lnTo>
                    <a:lnTo>
                      <a:pt x="4110" y="2878"/>
                    </a:lnTo>
                    <a:lnTo>
                      <a:pt x="4110" y="2888"/>
                    </a:lnTo>
                    <a:lnTo>
                      <a:pt x="4108" y="2890"/>
                    </a:lnTo>
                    <a:lnTo>
                      <a:pt x="4103" y="2892"/>
                    </a:lnTo>
                    <a:lnTo>
                      <a:pt x="4092" y="2886"/>
                    </a:lnTo>
                    <a:lnTo>
                      <a:pt x="4085" y="2888"/>
                    </a:lnTo>
                    <a:lnTo>
                      <a:pt x="4082" y="2884"/>
                    </a:lnTo>
                    <a:lnTo>
                      <a:pt x="4080" y="2884"/>
                    </a:lnTo>
                    <a:lnTo>
                      <a:pt x="4079" y="2886"/>
                    </a:lnTo>
                    <a:lnTo>
                      <a:pt x="4085" y="2896"/>
                    </a:lnTo>
                    <a:lnTo>
                      <a:pt x="4094" y="2901"/>
                    </a:lnTo>
                    <a:lnTo>
                      <a:pt x="4105" y="2916"/>
                    </a:lnTo>
                    <a:lnTo>
                      <a:pt x="4107" y="2918"/>
                    </a:lnTo>
                    <a:lnTo>
                      <a:pt x="4121" y="2918"/>
                    </a:lnTo>
                    <a:lnTo>
                      <a:pt x="4126" y="2925"/>
                    </a:lnTo>
                    <a:lnTo>
                      <a:pt x="4128" y="2927"/>
                    </a:lnTo>
                    <a:lnTo>
                      <a:pt x="4129" y="2937"/>
                    </a:lnTo>
                    <a:lnTo>
                      <a:pt x="4124" y="2942"/>
                    </a:lnTo>
                    <a:lnTo>
                      <a:pt x="4123" y="2949"/>
                    </a:lnTo>
                    <a:lnTo>
                      <a:pt x="4118" y="2952"/>
                    </a:lnTo>
                    <a:lnTo>
                      <a:pt x="4118" y="2956"/>
                    </a:lnTo>
                    <a:lnTo>
                      <a:pt x="4117" y="2960"/>
                    </a:lnTo>
                    <a:lnTo>
                      <a:pt x="4118" y="2964"/>
                    </a:lnTo>
                    <a:lnTo>
                      <a:pt x="4125" y="2966"/>
                    </a:lnTo>
                    <a:lnTo>
                      <a:pt x="4127" y="2968"/>
                    </a:lnTo>
                    <a:lnTo>
                      <a:pt x="4125" y="2972"/>
                    </a:lnTo>
                    <a:lnTo>
                      <a:pt x="4124" y="2978"/>
                    </a:lnTo>
                    <a:lnTo>
                      <a:pt x="4122" y="2982"/>
                    </a:lnTo>
                    <a:lnTo>
                      <a:pt x="4122" y="2992"/>
                    </a:lnTo>
                    <a:lnTo>
                      <a:pt x="4123" y="2998"/>
                    </a:lnTo>
                    <a:lnTo>
                      <a:pt x="4123" y="3004"/>
                    </a:lnTo>
                    <a:lnTo>
                      <a:pt x="4121" y="3005"/>
                    </a:lnTo>
                    <a:lnTo>
                      <a:pt x="4116" y="3001"/>
                    </a:lnTo>
                    <a:lnTo>
                      <a:pt x="4113" y="3001"/>
                    </a:lnTo>
                    <a:lnTo>
                      <a:pt x="4112" y="3002"/>
                    </a:lnTo>
                    <a:lnTo>
                      <a:pt x="4113" y="3009"/>
                    </a:lnTo>
                    <a:lnTo>
                      <a:pt x="4115" y="3010"/>
                    </a:lnTo>
                    <a:lnTo>
                      <a:pt x="4118" y="3018"/>
                    </a:lnTo>
                    <a:lnTo>
                      <a:pt x="4122" y="3019"/>
                    </a:lnTo>
                    <a:lnTo>
                      <a:pt x="4123" y="3015"/>
                    </a:lnTo>
                    <a:lnTo>
                      <a:pt x="4126" y="3014"/>
                    </a:lnTo>
                    <a:lnTo>
                      <a:pt x="4127" y="3015"/>
                    </a:lnTo>
                    <a:lnTo>
                      <a:pt x="4127" y="3020"/>
                    </a:lnTo>
                    <a:lnTo>
                      <a:pt x="4134" y="3022"/>
                    </a:lnTo>
                    <a:lnTo>
                      <a:pt x="4136" y="3022"/>
                    </a:lnTo>
                    <a:lnTo>
                      <a:pt x="4137" y="3020"/>
                    </a:lnTo>
                    <a:lnTo>
                      <a:pt x="4137" y="3011"/>
                    </a:lnTo>
                    <a:lnTo>
                      <a:pt x="4143" y="3008"/>
                    </a:lnTo>
                    <a:lnTo>
                      <a:pt x="4145" y="3010"/>
                    </a:lnTo>
                    <a:lnTo>
                      <a:pt x="4149" y="3014"/>
                    </a:lnTo>
                    <a:lnTo>
                      <a:pt x="4155" y="3015"/>
                    </a:lnTo>
                    <a:lnTo>
                      <a:pt x="4159" y="3020"/>
                    </a:lnTo>
                    <a:lnTo>
                      <a:pt x="4163" y="3019"/>
                    </a:lnTo>
                    <a:lnTo>
                      <a:pt x="4165" y="3015"/>
                    </a:lnTo>
                    <a:lnTo>
                      <a:pt x="4170" y="3021"/>
                    </a:lnTo>
                    <a:lnTo>
                      <a:pt x="4173" y="3020"/>
                    </a:lnTo>
                    <a:lnTo>
                      <a:pt x="4178" y="3021"/>
                    </a:lnTo>
                    <a:lnTo>
                      <a:pt x="4184" y="3026"/>
                    </a:lnTo>
                    <a:lnTo>
                      <a:pt x="4186" y="3031"/>
                    </a:lnTo>
                    <a:lnTo>
                      <a:pt x="4190" y="3035"/>
                    </a:lnTo>
                    <a:lnTo>
                      <a:pt x="4198" y="3036"/>
                    </a:lnTo>
                    <a:lnTo>
                      <a:pt x="4205" y="3041"/>
                    </a:lnTo>
                    <a:lnTo>
                      <a:pt x="4211" y="3039"/>
                    </a:lnTo>
                    <a:lnTo>
                      <a:pt x="4215" y="3040"/>
                    </a:lnTo>
                    <a:lnTo>
                      <a:pt x="4217" y="3041"/>
                    </a:lnTo>
                    <a:lnTo>
                      <a:pt x="4221" y="3041"/>
                    </a:lnTo>
                    <a:lnTo>
                      <a:pt x="4225" y="3037"/>
                    </a:lnTo>
                    <a:lnTo>
                      <a:pt x="4228" y="3041"/>
                    </a:lnTo>
                    <a:lnTo>
                      <a:pt x="4229" y="3045"/>
                    </a:lnTo>
                    <a:lnTo>
                      <a:pt x="4234" y="3049"/>
                    </a:lnTo>
                    <a:lnTo>
                      <a:pt x="4237" y="3054"/>
                    </a:lnTo>
                    <a:lnTo>
                      <a:pt x="4241" y="3060"/>
                    </a:lnTo>
                    <a:lnTo>
                      <a:pt x="4242" y="3062"/>
                    </a:lnTo>
                    <a:lnTo>
                      <a:pt x="4243" y="3070"/>
                    </a:lnTo>
                    <a:lnTo>
                      <a:pt x="4246" y="3073"/>
                    </a:lnTo>
                    <a:lnTo>
                      <a:pt x="4246" y="3078"/>
                    </a:lnTo>
                    <a:lnTo>
                      <a:pt x="4253" y="3085"/>
                    </a:lnTo>
                    <a:lnTo>
                      <a:pt x="4259" y="3083"/>
                    </a:lnTo>
                    <a:lnTo>
                      <a:pt x="4260" y="3085"/>
                    </a:lnTo>
                    <a:lnTo>
                      <a:pt x="4259" y="3087"/>
                    </a:lnTo>
                    <a:lnTo>
                      <a:pt x="4259" y="3091"/>
                    </a:lnTo>
                    <a:lnTo>
                      <a:pt x="4262" y="3095"/>
                    </a:lnTo>
                    <a:lnTo>
                      <a:pt x="4263" y="3097"/>
                    </a:lnTo>
                    <a:lnTo>
                      <a:pt x="4260" y="3106"/>
                    </a:lnTo>
                    <a:lnTo>
                      <a:pt x="4260" y="3115"/>
                    </a:lnTo>
                    <a:lnTo>
                      <a:pt x="4258" y="3121"/>
                    </a:lnTo>
                    <a:lnTo>
                      <a:pt x="4258" y="3125"/>
                    </a:lnTo>
                    <a:lnTo>
                      <a:pt x="4261" y="3135"/>
                    </a:lnTo>
                    <a:lnTo>
                      <a:pt x="4261" y="3140"/>
                    </a:lnTo>
                    <a:lnTo>
                      <a:pt x="4257" y="3149"/>
                    </a:lnTo>
                    <a:lnTo>
                      <a:pt x="4249" y="3155"/>
                    </a:lnTo>
                    <a:lnTo>
                      <a:pt x="4246" y="3157"/>
                    </a:lnTo>
                    <a:lnTo>
                      <a:pt x="4249" y="3160"/>
                    </a:lnTo>
                    <a:lnTo>
                      <a:pt x="4256" y="3159"/>
                    </a:lnTo>
                    <a:lnTo>
                      <a:pt x="4258" y="3161"/>
                    </a:lnTo>
                    <a:lnTo>
                      <a:pt x="4258" y="3164"/>
                    </a:lnTo>
                    <a:lnTo>
                      <a:pt x="4255" y="3171"/>
                    </a:lnTo>
                    <a:lnTo>
                      <a:pt x="4248" y="3174"/>
                    </a:lnTo>
                    <a:lnTo>
                      <a:pt x="4243" y="3174"/>
                    </a:lnTo>
                    <a:lnTo>
                      <a:pt x="4238" y="3178"/>
                    </a:lnTo>
                    <a:lnTo>
                      <a:pt x="4235" y="3178"/>
                    </a:lnTo>
                    <a:lnTo>
                      <a:pt x="4229" y="3184"/>
                    </a:lnTo>
                    <a:lnTo>
                      <a:pt x="4229" y="3186"/>
                    </a:lnTo>
                    <a:lnTo>
                      <a:pt x="4231" y="3188"/>
                    </a:lnTo>
                    <a:lnTo>
                      <a:pt x="4237" y="3190"/>
                    </a:lnTo>
                    <a:lnTo>
                      <a:pt x="4239" y="3200"/>
                    </a:lnTo>
                    <a:lnTo>
                      <a:pt x="4242" y="3204"/>
                    </a:lnTo>
                    <a:lnTo>
                      <a:pt x="4250" y="3211"/>
                    </a:lnTo>
                    <a:lnTo>
                      <a:pt x="4252" y="3220"/>
                    </a:lnTo>
                    <a:lnTo>
                      <a:pt x="4250" y="3221"/>
                    </a:lnTo>
                    <a:lnTo>
                      <a:pt x="4246" y="3219"/>
                    </a:lnTo>
                    <a:lnTo>
                      <a:pt x="4243" y="3220"/>
                    </a:lnTo>
                    <a:lnTo>
                      <a:pt x="4243" y="3221"/>
                    </a:lnTo>
                    <a:lnTo>
                      <a:pt x="4248" y="3227"/>
                    </a:lnTo>
                    <a:lnTo>
                      <a:pt x="4248" y="3232"/>
                    </a:lnTo>
                    <a:lnTo>
                      <a:pt x="4242" y="3238"/>
                    </a:lnTo>
                    <a:lnTo>
                      <a:pt x="4237" y="3233"/>
                    </a:lnTo>
                    <a:lnTo>
                      <a:pt x="4235" y="3235"/>
                    </a:lnTo>
                    <a:lnTo>
                      <a:pt x="4234" y="3238"/>
                    </a:lnTo>
                    <a:lnTo>
                      <a:pt x="4232" y="3246"/>
                    </a:lnTo>
                    <a:lnTo>
                      <a:pt x="4231" y="3247"/>
                    </a:lnTo>
                    <a:lnTo>
                      <a:pt x="4228" y="3246"/>
                    </a:lnTo>
                    <a:lnTo>
                      <a:pt x="4221" y="3246"/>
                    </a:lnTo>
                    <a:lnTo>
                      <a:pt x="4218" y="3256"/>
                    </a:lnTo>
                    <a:lnTo>
                      <a:pt x="4214" y="3260"/>
                    </a:lnTo>
                    <a:lnTo>
                      <a:pt x="4211" y="3260"/>
                    </a:lnTo>
                    <a:lnTo>
                      <a:pt x="4208" y="3257"/>
                    </a:lnTo>
                    <a:lnTo>
                      <a:pt x="4203" y="3253"/>
                    </a:lnTo>
                    <a:lnTo>
                      <a:pt x="4196" y="3253"/>
                    </a:lnTo>
                    <a:lnTo>
                      <a:pt x="4195" y="3257"/>
                    </a:lnTo>
                    <a:lnTo>
                      <a:pt x="4194" y="3268"/>
                    </a:lnTo>
                    <a:lnTo>
                      <a:pt x="4189" y="3272"/>
                    </a:lnTo>
                    <a:lnTo>
                      <a:pt x="4184" y="3267"/>
                    </a:lnTo>
                    <a:lnTo>
                      <a:pt x="4175" y="3254"/>
                    </a:lnTo>
                    <a:lnTo>
                      <a:pt x="4172" y="3254"/>
                    </a:lnTo>
                    <a:lnTo>
                      <a:pt x="4165" y="3259"/>
                    </a:lnTo>
                    <a:lnTo>
                      <a:pt x="4160" y="3260"/>
                    </a:lnTo>
                    <a:lnTo>
                      <a:pt x="4153" y="3250"/>
                    </a:lnTo>
                    <a:lnTo>
                      <a:pt x="4142" y="3249"/>
                    </a:lnTo>
                    <a:lnTo>
                      <a:pt x="4135" y="3246"/>
                    </a:lnTo>
                    <a:lnTo>
                      <a:pt x="4127" y="3244"/>
                    </a:lnTo>
                    <a:lnTo>
                      <a:pt x="4121" y="3244"/>
                    </a:lnTo>
                    <a:lnTo>
                      <a:pt x="4113" y="3248"/>
                    </a:lnTo>
                    <a:lnTo>
                      <a:pt x="4111" y="3250"/>
                    </a:lnTo>
                    <a:lnTo>
                      <a:pt x="4105" y="3252"/>
                    </a:lnTo>
                    <a:lnTo>
                      <a:pt x="4103" y="3253"/>
                    </a:lnTo>
                    <a:lnTo>
                      <a:pt x="4095" y="3263"/>
                    </a:lnTo>
                    <a:lnTo>
                      <a:pt x="4095" y="3271"/>
                    </a:lnTo>
                    <a:lnTo>
                      <a:pt x="4097" y="3274"/>
                    </a:lnTo>
                    <a:lnTo>
                      <a:pt x="4096" y="3281"/>
                    </a:lnTo>
                    <a:lnTo>
                      <a:pt x="4100" y="3284"/>
                    </a:lnTo>
                    <a:lnTo>
                      <a:pt x="4103" y="3295"/>
                    </a:lnTo>
                    <a:lnTo>
                      <a:pt x="4103" y="3301"/>
                    </a:lnTo>
                    <a:lnTo>
                      <a:pt x="4104" y="3302"/>
                    </a:lnTo>
                    <a:lnTo>
                      <a:pt x="4105" y="3305"/>
                    </a:lnTo>
                    <a:lnTo>
                      <a:pt x="4105" y="3311"/>
                    </a:lnTo>
                    <a:lnTo>
                      <a:pt x="4100" y="3316"/>
                    </a:lnTo>
                    <a:lnTo>
                      <a:pt x="4095" y="3321"/>
                    </a:lnTo>
                    <a:lnTo>
                      <a:pt x="4095" y="3339"/>
                    </a:lnTo>
                    <a:lnTo>
                      <a:pt x="4097" y="3345"/>
                    </a:lnTo>
                    <a:lnTo>
                      <a:pt x="4102" y="3349"/>
                    </a:lnTo>
                    <a:lnTo>
                      <a:pt x="4106" y="3355"/>
                    </a:lnTo>
                    <a:lnTo>
                      <a:pt x="4106" y="3361"/>
                    </a:lnTo>
                    <a:lnTo>
                      <a:pt x="4105" y="3365"/>
                    </a:lnTo>
                    <a:lnTo>
                      <a:pt x="4112" y="3370"/>
                    </a:lnTo>
                    <a:lnTo>
                      <a:pt x="4114" y="3375"/>
                    </a:lnTo>
                    <a:lnTo>
                      <a:pt x="4114" y="3382"/>
                    </a:lnTo>
                    <a:lnTo>
                      <a:pt x="4112" y="3385"/>
                    </a:lnTo>
                    <a:lnTo>
                      <a:pt x="4112" y="3406"/>
                    </a:lnTo>
                    <a:lnTo>
                      <a:pt x="4108" y="3412"/>
                    </a:lnTo>
                    <a:lnTo>
                      <a:pt x="4102" y="3426"/>
                    </a:lnTo>
                    <a:lnTo>
                      <a:pt x="4093" y="3433"/>
                    </a:lnTo>
                    <a:lnTo>
                      <a:pt x="4089" y="3434"/>
                    </a:lnTo>
                    <a:lnTo>
                      <a:pt x="4085" y="3438"/>
                    </a:lnTo>
                    <a:lnTo>
                      <a:pt x="4074" y="3445"/>
                    </a:lnTo>
                    <a:lnTo>
                      <a:pt x="4070" y="3449"/>
                    </a:lnTo>
                    <a:lnTo>
                      <a:pt x="4070" y="3454"/>
                    </a:lnTo>
                    <a:lnTo>
                      <a:pt x="4066" y="3458"/>
                    </a:lnTo>
                    <a:lnTo>
                      <a:pt x="4066" y="3460"/>
                    </a:lnTo>
                    <a:lnTo>
                      <a:pt x="4064" y="3460"/>
                    </a:lnTo>
                    <a:lnTo>
                      <a:pt x="4061" y="3458"/>
                    </a:lnTo>
                    <a:lnTo>
                      <a:pt x="4058" y="3453"/>
                    </a:lnTo>
                    <a:lnTo>
                      <a:pt x="4051" y="3450"/>
                    </a:lnTo>
                    <a:lnTo>
                      <a:pt x="4048" y="3438"/>
                    </a:lnTo>
                    <a:lnTo>
                      <a:pt x="4041" y="3433"/>
                    </a:lnTo>
                    <a:lnTo>
                      <a:pt x="4038" y="3424"/>
                    </a:lnTo>
                    <a:lnTo>
                      <a:pt x="4034" y="3418"/>
                    </a:lnTo>
                    <a:lnTo>
                      <a:pt x="4029" y="3415"/>
                    </a:lnTo>
                    <a:lnTo>
                      <a:pt x="4027" y="3409"/>
                    </a:lnTo>
                    <a:lnTo>
                      <a:pt x="4028" y="3403"/>
                    </a:lnTo>
                    <a:lnTo>
                      <a:pt x="4029" y="3399"/>
                    </a:lnTo>
                    <a:lnTo>
                      <a:pt x="4027" y="3395"/>
                    </a:lnTo>
                    <a:lnTo>
                      <a:pt x="4027" y="3384"/>
                    </a:lnTo>
                    <a:lnTo>
                      <a:pt x="4011" y="3383"/>
                    </a:lnTo>
                    <a:lnTo>
                      <a:pt x="4010" y="3382"/>
                    </a:lnTo>
                    <a:lnTo>
                      <a:pt x="4008" y="3374"/>
                    </a:lnTo>
                    <a:lnTo>
                      <a:pt x="4007" y="3372"/>
                    </a:lnTo>
                    <a:lnTo>
                      <a:pt x="4004" y="3372"/>
                    </a:lnTo>
                    <a:lnTo>
                      <a:pt x="3993" y="3386"/>
                    </a:lnTo>
                    <a:lnTo>
                      <a:pt x="3988" y="3396"/>
                    </a:lnTo>
                    <a:lnTo>
                      <a:pt x="3984" y="3402"/>
                    </a:lnTo>
                    <a:lnTo>
                      <a:pt x="3983" y="3402"/>
                    </a:lnTo>
                    <a:lnTo>
                      <a:pt x="3982" y="3402"/>
                    </a:lnTo>
                    <a:lnTo>
                      <a:pt x="3980" y="3395"/>
                    </a:lnTo>
                    <a:lnTo>
                      <a:pt x="3981" y="3389"/>
                    </a:lnTo>
                    <a:lnTo>
                      <a:pt x="3977" y="3380"/>
                    </a:lnTo>
                    <a:lnTo>
                      <a:pt x="3974" y="3375"/>
                    </a:lnTo>
                    <a:lnTo>
                      <a:pt x="3969" y="3375"/>
                    </a:lnTo>
                    <a:lnTo>
                      <a:pt x="3968" y="3374"/>
                    </a:lnTo>
                    <a:lnTo>
                      <a:pt x="3968" y="3371"/>
                    </a:lnTo>
                    <a:lnTo>
                      <a:pt x="3969" y="3368"/>
                    </a:lnTo>
                    <a:lnTo>
                      <a:pt x="3971" y="3368"/>
                    </a:lnTo>
                    <a:lnTo>
                      <a:pt x="3973" y="3366"/>
                    </a:lnTo>
                    <a:lnTo>
                      <a:pt x="3978" y="3366"/>
                    </a:lnTo>
                    <a:lnTo>
                      <a:pt x="3978" y="3362"/>
                    </a:lnTo>
                    <a:lnTo>
                      <a:pt x="3976" y="3360"/>
                    </a:lnTo>
                    <a:lnTo>
                      <a:pt x="3971" y="3364"/>
                    </a:lnTo>
                    <a:lnTo>
                      <a:pt x="3967" y="3366"/>
                    </a:lnTo>
                    <a:lnTo>
                      <a:pt x="3965" y="3365"/>
                    </a:lnTo>
                    <a:lnTo>
                      <a:pt x="3960" y="3360"/>
                    </a:lnTo>
                    <a:lnTo>
                      <a:pt x="3958" y="3360"/>
                    </a:lnTo>
                    <a:lnTo>
                      <a:pt x="3953" y="3363"/>
                    </a:lnTo>
                    <a:lnTo>
                      <a:pt x="3950" y="3367"/>
                    </a:lnTo>
                    <a:lnTo>
                      <a:pt x="3946" y="3370"/>
                    </a:lnTo>
                    <a:lnTo>
                      <a:pt x="3939" y="3370"/>
                    </a:lnTo>
                    <a:lnTo>
                      <a:pt x="3936" y="3372"/>
                    </a:lnTo>
                    <a:lnTo>
                      <a:pt x="3930" y="3372"/>
                    </a:lnTo>
                    <a:lnTo>
                      <a:pt x="3927" y="3373"/>
                    </a:lnTo>
                    <a:lnTo>
                      <a:pt x="3922" y="3374"/>
                    </a:lnTo>
                    <a:lnTo>
                      <a:pt x="3918" y="3377"/>
                    </a:lnTo>
                    <a:lnTo>
                      <a:pt x="3916" y="3375"/>
                    </a:lnTo>
                    <a:lnTo>
                      <a:pt x="3915" y="3367"/>
                    </a:lnTo>
                    <a:lnTo>
                      <a:pt x="3915" y="3361"/>
                    </a:lnTo>
                    <a:lnTo>
                      <a:pt x="3918" y="3356"/>
                    </a:lnTo>
                    <a:lnTo>
                      <a:pt x="3921" y="3355"/>
                    </a:lnTo>
                    <a:lnTo>
                      <a:pt x="3926" y="3357"/>
                    </a:lnTo>
                    <a:lnTo>
                      <a:pt x="3946" y="3350"/>
                    </a:lnTo>
                    <a:lnTo>
                      <a:pt x="3955" y="3350"/>
                    </a:lnTo>
                    <a:lnTo>
                      <a:pt x="3958" y="3347"/>
                    </a:lnTo>
                    <a:lnTo>
                      <a:pt x="3963" y="3349"/>
                    </a:lnTo>
                    <a:lnTo>
                      <a:pt x="3966" y="3346"/>
                    </a:lnTo>
                    <a:lnTo>
                      <a:pt x="3967" y="3347"/>
                    </a:lnTo>
                    <a:lnTo>
                      <a:pt x="3967" y="3351"/>
                    </a:lnTo>
                    <a:lnTo>
                      <a:pt x="3966" y="3359"/>
                    </a:lnTo>
                    <a:lnTo>
                      <a:pt x="3967" y="3361"/>
                    </a:lnTo>
                    <a:lnTo>
                      <a:pt x="3971" y="3356"/>
                    </a:lnTo>
                    <a:lnTo>
                      <a:pt x="3973" y="3347"/>
                    </a:lnTo>
                    <a:lnTo>
                      <a:pt x="3978" y="3344"/>
                    </a:lnTo>
                    <a:lnTo>
                      <a:pt x="3979" y="3342"/>
                    </a:lnTo>
                    <a:lnTo>
                      <a:pt x="3976" y="3340"/>
                    </a:lnTo>
                    <a:lnTo>
                      <a:pt x="3973" y="3340"/>
                    </a:lnTo>
                    <a:lnTo>
                      <a:pt x="3970" y="3342"/>
                    </a:lnTo>
                    <a:lnTo>
                      <a:pt x="3965" y="3341"/>
                    </a:lnTo>
                    <a:lnTo>
                      <a:pt x="3961" y="3343"/>
                    </a:lnTo>
                    <a:lnTo>
                      <a:pt x="3957" y="3343"/>
                    </a:lnTo>
                    <a:lnTo>
                      <a:pt x="3956" y="3340"/>
                    </a:lnTo>
                    <a:lnTo>
                      <a:pt x="3959" y="3336"/>
                    </a:lnTo>
                    <a:lnTo>
                      <a:pt x="3957" y="3333"/>
                    </a:lnTo>
                    <a:lnTo>
                      <a:pt x="3949" y="3331"/>
                    </a:lnTo>
                    <a:lnTo>
                      <a:pt x="3944" y="3325"/>
                    </a:lnTo>
                    <a:lnTo>
                      <a:pt x="3926" y="3324"/>
                    </a:lnTo>
                    <a:lnTo>
                      <a:pt x="3920" y="3320"/>
                    </a:lnTo>
                    <a:lnTo>
                      <a:pt x="3915" y="3319"/>
                    </a:lnTo>
                    <a:lnTo>
                      <a:pt x="3911" y="3321"/>
                    </a:lnTo>
                    <a:lnTo>
                      <a:pt x="3908" y="3325"/>
                    </a:lnTo>
                    <a:lnTo>
                      <a:pt x="3904" y="3333"/>
                    </a:lnTo>
                    <a:lnTo>
                      <a:pt x="3903" y="3341"/>
                    </a:lnTo>
                    <a:lnTo>
                      <a:pt x="3900" y="3343"/>
                    </a:lnTo>
                    <a:lnTo>
                      <a:pt x="3898" y="3342"/>
                    </a:lnTo>
                    <a:lnTo>
                      <a:pt x="3897" y="3336"/>
                    </a:lnTo>
                    <a:lnTo>
                      <a:pt x="3897" y="3323"/>
                    </a:lnTo>
                    <a:lnTo>
                      <a:pt x="3890" y="3310"/>
                    </a:lnTo>
                    <a:lnTo>
                      <a:pt x="3885" y="3310"/>
                    </a:lnTo>
                    <a:lnTo>
                      <a:pt x="3883" y="3300"/>
                    </a:lnTo>
                    <a:lnTo>
                      <a:pt x="3874" y="3293"/>
                    </a:lnTo>
                    <a:lnTo>
                      <a:pt x="3872" y="3282"/>
                    </a:lnTo>
                    <a:lnTo>
                      <a:pt x="3860" y="3275"/>
                    </a:lnTo>
                    <a:lnTo>
                      <a:pt x="3860" y="3272"/>
                    </a:lnTo>
                    <a:lnTo>
                      <a:pt x="3862" y="3268"/>
                    </a:lnTo>
                    <a:lnTo>
                      <a:pt x="3862" y="3264"/>
                    </a:lnTo>
                    <a:lnTo>
                      <a:pt x="3854" y="3257"/>
                    </a:lnTo>
                    <a:lnTo>
                      <a:pt x="3855" y="3251"/>
                    </a:lnTo>
                    <a:lnTo>
                      <a:pt x="3860" y="3247"/>
                    </a:lnTo>
                    <a:lnTo>
                      <a:pt x="3864" y="3247"/>
                    </a:lnTo>
                    <a:lnTo>
                      <a:pt x="3866" y="3251"/>
                    </a:lnTo>
                    <a:lnTo>
                      <a:pt x="3868" y="3253"/>
                    </a:lnTo>
                    <a:lnTo>
                      <a:pt x="3872" y="3251"/>
                    </a:lnTo>
                    <a:lnTo>
                      <a:pt x="3875" y="3244"/>
                    </a:lnTo>
                    <a:lnTo>
                      <a:pt x="3875" y="3241"/>
                    </a:lnTo>
                    <a:lnTo>
                      <a:pt x="3873" y="3238"/>
                    </a:lnTo>
                    <a:lnTo>
                      <a:pt x="3872" y="3238"/>
                    </a:lnTo>
                    <a:lnTo>
                      <a:pt x="3869" y="3240"/>
                    </a:lnTo>
                    <a:lnTo>
                      <a:pt x="3864" y="3239"/>
                    </a:lnTo>
                    <a:lnTo>
                      <a:pt x="3852" y="3232"/>
                    </a:lnTo>
                    <a:lnTo>
                      <a:pt x="3843" y="3232"/>
                    </a:lnTo>
                    <a:lnTo>
                      <a:pt x="3839" y="3235"/>
                    </a:lnTo>
                    <a:lnTo>
                      <a:pt x="3829" y="3237"/>
                    </a:lnTo>
                    <a:lnTo>
                      <a:pt x="3823" y="3240"/>
                    </a:lnTo>
                    <a:lnTo>
                      <a:pt x="3818" y="3246"/>
                    </a:lnTo>
                    <a:lnTo>
                      <a:pt x="3815" y="3254"/>
                    </a:lnTo>
                    <a:lnTo>
                      <a:pt x="3814" y="3256"/>
                    </a:lnTo>
                    <a:lnTo>
                      <a:pt x="3811" y="3253"/>
                    </a:lnTo>
                    <a:lnTo>
                      <a:pt x="3813" y="3250"/>
                    </a:lnTo>
                    <a:lnTo>
                      <a:pt x="3813" y="3244"/>
                    </a:lnTo>
                    <a:lnTo>
                      <a:pt x="3810" y="3240"/>
                    </a:lnTo>
                    <a:lnTo>
                      <a:pt x="3797" y="3239"/>
                    </a:lnTo>
                    <a:lnTo>
                      <a:pt x="3794" y="3241"/>
                    </a:lnTo>
                    <a:lnTo>
                      <a:pt x="3786" y="3237"/>
                    </a:lnTo>
                    <a:lnTo>
                      <a:pt x="3786" y="3233"/>
                    </a:lnTo>
                    <a:lnTo>
                      <a:pt x="3783" y="3227"/>
                    </a:lnTo>
                    <a:lnTo>
                      <a:pt x="3779" y="3227"/>
                    </a:lnTo>
                    <a:lnTo>
                      <a:pt x="3777" y="3225"/>
                    </a:lnTo>
                    <a:lnTo>
                      <a:pt x="3777" y="3220"/>
                    </a:lnTo>
                    <a:lnTo>
                      <a:pt x="3773" y="3213"/>
                    </a:lnTo>
                    <a:lnTo>
                      <a:pt x="3772" y="3206"/>
                    </a:lnTo>
                    <a:lnTo>
                      <a:pt x="3770" y="3198"/>
                    </a:lnTo>
                    <a:lnTo>
                      <a:pt x="3765" y="3196"/>
                    </a:lnTo>
                    <a:lnTo>
                      <a:pt x="3755" y="3205"/>
                    </a:lnTo>
                    <a:lnTo>
                      <a:pt x="3751" y="3201"/>
                    </a:lnTo>
                    <a:lnTo>
                      <a:pt x="3754" y="3195"/>
                    </a:lnTo>
                    <a:lnTo>
                      <a:pt x="3753" y="3192"/>
                    </a:lnTo>
                    <a:lnTo>
                      <a:pt x="3753" y="3188"/>
                    </a:lnTo>
                    <a:lnTo>
                      <a:pt x="3756" y="3185"/>
                    </a:lnTo>
                    <a:lnTo>
                      <a:pt x="3760" y="3184"/>
                    </a:lnTo>
                    <a:lnTo>
                      <a:pt x="3760" y="3181"/>
                    </a:lnTo>
                    <a:lnTo>
                      <a:pt x="3760" y="3179"/>
                    </a:lnTo>
                    <a:lnTo>
                      <a:pt x="3755" y="3175"/>
                    </a:lnTo>
                    <a:lnTo>
                      <a:pt x="3743" y="3169"/>
                    </a:lnTo>
                    <a:lnTo>
                      <a:pt x="3741" y="3166"/>
                    </a:lnTo>
                    <a:lnTo>
                      <a:pt x="3741" y="3161"/>
                    </a:lnTo>
                    <a:lnTo>
                      <a:pt x="3744" y="3156"/>
                    </a:lnTo>
                    <a:lnTo>
                      <a:pt x="3741" y="3150"/>
                    </a:lnTo>
                    <a:lnTo>
                      <a:pt x="3741" y="3146"/>
                    </a:lnTo>
                    <a:lnTo>
                      <a:pt x="3742" y="3133"/>
                    </a:lnTo>
                    <a:lnTo>
                      <a:pt x="3744" y="3129"/>
                    </a:lnTo>
                    <a:lnTo>
                      <a:pt x="3744" y="3119"/>
                    </a:lnTo>
                    <a:lnTo>
                      <a:pt x="3741" y="3113"/>
                    </a:lnTo>
                    <a:lnTo>
                      <a:pt x="3742" y="3109"/>
                    </a:lnTo>
                    <a:lnTo>
                      <a:pt x="3746" y="3106"/>
                    </a:lnTo>
                    <a:lnTo>
                      <a:pt x="3749" y="3103"/>
                    </a:lnTo>
                    <a:lnTo>
                      <a:pt x="3754" y="3096"/>
                    </a:lnTo>
                    <a:lnTo>
                      <a:pt x="3758" y="3094"/>
                    </a:lnTo>
                    <a:lnTo>
                      <a:pt x="3762" y="3088"/>
                    </a:lnTo>
                    <a:lnTo>
                      <a:pt x="3766" y="3087"/>
                    </a:lnTo>
                    <a:lnTo>
                      <a:pt x="3771" y="3080"/>
                    </a:lnTo>
                    <a:lnTo>
                      <a:pt x="3775" y="3075"/>
                    </a:lnTo>
                    <a:lnTo>
                      <a:pt x="3786" y="3076"/>
                    </a:lnTo>
                    <a:lnTo>
                      <a:pt x="3791" y="3078"/>
                    </a:lnTo>
                    <a:lnTo>
                      <a:pt x="3796" y="3077"/>
                    </a:lnTo>
                    <a:lnTo>
                      <a:pt x="3797" y="3073"/>
                    </a:lnTo>
                    <a:lnTo>
                      <a:pt x="3797" y="3067"/>
                    </a:lnTo>
                    <a:lnTo>
                      <a:pt x="3802" y="3060"/>
                    </a:lnTo>
                    <a:lnTo>
                      <a:pt x="3801" y="3055"/>
                    </a:lnTo>
                    <a:lnTo>
                      <a:pt x="3800" y="3047"/>
                    </a:lnTo>
                    <a:lnTo>
                      <a:pt x="3797" y="3043"/>
                    </a:lnTo>
                    <a:lnTo>
                      <a:pt x="3797" y="3041"/>
                    </a:lnTo>
                    <a:lnTo>
                      <a:pt x="3793" y="3029"/>
                    </a:lnTo>
                    <a:lnTo>
                      <a:pt x="3791" y="3025"/>
                    </a:lnTo>
                    <a:lnTo>
                      <a:pt x="3787" y="3016"/>
                    </a:lnTo>
                    <a:lnTo>
                      <a:pt x="3789" y="3010"/>
                    </a:lnTo>
                    <a:lnTo>
                      <a:pt x="3793" y="3000"/>
                    </a:lnTo>
                    <a:lnTo>
                      <a:pt x="3793" y="2995"/>
                    </a:lnTo>
                    <a:lnTo>
                      <a:pt x="3786" y="2983"/>
                    </a:lnTo>
                    <a:lnTo>
                      <a:pt x="3782" y="2979"/>
                    </a:lnTo>
                    <a:lnTo>
                      <a:pt x="3780" y="2979"/>
                    </a:lnTo>
                    <a:lnTo>
                      <a:pt x="3775" y="2972"/>
                    </a:lnTo>
                    <a:lnTo>
                      <a:pt x="3773" y="2970"/>
                    </a:lnTo>
                    <a:lnTo>
                      <a:pt x="3770" y="2963"/>
                    </a:lnTo>
                    <a:lnTo>
                      <a:pt x="3771" y="2954"/>
                    </a:lnTo>
                    <a:lnTo>
                      <a:pt x="3770" y="2949"/>
                    </a:lnTo>
                    <a:lnTo>
                      <a:pt x="3770" y="2937"/>
                    </a:lnTo>
                    <a:lnTo>
                      <a:pt x="3768" y="2933"/>
                    </a:lnTo>
                    <a:lnTo>
                      <a:pt x="3764" y="2931"/>
                    </a:lnTo>
                    <a:lnTo>
                      <a:pt x="3762" y="2926"/>
                    </a:lnTo>
                    <a:lnTo>
                      <a:pt x="3761" y="2910"/>
                    </a:lnTo>
                    <a:lnTo>
                      <a:pt x="3756" y="2901"/>
                    </a:lnTo>
                    <a:lnTo>
                      <a:pt x="3748" y="2891"/>
                    </a:lnTo>
                    <a:lnTo>
                      <a:pt x="3742" y="2891"/>
                    </a:lnTo>
                    <a:lnTo>
                      <a:pt x="3738" y="2895"/>
                    </a:lnTo>
                    <a:lnTo>
                      <a:pt x="3734" y="2895"/>
                    </a:lnTo>
                    <a:lnTo>
                      <a:pt x="3725" y="2889"/>
                    </a:lnTo>
                    <a:lnTo>
                      <a:pt x="3725" y="2887"/>
                    </a:lnTo>
                    <a:lnTo>
                      <a:pt x="3725" y="2884"/>
                    </a:lnTo>
                    <a:lnTo>
                      <a:pt x="3731" y="2878"/>
                    </a:lnTo>
                    <a:lnTo>
                      <a:pt x="3731" y="2873"/>
                    </a:lnTo>
                    <a:lnTo>
                      <a:pt x="3730" y="2865"/>
                    </a:lnTo>
                    <a:lnTo>
                      <a:pt x="3720" y="2854"/>
                    </a:lnTo>
                    <a:lnTo>
                      <a:pt x="3719" y="2847"/>
                    </a:lnTo>
                    <a:lnTo>
                      <a:pt x="3720" y="2843"/>
                    </a:lnTo>
                    <a:lnTo>
                      <a:pt x="3720" y="2837"/>
                    </a:lnTo>
                    <a:lnTo>
                      <a:pt x="3718" y="2833"/>
                    </a:lnTo>
                    <a:lnTo>
                      <a:pt x="3718" y="2829"/>
                    </a:lnTo>
                    <a:lnTo>
                      <a:pt x="3714" y="2825"/>
                    </a:lnTo>
                    <a:lnTo>
                      <a:pt x="3713" y="2812"/>
                    </a:lnTo>
                    <a:lnTo>
                      <a:pt x="3714" y="2807"/>
                    </a:lnTo>
                    <a:lnTo>
                      <a:pt x="3725" y="2799"/>
                    </a:lnTo>
                    <a:lnTo>
                      <a:pt x="3732" y="2801"/>
                    </a:lnTo>
                    <a:lnTo>
                      <a:pt x="3738" y="2797"/>
                    </a:lnTo>
                    <a:lnTo>
                      <a:pt x="3742" y="2796"/>
                    </a:lnTo>
                    <a:lnTo>
                      <a:pt x="3745" y="2794"/>
                    </a:lnTo>
                    <a:lnTo>
                      <a:pt x="3756" y="2778"/>
                    </a:lnTo>
                    <a:lnTo>
                      <a:pt x="3755" y="2776"/>
                    </a:lnTo>
                    <a:lnTo>
                      <a:pt x="3749" y="2771"/>
                    </a:lnTo>
                    <a:lnTo>
                      <a:pt x="3746" y="2759"/>
                    </a:lnTo>
                    <a:lnTo>
                      <a:pt x="3742" y="2754"/>
                    </a:lnTo>
                    <a:lnTo>
                      <a:pt x="3739" y="2752"/>
                    </a:lnTo>
                    <a:lnTo>
                      <a:pt x="3741" y="2747"/>
                    </a:lnTo>
                    <a:lnTo>
                      <a:pt x="3740" y="2744"/>
                    </a:lnTo>
                    <a:lnTo>
                      <a:pt x="3724" y="2732"/>
                    </a:lnTo>
                    <a:lnTo>
                      <a:pt x="3722" y="2732"/>
                    </a:lnTo>
                    <a:lnTo>
                      <a:pt x="3718" y="2734"/>
                    </a:lnTo>
                    <a:lnTo>
                      <a:pt x="3715" y="2738"/>
                    </a:lnTo>
                    <a:lnTo>
                      <a:pt x="3712" y="2734"/>
                    </a:lnTo>
                    <a:lnTo>
                      <a:pt x="3710" y="2729"/>
                    </a:lnTo>
                    <a:lnTo>
                      <a:pt x="3712" y="2723"/>
                    </a:lnTo>
                    <a:lnTo>
                      <a:pt x="3711" y="2719"/>
                    </a:lnTo>
                    <a:lnTo>
                      <a:pt x="3711" y="2708"/>
                    </a:lnTo>
                    <a:lnTo>
                      <a:pt x="3709" y="2703"/>
                    </a:lnTo>
                    <a:lnTo>
                      <a:pt x="3710" y="2698"/>
                    </a:lnTo>
                    <a:lnTo>
                      <a:pt x="3702" y="2694"/>
                    </a:lnTo>
                    <a:lnTo>
                      <a:pt x="3697" y="2692"/>
                    </a:lnTo>
                    <a:lnTo>
                      <a:pt x="3683" y="2690"/>
                    </a:lnTo>
                    <a:lnTo>
                      <a:pt x="3680" y="2689"/>
                    </a:lnTo>
                    <a:lnTo>
                      <a:pt x="3671" y="2681"/>
                    </a:lnTo>
                    <a:lnTo>
                      <a:pt x="3658" y="2671"/>
                    </a:lnTo>
                    <a:lnTo>
                      <a:pt x="3652" y="2668"/>
                    </a:lnTo>
                    <a:lnTo>
                      <a:pt x="3648" y="2667"/>
                    </a:lnTo>
                    <a:lnTo>
                      <a:pt x="3645" y="2662"/>
                    </a:lnTo>
                    <a:lnTo>
                      <a:pt x="3642" y="2660"/>
                    </a:lnTo>
                    <a:lnTo>
                      <a:pt x="3640" y="2657"/>
                    </a:lnTo>
                    <a:lnTo>
                      <a:pt x="3640" y="2654"/>
                    </a:lnTo>
                    <a:lnTo>
                      <a:pt x="3639" y="2649"/>
                    </a:lnTo>
                    <a:lnTo>
                      <a:pt x="3637" y="2648"/>
                    </a:lnTo>
                    <a:lnTo>
                      <a:pt x="3635" y="2646"/>
                    </a:lnTo>
                    <a:lnTo>
                      <a:pt x="3631" y="2645"/>
                    </a:lnTo>
                    <a:lnTo>
                      <a:pt x="3630" y="2643"/>
                    </a:lnTo>
                    <a:lnTo>
                      <a:pt x="3630" y="2641"/>
                    </a:lnTo>
                    <a:lnTo>
                      <a:pt x="3631" y="2636"/>
                    </a:lnTo>
                    <a:lnTo>
                      <a:pt x="3630" y="2632"/>
                    </a:lnTo>
                    <a:lnTo>
                      <a:pt x="3627" y="2629"/>
                    </a:lnTo>
                    <a:lnTo>
                      <a:pt x="3626" y="2622"/>
                    </a:lnTo>
                    <a:lnTo>
                      <a:pt x="3625" y="2620"/>
                    </a:lnTo>
                    <a:lnTo>
                      <a:pt x="3623" y="2617"/>
                    </a:lnTo>
                    <a:lnTo>
                      <a:pt x="3619" y="2612"/>
                    </a:lnTo>
                    <a:lnTo>
                      <a:pt x="3614" y="2605"/>
                    </a:lnTo>
                    <a:lnTo>
                      <a:pt x="3611" y="2600"/>
                    </a:lnTo>
                    <a:lnTo>
                      <a:pt x="3613" y="2591"/>
                    </a:lnTo>
                    <a:lnTo>
                      <a:pt x="3611" y="2589"/>
                    </a:lnTo>
                    <a:lnTo>
                      <a:pt x="3609" y="2588"/>
                    </a:lnTo>
                    <a:lnTo>
                      <a:pt x="3605" y="2587"/>
                    </a:lnTo>
                    <a:lnTo>
                      <a:pt x="3601" y="2585"/>
                    </a:lnTo>
                    <a:lnTo>
                      <a:pt x="3599" y="2585"/>
                    </a:lnTo>
                    <a:lnTo>
                      <a:pt x="3593" y="2576"/>
                    </a:lnTo>
                    <a:lnTo>
                      <a:pt x="3588" y="2576"/>
                    </a:lnTo>
                    <a:lnTo>
                      <a:pt x="3584" y="2581"/>
                    </a:lnTo>
                    <a:lnTo>
                      <a:pt x="3579" y="2585"/>
                    </a:lnTo>
                    <a:lnTo>
                      <a:pt x="3575" y="2589"/>
                    </a:lnTo>
                    <a:lnTo>
                      <a:pt x="3569" y="2594"/>
                    </a:lnTo>
                    <a:lnTo>
                      <a:pt x="3564" y="2597"/>
                    </a:lnTo>
                    <a:lnTo>
                      <a:pt x="3555" y="2596"/>
                    </a:lnTo>
                    <a:lnTo>
                      <a:pt x="3548" y="2591"/>
                    </a:lnTo>
                    <a:lnTo>
                      <a:pt x="3538" y="2577"/>
                    </a:lnTo>
                    <a:lnTo>
                      <a:pt x="3537" y="2569"/>
                    </a:lnTo>
                    <a:lnTo>
                      <a:pt x="3532" y="2564"/>
                    </a:lnTo>
                    <a:lnTo>
                      <a:pt x="3538" y="2561"/>
                    </a:lnTo>
                    <a:lnTo>
                      <a:pt x="3539" y="2559"/>
                    </a:lnTo>
                    <a:lnTo>
                      <a:pt x="3541" y="2555"/>
                    </a:lnTo>
                    <a:lnTo>
                      <a:pt x="3541" y="2554"/>
                    </a:lnTo>
                    <a:lnTo>
                      <a:pt x="3543" y="2553"/>
                    </a:lnTo>
                    <a:lnTo>
                      <a:pt x="3546" y="2555"/>
                    </a:lnTo>
                    <a:lnTo>
                      <a:pt x="3548" y="2555"/>
                    </a:lnTo>
                    <a:lnTo>
                      <a:pt x="3552" y="2555"/>
                    </a:lnTo>
                    <a:lnTo>
                      <a:pt x="3553" y="2554"/>
                    </a:lnTo>
                    <a:lnTo>
                      <a:pt x="3556" y="2546"/>
                    </a:lnTo>
                    <a:lnTo>
                      <a:pt x="3558" y="2545"/>
                    </a:lnTo>
                    <a:lnTo>
                      <a:pt x="3563" y="2545"/>
                    </a:lnTo>
                    <a:lnTo>
                      <a:pt x="3566" y="2542"/>
                    </a:lnTo>
                    <a:lnTo>
                      <a:pt x="3567" y="2542"/>
                    </a:lnTo>
                    <a:lnTo>
                      <a:pt x="3570" y="2540"/>
                    </a:lnTo>
                    <a:lnTo>
                      <a:pt x="3573" y="2533"/>
                    </a:lnTo>
                    <a:lnTo>
                      <a:pt x="3569" y="2531"/>
                    </a:lnTo>
                    <a:lnTo>
                      <a:pt x="3563" y="2529"/>
                    </a:lnTo>
                    <a:lnTo>
                      <a:pt x="3562" y="2528"/>
                    </a:lnTo>
                    <a:lnTo>
                      <a:pt x="3561" y="2526"/>
                    </a:lnTo>
                    <a:lnTo>
                      <a:pt x="3559" y="2525"/>
                    </a:lnTo>
                    <a:lnTo>
                      <a:pt x="3559" y="2524"/>
                    </a:lnTo>
                    <a:lnTo>
                      <a:pt x="3562" y="2521"/>
                    </a:lnTo>
                    <a:lnTo>
                      <a:pt x="3565" y="2517"/>
                    </a:lnTo>
                    <a:lnTo>
                      <a:pt x="3575" y="2506"/>
                    </a:lnTo>
                    <a:lnTo>
                      <a:pt x="3577" y="2505"/>
                    </a:lnTo>
                    <a:lnTo>
                      <a:pt x="3578" y="2503"/>
                    </a:lnTo>
                    <a:lnTo>
                      <a:pt x="3577" y="2502"/>
                    </a:lnTo>
                    <a:lnTo>
                      <a:pt x="3565" y="2501"/>
                    </a:lnTo>
                    <a:lnTo>
                      <a:pt x="3559" y="2504"/>
                    </a:lnTo>
                    <a:lnTo>
                      <a:pt x="3555" y="2505"/>
                    </a:lnTo>
                    <a:lnTo>
                      <a:pt x="3548" y="2500"/>
                    </a:lnTo>
                    <a:lnTo>
                      <a:pt x="3528" y="2498"/>
                    </a:lnTo>
                    <a:lnTo>
                      <a:pt x="3525" y="2496"/>
                    </a:lnTo>
                    <a:lnTo>
                      <a:pt x="3522" y="2498"/>
                    </a:lnTo>
                    <a:lnTo>
                      <a:pt x="3518" y="2498"/>
                    </a:lnTo>
                    <a:lnTo>
                      <a:pt x="3510" y="2492"/>
                    </a:lnTo>
                    <a:lnTo>
                      <a:pt x="3505" y="2491"/>
                    </a:lnTo>
                    <a:lnTo>
                      <a:pt x="3503" y="2488"/>
                    </a:lnTo>
                    <a:lnTo>
                      <a:pt x="3496" y="2488"/>
                    </a:lnTo>
                    <a:lnTo>
                      <a:pt x="3492" y="2490"/>
                    </a:lnTo>
                    <a:lnTo>
                      <a:pt x="3492" y="2497"/>
                    </a:lnTo>
                    <a:lnTo>
                      <a:pt x="3489" y="2501"/>
                    </a:lnTo>
                    <a:lnTo>
                      <a:pt x="3479" y="2501"/>
                    </a:lnTo>
                    <a:lnTo>
                      <a:pt x="3469" y="2497"/>
                    </a:lnTo>
                    <a:lnTo>
                      <a:pt x="3459" y="2493"/>
                    </a:lnTo>
                    <a:lnTo>
                      <a:pt x="3453" y="2492"/>
                    </a:lnTo>
                    <a:lnTo>
                      <a:pt x="3451" y="2490"/>
                    </a:lnTo>
                    <a:lnTo>
                      <a:pt x="3442" y="2486"/>
                    </a:lnTo>
                    <a:lnTo>
                      <a:pt x="3431" y="2486"/>
                    </a:lnTo>
                    <a:lnTo>
                      <a:pt x="3425" y="2488"/>
                    </a:lnTo>
                    <a:lnTo>
                      <a:pt x="3422" y="2491"/>
                    </a:lnTo>
                    <a:lnTo>
                      <a:pt x="3416" y="2493"/>
                    </a:lnTo>
                    <a:lnTo>
                      <a:pt x="3404" y="2493"/>
                    </a:lnTo>
                    <a:lnTo>
                      <a:pt x="3400" y="2490"/>
                    </a:lnTo>
                    <a:lnTo>
                      <a:pt x="3394" y="2482"/>
                    </a:lnTo>
                    <a:lnTo>
                      <a:pt x="3372" y="2462"/>
                    </a:lnTo>
                    <a:lnTo>
                      <a:pt x="3352" y="2443"/>
                    </a:lnTo>
                    <a:lnTo>
                      <a:pt x="3335" y="2425"/>
                    </a:lnTo>
                    <a:lnTo>
                      <a:pt x="3318" y="2407"/>
                    </a:lnTo>
                    <a:lnTo>
                      <a:pt x="3303" y="2388"/>
                    </a:lnTo>
                    <a:lnTo>
                      <a:pt x="3287" y="2368"/>
                    </a:lnTo>
                    <a:lnTo>
                      <a:pt x="3271" y="2346"/>
                    </a:lnTo>
                    <a:lnTo>
                      <a:pt x="3254" y="2321"/>
                    </a:lnTo>
                    <a:lnTo>
                      <a:pt x="3218" y="2309"/>
                    </a:lnTo>
                    <a:lnTo>
                      <a:pt x="3173" y="2290"/>
                    </a:lnTo>
                    <a:lnTo>
                      <a:pt x="3169" y="2260"/>
                    </a:lnTo>
                    <a:lnTo>
                      <a:pt x="3166" y="2235"/>
                    </a:lnTo>
                    <a:lnTo>
                      <a:pt x="3165" y="2221"/>
                    </a:lnTo>
                    <a:lnTo>
                      <a:pt x="3165" y="2207"/>
                    </a:lnTo>
                    <a:lnTo>
                      <a:pt x="3164" y="2188"/>
                    </a:lnTo>
                    <a:lnTo>
                      <a:pt x="3163" y="2184"/>
                    </a:lnTo>
                    <a:lnTo>
                      <a:pt x="3169" y="2183"/>
                    </a:lnTo>
                    <a:lnTo>
                      <a:pt x="3189" y="2176"/>
                    </a:lnTo>
                    <a:lnTo>
                      <a:pt x="3203" y="2170"/>
                    </a:lnTo>
                    <a:lnTo>
                      <a:pt x="3212" y="2165"/>
                    </a:lnTo>
                    <a:lnTo>
                      <a:pt x="3220" y="2162"/>
                    </a:lnTo>
                    <a:lnTo>
                      <a:pt x="3221" y="2160"/>
                    </a:lnTo>
                    <a:lnTo>
                      <a:pt x="3218" y="2149"/>
                    </a:lnTo>
                    <a:lnTo>
                      <a:pt x="3214" y="2104"/>
                    </a:lnTo>
                    <a:lnTo>
                      <a:pt x="3199" y="2066"/>
                    </a:lnTo>
                    <a:lnTo>
                      <a:pt x="3188" y="2055"/>
                    </a:lnTo>
                    <a:lnTo>
                      <a:pt x="3188" y="2051"/>
                    </a:lnTo>
                    <a:lnTo>
                      <a:pt x="3188" y="2049"/>
                    </a:lnTo>
                    <a:lnTo>
                      <a:pt x="3220" y="2030"/>
                    </a:lnTo>
                    <a:lnTo>
                      <a:pt x="3258" y="2005"/>
                    </a:lnTo>
                    <a:lnTo>
                      <a:pt x="3296" y="1981"/>
                    </a:lnTo>
                    <a:lnTo>
                      <a:pt x="3307" y="1974"/>
                    </a:lnTo>
                    <a:lnTo>
                      <a:pt x="3319" y="1966"/>
                    </a:lnTo>
                    <a:lnTo>
                      <a:pt x="3328" y="1963"/>
                    </a:lnTo>
                    <a:lnTo>
                      <a:pt x="3333" y="1958"/>
                    </a:lnTo>
                    <a:lnTo>
                      <a:pt x="3337" y="1956"/>
                    </a:lnTo>
                    <a:lnTo>
                      <a:pt x="3349" y="1936"/>
                    </a:lnTo>
                    <a:lnTo>
                      <a:pt x="3357" y="1918"/>
                    </a:lnTo>
                    <a:lnTo>
                      <a:pt x="3385" y="1867"/>
                    </a:lnTo>
                    <a:lnTo>
                      <a:pt x="3390" y="1854"/>
                    </a:lnTo>
                    <a:lnTo>
                      <a:pt x="3404" y="1848"/>
                    </a:lnTo>
                    <a:lnTo>
                      <a:pt x="3409" y="1846"/>
                    </a:lnTo>
                    <a:lnTo>
                      <a:pt x="3433" y="1838"/>
                    </a:lnTo>
                    <a:lnTo>
                      <a:pt x="3437" y="1835"/>
                    </a:lnTo>
                    <a:lnTo>
                      <a:pt x="3444" y="1801"/>
                    </a:lnTo>
                    <a:lnTo>
                      <a:pt x="3449" y="1772"/>
                    </a:lnTo>
                    <a:lnTo>
                      <a:pt x="3449" y="1770"/>
                    </a:lnTo>
                    <a:lnTo>
                      <a:pt x="3432" y="1736"/>
                    </a:lnTo>
                    <a:lnTo>
                      <a:pt x="3418" y="1707"/>
                    </a:lnTo>
                    <a:lnTo>
                      <a:pt x="3408" y="1677"/>
                    </a:lnTo>
                    <a:lnTo>
                      <a:pt x="3413" y="1654"/>
                    </a:lnTo>
                    <a:lnTo>
                      <a:pt x="3420" y="1628"/>
                    </a:lnTo>
                    <a:lnTo>
                      <a:pt x="3406" y="1622"/>
                    </a:lnTo>
                    <a:lnTo>
                      <a:pt x="3386" y="1608"/>
                    </a:lnTo>
                    <a:lnTo>
                      <a:pt x="3365" y="1605"/>
                    </a:lnTo>
                    <a:lnTo>
                      <a:pt x="3335" y="1608"/>
                    </a:lnTo>
                    <a:lnTo>
                      <a:pt x="3263" y="1629"/>
                    </a:lnTo>
                    <a:lnTo>
                      <a:pt x="3200" y="1644"/>
                    </a:lnTo>
                    <a:lnTo>
                      <a:pt x="3191" y="1650"/>
                    </a:lnTo>
                    <a:lnTo>
                      <a:pt x="3163" y="1679"/>
                    </a:lnTo>
                    <a:lnTo>
                      <a:pt x="3160" y="1685"/>
                    </a:lnTo>
                    <a:lnTo>
                      <a:pt x="3143" y="1691"/>
                    </a:lnTo>
                    <a:lnTo>
                      <a:pt x="3130" y="1698"/>
                    </a:lnTo>
                    <a:lnTo>
                      <a:pt x="3120" y="1705"/>
                    </a:lnTo>
                    <a:lnTo>
                      <a:pt x="3112" y="1711"/>
                    </a:lnTo>
                    <a:lnTo>
                      <a:pt x="3101" y="1724"/>
                    </a:lnTo>
                    <a:lnTo>
                      <a:pt x="3092" y="1733"/>
                    </a:lnTo>
                    <a:lnTo>
                      <a:pt x="3088" y="1737"/>
                    </a:lnTo>
                    <a:lnTo>
                      <a:pt x="3083" y="1739"/>
                    </a:lnTo>
                    <a:lnTo>
                      <a:pt x="3077" y="1740"/>
                    </a:lnTo>
                    <a:lnTo>
                      <a:pt x="3068" y="1740"/>
                    </a:lnTo>
                    <a:lnTo>
                      <a:pt x="3058" y="1738"/>
                    </a:lnTo>
                    <a:lnTo>
                      <a:pt x="3044" y="1733"/>
                    </a:lnTo>
                    <a:lnTo>
                      <a:pt x="3027" y="1728"/>
                    </a:lnTo>
                    <a:lnTo>
                      <a:pt x="3006" y="1720"/>
                    </a:lnTo>
                    <a:lnTo>
                      <a:pt x="2940" y="1688"/>
                    </a:lnTo>
                    <a:lnTo>
                      <a:pt x="2915" y="1665"/>
                    </a:lnTo>
                    <a:lnTo>
                      <a:pt x="2848" y="1691"/>
                    </a:lnTo>
                    <a:lnTo>
                      <a:pt x="2810" y="1701"/>
                    </a:lnTo>
                    <a:lnTo>
                      <a:pt x="2768" y="1711"/>
                    </a:lnTo>
                    <a:lnTo>
                      <a:pt x="2739" y="1714"/>
                    </a:lnTo>
                    <a:lnTo>
                      <a:pt x="2728" y="1716"/>
                    </a:lnTo>
                    <a:lnTo>
                      <a:pt x="2713" y="1716"/>
                    </a:lnTo>
                    <a:lnTo>
                      <a:pt x="2728" y="1738"/>
                    </a:lnTo>
                    <a:lnTo>
                      <a:pt x="2745" y="1759"/>
                    </a:lnTo>
                    <a:lnTo>
                      <a:pt x="2751" y="1767"/>
                    </a:lnTo>
                    <a:lnTo>
                      <a:pt x="2760" y="1781"/>
                    </a:lnTo>
                    <a:lnTo>
                      <a:pt x="2787" y="1809"/>
                    </a:lnTo>
                    <a:lnTo>
                      <a:pt x="2787" y="1811"/>
                    </a:lnTo>
                    <a:lnTo>
                      <a:pt x="2783" y="1817"/>
                    </a:lnTo>
                    <a:lnTo>
                      <a:pt x="2780" y="1818"/>
                    </a:lnTo>
                    <a:lnTo>
                      <a:pt x="2769" y="1831"/>
                    </a:lnTo>
                    <a:lnTo>
                      <a:pt x="2767" y="1832"/>
                    </a:lnTo>
                    <a:lnTo>
                      <a:pt x="2760" y="1839"/>
                    </a:lnTo>
                    <a:lnTo>
                      <a:pt x="2756" y="1841"/>
                    </a:lnTo>
                    <a:lnTo>
                      <a:pt x="2750" y="1848"/>
                    </a:lnTo>
                    <a:lnTo>
                      <a:pt x="2747" y="1849"/>
                    </a:lnTo>
                    <a:lnTo>
                      <a:pt x="2745" y="1854"/>
                    </a:lnTo>
                    <a:lnTo>
                      <a:pt x="2737" y="1860"/>
                    </a:lnTo>
                    <a:lnTo>
                      <a:pt x="2729" y="1866"/>
                    </a:lnTo>
                    <a:lnTo>
                      <a:pt x="2727" y="1869"/>
                    </a:lnTo>
                    <a:lnTo>
                      <a:pt x="2719" y="1877"/>
                    </a:lnTo>
                    <a:lnTo>
                      <a:pt x="2716" y="1880"/>
                    </a:lnTo>
                    <a:lnTo>
                      <a:pt x="2715" y="1883"/>
                    </a:lnTo>
                    <a:lnTo>
                      <a:pt x="2714" y="1894"/>
                    </a:lnTo>
                    <a:lnTo>
                      <a:pt x="2712" y="1898"/>
                    </a:lnTo>
                    <a:lnTo>
                      <a:pt x="2702" y="1897"/>
                    </a:lnTo>
                    <a:lnTo>
                      <a:pt x="2697" y="1895"/>
                    </a:lnTo>
                    <a:lnTo>
                      <a:pt x="2689" y="1903"/>
                    </a:lnTo>
                    <a:lnTo>
                      <a:pt x="2687" y="1903"/>
                    </a:lnTo>
                    <a:lnTo>
                      <a:pt x="2685" y="1901"/>
                    </a:lnTo>
                    <a:lnTo>
                      <a:pt x="2682" y="1893"/>
                    </a:lnTo>
                    <a:lnTo>
                      <a:pt x="2679" y="1891"/>
                    </a:lnTo>
                    <a:lnTo>
                      <a:pt x="2655" y="1890"/>
                    </a:lnTo>
                    <a:lnTo>
                      <a:pt x="2652" y="1890"/>
                    </a:lnTo>
                    <a:lnTo>
                      <a:pt x="2651" y="1893"/>
                    </a:lnTo>
                    <a:lnTo>
                      <a:pt x="2643" y="1898"/>
                    </a:lnTo>
                    <a:lnTo>
                      <a:pt x="2637" y="1898"/>
                    </a:lnTo>
                    <a:lnTo>
                      <a:pt x="2635" y="1896"/>
                    </a:lnTo>
                    <a:lnTo>
                      <a:pt x="2633" y="1890"/>
                    </a:lnTo>
                    <a:lnTo>
                      <a:pt x="2632" y="1886"/>
                    </a:lnTo>
                    <a:lnTo>
                      <a:pt x="2626" y="1881"/>
                    </a:lnTo>
                    <a:lnTo>
                      <a:pt x="2621" y="1879"/>
                    </a:lnTo>
                    <a:lnTo>
                      <a:pt x="2617" y="1873"/>
                    </a:lnTo>
                    <a:lnTo>
                      <a:pt x="2612" y="1871"/>
                    </a:lnTo>
                    <a:lnTo>
                      <a:pt x="2606" y="1870"/>
                    </a:lnTo>
                    <a:lnTo>
                      <a:pt x="2599" y="1861"/>
                    </a:lnTo>
                    <a:lnTo>
                      <a:pt x="2594" y="1859"/>
                    </a:lnTo>
                    <a:lnTo>
                      <a:pt x="2581" y="1849"/>
                    </a:lnTo>
                    <a:lnTo>
                      <a:pt x="2562" y="1848"/>
                    </a:lnTo>
                    <a:lnTo>
                      <a:pt x="2555" y="1841"/>
                    </a:lnTo>
                    <a:lnTo>
                      <a:pt x="2551" y="1840"/>
                    </a:lnTo>
                    <a:lnTo>
                      <a:pt x="2551" y="1838"/>
                    </a:lnTo>
                    <a:lnTo>
                      <a:pt x="2551" y="1835"/>
                    </a:lnTo>
                    <a:lnTo>
                      <a:pt x="2555" y="1830"/>
                    </a:lnTo>
                    <a:lnTo>
                      <a:pt x="2558" y="1824"/>
                    </a:lnTo>
                    <a:lnTo>
                      <a:pt x="2558" y="1817"/>
                    </a:lnTo>
                    <a:lnTo>
                      <a:pt x="2551" y="1807"/>
                    </a:lnTo>
                    <a:lnTo>
                      <a:pt x="2541" y="1805"/>
                    </a:lnTo>
                    <a:lnTo>
                      <a:pt x="2538" y="1803"/>
                    </a:lnTo>
                    <a:lnTo>
                      <a:pt x="2532" y="1802"/>
                    </a:lnTo>
                    <a:lnTo>
                      <a:pt x="2528" y="1798"/>
                    </a:lnTo>
                    <a:lnTo>
                      <a:pt x="2527" y="1795"/>
                    </a:lnTo>
                    <a:lnTo>
                      <a:pt x="2527" y="1782"/>
                    </a:lnTo>
                    <a:lnTo>
                      <a:pt x="2526" y="1774"/>
                    </a:lnTo>
                    <a:lnTo>
                      <a:pt x="2519" y="1767"/>
                    </a:lnTo>
                    <a:lnTo>
                      <a:pt x="2515" y="1764"/>
                    </a:lnTo>
                    <a:lnTo>
                      <a:pt x="2511" y="1762"/>
                    </a:lnTo>
                    <a:lnTo>
                      <a:pt x="2513" y="1759"/>
                    </a:lnTo>
                    <a:lnTo>
                      <a:pt x="2516" y="1758"/>
                    </a:lnTo>
                    <a:lnTo>
                      <a:pt x="2522" y="1750"/>
                    </a:lnTo>
                    <a:lnTo>
                      <a:pt x="2529" y="1741"/>
                    </a:lnTo>
                    <a:lnTo>
                      <a:pt x="2529" y="1738"/>
                    </a:lnTo>
                    <a:lnTo>
                      <a:pt x="2528" y="1736"/>
                    </a:lnTo>
                    <a:lnTo>
                      <a:pt x="2523" y="1736"/>
                    </a:lnTo>
                    <a:lnTo>
                      <a:pt x="2511" y="1745"/>
                    </a:lnTo>
                    <a:lnTo>
                      <a:pt x="2508" y="1745"/>
                    </a:lnTo>
                    <a:lnTo>
                      <a:pt x="2500" y="1750"/>
                    </a:lnTo>
                    <a:lnTo>
                      <a:pt x="2496" y="1750"/>
                    </a:lnTo>
                    <a:lnTo>
                      <a:pt x="2492" y="1752"/>
                    </a:lnTo>
                    <a:lnTo>
                      <a:pt x="2489" y="1752"/>
                    </a:lnTo>
                    <a:lnTo>
                      <a:pt x="2480" y="1756"/>
                    </a:lnTo>
                    <a:lnTo>
                      <a:pt x="2475" y="1756"/>
                    </a:lnTo>
                    <a:lnTo>
                      <a:pt x="2472" y="1757"/>
                    </a:lnTo>
                    <a:lnTo>
                      <a:pt x="2465" y="1757"/>
                    </a:lnTo>
                    <a:lnTo>
                      <a:pt x="2463" y="1758"/>
                    </a:lnTo>
                    <a:lnTo>
                      <a:pt x="2457" y="1755"/>
                    </a:lnTo>
                    <a:lnTo>
                      <a:pt x="2453" y="1748"/>
                    </a:lnTo>
                    <a:lnTo>
                      <a:pt x="2445" y="1721"/>
                    </a:lnTo>
                    <a:lnTo>
                      <a:pt x="2440" y="1717"/>
                    </a:lnTo>
                    <a:lnTo>
                      <a:pt x="2436" y="1716"/>
                    </a:lnTo>
                    <a:lnTo>
                      <a:pt x="2427" y="1722"/>
                    </a:lnTo>
                    <a:lnTo>
                      <a:pt x="2422" y="1731"/>
                    </a:lnTo>
                    <a:lnTo>
                      <a:pt x="2414" y="1731"/>
                    </a:lnTo>
                    <a:lnTo>
                      <a:pt x="2414" y="1729"/>
                    </a:lnTo>
                    <a:lnTo>
                      <a:pt x="2410" y="1726"/>
                    </a:lnTo>
                    <a:lnTo>
                      <a:pt x="2409" y="1721"/>
                    </a:lnTo>
                    <a:lnTo>
                      <a:pt x="2412" y="1701"/>
                    </a:lnTo>
                    <a:lnTo>
                      <a:pt x="2413" y="1699"/>
                    </a:lnTo>
                    <a:lnTo>
                      <a:pt x="2419" y="1690"/>
                    </a:lnTo>
                    <a:lnTo>
                      <a:pt x="2420" y="1687"/>
                    </a:lnTo>
                    <a:lnTo>
                      <a:pt x="2419" y="1681"/>
                    </a:lnTo>
                    <a:lnTo>
                      <a:pt x="2419" y="1680"/>
                    </a:lnTo>
                    <a:lnTo>
                      <a:pt x="2419" y="1677"/>
                    </a:lnTo>
                    <a:lnTo>
                      <a:pt x="2419" y="1674"/>
                    </a:lnTo>
                    <a:lnTo>
                      <a:pt x="2418" y="1660"/>
                    </a:lnTo>
                    <a:lnTo>
                      <a:pt x="2419" y="1656"/>
                    </a:lnTo>
                    <a:lnTo>
                      <a:pt x="2418" y="1655"/>
                    </a:lnTo>
                    <a:lnTo>
                      <a:pt x="2417" y="1652"/>
                    </a:lnTo>
                    <a:lnTo>
                      <a:pt x="2414" y="1648"/>
                    </a:lnTo>
                    <a:lnTo>
                      <a:pt x="2413" y="1644"/>
                    </a:lnTo>
                    <a:lnTo>
                      <a:pt x="2417" y="1635"/>
                    </a:lnTo>
                    <a:lnTo>
                      <a:pt x="2418" y="1629"/>
                    </a:lnTo>
                    <a:lnTo>
                      <a:pt x="2422" y="1622"/>
                    </a:lnTo>
                    <a:lnTo>
                      <a:pt x="2423" y="1611"/>
                    </a:lnTo>
                    <a:lnTo>
                      <a:pt x="2428" y="1597"/>
                    </a:lnTo>
                    <a:lnTo>
                      <a:pt x="2427" y="1588"/>
                    </a:lnTo>
                    <a:lnTo>
                      <a:pt x="2426" y="1583"/>
                    </a:lnTo>
                    <a:lnTo>
                      <a:pt x="2428" y="1576"/>
                    </a:lnTo>
                    <a:lnTo>
                      <a:pt x="2427" y="1573"/>
                    </a:lnTo>
                    <a:lnTo>
                      <a:pt x="2427" y="1567"/>
                    </a:lnTo>
                    <a:lnTo>
                      <a:pt x="2426" y="1565"/>
                    </a:lnTo>
                    <a:lnTo>
                      <a:pt x="2422" y="1562"/>
                    </a:lnTo>
                    <a:lnTo>
                      <a:pt x="2376" y="1557"/>
                    </a:lnTo>
                    <a:lnTo>
                      <a:pt x="2372" y="1560"/>
                    </a:lnTo>
                    <a:lnTo>
                      <a:pt x="2361" y="1559"/>
                    </a:lnTo>
                    <a:lnTo>
                      <a:pt x="2358" y="1560"/>
                    </a:lnTo>
                    <a:lnTo>
                      <a:pt x="2354" y="1559"/>
                    </a:lnTo>
                    <a:lnTo>
                      <a:pt x="2322" y="1555"/>
                    </a:lnTo>
                    <a:lnTo>
                      <a:pt x="2320" y="1553"/>
                    </a:lnTo>
                    <a:lnTo>
                      <a:pt x="2322" y="1530"/>
                    </a:lnTo>
                    <a:lnTo>
                      <a:pt x="2324" y="1524"/>
                    </a:lnTo>
                    <a:lnTo>
                      <a:pt x="2324" y="1521"/>
                    </a:lnTo>
                    <a:lnTo>
                      <a:pt x="2322" y="1518"/>
                    </a:lnTo>
                    <a:lnTo>
                      <a:pt x="2315" y="1517"/>
                    </a:lnTo>
                    <a:lnTo>
                      <a:pt x="2313" y="1514"/>
                    </a:lnTo>
                    <a:lnTo>
                      <a:pt x="2309" y="1513"/>
                    </a:lnTo>
                    <a:lnTo>
                      <a:pt x="2305" y="1511"/>
                    </a:lnTo>
                    <a:lnTo>
                      <a:pt x="2298" y="1511"/>
                    </a:lnTo>
                    <a:lnTo>
                      <a:pt x="2288" y="1505"/>
                    </a:lnTo>
                    <a:lnTo>
                      <a:pt x="2279" y="1504"/>
                    </a:lnTo>
                    <a:lnTo>
                      <a:pt x="2275" y="1502"/>
                    </a:lnTo>
                    <a:lnTo>
                      <a:pt x="2270" y="1501"/>
                    </a:lnTo>
                    <a:lnTo>
                      <a:pt x="2269" y="1500"/>
                    </a:lnTo>
                    <a:lnTo>
                      <a:pt x="2268" y="1484"/>
                    </a:lnTo>
                    <a:lnTo>
                      <a:pt x="2267" y="1480"/>
                    </a:lnTo>
                    <a:lnTo>
                      <a:pt x="2269" y="1458"/>
                    </a:lnTo>
                    <a:lnTo>
                      <a:pt x="2268" y="1449"/>
                    </a:lnTo>
                    <a:lnTo>
                      <a:pt x="2263" y="1442"/>
                    </a:lnTo>
                    <a:lnTo>
                      <a:pt x="2263" y="1437"/>
                    </a:lnTo>
                    <a:lnTo>
                      <a:pt x="2256" y="1425"/>
                    </a:lnTo>
                    <a:lnTo>
                      <a:pt x="2251" y="1422"/>
                    </a:lnTo>
                    <a:lnTo>
                      <a:pt x="2249" y="1421"/>
                    </a:lnTo>
                    <a:lnTo>
                      <a:pt x="2244" y="1421"/>
                    </a:lnTo>
                    <a:lnTo>
                      <a:pt x="2241" y="1418"/>
                    </a:lnTo>
                    <a:lnTo>
                      <a:pt x="2228" y="1414"/>
                    </a:lnTo>
                    <a:lnTo>
                      <a:pt x="2226" y="1411"/>
                    </a:lnTo>
                    <a:lnTo>
                      <a:pt x="2219" y="1410"/>
                    </a:lnTo>
                    <a:lnTo>
                      <a:pt x="2202" y="1400"/>
                    </a:lnTo>
                    <a:lnTo>
                      <a:pt x="2198" y="1399"/>
                    </a:lnTo>
                    <a:lnTo>
                      <a:pt x="2196" y="1397"/>
                    </a:lnTo>
                    <a:lnTo>
                      <a:pt x="2190" y="1397"/>
                    </a:lnTo>
                    <a:lnTo>
                      <a:pt x="2188" y="1395"/>
                    </a:lnTo>
                    <a:lnTo>
                      <a:pt x="2184" y="1394"/>
                    </a:lnTo>
                    <a:lnTo>
                      <a:pt x="2180" y="1390"/>
                    </a:lnTo>
                    <a:lnTo>
                      <a:pt x="2177" y="1387"/>
                    </a:lnTo>
                    <a:lnTo>
                      <a:pt x="2171" y="1378"/>
                    </a:lnTo>
                    <a:lnTo>
                      <a:pt x="2148" y="1356"/>
                    </a:lnTo>
                    <a:lnTo>
                      <a:pt x="2133" y="1342"/>
                    </a:lnTo>
                    <a:lnTo>
                      <a:pt x="2124" y="1333"/>
                    </a:lnTo>
                    <a:lnTo>
                      <a:pt x="2116" y="1327"/>
                    </a:lnTo>
                    <a:lnTo>
                      <a:pt x="2107" y="1324"/>
                    </a:lnTo>
                    <a:lnTo>
                      <a:pt x="2093" y="1323"/>
                    </a:lnTo>
                    <a:lnTo>
                      <a:pt x="2068" y="1321"/>
                    </a:lnTo>
                    <a:lnTo>
                      <a:pt x="2032" y="1318"/>
                    </a:lnTo>
                    <a:lnTo>
                      <a:pt x="2029" y="1316"/>
                    </a:lnTo>
                    <a:lnTo>
                      <a:pt x="2027" y="1312"/>
                    </a:lnTo>
                    <a:lnTo>
                      <a:pt x="2034" y="1307"/>
                    </a:lnTo>
                    <a:lnTo>
                      <a:pt x="2039" y="1298"/>
                    </a:lnTo>
                    <a:lnTo>
                      <a:pt x="2054" y="1276"/>
                    </a:lnTo>
                    <a:lnTo>
                      <a:pt x="2078" y="1249"/>
                    </a:lnTo>
                    <a:lnTo>
                      <a:pt x="2111" y="1229"/>
                    </a:lnTo>
                    <a:lnTo>
                      <a:pt x="2146" y="1209"/>
                    </a:lnTo>
                    <a:lnTo>
                      <a:pt x="2163" y="1199"/>
                    </a:lnTo>
                    <a:lnTo>
                      <a:pt x="2167" y="1198"/>
                    </a:lnTo>
                    <a:lnTo>
                      <a:pt x="2171" y="1193"/>
                    </a:lnTo>
                    <a:lnTo>
                      <a:pt x="2192" y="1153"/>
                    </a:lnTo>
                    <a:lnTo>
                      <a:pt x="2213" y="1117"/>
                    </a:lnTo>
                    <a:lnTo>
                      <a:pt x="2240" y="1088"/>
                    </a:lnTo>
                    <a:lnTo>
                      <a:pt x="2243" y="1087"/>
                    </a:lnTo>
                    <a:lnTo>
                      <a:pt x="2287" y="1038"/>
                    </a:lnTo>
                    <a:lnTo>
                      <a:pt x="2288" y="986"/>
                    </a:lnTo>
                    <a:lnTo>
                      <a:pt x="2277" y="965"/>
                    </a:lnTo>
                    <a:lnTo>
                      <a:pt x="2257" y="917"/>
                    </a:lnTo>
                    <a:lnTo>
                      <a:pt x="2249" y="909"/>
                    </a:lnTo>
                    <a:lnTo>
                      <a:pt x="2241" y="904"/>
                    </a:lnTo>
                    <a:lnTo>
                      <a:pt x="2233" y="901"/>
                    </a:lnTo>
                    <a:lnTo>
                      <a:pt x="2186" y="890"/>
                    </a:lnTo>
                    <a:lnTo>
                      <a:pt x="2132" y="879"/>
                    </a:lnTo>
                    <a:lnTo>
                      <a:pt x="2128" y="880"/>
                    </a:lnTo>
                    <a:lnTo>
                      <a:pt x="2118" y="889"/>
                    </a:lnTo>
                    <a:lnTo>
                      <a:pt x="2111" y="898"/>
                    </a:lnTo>
                    <a:lnTo>
                      <a:pt x="2094" y="911"/>
                    </a:lnTo>
                    <a:lnTo>
                      <a:pt x="2034" y="903"/>
                    </a:lnTo>
                    <a:lnTo>
                      <a:pt x="1991" y="893"/>
                    </a:lnTo>
                    <a:lnTo>
                      <a:pt x="1979" y="892"/>
                    </a:lnTo>
                    <a:lnTo>
                      <a:pt x="1962" y="900"/>
                    </a:lnTo>
                    <a:lnTo>
                      <a:pt x="1919" y="919"/>
                    </a:lnTo>
                    <a:lnTo>
                      <a:pt x="1880" y="930"/>
                    </a:lnTo>
                    <a:lnTo>
                      <a:pt x="1804" y="1013"/>
                    </a:lnTo>
                    <a:lnTo>
                      <a:pt x="1688" y="1007"/>
                    </a:lnTo>
                    <a:lnTo>
                      <a:pt x="1687" y="1004"/>
                    </a:lnTo>
                    <a:lnTo>
                      <a:pt x="1713" y="935"/>
                    </a:lnTo>
                    <a:lnTo>
                      <a:pt x="1735" y="878"/>
                    </a:lnTo>
                    <a:lnTo>
                      <a:pt x="1735" y="873"/>
                    </a:lnTo>
                    <a:lnTo>
                      <a:pt x="1734" y="871"/>
                    </a:lnTo>
                    <a:lnTo>
                      <a:pt x="1733" y="868"/>
                    </a:lnTo>
                    <a:lnTo>
                      <a:pt x="1733" y="862"/>
                    </a:lnTo>
                    <a:lnTo>
                      <a:pt x="1729" y="851"/>
                    </a:lnTo>
                    <a:lnTo>
                      <a:pt x="1728" y="844"/>
                    </a:lnTo>
                    <a:lnTo>
                      <a:pt x="1725" y="841"/>
                    </a:lnTo>
                    <a:lnTo>
                      <a:pt x="1723" y="841"/>
                    </a:lnTo>
                    <a:lnTo>
                      <a:pt x="1683" y="810"/>
                    </a:lnTo>
                    <a:lnTo>
                      <a:pt x="1641" y="759"/>
                    </a:lnTo>
                    <a:lnTo>
                      <a:pt x="1625" y="758"/>
                    </a:lnTo>
                    <a:lnTo>
                      <a:pt x="1589" y="685"/>
                    </a:lnTo>
                    <a:lnTo>
                      <a:pt x="1532" y="583"/>
                    </a:lnTo>
                    <a:lnTo>
                      <a:pt x="1611" y="503"/>
                    </a:lnTo>
                    <a:lnTo>
                      <a:pt x="1589" y="423"/>
                    </a:lnTo>
                    <a:lnTo>
                      <a:pt x="1559" y="312"/>
                    </a:lnTo>
                    <a:lnTo>
                      <a:pt x="1533" y="234"/>
                    </a:lnTo>
                    <a:lnTo>
                      <a:pt x="1509" y="151"/>
                    </a:lnTo>
                    <a:lnTo>
                      <a:pt x="1486" y="80"/>
                    </a:lnTo>
                    <a:lnTo>
                      <a:pt x="1477" y="66"/>
                    </a:lnTo>
                    <a:lnTo>
                      <a:pt x="1469" y="60"/>
                    </a:lnTo>
                    <a:lnTo>
                      <a:pt x="1433" y="45"/>
                    </a:lnTo>
                    <a:lnTo>
                      <a:pt x="1383" y="27"/>
                    </a:lnTo>
                    <a:lnTo>
                      <a:pt x="1288" y="9"/>
                    </a:lnTo>
                    <a:lnTo>
                      <a:pt x="1245" y="0"/>
                    </a:lnTo>
                    <a:lnTo>
                      <a:pt x="1241" y="1"/>
                    </a:lnTo>
                    <a:lnTo>
                      <a:pt x="1237" y="4"/>
                    </a:lnTo>
                    <a:close/>
                  </a:path>
                </a:pathLst>
              </a:custGeom>
              <a:solidFill>
                <a:srgbClr val="FFFF99"/>
              </a:solidFill>
              <a:ln w="9525">
                <a:solidFill>
                  <a:schemeClr val="bg1"/>
                </a:solidFill>
                <a:round/>
                <a:headEnd/>
                <a:tailEnd/>
              </a:ln>
            </p:spPr>
            <p:txBody>
              <a:bodyPr/>
              <a:lstStyle/>
              <a:p>
                <a:endParaRPr lang="en-US"/>
              </a:p>
            </p:txBody>
          </p:sp>
          <p:sp>
            <p:nvSpPr>
              <p:cNvPr id="213" name="Freeform 12"/>
              <p:cNvSpPr>
                <a:spLocks/>
              </p:cNvSpPr>
              <p:nvPr/>
            </p:nvSpPr>
            <p:spPr bwMode="auto">
              <a:xfrm>
                <a:off x="4508500" y="3117850"/>
                <a:ext cx="17463" cy="14288"/>
              </a:xfrm>
              <a:custGeom>
                <a:avLst/>
                <a:gdLst>
                  <a:gd name="T0" fmla="*/ 2147483647 w 59"/>
                  <a:gd name="T1" fmla="*/ 2147483647 h 50"/>
                  <a:gd name="T2" fmla="*/ 2147483647 w 59"/>
                  <a:gd name="T3" fmla="*/ 2147483647 h 50"/>
                  <a:gd name="T4" fmla="*/ 2147483647 w 59"/>
                  <a:gd name="T5" fmla="*/ 2147483647 h 50"/>
                  <a:gd name="T6" fmla="*/ 2147483647 w 59"/>
                  <a:gd name="T7" fmla="*/ 2147483647 h 50"/>
                  <a:gd name="T8" fmla="*/ 2147483647 w 59"/>
                  <a:gd name="T9" fmla="*/ 2147483647 h 50"/>
                  <a:gd name="T10" fmla="*/ 2147483647 w 59"/>
                  <a:gd name="T11" fmla="*/ 2147483647 h 50"/>
                  <a:gd name="T12" fmla="*/ 2147483647 w 59"/>
                  <a:gd name="T13" fmla="*/ 2147483647 h 50"/>
                  <a:gd name="T14" fmla="*/ 2147483647 w 59"/>
                  <a:gd name="T15" fmla="*/ 0 h 50"/>
                  <a:gd name="T16" fmla="*/ 2147483647 w 59"/>
                  <a:gd name="T17" fmla="*/ 0 h 50"/>
                  <a:gd name="T18" fmla="*/ 2147483647 w 59"/>
                  <a:gd name="T19" fmla="*/ 2147483647 h 50"/>
                  <a:gd name="T20" fmla="*/ 2147483647 w 59"/>
                  <a:gd name="T21" fmla="*/ 2147483647 h 50"/>
                  <a:gd name="T22" fmla="*/ 0 w 59"/>
                  <a:gd name="T23" fmla="*/ 2147483647 h 50"/>
                  <a:gd name="T24" fmla="*/ 0 w 59"/>
                  <a:gd name="T25" fmla="*/ 2147483647 h 50"/>
                  <a:gd name="T26" fmla="*/ 2147483647 w 59"/>
                  <a:gd name="T27" fmla="*/ 2147483647 h 50"/>
                  <a:gd name="T28" fmla="*/ 2147483647 w 59"/>
                  <a:gd name="T29" fmla="*/ 2147483647 h 50"/>
                  <a:gd name="T30" fmla="*/ 2147483647 w 59"/>
                  <a:gd name="T31" fmla="*/ 2147483647 h 50"/>
                  <a:gd name="T32" fmla="*/ 2147483647 w 59"/>
                  <a:gd name="T33" fmla="*/ 2147483647 h 50"/>
                  <a:gd name="T34" fmla="*/ 2147483647 w 59"/>
                  <a:gd name="T35" fmla="*/ 2147483647 h 50"/>
                  <a:gd name="T36" fmla="*/ 2147483647 w 59"/>
                  <a:gd name="T37" fmla="*/ 2147483647 h 50"/>
                  <a:gd name="T38" fmla="*/ 2147483647 w 59"/>
                  <a:gd name="T39" fmla="*/ 2147483647 h 50"/>
                  <a:gd name="T40" fmla="*/ 2147483647 w 59"/>
                  <a:gd name="T41" fmla="*/ 2147483647 h 50"/>
                  <a:gd name="T42" fmla="*/ 2147483647 w 59"/>
                  <a:gd name="T43" fmla="*/ 2147483647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50"/>
                  <a:gd name="T68" fmla="*/ 59 w 59"/>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50">
                    <a:moveTo>
                      <a:pt x="59" y="14"/>
                    </a:moveTo>
                    <a:lnTo>
                      <a:pt x="59" y="12"/>
                    </a:lnTo>
                    <a:lnTo>
                      <a:pt x="58" y="9"/>
                    </a:lnTo>
                    <a:lnTo>
                      <a:pt x="56" y="6"/>
                    </a:lnTo>
                    <a:lnTo>
                      <a:pt x="54" y="4"/>
                    </a:lnTo>
                    <a:lnTo>
                      <a:pt x="52" y="3"/>
                    </a:lnTo>
                    <a:lnTo>
                      <a:pt x="48" y="1"/>
                    </a:lnTo>
                    <a:lnTo>
                      <a:pt x="44" y="0"/>
                    </a:lnTo>
                    <a:lnTo>
                      <a:pt x="38" y="0"/>
                    </a:lnTo>
                    <a:lnTo>
                      <a:pt x="21" y="2"/>
                    </a:lnTo>
                    <a:lnTo>
                      <a:pt x="2" y="23"/>
                    </a:lnTo>
                    <a:lnTo>
                      <a:pt x="0" y="24"/>
                    </a:lnTo>
                    <a:lnTo>
                      <a:pt x="0" y="33"/>
                    </a:lnTo>
                    <a:lnTo>
                      <a:pt x="2" y="46"/>
                    </a:lnTo>
                    <a:lnTo>
                      <a:pt x="3" y="47"/>
                    </a:lnTo>
                    <a:lnTo>
                      <a:pt x="47" y="50"/>
                    </a:lnTo>
                    <a:lnTo>
                      <a:pt x="49" y="50"/>
                    </a:lnTo>
                    <a:lnTo>
                      <a:pt x="52" y="47"/>
                    </a:lnTo>
                    <a:lnTo>
                      <a:pt x="56" y="39"/>
                    </a:lnTo>
                    <a:lnTo>
                      <a:pt x="56" y="33"/>
                    </a:lnTo>
                    <a:lnTo>
                      <a:pt x="56" y="29"/>
                    </a:lnTo>
                    <a:lnTo>
                      <a:pt x="59" y="14"/>
                    </a:lnTo>
                    <a:close/>
                  </a:path>
                </a:pathLst>
              </a:custGeom>
              <a:noFill/>
              <a:ln w="9525">
                <a:solidFill>
                  <a:schemeClr val="bg1"/>
                </a:solidFill>
                <a:round/>
                <a:headEnd/>
                <a:tailEnd/>
              </a:ln>
            </p:spPr>
            <p:txBody>
              <a:bodyPr/>
              <a:lstStyle/>
              <a:p>
                <a:endParaRPr lang="en-US"/>
              </a:p>
            </p:txBody>
          </p:sp>
          <p:sp>
            <p:nvSpPr>
              <p:cNvPr id="214" name="Freeform 13"/>
              <p:cNvSpPr>
                <a:spLocks/>
              </p:cNvSpPr>
              <p:nvPr/>
            </p:nvSpPr>
            <p:spPr bwMode="auto">
              <a:xfrm>
                <a:off x="4610100" y="3140075"/>
                <a:ext cx="6350" cy="7938"/>
              </a:xfrm>
              <a:custGeom>
                <a:avLst/>
                <a:gdLst>
                  <a:gd name="T0" fmla="*/ 2147483647 w 25"/>
                  <a:gd name="T1" fmla="*/ 2147483647 h 31"/>
                  <a:gd name="T2" fmla="*/ 2147483647 w 25"/>
                  <a:gd name="T3" fmla="*/ 0 h 31"/>
                  <a:gd name="T4" fmla="*/ 2147483647 w 25"/>
                  <a:gd name="T5" fmla="*/ 0 h 31"/>
                  <a:gd name="T6" fmla="*/ 2147483647 w 25"/>
                  <a:gd name="T7" fmla="*/ 2147483647 h 31"/>
                  <a:gd name="T8" fmla="*/ 2147483647 w 25"/>
                  <a:gd name="T9" fmla="*/ 2147483647 h 31"/>
                  <a:gd name="T10" fmla="*/ 2147483647 w 25"/>
                  <a:gd name="T11" fmla="*/ 2147483647 h 31"/>
                  <a:gd name="T12" fmla="*/ 0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2147483647 h 31"/>
                  <a:gd name="T28" fmla="*/ 2147483647 w 25"/>
                  <a:gd name="T29" fmla="*/ 2147483647 h 31"/>
                  <a:gd name="T30" fmla="*/ 2147483647 w 25"/>
                  <a:gd name="T31" fmla="*/ 2147483647 h 31"/>
                  <a:gd name="T32" fmla="*/ 2147483647 w 25"/>
                  <a:gd name="T33" fmla="*/ 2147483647 h 31"/>
                  <a:gd name="T34" fmla="*/ 2147483647 w 25"/>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31"/>
                  <a:gd name="T56" fmla="*/ 25 w 25"/>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31">
                    <a:moveTo>
                      <a:pt x="24" y="15"/>
                    </a:moveTo>
                    <a:lnTo>
                      <a:pt x="22" y="0"/>
                    </a:lnTo>
                    <a:lnTo>
                      <a:pt x="20" y="0"/>
                    </a:lnTo>
                    <a:lnTo>
                      <a:pt x="18" y="1"/>
                    </a:lnTo>
                    <a:lnTo>
                      <a:pt x="8" y="10"/>
                    </a:lnTo>
                    <a:lnTo>
                      <a:pt x="7" y="12"/>
                    </a:lnTo>
                    <a:lnTo>
                      <a:pt x="0" y="20"/>
                    </a:lnTo>
                    <a:lnTo>
                      <a:pt x="3" y="27"/>
                    </a:lnTo>
                    <a:lnTo>
                      <a:pt x="4" y="29"/>
                    </a:lnTo>
                    <a:lnTo>
                      <a:pt x="8" y="31"/>
                    </a:lnTo>
                    <a:lnTo>
                      <a:pt x="10" y="31"/>
                    </a:lnTo>
                    <a:lnTo>
                      <a:pt x="23" y="25"/>
                    </a:lnTo>
                    <a:lnTo>
                      <a:pt x="24" y="23"/>
                    </a:lnTo>
                    <a:lnTo>
                      <a:pt x="25" y="21"/>
                    </a:lnTo>
                    <a:lnTo>
                      <a:pt x="23" y="18"/>
                    </a:lnTo>
                    <a:lnTo>
                      <a:pt x="21" y="13"/>
                    </a:lnTo>
                    <a:lnTo>
                      <a:pt x="22" y="13"/>
                    </a:lnTo>
                    <a:lnTo>
                      <a:pt x="24" y="15"/>
                    </a:lnTo>
                    <a:close/>
                  </a:path>
                </a:pathLst>
              </a:custGeom>
              <a:noFill/>
              <a:ln w="9525">
                <a:solidFill>
                  <a:schemeClr val="bg1"/>
                </a:solidFill>
                <a:round/>
                <a:headEnd/>
                <a:tailEnd/>
              </a:ln>
            </p:spPr>
            <p:txBody>
              <a:bodyPr/>
              <a:lstStyle/>
              <a:p>
                <a:endParaRPr lang="en-US"/>
              </a:p>
            </p:txBody>
          </p:sp>
          <p:sp>
            <p:nvSpPr>
              <p:cNvPr id="215" name="Freeform 14"/>
              <p:cNvSpPr>
                <a:spLocks/>
              </p:cNvSpPr>
              <p:nvPr/>
            </p:nvSpPr>
            <p:spPr bwMode="auto">
              <a:xfrm>
                <a:off x="4638675" y="3130550"/>
                <a:ext cx="7938" cy="7938"/>
              </a:xfrm>
              <a:custGeom>
                <a:avLst/>
                <a:gdLst>
                  <a:gd name="T0" fmla="*/ 2147483647 w 34"/>
                  <a:gd name="T1" fmla="*/ 2147483647 h 21"/>
                  <a:gd name="T2" fmla="*/ 2147483647 w 34"/>
                  <a:gd name="T3" fmla="*/ 2147483647 h 21"/>
                  <a:gd name="T4" fmla="*/ 2147483647 w 34"/>
                  <a:gd name="T5" fmla="*/ 2147483647 h 21"/>
                  <a:gd name="T6" fmla="*/ 2147483647 w 34"/>
                  <a:gd name="T7" fmla="*/ 2147483647 h 21"/>
                  <a:gd name="T8" fmla="*/ 2147483647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0 h 21"/>
                  <a:gd name="T18" fmla="*/ 2147483647 w 34"/>
                  <a:gd name="T19" fmla="*/ 0 h 21"/>
                  <a:gd name="T20" fmla="*/ 2147483647 w 34"/>
                  <a:gd name="T21" fmla="*/ 2147483647 h 21"/>
                  <a:gd name="T22" fmla="*/ 0 w 34"/>
                  <a:gd name="T23" fmla="*/ 2147483647 h 21"/>
                  <a:gd name="T24" fmla="*/ 2147483647 w 34"/>
                  <a:gd name="T25" fmla="*/ 2147483647 h 21"/>
                  <a:gd name="T26" fmla="*/ 2147483647 w 34"/>
                  <a:gd name="T27" fmla="*/ 214748364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21" y="21"/>
                    </a:moveTo>
                    <a:lnTo>
                      <a:pt x="24" y="18"/>
                    </a:lnTo>
                    <a:lnTo>
                      <a:pt x="32" y="9"/>
                    </a:lnTo>
                    <a:lnTo>
                      <a:pt x="33" y="8"/>
                    </a:lnTo>
                    <a:lnTo>
                      <a:pt x="34" y="6"/>
                    </a:lnTo>
                    <a:lnTo>
                      <a:pt x="33" y="4"/>
                    </a:lnTo>
                    <a:lnTo>
                      <a:pt x="31" y="2"/>
                    </a:lnTo>
                    <a:lnTo>
                      <a:pt x="30" y="0"/>
                    </a:lnTo>
                    <a:lnTo>
                      <a:pt x="25" y="0"/>
                    </a:lnTo>
                    <a:lnTo>
                      <a:pt x="1" y="8"/>
                    </a:lnTo>
                    <a:lnTo>
                      <a:pt x="0" y="10"/>
                    </a:lnTo>
                    <a:lnTo>
                      <a:pt x="19" y="21"/>
                    </a:lnTo>
                    <a:lnTo>
                      <a:pt x="21" y="21"/>
                    </a:lnTo>
                    <a:close/>
                  </a:path>
                </a:pathLst>
              </a:custGeom>
              <a:noFill/>
              <a:ln w="9525">
                <a:solidFill>
                  <a:schemeClr val="bg1"/>
                </a:solidFill>
                <a:round/>
                <a:headEnd/>
                <a:tailEnd/>
              </a:ln>
            </p:spPr>
            <p:txBody>
              <a:bodyPr/>
              <a:lstStyle/>
              <a:p>
                <a:endParaRPr lang="en-US"/>
              </a:p>
            </p:txBody>
          </p:sp>
          <p:sp>
            <p:nvSpPr>
              <p:cNvPr id="216" name="Freeform 15"/>
              <p:cNvSpPr>
                <a:spLocks/>
              </p:cNvSpPr>
              <p:nvPr/>
            </p:nvSpPr>
            <p:spPr bwMode="auto">
              <a:xfrm>
                <a:off x="4624388" y="3125788"/>
                <a:ext cx="17462" cy="4762"/>
              </a:xfrm>
              <a:custGeom>
                <a:avLst/>
                <a:gdLst>
                  <a:gd name="T0" fmla="*/ 2147483647 w 56"/>
                  <a:gd name="T1" fmla="*/ 2147483647 h 13"/>
                  <a:gd name="T2" fmla="*/ 2147483647 w 56"/>
                  <a:gd name="T3" fmla="*/ 2147483647 h 13"/>
                  <a:gd name="T4" fmla="*/ 2147483647 w 56"/>
                  <a:gd name="T5" fmla="*/ 2147483647 h 13"/>
                  <a:gd name="T6" fmla="*/ 2147483647 w 56"/>
                  <a:gd name="T7" fmla="*/ 2147483647 h 13"/>
                  <a:gd name="T8" fmla="*/ 2147483647 w 56"/>
                  <a:gd name="T9" fmla="*/ 2147483647 h 13"/>
                  <a:gd name="T10" fmla="*/ 2147483647 w 56"/>
                  <a:gd name="T11" fmla="*/ 2147483647 h 13"/>
                  <a:gd name="T12" fmla="*/ 2147483647 w 56"/>
                  <a:gd name="T13" fmla="*/ 0 h 13"/>
                  <a:gd name="T14" fmla="*/ 2147483647 w 56"/>
                  <a:gd name="T15" fmla="*/ 0 h 13"/>
                  <a:gd name="T16" fmla="*/ 2147483647 w 56"/>
                  <a:gd name="T17" fmla="*/ 0 h 13"/>
                  <a:gd name="T18" fmla="*/ 2147483647 w 56"/>
                  <a:gd name="T19" fmla="*/ 2147483647 h 13"/>
                  <a:gd name="T20" fmla="*/ 0 w 56"/>
                  <a:gd name="T21" fmla="*/ 2147483647 h 13"/>
                  <a:gd name="T22" fmla="*/ 2147483647 w 56"/>
                  <a:gd name="T23" fmla="*/ 2147483647 h 13"/>
                  <a:gd name="T24" fmla="*/ 2147483647 w 56"/>
                  <a:gd name="T25" fmla="*/ 2147483647 h 13"/>
                  <a:gd name="T26" fmla="*/ 2147483647 w 56"/>
                  <a:gd name="T27" fmla="*/ 2147483647 h 13"/>
                  <a:gd name="T28" fmla="*/ 2147483647 w 56"/>
                  <a:gd name="T29" fmla="*/ 2147483647 h 13"/>
                  <a:gd name="T30" fmla="*/ 2147483647 w 56"/>
                  <a:gd name="T31" fmla="*/ 2147483647 h 13"/>
                  <a:gd name="T32" fmla="*/ 2147483647 w 56"/>
                  <a:gd name="T33" fmla="*/ 2147483647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3"/>
                  <a:gd name="T53" fmla="*/ 56 w 5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3">
                    <a:moveTo>
                      <a:pt x="56" y="10"/>
                    </a:moveTo>
                    <a:lnTo>
                      <a:pt x="56" y="8"/>
                    </a:lnTo>
                    <a:lnTo>
                      <a:pt x="48" y="3"/>
                    </a:lnTo>
                    <a:lnTo>
                      <a:pt x="45" y="1"/>
                    </a:lnTo>
                    <a:lnTo>
                      <a:pt x="42" y="1"/>
                    </a:lnTo>
                    <a:lnTo>
                      <a:pt x="18" y="0"/>
                    </a:lnTo>
                    <a:lnTo>
                      <a:pt x="12" y="0"/>
                    </a:lnTo>
                    <a:lnTo>
                      <a:pt x="10" y="0"/>
                    </a:lnTo>
                    <a:lnTo>
                      <a:pt x="2" y="2"/>
                    </a:lnTo>
                    <a:lnTo>
                      <a:pt x="0" y="4"/>
                    </a:lnTo>
                    <a:lnTo>
                      <a:pt x="1" y="5"/>
                    </a:lnTo>
                    <a:lnTo>
                      <a:pt x="7" y="8"/>
                    </a:lnTo>
                    <a:lnTo>
                      <a:pt x="18" y="11"/>
                    </a:lnTo>
                    <a:lnTo>
                      <a:pt x="31" y="13"/>
                    </a:lnTo>
                    <a:lnTo>
                      <a:pt x="53" y="12"/>
                    </a:lnTo>
                    <a:lnTo>
                      <a:pt x="56" y="10"/>
                    </a:lnTo>
                    <a:close/>
                  </a:path>
                </a:pathLst>
              </a:custGeom>
              <a:noFill/>
              <a:ln w="9525">
                <a:solidFill>
                  <a:schemeClr val="bg1"/>
                </a:solidFill>
                <a:round/>
                <a:headEnd/>
                <a:tailEnd/>
              </a:ln>
            </p:spPr>
            <p:txBody>
              <a:bodyPr/>
              <a:lstStyle/>
              <a:p>
                <a:endParaRPr lang="en-US"/>
              </a:p>
            </p:txBody>
          </p:sp>
          <p:sp>
            <p:nvSpPr>
              <p:cNvPr id="217" name="Freeform 16"/>
              <p:cNvSpPr>
                <a:spLocks/>
              </p:cNvSpPr>
              <p:nvPr/>
            </p:nvSpPr>
            <p:spPr bwMode="auto">
              <a:xfrm>
                <a:off x="4741863" y="4251325"/>
                <a:ext cx="17462" cy="7938"/>
              </a:xfrm>
              <a:custGeom>
                <a:avLst/>
                <a:gdLst>
                  <a:gd name="T0" fmla="*/ 2147483647 w 54"/>
                  <a:gd name="T1" fmla="*/ 0 h 23"/>
                  <a:gd name="T2" fmla="*/ 2147483647 w 54"/>
                  <a:gd name="T3" fmla="*/ 2147483647 h 23"/>
                  <a:gd name="T4" fmla="*/ 2147483647 w 54"/>
                  <a:gd name="T5" fmla="*/ 2147483647 h 23"/>
                  <a:gd name="T6" fmla="*/ 0 w 54"/>
                  <a:gd name="T7" fmla="*/ 2147483647 h 23"/>
                  <a:gd name="T8" fmla="*/ 0 w 54"/>
                  <a:gd name="T9" fmla="*/ 2147483647 h 23"/>
                  <a:gd name="T10" fmla="*/ 2147483647 w 54"/>
                  <a:gd name="T11" fmla="*/ 2147483647 h 23"/>
                  <a:gd name="T12" fmla="*/ 2147483647 w 54"/>
                  <a:gd name="T13" fmla="*/ 2147483647 h 23"/>
                  <a:gd name="T14" fmla="*/ 2147483647 w 54"/>
                  <a:gd name="T15" fmla="*/ 2147483647 h 23"/>
                  <a:gd name="T16" fmla="*/ 2147483647 w 54"/>
                  <a:gd name="T17" fmla="*/ 2147483647 h 23"/>
                  <a:gd name="T18" fmla="*/ 2147483647 w 54"/>
                  <a:gd name="T19" fmla="*/ 2147483647 h 23"/>
                  <a:gd name="T20" fmla="*/ 2147483647 w 54"/>
                  <a:gd name="T21" fmla="*/ 2147483647 h 23"/>
                  <a:gd name="T22" fmla="*/ 2147483647 w 54"/>
                  <a:gd name="T23" fmla="*/ 2147483647 h 23"/>
                  <a:gd name="T24" fmla="*/ 2147483647 w 54"/>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23"/>
                  <a:gd name="T41" fmla="*/ 54 w 5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23">
                    <a:moveTo>
                      <a:pt x="2" y="0"/>
                    </a:moveTo>
                    <a:lnTo>
                      <a:pt x="2" y="1"/>
                    </a:lnTo>
                    <a:lnTo>
                      <a:pt x="1" y="2"/>
                    </a:lnTo>
                    <a:lnTo>
                      <a:pt x="0" y="4"/>
                    </a:lnTo>
                    <a:lnTo>
                      <a:pt x="0" y="6"/>
                    </a:lnTo>
                    <a:lnTo>
                      <a:pt x="2" y="13"/>
                    </a:lnTo>
                    <a:lnTo>
                      <a:pt x="3" y="21"/>
                    </a:lnTo>
                    <a:lnTo>
                      <a:pt x="52" y="23"/>
                    </a:lnTo>
                    <a:lnTo>
                      <a:pt x="54" y="21"/>
                    </a:lnTo>
                    <a:lnTo>
                      <a:pt x="51" y="7"/>
                    </a:lnTo>
                    <a:lnTo>
                      <a:pt x="49" y="6"/>
                    </a:lnTo>
                    <a:lnTo>
                      <a:pt x="34" y="3"/>
                    </a:lnTo>
                    <a:lnTo>
                      <a:pt x="2" y="0"/>
                    </a:lnTo>
                    <a:close/>
                  </a:path>
                </a:pathLst>
              </a:custGeom>
              <a:solidFill>
                <a:srgbClr val="FF6600"/>
              </a:solidFill>
              <a:ln w="9525">
                <a:solidFill>
                  <a:schemeClr val="bg1"/>
                </a:solidFill>
                <a:round/>
                <a:headEnd/>
                <a:tailEnd/>
              </a:ln>
            </p:spPr>
            <p:txBody>
              <a:bodyPr/>
              <a:lstStyle/>
              <a:p>
                <a:endParaRPr lang="en-US"/>
              </a:p>
            </p:txBody>
          </p:sp>
          <p:sp>
            <p:nvSpPr>
              <p:cNvPr id="218" name="Freeform 17"/>
              <p:cNvSpPr>
                <a:spLocks/>
              </p:cNvSpPr>
              <p:nvPr/>
            </p:nvSpPr>
            <p:spPr bwMode="auto">
              <a:xfrm>
                <a:off x="4754563" y="4217988"/>
                <a:ext cx="11112" cy="4762"/>
              </a:xfrm>
              <a:custGeom>
                <a:avLst/>
                <a:gdLst>
                  <a:gd name="T0" fmla="*/ 2147483647 w 38"/>
                  <a:gd name="T1" fmla="*/ 2147483647 h 14"/>
                  <a:gd name="T2" fmla="*/ 2147483647 w 38"/>
                  <a:gd name="T3" fmla="*/ 0 h 14"/>
                  <a:gd name="T4" fmla="*/ 2147483647 w 38"/>
                  <a:gd name="T5" fmla="*/ 0 h 14"/>
                  <a:gd name="T6" fmla="*/ 2147483647 w 38"/>
                  <a:gd name="T7" fmla="*/ 0 h 14"/>
                  <a:gd name="T8" fmla="*/ 0 w 38"/>
                  <a:gd name="T9" fmla="*/ 2147483647 h 14"/>
                  <a:gd name="T10" fmla="*/ 2147483647 w 38"/>
                  <a:gd name="T11" fmla="*/ 2147483647 h 14"/>
                  <a:gd name="T12" fmla="*/ 2147483647 w 38"/>
                  <a:gd name="T13" fmla="*/ 2147483647 h 14"/>
                  <a:gd name="T14" fmla="*/ 2147483647 w 38"/>
                  <a:gd name="T15" fmla="*/ 2147483647 h 14"/>
                  <a:gd name="T16" fmla="*/ 2147483647 w 38"/>
                  <a:gd name="T17" fmla="*/ 2147483647 h 14"/>
                  <a:gd name="T18" fmla="*/ 2147483647 w 38"/>
                  <a:gd name="T19" fmla="*/ 2147483647 h 14"/>
                  <a:gd name="T20" fmla="*/ 2147483647 w 38"/>
                  <a:gd name="T21" fmla="*/ 2147483647 h 14"/>
                  <a:gd name="T22" fmla="*/ 2147483647 w 38"/>
                  <a:gd name="T23" fmla="*/ 2147483647 h 14"/>
                  <a:gd name="T24" fmla="*/ 2147483647 w 38"/>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4"/>
                  <a:gd name="T41" fmla="*/ 38 w 3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4">
                    <a:moveTo>
                      <a:pt x="35" y="2"/>
                    </a:moveTo>
                    <a:lnTo>
                      <a:pt x="29" y="0"/>
                    </a:lnTo>
                    <a:lnTo>
                      <a:pt x="14" y="0"/>
                    </a:lnTo>
                    <a:lnTo>
                      <a:pt x="3" y="0"/>
                    </a:lnTo>
                    <a:lnTo>
                      <a:pt x="0" y="11"/>
                    </a:lnTo>
                    <a:lnTo>
                      <a:pt x="1" y="12"/>
                    </a:lnTo>
                    <a:lnTo>
                      <a:pt x="4" y="14"/>
                    </a:lnTo>
                    <a:lnTo>
                      <a:pt x="22" y="11"/>
                    </a:lnTo>
                    <a:lnTo>
                      <a:pt x="36" y="9"/>
                    </a:lnTo>
                    <a:lnTo>
                      <a:pt x="37" y="7"/>
                    </a:lnTo>
                    <a:lnTo>
                      <a:pt x="38" y="5"/>
                    </a:lnTo>
                    <a:lnTo>
                      <a:pt x="37" y="3"/>
                    </a:lnTo>
                    <a:lnTo>
                      <a:pt x="35" y="2"/>
                    </a:lnTo>
                    <a:close/>
                  </a:path>
                </a:pathLst>
              </a:custGeom>
              <a:solidFill>
                <a:srgbClr val="FF6600"/>
              </a:solidFill>
              <a:ln w="9525">
                <a:solidFill>
                  <a:schemeClr val="bg1"/>
                </a:solidFill>
                <a:round/>
                <a:headEnd/>
                <a:tailEnd/>
              </a:ln>
            </p:spPr>
            <p:txBody>
              <a:bodyPr/>
              <a:lstStyle/>
              <a:p>
                <a:endParaRPr lang="en-US"/>
              </a:p>
            </p:txBody>
          </p:sp>
          <p:sp>
            <p:nvSpPr>
              <p:cNvPr id="219" name="Freeform 18"/>
              <p:cNvSpPr>
                <a:spLocks/>
              </p:cNvSpPr>
              <p:nvPr/>
            </p:nvSpPr>
            <p:spPr bwMode="auto">
              <a:xfrm>
                <a:off x="4716463" y="4295775"/>
                <a:ext cx="39687" cy="25400"/>
              </a:xfrm>
              <a:custGeom>
                <a:avLst/>
                <a:gdLst>
                  <a:gd name="T0" fmla="*/ 2147483647 w 132"/>
                  <a:gd name="T1" fmla="*/ 2147483647 h 86"/>
                  <a:gd name="T2" fmla="*/ 2147483647 w 132"/>
                  <a:gd name="T3" fmla="*/ 2147483647 h 86"/>
                  <a:gd name="T4" fmla="*/ 2147483647 w 132"/>
                  <a:gd name="T5" fmla="*/ 2147483647 h 86"/>
                  <a:gd name="T6" fmla="*/ 2147483647 w 132"/>
                  <a:gd name="T7" fmla="*/ 2147483647 h 86"/>
                  <a:gd name="T8" fmla="*/ 2147483647 w 132"/>
                  <a:gd name="T9" fmla="*/ 2147483647 h 86"/>
                  <a:gd name="T10" fmla="*/ 2147483647 w 132"/>
                  <a:gd name="T11" fmla="*/ 2147483647 h 86"/>
                  <a:gd name="T12" fmla="*/ 2147483647 w 132"/>
                  <a:gd name="T13" fmla="*/ 2147483647 h 86"/>
                  <a:gd name="T14" fmla="*/ 2147483647 w 132"/>
                  <a:gd name="T15" fmla="*/ 2147483647 h 86"/>
                  <a:gd name="T16" fmla="*/ 2147483647 w 132"/>
                  <a:gd name="T17" fmla="*/ 2147483647 h 86"/>
                  <a:gd name="T18" fmla="*/ 2147483647 w 132"/>
                  <a:gd name="T19" fmla="*/ 2147483647 h 86"/>
                  <a:gd name="T20" fmla="*/ 2147483647 w 132"/>
                  <a:gd name="T21" fmla="*/ 2147483647 h 86"/>
                  <a:gd name="T22" fmla="*/ 2147483647 w 132"/>
                  <a:gd name="T23" fmla="*/ 2147483647 h 86"/>
                  <a:gd name="T24" fmla="*/ 2147483647 w 132"/>
                  <a:gd name="T25" fmla="*/ 2147483647 h 86"/>
                  <a:gd name="T26" fmla="*/ 2147483647 w 132"/>
                  <a:gd name="T27" fmla="*/ 2147483647 h 86"/>
                  <a:gd name="T28" fmla="*/ 2147483647 w 132"/>
                  <a:gd name="T29" fmla="*/ 2147483647 h 86"/>
                  <a:gd name="T30" fmla="*/ 2147483647 w 132"/>
                  <a:gd name="T31" fmla="*/ 2147483647 h 86"/>
                  <a:gd name="T32" fmla="*/ 2147483647 w 132"/>
                  <a:gd name="T33" fmla="*/ 2147483647 h 86"/>
                  <a:gd name="T34" fmla="*/ 2147483647 w 132"/>
                  <a:gd name="T35" fmla="*/ 2147483647 h 86"/>
                  <a:gd name="T36" fmla="*/ 2147483647 w 132"/>
                  <a:gd name="T37" fmla="*/ 2147483647 h 86"/>
                  <a:gd name="T38" fmla="*/ 2147483647 w 132"/>
                  <a:gd name="T39" fmla="*/ 2147483647 h 86"/>
                  <a:gd name="T40" fmla="*/ 2147483647 w 132"/>
                  <a:gd name="T41" fmla="*/ 2147483647 h 86"/>
                  <a:gd name="T42" fmla="*/ 2147483647 w 132"/>
                  <a:gd name="T43" fmla="*/ 2147483647 h 86"/>
                  <a:gd name="T44" fmla="*/ 2147483647 w 132"/>
                  <a:gd name="T45" fmla="*/ 2147483647 h 86"/>
                  <a:gd name="T46" fmla="*/ 2147483647 w 132"/>
                  <a:gd name="T47" fmla="*/ 2147483647 h 86"/>
                  <a:gd name="T48" fmla="*/ 2147483647 w 132"/>
                  <a:gd name="T49" fmla="*/ 0 h 86"/>
                  <a:gd name="T50" fmla="*/ 2147483647 w 132"/>
                  <a:gd name="T51" fmla="*/ 2147483647 h 86"/>
                  <a:gd name="T52" fmla="*/ 2147483647 w 132"/>
                  <a:gd name="T53" fmla="*/ 2147483647 h 86"/>
                  <a:gd name="T54" fmla="*/ 2147483647 w 132"/>
                  <a:gd name="T55" fmla="*/ 2147483647 h 86"/>
                  <a:gd name="T56" fmla="*/ 2147483647 w 132"/>
                  <a:gd name="T57" fmla="*/ 2147483647 h 86"/>
                  <a:gd name="T58" fmla="*/ 0 w 132"/>
                  <a:gd name="T59" fmla="*/ 2147483647 h 86"/>
                  <a:gd name="T60" fmla="*/ 0 w 132"/>
                  <a:gd name="T61" fmla="*/ 2147483647 h 86"/>
                  <a:gd name="T62" fmla="*/ 2147483647 w 132"/>
                  <a:gd name="T63" fmla="*/ 2147483647 h 86"/>
                  <a:gd name="T64" fmla="*/ 2147483647 w 132"/>
                  <a:gd name="T65" fmla="*/ 2147483647 h 86"/>
                  <a:gd name="T66" fmla="*/ 2147483647 w 132"/>
                  <a:gd name="T67" fmla="*/ 2147483647 h 86"/>
                  <a:gd name="T68" fmla="*/ 2147483647 w 132"/>
                  <a:gd name="T69" fmla="*/ 2147483647 h 86"/>
                  <a:gd name="T70" fmla="*/ 2147483647 w 132"/>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86"/>
                  <a:gd name="T110" fmla="*/ 132 w 132"/>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86">
                    <a:moveTo>
                      <a:pt x="34" y="64"/>
                    </a:moveTo>
                    <a:lnTo>
                      <a:pt x="37" y="62"/>
                    </a:lnTo>
                    <a:lnTo>
                      <a:pt x="40" y="60"/>
                    </a:lnTo>
                    <a:lnTo>
                      <a:pt x="44" y="59"/>
                    </a:lnTo>
                    <a:lnTo>
                      <a:pt x="60" y="62"/>
                    </a:lnTo>
                    <a:lnTo>
                      <a:pt x="76" y="63"/>
                    </a:lnTo>
                    <a:lnTo>
                      <a:pt x="84" y="64"/>
                    </a:lnTo>
                    <a:lnTo>
                      <a:pt x="92" y="66"/>
                    </a:lnTo>
                    <a:lnTo>
                      <a:pt x="100" y="69"/>
                    </a:lnTo>
                    <a:lnTo>
                      <a:pt x="106" y="72"/>
                    </a:lnTo>
                    <a:lnTo>
                      <a:pt x="111" y="77"/>
                    </a:lnTo>
                    <a:lnTo>
                      <a:pt x="116" y="83"/>
                    </a:lnTo>
                    <a:lnTo>
                      <a:pt x="117" y="85"/>
                    </a:lnTo>
                    <a:lnTo>
                      <a:pt x="120" y="85"/>
                    </a:lnTo>
                    <a:lnTo>
                      <a:pt x="122" y="86"/>
                    </a:lnTo>
                    <a:lnTo>
                      <a:pt x="124" y="84"/>
                    </a:lnTo>
                    <a:lnTo>
                      <a:pt x="125" y="83"/>
                    </a:lnTo>
                    <a:lnTo>
                      <a:pt x="132" y="51"/>
                    </a:lnTo>
                    <a:lnTo>
                      <a:pt x="132" y="47"/>
                    </a:lnTo>
                    <a:lnTo>
                      <a:pt x="131" y="46"/>
                    </a:lnTo>
                    <a:lnTo>
                      <a:pt x="130" y="44"/>
                    </a:lnTo>
                    <a:lnTo>
                      <a:pt x="124" y="39"/>
                    </a:lnTo>
                    <a:lnTo>
                      <a:pt x="117" y="33"/>
                    </a:lnTo>
                    <a:lnTo>
                      <a:pt x="90" y="18"/>
                    </a:lnTo>
                    <a:lnTo>
                      <a:pt x="43" y="0"/>
                    </a:lnTo>
                    <a:lnTo>
                      <a:pt x="42" y="1"/>
                    </a:lnTo>
                    <a:lnTo>
                      <a:pt x="7" y="8"/>
                    </a:lnTo>
                    <a:lnTo>
                      <a:pt x="4" y="9"/>
                    </a:lnTo>
                    <a:lnTo>
                      <a:pt x="1" y="11"/>
                    </a:lnTo>
                    <a:lnTo>
                      <a:pt x="0" y="12"/>
                    </a:lnTo>
                    <a:lnTo>
                      <a:pt x="0" y="18"/>
                    </a:lnTo>
                    <a:lnTo>
                      <a:pt x="7" y="44"/>
                    </a:lnTo>
                    <a:lnTo>
                      <a:pt x="7" y="46"/>
                    </a:lnTo>
                    <a:lnTo>
                      <a:pt x="7" y="47"/>
                    </a:lnTo>
                    <a:lnTo>
                      <a:pt x="23" y="65"/>
                    </a:lnTo>
                    <a:lnTo>
                      <a:pt x="34" y="64"/>
                    </a:lnTo>
                    <a:close/>
                  </a:path>
                </a:pathLst>
              </a:custGeom>
              <a:solidFill>
                <a:srgbClr val="FF6600"/>
              </a:solidFill>
              <a:ln w="9525">
                <a:solidFill>
                  <a:schemeClr val="bg1"/>
                </a:solidFill>
                <a:round/>
                <a:headEnd/>
                <a:tailEnd/>
              </a:ln>
            </p:spPr>
            <p:txBody>
              <a:bodyPr/>
              <a:lstStyle/>
              <a:p>
                <a:endParaRPr lang="en-US"/>
              </a:p>
            </p:txBody>
          </p:sp>
          <p:sp>
            <p:nvSpPr>
              <p:cNvPr id="220" name="Freeform 19"/>
              <p:cNvSpPr>
                <a:spLocks/>
              </p:cNvSpPr>
              <p:nvPr/>
            </p:nvSpPr>
            <p:spPr bwMode="auto">
              <a:xfrm>
                <a:off x="4732338" y="4289425"/>
                <a:ext cx="6350" cy="6350"/>
              </a:xfrm>
              <a:custGeom>
                <a:avLst/>
                <a:gdLst>
                  <a:gd name="T0" fmla="*/ 2147483647 w 21"/>
                  <a:gd name="T1" fmla="*/ 0 h 21"/>
                  <a:gd name="T2" fmla="*/ 2147483647 w 21"/>
                  <a:gd name="T3" fmla="*/ 0 h 21"/>
                  <a:gd name="T4" fmla="*/ 0 w 21"/>
                  <a:gd name="T5" fmla="*/ 2147483647 h 21"/>
                  <a:gd name="T6" fmla="*/ 0 w 21"/>
                  <a:gd name="T7" fmla="*/ 2147483647 h 21"/>
                  <a:gd name="T8" fmla="*/ 2147483647 w 21"/>
                  <a:gd name="T9" fmla="*/ 2147483647 h 21"/>
                  <a:gd name="T10" fmla="*/ 2147483647 w 21"/>
                  <a:gd name="T11" fmla="*/ 2147483647 h 21"/>
                  <a:gd name="T12" fmla="*/ 2147483647 w 21"/>
                  <a:gd name="T13" fmla="*/ 2147483647 h 21"/>
                  <a:gd name="T14" fmla="*/ 2147483647 w 21"/>
                  <a:gd name="T15" fmla="*/ 2147483647 h 21"/>
                  <a:gd name="T16" fmla="*/ 2147483647 w 21"/>
                  <a:gd name="T17" fmla="*/ 2147483647 h 21"/>
                  <a:gd name="T18" fmla="*/ 2147483647 w 21"/>
                  <a:gd name="T19" fmla="*/ 2147483647 h 21"/>
                  <a:gd name="T20" fmla="*/ 2147483647 w 21"/>
                  <a:gd name="T21" fmla="*/ 0 h 21"/>
                  <a:gd name="T22" fmla="*/ 2147483647 w 2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10" y="0"/>
                    </a:moveTo>
                    <a:lnTo>
                      <a:pt x="5" y="0"/>
                    </a:lnTo>
                    <a:lnTo>
                      <a:pt x="0" y="3"/>
                    </a:lnTo>
                    <a:lnTo>
                      <a:pt x="0" y="5"/>
                    </a:lnTo>
                    <a:lnTo>
                      <a:pt x="1" y="17"/>
                    </a:lnTo>
                    <a:lnTo>
                      <a:pt x="3" y="19"/>
                    </a:lnTo>
                    <a:lnTo>
                      <a:pt x="5" y="21"/>
                    </a:lnTo>
                    <a:lnTo>
                      <a:pt x="18" y="8"/>
                    </a:lnTo>
                    <a:lnTo>
                      <a:pt x="21" y="5"/>
                    </a:lnTo>
                    <a:lnTo>
                      <a:pt x="21" y="1"/>
                    </a:lnTo>
                    <a:lnTo>
                      <a:pt x="13" y="0"/>
                    </a:lnTo>
                    <a:lnTo>
                      <a:pt x="10" y="0"/>
                    </a:lnTo>
                    <a:close/>
                  </a:path>
                </a:pathLst>
              </a:custGeom>
              <a:solidFill>
                <a:srgbClr val="FF6600"/>
              </a:solidFill>
              <a:ln w="9525">
                <a:solidFill>
                  <a:schemeClr val="bg1"/>
                </a:solidFill>
                <a:round/>
                <a:headEnd/>
                <a:tailEnd/>
              </a:ln>
            </p:spPr>
            <p:txBody>
              <a:bodyPr/>
              <a:lstStyle/>
              <a:p>
                <a:endParaRPr lang="en-US"/>
              </a:p>
            </p:txBody>
          </p:sp>
          <p:sp>
            <p:nvSpPr>
              <p:cNvPr id="221" name="Freeform 20"/>
              <p:cNvSpPr>
                <a:spLocks/>
              </p:cNvSpPr>
              <p:nvPr/>
            </p:nvSpPr>
            <p:spPr bwMode="auto">
              <a:xfrm>
                <a:off x="4725988" y="4270375"/>
                <a:ext cx="15875" cy="14288"/>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0 h 44"/>
                  <a:gd name="T12" fmla="*/ 2147483647 w 54"/>
                  <a:gd name="T13" fmla="*/ 0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0 w 54"/>
                  <a:gd name="T27" fmla="*/ 2147483647 h 44"/>
                  <a:gd name="T28" fmla="*/ 0 w 54"/>
                  <a:gd name="T29" fmla="*/ 2147483647 h 44"/>
                  <a:gd name="T30" fmla="*/ 2147483647 w 54"/>
                  <a:gd name="T31" fmla="*/ 2147483647 h 44"/>
                  <a:gd name="T32" fmla="*/ 2147483647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2147483647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50" y="40"/>
                    </a:moveTo>
                    <a:lnTo>
                      <a:pt x="53" y="13"/>
                    </a:lnTo>
                    <a:lnTo>
                      <a:pt x="54" y="11"/>
                    </a:lnTo>
                    <a:lnTo>
                      <a:pt x="48" y="2"/>
                    </a:lnTo>
                    <a:lnTo>
                      <a:pt x="47" y="1"/>
                    </a:lnTo>
                    <a:lnTo>
                      <a:pt x="44" y="0"/>
                    </a:lnTo>
                    <a:lnTo>
                      <a:pt x="42" y="0"/>
                    </a:lnTo>
                    <a:lnTo>
                      <a:pt x="32" y="2"/>
                    </a:lnTo>
                    <a:lnTo>
                      <a:pt x="30" y="3"/>
                    </a:lnTo>
                    <a:lnTo>
                      <a:pt x="12" y="13"/>
                    </a:lnTo>
                    <a:lnTo>
                      <a:pt x="11" y="14"/>
                    </a:lnTo>
                    <a:lnTo>
                      <a:pt x="2" y="21"/>
                    </a:lnTo>
                    <a:lnTo>
                      <a:pt x="1" y="23"/>
                    </a:lnTo>
                    <a:lnTo>
                      <a:pt x="0" y="25"/>
                    </a:lnTo>
                    <a:lnTo>
                      <a:pt x="0" y="29"/>
                    </a:lnTo>
                    <a:lnTo>
                      <a:pt x="1" y="29"/>
                    </a:lnTo>
                    <a:lnTo>
                      <a:pt x="12" y="35"/>
                    </a:lnTo>
                    <a:lnTo>
                      <a:pt x="24" y="41"/>
                    </a:lnTo>
                    <a:lnTo>
                      <a:pt x="31" y="43"/>
                    </a:lnTo>
                    <a:lnTo>
                      <a:pt x="37" y="44"/>
                    </a:lnTo>
                    <a:lnTo>
                      <a:pt x="43" y="43"/>
                    </a:lnTo>
                    <a:lnTo>
                      <a:pt x="49" y="41"/>
                    </a:lnTo>
                    <a:lnTo>
                      <a:pt x="50" y="40"/>
                    </a:lnTo>
                    <a:close/>
                  </a:path>
                </a:pathLst>
              </a:custGeom>
              <a:solidFill>
                <a:srgbClr val="FF6600"/>
              </a:solidFill>
              <a:ln w="9525">
                <a:solidFill>
                  <a:schemeClr val="bg1"/>
                </a:solidFill>
                <a:round/>
                <a:headEnd/>
                <a:tailEnd/>
              </a:ln>
            </p:spPr>
            <p:txBody>
              <a:bodyPr/>
              <a:lstStyle/>
              <a:p>
                <a:endParaRPr lang="en-US"/>
              </a:p>
            </p:txBody>
          </p:sp>
          <p:sp>
            <p:nvSpPr>
              <p:cNvPr id="222" name="Freeform 21"/>
              <p:cNvSpPr>
                <a:spLocks/>
              </p:cNvSpPr>
              <p:nvPr/>
            </p:nvSpPr>
            <p:spPr bwMode="auto">
              <a:xfrm>
                <a:off x="4748213" y="4275138"/>
                <a:ext cx="11112" cy="7937"/>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0 h 23"/>
                  <a:gd name="T12" fmla="*/ 2147483647 w 42"/>
                  <a:gd name="T13" fmla="*/ 2147483647 h 23"/>
                  <a:gd name="T14" fmla="*/ 2147483647 w 42"/>
                  <a:gd name="T15" fmla="*/ 2147483647 h 23"/>
                  <a:gd name="T16" fmla="*/ 0 w 42"/>
                  <a:gd name="T17" fmla="*/ 2147483647 h 23"/>
                  <a:gd name="T18" fmla="*/ 0 w 42"/>
                  <a:gd name="T19" fmla="*/ 2147483647 h 23"/>
                  <a:gd name="T20" fmla="*/ 2147483647 w 42"/>
                  <a:gd name="T21" fmla="*/ 2147483647 h 23"/>
                  <a:gd name="T22" fmla="*/ 2147483647 w 42"/>
                  <a:gd name="T23" fmla="*/ 2147483647 h 23"/>
                  <a:gd name="T24" fmla="*/ 2147483647 w 42"/>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38" y="18"/>
                    </a:moveTo>
                    <a:lnTo>
                      <a:pt x="41" y="14"/>
                    </a:lnTo>
                    <a:lnTo>
                      <a:pt x="42" y="12"/>
                    </a:lnTo>
                    <a:lnTo>
                      <a:pt x="38" y="3"/>
                    </a:lnTo>
                    <a:lnTo>
                      <a:pt x="36" y="2"/>
                    </a:lnTo>
                    <a:lnTo>
                      <a:pt x="35" y="0"/>
                    </a:lnTo>
                    <a:lnTo>
                      <a:pt x="12" y="5"/>
                    </a:lnTo>
                    <a:lnTo>
                      <a:pt x="9" y="7"/>
                    </a:lnTo>
                    <a:lnTo>
                      <a:pt x="0" y="21"/>
                    </a:lnTo>
                    <a:lnTo>
                      <a:pt x="0" y="23"/>
                    </a:lnTo>
                    <a:lnTo>
                      <a:pt x="5" y="23"/>
                    </a:lnTo>
                    <a:lnTo>
                      <a:pt x="36" y="20"/>
                    </a:lnTo>
                    <a:lnTo>
                      <a:pt x="38" y="18"/>
                    </a:lnTo>
                    <a:close/>
                  </a:path>
                </a:pathLst>
              </a:custGeom>
              <a:solidFill>
                <a:srgbClr val="FF6600"/>
              </a:solidFill>
              <a:ln w="9525">
                <a:solidFill>
                  <a:schemeClr val="bg1"/>
                </a:solidFill>
                <a:round/>
                <a:headEnd/>
                <a:tailEnd/>
              </a:ln>
            </p:spPr>
            <p:txBody>
              <a:bodyPr/>
              <a:lstStyle/>
              <a:p>
                <a:endParaRPr lang="en-US"/>
              </a:p>
            </p:txBody>
          </p:sp>
          <p:sp>
            <p:nvSpPr>
              <p:cNvPr id="223" name="Freeform 22"/>
              <p:cNvSpPr>
                <a:spLocks/>
              </p:cNvSpPr>
              <p:nvPr/>
            </p:nvSpPr>
            <p:spPr bwMode="auto">
              <a:xfrm>
                <a:off x="4751388" y="4325938"/>
                <a:ext cx="7937" cy="4762"/>
              </a:xfrm>
              <a:custGeom>
                <a:avLst/>
                <a:gdLst>
                  <a:gd name="T0" fmla="*/ 2147483647 w 23"/>
                  <a:gd name="T1" fmla="*/ 2147483647 h 15"/>
                  <a:gd name="T2" fmla="*/ 2147483647 w 23"/>
                  <a:gd name="T3" fmla="*/ 0 h 15"/>
                  <a:gd name="T4" fmla="*/ 2147483647 w 23"/>
                  <a:gd name="T5" fmla="*/ 0 h 15"/>
                  <a:gd name="T6" fmla="*/ 2147483647 w 23"/>
                  <a:gd name="T7" fmla="*/ 2147483647 h 15"/>
                  <a:gd name="T8" fmla="*/ 2147483647 w 23"/>
                  <a:gd name="T9" fmla="*/ 2147483647 h 15"/>
                  <a:gd name="T10" fmla="*/ 2147483647 w 23"/>
                  <a:gd name="T11" fmla="*/ 2147483647 h 15"/>
                  <a:gd name="T12" fmla="*/ 2147483647 w 23"/>
                  <a:gd name="T13" fmla="*/ 2147483647 h 15"/>
                  <a:gd name="T14" fmla="*/ 0 w 23"/>
                  <a:gd name="T15" fmla="*/ 2147483647 h 15"/>
                  <a:gd name="T16" fmla="*/ 2147483647 w 23"/>
                  <a:gd name="T17" fmla="*/ 2147483647 h 15"/>
                  <a:gd name="T18" fmla="*/ 2147483647 w 23"/>
                  <a:gd name="T19" fmla="*/ 2147483647 h 15"/>
                  <a:gd name="T20" fmla="*/ 2147483647 w 23"/>
                  <a:gd name="T21" fmla="*/ 2147483647 h 15"/>
                  <a:gd name="T22" fmla="*/ 2147483647 w 23"/>
                  <a:gd name="T23" fmla="*/ 2147483647 h 15"/>
                  <a:gd name="T24" fmla="*/ 2147483647 w 23"/>
                  <a:gd name="T25" fmla="*/ 2147483647 h 15"/>
                  <a:gd name="T26" fmla="*/ 2147483647 w 23"/>
                  <a:gd name="T27" fmla="*/ 2147483647 h 15"/>
                  <a:gd name="T28" fmla="*/ 2147483647 w 23"/>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5"/>
                  <a:gd name="T47" fmla="*/ 23 w 2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5">
                    <a:moveTo>
                      <a:pt x="23" y="4"/>
                    </a:moveTo>
                    <a:lnTo>
                      <a:pt x="20" y="0"/>
                    </a:lnTo>
                    <a:lnTo>
                      <a:pt x="18" y="0"/>
                    </a:lnTo>
                    <a:lnTo>
                      <a:pt x="5" y="3"/>
                    </a:lnTo>
                    <a:lnTo>
                      <a:pt x="4" y="5"/>
                    </a:lnTo>
                    <a:lnTo>
                      <a:pt x="2" y="11"/>
                    </a:lnTo>
                    <a:lnTo>
                      <a:pt x="2" y="13"/>
                    </a:lnTo>
                    <a:lnTo>
                      <a:pt x="0" y="13"/>
                    </a:lnTo>
                    <a:lnTo>
                      <a:pt x="3" y="14"/>
                    </a:lnTo>
                    <a:lnTo>
                      <a:pt x="5" y="15"/>
                    </a:lnTo>
                    <a:lnTo>
                      <a:pt x="15" y="15"/>
                    </a:lnTo>
                    <a:lnTo>
                      <a:pt x="17" y="15"/>
                    </a:lnTo>
                    <a:lnTo>
                      <a:pt x="17" y="14"/>
                    </a:lnTo>
                    <a:lnTo>
                      <a:pt x="22" y="6"/>
                    </a:lnTo>
                    <a:lnTo>
                      <a:pt x="23" y="4"/>
                    </a:lnTo>
                    <a:close/>
                  </a:path>
                </a:pathLst>
              </a:custGeom>
              <a:solidFill>
                <a:srgbClr val="FF6600"/>
              </a:solidFill>
              <a:ln w="9525">
                <a:solidFill>
                  <a:schemeClr val="bg1"/>
                </a:solidFill>
                <a:round/>
                <a:headEnd/>
                <a:tailEnd/>
              </a:ln>
            </p:spPr>
            <p:txBody>
              <a:bodyPr/>
              <a:lstStyle/>
              <a:p>
                <a:endParaRPr lang="en-US"/>
              </a:p>
            </p:txBody>
          </p:sp>
          <p:sp>
            <p:nvSpPr>
              <p:cNvPr id="224" name="Freeform 23"/>
              <p:cNvSpPr>
                <a:spLocks/>
              </p:cNvSpPr>
              <p:nvPr/>
            </p:nvSpPr>
            <p:spPr bwMode="auto">
              <a:xfrm>
                <a:off x="4756150" y="4316413"/>
                <a:ext cx="9525" cy="15875"/>
              </a:xfrm>
              <a:custGeom>
                <a:avLst/>
                <a:gdLst>
                  <a:gd name="T0" fmla="*/ 2147483647 w 33"/>
                  <a:gd name="T1" fmla="*/ 2147483647 h 52"/>
                  <a:gd name="T2" fmla="*/ 2147483647 w 33"/>
                  <a:gd name="T3" fmla="*/ 2147483647 h 52"/>
                  <a:gd name="T4" fmla="*/ 2147483647 w 33"/>
                  <a:gd name="T5" fmla="*/ 2147483647 h 52"/>
                  <a:gd name="T6" fmla="*/ 2147483647 w 33"/>
                  <a:gd name="T7" fmla="*/ 2147483647 h 52"/>
                  <a:gd name="T8" fmla="*/ 2147483647 w 33"/>
                  <a:gd name="T9" fmla="*/ 2147483647 h 52"/>
                  <a:gd name="T10" fmla="*/ 2147483647 w 33"/>
                  <a:gd name="T11" fmla="*/ 2147483647 h 52"/>
                  <a:gd name="T12" fmla="*/ 2147483647 w 33"/>
                  <a:gd name="T13" fmla="*/ 2147483647 h 52"/>
                  <a:gd name="T14" fmla="*/ 2147483647 w 33"/>
                  <a:gd name="T15" fmla="*/ 2147483647 h 52"/>
                  <a:gd name="T16" fmla="*/ 2147483647 w 33"/>
                  <a:gd name="T17" fmla="*/ 2147483647 h 52"/>
                  <a:gd name="T18" fmla="*/ 2147483647 w 33"/>
                  <a:gd name="T19" fmla="*/ 0 h 52"/>
                  <a:gd name="T20" fmla="*/ 2147483647 w 33"/>
                  <a:gd name="T21" fmla="*/ 0 h 52"/>
                  <a:gd name="T22" fmla="*/ 2147483647 w 33"/>
                  <a:gd name="T23" fmla="*/ 2147483647 h 52"/>
                  <a:gd name="T24" fmla="*/ 2147483647 w 33"/>
                  <a:gd name="T25" fmla="*/ 2147483647 h 52"/>
                  <a:gd name="T26" fmla="*/ 2147483647 w 33"/>
                  <a:gd name="T27" fmla="*/ 2147483647 h 52"/>
                  <a:gd name="T28" fmla="*/ 0 w 33"/>
                  <a:gd name="T29" fmla="*/ 2147483647 h 52"/>
                  <a:gd name="T30" fmla="*/ 2147483647 w 33"/>
                  <a:gd name="T31" fmla="*/ 2147483647 h 52"/>
                  <a:gd name="T32" fmla="*/ 2147483647 w 33"/>
                  <a:gd name="T33" fmla="*/ 2147483647 h 52"/>
                  <a:gd name="T34" fmla="*/ 2147483647 w 33"/>
                  <a:gd name="T35" fmla="*/ 2147483647 h 52"/>
                  <a:gd name="T36" fmla="*/ 2147483647 w 33"/>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52"/>
                  <a:gd name="T59" fmla="*/ 33 w 3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52">
                    <a:moveTo>
                      <a:pt x="17" y="43"/>
                    </a:moveTo>
                    <a:lnTo>
                      <a:pt x="21" y="47"/>
                    </a:lnTo>
                    <a:lnTo>
                      <a:pt x="23" y="50"/>
                    </a:lnTo>
                    <a:lnTo>
                      <a:pt x="24" y="51"/>
                    </a:lnTo>
                    <a:lnTo>
                      <a:pt x="31" y="52"/>
                    </a:lnTo>
                    <a:lnTo>
                      <a:pt x="33" y="52"/>
                    </a:lnTo>
                    <a:lnTo>
                      <a:pt x="33" y="6"/>
                    </a:lnTo>
                    <a:lnTo>
                      <a:pt x="31" y="3"/>
                    </a:lnTo>
                    <a:lnTo>
                      <a:pt x="30" y="1"/>
                    </a:lnTo>
                    <a:lnTo>
                      <a:pt x="27" y="0"/>
                    </a:lnTo>
                    <a:lnTo>
                      <a:pt x="8" y="0"/>
                    </a:lnTo>
                    <a:lnTo>
                      <a:pt x="4" y="1"/>
                    </a:lnTo>
                    <a:lnTo>
                      <a:pt x="2" y="3"/>
                    </a:lnTo>
                    <a:lnTo>
                      <a:pt x="1" y="5"/>
                    </a:lnTo>
                    <a:lnTo>
                      <a:pt x="0" y="9"/>
                    </a:lnTo>
                    <a:lnTo>
                      <a:pt x="1" y="11"/>
                    </a:lnTo>
                    <a:lnTo>
                      <a:pt x="1" y="13"/>
                    </a:lnTo>
                    <a:lnTo>
                      <a:pt x="3" y="14"/>
                    </a:lnTo>
                    <a:lnTo>
                      <a:pt x="17" y="43"/>
                    </a:lnTo>
                    <a:close/>
                  </a:path>
                </a:pathLst>
              </a:custGeom>
              <a:solidFill>
                <a:srgbClr val="FF6600"/>
              </a:solidFill>
              <a:ln w="9525">
                <a:solidFill>
                  <a:schemeClr val="bg1"/>
                </a:solidFill>
                <a:round/>
                <a:headEnd/>
                <a:tailEnd/>
              </a:ln>
            </p:spPr>
            <p:txBody>
              <a:bodyPr/>
              <a:lstStyle/>
              <a:p>
                <a:endParaRPr lang="en-US"/>
              </a:p>
            </p:txBody>
          </p:sp>
          <p:sp>
            <p:nvSpPr>
              <p:cNvPr id="225" name="Freeform 24"/>
              <p:cNvSpPr>
                <a:spLocks/>
              </p:cNvSpPr>
              <p:nvPr/>
            </p:nvSpPr>
            <p:spPr bwMode="auto">
              <a:xfrm>
                <a:off x="4673600" y="4144963"/>
                <a:ext cx="6350" cy="11112"/>
              </a:xfrm>
              <a:custGeom>
                <a:avLst/>
                <a:gdLst>
                  <a:gd name="T0" fmla="*/ 2147483647 w 26"/>
                  <a:gd name="T1" fmla="*/ 2147483647 h 32"/>
                  <a:gd name="T2" fmla="*/ 2147483647 w 26"/>
                  <a:gd name="T3" fmla="*/ 2147483647 h 32"/>
                  <a:gd name="T4" fmla="*/ 2147483647 w 26"/>
                  <a:gd name="T5" fmla="*/ 2147483647 h 32"/>
                  <a:gd name="T6" fmla="*/ 2147483647 w 26"/>
                  <a:gd name="T7" fmla="*/ 2147483647 h 32"/>
                  <a:gd name="T8" fmla="*/ 2147483647 w 26"/>
                  <a:gd name="T9" fmla="*/ 2147483647 h 32"/>
                  <a:gd name="T10" fmla="*/ 2147483647 w 26"/>
                  <a:gd name="T11" fmla="*/ 2147483647 h 32"/>
                  <a:gd name="T12" fmla="*/ 2147483647 w 26"/>
                  <a:gd name="T13" fmla="*/ 2147483647 h 32"/>
                  <a:gd name="T14" fmla="*/ 2147483647 w 26"/>
                  <a:gd name="T15" fmla="*/ 2147483647 h 32"/>
                  <a:gd name="T16" fmla="*/ 2147483647 w 26"/>
                  <a:gd name="T17" fmla="*/ 2147483647 h 32"/>
                  <a:gd name="T18" fmla="*/ 2147483647 w 26"/>
                  <a:gd name="T19" fmla="*/ 0 h 32"/>
                  <a:gd name="T20" fmla="*/ 2147483647 w 26"/>
                  <a:gd name="T21" fmla="*/ 0 h 32"/>
                  <a:gd name="T22" fmla="*/ 2147483647 w 26"/>
                  <a:gd name="T23" fmla="*/ 0 h 32"/>
                  <a:gd name="T24" fmla="*/ 0 w 26"/>
                  <a:gd name="T25" fmla="*/ 2147483647 h 32"/>
                  <a:gd name="T26" fmla="*/ 2147483647 w 26"/>
                  <a:gd name="T27" fmla="*/ 2147483647 h 32"/>
                  <a:gd name="T28" fmla="*/ 2147483647 w 26"/>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2"/>
                  <a:gd name="T47" fmla="*/ 26 w 26"/>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2">
                    <a:moveTo>
                      <a:pt x="4" y="16"/>
                    </a:moveTo>
                    <a:lnTo>
                      <a:pt x="5" y="19"/>
                    </a:lnTo>
                    <a:lnTo>
                      <a:pt x="8" y="24"/>
                    </a:lnTo>
                    <a:lnTo>
                      <a:pt x="19" y="30"/>
                    </a:lnTo>
                    <a:lnTo>
                      <a:pt x="24" y="32"/>
                    </a:lnTo>
                    <a:lnTo>
                      <a:pt x="26" y="31"/>
                    </a:lnTo>
                    <a:lnTo>
                      <a:pt x="26" y="30"/>
                    </a:lnTo>
                    <a:lnTo>
                      <a:pt x="26" y="27"/>
                    </a:lnTo>
                    <a:lnTo>
                      <a:pt x="9" y="4"/>
                    </a:lnTo>
                    <a:lnTo>
                      <a:pt x="7" y="0"/>
                    </a:lnTo>
                    <a:lnTo>
                      <a:pt x="4" y="0"/>
                    </a:lnTo>
                    <a:lnTo>
                      <a:pt x="1" y="0"/>
                    </a:lnTo>
                    <a:lnTo>
                      <a:pt x="0" y="4"/>
                    </a:lnTo>
                    <a:lnTo>
                      <a:pt x="3" y="12"/>
                    </a:lnTo>
                    <a:lnTo>
                      <a:pt x="4" y="16"/>
                    </a:lnTo>
                    <a:close/>
                  </a:path>
                </a:pathLst>
              </a:custGeom>
              <a:solidFill>
                <a:srgbClr val="FF6600"/>
              </a:solidFill>
              <a:ln w="9525">
                <a:solidFill>
                  <a:schemeClr val="bg1"/>
                </a:solidFill>
                <a:round/>
                <a:headEnd/>
                <a:tailEnd/>
              </a:ln>
            </p:spPr>
            <p:txBody>
              <a:bodyPr/>
              <a:lstStyle/>
              <a:p>
                <a:endParaRPr lang="en-US"/>
              </a:p>
            </p:txBody>
          </p:sp>
          <p:sp>
            <p:nvSpPr>
              <p:cNvPr id="226" name="Freeform 25"/>
              <p:cNvSpPr>
                <a:spLocks/>
              </p:cNvSpPr>
              <p:nvPr/>
            </p:nvSpPr>
            <p:spPr bwMode="auto">
              <a:xfrm>
                <a:off x="4657725" y="4140200"/>
                <a:ext cx="15875" cy="9525"/>
              </a:xfrm>
              <a:custGeom>
                <a:avLst/>
                <a:gdLst>
                  <a:gd name="T0" fmla="*/ 2147483647 w 47"/>
                  <a:gd name="T1" fmla="*/ 0 h 30"/>
                  <a:gd name="T2" fmla="*/ 2147483647 w 47"/>
                  <a:gd name="T3" fmla="*/ 0 h 30"/>
                  <a:gd name="T4" fmla="*/ 0 w 47"/>
                  <a:gd name="T5" fmla="*/ 2147483647 h 30"/>
                  <a:gd name="T6" fmla="*/ 0 w 47"/>
                  <a:gd name="T7" fmla="*/ 2147483647 h 30"/>
                  <a:gd name="T8" fmla="*/ 2147483647 w 47"/>
                  <a:gd name="T9" fmla="*/ 2147483647 h 30"/>
                  <a:gd name="T10" fmla="*/ 2147483647 w 47"/>
                  <a:gd name="T11" fmla="*/ 2147483647 h 30"/>
                  <a:gd name="T12" fmla="*/ 2147483647 w 47"/>
                  <a:gd name="T13" fmla="*/ 2147483647 h 30"/>
                  <a:gd name="T14" fmla="*/ 2147483647 w 47"/>
                  <a:gd name="T15" fmla="*/ 2147483647 h 30"/>
                  <a:gd name="T16" fmla="*/ 2147483647 w 47"/>
                  <a:gd name="T17" fmla="*/ 2147483647 h 30"/>
                  <a:gd name="T18" fmla="*/ 2147483647 w 47"/>
                  <a:gd name="T19" fmla="*/ 2147483647 h 30"/>
                  <a:gd name="T20" fmla="*/ 2147483647 w 47"/>
                  <a:gd name="T21" fmla="*/ 2147483647 h 30"/>
                  <a:gd name="T22" fmla="*/ 2147483647 w 47"/>
                  <a:gd name="T23" fmla="*/ 2147483647 h 30"/>
                  <a:gd name="T24" fmla="*/ 2147483647 w 47"/>
                  <a:gd name="T25" fmla="*/ 2147483647 h 30"/>
                  <a:gd name="T26" fmla="*/ 2147483647 w 47"/>
                  <a:gd name="T27" fmla="*/ 2147483647 h 30"/>
                  <a:gd name="T28" fmla="*/ 2147483647 w 47"/>
                  <a:gd name="T29" fmla="*/ 2147483647 h 30"/>
                  <a:gd name="T30" fmla="*/ 2147483647 w 47"/>
                  <a:gd name="T31" fmla="*/ 2147483647 h 30"/>
                  <a:gd name="T32" fmla="*/ 2147483647 w 47"/>
                  <a:gd name="T33" fmla="*/ 0 h 30"/>
                  <a:gd name="T34" fmla="*/ 2147483647 w 4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8" y="0"/>
                    </a:moveTo>
                    <a:lnTo>
                      <a:pt x="4" y="0"/>
                    </a:lnTo>
                    <a:lnTo>
                      <a:pt x="0" y="1"/>
                    </a:lnTo>
                    <a:lnTo>
                      <a:pt x="0" y="2"/>
                    </a:lnTo>
                    <a:lnTo>
                      <a:pt x="41" y="30"/>
                    </a:lnTo>
                    <a:lnTo>
                      <a:pt x="44" y="30"/>
                    </a:lnTo>
                    <a:lnTo>
                      <a:pt x="46" y="29"/>
                    </a:lnTo>
                    <a:lnTo>
                      <a:pt x="47" y="26"/>
                    </a:lnTo>
                    <a:lnTo>
                      <a:pt x="47" y="23"/>
                    </a:lnTo>
                    <a:lnTo>
                      <a:pt x="46" y="21"/>
                    </a:lnTo>
                    <a:lnTo>
                      <a:pt x="44" y="18"/>
                    </a:lnTo>
                    <a:lnTo>
                      <a:pt x="41" y="12"/>
                    </a:lnTo>
                    <a:lnTo>
                      <a:pt x="39" y="10"/>
                    </a:lnTo>
                    <a:lnTo>
                      <a:pt x="16" y="1"/>
                    </a:lnTo>
                    <a:lnTo>
                      <a:pt x="12" y="1"/>
                    </a:lnTo>
                    <a:lnTo>
                      <a:pt x="8" y="1"/>
                    </a:lnTo>
                    <a:lnTo>
                      <a:pt x="8" y="0"/>
                    </a:lnTo>
                    <a:close/>
                  </a:path>
                </a:pathLst>
              </a:custGeom>
              <a:solidFill>
                <a:srgbClr val="FF6600"/>
              </a:solidFill>
              <a:ln w="9525">
                <a:solidFill>
                  <a:schemeClr val="bg1"/>
                </a:solidFill>
                <a:round/>
                <a:headEnd/>
                <a:tailEnd/>
              </a:ln>
            </p:spPr>
            <p:txBody>
              <a:bodyPr/>
              <a:lstStyle/>
              <a:p>
                <a:endParaRPr lang="en-US"/>
              </a:p>
            </p:txBody>
          </p:sp>
          <p:sp>
            <p:nvSpPr>
              <p:cNvPr id="227" name="Freeform 26"/>
              <p:cNvSpPr>
                <a:spLocks/>
              </p:cNvSpPr>
              <p:nvPr/>
            </p:nvSpPr>
            <p:spPr bwMode="auto">
              <a:xfrm>
                <a:off x="4614863" y="4094163"/>
                <a:ext cx="71437" cy="41275"/>
              </a:xfrm>
              <a:custGeom>
                <a:avLst/>
                <a:gdLst>
                  <a:gd name="T0" fmla="*/ 2147483647 w 242"/>
                  <a:gd name="T1" fmla="*/ 2147483647 h 135"/>
                  <a:gd name="T2" fmla="*/ 2147483647 w 242"/>
                  <a:gd name="T3" fmla="*/ 2147483647 h 135"/>
                  <a:gd name="T4" fmla="*/ 2147483647 w 242"/>
                  <a:gd name="T5" fmla="*/ 2147483647 h 135"/>
                  <a:gd name="T6" fmla="*/ 2147483647 w 242"/>
                  <a:gd name="T7" fmla="*/ 2147483647 h 135"/>
                  <a:gd name="T8" fmla="*/ 2147483647 w 242"/>
                  <a:gd name="T9" fmla="*/ 2147483647 h 135"/>
                  <a:gd name="T10" fmla="*/ 2147483647 w 242"/>
                  <a:gd name="T11" fmla="*/ 2147483647 h 135"/>
                  <a:gd name="T12" fmla="*/ 2147483647 w 242"/>
                  <a:gd name="T13" fmla="*/ 2147483647 h 135"/>
                  <a:gd name="T14" fmla="*/ 2147483647 w 242"/>
                  <a:gd name="T15" fmla="*/ 2147483647 h 135"/>
                  <a:gd name="T16" fmla="*/ 2147483647 w 242"/>
                  <a:gd name="T17" fmla="*/ 2147483647 h 135"/>
                  <a:gd name="T18" fmla="*/ 2147483647 w 242"/>
                  <a:gd name="T19" fmla="*/ 2147483647 h 135"/>
                  <a:gd name="T20" fmla="*/ 2147483647 w 242"/>
                  <a:gd name="T21" fmla="*/ 2147483647 h 135"/>
                  <a:gd name="T22" fmla="*/ 2147483647 w 242"/>
                  <a:gd name="T23" fmla="*/ 2147483647 h 135"/>
                  <a:gd name="T24" fmla="*/ 2147483647 w 242"/>
                  <a:gd name="T25" fmla="*/ 2147483647 h 135"/>
                  <a:gd name="T26" fmla="*/ 2147483647 w 242"/>
                  <a:gd name="T27" fmla="*/ 2147483647 h 135"/>
                  <a:gd name="T28" fmla="*/ 2147483647 w 242"/>
                  <a:gd name="T29" fmla="*/ 2147483647 h 135"/>
                  <a:gd name="T30" fmla="*/ 2147483647 w 242"/>
                  <a:gd name="T31" fmla="*/ 2147483647 h 135"/>
                  <a:gd name="T32" fmla="*/ 2147483647 w 242"/>
                  <a:gd name="T33" fmla="*/ 2147483647 h 135"/>
                  <a:gd name="T34" fmla="*/ 2147483647 w 242"/>
                  <a:gd name="T35" fmla="*/ 2147483647 h 135"/>
                  <a:gd name="T36" fmla="*/ 2147483647 w 242"/>
                  <a:gd name="T37" fmla="*/ 2147483647 h 135"/>
                  <a:gd name="T38" fmla="*/ 2147483647 w 242"/>
                  <a:gd name="T39" fmla="*/ 2147483647 h 135"/>
                  <a:gd name="T40" fmla="*/ 2147483647 w 242"/>
                  <a:gd name="T41" fmla="*/ 2147483647 h 135"/>
                  <a:gd name="T42" fmla="*/ 2147483647 w 242"/>
                  <a:gd name="T43" fmla="*/ 2147483647 h 135"/>
                  <a:gd name="T44" fmla="*/ 2147483647 w 242"/>
                  <a:gd name="T45" fmla="*/ 2147483647 h 135"/>
                  <a:gd name="T46" fmla="*/ 2147483647 w 242"/>
                  <a:gd name="T47" fmla="*/ 2147483647 h 135"/>
                  <a:gd name="T48" fmla="*/ 2147483647 w 242"/>
                  <a:gd name="T49" fmla="*/ 2147483647 h 135"/>
                  <a:gd name="T50" fmla="*/ 2147483647 w 242"/>
                  <a:gd name="T51" fmla="*/ 2147483647 h 135"/>
                  <a:gd name="T52" fmla="*/ 2147483647 w 242"/>
                  <a:gd name="T53" fmla="*/ 2147483647 h 135"/>
                  <a:gd name="T54" fmla="*/ 2147483647 w 242"/>
                  <a:gd name="T55" fmla="*/ 2147483647 h 135"/>
                  <a:gd name="T56" fmla="*/ 2147483647 w 242"/>
                  <a:gd name="T57" fmla="*/ 2147483647 h 135"/>
                  <a:gd name="T58" fmla="*/ 2147483647 w 242"/>
                  <a:gd name="T59" fmla="*/ 2147483647 h 135"/>
                  <a:gd name="T60" fmla="*/ 2147483647 w 242"/>
                  <a:gd name="T61" fmla="*/ 2147483647 h 135"/>
                  <a:gd name="T62" fmla="*/ 2147483647 w 242"/>
                  <a:gd name="T63" fmla="*/ 0 h 135"/>
                  <a:gd name="T64" fmla="*/ 2147483647 w 242"/>
                  <a:gd name="T65" fmla="*/ 0 h 135"/>
                  <a:gd name="T66" fmla="*/ 2147483647 w 242"/>
                  <a:gd name="T67" fmla="*/ 2147483647 h 135"/>
                  <a:gd name="T68" fmla="*/ 2147483647 w 242"/>
                  <a:gd name="T69" fmla="*/ 2147483647 h 135"/>
                  <a:gd name="T70" fmla="*/ 2147483647 w 242"/>
                  <a:gd name="T71" fmla="*/ 2147483647 h 135"/>
                  <a:gd name="T72" fmla="*/ 2147483647 w 242"/>
                  <a:gd name="T73" fmla="*/ 2147483647 h 135"/>
                  <a:gd name="T74" fmla="*/ 0 w 242"/>
                  <a:gd name="T75" fmla="*/ 2147483647 h 135"/>
                  <a:gd name="T76" fmla="*/ 2147483647 w 242"/>
                  <a:gd name="T77" fmla="*/ 2147483647 h 135"/>
                  <a:gd name="T78" fmla="*/ 2147483647 w 242"/>
                  <a:gd name="T79" fmla="*/ 2147483647 h 135"/>
                  <a:gd name="T80" fmla="*/ 2147483647 w 242"/>
                  <a:gd name="T81" fmla="*/ 2147483647 h 135"/>
                  <a:gd name="T82" fmla="*/ 2147483647 w 242"/>
                  <a:gd name="T83" fmla="*/ 2147483647 h 135"/>
                  <a:gd name="T84" fmla="*/ 2147483647 w 242"/>
                  <a:gd name="T85" fmla="*/ 2147483647 h 135"/>
                  <a:gd name="T86" fmla="*/ 2147483647 w 242"/>
                  <a:gd name="T87" fmla="*/ 2147483647 h 135"/>
                  <a:gd name="T88" fmla="*/ 2147483647 w 242"/>
                  <a:gd name="T89" fmla="*/ 2147483647 h 135"/>
                  <a:gd name="T90" fmla="*/ 2147483647 w 242"/>
                  <a:gd name="T91" fmla="*/ 2147483647 h 135"/>
                  <a:gd name="T92" fmla="*/ 2147483647 w 242"/>
                  <a:gd name="T93" fmla="*/ 2147483647 h 135"/>
                  <a:gd name="T94" fmla="*/ 2147483647 w 242"/>
                  <a:gd name="T95" fmla="*/ 2147483647 h 135"/>
                  <a:gd name="T96" fmla="*/ 2147483647 w 242"/>
                  <a:gd name="T97" fmla="*/ 2147483647 h 135"/>
                  <a:gd name="T98" fmla="*/ 2147483647 w 242"/>
                  <a:gd name="T99" fmla="*/ 2147483647 h 135"/>
                  <a:gd name="T100" fmla="*/ 2147483647 w 242"/>
                  <a:gd name="T101" fmla="*/ 2147483647 h 135"/>
                  <a:gd name="T102" fmla="*/ 2147483647 w 242"/>
                  <a:gd name="T103" fmla="*/ 2147483647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2"/>
                  <a:gd name="T157" fmla="*/ 0 h 135"/>
                  <a:gd name="T158" fmla="*/ 242 w 242"/>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2" h="135">
                    <a:moveTo>
                      <a:pt x="214" y="134"/>
                    </a:moveTo>
                    <a:lnTo>
                      <a:pt x="224" y="135"/>
                    </a:lnTo>
                    <a:lnTo>
                      <a:pt x="228" y="134"/>
                    </a:lnTo>
                    <a:lnTo>
                      <a:pt x="229" y="133"/>
                    </a:lnTo>
                    <a:lnTo>
                      <a:pt x="238" y="118"/>
                    </a:lnTo>
                    <a:lnTo>
                      <a:pt x="239" y="116"/>
                    </a:lnTo>
                    <a:lnTo>
                      <a:pt x="242" y="112"/>
                    </a:lnTo>
                    <a:lnTo>
                      <a:pt x="240" y="106"/>
                    </a:lnTo>
                    <a:lnTo>
                      <a:pt x="239" y="102"/>
                    </a:lnTo>
                    <a:lnTo>
                      <a:pt x="237" y="97"/>
                    </a:lnTo>
                    <a:lnTo>
                      <a:pt x="236" y="96"/>
                    </a:lnTo>
                    <a:lnTo>
                      <a:pt x="233" y="94"/>
                    </a:lnTo>
                    <a:lnTo>
                      <a:pt x="228" y="92"/>
                    </a:lnTo>
                    <a:lnTo>
                      <a:pt x="193" y="85"/>
                    </a:lnTo>
                    <a:lnTo>
                      <a:pt x="157" y="78"/>
                    </a:lnTo>
                    <a:lnTo>
                      <a:pt x="140" y="73"/>
                    </a:lnTo>
                    <a:lnTo>
                      <a:pt x="123" y="66"/>
                    </a:lnTo>
                    <a:lnTo>
                      <a:pt x="115" y="62"/>
                    </a:lnTo>
                    <a:lnTo>
                      <a:pt x="108" y="56"/>
                    </a:lnTo>
                    <a:lnTo>
                      <a:pt x="101" y="51"/>
                    </a:lnTo>
                    <a:lnTo>
                      <a:pt x="94" y="44"/>
                    </a:lnTo>
                    <a:lnTo>
                      <a:pt x="92" y="42"/>
                    </a:lnTo>
                    <a:lnTo>
                      <a:pt x="93" y="40"/>
                    </a:lnTo>
                    <a:lnTo>
                      <a:pt x="94" y="39"/>
                    </a:lnTo>
                    <a:lnTo>
                      <a:pt x="100" y="37"/>
                    </a:lnTo>
                    <a:lnTo>
                      <a:pt x="100" y="36"/>
                    </a:lnTo>
                    <a:lnTo>
                      <a:pt x="95" y="29"/>
                    </a:lnTo>
                    <a:lnTo>
                      <a:pt x="92" y="24"/>
                    </a:lnTo>
                    <a:lnTo>
                      <a:pt x="88" y="21"/>
                    </a:lnTo>
                    <a:lnTo>
                      <a:pt x="78" y="14"/>
                    </a:lnTo>
                    <a:lnTo>
                      <a:pt x="45" y="1"/>
                    </a:lnTo>
                    <a:lnTo>
                      <a:pt x="43" y="0"/>
                    </a:lnTo>
                    <a:lnTo>
                      <a:pt x="36" y="0"/>
                    </a:lnTo>
                    <a:lnTo>
                      <a:pt x="23" y="1"/>
                    </a:lnTo>
                    <a:lnTo>
                      <a:pt x="12" y="4"/>
                    </a:lnTo>
                    <a:lnTo>
                      <a:pt x="11" y="5"/>
                    </a:lnTo>
                    <a:lnTo>
                      <a:pt x="6" y="9"/>
                    </a:lnTo>
                    <a:lnTo>
                      <a:pt x="0" y="14"/>
                    </a:lnTo>
                    <a:lnTo>
                      <a:pt x="7" y="28"/>
                    </a:lnTo>
                    <a:lnTo>
                      <a:pt x="15" y="40"/>
                    </a:lnTo>
                    <a:lnTo>
                      <a:pt x="25" y="51"/>
                    </a:lnTo>
                    <a:lnTo>
                      <a:pt x="35" y="61"/>
                    </a:lnTo>
                    <a:lnTo>
                      <a:pt x="45" y="71"/>
                    </a:lnTo>
                    <a:lnTo>
                      <a:pt x="57" y="78"/>
                    </a:lnTo>
                    <a:lnTo>
                      <a:pt x="68" y="86"/>
                    </a:lnTo>
                    <a:lnTo>
                      <a:pt x="81" y="93"/>
                    </a:lnTo>
                    <a:lnTo>
                      <a:pt x="93" y="98"/>
                    </a:lnTo>
                    <a:lnTo>
                      <a:pt x="120" y="109"/>
                    </a:lnTo>
                    <a:lnTo>
                      <a:pt x="147" y="117"/>
                    </a:lnTo>
                    <a:lnTo>
                      <a:pt x="174" y="125"/>
                    </a:lnTo>
                    <a:lnTo>
                      <a:pt x="201" y="132"/>
                    </a:lnTo>
                    <a:lnTo>
                      <a:pt x="214" y="134"/>
                    </a:lnTo>
                    <a:close/>
                  </a:path>
                </a:pathLst>
              </a:custGeom>
              <a:solidFill>
                <a:srgbClr val="FF6600"/>
              </a:solidFill>
              <a:ln w="9525">
                <a:solidFill>
                  <a:schemeClr val="bg1"/>
                </a:solidFill>
                <a:round/>
                <a:headEnd/>
                <a:tailEnd/>
              </a:ln>
            </p:spPr>
            <p:txBody>
              <a:bodyPr/>
              <a:lstStyle/>
              <a:p>
                <a:endParaRPr lang="en-US"/>
              </a:p>
            </p:txBody>
          </p:sp>
          <p:sp>
            <p:nvSpPr>
              <p:cNvPr id="228" name="Freeform 27"/>
              <p:cNvSpPr>
                <a:spLocks/>
              </p:cNvSpPr>
              <p:nvPr/>
            </p:nvSpPr>
            <p:spPr bwMode="auto">
              <a:xfrm>
                <a:off x="4686300" y="3144838"/>
                <a:ext cx="6350" cy="6350"/>
              </a:xfrm>
              <a:custGeom>
                <a:avLst/>
                <a:gdLst>
                  <a:gd name="T0" fmla="*/ 2147483647 w 17"/>
                  <a:gd name="T1" fmla="*/ 2147483647 h 25"/>
                  <a:gd name="T2" fmla="*/ 2147483647 w 17"/>
                  <a:gd name="T3" fmla="*/ 2147483647 h 25"/>
                  <a:gd name="T4" fmla="*/ 2147483647 w 17"/>
                  <a:gd name="T5" fmla="*/ 0 h 25"/>
                  <a:gd name="T6" fmla="*/ 2147483647 w 17"/>
                  <a:gd name="T7" fmla="*/ 0 h 25"/>
                  <a:gd name="T8" fmla="*/ 2147483647 w 17"/>
                  <a:gd name="T9" fmla="*/ 2147483647 h 25"/>
                  <a:gd name="T10" fmla="*/ 0 w 17"/>
                  <a:gd name="T11" fmla="*/ 2147483647 h 25"/>
                  <a:gd name="T12" fmla="*/ 2147483647 w 17"/>
                  <a:gd name="T13" fmla="*/ 2147483647 h 25"/>
                  <a:gd name="T14" fmla="*/ 2147483647 w 17"/>
                  <a:gd name="T15" fmla="*/ 2147483647 h 25"/>
                  <a:gd name="T16" fmla="*/ 2147483647 w 17"/>
                  <a:gd name="T17" fmla="*/ 2147483647 h 25"/>
                  <a:gd name="T18" fmla="*/ 2147483647 w 17"/>
                  <a:gd name="T19" fmla="*/ 2147483647 h 25"/>
                  <a:gd name="T20" fmla="*/ 2147483647 w 17"/>
                  <a:gd name="T21" fmla="*/ 2147483647 h 25"/>
                  <a:gd name="T22" fmla="*/ 2147483647 w 17"/>
                  <a:gd name="T23" fmla="*/ 2147483647 h 25"/>
                  <a:gd name="T24" fmla="*/ 2147483647 w 17"/>
                  <a:gd name="T25" fmla="*/ 2147483647 h 25"/>
                  <a:gd name="T26" fmla="*/ 2147483647 w 17"/>
                  <a:gd name="T27" fmla="*/ 2147483647 h 25"/>
                  <a:gd name="T28" fmla="*/ 2147483647 w 17"/>
                  <a:gd name="T29" fmla="*/ 2147483647 h 25"/>
                  <a:gd name="T30" fmla="*/ 2147483647 w 17"/>
                  <a:gd name="T31" fmla="*/ 2147483647 h 25"/>
                  <a:gd name="T32" fmla="*/ 2147483647 w 17"/>
                  <a:gd name="T33" fmla="*/ 2147483647 h 25"/>
                  <a:gd name="T34" fmla="*/ 2147483647 w 17"/>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5"/>
                  <a:gd name="T56" fmla="*/ 17 w 17"/>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5">
                    <a:moveTo>
                      <a:pt x="15" y="5"/>
                    </a:moveTo>
                    <a:lnTo>
                      <a:pt x="14" y="4"/>
                    </a:lnTo>
                    <a:lnTo>
                      <a:pt x="12" y="0"/>
                    </a:lnTo>
                    <a:lnTo>
                      <a:pt x="10" y="0"/>
                    </a:lnTo>
                    <a:lnTo>
                      <a:pt x="1" y="3"/>
                    </a:lnTo>
                    <a:lnTo>
                      <a:pt x="0" y="5"/>
                    </a:lnTo>
                    <a:lnTo>
                      <a:pt x="1" y="20"/>
                    </a:lnTo>
                    <a:lnTo>
                      <a:pt x="1" y="22"/>
                    </a:lnTo>
                    <a:lnTo>
                      <a:pt x="2" y="24"/>
                    </a:lnTo>
                    <a:lnTo>
                      <a:pt x="4" y="25"/>
                    </a:lnTo>
                    <a:lnTo>
                      <a:pt x="5" y="25"/>
                    </a:lnTo>
                    <a:lnTo>
                      <a:pt x="10" y="24"/>
                    </a:lnTo>
                    <a:lnTo>
                      <a:pt x="11" y="23"/>
                    </a:lnTo>
                    <a:lnTo>
                      <a:pt x="16" y="16"/>
                    </a:lnTo>
                    <a:lnTo>
                      <a:pt x="17" y="14"/>
                    </a:lnTo>
                    <a:lnTo>
                      <a:pt x="17" y="12"/>
                    </a:lnTo>
                    <a:lnTo>
                      <a:pt x="14" y="5"/>
                    </a:lnTo>
                    <a:lnTo>
                      <a:pt x="15" y="5"/>
                    </a:lnTo>
                    <a:close/>
                  </a:path>
                </a:pathLst>
              </a:custGeom>
              <a:noFill/>
              <a:ln w="9525">
                <a:solidFill>
                  <a:schemeClr val="bg1"/>
                </a:solidFill>
                <a:round/>
                <a:headEnd/>
                <a:tailEnd/>
              </a:ln>
            </p:spPr>
            <p:txBody>
              <a:bodyPr/>
              <a:lstStyle/>
              <a:p>
                <a:endParaRPr lang="en-US"/>
              </a:p>
            </p:txBody>
          </p:sp>
          <p:sp>
            <p:nvSpPr>
              <p:cNvPr id="229" name="Freeform 28"/>
              <p:cNvSpPr>
                <a:spLocks/>
              </p:cNvSpPr>
              <p:nvPr/>
            </p:nvSpPr>
            <p:spPr bwMode="auto">
              <a:xfrm>
                <a:off x="4597400" y="4097338"/>
                <a:ext cx="9525" cy="4762"/>
              </a:xfrm>
              <a:custGeom>
                <a:avLst/>
                <a:gdLst>
                  <a:gd name="T0" fmla="*/ 2147483647 w 31"/>
                  <a:gd name="T1" fmla="*/ 0 h 17"/>
                  <a:gd name="T2" fmla="*/ 2147483647 w 31"/>
                  <a:gd name="T3" fmla="*/ 0 h 17"/>
                  <a:gd name="T4" fmla="*/ 2147483647 w 31"/>
                  <a:gd name="T5" fmla="*/ 2147483647 h 17"/>
                  <a:gd name="T6" fmla="*/ 2147483647 w 31"/>
                  <a:gd name="T7" fmla="*/ 2147483647 h 17"/>
                  <a:gd name="T8" fmla="*/ 0 w 31"/>
                  <a:gd name="T9" fmla="*/ 2147483647 h 17"/>
                  <a:gd name="T10" fmla="*/ 0 w 31"/>
                  <a:gd name="T11" fmla="*/ 2147483647 h 17"/>
                  <a:gd name="T12" fmla="*/ 2147483647 w 31"/>
                  <a:gd name="T13" fmla="*/ 2147483647 h 17"/>
                  <a:gd name="T14" fmla="*/ 2147483647 w 31"/>
                  <a:gd name="T15" fmla="*/ 2147483647 h 17"/>
                  <a:gd name="T16" fmla="*/ 2147483647 w 31"/>
                  <a:gd name="T17" fmla="*/ 2147483647 h 17"/>
                  <a:gd name="T18" fmla="*/ 2147483647 w 31"/>
                  <a:gd name="T19" fmla="*/ 2147483647 h 17"/>
                  <a:gd name="T20" fmla="*/ 2147483647 w 31"/>
                  <a:gd name="T21" fmla="*/ 2147483647 h 17"/>
                  <a:gd name="T22" fmla="*/ 2147483647 w 31"/>
                  <a:gd name="T23" fmla="*/ 2147483647 h 17"/>
                  <a:gd name="T24" fmla="*/ 2147483647 w 31"/>
                  <a:gd name="T25" fmla="*/ 2147483647 h 17"/>
                  <a:gd name="T26" fmla="*/ 2147483647 w 31"/>
                  <a:gd name="T27" fmla="*/ 2147483647 h 17"/>
                  <a:gd name="T28" fmla="*/ 2147483647 w 31"/>
                  <a:gd name="T29" fmla="*/ 2147483647 h 17"/>
                  <a:gd name="T30" fmla="*/ 2147483647 w 31"/>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17"/>
                  <a:gd name="T50" fmla="*/ 31 w 3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17">
                    <a:moveTo>
                      <a:pt x="20" y="0"/>
                    </a:moveTo>
                    <a:lnTo>
                      <a:pt x="18" y="0"/>
                    </a:lnTo>
                    <a:lnTo>
                      <a:pt x="5" y="4"/>
                    </a:lnTo>
                    <a:lnTo>
                      <a:pt x="2" y="5"/>
                    </a:lnTo>
                    <a:lnTo>
                      <a:pt x="0" y="7"/>
                    </a:lnTo>
                    <a:lnTo>
                      <a:pt x="0" y="10"/>
                    </a:lnTo>
                    <a:lnTo>
                      <a:pt x="1" y="13"/>
                    </a:lnTo>
                    <a:lnTo>
                      <a:pt x="12" y="16"/>
                    </a:lnTo>
                    <a:lnTo>
                      <a:pt x="16" y="17"/>
                    </a:lnTo>
                    <a:lnTo>
                      <a:pt x="20" y="16"/>
                    </a:lnTo>
                    <a:lnTo>
                      <a:pt x="26" y="14"/>
                    </a:lnTo>
                    <a:lnTo>
                      <a:pt x="30" y="10"/>
                    </a:lnTo>
                    <a:lnTo>
                      <a:pt x="31" y="7"/>
                    </a:lnTo>
                    <a:lnTo>
                      <a:pt x="30" y="5"/>
                    </a:lnTo>
                    <a:lnTo>
                      <a:pt x="23" y="2"/>
                    </a:lnTo>
                    <a:lnTo>
                      <a:pt x="20" y="0"/>
                    </a:lnTo>
                    <a:close/>
                  </a:path>
                </a:pathLst>
              </a:custGeom>
              <a:solidFill>
                <a:srgbClr val="FF6600"/>
              </a:solidFill>
              <a:ln w="9525">
                <a:solidFill>
                  <a:schemeClr val="bg1"/>
                </a:solidFill>
                <a:round/>
                <a:headEnd/>
                <a:tailEnd/>
              </a:ln>
            </p:spPr>
            <p:txBody>
              <a:bodyPr/>
              <a:lstStyle/>
              <a:p>
                <a:endParaRPr lang="en-US"/>
              </a:p>
            </p:txBody>
          </p:sp>
          <p:sp>
            <p:nvSpPr>
              <p:cNvPr id="230" name="Freeform 29"/>
              <p:cNvSpPr>
                <a:spLocks/>
              </p:cNvSpPr>
              <p:nvPr/>
            </p:nvSpPr>
            <p:spPr bwMode="auto">
              <a:xfrm>
                <a:off x="4745038" y="4332288"/>
                <a:ext cx="12700" cy="9525"/>
              </a:xfrm>
              <a:custGeom>
                <a:avLst/>
                <a:gdLst>
                  <a:gd name="T0" fmla="*/ 2147483647 w 38"/>
                  <a:gd name="T1" fmla="*/ 2147483647 h 34"/>
                  <a:gd name="T2" fmla="*/ 2147483647 w 38"/>
                  <a:gd name="T3" fmla="*/ 2147483647 h 34"/>
                  <a:gd name="T4" fmla="*/ 2147483647 w 38"/>
                  <a:gd name="T5" fmla="*/ 0 h 34"/>
                  <a:gd name="T6" fmla="*/ 2147483647 w 38"/>
                  <a:gd name="T7" fmla="*/ 0 h 34"/>
                  <a:gd name="T8" fmla="*/ 2147483647 w 38"/>
                  <a:gd name="T9" fmla="*/ 2147483647 h 34"/>
                  <a:gd name="T10" fmla="*/ 2147483647 w 38"/>
                  <a:gd name="T11" fmla="*/ 2147483647 h 34"/>
                  <a:gd name="T12" fmla="*/ 0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4"/>
                  <a:gd name="T50" fmla="*/ 38 w 38"/>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4">
                    <a:moveTo>
                      <a:pt x="28" y="6"/>
                    </a:moveTo>
                    <a:lnTo>
                      <a:pt x="22" y="3"/>
                    </a:lnTo>
                    <a:lnTo>
                      <a:pt x="13" y="0"/>
                    </a:lnTo>
                    <a:lnTo>
                      <a:pt x="10" y="0"/>
                    </a:lnTo>
                    <a:lnTo>
                      <a:pt x="6" y="3"/>
                    </a:lnTo>
                    <a:lnTo>
                      <a:pt x="1" y="11"/>
                    </a:lnTo>
                    <a:lnTo>
                      <a:pt x="0" y="12"/>
                    </a:lnTo>
                    <a:lnTo>
                      <a:pt x="1" y="13"/>
                    </a:lnTo>
                    <a:lnTo>
                      <a:pt x="2" y="14"/>
                    </a:lnTo>
                    <a:lnTo>
                      <a:pt x="22" y="29"/>
                    </a:lnTo>
                    <a:lnTo>
                      <a:pt x="33" y="34"/>
                    </a:lnTo>
                    <a:lnTo>
                      <a:pt x="35" y="32"/>
                    </a:lnTo>
                    <a:lnTo>
                      <a:pt x="37" y="31"/>
                    </a:lnTo>
                    <a:lnTo>
                      <a:pt x="38" y="28"/>
                    </a:lnTo>
                    <a:lnTo>
                      <a:pt x="35" y="8"/>
                    </a:lnTo>
                    <a:lnTo>
                      <a:pt x="28" y="6"/>
                    </a:lnTo>
                    <a:close/>
                  </a:path>
                </a:pathLst>
              </a:custGeom>
              <a:solidFill>
                <a:srgbClr val="FF6600"/>
              </a:solidFill>
              <a:ln w="9525">
                <a:solidFill>
                  <a:schemeClr val="bg1"/>
                </a:solidFill>
                <a:round/>
                <a:headEnd/>
                <a:tailEnd/>
              </a:ln>
            </p:spPr>
            <p:txBody>
              <a:bodyPr/>
              <a:lstStyle/>
              <a:p>
                <a:endParaRPr lang="en-US"/>
              </a:p>
            </p:txBody>
          </p:sp>
          <p:sp>
            <p:nvSpPr>
              <p:cNvPr id="231" name="Freeform 30"/>
              <p:cNvSpPr>
                <a:spLocks/>
              </p:cNvSpPr>
              <p:nvPr/>
            </p:nvSpPr>
            <p:spPr bwMode="auto">
              <a:xfrm>
                <a:off x="4714875" y="4322763"/>
                <a:ext cx="6350" cy="7937"/>
              </a:xfrm>
              <a:custGeom>
                <a:avLst/>
                <a:gdLst>
                  <a:gd name="T0" fmla="*/ 2147483647 w 23"/>
                  <a:gd name="T1" fmla="*/ 0 h 22"/>
                  <a:gd name="T2" fmla="*/ 2147483647 w 23"/>
                  <a:gd name="T3" fmla="*/ 0 h 22"/>
                  <a:gd name="T4" fmla="*/ 0 w 23"/>
                  <a:gd name="T5" fmla="*/ 2147483647 h 22"/>
                  <a:gd name="T6" fmla="*/ 0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10" y="0"/>
                    </a:moveTo>
                    <a:lnTo>
                      <a:pt x="8" y="0"/>
                    </a:lnTo>
                    <a:lnTo>
                      <a:pt x="0" y="9"/>
                    </a:lnTo>
                    <a:lnTo>
                      <a:pt x="0" y="11"/>
                    </a:lnTo>
                    <a:lnTo>
                      <a:pt x="2" y="16"/>
                    </a:lnTo>
                    <a:lnTo>
                      <a:pt x="3" y="17"/>
                    </a:lnTo>
                    <a:lnTo>
                      <a:pt x="4" y="19"/>
                    </a:lnTo>
                    <a:lnTo>
                      <a:pt x="6" y="21"/>
                    </a:lnTo>
                    <a:lnTo>
                      <a:pt x="16" y="22"/>
                    </a:lnTo>
                    <a:lnTo>
                      <a:pt x="18" y="21"/>
                    </a:lnTo>
                    <a:lnTo>
                      <a:pt x="21" y="21"/>
                    </a:lnTo>
                    <a:lnTo>
                      <a:pt x="22" y="19"/>
                    </a:lnTo>
                    <a:lnTo>
                      <a:pt x="23" y="15"/>
                    </a:lnTo>
                    <a:lnTo>
                      <a:pt x="21" y="12"/>
                    </a:lnTo>
                    <a:lnTo>
                      <a:pt x="12" y="1"/>
                    </a:lnTo>
                    <a:lnTo>
                      <a:pt x="10" y="0"/>
                    </a:lnTo>
                    <a:close/>
                  </a:path>
                </a:pathLst>
              </a:custGeom>
              <a:solidFill>
                <a:srgbClr val="FF6600"/>
              </a:solidFill>
              <a:ln w="9525">
                <a:solidFill>
                  <a:schemeClr val="bg1"/>
                </a:solidFill>
                <a:round/>
                <a:headEnd/>
                <a:tailEnd/>
              </a:ln>
            </p:spPr>
            <p:txBody>
              <a:bodyPr/>
              <a:lstStyle/>
              <a:p>
                <a:endParaRPr lang="en-US"/>
              </a:p>
            </p:txBody>
          </p:sp>
          <p:sp>
            <p:nvSpPr>
              <p:cNvPr id="232" name="Freeform 31"/>
              <p:cNvSpPr>
                <a:spLocks/>
              </p:cNvSpPr>
              <p:nvPr/>
            </p:nvSpPr>
            <p:spPr bwMode="auto">
              <a:xfrm>
                <a:off x="4703763" y="4308475"/>
                <a:ext cx="7937" cy="12700"/>
              </a:xfrm>
              <a:custGeom>
                <a:avLst/>
                <a:gdLst>
                  <a:gd name="T0" fmla="*/ 2147483647 w 28"/>
                  <a:gd name="T1" fmla="*/ 2147483647 h 47"/>
                  <a:gd name="T2" fmla="*/ 2147483647 w 28"/>
                  <a:gd name="T3" fmla="*/ 2147483647 h 47"/>
                  <a:gd name="T4" fmla="*/ 2147483647 w 28"/>
                  <a:gd name="T5" fmla="*/ 2147483647 h 47"/>
                  <a:gd name="T6" fmla="*/ 2147483647 w 28"/>
                  <a:gd name="T7" fmla="*/ 2147483647 h 47"/>
                  <a:gd name="T8" fmla="*/ 2147483647 w 28"/>
                  <a:gd name="T9" fmla="*/ 2147483647 h 47"/>
                  <a:gd name="T10" fmla="*/ 2147483647 w 28"/>
                  <a:gd name="T11" fmla="*/ 2147483647 h 47"/>
                  <a:gd name="T12" fmla="*/ 2147483647 w 28"/>
                  <a:gd name="T13" fmla="*/ 2147483647 h 47"/>
                  <a:gd name="T14" fmla="*/ 2147483647 w 28"/>
                  <a:gd name="T15" fmla="*/ 2147483647 h 47"/>
                  <a:gd name="T16" fmla="*/ 2147483647 w 28"/>
                  <a:gd name="T17" fmla="*/ 2147483647 h 47"/>
                  <a:gd name="T18" fmla="*/ 2147483647 w 28"/>
                  <a:gd name="T19" fmla="*/ 2147483647 h 47"/>
                  <a:gd name="T20" fmla="*/ 2147483647 w 28"/>
                  <a:gd name="T21" fmla="*/ 2147483647 h 47"/>
                  <a:gd name="T22" fmla="*/ 2147483647 w 28"/>
                  <a:gd name="T23" fmla="*/ 2147483647 h 47"/>
                  <a:gd name="T24" fmla="*/ 2147483647 w 28"/>
                  <a:gd name="T25" fmla="*/ 2147483647 h 47"/>
                  <a:gd name="T26" fmla="*/ 2147483647 w 28"/>
                  <a:gd name="T27" fmla="*/ 0 h 47"/>
                  <a:gd name="T28" fmla="*/ 2147483647 w 28"/>
                  <a:gd name="T29" fmla="*/ 0 h 47"/>
                  <a:gd name="T30" fmla="*/ 2147483647 w 28"/>
                  <a:gd name="T31" fmla="*/ 2147483647 h 47"/>
                  <a:gd name="T32" fmla="*/ 2147483647 w 28"/>
                  <a:gd name="T33" fmla="*/ 2147483647 h 47"/>
                  <a:gd name="T34" fmla="*/ 0 w 28"/>
                  <a:gd name="T35" fmla="*/ 2147483647 h 47"/>
                  <a:gd name="T36" fmla="*/ 0 w 28"/>
                  <a:gd name="T37" fmla="*/ 2147483647 h 47"/>
                  <a:gd name="T38" fmla="*/ 2147483647 w 28"/>
                  <a:gd name="T39" fmla="*/ 2147483647 h 47"/>
                  <a:gd name="T40" fmla="*/ 2147483647 w 28"/>
                  <a:gd name="T41" fmla="*/ 2147483647 h 47"/>
                  <a:gd name="T42" fmla="*/ 2147483647 w 28"/>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7"/>
                  <a:gd name="T68" fmla="*/ 28 w 28"/>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7">
                    <a:moveTo>
                      <a:pt x="1" y="34"/>
                    </a:moveTo>
                    <a:lnTo>
                      <a:pt x="1" y="37"/>
                    </a:lnTo>
                    <a:lnTo>
                      <a:pt x="1" y="39"/>
                    </a:lnTo>
                    <a:lnTo>
                      <a:pt x="7" y="46"/>
                    </a:lnTo>
                    <a:lnTo>
                      <a:pt x="8" y="46"/>
                    </a:lnTo>
                    <a:lnTo>
                      <a:pt x="13" y="47"/>
                    </a:lnTo>
                    <a:lnTo>
                      <a:pt x="16" y="47"/>
                    </a:lnTo>
                    <a:lnTo>
                      <a:pt x="26" y="41"/>
                    </a:lnTo>
                    <a:lnTo>
                      <a:pt x="28" y="36"/>
                    </a:lnTo>
                    <a:lnTo>
                      <a:pt x="27" y="19"/>
                    </a:lnTo>
                    <a:lnTo>
                      <a:pt x="26" y="14"/>
                    </a:lnTo>
                    <a:lnTo>
                      <a:pt x="25" y="12"/>
                    </a:lnTo>
                    <a:lnTo>
                      <a:pt x="13" y="1"/>
                    </a:lnTo>
                    <a:lnTo>
                      <a:pt x="11" y="0"/>
                    </a:lnTo>
                    <a:lnTo>
                      <a:pt x="9" y="0"/>
                    </a:lnTo>
                    <a:lnTo>
                      <a:pt x="4" y="1"/>
                    </a:lnTo>
                    <a:lnTo>
                      <a:pt x="1" y="5"/>
                    </a:lnTo>
                    <a:lnTo>
                      <a:pt x="0" y="13"/>
                    </a:lnTo>
                    <a:lnTo>
                      <a:pt x="0" y="15"/>
                    </a:lnTo>
                    <a:lnTo>
                      <a:pt x="2" y="31"/>
                    </a:lnTo>
                    <a:lnTo>
                      <a:pt x="2" y="32"/>
                    </a:lnTo>
                    <a:lnTo>
                      <a:pt x="1" y="34"/>
                    </a:lnTo>
                    <a:close/>
                  </a:path>
                </a:pathLst>
              </a:custGeom>
              <a:solidFill>
                <a:srgbClr val="FF6600"/>
              </a:solidFill>
              <a:ln w="9525">
                <a:solidFill>
                  <a:schemeClr val="bg1"/>
                </a:solidFill>
                <a:round/>
                <a:headEnd/>
                <a:tailEnd/>
              </a:ln>
            </p:spPr>
            <p:txBody>
              <a:bodyPr/>
              <a:lstStyle/>
              <a:p>
                <a:endParaRPr lang="en-US"/>
              </a:p>
            </p:txBody>
          </p:sp>
          <p:sp>
            <p:nvSpPr>
              <p:cNvPr id="233" name="Freeform 32"/>
              <p:cNvSpPr>
                <a:spLocks/>
              </p:cNvSpPr>
              <p:nvPr/>
            </p:nvSpPr>
            <p:spPr bwMode="auto">
              <a:xfrm>
                <a:off x="4678363" y="4144963"/>
                <a:ext cx="11112" cy="11112"/>
              </a:xfrm>
              <a:custGeom>
                <a:avLst/>
                <a:gdLst>
                  <a:gd name="T0" fmla="*/ 2147483647 w 34"/>
                  <a:gd name="T1" fmla="*/ 2147483647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0 h 38"/>
                  <a:gd name="T24" fmla="*/ 2147483647 w 34"/>
                  <a:gd name="T25" fmla="*/ 0 h 38"/>
                  <a:gd name="T26" fmla="*/ 2147483647 w 34"/>
                  <a:gd name="T27" fmla="*/ 2147483647 h 38"/>
                  <a:gd name="T28" fmla="*/ 0 w 34"/>
                  <a:gd name="T29" fmla="*/ 2147483647 h 38"/>
                  <a:gd name="T30" fmla="*/ 0 w 34"/>
                  <a:gd name="T31" fmla="*/ 2147483647 h 38"/>
                  <a:gd name="T32" fmla="*/ 2147483647 w 34"/>
                  <a:gd name="T33" fmla="*/ 2147483647 h 38"/>
                  <a:gd name="T34" fmla="*/ 2147483647 w 34"/>
                  <a:gd name="T35" fmla="*/ 2147483647 h 38"/>
                  <a:gd name="T36" fmla="*/ 2147483647 w 3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8"/>
                  <a:gd name="T59" fmla="*/ 34 w 3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8">
                    <a:moveTo>
                      <a:pt x="9" y="22"/>
                    </a:moveTo>
                    <a:lnTo>
                      <a:pt x="11" y="27"/>
                    </a:lnTo>
                    <a:lnTo>
                      <a:pt x="19" y="37"/>
                    </a:lnTo>
                    <a:lnTo>
                      <a:pt x="20" y="38"/>
                    </a:lnTo>
                    <a:lnTo>
                      <a:pt x="23" y="35"/>
                    </a:lnTo>
                    <a:lnTo>
                      <a:pt x="24" y="34"/>
                    </a:lnTo>
                    <a:lnTo>
                      <a:pt x="31" y="25"/>
                    </a:lnTo>
                    <a:lnTo>
                      <a:pt x="34" y="23"/>
                    </a:lnTo>
                    <a:lnTo>
                      <a:pt x="31" y="10"/>
                    </a:lnTo>
                    <a:lnTo>
                      <a:pt x="30" y="6"/>
                    </a:lnTo>
                    <a:lnTo>
                      <a:pt x="28" y="3"/>
                    </a:lnTo>
                    <a:lnTo>
                      <a:pt x="16" y="0"/>
                    </a:lnTo>
                    <a:lnTo>
                      <a:pt x="11" y="0"/>
                    </a:lnTo>
                    <a:lnTo>
                      <a:pt x="5" y="1"/>
                    </a:lnTo>
                    <a:lnTo>
                      <a:pt x="0" y="3"/>
                    </a:lnTo>
                    <a:lnTo>
                      <a:pt x="0" y="6"/>
                    </a:lnTo>
                    <a:lnTo>
                      <a:pt x="4" y="11"/>
                    </a:lnTo>
                    <a:lnTo>
                      <a:pt x="6" y="17"/>
                    </a:lnTo>
                    <a:lnTo>
                      <a:pt x="9" y="22"/>
                    </a:lnTo>
                    <a:close/>
                  </a:path>
                </a:pathLst>
              </a:custGeom>
              <a:solidFill>
                <a:srgbClr val="FF6600"/>
              </a:solidFill>
              <a:ln w="9525">
                <a:solidFill>
                  <a:schemeClr val="bg1"/>
                </a:solidFill>
                <a:round/>
                <a:headEnd/>
                <a:tailEnd/>
              </a:ln>
            </p:spPr>
            <p:txBody>
              <a:bodyPr/>
              <a:lstStyle/>
              <a:p>
                <a:endParaRPr lang="en-US"/>
              </a:p>
            </p:txBody>
          </p:sp>
          <p:sp>
            <p:nvSpPr>
              <p:cNvPr id="234" name="Freeform 33"/>
              <p:cNvSpPr>
                <a:spLocks/>
              </p:cNvSpPr>
              <p:nvPr/>
            </p:nvSpPr>
            <p:spPr bwMode="auto">
              <a:xfrm>
                <a:off x="4456113" y="4052888"/>
                <a:ext cx="22225" cy="26987"/>
              </a:xfrm>
              <a:custGeom>
                <a:avLst/>
                <a:gdLst>
                  <a:gd name="T0" fmla="*/ 2147483647 w 72"/>
                  <a:gd name="T1" fmla="*/ 2147483647 h 90"/>
                  <a:gd name="T2" fmla="*/ 2147483647 w 72"/>
                  <a:gd name="T3" fmla="*/ 2147483647 h 90"/>
                  <a:gd name="T4" fmla="*/ 2147483647 w 72"/>
                  <a:gd name="T5" fmla="*/ 2147483647 h 90"/>
                  <a:gd name="T6" fmla="*/ 2147483647 w 72"/>
                  <a:gd name="T7" fmla="*/ 2147483647 h 90"/>
                  <a:gd name="T8" fmla="*/ 2147483647 w 72"/>
                  <a:gd name="T9" fmla="*/ 2147483647 h 90"/>
                  <a:gd name="T10" fmla="*/ 2147483647 w 72"/>
                  <a:gd name="T11" fmla="*/ 2147483647 h 90"/>
                  <a:gd name="T12" fmla="*/ 2147483647 w 72"/>
                  <a:gd name="T13" fmla="*/ 2147483647 h 90"/>
                  <a:gd name="T14" fmla="*/ 2147483647 w 72"/>
                  <a:gd name="T15" fmla="*/ 2147483647 h 90"/>
                  <a:gd name="T16" fmla="*/ 2147483647 w 72"/>
                  <a:gd name="T17" fmla="*/ 2147483647 h 90"/>
                  <a:gd name="T18" fmla="*/ 2147483647 w 72"/>
                  <a:gd name="T19" fmla="*/ 2147483647 h 90"/>
                  <a:gd name="T20" fmla="*/ 2147483647 w 72"/>
                  <a:gd name="T21" fmla="*/ 2147483647 h 90"/>
                  <a:gd name="T22" fmla="*/ 2147483647 w 72"/>
                  <a:gd name="T23" fmla="*/ 2147483647 h 90"/>
                  <a:gd name="T24" fmla="*/ 2147483647 w 72"/>
                  <a:gd name="T25" fmla="*/ 2147483647 h 90"/>
                  <a:gd name="T26" fmla="*/ 2147483647 w 72"/>
                  <a:gd name="T27" fmla="*/ 2147483647 h 90"/>
                  <a:gd name="T28" fmla="*/ 2147483647 w 72"/>
                  <a:gd name="T29" fmla="*/ 2147483647 h 90"/>
                  <a:gd name="T30" fmla="*/ 2147483647 w 72"/>
                  <a:gd name="T31" fmla="*/ 2147483647 h 90"/>
                  <a:gd name="T32" fmla="*/ 2147483647 w 72"/>
                  <a:gd name="T33" fmla="*/ 2147483647 h 90"/>
                  <a:gd name="T34" fmla="*/ 2147483647 w 72"/>
                  <a:gd name="T35" fmla="*/ 2147483647 h 90"/>
                  <a:gd name="T36" fmla="*/ 2147483647 w 72"/>
                  <a:gd name="T37" fmla="*/ 2147483647 h 90"/>
                  <a:gd name="T38" fmla="*/ 2147483647 w 72"/>
                  <a:gd name="T39" fmla="*/ 0 h 90"/>
                  <a:gd name="T40" fmla="*/ 2147483647 w 72"/>
                  <a:gd name="T41" fmla="*/ 0 h 90"/>
                  <a:gd name="T42" fmla="*/ 2147483647 w 72"/>
                  <a:gd name="T43" fmla="*/ 2147483647 h 90"/>
                  <a:gd name="T44" fmla="*/ 2147483647 w 72"/>
                  <a:gd name="T45" fmla="*/ 2147483647 h 90"/>
                  <a:gd name="T46" fmla="*/ 2147483647 w 72"/>
                  <a:gd name="T47" fmla="*/ 2147483647 h 90"/>
                  <a:gd name="T48" fmla="*/ 2147483647 w 72"/>
                  <a:gd name="T49" fmla="*/ 2147483647 h 90"/>
                  <a:gd name="T50" fmla="*/ 0 w 72"/>
                  <a:gd name="T51" fmla="*/ 2147483647 h 90"/>
                  <a:gd name="T52" fmla="*/ 0 w 72"/>
                  <a:gd name="T53" fmla="*/ 2147483647 h 90"/>
                  <a:gd name="T54" fmla="*/ 2147483647 w 72"/>
                  <a:gd name="T55" fmla="*/ 2147483647 h 90"/>
                  <a:gd name="T56" fmla="*/ 2147483647 w 72"/>
                  <a:gd name="T57" fmla="*/ 2147483647 h 90"/>
                  <a:gd name="T58" fmla="*/ 2147483647 w 72"/>
                  <a:gd name="T59" fmla="*/ 2147483647 h 90"/>
                  <a:gd name="T60" fmla="*/ 2147483647 w 72"/>
                  <a:gd name="T61" fmla="*/ 2147483647 h 90"/>
                  <a:gd name="T62" fmla="*/ 2147483647 w 72"/>
                  <a:gd name="T63" fmla="*/ 2147483647 h 90"/>
                  <a:gd name="T64" fmla="*/ 2147483647 w 72"/>
                  <a:gd name="T65" fmla="*/ 2147483647 h 90"/>
                  <a:gd name="T66" fmla="*/ 2147483647 w 72"/>
                  <a:gd name="T67" fmla="*/ 2147483647 h 90"/>
                  <a:gd name="T68" fmla="*/ 2147483647 w 72"/>
                  <a:gd name="T69" fmla="*/ 2147483647 h 90"/>
                  <a:gd name="T70" fmla="*/ 2147483647 w 72"/>
                  <a:gd name="T71" fmla="*/ 2147483647 h 90"/>
                  <a:gd name="T72" fmla="*/ 2147483647 w 72"/>
                  <a:gd name="T73" fmla="*/ 2147483647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90"/>
                  <a:gd name="T113" fmla="*/ 72 w 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90">
                    <a:moveTo>
                      <a:pt x="34" y="45"/>
                    </a:moveTo>
                    <a:lnTo>
                      <a:pt x="32" y="47"/>
                    </a:lnTo>
                    <a:lnTo>
                      <a:pt x="31" y="50"/>
                    </a:lnTo>
                    <a:lnTo>
                      <a:pt x="30" y="67"/>
                    </a:lnTo>
                    <a:lnTo>
                      <a:pt x="30" y="70"/>
                    </a:lnTo>
                    <a:lnTo>
                      <a:pt x="31" y="72"/>
                    </a:lnTo>
                    <a:lnTo>
                      <a:pt x="36" y="74"/>
                    </a:lnTo>
                    <a:lnTo>
                      <a:pt x="44" y="75"/>
                    </a:lnTo>
                    <a:lnTo>
                      <a:pt x="51" y="77"/>
                    </a:lnTo>
                    <a:lnTo>
                      <a:pt x="57" y="80"/>
                    </a:lnTo>
                    <a:lnTo>
                      <a:pt x="64" y="86"/>
                    </a:lnTo>
                    <a:lnTo>
                      <a:pt x="70" y="90"/>
                    </a:lnTo>
                    <a:lnTo>
                      <a:pt x="71" y="89"/>
                    </a:lnTo>
                    <a:lnTo>
                      <a:pt x="72" y="87"/>
                    </a:lnTo>
                    <a:lnTo>
                      <a:pt x="42" y="16"/>
                    </a:lnTo>
                    <a:lnTo>
                      <a:pt x="39" y="10"/>
                    </a:lnTo>
                    <a:lnTo>
                      <a:pt x="38" y="8"/>
                    </a:lnTo>
                    <a:lnTo>
                      <a:pt x="34" y="6"/>
                    </a:lnTo>
                    <a:lnTo>
                      <a:pt x="29" y="3"/>
                    </a:lnTo>
                    <a:lnTo>
                      <a:pt x="22" y="0"/>
                    </a:lnTo>
                    <a:lnTo>
                      <a:pt x="16" y="0"/>
                    </a:lnTo>
                    <a:lnTo>
                      <a:pt x="12" y="2"/>
                    </a:lnTo>
                    <a:lnTo>
                      <a:pt x="7" y="5"/>
                    </a:lnTo>
                    <a:lnTo>
                      <a:pt x="3" y="7"/>
                    </a:lnTo>
                    <a:lnTo>
                      <a:pt x="1" y="10"/>
                    </a:lnTo>
                    <a:lnTo>
                      <a:pt x="0" y="13"/>
                    </a:lnTo>
                    <a:lnTo>
                      <a:pt x="0" y="16"/>
                    </a:lnTo>
                    <a:lnTo>
                      <a:pt x="1" y="18"/>
                    </a:lnTo>
                    <a:lnTo>
                      <a:pt x="2" y="20"/>
                    </a:lnTo>
                    <a:lnTo>
                      <a:pt x="4" y="23"/>
                    </a:lnTo>
                    <a:lnTo>
                      <a:pt x="8" y="25"/>
                    </a:lnTo>
                    <a:lnTo>
                      <a:pt x="21" y="33"/>
                    </a:lnTo>
                    <a:lnTo>
                      <a:pt x="32" y="36"/>
                    </a:lnTo>
                    <a:lnTo>
                      <a:pt x="39" y="38"/>
                    </a:lnTo>
                    <a:lnTo>
                      <a:pt x="40" y="40"/>
                    </a:lnTo>
                    <a:lnTo>
                      <a:pt x="39" y="41"/>
                    </a:lnTo>
                    <a:lnTo>
                      <a:pt x="34" y="45"/>
                    </a:lnTo>
                    <a:close/>
                  </a:path>
                </a:pathLst>
              </a:custGeom>
              <a:solidFill>
                <a:srgbClr val="FF6600"/>
              </a:solidFill>
              <a:ln w="9525">
                <a:solidFill>
                  <a:schemeClr val="bg1"/>
                </a:solidFill>
                <a:round/>
                <a:headEnd/>
                <a:tailEnd/>
              </a:ln>
            </p:spPr>
            <p:txBody>
              <a:bodyPr/>
              <a:lstStyle/>
              <a:p>
                <a:endParaRPr lang="en-US"/>
              </a:p>
            </p:txBody>
          </p:sp>
          <p:sp>
            <p:nvSpPr>
              <p:cNvPr id="235" name="Freeform 34"/>
              <p:cNvSpPr>
                <a:spLocks/>
              </p:cNvSpPr>
              <p:nvPr/>
            </p:nvSpPr>
            <p:spPr bwMode="auto">
              <a:xfrm>
                <a:off x="4721225" y="4422775"/>
                <a:ext cx="9525" cy="15875"/>
              </a:xfrm>
              <a:custGeom>
                <a:avLst/>
                <a:gdLst>
                  <a:gd name="T0" fmla="*/ 2147483647 w 36"/>
                  <a:gd name="T1" fmla="*/ 2147483647 h 49"/>
                  <a:gd name="T2" fmla="*/ 2147483647 w 36"/>
                  <a:gd name="T3" fmla="*/ 2147483647 h 49"/>
                  <a:gd name="T4" fmla="*/ 2147483647 w 36"/>
                  <a:gd name="T5" fmla="*/ 0 h 49"/>
                  <a:gd name="T6" fmla="*/ 2147483647 w 36"/>
                  <a:gd name="T7" fmla="*/ 0 h 49"/>
                  <a:gd name="T8" fmla="*/ 2147483647 w 36"/>
                  <a:gd name="T9" fmla="*/ 2147483647 h 49"/>
                  <a:gd name="T10" fmla="*/ 2147483647 w 36"/>
                  <a:gd name="T11" fmla="*/ 2147483647 h 49"/>
                  <a:gd name="T12" fmla="*/ 2147483647 w 36"/>
                  <a:gd name="T13" fmla="*/ 2147483647 h 49"/>
                  <a:gd name="T14" fmla="*/ 0 w 36"/>
                  <a:gd name="T15" fmla="*/ 2147483647 h 49"/>
                  <a:gd name="T16" fmla="*/ 0 w 36"/>
                  <a:gd name="T17" fmla="*/ 2147483647 h 49"/>
                  <a:gd name="T18" fmla="*/ 2147483647 w 36"/>
                  <a:gd name="T19" fmla="*/ 2147483647 h 49"/>
                  <a:gd name="T20" fmla="*/ 2147483647 w 36"/>
                  <a:gd name="T21" fmla="*/ 2147483647 h 49"/>
                  <a:gd name="T22" fmla="*/ 2147483647 w 36"/>
                  <a:gd name="T23" fmla="*/ 2147483647 h 49"/>
                  <a:gd name="T24" fmla="*/ 2147483647 w 36"/>
                  <a:gd name="T25" fmla="*/ 2147483647 h 49"/>
                  <a:gd name="T26" fmla="*/ 2147483647 w 36"/>
                  <a:gd name="T27" fmla="*/ 2147483647 h 49"/>
                  <a:gd name="T28" fmla="*/ 2147483647 w 36"/>
                  <a:gd name="T29" fmla="*/ 2147483647 h 49"/>
                  <a:gd name="T30" fmla="*/ 2147483647 w 36"/>
                  <a:gd name="T31" fmla="*/ 2147483647 h 49"/>
                  <a:gd name="T32" fmla="*/ 2147483647 w 36"/>
                  <a:gd name="T33" fmla="*/ 2147483647 h 49"/>
                  <a:gd name="T34" fmla="*/ 2147483647 w 36"/>
                  <a:gd name="T35" fmla="*/ 2147483647 h 49"/>
                  <a:gd name="T36" fmla="*/ 2147483647 w 36"/>
                  <a:gd name="T37" fmla="*/ 2147483647 h 49"/>
                  <a:gd name="T38" fmla="*/ 2147483647 w 36"/>
                  <a:gd name="T39" fmla="*/ 2147483647 h 49"/>
                  <a:gd name="T40" fmla="*/ 2147483647 w 36"/>
                  <a:gd name="T41" fmla="*/ 2147483647 h 49"/>
                  <a:gd name="T42" fmla="*/ 2147483647 w 36"/>
                  <a:gd name="T43" fmla="*/ 2147483647 h 49"/>
                  <a:gd name="T44" fmla="*/ 2147483647 w 36"/>
                  <a:gd name="T45" fmla="*/ 214748364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9"/>
                  <a:gd name="T71" fmla="*/ 36 w 3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9">
                    <a:moveTo>
                      <a:pt x="31" y="9"/>
                    </a:moveTo>
                    <a:lnTo>
                      <a:pt x="25" y="1"/>
                    </a:lnTo>
                    <a:lnTo>
                      <a:pt x="22" y="0"/>
                    </a:lnTo>
                    <a:lnTo>
                      <a:pt x="17" y="0"/>
                    </a:lnTo>
                    <a:lnTo>
                      <a:pt x="15" y="1"/>
                    </a:lnTo>
                    <a:lnTo>
                      <a:pt x="4" y="8"/>
                    </a:lnTo>
                    <a:lnTo>
                      <a:pt x="2" y="10"/>
                    </a:lnTo>
                    <a:lnTo>
                      <a:pt x="0" y="14"/>
                    </a:lnTo>
                    <a:lnTo>
                      <a:pt x="0" y="19"/>
                    </a:lnTo>
                    <a:lnTo>
                      <a:pt x="14" y="29"/>
                    </a:lnTo>
                    <a:lnTo>
                      <a:pt x="14" y="38"/>
                    </a:lnTo>
                    <a:lnTo>
                      <a:pt x="14" y="39"/>
                    </a:lnTo>
                    <a:lnTo>
                      <a:pt x="14" y="38"/>
                    </a:lnTo>
                    <a:lnTo>
                      <a:pt x="12" y="40"/>
                    </a:lnTo>
                    <a:lnTo>
                      <a:pt x="11" y="43"/>
                    </a:lnTo>
                    <a:lnTo>
                      <a:pt x="21" y="49"/>
                    </a:lnTo>
                    <a:lnTo>
                      <a:pt x="23" y="49"/>
                    </a:lnTo>
                    <a:lnTo>
                      <a:pt x="30" y="48"/>
                    </a:lnTo>
                    <a:lnTo>
                      <a:pt x="32" y="46"/>
                    </a:lnTo>
                    <a:lnTo>
                      <a:pt x="36" y="30"/>
                    </a:lnTo>
                    <a:lnTo>
                      <a:pt x="35" y="28"/>
                    </a:lnTo>
                    <a:lnTo>
                      <a:pt x="32" y="10"/>
                    </a:lnTo>
                    <a:lnTo>
                      <a:pt x="31" y="9"/>
                    </a:lnTo>
                    <a:close/>
                  </a:path>
                </a:pathLst>
              </a:custGeom>
              <a:solidFill>
                <a:srgbClr val="FF6600"/>
              </a:solidFill>
              <a:ln w="9525">
                <a:solidFill>
                  <a:schemeClr val="bg1"/>
                </a:solidFill>
                <a:round/>
                <a:headEnd/>
                <a:tailEnd/>
              </a:ln>
            </p:spPr>
            <p:txBody>
              <a:bodyPr/>
              <a:lstStyle/>
              <a:p>
                <a:endParaRPr lang="en-US"/>
              </a:p>
            </p:txBody>
          </p:sp>
          <p:sp>
            <p:nvSpPr>
              <p:cNvPr id="236" name="Freeform 35"/>
              <p:cNvSpPr>
                <a:spLocks/>
              </p:cNvSpPr>
              <p:nvPr/>
            </p:nvSpPr>
            <p:spPr bwMode="auto">
              <a:xfrm>
                <a:off x="4729163" y="4341813"/>
                <a:ext cx="17462" cy="15875"/>
              </a:xfrm>
              <a:custGeom>
                <a:avLst/>
                <a:gdLst>
                  <a:gd name="T0" fmla="*/ 2147483647 w 56"/>
                  <a:gd name="T1" fmla="*/ 2147483647 h 54"/>
                  <a:gd name="T2" fmla="*/ 0 w 56"/>
                  <a:gd name="T3" fmla="*/ 2147483647 h 54"/>
                  <a:gd name="T4" fmla="*/ 0 w 56"/>
                  <a:gd name="T5" fmla="*/ 2147483647 h 54"/>
                  <a:gd name="T6" fmla="*/ 2147483647 w 56"/>
                  <a:gd name="T7" fmla="*/ 2147483647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2147483647 w 56"/>
                  <a:gd name="T17" fmla="*/ 2147483647 h 54"/>
                  <a:gd name="T18" fmla="*/ 2147483647 w 56"/>
                  <a:gd name="T19" fmla="*/ 2147483647 h 54"/>
                  <a:gd name="T20" fmla="*/ 2147483647 w 56"/>
                  <a:gd name="T21" fmla="*/ 2147483647 h 54"/>
                  <a:gd name="T22" fmla="*/ 2147483647 w 56"/>
                  <a:gd name="T23" fmla="*/ 2147483647 h 54"/>
                  <a:gd name="T24" fmla="*/ 2147483647 w 56"/>
                  <a:gd name="T25" fmla="*/ 2147483647 h 54"/>
                  <a:gd name="T26" fmla="*/ 2147483647 w 56"/>
                  <a:gd name="T27" fmla="*/ 2147483647 h 54"/>
                  <a:gd name="T28" fmla="*/ 2147483647 w 56"/>
                  <a:gd name="T29" fmla="*/ 2147483647 h 54"/>
                  <a:gd name="T30" fmla="*/ 2147483647 w 56"/>
                  <a:gd name="T31" fmla="*/ 2147483647 h 54"/>
                  <a:gd name="T32" fmla="*/ 2147483647 w 56"/>
                  <a:gd name="T33" fmla="*/ 2147483647 h 54"/>
                  <a:gd name="T34" fmla="*/ 2147483647 w 56"/>
                  <a:gd name="T35" fmla="*/ 2147483647 h 54"/>
                  <a:gd name="T36" fmla="*/ 2147483647 w 56"/>
                  <a:gd name="T37" fmla="*/ 2147483647 h 54"/>
                  <a:gd name="T38" fmla="*/ 2147483647 w 56"/>
                  <a:gd name="T39" fmla="*/ 2147483647 h 54"/>
                  <a:gd name="T40" fmla="*/ 2147483647 w 56"/>
                  <a:gd name="T41" fmla="*/ 2147483647 h 54"/>
                  <a:gd name="T42" fmla="*/ 2147483647 w 56"/>
                  <a:gd name="T43" fmla="*/ 2147483647 h 54"/>
                  <a:gd name="T44" fmla="*/ 2147483647 w 56"/>
                  <a:gd name="T45" fmla="*/ 2147483647 h 54"/>
                  <a:gd name="T46" fmla="*/ 2147483647 w 56"/>
                  <a:gd name="T47" fmla="*/ 0 h 54"/>
                  <a:gd name="T48" fmla="*/ 2147483647 w 56"/>
                  <a:gd name="T49" fmla="*/ 2147483647 h 54"/>
                  <a:gd name="T50" fmla="*/ 2147483647 w 56"/>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54"/>
                  <a:gd name="T80" fmla="*/ 56 w 56"/>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54">
                    <a:moveTo>
                      <a:pt x="7" y="7"/>
                    </a:moveTo>
                    <a:lnTo>
                      <a:pt x="0" y="26"/>
                    </a:lnTo>
                    <a:lnTo>
                      <a:pt x="0" y="29"/>
                    </a:lnTo>
                    <a:lnTo>
                      <a:pt x="1" y="34"/>
                    </a:lnTo>
                    <a:lnTo>
                      <a:pt x="3" y="36"/>
                    </a:lnTo>
                    <a:lnTo>
                      <a:pt x="5" y="36"/>
                    </a:lnTo>
                    <a:lnTo>
                      <a:pt x="11" y="29"/>
                    </a:lnTo>
                    <a:lnTo>
                      <a:pt x="14" y="29"/>
                    </a:lnTo>
                    <a:lnTo>
                      <a:pt x="24" y="31"/>
                    </a:lnTo>
                    <a:lnTo>
                      <a:pt x="26" y="32"/>
                    </a:lnTo>
                    <a:lnTo>
                      <a:pt x="28" y="33"/>
                    </a:lnTo>
                    <a:lnTo>
                      <a:pt x="36" y="42"/>
                    </a:lnTo>
                    <a:lnTo>
                      <a:pt x="35" y="45"/>
                    </a:lnTo>
                    <a:lnTo>
                      <a:pt x="36" y="51"/>
                    </a:lnTo>
                    <a:lnTo>
                      <a:pt x="38" y="52"/>
                    </a:lnTo>
                    <a:lnTo>
                      <a:pt x="51" y="54"/>
                    </a:lnTo>
                    <a:lnTo>
                      <a:pt x="52" y="53"/>
                    </a:lnTo>
                    <a:lnTo>
                      <a:pt x="55" y="50"/>
                    </a:lnTo>
                    <a:lnTo>
                      <a:pt x="55" y="47"/>
                    </a:lnTo>
                    <a:lnTo>
                      <a:pt x="56" y="40"/>
                    </a:lnTo>
                    <a:lnTo>
                      <a:pt x="55" y="34"/>
                    </a:lnTo>
                    <a:lnTo>
                      <a:pt x="28" y="3"/>
                    </a:lnTo>
                    <a:lnTo>
                      <a:pt x="25" y="1"/>
                    </a:lnTo>
                    <a:lnTo>
                      <a:pt x="24" y="0"/>
                    </a:lnTo>
                    <a:lnTo>
                      <a:pt x="8" y="6"/>
                    </a:lnTo>
                    <a:lnTo>
                      <a:pt x="7" y="7"/>
                    </a:lnTo>
                    <a:close/>
                  </a:path>
                </a:pathLst>
              </a:custGeom>
              <a:solidFill>
                <a:srgbClr val="FF6600"/>
              </a:solidFill>
              <a:ln w="9525">
                <a:solidFill>
                  <a:schemeClr val="bg1"/>
                </a:solidFill>
                <a:round/>
                <a:headEnd/>
                <a:tailEnd/>
              </a:ln>
            </p:spPr>
            <p:txBody>
              <a:bodyPr/>
              <a:lstStyle/>
              <a:p>
                <a:endParaRPr lang="en-US"/>
              </a:p>
            </p:txBody>
          </p:sp>
          <p:sp>
            <p:nvSpPr>
              <p:cNvPr id="237" name="Freeform 36"/>
              <p:cNvSpPr>
                <a:spLocks/>
              </p:cNvSpPr>
              <p:nvPr/>
            </p:nvSpPr>
            <p:spPr bwMode="auto">
              <a:xfrm>
                <a:off x="4713288" y="4435475"/>
                <a:ext cx="4762" cy="3175"/>
              </a:xfrm>
              <a:custGeom>
                <a:avLst/>
                <a:gdLst>
                  <a:gd name="T0" fmla="*/ 2147483647 w 16"/>
                  <a:gd name="T1" fmla="*/ 0 h 13"/>
                  <a:gd name="T2" fmla="*/ 2147483647 w 16"/>
                  <a:gd name="T3" fmla="*/ 2147483647 h 13"/>
                  <a:gd name="T4" fmla="*/ 2147483647 w 16"/>
                  <a:gd name="T5" fmla="*/ 2147483647 h 13"/>
                  <a:gd name="T6" fmla="*/ 0 w 16"/>
                  <a:gd name="T7" fmla="*/ 2147483647 h 13"/>
                  <a:gd name="T8" fmla="*/ 2147483647 w 16"/>
                  <a:gd name="T9" fmla="*/ 2147483647 h 13"/>
                  <a:gd name="T10" fmla="*/ 2147483647 w 16"/>
                  <a:gd name="T11" fmla="*/ 2147483647 h 13"/>
                  <a:gd name="T12" fmla="*/ 2147483647 w 16"/>
                  <a:gd name="T13" fmla="*/ 2147483647 h 13"/>
                  <a:gd name="T14" fmla="*/ 2147483647 w 16"/>
                  <a:gd name="T15" fmla="*/ 2147483647 h 13"/>
                  <a:gd name="T16" fmla="*/ 2147483647 w 16"/>
                  <a:gd name="T17" fmla="*/ 2147483647 h 13"/>
                  <a:gd name="T18" fmla="*/ 2147483647 w 16"/>
                  <a:gd name="T19" fmla="*/ 2147483647 h 13"/>
                  <a:gd name="T20" fmla="*/ 2147483647 w 16"/>
                  <a:gd name="T21" fmla="*/ 2147483647 h 13"/>
                  <a:gd name="T22" fmla="*/ 2147483647 w 16"/>
                  <a:gd name="T23" fmla="*/ 2147483647 h 13"/>
                  <a:gd name="T24" fmla="*/ 2147483647 w 16"/>
                  <a:gd name="T25" fmla="*/ 2147483647 h 13"/>
                  <a:gd name="T26" fmla="*/ 2147483647 w 16"/>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3"/>
                  <a:gd name="T44" fmla="*/ 16 w 16"/>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3">
                    <a:moveTo>
                      <a:pt x="9" y="0"/>
                    </a:moveTo>
                    <a:lnTo>
                      <a:pt x="3" y="2"/>
                    </a:lnTo>
                    <a:lnTo>
                      <a:pt x="1" y="3"/>
                    </a:lnTo>
                    <a:lnTo>
                      <a:pt x="0" y="5"/>
                    </a:lnTo>
                    <a:lnTo>
                      <a:pt x="1" y="7"/>
                    </a:lnTo>
                    <a:lnTo>
                      <a:pt x="6" y="11"/>
                    </a:lnTo>
                    <a:lnTo>
                      <a:pt x="8" y="12"/>
                    </a:lnTo>
                    <a:lnTo>
                      <a:pt x="11" y="12"/>
                    </a:lnTo>
                    <a:lnTo>
                      <a:pt x="13" y="13"/>
                    </a:lnTo>
                    <a:lnTo>
                      <a:pt x="14" y="12"/>
                    </a:lnTo>
                    <a:lnTo>
                      <a:pt x="16" y="10"/>
                    </a:lnTo>
                    <a:lnTo>
                      <a:pt x="13" y="3"/>
                    </a:lnTo>
                    <a:lnTo>
                      <a:pt x="11" y="1"/>
                    </a:lnTo>
                    <a:lnTo>
                      <a:pt x="9" y="0"/>
                    </a:lnTo>
                    <a:close/>
                  </a:path>
                </a:pathLst>
              </a:custGeom>
              <a:solidFill>
                <a:srgbClr val="FF6600"/>
              </a:solidFill>
              <a:ln w="9525">
                <a:solidFill>
                  <a:schemeClr val="bg1"/>
                </a:solidFill>
                <a:round/>
                <a:headEnd/>
                <a:tailEnd/>
              </a:ln>
            </p:spPr>
            <p:txBody>
              <a:bodyPr/>
              <a:lstStyle/>
              <a:p>
                <a:endParaRPr lang="en-US"/>
              </a:p>
            </p:txBody>
          </p:sp>
          <p:sp>
            <p:nvSpPr>
              <p:cNvPr id="238" name="Freeform 37"/>
              <p:cNvSpPr>
                <a:spLocks/>
              </p:cNvSpPr>
              <p:nvPr/>
            </p:nvSpPr>
            <p:spPr bwMode="auto">
              <a:xfrm>
                <a:off x="4711700" y="4427538"/>
                <a:ext cx="11113" cy="7937"/>
              </a:xfrm>
              <a:custGeom>
                <a:avLst/>
                <a:gdLst>
                  <a:gd name="T0" fmla="*/ 2147483647 w 35"/>
                  <a:gd name="T1" fmla="*/ 0 h 25"/>
                  <a:gd name="T2" fmla="*/ 2147483647 w 35"/>
                  <a:gd name="T3" fmla="*/ 0 h 25"/>
                  <a:gd name="T4" fmla="*/ 0 w 35"/>
                  <a:gd name="T5" fmla="*/ 2147483647 h 25"/>
                  <a:gd name="T6" fmla="*/ 0 w 35"/>
                  <a:gd name="T7" fmla="*/ 2147483647 h 25"/>
                  <a:gd name="T8" fmla="*/ 0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5"/>
                  <a:gd name="T47" fmla="*/ 35 w 35"/>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5">
                    <a:moveTo>
                      <a:pt x="8" y="0"/>
                    </a:moveTo>
                    <a:lnTo>
                      <a:pt x="1" y="0"/>
                    </a:lnTo>
                    <a:lnTo>
                      <a:pt x="0" y="3"/>
                    </a:lnTo>
                    <a:lnTo>
                      <a:pt x="0" y="5"/>
                    </a:lnTo>
                    <a:lnTo>
                      <a:pt x="0" y="10"/>
                    </a:lnTo>
                    <a:lnTo>
                      <a:pt x="1" y="11"/>
                    </a:lnTo>
                    <a:lnTo>
                      <a:pt x="2" y="13"/>
                    </a:lnTo>
                    <a:lnTo>
                      <a:pt x="3" y="15"/>
                    </a:lnTo>
                    <a:lnTo>
                      <a:pt x="24" y="25"/>
                    </a:lnTo>
                    <a:lnTo>
                      <a:pt x="27" y="25"/>
                    </a:lnTo>
                    <a:lnTo>
                      <a:pt x="34" y="15"/>
                    </a:lnTo>
                    <a:lnTo>
                      <a:pt x="35" y="13"/>
                    </a:lnTo>
                    <a:lnTo>
                      <a:pt x="34" y="10"/>
                    </a:lnTo>
                    <a:lnTo>
                      <a:pt x="25" y="1"/>
                    </a:lnTo>
                    <a:lnTo>
                      <a:pt x="8" y="0"/>
                    </a:lnTo>
                    <a:close/>
                  </a:path>
                </a:pathLst>
              </a:custGeom>
              <a:solidFill>
                <a:srgbClr val="FF6600"/>
              </a:solidFill>
              <a:ln w="9525">
                <a:solidFill>
                  <a:schemeClr val="bg1"/>
                </a:solidFill>
                <a:round/>
                <a:headEnd/>
                <a:tailEnd/>
              </a:ln>
            </p:spPr>
            <p:txBody>
              <a:bodyPr/>
              <a:lstStyle/>
              <a:p>
                <a:endParaRPr lang="en-US"/>
              </a:p>
            </p:txBody>
          </p:sp>
          <p:sp>
            <p:nvSpPr>
              <p:cNvPr id="239" name="Freeform 38"/>
              <p:cNvSpPr>
                <a:spLocks/>
              </p:cNvSpPr>
              <p:nvPr/>
            </p:nvSpPr>
            <p:spPr bwMode="auto">
              <a:xfrm>
                <a:off x="4662488" y="3089275"/>
                <a:ext cx="7937" cy="4763"/>
              </a:xfrm>
              <a:custGeom>
                <a:avLst/>
                <a:gdLst>
                  <a:gd name="T0" fmla="*/ 2147483647 w 25"/>
                  <a:gd name="T1" fmla="*/ 2147483647 h 22"/>
                  <a:gd name="T2" fmla="*/ 2147483647 w 25"/>
                  <a:gd name="T3" fmla="*/ 2147483647 h 22"/>
                  <a:gd name="T4" fmla="*/ 2147483647 w 25"/>
                  <a:gd name="T5" fmla="*/ 0 h 22"/>
                  <a:gd name="T6" fmla="*/ 2147483647 w 25"/>
                  <a:gd name="T7" fmla="*/ 2147483647 h 22"/>
                  <a:gd name="T8" fmla="*/ 2147483647 w 25"/>
                  <a:gd name="T9" fmla="*/ 2147483647 h 22"/>
                  <a:gd name="T10" fmla="*/ 0 w 25"/>
                  <a:gd name="T11" fmla="*/ 2147483647 h 22"/>
                  <a:gd name="T12" fmla="*/ 0 w 25"/>
                  <a:gd name="T13" fmla="*/ 2147483647 h 22"/>
                  <a:gd name="T14" fmla="*/ 2147483647 w 25"/>
                  <a:gd name="T15" fmla="*/ 2147483647 h 22"/>
                  <a:gd name="T16" fmla="*/ 2147483647 w 25"/>
                  <a:gd name="T17" fmla="*/ 2147483647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2147483647 w 25"/>
                  <a:gd name="T27" fmla="*/ 2147483647 h 22"/>
                  <a:gd name="T28" fmla="*/ 2147483647 w 25"/>
                  <a:gd name="T29" fmla="*/ 2147483647 h 22"/>
                  <a:gd name="T30" fmla="*/ 2147483647 w 25"/>
                  <a:gd name="T31" fmla="*/ 214748364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2"/>
                  <a:gd name="T50" fmla="*/ 25 w 25"/>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2">
                    <a:moveTo>
                      <a:pt x="23" y="4"/>
                    </a:moveTo>
                    <a:lnTo>
                      <a:pt x="20" y="2"/>
                    </a:lnTo>
                    <a:lnTo>
                      <a:pt x="4" y="0"/>
                    </a:lnTo>
                    <a:lnTo>
                      <a:pt x="3" y="2"/>
                    </a:lnTo>
                    <a:lnTo>
                      <a:pt x="1" y="6"/>
                    </a:lnTo>
                    <a:lnTo>
                      <a:pt x="0" y="12"/>
                    </a:lnTo>
                    <a:lnTo>
                      <a:pt x="0" y="14"/>
                    </a:lnTo>
                    <a:lnTo>
                      <a:pt x="8" y="22"/>
                    </a:lnTo>
                    <a:lnTo>
                      <a:pt x="9" y="22"/>
                    </a:lnTo>
                    <a:lnTo>
                      <a:pt x="13" y="22"/>
                    </a:lnTo>
                    <a:lnTo>
                      <a:pt x="19" y="20"/>
                    </a:lnTo>
                    <a:lnTo>
                      <a:pt x="25" y="13"/>
                    </a:lnTo>
                    <a:lnTo>
                      <a:pt x="25" y="8"/>
                    </a:lnTo>
                    <a:lnTo>
                      <a:pt x="24" y="7"/>
                    </a:lnTo>
                    <a:lnTo>
                      <a:pt x="23" y="6"/>
                    </a:lnTo>
                    <a:lnTo>
                      <a:pt x="23" y="4"/>
                    </a:lnTo>
                    <a:close/>
                  </a:path>
                </a:pathLst>
              </a:custGeom>
              <a:noFill/>
              <a:ln w="9525">
                <a:solidFill>
                  <a:schemeClr val="bg1"/>
                </a:solidFill>
                <a:round/>
                <a:headEnd/>
                <a:tailEnd/>
              </a:ln>
            </p:spPr>
            <p:txBody>
              <a:bodyPr/>
              <a:lstStyle/>
              <a:p>
                <a:endParaRPr lang="en-US"/>
              </a:p>
            </p:txBody>
          </p:sp>
          <p:sp>
            <p:nvSpPr>
              <p:cNvPr id="240" name="Freeform 39"/>
              <p:cNvSpPr>
                <a:spLocks/>
              </p:cNvSpPr>
              <p:nvPr/>
            </p:nvSpPr>
            <p:spPr bwMode="auto">
              <a:xfrm>
                <a:off x="4651375" y="4584700"/>
                <a:ext cx="9525" cy="4763"/>
              </a:xfrm>
              <a:custGeom>
                <a:avLst/>
                <a:gdLst>
                  <a:gd name="T0" fmla="*/ 2147483647 w 32"/>
                  <a:gd name="T1" fmla="*/ 2147483647 h 16"/>
                  <a:gd name="T2" fmla="*/ 2147483647 w 32"/>
                  <a:gd name="T3" fmla="*/ 2147483647 h 16"/>
                  <a:gd name="T4" fmla="*/ 0 w 32"/>
                  <a:gd name="T5" fmla="*/ 2147483647 h 16"/>
                  <a:gd name="T6" fmla="*/ 0 w 32"/>
                  <a:gd name="T7" fmla="*/ 2147483647 h 16"/>
                  <a:gd name="T8" fmla="*/ 0 w 32"/>
                  <a:gd name="T9" fmla="*/ 2147483647 h 16"/>
                  <a:gd name="T10" fmla="*/ 0 w 32"/>
                  <a:gd name="T11" fmla="*/ 2147483647 h 16"/>
                  <a:gd name="T12" fmla="*/ 2147483647 w 32"/>
                  <a:gd name="T13" fmla="*/ 2147483647 h 16"/>
                  <a:gd name="T14" fmla="*/ 2147483647 w 32"/>
                  <a:gd name="T15" fmla="*/ 2147483647 h 16"/>
                  <a:gd name="T16" fmla="*/ 2147483647 w 32"/>
                  <a:gd name="T17" fmla="*/ 2147483647 h 16"/>
                  <a:gd name="T18" fmla="*/ 2147483647 w 32"/>
                  <a:gd name="T19" fmla="*/ 2147483647 h 16"/>
                  <a:gd name="T20" fmla="*/ 2147483647 w 32"/>
                  <a:gd name="T21" fmla="*/ 2147483647 h 16"/>
                  <a:gd name="T22" fmla="*/ 2147483647 w 32"/>
                  <a:gd name="T23" fmla="*/ 2147483647 h 16"/>
                  <a:gd name="T24" fmla="*/ 2147483647 w 32"/>
                  <a:gd name="T25" fmla="*/ 2147483647 h 16"/>
                  <a:gd name="T26" fmla="*/ 2147483647 w 32"/>
                  <a:gd name="T27" fmla="*/ 2147483647 h 16"/>
                  <a:gd name="T28" fmla="*/ 2147483647 w 32"/>
                  <a:gd name="T29" fmla="*/ 0 h 16"/>
                  <a:gd name="T30" fmla="*/ 2147483647 w 32"/>
                  <a:gd name="T31" fmla="*/ 2147483647 h 16"/>
                  <a:gd name="T32" fmla="*/ 2147483647 w 32"/>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3" y="5"/>
                    </a:moveTo>
                    <a:lnTo>
                      <a:pt x="1" y="7"/>
                    </a:lnTo>
                    <a:lnTo>
                      <a:pt x="0" y="8"/>
                    </a:lnTo>
                    <a:lnTo>
                      <a:pt x="0" y="10"/>
                    </a:lnTo>
                    <a:lnTo>
                      <a:pt x="0" y="13"/>
                    </a:lnTo>
                    <a:lnTo>
                      <a:pt x="0" y="15"/>
                    </a:lnTo>
                    <a:lnTo>
                      <a:pt x="3" y="16"/>
                    </a:lnTo>
                    <a:lnTo>
                      <a:pt x="17" y="16"/>
                    </a:lnTo>
                    <a:lnTo>
                      <a:pt x="21" y="15"/>
                    </a:lnTo>
                    <a:lnTo>
                      <a:pt x="32" y="11"/>
                    </a:lnTo>
                    <a:lnTo>
                      <a:pt x="32" y="9"/>
                    </a:lnTo>
                    <a:lnTo>
                      <a:pt x="32" y="8"/>
                    </a:lnTo>
                    <a:lnTo>
                      <a:pt x="24" y="1"/>
                    </a:lnTo>
                    <a:lnTo>
                      <a:pt x="21" y="1"/>
                    </a:lnTo>
                    <a:lnTo>
                      <a:pt x="18" y="0"/>
                    </a:lnTo>
                    <a:lnTo>
                      <a:pt x="6" y="2"/>
                    </a:lnTo>
                    <a:lnTo>
                      <a:pt x="3" y="5"/>
                    </a:lnTo>
                    <a:close/>
                  </a:path>
                </a:pathLst>
              </a:custGeom>
              <a:solidFill>
                <a:srgbClr val="FF6600"/>
              </a:solidFill>
              <a:ln w="9525">
                <a:solidFill>
                  <a:schemeClr val="bg1"/>
                </a:solidFill>
                <a:round/>
                <a:headEnd/>
                <a:tailEnd/>
              </a:ln>
            </p:spPr>
            <p:txBody>
              <a:bodyPr/>
              <a:lstStyle/>
              <a:p>
                <a:endParaRPr lang="en-US"/>
              </a:p>
            </p:txBody>
          </p:sp>
          <p:sp>
            <p:nvSpPr>
              <p:cNvPr id="241" name="Freeform 40"/>
              <p:cNvSpPr>
                <a:spLocks/>
              </p:cNvSpPr>
              <p:nvPr/>
            </p:nvSpPr>
            <p:spPr bwMode="auto">
              <a:xfrm>
                <a:off x="4257675" y="5192713"/>
                <a:ext cx="20638" cy="11112"/>
              </a:xfrm>
              <a:custGeom>
                <a:avLst/>
                <a:gdLst>
                  <a:gd name="T0" fmla="*/ 2147483647 w 70"/>
                  <a:gd name="T1" fmla="*/ 2147483647 h 38"/>
                  <a:gd name="T2" fmla="*/ 2147483647 w 70"/>
                  <a:gd name="T3" fmla="*/ 2147483647 h 38"/>
                  <a:gd name="T4" fmla="*/ 2147483647 w 70"/>
                  <a:gd name="T5" fmla="*/ 2147483647 h 38"/>
                  <a:gd name="T6" fmla="*/ 2147483647 w 70"/>
                  <a:gd name="T7" fmla="*/ 2147483647 h 38"/>
                  <a:gd name="T8" fmla="*/ 2147483647 w 70"/>
                  <a:gd name="T9" fmla="*/ 2147483647 h 38"/>
                  <a:gd name="T10" fmla="*/ 2147483647 w 70"/>
                  <a:gd name="T11" fmla="*/ 2147483647 h 38"/>
                  <a:gd name="T12" fmla="*/ 2147483647 w 70"/>
                  <a:gd name="T13" fmla="*/ 0 h 38"/>
                  <a:gd name="T14" fmla="*/ 2147483647 w 70"/>
                  <a:gd name="T15" fmla="*/ 2147483647 h 38"/>
                  <a:gd name="T16" fmla="*/ 2147483647 w 70"/>
                  <a:gd name="T17" fmla="*/ 2147483647 h 38"/>
                  <a:gd name="T18" fmla="*/ 0 w 70"/>
                  <a:gd name="T19" fmla="*/ 2147483647 h 38"/>
                  <a:gd name="T20" fmla="*/ 0 w 70"/>
                  <a:gd name="T21" fmla="*/ 2147483647 h 38"/>
                  <a:gd name="T22" fmla="*/ 2147483647 w 70"/>
                  <a:gd name="T23" fmla="*/ 2147483647 h 38"/>
                  <a:gd name="T24" fmla="*/ 2147483647 w 70"/>
                  <a:gd name="T25" fmla="*/ 2147483647 h 38"/>
                  <a:gd name="T26" fmla="*/ 2147483647 w 70"/>
                  <a:gd name="T27" fmla="*/ 2147483647 h 38"/>
                  <a:gd name="T28" fmla="*/ 2147483647 w 70"/>
                  <a:gd name="T29" fmla="*/ 2147483647 h 38"/>
                  <a:gd name="T30" fmla="*/ 2147483647 w 70"/>
                  <a:gd name="T31" fmla="*/ 2147483647 h 38"/>
                  <a:gd name="T32" fmla="*/ 2147483647 w 70"/>
                  <a:gd name="T33" fmla="*/ 2147483647 h 38"/>
                  <a:gd name="T34" fmla="*/ 2147483647 w 70"/>
                  <a:gd name="T35" fmla="*/ 2147483647 h 38"/>
                  <a:gd name="T36" fmla="*/ 2147483647 w 70"/>
                  <a:gd name="T37" fmla="*/ 2147483647 h 38"/>
                  <a:gd name="T38" fmla="*/ 2147483647 w 70"/>
                  <a:gd name="T39" fmla="*/ 2147483647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38"/>
                  <a:gd name="T62" fmla="*/ 70 w 70"/>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38">
                    <a:moveTo>
                      <a:pt x="69" y="16"/>
                    </a:moveTo>
                    <a:lnTo>
                      <a:pt x="69" y="14"/>
                    </a:lnTo>
                    <a:lnTo>
                      <a:pt x="63" y="7"/>
                    </a:lnTo>
                    <a:lnTo>
                      <a:pt x="62" y="6"/>
                    </a:lnTo>
                    <a:lnTo>
                      <a:pt x="60" y="3"/>
                    </a:lnTo>
                    <a:lnTo>
                      <a:pt x="58" y="1"/>
                    </a:lnTo>
                    <a:lnTo>
                      <a:pt x="56" y="0"/>
                    </a:lnTo>
                    <a:lnTo>
                      <a:pt x="8" y="17"/>
                    </a:lnTo>
                    <a:lnTo>
                      <a:pt x="4" y="20"/>
                    </a:lnTo>
                    <a:lnTo>
                      <a:pt x="0" y="27"/>
                    </a:lnTo>
                    <a:lnTo>
                      <a:pt x="0" y="29"/>
                    </a:lnTo>
                    <a:lnTo>
                      <a:pt x="1" y="31"/>
                    </a:lnTo>
                    <a:lnTo>
                      <a:pt x="5" y="34"/>
                    </a:lnTo>
                    <a:lnTo>
                      <a:pt x="35" y="38"/>
                    </a:lnTo>
                    <a:lnTo>
                      <a:pt x="61" y="38"/>
                    </a:lnTo>
                    <a:lnTo>
                      <a:pt x="67" y="38"/>
                    </a:lnTo>
                    <a:lnTo>
                      <a:pt x="68" y="37"/>
                    </a:lnTo>
                    <a:lnTo>
                      <a:pt x="70" y="35"/>
                    </a:lnTo>
                    <a:lnTo>
                      <a:pt x="70" y="19"/>
                    </a:lnTo>
                    <a:lnTo>
                      <a:pt x="69" y="16"/>
                    </a:lnTo>
                    <a:close/>
                  </a:path>
                </a:pathLst>
              </a:custGeom>
              <a:solidFill>
                <a:srgbClr val="FF6600"/>
              </a:solidFill>
              <a:ln w="9525">
                <a:solidFill>
                  <a:schemeClr val="bg1"/>
                </a:solidFill>
                <a:round/>
                <a:headEnd/>
                <a:tailEnd/>
              </a:ln>
            </p:spPr>
            <p:txBody>
              <a:bodyPr/>
              <a:lstStyle/>
              <a:p>
                <a:endParaRPr lang="en-US"/>
              </a:p>
            </p:txBody>
          </p:sp>
          <p:sp>
            <p:nvSpPr>
              <p:cNvPr id="242" name="Freeform 41"/>
              <p:cNvSpPr>
                <a:spLocks/>
              </p:cNvSpPr>
              <p:nvPr/>
            </p:nvSpPr>
            <p:spPr bwMode="auto">
              <a:xfrm>
                <a:off x="3857625" y="5394325"/>
                <a:ext cx="11113" cy="11113"/>
              </a:xfrm>
              <a:custGeom>
                <a:avLst/>
                <a:gdLst>
                  <a:gd name="T0" fmla="*/ 2147483647 w 33"/>
                  <a:gd name="T1" fmla="*/ 2147483647 h 33"/>
                  <a:gd name="T2" fmla="*/ 2147483647 w 33"/>
                  <a:gd name="T3" fmla="*/ 0 h 33"/>
                  <a:gd name="T4" fmla="*/ 2147483647 w 33"/>
                  <a:gd name="T5" fmla="*/ 0 h 33"/>
                  <a:gd name="T6" fmla="*/ 2147483647 w 33"/>
                  <a:gd name="T7" fmla="*/ 2147483647 h 33"/>
                  <a:gd name="T8" fmla="*/ 2147483647 w 33"/>
                  <a:gd name="T9" fmla="*/ 2147483647 h 33"/>
                  <a:gd name="T10" fmla="*/ 2147483647 w 33"/>
                  <a:gd name="T11" fmla="*/ 2147483647 h 33"/>
                  <a:gd name="T12" fmla="*/ 0 w 33"/>
                  <a:gd name="T13" fmla="*/ 2147483647 h 33"/>
                  <a:gd name="T14" fmla="*/ 0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3"/>
                  <a:gd name="T44" fmla="*/ 33 w 33"/>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3">
                    <a:moveTo>
                      <a:pt x="27" y="1"/>
                    </a:moveTo>
                    <a:lnTo>
                      <a:pt x="27" y="0"/>
                    </a:lnTo>
                    <a:lnTo>
                      <a:pt x="25" y="0"/>
                    </a:lnTo>
                    <a:lnTo>
                      <a:pt x="23" y="1"/>
                    </a:lnTo>
                    <a:lnTo>
                      <a:pt x="11" y="10"/>
                    </a:lnTo>
                    <a:lnTo>
                      <a:pt x="2" y="25"/>
                    </a:lnTo>
                    <a:lnTo>
                      <a:pt x="0" y="29"/>
                    </a:lnTo>
                    <a:lnTo>
                      <a:pt x="0" y="30"/>
                    </a:lnTo>
                    <a:lnTo>
                      <a:pt x="2" y="31"/>
                    </a:lnTo>
                    <a:lnTo>
                      <a:pt x="25" y="33"/>
                    </a:lnTo>
                    <a:lnTo>
                      <a:pt x="29" y="31"/>
                    </a:lnTo>
                    <a:lnTo>
                      <a:pt x="32" y="27"/>
                    </a:lnTo>
                    <a:lnTo>
                      <a:pt x="33" y="14"/>
                    </a:lnTo>
                    <a:lnTo>
                      <a:pt x="27" y="1"/>
                    </a:lnTo>
                    <a:close/>
                  </a:path>
                </a:pathLst>
              </a:custGeom>
              <a:solidFill>
                <a:srgbClr val="FF6600"/>
              </a:solidFill>
              <a:ln w="9525">
                <a:solidFill>
                  <a:schemeClr val="bg1"/>
                </a:solidFill>
                <a:round/>
                <a:headEnd/>
                <a:tailEnd/>
              </a:ln>
            </p:spPr>
            <p:txBody>
              <a:bodyPr/>
              <a:lstStyle/>
              <a:p>
                <a:endParaRPr lang="en-US"/>
              </a:p>
            </p:txBody>
          </p:sp>
          <p:sp>
            <p:nvSpPr>
              <p:cNvPr id="243" name="Freeform 42"/>
              <p:cNvSpPr>
                <a:spLocks/>
              </p:cNvSpPr>
              <p:nvPr/>
            </p:nvSpPr>
            <p:spPr bwMode="auto">
              <a:xfrm>
                <a:off x="4302125" y="5159375"/>
                <a:ext cx="1588" cy="1588"/>
              </a:xfrm>
              <a:custGeom>
                <a:avLst/>
                <a:gdLst>
                  <a:gd name="T0" fmla="*/ 0 w 2"/>
                  <a:gd name="T1" fmla="*/ 2147483647 h 1"/>
                  <a:gd name="T2" fmla="*/ 2147483647 w 2"/>
                  <a:gd name="T3" fmla="*/ 2147483647 h 1"/>
                  <a:gd name="T4" fmla="*/ 2147483647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1"/>
                    </a:lnTo>
                    <a:lnTo>
                      <a:pt x="2" y="0"/>
                    </a:lnTo>
                    <a:lnTo>
                      <a:pt x="0" y="1"/>
                    </a:lnTo>
                    <a:close/>
                  </a:path>
                </a:pathLst>
              </a:custGeom>
              <a:solidFill>
                <a:srgbClr val="FF6600"/>
              </a:solidFill>
              <a:ln w="9525">
                <a:solidFill>
                  <a:schemeClr val="bg1"/>
                </a:solidFill>
                <a:round/>
                <a:headEnd/>
                <a:tailEnd/>
              </a:ln>
            </p:spPr>
            <p:txBody>
              <a:bodyPr/>
              <a:lstStyle/>
              <a:p>
                <a:endParaRPr lang="en-US"/>
              </a:p>
            </p:txBody>
          </p:sp>
          <p:sp>
            <p:nvSpPr>
              <p:cNvPr id="244" name="Freeform 43"/>
              <p:cNvSpPr>
                <a:spLocks/>
              </p:cNvSpPr>
              <p:nvPr/>
            </p:nvSpPr>
            <p:spPr bwMode="auto">
              <a:xfrm>
                <a:off x="4302125" y="5159375"/>
                <a:ext cx="1588" cy="1588"/>
              </a:xfrm>
              <a:custGeom>
                <a:avLst/>
                <a:gdLst>
                  <a:gd name="T0" fmla="*/ 0 w 2"/>
                  <a:gd name="T1" fmla="*/ 2147483647 h 1"/>
                  <a:gd name="T2" fmla="*/ 2147483647 w 2"/>
                  <a:gd name="T3" fmla="*/ 2147483647 h 1"/>
                  <a:gd name="T4" fmla="*/ 2147483647 w 2"/>
                  <a:gd name="T5" fmla="*/ 0 h 1"/>
                  <a:gd name="T6" fmla="*/ 0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1"/>
                    </a:lnTo>
                    <a:lnTo>
                      <a:pt x="2" y="0"/>
                    </a:lnTo>
                    <a:lnTo>
                      <a:pt x="0" y="1"/>
                    </a:lnTo>
                    <a:close/>
                  </a:path>
                </a:pathLst>
              </a:custGeom>
              <a:solidFill>
                <a:srgbClr val="FF6600"/>
              </a:solidFill>
              <a:ln w="9525">
                <a:solidFill>
                  <a:schemeClr val="bg1"/>
                </a:solidFill>
                <a:round/>
                <a:headEnd/>
                <a:tailEnd/>
              </a:ln>
            </p:spPr>
            <p:txBody>
              <a:bodyPr/>
              <a:lstStyle/>
              <a:p>
                <a:endParaRPr lang="en-US"/>
              </a:p>
            </p:txBody>
          </p:sp>
          <p:sp>
            <p:nvSpPr>
              <p:cNvPr id="245" name="Freeform 44"/>
              <p:cNvSpPr>
                <a:spLocks/>
              </p:cNvSpPr>
              <p:nvPr/>
            </p:nvSpPr>
            <p:spPr bwMode="auto">
              <a:xfrm>
                <a:off x="3862388" y="5291138"/>
                <a:ext cx="25400" cy="19050"/>
              </a:xfrm>
              <a:custGeom>
                <a:avLst/>
                <a:gdLst>
                  <a:gd name="T0" fmla="*/ 2147483647 w 85"/>
                  <a:gd name="T1" fmla="*/ 2147483647 h 64"/>
                  <a:gd name="T2" fmla="*/ 2147483647 w 85"/>
                  <a:gd name="T3" fmla="*/ 2147483647 h 64"/>
                  <a:gd name="T4" fmla="*/ 2147483647 w 85"/>
                  <a:gd name="T5" fmla="*/ 2147483647 h 64"/>
                  <a:gd name="T6" fmla="*/ 2147483647 w 85"/>
                  <a:gd name="T7" fmla="*/ 2147483647 h 64"/>
                  <a:gd name="T8" fmla="*/ 2147483647 w 85"/>
                  <a:gd name="T9" fmla="*/ 2147483647 h 64"/>
                  <a:gd name="T10" fmla="*/ 2147483647 w 85"/>
                  <a:gd name="T11" fmla="*/ 2147483647 h 64"/>
                  <a:gd name="T12" fmla="*/ 2147483647 w 85"/>
                  <a:gd name="T13" fmla="*/ 2147483647 h 64"/>
                  <a:gd name="T14" fmla="*/ 2147483647 w 85"/>
                  <a:gd name="T15" fmla="*/ 2147483647 h 64"/>
                  <a:gd name="T16" fmla="*/ 2147483647 w 85"/>
                  <a:gd name="T17" fmla="*/ 2147483647 h 64"/>
                  <a:gd name="T18" fmla="*/ 2147483647 w 85"/>
                  <a:gd name="T19" fmla="*/ 0 h 64"/>
                  <a:gd name="T20" fmla="*/ 2147483647 w 85"/>
                  <a:gd name="T21" fmla="*/ 0 h 64"/>
                  <a:gd name="T22" fmla="*/ 2147483647 w 85"/>
                  <a:gd name="T23" fmla="*/ 0 h 64"/>
                  <a:gd name="T24" fmla="*/ 2147483647 w 85"/>
                  <a:gd name="T25" fmla="*/ 0 h 64"/>
                  <a:gd name="T26" fmla="*/ 2147483647 w 85"/>
                  <a:gd name="T27" fmla="*/ 2147483647 h 64"/>
                  <a:gd name="T28" fmla="*/ 0 w 85"/>
                  <a:gd name="T29" fmla="*/ 2147483647 h 64"/>
                  <a:gd name="T30" fmla="*/ 2147483647 w 85"/>
                  <a:gd name="T31" fmla="*/ 2147483647 h 64"/>
                  <a:gd name="T32" fmla="*/ 2147483647 w 85"/>
                  <a:gd name="T33" fmla="*/ 2147483647 h 64"/>
                  <a:gd name="T34" fmla="*/ 2147483647 w 85"/>
                  <a:gd name="T35" fmla="*/ 2147483647 h 64"/>
                  <a:gd name="T36" fmla="*/ 2147483647 w 85"/>
                  <a:gd name="T37" fmla="*/ 2147483647 h 64"/>
                  <a:gd name="T38" fmla="*/ 2147483647 w 85"/>
                  <a:gd name="T39" fmla="*/ 2147483647 h 64"/>
                  <a:gd name="T40" fmla="*/ 2147483647 w 85"/>
                  <a:gd name="T41" fmla="*/ 214748364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64"/>
                  <a:gd name="T65" fmla="*/ 85 w 85"/>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64">
                    <a:moveTo>
                      <a:pt x="74" y="64"/>
                    </a:moveTo>
                    <a:lnTo>
                      <a:pt x="79" y="63"/>
                    </a:lnTo>
                    <a:lnTo>
                      <a:pt x="82" y="62"/>
                    </a:lnTo>
                    <a:lnTo>
                      <a:pt x="83" y="60"/>
                    </a:lnTo>
                    <a:lnTo>
                      <a:pt x="85" y="59"/>
                    </a:lnTo>
                    <a:lnTo>
                      <a:pt x="85" y="56"/>
                    </a:lnTo>
                    <a:lnTo>
                      <a:pt x="84" y="54"/>
                    </a:lnTo>
                    <a:lnTo>
                      <a:pt x="43" y="8"/>
                    </a:lnTo>
                    <a:lnTo>
                      <a:pt x="37" y="2"/>
                    </a:lnTo>
                    <a:lnTo>
                      <a:pt x="30" y="0"/>
                    </a:lnTo>
                    <a:lnTo>
                      <a:pt x="23" y="0"/>
                    </a:lnTo>
                    <a:lnTo>
                      <a:pt x="17" y="0"/>
                    </a:lnTo>
                    <a:lnTo>
                      <a:pt x="10" y="0"/>
                    </a:lnTo>
                    <a:lnTo>
                      <a:pt x="2" y="3"/>
                    </a:lnTo>
                    <a:lnTo>
                      <a:pt x="0" y="4"/>
                    </a:lnTo>
                    <a:lnTo>
                      <a:pt x="2" y="9"/>
                    </a:lnTo>
                    <a:lnTo>
                      <a:pt x="12" y="22"/>
                    </a:lnTo>
                    <a:lnTo>
                      <a:pt x="16" y="24"/>
                    </a:lnTo>
                    <a:lnTo>
                      <a:pt x="26" y="33"/>
                    </a:lnTo>
                    <a:lnTo>
                      <a:pt x="69" y="64"/>
                    </a:lnTo>
                    <a:lnTo>
                      <a:pt x="74" y="64"/>
                    </a:lnTo>
                    <a:close/>
                  </a:path>
                </a:pathLst>
              </a:custGeom>
              <a:solidFill>
                <a:srgbClr val="FF6600"/>
              </a:solidFill>
              <a:ln w="9525">
                <a:solidFill>
                  <a:schemeClr val="bg1"/>
                </a:solidFill>
                <a:round/>
                <a:headEnd/>
                <a:tailEnd/>
              </a:ln>
            </p:spPr>
            <p:txBody>
              <a:bodyPr/>
              <a:lstStyle/>
              <a:p>
                <a:endParaRPr lang="en-US"/>
              </a:p>
            </p:txBody>
          </p:sp>
          <p:sp>
            <p:nvSpPr>
              <p:cNvPr id="246" name="Freeform 45"/>
              <p:cNvSpPr>
                <a:spLocks/>
              </p:cNvSpPr>
              <p:nvPr/>
            </p:nvSpPr>
            <p:spPr bwMode="auto">
              <a:xfrm>
                <a:off x="3873500" y="5311775"/>
                <a:ext cx="14288" cy="12700"/>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2147483647 w 44"/>
                  <a:gd name="T9" fmla="*/ 2147483647 h 40"/>
                  <a:gd name="T10" fmla="*/ 2147483647 w 44"/>
                  <a:gd name="T11" fmla="*/ 2147483647 h 40"/>
                  <a:gd name="T12" fmla="*/ 2147483647 w 44"/>
                  <a:gd name="T13" fmla="*/ 2147483647 h 40"/>
                  <a:gd name="T14" fmla="*/ 2147483647 w 44"/>
                  <a:gd name="T15" fmla="*/ 2147483647 h 40"/>
                  <a:gd name="T16" fmla="*/ 2147483647 w 44"/>
                  <a:gd name="T17" fmla="*/ 2147483647 h 40"/>
                  <a:gd name="T18" fmla="*/ 2147483647 w 44"/>
                  <a:gd name="T19" fmla="*/ 2147483647 h 40"/>
                  <a:gd name="T20" fmla="*/ 2147483647 w 44"/>
                  <a:gd name="T21" fmla="*/ 2147483647 h 40"/>
                  <a:gd name="T22" fmla="*/ 2147483647 w 44"/>
                  <a:gd name="T23" fmla="*/ 2147483647 h 40"/>
                  <a:gd name="T24" fmla="*/ 2147483647 w 44"/>
                  <a:gd name="T25" fmla="*/ 2147483647 h 40"/>
                  <a:gd name="T26" fmla="*/ 2147483647 w 44"/>
                  <a:gd name="T27" fmla="*/ 2147483647 h 40"/>
                  <a:gd name="T28" fmla="*/ 2147483647 w 44"/>
                  <a:gd name="T29" fmla="*/ 0 h 40"/>
                  <a:gd name="T30" fmla="*/ 2147483647 w 44"/>
                  <a:gd name="T31" fmla="*/ 2147483647 h 40"/>
                  <a:gd name="T32" fmla="*/ 2147483647 w 44"/>
                  <a:gd name="T33" fmla="*/ 2147483647 h 40"/>
                  <a:gd name="T34" fmla="*/ 2147483647 w 44"/>
                  <a:gd name="T35" fmla="*/ 2147483647 h 40"/>
                  <a:gd name="T36" fmla="*/ 0 w 44"/>
                  <a:gd name="T37" fmla="*/ 2147483647 h 40"/>
                  <a:gd name="T38" fmla="*/ 0 w 44"/>
                  <a:gd name="T39" fmla="*/ 2147483647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40"/>
                  <a:gd name="T62" fmla="*/ 44 w 44"/>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40">
                    <a:moveTo>
                      <a:pt x="0" y="10"/>
                    </a:moveTo>
                    <a:lnTo>
                      <a:pt x="1" y="13"/>
                    </a:lnTo>
                    <a:lnTo>
                      <a:pt x="20" y="28"/>
                    </a:lnTo>
                    <a:lnTo>
                      <a:pt x="31" y="37"/>
                    </a:lnTo>
                    <a:lnTo>
                      <a:pt x="35" y="39"/>
                    </a:lnTo>
                    <a:lnTo>
                      <a:pt x="37" y="39"/>
                    </a:lnTo>
                    <a:lnTo>
                      <a:pt x="40" y="40"/>
                    </a:lnTo>
                    <a:lnTo>
                      <a:pt x="42" y="37"/>
                    </a:lnTo>
                    <a:lnTo>
                      <a:pt x="44" y="31"/>
                    </a:lnTo>
                    <a:lnTo>
                      <a:pt x="43" y="27"/>
                    </a:lnTo>
                    <a:lnTo>
                      <a:pt x="35" y="17"/>
                    </a:lnTo>
                    <a:lnTo>
                      <a:pt x="30" y="12"/>
                    </a:lnTo>
                    <a:lnTo>
                      <a:pt x="26" y="6"/>
                    </a:lnTo>
                    <a:lnTo>
                      <a:pt x="22" y="3"/>
                    </a:lnTo>
                    <a:lnTo>
                      <a:pt x="19" y="0"/>
                    </a:lnTo>
                    <a:lnTo>
                      <a:pt x="12" y="2"/>
                    </a:lnTo>
                    <a:lnTo>
                      <a:pt x="7" y="3"/>
                    </a:lnTo>
                    <a:lnTo>
                      <a:pt x="3" y="5"/>
                    </a:lnTo>
                    <a:lnTo>
                      <a:pt x="0" y="8"/>
                    </a:lnTo>
                    <a:lnTo>
                      <a:pt x="0" y="10"/>
                    </a:lnTo>
                    <a:close/>
                  </a:path>
                </a:pathLst>
              </a:custGeom>
              <a:solidFill>
                <a:srgbClr val="FF6600"/>
              </a:solidFill>
              <a:ln w="9525">
                <a:solidFill>
                  <a:schemeClr val="bg1"/>
                </a:solidFill>
                <a:round/>
                <a:headEnd/>
                <a:tailEnd/>
              </a:ln>
            </p:spPr>
            <p:txBody>
              <a:bodyPr/>
              <a:lstStyle/>
              <a:p>
                <a:endParaRPr lang="en-US"/>
              </a:p>
            </p:txBody>
          </p:sp>
          <p:sp>
            <p:nvSpPr>
              <p:cNvPr id="247" name="Freeform 46"/>
              <p:cNvSpPr>
                <a:spLocks/>
              </p:cNvSpPr>
              <p:nvPr/>
            </p:nvSpPr>
            <p:spPr bwMode="auto">
              <a:xfrm>
                <a:off x="3916363" y="5359400"/>
                <a:ext cx="23812" cy="20638"/>
              </a:xfrm>
              <a:custGeom>
                <a:avLst/>
                <a:gdLst>
                  <a:gd name="T0" fmla="*/ 2147483647 w 83"/>
                  <a:gd name="T1" fmla="*/ 0 h 65"/>
                  <a:gd name="T2" fmla="*/ 2147483647 w 83"/>
                  <a:gd name="T3" fmla="*/ 2147483647 h 65"/>
                  <a:gd name="T4" fmla="*/ 2147483647 w 83"/>
                  <a:gd name="T5" fmla="*/ 2147483647 h 65"/>
                  <a:gd name="T6" fmla="*/ 2147483647 w 83"/>
                  <a:gd name="T7" fmla="*/ 2147483647 h 65"/>
                  <a:gd name="T8" fmla="*/ 2147483647 w 83"/>
                  <a:gd name="T9" fmla="*/ 2147483647 h 65"/>
                  <a:gd name="T10" fmla="*/ 2147483647 w 83"/>
                  <a:gd name="T11" fmla="*/ 2147483647 h 65"/>
                  <a:gd name="T12" fmla="*/ 2147483647 w 83"/>
                  <a:gd name="T13" fmla="*/ 2147483647 h 65"/>
                  <a:gd name="T14" fmla="*/ 2147483647 w 83"/>
                  <a:gd name="T15" fmla="*/ 2147483647 h 65"/>
                  <a:gd name="T16" fmla="*/ 2147483647 w 83"/>
                  <a:gd name="T17" fmla="*/ 2147483647 h 65"/>
                  <a:gd name="T18" fmla="*/ 2147483647 w 83"/>
                  <a:gd name="T19" fmla="*/ 2147483647 h 65"/>
                  <a:gd name="T20" fmla="*/ 2147483647 w 83"/>
                  <a:gd name="T21" fmla="*/ 2147483647 h 65"/>
                  <a:gd name="T22" fmla="*/ 0 w 83"/>
                  <a:gd name="T23" fmla="*/ 2147483647 h 65"/>
                  <a:gd name="T24" fmla="*/ 0 w 83"/>
                  <a:gd name="T25" fmla="*/ 2147483647 h 65"/>
                  <a:gd name="T26" fmla="*/ 2147483647 w 83"/>
                  <a:gd name="T27" fmla="*/ 2147483647 h 65"/>
                  <a:gd name="T28" fmla="*/ 2147483647 w 83"/>
                  <a:gd name="T29" fmla="*/ 2147483647 h 65"/>
                  <a:gd name="T30" fmla="*/ 2147483647 w 83"/>
                  <a:gd name="T31" fmla="*/ 2147483647 h 65"/>
                  <a:gd name="T32" fmla="*/ 2147483647 w 83"/>
                  <a:gd name="T33" fmla="*/ 2147483647 h 65"/>
                  <a:gd name="T34" fmla="*/ 2147483647 w 83"/>
                  <a:gd name="T35" fmla="*/ 2147483647 h 65"/>
                  <a:gd name="T36" fmla="*/ 2147483647 w 83"/>
                  <a:gd name="T37" fmla="*/ 2147483647 h 65"/>
                  <a:gd name="T38" fmla="*/ 2147483647 w 83"/>
                  <a:gd name="T39" fmla="*/ 2147483647 h 65"/>
                  <a:gd name="T40" fmla="*/ 2147483647 w 83"/>
                  <a:gd name="T41" fmla="*/ 2147483647 h 65"/>
                  <a:gd name="T42" fmla="*/ 2147483647 w 83"/>
                  <a:gd name="T43" fmla="*/ 2147483647 h 65"/>
                  <a:gd name="T44" fmla="*/ 2147483647 w 83"/>
                  <a:gd name="T45" fmla="*/ 2147483647 h 65"/>
                  <a:gd name="T46" fmla="*/ 2147483647 w 83"/>
                  <a:gd name="T47" fmla="*/ 2147483647 h 65"/>
                  <a:gd name="T48" fmla="*/ 2147483647 w 83"/>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65"/>
                  <a:gd name="T77" fmla="*/ 83 w 83"/>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65">
                    <a:moveTo>
                      <a:pt x="81" y="0"/>
                    </a:moveTo>
                    <a:lnTo>
                      <a:pt x="77" y="5"/>
                    </a:lnTo>
                    <a:lnTo>
                      <a:pt x="53" y="21"/>
                    </a:lnTo>
                    <a:lnTo>
                      <a:pt x="41" y="25"/>
                    </a:lnTo>
                    <a:lnTo>
                      <a:pt x="38" y="26"/>
                    </a:lnTo>
                    <a:lnTo>
                      <a:pt x="36" y="27"/>
                    </a:lnTo>
                    <a:lnTo>
                      <a:pt x="27" y="25"/>
                    </a:lnTo>
                    <a:lnTo>
                      <a:pt x="21" y="27"/>
                    </a:lnTo>
                    <a:lnTo>
                      <a:pt x="8" y="40"/>
                    </a:lnTo>
                    <a:lnTo>
                      <a:pt x="4" y="44"/>
                    </a:lnTo>
                    <a:lnTo>
                      <a:pt x="1" y="47"/>
                    </a:lnTo>
                    <a:lnTo>
                      <a:pt x="0" y="50"/>
                    </a:lnTo>
                    <a:lnTo>
                      <a:pt x="0" y="56"/>
                    </a:lnTo>
                    <a:lnTo>
                      <a:pt x="4" y="64"/>
                    </a:lnTo>
                    <a:lnTo>
                      <a:pt x="8" y="65"/>
                    </a:lnTo>
                    <a:lnTo>
                      <a:pt x="32" y="63"/>
                    </a:lnTo>
                    <a:lnTo>
                      <a:pt x="53" y="53"/>
                    </a:lnTo>
                    <a:lnTo>
                      <a:pt x="63" y="45"/>
                    </a:lnTo>
                    <a:lnTo>
                      <a:pt x="63" y="34"/>
                    </a:lnTo>
                    <a:lnTo>
                      <a:pt x="64" y="32"/>
                    </a:lnTo>
                    <a:lnTo>
                      <a:pt x="74" y="16"/>
                    </a:lnTo>
                    <a:lnTo>
                      <a:pt x="83" y="4"/>
                    </a:lnTo>
                    <a:lnTo>
                      <a:pt x="83" y="2"/>
                    </a:lnTo>
                    <a:lnTo>
                      <a:pt x="82" y="1"/>
                    </a:lnTo>
                    <a:lnTo>
                      <a:pt x="81" y="0"/>
                    </a:lnTo>
                    <a:close/>
                  </a:path>
                </a:pathLst>
              </a:custGeom>
              <a:solidFill>
                <a:srgbClr val="FF6600"/>
              </a:solidFill>
              <a:ln w="9525">
                <a:solidFill>
                  <a:schemeClr val="bg1"/>
                </a:solidFill>
                <a:round/>
                <a:headEnd/>
                <a:tailEnd/>
              </a:ln>
            </p:spPr>
            <p:txBody>
              <a:bodyPr/>
              <a:lstStyle/>
              <a:p>
                <a:endParaRPr lang="en-US"/>
              </a:p>
            </p:txBody>
          </p:sp>
          <p:sp>
            <p:nvSpPr>
              <p:cNvPr id="248" name="Freeform 47"/>
              <p:cNvSpPr>
                <a:spLocks/>
              </p:cNvSpPr>
              <p:nvPr/>
            </p:nvSpPr>
            <p:spPr bwMode="auto">
              <a:xfrm>
                <a:off x="3876675" y="5389563"/>
                <a:ext cx="7938" cy="7937"/>
              </a:xfrm>
              <a:custGeom>
                <a:avLst/>
                <a:gdLst>
                  <a:gd name="T0" fmla="*/ 2147483647 w 27"/>
                  <a:gd name="T1" fmla="*/ 2147483647 h 26"/>
                  <a:gd name="T2" fmla="*/ 2147483647 w 27"/>
                  <a:gd name="T3" fmla="*/ 0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0 w 27"/>
                  <a:gd name="T15" fmla="*/ 2147483647 h 26"/>
                  <a:gd name="T16" fmla="*/ 0 w 27"/>
                  <a:gd name="T17" fmla="*/ 2147483647 h 26"/>
                  <a:gd name="T18" fmla="*/ 2147483647 w 27"/>
                  <a:gd name="T19" fmla="*/ 2147483647 h 26"/>
                  <a:gd name="T20" fmla="*/ 2147483647 w 27"/>
                  <a:gd name="T21" fmla="*/ 2147483647 h 26"/>
                  <a:gd name="T22" fmla="*/ 2147483647 w 27"/>
                  <a:gd name="T23" fmla="*/ 2147483647 h 26"/>
                  <a:gd name="T24" fmla="*/ 2147483647 w 27"/>
                  <a:gd name="T25" fmla="*/ 2147483647 h 26"/>
                  <a:gd name="T26" fmla="*/ 2147483647 w 27"/>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6" y="5"/>
                    </a:moveTo>
                    <a:lnTo>
                      <a:pt x="24" y="0"/>
                    </a:lnTo>
                    <a:lnTo>
                      <a:pt x="23" y="2"/>
                    </a:lnTo>
                    <a:lnTo>
                      <a:pt x="13" y="3"/>
                    </a:lnTo>
                    <a:lnTo>
                      <a:pt x="8" y="5"/>
                    </a:lnTo>
                    <a:lnTo>
                      <a:pt x="4" y="7"/>
                    </a:lnTo>
                    <a:lnTo>
                      <a:pt x="1" y="9"/>
                    </a:lnTo>
                    <a:lnTo>
                      <a:pt x="0" y="10"/>
                    </a:lnTo>
                    <a:lnTo>
                      <a:pt x="0" y="13"/>
                    </a:lnTo>
                    <a:lnTo>
                      <a:pt x="10" y="26"/>
                    </a:lnTo>
                    <a:lnTo>
                      <a:pt x="12" y="26"/>
                    </a:lnTo>
                    <a:lnTo>
                      <a:pt x="27" y="17"/>
                    </a:lnTo>
                    <a:lnTo>
                      <a:pt x="26" y="12"/>
                    </a:lnTo>
                    <a:lnTo>
                      <a:pt x="26" y="5"/>
                    </a:lnTo>
                    <a:close/>
                  </a:path>
                </a:pathLst>
              </a:custGeom>
              <a:solidFill>
                <a:srgbClr val="FF6600"/>
              </a:solidFill>
              <a:ln w="9525">
                <a:solidFill>
                  <a:schemeClr val="bg1"/>
                </a:solidFill>
                <a:round/>
                <a:headEnd/>
                <a:tailEnd/>
              </a:ln>
            </p:spPr>
            <p:txBody>
              <a:bodyPr/>
              <a:lstStyle/>
              <a:p>
                <a:endParaRPr lang="en-US"/>
              </a:p>
            </p:txBody>
          </p:sp>
          <p:sp>
            <p:nvSpPr>
              <p:cNvPr id="249" name="Freeform 48"/>
              <p:cNvSpPr>
                <a:spLocks/>
              </p:cNvSpPr>
              <p:nvPr/>
            </p:nvSpPr>
            <p:spPr bwMode="auto">
              <a:xfrm>
                <a:off x="3698875" y="5422900"/>
                <a:ext cx="6350" cy="12700"/>
              </a:xfrm>
              <a:custGeom>
                <a:avLst/>
                <a:gdLst>
                  <a:gd name="T0" fmla="*/ 2147483647 w 23"/>
                  <a:gd name="T1" fmla="*/ 0 h 44"/>
                  <a:gd name="T2" fmla="*/ 2147483647 w 23"/>
                  <a:gd name="T3" fmla="*/ 0 h 44"/>
                  <a:gd name="T4" fmla="*/ 0 w 23"/>
                  <a:gd name="T5" fmla="*/ 2147483647 h 44"/>
                  <a:gd name="T6" fmla="*/ 0 w 23"/>
                  <a:gd name="T7" fmla="*/ 2147483647 h 44"/>
                  <a:gd name="T8" fmla="*/ 2147483647 w 23"/>
                  <a:gd name="T9" fmla="*/ 2147483647 h 44"/>
                  <a:gd name="T10" fmla="*/ 2147483647 w 23"/>
                  <a:gd name="T11" fmla="*/ 2147483647 h 44"/>
                  <a:gd name="T12" fmla="*/ 2147483647 w 23"/>
                  <a:gd name="T13" fmla="*/ 2147483647 h 44"/>
                  <a:gd name="T14" fmla="*/ 2147483647 w 23"/>
                  <a:gd name="T15" fmla="*/ 2147483647 h 44"/>
                  <a:gd name="T16" fmla="*/ 2147483647 w 23"/>
                  <a:gd name="T17" fmla="*/ 2147483647 h 44"/>
                  <a:gd name="T18" fmla="*/ 2147483647 w 23"/>
                  <a:gd name="T19" fmla="*/ 2147483647 h 44"/>
                  <a:gd name="T20" fmla="*/ 2147483647 w 23"/>
                  <a:gd name="T21" fmla="*/ 2147483647 h 44"/>
                  <a:gd name="T22" fmla="*/ 2147483647 w 23"/>
                  <a:gd name="T23" fmla="*/ 0 h 44"/>
                  <a:gd name="T24" fmla="*/ 2147483647 w 23"/>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4"/>
                  <a:gd name="T41" fmla="*/ 23 w 23"/>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4">
                    <a:moveTo>
                      <a:pt x="3" y="0"/>
                    </a:moveTo>
                    <a:lnTo>
                      <a:pt x="2" y="0"/>
                    </a:lnTo>
                    <a:lnTo>
                      <a:pt x="0" y="3"/>
                    </a:lnTo>
                    <a:lnTo>
                      <a:pt x="0" y="6"/>
                    </a:lnTo>
                    <a:lnTo>
                      <a:pt x="5" y="27"/>
                    </a:lnTo>
                    <a:lnTo>
                      <a:pt x="9" y="36"/>
                    </a:lnTo>
                    <a:lnTo>
                      <a:pt x="13" y="41"/>
                    </a:lnTo>
                    <a:lnTo>
                      <a:pt x="15" y="42"/>
                    </a:lnTo>
                    <a:lnTo>
                      <a:pt x="21" y="44"/>
                    </a:lnTo>
                    <a:lnTo>
                      <a:pt x="23" y="44"/>
                    </a:lnTo>
                    <a:lnTo>
                      <a:pt x="23" y="41"/>
                    </a:lnTo>
                    <a:lnTo>
                      <a:pt x="4" y="0"/>
                    </a:lnTo>
                    <a:lnTo>
                      <a:pt x="3" y="0"/>
                    </a:lnTo>
                    <a:close/>
                  </a:path>
                </a:pathLst>
              </a:custGeom>
              <a:solidFill>
                <a:srgbClr val="FF6600"/>
              </a:solidFill>
              <a:ln w="9525">
                <a:solidFill>
                  <a:schemeClr val="bg1"/>
                </a:solidFill>
                <a:round/>
                <a:headEnd/>
                <a:tailEnd/>
              </a:ln>
            </p:spPr>
            <p:txBody>
              <a:bodyPr/>
              <a:lstStyle/>
              <a:p>
                <a:endParaRPr lang="en-US"/>
              </a:p>
            </p:txBody>
          </p:sp>
          <p:sp>
            <p:nvSpPr>
              <p:cNvPr id="250" name="Freeform 49"/>
              <p:cNvSpPr>
                <a:spLocks/>
              </p:cNvSpPr>
              <p:nvPr/>
            </p:nvSpPr>
            <p:spPr bwMode="auto">
              <a:xfrm>
                <a:off x="3949700" y="5364163"/>
                <a:ext cx="14288" cy="12700"/>
              </a:xfrm>
              <a:custGeom>
                <a:avLst/>
                <a:gdLst>
                  <a:gd name="T0" fmla="*/ 2147483647 w 49"/>
                  <a:gd name="T1" fmla="*/ 2147483647 h 36"/>
                  <a:gd name="T2" fmla="*/ 2147483647 w 49"/>
                  <a:gd name="T3" fmla="*/ 2147483647 h 36"/>
                  <a:gd name="T4" fmla="*/ 2147483647 w 49"/>
                  <a:gd name="T5" fmla="*/ 2147483647 h 36"/>
                  <a:gd name="T6" fmla="*/ 2147483647 w 49"/>
                  <a:gd name="T7" fmla="*/ 2147483647 h 36"/>
                  <a:gd name="T8" fmla="*/ 2147483647 w 49"/>
                  <a:gd name="T9" fmla="*/ 2147483647 h 36"/>
                  <a:gd name="T10" fmla="*/ 2147483647 w 49"/>
                  <a:gd name="T11" fmla="*/ 2147483647 h 36"/>
                  <a:gd name="T12" fmla="*/ 2147483647 w 49"/>
                  <a:gd name="T13" fmla="*/ 0 h 36"/>
                  <a:gd name="T14" fmla="*/ 2147483647 w 49"/>
                  <a:gd name="T15" fmla="*/ 0 h 36"/>
                  <a:gd name="T16" fmla="*/ 2147483647 w 49"/>
                  <a:gd name="T17" fmla="*/ 2147483647 h 36"/>
                  <a:gd name="T18" fmla="*/ 2147483647 w 49"/>
                  <a:gd name="T19" fmla="*/ 2147483647 h 36"/>
                  <a:gd name="T20" fmla="*/ 0 w 49"/>
                  <a:gd name="T21" fmla="*/ 2147483647 h 36"/>
                  <a:gd name="T22" fmla="*/ 0 w 49"/>
                  <a:gd name="T23" fmla="*/ 2147483647 h 36"/>
                  <a:gd name="T24" fmla="*/ 2147483647 w 49"/>
                  <a:gd name="T25" fmla="*/ 2147483647 h 36"/>
                  <a:gd name="T26" fmla="*/ 2147483647 w 49"/>
                  <a:gd name="T27" fmla="*/ 2147483647 h 36"/>
                  <a:gd name="T28" fmla="*/ 2147483647 w 49"/>
                  <a:gd name="T29" fmla="*/ 2147483647 h 36"/>
                  <a:gd name="T30" fmla="*/ 2147483647 w 49"/>
                  <a:gd name="T31" fmla="*/ 2147483647 h 36"/>
                  <a:gd name="T32" fmla="*/ 2147483647 w 49"/>
                  <a:gd name="T33" fmla="*/ 2147483647 h 36"/>
                  <a:gd name="T34" fmla="*/ 2147483647 w 49"/>
                  <a:gd name="T35" fmla="*/ 2147483647 h 36"/>
                  <a:gd name="T36" fmla="*/ 2147483647 w 49"/>
                  <a:gd name="T37" fmla="*/ 2147483647 h 36"/>
                  <a:gd name="T38" fmla="*/ 2147483647 w 49"/>
                  <a:gd name="T39" fmla="*/ 2147483647 h 36"/>
                  <a:gd name="T40" fmla="*/ 2147483647 w 49"/>
                  <a:gd name="T41" fmla="*/ 2147483647 h 36"/>
                  <a:gd name="T42" fmla="*/ 2147483647 w 49"/>
                  <a:gd name="T43" fmla="*/ 2147483647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36"/>
                  <a:gd name="T68" fmla="*/ 49 w 49"/>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36">
                    <a:moveTo>
                      <a:pt x="45" y="14"/>
                    </a:moveTo>
                    <a:lnTo>
                      <a:pt x="42" y="8"/>
                    </a:lnTo>
                    <a:lnTo>
                      <a:pt x="41" y="7"/>
                    </a:lnTo>
                    <a:lnTo>
                      <a:pt x="32" y="2"/>
                    </a:lnTo>
                    <a:lnTo>
                      <a:pt x="31" y="2"/>
                    </a:lnTo>
                    <a:lnTo>
                      <a:pt x="30" y="1"/>
                    </a:lnTo>
                    <a:lnTo>
                      <a:pt x="29" y="0"/>
                    </a:lnTo>
                    <a:lnTo>
                      <a:pt x="27" y="0"/>
                    </a:lnTo>
                    <a:lnTo>
                      <a:pt x="3" y="4"/>
                    </a:lnTo>
                    <a:lnTo>
                      <a:pt x="1" y="5"/>
                    </a:lnTo>
                    <a:lnTo>
                      <a:pt x="0" y="6"/>
                    </a:lnTo>
                    <a:lnTo>
                      <a:pt x="0" y="8"/>
                    </a:lnTo>
                    <a:lnTo>
                      <a:pt x="1" y="12"/>
                    </a:lnTo>
                    <a:lnTo>
                      <a:pt x="6" y="15"/>
                    </a:lnTo>
                    <a:lnTo>
                      <a:pt x="8" y="16"/>
                    </a:lnTo>
                    <a:lnTo>
                      <a:pt x="32" y="29"/>
                    </a:lnTo>
                    <a:lnTo>
                      <a:pt x="44" y="35"/>
                    </a:lnTo>
                    <a:lnTo>
                      <a:pt x="47" y="36"/>
                    </a:lnTo>
                    <a:lnTo>
                      <a:pt x="48" y="35"/>
                    </a:lnTo>
                    <a:lnTo>
                      <a:pt x="49" y="33"/>
                    </a:lnTo>
                    <a:lnTo>
                      <a:pt x="48" y="17"/>
                    </a:lnTo>
                    <a:lnTo>
                      <a:pt x="45" y="14"/>
                    </a:lnTo>
                    <a:close/>
                  </a:path>
                </a:pathLst>
              </a:custGeom>
              <a:solidFill>
                <a:srgbClr val="FF6600"/>
              </a:solidFill>
              <a:ln w="9525">
                <a:solidFill>
                  <a:schemeClr val="bg1"/>
                </a:solidFill>
                <a:round/>
                <a:headEnd/>
                <a:tailEnd/>
              </a:ln>
            </p:spPr>
            <p:txBody>
              <a:bodyPr/>
              <a:lstStyle/>
              <a:p>
                <a:endParaRPr lang="en-US"/>
              </a:p>
            </p:txBody>
          </p:sp>
          <p:sp>
            <p:nvSpPr>
              <p:cNvPr id="251" name="Freeform 50"/>
              <p:cNvSpPr>
                <a:spLocks/>
              </p:cNvSpPr>
              <p:nvPr/>
            </p:nvSpPr>
            <p:spPr bwMode="auto">
              <a:xfrm>
                <a:off x="4256088" y="5183188"/>
                <a:ext cx="9525" cy="7937"/>
              </a:xfrm>
              <a:custGeom>
                <a:avLst/>
                <a:gdLst>
                  <a:gd name="T0" fmla="*/ 2147483647 w 31"/>
                  <a:gd name="T1" fmla="*/ 2147483647 h 24"/>
                  <a:gd name="T2" fmla="*/ 2147483647 w 31"/>
                  <a:gd name="T3" fmla="*/ 2147483647 h 24"/>
                  <a:gd name="T4" fmla="*/ 2147483647 w 31"/>
                  <a:gd name="T5" fmla="*/ 2147483647 h 24"/>
                  <a:gd name="T6" fmla="*/ 2147483647 w 31"/>
                  <a:gd name="T7" fmla="*/ 2147483647 h 24"/>
                  <a:gd name="T8" fmla="*/ 2147483647 w 31"/>
                  <a:gd name="T9" fmla="*/ 2147483647 h 24"/>
                  <a:gd name="T10" fmla="*/ 2147483647 w 31"/>
                  <a:gd name="T11" fmla="*/ 0 h 24"/>
                  <a:gd name="T12" fmla="*/ 2147483647 w 31"/>
                  <a:gd name="T13" fmla="*/ 0 h 24"/>
                  <a:gd name="T14" fmla="*/ 2147483647 w 31"/>
                  <a:gd name="T15" fmla="*/ 2147483647 h 24"/>
                  <a:gd name="T16" fmla="*/ 2147483647 w 31"/>
                  <a:gd name="T17" fmla="*/ 2147483647 h 24"/>
                  <a:gd name="T18" fmla="*/ 0 w 31"/>
                  <a:gd name="T19" fmla="*/ 2147483647 h 24"/>
                  <a:gd name="T20" fmla="*/ 0 w 31"/>
                  <a:gd name="T21" fmla="*/ 2147483647 h 24"/>
                  <a:gd name="T22" fmla="*/ 2147483647 w 31"/>
                  <a:gd name="T23" fmla="*/ 2147483647 h 24"/>
                  <a:gd name="T24" fmla="*/ 2147483647 w 31"/>
                  <a:gd name="T25" fmla="*/ 2147483647 h 24"/>
                  <a:gd name="T26" fmla="*/ 2147483647 w 31"/>
                  <a:gd name="T27" fmla="*/ 2147483647 h 24"/>
                  <a:gd name="T28" fmla="*/ 2147483647 w 31"/>
                  <a:gd name="T29" fmla="*/ 2147483647 h 24"/>
                  <a:gd name="T30" fmla="*/ 2147483647 w 31"/>
                  <a:gd name="T31" fmla="*/ 2147483647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4"/>
                  <a:gd name="T50" fmla="*/ 31 w 31"/>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4">
                    <a:moveTo>
                      <a:pt x="21" y="24"/>
                    </a:moveTo>
                    <a:lnTo>
                      <a:pt x="24" y="23"/>
                    </a:lnTo>
                    <a:lnTo>
                      <a:pt x="25" y="21"/>
                    </a:lnTo>
                    <a:lnTo>
                      <a:pt x="31" y="4"/>
                    </a:lnTo>
                    <a:lnTo>
                      <a:pt x="30" y="2"/>
                    </a:lnTo>
                    <a:lnTo>
                      <a:pt x="29" y="0"/>
                    </a:lnTo>
                    <a:lnTo>
                      <a:pt x="28" y="0"/>
                    </a:lnTo>
                    <a:lnTo>
                      <a:pt x="20" y="3"/>
                    </a:lnTo>
                    <a:lnTo>
                      <a:pt x="1" y="14"/>
                    </a:lnTo>
                    <a:lnTo>
                      <a:pt x="0" y="15"/>
                    </a:lnTo>
                    <a:lnTo>
                      <a:pt x="0" y="18"/>
                    </a:lnTo>
                    <a:lnTo>
                      <a:pt x="1" y="20"/>
                    </a:lnTo>
                    <a:lnTo>
                      <a:pt x="4" y="22"/>
                    </a:lnTo>
                    <a:lnTo>
                      <a:pt x="8" y="23"/>
                    </a:lnTo>
                    <a:lnTo>
                      <a:pt x="19" y="24"/>
                    </a:lnTo>
                    <a:lnTo>
                      <a:pt x="21" y="24"/>
                    </a:lnTo>
                    <a:close/>
                  </a:path>
                </a:pathLst>
              </a:custGeom>
              <a:solidFill>
                <a:srgbClr val="FF6600"/>
              </a:solidFill>
              <a:ln w="9525">
                <a:solidFill>
                  <a:schemeClr val="bg1"/>
                </a:solidFill>
                <a:round/>
                <a:headEnd/>
                <a:tailEnd/>
              </a:ln>
            </p:spPr>
            <p:txBody>
              <a:bodyPr/>
              <a:lstStyle/>
              <a:p>
                <a:endParaRPr lang="en-US"/>
              </a:p>
            </p:txBody>
          </p:sp>
          <p:sp>
            <p:nvSpPr>
              <p:cNvPr id="252" name="Freeform 51"/>
              <p:cNvSpPr>
                <a:spLocks/>
              </p:cNvSpPr>
              <p:nvPr/>
            </p:nvSpPr>
            <p:spPr bwMode="auto">
              <a:xfrm>
                <a:off x="4298950" y="5156200"/>
                <a:ext cx="20638" cy="23813"/>
              </a:xfrm>
              <a:custGeom>
                <a:avLst/>
                <a:gdLst>
                  <a:gd name="T0" fmla="*/ 2147483647 w 70"/>
                  <a:gd name="T1" fmla="*/ 0 h 83"/>
                  <a:gd name="T2" fmla="*/ 2147483647 w 70"/>
                  <a:gd name="T3" fmla="*/ 2147483647 h 83"/>
                  <a:gd name="T4" fmla="*/ 2147483647 w 70"/>
                  <a:gd name="T5" fmla="*/ 2147483647 h 83"/>
                  <a:gd name="T6" fmla="*/ 2147483647 w 70"/>
                  <a:gd name="T7" fmla="*/ 2147483647 h 83"/>
                  <a:gd name="T8" fmla="*/ 2147483647 w 70"/>
                  <a:gd name="T9" fmla="*/ 2147483647 h 83"/>
                  <a:gd name="T10" fmla="*/ 2147483647 w 70"/>
                  <a:gd name="T11" fmla="*/ 2147483647 h 83"/>
                  <a:gd name="T12" fmla="*/ 2147483647 w 70"/>
                  <a:gd name="T13" fmla="*/ 2147483647 h 83"/>
                  <a:gd name="T14" fmla="*/ 0 w 70"/>
                  <a:gd name="T15" fmla="*/ 2147483647 h 83"/>
                  <a:gd name="T16" fmla="*/ 2147483647 w 70"/>
                  <a:gd name="T17" fmla="*/ 2147483647 h 83"/>
                  <a:gd name="T18" fmla="*/ 2147483647 w 70"/>
                  <a:gd name="T19" fmla="*/ 2147483647 h 83"/>
                  <a:gd name="T20" fmla="*/ 2147483647 w 70"/>
                  <a:gd name="T21" fmla="*/ 2147483647 h 83"/>
                  <a:gd name="T22" fmla="*/ 2147483647 w 70"/>
                  <a:gd name="T23" fmla="*/ 2147483647 h 83"/>
                  <a:gd name="T24" fmla="*/ 2147483647 w 70"/>
                  <a:gd name="T25" fmla="*/ 2147483647 h 83"/>
                  <a:gd name="T26" fmla="*/ 2147483647 w 70"/>
                  <a:gd name="T27" fmla="*/ 2147483647 h 83"/>
                  <a:gd name="T28" fmla="*/ 2147483647 w 70"/>
                  <a:gd name="T29" fmla="*/ 2147483647 h 83"/>
                  <a:gd name="T30" fmla="*/ 2147483647 w 70"/>
                  <a:gd name="T31" fmla="*/ 2147483647 h 83"/>
                  <a:gd name="T32" fmla="*/ 2147483647 w 70"/>
                  <a:gd name="T33" fmla="*/ 2147483647 h 83"/>
                  <a:gd name="T34" fmla="*/ 2147483647 w 70"/>
                  <a:gd name="T35" fmla="*/ 2147483647 h 83"/>
                  <a:gd name="T36" fmla="*/ 2147483647 w 70"/>
                  <a:gd name="T37" fmla="*/ 2147483647 h 83"/>
                  <a:gd name="T38" fmla="*/ 2147483647 w 70"/>
                  <a:gd name="T39" fmla="*/ 2147483647 h 83"/>
                  <a:gd name="T40" fmla="*/ 2147483647 w 70"/>
                  <a:gd name="T41" fmla="*/ 2147483647 h 83"/>
                  <a:gd name="T42" fmla="*/ 2147483647 w 70"/>
                  <a:gd name="T43" fmla="*/ 0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83"/>
                  <a:gd name="T68" fmla="*/ 70 w 70"/>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83">
                    <a:moveTo>
                      <a:pt x="60" y="0"/>
                    </a:moveTo>
                    <a:lnTo>
                      <a:pt x="53" y="1"/>
                    </a:lnTo>
                    <a:lnTo>
                      <a:pt x="18" y="11"/>
                    </a:lnTo>
                    <a:lnTo>
                      <a:pt x="13" y="18"/>
                    </a:lnTo>
                    <a:lnTo>
                      <a:pt x="10" y="24"/>
                    </a:lnTo>
                    <a:lnTo>
                      <a:pt x="8" y="31"/>
                    </a:lnTo>
                    <a:lnTo>
                      <a:pt x="8" y="33"/>
                    </a:lnTo>
                    <a:lnTo>
                      <a:pt x="0" y="75"/>
                    </a:lnTo>
                    <a:lnTo>
                      <a:pt x="1" y="78"/>
                    </a:lnTo>
                    <a:lnTo>
                      <a:pt x="1" y="80"/>
                    </a:lnTo>
                    <a:lnTo>
                      <a:pt x="16" y="83"/>
                    </a:lnTo>
                    <a:lnTo>
                      <a:pt x="20" y="82"/>
                    </a:lnTo>
                    <a:lnTo>
                      <a:pt x="42" y="74"/>
                    </a:lnTo>
                    <a:lnTo>
                      <a:pt x="43" y="73"/>
                    </a:lnTo>
                    <a:lnTo>
                      <a:pt x="45" y="72"/>
                    </a:lnTo>
                    <a:lnTo>
                      <a:pt x="45" y="70"/>
                    </a:lnTo>
                    <a:lnTo>
                      <a:pt x="43" y="42"/>
                    </a:lnTo>
                    <a:lnTo>
                      <a:pt x="68" y="14"/>
                    </a:lnTo>
                    <a:lnTo>
                      <a:pt x="70" y="10"/>
                    </a:lnTo>
                    <a:lnTo>
                      <a:pt x="70" y="7"/>
                    </a:lnTo>
                    <a:lnTo>
                      <a:pt x="65" y="2"/>
                    </a:lnTo>
                    <a:lnTo>
                      <a:pt x="60" y="0"/>
                    </a:lnTo>
                    <a:close/>
                  </a:path>
                </a:pathLst>
              </a:custGeom>
              <a:solidFill>
                <a:srgbClr val="FF6600"/>
              </a:solidFill>
              <a:ln w="9525">
                <a:solidFill>
                  <a:schemeClr val="bg1"/>
                </a:solidFill>
                <a:round/>
                <a:headEnd/>
                <a:tailEnd/>
              </a:ln>
            </p:spPr>
            <p:txBody>
              <a:bodyPr/>
              <a:lstStyle/>
              <a:p>
                <a:endParaRPr lang="en-US"/>
              </a:p>
            </p:txBody>
          </p:sp>
          <p:sp>
            <p:nvSpPr>
              <p:cNvPr id="253" name="Freeform 52"/>
              <p:cNvSpPr>
                <a:spLocks/>
              </p:cNvSpPr>
              <p:nvPr/>
            </p:nvSpPr>
            <p:spPr bwMode="auto">
              <a:xfrm>
                <a:off x="4587875" y="4719638"/>
                <a:ext cx="6350" cy="7937"/>
              </a:xfrm>
              <a:custGeom>
                <a:avLst/>
                <a:gdLst>
                  <a:gd name="T0" fmla="*/ 2147483647 w 20"/>
                  <a:gd name="T1" fmla="*/ 2147483647 h 21"/>
                  <a:gd name="T2" fmla="*/ 2147483647 w 20"/>
                  <a:gd name="T3" fmla="*/ 0 h 21"/>
                  <a:gd name="T4" fmla="*/ 2147483647 w 20"/>
                  <a:gd name="T5" fmla="*/ 0 h 21"/>
                  <a:gd name="T6" fmla="*/ 2147483647 w 20"/>
                  <a:gd name="T7" fmla="*/ 2147483647 h 21"/>
                  <a:gd name="T8" fmla="*/ 0 w 20"/>
                  <a:gd name="T9" fmla="*/ 2147483647 h 21"/>
                  <a:gd name="T10" fmla="*/ 2147483647 w 20"/>
                  <a:gd name="T11" fmla="*/ 2147483647 h 21"/>
                  <a:gd name="T12" fmla="*/ 2147483647 w 20"/>
                  <a:gd name="T13" fmla="*/ 2147483647 h 21"/>
                  <a:gd name="T14" fmla="*/ 2147483647 w 20"/>
                  <a:gd name="T15" fmla="*/ 2147483647 h 21"/>
                  <a:gd name="T16" fmla="*/ 2147483647 w 20"/>
                  <a:gd name="T17" fmla="*/ 2147483647 h 21"/>
                  <a:gd name="T18" fmla="*/ 2147483647 w 20"/>
                  <a:gd name="T19" fmla="*/ 2147483647 h 21"/>
                  <a:gd name="T20" fmla="*/ 2147483647 w 20"/>
                  <a:gd name="T21" fmla="*/ 2147483647 h 21"/>
                  <a:gd name="T22" fmla="*/ 2147483647 w 20"/>
                  <a:gd name="T23" fmla="*/ 2147483647 h 21"/>
                  <a:gd name="T24" fmla="*/ 2147483647 w 20"/>
                  <a:gd name="T25" fmla="*/ 2147483647 h 21"/>
                  <a:gd name="T26" fmla="*/ 2147483647 w 20"/>
                  <a:gd name="T27" fmla="*/ 2147483647 h 21"/>
                  <a:gd name="T28" fmla="*/ 2147483647 w 20"/>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1"/>
                  <a:gd name="T47" fmla="*/ 20 w 20"/>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1">
                    <a:moveTo>
                      <a:pt x="16" y="3"/>
                    </a:moveTo>
                    <a:lnTo>
                      <a:pt x="8" y="0"/>
                    </a:lnTo>
                    <a:lnTo>
                      <a:pt x="3" y="0"/>
                    </a:lnTo>
                    <a:lnTo>
                      <a:pt x="2" y="3"/>
                    </a:lnTo>
                    <a:lnTo>
                      <a:pt x="0" y="10"/>
                    </a:lnTo>
                    <a:lnTo>
                      <a:pt x="1" y="11"/>
                    </a:lnTo>
                    <a:lnTo>
                      <a:pt x="1" y="13"/>
                    </a:lnTo>
                    <a:lnTo>
                      <a:pt x="3" y="16"/>
                    </a:lnTo>
                    <a:lnTo>
                      <a:pt x="10" y="19"/>
                    </a:lnTo>
                    <a:lnTo>
                      <a:pt x="13" y="20"/>
                    </a:lnTo>
                    <a:lnTo>
                      <a:pt x="16" y="21"/>
                    </a:lnTo>
                    <a:lnTo>
                      <a:pt x="17" y="20"/>
                    </a:lnTo>
                    <a:lnTo>
                      <a:pt x="20" y="10"/>
                    </a:lnTo>
                    <a:lnTo>
                      <a:pt x="16" y="4"/>
                    </a:lnTo>
                    <a:lnTo>
                      <a:pt x="16" y="3"/>
                    </a:lnTo>
                    <a:close/>
                  </a:path>
                </a:pathLst>
              </a:custGeom>
              <a:solidFill>
                <a:srgbClr val="FF6600"/>
              </a:solidFill>
              <a:ln w="9525">
                <a:solidFill>
                  <a:schemeClr val="bg1"/>
                </a:solidFill>
                <a:round/>
                <a:headEnd/>
                <a:tailEnd/>
              </a:ln>
            </p:spPr>
            <p:txBody>
              <a:bodyPr/>
              <a:lstStyle/>
              <a:p>
                <a:endParaRPr lang="en-US"/>
              </a:p>
            </p:txBody>
          </p:sp>
          <p:sp>
            <p:nvSpPr>
              <p:cNvPr id="254" name="Freeform 53"/>
              <p:cNvSpPr>
                <a:spLocks/>
              </p:cNvSpPr>
              <p:nvPr/>
            </p:nvSpPr>
            <p:spPr bwMode="auto">
              <a:xfrm>
                <a:off x="4371975" y="5049838"/>
                <a:ext cx="14288" cy="15875"/>
              </a:xfrm>
              <a:custGeom>
                <a:avLst/>
                <a:gdLst>
                  <a:gd name="T0" fmla="*/ 2147483647 w 45"/>
                  <a:gd name="T1" fmla="*/ 2147483647 h 53"/>
                  <a:gd name="T2" fmla="*/ 2147483647 w 45"/>
                  <a:gd name="T3" fmla="*/ 2147483647 h 53"/>
                  <a:gd name="T4" fmla="*/ 2147483647 w 45"/>
                  <a:gd name="T5" fmla="*/ 2147483647 h 53"/>
                  <a:gd name="T6" fmla="*/ 2147483647 w 45"/>
                  <a:gd name="T7" fmla="*/ 0 h 53"/>
                  <a:gd name="T8" fmla="*/ 2147483647 w 45"/>
                  <a:gd name="T9" fmla="*/ 2147483647 h 53"/>
                  <a:gd name="T10" fmla="*/ 0 w 45"/>
                  <a:gd name="T11" fmla="*/ 2147483647 h 53"/>
                  <a:gd name="T12" fmla="*/ 0 w 45"/>
                  <a:gd name="T13" fmla="*/ 2147483647 h 53"/>
                  <a:gd name="T14" fmla="*/ 0 w 45"/>
                  <a:gd name="T15" fmla="*/ 2147483647 h 53"/>
                  <a:gd name="T16" fmla="*/ 2147483647 w 45"/>
                  <a:gd name="T17" fmla="*/ 2147483647 h 53"/>
                  <a:gd name="T18" fmla="*/ 2147483647 w 45"/>
                  <a:gd name="T19" fmla="*/ 2147483647 h 53"/>
                  <a:gd name="T20" fmla="*/ 2147483647 w 45"/>
                  <a:gd name="T21" fmla="*/ 2147483647 h 53"/>
                  <a:gd name="T22" fmla="*/ 2147483647 w 45"/>
                  <a:gd name="T23" fmla="*/ 2147483647 h 53"/>
                  <a:gd name="T24" fmla="*/ 2147483647 w 45"/>
                  <a:gd name="T25" fmla="*/ 2147483647 h 53"/>
                  <a:gd name="T26" fmla="*/ 2147483647 w 45"/>
                  <a:gd name="T27" fmla="*/ 2147483647 h 53"/>
                  <a:gd name="T28" fmla="*/ 2147483647 w 45"/>
                  <a:gd name="T29" fmla="*/ 2147483647 h 53"/>
                  <a:gd name="T30" fmla="*/ 2147483647 w 45"/>
                  <a:gd name="T31" fmla="*/ 2147483647 h 53"/>
                  <a:gd name="T32" fmla="*/ 2147483647 w 45"/>
                  <a:gd name="T33" fmla="*/ 2147483647 h 53"/>
                  <a:gd name="T34" fmla="*/ 2147483647 w 45"/>
                  <a:gd name="T35" fmla="*/ 2147483647 h 53"/>
                  <a:gd name="T36" fmla="*/ 2147483647 w 45"/>
                  <a:gd name="T37" fmla="*/ 2147483647 h 53"/>
                  <a:gd name="T38" fmla="*/ 2147483647 w 45"/>
                  <a:gd name="T39" fmla="*/ 2147483647 h 53"/>
                  <a:gd name="T40" fmla="*/ 2147483647 w 45"/>
                  <a:gd name="T41" fmla="*/ 2147483647 h 53"/>
                  <a:gd name="T42" fmla="*/ 2147483647 w 45"/>
                  <a:gd name="T43" fmla="*/ 2147483647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3"/>
                  <a:gd name="T68" fmla="*/ 45 w 45"/>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3">
                    <a:moveTo>
                      <a:pt x="40" y="9"/>
                    </a:moveTo>
                    <a:lnTo>
                      <a:pt x="37" y="8"/>
                    </a:lnTo>
                    <a:lnTo>
                      <a:pt x="11" y="1"/>
                    </a:lnTo>
                    <a:lnTo>
                      <a:pt x="9" y="0"/>
                    </a:lnTo>
                    <a:lnTo>
                      <a:pt x="8" y="2"/>
                    </a:lnTo>
                    <a:lnTo>
                      <a:pt x="0" y="29"/>
                    </a:lnTo>
                    <a:lnTo>
                      <a:pt x="0" y="42"/>
                    </a:lnTo>
                    <a:lnTo>
                      <a:pt x="0" y="44"/>
                    </a:lnTo>
                    <a:lnTo>
                      <a:pt x="2" y="46"/>
                    </a:lnTo>
                    <a:lnTo>
                      <a:pt x="11" y="51"/>
                    </a:lnTo>
                    <a:lnTo>
                      <a:pt x="10" y="50"/>
                    </a:lnTo>
                    <a:lnTo>
                      <a:pt x="8" y="49"/>
                    </a:lnTo>
                    <a:lnTo>
                      <a:pt x="13" y="52"/>
                    </a:lnTo>
                    <a:lnTo>
                      <a:pt x="18" y="53"/>
                    </a:lnTo>
                    <a:lnTo>
                      <a:pt x="20" y="53"/>
                    </a:lnTo>
                    <a:lnTo>
                      <a:pt x="28" y="52"/>
                    </a:lnTo>
                    <a:lnTo>
                      <a:pt x="32" y="50"/>
                    </a:lnTo>
                    <a:lnTo>
                      <a:pt x="32" y="49"/>
                    </a:lnTo>
                    <a:lnTo>
                      <a:pt x="45" y="24"/>
                    </a:lnTo>
                    <a:lnTo>
                      <a:pt x="45" y="22"/>
                    </a:lnTo>
                    <a:lnTo>
                      <a:pt x="41" y="10"/>
                    </a:lnTo>
                    <a:lnTo>
                      <a:pt x="40" y="9"/>
                    </a:lnTo>
                    <a:close/>
                  </a:path>
                </a:pathLst>
              </a:custGeom>
              <a:solidFill>
                <a:srgbClr val="FF6600"/>
              </a:solidFill>
              <a:ln w="9525">
                <a:solidFill>
                  <a:schemeClr val="bg1"/>
                </a:solidFill>
                <a:round/>
                <a:headEnd/>
                <a:tailEnd/>
              </a:ln>
            </p:spPr>
            <p:txBody>
              <a:bodyPr/>
              <a:lstStyle/>
              <a:p>
                <a:endParaRPr lang="en-US"/>
              </a:p>
            </p:txBody>
          </p:sp>
          <p:sp>
            <p:nvSpPr>
              <p:cNvPr id="255" name="Freeform 54"/>
              <p:cNvSpPr>
                <a:spLocks/>
              </p:cNvSpPr>
              <p:nvPr/>
            </p:nvSpPr>
            <p:spPr bwMode="auto">
              <a:xfrm>
                <a:off x="4521200" y="4765675"/>
                <a:ext cx="9525" cy="6350"/>
              </a:xfrm>
              <a:custGeom>
                <a:avLst/>
                <a:gdLst>
                  <a:gd name="T0" fmla="*/ 2147483647 w 33"/>
                  <a:gd name="T1" fmla="*/ 2147483647 h 21"/>
                  <a:gd name="T2" fmla="*/ 2147483647 w 33"/>
                  <a:gd name="T3" fmla="*/ 2147483647 h 21"/>
                  <a:gd name="T4" fmla="*/ 2147483647 w 33"/>
                  <a:gd name="T5" fmla="*/ 2147483647 h 21"/>
                  <a:gd name="T6" fmla="*/ 2147483647 w 33"/>
                  <a:gd name="T7" fmla="*/ 2147483647 h 21"/>
                  <a:gd name="T8" fmla="*/ 2147483647 w 33"/>
                  <a:gd name="T9" fmla="*/ 2147483647 h 21"/>
                  <a:gd name="T10" fmla="*/ 2147483647 w 33"/>
                  <a:gd name="T11" fmla="*/ 2147483647 h 21"/>
                  <a:gd name="T12" fmla="*/ 2147483647 w 33"/>
                  <a:gd name="T13" fmla="*/ 2147483647 h 21"/>
                  <a:gd name="T14" fmla="*/ 2147483647 w 33"/>
                  <a:gd name="T15" fmla="*/ 0 h 21"/>
                  <a:gd name="T16" fmla="*/ 2147483647 w 33"/>
                  <a:gd name="T17" fmla="*/ 2147483647 h 21"/>
                  <a:gd name="T18" fmla="*/ 2147483647 w 33"/>
                  <a:gd name="T19" fmla="*/ 2147483647 h 21"/>
                  <a:gd name="T20" fmla="*/ 2147483647 w 33"/>
                  <a:gd name="T21" fmla="*/ 2147483647 h 21"/>
                  <a:gd name="T22" fmla="*/ 0 w 33"/>
                  <a:gd name="T23" fmla="*/ 2147483647 h 21"/>
                  <a:gd name="T24" fmla="*/ 0 w 33"/>
                  <a:gd name="T25" fmla="*/ 2147483647 h 21"/>
                  <a:gd name="T26" fmla="*/ 2147483647 w 33"/>
                  <a:gd name="T27" fmla="*/ 2147483647 h 21"/>
                  <a:gd name="T28" fmla="*/ 2147483647 w 33"/>
                  <a:gd name="T29" fmla="*/ 2147483647 h 21"/>
                  <a:gd name="T30" fmla="*/ 2147483647 w 33"/>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1"/>
                  <a:gd name="T50" fmla="*/ 33 w 3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1">
                    <a:moveTo>
                      <a:pt x="2" y="21"/>
                    </a:moveTo>
                    <a:lnTo>
                      <a:pt x="14" y="21"/>
                    </a:lnTo>
                    <a:lnTo>
                      <a:pt x="16" y="21"/>
                    </a:lnTo>
                    <a:lnTo>
                      <a:pt x="31" y="8"/>
                    </a:lnTo>
                    <a:lnTo>
                      <a:pt x="31" y="5"/>
                    </a:lnTo>
                    <a:lnTo>
                      <a:pt x="33" y="3"/>
                    </a:lnTo>
                    <a:lnTo>
                      <a:pt x="32" y="1"/>
                    </a:lnTo>
                    <a:lnTo>
                      <a:pt x="29" y="0"/>
                    </a:lnTo>
                    <a:lnTo>
                      <a:pt x="26" y="1"/>
                    </a:lnTo>
                    <a:lnTo>
                      <a:pt x="3" y="8"/>
                    </a:lnTo>
                    <a:lnTo>
                      <a:pt x="2" y="10"/>
                    </a:lnTo>
                    <a:lnTo>
                      <a:pt x="0" y="11"/>
                    </a:lnTo>
                    <a:lnTo>
                      <a:pt x="0" y="14"/>
                    </a:lnTo>
                    <a:lnTo>
                      <a:pt x="1" y="15"/>
                    </a:lnTo>
                    <a:lnTo>
                      <a:pt x="1" y="19"/>
                    </a:lnTo>
                    <a:lnTo>
                      <a:pt x="2" y="21"/>
                    </a:lnTo>
                    <a:close/>
                  </a:path>
                </a:pathLst>
              </a:custGeom>
              <a:solidFill>
                <a:srgbClr val="FF6600"/>
              </a:solidFill>
              <a:ln w="9525">
                <a:solidFill>
                  <a:schemeClr val="bg1"/>
                </a:solidFill>
                <a:round/>
                <a:headEnd/>
                <a:tailEnd/>
              </a:ln>
            </p:spPr>
            <p:txBody>
              <a:bodyPr/>
              <a:lstStyle/>
              <a:p>
                <a:endParaRPr lang="en-US"/>
              </a:p>
            </p:txBody>
          </p:sp>
          <p:sp>
            <p:nvSpPr>
              <p:cNvPr id="256" name="Freeform 55"/>
              <p:cNvSpPr>
                <a:spLocks/>
              </p:cNvSpPr>
              <p:nvPr/>
            </p:nvSpPr>
            <p:spPr bwMode="auto">
              <a:xfrm>
                <a:off x="4545013" y="5151438"/>
                <a:ext cx="14287" cy="12700"/>
              </a:xfrm>
              <a:custGeom>
                <a:avLst/>
                <a:gdLst>
                  <a:gd name="T0" fmla="*/ 2147483647 w 49"/>
                  <a:gd name="T1" fmla="*/ 2147483647 h 42"/>
                  <a:gd name="T2" fmla="*/ 2147483647 w 49"/>
                  <a:gd name="T3" fmla="*/ 0 h 42"/>
                  <a:gd name="T4" fmla="*/ 2147483647 w 49"/>
                  <a:gd name="T5" fmla="*/ 2147483647 h 42"/>
                  <a:gd name="T6" fmla="*/ 2147483647 w 49"/>
                  <a:gd name="T7" fmla="*/ 2147483647 h 42"/>
                  <a:gd name="T8" fmla="*/ 2147483647 w 49"/>
                  <a:gd name="T9" fmla="*/ 2147483647 h 42"/>
                  <a:gd name="T10" fmla="*/ 0 w 49"/>
                  <a:gd name="T11" fmla="*/ 2147483647 h 42"/>
                  <a:gd name="T12" fmla="*/ 2147483647 w 49"/>
                  <a:gd name="T13" fmla="*/ 2147483647 h 42"/>
                  <a:gd name="T14" fmla="*/ 2147483647 w 49"/>
                  <a:gd name="T15" fmla="*/ 2147483647 h 42"/>
                  <a:gd name="T16" fmla="*/ 2147483647 w 49"/>
                  <a:gd name="T17" fmla="*/ 2147483647 h 42"/>
                  <a:gd name="T18" fmla="*/ 2147483647 w 49"/>
                  <a:gd name="T19" fmla="*/ 2147483647 h 42"/>
                  <a:gd name="T20" fmla="*/ 2147483647 w 49"/>
                  <a:gd name="T21" fmla="*/ 2147483647 h 42"/>
                  <a:gd name="T22" fmla="*/ 2147483647 w 49"/>
                  <a:gd name="T23" fmla="*/ 2147483647 h 42"/>
                  <a:gd name="T24" fmla="*/ 2147483647 w 49"/>
                  <a:gd name="T25" fmla="*/ 2147483647 h 42"/>
                  <a:gd name="T26" fmla="*/ 2147483647 w 49"/>
                  <a:gd name="T27" fmla="*/ 2147483647 h 42"/>
                  <a:gd name="T28" fmla="*/ 2147483647 w 49"/>
                  <a:gd name="T29" fmla="*/ 2147483647 h 42"/>
                  <a:gd name="T30" fmla="*/ 2147483647 w 49"/>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42"/>
                  <a:gd name="T50" fmla="*/ 49 w 49"/>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42">
                    <a:moveTo>
                      <a:pt x="43" y="2"/>
                    </a:moveTo>
                    <a:lnTo>
                      <a:pt x="26" y="0"/>
                    </a:lnTo>
                    <a:lnTo>
                      <a:pt x="25" y="1"/>
                    </a:lnTo>
                    <a:lnTo>
                      <a:pt x="16" y="4"/>
                    </a:lnTo>
                    <a:lnTo>
                      <a:pt x="7" y="12"/>
                    </a:lnTo>
                    <a:lnTo>
                      <a:pt x="0" y="34"/>
                    </a:lnTo>
                    <a:lnTo>
                      <a:pt x="3" y="36"/>
                    </a:lnTo>
                    <a:lnTo>
                      <a:pt x="4" y="38"/>
                    </a:lnTo>
                    <a:lnTo>
                      <a:pt x="7" y="42"/>
                    </a:lnTo>
                    <a:lnTo>
                      <a:pt x="10" y="42"/>
                    </a:lnTo>
                    <a:lnTo>
                      <a:pt x="25" y="42"/>
                    </a:lnTo>
                    <a:lnTo>
                      <a:pt x="26" y="40"/>
                    </a:lnTo>
                    <a:lnTo>
                      <a:pt x="46" y="20"/>
                    </a:lnTo>
                    <a:lnTo>
                      <a:pt x="49" y="15"/>
                    </a:lnTo>
                    <a:lnTo>
                      <a:pt x="45" y="3"/>
                    </a:lnTo>
                    <a:lnTo>
                      <a:pt x="43" y="2"/>
                    </a:lnTo>
                    <a:close/>
                  </a:path>
                </a:pathLst>
              </a:custGeom>
              <a:solidFill>
                <a:srgbClr val="FF6600"/>
              </a:solidFill>
              <a:ln w="9525">
                <a:solidFill>
                  <a:schemeClr val="bg1"/>
                </a:solidFill>
                <a:round/>
                <a:headEnd/>
                <a:tailEnd/>
              </a:ln>
            </p:spPr>
            <p:txBody>
              <a:bodyPr/>
              <a:lstStyle/>
              <a:p>
                <a:endParaRPr lang="en-US"/>
              </a:p>
            </p:txBody>
          </p:sp>
          <p:sp>
            <p:nvSpPr>
              <p:cNvPr id="257" name="Freeform 56"/>
              <p:cNvSpPr>
                <a:spLocks/>
              </p:cNvSpPr>
              <p:nvPr/>
            </p:nvSpPr>
            <p:spPr bwMode="auto">
              <a:xfrm>
                <a:off x="4516438" y="4837113"/>
                <a:ext cx="11112" cy="7937"/>
              </a:xfrm>
              <a:custGeom>
                <a:avLst/>
                <a:gdLst>
                  <a:gd name="T0" fmla="*/ 2147483647 w 38"/>
                  <a:gd name="T1" fmla="*/ 2147483647 h 26"/>
                  <a:gd name="T2" fmla="*/ 2147483647 w 38"/>
                  <a:gd name="T3" fmla="*/ 2147483647 h 26"/>
                  <a:gd name="T4" fmla="*/ 2147483647 w 38"/>
                  <a:gd name="T5" fmla="*/ 0 h 26"/>
                  <a:gd name="T6" fmla="*/ 2147483647 w 38"/>
                  <a:gd name="T7" fmla="*/ 0 h 26"/>
                  <a:gd name="T8" fmla="*/ 2147483647 w 38"/>
                  <a:gd name="T9" fmla="*/ 2147483647 h 26"/>
                  <a:gd name="T10" fmla="*/ 2147483647 w 38"/>
                  <a:gd name="T11" fmla="*/ 2147483647 h 26"/>
                  <a:gd name="T12" fmla="*/ 2147483647 w 38"/>
                  <a:gd name="T13" fmla="*/ 2147483647 h 26"/>
                  <a:gd name="T14" fmla="*/ 2147483647 w 38"/>
                  <a:gd name="T15" fmla="*/ 2147483647 h 26"/>
                  <a:gd name="T16" fmla="*/ 0 w 38"/>
                  <a:gd name="T17" fmla="*/ 2147483647 h 26"/>
                  <a:gd name="T18" fmla="*/ 2147483647 w 38"/>
                  <a:gd name="T19" fmla="*/ 2147483647 h 26"/>
                  <a:gd name="T20" fmla="*/ 2147483647 w 38"/>
                  <a:gd name="T21" fmla="*/ 2147483647 h 26"/>
                  <a:gd name="T22" fmla="*/ 2147483647 w 38"/>
                  <a:gd name="T23" fmla="*/ 2147483647 h 26"/>
                  <a:gd name="T24" fmla="*/ 2147483647 w 38"/>
                  <a:gd name="T25" fmla="*/ 2147483647 h 26"/>
                  <a:gd name="T26" fmla="*/ 2147483647 w 38"/>
                  <a:gd name="T27" fmla="*/ 2147483647 h 26"/>
                  <a:gd name="T28" fmla="*/ 2147483647 w 38"/>
                  <a:gd name="T29" fmla="*/ 2147483647 h 26"/>
                  <a:gd name="T30" fmla="*/ 2147483647 w 38"/>
                  <a:gd name="T31" fmla="*/ 2147483647 h 26"/>
                  <a:gd name="T32" fmla="*/ 2147483647 w 38"/>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6"/>
                  <a:gd name="T53" fmla="*/ 38 w 3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6">
                    <a:moveTo>
                      <a:pt x="30" y="8"/>
                    </a:moveTo>
                    <a:lnTo>
                      <a:pt x="25" y="5"/>
                    </a:lnTo>
                    <a:lnTo>
                      <a:pt x="17" y="0"/>
                    </a:lnTo>
                    <a:lnTo>
                      <a:pt x="14" y="0"/>
                    </a:lnTo>
                    <a:lnTo>
                      <a:pt x="11" y="2"/>
                    </a:lnTo>
                    <a:lnTo>
                      <a:pt x="5" y="5"/>
                    </a:lnTo>
                    <a:lnTo>
                      <a:pt x="4" y="10"/>
                    </a:lnTo>
                    <a:lnTo>
                      <a:pt x="1" y="18"/>
                    </a:lnTo>
                    <a:lnTo>
                      <a:pt x="0" y="19"/>
                    </a:lnTo>
                    <a:lnTo>
                      <a:pt x="1" y="20"/>
                    </a:lnTo>
                    <a:lnTo>
                      <a:pt x="26" y="25"/>
                    </a:lnTo>
                    <a:lnTo>
                      <a:pt x="29" y="26"/>
                    </a:lnTo>
                    <a:lnTo>
                      <a:pt x="31" y="25"/>
                    </a:lnTo>
                    <a:lnTo>
                      <a:pt x="38" y="20"/>
                    </a:lnTo>
                    <a:lnTo>
                      <a:pt x="35" y="18"/>
                    </a:lnTo>
                    <a:lnTo>
                      <a:pt x="30" y="9"/>
                    </a:lnTo>
                    <a:lnTo>
                      <a:pt x="30" y="8"/>
                    </a:lnTo>
                    <a:close/>
                  </a:path>
                </a:pathLst>
              </a:custGeom>
              <a:solidFill>
                <a:srgbClr val="FF6600"/>
              </a:solidFill>
              <a:ln w="9525">
                <a:solidFill>
                  <a:schemeClr val="bg1"/>
                </a:solidFill>
                <a:round/>
                <a:headEnd/>
                <a:tailEnd/>
              </a:ln>
            </p:spPr>
            <p:txBody>
              <a:bodyPr/>
              <a:lstStyle/>
              <a:p>
                <a:endParaRPr lang="en-US"/>
              </a:p>
            </p:txBody>
          </p:sp>
          <p:sp>
            <p:nvSpPr>
              <p:cNvPr id="258" name="Freeform 57"/>
              <p:cNvSpPr>
                <a:spLocks/>
              </p:cNvSpPr>
              <p:nvPr/>
            </p:nvSpPr>
            <p:spPr bwMode="auto">
              <a:xfrm>
                <a:off x="4514850" y="4948238"/>
                <a:ext cx="14288" cy="9525"/>
              </a:xfrm>
              <a:custGeom>
                <a:avLst/>
                <a:gdLst>
                  <a:gd name="T0" fmla="*/ 2147483647 w 49"/>
                  <a:gd name="T1" fmla="*/ 2147483647 h 33"/>
                  <a:gd name="T2" fmla="*/ 2147483647 w 49"/>
                  <a:gd name="T3" fmla="*/ 0 h 33"/>
                  <a:gd name="T4" fmla="*/ 2147483647 w 49"/>
                  <a:gd name="T5" fmla="*/ 2147483647 h 33"/>
                  <a:gd name="T6" fmla="*/ 2147483647 w 49"/>
                  <a:gd name="T7" fmla="*/ 2147483647 h 33"/>
                  <a:gd name="T8" fmla="*/ 2147483647 w 49"/>
                  <a:gd name="T9" fmla="*/ 2147483647 h 33"/>
                  <a:gd name="T10" fmla="*/ 0 w 49"/>
                  <a:gd name="T11" fmla="*/ 2147483647 h 33"/>
                  <a:gd name="T12" fmla="*/ 2147483647 w 49"/>
                  <a:gd name="T13" fmla="*/ 2147483647 h 33"/>
                  <a:gd name="T14" fmla="*/ 2147483647 w 49"/>
                  <a:gd name="T15" fmla="*/ 2147483647 h 33"/>
                  <a:gd name="T16" fmla="*/ 2147483647 w 49"/>
                  <a:gd name="T17" fmla="*/ 2147483647 h 33"/>
                  <a:gd name="T18" fmla="*/ 2147483647 w 49"/>
                  <a:gd name="T19" fmla="*/ 2147483647 h 33"/>
                  <a:gd name="T20" fmla="*/ 2147483647 w 49"/>
                  <a:gd name="T21" fmla="*/ 2147483647 h 33"/>
                  <a:gd name="T22" fmla="*/ 2147483647 w 49"/>
                  <a:gd name="T23" fmla="*/ 2147483647 h 33"/>
                  <a:gd name="T24" fmla="*/ 2147483647 w 49"/>
                  <a:gd name="T25" fmla="*/ 2147483647 h 33"/>
                  <a:gd name="T26" fmla="*/ 2147483647 w 49"/>
                  <a:gd name="T27" fmla="*/ 2147483647 h 33"/>
                  <a:gd name="T28" fmla="*/ 2147483647 w 49"/>
                  <a:gd name="T29" fmla="*/ 2147483647 h 33"/>
                  <a:gd name="T30" fmla="*/ 2147483647 w 49"/>
                  <a:gd name="T31" fmla="*/ 2147483647 h 33"/>
                  <a:gd name="T32" fmla="*/ 2147483647 w 49"/>
                  <a:gd name="T33" fmla="*/ 214748364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3"/>
                  <a:gd name="T53" fmla="*/ 49 w 4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3">
                    <a:moveTo>
                      <a:pt x="8" y="1"/>
                    </a:moveTo>
                    <a:lnTo>
                      <a:pt x="7" y="0"/>
                    </a:lnTo>
                    <a:lnTo>
                      <a:pt x="5" y="1"/>
                    </a:lnTo>
                    <a:lnTo>
                      <a:pt x="4" y="3"/>
                    </a:lnTo>
                    <a:lnTo>
                      <a:pt x="3" y="5"/>
                    </a:lnTo>
                    <a:lnTo>
                      <a:pt x="0" y="10"/>
                    </a:lnTo>
                    <a:lnTo>
                      <a:pt x="1" y="14"/>
                    </a:lnTo>
                    <a:lnTo>
                      <a:pt x="3" y="19"/>
                    </a:lnTo>
                    <a:lnTo>
                      <a:pt x="4" y="21"/>
                    </a:lnTo>
                    <a:lnTo>
                      <a:pt x="16" y="26"/>
                    </a:lnTo>
                    <a:lnTo>
                      <a:pt x="29" y="31"/>
                    </a:lnTo>
                    <a:lnTo>
                      <a:pt x="34" y="33"/>
                    </a:lnTo>
                    <a:lnTo>
                      <a:pt x="36" y="33"/>
                    </a:lnTo>
                    <a:lnTo>
                      <a:pt x="42" y="32"/>
                    </a:lnTo>
                    <a:lnTo>
                      <a:pt x="49" y="14"/>
                    </a:lnTo>
                    <a:lnTo>
                      <a:pt x="48" y="13"/>
                    </a:lnTo>
                    <a:lnTo>
                      <a:pt x="8" y="1"/>
                    </a:lnTo>
                    <a:close/>
                  </a:path>
                </a:pathLst>
              </a:custGeom>
              <a:solidFill>
                <a:srgbClr val="FF6600"/>
              </a:solidFill>
              <a:ln w="9525">
                <a:solidFill>
                  <a:schemeClr val="bg1"/>
                </a:solidFill>
                <a:round/>
                <a:headEnd/>
                <a:tailEnd/>
              </a:ln>
            </p:spPr>
            <p:txBody>
              <a:bodyPr/>
              <a:lstStyle/>
              <a:p>
                <a:endParaRPr lang="en-US"/>
              </a:p>
            </p:txBody>
          </p:sp>
          <p:sp>
            <p:nvSpPr>
              <p:cNvPr id="259" name="Freeform 58"/>
              <p:cNvSpPr>
                <a:spLocks/>
              </p:cNvSpPr>
              <p:nvPr/>
            </p:nvSpPr>
            <p:spPr bwMode="auto">
              <a:xfrm>
                <a:off x="4397375" y="5049838"/>
                <a:ext cx="19050" cy="19050"/>
              </a:xfrm>
              <a:custGeom>
                <a:avLst/>
                <a:gdLst>
                  <a:gd name="T0" fmla="*/ 2147483647 w 62"/>
                  <a:gd name="T1" fmla="*/ 2147483647 h 60"/>
                  <a:gd name="T2" fmla="*/ 2147483647 w 62"/>
                  <a:gd name="T3" fmla="*/ 2147483647 h 60"/>
                  <a:gd name="T4" fmla="*/ 2147483647 w 62"/>
                  <a:gd name="T5" fmla="*/ 0 h 60"/>
                  <a:gd name="T6" fmla="*/ 2147483647 w 62"/>
                  <a:gd name="T7" fmla="*/ 0 h 60"/>
                  <a:gd name="T8" fmla="*/ 2147483647 w 62"/>
                  <a:gd name="T9" fmla="*/ 2147483647 h 60"/>
                  <a:gd name="T10" fmla="*/ 2147483647 w 62"/>
                  <a:gd name="T11" fmla="*/ 2147483647 h 60"/>
                  <a:gd name="T12" fmla="*/ 2147483647 w 62"/>
                  <a:gd name="T13" fmla="*/ 2147483647 h 60"/>
                  <a:gd name="T14" fmla="*/ 2147483647 w 62"/>
                  <a:gd name="T15" fmla="*/ 2147483647 h 60"/>
                  <a:gd name="T16" fmla="*/ 0 w 62"/>
                  <a:gd name="T17" fmla="*/ 2147483647 h 60"/>
                  <a:gd name="T18" fmla="*/ 2147483647 w 62"/>
                  <a:gd name="T19" fmla="*/ 2147483647 h 60"/>
                  <a:gd name="T20" fmla="*/ 2147483647 w 62"/>
                  <a:gd name="T21" fmla="*/ 2147483647 h 60"/>
                  <a:gd name="T22" fmla="*/ 2147483647 w 62"/>
                  <a:gd name="T23" fmla="*/ 2147483647 h 60"/>
                  <a:gd name="T24" fmla="*/ 2147483647 w 62"/>
                  <a:gd name="T25" fmla="*/ 2147483647 h 60"/>
                  <a:gd name="T26" fmla="*/ 2147483647 w 62"/>
                  <a:gd name="T27" fmla="*/ 2147483647 h 60"/>
                  <a:gd name="T28" fmla="*/ 2147483647 w 62"/>
                  <a:gd name="T29" fmla="*/ 2147483647 h 60"/>
                  <a:gd name="T30" fmla="*/ 2147483647 w 62"/>
                  <a:gd name="T31" fmla="*/ 2147483647 h 60"/>
                  <a:gd name="T32" fmla="*/ 2147483647 w 62"/>
                  <a:gd name="T33" fmla="*/ 2147483647 h 60"/>
                  <a:gd name="T34" fmla="*/ 2147483647 w 62"/>
                  <a:gd name="T35" fmla="*/ 2147483647 h 60"/>
                  <a:gd name="T36" fmla="*/ 2147483647 w 62"/>
                  <a:gd name="T37" fmla="*/ 2147483647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60"/>
                  <a:gd name="T59" fmla="*/ 62 w 62"/>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60">
                    <a:moveTo>
                      <a:pt x="56" y="10"/>
                    </a:moveTo>
                    <a:lnTo>
                      <a:pt x="55" y="8"/>
                    </a:lnTo>
                    <a:lnTo>
                      <a:pt x="43" y="0"/>
                    </a:lnTo>
                    <a:lnTo>
                      <a:pt x="41" y="0"/>
                    </a:lnTo>
                    <a:lnTo>
                      <a:pt x="5" y="37"/>
                    </a:lnTo>
                    <a:lnTo>
                      <a:pt x="4" y="46"/>
                    </a:lnTo>
                    <a:lnTo>
                      <a:pt x="3" y="49"/>
                    </a:lnTo>
                    <a:lnTo>
                      <a:pt x="1" y="51"/>
                    </a:lnTo>
                    <a:lnTo>
                      <a:pt x="0" y="56"/>
                    </a:lnTo>
                    <a:lnTo>
                      <a:pt x="2" y="59"/>
                    </a:lnTo>
                    <a:lnTo>
                      <a:pt x="4" y="60"/>
                    </a:lnTo>
                    <a:lnTo>
                      <a:pt x="10" y="59"/>
                    </a:lnTo>
                    <a:lnTo>
                      <a:pt x="52" y="52"/>
                    </a:lnTo>
                    <a:lnTo>
                      <a:pt x="58" y="41"/>
                    </a:lnTo>
                    <a:lnTo>
                      <a:pt x="61" y="40"/>
                    </a:lnTo>
                    <a:lnTo>
                      <a:pt x="61" y="38"/>
                    </a:lnTo>
                    <a:lnTo>
                      <a:pt x="62" y="22"/>
                    </a:lnTo>
                    <a:lnTo>
                      <a:pt x="61" y="20"/>
                    </a:lnTo>
                    <a:lnTo>
                      <a:pt x="56" y="10"/>
                    </a:lnTo>
                    <a:close/>
                  </a:path>
                </a:pathLst>
              </a:custGeom>
              <a:solidFill>
                <a:srgbClr val="FF6600"/>
              </a:solidFill>
              <a:ln w="9525">
                <a:solidFill>
                  <a:schemeClr val="bg1"/>
                </a:solidFill>
                <a:round/>
                <a:headEnd/>
                <a:tailEnd/>
              </a:ln>
            </p:spPr>
            <p:txBody>
              <a:bodyPr/>
              <a:lstStyle/>
              <a:p>
                <a:endParaRPr lang="en-US"/>
              </a:p>
            </p:txBody>
          </p:sp>
          <p:sp>
            <p:nvSpPr>
              <p:cNvPr id="260" name="Freeform 59"/>
              <p:cNvSpPr>
                <a:spLocks/>
              </p:cNvSpPr>
              <p:nvPr/>
            </p:nvSpPr>
            <p:spPr bwMode="auto">
              <a:xfrm>
                <a:off x="4537075" y="4892675"/>
                <a:ext cx="22225" cy="31750"/>
              </a:xfrm>
              <a:custGeom>
                <a:avLst/>
                <a:gdLst>
                  <a:gd name="T0" fmla="*/ 2147483647 w 68"/>
                  <a:gd name="T1" fmla="*/ 2147483647 h 110"/>
                  <a:gd name="T2" fmla="*/ 2147483647 w 68"/>
                  <a:gd name="T3" fmla="*/ 2147483647 h 110"/>
                  <a:gd name="T4" fmla="*/ 2147483647 w 68"/>
                  <a:gd name="T5" fmla="*/ 2147483647 h 110"/>
                  <a:gd name="T6" fmla="*/ 2147483647 w 68"/>
                  <a:gd name="T7" fmla="*/ 2147483647 h 110"/>
                  <a:gd name="T8" fmla="*/ 2147483647 w 68"/>
                  <a:gd name="T9" fmla="*/ 2147483647 h 110"/>
                  <a:gd name="T10" fmla="*/ 2147483647 w 68"/>
                  <a:gd name="T11" fmla="*/ 2147483647 h 110"/>
                  <a:gd name="T12" fmla="*/ 2147483647 w 68"/>
                  <a:gd name="T13" fmla="*/ 0 h 110"/>
                  <a:gd name="T14" fmla="*/ 2147483647 w 68"/>
                  <a:gd name="T15" fmla="*/ 0 h 110"/>
                  <a:gd name="T16" fmla="*/ 2147483647 w 68"/>
                  <a:gd name="T17" fmla="*/ 0 h 110"/>
                  <a:gd name="T18" fmla="*/ 2147483647 w 68"/>
                  <a:gd name="T19" fmla="*/ 2147483647 h 110"/>
                  <a:gd name="T20" fmla="*/ 2147483647 w 68"/>
                  <a:gd name="T21" fmla="*/ 2147483647 h 110"/>
                  <a:gd name="T22" fmla="*/ 2147483647 w 68"/>
                  <a:gd name="T23" fmla="*/ 2147483647 h 110"/>
                  <a:gd name="T24" fmla="*/ 2147483647 w 68"/>
                  <a:gd name="T25" fmla="*/ 2147483647 h 110"/>
                  <a:gd name="T26" fmla="*/ 0 w 68"/>
                  <a:gd name="T27" fmla="*/ 2147483647 h 110"/>
                  <a:gd name="T28" fmla="*/ 2147483647 w 68"/>
                  <a:gd name="T29" fmla="*/ 2147483647 h 110"/>
                  <a:gd name="T30" fmla="*/ 2147483647 w 68"/>
                  <a:gd name="T31" fmla="*/ 2147483647 h 110"/>
                  <a:gd name="T32" fmla="*/ 2147483647 w 68"/>
                  <a:gd name="T33" fmla="*/ 2147483647 h 110"/>
                  <a:gd name="T34" fmla="*/ 2147483647 w 68"/>
                  <a:gd name="T35" fmla="*/ 2147483647 h 110"/>
                  <a:gd name="T36" fmla="*/ 2147483647 w 68"/>
                  <a:gd name="T37" fmla="*/ 2147483647 h 110"/>
                  <a:gd name="T38" fmla="*/ 2147483647 w 68"/>
                  <a:gd name="T39" fmla="*/ 2147483647 h 110"/>
                  <a:gd name="T40" fmla="*/ 2147483647 w 68"/>
                  <a:gd name="T41" fmla="*/ 2147483647 h 110"/>
                  <a:gd name="T42" fmla="*/ 2147483647 w 68"/>
                  <a:gd name="T43" fmla="*/ 2147483647 h 110"/>
                  <a:gd name="T44" fmla="*/ 2147483647 w 68"/>
                  <a:gd name="T45" fmla="*/ 2147483647 h 110"/>
                  <a:gd name="T46" fmla="*/ 2147483647 w 68"/>
                  <a:gd name="T47" fmla="*/ 2147483647 h 110"/>
                  <a:gd name="T48" fmla="*/ 2147483647 w 68"/>
                  <a:gd name="T49" fmla="*/ 2147483647 h 110"/>
                  <a:gd name="T50" fmla="*/ 2147483647 w 68"/>
                  <a:gd name="T51" fmla="*/ 2147483647 h 110"/>
                  <a:gd name="T52" fmla="*/ 2147483647 w 68"/>
                  <a:gd name="T53" fmla="*/ 2147483647 h 110"/>
                  <a:gd name="T54" fmla="*/ 2147483647 w 68"/>
                  <a:gd name="T55" fmla="*/ 2147483647 h 110"/>
                  <a:gd name="T56" fmla="*/ 2147483647 w 68"/>
                  <a:gd name="T57" fmla="*/ 2147483647 h 110"/>
                  <a:gd name="T58" fmla="*/ 2147483647 w 68"/>
                  <a:gd name="T59" fmla="*/ 2147483647 h 110"/>
                  <a:gd name="T60" fmla="*/ 2147483647 w 68"/>
                  <a:gd name="T61" fmla="*/ 2147483647 h 110"/>
                  <a:gd name="T62" fmla="*/ 2147483647 w 68"/>
                  <a:gd name="T63" fmla="*/ 2147483647 h 110"/>
                  <a:gd name="T64" fmla="*/ 2147483647 w 68"/>
                  <a:gd name="T65" fmla="*/ 2147483647 h 110"/>
                  <a:gd name="T66" fmla="*/ 2147483647 w 68"/>
                  <a:gd name="T67" fmla="*/ 2147483647 h 110"/>
                  <a:gd name="T68" fmla="*/ 2147483647 w 68"/>
                  <a:gd name="T69" fmla="*/ 2147483647 h 110"/>
                  <a:gd name="T70" fmla="*/ 2147483647 w 68"/>
                  <a:gd name="T71" fmla="*/ 2147483647 h 110"/>
                  <a:gd name="T72" fmla="*/ 2147483647 w 68"/>
                  <a:gd name="T73" fmla="*/ 2147483647 h 110"/>
                  <a:gd name="T74" fmla="*/ 2147483647 w 68"/>
                  <a:gd name="T75" fmla="*/ 2147483647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10"/>
                  <a:gd name="T116" fmla="*/ 68 w 6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10">
                    <a:moveTo>
                      <a:pt x="64" y="50"/>
                    </a:moveTo>
                    <a:lnTo>
                      <a:pt x="67" y="43"/>
                    </a:lnTo>
                    <a:lnTo>
                      <a:pt x="68" y="40"/>
                    </a:lnTo>
                    <a:lnTo>
                      <a:pt x="67" y="38"/>
                    </a:lnTo>
                    <a:lnTo>
                      <a:pt x="33" y="2"/>
                    </a:lnTo>
                    <a:lnTo>
                      <a:pt x="32" y="1"/>
                    </a:lnTo>
                    <a:lnTo>
                      <a:pt x="30" y="0"/>
                    </a:lnTo>
                    <a:lnTo>
                      <a:pt x="24" y="0"/>
                    </a:lnTo>
                    <a:lnTo>
                      <a:pt x="23" y="0"/>
                    </a:lnTo>
                    <a:lnTo>
                      <a:pt x="12" y="13"/>
                    </a:lnTo>
                    <a:lnTo>
                      <a:pt x="4" y="26"/>
                    </a:lnTo>
                    <a:lnTo>
                      <a:pt x="3" y="29"/>
                    </a:lnTo>
                    <a:lnTo>
                      <a:pt x="2" y="31"/>
                    </a:lnTo>
                    <a:lnTo>
                      <a:pt x="0" y="79"/>
                    </a:lnTo>
                    <a:lnTo>
                      <a:pt x="1" y="81"/>
                    </a:lnTo>
                    <a:lnTo>
                      <a:pt x="9" y="97"/>
                    </a:lnTo>
                    <a:lnTo>
                      <a:pt x="11" y="101"/>
                    </a:lnTo>
                    <a:lnTo>
                      <a:pt x="13" y="102"/>
                    </a:lnTo>
                    <a:lnTo>
                      <a:pt x="21" y="105"/>
                    </a:lnTo>
                    <a:lnTo>
                      <a:pt x="30" y="110"/>
                    </a:lnTo>
                    <a:lnTo>
                      <a:pt x="35" y="110"/>
                    </a:lnTo>
                    <a:lnTo>
                      <a:pt x="36" y="108"/>
                    </a:lnTo>
                    <a:lnTo>
                      <a:pt x="37" y="106"/>
                    </a:lnTo>
                    <a:lnTo>
                      <a:pt x="37" y="104"/>
                    </a:lnTo>
                    <a:lnTo>
                      <a:pt x="36" y="102"/>
                    </a:lnTo>
                    <a:lnTo>
                      <a:pt x="33" y="100"/>
                    </a:lnTo>
                    <a:lnTo>
                      <a:pt x="32" y="97"/>
                    </a:lnTo>
                    <a:lnTo>
                      <a:pt x="46" y="55"/>
                    </a:lnTo>
                    <a:lnTo>
                      <a:pt x="48" y="52"/>
                    </a:lnTo>
                    <a:lnTo>
                      <a:pt x="51" y="48"/>
                    </a:lnTo>
                    <a:lnTo>
                      <a:pt x="52" y="46"/>
                    </a:lnTo>
                    <a:lnTo>
                      <a:pt x="54" y="45"/>
                    </a:lnTo>
                    <a:lnTo>
                      <a:pt x="56" y="45"/>
                    </a:lnTo>
                    <a:lnTo>
                      <a:pt x="58" y="46"/>
                    </a:lnTo>
                    <a:lnTo>
                      <a:pt x="61" y="48"/>
                    </a:lnTo>
                    <a:lnTo>
                      <a:pt x="62" y="50"/>
                    </a:lnTo>
                    <a:lnTo>
                      <a:pt x="63" y="51"/>
                    </a:lnTo>
                    <a:lnTo>
                      <a:pt x="64" y="50"/>
                    </a:lnTo>
                    <a:close/>
                  </a:path>
                </a:pathLst>
              </a:custGeom>
              <a:solidFill>
                <a:srgbClr val="FF6600"/>
              </a:solidFill>
              <a:ln w="9525">
                <a:solidFill>
                  <a:schemeClr val="bg1"/>
                </a:solidFill>
                <a:round/>
                <a:headEnd/>
                <a:tailEnd/>
              </a:ln>
            </p:spPr>
            <p:txBody>
              <a:bodyPr/>
              <a:lstStyle/>
              <a:p>
                <a:endParaRPr lang="en-US"/>
              </a:p>
            </p:txBody>
          </p:sp>
          <p:sp>
            <p:nvSpPr>
              <p:cNvPr id="261" name="Freeform 60"/>
              <p:cNvSpPr>
                <a:spLocks/>
              </p:cNvSpPr>
              <p:nvPr/>
            </p:nvSpPr>
            <p:spPr bwMode="auto">
              <a:xfrm>
                <a:off x="4562475" y="4781550"/>
                <a:ext cx="3175" cy="3175"/>
              </a:xfrm>
              <a:custGeom>
                <a:avLst/>
                <a:gdLst>
                  <a:gd name="T0" fmla="*/ 2147483647 w 13"/>
                  <a:gd name="T1" fmla="*/ 2147483647 h 13"/>
                  <a:gd name="T2" fmla="*/ 2147483647 w 13"/>
                  <a:gd name="T3" fmla="*/ 2147483647 h 13"/>
                  <a:gd name="T4" fmla="*/ 2147483647 w 13"/>
                  <a:gd name="T5" fmla="*/ 2147483647 h 13"/>
                  <a:gd name="T6" fmla="*/ 2147483647 w 13"/>
                  <a:gd name="T7" fmla="*/ 2147483647 h 13"/>
                  <a:gd name="T8" fmla="*/ 2147483647 w 13"/>
                  <a:gd name="T9" fmla="*/ 2147483647 h 13"/>
                  <a:gd name="T10" fmla="*/ 2147483647 w 13"/>
                  <a:gd name="T11" fmla="*/ 2147483647 h 13"/>
                  <a:gd name="T12" fmla="*/ 2147483647 w 13"/>
                  <a:gd name="T13" fmla="*/ 2147483647 h 13"/>
                  <a:gd name="T14" fmla="*/ 2147483647 w 13"/>
                  <a:gd name="T15" fmla="*/ 0 h 13"/>
                  <a:gd name="T16" fmla="*/ 2147483647 w 13"/>
                  <a:gd name="T17" fmla="*/ 2147483647 h 13"/>
                  <a:gd name="T18" fmla="*/ 2147483647 w 13"/>
                  <a:gd name="T19" fmla="*/ 2147483647 h 13"/>
                  <a:gd name="T20" fmla="*/ 0 w 13"/>
                  <a:gd name="T21" fmla="*/ 2147483647 h 13"/>
                  <a:gd name="T22" fmla="*/ 0 w 13"/>
                  <a:gd name="T23" fmla="*/ 2147483647 h 13"/>
                  <a:gd name="T24" fmla="*/ 0 w 13"/>
                  <a:gd name="T25" fmla="*/ 2147483647 h 13"/>
                  <a:gd name="T26" fmla="*/ 2147483647 w 13"/>
                  <a:gd name="T27" fmla="*/ 2147483647 h 13"/>
                  <a:gd name="T28" fmla="*/ 2147483647 w 13"/>
                  <a:gd name="T29" fmla="*/ 2147483647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3"/>
                  <a:gd name="T47" fmla="*/ 13 w 1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3">
                    <a:moveTo>
                      <a:pt x="2" y="13"/>
                    </a:moveTo>
                    <a:lnTo>
                      <a:pt x="4" y="13"/>
                    </a:lnTo>
                    <a:lnTo>
                      <a:pt x="9" y="12"/>
                    </a:lnTo>
                    <a:lnTo>
                      <a:pt x="11" y="11"/>
                    </a:lnTo>
                    <a:lnTo>
                      <a:pt x="13" y="8"/>
                    </a:lnTo>
                    <a:lnTo>
                      <a:pt x="12" y="3"/>
                    </a:lnTo>
                    <a:lnTo>
                      <a:pt x="11" y="1"/>
                    </a:lnTo>
                    <a:lnTo>
                      <a:pt x="5" y="0"/>
                    </a:lnTo>
                    <a:lnTo>
                      <a:pt x="4" y="1"/>
                    </a:lnTo>
                    <a:lnTo>
                      <a:pt x="1" y="3"/>
                    </a:lnTo>
                    <a:lnTo>
                      <a:pt x="0" y="5"/>
                    </a:lnTo>
                    <a:lnTo>
                      <a:pt x="0" y="11"/>
                    </a:lnTo>
                    <a:lnTo>
                      <a:pt x="0" y="12"/>
                    </a:lnTo>
                    <a:lnTo>
                      <a:pt x="1" y="13"/>
                    </a:lnTo>
                    <a:lnTo>
                      <a:pt x="2" y="13"/>
                    </a:lnTo>
                    <a:close/>
                  </a:path>
                </a:pathLst>
              </a:custGeom>
              <a:solidFill>
                <a:srgbClr val="FF6600"/>
              </a:solidFill>
              <a:ln w="9525">
                <a:solidFill>
                  <a:schemeClr val="bg1"/>
                </a:solidFill>
                <a:round/>
                <a:headEnd/>
                <a:tailEnd/>
              </a:ln>
            </p:spPr>
            <p:txBody>
              <a:bodyPr/>
              <a:lstStyle/>
              <a:p>
                <a:endParaRPr lang="en-US"/>
              </a:p>
            </p:txBody>
          </p:sp>
          <p:sp>
            <p:nvSpPr>
              <p:cNvPr id="262" name="Freeform 61"/>
              <p:cNvSpPr>
                <a:spLocks/>
              </p:cNvSpPr>
              <p:nvPr/>
            </p:nvSpPr>
            <p:spPr bwMode="auto">
              <a:xfrm>
                <a:off x="4572000" y="4770438"/>
                <a:ext cx="4763" cy="4762"/>
              </a:xfrm>
              <a:custGeom>
                <a:avLst/>
                <a:gdLst>
                  <a:gd name="T0" fmla="*/ 2147483647 w 15"/>
                  <a:gd name="T1" fmla="*/ 2147483647 h 20"/>
                  <a:gd name="T2" fmla="*/ 2147483647 w 15"/>
                  <a:gd name="T3" fmla="*/ 2147483647 h 20"/>
                  <a:gd name="T4" fmla="*/ 2147483647 w 15"/>
                  <a:gd name="T5" fmla="*/ 2147483647 h 20"/>
                  <a:gd name="T6" fmla="*/ 2147483647 w 15"/>
                  <a:gd name="T7" fmla="*/ 2147483647 h 20"/>
                  <a:gd name="T8" fmla="*/ 2147483647 w 15"/>
                  <a:gd name="T9" fmla="*/ 2147483647 h 20"/>
                  <a:gd name="T10" fmla="*/ 2147483647 w 15"/>
                  <a:gd name="T11" fmla="*/ 2147483647 h 20"/>
                  <a:gd name="T12" fmla="*/ 2147483647 w 15"/>
                  <a:gd name="T13" fmla="*/ 0 h 20"/>
                  <a:gd name="T14" fmla="*/ 2147483647 w 15"/>
                  <a:gd name="T15" fmla="*/ 2147483647 h 20"/>
                  <a:gd name="T16" fmla="*/ 2147483647 w 15"/>
                  <a:gd name="T17" fmla="*/ 2147483647 h 20"/>
                  <a:gd name="T18" fmla="*/ 0 w 15"/>
                  <a:gd name="T19" fmla="*/ 2147483647 h 20"/>
                  <a:gd name="T20" fmla="*/ 0 w 15"/>
                  <a:gd name="T21" fmla="*/ 2147483647 h 20"/>
                  <a:gd name="T22" fmla="*/ 0 w 15"/>
                  <a:gd name="T23" fmla="*/ 2147483647 h 20"/>
                  <a:gd name="T24" fmla="*/ 2147483647 w 15"/>
                  <a:gd name="T25" fmla="*/ 2147483647 h 20"/>
                  <a:gd name="T26" fmla="*/ 2147483647 w 15"/>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0"/>
                  <a:gd name="T44" fmla="*/ 15 w 15"/>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0">
                    <a:moveTo>
                      <a:pt x="3" y="20"/>
                    </a:moveTo>
                    <a:lnTo>
                      <a:pt x="6" y="20"/>
                    </a:lnTo>
                    <a:lnTo>
                      <a:pt x="14" y="10"/>
                    </a:lnTo>
                    <a:lnTo>
                      <a:pt x="15" y="8"/>
                    </a:lnTo>
                    <a:lnTo>
                      <a:pt x="15" y="5"/>
                    </a:lnTo>
                    <a:lnTo>
                      <a:pt x="15" y="2"/>
                    </a:lnTo>
                    <a:lnTo>
                      <a:pt x="14" y="0"/>
                    </a:lnTo>
                    <a:lnTo>
                      <a:pt x="10" y="1"/>
                    </a:lnTo>
                    <a:lnTo>
                      <a:pt x="1" y="12"/>
                    </a:lnTo>
                    <a:lnTo>
                      <a:pt x="0" y="15"/>
                    </a:lnTo>
                    <a:lnTo>
                      <a:pt x="0" y="17"/>
                    </a:lnTo>
                    <a:lnTo>
                      <a:pt x="0" y="19"/>
                    </a:lnTo>
                    <a:lnTo>
                      <a:pt x="2" y="20"/>
                    </a:lnTo>
                    <a:lnTo>
                      <a:pt x="3" y="20"/>
                    </a:lnTo>
                    <a:close/>
                  </a:path>
                </a:pathLst>
              </a:custGeom>
              <a:solidFill>
                <a:srgbClr val="FF6600"/>
              </a:solidFill>
              <a:ln w="9525">
                <a:solidFill>
                  <a:schemeClr val="bg1"/>
                </a:solidFill>
                <a:round/>
                <a:headEnd/>
                <a:tailEnd/>
              </a:ln>
            </p:spPr>
            <p:txBody>
              <a:bodyPr/>
              <a:lstStyle/>
              <a:p>
                <a:endParaRPr lang="en-US"/>
              </a:p>
            </p:txBody>
          </p:sp>
          <p:sp>
            <p:nvSpPr>
              <p:cNvPr id="263" name="Freeform 62"/>
              <p:cNvSpPr>
                <a:spLocks/>
              </p:cNvSpPr>
              <p:nvPr/>
            </p:nvSpPr>
            <p:spPr bwMode="auto">
              <a:xfrm>
                <a:off x="4629150" y="4587875"/>
                <a:ext cx="9525" cy="3175"/>
              </a:xfrm>
              <a:custGeom>
                <a:avLst/>
                <a:gdLst>
                  <a:gd name="T0" fmla="*/ 2147483647 w 26"/>
                  <a:gd name="T1" fmla="*/ 2147483647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2147483647 w 26"/>
                  <a:gd name="T21" fmla="*/ 0 h 12"/>
                  <a:gd name="T22" fmla="*/ 2147483647 w 26"/>
                  <a:gd name="T23" fmla="*/ 2147483647 h 12"/>
                  <a:gd name="T24" fmla="*/ 2147483647 w 26"/>
                  <a:gd name="T25" fmla="*/ 2147483647 h 12"/>
                  <a:gd name="T26" fmla="*/ 2147483647 w 26"/>
                  <a:gd name="T27" fmla="*/ 2147483647 h 12"/>
                  <a:gd name="T28" fmla="*/ 0 w 26"/>
                  <a:gd name="T29" fmla="*/ 2147483647 h 12"/>
                  <a:gd name="T30" fmla="*/ 2147483647 w 26"/>
                  <a:gd name="T31" fmla="*/ 2147483647 h 12"/>
                  <a:gd name="T32" fmla="*/ 2147483647 w 26"/>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2"/>
                  <a:gd name="T53" fmla="*/ 26 w 2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2">
                    <a:moveTo>
                      <a:pt x="15" y="11"/>
                    </a:moveTo>
                    <a:lnTo>
                      <a:pt x="17" y="11"/>
                    </a:lnTo>
                    <a:lnTo>
                      <a:pt x="19" y="12"/>
                    </a:lnTo>
                    <a:lnTo>
                      <a:pt x="21" y="12"/>
                    </a:lnTo>
                    <a:lnTo>
                      <a:pt x="24" y="12"/>
                    </a:lnTo>
                    <a:lnTo>
                      <a:pt x="25" y="11"/>
                    </a:lnTo>
                    <a:lnTo>
                      <a:pt x="26" y="8"/>
                    </a:lnTo>
                    <a:lnTo>
                      <a:pt x="25" y="3"/>
                    </a:lnTo>
                    <a:lnTo>
                      <a:pt x="23" y="2"/>
                    </a:lnTo>
                    <a:lnTo>
                      <a:pt x="21" y="1"/>
                    </a:lnTo>
                    <a:lnTo>
                      <a:pt x="19" y="0"/>
                    </a:lnTo>
                    <a:lnTo>
                      <a:pt x="12" y="1"/>
                    </a:lnTo>
                    <a:lnTo>
                      <a:pt x="3" y="2"/>
                    </a:lnTo>
                    <a:lnTo>
                      <a:pt x="2" y="3"/>
                    </a:lnTo>
                    <a:lnTo>
                      <a:pt x="0" y="6"/>
                    </a:lnTo>
                    <a:lnTo>
                      <a:pt x="13" y="11"/>
                    </a:lnTo>
                    <a:lnTo>
                      <a:pt x="15" y="11"/>
                    </a:lnTo>
                    <a:close/>
                  </a:path>
                </a:pathLst>
              </a:custGeom>
              <a:solidFill>
                <a:srgbClr val="FF6600"/>
              </a:solidFill>
              <a:ln w="9525">
                <a:solidFill>
                  <a:schemeClr val="bg1"/>
                </a:solidFill>
                <a:round/>
                <a:headEnd/>
                <a:tailEnd/>
              </a:ln>
            </p:spPr>
            <p:txBody>
              <a:bodyPr/>
              <a:lstStyle/>
              <a:p>
                <a:endParaRPr lang="en-US"/>
              </a:p>
            </p:txBody>
          </p:sp>
          <p:sp>
            <p:nvSpPr>
              <p:cNvPr id="264" name="Freeform 63"/>
              <p:cNvSpPr>
                <a:spLocks/>
              </p:cNvSpPr>
              <p:nvPr/>
            </p:nvSpPr>
            <p:spPr bwMode="auto">
              <a:xfrm>
                <a:off x="3852863" y="5387975"/>
                <a:ext cx="6350" cy="9525"/>
              </a:xfrm>
              <a:custGeom>
                <a:avLst/>
                <a:gdLst>
                  <a:gd name="T0" fmla="*/ 2147483647 w 18"/>
                  <a:gd name="T1" fmla="*/ 0 h 32"/>
                  <a:gd name="T2" fmla="*/ 2147483647 w 18"/>
                  <a:gd name="T3" fmla="*/ 0 h 32"/>
                  <a:gd name="T4" fmla="*/ 2147483647 w 18"/>
                  <a:gd name="T5" fmla="*/ 0 h 32"/>
                  <a:gd name="T6" fmla="*/ 2147483647 w 18"/>
                  <a:gd name="T7" fmla="*/ 2147483647 h 32"/>
                  <a:gd name="T8" fmla="*/ 2147483647 w 18"/>
                  <a:gd name="T9" fmla="*/ 2147483647 h 32"/>
                  <a:gd name="T10" fmla="*/ 2147483647 w 18"/>
                  <a:gd name="T11" fmla="*/ 2147483647 h 32"/>
                  <a:gd name="T12" fmla="*/ 0 w 18"/>
                  <a:gd name="T13" fmla="*/ 2147483647 h 32"/>
                  <a:gd name="T14" fmla="*/ 0 w 18"/>
                  <a:gd name="T15" fmla="*/ 2147483647 h 32"/>
                  <a:gd name="T16" fmla="*/ 2147483647 w 18"/>
                  <a:gd name="T17" fmla="*/ 2147483647 h 32"/>
                  <a:gd name="T18" fmla="*/ 2147483647 w 18"/>
                  <a:gd name="T19" fmla="*/ 2147483647 h 32"/>
                  <a:gd name="T20" fmla="*/ 2147483647 w 18"/>
                  <a:gd name="T21" fmla="*/ 2147483647 h 32"/>
                  <a:gd name="T22" fmla="*/ 2147483647 w 18"/>
                  <a:gd name="T23" fmla="*/ 2147483647 h 32"/>
                  <a:gd name="T24" fmla="*/ 2147483647 w 18"/>
                  <a:gd name="T25" fmla="*/ 2147483647 h 32"/>
                  <a:gd name="T26" fmla="*/ 2147483647 w 18"/>
                  <a:gd name="T27" fmla="*/ 2147483647 h 32"/>
                  <a:gd name="T28" fmla="*/ 2147483647 w 18"/>
                  <a:gd name="T29" fmla="*/ 2147483647 h 32"/>
                  <a:gd name="T30" fmla="*/ 2147483647 w 18"/>
                  <a:gd name="T31" fmla="*/ 2147483647 h 32"/>
                  <a:gd name="T32" fmla="*/ 2147483647 w 18"/>
                  <a:gd name="T33" fmla="*/ 2147483647 h 32"/>
                  <a:gd name="T34" fmla="*/ 2147483647 w 18"/>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32"/>
                  <a:gd name="T56" fmla="*/ 18 w 1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32">
                    <a:moveTo>
                      <a:pt x="17" y="0"/>
                    </a:moveTo>
                    <a:lnTo>
                      <a:pt x="17" y="0"/>
                    </a:lnTo>
                    <a:lnTo>
                      <a:pt x="16" y="0"/>
                    </a:lnTo>
                    <a:lnTo>
                      <a:pt x="3" y="9"/>
                    </a:lnTo>
                    <a:lnTo>
                      <a:pt x="2" y="10"/>
                    </a:lnTo>
                    <a:lnTo>
                      <a:pt x="1" y="11"/>
                    </a:lnTo>
                    <a:lnTo>
                      <a:pt x="0" y="17"/>
                    </a:lnTo>
                    <a:lnTo>
                      <a:pt x="0" y="19"/>
                    </a:lnTo>
                    <a:lnTo>
                      <a:pt x="1" y="23"/>
                    </a:lnTo>
                    <a:lnTo>
                      <a:pt x="2" y="27"/>
                    </a:lnTo>
                    <a:lnTo>
                      <a:pt x="9" y="32"/>
                    </a:lnTo>
                    <a:lnTo>
                      <a:pt x="13" y="32"/>
                    </a:lnTo>
                    <a:lnTo>
                      <a:pt x="16" y="31"/>
                    </a:lnTo>
                    <a:lnTo>
                      <a:pt x="16" y="30"/>
                    </a:lnTo>
                    <a:lnTo>
                      <a:pt x="17" y="27"/>
                    </a:lnTo>
                    <a:lnTo>
                      <a:pt x="18" y="4"/>
                    </a:lnTo>
                    <a:lnTo>
                      <a:pt x="18" y="3"/>
                    </a:lnTo>
                    <a:lnTo>
                      <a:pt x="17" y="0"/>
                    </a:lnTo>
                    <a:close/>
                  </a:path>
                </a:pathLst>
              </a:custGeom>
              <a:solidFill>
                <a:srgbClr val="FF6600"/>
              </a:solidFill>
              <a:ln w="9525">
                <a:solidFill>
                  <a:schemeClr val="bg1"/>
                </a:solidFill>
                <a:round/>
                <a:headEnd/>
                <a:tailEnd/>
              </a:ln>
            </p:spPr>
            <p:txBody>
              <a:bodyPr/>
              <a:lstStyle/>
              <a:p>
                <a:endParaRPr lang="en-US"/>
              </a:p>
            </p:txBody>
          </p:sp>
          <p:sp>
            <p:nvSpPr>
              <p:cNvPr id="265" name="Freeform 64"/>
              <p:cNvSpPr>
                <a:spLocks/>
              </p:cNvSpPr>
              <p:nvPr/>
            </p:nvSpPr>
            <p:spPr bwMode="auto">
              <a:xfrm>
                <a:off x="4657725" y="4554538"/>
                <a:ext cx="15875" cy="20637"/>
              </a:xfrm>
              <a:custGeom>
                <a:avLst/>
                <a:gdLst>
                  <a:gd name="T0" fmla="*/ 2147483647 w 51"/>
                  <a:gd name="T1" fmla="*/ 2147483647 h 70"/>
                  <a:gd name="T2" fmla="*/ 2147483647 w 51"/>
                  <a:gd name="T3" fmla="*/ 0 h 70"/>
                  <a:gd name="T4" fmla="*/ 2147483647 w 51"/>
                  <a:gd name="T5" fmla="*/ 0 h 70"/>
                  <a:gd name="T6" fmla="*/ 2147483647 w 51"/>
                  <a:gd name="T7" fmla="*/ 0 h 70"/>
                  <a:gd name="T8" fmla="*/ 2147483647 w 51"/>
                  <a:gd name="T9" fmla="*/ 2147483647 h 70"/>
                  <a:gd name="T10" fmla="*/ 2147483647 w 51"/>
                  <a:gd name="T11" fmla="*/ 2147483647 h 70"/>
                  <a:gd name="T12" fmla="*/ 0 w 51"/>
                  <a:gd name="T13" fmla="*/ 2147483647 h 70"/>
                  <a:gd name="T14" fmla="*/ 2147483647 w 51"/>
                  <a:gd name="T15" fmla="*/ 2147483647 h 70"/>
                  <a:gd name="T16" fmla="*/ 2147483647 w 51"/>
                  <a:gd name="T17" fmla="*/ 2147483647 h 70"/>
                  <a:gd name="T18" fmla="*/ 2147483647 w 51"/>
                  <a:gd name="T19" fmla="*/ 2147483647 h 70"/>
                  <a:gd name="T20" fmla="*/ 2147483647 w 51"/>
                  <a:gd name="T21" fmla="*/ 2147483647 h 70"/>
                  <a:gd name="T22" fmla="*/ 2147483647 w 51"/>
                  <a:gd name="T23" fmla="*/ 2147483647 h 70"/>
                  <a:gd name="T24" fmla="*/ 2147483647 w 51"/>
                  <a:gd name="T25" fmla="*/ 2147483647 h 70"/>
                  <a:gd name="T26" fmla="*/ 2147483647 w 51"/>
                  <a:gd name="T27" fmla="*/ 2147483647 h 70"/>
                  <a:gd name="T28" fmla="*/ 2147483647 w 51"/>
                  <a:gd name="T29" fmla="*/ 2147483647 h 70"/>
                  <a:gd name="T30" fmla="*/ 2147483647 w 51"/>
                  <a:gd name="T31" fmla="*/ 2147483647 h 70"/>
                  <a:gd name="T32" fmla="*/ 2147483647 w 51"/>
                  <a:gd name="T33" fmla="*/ 2147483647 h 70"/>
                  <a:gd name="T34" fmla="*/ 2147483647 w 51"/>
                  <a:gd name="T35" fmla="*/ 2147483647 h 70"/>
                  <a:gd name="T36" fmla="*/ 2147483647 w 51"/>
                  <a:gd name="T37" fmla="*/ 2147483647 h 70"/>
                  <a:gd name="T38" fmla="*/ 2147483647 w 51"/>
                  <a:gd name="T39" fmla="*/ 2147483647 h 70"/>
                  <a:gd name="T40" fmla="*/ 2147483647 w 51"/>
                  <a:gd name="T41" fmla="*/ 2147483647 h 70"/>
                  <a:gd name="T42" fmla="*/ 2147483647 w 51"/>
                  <a:gd name="T43" fmla="*/ 2147483647 h 70"/>
                  <a:gd name="T44" fmla="*/ 2147483647 w 51"/>
                  <a:gd name="T45" fmla="*/ 2147483647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70"/>
                  <a:gd name="T71" fmla="*/ 51 w 51"/>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70">
                    <a:moveTo>
                      <a:pt x="51" y="8"/>
                    </a:moveTo>
                    <a:lnTo>
                      <a:pt x="41" y="0"/>
                    </a:lnTo>
                    <a:lnTo>
                      <a:pt x="38" y="0"/>
                    </a:lnTo>
                    <a:lnTo>
                      <a:pt x="28" y="0"/>
                    </a:lnTo>
                    <a:lnTo>
                      <a:pt x="26" y="2"/>
                    </a:lnTo>
                    <a:lnTo>
                      <a:pt x="25" y="3"/>
                    </a:lnTo>
                    <a:lnTo>
                      <a:pt x="0" y="35"/>
                    </a:lnTo>
                    <a:lnTo>
                      <a:pt x="2" y="45"/>
                    </a:lnTo>
                    <a:lnTo>
                      <a:pt x="4" y="46"/>
                    </a:lnTo>
                    <a:lnTo>
                      <a:pt x="7" y="49"/>
                    </a:lnTo>
                    <a:lnTo>
                      <a:pt x="7" y="48"/>
                    </a:lnTo>
                    <a:lnTo>
                      <a:pt x="8" y="50"/>
                    </a:lnTo>
                    <a:lnTo>
                      <a:pt x="7" y="49"/>
                    </a:lnTo>
                    <a:lnTo>
                      <a:pt x="8" y="65"/>
                    </a:lnTo>
                    <a:lnTo>
                      <a:pt x="9" y="67"/>
                    </a:lnTo>
                    <a:lnTo>
                      <a:pt x="14" y="70"/>
                    </a:lnTo>
                    <a:lnTo>
                      <a:pt x="17" y="70"/>
                    </a:lnTo>
                    <a:lnTo>
                      <a:pt x="23" y="69"/>
                    </a:lnTo>
                    <a:lnTo>
                      <a:pt x="30" y="68"/>
                    </a:lnTo>
                    <a:lnTo>
                      <a:pt x="35" y="65"/>
                    </a:lnTo>
                    <a:lnTo>
                      <a:pt x="46" y="49"/>
                    </a:lnTo>
                    <a:lnTo>
                      <a:pt x="48" y="39"/>
                    </a:lnTo>
                    <a:lnTo>
                      <a:pt x="51" y="8"/>
                    </a:lnTo>
                    <a:close/>
                  </a:path>
                </a:pathLst>
              </a:custGeom>
              <a:solidFill>
                <a:srgbClr val="FF6600"/>
              </a:solidFill>
              <a:ln w="9525">
                <a:solidFill>
                  <a:schemeClr val="bg1"/>
                </a:solidFill>
                <a:round/>
                <a:headEnd/>
                <a:tailEnd/>
              </a:ln>
            </p:spPr>
            <p:txBody>
              <a:bodyPr/>
              <a:lstStyle/>
              <a:p>
                <a:endParaRPr lang="en-US"/>
              </a:p>
            </p:txBody>
          </p:sp>
          <p:sp>
            <p:nvSpPr>
              <p:cNvPr id="266" name="Freeform 65"/>
              <p:cNvSpPr>
                <a:spLocks/>
              </p:cNvSpPr>
              <p:nvPr/>
            </p:nvSpPr>
            <p:spPr bwMode="auto">
              <a:xfrm>
                <a:off x="4659313" y="4597400"/>
                <a:ext cx="9525" cy="6350"/>
              </a:xfrm>
              <a:custGeom>
                <a:avLst/>
                <a:gdLst>
                  <a:gd name="T0" fmla="*/ 2147483647 w 29"/>
                  <a:gd name="T1" fmla="*/ 2147483647 h 19"/>
                  <a:gd name="T2" fmla="*/ 0 w 29"/>
                  <a:gd name="T3" fmla="*/ 2147483647 h 19"/>
                  <a:gd name="T4" fmla="*/ 2147483647 w 29"/>
                  <a:gd name="T5" fmla="*/ 2147483647 h 19"/>
                  <a:gd name="T6" fmla="*/ 2147483647 w 29"/>
                  <a:gd name="T7" fmla="*/ 2147483647 h 19"/>
                  <a:gd name="T8" fmla="*/ 2147483647 w 29"/>
                  <a:gd name="T9" fmla="*/ 2147483647 h 19"/>
                  <a:gd name="T10" fmla="*/ 2147483647 w 29"/>
                  <a:gd name="T11" fmla="*/ 2147483647 h 19"/>
                  <a:gd name="T12" fmla="*/ 2147483647 w 29"/>
                  <a:gd name="T13" fmla="*/ 2147483647 h 19"/>
                  <a:gd name="T14" fmla="*/ 2147483647 w 29"/>
                  <a:gd name="T15" fmla="*/ 0 h 19"/>
                  <a:gd name="T16" fmla="*/ 2147483647 w 29"/>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9"/>
                  <a:gd name="T29" fmla="*/ 29 w 2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9">
                    <a:moveTo>
                      <a:pt x="5" y="8"/>
                    </a:moveTo>
                    <a:lnTo>
                      <a:pt x="0" y="19"/>
                    </a:lnTo>
                    <a:lnTo>
                      <a:pt x="9" y="18"/>
                    </a:lnTo>
                    <a:lnTo>
                      <a:pt x="18" y="18"/>
                    </a:lnTo>
                    <a:lnTo>
                      <a:pt x="22" y="13"/>
                    </a:lnTo>
                    <a:lnTo>
                      <a:pt x="29" y="2"/>
                    </a:lnTo>
                    <a:lnTo>
                      <a:pt x="28" y="1"/>
                    </a:lnTo>
                    <a:lnTo>
                      <a:pt x="26" y="0"/>
                    </a:lnTo>
                    <a:lnTo>
                      <a:pt x="5" y="8"/>
                    </a:lnTo>
                    <a:close/>
                  </a:path>
                </a:pathLst>
              </a:custGeom>
              <a:solidFill>
                <a:srgbClr val="FF6600"/>
              </a:solidFill>
              <a:ln w="9525">
                <a:solidFill>
                  <a:schemeClr val="bg1"/>
                </a:solidFill>
                <a:round/>
                <a:headEnd/>
                <a:tailEnd/>
              </a:ln>
            </p:spPr>
            <p:txBody>
              <a:bodyPr/>
              <a:lstStyle/>
              <a:p>
                <a:endParaRPr lang="en-US"/>
              </a:p>
            </p:txBody>
          </p:sp>
          <p:sp>
            <p:nvSpPr>
              <p:cNvPr id="267" name="Freeform 66"/>
              <p:cNvSpPr>
                <a:spLocks/>
              </p:cNvSpPr>
              <p:nvPr/>
            </p:nvSpPr>
            <p:spPr bwMode="auto">
              <a:xfrm>
                <a:off x="4649788" y="4597400"/>
                <a:ext cx="6350" cy="4763"/>
              </a:xfrm>
              <a:custGeom>
                <a:avLst/>
                <a:gdLst>
                  <a:gd name="T0" fmla="*/ 0 w 20"/>
                  <a:gd name="T1" fmla="*/ 2147483647 h 11"/>
                  <a:gd name="T2" fmla="*/ 2147483647 w 20"/>
                  <a:gd name="T3" fmla="*/ 2147483647 h 11"/>
                  <a:gd name="T4" fmla="*/ 2147483647 w 20"/>
                  <a:gd name="T5" fmla="*/ 2147483647 h 11"/>
                  <a:gd name="T6" fmla="*/ 2147483647 w 20"/>
                  <a:gd name="T7" fmla="*/ 2147483647 h 11"/>
                  <a:gd name="T8" fmla="*/ 2147483647 w 20"/>
                  <a:gd name="T9" fmla="*/ 2147483647 h 11"/>
                  <a:gd name="T10" fmla="*/ 2147483647 w 20"/>
                  <a:gd name="T11" fmla="*/ 2147483647 h 11"/>
                  <a:gd name="T12" fmla="*/ 2147483647 w 20"/>
                  <a:gd name="T13" fmla="*/ 2147483647 h 11"/>
                  <a:gd name="T14" fmla="*/ 2147483647 w 20"/>
                  <a:gd name="T15" fmla="*/ 0 h 11"/>
                  <a:gd name="T16" fmla="*/ 2147483647 w 20"/>
                  <a:gd name="T17" fmla="*/ 0 h 11"/>
                  <a:gd name="T18" fmla="*/ 2147483647 w 20"/>
                  <a:gd name="T19" fmla="*/ 2147483647 h 11"/>
                  <a:gd name="T20" fmla="*/ 0 w 20"/>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1"/>
                  <a:gd name="T35" fmla="*/ 20 w 2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1">
                    <a:moveTo>
                      <a:pt x="0" y="10"/>
                    </a:moveTo>
                    <a:lnTo>
                      <a:pt x="3" y="10"/>
                    </a:lnTo>
                    <a:lnTo>
                      <a:pt x="6" y="11"/>
                    </a:lnTo>
                    <a:lnTo>
                      <a:pt x="12" y="11"/>
                    </a:lnTo>
                    <a:lnTo>
                      <a:pt x="19" y="9"/>
                    </a:lnTo>
                    <a:lnTo>
                      <a:pt x="20" y="6"/>
                    </a:lnTo>
                    <a:lnTo>
                      <a:pt x="19" y="4"/>
                    </a:lnTo>
                    <a:lnTo>
                      <a:pt x="8" y="0"/>
                    </a:lnTo>
                    <a:lnTo>
                      <a:pt x="3" y="0"/>
                    </a:lnTo>
                    <a:lnTo>
                      <a:pt x="1" y="2"/>
                    </a:lnTo>
                    <a:lnTo>
                      <a:pt x="0" y="10"/>
                    </a:lnTo>
                    <a:close/>
                  </a:path>
                </a:pathLst>
              </a:custGeom>
              <a:solidFill>
                <a:srgbClr val="FF6600"/>
              </a:solidFill>
              <a:ln w="9525">
                <a:solidFill>
                  <a:schemeClr val="bg1"/>
                </a:solidFill>
                <a:round/>
                <a:headEnd/>
                <a:tailEnd/>
              </a:ln>
            </p:spPr>
            <p:txBody>
              <a:bodyPr/>
              <a:lstStyle/>
              <a:p>
                <a:endParaRPr lang="en-US"/>
              </a:p>
            </p:txBody>
          </p:sp>
          <p:sp>
            <p:nvSpPr>
              <p:cNvPr id="268" name="Freeform 68"/>
              <p:cNvSpPr>
                <a:spLocks/>
              </p:cNvSpPr>
              <p:nvPr/>
            </p:nvSpPr>
            <p:spPr bwMode="auto">
              <a:xfrm>
                <a:off x="4659313" y="4567238"/>
                <a:ext cx="1587" cy="1587"/>
              </a:xfrm>
              <a:custGeom>
                <a:avLst/>
                <a:gdLst>
                  <a:gd name="T0" fmla="*/ 0 w 1"/>
                  <a:gd name="T1" fmla="*/ 0 h 2"/>
                  <a:gd name="T2" fmla="*/ 0 w 1"/>
                  <a:gd name="T3" fmla="*/ 2147483647 h 2"/>
                  <a:gd name="T4" fmla="*/ 2147483647 w 1"/>
                  <a:gd name="T5" fmla="*/ 2147483647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1"/>
                    </a:lnTo>
                    <a:lnTo>
                      <a:pt x="1" y="2"/>
                    </a:lnTo>
                    <a:lnTo>
                      <a:pt x="0" y="0"/>
                    </a:lnTo>
                    <a:close/>
                  </a:path>
                </a:pathLst>
              </a:custGeom>
              <a:solidFill>
                <a:srgbClr val="FF6600"/>
              </a:solidFill>
              <a:ln w="9525">
                <a:solidFill>
                  <a:schemeClr val="bg1"/>
                </a:solidFill>
                <a:round/>
                <a:headEnd/>
                <a:tailEnd/>
              </a:ln>
            </p:spPr>
            <p:txBody>
              <a:bodyPr/>
              <a:lstStyle/>
              <a:p>
                <a:endParaRPr lang="en-US"/>
              </a:p>
            </p:txBody>
          </p:sp>
          <p:sp>
            <p:nvSpPr>
              <p:cNvPr id="269" name="Freeform 69"/>
              <p:cNvSpPr>
                <a:spLocks/>
              </p:cNvSpPr>
              <p:nvPr/>
            </p:nvSpPr>
            <p:spPr bwMode="auto">
              <a:xfrm>
                <a:off x="4664075" y="4581525"/>
                <a:ext cx="7938" cy="3175"/>
              </a:xfrm>
              <a:custGeom>
                <a:avLst/>
                <a:gdLst>
                  <a:gd name="T0" fmla="*/ 2147483647 w 23"/>
                  <a:gd name="T1" fmla="*/ 2147483647 h 11"/>
                  <a:gd name="T2" fmla="*/ 2147483647 w 23"/>
                  <a:gd name="T3" fmla="*/ 2147483647 h 11"/>
                  <a:gd name="T4" fmla="*/ 2147483647 w 23"/>
                  <a:gd name="T5" fmla="*/ 0 h 11"/>
                  <a:gd name="T6" fmla="*/ 2147483647 w 23"/>
                  <a:gd name="T7" fmla="*/ 2147483647 h 11"/>
                  <a:gd name="T8" fmla="*/ 2147483647 w 23"/>
                  <a:gd name="T9" fmla="*/ 2147483647 h 11"/>
                  <a:gd name="T10" fmla="*/ 2147483647 w 23"/>
                  <a:gd name="T11" fmla="*/ 2147483647 h 11"/>
                  <a:gd name="T12" fmla="*/ 0 w 23"/>
                  <a:gd name="T13" fmla="*/ 2147483647 h 11"/>
                  <a:gd name="T14" fmla="*/ 2147483647 w 23"/>
                  <a:gd name="T15" fmla="*/ 2147483647 h 11"/>
                  <a:gd name="T16" fmla="*/ 2147483647 w 23"/>
                  <a:gd name="T17" fmla="*/ 2147483647 h 11"/>
                  <a:gd name="T18" fmla="*/ 2147483647 w 23"/>
                  <a:gd name="T19" fmla="*/ 2147483647 h 11"/>
                  <a:gd name="T20" fmla="*/ 2147483647 w 23"/>
                  <a:gd name="T21" fmla="*/ 2147483647 h 11"/>
                  <a:gd name="T22" fmla="*/ 2147483647 w 23"/>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1"/>
                  <a:gd name="T38" fmla="*/ 23 w 23"/>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1">
                    <a:moveTo>
                      <a:pt x="23" y="3"/>
                    </a:moveTo>
                    <a:lnTo>
                      <a:pt x="23" y="1"/>
                    </a:lnTo>
                    <a:lnTo>
                      <a:pt x="19" y="0"/>
                    </a:lnTo>
                    <a:lnTo>
                      <a:pt x="6" y="1"/>
                    </a:lnTo>
                    <a:lnTo>
                      <a:pt x="5" y="2"/>
                    </a:lnTo>
                    <a:lnTo>
                      <a:pt x="3" y="4"/>
                    </a:lnTo>
                    <a:lnTo>
                      <a:pt x="0" y="9"/>
                    </a:lnTo>
                    <a:lnTo>
                      <a:pt x="4" y="10"/>
                    </a:lnTo>
                    <a:lnTo>
                      <a:pt x="6" y="11"/>
                    </a:lnTo>
                    <a:lnTo>
                      <a:pt x="10" y="10"/>
                    </a:lnTo>
                    <a:lnTo>
                      <a:pt x="21" y="6"/>
                    </a:lnTo>
                    <a:lnTo>
                      <a:pt x="23" y="3"/>
                    </a:lnTo>
                    <a:close/>
                  </a:path>
                </a:pathLst>
              </a:custGeom>
              <a:solidFill>
                <a:srgbClr val="FF6600"/>
              </a:solidFill>
              <a:ln w="9525">
                <a:solidFill>
                  <a:schemeClr val="bg1"/>
                </a:solidFill>
                <a:round/>
                <a:headEnd/>
                <a:tailEnd/>
              </a:ln>
            </p:spPr>
            <p:txBody>
              <a:bodyPr/>
              <a:lstStyle/>
              <a:p>
                <a:endParaRPr lang="en-US"/>
              </a:p>
            </p:txBody>
          </p:sp>
          <p:sp>
            <p:nvSpPr>
              <p:cNvPr id="270" name="Freeform 72"/>
              <p:cNvSpPr>
                <a:spLocks/>
              </p:cNvSpPr>
              <p:nvPr/>
            </p:nvSpPr>
            <p:spPr bwMode="auto">
              <a:xfrm>
                <a:off x="3789363" y="5435600"/>
                <a:ext cx="20637" cy="25400"/>
              </a:xfrm>
              <a:custGeom>
                <a:avLst/>
                <a:gdLst>
                  <a:gd name="T0" fmla="*/ 2147483647 w 62"/>
                  <a:gd name="T1" fmla="*/ 0 h 84"/>
                  <a:gd name="T2" fmla="*/ 2147483647 w 62"/>
                  <a:gd name="T3" fmla="*/ 0 h 84"/>
                  <a:gd name="T4" fmla="*/ 2147483647 w 62"/>
                  <a:gd name="T5" fmla="*/ 2147483647 h 84"/>
                  <a:gd name="T6" fmla="*/ 2147483647 w 62"/>
                  <a:gd name="T7" fmla="*/ 2147483647 h 84"/>
                  <a:gd name="T8" fmla="*/ 2147483647 w 62"/>
                  <a:gd name="T9" fmla="*/ 2147483647 h 84"/>
                  <a:gd name="T10" fmla="*/ 0 w 62"/>
                  <a:gd name="T11" fmla="*/ 2147483647 h 84"/>
                  <a:gd name="T12" fmla="*/ 2147483647 w 62"/>
                  <a:gd name="T13" fmla="*/ 2147483647 h 84"/>
                  <a:gd name="T14" fmla="*/ 2147483647 w 62"/>
                  <a:gd name="T15" fmla="*/ 2147483647 h 84"/>
                  <a:gd name="T16" fmla="*/ 2147483647 w 62"/>
                  <a:gd name="T17" fmla="*/ 2147483647 h 84"/>
                  <a:gd name="T18" fmla="*/ 2147483647 w 62"/>
                  <a:gd name="T19" fmla="*/ 2147483647 h 84"/>
                  <a:gd name="T20" fmla="*/ 2147483647 w 62"/>
                  <a:gd name="T21" fmla="*/ 2147483647 h 84"/>
                  <a:gd name="T22" fmla="*/ 2147483647 w 62"/>
                  <a:gd name="T23" fmla="*/ 2147483647 h 84"/>
                  <a:gd name="T24" fmla="*/ 2147483647 w 62"/>
                  <a:gd name="T25" fmla="*/ 2147483647 h 84"/>
                  <a:gd name="T26" fmla="*/ 2147483647 w 62"/>
                  <a:gd name="T27" fmla="*/ 2147483647 h 84"/>
                  <a:gd name="T28" fmla="*/ 2147483647 w 62"/>
                  <a:gd name="T29" fmla="*/ 2147483647 h 84"/>
                  <a:gd name="T30" fmla="*/ 2147483647 w 62"/>
                  <a:gd name="T31" fmla="*/ 2147483647 h 84"/>
                  <a:gd name="T32" fmla="*/ 2147483647 w 62"/>
                  <a:gd name="T33" fmla="*/ 2147483647 h 84"/>
                  <a:gd name="T34" fmla="*/ 2147483647 w 62"/>
                  <a:gd name="T35" fmla="*/ 2147483647 h 84"/>
                  <a:gd name="T36" fmla="*/ 2147483647 w 62"/>
                  <a:gd name="T37" fmla="*/ 2147483647 h 84"/>
                  <a:gd name="T38" fmla="*/ 2147483647 w 62"/>
                  <a:gd name="T39" fmla="*/ 2147483647 h 84"/>
                  <a:gd name="T40" fmla="*/ 2147483647 w 62"/>
                  <a:gd name="T41" fmla="*/ 2147483647 h 84"/>
                  <a:gd name="T42" fmla="*/ 2147483647 w 62"/>
                  <a:gd name="T43" fmla="*/ 2147483647 h 84"/>
                  <a:gd name="T44" fmla="*/ 2147483647 w 62"/>
                  <a:gd name="T45" fmla="*/ 2147483647 h 84"/>
                  <a:gd name="T46" fmla="*/ 2147483647 w 62"/>
                  <a:gd name="T47" fmla="*/ 2147483647 h 84"/>
                  <a:gd name="T48" fmla="*/ 2147483647 w 62"/>
                  <a:gd name="T49" fmla="*/ 2147483647 h 84"/>
                  <a:gd name="T50" fmla="*/ 2147483647 w 62"/>
                  <a:gd name="T51" fmla="*/ 2147483647 h 84"/>
                  <a:gd name="T52" fmla="*/ 2147483647 w 62"/>
                  <a:gd name="T53" fmla="*/ 0 h 84"/>
                  <a:gd name="T54" fmla="*/ 2147483647 w 62"/>
                  <a:gd name="T55" fmla="*/ 0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84"/>
                  <a:gd name="T86" fmla="*/ 62 w 62"/>
                  <a:gd name="T87" fmla="*/ 84 h 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84">
                    <a:moveTo>
                      <a:pt x="49" y="0"/>
                    </a:moveTo>
                    <a:lnTo>
                      <a:pt x="48" y="0"/>
                    </a:lnTo>
                    <a:lnTo>
                      <a:pt x="28" y="3"/>
                    </a:lnTo>
                    <a:lnTo>
                      <a:pt x="9" y="26"/>
                    </a:lnTo>
                    <a:lnTo>
                      <a:pt x="1" y="37"/>
                    </a:lnTo>
                    <a:lnTo>
                      <a:pt x="0" y="39"/>
                    </a:lnTo>
                    <a:lnTo>
                      <a:pt x="11" y="67"/>
                    </a:lnTo>
                    <a:lnTo>
                      <a:pt x="22" y="80"/>
                    </a:lnTo>
                    <a:lnTo>
                      <a:pt x="24" y="83"/>
                    </a:lnTo>
                    <a:lnTo>
                      <a:pt x="37" y="84"/>
                    </a:lnTo>
                    <a:lnTo>
                      <a:pt x="40" y="81"/>
                    </a:lnTo>
                    <a:lnTo>
                      <a:pt x="41" y="78"/>
                    </a:lnTo>
                    <a:lnTo>
                      <a:pt x="39" y="77"/>
                    </a:lnTo>
                    <a:lnTo>
                      <a:pt x="37" y="76"/>
                    </a:lnTo>
                    <a:lnTo>
                      <a:pt x="35" y="71"/>
                    </a:lnTo>
                    <a:lnTo>
                      <a:pt x="34" y="65"/>
                    </a:lnTo>
                    <a:lnTo>
                      <a:pt x="37" y="33"/>
                    </a:lnTo>
                    <a:lnTo>
                      <a:pt x="37" y="29"/>
                    </a:lnTo>
                    <a:lnTo>
                      <a:pt x="43" y="19"/>
                    </a:lnTo>
                    <a:lnTo>
                      <a:pt x="49" y="16"/>
                    </a:lnTo>
                    <a:lnTo>
                      <a:pt x="50" y="15"/>
                    </a:lnTo>
                    <a:lnTo>
                      <a:pt x="54" y="14"/>
                    </a:lnTo>
                    <a:lnTo>
                      <a:pt x="59" y="13"/>
                    </a:lnTo>
                    <a:lnTo>
                      <a:pt x="61" y="10"/>
                    </a:lnTo>
                    <a:lnTo>
                      <a:pt x="62" y="5"/>
                    </a:lnTo>
                    <a:lnTo>
                      <a:pt x="62" y="2"/>
                    </a:lnTo>
                    <a:lnTo>
                      <a:pt x="50" y="0"/>
                    </a:lnTo>
                    <a:lnTo>
                      <a:pt x="49" y="0"/>
                    </a:lnTo>
                    <a:close/>
                  </a:path>
                </a:pathLst>
              </a:custGeom>
              <a:solidFill>
                <a:srgbClr val="FF6600"/>
              </a:solidFill>
              <a:ln w="9525">
                <a:solidFill>
                  <a:schemeClr val="bg1"/>
                </a:solidFill>
                <a:round/>
                <a:headEnd/>
                <a:tailEnd/>
              </a:ln>
            </p:spPr>
            <p:txBody>
              <a:bodyPr/>
              <a:lstStyle/>
              <a:p>
                <a:endParaRPr lang="en-US"/>
              </a:p>
            </p:txBody>
          </p:sp>
          <p:sp>
            <p:nvSpPr>
              <p:cNvPr id="271" name="Freeform 73"/>
              <p:cNvSpPr>
                <a:spLocks/>
              </p:cNvSpPr>
              <p:nvPr/>
            </p:nvSpPr>
            <p:spPr bwMode="auto">
              <a:xfrm>
                <a:off x="3770313" y="5445125"/>
                <a:ext cx="15875" cy="14288"/>
              </a:xfrm>
              <a:custGeom>
                <a:avLst/>
                <a:gdLst>
                  <a:gd name="T0" fmla="*/ 2147483647 w 51"/>
                  <a:gd name="T1" fmla="*/ 2147483647 h 53"/>
                  <a:gd name="T2" fmla="*/ 2147483647 w 51"/>
                  <a:gd name="T3" fmla="*/ 2147483647 h 53"/>
                  <a:gd name="T4" fmla="*/ 2147483647 w 51"/>
                  <a:gd name="T5" fmla="*/ 0 h 53"/>
                  <a:gd name="T6" fmla="*/ 2147483647 w 51"/>
                  <a:gd name="T7" fmla="*/ 2147483647 h 53"/>
                  <a:gd name="T8" fmla="*/ 2147483647 w 51"/>
                  <a:gd name="T9" fmla="*/ 2147483647 h 53"/>
                  <a:gd name="T10" fmla="*/ 2147483647 w 51"/>
                  <a:gd name="T11" fmla="*/ 2147483647 h 53"/>
                  <a:gd name="T12" fmla="*/ 0 w 51"/>
                  <a:gd name="T13" fmla="*/ 2147483647 h 53"/>
                  <a:gd name="T14" fmla="*/ 0 w 51"/>
                  <a:gd name="T15" fmla="*/ 2147483647 h 53"/>
                  <a:gd name="T16" fmla="*/ 2147483647 w 51"/>
                  <a:gd name="T17" fmla="*/ 2147483647 h 53"/>
                  <a:gd name="T18" fmla="*/ 2147483647 w 51"/>
                  <a:gd name="T19" fmla="*/ 2147483647 h 53"/>
                  <a:gd name="T20" fmla="*/ 2147483647 w 51"/>
                  <a:gd name="T21" fmla="*/ 2147483647 h 53"/>
                  <a:gd name="T22" fmla="*/ 2147483647 w 51"/>
                  <a:gd name="T23" fmla="*/ 2147483647 h 53"/>
                  <a:gd name="T24" fmla="*/ 2147483647 w 51"/>
                  <a:gd name="T25" fmla="*/ 2147483647 h 53"/>
                  <a:gd name="T26" fmla="*/ 2147483647 w 51"/>
                  <a:gd name="T27" fmla="*/ 2147483647 h 53"/>
                  <a:gd name="T28" fmla="*/ 2147483647 w 51"/>
                  <a:gd name="T29" fmla="*/ 2147483647 h 53"/>
                  <a:gd name="T30" fmla="*/ 2147483647 w 51"/>
                  <a:gd name="T31" fmla="*/ 2147483647 h 53"/>
                  <a:gd name="T32" fmla="*/ 2147483647 w 51"/>
                  <a:gd name="T33" fmla="*/ 2147483647 h 53"/>
                  <a:gd name="T34" fmla="*/ 2147483647 w 51"/>
                  <a:gd name="T35" fmla="*/ 2147483647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53"/>
                  <a:gd name="T56" fmla="*/ 51 w 51"/>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53">
                    <a:moveTo>
                      <a:pt x="48" y="4"/>
                    </a:moveTo>
                    <a:lnTo>
                      <a:pt x="46" y="1"/>
                    </a:lnTo>
                    <a:lnTo>
                      <a:pt x="42" y="0"/>
                    </a:lnTo>
                    <a:lnTo>
                      <a:pt x="28" y="7"/>
                    </a:lnTo>
                    <a:lnTo>
                      <a:pt x="15" y="18"/>
                    </a:lnTo>
                    <a:lnTo>
                      <a:pt x="3" y="38"/>
                    </a:lnTo>
                    <a:lnTo>
                      <a:pt x="0" y="43"/>
                    </a:lnTo>
                    <a:lnTo>
                      <a:pt x="0" y="51"/>
                    </a:lnTo>
                    <a:lnTo>
                      <a:pt x="3" y="53"/>
                    </a:lnTo>
                    <a:lnTo>
                      <a:pt x="6" y="52"/>
                    </a:lnTo>
                    <a:lnTo>
                      <a:pt x="35" y="42"/>
                    </a:lnTo>
                    <a:lnTo>
                      <a:pt x="36" y="41"/>
                    </a:lnTo>
                    <a:lnTo>
                      <a:pt x="49" y="30"/>
                    </a:lnTo>
                    <a:lnTo>
                      <a:pt x="49" y="29"/>
                    </a:lnTo>
                    <a:lnTo>
                      <a:pt x="50" y="27"/>
                    </a:lnTo>
                    <a:lnTo>
                      <a:pt x="51" y="9"/>
                    </a:lnTo>
                    <a:lnTo>
                      <a:pt x="50" y="8"/>
                    </a:lnTo>
                    <a:lnTo>
                      <a:pt x="48" y="4"/>
                    </a:lnTo>
                    <a:close/>
                  </a:path>
                </a:pathLst>
              </a:custGeom>
              <a:solidFill>
                <a:srgbClr val="FF6600"/>
              </a:solidFill>
              <a:ln w="9525">
                <a:solidFill>
                  <a:schemeClr val="bg1"/>
                </a:solidFill>
                <a:round/>
                <a:headEnd/>
                <a:tailEnd/>
              </a:ln>
            </p:spPr>
            <p:txBody>
              <a:bodyPr/>
              <a:lstStyle/>
              <a:p>
                <a:endParaRPr lang="en-US"/>
              </a:p>
            </p:txBody>
          </p:sp>
          <p:sp>
            <p:nvSpPr>
              <p:cNvPr id="272" name="Freeform 74"/>
              <p:cNvSpPr>
                <a:spLocks/>
              </p:cNvSpPr>
              <p:nvPr/>
            </p:nvSpPr>
            <p:spPr bwMode="auto">
              <a:xfrm>
                <a:off x="3511550" y="5527675"/>
                <a:ext cx="33338" cy="19050"/>
              </a:xfrm>
              <a:custGeom>
                <a:avLst/>
                <a:gdLst>
                  <a:gd name="T0" fmla="*/ 2147483647 w 114"/>
                  <a:gd name="T1" fmla="*/ 2147483647 h 64"/>
                  <a:gd name="T2" fmla="*/ 2147483647 w 114"/>
                  <a:gd name="T3" fmla="*/ 2147483647 h 64"/>
                  <a:gd name="T4" fmla="*/ 2147483647 w 114"/>
                  <a:gd name="T5" fmla="*/ 2147483647 h 64"/>
                  <a:gd name="T6" fmla="*/ 2147483647 w 114"/>
                  <a:gd name="T7" fmla="*/ 2147483647 h 64"/>
                  <a:gd name="T8" fmla="*/ 2147483647 w 114"/>
                  <a:gd name="T9" fmla="*/ 2147483647 h 64"/>
                  <a:gd name="T10" fmla="*/ 2147483647 w 114"/>
                  <a:gd name="T11" fmla="*/ 2147483647 h 64"/>
                  <a:gd name="T12" fmla="*/ 2147483647 w 114"/>
                  <a:gd name="T13" fmla="*/ 2147483647 h 64"/>
                  <a:gd name="T14" fmla="*/ 2147483647 w 114"/>
                  <a:gd name="T15" fmla="*/ 2147483647 h 64"/>
                  <a:gd name="T16" fmla="*/ 2147483647 w 114"/>
                  <a:gd name="T17" fmla="*/ 2147483647 h 64"/>
                  <a:gd name="T18" fmla="*/ 2147483647 w 114"/>
                  <a:gd name="T19" fmla="*/ 2147483647 h 64"/>
                  <a:gd name="T20" fmla="*/ 2147483647 w 114"/>
                  <a:gd name="T21" fmla="*/ 2147483647 h 64"/>
                  <a:gd name="T22" fmla="*/ 2147483647 w 114"/>
                  <a:gd name="T23" fmla="*/ 2147483647 h 64"/>
                  <a:gd name="T24" fmla="*/ 2147483647 w 114"/>
                  <a:gd name="T25" fmla="*/ 2147483647 h 64"/>
                  <a:gd name="T26" fmla="*/ 2147483647 w 114"/>
                  <a:gd name="T27" fmla="*/ 2147483647 h 64"/>
                  <a:gd name="T28" fmla="*/ 2147483647 w 114"/>
                  <a:gd name="T29" fmla="*/ 2147483647 h 64"/>
                  <a:gd name="T30" fmla="*/ 2147483647 w 114"/>
                  <a:gd name="T31" fmla="*/ 0 h 64"/>
                  <a:gd name="T32" fmla="*/ 2147483647 w 114"/>
                  <a:gd name="T33" fmla="*/ 2147483647 h 64"/>
                  <a:gd name="T34" fmla="*/ 2147483647 w 114"/>
                  <a:gd name="T35" fmla="*/ 2147483647 h 64"/>
                  <a:gd name="T36" fmla="*/ 2147483647 w 114"/>
                  <a:gd name="T37" fmla="*/ 2147483647 h 64"/>
                  <a:gd name="T38" fmla="*/ 0 w 114"/>
                  <a:gd name="T39" fmla="*/ 2147483647 h 64"/>
                  <a:gd name="T40" fmla="*/ 2147483647 w 114"/>
                  <a:gd name="T41" fmla="*/ 2147483647 h 64"/>
                  <a:gd name="T42" fmla="*/ 2147483647 w 114"/>
                  <a:gd name="T43" fmla="*/ 2147483647 h 64"/>
                  <a:gd name="T44" fmla="*/ 2147483647 w 114"/>
                  <a:gd name="T45" fmla="*/ 2147483647 h 64"/>
                  <a:gd name="T46" fmla="*/ 2147483647 w 114"/>
                  <a:gd name="T47" fmla="*/ 2147483647 h 64"/>
                  <a:gd name="T48" fmla="*/ 2147483647 w 114"/>
                  <a:gd name="T49" fmla="*/ 2147483647 h 64"/>
                  <a:gd name="T50" fmla="*/ 2147483647 w 114"/>
                  <a:gd name="T51" fmla="*/ 2147483647 h 64"/>
                  <a:gd name="T52" fmla="*/ 2147483647 w 114"/>
                  <a:gd name="T53" fmla="*/ 2147483647 h 64"/>
                  <a:gd name="T54" fmla="*/ 2147483647 w 114"/>
                  <a:gd name="T55" fmla="*/ 2147483647 h 64"/>
                  <a:gd name="T56" fmla="*/ 2147483647 w 114"/>
                  <a:gd name="T57" fmla="*/ 2147483647 h 64"/>
                  <a:gd name="T58" fmla="*/ 2147483647 w 114"/>
                  <a:gd name="T59" fmla="*/ 2147483647 h 64"/>
                  <a:gd name="T60" fmla="*/ 2147483647 w 114"/>
                  <a:gd name="T61" fmla="*/ 2147483647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64"/>
                  <a:gd name="T95" fmla="*/ 114 w 114"/>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64">
                    <a:moveTo>
                      <a:pt x="99" y="63"/>
                    </a:moveTo>
                    <a:lnTo>
                      <a:pt x="99" y="64"/>
                    </a:lnTo>
                    <a:lnTo>
                      <a:pt x="103" y="64"/>
                    </a:lnTo>
                    <a:lnTo>
                      <a:pt x="104" y="63"/>
                    </a:lnTo>
                    <a:lnTo>
                      <a:pt x="106" y="61"/>
                    </a:lnTo>
                    <a:lnTo>
                      <a:pt x="113" y="23"/>
                    </a:lnTo>
                    <a:lnTo>
                      <a:pt x="114" y="12"/>
                    </a:lnTo>
                    <a:lnTo>
                      <a:pt x="114" y="11"/>
                    </a:lnTo>
                    <a:lnTo>
                      <a:pt x="113" y="10"/>
                    </a:lnTo>
                    <a:lnTo>
                      <a:pt x="111" y="8"/>
                    </a:lnTo>
                    <a:lnTo>
                      <a:pt x="102" y="3"/>
                    </a:lnTo>
                    <a:lnTo>
                      <a:pt x="99" y="3"/>
                    </a:lnTo>
                    <a:lnTo>
                      <a:pt x="93" y="6"/>
                    </a:lnTo>
                    <a:lnTo>
                      <a:pt x="78" y="15"/>
                    </a:lnTo>
                    <a:lnTo>
                      <a:pt x="65" y="8"/>
                    </a:lnTo>
                    <a:lnTo>
                      <a:pt x="52" y="0"/>
                    </a:lnTo>
                    <a:lnTo>
                      <a:pt x="38" y="6"/>
                    </a:lnTo>
                    <a:lnTo>
                      <a:pt x="10" y="17"/>
                    </a:lnTo>
                    <a:lnTo>
                      <a:pt x="9" y="17"/>
                    </a:lnTo>
                    <a:lnTo>
                      <a:pt x="0" y="29"/>
                    </a:lnTo>
                    <a:lnTo>
                      <a:pt x="37" y="37"/>
                    </a:lnTo>
                    <a:lnTo>
                      <a:pt x="60" y="37"/>
                    </a:lnTo>
                    <a:lnTo>
                      <a:pt x="73" y="37"/>
                    </a:lnTo>
                    <a:lnTo>
                      <a:pt x="80" y="39"/>
                    </a:lnTo>
                    <a:lnTo>
                      <a:pt x="81" y="39"/>
                    </a:lnTo>
                    <a:lnTo>
                      <a:pt x="83" y="40"/>
                    </a:lnTo>
                    <a:lnTo>
                      <a:pt x="86" y="43"/>
                    </a:lnTo>
                    <a:lnTo>
                      <a:pt x="91" y="48"/>
                    </a:lnTo>
                    <a:lnTo>
                      <a:pt x="97" y="57"/>
                    </a:lnTo>
                    <a:lnTo>
                      <a:pt x="97" y="58"/>
                    </a:lnTo>
                    <a:lnTo>
                      <a:pt x="99" y="63"/>
                    </a:lnTo>
                    <a:close/>
                  </a:path>
                </a:pathLst>
              </a:custGeom>
              <a:solidFill>
                <a:srgbClr val="FF6600"/>
              </a:solidFill>
              <a:ln w="9525">
                <a:solidFill>
                  <a:schemeClr val="bg1"/>
                </a:solidFill>
                <a:round/>
                <a:headEnd/>
                <a:tailEnd/>
              </a:ln>
            </p:spPr>
            <p:txBody>
              <a:bodyPr/>
              <a:lstStyle/>
              <a:p>
                <a:endParaRPr lang="en-US"/>
              </a:p>
            </p:txBody>
          </p:sp>
          <p:sp>
            <p:nvSpPr>
              <p:cNvPr id="273" name="Freeform 75"/>
              <p:cNvSpPr>
                <a:spLocks/>
              </p:cNvSpPr>
              <p:nvPr/>
            </p:nvSpPr>
            <p:spPr bwMode="auto">
              <a:xfrm>
                <a:off x="3848100" y="5411788"/>
                <a:ext cx="7938" cy="9525"/>
              </a:xfrm>
              <a:custGeom>
                <a:avLst/>
                <a:gdLst>
                  <a:gd name="T0" fmla="*/ 2147483647 w 24"/>
                  <a:gd name="T1" fmla="*/ 2147483647 h 27"/>
                  <a:gd name="T2" fmla="*/ 2147483647 w 24"/>
                  <a:gd name="T3" fmla="*/ 0 h 27"/>
                  <a:gd name="T4" fmla="*/ 2147483647 w 24"/>
                  <a:gd name="T5" fmla="*/ 0 h 27"/>
                  <a:gd name="T6" fmla="*/ 2147483647 w 24"/>
                  <a:gd name="T7" fmla="*/ 2147483647 h 27"/>
                  <a:gd name="T8" fmla="*/ 2147483647 w 24"/>
                  <a:gd name="T9" fmla="*/ 2147483647 h 27"/>
                  <a:gd name="T10" fmla="*/ 2147483647 w 24"/>
                  <a:gd name="T11" fmla="*/ 2147483647 h 27"/>
                  <a:gd name="T12" fmla="*/ 0 w 24"/>
                  <a:gd name="T13" fmla="*/ 2147483647 h 27"/>
                  <a:gd name="T14" fmla="*/ 0 w 24"/>
                  <a:gd name="T15" fmla="*/ 2147483647 h 27"/>
                  <a:gd name="T16" fmla="*/ 2147483647 w 24"/>
                  <a:gd name="T17" fmla="*/ 2147483647 h 27"/>
                  <a:gd name="T18" fmla="*/ 2147483647 w 24"/>
                  <a:gd name="T19" fmla="*/ 2147483647 h 27"/>
                  <a:gd name="T20" fmla="*/ 2147483647 w 24"/>
                  <a:gd name="T21" fmla="*/ 2147483647 h 27"/>
                  <a:gd name="T22" fmla="*/ 2147483647 w 24"/>
                  <a:gd name="T23" fmla="*/ 2147483647 h 27"/>
                  <a:gd name="T24" fmla="*/ 2147483647 w 24"/>
                  <a:gd name="T25" fmla="*/ 2147483647 h 27"/>
                  <a:gd name="T26" fmla="*/ 2147483647 w 24"/>
                  <a:gd name="T27" fmla="*/ 2147483647 h 27"/>
                  <a:gd name="T28" fmla="*/ 2147483647 w 24"/>
                  <a:gd name="T29" fmla="*/ 2147483647 h 27"/>
                  <a:gd name="T30" fmla="*/ 2147483647 w 24"/>
                  <a:gd name="T31" fmla="*/ 214748364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7"/>
                  <a:gd name="T50" fmla="*/ 24 w 24"/>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7">
                    <a:moveTo>
                      <a:pt x="23" y="8"/>
                    </a:moveTo>
                    <a:lnTo>
                      <a:pt x="17" y="0"/>
                    </a:lnTo>
                    <a:lnTo>
                      <a:pt x="14" y="0"/>
                    </a:lnTo>
                    <a:lnTo>
                      <a:pt x="7" y="2"/>
                    </a:lnTo>
                    <a:lnTo>
                      <a:pt x="4" y="3"/>
                    </a:lnTo>
                    <a:lnTo>
                      <a:pt x="1" y="9"/>
                    </a:lnTo>
                    <a:lnTo>
                      <a:pt x="0" y="11"/>
                    </a:lnTo>
                    <a:lnTo>
                      <a:pt x="0" y="13"/>
                    </a:lnTo>
                    <a:lnTo>
                      <a:pt x="1" y="17"/>
                    </a:lnTo>
                    <a:lnTo>
                      <a:pt x="8" y="24"/>
                    </a:lnTo>
                    <a:lnTo>
                      <a:pt x="17" y="27"/>
                    </a:lnTo>
                    <a:lnTo>
                      <a:pt x="19" y="26"/>
                    </a:lnTo>
                    <a:lnTo>
                      <a:pt x="22" y="23"/>
                    </a:lnTo>
                    <a:lnTo>
                      <a:pt x="24" y="21"/>
                    </a:lnTo>
                    <a:lnTo>
                      <a:pt x="23" y="11"/>
                    </a:lnTo>
                    <a:lnTo>
                      <a:pt x="23" y="8"/>
                    </a:lnTo>
                    <a:close/>
                  </a:path>
                </a:pathLst>
              </a:custGeom>
              <a:solidFill>
                <a:srgbClr val="FF6600"/>
              </a:solidFill>
              <a:ln w="9525">
                <a:solidFill>
                  <a:schemeClr val="bg1"/>
                </a:solidFill>
                <a:round/>
                <a:headEnd/>
                <a:tailEnd/>
              </a:ln>
            </p:spPr>
            <p:txBody>
              <a:bodyPr/>
              <a:lstStyle/>
              <a:p>
                <a:endParaRPr lang="en-US"/>
              </a:p>
            </p:txBody>
          </p:sp>
          <p:sp>
            <p:nvSpPr>
              <p:cNvPr id="274" name="Freeform 76"/>
              <p:cNvSpPr>
                <a:spLocks/>
              </p:cNvSpPr>
              <p:nvPr/>
            </p:nvSpPr>
            <p:spPr bwMode="auto">
              <a:xfrm>
                <a:off x="3843338" y="5402263"/>
                <a:ext cx="6350" cy="7937"/>
              </a:xfrm>
              <a:custGeom>
                <a:avLst/>
                <a:gdLst>
                  <a:gd name="T0" fmla="*/ 2147483647 w 23"/>
                  <a:gd name="T1" fmla="*/ 2147483647 h 31"/>
                  <a:gd name="T2" fmla="*/ 2147483647 w 23"/>
                  <a:gd name="T3" fmla="*/ 2147483647 h 31"/>
                  <a:gd name="T4" fmla="*/ 2147483647 w 23"/>
                  <a:gd name="T5" fmla="*/ 2147483647 h 31"/>
                  <a:gd name="T6" fmla="*/ 2147483647 w 23"/>
                  <a:gd name="T7" fmla="*/ 0 h 31"/>
                  <a:gd name="T8" fmla="*/ 2147483647 w 23"/>
                  <a:gd name="T9" fmla="*/ 0 h 31"/>
                  <a:gd name="T10" fmla="*/ 2147483647 w 23"/>
                  <a:gd name="T11" fmla="*/ 0 h 31"/>
                  <a:gd name="T12" fmla="*/ 2147483647 w 23"/>
                  <a:gd name="T13" fmla="*/ 2147483647 h 31"/>
                  <a:gd name="T14" fmla="*/ 0 w 23"/>
                  <a:gd name="T15" fmla="*/ 2147483647 h 31"/>
                  <a:gd name="T16" fmla="*/ 2147483647 w 23"/>
                  <a:gd name="T17" fmla="*/ 2147483647 h 31"/>
                  <a:gd name="T18" fmla="*/ 2147483647 w 23"/>
                  <a:gd name="T19" fmla="*/ 2147483647 h 31"/>
                  <a:gd name="T20" fmla="*/ 2147483647 w 23"/>
                  <a:gd name="T21" fmla="*/ 2147483647 h 31"/>
                  <a:gd name="T22" fmla="*/ 2147483647 w 23"/>
                  <a:gd name="T23" fmla="*/ 2147483647 h 31"/>
                  <a:gd name="T24" fmla="*/ 2147483647 w 23"/>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31"/>
                  <a:gd name="T41" fmla="*/ 23 w 2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31">
                    <a:moveTo>
                      <a:pt x="22" y="4"/>
                    </a:moveTo>
                    <a:lnTo>
                      <a:pt x="22" y="3"/>
                    </a:lnTo>
                    <a:lnTo>
                      <a:pt x="22" y="2"/>
                    </a:lnTo>
                    <a:lnTo>
                      <a:pt x="21" y="0"/>
                    </a:lnTo>
                    <a:lnTo>
                      <a:pt x="8" y="0"/>
                    </a:lnTo>
                    <a:lnTo>
                      <a:pt x="5" y="0"/>
                    </a:lnTo>
                    <a:lnTo>
                      <a:pt x="5" y="2"/>
                    </a:lnTo>
                    <a:lnTo>
                      <a:pt x="0" y="27"/>
                    </a:lnTo>
                    <a:lnTo>
                      <a:pt x="1" y="29"/>
                    </a:lnTo>
                    <a:lnTo>
                      <a:pt x="2" y="31"/>
                    </a:lnTo>
                    <a:lnTo>
                      <a:pt x="5" y="28"/>
                    </a:lnTo>
                    <a:lnTo>
                      <a:pt x="23" y="7"/>
                    </a:lnTo>
                    <a:lnTo>
                      <a:pt x="22" y="4"/>
                    </a:lnTo>
                    <a:close/>
                  </a:path>
                </a:pathLst>
              </a:custGeom>
              <a:solidFill>
                <a:srgbClr val="FF6600"/>
              </a:solidFill>
              <a:ln w="9525">
                <a:solidFill>
                  <a:schemeClr val="bg1"/>
                </a:solidFill>
                <a:round/>
                <a:headEnd/>
                <a:tailEnd/>
              </a:ln>
            </p:spPr>
            <p:txBody>
              <a:bodyPr/>
              <a:lstStyle/>
              <a:p>
                <a:endParaRPr lang="en-US"/>
              </a:p>
            </p:txBody>
          </p:sp>
          <p:sp>
            <p:nvSpPr>
              <p:cNvPr id="275" name="Freeform 77"/>
              <p:cNvSpPr>
                <a:spLocks/>
              </p:cNvSpPr>
              <p:nvPr/>
            </p:nvSpPr>
            <p:spPr bwMode="auto">
              <a:xfrm>
                <a:off x="3532188" y="5511800"/>
                <a:ext cx="20637" cy="15875"/>
              </a:xfrm>
              <a:custGeom>
                <a:avLst/>
                <a:gdLst>
                  <a:gd name="T0" fmla="*/ 2147483647 w 68"/>
                  <a:gd name="T1" fmla="*/ 2147483647 h 47"/>
                  <a:gd name="T2" fmla="*/ 2147483647 w 68"/>
                  <a:gd name="T3" fmla="*/ 2147483647 h 47"/>
                  <a:gd name="T4" fmla="*/ 2147483647 w 68"/>
                  <a:gd name="T5" fmla="*/ 2147483647 h 47"/>
                  <a:gd name="T6" fmla="*/ 2147483647 w 68"/>
                  <a:gd name="T7" fmla="*/ 2147483647 h 47"/>
                  <a:gd name="T8" fmla="*/ 2147483647 w 68"/>
                  <a:gd name="T9" fmla="*/ 2147483647 h 47"/>
                  <a:gd name="T10" fmla="*/ 2147483647 w 68"/>
                  <a:gd name="T11" fmla="*/ 2147483647 h 47"/>
                  <a:gd name="T12" fmla="*/ 2147483647 w 68"/>
                  <a:gd name="T13" fmla="*/ 2147483647 h 47"/>
                  <a:gd name="T14" fmla="*/ 2147483647 w 68"/>
                  <a:gd name="T15" fmla="*/ 2147483647 h 47"/>
                  <a:gd name="T16" fmla="*/ 2147483647 w 68"/>
                  <a:gd name="T17" fmla="*/ 2147483647 h 47"/>
                  <a:gd name="T18" fmla="*/ 2147483647 w 68"/>
                  <a:gd name="T19" fmla="*/ 2147483647 h 47"/>
                  <a:gd name="T20" fmla="*/ 2147483647 w 68"/>
                  <a:gd name="T21" fmla="*/ 2147483647 h 47"/>
                  <a:gd name="T22" fmla="*/ 2147483647 w 68"/>
                  <a:gd name="T23" fmla="*/ 2147483647 h 47"/>
                  <a:gd name="T24" fmla="*/ 2147483647 w 68"/>
                  <a:gd name="T25" fmla="*/ 2147483647 h 47"/>
                  <a:gd name="T26" fmla="*/ 2147483647 w 68"/>
                  <a:gd name="T27" fmla="*/ 2147483647 h 47"/>
                  <a:gd name="T28" fmla="*/ 2147483647 w 68"/>
                  <a:gd name="T29" fmla="*/ 2147483647 h 47"/>
                  <a:gd name="T30" fmla="*/ 2147483647 w 68"/>
                  <a:gd name="T31" fmla="*/ 2147483647 h 47"/>
                  <a:gd name="T32" fmla="*/ 2147483647 w 68"/>
                  <a:gd name="T33" fmla="*/ 2147483647 h 47"/>
                  <a:gd name="T34" fmla="*/ 2147483647 w 68"/>
                  <a:gd name="T35" fmla="*/ 2147483647 h 47"/>
                  <a:gd name="T36" fmla="*/ 2147483647 w 68"/>
                  <a:gd name="T37" fmla="*/ 2147483647 h 47"/>
                  <a:gd name="T38" fmla="*/ 2147483647 w 68"/>
                  <a:gd name="T39" fmla="*/ 2147483647 h 47"/>
                  <a:gd name="T40" fmla="*/ 2147483647 w 68"/>
                  <a:gd name="T41" fmla="*/ 2147483647 h 47"/>
                  <a:gd name="T42" fmla="*/ 2147483647 w 68"/>
                  <a:gd name="T43" fmla="*/ 2147483647 h 47"/>
                  <a:gd name="T44" fmla="*/ 2147483647 w 68"/>
                  <a:gd name="T45" fmla="*/ 2147483647 h 47"/>
                  <a:gd name="T46" fmla="*/ 2147483647 w 68"/>
                  <a:gd name="T47" fmla="*/ 0 h 47"/>
                  <a:gd name="T48" fmla="*/ 2147483647 w 68"/>
                  <a:gd name="T49" fmla="*/ 0 h 47"/>
                  <a:gd name="T50" fmla="*/ 2147483647 w 68"/>
                  <a:gd name="T51" fmla="*/ 2147483647 h 47"/>
                  <a:gd name="T52" fmla="*/ 2147483647 w 68"/>
                  <a:gd name="T53" fmla="*/ 2147483647 h 47"/>
                  <a:gd name="T54" fmla="*/ 0 w 68"/>
                  <a:gd name="T55" fmla="*/ 2147483647 h 47"/>
                  <a:gd name="T56" fmla="*/ 0 w 68"/>
                  <a:gd name="T57" fmla="*/ 2147483647 h 47"/>
                  <a:gd name="T58" fmla="*/ 2147483647 w 68"/>
                  <a:gd name="T59" fmla="*/ 2147483647 h 47"/>
                  <a:gd name="T60" fmla="*/ 2147483647 w 68"/>
                  <a:gd name="T61" fmla="*/ 2147483647 h 47"/>
                  <a:gd name="T62" fmla="*/ 2147483647 w 68"/>
                  <a:gd name="T63" fmla="*/ 2147483647 h 47"/>
                  <a:gd name="T64" fmla="*/ 2147483647 w 68"/>
                  <a:gd name="T65" fmla="*/ 2147483647 h 47"/>
                  <a:gd name="T66" fmla="*/ 2147483647 w 68"/>
                  <a:gd name="T67" fmla="*/ 2147483647 h 47"/>
                  <a:gd name="T68" fmla="*/ 2147483647 w 68"/>
                  <a:gd name="T69" fmla="*/ 2147483647 h 47"/>
                  <a:gd name="T70" fmla="*/ 2147483647 w 68"/>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47"/>
                  <a:gd name="T110" fmla="*/ 68 w 68"/>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47">
                    <a:moveTo>
                      <a:pt x="46" y="46"/>
                    </a:moveTo>
                    <a:lnTo>
                      <a:pt x="48" y="44"/>
                    </a:lnTo>
                    <a:lnTo>
                      <a:pt x="51" y="38"/>
                    </a:lnTo>
                    <a:lnTo>
                      <a:pt x="68" y="8"/>
                    </a:lnTo>
                    <a:lnTo>
                      <a:pt x="68" y="7"/>
                    </a:lnTo>
                    <a:lnTo>
                      <a:pt x="68" y="6"/>
                    </a:lnTo>
                    <a:lnTo>
                      <a:pt x="63" y="4"/>
                    </a:lnTo>
                    <a:lnTo>
                      <a:pt x="38" y="5"/>
                    </a:lnTo>
                    <a:lnTo>
                      <a:pt x="35" y="6"/>
                    </a:lnTo>
                    <a:lnTo>
                      <a:pt x="32" y="8"/>
                    </a:lnTo>
                    <a:lnTo>
                      <a:pt x="27" y="10"/>
                    </a:lnTo>
                    <a:lnTo>
                      <a:pt x="21" y="13"/>
                    </a:lnTo>
                    <a:lnTo>
                      <a:pt x="12" y="13"/>
                    </a:lnTo>
                    <a:lnTo>
                      <a:pt x="10" y="14"/>
                    </a:lnTo>
                    <a:lnTo>
                      <a:pt x="10" y="11"/>
                    </a:lnTo>
                    <a:lnTo>
                      <a:pt x="10" y="10"/>
                    </a:lnTo>
                    <a:lnTo>
                      <a:pt x="11" y="8"/>
                    </a:lnTo>
                    <a:lnTo>
                      <a:pt x="12" y="8"/>
                    </a:lnTo>
                    <a:lnTo>
                      <a:pt x="22" y="8"/>
                    </a:lnTo>
                    <a:lnTo>
                      <a:pt x="25" y="8"/>
                    </a:lnTo>
                    <a:lnTo>
                      <a:pt x="25" y="5"/>
                    </a:lnTo>
                    <a:lnTo>
                      <a:pt x="21" y="3"/>
                    </a:lnTo>
                    <a:lnTo>
                      <a:pt x="18" y="1"/>
                    </a:lnTo>
                    <a:lnTo>
                      <a:pt x="17" y="0"/>
                    </a:lnTo>
                    <a:lnTo>
                      <a:pt x="16" y="0"/>
                    </a:lnTo>
                    <a:lnTo>
                      <a:pt x="8" y="4"/>
                    </a:lnTo>
                    <a:lnTo>
                      <a:pt x="7" y="5"/>
                    </a:lnTo>
                    <a:lnTo>
                      <a:pt x="0" y="13"/>
                    </a:lnTo>
                    <a:lnTo>
                      <a:pt x="0" y="15"/>
                    </a:lnTo>
                    <a:lnTo>
                      <a:pt x="2" y="22"/>
                    </a:lnTo>
                    <a:lnTo>
                      <a:pt x="4" y="25"/>
                    </a:lnTo>
                    <a:lnTo>
                      <a:pt x="36" y="46"/>
                    </a:lnTo>
                    <a:lnTo>
                      <a:pt x="39" y="47"/>
                    </a:lnTo>
                    <a:lnTo>
                      <a:pt x="42" y="47"/>
                    </a:lnTo>
                    <a:lnTo>
                      <a:pt x="44" y="47"/>
                    </a:lnTo>
                    <a:lnTo>
                      <a:pt x="46" y="46"/>
                    </a:lnTo>
                    <a:close/>
                  </a:path>
                </a:pathLst>
              </a:custGeom>
              <a:solidFill>
                <a:srgbClr val="FF6600"/>
              </a:solidFill>
              <a:ln w="9525">
                <a:solidFill>
                  <a:schemeClr val="bg1"/>
                </a:solidFill>
                <a:round/>
                <a:headEnd/>
                <a:tailEnd/>
              </a:ln>
            </p:spPr>
            <p:txBody>
              <a:bodyPr/>
              <a:lstStyle/>
              <a:p>
                <a:endParaRPr lang="en-US"/>
              </a:p>
            </p:txBody>
          </p:sp>
          <p:sp>
            <p:nvSpPr>
              <p:cNvPr id="276" name="Freeform 78"/>
              <p:cNvSpPr>
                <a:spLocks/>
              </p:cNvSpPr>
              <p:nvPr/>
            </p:nvSpPr>
            <p:spPr bwMode="auto">
              <a:xfrm>
                <a:off x="3533775" y="5581650"/>
                <a:ext cx="3175" cy="9525"/>
              </a:xfrm>
              <a:custGeom>
                <a:avLst/>
                <a:gdLst>
                  <a:gd name="T0" fmla="*/ 2147483647 w 10"/>
                  <a:gd name="T1" fmla="*/ 0 h 34"/>
                  <a:gd name="T2" fmla="*/ 2147483647 w 10"/>
                  <a:gd name="T3" fmla="*/ 0 h 34"/>
                  <a:gd name="T4" fmla="*/ 0 w 10"/>
                  <a:gd name="T5" fmla="*/ 2147483647 h 34"/>
                  <a:gd name="T6" fmla="*/ 0 w 10"/>
                  <a:gd name="T7" fmla="*/ 2147483647 h 34"/>
                  <a:gd name="T8" fmla="*/ 2147483647 w 10"/>
                  <a:gd name="T9" fmla="*/ 2147483647 h 34"/>
                  <a:gd name="T10" fmla="*/ 2147483647 w 10"/>
                  <a:gd name="T11" fmla="*/ 2147483647 h 34"/>
                  <a:gd name="T12" fmla="*/ 2147483647 w 10"/>
                  <a:gd name="T13" fmla="*/ 2147483647 h 34"/>
                  <a:gd name="T14" fmla="*/ 2147483647 w 10"/>
                  <a:gd name="T15" fmla="*/ 2147483647 h 34"/>
                  <a:gd name="T16" fmla="*/ 2147483647 w 10"/>
                  <a:gd name="T17" fmla="*/ 2147483647 h 34"/>
                  <a:gd name="T18" fmla="*/ 2147483647 w 10"/>
                  <a:gd name="T19" fmla="*/ 2147483647 h 34"/>
                  <a:gd name="T20" fmla="*/ 2147483647 w 10"/>
                  <a:gd name="T21" fmla="*/ 2147483647 h 34"/>
                  <a:gd name="T22" fmla="*/ 2147483647 w 10"/>
                  <a:gd name="T23" fmla="*/ 2147483647 h 34"/>
                  <a:gd name="T24" fmla="*/ 2147483647 w 10"/>
                  <a:gd name="T25" fmla="*/ 2147483647 h 34"/>
                  <a:gd name="T26" fmla="*/ 2147483647 w 10"/>
                  <a:gd name="T27" fmla="*/ 2147483647 h 34"/>
                  <a:gd name="T28" fmla="*/ 2147483647 w 10"/>
                  <a:gd name="T29" fmla="*/ 2147483647 h 34"/>
                  <a:gd name="T30" fmla="*/ 2147483647 w 10"/>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34"/>
                  <a:gd name="T50" fmla="*/ 10 w 10"/>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34">
                    <a:moveTo>
                      <a:pt x="2" y="0"/>
                    </a:moveTo>
                    <a:lnTo>
                      <a:pt x="1" y="0"/>
                    </a:lnTo>
                    <a:lnTo>
                      <a:pt x="0" y="1"/>
                    </a:lnTo>
                    <a:lnTo>
                      <a:pt x="0" y="8"/>
                    </a:lnTo>
                    <a:lnTo>
                      <a:pt x="1" y="31"/>
                    </a:lnTo>
                    <a:lnTo>
                      <a:pt x="2" y="32"/>
                    </a:lnTo>
                    <a:lnTo>
                      <a:pt x="3" y="32"/>
                    </a:lnTo>
                    <a:lnTo>
                      <a:pt x="5" y="34"/>
                    </a:lnTo>
                    <a:lnTo>
                      <a:pt x="7" y="32"/>
                    </a:lnTo>
                    <a:lnTo>
                      <a:pt x="8" y="31"/>
                    </a:lnTo>
                    <a:lnTo>
                      <a:pt x="10" y="21"/>
                    </a:lnTo>
                    <a:lnTo>
                      <a:pt x="7" y="16"/>
                    </a:lnTo>
                    <a:lnTo>
                      <a:pt x="2" y="5"/>
                    </a:lnTo>
                    <a:lnTo>
                      <a:pt x="1" y="1"/>
                    </a:lnTo>
                    <a:lnTo>
                      <a:pt x="2" y="1"/>
                    </a:lnTo>
                    <a:lnTo>
                      <a:pt x="2" y="0"/>
                    </a:lnTo>
                    <a:close/>
                  </a:path>
                </a:pathLst>
              </a:custGeom>
              <a:solidFill>
                <a:srgbClr val="FF6600"/>
              </a:solidFill>
              <a:ln w="9525">
                <a:solidFill>
                  <a:schemeClr val="bg1"/>
                </a:solidFill>
                <a:round/>
                <a:headEnd/>
                <a:tailEnd/>
              </a:ln>
            </p:spPr>
            <p:txBody>
              <a:bodyPr/>
              <a:lstStyle/>
              <a:p>
                <a:endParaRPr lang="en-US"/>
              </a:p>
            </p:txBody>
          </p:sp>
          <p:sp>
            <p:nvSpPr>
              <p:cNvPr id="277" name="Freeform 79"/>
              <p:cNvSpPr>
                <a:spLocks/>
              </p:cNvSpPr>
              <p:nvPr/>
            </p:nvSpPr>
            <p:spPr bwMode="auto">
              <a:xfrm>
                <a:off x="3689350" y="5454650"/>
                <a:ext cx="22225" cy="11113"/>
              </a:xfrm>
              <a:custGeom>
                <a:avLst/>
                <a:gdLst>
                  <a:gd name="T0" fmla="*/ 2147483647 w 77"/>
                  <a:gd name="T1" fmla="*/ 2147483647 h 42"/>
                  <a:gd name="T2" fmla="*/ 2147483647 w 77"/>
                  <a:gd name="T3" fmla="*/ 2147483647 h 42"/>
                  <a:gd name="T4" fmla="*/ 2147483647 w 77"/>
                  <a:gd name="T5" fmla="*/ 0 h 42"/>
                  <a:gd name="T6" fmla="*/ 2147483647 w 77"/>
                  <a:gd name="T7" fmla="*/ 2147483647 h 42"/>
                  <a:gd name="T8" fmla="*/ 2147483647 w 77"/>
                  <a:gd name="T9" fmla="*/ 2147483647 h 42"/>
                  <a:gd name="T10" fmla="*/ 2147483647 w 77"/>
                  <a:gd name="T11" fmla="*/ 2147483647 h 42"/>
                  <a:gd name="T12" fmla="*/ 2147483647 w 77"/>
                  <a:gd name="T13" fmla="*/ 2147483647 h 42"/>
                  <a:gd name="T14" fmla="*/ 0 w 77"/>
                  <a:gd name="T15" fmla="*/ 2147483647 h 42"/>
                  <a:gd name="T16" fmla="*/ 0 w 77"/>
                  <a:gd name="T17" fmla="*/ 2147483647 h 42"/>
                  <a:gd name="T18" fmla="*/ 2147483647 w 77"/>
                  <a:gd name="T19" fmla="*/ 2147483647 h 42"/>
                  <a:gd name="T20" fmla="*/ 2147483647 w 77"/>
                  <a:gd name="T21" fmla="*/ 2147483647 h 42"/>
                  <a:gd name="T22" fmla="*/ 2147483647 w 77"/>
                  <a:gd name="T23" fmla="*/ 2147483647 h 42"/>
                  <a:gd name="T24" fmla="*/ 2147483647 w 77"/>
                  <a:gd name="T25" fmla="*/ 2147483647 h 42"/>
                  <a:gd name="T26" fmla="*/ 2147483647 w 77"/>
                  <a:gd name="T27" fmla="*/ 2147483647 h 42"/>
                  <a:gd name="T28" fmla="*/ 2147483647 w 77"/>
                  <a:gd name="T29" fmla="*/ 2147483647 h 42"/>
                  <a:gd name="T30" fmla="*/ 2147483647 w 77"/>
                  <a:gd name="T31" fmla="*/ 2147483647 h 42"/>
                  <a:gd name="T32" fmla="*/ 2147483647 w 77"/>
                  <a:gd name="T33" fmla="*/ 2147483647 h 42"/>
                  <a:gd name="T34" fmla="*/ 2147483647 w 77"/>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42"/>
                  <a:gd name="T56" fmla="*/ 77 w 77"/>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42">
                    <a:moveTo>
                      <a:pt x="76" y="5"/>
                    </a:moveTo>
                    <a:lnTo>
                      <a:pt x="73" y="1"/>
                    </a:lnTo>
                    <a:lnTo>
                      <a:pt x="72" y="0"/>
                    </a:lnTo>
                    <a:lnTo>
                      <a:pt x="18" y="5"/>
                    </a:lnTo>
                    <a:lnTo>
                      <a:pt x="15" y="7"/>
                    </a:lnTo>
                    <a:lnTo>
                      <a:pt x="13" y="7"/>
                    </a:lnTo>
                    <a:lnTo>
                      <a:pt x="11" y="8"/>
                    </a:lnTo>
                    <a:lnTo>
                      <a:pt x="0" y="39"/>
                    </a:lnTo>
                    <a:lnTo>
                      <a:pt x="0" y="42"/>
                    </a:lnTo>
                    <a:lnTo>
                      <a:pt x="4" y="42"/>
                    </a:lnTo>
                    <a:lnTo>
                      <a:pt x="21" y="40"/>
                    </a:lnTo>
                    <a:lnTo>
                      <a:pt x="69" y="19"/>
                    </a:lnTo>
                    <a:lnTo>
                      <a:pt x="72" y="18"/>
                    </a:lnTo>
                    <a:lnTo>
                      <a:pt x="74" y="15"/>
                    </a:lnTo>
                    <a:lnTo>
                      <a:pt x="76" y="12"/>
                    </a:lnTo>
                    <a:lnTo>
                      <a:pt x="77" y="11"/>
                    </a:lnTo>
                    <a:lnTo>
                      <a:pt x="76" y="8"/>
                    </a:lnTo>
                    <a:lnTo>
                      <a:pt x="76" y="5"/>
                    </a:lnTo>
                    <a:close/>
                  </a:path>
                </a:pathLst>
              </a:custGeom>
              <a:solidFill>
                <a:srgbClr val="FF6600"/>
              </a:solidFill>
              <a:ln w="9525">
                <a:solidFill>
                  <a:schemeClr val="bg1"/>
                </a:solidFill>
                <a:round/>
                <a:headEnd/>
                <a:tailEnd/>
              </a:ln>
            </p:spPr>
            <p:txBody>
              <a:bodyPr/>
              <a:lstStyle/>
              <a:p>
                <a:endParaRPr lang="en-US"/>
              </a:p>
            </p:txBody>
          </p:sp>
          <p:sp>
            <p:nvSpPr>
              <p:cNvPr id="278" name="Freeform 80"/>
              <p:cNvSpPr>
                <a:spLocks/>
              </p:cNvSpPr>
              <p:nvPr/>
            </p:nvSpPr>
            <p:spPr bwMode="auto">
              <a:xfrm>
                <a:off x="3544888" y="5543550"/>
                <a:ext cx="11112" cy="11113"/>
              </a:xfrm>
              <a:custGeom>
                <a:avLst/>
                <a:gdLst>
                  <a:gd name="T0" fmla="*/ 2147483647 w 35"/>
                  <a:gd name="T1" fmla="*/ 2147483647 h 32"/>
                  <a:gd name="T2" fmla="*/ 2147483647 w 35"/>
                  <a:gd name="T3" fmla="*/ 2147483647 h 32"/>
                  <a:gd name="T4" fmla="*/ 2147483647 w 35"/>
                  <a:gd name="T5" fmla="*/ 2147483647 h 32"/>
                  <a:gd name="T6" fmla="*/ 2147483647 w 35"/>
                  <a:gd name="T7" fmla="*/ 2147483647 h 32"/>
                  <a:gd name="T8" fmla="*/ 2147483647 w 35"/>
                  <a:gd name="T9" fmla="*/ 2147483647 h 32"/>
                  <a:gd name="T10" fmla="*/ 2147483647 w 35"/>
                  <a:gd name="T11" fmla="*/ 2147483647 h 32"/>
                  <a:gd name="T12" fmla="*/ 2147483647 w 35"/>
                  <a:gd name="T13" fmla="*/ 2147483647 h 32"/>
                  <a:gd name="T14" fmla="*/ 2147483647 w 35"/>
                  <a:gd name="T15" fmla="*/ 2147483647 h 32"/>
                  <a:gd name="T16" fmla="*/ 2147483647 w 35"/>
                  <a:gd name="T17" fmla="*/ 2147483647 h 32"/>
                  <a:gd name="T18" fmla="*/ 2147483647 w 35"/>
                  <a:gd name="T19" fmla="*/ 2147483647 h 32"/>
                  <a:gd name="T20" fmla="*/ 2147483647 w 35"/>
                  <a:gd name="T21" fmla="*/ 0 h 32"/>
                  <a:gd name="T22" fmla="*/ 2147483647 w 35"/>
                  <a:gd name="T23" fmla="*/ 0 h 32"/>
                  <a:gd name="T24" fmla="*/ 2147483647 w 35"/>
                  <a:gd name="T25" fmla="*/ 2147483647 h 32"/>
                  <a:gd name="T26" fmla="*/ 2147483647 w 35"/>
                  <a:gd name="T27" fmla="*/ 2147483647 h 32"/>
                  <a:gd name="T28" fmla="*/ 2147483647 w 35"/>
                  <a:gd name="T29" fmla="*/ 2147483647 h 32"/>
                  <a:gd name="T30" fmla="*/ 0 w 35"/>
                  <a:gd name="T31" fmla="*/ 2147483647 h 32"/>
                  <a:gd name="T32" fmla="*/ 2147483647 w 35"/>
                  <a:gd name="T33" fmla="*/ 2147483647 h 32"/>
                  <a:gd name="T34" fmla="*/ 2147483647 w 35"/>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2"/>
                  <a:gd name="T56" fmla="*/ 35 w 35"/>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2">
                    <a:moveTo>
                      <a:pt x="8" y="31"/>
                    </a:moveTo>
                    <a:lnTo>
                      <a:pt x="14" y="32"/>
                    </a:lnTo>
                    <a:lnTo>
                      <a:pt x="19" y="32"/>
                    </a:lnTo>
                    <a:lnTo>
                      <a:pt x="20" y="31"/>
                    </a:lnTo>
                    <a:lnTo>
                      <a:pt x="21" y="29"/>
                    </a:lnTo>
                    <a:lnTo>
                      <a:pt x="35" y="9"/>
                    </a:lnTo>
                    <a:lnTo>
                      <a:pt x="35" y="6"/>
                    </a:lnTo>
                    <a:lnTo>
                      <a:pt x="32" y="4"/>
                    </a:lnTo>
                    <a:lnTo>
                      <a:pt x="29" y="2"/>
                    </a:lnTo>
                    <a:lnTo>
                      <a:pt x="26" y="2"/>
                    </a:lnTo>
                    <a:lnTo>
                      <a:pt x="23" y="0"/>
                    </a:lnTo>
                    <a:lnTo>
                      <a:pt x="19" y="0"/>
                    </a:lnTo>
                    <a:lnTo>
                      <a:pt x="16" y="1"/>
                    </a:lnTo>
                    <a:lnTo>
                      <a:pt x="8" y="9"/>
                    </a:lnTo>
                    <a:lnTo>
                      <a:pt x="1" y="15"/>
                    </a:lnTo>
                    <a:lnTo>
                      <a:pt x="0" y="17"/>
                    </a:lnTo>
                    <a:lnTo>
                      <a:pt x="7" y="31"/>
                    </a:lnTo>
                    <a:lnTo>
                      <a:pt x="8" y="31"/>
                    </a:lnTo>
                    <a:close/>
                  </a:path>
                </a:pathLst>
              </a:custGeom>
              <a:solidFill>
                <a:srgbClr val="FF6600"/>
              </a:solidFill>
              <a:ln w="9525">
                <a:solidFill>
                  <a:schemeClr val="bg1"/>
                </a:solidFill>
                <a:round/>
                <a:headEnd/>
                <a:tailEnd/>
              </a:ln>
            </p:spPr>
            <p:txBody>
              <a:bodyPr/>
              <a:lstStyle/>
              <a:p>
                <a:endParaRPr lang="en-US"/>
              </a:p>
            </p:txBody>
          </p:sp>
          <p:sp>
            <p:nvSpPr>
              <p:cNvPr id="279" name="Freeform 81"/>
              <p:cNvSpPr>
                <a:spLocks/>
              </p:cNvSpPr>
              <p:nvPr/>
            </p:nvSpPr>
            <p:spPr bwMode="auto">
              <a:xfrm>
                <a:off x="3376613" y="5532438"/>
                <a:ext cx="6350" cy="6350"/>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2147483647 w 20"/>
                  <a:gd name="T19" fmla="*/ 0 h 24"/>
                  <a:gd name="T20" fmla="*/ 2147483647 w 20"/>
                  <a:gd name="T21" fmla="*/ 0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0 w 20"/>
                  <a:gd name="T31" fmla="*/ 2147483647 h 24"/>
                  <a:gd name="T32" fmla="*/ 0 w 20"/>
                  <a:gd name="T33" fmla="*/ 2147483647 h 24"/>
                  <a:gd name="T34" fmla="*/ 0 w 20"/>
                  <a:gd name="T35" fmla="*/ 2147483647 h 24"/>
                  <a:gd name="T36" fmla="*/ 2147483647 w 20"/>
                  <a:gd name="T37" fmla="*/ 2147483647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4"/>
                  <a:gd name="T59" fmla="*/ 20 w 2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4">
                    <a:moveTo>
                      <a:pt x="2" y="24"/>
                    </a:moveTo>
                    <a:lnTo>
                      <a:pt x="3" y="24"/>
                    </a:lnTo>
                    <a:lnTo>
                      <a:pt x="14" y="20"/>
                    </a:lnTo>
                    <a:lnTo>
                      <a:pt x="16" y="19"/>
                    </a:lnTo>
                    <a:lnTo>
                      <a:pt x="19" y="17"/>
                    </a:lnTo>
                    <a:lnTo>
                      <a:pt x="20" y="13"/>
                    </a:lnTo>
                    <a:lnTo>
                      <a:pt x="20" y="5"/>
                    </a:lnTo>
                    <a:lnTo>
                      <a:pt x="19" y="2"/>
                    </a:lnTo>
                    <a:lnTo>
                      <a:pt x="16" y="0"/>
                    </a:lnTo>
                    <a:lnTo>
                      <a:pt x="14" y="0"/>
                    </a:lnTo>
                    <a:lnTo>
                      <a:pt x="12" y="0"/>
                    </a:lnTo>
                    <a:lnTo>
                      <a:pt x="4" y="5"/>
                    </a:lnTo>
                    <a:lnTo>
                      <a:pt x="2" y="5"/>
                    </a:lnTo>
                    <a:lnTo>
                      <a:pt x="1" y="6"/>
                    </a:lnTo>
                    <a:lnTo>
                      <a:pt x="0" y="8"/>
                    </a:lnTo>
                    <a:lnTo>
                      <a:pt x="0" y="20"/>
                    </a:lnTo>
                    <a:lnTo>
                      <a:pt x="0" y="21"/>
                    </a:lnTo>
                    <a:lnTo>
                      <a:pt x="2" y="24"/>
                    </a:lnTo>
                    <a:close/>
                  </a:path>
                </a:pathLst>
              </a:custGeom>
              <a:solidFill>
                <a:srgbClr val="FF6600"/>
              </a:solidFill>
              <a:ln w="9525">
                <a:solidFill>
                  <a:schemeClr val="bg1"/>
                </a:solidFill>
                <a:round/>
                <a:headEnd/>
                <a:tailEnd/>
              </a:ln>
            </p:spPr>
            <p:txBody>
              <a:bodyPr/>
              <a:lstStyle/>
              <a:p>
                <a:endParaRPr lang="en-US"/>
              </a:p>
            </p:txBody>
          </p:sp>
          <p:sp>
            <p:nvSpPr>
              <p:cNvPr id="280" name="Freeform 83"/>
              <p:cNvSpPr>
                <a:spLocks/>
              </p:cNvSpPr>
              <p:nvPr/>
            </p:nvSpPr>
            <p:spPr bwMode="auto">
              <a:xfrm>
                <a:off x="4784725" y="5314950"/>
                <a:ext cx="11113" cy="11113"/>
              </a:xfrm>
              <a:custGeom>
                <a:avLst/>
                <a:gdLst>
                  <a:gd name="T0" fmla="*/ 2147483647 w 39"/>
                  <a:gd name="T1" fmla="*/ 2147483647 h 33"/>
                  <a:gd name="T2" fmla="*/ 2147483647 w 39"/>
                  <a:gd name="T3" fmla="*/ 0 h 33"/>
                  <a:gd name="T4" fmla="*/ 2147483647 w 39"/>
                  <a:gd name="T5" fmla="*/ 2147483647 h 33"/>
                  <a:gd name="T6" fmla="*/ 2147483647 w 39"/>
                  <a:gd name="T7" fmla="*/ 2147483647 h 33"/>
                  <a:gd name="T8" fmla="*/ 0 w 39"/>
                  <a:gd name="T9" fmla="*/ 2147483647 h 33"/>
                  <a:gd name="T10" fmla="*/ 0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3"/>
                  <a:gd name="T53" fmla="*/ 39 w 3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3">
                    <a:moveTo>
                      <a:pt x="38" y="22"/>
                    </a:moveTo>
                    <a:lnTo>
                      <a:pt x="28" y="0"/>
                    </a:lnTo>
                    <a:lnTo>
                      <a:pt x="15" y="2"/>
                    </a:lnTo>
                    <a:lnTo>
                      <a:pt x="5" y="4"/>
                    </a:lnTo>
                    <a:lnTo>
                      <a:pt x="0" y="5"/>
                    </a:lnTo>
                    <a:lnTo>
                      <a:pt x="0" y="7"/>
                    </a:lnTo>
                    <a:lnTo>
                      <a:pt x="5" y="19"/>
                    </a:lnTo>
                    <a:lnTo>
                      <a:pt x="7" y="22"/>
                    </a:lnTo>
                    <a:lnTo>
                      <a:pt x="8" y="23"/>
                    </a:lnTo>
                    <a:lnTo>
                      <a:pt x="16" y="26"/>
                    </a:lnTo>
                    <a:lnTo>
                      <a:pt x="30" y="32"/>
                    </a:lnTo>
                    <a:lnTo>
                      <a:pt x="34" y="33"/>
                    </a:lnTo>
                    <a:lnTo>
                      <a:pt x="37" y="33"/>
                    </a:lnTo>
                    <a:lnTo>
                      <a:pt x="39" y="32"/>
                    </a:lnTo>
                    <a:lnTo>
                      <a:pt x="39" y="26"/>
                    </a:lnTo>
                    <a:lnTo>
                      <a:pt x="38" y="24"/>
                    </a:lnTo>
                    <a:lnTo>
                      <a:pt x="38" y="22"/>
                    </a:lnTo>
                    <a:close/>
                  </a:path>
                </a:pathLst>
              </a:custGeom>
              <a:solidFill>
                <a:srgbClr val="FF6600"/>
              </a:solidFill>
              <a:ln w="9525">
                <a:solidFill>
                  <a:schemeClr val="bg1"/>
                </a:solidFill>
                <a:round/>
                <a:headEnd/>
                <a:tailEnd/>
              </a:ln>
            </p:spPr>
            <p:txBody>
              <a:bodyPr/>
              <a:lstStyle/>
              <a:p>
                <a:endParaRPr lang="en-US"/>
              </a:p>
            </p:txBody>
          </p:sp>
          <p:sp>
            <p:nvSpPr>
              <p:cNvPr id="281" name="Freeform 84"/>
              <p:cNvSpPr>
                <a:spLocks/>
              </p:cNvSpPr>
              <p:nvPr/>
            </p:nvSpPr>
            <p:spPr bwMode="auto">
              <a:xfrm>
                <a:off x="4718050" y="4940300"/>
                <a:ext cx="1588" cy="1588"/>
              </a:xfrm>
              <a:custGeom>
                <a:avLst/>
                <a:gdLst>
                  <a:gd name="T0" fmla="*/ 2147483647 w 2"/>
                  <a:gd name="T1" fmla="*/ 0 h 2"/>
                  <a:gd name="T2" fmla="*/ 0 w 2"/>
                  <a:gd name="T3" fmla="*/ 2147483647 h 2"/>
                  <a:gd name="T4" fmla="*/ 2147483647 w 2"/>
                  <a:gd name="T5" fmla="*/ 0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FF6600"/>
              </a:solidFill>
              <a:ln w="9525">
                <a:solidFill>
                  <a:schemeClr val="bg1"/>
                </a:solidFill>
                <a:round/>
                <a:headEnd/>
                <a:tailEnd/>
              </a:ln>
            </p:spPr>
            <p:txBody>
              <a:bodyPr/>
              <a:lstStyle/>
              <a:p>
                <a:endParaRPr lang="en-US"/>
              </a:p>
            </p:txBody>
          </p:sp>
          <p:sp>
            <p:nvSpPr>
              <p:cNvPr id="282" name="Freeform 85"/>
              <p:cNvSpPr>
                <a:spLocks/>
              </p:cNvSpPr>
              <p:nvPr/>
            </p:nvSpPr>
            <p:spPr bwMode="auto">
              <a:xfrm>
                <a:off x="4718050" y="4940300"/>
                <a:ext cx="1588" cy="1588"/>
              </a:xfrm>
              <a:custGeom>
                <a:avLst/>
                <a:gdLst>
                  <a:gd name="T0" fmla="*/ 2147483647 w 2"/>
                  <a:gd name="T1" fmla="*/ 0 h 2"/>
                  <a:gd name="T2" fmla="*/ 0 w 2"/>
                  <a:gd name="T3" fmla="*/ 2147483647 h 2"/>
                  <a:gd name="T4" fmla="*/ 2147483647 w 2"/>
                  <a:gd name="T5" fmla="*/ 0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FF6600"/>
              </a:solidFill>
              <a:ln w="9525">
                <a:solidFill>
                  <a:schemeClr val="bg1"/>
                </a:solidFill>
                <a:round/>
                <a:headEnd/>
                <a:tailEnd/>
              </a:ln>
            </p:spPr>
            <p:txBody>
              <a:bodyPr/>
              <a:lstStyle/>
              <a:p>
                <a:endParaRPr lang="en-US"/>
              </a:p>
            </p:txBody>
          </p:sp>
          <p:sp>
            <p:nvSpPr>
              <p:cNvPr id="283" name="Freeform 86"/>
              <p:cNvSpPr>
                <a:spLocks/>
              </p:cNvSpPr>
              <p:nvPr/>
            </p:nvSpPr>
            <p:spPr bwMode="auto">
              <a:xfrm>
                <a:off x="4641850" y="5270500"/>
                <a:ext cx="1588" cy="1588"/>
              </a:xfrm>
              <a:custGeom>
                <a:avLst/>
                <a:gdLst>
                  <a:gd name="T0" fmla="*/ 2147483647 w 2"/>
                  <a:gd name="T1" fmla="*/ 2147483647 h 4"/>
                  <a:gd name="T2" fmla="*/ 0 w 2"/>
                  <a:gd name="T3" fmla="*/ 0 h 4"/>
                  <a:gd name="T4" fmla="*/ 2147483647 w 2"/>
                  <a:gd name="T5" fmla="*/ 2147483647 h 4"/>
                  <a:gd name="T6" fmla="*/ 2147483647 w 2"/>
                  <a:gd name="T7" fmla="*/ 2147483647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lnTo>
                      <a:pt x="0" y="0"/>
                    </a:lnTo>
                    <a:lnTo>
                      <a:pt x="2" y="4"/>
                    </a:lnTo>
                    <a:lnTo>
                      <a:pt x="2" y="3"/>
                    </a:lnTo>
                    <a:lnTo>
                      <a:pt x="2" y="2"/>
                    </a:lnTo>
                    <a:close/>
                  </a:path>
                </a:pathLst>
              </a:custGeom>
              <a:solidFill>
                <a:srgbClr val="FF6600"/>
              </a:solidFill>
              <a:ln w="9525">
                <a:solidFill>
                  <a:schemeClr val="bg1"/>
                </a:solidFill>
                <a:round/>
                <a:headEnd/>
                <a:tailEnd/>
              </a:ln>
            </p:spPr>
            <p:txBody>
              <a:bodyPr/>
              <a:lstStyle/>
              <a:p>
                <a:endParaRPr lang="en-US"/>
              </a:p>
            </p:txBody>
          </p:sp>
          <p:sp>
            <p:nvSpPr>
              <p:cNvPr id="284" name="Freeform 87"/>
              <p:cNvSpPr>
                <a:spLocks/>
              </p:cNvSpPr>
              <p:nvPr/>
            </p:nvSpPr>
            <p:spPr bwMode="auto">
              <a:xfrm>
                <a:off x="4645025" y="5275263"/>
                <a:ext cx="0" cy="1587"/>
              </a:xfrm>
              <a:custGeom>
                <a:avLst/>
                <a:gdLst>
                  <a:gd name="T0" fmla="*/ 0 w 4"/>
                  <a:gd name="T1" fmla="*/ 0 h 7"/>
                  <a:gd name="T2" fmla="*/ 0 w 4"/>
                  <a:gd name="T3" fmla="*/ 0 h 7"/>
                  <a:gd name="T4" fmla="*/ 0 w 4"/>
                  <a:gd name="T5" fmla="*/ 2147483647 h 7"/>
                  <a:gd name="T6" fmla="*/ 0 w 4"/>
                  <a:gd name="T7" fmla="*/ 2147483647 h 7"/>
                  <a:gd name="T8" fmla="*/ 0 w 4"/>
                  <a:gd name="T9" fmla="*/ 2147483647 h 7"/>
                  <a:gd name="T10" fmla="*/ 0 w 4"/>
                  <a:gd name="T11" fmla="*/ 0 h 7"/>
                  <a:gd name="T12" fmla="*/ 0 60000 65536"/>
                  <a:gd name="T13" fmla="*/ 0 60000 65536"/>
                  <a:gd name="T14" fmla="*/ 0 60000 65536"/>
                  <a:gd name="T15" fmla="*/ 0 60000 65536"/>
                  <a:gd name="T16" fmla="*/ 0 60000 65536"/>
                  <a:gd name="T17" fmla="*/ 0 60000 65536"/>
                  <a:gd name="T18" fmla="*/ 0 w 4"/>
                  <a:gd name="T19" fmla="*/ 0 h 7"/>
                  <a:gd name="T20" fmla="*/ 0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1" y="0"/>
                    </a:moveTo>
                    <a:lnTo>
                      <a:pt x="0" y="0"/>
                    </a:lnTo>
                    <a:lnTo>
                      <a:pt x="3" y="6"/>
                    </a:lnTo>
                    <a:lnTo>
                      <a:pt x="4" y="7"/>
                    </a:lnTo>
                    <a:lnTo>
                      <a:pt x="3" y="4"/>
                    </a:lnTo>
                    <a:lnTo>
                      <a:pt x="1" y="0"/>
                    </a:lnTo>
                    <a:close/>
                  </a:path>
                </a:pathLst>
              </a:custGeom>
              <a:solidFill>
                <a:srgbClr val="FF6600"/>
              </a:solidFill>
              <a:ln w="9525">
                <a:solidFill>
                  <a:schemeClr val="bg1"/>
                </a:solidFill>
                <a:round/>
                <a:headEnd/>
                <a:tailEnd/>
              </a:ln>
            </p:spPr>
            <p:txBody>
              <a:bodyPr/>
              <a:lstStyle/>
              <a:p>
                <a:endParaRPr lang="en-US"/>
              </a:p>
            </p:txBody>
          </p:sp>
          <p:sp>
            <p:nvSpPr>
              <p:cNvPr id="285" name="Freeform 88"/>
              <p:cNvSpPr>
                <a:spLocks/>
              </p:cNvSpPr>
              <p:nvPr/>
            </p:nvSpPr>
            <p:spPr bwMode="auto">
              <a:xfrm>
                <a:off x="4641850" y="5272088"/>
                <a:ext cx="3175" cy="1587"/>
              </a:xfrm>
              <a:custGeom>
                <a:avLst/>
                <a:gdLst>
                  <a:gd name="T0" fmla="*/ 2147483647 w 7"/>
                  <a:gd name="T1" fmla="*/ 2147483647 h 6"/>
                  <a:gd name="T2" fmla="*/ 0 w 7"/>
                  <a:gd name="T3" fmla="*/ 0 h 6"/>
                  <a:gd name="T4" fmla="*/ 0 w 7"/>
                  <a:gd name="T5" fmla="*/ 0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4" y="3"/>
                    </a:moveTo>
                    <a:lnTo>
                      <a:pt x="0" y="0"/>
                    </a:lnTo>
                    <a:lnTo>
                      <a:pt x="4" y="4"/>
                    </a:lnTo>
                    <a:lnTo>
                      <a:pt x="6" y="5"/>
                    </a:lnTo>
                    <a:lnTo>
                      <a:pt x="7" y="6"/>
                    </a:lnTo>
                    <a:lnTo>
                      <a:pt x="7" y="5"/>
                    </a:lnTo>
                    <a:lnTo>
                      <a:pt x="4" y="3"/>
                    </a:lnTo>
                    <a:close/>
                  </a:path>
                </a:pathLst>
              </a:custGeom>
              <a:solidFill>
                <a:srgbClr val="FF6600"/>
              </a:solidFill>
              <a:ln w="9525">
                <a:solidFill>
                  <a:schemeClr val="bg1"/>
                </a:solidFill>
                <a:round/>
                <a:headEnd/>
                <a:tailEnd/>
              </a:ln>
            </p:spPr>
            <p:txBody>
              <a:bodyPr/>
              <a:lstStyle/>
              <a:p>
                <a:endParaRPr lang="en-US"/>
              </a:p>
            </p:txBody>
          </p:sp>
          <p:sp>
            <p:nvSpPr>
              <p:cNvPr id="286" name="Freeform 89"/>
              <p:cNvSpPr>
                <a:spLocks/>
              </p:cNvSpPr>
              <p:nvPr/>
            </p:nvSpPr>
            <p:spPr bwMode="auto">
              <a:xfrm>
                <a:off x="4645025" y="5273675"/>
                <a:ext cx="0" cy="1588"/>
              </a:xfrm>
              <a:custGeom>
                <a:avLst/>
                <a:gdLst>
                  <a:gd name="T0" fmla="*/ 0 w 2"/>
                  <a:gd name="T1" fmla="*/ 0 h 3"/>
                  <a:gd name="T2" fmla="*/ 0 w 2"/>
                  <a:gd name="T3" fmla="*/ 2147483647 h 3"/>
                  <a:gd name="T4" fmla="*/ 0 w 2"/>
                  <a:gd name="T5" fmla="*/ 2147483647 h 3"/>
                  <a:gd name="T6" fmla="*/ 0 w 2"/>
                  <a:gd name="T7" fmla="*/ 0 h 3"/>
                  <a:gd name="T8" fmla="*/ 0 60000 65536"/>
                  <a:gd name="T9" fmla="*/ 0 60000 65536"/>
                  <a:gd name="T10" fmla="*/ 0 60000 65536"/>
                  <a:gd name="T11" fmla="*/ 0 60000 65536"/>
                  <a:gd name="T12" fmla="*/ 0 w 2"/>
                  <a:gd name="T13" fmla="*/ 0 h 3"/>
                  <a:gd name="T14" fmla="*/ 0 w 2"/>
                  <a:gd name="T15" fmla="*/ 3 h 3"/>
                </a:gdLst>
                <a:ahLst/>
                <a:cxnLst>
                  <a:cxn ang="T8">
                    <a:pos x="T0" y="T1"/>
                  </a:cxn>
                  <a:cxn ang="T9">
                    <a:pos x="T2" y="T3"/>
                  </a:cxn>
                  <a:cxn ang="T10">
                    <a:pos x="T4" y="T5"/>
                  </a:cxn>
                  <a:cxn ang="T11">
                    <a:pos x="T6" y="T7"/>
                  </a:cxn>
                </a:cxnLst>
                <a:rect l="T12" t="T13" r="T14" b="T15"/>
                <a:pathLst>
                  <a:path w="2" h="3">
                    <a:moveTo>
                      <a:pt x="0" y="0"/>
                    </a:moveTo>
                    <a:lnTo>
                      <a:pt x="2" y="3"/>
                    </a:lnTo>
                    <a:lnTo>
                      <a:pt x="2" y="1"/>
                    </a:lnTo>
                    <a:lnTo>
                      <a:pt x="0" y="0"/>
                    </a:lnTo>
                    <a:close/>
                  </a:path>
                </a:pathLst>
              </a:custGeom>
              <a:solidFill>
                <a:srgbClr val="FF6600"/>
              </a:solidFill>
              <a:ln w="9525">
                <a:solidFill>
                  <a:schemeClr val="bg1"/>
                </a:solidFill>
                <a:round/>
                <a:headEnd/>
                <a:tailEnd/>
              </a:ln>
            </p:spPr>
            <p:txBody>
              <a:bodyPr/>
              <a:lstStyle/>
              <a:p>
                <a:endParaRPr lang="en-US"/>
              </a:p>
            </p:txBody>
          </p:sp>
          <p:sp>
            <p:nvSpPr>
              <p:cNvPr id="287" name="Freeform 90"/>
              <p:cNvSpPr>
                <a:spLocks/>
              </p:cNvSpPr>
              <p:nvPr/>
            </p:nvSpPr>
            <p:spPr bwMode="auto">
              <a:xfrm>
                <a:off x="4718050" y="4940300"/>
                <a:ext cx="1588" cy="1588"/>
              </a:xfrm>
              <a:custGeom>
                <a:avLst/>
                <a:gdLst>
                  <a:gd name="T0" fmla="*/ 2147483647 w 2"/>
                  <a:gd name="T1" fmla="*/ 0 h 2"/>
                  <a:gd name="T2" fmla="*/ 0 w 2"/>
                  <a:gd name="T3" fmla="*/ 2147483647 h 2"/>
                  <a:gd name="T4" fmla="*/ 2147483647 w 2"/>
                  <a:gd name="T5" fmla="*/ 0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0" y="2"/>
                    </a:lnTo>
                    <a:lnTo>
                      <a:pt x="2" y="0"/>
                    </a:lnTo>
                    <a:lnTo>
                      <a:pt x="1" y="0"/>
                    </a:lnTo>
                    <a:close/>
                  </a:path>
                </a:pathLst>
              </a:custGeom>
              <a:solidFill>
                <a:srgbClr val="FF6600"/>
              </a:solidFill>
              <a:ln w="9525">
                <a:solidFill>
                  <a:schemeClr val="bg1"/>
                </a:solidFill>
                <a:round/>
                <a:headEnd/>
                <a:tailEnd/>
              </a:ln>
            </p:spPr>
            <p:txBody>
              <a:bodyPr/>
              <a:lstStyle/>
              <a:p>
                <a:endParaRPr lang="en-US"/>
              </a:p>
            </p:txBody>
          </p:sp>
          <p:sp>
            <p:nvSpPr>
              <p:cNvPr id="288" name="Freeform 91"/>
              <p:cNvSpPr>
                <a:spLocks/>
              </p:cNvSpPr>
              <p:nvPr/>
            </p:nvSpPr>
            <p:spPr bwMode="auto">
              <a:xfrm>
                <a:off x="4718050" y="4940300"/>
                <a:ext cx="1588" cy="1588"/>
              </a:xfrm>
              <a:custGeom>
                <a:avLst/>
                <a:gdLst>
                  <a:gd name="T0" fmla="*/ 2147483647 w 2"/>
                  <a:gd name="T1" fmla="*/ 0 h 2"/>
                  <a:gd name="T2" fmla="*/ 0 w 2"/>
                  <a:gd name="T3" fmla="*/ 2147483647 h 2"/>
                  <a:gd name="T4" fmla="*/ 2147483647 w 2"/>
                  <a:gd name="T5" fmla="*/ 0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0"/>
                    </a:moveTo>
                    <a:lnTo>
                      <a:pt x="0" y="2"/>
                    </a:lnTo>
                    <a:lnTo>
                      <a:pt x="2" y="0"/>
                    </a:lnTo>
                    <a:lnTo>
                      <a:pt x="1" y="0"/>
                    </a:lnTo>
                    <a:close/>
                  </a:path>
                </a:pathLst>
              </a:custGeom>
              <a:solidFill>
                <a:srgbClr val="FF6600"/>
              </a:solidFill>
              <a:ln w="9525">
                <a:solidFill>
                  <a:schemeClr val="bg1"/>
                </a:solidFill>
                <a:round/>
                <a:headEnd/>
                <a:tailEnd/>
              </a:ln>
            </p:spPr>
            <p:txBody>
              <a:bodyPr/>
              <a:lstStyle/>
              <a:p>
                <a:endParaRPr lang="en-US"/>
              </a:p>
            </p:txBody>
          </p:sp>
          <p:sp>
            <p:nvSpPr>
              <p:cNvPr id="289" name="Freeform 92"/>
              <p:cNvSpPr>
                <a:spLocks/>
              </p:cNvSpPr>
              <p:nvPr/>
            </p:nvSpPr>
            <p:spPr bwMode="auto">
              <a:xfrm>
                <a:off x="4645025" y="5276850"/>
                <a:ext cx="3175" cy="1588"/>
              </a:xfrm>
              <a:custGeom>
                <a:avLst/>
                <a:gdLst>
                  <a:gd name="T0" fmla="*/ 2147483647 w 6"/>
                  <a:gd name="T1" fmla="*/ 2147483647 h 5"/>
                  <a:gd name="T2" fmla="*/ 0 w 6"/>
                  <a:gd name="T3" fmla="*/ 0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2" y="1"/>
                    </a:moveTo>
                    <a:lnTo>
                      <a:pt x="0" y="0"/>
                    </a:lnTo>
                    <a:lnTo>
                      <a:pt x="1" y="1"/>
                    </a:lnTo>
                    <a:lnTo>
                      <a:pt x="5" y="5"/>
                    </a:lnTo>
                    <a:lnTo>
                      <a:pt x="6" y="5"/>
                    </a:lnTo>
                    <a:lnTo>
                      <a:pt x="4" y="5"/>
                    </a:lnTo>
                    <a:lnTo>
                      <a:pt x="2" y="1"/>
                    </a:lnTo>
                    <a:close/>
                  </a:path>
                </a:pathLst>
              </a:custGeom>
              <a:solidFill>
                <a:srgbClr val="FF6600"/>
              </a:solidFill>
              <a:ln w="9525">
                <a:solidFill>
                  <a:schemeClr val="bg1"/>
                </a:solidFill>
                <a:round/>
                <a:headEnd/>
                <a:tailEnd/>
              </a:ln>
            </p:spPr>
            <p:txBody>
              <a:bodyPr/>
              <a:lstStyle/>
              <a:p>
                <a:endParaRPr lang="en-US"/>
              </a:p>
            </p:txBody>
          </p:sp>
          <p:sp>
            <p:nvSpPr>
              <p:cNvPr id="290" name="Freeform 93"/>
              <p:cNvSpPr>
                <a:spLocks/>
              </p:cNvSpPr>
              <p:nvPr/>
            </p:nvSpPr>
            <p:spPr bwMode="auto">
              <a:xfrm>
                <a:off x="4494213" y="4908550"/>
                <a:ext cx="6350" cy="20638"/>
              </a:xfrm>
              <a:custGeom>
                <a:avLst/>
                <a:gdLst>
                  <a:gd name="T0" fmla="*/ 2147483647 w 19"/>
                  <a:gd name="T1" fmla="*/ 2147483647 h 67"/>
                  <a:gd name="T2" fmla="*/ 2147483647 w 19"/>
                  <a:gd name="T3" fmla="*/ 2147483647 h 67"/>
                  <a:gd name="T4" fmla="*/ 2147483647 w 19"/>
                  <a:gd name="T5" fmla="*/ 2147483647 h 67"/>
                  <a:gd name="T6" fmla="*/ 2147483647 w 19"/>
                  <a:gd name="T7" fmla="*/ 2147483647 h 67"/>
                  <a:gd name="T8" fmla="*/ 2147483647 w 19"/>
                  <a:gd name="T9" fmla="*/ 2147483647 h 67"/>
                  <a:gd name="T10" fmla="*/ 2147483647 w 19"/>
                  <a:gd name="T11" fmla="*/ 2147483647 h 67"/>
                  <a:gd name="T12" fmla="*/ 0 w 19"/>
                  <a:gd name="T13" fmla="*/ 2147483647 h 67"/>
                  <a:gd name="T14" fmla="*/ 0 w 19"/>
                  <a:gd name="T15" fmla="*/ 2147483647 h 67"/>
                  <a:gd name="T16" fmla="*/ 2147483647 w 19"/>
                  <a:gd name="T17" fmla="*/ 2147483647 h 67"/>
                  <a:gd name="T18" fmla="*/ 2147483647 w 19"/>
                  <a:gd name="T19" fmla="*/ 2147483647 h 67"/>
                  <a:gd name="T20" fmla="*/ 2147483647 w 19"/>
                  <a:gd name="T21" fmla="*/ 2147483647 h 67"/>
                  <a:gd name="T22" fmla="*/ 2147483647 w 19"/>
                  <a:gd name="T23" fmla="*/ 2147483647 h 67"/>
                  <a:gd name="T24" fmla="*/ 2147483647 w 19"/>
                  <a:gd name="T25" fmla="*/ 2147483647 h 67"/>
                  <a:gd name="T26" fmla="*/ 2147483647 w 19"/>
                  <a:gd name="T27" fmla="*/ 2147483647 h 67"/>
                  <a:gd name="T28" fmla="*/ 2147483647 w 19"/>
                  <a:gd name="T29" fmla="*/ 2147483647 h 67"/>
                  <a:gd name="T30" fmla="*/ 2147483647 w 19"/>
                  <a:gd name="T31" fmla="*/ 2147483647 h 67"/>
                  <a:gd name="T32" fmla="*/ 2147483647 w 19"/>
                  <a:gd name="T33" fmla="*/ 2147483647 h 67"/>
                  <a:gd name="T34" fmla="*/ 2147483647 w 19"/>
                  <a:gd name="T35" fmla="*/ 2147483647 h 67"/>
                  <a:gd name="T36" fmla="*/ 2147483647 w 19"/>
                  <a:gd name="T37" fmla="*/ 2147483647 h 67"/>
                  <a:gd name="T38" fmla="*/ 2147483647 w 19"/>
                  <a:gd name="T39" fmla="*/ 0 h 67"/>
                  <a:gd name="T40" fmla="*/ 2147483647 w 19"/>
                  <a:gd name="T41" fmla="*/ 2147483647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67"/>
                  <a:gd name="T65" fmla="*/ 19 w 19"/>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67">
                    <a:moveTo>
                      <a:pt x="16" y="1"/>
                    </a:moveTo>
                    <a:lnTo>
                      <a:pt x="15" y="2"/>
                    </a:lnTo>
                    <a:lnTo>
                      <a:pt x="10" y="9"/>
                    </a:lnTo>
                    <a:lnTo>
                      <a:pt x="7" y="16"/>
                    </a:lnTo>
                    <a:lnTo>
                      <a:pt x="3" y="22"/>
                    </a:lnTo>
                    <a:lnTo>
                      <a:pt x="1" y="28"/>
                    </a:lnTo>
                    <a:lnTo>
                      <a:pt x="0" y="34"/>
                    </a:lnTo>
                    <a:lnTo>
                      <a:pt x="0" y="40"/>
                    </a:lnTo>
                    <a:lnTo>
                      <a:pt x="1" y="47"/>
                    </a:lnTo>
                    <a:lnTo>
                      <a:pt x="2" y="53"/>
                    </a:lnTo>
                    <a:lnTo>
                      <a:pt x="4" y="61"/>
                    </a:lnTo>
                    <a:lnTo>
                      <a:pt x="5" y="62"/>
                    </a:lnTo>
                    <a:lnTo>
                      <a:pt x="8" y="64"/>
                    </a:lnTo>
                    <a:lnTo>
                      <a:pt x="8" y="65"/>
                    </a:lnTo>
                    <a:lnTo>
                      <a:pt x="9" y="67"/>
                    </a:lnTo>
                    <a:lnTo>
                      <a:pt x="10" y="67"/>
                    </a:lnTo>
                    <a:lnTo>
                      <a:pt x="13" y="65"/>
                    </a:lnTo>
                    <a:lnTo>
                      <a:pt x="19" y="60"/>
                    </a:lnTo>
                    <a:lnTo>
                      <a:pt x="19" y="16"/>
                    </a:lnTo>
                    <a:lnTo>
                      <a:pt x="19" y="0"/>
                    </a:lnTo>
                    <a:lnTo>
                      <a:pt x="16" y="1"/>
                    </a:lnTo>
                    <a:close/>
                  </a:path>
                </a:pathLst>
              </a:custGeom>
              <a:solidFill>
                <a:srgbClr val="FF6600"/>
              </a:solidFill>
              <a:ln w="9525">
                <a:solidFill>
                  <a:schemeClr val="bg1"/>
                </a:solidFill>
                <a:round/>
                <a:headEnd/>
                <a:tailEnd/>
              </a:ln>
            </p:spPr>
            <p:txBody>
              <a:bodyPr/>
              <a:lstStyle/>
              <a:p>
                <a:endParaRPr lang="en-US"/>
              </a:p>
            </p:txBody>
          </p:sp>
          <p:sp>
            <p:nvSpPr>
              <p:cNvPr id="291" name="Freeform 94"/>
              <p:cNvSpPr>
                <a:spLocks/>
              </p:cNvSpPr>
              <p:nvPr/>
            </p:nvSpPr>
            <p:spPr bwMode="auto">
              <a:xfrm>
                <a:off x="4772025" y="5241925"/>
                <a:ext cx="4763" cy="6350"/>
              </a:xfrm>
              <a:custGeom>
                <a:avLst/>
                <a:gdLst>
                  <a:gd name="T0" fmla="*/ 2147483647 w 16"/>
                  <a:gd name="T1" fmla="*/ 0 h 20"/>
                  <a:gd name="T2" fmla="*/ 2147483647 w 16"/>
                  <a:gd name="T3" fmla="*/ 2147483647 h 20"/>
                  <a:gd name="T4" fmla="*/ 0 w 16"/>
                  <a:gd name="T5" fmla="*/ 2147483647 h 20"/>
                  <a:gd name="T6" fmla="*/ 2147483647 w 16"/>
                  <a:gd name="T7" fmla="*/ 2147483647 h 20"/>
                  <a:gd name="T8" fmla="*/ 2147483647 w 16"/>
                  <a:gd name="T9" fmla="*/ 2147483647 h 20"/>
                  <a:gd name="T10" fmla="*/ 2147483647 w 16"/>
                  <a:gd name="T11" fmla="*/ 2147483647 h 20"/>
                  <a:gd name="T12" fmla="*/ 2147483647 w 16"/>
                  <a:gd name="T13" fmla="*/ 2147483647 h 20"/>
                  <a:gd name="T14" fmla="*/ 2147483647 w 16"/>
                  <a:gd name="T15" fmla="*/ 2147483647 h 20"/>
                  <a:gd name="T16" fmla="*/ 2147483647 w 16"/>
                  <a:gd name="T17" fmla="*/ 2147483647 h 20"/>
                  <a:gd name="T18" fmla="*/ 2147483647 w 16"/>
                  <a:gd name="T19" fmla="*/ 2147483647 h 20"/>
                  <a:gd name="T20" fmla="*/ 2147483647 w 16"/>
                  <a:gd name="T21" fmla="*/ 2147483647 h 20"/>
                  <a:gd name="T22" fmla="*/ 2147483647 w 16"/>
                  <a:gd name="T23" fmla="*/ 0 h 20"/>
                  <a:gd name="T24" fmla="*/ 2147483647 w 1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0"/>
                  <a:gd name="T41" fmla="*/ 16 w 1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0">
                    <a:moveTo>
                      <a:pt x="1" y="0"/>
                    </a:moveTo>
                    <a:lnTo>
                      <a:pt x="1" y="2"/>
                    </a:lnTo>
                    <a:lnTo>
                      <a:pt x="0" y="4"/>
                    </a:lnTo>
                    <a:lnTo>
                      <a:pt x="5" y="12"/>
                    </a:lnTo>
                    <a:lnTo>
                      <a:pt x="7" y="14"/>
                    </a:lnTo>
                    <a:lnTo>
                      <a:pt x="10" y="15"/>
                    </a:lnTo>
                    <a:lnTo>
                      <a:pt x="8" y="14"/>
                    </a:lnTo>
                    <a:lnTo>
                      <a:pt x="11" y="18"/>
                    </a:lnTo>
                    <a:lnTo>
                      <a:pt x="14" y="20"/>
                    </a:lnTo>
                    <a:lnTo>
                      <a:pt x="16" y="20"/>
                    </a:lnTo>
                    <a:lnTo>
                      <a:pt x="16" y="2"/>
                    </a:lnTo>
                    <a:lnTo>
                      <a:pt x="16" y="0"/>
                    </a:lnTo>
                    <a:lnTo>
                      <a:pt x="1" y="0"/>
                    </a:lnTo>
                    <a:close/>
                  </a:path>
                </a:pathLst>
              </a:custGeom>
              <a:solidFill>
                <a:srgbClr val="FF6600"/>
              </a:solidFill>
              <a:ln w="9525">
                <a:solidFill>
                  <a:schemeClr val="bg1"/>
                </a:solidFill>
                <a:round/>
                <a:headEnd/>
                <a:tailEnd/>
              </a:ln>
            </p:spPr>
            <p:txBody>
              <a:bodyPr/>
              <a:lstStyle/>
              <a:p>
                <a:endParaRPr lang="en-US"/>
              </a:p>
            </p:txBody>
          </p:sp>
          <p:sp>
            <p:nvSpPr>
              <p:cNvPr id="292" name="Freeform 95"/>
              <p:cNvSpPr>
                <a:spLocks/>
              </p:cNvSpPr>
              <p:nvPr/>
            </p:nvSpPr>
            <p:spPr bwMode="auto">
              <a:xfrm>
                <a:off x="4479925" y="4846638"/>
                <a:ext cx="22225" cy="12700"/>
              </a:xfrm>
              <a:custGeom>
                <a:avLst/>
                <a:gdLst>
                  <a:gd name="T0" fmla="*/ 2147483647 w 75"/>
                  <a:gd name="T1" fmla="*/ 2147483647 h 40"/>
                  <a:gd name="T2" fmla="*/ 2147483647 w 75"/>
                  <a:gd name="T3" fmla="*/ 2147483647 h 40"/>
                  <a:gd name="T4" fmla="*/ 0 w 75"/>
                  <a:gd name="T5" fmla="*/ 0 h 40"/>
                  <a:gd name="T6" fmla="*/ 0 w 75"/>
                  <a:gd name="T7" fmla="*/ 2147483647 h 40"/>
                  <a:gd name="T8" fmla="*/ 2147483647 w 75"/>
                  <a:gd name="T9" fmla="*/ 2147483647 h 40"/>
                  <a:gd name="T10" fmla="*/ 2147483647 w 75"/>
                  <a:gd name="T11" fmla="*/ 2147483647 h 40"/>
                  <a:gd name="T12" fmla="*/ 2147483647 w 75"/>
                  <a:gd name="T13" fmla="*/ 2147483647 h 40"/>
                  <a:gd name="T14" fmla="*/ 2147483647 w 75"/>
                  <a:gd name="T15" fmla="*/ 2147483647 h 40"/>
                  <a:gd name="T16" fmla="*/ 2147483647 w 75"/>
                  <a:gd name="T17" fmla="*/ 2147483647 h 40"/>
                  <a:gd name="T18" fmla="*/ 2147483647 w 75"/>
                  <a:gd name="T19" fmla="*/ 2147483647 h 40"/>
                  <a:gd name="T20" fmla="*/ 2147483647 w 75"/>
                  <a:gd name="T21" fmla="*/ 2147483647 h 40"/>
                  <a:gd name="T22" fmla="*/ 2147483647 w 75"/>
                  <a:gd name="T23" fmla="*/ 2147483647 h 40"/>
                  <a:gd name="T24" fmla="*/ 2147483647 w 75"/>
                  <a:gd name="T25" fmla="*/ 2147483647 h 40"/>
                  <a:gd name="T26" fmla="*/ 2147483647 w 75"/>
                  <a:gd name="T27" fmla="*/ 2147483647 h 40"/>
                  <a:gd name="T28" fmla="*/ 2147483647 w 75"/>
                  <a:gd name="T29" fmla="*/ 2147483647 h 40"/>
                  <a:gd name="T30" fmla="*/ 2147483647 w 75"/>
                  <a:gd name="T31" fmla="*/ 2147483647 h 40"/>
                  <a:gd name="T32" fmla="*/ 2147483647 w 75"/>
                  <a:gd name="T33" fmla="*/ 214748364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40"/>
                  <a:gd name="T53" fmla="*/ 75 w 7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40">
                    <a:moveTo>
                      <a:pt x="46" y="13"/>
                    </a:moveTo>
                    <a:lnTo>
                      <a:pt x="41" y="11"/>
                    </a:lnTo>
                    <a:lnTo>
                      <a:pt x="0" y="0"/>
                    </a:lnTo>
                    <a:lnTo>
                      <a:pt x="0" y="1"/>
                    </a:lnTo>
                    <a:lnTo>
                      <a:pt x="2" y="4"/>
                    </a:lnTo>
                    <a:lnTo>
                      <a:pt x="6" y="10"/>
                    </a:lnTo>
                    <a:lnTo>
                      <a:pt x="16" y="24"/>
                    </a:lnTo>
                    <a:lnTo>
                      <a:pt x="16" y="25"/>
                    </a:lnTo>
                    <a:lnTo>
                      <a:pt x="25" y="31"/>
                    </a:lnTo>
                    <a:lnTo>
                      <a:pt x="62" y="39"/>
                    </a:lnTo>
                    <a:lnTo>
                      <a:pt x="68" y="40"/>
                    </a:lnTo>
                    <a:lnTo>
                      <a:pt x="70" y="39"/>
                    </a:lnTo>
                    <a:lnTo>
                      <a:pt x="71" y="37"/>
                    </a:lnTo>
                    <a:lnTo>
                      <a:pt x="75" y="29"/>
                    </a:lnTo>
                    <a:lnTo>
                      <a:pt x="75" y="27"/>
                    </a:lnTo>
                    <a:lnTo>
                      <a:pt x="71" y="25"/>
                    </a:lnTo>
                    <a:lnTo>
                      <a:pt x="46" y="13"/>
                    </a:lnTo>
                    <a:close/>
                  </a:path>
                </a:pathLst>
              </a:custGeom>
              <a:solidFill>
                <a:srgbClr val="FF6600"/>
              </a:solidFill>
              <a:ln w="9525">
                <a:solidFill>
                  <a:schemeClr val="bg1"/>
                </a:solidFill>
                <a:round/>
                <a:headEnd/>
                <a:tailEnd/>
              </a:ln>
            </p:spPr>
            <p:txBody>
              <a:bodyPr/>
              <a:lstStyle/>
              <a:p>
                <a:endParaRPr lang="en-US"/>
              </a:p>
            </p:txBody>
          </p:sp>
          <p:sp>
            <p:nvSpPr>
              <p:cNvPr id="293" name="Freeform 96"/>
              <p:cNvSpPr>
                <a:spLocks/>
              </p:cNvSpPr>
              <p:nvPr/>
            </p:nvSpPr>
            <p:spPr bwMode="auto">
              <a:xfrm>
                <a:off x="4645025" y="5276850"/>
                <a:ext cx="1588" cy="1588"/>
              </a:xfrm>
              <a:custGeom>
                <a:avLst/>
                <a:gdLst>
                  <a:gd name="T0" fmla="*/ 0 w 3"/>
                  <a:gd name="T1" fmla="*/ 0 h 2"/>
                  <a:gd name="T2" fmla="*/ 0 w 3"/>
                  <a:gd name="T3" fmla="*/ 2147483647 h 2"/>
                  <a:gd name="T4" fmla="*/ 2147483647 w 3"/>
                  <a:gd name="T5" fmla="*/ 2147483647 h 2"/>
                  <a:gd name="T6" fmla="*/ 0 w 3"/>
                  <a:gd name="T7" fmla="*/ 0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lnTo>
                      <a:pt x="0" y="1"/>
                    </a:lnTo>
                    <a:lnTo>
                      <a:pt x="3" y="2"/>
                    </a:lnTo>
                    <a:lnTo>
                      <a:pt x="0" y="0"/>
                    </a:lnTo>
                    <a:close/>
                  </a:path>
                </a:pathLst>
              </a:custGeom>
              <a:solidFill>
                <a:srgbClr val="FF6600"/>
              </a:solidFill>
              <a:ln w="9525">
                <a:solidFill>
                  <a:schemeClr val="bg1"/>
                </a:solidFill>
                <a:round/>
                <a:headEnd/>
                <a:tailEnd/>
              </a:ln>
            </p:spPr>
            <p:txBody>
              <a:bodyPr/>
              <a:lstStyle/>
              <a:p>
                <a:endParaRPr lang="en-US"/>
              </a:p>
            </p:txBody>
          </p:sp>
          <p:sp>
            <p:nvSpPr>
              <p:cNvPr id="294" name="Freeform 97"/>
              <p:cNvSpPr>
                <a:spLocks/>
              </p:cNvSpPr>
              <p:nvPr/>
            </p:nvSpPr>
            <p:spPr bwMode="auto">
              <a:xfrm>
                <a:off x="4446588" y="2222500"/>
                <a:ext cx="869950" cy="660400"/>
              </a:xfrm>
              <a:custGeom>
                <a:avLst/>
                <a:gdLst>
                  <a:gd name="T0" fmla="*/ 2147483647 w 2890"/>
                  <a:gd name="T1" fmla="*/ 2147483647 h 2212"/>
                  <a:gd name="T2" fmla="*/ 2147483647 w 2890"/>
                  <a:gd name="T3" fmla="*/ 2147483647 h 2212"/>
                  <a:gd name="T4" fmla="*/ 2147483647 w 2890"/>
                  <a:gd name="T5" fmla="*/ 2147483647 h 2212"/>
                  <a:gd name="T6" fmla="*/ 2147483647 w 2890"/>
                  <a:gd name="T7" fmla="*/ 2147483647 h 2212"/>
                  <a:gd name="T8" fmla="*/ 2147483647 w 2890"/>
                  <a:gd name="T9" fmla="*/ 2147483647 h 2212"/>
                  <a:gd name="T10" fmla="*/ 2147483647 w 2890"/>
                  <a:gd name="T11" fmla="*/ 2147483647 h 2212"/>
                  <a:gd name="T12" fmla="*/ 2147483647 w 2890"/>
                  <a:gd name="T13" fmla="*/ 2147483647 h 2212"/>
                  <a:gd name="T14" fmla="*/ 2147483647 w 2890"/>
                  <a:gd name="T15" fmla="*/ 2147483647 h 2212"/>
                  <a:gd name="T16" fmla="*/ 2147483647 w 2890"/>
                  <a:gd name="T17" fmla="*/ 2147483647 h 2212"/>
                  <a:gd name="T18" fmla="*/ 2147483647 w 2890"/>
                  <a:gd name="T19" fmla="*/ 2147483647 h 2212"/>
                  <a:gd name="T20" fmla="*/ 2147483647 w 2890"/>
                  <a:gd name="T21" fmla="*/ 2147483647 h 2212"/>
                  <a:gd name="T22" fmla="*/ 2147483647 w 2890"/>
                  <a:gd name="T23" fmla="*/ 2147483647 h 2212"/>
                  <a:gd name="T24" fmla="*/ 2147483647 w 2890"/>
                  <a:gd name="T25" fmla="*/ 2147483647 h 2212"/>
                  <a:gd name="T26" fmla="*/ 2147483647 w 2890"/>
                  <a:gd name="T27" fmla="*/ 2147483647 h 2212"/>
                  <a:gd name="T28" fmla="*/ 2147483647 w 2890"/>
                  <a:gd name="T29" fmla="*/ 2147483647 h 2212"/>
                  <a:gd name="T30" fmla="*/ 2147483647 w 2890"/>
                  <a:gd name="T31" fmla="*/ 2147483647 h 2212"/>
                  <a:gd name="T32" fmla="*/ 2147483647 w 2890"/>
                  <a:gd name="T33" fmla="*/ 2147483647 h 2212"/>
                  <a:gd name="T34" fmla="*/ 2147483647 w 2890"/>
                  <a:gd name="T35" fmla="*/ 2147483647 h 2212"/>
                  <a:gd name="T36" fmla="*/ 2147483647 w 2890"/>
                  <a:gd name="T37" fmla="*/ 2147483647 h 2212"/>
                  <a:gd name="T38" fmla="*/ 2147483647 w 2890"/>
                  <a:gd name="T39" fmla="*/ 2147483647 h 2212"/>
                  <a:gd name="T40" fmla="*/ 2147483647 w 2890"/>
                  <a:gd name="T41" fmla="*/ 2147483647 h 2212"/>
                  <a:gd name="T42" fmla="*/ 2147483647 w 2890"/>
                  <a:gd name="T43" fmla="*/ 2147483647 h 2212"/>
                  <a:gd name="T44" fmla="*/ 2147483647 w 2890"/>
                  <a:gd name="T45" fmla="*/ 2147483647 h 2212"/>
                  <a:gd name="T46" fmla="*/ 2147483647 w 2890"/>
                  <a:gd name="T47" fmla="*/ 2147483647 h 2212"/>
                  <a:gd name="T48" fmla="*/ 2147483647 w 2890"/>
                  <a:gd name="T49" fmla="*/ 2147483647 h 2212"/>
                  <a:gd name="T50" fmla="*/ 2147483647 w 2890"/>
                  <a:gd name="T51" fmla="*/ 2147483647 h 2212"/>
                  <a:gd name="T52" fmla="*/ 2147483647 w 2890"/>
                  <a:gd name="T53" fmla="*/ 2147483647 h 2212"/>
                  <a:gd name="T54" fmla="*/ 2147483647 w 2890"/>
                  <a:gd name="T55" fmla="*/ 2147483647 h 2212"/>
                  <a:gd name="T56" fmla="*/ 2147483647 w 2890"/>
                  <a:gd name="T57" fmla="*/ 2147483647 h 2212"/>
                  <a:gd name="T58" fmla="*/ 2147483647 w 2890"/>
                  <a:gd name="T59" fmla="*/ 2147483647 h 2212"/>
                  <a:gd name="T60" fmla="*/ 2147483647 w 2890"/>
                  <a:gd name="T61" fmla="*/ 2147483647 h 2212"/>
                  <a:gd name="T62" fmla="*/ 2147483647 w 2890"/>
                  <a:gd name="T63" fmla="*/ 2147483647 h 2212"/>
                  <a:gd name="T64" fmla="*/ 2147483647 w 2890"/>
                  <a:gd name="T65" fmla="*/ 2147483647 h 2212"/>
                  <a:gd name="T66" fmla="*/ 2147483647 w 2890"/>
                  <a:gd name="T67" fmla="*/ 2147483647 h 2212"/>
                  <a:gd name="T68" fmla="*/ 2147483647 w 2890"/>
                  <a:gd name="T69" fmla="*/ 2147483647 h 2212"/>
                  <a:gd name="T70" fmla="*/ 2147483647 w 2890"/>
                  <a:gd name="T71" fmla="*/ 2147483647 h 2212"/>
                  <a:gd name="T72" fmla="*/ 2147483647 w 2890"/>
                  <a:gd name="T73" fmla="*/ 2147483647 h 2212"/>
                  <a:gd name="T74" fmla="*/ 2147483647 w 2890"/>
                  <a:gd name="T75" fmla="*/ 2147483647 h 2212"/>
                  <a:gd name="T76" fmla="*/ 2147483647 w 2890"/>
                  <a:gd name="T77" fmla="*/ 2147483647 h 2212"/>
                  <a:gd name="T78" fmla="*/ 2147483647 w 2890"/>
                  <a:gd name="T79" fmla="*/ 2147483647 h 2212"/>
                  <a:gd name="T80" fmla="*/ 2147483647 w 2890"/>
                  <a:gd name="T81" fmla="*/ 2147483647 h 2212"/>
                  <a:gd name="T82" fmla="*/ 2147483647 w 2890"/>
                  <a:gd name="T83" fmla="*/ 2147483647 h 2212"/>
                  <a:gd name="T84" fmla="*/ 2147483647 w 2890"/>
                  <a:gd name="T85" fmla="*/ 2147483647 h 2212"/>
                  <a:gd name="T86" fmla="*/ 2147483647 w 2890"/>
                  <a:gd name="T87" fmla="*/ 2147483647 h 2212"/>
                  <a:gd name="T88" fmla="*/ 2147483647 w 2890"/>
                  <a:gd name="T89" fmla="*/ 2147483647 h 2212"/>
                  <a:gd name="T90" fmla="*/ 2147483647 w 2890"/>
                  <a:gd name="T91" fmla="*/ 2147483647 h 2212"/>
                  <a:gd name="T92" fmla="*/ 2147483647 w 2890"/>
                  <a:gd name="T93" fmla="*/ 2147483647 h 2212"/>
                  <a:gd name="T94" fmla="*/ 2147483647 w 2890"/>
                  <a:gd name="T95" fmla="*/ 2147483647 h 2212"/>
                  <a:gd name="T96" fmla="*/ 2147483647 w 2890"/>
                  <a:gd name="T97" fmla="*/ 2147483647 h 2212"/>
                  <a:gd name="T98" fmla="*/ 2147483647 w 2890"/>
                  <a:gd name="T99" fmla="*/ 2147483647 h 2212"/>
                  <a:gd name="T100" fmla="*/ 2147483647 w 2890"/>
                  <a:gd name="T101" fmla="*/ 2147483647 h 2212"/>
                  <a:gd name="T102" fmla="*/ 2147483647 w 2890"/>
                  <a:gd name="T103" fmla="*/ 2147483647 h 2212"/>
                  <a:gd name="T104" fmla="*/ 2147483647 w 2890"/>
                  <a:gd name="T105" fmla="*/ 2147483647 h 2212"/>
                  <a:gd name="T106" fmla="*/ 2147483647 w 2890"/>
                  <a:gd name="T107" fmla="*/ 2147483647 h 2212"/>
                  <a:gd name="T108" fmla="*/ 2147483647 w 2890"/>
                  <a:gd name="T109" fmla="*/ 2147483647 h 2212"/>
                  <a:gd name="T110" fmla="*/ 2147483647 w 2890"/>
                  <a:gd name="T111" fmla="*/ 2147483647 h 2212"/>
                  <a:gd name="T112" fmla="*/ 2147483647 w 2890"/>
                  <a:gd name="T113" fmla="*/ 2147483647 h 2212"/>
                  <a:gd name="T114" fmla="*/ 2147483647 w 2890"/>
                  <a:gd name="T115" fmla="*/ 2147483647 h 2212"/>
                  <a:gd name="T116" fmla="*/ 2147483647 w 2890"/>
                  <a:gd name="T117" fmla="*/ 2147483647 h 2212"/>
                  <a:gd name="T118" fmla="*/ 2147483647 w 2890"/>
                  <a:gd name="T119" fmla="*/ 2147483647 h 2212"/>
                  <a:gd name="T120" fmla="*/ 2147483647 w 2890"/>
                  <a:gd name="T121" fmla="*/ 2147483647 h 2212"/>
                  <a:gd name="T122" fmla="*/ 2147483647 w 2890"/>
                  <a:gd name="T123" fmla="*/ 2147483647 h 2212"/>
                  <a:gd name="T124" fmla="*/ 2147483647 w 2890"/>
                  <a:gd name="T125" fmla="*/ 2147483647 h 2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0"/>
                  <a:gd name="T190" fmla="*/ 0 h 2212"/>
                  <a:gd name="T191" fmla="*/ 2890 w 2890"/>
                  <a:gd name="T192" fmla="*/ 2212 h 2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0" h="2212">
                    <a:moveTo>
                      <a:pt x="714" y="1252"/>
                    </a:moveTo>
                    <a:lnTo>
                      <a:pt x="701" y="1255"/>
                    </a:lnTo>
                    <a:lnTo>
                      <a:pt x="687" y="1253"/>
                    </a:lnTo>
                    <a:lnTo>
                      <a:pt x="683" y="1253"/>
                    </a:lnTo>
                    <a:lnTo>
                      <a:pt x="666" y="1236"/>
                    </a:lnTo>
                    <a:lnTo>
                      <a:pt x="659" y="1231"/>
                    </a:lnTo>
                    <a:lnTo>
                      <a:pt x="655" y="1228"/>
                    </a:lnTo>
                    <a:lnTo>
                      <a:pt x="654" y="1225"/>
                    </a:lnTo>
                    <a:lnTo>
                      <a:pt x="648" y="1218"/>
                    </a:lnTo>
                    <a:lnTo>
                      <a:pt x="646" y="1218"/>
                    </a:lnTo>
                    <a:lnTo>
                      <a:pt x="642" y="1224"/>
                    </a:lnTo>
                    <a:lnTo>
                      <a:pt x="639" y="1229"/>
                    </a:lnTo>
                    <a:lnTo>
                      <a:pt x="639" y="1235"/>
                    </a:lnTo>
                    <a:lnTo>
                      <a:pt x="636" y="1238"/>
                    </a:lnTo>
                    <a:lnTo>
                      <a:pt x="625" y="1226"/>
                    </a:lnTo>
                    <a:lnTo>
                      <a:pt x="605" y="1216"/>
                    </a:lnTo>
                    <a:lnTo>
                      <a:pt x="600" y="1211"/>
                    </a:lnTo>
                    <a:lnTo>
                      <a:pt x="600" y="1209"/>
                    </a:lnTo>
                    <a:lnTo>
                      <a:pt x="602" y="1204"/>
                    </a:lnTo>
                    <a:lnTo>
                      <a:pt x="599" y="1197"/>
                    </a:lnTo>
                    <a:lnTo>
                      <a:pt x="598" y="1188"/>
                    </a:lnTo>
                    <a:lnTo>
                      <a:pt x="599" y="1185"/>
                    </a:lnTo>
                    <a:lnTo>
                      <a:pt x="613" y="1180"/>
                    </a:lnTo>
                    <a:lnTo>
                      <a:pt x="617" y="1184"/>
                    </a:lnTo>
                    <a:lnTo>
                      <a:pt x="620" y="1183"/>
                    </a:lnTo>
                    <a:lnTo>
                      <a:pt x="622" y="1186"/>
                    </a:lnTo>
                    <a:lnTo>
                      <a:pt x="626" y="1185"/>
                    </a:lnTo>
                    <a:lnTo>
                      <a:pt x="628" y="1186"/>
                    </a:lnTo>
                    <a:lnTo>
                      <a:pt x="632" y="1177"/>
                    </a:lnTo>
                    <a:lnTo>
                      <a:pt x="630" y="1174"/>
                    </a:lnTo>
                    <a:lnTo>
                      <a:pt x="625" y="1173"/>
                    </a:lnTo>
                    <a:lnTo>
                      <a:pt x="622" y="1170"/>
                    </a:lnTo>
                    <a:lnTo>
                      <a:pt x="621" y="1167"/>
                    </a:lnTo>
                    <a:lnTo>
                      <a:pt x="621" y="1164"/>
                    </a:lnTo>
                    <a:lnTo>
                      <a:pt x="629" y="1163"/>
                    </a:lnTo>
                    <a:lnTo>
                      <a:pt x="632" y="1164"/>
                    </a:lnTo>
                    <a:lnTo>
                      <a:pt x="635" y="1165"/>
                    </a:lnTo>
                    <a:lnTo>
                      <a:pt x="646" y="1164"/>
                    </a:lnTo>
                    <a:lnTo>
                      <a:pt x="645" y="1162"/>
                    </a:lnTo>
                    <a:lnTo>
                      <a:pt x="646" y="1152"/>
                    </a:lnTo>
                    <a:lnTo>
                      <a:pt x="646" y="1149"/>
                    </a:lnTo>
                    <a:lnTo>
                      <a:pt x="648" y="1148"/>
                    </a:lnTo>
                    <a:lnTo>
                      <a:pt x="650" y="1147"/>
                    </a:lnTo>
                    <a:lnTo>
                      <a:pt x="651" y="1145"/>
                    </a:lnTo>
                    <a:lnTo>
                      <a:pt x="651" y="1142"/>
                    </a:lnTo>
                    <a:lnTo>
                      <a:pt x="644" y="1118"/>
                    </a:lnTo>
                    <a:lnTo>
                      <a:pt x="643" y="1114"/>
                    </a:lnTo>
                    <a:lnTo>
                      <a:pt x="638" y="1108"/>
                    </a:lnTo>
                    <a:lnTo>
                      <a:pt x="631" y="1103"/>
                    </a:lnTo>
                    <a:lnTo>
                      <a:pt x="626" y="1098"/>
                    </a:lnTo>
                    <a:lnTo>
                      <a:pt x="626" y="1095"/>
                    </a:lnTo>
                    <a:lnTo>
                      <a:pt x="629" y="1091"/>
                    </a:lnTo>
                    <a:lnTo>
                      <a:pt x="630" y="1084"/>
                    </a:lnTo>
                    <a:lnTo>
                      <a:pt x="625" y="1074"/>
                    </a:lnTo>
                    <a:lnTo>
                      <a:pt x="624" y="1070"/>
                    </a:lnTo>
                    <a:lnTo>
                      <a:pt x="622" y="1065"/>
                    </a:lnTo>
                    <a:lnTo>
                      <a:pt x="623" y="1062"/>
                    </a:lnTo>
                    <a:lnTo>
                      <a:pt x="623" y="1056"/>
                    </a:lnTo>
                    <a:lnTo>
                      <a:pt x="623" y="1052"/>
                    </a:lnTo>
                    <a:lnTo>
                      <a:pt x="623" y="1050"/>
                    </a:lnTo>
                    <a:lnTo>
                      <a:pt x="618" y="1043"/>
                    </a:lnTo>
                    <a:lnTo>
                      <a:pt x="617" y="1042"/>
                    </a:lnTo>
                    <a:lnTo>
                      <a:pt x="615" y="1038"/>
                    </a:lnTo>
                    <a:lnTo>
                      <a:pt x="609" y="1033"/>
                    </a:lnTo>
                    <a:lnTo>
                      <a:pt x="603" y="1023"/>
                    </a:lnTo>
                    <a:lnTo>
                      <a:pt x="601" y="1022"/>
                    </a:lnTo>
                    <a:lnTo>
                      <a:pt x="597" y="1012"/>
                    </a:lnTo>
                    <a:lnTo>
                      <a:pt x="580" y="993"/>
                    </a:lnTo>
                    <a:lnTo>
                      <a:pt x="571" y="978"/>
                    </a:lnTo>
                    <a:lnTo>
                      <a:pt x="571" y="973"/>
                    </a:lnTo>
                    <a:lnTo>
                      <a:pt x="569" y="971"/>
                    </a:lnTo>
                    <a:lnTo>
                      <a:pt x="569" y="968"/>
                    </a:lnTo>
                    <a:lnTo>
                      <a:pt x="570" y="966"/>
                    </a:lnTo>
                    <a:lnTo>
                      <a:pt x="577" y="961"/>
                    </a:lnTo>
                    <a:lnTo>
                      <a:pt x="574" y="944"/>
                    </a:lnTo>
                    <a:lnTo>
                      <a:pt x="580" y="931"/>
                    </a:lnTo>
                    <a:lnTo>
                      <a:pt x="580" y="929"/>
                    </a:lnTo>
                    <a:lnTo>
                      <a:pt x="563" y="924"/>
                    </a:lnTo>
                    <a:lnTo>
                      <a:pt x="560" y="924"/>
                    </a:lnTo>
                    <a:lnTo>
                      <a:pt x="556" y="921"/>
                    </a:lnTo>
                    <a:lnTo>
                      <a:pt x="551" y="915"/>
                    </a:lnTo>
                    <a:lnTo>
                      <a:pt x="548" y="904"/>
                    </a:lnTo>
                    <a:lnTo>
                      <a:pt x="541" y="890"/>
                    </a:lnTo>
                    <a:lnTo>
                      <a:pt x="536" y="883"/>
                    </a:lnTo>
                    <a:lnTo>
                      <a:pt x="528" y="877"/>
                    </a:lnTo>
                    <a:lnTo>
                      <a:pt x="522" y="865"/>
                    </a:lnTo>
                    <a:lnTo>
                      <a:pt x="520" y="864"/>
                    </a:lnTo>
                    <a:lnTo>
                      <a:pt x="515" y="862"/>
                    </a:lnTo>
                    <a:lnTo>
                      <a:pt x="510" y="856"/>
                    </a:lnTo>
                    <a:lnTo>
                      <a:pt x="504" y="857"/>
                    </a:lnTo>
                    <a:lnTo>
                      <a:pt x="500" y="858"/>
                    </a:lnTo>
                    <a:lnTo>
                      <a:pt x="498" y="856"/>
                    </a:lnTo>
                    <a:lnTo>
                      <a:pt x="495" y="848"/>
                    </a:lnTo>
                    <a:lnTo>
                      <a:pt x="493" y="841"/>
                    </a:lnTo>
                    <a:lnTo>
                      <a:pt x="491" y="833"/>
                    </a:lnTo>
                    <a:lnTo>
                      <a:pt x="491" y="824"/>
                    </a:lnTo>
                    <a:lnTo>
                      <a:pt x="493" y="807"/>
                    </a:lnTo>
                    <a:lnTo>
                      <a:pt x="490" y="792"/>
                    </a:lnTo>
                    <a:lnTo>
                      <a:pt x="487" y="787"/>
                    </a:lnTo>
                    <a:lnTo>
                      <a:pt x="480" y="791"/>
                    </a:lnTo>
                    <a:lnTo>
                      <a:pt x="477" y="795"/>
                    </a:lnTo>
                    <a:lnTo>
                      <a:pt x="472" y="798"/>
                    </a:lnTo>
                    <a:lnTo>
                      <a:pt x="467" y="800"/>
                    </a:lnTo>
                    <a:lnTo>
                      <a:pt x="464" y="797"/>
                    </a:lnTo>
                    <a:lnTo>
                      <a:pt x="458" y="798"/>
                    </a:lnTo>
                    <a:lnTo>
                      <a:pt x="454" y="804"/>
                    </a:lnTo>
                    <a:lnTo>
                      <a:pt x="449" y="814"/>
                    </a:lnTo>
                    <a:lnTo>
                      <a:pt x="437" y="828"/>
                    </a:lnTo>
                    <a:lnTo>
                      <a:pt x="434" y="835"/>
                    </a:lnTo>
                    <a:lnTo>
                      <a:pt x="422" y="848"/>
                    </a:lnTo>
                    <a:lnTo>
                      <a:pt x="412" y="853"/>
                    </a:lnTo>
                    <a:lnTo>
                      <a:pt x="402" y="858"/>
                    </a:lnTo>
                    <a:lnTo>
                      <a:pt x="396" y="862"/>
                    </a:lnTo>
                    <a:lnTo>
                      <a:pt x="393" y="865"/>
                    </a:lnTo>
                    <a:lnTo>
                      <a:pt x="389" y="869"/>
                    </a:lnTo>
                    <a:lnTo>
                      <a:pt x="386" y="875"/>
                    </a:lnTo>
                    <a:lnTo>
                      <a:pt x="381" y="880"/>
                    </a:lnTo>
                    <a:lnTo>
                      <a:pt x="376" y="882"/>
                    </a:lnTo>
                    <a:lnTo>
                      <a:pt x="373" y="885"/>
                    </a:lnTo>
                    <a:lnTo>
                      <a:pt x="371" y="893"/>
                    </a:lnTo>
                    <a:lnTo>
                      <a:pt x="366" y="897"/>
                    </a:lnTo>
                    <a:lnTo>
                      <a:pt x="362" y="899"/>
                    </a:lnTo>
                    <a:lnTo>
                      <a:pt x="359" y="901"/>
                    </a:lnTo>
                    <a:lnTo>
                      <a:pt x="355" y="903"/>
                    </a:lnTo>
                    <a:lnTo>
                      <a:pt x="352" y="904"/>
                    </a:lnTo>
                    <a:lnTo>
                      <a:pt x="350" y="905"/>
                    </a:lnTo>
                    <a:lnTo>
                      <a:pt x="346" y="908"/>
                    </a:lnTo>
                    <a:lnTo>
                      <a:pt x="345" y="913"/>
                    </a:lnTo>
                    <a:lnTo>
                      <a:pt x="340" y="919"/>
                    </a:lnTo>
                    <a:lnTo>
                      <a:pt x="330" y="926"/>
                    </a:lnTo>
                    <a:lnTo>
                      <a:pt x="325" y="927"/>
                    </a:lnTo>
                    <a:lnTo>
                      <a:pt x="320" y="934"/>
                    </a:lnTo>
                    <a:lnTo>
                      <a:pt x="311" y="940"/>
                    </a:lnTo>
                    <a:lnTo>
                      <a:pt x="302" y="941"/>
                    </a:lnTo>
                    <a:lnTo>
                      <a:pt x="298" y="939"/>
                    </a:lnTo>
                    <a:lnTo>
                      <a:pt x="283" y="941"/>
                    </a:lnTo>
                    <a:lnTo>
                      <a:pt x="277" y="938"/>
                    </a:lnTo>
                    <a:lnTo>
                      <a:pt x="269" y="937"/>
                    </a:lnTo>
                    <a:lnTo>
                      <a:pt x="262" y="932"/>
                    </a:lnTo>
                    <a:lnTo>
                      <a:pt x="259" y="934"/>
                    </a:lnTo>
                    <a:lnTo>
                      <a:pt x="257" y="931"/>
                    </a:lnTo>
                    <a:lnTo>
                      <a:pt x="256" y="929"/>
                    </a:lnTo>
                    <a:lnTo>
                      <a:pt x="260" y="918"/>
                    </a:lnTo>
                    <a:lnTo>
                      <a:pt x="261" y="913"/>
                    </a:lnTo>
                    <a:lnTo>
                      <a:pt x="260" y="901"/>
                    </a:lnTo>
                    <a:lnTo>
                      <a:pt x="261" y="897"/>
                    </a:lnTo>
                    <a:lnTo>
                      <a:pt x="256" y="854"/>
                    </a:lnTo>
                    <a:lnTo>
                      <a:pt x="252" y="844"/>
                    </a:lnTo>
                    <a:lnTo>
                      <a:pt x="251" y="844"/>
                    </a:lnTo>
                    <a:lnTo>
                      <a:pt x="244" y="845"/>
                    </a:lnTo>
                    <a:lnTo>
                      <a:pt x="239" y="847"/>
                    </a:lnTo>
                    <a:lnTo>
                      <a:pt x="235" y="845"/>
                    </a:lnTo>
                    <a:lnTo>
                      <a:pt x="230" y="839"/>
                    </a:lnTo>
                    <a:lnTo>
                      <a:pt x="230" y="829"/>
                    </a:lnTo>
                    <a:lnTo>
                      <a:pt x="224" y="815"/>
                    </a:lnTo>
                    <a:lnTo>
                      <a:pt x="221" y="813"/>
                    </a:lnTo>
                    <a:lnTo>
                      <a:pt x="216" y="807"/>
                    </a:lnTo>
                    <a:lnTo>
                      <a:pt x="211" y="804"/>
                    </a:lnTo>
                    <a:lnTo>
                      <a:pt x="200" y="806"/>
                    </a:lnTo>
                    <a:lnTo>
                      <a:pt x="197" y="804"/>
                    </a:lnTo>
                    <a:lnTo>
                      <a:pt x="197" y="802"/>
                    </a:lnTo>
                    <a:lnTo>
                      <a:pt x="198" y="796"/>
                    </a:lnTo>
                    <a:lnTo>
                      <a:pt x="194" y="790"/>
                    </a:lnTo>
                    <a:lnTo>
                      <a:pt x="190" y="786"/>
                    </a:lnTo>
                    <a:lnTo>
                      <a:pt x="188" y="780"/>
                    </a:lnTo>
                    <a:lnTo>
                      <a:pt x="189" y="769"/>
                    </a:lnTo>
                    <a:lnTo>
                      <a:pt x="188" y="764"/>
                    </a:lnTo>
                    <a:lnTo>
                      <a:pt x="186" y="753"/>
                    </a:lnTo>
                    <a:lnTo>
                      <a:pt x="187" y="751"/>
                    </a:lnTo>
                    <a:lnTo>
                      <a:pt x="191" y="744"/>
                    </a:lnTo>
                    <a:lnTo>
                      <a:pt x="193" y="742"/>
                    </a:lnTo>
                    <a:lnTo>
                      <a:pt x="188" y="739"/>
                    </a:lnTo>
                    <a:lnTo>
                      <a:pt x="180" y="739"/>
                    </a:lnTo>
                    <a:lnTo>
                      <a:pt x="178" y="735"/>
                    </a:lnTo>
                    <a:lnTo>
                      <a:pt x="182" y="730"/>
                    </a:lnTo>
                    <a:lnTo>
                      <a:pt x="184" y="728"/>
                    </a:lnTo>
                    <a:lnTo>
                      <a:pt x="196" y="731"/>
                    </a:lnTo>
                    <a:lnTo>
                      <a:pt x="201" y="723"/>
                    </a:lnTo>
                    <a:lnTo>
                      <a:pt x="201" y="720"/>
                    </a:lnTo>
                    <a:lnTo>
                      <a:pt x="195" y="718"/>
                    </a:lnTo>
                    <a:lnTo>
                      <a:pt x="182" y="719"/>
                    </a:lnTo>
                    <a:lnTo>
                      <a:pt x="177" y="711"/>
                    </a:lnTo>
                    <a:lnTo>
                      <a:pt x="177" y="709"/>
                    </a:lnTo>
                    <a:lnTo>
                      <a:pt x="178" y="703"/>
                    </a:lnTo>
                    <a:lnTo>
                      <a:pt x="174" y="696"/>
                    </a:lnTo>
                    <a:lnTo>
                      <a:pt x="167" y="691"/>
                    </a:lnTo>
                    <a:lnTo>
                      <a:pt x="161" y="683"/>
                    </a:lnTo>
                    <a:lnTo>
                      <a:pt x="157" y="673"/>
                    </a:lnTo>
                    <a:lnTo>
                      <a:pt x="158" y="670"/>
                    </a:lnTo>
                    <a:lnTo>
                      <a:pt x="165" y="669"/>
                    </a:lnTo>
                    <a:lnTo>
                      <a:pt x="170" y="665"/>
                    </a:lnTo>
                    <a:lnTo>
                      <a:pt x="172" y="660"/>
                    </a:lnTo>
                    <a:lnTo>
                      <a:pt x="170" y="651"/>
                    </a:lnTo>
                    <a:lnTo>
                      <a:pt x="169" y="646"/>
                    </a:lnTo>
                    <a:lnTo>
                      <a:pt x="167" y="630"/>
                    </a:lnTo>
                    <a:lnTo>
                      <a:pt x="168" y="625"/>
                    </a:lnTo>
                    <a:lnTo>
                      <a:pt x="167" y="617"/>
                    </a:lnTo>
                    <a:lnTo>
                      <a:pt x="169" y="609"/>
                    </a:lnTo>
                    <a:lnTo>
                      <a:pt x="173" y="600"/>
                    </a:lnTo>
                    <a:lnTo>
                      <a:pt x="167" y="562"/>
                    </a:lnTo>
                    <a:lnTo>
                      <a:pt x="169" y="557"/>
                    </a:lnTo>
                    <a:lnTo>
                      <a:pt x="177" y="548"/>
                    </a:lnTo>
                    <a:lnTo>
                      <a:pt x="178" y="545"/>
                    </a:lnTo>
                    <a:lnTo>
                      <a:pt x="182" y="544"/>
                    </a:lnTo>
                    <a:lnTo>
                      <a:pt x="185" y="545"/>
                    </a:lnTo>
                    <a:lnTo>
                      <a:pt x="187" y="544"/>
                    </a:lnTo>
                    <a:lnTo>
                      <a:pt x="190" y="536"/>
                    </a:lnTo>
                    <a:lnTo>
                      <a:pt x="197" y="527"/>
                    </a:lnTo>
                    <a:lnTo>
                      <a:pt x="196" y="520"/>
                    </a:lnTo>
                    <a:lnTo>
                      <a:pt x="197" y="516"/>
                    </a:lnTo>
                    <a:lnTo>
                      <a:pt x="197" y="511"/>
                    </a:lnTo>
                    <a:lnTo>
                      <a:pt x="194" y="506"/>
                    </a:lnTo>
                    <a:lnTo>
                      <a:pt x="189" y="505"/>
                    </a:lnTo>
                    <a:lnTo>
                      <a:pt x="180" y="504"/>
                    </a:lnTo>
                    <a:lnTo>
                      <a:pt x="173" y="501"/>
                    </a:lnTo>
                    <a:lnTo>
                      <a:pt x="167" y="501"/>
                    </a:lnTo>
                    <a:lnTo>
                      <a:pt x="164" y="469"/>
                    </a:lnTo>
                    <a:lnTo>
                      <a:pt x="167" y="460"/>
                    </a:lnTo>
                    <a:lnTo>
                      <a:pt x="169" y="453"/>
                    </a:lnTo>
                    <a:lnTo>
                      <a:pt x="168" y="445"/>
                    </a:lnTo>
                    <a:lnTo>
                      <a:pt x="165" y="440"/>
                    </a:lnTo>
                    <a:lnTo>
                      <a:pt x="159" y="435"/>
                    </a:lnTo>
                    <a:lnTo>
                      <a:pt x="155" y="435"/>
                    </a:lnTo>
                    <a:lnTo>
                      <a:pt x="149" y="433"/>
                    </a:lnTo>
                    <a:lnTo>
                      <a:pt x="147" y="432"/>
                    </a:lnTo>
                    <a:lnTo>
                      <a:pt x="139" y="428"/>
                    </a:lnTo>
                    <a:lnTo>
                      <a:pt x="136" y="427"/>
                    </a:lnTo>
                    <a:lnTo>
                      <a:pt x="134" y="425"/>
                    </a:lnTo>
                    <a:lnTo>
                      <a:pt x="126" y="425"/>
                    </a:lnTo>
                    <a:lnTo>
                      <a:pt x="122" y="421"/>
                    </a:lnTo>
                    <a:lnTo>
                      <a:pt x="117" y="414"/>
                    </a:lnTo>
                    <a:lnTo>
                      <a:pt x="112" y="401"/>
                    </a:lnTo>
                    <a:lnTo>
                      <a:pt x="105" y="396"/>
                    </a:lnTo>
                    <a:lnTo>
                      <a:pt x="103" y="384"/>
                    </a:lnTo>
                    <a:lnTo>
                      <a:pt x="108" y="371"/>
                    </a:lnTo>
                    <a:lnTo>
                      <a:pt x="110" y="366"/>
                    </a:lnTo>
                    <a:lnTo>
                      <a:pt x="110" y="360"/>
                    </a:lnTo>
                    <a:lnTo>
                      <a:pt x="101" y="350"/>
                    </a:lnTo>
                    <a:lnTo>
                      <a:pt x="100" y="341"/>
                    </a:lnTo>
                    <a:lnTo>
                      <a:pt x="99" y="338"/>
                    </a:lnTo>
                    <a:lnTo>
                      <a:pt x="94" y="336"/>
                    </a:lnTo>
                    <a:lnTo>
                      <a:pt x="91" y="336"/>
                    </a:lnTo>
                    <a:lnTo>
                      <a:pt x="82" y="334"/>
                    </a:lnTo>
                    <a:lnTo>
                      <a:pt x="60" y="336"/>
                    </a:lnTo>
                    <a:lnTo>
                      <a:pt x="56" y="339"/>
                    </a:lnTo>
                    <a:lnTo>
                      <a:pt x="52" y="347"/>
                    </a:lnTo>
                    <a:lnTo>
                      <a:pt x="49" y="350"/>
                    </a:lnTo>
                    <a:lnTo>
                      <a:pt x="33" y="352"/>
                    </a:lnTo>
                    <a:lnTo>
                      <a:pt x="32" y="351"/>
                    </a:lnTo>
                    <a:lnTo>
                      <a:pt x="25" y="344"/>
                    </a:lnTo>
                    <a:lnTo>
                      <a:pt x="21" y="342"/>
                    </a:lnTo>
                    <a:lnTo>
                      <a:pt x="17" y="341"/>
                    </a:lnTo>
                    <a:lnTo>
                      <a:pt x="14" y="339"/>
                    </a:lnTo>
                    <a:lnTo>
                      <a:pt x="13" y="335"/>
                    </a:lnTo>
                    <a:lnTo>
                      <a:pt x="9" y="331"/>
                    </a:lnTo>
                    <a:lnTo>
                      <a:pt x="1" y="327"/>
                    </a:lnTo>
                    <a:lnTo>
                      <a:pt x="0" y="324"/>
                    </a:lnTo>
                    <a:lnTo>
                      <a:pt x="2" y="321"/>
                    </a:lnTo>
                    <a:lnTo>
                      <a:pt x="8" y="320"/>
                    </a:lnTo>
                    <a:lnTo>
                      <a:pt x="11" y="323"/>
                    </a:lnTo>
                    <a:lnTo>
                      <a:pt x="17" y="321"/>
                    </a:lnTo>
                    <a:lnTo>
                      <a:pt x="24" y="315"/>
                    </a:lnTo>
                    <a:lnTo>
                      <a:pt x="27" y="313"/>
                    </a:lnTo>
                    <a:lnTo>
                      <a:pt x="30" y="309"/>
                    </a:lnTo>
                    <a:lnTo>
                      <a:pt x="32" y="305"/>
                    </a:lnTo>
                    <a:lnTo>
                      <a:pt x="34" y="297"/>
                    </a:lnTo>
                    <a:lnTo>
                      <a:pt x="35" y="296"/>
                    </a:lnTo>
                    <a:lnTo>
                      <a:pt x="37" y="294"/>
                    </a:lnTo>
                    <a:lnTo>
                      <a:pt x="35" y="285"/>
                    </a:lnTo>
                    <a:lnTo>
                      <a:pt x="39" y="282"/>
                    </a:lnTo>
                    <a:lnTo>
                      <a:pt x="40" y="275"/>
                    </a:lnTo>
                    <a:lnTo>
                      <a:pt x="43" y="272"/>
                    </a:lnTo>
                    <a:lnTo>
                      <a:pt x="42" y="258"/>
                    </a:lnTo>
                    <a:lnTo>
                      <a:pt x="44" y="253"/>
                    </a:lnTo>
                    <a:lnTo>
                      <a:pt x="46" y="251"/>
                    </a:lnTo>
                    <a:lnTo>
                      <a:pt x="46" y="247"/>
                    </a:lnTo>
                    <a:lnTo>
                      <a:pt x="45" y="244"/>
                    </a:lnTo>
                    <a:lnTo>
                      <a:pt x="45" y="239"/>
                    </a:lnTo>
                    <a:lnTo>
                      <a:pt x="45" y="237"/>
                    </a:lnTo>
                    <a:lnTo>
                      <a:pt x="42" y="235"/>
                    </a:lnTo>
                    <a:lnTo>
                      <a:pt x="39" y="230"/>
                    </a:lnTo>
                    <a:lnTo>
                      <a:pt x="32" y="224"/>
                    </a:lnTo>
                    <a:lnTo>
                      <a:pt x="31" y="222"/>
                    </a:lnTo>
                    <a:lnTo>
                      <a:pt x="31" y="217"/>
                    </a:lnTo>
                    <a:lnTo>
                      <a:pt x="35" y="213"/>
                    </a:lnTo>
                    <a:lnTo>
                      <a:pt x="42" y="207"/>
                    </a:lnTo>
                    <a:lnTo>
                      <a:pt x="46" y="206"/>
                    </a:lnTo>
                    <a:lnTo>
                      <a:pt x="50" y="210"/>
                    </a:lnTo>
                    <a:lnTo>
                      <a:pt x="56" y="214"/>
                    </a:lnTo>
                    <a:lnTo>
                      <a:pt x="60" y="214"/>
                    </a:lnTo>
                    <a:lnTo>
                      <a:pt x="62" y="211"/>
                    </a:lnTo>
                    <a:lnTo>
                      <a:pt x="63" y="211"/>
                    </a:lnTo>
                    <a:lnTo>
                      <a:pt x="77" y="221"/>
                    </a:lnTo>
                    <a:lnTo>
                      <a:pt x="85" y="220"/>
                    </a:lnTo>
                    <a:lnTo>
                      <a:pt x="91" y="214"/>
                    </a:lnTo>
                    <a:lnTo>
                      <a:pt x="93" y="224"/>
                    </a:lnTo>
                    <a:lnTo>
                      <a:pt x="97" y="226"/>
                    </a:lnTo>
                    <a:lnTo>
                      <a:pt x="102" y="227"/>
                    </a:lnTo>
                    <a:lnTo>
                      <a:pt x="108" y="235"/>
                    </a:lnTo>
                    <a:lnTo>
                      <a:pt x="111" y="237"/>
                    </a:lnTo>
                    <a:lnTo>
                      <a:pt x="116" y="237"/>
                    </a:lnTo>
                    <a:lnTo>
                      <a:pt x="121" y="254"/>
                    </a:lnTo>
                    <a:lnTo>
                      <a:pt x="124" y="256"/>
                    </a:lnTo>
                    <a:lnTo>
                      <a:pt x="131" y="255"/>
                    </a:lnTo>
                    <a:lnTo>
                      <a:pt x="137" y="259"/>
                    </a:lnTo>
                    <a:lnTo>
                      <a:pt x="141" y="259"/>
                    </a:lnTo>
                    <a:lnTo>
                      <a:pt x="145" y="263"/>
                    </a:lnTo>
                    <a:lnTo>
                      <a:pt x="149" y="269"/>
                    </a:lnTo>
                    <a:lnTo>
                      <a:pt x="159" y="277"/>
                    </a:lnTo>
                    <a:lnTo>
                      <a:pt x="163" y="276"/>
                    </a:lnTo>
                    <a:lnTo>
                      <a:pt x="164" y="276"/>
                    </a:lnTo>
                    <a:lnTo>
                      <a:pt x="167" y="280"/>
                    </a:lnTo>
                    <a:lnTo>
                      <a:pt x="170" y="283"/>
                    </a:lnTo>
                    <a:lnTo>
                      <a:pt x="176" y="282"/>
                    </a:lnTo>
                    <a:lnTo>
                      <a:pt x="179" y="276"/>
                    </a:lnTo>
                    <a:lnTo>
                      <a:pt x="184" y="272"/>
                    </a:lnTo>
                    <a:lnTo>
                      <a:pt x="188" y="255"/>
                    </a:lnTo>
                    <a:lnTo>
                      <a:pt x="190" y="252"/>
                    </a:lnTo>
                    <a:lnTo>
                      <a:pt x="191" y="251"/>
                    </a:lnTo>
                    <a:lnTo>
                      <a:pt x="197" y="253"/>
                    </a:lnTo>
                    <a:lnTo>
                      <a:pt x="198" y="253"/>
                    </a:lnTo>
                    <a:lnTo>
                      <a:pt x="199" y="252"/>
                    </a:lnTo>
                    <a:lnTo>
                      <a:pt x="200" y="249"/>
                    </a:lnTo>
                    <a:lnTo>
                      <a:pt x="199" y="239"/>
                    </a:lnTo>
                    <a:lnTo>
                      <a:pt x="200" y="232"/>
                    </a:lnTo>
                    <a:lnTo>
                      <a:pt x="214" y="231"/>
                    </a:lnTo>
                    <a:lnTo>
                      <a:pt x="226" y="238"/>
                    </a:lnTo>
                    <a:lnTo>
                      <a:pt x="235" y="248"/>
                    </a:lnTo>
                    <a:lnTo>
                      <a:pt x="239" y="257"/>
                    </a:lnTo>
                    <a:lnTo>
                      <a:pt x="242" y="268"/>
                    </a:lnTo>
                    <a:lnTo>
                      <a:pt x="246" y="277"/>
                    </a:lnTo>
                    <a:lnTo>
                      <a:pt x="248" y="277"/>
                    </a:lnTo>
                    <a:lnTo>
                      <a:pt x="253" y="284"/>
                    </a:lnTo>
                    <a:lnTo>
                      <a:pt x="260" y="288"/>
                    </a:lnTo>
                    <a:lnTo>
                      <a:pt x="267" y="287"/>
                    </a:lnTo>
                    <a:lnTo>
                      <a:pt x="281" y="296"/>
                    </a:lnTo>
                    <a:lnTo>
                      <a:pt x="290" y="299"/>
                    </a:lnTo>
                    <a:lnTo>
                      <a:pt x="294" y="299"/>
                    </a:lnTo>
                    <a:lnTo>
                      <a:pt x="298" y="301"/>
                    </a:lnTo>
                    <a:lnTo>
                      <a:pt x="300" y="309"/>
                    </a:lnTo>
                    <a:lnTo>
                      <a:pt x="302" y="311"/>
                    </a:lnTo>
                    <a:lnTo>
                      <a:pt x="307" y="310"/>
                    </a:lnTo>
                    <a:lnTo>
                      <a:pt x="308" y="309"/>
                    </a:lnTo>
                    <a:lnTo>
                      <a:pt x="308" y="303"/>
                    </a:lnTo>
                    <a:lnTo>
                      <a:pt x="312" y="294"/>
                    </a:lnTo>
                    <a:lnTo>
                      <a:pt x="313" y="287"/>
                    </a:lnTo>
                    <a:lnTo>
                      <a:pt x="327" y="274"/>
                    </a:lnTo>
                    <a:lnTo>
                      <a:pt x="328" y="272"/>
                    </a:lnTo>
                    <a:lnTo>
                      <a:pt x="324" y="246"/>
                    </a:lnTo>
                    <a:lnTo>
                      <a:pt x="327" y="242"/>
                    </a:lnTo>
                    <a:lnTo>
                      <a:pt x="329" y="227"/>
                    </a:lnTo>
                    <a:lnTo>
                      <a:pt x="323" y="215"/>
                    </a:lnTo>
                    <a:lnTo>
                      <a:pt x="321" y="202"/>
                    </a:lnTo>
                    <a:lnTo>
                      <a:pt x="317" y="189"/>
                    </a:lnTo>
                    <a:lnTo>
                      <a:pt x="314" y="182"/>
                    </a:lnTo>
                    <a:lnTo>
                      <a:pt x="312" y="175"/>
                    </a:lnTo>
                    <a:lnTo>
                      <a:pt x="311" y="169"/>
                    </a:lnTo>
                    <a:lnTo>
                      <a:pt x="311" y="162"/>
                    </a:lnTo>
                    <a:lnTo>
                      <a:pt x="308" y="158"/>
                    </a:lnTo>
                    <a:lnTo>
                      <a:pt x="307" y="151"/>
                    </a:lnTo>
                    <a:lnTo>
                      <a:pt x="311" y="148"/>
                    </a:lnTo>
                    <a:lnTo>
                      <a:pt x="325" y="143"/>
                    </a:lnTo>
                    <a:lnTo>
                      <a:pt x="341" y="139"/>
                    </a:lnTo>
                    <a:lnTo>
                      <a:pt x="358" y="134"/>
                    </a:lnTo>
                    <a:lnTo>
                      <a:pt x="376" y="128"/>
                    </a:lnTo>
                    <a:lnTo>
                      <a:pt x="381" y="117"/>
                    </a:lnTo>
                    <a:lnTo>
                      <a:pt x="389" y="114"/>
                    </a:lnTo>
                    <a:lnTo>
                      <a:pt x="390" y="112"/>
                    </a:lnTo>
                    <a:lnTo>
                      <a:pt x="391" y="109"/>
                    </a:lnTo>
                    <a:lnTo>
                      <a:pt x="390" y="94"/>
                    </a:lnTo>
                    <a:lnTo>
                      <a:pt x="390" y="92"/>
                    </a:lnTo>
                    <a:lnTo>
                      <a:pt x="395" y="89"/>
                    </a:lnTo>
                    <a:lnTo>
                      <a:pt x="394" y="86"/>
                    </a:lnTo>
                    <a:lnTo>
                      <a:pt x="393" y="77"/>
                    </a:lnTo>
                    <a:lnTo>
                      <a:pt x="394" y="71"/>
                    </a:lnTo>
                    <a:lnTo>
                      <a:pt x="397" y="67"/>
                    </a:lnTo>
                    <a:lnTo>
                      <a:pt x="402" y="65"/>
                    </a:lnTo>
                    <a:lnTo>
                      <a:pt x="405" y="59"/>
                    </a:lnTo>
                    <a:lnTo>
                      <a:pt x="411" y="55"/>
                    </a:lnTo>
                    <a:lnTo>
                      <a:pt x="417" y="48"/>
                    </a:lnTo>
                    <a:lnTo>
                      <a:pt x="425" y="47"/>
                    </a:lnTo>
                    <a:lnTo>
                      <a:pt x="436" y="54"/>
                    </a:lnTo>
                    <a:lnTo>
                      <a:pt x="446" y="54"/>
                    </a:lnTo>
                    <a:lnTo>
                      <a:pt x="453" y="57"/>
                    </a:lnTo>
                    <a:lnTo>
                      <a:pt x="460" y="62"/>
                    </a:lnTo>
                    <a:lnTo>
                      <a:pt x="464" y="60"/>
                    </a:lnTo>
                    <a:lnTo>
                      <a:pt x="468" y="54"/>
                    </a:lnTo>
                    <a:lnTo>
                      <a:pt x="473" y="52"/>
                    </a:lnTo>
                    <a:lnTo>
                      <a:pt x="475" y="55"/>
                    </a:lnTo>
                    <a:lnTo>
                      <a:pt x="485" y="52"/>
                    </a:lnTo>
                    <a:lnTo>
                      <a:pt x="493" y="44"/>
                    </a:lnTo>
                    <a:lnTo>
                      <a:pt x="494" y="44"/>
                    </a:lnTo>
                    <a:lnTo>
                      <a:pt x="496" y="42"/>
                    </a:lnTo>
                    <a:lnTo>
                      <a:pt x="507" y="49"/>
                    </a:lnTo>
                    <a:lnTo>
                      <a:pt x="515" y="50"/>
                    </a:lnTo>
                    <a:lnTo>
                      <a:pt x="521" y="47"/>
                    </a:lnTo>
                    <a:lnTo>
                      <a:pt x="526" y="40"/>
                    </a:lnTo>
                    <a:lnTo>
                      <a:pt x="534" y="39"/>
                    </a:lnTo>
                    <a:lnTo>
                      <a:pt x="536" y="37"/>
                    </a:lnTo>
                    <a:lnTo>
                      <a:pt x="540" y="36"/>
                    </a:lnTo>
                    <a:lnTo>
                      <a:pt x="543" y="38"/>
                    </a:lnTo>
                    <a:lnTo>
                      <a:pt x="546" y="37"/>
                    </a:lnTo>
                    <a:lnTo>
                      <a:pt x="550" y="35"/>
                    </a:lnTo>
                    <a:lnTo>
                      <a:pt x="563" y="31"/>
                    </a:lnTo>
                    <a:lnTo>
                      <a:pt x="570" y="27"/>
                    </a:lnTo>
                    <a:lnTo>
                      <a:pt x="572" y="27"/>
                    </a:lnTo>
                    <a:lnTo>
                      <a:pt x="577" y="24"/>
                    </a:lnTo>
                    <a:lnTo>
                      <a:pt x="584" y="15"/>
                    </a:lnTo>
                    <a:lnTo>
                      <a:pt x="588" y="4"/>
                    </a:lnTo>
                    <a:lnTo>
                      <a:pt x="597" y="4"/>
                    </a:lnTo>
                    <a:lnTo>
                      <a:pt x="602" y="4"/>
                    </a:lnTo>
                    <a:lnTo>
                      <a:pt x="607" y="0"/>
                    </a:lnTo>
                    <a:lnTo>
                      <a:pt x="610" y="0"/>
                    </a:lnTo>
                    <a:lnTo>
                      <a:pt x="614" y="0"/>
                    </a:lnTo>
                    <a:lnTo>
                      <a:pt x="620" y="1"/>
                    </a:lnTo>
                    <a:lnTo>
                      <a:pt x="622" y="6"/>
                    </a:lnTo>
                    <a:lnTo>
                      <a:pt x="621" y="14"/>
                    </a:lnTo>
                    <a:lnTo>
                      <a:pt x="621" y="17"/>
                    </a:lnTo>
                    <a:lnTo>
                      <a:pt x="618" y="19"/>
                    </a:lnTo>
                    <a:lnTo>
                      <a:pt x="618" y="24"/>
                    </a:lnTo>
                    <a:lnTo>
                      <a:pt x="619" y="28"/>
                    </a:lnTo>
                    <a:lnTo>
                      <a:pt x="624" y="30"/>
                    </a:lnTo>
                    <a:lnTo>
                      <a:pt x="624" y="32"/>
                    </a:lnTo>
                    <a:lnTo>
                      <a:pt x="623" y="35"/>
                    </a:lnTo>
                    <a:lnTo>
                      <a:pt x="621" y="37"/>
                    </a:lnTo>
                    <a:lnTo>
                      <a:pt x="621" y="41"/>
                    </a:lnTo>
                    <a:lnTo>
                      <a:pt x="625" y="48"/>
                    </a:lnTo>
                    <a:lnTo>
                      <a:pt x="628" y="56"/>
                    </a:lnTo>
                    <a:lnTo>
                      <a:pt x="632" y="56"/>
                    </a:lnTo>
                    <a:lnTo>
                      <a:pt x="634" y="55"/>
                    </a:lnTo>
                    <a:lnTo>
                      <a:pt x="636" y="56"/>
                    </a:lnTo>
                    <a:lnTo>
                      <a:pt x="639" y="57"/>
                    </a:lnTo>
                    <a:lnTo>
                      <a:pt x="636" y="62"/>
                    </a:lnTo>
                    <a:lnTo>
                      <a:pt x="638" y="67"/>
                    </a:lnTo>
                    <a:lnTo>
                      <a:pt x="640" y="71"/>
                    </a:lnTo>
                    <a:lnTo>
                      <a:pt x="641" y="75"/>
                    </a:lnTo>
                    <a:lnTo>
                      <a:pt x="639" y="78"/>
                    </a:lnTo>
                    <a:lnTo>
                      <a:pt x="639" y="83"/>
                    </a:lnTo>
                    <a:lnTo>
                      <a:pt x="642" y="88"/>
                    </a:lnTo>
                    <a:lnTo>
                      <a:pt x="642" y="91"/>
                    </a:lnTo>
                    <a:lnTo>
                      <a:pt x="639" y="94"/>
                    </a:lnTo>
                    <a:lnTo>
                      <a:pt x="642" y="99"/>
                    </a:lnTo>
                    <a:lnTo>
                      <a:pt x="651" y="107"/>
                    </a:lnTo>
                    <a:lnTo>
                      <a:pt x="653" y="109"/>
                    </a:lnTo>
                    <a:lnTo>
                      <a:pt x="653" y="112"/>
                    </a:lnTo>
                    <a:lnTo>
                      <a:pt x="650" y="116"/>
                    </a:lnTo>
                    <a:lnTo>
                      <a:pt x="643" y="120"/>
                    </a:lnTo>
                    <a:lnTo>
                      <a:pt x="644" y="122"/>
                    </a:lnTo>
                    <a:lnTo>
                      <a:pt x="649" y="128"/>
                    </a:lnTo>
                    <a:lnTo>
                      <a:pt x="648" y="131"/>
                    </a:lnTo>
                    <a:lnTo>
                      <a:pt x="641" y="135"/>
                    </a:lnTo>
                    <a:lnTo>
                      <a:pt x="639" y="140"/>
                    </a:lnTo>
                    <a:lnTo>
                      <a:pt x="638" y="144"/>
                    </a:lnTo>
                    <a:lnTo>
                      <a:pt x="638" y="149"/>
                    </a:lnTo>
                    <a:lnTo>
                      <a:pt x="639" y="152"/>
                    </a:lnTo>
                    <a:lnTo>
                      <a:pt x="643" y="159"/>
                    </a:lnTo>
                    <a:lnTo>
                      <a:pt x="651" y="166"/>
                    </a:lnTo>
                    <a:lnTo>
                      <a:pt x="655" y="168"/>
                    </a:lnTo>
                    <a:lnTo>
                      <a:pt x="660" y="171"/>
                    </a:lnTo>
                    <a:lnTo>
                      <a:pt x="664" y="170"/>
                    </a:lnTo>
                    <a:lnTo>
                      <a:pt x="666" y="170"/>
                    </a:lnTo>
                    <a:lnTo>
                      <a:pt x="669" y="174"/>
                    </a:lnTo>
                    <a:lnTo>
                      <a:pt x="669" y="180"/>
                    </a:lnTo>
                    <a:lnTo>
                      <a:pt x="672" y="183"/>
                    </a:lnTo>
                    <a:lnTo>
                      <a:pt x="672" y="187"/>
                    </a:lnTo>
                    <a:lnTo>
                      <a:pt x="670" y="191"/>
                    </a:lnTo>
                    <a:lnTo>
                      <a:pt x="665" y="193"/>
                    </a:lnTo>
                    <a:lnTo>
                      <a:pt x="665" y="197"/>
                    </a:lnTo>
                    <a:lnTo>
                      <a:pt x="669" y="201"/>
                    </a:lnTo>
                    <a:lnTo>
                      <a:pt x="671" y="204"/>
                    </a:lnTo>
                    <a:lnTo>
                      <a:pt x="672" y="207"/>
                    </a:lnTo>
                    <a:lnTo>
                      <a:pt x="671" y="210"/>
                    </a:lnTo>
                    <a:lnTo>
                      <a:pt x="669" y="214"/>
                    </a:lnTo>
                    <a:lnTo>
                      <a:pt x="661" y="220"/>
                    </a:lnTo>
                    <a:lnTo>
                      <a:pt x="660" y="223"/>
                    </a:lnTo>
                    <a:lnTo>
                      <a:pt x="661" y="226"/>
                    </a:lnTo>
                    <a:lnTo>
                      <a:pt x="667" y="228"/>
                    </a:lnTo>
                    <a:lnTo>
                      <a:pt x="674" y="230"/>
                    </a:lnTo>
                    <a:lnTo>
                      <a:pt x="681" y="231"/>
                    </a:lnTo>
                    <a:lnTo>
                      <a:pt x="682" y="234"/>
                    </a:lnTo>
                    <a:lnTo>
                      <a:pt x="680" y="237"/>
                    </a:lnTo>
                    <a:lnTo>
                      <a:pt x="676" y="241"/>
                    </a:lnTo>
                    <a:lnTo>
                      <a:pt x="681" y="243"/>
                    </a:lnTo>
                    <a:lnTo>
                      <a:pt x="683" y="242"/>
                    </a:lnTo>
                    <a:lnTo>
                      <a:pt x="686" y="242"/>
                    </a:lnTo>
                    <a:lnTo>
                      <a:pt x="687" y="243"/>
                    </a:lnTo>
                    <a:lnTo>
                      <a:pt x="688" y="244"/>
                    </a:lnTo>
                    <a:lnTo>
                      <a:pt x="690" y="246"/>
                    </a:lnTo>
                    <a:lnTo>
                      <a:pt x="691" y="247"/>
                    </a:lnTo>
                    <a:lnTo>
                      <a:pt x="695" y="249"/>
                    </a:lnTo>
                    <a:lnTo>
                      <a:pt x="700" y="252"/>
                    </a:lnTo>
                    <a:lnTo>
                      <a:pt x="700" y="257"/>
                    </a:lnTo>
                    <a:lnTo>
                      <a:pt x="701" y="259"/>
                    </a:lnTo>
                    <a:lnTo>
                      <a:pt x="703" y="259"/>
                    </a:lnTo>
                    <a:lnTo>
                      <a:pt x="704" y="264"/>
                    </a:lnTo>
                    <a:lnTo>
                      <a:pt x="705" y="266"/>
                    </a:lnTo>
                    <a:lnTo>
                      <a:pt x="704" y="272"/>
                    </a:lnTo>
                    <a:lnTo>
                      <a:pt x="706" y="275"/>
                    </a:lnTo>
                    <a:lnTo>
                      <a:pt x="711" y="278"/>
                    </a:lnTo>
                    <a:lnTo>
                      <a:pt x="714" y="279"/>
                    </a:lnTo>
                    <a:lnTo>
                      <a:pt x="718" y="278"/>
                    </a:lnTo>
                    <a:lnTo>
                      <a:pt x="726" y="274"/>
                    </a:lnTo>
                    <a:lnTo>
                      <a:pt x="728" y="270"/>
                    </a:lnTo>
                    <a:lnTo>
                      <a:pt x="732" y="270"/>
                    </a:lnTo>
                    <a:lnTo>
                      <a:pt x="733" y="273"/>
                    </a:lnTo>
                    <a:lnTo>
                      <a:pt x="732" y="277"/>
                    </a:lnTo>
                    <a:lnTo>
                      <a:pt x="732" y="284"/>
                    </a:lnTo>
                    <a:lnTo>
                      <a:pt x="733" y="286"/>
                    </a:lnTo>
                    <a:lnTo>
                      <a:pt x="734" y="287"/>
                    </a:lnTo>
                    <a:lnTo>
                      <a:pt x="736" y="287"/>
                    </a:lnTo>
                    <a:lnTo>
                      <a:pt x="739" y="286"/>
                    </a:lnTo>
                    <a:lnTo>
                      <a:pt x="743" y="285"/>
                    </a:lnTo>
                    <a:lnTo>
                      <a:pt x="744" y="294"/>
                    </a:lnTo>
                    <a:lnTo>
                      <a:pt x="745" y="299"/>
                    </a:lnTo>
                    <a:lnTo>
                      <a:pt x="747" y="303"/>
                    </a:lnTo>
                    <a:lnTo>
                      <a:pt x="752" y="306"/>
                    </a:lnTo>
                    <a:lnTo>
                      <a:pt x="755" y="306"/>
                    </a:lnTo>
                    <a:lnTo>
                      <a:pt x="766" y="303"/>
                    </a:lnTo>
                    <a:lnTo>
                      <a:pt x="768" y="300"/>
                    </a:lnTo>
                    <a:lnTo>
                      <a:pt x="769" y="299"/>
                    </a:lnTo>
                    <a:lnTo>
                      <a:pt x="774" y="306"/>
                    </a:lnTo>
                    <a:lnTo>
                      <a:pt x="776" y="311"/>
                    </a:lnTo>
                    <a:lnTo>
                      <a:pt x="775" y="316"/>
                    </a:lnTo>
                    <a:lnTo>
                      <a:pt x="773" y="320"/>
                    </a:lnTo>
                    <a:lnTo>
                      <a:pt x="780" y="332"/>
                    </a:lnTo>
                    <a:lnTo>
                      <a:pt x="787" y="341"/>
                    </a:lnTo>
                    <a:lnTo>
                      <a:pt x="789" y="342"/>
                    </a:lnTo>
                    <a:lnTo>
                      <a:pt x="791" y="342"/>
                    </a:lnTo>
                    <a:lnTo>
                      <a:pt x="797" y="339"/>
                    </a:lnTo>
                    <a:lnTo>
                      <a:pt x="804" y="334"/>
                    </a:lnTo>
                    <a:lnTo>
                      <a:pt x="805" y="332"/>
                    </a:lnTo>
                    <a:lnTo>
                      <a:pt x="809" y="334"/>
                    </a:lnTo>
                    <a:lnTo>
                      <a:pt x="814" y="337"/>
                    </a:lnTo>
                    <a:lnTo>
                      <a:pt x="818" y="342"/>
                    </a:lnTo>
                    <a:lnTo>
                      <a:pt x="822" y="345"/>
                    </a:lnTo>
                    <a:lnTo>
                      <a:pt x="828" y="348"/>
                    </a:lnTo>
                    <a:lnTo>
                      <a:pt x="830" y="348"/>
                    </a:lnTo>
                    <a:lnTo>
                      <a:pt x="838" y="345"/>
                    </a:lnTo>
                    <a:lnTo>
                      <a:pt x="840" y="341"/>
                    </a:lnTo>
                    <a:lnTo>
                      <a:pt x="840" y="337"/>
                    </a:lnTo>
                    <a:lnTo>
                      <a:pt x="839" y="331"/>
                    </a:lnTo>
                    <a:lnTo>
                      <a:pt x="842" y="330"/>
                    </a:lnTo>
                    <a:lnTo>
                      <a:pt x="846" y="330"/>
                    </a:lnTo>
                    <a:lnTo>
                      <a:pt x="849" y="332"/>
                    </a:lnTo>
                    <a:lnTo>
                      <a:pt x="853" y="336"/>
                    </a:lnTo>
                    <a:lnTo>
                      <a:pt x="859" y="334"/>
                    </a:lnTo>
                    <a:lnTo>
                      <a:pt x="863" y="332"/>
                    </a:lnTo>
                    <a:lnTo>
                      <a:pt x="868" y="328"/>
                    </a:lnTo>
                    <a:lnTo>
                      <a:pt x="876" y="328"/>
                    </a:lnTo>
                    <a:lnTo>
                      <a:pt x="880" y="325"/>
                    </a:lnTo>
                    <a:lnTo>
                      <a:pt x="883" y="324"/>
                    </a:lnTo>
                    <a:lnTo>
                      <a:pt x="887" y="318"/>
                    </a:lnTo>
                    <a:lnTo>
                      <a:pt x="890" y="317"/>
                    </a:lnTo>
                    <a:lnTo>
                      <a:pt x="892" y="320"/>
                    </a:lnTo>
                    <a:lnTo>
                      <a:pt x="895" y="326"/>
                    </a:lnTo>
                    <a:lnTo>
                      <a:pt x="901" y="326"/>
                    </a:lnTo>
                    <a:lnTo>
                      <a:pt x="905" y="321"/>
                    </a:lnTo>
                    <a:lnTo>
                      <a:pt x="910" y="324"/>
                    </a:lnTo>
                    <a:lnTo>
                      <a:pt x="915" y="324"/>
                    </a:lnTo>
                    <a:lnTo>
                      <a:pt x="920" y="323"/>
                    </a:lnTo>
                    <a:lnTo>
                      <a:pt x="924" y="320"/>
                    </a:lnTo>
                    <a:lnTo>
                      <a:pt x="924" y="317"/>
                    </a:lnTo>
                    <a:lnTo>
                      <a:pt x="924" y="315"/>
                    </a:lnTo>
                    <a:lnTo>
                      <a:pt x="922" y="307"/>
                    </a:lnTo>
                    <a:lnTo>
                      <a:pt x="921" y="300"/>
                    </a:lnTo>
                    <a:lnTo>
                      <a:pt x="925" y="290"/>
                    </a:lnTo>
                    <a:lnTo>
                      <a:pt x="924" y="285"/>
                    </a:lnTo>
                    <a:lnTo>
                      <a:pt x="926" y="279"/>
                    </a:lnTo>
                    <a:lnTo>
                      <a:pt x="932" y="278"/>
                    </a:lnTo>
                    <a:lnTo>
                      <a:pt x="934" y="282"/>
                    </a:lnTo>
                    <a:lnTo>
                      <a:pt x="936" y="288"/>
                    </a:lnTo>
                    <a:lnTo>
                      <a:pt x="940" y="293"/>
                    </a:lnTo>
                    <a:lnTo>
                      <a:pt x="943" y="295"/>
                    </a:lnTo>
                    <a:lnTo>
                      <a:pt x="954" y="295"/>
                    </a:lnTo>
                    <a:lnTo>
                      <a:pt x="961" y="292"/>
                    </a:lnTo>
                    <a:lnTo>
                      <a:pt x="965" y="290"/>
                    </a:lnTo>
                    <a:lnTo>
                      <a:pt x="967" y="293"/>
                    </a:lnTo>
                    <a:lnTo>
                      <a:pt x="966" y="296"/>
                    </a:lnTo>
                    <a:lnTo>
                      <a:pt x="965" y="299"/>
                    </a:lnTo>
                    <a:lnTo>
                      <a:pt x="967" y="309"/>
                    </a:lnTo>
                    <a:lnTo>
                      <a:pt x="971" y="318"/>
                    </a:lnTo>
                    <a:lnTo>
                      <a:pt x="976" y="320"/>
                    </a:lnTo>
                    <a:lnTo>
                      <a:pt x="977" y="320"/>
                    </a:lnTo>
                    <a:lnTo>
                      <a:pt x="980" y="323"/>
                    </a:lnTo>
                    <a:lnTo>
                      <a:pt x="980" y="328"/>
                    </a:lnTo>
                    <a:lnTo>
                      <a:pt x="978" y="331"/>
                    </a:lnTo>
                    <a:lnTo>
                      <a:pt x="981" y="335"/>
                    </a:lnTo>
                    <a:lnTo>
                      <a:pt x="986" y="335"/>
                    </a:lnTo>
                    <a:lnTo>
                      <a:pt x="990" y="334"/>
                    </a:lnTo>
                    <a:lnTo>
                      <a:pt x="992" y="330"/>
                    </a:lnTo>
                    <a:lnTo>
                      <a:pt x="994" y="325"/>
                    </a:lnTo>
                    <a:lnTo>
                      <a:pt x="1001" y="324"/>
                    </a:lnTo>
                    <a:lnTo>
                      <a:pt x="1005" y="324"/>
                    </a:lnTo>
                    <a:lnTo>
                      <a:pt x="1009" y="324"/>
                    </a:lnTo>
                    <a:lnTo>
                      <a:pt x="1018" y="319"/>
                    </a:lnTo>
                    <a:lnTo>
                      <a:pt x="1025" y="316"/>
                    </a:lnTo>
                    <a:lnTo>
                      <a:pt x="1031" y="315"/>
                    </a:lnTo>
                    <a:lnTo>
                      <a:pt x="1036" y="316"/>
                    </a:lnTo>
                    <a:lnTo>
                      <a:pt x="1039" y="323"/>
                    </a:lnTo>
                    <a:lnTo>
                      <a:pt x="1040" y="323"/>
                    </a:lnTo>
                    <a:lnTo>
                      <a:pt x="1043" y="323"/>
                    </a:lnTo>
                    <a:lnTo>
                      <a:pt x="1044" y="318"/>
                    </a:lnTo>
                    <a:lnTo>
                      <a:pt x="1042" y="315"/>
                    </a:lnTo>
                    <a:lnTo>
                      <a:pt x="1040" y="310"/>
                    </a:lnTo>
                    <a:lnTo>
                      <a:pt x="1045" y="307"/>
                    </a:lnTo>
                    <a:lnTo>
                      <a:pt x="1048" y="310"/>
                    </a:lnTo>
                    <a:lnTo>
                      <a:pt x="1056" y="317"/>
                    </a:lnTo>
                    <a:lnTo>
                      <a:pt x="1060" y="317"/>
                    </a:lnTo>
                    <a:lnTo>
                      <a:pt x="1066" y="314"/>
                    </a:lnTo>
                    <a:lnTo>
                      <a:pt x="1070" y="307"/>
                    </a:lnTo>
                    <a:lnTo>
                      <a:pt x="1076" y="294"/>
                    </a:lnTo>
                    <a:lnTo>
                      <a:pt x="1081" y="292"/>
                    </a:lnTo>
                    <a:lnTo>
                      <a:pt x="1087" y="288"/>
                    </a:lnTo>
                    <a:lnTo>
                      <a:pt x="1087" y="286"/>
                    </a:lnTo>
                    <a:lnTo>
                      <a:pt x="1086" y="285"/>
                    </a:lnTo>
                    <a:lnTo>
                      <a:pt x="1079" y="279"/>
                    </a:lnTo>
                    <a:lnTo>
                      <a:pt x="1079" y="276"/>
                    </a:lnTo>
                    <a:lnTo>
                      <a:pt x="1083" y="276"/>
                    </a:lnTo>
                    <a:lnTo>
                      <a:pt x="1089" y="278"/>
                    </a:lnTo>
                    <a:lnTo>
                      <a:pt x="1096" y="279"/>
                    </a:lnTo>
                    <a:lnTo>
                      <a:pt x="1107" y="273"/>
                    </a:lnTo>
                    <a:lnTo>
                      <a:pt x="1117" y="266"/>
                    </a:lnTo>
                    <a:lnTo>
                      <a:pt x="1121" y="257"/>
                    </a:lnTo>
                    <a:lnTo>
                      <a:pt x="1127" y="255"/>
                    </a:lnTo>
                    <a:lnTo>
                      <a:pt x="1136" y="257"/>
                    </a:lnTo>
                    <a:lnTo>
                      <a:pt x="1146" y="253"/>
                    </a:lnTo>
                    <a:lnTo>
                      <a:pt x="1147" y="255"/>
                    </a:lnTo>
                    <a:lnTo>
                      <a:pt x="1147" y="257"/>
                    </a:lnTo>
                    <a:lnTo>
                      <a:pt x="1147" y="263"/>
                    </a:lnTo>
                    <a:lnTo>
                      <a:pt x="1148" y="265"/>
                    </a:lnTo>
                    <a:lnTo>
                      <a:pt x="1150" y="264"/>
                    </a:lnTo>
                    <a:lnTo>
                      <a:pt x="1151" y="264"/>
                    </a:lnTo>
                    <a:lnTo>
                      <a:pt x="1152" y="266"/>
                    </a:lnTo>
                    <a:lnTo>
                      <a:pt x="1152" y="267"/>
                    </a:lnTo>
                    <a:lnTo>
                      <a:pt x="1152" y="269"/>
                    </a:lnTo>
                    <a:lnTo>
                      <a:pt x="1149" y="272"/>
                    </a:lnTo>
                    <a:lnTo>
                      <a:pt x="1153" y="275"/>
                    </a:lnTo>
                    <a:lnTo>
                      <a:pt x="1151" y="278"/>
                    </a:lnTo>
                    <a:lnTo>
                      <a:pt x="1153" y="282"/>
                    </a:lnTo>
                    <a:lnTo>
                      <a:pt x="1154" y="286"/>
                    </a:lnTo>
                    <a:lnTo>
                      <a:pt x="1157" y="287"/>
                    </a:lnTo>
                    <a:lnTo>
                      <a:pt x="1156" y="289"/>
                    </a:lnTo>
                    <a:lnTo>
                      <a:pt x="1160" y="299"/>
                    </a:lnTo>
                    <a:lnTo>
                      <a:pt x="1158" y="308"/>
                    </a:lnTo>
                    <a:lnTo>
                      <a:pt x="1157" y="318"/>
                    </a:lnTo>
                    <a:lnTo>
                      <a:pt x="1159" y="321"/>
                    </a:lnTo>
                    <a:lnTo>
                      <a:pt x="1160" y="324"/>
                    </a:lnTo>
                    <a:lnTo>
                      <a:pt x="1163" y="324"/>
                    </a:lnTo>
                    <a:lnTo>
                      <a:pt x="1166" y="321"/>
                    </a:lnTo>
                    <a:lnTo>
                      <a:pt x="1167" y="321"/>
                    </a:lnTo>
                    <a:lnTo>
                      <a:pt x="1167" y="324"/>
                    </a:lnTo>
                    <a:lnTo>
                      <a:pt x="1170" y="326"/>
                    </a:lnTo>
                    <a:lnTo>
                      <a:pt x="1167" y="327"/>
                    </a:lnTo>
                    <a:lnTo>
                      <a:pt x="1164" y="329"/>
                    </a:lnTo>
                    <a:lnTo>
                      <a:pt x="1164" y="330"/>
                    </a:lnTo>
                    <a:lnTo>
                      <a:pt x="1166" y="330"/>
                    </a:lnTo>
                    <a:lnTo>
                      <a:pt x="1167" y="332"/>
                    </a:lnTo>
                    <a:lnTo>
                      <a:pt x="1168" y="331"/>
                    </a:lnTo>
                    <a:lnTo>
                      <a:pt x="1169" y="331"/>
                    </a:lnTo>
                    <a:lnTo>
                      <a:pt x="1172" y="331"/>
                    </a:lnTo>
                    <a:lnTo>
                      <a:pt x="1172" y="334"/>
                    </a:lnTo>
                    <a:lnTo>
                      <a:pt x="1172" y="336"/>
                    </a:lnTo>
                    <a:lnTo>
                      <a:pt x="1174" y="337"/>
                    </a:lnTo>
                    <a:lnTo>
                      <a:pt x="1176" y="338"/>
                    </a:lnTo>
                    <a:lnTo>
                      <a:pt x="1177" y="344"/>
                    </a:lnTo>
                    <a:lnTo>
                      <a:pt x="1180" y="345"/>
                    </a:lnTo>
                    <a:lnTo>
                      <a:pt x="1184" y="341"/>
                    </a:lnTo>
                    <a:lnTo>
                      <a:pt x="1185" y="341"/>
                    </a:lnTo>
                    <a:lnTo>
                      <a:pt x="1187" y="347"/>
                    </a:lnTo>
                    <a:lnTo>
                      <a:pt x="1188" y="347"/>
                    </a:lnTo>
                    <a:lnTo>
                      <a:pt x="1190" y="346"/>
                    </a:lnTo>
                    <a:lnTo>
                      <a:pt x="1191" y="346"/>
                    </a:lnTo>
                    <a:lnTo>
                      <a:pt x="1193" y="348"/>
                    </a:lnTo>
                    <a:lnTo>
                      <a:pt x="1195" y="351"/>
                    </a:lnTo>
                    <a:lnTo>
                      <a:pt x="1197" y="354"/>
                    </a:lnTo>
                    <a:lnTo>
                      <a:pt x="1197" y="357"/>
                    </a:lnTo>
                    <a:lnTo>
                      <a:pt x="1198" y="358"/>
                    </a:lnTo>
                    <a:lnTo>
                      <a:pt x="1201" y="360"/>
                    </a:lnTo>
                    <a:lnTo>
                      <a:pt x="1205" y="359"/>
                    </a:lnTo>
                    <a:lnTo>
                      <a:pt x="1210" y="361"/>
                    </a:lnTo>
                    <a:lnTo>
                      <a:pt x="1214" y="362"/>
                    </a:lnTo>
                    <a:lnTo>
                      <a:pt x="1216" y="365"/>
                    </a:lnTo>
                    <a:lnTo>
                      <a:pt x="1218" y="366"/>
                    </a:lnTo>
                    <a:lnTo>
                      <a:pt x="1220" y="365"/>
                    </a:lnTo>
                    <a:lnTo>
                      <a:pt x="1224" y="367"/>
                    </a:lnTo>
                    <a:lnTo>
                      <a:pt x="1225" y="368"/>
                    </a:lnTo>
                    <a:lnTo>
                      <a:pt x="1226" y="369"/>
                    </a:lnTo>
                    <a:lnTo>
                      <a:pt x="1228" y="371"/>
                    </a:lnTo>
                    <a:lnTo>
                      <a:pt x="1231" y="371"/>
                    </a:lnTo>
                    <a:lnTo>
                      <a:pt x="1239" y="369"/>
                    </a:lnTo>
                    <a:lnTo>
                      <a:pt x="1241" y="369"/>
                    </a:lnTo>
                    <a:lnTo>
                      <a:pt x="1245" y="371"/>
                    </a:lnTo>
                    <a:lnTo>
                      <a:pt x="1247" y="371"/>
                    </a:lnTo>
                    <a:lnTo>
                      <a:pt x="1247" y="370"/>
                    </a:lnTo>
                    <a:lnTo>
                      <a:pt x="1249" y="369"/>
                    </a:lnTo>
                    <a:lnTo>
                      <a:pt x="1254" y="375"/>
                    </a:lnTo>
                    <a:lnTo>
                      <a:pt x="1256" y="373"/>
                    </a:lnTo>
                    <a:lnTo>
                      <a:pt x="1259" y="377"/>
                    </a:lnTo>
                    <a:lnTo>
                      <a:pt x="1262" y="377"/>
                    </a:lnTo>
                    <a:lnTo>
                      <a:pt x="1263" y="378"/>
                    </a:lnTo>
                    <a:lnTo>
                      <a:pt x="1263" y="379"/>
                    </a:lnTo>
                    <a:lnTo>
                      <a:pt x="1270" y="379"/>
                    </a:lnTo>
                    <a:lnTo>
                      <a:pt x="1274" y="379"/>
                    </a:lnTo>
                    <a:lnTo>
                      <a:pt x="1277" y="378"/>
                    </a:lnTo>
                    <a:lnTo>
                      <a:pt x="1282" y="380"/>
                    </a:lnTo>
                    <a:lnTo>
                      <a:pt x="1283" y="382"/>
                    </a:lnTo>
                    <a:lnTo>
                      <a:pt x="1284" y="384"/>
                    </a:lnTo>
                    <a:lnTo>
                      <a:pt x="1287" y="384"/>
                    </a:lnTo>
                    <a:lnTo>
                      <a:pt x="1292" y="383"/>
                    </a:lnTo>
                    <a:lnTo>
                      <a:pt x="1295" y="383"/>
                    </a:lnTo>
                    <a:lnTo>
                      <a:pt x="1297" y="382"/>
                    </a:lnTo>
                    <a:lnTo>
                      <a:pt x="1299" y="382"/>
                    </a:lnTo>
                    <a:lnTo>
                      <a:pt x="1302" y="384"/>
                    </a:lnTo>
                    <a:lnTo>
                      <a:pt x="1304" y="384"/>
                    </a:lnTo>
                    <a:lnTo>
                      <a:pt x="1309" y="377"/>
                    </a:lnTo>
                    <a:lnTo>
                      <a:pt x="1312" y="377"/>
                    </a:lnTo>
                    <a:lnTo>
                      <a:pt x="1315" y="378"/>
                    </a:lnTo>
                    <a:lnTo>
                      <a:pt x="1317" y="378"/>
                    </a:lnTo>
                    <a:lnTo>
                      <a:pt x="1321" y="376"/>
                    </a:lnTo>
                    <a:lnTo>
                      <a:pt x="1323" y="380"/>
                    </a:lnTo>
                    <a:lnTo>
                      <a:pt x="1325" y="378"/>
                    </a:lnTo>
                    <a:lnTo>
                      <a:pt x="1328" y="377"/>
                    </a:lnTo>
                    <a:lnTo>
                      <a:pt x="1330" y="372"/>
                    </a:lnTo>
                    <a:lnTo>
                      <a:pt x="1329" y="371"/>
                    </a:lnTo>
                    <a:lnTo>
                      <a:pt x="1329" y="367"/>
                    </a:lnTo>
                    <a:lnTo>
                      <a:pt x="1335" y="368"/>
                    </a:lnTo>
                    <a:lnTo>
                      <a:pt x="1336" y="367"/>
                    </a:lnTo>
                    <a:lnTo>
                      <a:pt x="1337" y="365"/>
                    </a:lnTo>
                    <a:lnTo>
                      <a:pt x="1335" y="361"/>
                    </a:lnTo>
                    <a:lnTo>
                      <a:pt x="1336" y="360"/>
                    </a:lnTo>
                    <a:lnTo>
                      <a:pt x="1336" y="359"/>
                    </a:lnTo>
                    <a:lnTo>
                      <a:pt x="1336" y="358"/>
                    </a:lnTo>
                    <a:lnTo>
                      <a:pt x="1336" y="356"/>
                    </a:lnTo>
                    <a:lnTo>
                      <a:pt x="1337" y="356"/>
                    </a:lnTo>
                    <a:lnTo>
                      <a:pt x="1339" y="357"/>
                    </a:lnTo>
                    <a:lnTo>
                      <a:pt x="1340" y="358"/>
                    </a:lnTo>
                    <a:lnTo>
                      <a:pt x="1343" y="358"/>
                    </a:lnTo>
                    <a:lnTo>
                      <a:pt x="1349" y="355"/>
                    </a:lnTo>
                    <a:lnTo>
                      <a:pt x="1350" y="356"/>
                    </a:lnTo>
                    <a:lnTo>
                      <a:pt x="1352" y="355"/>
                    </a:lnTo>
                    <a:lnTo>
                      <a:pt x="1355" y="354"/>
                    </a:lnTo>
                    <a:lnTo>
                      <a:pt x="1357" y="349"/>
                    </a:lnTo>
                    <a:lnTo>
                      <a:pt x="1358" y="344"/>
                    </a:lnTo>
                    <a:lnTo>
                      <a:pt x="1363" y="337"/>
                    </a:lnTo>
                    <a:lnTo>
                      <a:pt x="1367" y="332"/>
                    </a:lnTo>
                    <a:lnTo>
                      <a:pt x="1369" y="331"/>
                    </a:lnTo>
                    <a:lnTo>
                      <a:pt x="1371" y="334"/>
                    </a:lnTo>
                    <a:lnTo>
                      <a:pt x="1377" y="335"/>
                    </a:lnTo>
                    <a:lnTo>
                      <a:pt x="1378" y="335"/>
                    </a:lnTo>
                    <a:lnTo>
                      <a:pt x="1378" y="330"/>
                    </a:lnTo>
                    <a:lnTo>
                      <a:pt x="1381" y="327"/>
                    </a:lnTo>
                    <a:lnTo>
                      <a:pt x="1382" y="328"/>
                    </a:lnTo>
                    <a:lnTo>
                      <a:pt x="1388" y="332"/>
                    </a:lnTo>
                    <a:lnTo>
                      <a:pt x="1389" y="332"/>
                    </a:lnTo>
                    <a:lnTo>
                      <a:pt x="1390" y="332"/>
                    </a:lnTo>
                    <a:lnTo>
                      <a:pt x="1389" y="326"/>
                    </a:lnTo>
                    <a:lnTo>
                      <a:pt x="1390" y="323"/>
                    </a:lnTo>
                    <a:lnTo>
                      <a:pt x="1394" y="321"/>
                    </a:lnTo>
                    <a:lnTo>
                      <a:pt x="1397" y="320"/>
                    </a:lnTo>
                    <a:lnTo>
                      <a:pt x="1400" y="323"/>
                    </a:lnTo>
                    <a:lnTo>
                      <a:pt x="1401" y="323"/>
                    </a:lnTo>
                    <a:lnTo>
                      <a:pt x="1407" y="317"/>
                    </a:lnTo>
                    <a:lnTo>
                      <a:pt x="1409" y="316"/>
                    </a:lnTo>
                    <a:lnTo>
                      <a:pt x="1411" y="316"/>
                    </a:lnTo>
                    <a:lnTo>
                      <a:pt x="1413" y="316"/>
                    </a:lnTo>
                    <a:lnTo>
                      <a:pt x="1420" y="317"/>
                    </a:lnTo>
                    <a:lnTo>
                      <a:pt x="1423" y="320"/>
                    </a:lnTo>
                    <a:lnTo>
                      <a:pt x="1423" y="321"/>
                    </a:lnTo>
                    <a:lnTo>
                      <a:pt x="1428" y="324"/>
                    </a:lnTo>
                    <a:lnTo>
                      <a:pt x="1438" y="324"/>
                    </a:lnTo>
                    <a:lnTo>
                      <a:pt x="1441" y="326"/>
                    </a:lnTo>
                    <a:lnTo>
                      <a:pt x="1446" y="331"/>
                    </a:lnTo>
                    <a:lnTo>
                      <a:pt x="1446" y="334"/>
                    </a:lnTo>
                    <a:lnTo>
                      <a:pt x="1448" y="335"/>
                    </a:lnTo>
                    <a:lnTo>
                      <a:pt x="1452" y="335"/>
                    </a:lnTo>
                    <a:lnTo>
                      <a:pt x="1459" y="339"/>
                    </a:lnTo>
                    <a:lnTo>
                      <a:pt x="1460" y="338"/>
                    </a:lnTo>
                    <a:lnTo>
                      <a:pt x="1462" y="338"/>
                    </a:lnTo>
                    <a:lnTo>
                      <a:pt x="1463" y="338"/>
                    </a:lnTo>
                    <a:lnTo>
                      <a:pt x="1466" y="339"/>
                    </a:lnTo>
                    <a:lnTo>
                      <a:pt x="1467" y="338"/>
                    </a:lnTo>
                    <a:lnTo>
                      <a:pt x="1468" y="339"/>
                    </a:lnTo>
                    <a:lnTo>
                      <a:pt x="1469" y="339"/>
                    </a:lnTo>
                    <a:lnTo>
                      <a:pt x="1470" y="341"/>
                    </a:lnTo>
                    <a:lnTo>
                      <a:pt x="1473" y="341"/>
                    </a:lnTo>
                    <a:lnTo>
                      <a:pt x="1478" y="346"/>
                    </a:lnTo>
                    <a:lnTo>
                      <a:pt x="1481" y="351"/>
                    </a:lnTo>
                    <a:lnTo>
                      <a:pt x="1483" y="348"/>
                    </a:lnTo>
                    <a:lnTo>
                      <a:pt x="1484" y="350"/>
                    </a:lnTo>
                    <a:lnTo>
                      <a:pt x="1487" y="350"/>
                    </a:lnTo>
                    <a:lnTo>
                      <a:pt x="1488" y="347"/>
                    </a:lnTo>
                    <a:lnTo>
                      <a:pt x="1491" y="349"/>
                    </a:lnTo>
                    <a:lnTo>
                      <a:pt x="1493" y="349"/>
                    </a:lnTo>
                    <a:lnTo>
                      <a:pt x="1497" y="345"/>
                    </a:lnTo>
                    <a:lnTo>
                      <a:pt x="1498" y="345"/>
                    </a:lnTo>
                    <a:lnTo>
                      <a:pt x="1501" y="346"/>
                    </a:lnTo>
                    <a:lnTo>
                      <a:pt x="1501" y="347"/>
                    </a:lnTo>
                    <a:lnTo>
                      <a:pt x="1503" y="345"/>
                    </a:lnTo>
                    <a:lnTo>
                      <a:pt x="1505" y="344"/>
                    </a:lnTo>
                    <a:lnTo>
                      <a:pt x="1510" y="344"/>
                    </a:lnTo>
                    <a:lnTo>
                      <a:pt x="1514" y="341"/>
                    </a:lnTo>
                    <a:lnTo>
                      <a:pt x="1515" y="342"/>
                    </a:lnTo>
                    <a:lnTo>
                      <a:pt x="1515" y="345"/>
                    </a:lnTo>
                    <a:lnTo>
                      <a:pt x="1515" y="347"/>
                    </a:lnTo>
                    <a:lnTo>
                      <a:pt x="1516" y="347"/>
                    </a:lnTo>
                    <a:lnTo>
                      <a:pt x="1525" y="342"/>
                    </a:lnTo>
                    <a:lnTo>
                      <a:pt x="1526" y="344"/>
                    </a:lnTo>
                    <a:lnTo>
                      <a:pt x="1527" y="344"/>
                    </a:lnTo>
                    <a:lnTo>
                      <a:pt x="1526" y="346"/>
                    </a:lnTo>
                    <a:lnTo>
                      <a:pt x="1525" y="348"/>
                    </a:lnTo>
                    <a:lnTo>
                      <a:pt x="1526" y="349"/>
                    </a:lnTo>
                    <a:lnTo>
                      <a:pt x="1530" y="352"/>
                    </a:lnTo>
                    <a:lnTo>
                      <a:pt x="1530" y="356"/>
                    </a:lnTo>
                    <a:lnTo>
                      <a:pt x="1533" y="367"/>
                    </a:lnTo>
                    <a:lnTo>
                      <a:pt x="1534" y="369"/>
                    </a:lnTo>
                    <a:lnTo>
                      <a:pt x="1539" y="371"/>
                    </a:lnTo>
                    <a:lnTo>
                      <a:pt x="1540" y="375"/>
                    </a:lnTo>
                    <a:lnTo>
                      <a:pt x="1543" y="376"/>
                    </a:lnTo>
                    <a:lnTo>
                      <a:pt x="1547" y="382"/>
                    </a:lnTo>
                    <a:lnTo>
                      <a:pt x="1551" y="386"/>
                    </a:lnTo>
                    <a:lnTo>
                      <a:pt x="1555" y="390"/>
                    </a:lnTo>
                    <a:lnTo>
                      <a:pt x="1556" y="393"/>
                    </a:lnTo>
                    <a:lnTo>
                      <a:pt x="1558" y="394"/>
                    </a:lnTo>
                    <a:lnTo>
                      <a:pt x="1558" y="396"/>
                    </a:lnTo>
                    <a:lnTo>
                      <a:pt x="1558" y="397"/>
                    </a:lnTo>
                    <a:lnTo>
                      <a:pt x="1557" y="399"/>
                    </a:lnTo>
                    <a:lnTo>
                      <a:pt x="1558" y="400"/>
                    </a:lnTo>
                    <a:lnTo>
                      <a:pt x="1563" y="400"/>
                    </a:lnTo>
                    <a:lnTo>
                      <a:pt x="1568" y="408"/>
                    </a:lnTo>
                    <a:lnTo>
                      <a:pt x="1572" y="410"/>
                    </a:lnTo>
                    <a:lnTo>
                      <a:pt x="1572" y="412"/>
                    </a:lnTo>
                    <a:lnTo>
                      <a:pt x="1573" y="414"/>
                    </a:lnTo>
                    <a:lnTo>
                      <a:pt x="1575" y="414"/>
                    </a:lnTo>
                    <a:lnTo>
                      <a:pt x="1576" y="417"/>
                    </a:lnTo>
                    <a:lnTo>
                      <a:pt x="1574" y="417"/>
                    </a:lnTo>
                    <a:lnTo>
                      <a:pt x="1573" y="419"/>
                    </a:lnTo>
                    <a:lnTo>
                      <a:pt x="1576" y="424"/>
                    </a:lnTo>
                    <a:lnTo>
                      <a:pt x="1576" y="428"/>
                    </a:lnTo>
                    <a:lnTo>
                      <a:pt x="1575" y="429"/>
                    </a:lnTo>
                    <a:lnTo>
                      <a:pt x="1573" y="429"/>
                    </a:lnTo>
                    <a:lnTo>
                      <a:pt x="1573" y="431"/>
                    </a:lnTo>
                    <a:lnTo>
                      <a:pt x="1567" y="439"/>
                    </a:lnTo>
                    <a:lnTo>
                      <a:pt x="1564" y="441"/>
                    </a:lnTo>
                    <a:lnTo>
                      <a:pt x="1561" y="448"/>
                    </a:lnTo>
                    <a:lnTo>
                      <a:pt x="1557" y="451"/>
                    </a:lnTo>
                    <a:lnTo>
                      <a:pt x="1556" y="459"/>
                    </a:lnTo>
                    <a:lnTo>
                      <a:pt x="1557" y="466"/>
                    </a:lnTo>
                    <a:lnTo>
                      <a:pt x="1556" y="474"/>
                    </a:lnTo>
                    <a:lnTo>
                      <a:pt x="1561" y="500"/>
                    </a:lnTo>
                    <a:lnTo>
                      <a:pt x="1564" y="504"/>
                    </a:lnTo>
                    <a:lnTo>
                      <a:pt x="1568" y="505"/>
                    </a:lnTo>
                    <a:lnTo>
                      <a:pt x="1573" y="510"/>
                    </a:lnTo>
                    <a:lnTo>
                      <a:pt x="1574" y="515"/>
                    </a:lnTo>
                    <a:lnTo>
                      <a:pt x="1580" y="521"/>
                    </a:lnTo>
                    <a:lnTo>
                      <a:pt x="1580" y="525"/>
                    </a:lnTo>
                    <a:lnTo>
                      <a:pt x="1577" y="534"/>
                    </a:lnTo>
                    <a:lnTo>
                      <a:pt x="1584" y="548"/>
                    </a:lnTo>
                    <a:lnTo>
                      <a:pt x="1585" y="553"/>
                    </a:lnTo>
                    <a:lnTo>
                      <a:pt x="1584" y="556"/>
                    </a:lnTo>
                    <a:lnTo>
                      <a:pt x="1585" y="565"/>
                    </a:lnTo>
                    <a:lnTo>
                      <a:pt x="1585" y="569"/>
                    </a:lnTo>
                    <a:lnTo>
                      <a:pt x="1587" y="575"/>
                    </a:lnTo>
                    <a:lnTo>
                      <a:pt x="1591" y="577"/>
                    </a:lnTo>
                    <a:lnTo>
                      <a:pt x="1594" y="577"/>
                    </a:lnTo>
                    <a:lnTo>
                      <a:pt x="1595" y="572"/>
                    </a:lnTo>
                    <a:lnTo>
                      <a:pt x="1599" y="568"/>
                    </a:lnTo>
                    <a:lnTo>
                      <a:pt x="1599" y="558"/>
                    </a:lnTo>
                    <a:lnTo>
                      <a:pt x="1599" y="556"/>
                    </a:lnTo>
                    <a:lnTo>
                      <a:pt x="1602" y="555"/>
                    </a:lnTo>
                    <a:lnTo>
                      <a:pt x="1606" y="557"/>
                    </a:lnTo>
                    <a:lnTo>
                      <a:pt x="1614" y="555"/>
                    </a:lnTo>
                    <a:lnTo>
                      <a:pt x="1617" y="551"/>
                    </a:lnTo>
                    <a:lnTo>
                      <a:pt x="1620" y="544"/>
                    </a:lnTo>
                    <a:lnTo>
                      <a:pt x="1622" y="538"/>
                    </a:lnTo>
                    <a:lnTo>
                      <a:pt x="1623" y="537"/>
                    </a:lnTo>
                    <a:lnTo>
                      <a:pt x="1632" y="539"/>
                    </a:lnTo>
                    <a:lnTo>
                      <a:pt x="1633" y="542"/>
                    </a:lnTo>
                    <a:lnTo>
                      <a:pt x="1634" y="544"/>
                    </a:lnTo>
                    <a:lnTo>
                      <a:pt x="1636" y="546"/>
                    </a:lnTo>
                    <a:lnTo>
                      <a:pt x="1639" y="546"/>
                    </a:lnTo>
                    <a:lnTo>
                      <a:pt x="1647" y="551"/>
                    </a:lnTo>
                    <a:lnTo>
                      <a:pt x="1649" y="549"/>
                    </a:lnTo>
                    <a:lnTo>
                      <a:pt x="1650" y="546"/>
                    </a:lnTo>
                    <a:lnTo>
                      <a:pt x="1650" y="538"/>
                    </a:lnTo>
                    <a:lnTo>
                      <a:pt x="1650" y="536"/>
                    </a:lnTo>
                    <a:lnTo>
                      <a:pt x="1660" y="535"/>
                    </a:lnTo>
                    <a:lnTo>
                      <a:pt x="1675" y="539"/>
                    </a:lnTo>
                    <a:lnTo>
                      <a:pt x="1679" y="537"/>
                    </a:lnTo>
                    <a:lnTo>
                      <a:pt x="1686" y="530"/>
                    </a:lnTo>
                    <a:lnTo>
                      <a:pt x="1688" y="530"/>
                    </a:lnTo>
                    <a:lnTo>
                      <a:pt x="1688" y="533"/>
                    </a:lnTo>
                    <a:lnTo>
                      <a:pt x="1690" y="535"/>
                    </a:lnTo>
                    <a:lnTo>
                      <a:pt x="1691" y="536"/>
                    </a:lnTo>
                    <a:lnTo>
                      <a:pt x="1697" y="538"/>
                    </a:lnTo>
                    <a:lnTo>
                      <a:pt x="1702" y="538"/>
                    </a:lnTo>
                    <a:lnTo>
                      <a:pt x="1707" y="538"/>
                    </a:lnTo>
                    <a:lnTo>
                      <a:pt x="1717" y="544"/>
                    </a:lnTo>
                    <a:lnTo>
                      <a:pt x="1726" y="547"/>
                    </a:lnTo>
                    <a:lnTo>
                      <a:pt x="1730" y="546"/>
                    </a:lnTo>
                    <a:lnTo>
                      <a:pt x="1733" y="547"/>
                    </a:lnTo>
                    <a:lnTo>
                      <a:pt x="1736" y="551"/>
                    </a:lnTo>
                    <a:lnTo>
                      <a:pt x="1739" y="556"/>
                    </a:lnTo>
                    <a:lnTo>
                      <a:pt x="1734" y="561"/>
                    </a:lnTo>
                    <a:lnTo>
                      <a:pt x="1733" y="569"/>
                    </a:lnTo>
                    <a:lnTo>
                      <a:pt x="1729" y="572"/>
                    </a:lnTo>
                    <a:lnTo>
                      <a:pt x="1723" y="569"/>
                    </a:lnTo>
                    <a:lnTo>
                      <a:pt x="1718" y="572"/>
                    </a:lnTo>
                    <a:lnTo>
                      <a:pt x="1712" y="575"/>
                    </a:lnTo>
                    <a:lnTo>
                      <a:pt x="1711" y="577"/>
                    </a:lnTo>
                    <a:lnTo>
                      <a:pt x="1711" y="579"/>
                    </a:lnTo>
                    <a:lnTo>
                      <a:pt x="1712" y="582"/>
                    </a:lnTo>
                    <a:lnTo>
                      <a:pt x="1716" y="585"/>
                    </a:lnTo>
                    <a:lnTo>
                      <a:pt x="1717" y="591"/>
                    </a:lnTo>
                    <a:lnTo>
                      <a:pt x="1718" y="598"/>
                    </a:lnTo>
                    <a:lnTo>
                      <a:pt x="1727" y="604"/>
                    </a:lnTo>
                    <a:lnTo>
                      <a:pt x="1729" y="608"/>
                    </a:lnTo>
                    <a:lnTo>
                      <a:pt x="1729" y="615"/>
                    </a:lnTo>
                    <a:lnTo>
                      <a:pt x="1725" y="621"/>
                    </a:lnTo>
                    <a:lnTo>
                      <a:pt x="1725" y="624"/>
                    </a:lnTo>
                    <a:lnTo>
                      <a:pt x="1736" y="629"/>
                    </a:lnTo>
                    <a:lnTo>
                      <a:pt x="1738" y="638"/>
                    </a:lnTo>
                    <a:lnTo>
                      <a:pt x="1743" y="639"/>
                    </a:lnTo>
                    <a:lnTo>
                      <a:pt x="1748" y="645"/>
                    </a:lnTo>
                    <a:lnTo>
                      <a:pt x="1751" y="647"/>
                    </a:lnTo>
                    <a:lnTo>
                      <a:pt x="1758" y="655"/>
                    </a:lnTo>
                    <a:lnTo>
                      <a:pt x="1761" y="659"/>
                    </a:lnTo>
                    <a:lnTo>
                      <a:pt x="1767" y="661"/>
                    </a:lnTo>
                    <a:lnTo>
                      <a:pt x="1773" y="668"/>
                    </a:lnTo>
                    <a:lnTo>
                      <a:pt x="1774" y="677"/>
                    </a:lnTo>
                    <a:lnTo>
                      <a:pt x="1768" y="689"/>
                    </a:lnTo>
                    <a:lnTo>
                      <a:pt x="1772" y="697"/>
                    </a:lnTo>
                    <a:lnTo>
                      <a:pt x="1779" y="703"/>
                    </a:lnTo>
                    <a:lnTo>
                      <a:pt x="1782" y="704"/>
                    </a:lnTo>
                    <a:lnTo>
                      <a:pt x="1787" y="702"/>
                    </a:lnTo>
                    <a:lnTo>
                      <a:pt x="1791" y="707"/>
                    </a:lnTo>
                    <a:lnTo>
                      <a:pt x="1798" y="710"/>
                    </a:lnTo>
                    <a:lnTo>
                      <a:pt x="1799" y="710"/>
                    </a:lnTo>
                    <a:lnTo>
                      <a:pt x="1801" y="708"/>
                    </a:lnTo>
                    <a:lnTo>
                      <a:pt x="1802" y="700"/>
                    </a:lnTo>
                    <a:lnTo>
                      <a:pt x="1804" y="697"/>
                    </a:lnTo>
                    <a:lnTo>
                      <a:pt x="1805" y="696"/>
                    </a:lnTo>
                    <a:lnTo>
                      <a:pt x="1809" y="697"/>
                    </a:lnTo>
                    <a:lnTo>
                      <a:pt x="1811" y="709"/>
                    </a:lnTo>
                    <a:lnTo>
                      <a:pt x="1814" y="722"/>
                    </a:lnTo>
                    <a:lnTo>
                      <a:pt x="1816" y="728"/>
                    </a:lnTo>
                    <a:lnTo>
                      <a:pt x="1819" y="733"/>
                    </a:lnTo>
                    <a:lnTo>
                      <a:pt x="1823" y="738"/>
                    </a:lnTo>
                    <a:lnTo>
                      <a:pt x="1827" y="742"/>
                    </a:lnTo>
                    <a:lnTo>
                      <a:pt x="1837" y="743"/>
                    </a:lnTo>
                    <a:lnTo>
                      <a:pt x="1844" y="734"/>
                    </a:lnTo>
                    <a:lnTo>
                      <a:pt x="1850" y="737"/>
                    </a:lnTo>
                    <a:lnTo>
                      <a:pt x="1860" y="741"/>
                    </a:lnTo>
                    <a:lnTo>
                      <a:pt x="1872" y="738"/>
                    </a:lnTo>
                    <a:lnTo>
                      <a:pt x="1874" y="734"/>
                    </a:lnTo>
                    <a:lnTo>
                      <a:pt x="1879" y="728"/>
                    </a:lnTo>
                    <a:lnTo>
                      <a:pt x="1889" y="725"/>
                    </a:lnTo>
                    <a:lnTo>
                      <a:pt x="1896" y="717"/>
                    </a:lnTo>
                    <a:lnTo>
                      <a:pt x="1896" y="711"/>
                    </a:lnTo>
                    <a:lnTo>
                      <a:pt x="1902" y="713"/>
                    </a:lnTo>
                    <a:lnTo>
                      <a:pt x="1906" y="713"/>
                    </a:lnTo>
                    <a:lnTo>
                      <a:pt x="1912" y="706"/>
                    </a:lnTo>
                    <a:lnTo>
                      <a:pt x="1917" y="701"/>
                    </a:lnTo>
                    <a:lnTo>
                      <a:pt x="1917" y="700"/>
                    </a:lnTo>
                    <a:lnTo>
                      <a:pt x="1912" y="692"/>
                    </a:lnTo>
                    <a:lnTo>
                      <a:pt x="1906" y="689"/>
                    </a:lnTo>
                    <a:lnTo>
                      <a:pt x="1899" y="683"/>
                    </a:lnTo>
                    <a:lnTo>
                      <a:pt x="1901" y="681"/>
                    </a:lnTo>
                    <a:lnTo>
                      <a:pt x="1902" y="680"/>
                    </a:lnTo>
                    <a:lnTo>
                      <a:pt x="1905" y="682"/>
                    </a:lnTo>
                    <a:lnTo>
                      <a:pt x="1910" y="680"/>
                    </a:lnTo>
                    <a:lnTo>
                      <a:pt x="1912" y="677"/>
                    </a:lnTo>
                    <a:lnTo>
                      <a:pt x="1910" y="673"/>
                    </a:lnTo>
                    <a:lnTo>
                      <a:pt x="1909" y="670"/>
                    </a:lnTo>
                    <a:lnTo>
                      <a:pt x="1912" y="666"/>
                    </a:lnTo>
                    <a:lnTo>
                      <a:pt x="1913" y="662"/>
                    </a:lnTo>
                    <a:lnTo>
                      <a:pt x="1908" y="655"/>
                    </a:lnTo>
                    <a:lnTo>
                      <a:pt x="1903" y="656"/>
                    </a:lnTo>
                    <a:lnTo>
                      <a:pt x="1898" y="652"/>
                    </a:lnTo>
                    <a:lnTo>
                      <a:pt x="1901" y="647"/>
                    </a:lnTo>
                    <a:lnTo>
                      <a:pt x="1906" y="642"/>
                    </a:lnTo>
                    <a:lnTo>
                      <a:pt x="1906" y="638"/>
                    </a:lnTo>
                    <a:lnTo>
                      <a:pt x="1905" y="636"/>
                    </a:lnTo>
                    <a:lnTo>
                      <a:pt x="1895" y="629"/>
                    </a:lnTo>
                    <a:lnTo>
                      <a:pt x="1889" y="616"/>
                    </a:lnTo>
                    <a:lnTo>
                      <a:pt x="1889" y="607"/>
                    </a:lnTo>
                    <a:lnTo>
                      <a:pt x="1891" y="607"/>
                    </a:lnTo>
                    <a:lnTo>
                      <a:pt x="1893" y="604"/>
                    </a:lnTo>
                    <a:lnTo>
                      <a:pt x="1897" y="608"/>
                    </a:lnTo>
                    <a:lnTo>
                      <a:pt x="1902" y="610"/>
                    </a:lnTo>
                    <a:lnTo>
                      <a:pt x="1908" y="609"/>
                    </a:lnTo>
                    <a:lnTo>
                      <a:pt x="1910" y="610"/>
                    </a:lnTo>
                    <a:lnTo>
                      <a:pt x="1914" y="606"/>
                    </a:lnTo>
                    <a:lnTo>
                      <a:pt x="1920" y="609"/>
                    </a:lnTo>
                    <a:lnTo>
                      <a:pt x="1924" y="609"/>
                    </a:lnTo>
                    <a:lnTo>
                      <a:pt x="1927" y="598"/>
                    </a:lnTo>
                    <a:lnTo>
                      <a:pt x="1927" y="590"/>
                    </a:lnTo>
                    <a:lnTo>
                      <a:pt x="1925" y="579"/>
                    </a:lnTo>
                    <a:lnTo>
                      <a:pt x="1926" y="573"/>
                    </a:lnTo>
                    <a:lnTo>
                      <a:pt x="1930" y="566"/>
                    </a:lnTo>
                    <a:lnTo>
                      <a:pt x="1937" y="564"/>
                    </a:lnTo>
                    <a:lnTo>
                      <a:pt x="1939" y="559"/>
                    </a:lnTo>
                    <a:lnTo>
                      <a:pt x="1944" y="554"/>
                    </a:lnTo>
                    <a:lnTo>
                      <a:pt x="1944" y="548"/>
                    </a:lnTo>
                    <a:lnTo>
                      <a:pt x="1946" y="544"/>
                    </a:lnTo>
                    <a:lnTo>
                      <a:pt x="1950" y="542"/>
                    </a:lnTo>
                    <a:lnTo>
                      <a:pt x="1951" y="538"/>
                    </a:lnTo>
                    <a:lnTo>
                      <a:pt x="1956" y="536"/>
                    </a:lnTo>
                    <a:lnTo>
                      <a:pt x="1965" y="528"/>
                    </a:lnTo>
                    <a:lnTo>
                      <a:pt x="1969" y="531"/>
                    </a:lnTo>
                    <a:lnTo>
                      <a:pt x="1975" y="537"/>
                    </a:lnTo>
                    <a:lnTo>
                      <a:pt x="1980" y="539"/>
                    </a:lnTo>
                    <a:lnTo>
                      <a:pt x="1985" y="541"/>
                    </a:lnTo>
                    <a:lnTo>
                      <a:pt x="1987" y="543"/>
                    </a:lnTo>
                    <a:lnTo>
                      <a:pt x="1989" y="546"/>
                    </a:lnTo>
                    <a:lnTo>
                      <a:pt x="1993" y="551"/>
                    </a:lnTo>
                    <a:lnTo>
                      <a:pt x="1998" y="566"/>
                    </a:lnTo>
                    <a:lnTo>
                      <a:pt x="2002" y="569"/>
                    </a:lnTo>
                    <a:lnTo>
                      <a:pt x="2006" y="580"/>
                    </a:lnTo>
                    <a:lnTo>
                      <a:pt x="2010" y="591"/>
                    </a:lnTo>
                    <a:lnTo>
                      <a:pt x="2011" y="597"/>
                    </a:lnTo>
                    <a:lnTo>
                      <a:pt x="2011" y="604"/>
                    </a:lnTo>
                    <a:lnTo>
                      <a:pt x="2011" y="609"/>
                    </a:lnTo>
                    <a:lnTo>
                      <a:pt x="2009" y="616"/>
                    </a:lnTo>
                    <a:lnTo>
                      <a:pt x="2008" y="621"/>
                    </a:lnTo>
                    <a:lnTo>
                      <a:pt x="2011" y="640"/>
                    </a:lnTo>
                    <a:lnTo>
                      <a:pt x="2011" y="647"/>
                    </a:lnTo>
                    <a:lnTo>
                      <a:pt x="2012" y="651"/>
                    </a:lnTo>
                    <a:lnTo>
                      <a:pt x="2015" y="652"/>
                    </a:lnTo>
                    <a:lnTo>
                      <a:pt x="2021" y="670"/>
                    </a:lnTo>
                    <a:lnTo>
                      <a:pt x="2026" y="673"/>
                    </a:lnTo>
                    <a:lnTo>
                      <a:pt x="2029" y="678"/>
                    </a:lnTo>
                    <a:lnTo>
                      <a:pt x="2037" y="680"/>
                    </a:lnTo>
                    <a:lnTo>
                      <a:pt x="2050" y="698"/>
                    </a:lnTo>
                    <a:lnTo>
                      <a:pt x="2053" y="706"/>
                    </a:lnTo>
                    <a:lnTo>
                      <a:pt x="2060" y="715"/>
                    </a:lnTo>
                    <a:lnTo>
                      <a:pt x="2062" y="724"/>
                    </a:lnTo>
                    <a:lnTo>
                      <a:pt x="2065" y="728"/>
                    </a:lnTo>
                    <a:lnTo>
                      <a:pt x="2071" y="737"/>
                    </a:lnTo>
                    <a:lnTo>
                      <a:pt x="2085" y="750"/>
                    </a:lnTo>
                    <a:lnTo>
                      <a:pt x="2084" y="754"/>
                    </a:lnTo>
                    <a:lnTo>
                      <a:pt x="2086" y="760"/>
                    </a:lnTo>
                    <a:lnTo>
                      <a:pt x="2094" y="770"/>
                    </a:lnTo>
                    <a:lnTo>
                      <a:pt x="2102" y="768"/>
                    </a:lnTo>
                    <a:lnTo>
                      <a:pt x="2103" y="769"/>
                    </a:lnTo>
                    <a:lnTo>
                      <a:pt x="2105" y="777"/>
                    </a:lnTo>
                    <a:lnTo>
                      <a:pt x="2112" y="791"/>
                    </a:lnTo>
                    <a:lnTo>
                      <a:pt x="2116" y="795"/>
                    </a:lnTo>
                    <a:lnTo>
                      <a:pt x="2122" y="800"/>
                    </a:lnTo>
                    <a:lnTo>
                      <a:pt x="2124" y="803"/>
                    </a:lnTo>
                    <a:lnTo>
                      <a:pt x="2130" y="807"/>
                    </a:lnTo>
                    <a:lnTo>
                      <a:pt x="2130" y="810"/>
                    </a:lnTo>
                    <a:lnTo>
                      <a:pt x="2130" y="811"/>
                    </a:lnTo>
                    <a:lnTo>
                      <a:pt x="2131" y="814"/>
                    </a:lnTo>
                    <a:lnTo>
                      <a:pt x="2132" y="820"/>
                    </a:lnTo>
                    <a:lnTo>
                      <a:pt x="2133" y="822"/>
                    </a:lnTo>
                    <a:lnTo>
                      <a:pt x="2122" y="826"/>
                    </a:lnTo>
                    <a:lnTo>
                      <a:pt x="2120" y="828"/>
                    </a:lnTo>
                    <a:lnTo>
                      <a:pt x="2121" y="835"/>
                    </a:lnTo>
                    <a:lnTo>
                      <a:pt x="2126" y="837"/>
                    </a:lnTo>
                    <a:lnTo>
                      <a:pt x="2135" y="841"/>
                    </a:lnTo>
                    <a:lnTo>
                      <a:pt x="2137" y="844"/>
                    </a:lnTo>
                    <a:lnTo>
                      <a:pt x="2138" y="846"/>
                    </a:lnTo>
                    <a:lnTo>
                      <a:pt x="2145" y="851"/>
                    </a:lnTo>
                    <a:lnTo>
                      <a:pt x="2148" y="853"/>
                    </a:lnTo>
                    <a:lnTo>
                      <a:pt x="2152" y="857"/>
                    </a:lnTo>
                    <a:lnTo>
                      <a:pt x="2157" y="872"/>
                    </a:lnTo>
                    <a:lnTo>
                      <a:pt x="2158" y="873"/>
                    </a:lnTo>
                    <a:lnTo>
                      <a:pt x="2161" y="876"/>
                    </a:lnTo>
                    <a:lnTo>
                      <a:pt x="2163" y="879"/>
                    </a:lnTo>
                    <a:lnTo>
                      <a:pt x="2165" y="883"/>
                    </a:lnTo>
                    <a:lnTo>
                      <a:pt x="2166" y="886"/>
                    </a:lnTo>
                    <a:lnTo>
                      <a:pt x="2174" y="891"/>
                    </a:lnTo>
                    <a:lnTo>
                      <a:pt x="2176" y="895"/>
                    </a:lnTo>
                    <a:lnTo>
                      <a:pt x="2186" y="900"/>
                    </a:lnTo>
                    <a:lnTo>
                      <a:pt x="2192" y="903"/>
                    </a:lnTo>
                    <a:lnTo>
                      <a:pt x="2197" y="894"/>
                    </a:lnTo>
                    <a:lnTo>
                      <a:pt x="2204" y="893"/>
                    </a:lnTo>
                    <a:lnTo>
                      <a:pt x="2206" y="896"/>
                    </a:lnTo>
                    <a:lnTo>
                      <a:pt x="2213" y="899"/>
                    </a:lnTo>
                    <a:lnTo>
                      <a:pt x="2218" y="899"/>
                    </a:lnTo>
                    <a:lnTo>
                      <a:pt x="2222" y="903"/>
                    </a:lnTo>
                    <a:lnTo>
                      <a:pt x="2225" y="904"/>
                    </a:lnTo>
                    <a:lnTo>
                      <a:pt x="2233" y="894"/>
                    </a:lnTo>
                    <a:lnTo>
                      <a:pt x="2236" y="890"/>
                    </a:lnTo>
                    <a:lnTo>
                      <a:pt x="2243" y="888"/>
                    </a:lnTo>
                    <a:lnTo>
                      <a:pt x="2246" y="886"/>
                    </a:lnTo>
                    <a:lnTo>
                      <a:pt x="2259" y="875"/>
                    </a:lnTo>
                    <a:lnTo>
                      <a:pt x="2262" y="874"/>
                    </a:lnTo>
                    <a:lnTo>
                      <a:pt x="2267" y="875"/>
                    </a:lnTo>
                    <a:lnTo>
                      <a:pt x="2270" y="873"/>
                    </a:lnTo>
                    <a:lnTo>
                      <a:pt x="2274" y="870"/>
                    </a:lnTo>
                    <a:lnTo>
                      <a:pt x="2277" y="867"/>
                    </a:lnTo>
                    <a:lnTo>
                      <a:pt x="2279" y="862"/>
                    </a:lnTo>
                    <a:lnTo>
                      <a:pt x="2280" y="851"/>
                    </a:lnTo>
                    <a:lnTo>
                      <a:pt x="2279" y="844"/>
                    </a:lnTo>
                    <a:lnTo>
                      <a:pt x="2268" y="825"/>
                    </a:lnTo>
                    <a:lnTo>
                      <a:pt x="2267" y="822"/>
                    </a:lnTo>
                    <a:lnTo>
                      <a:pt x="2268" y="820"/>
                    </a:lnTo>
                    <a:lnTo>
                      <a:pt x="2271" y="811"/>
                    </a:lnTo>
                    <a:lnTo>
                      <a:pt x="2267" y="803"/>
                    </a:lnTo>
                    <a:lnTo>
                      <a:pt x="2262" y="779"/>
                    </a:lnTo>
                    <a:lnTo>
                      <a:pt x="2265" y="771"/>
                    </a:lnTo>
                    <a:lnTo>
                      <a:pt x="2268" y="768"/>
                    </a:lnTo>
                    <a:lnTo>
                      <a:pt x="2275" y="765"/>
                    </a:lnTo>
                    <a:lnTo>
                      <a:pt x="2281" y="768"/>
                    </a:lnTo>
                    <a:lnTo>
                      <a:pt x="2285" y="771"/>
                    </a:lnTo>
                    <a:lnTo>
                      <a:pt x="2288" y="769"/>
                    </a:lnTo>
                    <a:lnTo>
                      <a:pt x="2288" y="763"/>
                    </a:lnTo>
                    <a:lnTo>
                      <a:pt x="2289" y="762"/>
                    </a:lnTo>
                    <a:lnTo>
                      <a:pt x="2295" y="764"/>
                    </a:lnTo>
                    <a:lnTo>
                      <a:pt x="2302" y="765"/>
                    </a:lnTo>
                    <a:lnTo>
                      <a:pt x="2310" y="758"/>
                    </a:lnTo>
                    <a:lnTo>
                      <a:pt x="2313" y="746"/>
                    </a:lnTo>
                    <a:lnTo>
                      <a:pt x="2316" y="745"/>
                    </a:lnTo>
                    <a:lnTo>
                      <a:pt x="2318" y="744"/>
                    </a:lnTo>
                    <a:lnTo>
                      <a:pt x="2321" y="740"/>
                    </a:lnTo>
                    <a:lnTo>
                      <a:pt x="2328" y="727"/>
                    </a:lnTo>
                    <a:lnTo>
                      <a:pt x="2339" y="724"/>
                    </a:lnTo>
                    <a:lnTo>
                      <a:pt x="2342" y="725"/>
                    </a:lnTo>
                    <a:lnTo>
                      <a:pt x="2347" y="722"/>
                    </a:lnTo>
                    <a:lnTo>
                      <a:pt x="2351" y="723"/>
                    </a:lnTo>
                    <a:lnTo>
                      <a:pt x="2358" y="721"/>
                    </a:lnTo>
                    <a:lnTo>
                      <a:pt x="2363" y="717"/>
                    </a:lnTo>
                    <a:lnTo>
                      <a:pt x="2371" y="714"/>
                    </a:lnTo>
                    <a:lnTo>
                      <a:pt x="2379" y="718"/>
                    </a:lnTo>
                    <a:lnTo>
                      <a:pt x="2380" y="717"/>
                    </a:lnTo>
                    <a:lnTo>
                      <a:pt x="2388" y="711"/>
                    </a:lnTo>
                    <a:lnTo>
                      <a:pt x="2402" y="708"/>
                    </a:lnTo>
                    <a:lnTo>
                      <a:pt x="2404" y="701"/>
                    </a:lnTo>
                    <a:lnTo>
                      <a:pt x="2411" y="699"/>
                    </a:lnTo>
                    <a:lnTo>
                      <a:pt x="2413" y="697"/>
                    </a:lnTo>
                    <a:lnTo>
                      <a:pt x="2412" y="691"/>
                    </a:lnTo>
                    <a:lnTo>
                      <a:pt x="2409" y="688"/>
                    </a:lnTo>
                    <a:lnTo>
                      <a:pt x="2409" y="683"/>
                    </a:lnTo>
                    <a:lnTo>
                      <a:pt x="2412" y="682"/>
                    </a:lnTo>
                    <a:lnTo>
                      <a:pt x="2413" y="678"/>
                    </a:lnTo>
                    <a:lnTo>
                      <a:pt x="2409" y="676"/>
                    </a:lnTo>
                    <a:lnTo>
                      <a:pt x="2407" y="671"/>
                    </a:lnTo>
                    <a:lnTo>
                      <a:pt x="2414" y="669"/>
                    </a:lnTo>
                    <a:lnTo>
                      <a:pt x="2415" y="667"/>
                    </a:lnTo>
                    <a:lnTo>
                      <a:pt x="2417" y="660"/>
                    </a:lnTo>
                    <a:lnTo>
                      <a:pt x="2421" y="656"/>
                    </a:lnTo>
                    <a:lnTo>
                      <a:pt x="2423" y="647"/>
                    </a:lnTo>
                    <a:lnTo>
                      <a:pt x="2426" y="646"/>
                    </a:lnTo>
                    <a:lnTo>
                      <a:pt x="2428" y="647"/>
                    </a:lnTo>
                    <a:lnTo>
                      <a:pt x="2431" y="647"/>
                    </a:lnTo>
                    <a:lnTo>
                      <a:pt x="2435" y="640"/>
                    </a:lnTo>
                    <a:lnTo>
                      <a:pt x="2443" y="638"/>
                    </a:lnTo>
                    <a:lnTo>
                      <a:pt x="2444" y="634"/>
                    </a:lnTo>
                    <a:lnTo>
                      <a:pt x="2448" y="632"/>
                    </a:lnTo>
                    <a:lnTo>
                      <a:pt x="2456" y="636"/>
                    </a:lnTo>
                    <a:lnTo>
                      <a:pt x="2461" y="641"/>
                    </a:lnTo>
                    <a:lnTo>
                      <a:pt x="2465" y="644"/>
                    </a:lnTo>
                    <a:lnTo>
                      <a:pt x="2466" y="646"/>
                    </a:lnTo>
                    <a:lnTo>
                      <a:pt x="2464" y="649"/>
                    </a:lnTo>
                    <a:lnTo>
                      <a:pt x="2464" y="651"/>
                    </a:lnTo>
                    <a:lnTo>
                      <a:pt x="2473" y="656"/>
                    </a:lnTo>
                    <a:lnTo>
                      <a:pt x="2476" y="661"/>
                    </a:lnTo>
                    <a:lnTo>
                      <a:pt x="2476" y="671"/>
                    </a:lnTo>
                    <a:lnTo>
                      <a:pt x="2478" y="681"/>
                    </a:lnTo>
                    <a:lnTo>
                      <a:pt x="2477" y="688"/>
                    </a:lnTo>
                    <a:lnTo>
                      <a:pt x="2478" y="690"/>
                    </a:lnTo>
                    <a:lnTo>
                      <a:pt x="2485" y="699"/>
                    </a:lnTo>
                    <a:lnTo>
                      <a:pt x="2488" y="701"/>
                    </a:lnTo>
                    <a:lnTo>
                      <a:pt x="2492" y="702"/>
                    </a:lnTo>
                    <a:lnTo>
                      <a:pt x="2500" y="707"/>
                    </a:lnTo>
                    <a:lnTo>
                      <a:pt x="2507" y="702"/>
                    </a:lnTo>
                    <a:lnTo>
                      <a:pt x="2508" y="699"/>
                    </a:lnTo>
                    <a:lnTo>
                      <a:pt x="2509" y="687"/>
                    </a:lnTo>
                    <a:lnTo>
                      <a:pt x="2517" y="681"/>
                    </a:lnTo>
                    <a:lnTo>
                      <a:pt x="2519" y="665"/>
                    </a:lnTo>
                    <a:lnTo>
                      <a:pt x="2523" y="659"/>
                    </a:lnTo>
                    <a:lnTo>
                      <a:pt x="2528" y="652"/>
                    </a:lnTo>
                    <a:lnTo>
                      <a:pt x="2535" y="651"/>
                    </a:lnTo>
                    <a:lnTo>
                      <a:pt x="2539" y="647"/>
                    </a:lnTo>
                    <a:lnTo>
                      <a:pt x="2538" y="640"/>
                    </a:lnTo>
                    <a:lnTo>
                      <a:pt x="2539" y="632"/>
                    </a:lnTo>
                    <a:lnTo>
                      <a:pt x="2540" y="631"/>
                    </a:lnTo>
                    <a:lnTo>
                      <a:pt x="2546" y="630"/>
                    </a:lnTo>
                    <a:lnTo>
                      <a:pt x="2548" y="628"/>
                    </a:lnTo>
                    <a:lnTo>
                      <a:pt x="2550" y="618"/>
                    </a:lnTo>
                    <a:lnTo>
                      <a:pt x="2549" y="613"/>
                    </a:lnTo>
                    <a:lnTo>
                      <a:pt x="2550" y="609"/>
                    </a:lnTo>
                    <a:lnTo>
                      <a:pt x="2557" y="600"/>
                    </a:lnTo>
                    <a:lnTo>
                      <a:pt x="2562" y="600"/>
                    </a:lnTo>
                    <a:lnTo>
                      <a:pt x="2565" y="604"/>
                    </a:lnTo>
                    <a:lnTo>
                      <a:pt x="2566" y="611"/>
                    </a:lnTo>
                    <a:lnTo>
                      <a:pt x="2566" y="617"/>
                    </a:lnTo>
                    <a:lnTo>
                      <a:pt x="2568" y="622"/>
                    </a:lnTo>
                    <a:lnTo>
                      <a:pt x="2568" y="628"/>
                    </a:lnTo>
                    <a:lnTo>
                      <a:pt x="2565" y="637"/>
                    </a:lnTo>
                    <a:lnTo>
                      <a:pt x="2566" y="644"/>
                    </a:lnTo>
                    <a:lnTo>
                      <a:pt x="2567" y="646"/>
                    </a:lnTo>
                    <a:lnTo>
                      <a:pt x="2572" y="648"/>
                    </a:lnTo>
                    <a:lnTo>
                      <a:pt x="2578" y="655"/>
                    </a:lnTo>
                    <a:lnTo>
                      <a:pt x="2580" y="659"/>
                    </a:lnTo>
                    <a:lnTo>
                      <a:pt x="2579" y="667"/>
                    </a:lnTo>
                    <a:lnTo>
                      <a:pt x="2588" y="680"/>
                    </a:lnTo>
                    <a:lnTo>
                      <a:pt x="2590" y="687"/>
                    </a:lnTo>
                    <a:lnTo>
                      <a:pt x="2597" y="696"/>
                    </a:lnTo>
                    <a:lnTo>
                      <a:pt x="2604" y="708"/>
                    </a:lnTo>
                    <a:lnTo>
                      <a:pt x="2607" y="717"/>
                    </a:lnTo>
                    <a:lnTo>
                      <a:pt x="2618" y="721"/>
                    </a:lnTo>
                    <a:lnTo>
                      <a:pt x="2619" y="731"/>
                    </a:lnTo>
                    <a:lnTo>
                      <a:pt x="2627" y="739"/>
                    </a:lnTo>
                    <a:lnTo>
                      <a:pt x="2629" y="748"/>
                    </a:lnTo>
                    <a:lnTo>
                      <a:pt x="2631" y="752"/>
                    </a:lnTo>
                    <a:lnTo>
                      <a:pt x="2638" y="755"/>
                    </a:lnTo>
                    <a:lnTo>
                      <a:pt x="2642" y="761"/>
                    </a:lnTo>
                    <a:lnTo>
                      <a:pt x="2647" y="763"/>
                    </a:lnTo>
                    <a:lnTo>
                      <a:pt x="2658" y="761"/>
                    </a:lnTo>
                    <a:lnTo>
                      <a:pt x="2664" y="764"/>
                    </a:lnTo>
                    <a:lnTo>
                      <a:pt x="2671" y="763"/>
                    </a:lnTo>
                    <a:lnTo>
                      <a:pt x="2672" y="761"/>
                    </a:lnTo>
                    <a:lnTo>
                      <a:pt x="2675" y="761"/>
                    </a:lnTo>
                    <a:lnTo>
                      <a:pt x="2678" y="771"/>
                    </a:lnTo>
                    <a:lnTo>
                      <a:pt x="2681" y="773"/>
                    </a:lnTo>
                    <a:lnTo>
                      <a:pt x="2682" y="773"/>
                    </a:lnTo>
                    <a:lnTo>
                      <a:pt x="2684" y="771"/>
                    </a:lnTo>
                    <a:lnTo>
                      <a:pt x="2686" y="771"/>
                    </a:lnTo>
                    <a:lnTo>
                      <a:pt x="2691" y="773"/>
                    </a:lnTo>
                    <a:lnTo>
                      <a:pt x="2694" y="776"/>
                    </a:lnTo>
                    <a:lnTo>
                      <a:pt x="2709" y="781"/>
                    </a:lnTo>
                    <a:lnTo>
                      <a:pt x="2714" y="781"/>
                    </a:lnTo>
                    <a:lnTo>
                      <a:pt x="2722" y="786"/>
                    </a:lnTo>
                    <a:lnTo>
                      <a:pt x="2737" y="793"/>
                    </a:lnTo>
                    <a:lnTo>
                      <a:pt x="2751" y="813"/>
                    </a:lnTo>
                    <a:lnTo>
                      <a:pt x="2763" y="822"/>
                    </a:lnTo>
                    <a:lnTo>
                      <a:pt x="2766" y="814"/>
                    </a:lnTo>
                    <a:lnTo>
                      <a:pt x="2771" y="810"/>
                    </a:lnTo>
                    <a:lnTo>
                      <a:pt x="2772" y="807"/>
                    </a:lnTo>
                    <a:lnTo>
                      <a:pt x="2778" y="803"/>
                    </a:lnTo>
                    <a:lnTo>
                      <a:pt x="2794" y="784"/>
                    </a:lnTo>
                    <a:lnTo>
                      <a:pt x="2798" y="783"/>
                    </a:lnTo>
                    <a:lnTo>
                      <a:pt x="2804" y="784"/>
                    </a:lnTo>
                    <a:lnTo>
                      <a:pt x="2809" y="786"/>
                    </a:lnTo>
                    <a:lnTo>
                      <a:pt x="2818" y="794"/>
                    </a:lnTo>
                    <a:lnTo>
                      <a:pt x="2830" y="800"/>
                    </a:lnTo>
                    <a:lnTo>
                      <a:pt x="2838" y="806"/>
                    </a:lnTo>
                    <a:lnTo>
                      <a:pt x="2842" y="808"/>
                    </a:lnTo>
                    <a:lnTo>
                      <a:pt x="2845" y="806"/>
                    </a:lnTo>
                    <a:lnTo>
                      <a:pt x="2846" y="800"/>
                    </a:lnTo>
                    <a:lnTo>
                      <a:pt x="2852" y="791"/>
                    </a:lnTo>
                    <a:lnTo>
                      <a:pt x="2858" y="790"/>
                    </a:lnTo>
                    <a:lnTo>
                      <a:pt x="2868" y="777"/>
                    </a:lnTo>
                    <a:lnTo>
                      <a:pt x="2871" y="775"/>
                    </a:lnTo>
                    <a:lnTo>
                      <a:pt x="2878" y="781"/>
                    </a:lnTo>
                    <a:lnTo>
                      <a:pt x="2881" y="783"/>
                    </a:lnTo>
                    <a:lnTo>
                      <a:pt x="2882" y="784"/>
                    </a:lnTo>
                    <a:lnTo>
                      <a:pt x="2885" y="789"/>
                    </a:lnTo>
                    <a:lnTo>
                      <a:pt x="2890" y="810"/>
                    </a:lnTo>
                    <a:lnTo>
                      <a:pt x="2888" y="860"/>
                    </a:lnTo>
                    <a:lnTo>
                      <a:pt x="2888" y="866"/>
                    </a:lnTo>
                    <a:lnTo>
                      <a:pt x="2875" y="904"/>
                    </a:lnTo>
                    <a:lnTo>
                      <a:pt x="2862" y="970"/>
                    </a:lnTo>
                    <a:lnTo>
                      <a:pt x="2862" y="972"/>
                    </a:lnTo>
                    <a:lnTo>
                      <a:pt x="2863" y="978"/>
                    </a:lnTo>
                    <a:lnTo>
                      <a:pt x="2880" y="1010"/>
                    </a:lnTo>
                    <a:lnTo>
                      <a:pt x="2880" y="1012"/>
                    </a:lnTo>
                    <a:lnTo>
                      <a:pt x="2881" y="1017"/>
                    </a:lnTo>
                    <a:lnTo>
                      <a:pt x="2881" y="1019"/>
                    </a:lnTo>
                    <a:lnTo>
                      <a:pt x="2879" y="1024"/>
                    </a:lnTo>
                    <a:lnTo>
                      <a:pt x="2856" y="1052"/>
                    </a:lnTo>
                    <a:lnTo>
                      <a:pt x="2854" y="1054"/>
                    </a:lnTo>
                    <a:lnTo>
                      <a:pt x="2819" y="1064"/>
                    </a:lnTo>
                    <a:lnTo>
                      <a:pt x="2814" y="1064"/>
                    </a:lnTo>
                    <a:lnTo>
                      <a:pt x="2809" y="1063"/>
                    </a:lnTo>
                    <a:lnTo>
                      <a:pt x="2806" y="1061"/>
                    </a:lnTo>
                    <a:lnTo>
                      <a:pt x="2800" y="1059"/>
                    </a:lnTo>
                    <a:lnTo>
                      <a:pt x="2795" y="1059"/>
                    </a:lnTo>
                    <a:lnTo>
                      <a:pt x="2788" y="1062"/>
                    </a:lnTo>
                    <a:lnTo>
                      <a:pt x="2747" y="1090"/>
                    </a:lnTo>
                    <a:lnTo>
                      <a:pt x="2721" y="1114"/>
                    </a:lnTo>
                    <a:lnTo>
                      <a:pt x="2706" y="1127"/>
                    </a:lnTo>
                    <a:lnTo>
                      <a:pt x="2697" y="1136"/>
                    </a:lnTo>
                    <a:lnTo>
                      <a:pt x="2694" y="1142"/>
                    </a:lnTo>
                    <a:lnTo>
                      <a:pt x="2690" y="1152"/>
                    </a:lnTo>
                    <a:lnTo>
                      <a:pt x="2691" y="1155"/>
                    </a:lnTo>
                    <a:lnTo>
                      <a:pt x="2691" y="1156"/>
                    </a:lnTo>
                    <a:lnTo>
                      <a:pt x="2692" y="1158"/>
                    </a:lnTo>
                    <a:lnTo>
                      <a:pt x="2695" y="1160"/>
                    </a:lnTo>
                    <a:lnTo>
                      <a:pt x="2709" y="1165"/>
                    </a:lnTo>
                    <a:lnTo>
                      <a:pt x="2711" y="1164"/>
                    </a:lnTo>
                    <a:lnTo>
                      <a:pt x="2714" y="1164"/>
                    </a:lnTo>
                    <a:lnTo>
                      <a:pt x="2716" y="1162"/>
                    </a:lnTo>
                    <a:lnTo>
                      <a:pt x="2722" y="1158"/>
                    </a:lnTo>
                    <a:lnTo>
                      <a:pt x="2727" y="1157"/>
                    </a:lnTo>
                    <a:lnTo>
                      <a:pt x="2730" y="1157"/>
                    </a:lnTo>
                    <a:lnTo>
                      <a:pt x="2732" y="1158"/>
                    </a:lnTo>
                    <a:lnTo>
                      <a:pt x="2735" y="1160"/>
                    </a:lnTo>
                    <a:lnTo>
                      <a:pt x="2748" y="1170"/>
                    </a:lnTo>
                    <a:lnTo>
                      <a:pt x="2756" y="1180"/>
                    </a:lnTo>
                    <a:lnTo>
                      <a:pt x="2762" y="1190"/>
                    </a:lnTo>
                    <a:lnTo>
                      <a:pt x="2763" y="1197"/>
                    </a:lnTo>
                    <a:lnTo>
                      <a:pt x="2763" y="1201"/>
                    </a:lnTo>
                    <a:lnTo>
                      <a:pt x="2761" y="1205"/>
                    </a:lnTo>
                    <a:lnTo>
                      <a:pt x="2761" y="1240"/>
                    </a:lnTo>
                    <a:lnTo>
                      <a:pt x="2773" y="1263"/>
                    </a:lnTo>
                    <a:lnTo>
                      <a:pt x="2768" y="1262"/>
                    </a:lnTo>
                    <a:lnTo>
                      <a:pt x="2764" y="1260"/>
                    </a:lnTo>
                    <a:lnTo>
                      <a:pt x="2761" y="1257"/>
                    </a:lnTo>
                    <a:lnTo>
                      <a:pt x="2749" y="1238"/>
                    </a:lnTo>
                    <a:lnTo>
                      <a:pt x="2709" y="1212"/>
                    </a:lnTo>
                    <a:lnTo>
                      <a:pt x="2673" y="1187"/>
                    </a:lnTo>
                    <a:lnTo>
                      <a:pt x="2650" y="1168"/>
                    </a:lnTo>
                    <a:lnTo>
                      <a:pt x="2647" y="1165"/>
                    </a:lnTo>
                    <a:lnTo>
                      <a:pt x="2643" y="1162"/>
                    </a:lnTo>
                    <a:lnTo>
                      <a:pt x="2637" y="1136"/>
                    </a:lnTo>
                    <a:lnTo>
                      <a:pt x="2635" y="1133"/>
                    </a:lnTo>
                    <a:lnTo>
                      <a:pt x="2635" y="1123"/>
                    </a:lnTo>
                    <a:lnTo>
                      <a:pt x="2635" y="1112"/>
                    </a:lnTo>
                    <a:lnTo>
                      <a:pt x="2634" y="1094"/>
                    </a:lnTo>
                    <a:lnTo>
                      <a:pt x="2634" y="1092"/>
                    </a:lnTo>
                    <a:lnTo>
                      <a:pt x="2632" y="1089"/>
                    </a:lnTo>
                    <a:lnTo>
                      <a:pt x="2630" y="1089"/>
                    </a:lnTo>
                    <a:lnTo>
                      <a:pt x="2610" y="1086"/>
                    </a:lnTo>
                    <a:lnTo>
                      <a:pt x="2568" y="1075"/>
                    </a:lnTo>
                    <a:lnTo>
                      <a:pt x="2531" y="1063"/>
                    </a:lnTo>
                    <a:lnTo>
                      <a:pt x="2527" y="1062"/>
                    </a:lnTo>
                    <a:lnTo>
                      <a:pt x="2523" y="1063"/>
                    </a:lnTo>
                    <a:lnTo>
                      <a:pt x="2516" y="1070"/>
                    </a:lnTo>
                    <a:lnTo>
                      <a:pt x="2515" y="1072"/>
                    </a:lnTo>
                    <a:lnTo>
                      <a:pt x="2510" y="1089"/>
                    </a:lnTo>
                    <a:lnTo>
                      <a:pt x="2506" y="1138"/>
                    </a:lnTo>
                    <a:lnTo>
                      <a:pt x="2503" y="1188"/>
                    </a:lnTo>
                    <a:lnTo>
                      <a:pt x="2503" y="1195"/>
                    </a:lnTo>
                    <a:lnTo>
                      <a:pt x="2508" y="1265"/>
                    </a:lnTo>
                    <a:lnTo>
                      <a:pt x="2510" y="1271"/>
                    </a:lnTo>
                    <a:lnTo>
                      <a:pt x="2513" y="1274"/>
                    </a:lnTo>
                    <a:lnTo>
                      <a:pt x="2514" y="1281"/>
                    </a:lnTo>
                    <a:lnTo>
                      <a:pt x="2516" y="1297"/>
                    </a:lnTo>
                    <a:lnTo>
                      <a:pt x="2516" y="1299"/>
                    </a:lnTo>
                    <a:lnTo>
                      <a:pt x="2514" y="1312"/>
                    </a:lnTo>
                    <a:lnTo>
                      <a:pt x="2512" y="1315"/>
                    </a:lnTo>
                    <a:lnTo>
                      <a:pt x="2473" y="1345"/>
                    </a:lnTo>
                    <a:lnTo>
                      <a:pt x="2463" y="1349"/>
                    </a:lnTo>
                    <a:lnTo>
                      <a:pt x="2440" y="1334"/>
                    </a:lnTo>
                    <a:lnTo>
                      <a:pt x="2436" y="1333"/>
                    </a:lnTo>
                    <a:lnTo>
                      <a:pt x="2411" y="1332"/>
                    </a:lnTo>
                    <a:lnTo>
                      <a:pt x="2406" y="1334"/>
                    </a:lnTo>
                    <a:lnTo>
                      <a:pt x="2383" y="1371"/>
                    </a:lnTo>
                    <a:lnTo>
                      <a:pt x="2381" y="1374"/>
                    </a:lnTo>
                    <a:lnTo>
                      <a:pt x="2379" y="1381"/>
                    </a:lnTo>
                    <a:lnTo>
                      <a:pt x="2382" y="1417"/>
                    </a:lnTo>
                    <a:lnTo>
                      <a:pt x="2386" y="1433"/>
                    </a:lnTo>
                    <a:lnTo>
                      <a:pt x="2359" y="1479"/>
                    </a:lnTo>
                    <a:lnTo>
                      <a:pt x="2320" y="1537"/>
                    </a:lnTo>
                    <a:lnTo>
                      <a:pt x="2319" y="1538"/>
                    </a:lnTo>
                    <a:lnTo>
                      <a:pt x="2316" y="1539"/>
                    </a:lnTo>
                    <a:lnTo>
                      <a:pt x="2311" y="1539"/>
                    </a:lnTo>
                    <a:lnTo>
                      <a:pt x="2296" y="1539"/>
                    </a:lnTo>
                    <a:lnTo>
                      <a:pt x="2293" y="1539"/>
                    </a:lnTo>
                    <a:lnTo>
                      <a:pt x="2287" y="1537"/>
                    </a:lnTo>
                    <a:lnTo>
                      <a:pt x="2283" y="1537"/>
                    </a:lnTo>
                    <a:lnTo>
                      <a:pt x="2261" y="1539"/>
                    </a:lnTo>
                    <a:lnTo>
                      <a:pt x="2228" y="1556"/>
                    </a:lnTo>
                    <a:lnTo>
                      <a:pt x="2223" y="1558"/>
                    </a:lnTo>
                    <a:lnTo>
                      <a:pt x="2222" y="1560"/>
                    </a:lnTo>
                    <a:lnTo>
                      <a:pt x="2222" y="1562"/>
                    </a:lnTo>
                    <a:lnTo>
                      <a:pt x="2220" y="1566"/>
                    </a:lnTo>
                    <a:lnTo>
                      <a:pt x="2218" y="1569"/>
                    </a:lnTo>
                    <a:lnTo>
                      <a:pt x="2199" y="1574"/>
                    </a:lnTo>
                    <a:lnTo>
                      <a:pt x="2195" y="1576"/>
                    </a:lnTo>
                    <a:lnTo>
                      <a:pt x="2187" y="1576"/>
                    </a:lnTo>
                    <a:lnTo>
                      <a:pt x="2184" y="1573"/>
                    </a:lnTo>
                    <a:lnTo>
                      <a:pt x="2183" y="1572"/>
                    </a:lnTo>
                    <a:lnTo>
                      <a:pt x="2181" y="1569"/>
                    </a:lnTo>
                    <a:lnTo>
                      <a:pt x="2177" y="1567"/>
                    </a:lnTo>
                    <a:lnTo>
                      <a:pt x="2173" y="1566"/>
                    </a:lnTo>
                    <a:lnTo>
                      <a:pt x="2155" y="1566"/>
                    </a:lnTo>
                    <a:lnTo>
                      <a:pt x="2147" y="1567"/>
                    </a:lnTo>
                    <a:lnTo>
                      <a:pt x="2134" y="1569"/>
                    </a:lnTo>
                    <a:lnTo>
                      <a:pt x="2127" y="1571"/>
                    </a:lnTo>
                    <a:lnTo>
                      <a:pt x="2069" y="1598"/>
                    </a:lnTo>
                    <a:lnTo>
                      <a:pt x="2068" y="1599"/>
                    </a:lnTo>
                    <a:lnTo>
                      <a:pt x="2068" y="1605"/>
                    </a:lnTo>
                    <a:lnTo>
                      <a:pt x="2068" y="1608"/>
                    </a:lnTo>
                    <a:lnTo>
                      <a:pt x="2077" y="1636"/>
                    </a:lnTo>
                    <a:lnTo>
                      <a:pt x="2082" y="1649"/>
                    </a:lnTo>
                    <a:lnTo>
                      <a:pt x="2084" y="1654"/>
                    </a:lnTo>
                    <a:lnTo>
                      <a:pt x="2088" y="1657"/>
                    </a:lnTo>
                    <a:lnTo>
                      <a:pt x="2090" y="1657"/>
                    </a:lnTo>
                    <a:lnTo>
                      <a:pt x="2092" y="1669"/>
                    </a:lnTo>
                    <a:lnTo>
                      <a:pt x="2094" y="1677"/>
                    </a:lnTo>
                    <a:lnTo>
                      <a:pt x="2096" y="1682"/>
                    </a:lnTo>
                    <a:lnTo>
                      <a:pt x="2117" y="1712"/>
                    </a:lnTo>
                    <a:lnTo>
                      <a:pt x="2121" y="1716"/>
                    </a:lnTo>
                    <a:lnTo>
                      <a:pt x="2136" y="1727"/>
                    </a:lnTo>
                    <a:lnTo>
                      <a:pt x="2144" y="1731"/>
                    </a:lnTo>
                    <a:lnTo>
                      <a:pt x="2150" y="1733"/>
                    </a:lnTo>
                    <a:lnTo>
                      <a:pt x="2156" y="1736"/>
                    </a:lnTo>
                    <a:lnTo>
                      <a:pt x="2158" y="1739"/>
                    </a:lnTo>
                    <a:lnTo>
                      <a:pt x="2171" y="1758"/>
                    </a:lnTo>
                    <a:lnTo>
                      <a:pt x="2174" y="1765"/>
                    </a:lnTo>
                    <a:lnTo>
                      <a:pt x="2171" y="1784"/>
                    </a:lnTo>
                    <a:lnTo>
                      <a:pt x="2160" y="1825"/>
                    </a:lnTo>
                    <a:lnTo>
                      <a:pt x="2156" y="1836"/>
                    </a:lnTo>
                    <a:lnTo>
                      <a:pt x="2154" y="1840"/>
                    </a:lnTo>
                    <a:lnTo>
                      <a:pt x="2152" y="1843"/>
                    </a:lnTo>
                    <a:lnTo>
                      <a:pt x="2144" y="1855"/>
                    </a:lnTo>
                    <a:lnTo>
                      <a:pt x="2133" y="1861"/>
                    </a:lnTo>
                    <a:lnTo>
                      <a:pt x="2131" y="1861"/>
                    </a:lnTo>
                    <a:lnTo>
                      <a:pt x="2112" y="1858"/>
                    </a:lnTo>
                    <a:lnTo>
                      <a:pt x="2110" y="1856"/>
                    </a:lnTo>
                    <a:lnTo>
                      <a:pt x="2105" y="1849"/>
                    </a:lnTo>
                    <a:lnTo>
                      <a:pt x="2075" y="1839"/>
                    </a:lnTo>
                    <a:lnTo>
                      <a:pt x="2071" y="1839"/>
                    </a:lnTo>
                    <a:lnTo>
                      <a:pt x="2058" y="1852"/>
                    </a:lnTo>
                    <a:lnTo>
                      <a:pt x="2058" y="1856"/>
                    </a:lnTo>
                    <a:lnTo>
                      <a:pt x="2057" y="1860"/>
                    </a:lnTo>
                    <a:lnTo>
                      <a:pt x="2055" y="1861"/>
                    </a:lnTo>
                    <a:lnTo>
                      <a:pt x="2029" y="1864"/>
                    </a:lnTo>
                    <a:lnTo>
                      <a:pt x="1985" y="1870"/>
                    </a:lnTo>
                    <a:lnTo>
                      <a:pt x="1969" y="1870"/>
                    </a:lnTo>
                    <a:lnTo>
                      <a:pt x="1965" y="1868"/>
                    </a:lnTo>
                    <a:lnTo>
                      <a:pt x="1961" y="1866"/>
                    </a:lnTo>
                    <a:lnTo>
                      <a:pt x="1929" y="1864"/>
                    </a:lnTo>
                    <a:lnTo>
                      <a:pt x="1926" y="1866"/>
                    </a:lnTo>
                    <a:lnTo>
                      <a:pt x="1893" y="1867"/>
                    </a:lnTo>
                    <a:lnTo>
                      <a:pt x="1877" y="1867"/>
                    </a:lnTo>
                    <a:lnTo>
                      <a:pt x="1876" y="1866"/>
                    </a:lnTo>
                    <a:lnTo>
                      <a:pt x="1841" y="1849"/>
                    </a:lnTo>
                    <a:lnTo>
                      <a:pt x="1830" y="1824"/>
                    </a:lnTo>
                    <a:lnTo>
                      <a:pt x="1792" y="1772"/>
                    </a:lnTo>
                    <a:lnTo>
                      <a:pt x="1757" y="1750"/>
                    </a:lnTo>
                    <a:lnTo>
                      <a:pt x="1751" y="1749"/>
                    </a:lnTo>
                    <a:lnTo>
                      <a:pt x="1750" y="1749"/>
                    </a:lnTo>
                    <a:lnTo>
                      <a:pt x="1746" y="1755"/>
                    </a:lnTo>
                    <a:lnTo>
                      <a:pt x="1740" y="1764"/>
                    </a:lnTo>
                    <a:lnTo>
                      <a:pt x="1738" y="1772"/>
                    </a:lnTo>
                    <a:lnTo>
                      <a:pt x="1736" y="1778"/>
                    </a:lnTo>
                    <a:lnTo>
                      <a:pt x="1721" y="1800"/>
                    </a:lnTo>
                    <a:lnTo>
                      <a:pt x="1720" y="1801"/>
                    </a:lnTo>
                    <a:lnTo>
                      <a:pt x="1718" y="1801"/>
                    </a:lnTo>
                    <a:lnTo>
                      <a:pt x="1701" y="1803"/>
                    </a:lnTo>
                    <a:lnTo>
                      <a:pt x="1681" y="1822"/>
                    </a:lnTo>
                    <a:lnTo>
                      <a:pt x="1669" y="1836"/>
                    </a:lnTo>
                    <a:lnTo>
                      <a:pt x="1666" y="1841"/>
                    </a:lnTo>
                    <a:lnTo>
                      <a:pt x="1663" y="1857"/>
                    </a:lnTo>
                    <a:lnTo>
                      <a:pt x="1665" y="1878"/>
                    </a:lnTo>
                    <a:lnTo>
                      <a:pt x="1665" y="1891"/>
                    </a:lnTo>
                    <a:lnTo>
                      <a:pt x="1665" y="1897"/>
                    </a:lnTo>
                    <a:lnTo>
                      <a:pt x="1654" y="1954"/>
                    </a:lnTo>
                    <a:lnTo>
                      <a:pt x="1653" y="1955"/>
                    </a:lnTo>
                    <a:lnTo>
                      <a:pt x="1646" y="1961"/>
                    </a:lnTo>
                    <a:lnTo>
                      <a:pt x="1642" y="1967"/>
                    </a:lnTo>
                    <a:lnTo>
                      <a:pt x="1635" y="1980"/>
                    </a:lnTo>
                    <a:lnTo>
                      <a:pt x="1625" y="2002"/>
                    </a:lnTo>
                    <a:lnTo>
                      <a:pt x="1614" y="2029"/>
                    </a:lnTo>
                    <a:lnTo>
                      <a:pt x="1609" y="2043"/>
                    </a:lnTo>
                    <a:lnTo>
                      <a:pt x="1608" y="2046"/>
                    </a:lnTo>
                    <a:lnTo>
                      <a:pt x="1609" y="2048"/>
                    </a:lnTo>
                    <a:lnTo>
                      <a:pt x="1609" y="2055"/>
                    </a:lnTo>
                    <a:lnTo>
                      <a:pt x="1608" y="2057"/>
                    </a:lnTo>
                    <a:lnTo>
                      <a:pt x="1566" y="2101"/>
                    </a:lnTo>
                    <a:lnTo>
                      <a:pt x="1565" y="2120"/>
                    </a:lnTo>
                    <a:lnTo>
                      <a:pt x="1561" y="2141"/>
                    </a:lnTo>
                    <a:lnTo>
                      <a:pt x="1547" y="2178"/>
                    </a:lnTo>
                    <a:lnTo>
                      <a:pt x="1546" y="2180"/>
                    </a:lnTo>
                    <a:lnTo>
                      <a:pt x="1527" y="2191"/>
                    </a:lnTo>
                    <a:lnTo>
                      <a:pt x="1523" y="2192"/>
                    </a:lnTo>
                    <a:lnTo>
                      <a:pt x="1521" y="2192"/>
                    </a:lnTo>
                    <a:lnTo>
                      <a:pt x="1520" y="2190"/>
                    </a:lnTo>
                    <a:lnTo>
                      <a:pt x="1519" y="2186"/>
                    </a:lnTo>
                    <a:lnTo>
                      <a:pt x="1518" y="2183"/>
                    </a:lnTo>
                    <a:lnTo>
                      <a:pt x="1514" y="2184"/>
                    </a:lnTo>
                    <a:lnTo>
                      <a:pt x="1508" y="2188"/>
                    </a:lnTo>
                    <a:lnTo>
                      <a:pt x="1470" y="2204"/>
                    </a:lnTo>
                    <a:lnTo>
                      <a:pt x="1456" y="2212"/>
                    </a:lnTo>
                    <a:lnTo>
                      <a:pt x="1456" y="2211"/>
                    </a:lnTo>
                    <a:lnTo>
                      <a:pt x="1454" y="2207"/>
                    </a:lnTo>
                    <a:lnTo>
                      <a:pt x="1453" y="2203"/>
                    </a:lnTo>
                    <a:lnTo>
                      <a:pt x="1451" y="2201"/>
                    </a:lnTo>
                    <a:lnTo>
                      <a:pt x="1450" y="2200"/>
                    </a:lnTo>
                    <a:lnTo>
                      <a:pt x="1446" y="2198"/>
                    </a:lnTo>
                    <a:lnTo>
                      <a:pt x="1441" y="2195"/>
                    </a:lnTo>
                    <a:lnTo>
                      <a:pt x="1441" y="2193"/>
                    </a:lnTo>
                    <a:lnTo>
                      <a:pt x="1438" y="2194"/>
                    </a:lnTo>
                    <a:lnTo>
                      <a:pt x="1433" y="2199"/>
                    </a:lnTo>
                    <a:lnTo>
                      <a:pt x="1431" y="2198"/>
                    </a:lnTo>
                    <a:lnTo>
                      <a:pt x="1420" y="2207"/>
                    </a:lnTo>
                    <a:lnTo>
                      <a:pt x="1417" y="2208"/>
                    </a:lnTo>
                    <a:lnTo>
                      <a:pt x="1416" y="2205"/>
                    </a:lnTo>
                    <a:lnTo>
                      <a:pt x="1415" y="2203"/>
                    </a:lnTo>
                    <a:lnTo>
                      <a:pt x="1417" y="2198"/>
                    </a:lnTo>
                    <a:lnTo>
                      <a:pt x="1415" y="2193"/>
                    </a:lnTo>
                    <a:lnTo>
                      <a:pt x="1422" y="2187"/>
                    </a:lnTo>
                    <a:lnTo>
                      <a:pt x="1426" y="2183"/>
                    </a:lnTo>
                    <a:lnTo>
                      <a:pt x="1431" y="2182"/>
                    </a:lnTo>
                    <a:lnTo>
                      <a:pt x="1433" y="2181"/>
                    </a:lnTo>
                    <a:lnTo>
                      <a:pt x="1433" y="2178"/>
                    </a:lnTo>
                    <a:lnTo>
                      <a:pt x="1433" y="2171"/>
                    </a:lnTo>
                    <a:lnTo>
                      <a:pt x="1433" y="2169"/>
                    </a:lnTo>
                    <a:lnTo>
                      <a:pt x="1436" y="2168"/>
                    </a:lnTo>
                    <a:lnTo>
                      <a:pt x="1441" y="2167"/>
                    </a:lnTo>
                    <a:lnTo>
                      <a:pt x="1442" y="2166"/>
                    </a:lnTo>
                    <a:lnTo>
                      <a:pt x="1442" y="2160"/>
                    </a:lnTo>
                    <a:lnTo>
                      <a:pt x="1441" y="2149"/>
                    </a:lnTo>
                    <a:lnTo>
                      <a:pt x="1441" y="2147"/>
                    </a:lnTo>
                    <a:lnTo>
                      <a:pt x="1443" y="2145"/>
                    </a:lnTo>
                    <a:lnTo>
                      <a:pt x="1446" y="2142"/>
                    </a:lnTo>
                    <a:lnTo>
                      <a:pt x="1447" y="2140"/>
                    </a:lnTo>
                    <a:lnTo>
                      <a:pt x="1450" y="2135"/>
                    </a:lnTo>
                    <a:lnTo>
                      <a:pt x="1451" y="2130"/>
                    </a:lnTo>
                    <a:lnTo>
                      <a:pt x="1452" y="2127"/>
                    </a:lnTo>
                    <a:lnTo>
                      <a:pt x="1453" y="2122"/>
                    </a:lnTo>
                    <a:lnTo>
                      <a:pt x="1450" y="2115"/>
                    </a:lnTo>
                    <a:lnTo>
                      <a:pt x="1444" y="2111"/>
                    </a:lnTo>
                    <a:lnTo>
                      <a:pt x="1443" y="2110"/>
                    </a:lnTo>
                    <a:lnTo>
                      <a:pt x="1444" y="2108"/>
                    </a:lnTo>
                    <a:lnTo>
                      <a:pt x="1446" y="2107"/>
                    </a:lnTo>
                    <a:lnTo>
                      <a:pt x="1447" y="2105"/>
                    </a:lnTo>
                    <a:lnTo>
                      <a:pt x="1448" y="2104"/>
                    </a:lnTo>
                    <a:lnTo>
                      <a:pt x="1450" y="2099"/>
                    </a:lnTo>
                    <a:lnTo>
                      <a:pt x="1454" y="2098"/>
                    </a:lnTo>
                    <a:lnTo>
                      <a:pt x="1456" y="2090"/>
                    </a:lnTo>
                    <a:lnTo>
                      <a:pt x="1458" y="2088"/>
                    </a:lnTo>
                    <a:lnTo>
                      <a:pt x="1460" y="2086"/>
                    </a:lnTo>
                    <a:lnTo>
                      <a:pt x="1463" y="2081"/>
                    </a:lnTo>
                    <a:lnTo>
                      <a:pt x="1464" y="2080"/>
                    </a:lnTo>
                    <a:lnTo>
                      <a:pt x="1464" y="2078"/>
                    </a:lnTo>
                    <a:lnTo>
                      <a:pt x="1463" y="2078"/>
                    </a:lnTo>
                    <a:lnTo>
                      <a:pt x="1462" y="2077"/>
                    </a:lnTo>
                    <a:lnTo>
                      <a:pt x="1457" y="2078"/>
                    </a:lnTo>
                    <a:lnTo>
                      <a:pt x="1454" y="2077"/>
                    </a:lnTo>
                    <a:lnTo>
                      <a:pt x="1451" y="2077"/>
                    </a:lnTo>
                    <a:lnTo>
                      <a:pt x="1449" y="2075"/>
                    </a:lnTo>
                    <a:lnTo>
                      <a:pt x="1448" y="2075"/>
                    </a:lnTo>
                    <a:lnTo>
                      <a:pt x="1446" y="2074"/>
                    </a:lnTo>
                    <a:lnTo>
                      <a:pt x="1444" y="2067"/>
                    </a:lnTo>
                    <a:lnTo>
                      <a:pt x="1448" y="2055"/>
                    </a:lnTo>
                    <a:lnTo>
                      <a:pt x="1447" y="2052"/>
                    </a:lnTo>
                    <a:lnTo>
                      <a:pt x="1446" y="2050"/>
                    </a:lnTo>
                    <a:lnTo>
                      <a:pt x="1443" y="2049"/>
                    </a:lnTo>
                    <a:lnTo>
                      <a:pt x="1440" y="2049"/>
                    </a:lnTo>
                    <a:lnTo>
                      <a:pt x="1437" y="2047"/>
                    </a:lnTo>
                    <a:lnTo>
                      <a:pt x="1435" y="2048"/>
                    </a:lnTo>
                    <a:lnTo>
                      <a:pt x="1432" y="2050"/>
                    </a:lnTo>
                    <a:lnTo>
                      <a:pt x="1430" y="2050"/>
                    </a:lnTo>
                    <a:lnTo>
                      <a:pt x="1427" y="2048"/>
                    </a:lnTo>
                    <a:lnTo>
                      <a:pt x="1422" y="2040"/>
                    </a:lnTo>
                    <a:lnTo>
                      <a:pt x="1421" y="2039"/>
                    </a:lnTo>
                    <a:lnTo>
                      <a:pt x="1419" y="2040"/>
                    </a:lnTo>
                    <a:lnTo>
                      <a:pt x="1416" y="2044"/>
                    </a:lnTo>
                    <a:lnTo>
                      <a:pt x="1412" y="2042"/>
                    </a:lnTo>
                    <a:lnTo>
                      <a:pt x="1411" y="2040"/>
                    </a:lnTo>
                    <a:lnTo>
                      <a:pt x="1410" y="2036"/>
                    </a:lnTo>
                    <a:lnTo>
                      <a:pt x="1410" y="2035"/>
                    </a:lnTo>
                    <a:lnTo>
                      <a:pt x="1411" y="2032"/>
                    </a:lnTo>
                    <a:lnTo>
                      <a:pt x="1410" y="2029"/>
                    </a:lnTo>
                    <a:lnTo>
                      <a:pt x="1405" y="2024"/>
                    </a:lnTo>
                    <a:lnTo>
                      <a:pt x="1402" y="2024"/>
                    </a:lnTo>
                    <a:lnTo>
                      <a:pt x="1406" y="2018"/>
                    </a:lnTo>
                    <a:lnTo>
                      <a:pt x="1405" y="2016"/>
                    </a:lnTo>
                    <a:lnTo>
                      <a:pt x="1399" y="2011"/>
                    </a:lnTo>
                    <a:lnTo>
                      <a:pt x="1397" y="2007"/>
                    </a:lnTo>
                    <a:lnTo>
                      <a:pt x="1396" y="2005"/>
                    </a:lnTo>
                    <a:lnTo>
                      <a:pt x="1395" y="2006"/>
                    </a:lnTo>
                    <a:lnTo>
                      <a:pt x="1391" y="2007"/>
                    </a:lnTo>
                    <a:lnTo>
                      <a:pt x="1388" y="2007"/>
                    </a:lnTo>
                    <a:lnTo>
                      <a:pt x="1386" y="2006"/>
                    </a:lnTo>
                    <a:lnTo>
                      <a:pt x="1386" y="2005"/>
                    </a:lnTo>
                    <a:lnTo>
                      <a:pt x="1385" y="2004"/>
                    </a:lnTo>
                    <a:lnTo>
                      <a:pt x="1387" y="1997"/>
                    </a:lnTo>
                    <a:lnTo>
                      <a:pt x="1384" y="1994"/>
                    </a:lnTo>
                    <a:lnTo>
                      <a:pt x="1381" y="1992"/>
                    </a:lnTo>
                    <a:lnTo>
                      <a:pt x="1379" y="1993"/>
                    </a:lnTo>
                    <a:lnTo>
                      <a:pt x="1374" y="1991"/>
                    </a:lnTo>
                    <a:lnTo>
                      <a:pt x="1371" y="1986"/>
                    </a:lnTo>
                    <a:lnTo>
                      <a:pt x="1370" y="1984"/>
                    </a:lnTo>
                    <a:lnTo>
                      <a:pt x="1367" y="1983"/>
                    </a:lnTo>
                    <a:lnTo>
                      <a:pt x="1367" y="1982"/>
                    </a:lnTo>
                    <a:lnTo>
                      <a:pt x="1369" y="1976"/>
                    </a:lnTo>
                    <a:lnTo>
                      <a:pt x="1369" y="1972"/>
                    </a:lnTo>
                    <a:lnTo>
                      <a:pt x="1370" y="1970"/>
                    </a:lnTo>
                    <a:lnTo>
                      <a:pt x="1369" y="1967"/>
                    </a:lnTo>
                    <a:lnTo>
                      <a:pt x="1366" y="1962"/>
                    </a:lnTo>
                    <a:lnTo>
                      <a:pt x="1359" y="1959"/>
                    </a:lnTo>
                    <a:lnTo>
                      <a:pt x="1358" y="1955"/>
                    </a:lnTo>
                    <a:lnTo>
                      <a:pt x="1355" y="1952"/>
                    </a:lnTo>
                    <a:lnTo>
                      <a:pt x="1353" y="1946"/>
                    </a:lnTo>
                    <a:lnTo>
                      <a:pt x="1353" y="1944"/>
                    </a:lnTo>
                    <a:lnTo>
                      <a:pt x="1354" y="1942"/>
                    </a:lnTo>
                    <a:lnTo>
                      <a:pt x="1353" y="1939"/>
                    </a:lnTo>
                    <a:lnTo>
                      <a:pt x="1346" y="1935"/>
                    </a:lnTo>
                    <a:lnTo>
                      <a:pt x="1339" y="1929"/>
                    </a:lnTo>
                    <a:lnTo>
                      <a:pt x="1337" y="1923"/>
                    </a:lnTo>
                    <a:lnTo>
                      <a:pt x="1334" y="1915"/>
                    </a:lnTo>
                    <a:lnTo>
                      <a:pt x="1333" y="1909"/>
                    </a:lnTo>
                    <a:lnTo>
                      <a:pt x="1334" y="1903"/>
                    </a:lnTo>
                    <a:lnTo>
                      <a:pt x="1334" y="1901"/>
                    </a:lnTo>
                    <a:lnTo>
                      <a:pt x="1334" y="1897"/>
                    </a:lnTo>
                    <a:lnTo>
                      <a:pt x="1329" y="1892"/>
                    </a:lnTo>
                    <a:lnTo>
                      <a:pt x="1330" y="1887"/>
                    </a:lnTo>
                    <a:lnTo>
                      <a:pt x="1314" y="1879"/>
                    </a:lnTo>
                    <a:lnTo>
                      <a:pt x="1305" y="1881"/>
                    </a:lnTo>
                    <a:lnTo>
                      <a:pt x="1301" y="1887"/>
                    </a:lnTo>
                    <a:lnTo>
                      <a:pt x="1297" y="1887"/>
                    </a:lnTo>
                    <a:lnTo>
                      <a:pt x="1294" y="1887"/>
                    </a:lnTo>
                    <a:lnTo>
                      <a:pt x="1291" y="1883"/>
                    </a:lnTo>
                    <a:lnTo>
                      <a:pt x="1291" y="1877"/>
                    </a:lnTo>
                    <a:lnTo>
                      <a:pt x="1291" y="1872"/>
                    </a:lnTo>
                    <a:lnTo>
                      <a:pt x="1290" y="1870"/>
                    </a:lnTo>
                    <a:lnTo>
                      <a:pt x="1287" y="1864"/>
                    </a:lnTo>
                    <a:lnTo>
                      <a:pt x="1288" y="1862"/>
                    </a:lnTo>
                    <a:lnTo>
                      <a:pt x="1290" y="1860"/>
                    </a:lnTo>
                    <a:lnTo>
                      <a:pt x="1290" y="1859"/>
                    </a:lnTo>
                    <a:lnTo>
                      <a:pt x="1288" y="1855"/>
                    </a:lnTo>
                    <a:lnTo>
                      <a:pt x="1288" y="1850"/>
                    </a:lnTo>
                    <a:lnTo>
                      <a:pt x="1288" y="1849"/>
                    </a:lnTo>
                    <a:lnTo>
                      <a:pt x="1284" y="1845"/>
                    </a:lnTo>
                    <a:lnTo>
                      <a:pt x="1281" y="1838"/>
                    </a:lnTo>
                    <a:lnTo>
                      <a:pt x="1278" y="1837"/>
                    </a:lnTo>
                    <a:lnTo>
                      <a:pt x="1276" y="1835"/>
                    </a:lnTo>
                    <a:lnTo>
                      <a:pt x="1273" y="1827"/>
                    </a:lnTo>
                    <a:lnTo>
                      <a:pt x="1271" y="1817"/>
                    </a:lnTo>
                    <a:lnTo>
                      <a:pt x="1271" y="1816"/>
                    </a:lnTo>
                    <a:lnTo>
                      <a:pt x="1270" y="1814"/>
                    </a:lnTo>
                    <a:lnTo>
                      <a:pt x="1270" y="1812"/>
                    </a:lnTo>
                    <a:lnTo>
                      <a:pt x="1268" y="1787"/>
                    </a:lnTo>
                    <a:lnTo>
                      <a:pt x="1270" y="1785"/>
                    </a:lnTo>
                    <a:lnTo>
                      <a:pt x="1273" y="1781"/>
                    </a:lnTo>
                    <a:lnTo>
                      <a:pt x="1283" y="1780"/>
                    </a:lnTo>
                    <a:lnTo>
                      <a:pt x="1283" y="1778"/>
                    </a:lnTo>
                    <a:lnTo>
                      <a:pt x="1282" y="1775"/>
                    </a:lnTo>
                    <a:lnTo>
                      <a:pt x="1281" y="1774"/>
                    </a:lnTo>
                    <a:lnTo>
                      <a:pt x="1272" y="1776"/>
                    </a:lnTo>
                    <a:lnTo>
                      <a:pt x="1267" y="1775"/>
                    </a:lnTo>
                    <a:lnTo>
                      <a:pt x="1264" y="1770"/>
                    </a:lnTo>
                    <a:lnTo>
                      <a:pt x="1264" y="1768"/>
                    </a:lnTo>
                    <a:lnTo>
                      <a:pt x="1266" y="1765"/>
                    </a:lnTo>
                    <a:lnTo>
                      <a:pt x="1272" y="1762"/>
                    </a:lnTo>
                    <a:lnTo>
                      <a:pt x="1275" y="1756"/>
                    </a:lnTo>
                    <a:lnTo>
                      <a:pt x="1277" y="1755"/>
                    </a:lnTo>
                    <a:lnTo>
                      <a:pt x="1277" y="1752"/>
                    </a:lnTo>
                    <a:lnTo>
                      <a:pt x="1280" y="1749"/>
                    </a:lnTo>
                    <a:lnTo>
                      <a:pt x="1282" y="1747"/>
                    </a:lnTo>
                    <a:lnTo>
                      <a:pt x="1282" y="1742"/>
                    </a:lnTo>
                    <a:lnTo>
                      <a:pt x="1286" y="1734"/>
                    </a:lnTo>
                    <a:lnTo>
                      <a:pt x="1287" y="1733"/>
                    </a:lnTo>
                    <a:lnTo>
                      <a:pt x="1290" y="1726"/>
                    </a:lnTo>
                    <a:lnTo>
                      <a:pt x="1293" y="1722"/>
                    </a:lnTo>
                    <a:lnTo>
                      <a:pt x="1293" y="1719"/>
                    </a:lnTo>
                    <a:lnTo>
                      <a:pt x="1293" y="1717"/>
                    </a:lnTo>
                    <a:lnTo>
                      <a:pt x="1293" y="1714"/>
                    </a:lnTo>
                    <a:lnTo>
                      <a:pt x="1291" y="1711"/>
                    </a:lnTo>
                    <a:lnTo>
                      <a:pt x="1291" y="1707"/>
                    </a:lnTo>
                    <a:lnTo>
                      <a:pt x="1291" y="1706"/>
                    </a:lnTo>
                    <a:lnTo>
                      <a:pt x="1292" y="1705"/>
                    </a:lnTo>
                    <a:lnTo>
                      <a:pt x="1299" y="1704"/>
                    </a:lnTo>
                    <a:lnTo>
                      <a:pt x="1301" y="1703"/>
                    </a:lnTo>
                    <a:lnTo>
                      <a:pt x="1306" y="1693"/>
                    </a:lnTo>
                    <a:lnTo>
                      <a:pt x="1309" y="1688"/>
                    </a:lnTo>
                    <a:lnTo>
                      <a:pt x="1309" y="1687"/>
                    </a:lnTo>
                    <a:lnTo>
                      <a:pt x="1309" y="1685"/>
                    </a:lnTo>
                    <a:lnTo>
                      <a:pt x="1308" y="1683"/>
                    </a:lnTo>
                    <a:lnTo>
                      <a:pt x="1303" y="1680"/>
                    </a:lnTo>
                    <a:lnTo>
                      <a:pt x="1299" y="1676"/>
                    </a:lnTo>
                    <a:lnTo>
                      <a:pt x="1297" y="1677"/>
                    </a:lnTo>
                    <a:lnTo>
                      <a:pt x="1294" y="1682"/>
                    </a:lnTo>
                    <a:lnTo>
                      <a:pt x="1287" y="1683"/>
                    </a:lnTo>
                    <a:lnTo>
                      <a:pt x="1285" y="1682"/>
                    </a:lnTo>
                    <a:lnTo>
                      <a:pt x="1281" y="1677"/>
                    </a:lnTo>
                    <a:lnTo>
                      <a:pt x="1276" y="1675"/>
                    </a:lnTo>
                    <a:lnTo>
                      <a:pt x="1274" y="1675"/>
                    </a:lnTo>
                    <a:lnTo>
                      <a:pt x="1270" y="1675"/>
                    </a:lnTo>
                    <a:lnTo>
                      <a:pt x="1267" y="1676"/>
                    </a:lnTo>
                    <a:lnTo>
                      <a:pt x="1267" y="1682"/>
                    </a:lnTo>
                    <a:lnTo>
                      <a:pt x="1266" y="1686"/>
                    </a:lnTo>
                    <a:lnTo>
                      <a:pt x="1263" y="1692"/>
                    </a:lnTo>
                    <a:lnTo>
                      <a:pt x="1262" y="1693"/>
                    </a:lnTo>
                    <a:lnTo>
                      <a:pt x="1259" y="1693"/>
                    </a:lnTo>
                    <a:lnTo>
                      <a:pt x="1256" y="1692"/>
                    </a:lnTo>
                    <a:lnTo>
                      <a:pt x="1255" y="1690"/>
                    </a:lnTo>
                    <a:lnTo>
                      <a:pt x="1254" y="1683"/>
                    </a:lnTo>
                    <a:lnTo>
                      <a:pt x="1255" y="1675"/>
                    </a:lnTo>
                    <a:lnTo>
                      <a:pt x="1255" y="1673"/>
                    </a:lnTo>
                    <a:lnTo>
                      <a:pt x="1252" y="1666"/>
                    </a:lnTo>
                    <a:lnTo>
                      <a:pt x="1250" y="1663"/>
                    </a:lnTo>
                    <a:lnTo>
                      <a:pt x="1249" y="1660"/>
                    </a:lnTo>
                    <a:lnTo>
                      <a:pt x="1245" y="1659"/>
                    </a:lnTo>
                    <a:lnTo>
                      <a:pt x="1244" y="1657"/>
                    </a:lnTo>
                    <a:lnTo>
                      <a:pt x="1243" y="1654"/>
                    </a:lnTo>
                    <a:lnTo>
                      <a:pt x="1243" y="1650"/>
                    </a:lnTo>
                    <a:lnTo>
                      <a:pt x="1240" y="1645"/>
                    </a:lnTo>
                    <a:lnTo>
                      <a:pt x="1239" y="1643"/>
                    </a:lnTo>
                    <a:lnTo>
                      <a:pt x="1239" y="1642"/>
                    </a:lnTo>
                    <a:lnTo>
                      <a:pt x="1240" y="1640"/>
                    </a:lnTo>
                    <a:lnTo>
                      <a:pt x="1243" y="1636"/>
                    </a:lnTo>
                    <a:lnTo>
                      <a:pt x="1243" y="1634"/>
                    </a:lnTo>
                    <a:lnTo>
                      <a:pt x="1242" y="1632"/>
                    </a:lnTo>
                    <a:lnTo>
                      <a:pt x="1233" y="1622"/>
                    </a:lnTo>
                    <a:lnTo>
                      <a:pt x="1231" y="1621"/>
                    </a:lnTo>
                    <a:lnTo>
                      <a:pt x="1226" y="1622"/>
                    </a:lnTo>
                    <a:lnTo>
                      <a:pt x="1224" y="1624"/>
                    </a:lnTo>
                    <a:lnTo>
                      <a:pt x="1221" y="1625"/>
                    </a:lnTo>
                    <a:lnTo>
                      <a:pt x="1219" y="1628"/>
                    </a:lnTo>
                    <a:lnTo>
                      <a:pt x="1215" y="1629"/>
                    </a:lnTo>
                    <a:lnTo>
                      <a:pt x="1214" y="1630"/>
                    </a:lnTo>
                    <a:lnTo>
                      <a:pt x="1213" y="1629"/>
                    </a:lnTo>
                    <a:lnTo>
                      <a:pt x="1210" y="1629"/>
                    </a:lnTo>
                    <a:lnTo>
                      <a:pt x="1208" y="1628"/>
                    </a:lnTo>
                    <a:lnTo>
                      <a:pt x="1205" y="1625"/>
                    </a:lnTo>
                    <a:lnTo>
                      <a:pt x="1205" y="1618"/>
                    </a:lnTo>
                    <a:lnTo>
                      <a:pt x="1203" y="1615"/>
                    </a:lnTo>
                    <a:lnTo>
                      <a:pt x="1202" y="1614"/>
                    </a:lnTo>
                    <a:lnTo>
                      <a:pt x="1201" y="1613"/>
                    </a:lnTo>
                    <a:lnTo>
                      <a:pt x="1203" y="1607"/>
                    </a:lnTo>
                    <a:lnTo>
                      <a:pt x="1204" y="1604"/>
                    </a:lnTo>
                    <a:lnTo>
                      <a:pt x="1203" y="1598"/>
                    </a:lnTo>
                    <a:lnTo>
                      <a:pt x="1208" y="1593"/>
                    </a:lnTo>
                    <a:lnTo>
                      <a:pt x="1207" y="1590"/>
                    </a:lnTo>
                    <a:lnTo>
                      <a:pt x="1205" y="1587"/>
                    </a:lnTo>
                    <a:lnTo>
                      <a:pt x="1204" y="1583"/>
                    </a:lnTo>
                    <a:lnTo>
                      <a:pt x="1201" y="1578"/>
                    </a:lnTo>
                    <a:lnTo>
                      <a:pt x="1198" y="1576"/>
                    </a:lnTo>
                    <a:lnTo>
                      <a:pt x="1192" y="1576"/>
                    </a:lnTo>
                    <a:lnTo>
                      <a:pt x="1191" y="1574"/>
                    </a:lnTo>
                    <a:lnTo>
                      <a:pt x="1188" y="1573"/>
                    </a:lnTo>
                    <a:lnTo>
                      <a:pt x="1189" y="1568"/>
                    </a:lnTo>
                    <a:lnTo>
                      <a:pt x="1187" y="1566"/>
                    </a:lnTo>
                    <a:lnTo>
                      <a:pt x="1184" y="1562"/>
                    </a:lnTo>
                    <a:lnTo>
                      <a:pt x="1177" y="1558"/>
                    </a:lnTo>
                    <a:lnTo>
                      <a:pt x="1171" y="1553"/>
                    </a:lnTo>
                    <a:lnTo>
                      <a:pt x="1167" y="1553"/>
                    </a:lnTo>
                    <a:lnTo>
                      <a:pt x="1167" y="1551"/>
                    </a:lnTo>
                    <a:lnTo>
                      <a:pt x="1166" y="1550"/>
                    </a:lnTo>
                    <a:lnTo>
                      <a:pt x="1168" y="1547"/>
                    </a:lnTo>
                    <a:lnTo>
                      <a:pt x="1168" y="1545"/>
                    </a:lnTo>
                    <a:lnTo>
                      <a:pt x="1167" y="1543"/>
                    </a:lnTo>
                    <a:lnTo>
                      <a:pt x="1162" y="1539"/>
                    </a:lnTo>
                    <a:lnTo>
                      <a:pt x="1161" y="1537"/>
                    </a:lnTo>
                    <a:lnTo>
                      <a:pt x="1161" y="1531"/>
                    </a:lnTo>
                    <a:lnTo>
                      <a:pt x="1162" y="1527"/>
                    </a:lnTo>
                    <a:lnTo>
                      <a:pt x="1164" y="1521"/>
                    </a:lnTo>
                    <a:lnTo>
                      <a:pt x="1163" y="1518"/>
                    </a:lnTo>
                    <a:lnTo>
                      <a:pt x="1166" y="1510"/>
                    </a:lnTo>
                    <a:lnTo>
                      <a:pt x="1163" y="1503"/>
                    </a:lnTo>
                    <a:lnTo>
                      <a:pt x="1162" y="1500"/>
                    </a:lnTo>
                    <a:lnTo>
                      <a:pt x="1160" y="1500"/>
                    </a:lnTo>
                    <a:lnTo>
                      <a:pt x="1153" y="1501"/>
                    </a:lnTo>
                    <a:lnTo>
                      <a:pt x="1152" y="1501"/>
                    </a:lnTo>
                    <a:lnTo>
                      <a:pt x="1148" y="1504"/>
                    </a:lnTo>
                    <a:lnTo>
                      <a:pt x="1145" y="1506"/>
                    </a:lnTo>
                    <a:lnTo>
                      <a:pt x="1142" y="1505"/>
                    </a:lnTo>
                    <a:lnTo>
                      <a:pt x="1140" y="1501"/>
                    </a:lnTo>
                    <a:lnTo>
                      <a:pt x="1139" y="1499"/>
                    </a:lnTo>
                    <a:lnTo>
                      <a:pt x="1140" y="1496"/>
                    </a:lnTo>
                    <a:lnTo>
                      <a:pt x="1140" y="1493"/>
                    </a:lnTo>
                    <a:lnTo>
                      <a:pt x="1137" y="1487"/>
                    </a:lnTo>
                    <a:lnTo>
                      <a:pt x="1133" y="1486"/>
                    </a:lnTo>
                    <a:lnTo>
                      <a:pt x="1130" y="1484"/>
                    </a:lnTo>
                    <a:lnTo>
                      <a:pt x="1129" y="1483"/>
                    </a:lnTo>
                    <a:lnTo>
                      <a:pt x="1128" y="1481"/>
                    </a:lnTo>
                    <a:lnTo>
                      <a:pt x="1128" y="1479"/>
                    </a:lnTo>
                    <a:lnTo>
                      <a:pt x="1129" y="1475"/>
                    </a:lnTo>
                    <a:lnTo>
                      <a:pt x="1128" y="1474"/>
                    </a:lnTo>
                    <a:lnTo>
                      <a:pt x="1127" y="1469"/>
                    </a:lnTo>
                    <a:lnTo>
                      <a:pt x="1122" y="1466"/>
                    </a:lnTo>
                    <a:lnTo>
                      <a:pt x="1121" y="1464"/>
                    </a:lnTo>
                    <a:lnTo>
                      <a:pt x="1122" y="1462"/>
                    </a:lnTo>
                    <a:lnTo>
                      <a:pt x="1125" y="1460"/>
                    </a:lnTo>
                    <a:lnTo>
                      <a:pt x="1127" y="1458"/>
                    </a:lnTo>
                    <a:lnTo>
                      <a:pt x="1127" y="1455"/>
                    </a:lnTo>
                    <a:lnTo>
                      <a:pt x="1126" y="1452"/>
                    </a:lnTo>
                    <a:lnTo>
                      <a:pt x="1122" y="1450"/>
                    </a:lnTo>
                    <a:lnTo>
                      <a:pt x="1122" y="1448"/>
                    </a:lnTo>
                    <a:lnTo>
                      <a:pt x="1122" y="1447"/>
                    </a:lnTo>
                    <a:lnTo>
                      <a:pt x="1125" y="1445"/>
                    </a:lnTo>
                    <a:lnTo>
                      <a:pt x="1125" y="1442"/>
                    </a:lnTo>
                    <a:lnTo>
                      <a:pt x="1119" y="1436"/>
                    </a:lnTo>
                    <a:lnTo>
                      <a:pt x="1118" y="1432"/>
                    </a:lnTo>
                    <a:lnTo>
                      <a:pt x="1115" y="1431"/>
                    </a:lnTo>
                    <a:lnTo>
                      <a:pt x="1107" y="1426"/>
                    </a:lnTo>
                    <a:lnTo>
                      <a:pt x="1104" y="1427"/>
                    </a:lnTo>
                    <a:lnTo>
                      <a:pt x="1101" y="1427"/>
                    </a:lnTo>
                    <a:lnTo>
                      <a:pt x="1099" y="1428"/>
                    </a:lnTo>
                    <a:lnTo>
                      <a:pt x="1098" y="1432"/>
                    </a:lnTo>
                    <a:lnTo>
                      <a:pt x="1099" y="1436"/>
                    </a:lnTo>
                    <a:lnTo>
                      <a:pt x="1095" y="1439"/>
                    </a:lnTo>
                    <a:lnTo>
                      <a:pt x="1090" y="1439"/>
                    </a:lnTo>
                    <a:lnTo>
                      <a:pt x="1087" y="1437"/>
                    </a:lnTo>
                    <a:lnTo>
                      <a:pt x="1083" y="1426"/>
                    </a:lnTo>
                    <a:lnTo>
                      <a:pt x="1080" y="1423"/>
                    </a:lnTo>
                    <a:lnTo>
                      <a:pt x="1077" y="1417"/>
                    </a:lnTo>
                    <a:lnTo>
                      <a:pt x="1075" y="1415"/>
                    </a:lnTo>
                    <a:lnTo>
                      <a:pt x="1073" y="1413"/>
                    </a:lnTo>
                    <a:lnTo>
                      <a:pt x="1074" y="1406"/>
                    </a:lnTo>
                    <a:lnTo>
                      <a:pt x="1075" y="1398"/>
                    </a:lnTo>
                    <a:lnTo>
                      <a:pt x="1076" y="1374"/>
                    </a:lnTo>
                    <a:lnTo>
                      <a:pt x="1075" y="1363"/>
                    </a:lnTo>
                    <a:lnTo>
                      <a:pt x="1075" y="1360"/>
                    </a:lnTo>
                    <a:lnTo>
                      <a:pt x="1074" y="1358"/>
                    </a:lnTo>
                    <a:lnTo>
                      <a:pt x="1070" y="1353"/>
                    </a:lnTo>
                    <a:lnTo>
                      <a:pt x="1071" y="1351"/>
                    </a:lnTo>
                    <a:lnTo>
                      <a:pt x="1070" y="1346"/>
                    </a:lnTo>
                    <a:lnTo>
                      <a:pt x="1069" y="1346"/>
                    </a:lnTo>
                    <a:lnTo>
                      <a:pt x="1068" y="1343"/>
                    </a:lnTo>
                    <a:lnTo>
                      <a:pt x="1064" y="1339"/>
                    </a:lnTo>
                    <a:lnTo>
                      <a:pt x="1064" y="1336"/>
                    </a:lnTo>
                    <a:lnTo>
                      <a:pt x="1066" y="1336"/>
                    </a:lnTo>
                    <a:lnTo>
                      <a:pt x="1068" y="1335"/>
                    </a:lnTo>
                    <a:lnTo>
                      <a:pt x="1068" y="1334"/>
                    </a:lnTo>
                    <a:lnTo>
                      <a:pt x="1067" y="1332"/>
                    </a:lnTo>
                    <a:lnTo>
                      <a:pt x="1067" y="1330"/>
                    </a:lnTo>
                    <a:lnTo>
                      <a:pt x="1069" y="1325"/>
                    </a:lnTo>
                    <a:lnTo>
                      <a:pt x="1073" y="1319"/>
                    </a:lnTo>
                    <a:lnTo>
                      <a:pt x="1074" y="1315"/>
                    </a:lnTo>
                    <a:lnTo>
                      <a:pt x="1071" y="1313"/>
                    </a:lnTo>
                    <a:lnTo>
                      <a:pt x="1070" y="1310"/>
                    </a:lnTo>
                    <a:lnTo>
                      <a:pt x="1071" y="1304"/>
                    </a:lnTo>
                    <a:lnTo>
                      <a:pt x="1071" y="1301"/>
                    </a:lnTo>
                    <a:lnTo>
                      <a:pt x="1071" y="1300"/>
                    </a:lnTo>
                    <a:lnTo>
                      <a:pt x="1067" y="1302"/>
                    </a:lnTo>
                    <a:lnTo>
                      <a:pt x="1066" y="1301"/>
                    </a:lnTo>
                    <a:lnTo>
                      <a:pt x="1065" y="1300"/>
                    </a:lnTo>
                    <a:lnTo>
                      <a:pt x="1054" y="1302"/>
                    </a:lnTo>
                    <a:lnTo>
                      <a:pt x="1050" y="1304"/>
                    </a:lnTo>
                    <a:lnTo>
                      <a:pt x="1046" y="1305"/>
                    </a:lnTo>
                    <a:lnTo>
                      <a:pt x="1044" y="1309"/>
                    </a:lnTo>
                    <a:lnTo>
                      <a:pt x="1042" y="1315"/>
                    </a:lnTo>
                    <a:lnTo>
                      <a:pt x="1037" y="1320"/>
                    </a:lnTo>
                    <a:lnTo>
                      <a:pt x="1036" y="1322"/>
                    </a:lnTo>
                    <a:lnTo>
                      <a:pt x="1034" y="1324"/>
                    </a:lnTo>
                    <a:lnTo>
                      <a:pt x="1032" y="1330"/>
                    </a:lnTo>
                    <a:lnTo>
                      <a:pt x="1027" y="1333"/>
                    </a:lnTo>
                    <a:lnTo>
                      <a:pt x="1022" y="1334"/>
                    </a:lnTo>
                    <a:lnTo>
                      <a:pt x="1021" y="1335"/>
                    </a:lnTo>
                    <a:lnTo>
                      <a:pt x="1019" y="1339"/>
                    </a:lnTo>
                    <a:lnTo>
                      <a:pt x="1021" y="1348"/>
                    </a:lnTo>
                    <a:lnTo>
                      <a:pt x="1019" y="1350"/>
                    </a:lnTo>
                    <a:lnTo>
                      <a:pt x="1016" y="1355"/>
                    </a:lnTo>
                    <a:lnTo>
                      <a:pt x="1014" y="1365"/>
                    </a:lnTo>
                    <a:lnTo>
                      <a:pt x="1015" y="1371"/>
                    </a:lnTo>
                    <a:lnTo>
                      <a:pt x="1015" y="1373"/>
                    </a:lnTo>
                    <a:lnTo>
                      <a:pt x="1013" y="1374"/>
                    </a:lnTo>
                    <a:lnTo>
                      <a:pt x="1009" y="1375"/>
                    </a:lnTo>
                    <a:lnTo>
                      <a:pt x="1006" y="1380"/>
                    </a:lnTo>
                    <a:lnTo>
                      <a:pt x="1005" y="1382"/>
                    </a:lnTo>
                    <a:lnTo>
                      <a:pt x="1005" y="1386"/>
                    </a:lnTo>
                    <a:lnTo>
                      <a:pt x="1003" y="1393"/>
                    </a:lnTo>
                    <a:lnTo>
                      <a:pt x="1001" y="1400"/>
                    </a:lnTo>
                    <a:lnTo>
                      <a:pt x="998" y="1402"/>
                    </a:lnTo>
                    <a:lnTo>
                      <a:pt x="996" y="1405"/>
                    </a:lnTo>
                    <a:lnTo>
                      <a:pt x="994" y="1407"/>
                    </a:lnTo>
                    <a:lnTo>
                      <a:pt x="991" y="1415"/>
                    </a:lnTo>
                    <a:lnTo>
                      <a:pt x="985" y="1419"/>
                    </a:lnTo>
                    <a:lnTo>
                      <a:pt x="983" y="1423"/>
                    </a:lnTo>
                    <a:lnTo>
                      <a:pt x="980" y="1425"/>
                    </a:lnTo>
                    <a:lnTo>
                      <a:pt x="976" y="1429"/>
                    </a:lnTo>
                    <a:lnTo>
                      <a:pt x="970" y="1431"/>
                    </a:lnTo>
                    <a:lnTo>
                      <a:pt x="969" y="1432"/>
                    </a:lnTo>
                    <a:lnTo>
                      <a:pt x="967" y="1435"/>
                    </a:lnTo>
                    <a:lnTo>
                      <a:pt x="969" y="1446"/>
                    </a:lnTo>
                    <a:lnTo>
                      <a:pt x="967" y="1446"/>
                    </a:lnTo>
                    <a:lnTo>
                      <a:pt x="965" y="1443"/>
                    </a:lnTo>
                    <a:lnTo>
                      <a:pt x="964" y="1441"/>
                    </a:lnTo>
                    <a:lnTo>
                      <a:pt x="962" y="1432"/>
                    </a:lnTo>
                    <a:lnTo>
                      <a:pt x="960" y="1429"/>
                    </a:lnTo>
                    <a:lnTo>
                      <a:pt x="955" y="1426"/>
                    </a:lnTo>
                    <a:lnTo>
                      <a:pt x="947" y="1427"/>
                    </a:lnTo>
                    <a:lnTo>
                      <a:pt x="944" y="1426"/>
                    </a:lnTo>
                    <a:lnTo>
                      <a:pt x="941" y="1426"/>
                    </a:lnTo>
                    <a:lnTo>
                      <a:pt x="939" y="1425"/>
                    </a:lnTo>
                    <a:lnTo>
                      <a:pt x="934" y="1421"/>
                    </a:lnTo>
                    <a:lnTo>
                      <a:pt x="934" y="1417"/>
                    </a:lnTo>
                    <a:lnTo>
                      <a:pt x="936" y="1414"/>
                    </a:lnTo>
                    <a:lnTo>
                      <a:pt x="940" y="1412"/>
                    </a:lnTo>
                    <a:lnTo>
                      <a:pt x="942" y="1410"/>
                    </a:lnTo>
                    <a:lnTo>
                      <a:pt x="946" y="1405"/>
                    </a:lnTo>
                    <a:lnTo>
                      <a:pt x="950" y="1403"/>
                    </a:lnTo>
                    <a:lnTo>
                      <a:pt x="952" y="1401"/>
                    </a:lnTo>
                    <a:lnTo>
                      <a:pt x="952" y="1397"/>
                    </a:lnTo>
                    <a:lnTo>
                      <a:pt x="954" y="1392"/>
                    </a:lnTo>
                    <a:lnTo>
                      <a:pt x="953" y="1391"/>
                    </a:lnTo>
                    <a:lnTo>
                      <a:pt x="946" y="1383"/>
                    </a:lnTo>
                    <a:lnTo>
                      <a:pt x="944" y="1383"/>
                    </a:lnTo>
                    <a:lnTo>
                      <a:pt x="940" y="1384"/>
                    </a:lnTo>
                    <a:lnTo>
                      <a:pt x="936" y="1386"/>
                    </a:lnTo>
                    <a:lnTo>
                      <a:pt x="933" y="1387"/>
                    </a:lnTo>
                    <a:lnTo>
                      <a:pt x="925" y="1383"/>
                    </a:lnTo>
                    <a:lnTo>
                      <a:pt x="923" y="1381"/>
                    </a:lnTo>
                    <a:lnTo>
                      <a:pt x="922" y="1379"/>
                    </a:lnTo>
                    <a:lnTo>
                      <a:pt x="922" y="1374"/>
                    </a:lnTo>
                    <a:lnTo>
                      <a:pt x="922" y="1372"/>
                    </a:lnTo>
                    <a:lnTo>
                      <a:pt x="924" y="1369"/>
                    </a:lnTo>
                    <a:lnTo>
                      <a:pt x="926" y="1367"/>
                    </a:lnTo>
                    <a:lnTo>
                      <a:pt x="929" y="1366"/>
                    </a:lnTo>
                    <a:lnTo>
                      <a:pt x="931" y="1359"/>
                    </a:lnTo>
                    <a:lnTo>
                      <a:pt x="933" y="1358"/>
                    </a:lnTo>
                    <a:lnTo>
                      <a:pt x="933" y="1355"/>
                    </a:lnTo>
                    <a:lnTo>
                      <a:pt x="935" y="1350"/>
                    </a:lnTo>
                    <a:lnTo>
                      <a:pt x="939" y="1345"/>
                    </a:lnTo>
                    <a:lnTo>
                      <a:pt x="941" y="1343"/>
                    </a:lnTo>
                    <a:lnTo>
                      <a:pt x="940" y="1340"/>
                    </a:lnTo>
                    <a:lnTo>
                      <a:pt x="936" y="1339"/>
                    </a:lnTo>
                    <a:lnTo>
                      <a:pt x="934" y="1335"/>
                    </a:lnTo>
                    <a:lnTo>
                      <a:pt x="926" y="1330"/>
                    </a:lnTo>
                    <a:lnTo>
                      <a:pt x="919" y="1323"/>
                    </a:lnTo>
                    <a:lnTo>
                      <a:pt x="911" y="1318"/>
                    </a:lnTo>
                    <a:lnTo>
                      <a:pt x="902" y="1312"/>
                    </a:lnTo>
                    <a:lnTo>
                      <a:pt x="899" y="1310"/>
                    </a:lnTo>
                    <a:lnTo>
                      <a:pt x="897" y="1309"/>
                    </a:lnTo>
                    <a:lnTo>
                      <a:pt x="895" y="1308"/>
                    </a:lnTo>
                    <a:lnTo>
                      <a:pt x="894" y="1304"/>
                    </a:lnTo>
                    <a:lnTo>
                      <a:pt x="894" y="1296"/>
                    </a:lnTo>
                    <a:lnTo>
                      <a:pt x="894" y="1292"/>
                    </a:lnTo>
                    <a:lnTo>
                      <a:pt x="892" y="1288"/>
                    </a:lnTo>
                    <a:lnTo>
                      <a:pt x="890" y="1284"/>
                    </a:lnTo>
                    <a:lnTo>
                      <a:pt x="889" y="1281"/>
                    </a:lnTo>
                    <a:lnTo>
                      <a:pt x="890" y="1280"/>
                    </a:lnTo>
                    <a:lnTo>
                      <a:pt x="878" y="1280"/>
                    </a:lnTo>
                    <a:lnTo>
                      <a:pt x="876" y="1280"/>
                    </a:lnTo>
                    <a:lnTo>
                      <a:pt x="871" y="1277"/>
                    </a:lnTo>
                    <a:lnTo>
                      <a:pt x="867" y="1277"/>
                    </a:lnTo>
                    <a:lnTo>
                      <a:pt x="864" y="1278"/>
                    </a:lnTo>
                    <a:lnTo>
                      <a:pt x="862" y="1279"/>
                    </a:lnTo>
                    <a:lnTo>
                      <a:pt x="858" y="1279"/>
                    </a:lnTo>
                    <a:lnTo>
                      <a:pt x="852" y="1279"/>
                    </a:lnTo>
                    <a:lnTo>
                      <a:pt x="849" y="1279"/>
                    </a:lnTo>
                    <a:lnTo>
                      <a:pt x="842" y="1279"/>
                    </a:lnTo>
                    <a:lnTo>
                      <a:pt x="841" y="1276"/>
                    </a:lnTo>
                    <a:lnTo>
                      <a:pt x="839" y="1269"/>
                    </a:lnTo>
                    <a:lnTo>
                      <a:pt x="838" y="1267"/>
                    </a:lnTo>
                    <a:lnTo>
                      <a:pt x="833" y="1265"/>
                    </a:lnTo>
                    <a:lnTo>
                      <a:pt x="824" y="1266"/>
                    </a:lnTo>
                    <a:lnTo>
                      <a:pt x="820" y="1268"/>
                    </a:lnTo>
                    <a:lnTo>
                      <a:pt x="815" y="1270"/>
                    </a:lnTo>
                    <a:lnTo>
                      <a:pt x="811" y="1268"/>
                    </a:lnTo>
                    <a:lnTo>
                      <a:pt x="810" y="1267"/>
                    </a:lnTo>
                    <a:lnTo>
                      <a:pt x="806" y="1262"/>
                    </a:lnTo>
                    <a:lnTo>
                      <a:pt x="802" y="1260"/>
                    </a:lnTo>
                    <a:lnTo>
                      <a:pt x="800" y="1258"/>
                    </a:lnTo>
                    <a:lnTo>
                      <a:pt x="798" y="1255"/>
                    </a:lnTo>
                    <a:lnTo>
                      <a:pt x="796" y="1253"/>
                    </a:lnTo>
                    <a:lnTo>
                      <a:pt x="791" y="1249"/>
                    </a:lnTo>
                    <a:lnTo>
                      <a:pt x="789" y="1248"/>
                    </a:lnTo>
                    <a:lnTo>
                      <a:pt x="786" y="1245"/>
                    </a:lnTo>
                    <a:lnTo>
                      <a:pt x="779" y="1241"/>
                    </a:lnTo>
                    <a:lnTo>
                      <a:pt x="775" y="1241"/>
                    </a:lnTo>
                    <a:lnTo>
                      <a:pt x="773" y="1238"/>
                    </a:lnTo>
                    <a:lnTo>
                      <a:pt x="772" y="1235"/>
                    </a:lnTo>
                    <a:lnTo>
                      <a:pt x="769" y="1232"/>
                    </a:lnTo>
                    <a:lnTo>
                      <a:pt x="768" y="1231"/>
                    </a:lnTo>
                    <a:lnTo>
                      <a:pt x="764" y="1228"/>
                    </a:lnTo>
                    <a:lnTo>
                      <a:pt x="760" y="1228"/>
                    </a:lnTo>
                    <a:lnTo>
                      <a:pt x="759" y="1227"/>
                    </a:lnTo>
                    <a:lnTo>
                      <a:pt x="757" y="1224"/>
                    </a:lnTo>
                    <a:lnTo>
                      <a:pt x="756" y="1221"/>
                    </a:lnTo>
                    <a:lnTo>
                      <a:pt x="758" y="1208"/>
                    </a:lnTo>
                    <a:lnTo>
                      <a:pt x="755" y="1203"/>
                    </a:lnTo>
                    <a:lnTo>
                      <a:pt x="748" y="1199"/>
                    </a:lnTo>
                    <a:lnTo>
                      <a:pt x="744" y="1199"/>
                    </a:lnTo>
                    <a:lnTo>
                      <a:pt x="739" y="1195"/>
                    </a:lnTo>
                    <a:lnTo>
                      <a:pt x="735" y="1193"/>
                    </a:lnTo>
                    <a:lnTo>
                      <a:pt x="733" y="1195"/>
                    </a:lnTo>
                    <a:lnTo>
                      <a:pt x="725" y="1198"/>
                    </a:lnTo>
                    <a:lnTo>
                      <a:pt x="723" y="1205"/>
                    </a:lnTo>
                    <a:lnTo>
                      <a:pt x="723" y="1208"/>
                    </a:lnTo>
                    <a:lnTo>
                      <a:pt x="724" y="1211"/>
                    </a:lnTo>
                    <a:lnTo>
                      <a:pt x="724" y="1215"/>
                    </a:lnTo>
                    <a:lnTo>
                      <a:pt x="723" y="1218"/>
                    </a:lnTo>
                    <a:lnTo>
                      <a:pt x="715" y="1231"/>
                    </a:lnTo>
                    <a:lnTo>
                      <a:pt x="713" y="1235"/>
                    </a:lnTo>
                    <a:lnTo>
                      <a:pt x="713" y="1236"/>
                    </a:lnTo>
                    <a:lnTo>
                      <a:pt x="714" y="1242"/>
                    </a:lnTo>
                    <a:lnTo>
                      <a:pt x="715" y="1248"/>
                    </a:lnTo>
                    <a:lnTo>
                      <a:pt x="715" y="1249"/>
                    </a:lnTo>
                    <a:lnTo>
                      <a:pt x="714" y="1252"/>
                    </a:lnTo>
                    <a:close/>
                  </a:path>
                </a:pathLst>
              </a:custGeom>
              <a:solidFill>
                <a:srgbClr val="FF0000"/>
              </a:solidFill>
              <a:ln w="9525">
                <a:solidFill>
                  <a:schemeClr val="bg1"/>
                </a:solidFill>
                <a:round/>
                <a:headEnd/>
                <a:tailEnd/>
              </a:ln>
            </p:spPr>
            <p:txBody>
              <a:bodyPr/>
              <a:lstStyle/>
              <a:p>
                <a:endParaRPr lang="en-US"/>
              </a:p>
            </p:txBody>
          </p:sp>
          <p:sp>
            <p:nvSpPr>
              <p:cNvPr id="295" name="Freeform 98"/>
              <p:cNvSpPr>
                <a:spLocks/>
              </p:cNvSpPr>
              <p:nvPr/>
            </p:nvSpPr>
            <p:spPr bwMode="auto">
              <a:xfrm>
                <a:off x="4094163" y="3059113"/>
                <a:ext cx="122237" cy="214312"/>
              </a:xfrm>
              <a:custGeom>
                <a:avLst/>
                <a:gdLst>
                  <a:gd name="T0" fmla="*/ 2147483647 w 409"/>
                  <a:gd name="T1" fmla="*/ 2147483647 h 721"/>
                  <a:gd name="T2" fmla="*/ 2147483647 w 409"/>
                  <a:gd name="T3" fmla="*/ 2147483647 h 721"/>
                  <a:gd name="T4" fmla="*/ 2147483647 w 409"/>
                  <a:gd name="T5" fmla="*/ 2147483647 h 721"/>
                  <a:gd name="T6" fmla="*/ 2147483647 w 409"/>
                  <a:gd name="T7" fmla="*/ 2147483647 h 721"/>
                  <a:gd name="T8" fmla="*/ 2147483647 w 409"/>
                  <a:gd name="T9" fmla="*/ 2147483647 h 721"/>
                  <a:gd name="T10" fmla="*/ 2147483647 w 409"/>
                  <a:gd name="T11" fmla="*/ 2147483647 h 721"/>
                  <a:gd name="T12" fmla="*/ 2147483647 w 409"/>
                  <a:gd name="T13" fmla="*/ 2147483647 h 721"/>
                  <a:gd name="T14" fmla="*/ 2147483647 w 409"/>
                  <a:gd name="T15" fmla="*/ 2147483647 h 721"/>
                  <a:gd name="T16" fmla="*/ 2147483647 w 409"/>
                  <a:gd name="T17" fmla="*/ 2147483647 h 721"/>
                  <a:gd name="T18" fmla="*/ 2147483647 w 409"/>
                  <a:gd name="T19" fmla="*/ 2147483647 h 721"/>
                  <a:gd name="T20" fmla="*/ 2147483647 w 409"/>
                  <a:gd name="T21" fmla="*/ 2147483647 h 721"/>
                  <a:gd name="T22" fmla="*/ 2147483647 w 409"/>
                  <a:gd name="T23" fmla="*/ 2147483647 h 721"/>
                  <a:gd name="T24" fmla="*/ 2147483647 w 409"/>
                  <a:gd name="T25" fmla="*/ 2147483647 h 721"/>
                  <a:gd name="T26" fmla="*/ 2147483647 w 409"/>
                  <a:gd name="T27" fmla="*/ 2147483647 h 721"/>
                  <a:gd name="T28" fmla="*/ 2147483647 w 409"/>
                  <a:gd name="T29" fmla="*/ 2147483647 h 721"/>
                  <a:gd name="T30" fmla="*/ 2147483647 w 409"/>
                  <a:gd name="T31" fmla="*/ 2147483647 h 721"/>
                  <a:gd name="T32" fmla="*/ 2147483647 w 409"/>
                  <a:gd name="T33" fmla="*/ 2147483647 h 721"/>
                  <a:gd name="T34" fmla="*/ 2147483647 w 409"/>
                  <a:gd name="T35" fmla="*/ 2147483647 h 721"/>
                  <a:gd name="T36" fmla="*/ 2147483647 w 409"/>
                  <a:gd name="T37" fmla="*/ 2147483647 h 721"/>
                  <a:gd name="T38" fmla="*/ 2147483647 w 409"/>
                  <a:gd name="T39" fmla="*/ 2147483647 h 721"/>
                  <a:gd name="T40" fmla="*/ 2147483647 w 409"/>
                  <a:gd name="T41" fmla="*/ 2147483647 h 721"/>
                  <a:gd name="T42" fmla="*/ 2147483647 w 409"/>
                  <a:gd name="T43" fmla="*/ 2147483647 h 721"/>
                  <a:gd name="T44" fmla="*/ 2147483647 w 409"/>
                  <a:gd name="T45" fmla="*/ 2147483647 h 721"/>
                  <a:gd name="T46" fmla="*/ 2147483647 w 409"/>
                  <a:gd name="T47" fmla="*/ 2147483647 h 721"/>
                  <a:gd name="T48" fmla="*/ 2147483647 w 409"/>
                  <a:gd name="T49" fmla="*/ 2147483647 h 721"/>
                  <a:gd name="T50" fmla="*/ 2147483647 w 409"/>
                  <a:gd name="T51" fmla="*/ 2147483647 h 721"/>
                  <a:gd name="T52" fmla="*/ 2147483647 w 409"/>
                  <a:gd name="T53" fmla="*/ 2147483647 h 721"/>
                  <a:gd name="T54" fmla="*/ 2147483647 w 409"/>
                  <a:gd name="T55" fmla="*/ 2147483647 h 721"/>
                  <a:gd name="T56" fmla="*/ 2147483647 w 409"/>
                  <a:gd name="T57" fmla="*/ 2147483647 h 721"/>
                  <a:gd name="T58" fmla="*/ 2147483647 w 409"/>
                  <a:gd name="T59" fmla="*/ 2147483647 h 721"/>
                  <a:gd name="T60" fmla="*/ 2147483647 w 409"/>
                  <a:gd name="T61" fmla="*/ 2147483647 h 721"/>
                  <a:gd name="T62" fmla="*/ 2147483647 w 409"/>
                  <a:gd name="T63" fmla="*/ 2147483647 h 721"/>
                  <a:gd name="T64" fmla="*/ 2147483647 w 409"/>
                  <a:gd name="T65" fmla="*/ 2147483647 h 721"/>
                  <a:gd name="T66" fmla="*/ 2147483647 w 409"/>
                  <a:gd name="T67" fmla="*/ 2147483647 h 721"/>
                  <a:gd name="T68" fmla="*/ 2147483647 w 409"/>
                  <a:gd name="T69" fmla="*/ 2147483647 h 721"/>
                  <a:gd name="T70" fmla="*/ 2147483647 w 409"/>
                  <a:gd name="T71" fmla="*/ 2147483647 h 721"/>
                  <a:gd name="T72" fmla="*/ 2147483647 w 409"/>
                  <a:gd name="T73" fmla="*/ 2147483647 h 721"/>
                  <a:gd name="T74" fmla="*/ 2147483647 w 409"/>
                  <a:gd name="T75" fmla="*/ 2147483647 h 721"/>
                  <a:gd name="T76" fmla="*/ 2147483647 w 409"/>
                  <a:gd name="T77" fmla="*/ 2147483647 h 721"/>
                  <a:gd name="T78" fmla="*/ 2147483647 w 409"/>
                  <a:gd name="T79" fmla="*/ 2147483647 h 721"/>
                  <a:gd name="T80" fmla="*/ 2147483647 w 409"/>
                  <a:gd name="T81" fmla="*/ 2147483647 h 721"/>
                  <a:gd name="T82" fmla="*/ 2147483647 w 409"/>
                  <a:gd name="T83" fmla="*/ 2147483647 h 721"/>
                  <a:gd name="T84" fmla="*/ 2147483647 w 409"/>
                  <a:gd name="T85" fmla="*/ 2147483647 h 721"/>
                  <a:gd name="T86" fmla="*/ 2147483647 w 409"/>
                  <a:gd name="T87" fmla="*/ 2147483647 h 721"/>
                  <a:gd name="T88" fmla="*/ 2147483647 w 409"/>
                  <a:gd name="T89" fmla="*/ 2147483647 h 721"/>
                  <a:gd name="T90" fmla="*/ 2147483647 w 409"/>
                  <a:gd name="T91" fmla="*/ 2147483647 h 721"/>
                  <a:gd name="T92" fmla="*/ 2147483647 w 409"/>
                  <a:gd name="T93" fmla="*/ 2147483647 h 721"/>
                  <a:gd name="T94" fmla="*/ 2147483647 w 409"/>
                  <a:gd name="T95" fmla="*/ 2147483647 h 721"/>
                  <a:gd name="T96" fmla="*/ 2147483647 w 409"/>
                  <a:gd name="T97" fmla="*/ 2147483647 h 721"/>
                  <a:gd name="T98" fmla="*/ 2147483647 w 409"/>
                  <a:gd name="T99" fmla="*/ 2147483647 h 721"/>
                  <a:gd name="T100" fmla="*/ 2147483647 w 409"/>
                  <a:gd name="T101" fmla="*/ 2147483647 h 721"/>
                  <a:gd name="T102" fmla="*/ 2147483647 w 409"/>
                  <a:gd name="T103" fmla="*/ 2147483647 h 721"/>
                  <a:gd name="T104" fmla="*/ 2147483647 w 409"/>
                  <a:gd name="T105" fmla="*/ 2147483647 h 721"/>
                  <a:gd name="T106" fmla="*/ 2147483647 w 409"/>
                  <a:gd name="T107" fmla="*/ 2147483647 h 721"/>
                  <a:gd name="T108" fmla="*/ 2147483647 w 409"/>
                  <a:gd name="T109" fmla="*/ 2147483647 h 721"/>
                  <a:gd name="T110" fmla="*/ 2147483647 w 409"/>
                  <a:gd name="T111" fmla="*/ 2147483647 h 721"/>
                  <a:gd name="T112" fmla="*/ 2147483647 w 409"/>
                  <a:gd name="T113" fmla="*/ 2147483647 h 721"/>
                  <a:gd name="T114" fmla="*/ 2147483647 w 409"/>
                  <a:gd name="T115" fmla="*/ 2147483647 h 721"/>
                  <a:gd name="T116" fmla="*/ 2147483647 w 409"/>
                  <a:gd name="T117" fmla="*/ 2147483647 h 721"/>
                  <a:gd name="T118" fmla="*/ 2147483647 w 409"/>
                  <a:gd name="T119" fmla="*/ 2147483647 h 7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9"/>
                  <a:gd name="T181" fmla="*/ 0 h 721"/>
                  <a:gd name="T182" fmla="*/ 409 w 409"/>
                  <a:gd name="T183" fmla="*/ 721 h 7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9" h="721">
                    <a:moveTo>
                      <a:pt x="402" y="403"/>
                    </a:moveTo>
                    <a:lnTo>
                      <a:pt x="397" y="393"/>
                    </a:lnTo>
                    <a:lnTo>
                      <a:pt x="395" y="384"/>
                    </a:lnTo>
                    <a:lnTo>
                      <a:pt x="393" y="380"/>
                    </a:lnTo>
                    <a:lnTo>
                      <a:pt x="392" y="369"/>
                    </a:lnTo>
                    <a:lnTo>
                      <a:pt x="391" y="364"/>
                    </a:lnTo>
                    <a:lnTo>
                      <a:pt x="388" y="361"/>
                    </a:lnTo>
                    <a:lnTo>
                      <a:pt x="380" y="361"/>
                    </a:lnTo>
                    <a:lnTo>
                      <a:pt x="377" y="359"/>
                    </a:lnTo>
                    <a:lnTo>
                      <a:pt x="376" y="352"/>
                    </a:lnTo>
                    <a:lnTo>
                      <a:pt x="372" y="348"/>
                    </a:lnTo>
                    <a:lnTo>
                      <a:pt x="368" y="344"/>
                    </a:lnTo>
                    <a:lnTo>
                      <a:pt x="357" y="345"/>
                    </a:lnTo>
                    <a:lnTo>
                      <a:pt x="353" y="347"/>
                    </a:lnTo>
                    <a:lnTo>
                      <a:pt x="349" y="353"/>
                    </a:lnTo>
                    <a:lnTo>
                      <a:pt x="346" y="352"/>
                    </a:lnTo>
                    <a:lnTo>
                      <a:pt x="345" y="343"/>
                    </a:lnTo>
                    <a:lnTo>
                      <a:pt x="346" y="338"/>
                    </a:lnTo>
                    <a:lnTo>
                      <a:pt x="343" y="332"/>
                    </a:lnTo>
                    <a:lnTo>
                      <a:pt x="343" y="328"/>
                    </a:lnTo>
                    <a:lnTo>
                      <a:pt x="347" y="320"/>
                    </a:lnTo>
                    <a:lnTo>
                      <a:pt x="351" y="307"/>
                    </a:lnTo>
                    <a:lnTo>
                      <a:pt x="350" y="298"/>
                    </a:lnTo>
                    <a:lnTo>
                      <a:pt x="351" y="290"/>
                    </a:lnTo>
                    <a:lnTo>
                      <a:pt x="354" y="282"/>
                    </a:lnTo>
                    <a:lnTo>
                      <a:pt x="358" y="275"/>
                    </a:lnTo>
                    <a:lnTo>
                      <a:pt x="357" y="272"/>
                    </a:lnTo>
                    <a:lnTo>
                      <a:pt x="353" y="268"/>
                    </a:lnTo>
                    <a:lnTo>
                      <a:pt x="340" y="265"/>
                    </a:lnTo>
                    <a:lnTo>
                      <a:pt x="336" y="265"/>
                    </a:lnTo>
                    <a:lnTo>
                      <a:pt x="330" y="269"/>
                    </a:lnTo>
                    <a:lnTo>
                      <a:pt x="324" y="266"/>
                    </a:lnTo>
                    <a:lnTo>
                      <a:pt x="305" y="268"/>
                    </a:lnTo>
                    <a:lnTo>
                      <a:pt x="299" y="274"/>
                    </a:lnTo>
                    <a:lnTo>
                      <a:pt x="300" y="277"/>
                    </a:lnTo>
                    <a:lnTo>
                      <a:pt x="299" y="278"/>
                    </a:lnTo>
                    <a:lnTo>
                      <a:pt x="297" y="289"/>
                    </a:lnTo>
                    <a:lnTo>
                      <a:pt x="291" y="291"/>
                    </a:lnTo>
                    <a:lnTo>
                      <a:pt x="287" y="289"/>
                    </a:lnTo>
                    <a:lnTo>
                      <a:pt x="286" y="287"/>
                    </a:lnTo>
                    <a:lnTo>
                      <a:pt x="283" y="287"/>
                    </a:lnTo>
                    <a:lnTo>
                      <a:pt x="280" y="283"/>
                    </a:lnTo>
                    <a:lnTo>
                      <a:pt x="280" y="282"/>
                    </a:lnTo>
                    <a:lnTo>
                      <a:pt x="285" y="283"/>
                    </a:lnTo>
                    <a:lnTo>
                      <a:pt x="286" y="282"/>
                    </a:lnTo>
                    <a:lnTo>
                      <a:pt x="286" y="281"/>
                    </a:lnTo>
                    <a:lnTo>
                      <a:pt x="286" y="279"/>
                    </a:lnTo>
                    <a:lnTo>
                      <a:pt x="278" y="274"/>
                    </a:lnTo>
                    <a:lnTo>
                      <a:pt x="277" y="274"/>
                    </a:lnTo>
                    <a:lnTo>
                      <a:pt x="275" y="277"/>
                    </a:lnTo>
                    <a:lnTo>
                      <a:pt x="273" y="279"/>
                    </a:lnTo>
                    <a:lnTo>
                      <a:pt x="270" y="279"/>
                    </a:lnTo>
                    <a:lnTo>
                      <a:pt x="269" y="274"/>
                    </a:lnTo>
                    <a:lnTo>
                      <a:pt x="266" y="271"/>
                    </a:lnTo>
                    <a:lnTo>
                      <a:pt x="264" y="269"/>
                    </a:lnTo>
                    <a:lnTo>
                      <a:pt x="263" y="270"/>
                    </a:lnTo>
                    <a:lnTo>
                      <a:pt x="262" y="272"/>
                    </a:lnTo>
                    <a:lnTo>
                      <a:pt x="260" y="268"/>
                    </a:lnTo>
                    <a:lnTo>
                      <a:pt x="262" y="267"/>
                    </a:lnTo>
                    <a:lnTo>
                      <a:pt x="264" y="265"/>
                    </a:lnTo>
                    <a:lnTo>
                      <a:pt x="265" y="261"/>
                    </a:lnTo>
                    <a:lnTo>
                      <a:pt x="267" y="258"/>
                    </a:lnTo>
                    <a:lnTo>
                      <a:pt x="267" y="254"/>
                    </a:lnTo>
                    <a:lnTo>
                      <a:pt x="269" y="254"/>
                    </a:lnTo>
                    <a:lnTo>
                      <a:pt x="270" y="252"/>
                    </a:lnTo>
                    <a:lnTo>
                      <a:pt x="270" y="243"/>
                    </a:lnTo>
                    <a:lnTo>
                      <a:pt x="268" y="238"/>
                    </a:lnTo>
                    <a:lnTo>
                      <a:pt x="267" y="237"/>
                    </a:lnTo>
                    <a:lnTo>
                      <a:pt x="267" y="235"/>
                    </a:lnTo>
                    <a:lnTo>
                      <a:pt x="266" y="234"/>
                    </a:lnTo>
                    <a:lnTo>
                      <a:pt x="264" y="228"/>
                    </a:lnTo>
                    <a:lnTo>
                      <a:pt x="263" y="227"/>
                    </a:lnTo>
                    <a:lnTo>
                      <a:pt x="262" y="228"/>
                    </a:lnTo>
                    <a:lnTo>
                      <a:pt x="260" y="228"/>
                    </a:lnTo>
                    <a:lnTo>
                      <a:pt x="259" y="226"/>
                    </a:lnTo>
                    <a:lnTo>
                      <a:pt x="256" y="223"/>
                    </a:lnTo>
                    <a:lnTo>
                      <a:pt x="256" y="224"/>
                    </a:lnTo>
                    <a:lnTo>
                      <a:pt x="255" y="226"/>
                    </a:lnTo>
                    <a:lnTo>
                      <a:pt x="253" y="225"/>
                    </a:lnTo>
                    <a:lnTo>
                      <a:pt x="250" y="225"/>
                    </a:lnTo>
                    <a:lnTo>
                      <a:pt x="248" y="225"/>
                    </a:lnTo>
                    <a:lnTo>
                      <a:pt x="247" y="223"/>
                    </a:lnTo>
                    <a:lnTo>
                      <a:pt x="246" y="220"/>
                    </a:lnTo>
                    <a:lnTo>
                      <a:pt x="244" y="220"/>
                    </a:lnTo>
                    <a:lnTo>
                      <a:pt x="243" y="218"/>
                    </a:lnTo>
                    <a:lnTo>
                      <a:pt x="245" y="217"/>
                    </a:lnTo>
                    <a:lnTo>
                      <a:pt x="245" y="214"/>
                    </a:lnTo>
                    <a:lnTo>
                      <a:pt x="247" y="213"/>
                    </a:lnTo>
                    <a:lnTo>
                      <a:pt x="245" y="209"/>
                    </a:lnTo>
                    <a:lnTo>
                      <a:pt x="237" y="205"/>
                    </a:lnTo>
                    <a:lnTo>
                      <a:pt x="236" y="205"/>
                    </a:lnTo>
                    <a:lnTo>
                      <a:pt x="233" y="203"/>
                    </a:lnTo>
                    <a:lnTo>
                      <a:pt x="234" y="197"/>
                    </a:lnTo>
                    <a:lnTo>
                      <a:pt x="235" y="193"/>
                    </a:lnTo>
                    <a:lnTo>
                      <a:pt x="234" y="179"/>
                    </a:lnTo>
                    <a:lnTo>
                      <a:pt x="234" y="177"/>
                    </a:lnTo>
                    <a:lnTo>
                      <a:pt x="231" y="173"/>
                    </a:lnTo>
                    <a:lnTo>
                      <a:pt x="232" y="169"/>
                    </a:lnTo>
                    <a:lnTo>
                      <a:pt x="222" y="157"/>
                    </a:lnTo>
                    <a:lnTo>
                      <a:pt x="218" y="148"/>
                    </a:lnTo>
                    <a:lnTo>
                      <a:pt x="222" y="130"/>
                    </a:lnTo>
                    <a:lnTo>
                      <a:pt x="224" y="111"/>
                    </a:lnTo>
                    <a:lnTo>
                      <a:pt x="225" y="107"/>
                    </a:lnTo>
                    <a:lnTo>
                      <a:pt x="227" y="105"/>
                    </a:lnTo>
                    <a:lnTo>
                      <a:pt x="229" y="103"/>
                    </a:lnTo>
                    <a:lnTo>
                      <a:pt x="233" y="102"/>
                    </a:lnTo>
                    <a:lnTo>
                      <a:pt x="236" y="102"/>
                    </a:lnTo>
                    <a:lnTo>
                      <a:pt x="239" y="104"/>
                    </a:lnTo>
                    <a:lnTo>
                      <a:pt x="245" y="106"/>
                    </a:lnTo>
                    <a:lnTo>
                      <a:pt x="250" y="111"/>
                    </a:lnTo>
                    <a:lnTo>
                      <a:pt x="256" y="113"/>
                    </a:lnTo>
                    <a:lnTo>
                      <a:pt x="262" y="110"/>
                    </a:lnTo>
                    <a:lnTo>
                      <a:pt x="265" y="106"/>
                    </a:lnTo>
                    <a:lnTo>
                      <a:pt x="270" y="103"/>
                    </a:lnTo>
                    <a:lnTo>
                      <a:pt x="275" y="102"/>
                    </a:lnTo>
                    <a:lnTo>
                      <a:pt x="281" y="104"/>
                    </a:lnTo>
                    <a:lnTo>
                      <a:pt x="285" y="109"/>
                    </a:lnTo>
                    <a:lnTo>
                      <a:pt x="289" y="112"/>
                    </a:lnTo>
                    <a:lnTo>
                      <a:pt x="296" y="112"/>
                    </a:lnTo>
                    <a:lnTo>
                      <a:pt x="299" y="111"/>
                    </a:lnTo>
                    <a:lnTo>
                      <a:pt x="304" y="104"/>
                    </a:lnTo>
                    <a:lnTo>
                      <a:pt x="304" y="102"/>
                    </a:lnTo>
                    <a:lnTo>
                      <a:pt x="302" y="97"/>
                    </a:lnTo>
                    <a:lnTo>
                      <a:pt x="299" y="90"/>
                    </a:lnTo>
                    <a:lnTo>
                      <a:pt x="296" y="90"/>
                    </a:lnTo>
                    <a:lnTo>
                      <a:pt x="291" y="91"/>
                    </a:lnTo>
                    <a:lnTo>
                      <a:pt x="287" y="88"/>
                    </a:lnTo>
                    <a:lnTo>
                      <a:pt x="286" y="89"/>
                    </a:lnTo>
                    <a:lnTo>
                      <a:pt x="286" y="91"/>
                    </a:lnTo>
                    <a:lnTo>
                      <a:pt x="281" y="90"/>
                    </a:lnTo>
                    <a:lnTo>
                      <a:pt x="283" y="85"/>
                    </a:lnTo>
                    <a:lnTo>
                      <a:pt x="285" y="80"/>
                    </a:lnTo>
                    <a:lnTo>
                      <a:pt x="287" y="74"/>
                    </a:lnTo>
                    <a:lnTo>
                      <a:pt x="285" y="67"/>
                    </a:lnTo>
                    <a:lnTo>
                      <a:pt x="283" y="65"/>
                    </a:lnTo>
                    <a:lnTo>
                      <a:pt x="278" y="62"/>
                    </a:lnTo>
                    <a:lnTo>
                      <a:pt x="268" y="62"/>
                    </a:lnTo>
                    <a:lnTo>
                      <a:pt x="265" y="61"/>
                    </a:lnTo>
                    <a:lnTo>
                      <a:pt x="262" y="61"/>
                    </a:lnTo>
                    <a:lnTo>
                      <a:pt x="257" y="58"/>
                    </a:lnTo>
                    <a:lnTo>
                      <a:pt x="252" y="57"/>
                    </a:lnTo>
                    <a:lnTo>
                      <a:pt x="249" y="54"/>
                    </a:lnTo>
                    <a:lnTo>
                      <a:pt x="252" y="47"/>
                    </a:lnTo>
                    <a:lnTo>
                      <a:pt x="252" y="45"/>
                    </a:lnTo>
                    <a:lnTo>
                      <a:pt x="248" y="41"/>
                    </a:lnTo>
                    <a:lnTo>
                      <a:pt x="236" y="33"/>
                    </a:lnTo>
                    <a:lnTo>
                      <a:pt x="231" y="30"/>
                    </a:lnTo>
                    <a:lnTo>
                      <a:pt x="227" y="24"/>
                    </a:lnTo>
                    <a:lnTo>
                      <a:pt x="222" y="10"/>
                    </a:lnTo>
                    <a:lnTo>
                      <a:pt x="218" y="6"/>
                    </a:lnTo>
                    <a:lnTo>
                      <a:pt x="214" y="3"/>
                    </a:lnTo>
                    <a:lnTo>
                      <a:pt x="212" y="3"/>
                    </a:lnTo>
                    <a:lnTo>
                      <a:pt x="208" y="6"/>
                    </a:lnTo>
                    <a:lnTo>
                      <a:pt x="204" y="6"/>
                    </a:lnTo>
                    <a:lnTo>
                      <a:pt x="191" y="0"/>
                    </a:lnTo>
                    <a:lnTo>
                      <a:pt x="185" y="1"/>
                    </a:lnTo>
                    <a:lnTo>
                      <a:pt x="183" y="1"/>
                    </a:lnTo>
                    <a:lnTo>
                      <a:pt x="172" y="9"/>
                    </a:lnTo>
                    <a:lnTo>
                      <a:pt x="167" y="9"/>
                    </a:lnTo>
                    <a:lnTo>
                      <a:pt x="169" y="17"/>
                    </a:lnTo>
                    <a:lnTo>
                      <a:pt x="166" y="26"/>
                    </a:lnTo>
                    <a:lnTo>
                      <a:pt x="170" y="30"/>
                    </a:lnTo>
                    <a:lnTo>
                      <a:pt x="170" y="32"/>
                    </a:lnTo>
                    <a:lnTo>
                      <a:pt x="162" y="36"/>
                    </a:lnTo>
                    <a:lnTo>
                      <a:pt x="155" y="50"/>
                    </a:lnTo>
                    <a:lnTo>
                      <a:pt x="149" y="52"/>
                    </a:lnTo>
                    <a:lnTo>
                      <a:pt x="142" y="58"/>
                    </a:lnTo>
                    <a:lnTo>
                      <a:pt x="138" y="63"/>
                    </a:lnTo>
                    <a:lnTo>
                      <a:pt x="125" y="65"/>
                    </a:lnTo>
                    <a:lnTo>
                      <a:pt x="122" y="68"/>
                    </a:lnTo>
                    <a:lnTo>
                      <a:pt x="118" y="74"/>
                    </a:lnTo>
                    <a:lnTo>
                      <a:pt x="121" y="81"/>
                    </a:lnTo>
                    <a:lnTo>
                      <a:pt x="119" y="84"/>
                    </a:lnTo>
                    <a:lnTo>
                      <a:pt x="114" y="86"/>
                    </a:lnTo>
                    <a:lnTo>
                      <a:pt x="112" y="91"/>
                    </a:lnTo>
                    <a:lnTo>
                      <a:pt x="115" y="101"/>
                    </a:lnTo>
                    <a:lnTo>
                      <a:pt x="115" y="104"/>
                    </a:lnTo>
                    <a:lnTo>
                      <a:pt x="113" y="109"/>
                    </a:lnTo>
                    <a:lnTo>
                      <a:pt x="114" y="114"/>
                    </a:lnTo>
                    <a:lnTo>
                      <a:pt x="115" y="120"/>
                    </a:lnTo>
                    <a:lnTo>
                      <a:pt x="113" y="125"/>
                    </a:lnTo>
                    <a:lnTo>
                      <a:pt x="108" y="138"/>
                    </a:lnTo>
                    <a:lnTo>
                      <a:pt x="107" y="138"/>
                    </a:lnTo>
                    <a:lnTo>
                      <a:pt x="105" y="138"/>
                    </a:lnTo>
                    <a:lnTo>
                      <a:pt x="105" y="143"/>
                    </a:lnTo>
                    <a:lnTo>
                      <a:pt x="101" y="145"/>
                    </a:lnTo>
                    <a:lnTo>
                      <a:pt x="104" y="150"/>
                    </a:lnTo>
                    <a:lnTo>
                      <a:pt x="107" y="150"/>
                    </a:lnTo>
                    <a:lnTo>
                      <a:pt x="108" y="152"/>
                    </a:lnTo>
                    <a:lnTo>
                      <a:pt x="107" y="154"/>
                    </a:lnTo>
                    <a:lnTo>
                      <a:pt x="105" y="155"/>
                    </a:lnTo>
                    <a:lnTo>
                      <a:pt x="107" y="156"/>
                    </a:lnTo>
                    <a:lnTo>
                      <a:pt x="108" y="164"/>
                    </a:lnTo>
                    <a:lnTo>
                      <a:pt x="110" y="163"/>
                    </a:lnTo>
                    <a:lnTo>
                      <a:pt x="111" y="164"/>
                    </a:lnTo>
                    <a:lnTo>
                      <a:pt x="115" y="165"/>
                    </a:lnTo>
                    <a:lnTo>
                      <a:pt x="112" y="167"/>
                    </a:lnTo>
                    <a:lnTo>
                      <a:pt x="112" y="168"/>
                    </a:lnTo>
                    <a:lnTo>
                      <a:pt x="114" y="168"/>
                    </a:lnTo>
                    <a:lnTo>
                      <a:pt x="115" y="167"/>
                    </a:lnTo>
                    <a:lnTo>
                      <a:pt x="117" y="168"/>
                    </a:lnTo>
                    <a:lnTo>
                      <a:pt x="118" y="168"/>
                    </a:lnTo>
                    <a:lnTo>
                      <a:pt x="120" y="167"/>
                    </a:lnTo>
                    <a:lnTo>
                      <a:pt x="128" y="169"/>
                    </a:lnTo>
                    <a:lnTo>
                      <a:pt x="129" y="171"/>
                    </a:lnTo>
                    <a:lnTo>
                      <a:pt x="131" y="172"/>
                    </a:lnTo>
                    <a:lnTo>
                      <a:pt x="132" y="171"/>
                    </a:lnTo>
                    <a:lnTo>
                      <a:pt x="134" y="169"/>
                    </a:lnTo>
                    <a:lnTo>
                      <a:pt x="135" y="169"/>
                    </a:lnTo>
                    <a:lnTo>
                      <a:pt x="136" y="169"/>
                    </a:lnTo>
                    <a:lnTo>
                      <a:pt x="139" y="171"/>
                    </a:lnTo>
                    <a:lnTo>
                      <a:pt x="139" y="172"/>
                    </a:lnTo>
                    <a:lnTo>
                      <a:pt x="142" y="175"/>
                    </a:lnTo>
                    <a:lnTo>
                      <a:pt x="141" y="179"/>
                    </a:lnTo>
                    <a:lnTo>
                      <a:pt x="136" y="179"/>
                    </a:lnTo>
                    <a:lnTo>
                      <a:pt x="131" y="183"/>
                    </a:lnTo>
                    <a:lnTo>
                      <a:pt x="129" y="182"/>
                    </a:lnTo>
                    <a:lnTo>
                      <a:pt x="128" y="182"/>
                    </a:lnTo>
                    <a:lnTo>
                      <a:pt x="122" y="187"/>
                    </a:lnTo>
                    <a:lnTo>
                      <a:pt x="119" y="189"/>
                    </a:lnTo>
                    <a:lnTo>
                      <a:pt x="114" y="189"/>
                    </a:lnTo>
                    <a:lnTo>
                      <a:pt x="113" y="194"/>
                    </a:lnTo>
                    <a:lnTo>
                      <a:pt x="114" y="198"/>
                    </a:lnTo>
                    <a:lnTo>
                      <a:pt x="118" y="199"/>
                    </a:lnTo>
                    <a:lnTo>
                      <a:pt x="122" y="204"/>
                    </a:lnTo>
                    <a:lnTo>
                      <a:pt x="125" y="209"/>
                    </a:lnTo>
                    <a:lnTo>
                      <a:pt x="122" y="218"/>
                    </a:lnTo>
                    <a:lnTo>
                      <a:pt x="117" y="226"/>
                    </a:lnTo>
                    <a:lnTo>
                      <a:pt x="117" y="228"/>
                    </a:lnTo>
                    <a:lnTo>
                      <a:pt x="119" y="233"/>
                    </a:lnTo>
                    <a:lnTo>
                      <a:pt x="118" y="241"/>
                    </a:lnTo>
                    <a:lnTo>
                      <a:pt x="120" y="248"/>
                    </a:lnTo>
                    <a:lnTo>
                      <a:pt x="119" y="254"/>
                    </a:lnTo>
                    <a:lnTo>
                      <a:pt x="120" y="265"/>
                    </a:lnTo>
                    <a:lnTo>
                      <a:pt x="118" y="271"/>
                    </a:lnTo>
                    <a:lnTo>
                      <a:pt x="118" y="274"/>
                    </a:lnTo>
                    <a:lnTo>
                      <a:pt x="113" y="274"/>
                    </a:lnTo>
                    <a:lnTo>
                      <a:pt x="112" y="277"/>
                    </a:lnTo>
                    <a:lnTo>
                      <a:pt x="98" y="270"/>
                    </a:lnTo>
                    <a:lnTo>
                      <a:pt x="84" y="265"/>
                    </a:lnTo>
                    <a:lnTo>
                      <a:pt x="79" y="264"/>
                    </a:lnTo>
                    <a:lnTo>
                      <a:pt x="76" y="264"/>
                    </a:lnTo>
                    <a:lnTo>
                      <a:pt x="70" y="268"/>
                    </a:lnTo>
                    <a:lnTo>
                      <a:pt x="62" y="270"/>
                    </a:lnTo>
                    <a:lnTo>
                      <a:pt x="57" y="264"/>
                    </a:lnTo>
                    <a:lnTo>
                      <a:pt x="53" y="259"/>
                    </a:lnTo>
                    <a:lnTo>
                      <a:pt x="50" y="250"/>
                    </a:lnTo>
                    <a:lnTo>
                      <a:pt x="49" y="249"/>
                    </a:lnTo>
                    <a:lnTo>
                      <a:pt x="50" y="247"/>
                    </a:lnTo>
                    <a:lnTo>
                      <a:pt x="50" y="243"/>
                    </a:lnTo>
                    <a:lnTo>
                      <a:pt x="49" y="243"/>
                    </a:lnTo>
                    <a:lnTo>
                      <a:pt x="46" y="245"/>
                    </a:lnTo>
                    <a:lnTo>
                      <a:pt x="40" y="246"/>
                    </a:lnTo>
                    <a:lnTo>
                      <a:pt x="37" y="248"/>
                    </a:lnTo>
                    <a:lnTo>
                      <a:pt x="39" y="254"/>
                    </a:lnTo>
                    <a:lnTo>
                      <a:pt x="39" y="257"/>
                    </a:lnTo>
                    <a:lnTo>
                      <a:pt x="27" y="261"/>
                    </a:lnTo>
                    <a:lnTo>
                      <a:pt x="19" y="272"/>
                    </a:lnTo>
                    <a:lnTo>
                      <a:pt x="20" y="280"/>
                    </a:lnTo>
                    <a:lnTo>
                      <a:pt x="19" y="281"/>
                    </a:lnTo>
                    <a:lnTo>
                      <a:pt x="11" y="289"/>
                    </a:lnTo>
                    <a:lnTo>
                      <a:pt x="11" y="290"/>
                    </a:lnTo>
                    <a:lnTo>
                      <a:pt x="7" y="292"/>
                    </a:lnTo>
                    <a:lnTo>
                      <a:pt x="8" y="295"/>
                    </a:lnTo>
                    <a:lnTo>
                      <a:pt x="10" y="300"/>
                    </a:lnTo>
                    <a:lnTo>
                      <a:pt x="10" y="304"/>
                    </a:lnTo>
                    <a:lnTo>
                      <a:pt x="9" y="309"/>
                    </a:lnTo>
                    <a:lnTo>
                      <a:pt x="9" y="313"/>
                    </a:lnTo>
                    <a:lnTo>
                      <a:pt x="12" y="318"/>
                    </a:lnTo>
                    <a:lnTo>
                      <a:pt x="16" y="320"/>
                    </a:lnTo>
                    <a:lnTo>
                      <a:pt x="18" y="324"/>
                    </a:lnTo>
                    <a:lnTo>
                      <a:pt x="18" y="329"/>
                    </a:lnTo>
                    <a:lnTo>
                      <a:pt x="16" y="338"/>
                    </a:lnTo>
                    <a:lnTo>
                      <a:pt x="16" y="345"/>
                    </a:lnTo>
                    <a:lnTo>
                      <a:pt x="15" y="352"/>
                    </a:lnTo>
                    <a:lnTo>
                      <a:pt x="20" y="358"/>
                    </a:lnTo>
                    <a:lnTo>
                      <a:pt x="31" y="363"/>
                    </a:lnTo>
                    <a:lnTo>
                      <a:pt x="33" y="365"/>
                    </a:lnTo>
                    <a:lnTo>
                      <a:pt x="26" y="381"/>
                    </a:lnTo>
                    <a:lnTo>
                      <a:pt x="26" y="385"/>
                    </a:lnTo>
                    <a:lnTo>
                      <a:pt x="26" y="386"/>
                    </a:lnTo>
                    <a:lnTo>
                      <a:pt x="25" y="392"/>
                    </a:lnTo>
                    <a:lnTo>
                      <a:pt x="27" y="402"/>
                    </a:lnTo>
                    <a:lnTo>
                      <a:pt x="28" y="402"/>
                    </a:lnTo>
                    <a:lnTo>
                      <a:pt x="35" y="394"/>
                    </a:lnTo>
                    <a:lnTo>
                      <a:pt x="38" y="393"/>
                    </a:lnTo>
                    <a:lnTo>
                      <a:pt x="42" y="396"/>
                    </a:lnTo>
                    <a:lnTo>
                      <a:pt x="47" y="405"/>
                    </a:lnTo>
                    <a:lnTo>
                      <a:pt x="46" y="411"/>
                    </a:lnTo>
                    <a:lnTo>
                      <a:pt x="40" y="416"/>
                    </a:lnTo>
                    <a:lnTo>
                      <a:pt x="38" y="423"/>
                    </a:lnTo>
                    <a:lnTo>
                      <a:pt x="38" y="425"/>
                    </a:lnTo>
                    <a:lnTo>
                      <a:pt x="40" y="431"/>
                    </a:lnTo>
                    <a:lnTo>
                      <a:pt x="45" y="436"/>
                    </a:lnTo>
                    <a:lnTo>
                      <a:pt x="48" y="444"/>
                    </a:lnTo>
                    <a:lnTo>
                      <a:pt x="46" y="450"/>
                    </a:lnTo>
                    <a:lnTo>
                      <a:pt x="41" y="455"/>
                    </a:lnTo>
                    <a:lnTo>
                      <a:pt x="39" y="458"/>
                    </a:lnTo>
                    <a:lnTo>
                      <a:pt x="39" y="463"/>
                    </a:lnTo>
                    <a:lnTo>
                      <a:pt x="42" y="472"/>
                    </a:lnTo>
                    <a:lnTo>
                      <a:pt x="43" y="477"/>
                    </a:lnTo>
                    <a:lnTo>
                      <a:pt x="59" y="476"/>
                    </a:lnTo>
                    <a:lnTo>
                      <a:pt x="64" y="481"/>
                    </a:lnTo>
                    <a:lnTo>
                      <a:pt x="66" y="488"/>
                    </a:lnTo>
                    <a:lnTo>
                      <a:pt x="62" y="490"/>
                    </a:lnTo>
                    <a:lnTo>
                      <a:pt x="62" y="496"/>
                    </a:lnTo>
                    <a:lnTo>
                      <a:pt x="60" y="500"/>
                    </a:lnTo>
                    <a:lnTo>
                      <a:pt x="57" y="511"/>
                    </a:lnTo>
                    <a:lnTo>
                      <a:pt x="60" y="518"/>
                    </a:lnTo>
                    <a:lnTo>
                      <a:pt x="57" y="517"/>
                    </a:lnTo>
                    <a:lnTo>
                      <a:pt x="40" y="524"/>
                    </a:lnTo>
                    <a:lnTo>
                      <a:pt x="25" y="533"/>
                    </a:lnTo>
                    <a:lnTo>
                      <a:pt x="15" y="537"/>
                    </a:lnTo>
                    <a:lnTo>
                      <a:pt x="14" y="541"/>
                    </a:lnTo>
                    <a:lnTo>
                      <a:pt x="12" y="554"/>
                    </a:lnTo>
                    <a:lnTo>
                      <a:pt x="10" y="560"/>
                    </a:lnTo>
                    <a:lnTo>
                      <a:pt x="7" y="571"/>
                    </a:lnTo>
                    <a:lnTo>
                      <a:pt x="5" y="573"/>
                    </a:lnTo>
                    <a:lnTo>
                      <a:pt x="0" y="582"/>
                    </a:lnTo>
                    <a:lnTo>
                      <a:pt x="1" y="588"/>
                    </a:lnTo>
                    <a:lnTo>
                      <a:pt x="7" y="603"/>
                    </a:lnTo>
                    <a:lnTo>
                      <a:pt x="7" y="612"/>
                    </a:lnTo>
                    <a:lnTo>
                      <a:pt x="15" y="617"/>
                    </a:lnTo>
                    <a:lnTo>
                      <a:pt x="16" y="618"/>
                    </a:lnTo>
                    <a:lnTo>
                      <a:pt x="17" y="622"/>
                    </a:lnTo>
                    <a:lnTo>
                      <a:pt x="16" y="629"/>
                    </a:lnTo>
                    <a:lnTo>
                      <a:pt x="12" y="634"/>
                    </a:lnTo>
                    <a:lnTo>
                      <a:pt x="12" y="643"/>
                    </a:lnTo>
                    <a:lnTo>
                      <a:pt x="16" y="649"/>
                    </a:lnTo>
                    <a:lnTo>
                      <a:pt x="16" y="654"/>
                    </a:lnTo>
                    <a:lnTo>
                      <a:pt x="20" y="661"/>
                    </a:lnTo>
                    <a:lnTo>
                      <a:pt x="26" y="662"/>
                    </a:lnTo>
                    <a:lnTo>
                      <a:pt x="28" y="660"/>
                    </a:lnTo>
                    <a:lnTo>
                      <a:pt x="32" y="660"/>
                    </a:lnTo>
                    <a:lnTo>
                      <a:pt x="37" y="661"/>
                    </a:lnTo>
                    <a:lnTo>
                      <a:pt x="41" y="659"/>
                    </a:lnTo>
                    <a:lnTo>
                      <a:pt x="43" y="659"/>
                    </a:lnTo>
                    <a:lnTo>
                      <a:pt x="48" y="659"/>
                    </a:lnTo>
                    <a:lnTo>
                      <a:pt x="49" y="659"/>
                    </a:lnTo>
                    <a:lnTo>
                      <a:pt x="55" y="668"/>
                    </a:lnTo>
                    <a:lnTo>
                      <a:pt x="57" y="672"/>
                    </a:lnTo>
                    <a:lnTo>
                      <a:pt x="61" y="674"/>
                    </a:lnTo>
                    <a:lnTo>
                      <a:pt x="62" y="675"/>
                    </a:lnTo>
                    <a:lnTo>
                      <a:pt x="64" y="676"/>
                    </a:lnTo>
                    <a:lnTo>
                      <a:pt x="68" y="679"/>
                    </a:lnTo>
                    <a:lnTo>
                      <a:pt x="72" y="679"/>
                    </a:lnTo>
                    <a:lnTo>
                      <a:pt x="78" y="678"/>
                    </a:lnTo>
                    <a:lnTo>
                      <a:pt x="82" y="676"/>
                    </a:lnTo>
                    <a:lnTo>
                      <a:pt x="88" y="675"/>
                    </a:lnTo>
                    <a:lnTo>
                      <a:pt x="97" y="671"/>
                    </a:lnTo>
                    <a:lnTo>
                      <a:pt x="103" y="668"/>
                    </a:lnTo>
                    <a:lnTo>
                      <a:pt x="108" y="670"/>
                    </a:lnTo>
                    <a:lnTo>
                      <a:pt x="113" y="676"/>
                    </a:lnTo>
                    <a:lnTo>
                      <a:pt x="114" y="679"/>
                    </a:lnTo>
                    <a:lnTo>
                      <a:pt x="115" y="695"/>
                    </a:lnTo>
                    <a:lnTo>
                      <a:pt x="121" y="705"/>
                    </a:lnTo>
                    <a:lnTo>
                      <a:pt x="133" y="716"/>
                    </a:lnTo>
                    <a:lnTo>
                      <a:pt x="135" y="718"/>
                    </a:lnTo>
                    <a:lnTo>
                      <a:pt x="138" y="718"/>
                    </a:lnTo>
                    <a:lnTo>
                      <a:pt x="145" y="706"/>
                    </a:lnTo>
                    <a:lnTo>
                      <a:pt x="152" y="705"/>
                    </a:lnTo>
                    <a:lnTo>
                      <a:pt x="162" y="699"/>
                    </a:lnTo>
                    <a:lnTo>
                      <a:pt x="173" y="697"/>
                    </a:lnTo>
                    <a:lnTo>
                      <a:pt x="179" y="701"/>
                    </a:lnTo>
                    <a:lnTo>
                      <a:pt x="181" y="704"/>
                    </a:lnTo>
                    <a:lnTo>
                      <a:pt x="177" y="713"/>
                    </a:lnTo>
                    <a:lnTo>
                      <a:pt x="175" y="715"/>
                    </a:lnTo>
                    <a:lnTo>
                      <a:pt x="176" y="717"/>
                    </a:lnTo>
                    <a:lnTo>
                      <a:pt x="183" y="721"/>
                    </a:lnTo>
                    <a:lnTo>
                      <a:pt x="191" y="720"/>
                    </a:lnTo>
                    <a:lnTo>
                      <a:pt x="203" y="717"/>
                    </a:lnTo>
                    <a:lnTo>
                      <a:pt x="219" y="711"/>
                    </a:lnTo>
                    <a:lnTo>
                      <a:pt x="229" y="702"/>
                    </a:lnTo>
                    <a:lnTo>
                      <a:pt x="235" y="702"/>
                    </a:lnTo>
                    <a:lnTo>
                      <a:pt x="244" y="700"/>
                    </a:lnTo>
                    <a:lnTo>
                      <a:pt x="246" y="700"/>
                    </a:lnTo>
                    <a:lnTo>
                      <a:pt x="248" y="699"/>
                    </a:lnTo>
                    <a:lnTo>
                      <a:pt x="250" y="699"/>
                    </a:lnTo>
                    <a:lnTo>
                      <a:pt x="252" y="696"/>
                    </a:lnTo>
                    <a:lnTo>
                      <a:pt x="254" y="696"/>
                    </a:lnTo>
                    <a:lnTo>
                      <a:pt x="255" y="695"/>
                    </a:lnTo>
                    <a:lnTo>
                      <a:pt x="258" y="697"/>
                    </a:lnTo>
                    <a:lnTo>
                      <a:pt x="260" y="696"/>
                    </a:lnTo>
                    <a:lnTo>
                      <a:pt x="260" y="700"/>
                    </a:lnTo>
                    <a:lnTo>
                      <a:pt x="262" y="700"/>
                    </a:lnTo>
                    <a:lnTo>
                      <a:pt x="263" y="701"/>
                    </a:lnTo>
                    <a:lnTo>
                      <a:pt x="265" y="700"/>
                    </a:lnTo>
                    <a:lnTo>
                      <a:pt x="268" y="701"/>
                    </a:lnTo>
                    <a:lnTo>
                      <a:pt x="268" y="699"/>
                    </a:lnTo>
                    <a:lnTo>
                      <a:pt x="271" y="699"/>
                    </a:lnTo>
                    <a:lnTo>
                      <a:pt x="275" y="701"/>
                    </a:lnTo>
                    <a:lnTo>
                      <a:pt x="273" y="692"/>
                    </a:lnTo>
                    <a:lnTo>
                      <a:pt x="269" y="683"/>
                    </a:lnTo>
                    <a:lnTo>
                      <a:pt x="267" y="672"/>
                    </a:lnTo>
                    <a:lnTo>
                      <a:pt x="267" y="662"/>
                    </a:lnTo>
                    <a:lnTo>
                      <a:pt x="267" y="651"/>
                    </a:lnTo>
                    <a:lnTo>
                      <a:pt x="269" y="640"/>
                    </a:lnTo>
                    <a:lnTo>
                      <a:pt x="275" y="619"/>
                    </a:lnTo>
                    <a:lnTo>
                      <a:pt x="280" y="598"/>
                    </a:lnTo>
                    <a:lnTo>
                      <a:pt x="291" y="573"/>
                    </a:lnTo>
                    <a:lnTo>
                      <a:pt x="295" y="567"/>
                    </a:lnTo>
                    <a:lnTo>
                      <a:pt x="298" y="559"/>
                    </a:lnTo>
                    <a:lnTo>
                      <a:pt x="301" y="554"/>
                    </a:lnTo>
                    <a:lnTo>
                      <a:pt x="305" y="547"/>
                    </a:lnTo>
                    <a:lnTo>
                      <a:pt x="308" y="536"/>
                    </a:lnTo>
                    <a:lnTo>
                      <a:pt x="308" y="531"/>
                    </a:lnTo>
                    <a:lnTo>
                      <a:pt x="306" y="529"/>
                    </a:lnTo>
                    <a:lnTo>
                      <a:pt x="314" y="515"/>
                    </a:lnTo>
                    <a:lnTo>
                      <a:pt x="312" y="492"/>
                    </a:lnTo>
                    <a:lnTo>
                      <a:pt x="314" y="476"/>
                    </a:lnTo>
                    <a:lnTo>
                      <a:pt x="331" y="453"/>
                    </a:lnTo>
                    <a:lnTo>
                      <a:pt x="337" y="448"/>
                    </a:lnTo>
                    <a:lnTo>
                      <a:pt x="347" y="440"/>
                    </a:lnTo>
                    <a:lnTo>
                      <a:pt x="354" y="433"/>
                    </a:lnTo>
                    <a:lnTo>
                      <a:pt x="361" y="430"/>
                    </a:lnTo>
                    <a:lnTo>
                      <a:pt x="392" y="421"/>
                    </a:lnTo>
                    <a:lnTo>
                      <a:pt x="399" y="419"/>
                    </a:lnTo>
                    <a:lnTo>
                      <a:pt x="407" y="416"/>
                    </a:lnTo>
                    <a:lnTo>
                      <a:pt x="409" y="405"/>
                    </a:lnTo>
                    <a:lnTo>
                      <a:pt x="402" y="403"/>
                    </a:lnTo>
                    <a:close/>
                  </a:path>
                </a:pathLst>
              </a:custGeom>
              <a:solidFill>
                <a:srgbClr val="FF9966"/>
              </a:solidFill>
              <a:ln w="9525">
                <a:solidFill>
                  <a:schemeClr val="bg1"/>
                </a:solidFill>
                <a:round/>
                <a:headEnd/>
                <a:tailEnd/>
              </a:ln>
            </p:spPr>
            <p:txBody>
              <a:bodyPr/>
              <a:lstStyle/>
              <a:p>
                <a:endParaRPr lang="en-US"/>
              </a:p>
            </p:txBody>
          </p:sp>
          <p:sp>
            <p:nvSpPr>
              <p:cNvPr id="296" name="Freeform 99"/>
              <p:cNvSpPr>
                <a:spLocks/>
              </p:cNvSpPr>
              <p:nvPr/>
            </p:nvSpPr>
            <p:spPr bwMode="auto">
              <a:xfrm>
                <a:off x="3800475" y="2752725"/>
                <a:ext cx="571500" cy="862013"/>
              </a:xfrm>
              <a:custGeom>
                <a:avLst/>
                <a:gdLst>
                  <a:gd name="T0" fmla="*/ 2147483647 w 1898"/>
                  <a:gd name="T1" fmla="*/ 2147483647 h 2886"/>
                  <a:gd name="T2" fmla="*/ 2147483647 w 1898"/>
                  <a:gd name="T3" fmla="*/ 2147483647 h 2886"/>
                  <a:gd name="T4" fmla="*/ 2147483647 w 1898"/>
                  <a:gd name="T5" fmla="*/ 2147483647 h 2886"/>
                  <a:gd name="T6" fmla="*/ 2147483647 w 1898"/>
                  <a:gd name="T7" fmla="*/ 2147483647 h 2886"/>
                  <a:gd name="T8" fmla="*/ 2147483647 w 1898"/>
                  <a:gd name="T9" fmla="*/ 2147483647 h 2886"/>
                  <a:gd name="T10" fmla="*/ 2147483647 w 1898"/>
                  <a:gd name="T11" fmla="*/ 2147483647 h 2886"/>
                  <a:gd name="T12" fmla="*/ 2147483647 w 1898"/>
                  <a:gd name="T13" fmla="*/ 2147483647 h 2886"/>
                  <a:gd name="T14" fmla="*/ 2147483647 w 1898"/>
                  <a:gd name="T15" fmla="*/ 2147483647 h 2886"/>
                  <a:gd name="T16" fmla="*/ 2147483647 w 1898"/>
                  <a:gd name="T17" fmla="*/ 2147483647 h 2886"/>
                  <a:gd name="T18" fmla="*/ 2147483647 w 1898"/>
                  <a:gd name="T19" fmla="*/ 2147483647 h 2886"/>
                  <a:gd name="T20" fmla="*/ 2147483647 w 1898"/>
                  <a:gd name="T21" fmla="*/ 2147483647 h 2886"/>
                  <a:gd name="T22" fmla="*/ 2147483647 w 1898"/>
                  <a:gd name="T23" fmla="*/ 2147483647 h 2886"/>
                  <a:gd name="T24" fmla="*/ 2147483647 w 1898"/>
                  <a:gd name="T25" fmla="*/ 2147483647 h 2886"/>
                  <a:gd name="T26" fmla="*/ 2147483647 w 1898"/>
                  <a:gd name="T27" fmla="*/ 2147483647 h 2886"/>
                  <a:gd name="T28" fmla="*/ 2147483647 w 1898"/>
                  <a:gd name="T29" fmla="*/ 2147483647 h 2886"/>
                  <a:gd name="T30" fmla="*/ 2147483647 w 1898"/>
                  <a:gd name="T31" fmla="*/ 2147483647 h 2886"/>
                  <a:gd name="T32" fmla="*/ 2147483647 w 1898"/>
                  <a:gd name="T33" fmla="*/ 2147483647 h 2886"/>
                  <a:gd name="T34" fmla="*/ 2147483647 w 1898"/>
                  <a:gd name="T35" fmla="*/ 2147483647 h 2886"/>
                  <a:gd name="T36" fmla="*/ 2147483647 w 1898"/>
                  <a:gd name="T37" fmla="*/ 2147483647 h 2886"/>
                  <a:gd name="T38" fmla="*/ 2147483647 w 1898"/>
                  <a:gd name="T39" fmla="*/ 2147483647 h 2886"/>
                  <a:gd name="T40" fmla="*/ 2147483647 w 1898"/>
                  <a:gd name="T41" fmla="*/ 2147483647 h 2886"/>
                  <a:gd name="T42" fmla="*/ 2147483647 w 1898"/>
                  <a:gd name="T43" fmla="*/ 2147483647 h 2886"/>
                  <a:gd name="T44" fmla="*/ 2147483647 w 1898"/>
                  <a:gd name="T45" fmla="*/ 2147483647 h 2886"/>
                  <a:gd name="T46" fmla="*/ 2147483647 w 1898"/>
                  <a:gd name="T47" fmla="*/ 2147483647 h 2886"/>
                  <a:gd name="T48" fmla="*/ 2147483647 w 1898"/>
                  <a:gd name="T49" fmla="*/ 2147483647 h 2886"/>
                  <a:gd name="T50" fmla="*/ 2147483647 w 1898"/>
                  <a:gd name="T51" fmla="*/ 2147483647 h 2886"/>
                  <a:gd name="T52" fmla="*/ 2147483647 w 1898"/>
                  <a:gd name="T53" fmla="*/ 2147483647 h 2886"/>
                  <a:gd name="T54" fmla="*/ 2147483647 w 1898"/>
                  <a:gd name="T55" fmla="*/ 2147483647 h 2886"/>
                  <a:gd name="T56" fmla="*/ 2147483647 w 1898"/>
                  <a:gd name="T57" fmla="*/ 2147483647 h 2886"/>
                  <a:gd name="T58" fmla="*/ 2147483647 w 1898"/>
                  <a:gd name="T59" fmla="*/ 2147483647 h 2886"/>
                  <a:gd name="T60" fmla="*/ 2147483647 w 1898"/>
                  <a:gd name="T61" fmla="*/ 2147483647 h 2886"/>
                  <a:gd name="T62" fmla="*/ 2147483647 w 1898"/>
                  <a:gd name="T63" fmla="*/ 2147483647 h 2886"/>
                  <a:gd name="T64" fmla="*/ 2147483647 w 1898"/>
                  <a:gd name="T65" fmla="*/ 2147483647 h 2886"/>
                  <a:gd name="T66" fmla="*/ 2147483647 w 1898"/>
                  <a:gd name="T67" fmla="*/ 2147483647 h 2886"/>
                  <a:gd name="T68" fmla="*/ 2147483647 w 1898"/>
                  <a:gd name="T69" fmla="*/ 2147483647 h 2886"/>
                  <a:gd name="T70" fmla="*/ 2147483647 w 1898"/>
                  <a:gd name="T71" fmla="*/ 2147483647 h 2886"/>
                  <a:gd name="T72" fmla="*/ 2147483647 w 1898"/>
                  <a:gd name="T73" fmla="*/ 2147483647 h 2886"/>
                  <a:gd name="T74" fmla="*/ 2147483647 w 1898"/>
                  <a:gd name="T75" fmla="*/ 2147483647 h 2886"/>
                  <a:gd name="T76" fmla="*/ 2147483647 w 1898"/>
                  <a:gd name="T77" fmla="*/ 2147483647 h 2886"/>
                  <a:gd name="T78" fmla="*/ 2147483647 w 1898"/>
                  <a:gd name="T79" fmla="*/ 2147483647 h 2886"/>
                  <a:gd name="T80" fmla="*/ 2147483647 w 1898"/>
                  <a:gd name="T81" fmla="*/ 2147483647 h 2886"/>
                  <a:gd name="T82" fmla="*/ 2147483647 w 1898"/>
                  <a:gd name="T83" fmla="*/ 2147483647 h 2886"/>
                  <a:gd name="T84" fmla="*/ 2147483647 w 1898"/>
                  <a:gd name="T85" fmla="*/ 2147483647 h 2886"/>
                  <a:gd name="T86" fmla="*/ 2147483647 w 1898"/>
                  <a:gd name="T87" fmla="*/ 2147483647 h 2886"/>
                  <a:gd name="T88" fmla="*/ 2147483647 w 1898"/>
                  <a:gd name="T89" fmla="*/ 2147483647 h 2886"/>
                  <a:gd name="T90" fmla="*/ 2147483647 w 1898"/>
                  <a:gd name="T91" fmla="*/ 2147483647 h 2886"/>
                  <a:gd name="T92" fmla="*/ 2147483647 w 1898"/>
                  <a:gd name="T93" fmla="*/ 2147483647 h 2886"/>
                  <a:gd name="T94" fmla="*/ 2147483647 w 1898"/>
                  <a:gd name="T95" fmla="*/ 2147483647 h 2886"/>
                  <a:gd name="T96" fmla="*/ 2147483647 w 1898"/>
                  <a:gd name="T97" fmla="*/ 2147483647 h 2886"/>
                  <a:gd name="T98" fmla="*/ 2147483647 w 1898"/>
                  <a:gd name="T99" fmla="*/ 2147483647 h 2886"/>
                  <a:gd name="T100" fmla="*/ 2147483647 w 1898"/>
                  <a:gd name="T101" fmla="*/ 2147483647 h 2886"/>
                  <a:gd name="T102" fmla="*/ 2147483647 w 1898"/>
                  <a:gd name="T103" fmla="*/ 2147483647 h 2886"/>
                  <a:gd name="T104" fmla="*/ 2147483647 w 1898"/>
                  <a:gd name="T105" fmla="*/ 2147483647 h 2886"/>
                  <a:gd name="T106" fmla="*/ 2147483647 w 1898"/>
                  <a:gd name="T107" fmla="*/ 2147483647 h 2886"/>
                  <a:gd name="T108" fmla="*/ 2147483647 w 1898"/>
                  <a:gd name="T109" fmla="*/ 2147483647 h 2886"/>
                  <a:gd name="T110" fmla="*/ 2147483647 w 1898"/>
                  <a:gd name="T111" fmla="*/ 2147483647 h 2886"/>
                  <a:gd name="T112" fmla="*/ 2147483647 w 1898"/>
                  <a:gd name="T113" fmla="*/ 2147483647 h 2886"/>
                  <a:gd name="T114" fmla="*/ 2147483647 w 1898"/>
                  <a:gd name="T115" fmla="*/ 2147483647 h 2886"/>
                  <a:gd name="T116" fmla="*/ 2147483647 w 1898"/>
                  <a:gd name="T117" fmla="*/ 2147483647 h 2886"/>
                  <a:gd name="T118" fmla="*/ 2147483647 w 1898"/>
                  <a:gd name="T119" fmla="*/ 2147483647 h 2886"/>
                  <a:gd name="T120" fmla="*/ 2147483647 w 1898"/>
                  <a:gd name="T121" fmla="*/ 2147483647 h 2886"/>
                  <a:gd name="T122" fmla="*/ 2147483647 w 1898"/>
                  <a:gd name="T123" fmla="*/ 2147483647 h 28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98"/>
                  <a:gd name="T187" fmla="*/ 0 h 2886"/>
                  <a:gd name="T188" fmla="*/ 1898 w 1898"/>
                  <a:gd name="T189" fmla="*/ 2886 h 28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98" h="2886">
                    <a:moveTo>
                      <a:pt x="1892" y="1057"/>
                    </a:moveTo>
                    <a:lnTo>
                      <a:pt x="1894" y="1052"/>
                    </a:lnTo>
                    <a:lnTo>
                      <a:pt x="1896" y="1047"/>
                    </a:lnTo>
                    <a:lnTo>
                      <a:pt x="1895" y="1041"/>
                    </a:lnTo>
                    <a:lnTo>
                      <a:pt x="1894" y="1039"/>
                    </a:lnTo>
                    <a:lnTo>
                      <a:pt x="1890" y="1037"/>
                    </a:lnTo>
                    <a:lnTo>
                      <a:pt x="1886" y="1037"/>
                    </a:lnTo>
                    <a:lnTo>
                      <a:pt x="1883" y="1039"/>
                    </a:lnTo>
                    <a:lnTo>
                      <a:pt x="1881" y="1040"/>
                    </a:lnTo>
                    <a:lnTo>
                      <a:pt x="1879" y="1042"/>
                    </a:lnTo>
                    <a:lnTo>
                      <a:pt x="1875" y="1042"/>
                    </a:lnTo>
                    <a:lnTo>
                      <a:pt x="1873" y="1042"/>
                    </a:lnTo>
                    <a:lnTo>
                      <a:pt x="1872" y="1041"/>
                    </a:lnTo>
                    <a:lnTo>
                      <a:pt x="1870" y="1040"/>
                    </a:lnTo>
                    <a:lnTo>
                      <a:pt x="1869" y="1037"/>
                    </a:lnTo>
                    <a:lnTo>
                      <a:pt x="1869" y="1031"/>
                    </a:lnTo>
                    <a:lnTo>
                      <a:pt x="1871" y="1026"/>
                    </a:lnTo>
                    <a:lnTo>
                      <a:pt x="1871" y="1025"/>
                    </a:lnTo>
                    <a:lnTo>
                      <a:pt x="1863" y="1019"/>
                    </a:lnTo>
                    <a:lnTo>
                      <a:pt x="1862" y="1015"/>
                    </a:lnTo>
                    <a:lnTo>
                      <a:pt x="1861" y="1011"/>
                    </a:lnTo>
                    <a:lnTo>
                      <a:pt x="1860" y="1009"/>
                    </a:lnTo>
                    <a:lnTo>
                      <a:pt x="1862" y="1002"/>
                    </a:lnTo>
                    <a:lnTo>
                      <a:pt x="1863" y="1000"/>
                    </a:lnTo>
                    <a:lnTo>
                      <a:pt x="1861" y="996"/>
                    </a:lnTo>
                    <a:lnTo>
                      <a:pt x="1860" y="989"/>
                    </a:lnTo>
                    <a:lnTo>
                      <a:pt x="1859" y="986"/>
                    </a:lnTo>
                    <a:lnTo>
                      <a:pt x="1858" y="983"/>
                    </a:lnTo>
                    <a:lnTo>
                      <a:pt x="1857" y="982"/>
                    </a:lnTo>
                    <a:lnTo>
                      <a:pt x="1855" y="979"/>
                    </a:lnTo>
                    <a:lnTo>
                      <a:pt x="1850" y="976"/>
                    </a:lnTo>
                    <a:lnTo>
                      <a:pt x="1847" y="976"/>
                    </a:lnTo>
                    <a:lnTo>
                      <a:pt x="1842" y="973"/>
                    </a:lnTo>
                    <a:lnTo>
                      <a:pt x="1839" y="973"/>
                    </a:lnTo>
                    <a:lnTo>
                      <a:pt x="1836" y="972"/>
                    </a:lnTo>
                    <a:lnTo>
                      <a:pt x="1827" y="972"/>
                    </a:lnTo>
                    <a:lnTo>
                      <a:pt x="1818" y="965"/>
                    </a:lnTo>
                    <a:lnTo>
                      <a:pt x="1818" y="963"/>
                    </a:lnTo>
                    <a:lnTo>
                      <a:pt x="1821" y="957"/>
                    </a:lnTo>
                    <a:lnTo>
                      <a:pt x="1822" y="951"/>
                    </a:lnTo>
                    <a:lnTo>
                      <a:pt x="1821" y="947"/>
                    </a:lnTo>
                    <a:lnTo>
                      <a:pt x="1816" y="942"/>
                    </a:lnTo>
                    <a:lnTo>
                      <a:pt x="1813" y="933"/>
                    </a:lnTo>
                    <a:lnTo>
                      <a:pt x="1809" y="928"/>
                    </a:lnTo>
                    <a:lnTo>
                      <a:pt x="1807" y="927"/>
                    </a:lnTo>
                    <a:lnTo>
                      <a:pt x="1805" y="922"/>
                    </a:lnTo>
                    <a:lnTo>
                      <a:pt x="1805" y="918"/>
                    </a:lnTo>
                    <a:lnTo>
                      <a:pt x="1805" y="916"/>
                    </a:lnTo>
                    <a:lnTo>
                      <a:pt x="1805" y="914"/>
                    </a:lnTo>
                    <a:lnTo>
                      <a:pt x="1800" y="909"/>
                    </a:lnTo>
                    <a:lnTo>
                      <a:pt x="1799" y="906"/>
                    </a:lnTo>
                    <a:lnTo>
                      <a:pt x="1800" y="903"/>
                    </a:lnTo>
                    <a:lnTo>
                      <a:pt x="1800" y="899"/>
                    </a:lnTo>
                    <a:lnTo>
                      <a:pt x="1802" y="893"/>
                    </a:lnTo>
                    <a:lnTo>
                      <a:pt x="1802" y="890"/>
                    </a:lnTo>
                    <a:lnTo>
                      <a:pt x="1801" y="886"/>
                    </a:lnTo>
                    <a:lnTo>
                      <a:pt x="1801" y="884"/>
                    </a:lnTo>
                    <a:lnTo>
                      <a:pt x="1802" y="883"/>
                    </a:lnTo>
                    <a:lnTo>
                      <a:pt x="1802" y="882"/>
                    </a:lnTo>
                    <a:lnTo>
                      <a:pt x="1805" y="874"/>
                    </a:lnTo>
                    <a:lnTo>
                      <a:pt x="1803" y="872"/>
                    </a:lnTo>
                    <a:lnTo>
                      <a:pt x="1800" y="866"/>
                    </a:lnTo>
                    <a:lnTo>
                      <a:pt x="1796" y="864"/>
                    </a:lnTo>
                    <a:lnTo>
                      <a:pt x="1792" y="860"/>
                    </a:lnTo>
                    <a:lnTo>
                      <a:pt x="1791" y="857"/>
                    </a:lnTo>
                    <a:lnTo>
                      <a:pt x="1788" y="855"/>
                    </a:lnTo>
                    <a:lnTo>
                      <a:pt x="1786" y="852"/>
                    </a:lnTo>
                    <a:lnTo>
                      <a:pt x="1785" y="851"/>
                    </a:lnTo>
                    <a:lnTo>
                      <a:pt x="1787" y="849"/>
                    </a:lnTo>
                    <a:lnTo>
                      <a:pt x="1787" y="848"/>
                    </a:lnTo>
                    <a:lnTo>
                      <a:pt x="1790" y="845"/>
                    </a:lnTo>
                    <a:lnTo>
                      <a:pt x="1791" y="843"/>
                    </a:lnTo>
                    <a:lnTo>
                      <a:pt x="1791" y="841"/>
                    </a:lnTo>
                    <a:lnTo>
                      <a:pt x="1791" y="839"/>
                    </a:lnTo>
                    <a:lnTo>
                      <a:pt x="1787" y="834"/>
                    </a:lnTo>
                    <a:lnTo>
                      <a:pt x="1785" y="833"/>
                    </a:lnTo>
                    <a:lnTo>
                      <a:pt x="1778" y="834"/>
                    </a:lnTo>
                    <a:lnTo>
                      <a:pt x="1772" y="840"/>
                    </a:lnTo>
                    <a:lnTo>
                      <a:pt x="1769" y="840"/>
                    </a:lnTo>
                    <a:lnTo>
                      <a:pt x="1766" y="842"/>
                    </a:lnTo>
                    <a:lnTo>
                      <a:pt x="1757" y="843"/>
                    </a:lnTo>
                    <a:lnTo>
                      <a:pt x="1754" y="842"/>
                    </a:lnTo>
                    <a:lnTo>
                      <a:pt x="1749" y="842"/>
                    </a:lnTo>
                    <a:lnTo>
                      <a:pt x="1746" y="843"/>
                    </a:lnTo>
                    <a:lnTo>
                      <a:pt x="1744" y="844"/>
                    </a:lnTo>
                    <a:lnTo>
                      <a:pt x="1740" y="845"/>
                    </a:lnTo>
                    <a:lnTo>
                      <a:pt x="1738" y="844"/>
                    </a:lnTo>
                    <a:lnTo>
                      <a:pt x="1736" y="843"/>
                    </a:lnTo>
                    <a:lnTo>
                      <a:pt x="1734" y="844"/>
                    </a:lnTo>
                    <a:lnTo>
                      <a:pt x="1732" y="844"/>
                    </a:lnTo>
                    <a:lnTo>
                      <a:pt x="1730" y="847"/>
                    </a:lnTo>
                    <a:lnTo>
                      <a:pt x="1722" y="848"/>
                    </a:lnTo>
                    <a:lnTo>
                      <a:pt x="1719" y="850"/>
                    </a:lnTo>
                    <a:lnTo>
                      <a:pt x="1709" y="851"/>
                    </a:lnTo>
                    <a:lnTo>
                      <a:pt x="1706" y="849"/>
                    </a:lnTo>
                    <a:lnTo>
                      <a:pt x="1702" y="850"/>
                    </a:lnTo>
                    <a:lnTo>
                      <a:pt x="1695" y="844"/>
                    </a:lnTo>
                    <a:lnTo>
                      <a:pt x="1685" y="839"/>
                    </a:lnTo>
                    <a:lnTo>
                      <a:pt x="1684" y="837"/>
                    </a:lnTo>
                    <a:lnTo>
                      <a:pt x="1684" y="832"/>
                    </a:lnTo>
                    <a:lnTo>
                      <a:pt x="1685" y="827"/>
                    </a:lnTo>
                    <a:lnTo>
                      <a:pt x="1686" y="822"/>
                    </a:lnTo>
                    <a:lnTo>
                      <a:pt x="1684" y="820"/>
                    </a:lnTo>
                    <a:lnTo>
                      <a:pt x="1683" y="820"/>
                    </a:lnTo>
                    <a:lnTo>
                      <a:pt x="1681" y="820"/>
                    </a:lnTo>
                    <a:lnTo>
                      <a:pt x="1679" y="822"/>
                    </a:lnTo>
                    <a:lnTo>
                      <a:pt x="1678" y="823"/>
                    </a:lnTo>
                    <a:lnTo>
                      <a:pt x="1676" y="823"/>
                    </a:lnTo>
                    <a:lnTo>
                      <a:pt x="1674" y="821"/>
                    </a:lnTo>
                    <a:lnTo>
                      <a:pt x="1672" y="821"/>
                    </a:lnTo>
                    <a:lnTo>
                      <a:pt x="1670" y="822"/>
                    </a:lnTo>
                    <a:lnTo>
                      <a:pt x="1666" y="824"/>
                    </a:lnTo>
                    <a:lnTo>
                      <a:pt x="1664" y="824"/>
                    </a:lnTo>
                    <a:lnTo>
                      <a:pt x="1662" y="822"/>
                    </a:lnTo>
                    <a:lnTo>
                      <a:pt x="1662" y="821"/>
                    </a:lnTo>
                    <a:lnTo>
                      <a:pt x="1658" y="812"/>
                    </a:lnTo>
                    <a:lnTo>
                      <a:pt x="1658" y="810"/>
                    </a:lnTo>
                    <a:lnTo>
                      <a:pt x="1661" y="808"/>
                    </a:lnTo>
                    <a:lnTo>
                      <a:pt x="1664" y="802"/>
                    </a:lnTo>
                    <a:lnTo>
                      <a:pt x="1666" y="801"/>
                    </a:lnTo>
                    <a:lnTo>
                      <a:pt x="1666" y="799"/>
                    </a:lnTo>
                    <a:lnTo>
                      <a:pt x="1668" y="795"/>
                    </a:lnTo>
                    <a:lnTo>
                      <a:pt x="1668" y="792"/>
                    </a:lnTo>
                    <a:lnTo>
                      <a:pt x="1666" y="788"/>
                    </a:lnTo>
                    <a:lnTo>
                      <a:pt x="1665" y="787"/>
                    </a:lnTo>
                    <a:lnTo>
                      <a:pt x="1663" y="787"/>
                    </a:lnTo>
                    <a:lnTo>
                      <a:pt x="1660" y="787"/>
                    </a:lnTo>
                    <a:lnTo>
                      <a:pt x="1656" y="790"/>
                    </a:lnTo>
                    <a:lnTo>
                      <a:pt x="1653" y="792"/>
                    </a:lnTo>
                    <a:lnTo>
                      <a:pt x="1651" y="796"/>
                    </a:lnTo>
                    <a:lnTo>
                      <a:pt x="1646" y="799"/>
                    </a:lnTo>
                    <a:lnTo>
                      <a:pt x="1642" y="800"/>
                    </a:lnTo>
                    <a:lnTo>
                      <a:pt x="1640" y="798"/>
                    </a:lnTo>
                    <a:lnTo>
                      <a:pt x="1636" y="798"/>
                    </a:lnTo>
                    <a:lnTo>
                      <a:pt x="1634" y="799"/>
                    </a:lnTo>
                    <a:lnTo>
                      <a:pt x="1633" y="800"/>
                    </a:lnTo>
                    <a:lnTo>
                      <a:pt x="1630" y="801"/>
                    </a:lnTo>
                    <a:lnTo>
                      <a:pt x="1627" y="800"/>
                    </a:lnTo>
                    <a:lnTo>
                      <a:pt x="1625" y="796"/>
                    </a:lnTo>
                    <a:lnTo>
                      <a:pt x="1622" y="791"/>
                    </a:lnTo>
                    <a:lnTo>
                      <a:pt x="1620" y="791"/>
                    </a:lnTo>
                    <a:lnTo>
                      <a:pt x="1611" y="791"/>
                    </a:lnTo>
                    <a:lnTo>
                      <a:pt x="1610" y="791"/>
                    </a:lnTo>
                    <a:lnTo>
                      <a:pt x="1608" y="788"/>
                    </a:lnTo>
                    <a:lnTo>
                      <a:pt x="1605" y="787"/>
                    </a:lnTo>
                    <a:lnTo>
                      <a:pt x="1599" y="780"/>
                    </a:lnTo>
                    <a:lnTo>
                      <a:pt x="1598" y="772"/>
                    </a:lnTo>
                    <a:lnTo>
                      <a:pt x="1596" y="771"/>
                    </a:lnTo>
                    <a:lnTo>
                      <a:pt x="1594" y="770"/>
                    </a:lnTo>
                    <a:lnTo>
                      <a:pt x="1593" y="768"/>
                    </a:lnTo>
                    <a:lnTo>
                      <a:pt x="1590" y="767"/>
                    </a:lnTo>
                    <a:lnTo>
                      <a:pt x="1587" y="769"/>
                    </a:lnTo>
                    <a:lnTo>
                      <a:pt x="1581" y="766"/>
                    </a:lnTo>
                    <a:lnTo>
                      <a:pt x="1580" y="766"/>
                    </a:lnTo>
                    <a:lnTo>
                      <a:pt x="1579" y="760"/>
                    </a:lnTo>
                    <a:lnTo>
                      <a:pt x="1579" y="759"/>
                    </a:lnTo>
                    <a:lnTo>
                      <a:pt x="1577" y="757"/>
                    </a:lnTo>
                    <a:lnTo>
                      <a:pt x="1572" y="757"/>
                    </a:lnTo>
                    <a:lnTo>
                      <a:pt x="1568" y="752"/>
                    </a:lnTo>
                    <a:lnTo>
                      <a:pt x="1563" y="751"/>
                    </a:lnTo>
                    <a:lnTo>
                      <a:pt x="1561" y="748"/>
                    </a:lnTo>
                    <a:lnTo>
                      <a:pt x="1560" y="745"/>
                    </a:lnTo>
                    <a:lnTo>
                      <a:pt x="1560" y="739"/>
                    </a:lnTo>
                    <a:lnTo>
                      <a:pt x="1561" y="734"/>
                    </a:lnTo>
                    <a:lnTo>
                      <a:pt x="1564" y="728"/>
                    </a:lnTo>
                    <a:lnTo>
                      <a:pt x="1567" y="726"/>
                    </a:lnTo>
                    <a:lnTo>
                      <a:pt x="1568" y="724"/>
                    </a:lnTo>
                    <a:lnTo>
                      <a:pt x="1568" y="718"/>
                    </a:lnTo>
                    <a:lnTo>
                      <a:pt x="1570" y="710"/>
                    </a:lnTo>
                    <a:lnTo>
                      <a:pt x="1570" y="704"/>
                    </a:lnTo>
                    <a:lnTo>
                      <a:pt x="1570" y="700"/>
                    </a:lnTo>
                    <a:lnTo>
                      <a:pt x="1570" y="696"/>
                    </a:lnTo>
                    <a:lnTo>
                      <a:pt x="1570" y="687"/>
                    </a:lnTo>
                    <a:lnTo>
                      <a:pt x="1570" y="683"/>
                    </a:lnTo>
                    <a:lnTo>
                      <a:pt x="1571" y="682"/>
                    </a:lnTo>
                    <a:lnTo>
                      <a:pt x="1572" y="678"/>
                    </a:lnTo>
                    <a:lnTo>
                      <a:pt x="1574" y="677"/>
                    </a:lnTo>
                    <a:lnTo>
                      <a:pt x="1579" y="676"/>
                    </a:lnTo>
                    <a:lnTo>
                      <a:pt x="1581" y="677"/>
                    </a:lnTo>
                    <a:lnTo>
                      <a:pt x="1584" y="679"/>
                    </a:lnTo>
                    <a:lnTo>
                      <a:pt x="1588" y="680"/>
                    </a:lnTo>
                    <a:lnTo>
                      <a:pt x="1590" y="682"/>
                    </a:lnTo>
                    <a:lnTo>
                      <a:pt x="1596" y="680"/>
                    </a:lnTo>
                    <a:lnTo>
                      <a:pt x="1599" y="678"/>
                    </a:lnTo>
                    <a:lnTo>
                      <a:pt x="1602" y="673"/>
                    </a:lnTo>
                    <a:lnTo>
                      <a:pt x="1602" y="665"/>
                    </a:lnTo>
                    <a:lnTo>
                      <a:pt x="1605" y="662"/>
                    </a:lnTo>
                    <a:lnTo>
                      <a:pt x="1606" y="661"/>
                    </a:lnTo>
                    <a:lnTo>
                      <a:pt x="1605" y="657"/>
                    </a:lnTo>
                    <a:lnTo>
                      <a:pt x="1601" y="654"/>
                    </a:lnTo>
                    <a:lnTo>
                      <a:pt x="1592" y="655"/>
                    </a:lnTo>
                    <a:lnTo>
                      <a:pt x="1590" y="653"/>
                    </a:lnTo>
                    <a:lnTo>
                      <a:pt x="1585" y="653"/>
                    </a:lnTo>
                    <a:lnTo>
                      <a:pt x="1582" y="651"/>
                    </a:lnTo>
                    <a:lnTo>
                      <a:pt x="1580" y="648"/>
                    </a:lnTo>
                    <a:lnTo>
                      <a:pt x="1579" y="645"/>
                    </a:lnTo>
                    <a:lnTo>
                      <a:pt x="1578" y="643"/>
                    </a:lnTo>
                    <a:lnTo>
                      <a:pt x="1580" y="635"/>
                    </a:lnTo>
                    <a:lnTo>
                      <a:pt x="1581" y="633"/>
                    </a:lnTo>
                    <a:lnTo>
                      <a:pt x="1585" y="628"/>
                    </a:lnTo>
                    <a:lnTo>
                      <a:pt x="1594" y="627"/>
                    </a:lnTo>
                    <a:lnTo>
                      <a:pt x="1598" y="630"/>
                    </a:lnTo>
                    <a:lnTo>
                      <a:pt x="1601" y="630"/>
                    </a:lnTo>
                    <a:lnTo>
                      <a:pt x="1602" y="632"/>
                    </a:lnTo>
                    <a:lnTo>
                      <a:pt x="1606" y="631"/>
                    </a:lnTo>
                    <a:lnTo>
                      <a:pt x="1609" y="630"/>
                    </a:lnTo>
                    <a:lnTo>
                      <a:pt x="1610" y="625"/>
                    </a:lnTo>
                    <a:lnTo>
                      <a:pt x="1612" y="624"/>
                    </a:lnTo>
                    <a:lnTo>
                      <a:pt x="1613" y="624"/>
                    </a:lnTo>
                    <a:lnTo>
                      <a:pt x="1615" y="624"/>
                    </a:lnTo>
                    <a:lnTo>
                      <a:pt x="1616" y="623"/>
                    </a:lnTo>
                    <a:lnTo>
                      <a:pt x="1621" y="616"/>
                    </a:lnTo>
                    <a:lnTo>
                      <a:pt x="1621" y="614"/>
                    </a:lnTo>
                    <a:lnTo>
                      <a:pt x="1620" y="611"/>
                    </a:lnTo>
                    <a:lnTo>
                      <a:pt x="1619" y="606"/>
                    </a:lnTo>
                    <a:lnTo>
                      <a:pt x="1621" y="600"/>
                    </a:lnTo>
                    <a:lnTo>
                      <a:pt x="1622" y="597"/>
                    </a:lnTo>
                    <a:lnTo>
                      <a:pt x="1631" y="597"/>
                    </a:lnTo>
                    <a:lnTo>
                      <a:pt x="1633" y="596"/>
                    </a:lnTo>
                    <a:lnTo>
                      <a:pt x="1639" y="589"/>
                    </a:lnTo>
                    <a:lnTo>
                      <a:pt x="1640" y="584"/>
                    </a:lnTo>
                    <a:lnTo>
                      <a:pt x="1648" y="576"/>
                    </a:lnTo>
                    <a:lnTo>
                      <a:pt x="1650" y="568"/>
                    </a:lnTo>
                    <a:lnTo>
                      <a:pt x="1644" y="564"/>
                    </a:lnTo>
                    <a:lnTo>
                      <a:pt x="1642" y="563"/>
                    </a:lnTo>
                    <a:lnTo>
                      <a:pt x="1641" y="562"/>
                    </a:lnTo>
                    <a:lnTo>
                      <a:pt x="1642" y="560"/>
                    </a:lnTo>
                    <a:lnTo>
                      <a:pt x="1642" y="558"/>
                    </a:lnTo>
                    <a:lnTo>
                      <a:pt x="1644" y="560"/>
                    </a:lnTo>
                    <a:lnTo>
                      <a:pt x="1648" y="559"/>
                    </a:lnTo>
                    <a:lnTo>
                      <a:pt x="1652" y="558"/>
                    </a:lnTo>
                    <a:lnTo>
                      <a:pt x="1654" y="557"/>
                    </a:lnTo>
                    <a:lnTo>
                      <a:pt x="1654" y="555"/>
                    </a:lnTo>
                    <a:lnTo>
                      <a:pt x="1654" y="552"/>
                    </a:lnTo>
                    <a:lnTo>
                      <a:pt x="1657" y="547"/>
                    </a:lnTo>
                    <a:lnTo>
                      <a:pt x="1658" y="545"/>
                    </a:lnTo>
                    <a:lnTo>
                      <a:pt x="1661" y="544"/>
                    </a:lnTo>
                    <a:lnTo>
                      <a:pt x="1663" y="540"/>
                    </a:lnTo>
                    <a:lnTo>
                      <a:pt x="1663" y="535"/>
                    </a:lnTo>
                    <a:lnTo>
                      <a:pt x="1663" y="532"/>
                    </a:lnTo>
                    <a:lnTo>
                      <a:pt x="1663" y="529"/>
                    </a:lnTo>
                    <a:lnTo>
                      <a:pt x="1662" y="527"/>
                    </a:lnTo>
                    <a:lnTo>
                      <a:pt x="1660" y="520"/>
                    </a:lnTo>
                    <a:lnTo>
                      <a:pt x="1658" y="518"/>
                    </a:lnTo>
                    <a:lnTo>
                      <a:pt x="1651" y="526"/>
                    </a:lnTo>
                    <a:lnTo>
                      <a:pt x="1648" y="528"/>
                    </a:lnTo>
                    <a:lnTo>
                      <a:pt x="1642" y="526"/>
                    </a:lnTo>
                    <a:lnTo>
                      <a:pt x="1640" y="521"/>
                    </a:lnTo>
                    <a:lnTo>
                      <a:pt x="1614" y="522"/>
                    </a:lnTo>
                    <a:lnTo>
                      <a:pt x="1611" y="524"/>
                    </a:lnTo>
                    <a:lnTo>
                      <a:pt x="1608" y="522"/>
                    </a:lnTo>
                    <a:lnTo>
                      <a:pt x="1605" y="522"/>
                    </a:lnTo>
                    <a:lnTo>
                      <a:pt x="1605" y="524"/>
                    </a:lnTo>
                    <a:lnTo>
                      <a:pt x="1602" y="524"/>
                    </a:lnTo>
                    <a:lnTo>
                      <a:pt x="1594" y="524"/>
                    </a:lnTo>
                    <a:lnTo>
                      <a:pt x="1585" y="526"/>
                    </a:lnTo>
                    <a:lnTo>
                      <a:pt x="1573" y="526"/>
                    </a:lnTo>
                    <a:lnTo>
                      <a:pt x="1567" y="527"/>
                    </a:lnTo>
                    <a:lnTo>
                      <a:pt x="1551" y="529"/>
                    </a:lnTo>
                    <a:lnTo>
                      <a:pt x="1550" y="527"/>
                    </a:lnTo>
                    <a:lnTo>
                      <a:pt x="1549" y="526"/>
                    </a:lnTo>
                    <a:lnTo>
                      <a:pt x="1540" y="513"/>
                    </a:lnTo>
                    <a:lnTo>
                      <a:pt x="1538" y="504"/>
                    </a:lnTo>
                    <a:lnTo>
                      <a:pt x="1539" y="500"/>
                    </a:lnTo>
                    <a:lnTo>
                      <a:pt x="1536" y="499"/>
                    </a:lnTo>
                    <a:lnTo>
                      <a:pt x="1531" y="503"/>
                    </a:lnTo>
                    <a:lnTo>
                      <a:pt x="1518" y="511"/>
                    </a:lnTo>
                    <a:lnTo>
                      <a:pt x="1516" y="520"/>
                    </a:lnTo>
                    <a:lnTo>
                      <a:pt x="1512" y="524"/>
                    </a:lnTo>
                    <a:lnTo>
                      <a:pt x="1506" y="524"/>
                    </a:lnTo>
                    <a:lnTo>
                      <a:pt x="1497" y="520"/>
                    </a:lnTo>
                    <a:lnTo>
                      <a:pt x="1490" y="516"/>
                    </a:lnTo>
                    <a:lnTo>
                      <a:pt x="1482" y="516"/>
                    </a:lnTo>
                    <a:lnTo>
                      <a:pt x="1479" y="518"/>
                    </a:lnTo>
                    <a:lnTo>
                      <a:pt x="1471" y="519"/>
                    </a:lnTo>
                    <a:lnTo>
                      <a:pt x="1468" y="517"/>
                    </a:lnTo>
                    <a:lnTo>
                      <a:pt x="1460" y="516"/>
                    </a:lnTo>
                    <a:lnTo>
                      <a:pt x="1454" y="517"/>
                    </a:lnTo>
                    <a:lnTo>
                      <a:pt x="1449" y="519"/>
                    </a:lnTo>
                    <a:lnTo>
                      <a:pt x="1443" y="517"/>
                    </a:lnTo>
                    <a:lnTo>
                      <a:pt x="1437" y="522"/>
                    </a:lnTo>
                    <a:lnTo>
                      <a:pt x="1428" y="523"/>
                    </a:lnTo>
                    <a:lnTo>
                      <a:pt x="1425" y="524"/>
                    </a:lnTo>
                    <a:lnTo>
                      <a:pt x="1417" y="527"/>
                    </a:lnTo>
                    <a:lnTo>
                      <a:pt x="1412" y="530"/>
                    </a:lnTo>
                    <a:lnTo>
                      <a:pt x="1408" y="541"/>
                    </a:lnTo>
                    <a:lnTo>
                      <a:pt x="1405" y="541"/>
                    </a:lnTo>
                    <a:lnTo>
                      <a:pt x="1395" y="534"/>
                    </a:lnTo>
                    <a:lnTo>
                      <a:pt x="1392" y="531"/>
                    </a:lnTo>
                    <a:lnTo>
                      <a:pt x="1391" y="518"/>
                    </a:lnTo>
                    <a:lnTo>
                      <a:pt x="1393" y="509"/>
                    </a:lnTo>
                    <a:lnTo>
                      <a:pt x="1392" y="507"/>
                    </a:lnTo>
                    <a:lnTo>
                      <a:pt x="1388" y="504"/>
                    </a:lnTo>
                    <a:lnTo>
                      <a:pt x="1387" y="499"/>
                    </a:lnTo>
                    <a:lnTo>
                      <a:pt x="1389" y="495"/>
                    </a:lnTo>
                    <a:lnTo>
                      <a:pt x="1386" y="489"/>
                    </a:lnTo>
                    <a:lnTo>
                      <a:pt x="1382" y="482"/>
                    </a:lnTo>
                    <a:lnTo>
                      <a:pt x="1377" y="479"/>
                    </a:lnTo>
                    <a:lnTo>
                      <a:pt x="1372" y="479"/>
                    </a:lnTo>
                    <a:lnTo>
                      <a:pt x="1367" y="476"/>
                    </a:lnTo>
                    <a:lnTo>
                      <a:pt x="1363" y="476"/>
                    </a:lnTo>
                    <a:lnTo>
                      <a:pt x="1362" y="471"/>
                    </a:lnTo>
                    <a:lnTo>
                      <a:pt x="1368" y="470"/>
                    </a:lnTo>
                    <a:lnTo>
                      <a:pt x="1374" y="459"/>
                    </a:lnTo>
                    <a:lnTo>
                      <a:pt x="1374" y="454"/>
                    </a:lnTo>
                    <a:lnTo>
                      <a:pt x="1371" y="446"/>
                    </a:lnTo>
                    <a:lnTo>
                      <a:pt x="1370" y="440"/>
                    </a:lnTo>
                    <a:lnTo>
                      <a:pt x="1372" y="435"/>
                    </a:lnTo>
                    <a:lnTo>
                      <a:pt x="1370" y="434"/>
                    </a:lnTo>
                    <a:lnTo>
                      <a:pt x="1367" y="435"/>
                    </a:lnTo>
                    <a:lnTo>
                      <a:pt x="1362" y="435"/>
                    </a:lnTo>
                    <a:lnTo>
                      <a:pt x="1360" y="431"/>
                    </a:lnTo>
                    <a:lnTo>
                      <a:pt x="1350" y="430"/>
                    </a:lnTo>
                    <a:lnTo>
                      <a:pt x="1344" y="427"/>
                    </a:lnTo>
                    <a:lnTo>
                      <a:pt x="1341" y="423"/>
                    </a:lnTo>
                    <a:lnTo>
                      <a:pt x="1340" y="413"/>
                    </a:lnTo>
                    <a:lnTo>
                      <a:pt x="1341" y="407"/>
                    </a:lnTo>
                    <a:lnTo>
                      <a:pt x="1339" y="399"/>
                    </a:lnTo>
                    <a:lnTo>
                      <a:pt x="1323" y="390"/>
                    </a:lnTo>
                    <a:lnTo>
                      <a:pt x="1321" y="387"/>
                    </a:lnTo>
                    <a:lnTo>
                      <a:pt x="1320" y="375"/>
                    </a:lnTo>
                    <a:lnTo>
                      <a:pt x="1316" y="369"/>
                    </a:lnTo>
                    <a:lnTo>
                      <a:pt x="1314" y="367"/>
                    </a:lnTo>
                    <a:lnTo>
                      <a:pt x="1313" y="364"/>
                    </a:lnTo>
                    <a:lnTo>
                      <a:pt x="1313" y="357"/>
                    </a:lnTo>
                    <a:lnTo>
                      <a:pt x="1313" y="346"/>
                    </a:lnTo>
                    <a:lnTo>
                      <a:pt x="1314" y="341"/>
                    </a:lnTo>
                    <a:lnTo>
                      <a:pt x="1318" y="335"/>
                    </a:lnTo>
                    <a:lnTo>
                      <a:pt x="1321" y="333"/>
                    </a:lnTo>
                    <a:lnTo>
                      <a:pt x="1337" y="332"/>
                    </a:lnTo>
                    <a:lnTo>
                      <a:pt x="1343" y="337"/>
                    </a:lnTo>
                    <a:lnTo>
                      <a:pt x="1343" y="345"/>
                    </a:lnTo>
                    <a:lnTo>
                      <a:pt x="1352" y="352"/>
                    </a:lnTo>
                    <a:lnTo>
                      <a:pt x="1353" y="352"/>
                    </a:lnTo>
                    <a:lnTo>
                      <a:pt x="1358" y="346"/>
                    </a:lnTo>
                    <a:lnTo>
                      <a:pt x="1360" y="342"/>
                    </a:lnTo>
                    <a:lnTo>
                      <a:pt x="1361" y="338"/>
                    </a:lnTo>
                    <a:lnTo>
                      <a:pt x="1364" y="321"/>
                    </a:lnTo>
                    <a:lnTo>
                      <a:pt x="1368" y="316"/>
                    </a:lnTo>
                    <a:lnTo>
                      <a:pt x="1370" y="311"/>
                    </a:lnTo>
                    <a:lnTo>
                      <a:pt x="1367" y="305"/>
                    </a:lnTo>
                    <a:lnTo>
                      <a:pt x="1362" y="301"/>
                    </a:lnTo>
                    <a:lnTo>
                      <a:pt x="1361" y="295"/>
                    </a:lnTo>
                    <a:lnTo>
                      <a:pt x="1346" y="286"/>
                    </a:lnTo>
                    <a:lnTo>
                      <a:pt x="1345" y="283"/>
                    </a:lnTo>
                    <a:lnTo>
                      <a:pt x="1345" y="280"/>
                    </a:lnTo>
                    <a:lnTo>
                      <a:pt x="1352" y="275"/>
                    </a:lnTo>
                    <a:lnTo>
                      <a:pt x="1356" y="258"/>
                    </a:lnTo>
                    <a:lnTo>
                      <a:pt x="1349" y="245"/>
                    </a:lnTo>
                    <a:lnTo>
                      <a:pt x="1342" y="245"/>
                    </a:lnTo>
                    <a:lnTo>
                      <a:pt x="1335" y="242"/>
                    </a:lnTo>
                    <a:lnTo>
                      <a:pt x="1335" y="240"/>
                    </a:lnTo>
                    <a:lnTo>
                      <a:pt x="1342" y="239"/>
                    </a:lnTo>
                    <a:lnTo>
                      <a:pt x="1347" y="233"/>
                    </a:lnTo>
                    <a:lnTo>
                      <a:pt x="1344" y="228"/>
                    </a:lnTo>
                    <a:lnTo>
                      <a:pt x="1344" y="223"/>
                    </a:lnTo>
                    <a:lnTo>
                      <a:pt x="1340" y="218"/>
                    </a:lnTo>
                    <a:lnTo>
                      <a:pt x="1339" y="212"/>
                    </a:lnTo>
                    <a:lnTo>
                      <a:pt x="1334" y="211"/>
                    </a:lnTo>
                    <a:lnTo>
                      <a:pt x="1331" y="211"/>
                    </a:lnTo>
                    <a:lnTo>
                      <a:pt x="1325" y="216"/>
                    </a:lnTo>
                    <a:lnTo>
                      <a:pt x="1324" y="219"/>
                    </a:lnTo>
                    <a:lnTo>
                      <a:pt x="1327" y="226"/>
                    </a:lnTo>
                    <a:lnTo>
                      <a:pt x="1327" y="229"/>
                    </a:lnTo>
                    <a:lnTo>
                      <a:pt x="1324" y="236"/>
                    </a:lnTo>
                    <a:lnTo>
                      <a:pt x="1322" y="239"/>
                    </a:lnTo>
                    <a:lnTo>
                      <a:pt x="1302" y="241"/>
                    </a:lnTo>
                    <a:lnTo>
                      <a:pt x="1298" y="239"/>
                    </a:lnTo>
                    <a:lnTo>
                      <a:pt x="1298" y="237"/>
                    </a:lnTo>
                    <a:lnTo>
                      <a:pt x="1298" y="233"/>
                    </a:lnTo>
                    <a:lnTo>
                      <a:pt x="1303" y="230"/>
                    </a:lnTo>
                    <a:lnTo>
                      <a:pt x="1303" y="227"/>
                    </a:lnTo>
                    <a:lnTo>
                      <a:pt x="1306" y="224"/>
                    </a:lnTo>
                    <a:lnTo>
                      <a:pt x="1306" y="219"/>
                    </a:lnTo>
                    <a:lnTo>
                      <a:pt x="1304" y="214"/>
                    </a:lnTo>
                    <a:lnTo>
                      <a:pt x="1299" y="212"/>
                    </a:lnTo>
                    <a:lnTo>
                      <a:pt x="1292" y="210"/>
                    </a:lnTo>
                    <a:lnTo>
                      <a:pt x="1288" y="206"/>
                    </a:lnTo>
                    <a:lnTo>
                      <a:pt x="1287" y="202"/>
                    </a:lnTo>
                    <a:lnTo>
                      <a:pt x="1290" y="191"/>
                    </a:lnTo>
                    <a:lnTo>
                      <a:pt x="1290" y="182"/>
                    </a:lnTo>
                    <a:lnTo>
                      <a:pt x="1284" y="176"/>
                    </a:lnTo>
                    <a:lnTo>
                      <a:pt x="1277" y="176"/>
                    </a:lnTo>
                    <a:lnTo>
                      <a:pt x="1271" y="172"/>
                    </a:lnTo>
                    <a:lnTo>
                      <a:pt x="1268" y="171"/>
                    </a:lnTo>
                    <a:lnTo>
                      <a:pt x="1263" y="167"/>
                    </a:lnTo>
                    <a:lnTo>
                      <a:pt x="1260" y="162"/>
                    </a:lnTo>
                    <a:lnTo>
                      <a:pt x="1256" y="160"/>
                    </a:lnTo>
                    <a:lnTo>
                      <a:pt x="1250" y="160"/>
                    </a:lnTo>
                    <a:lnTo>
                      <a:pt x="1248" y="157"/>
                    </a:lnTo>
                    <a:lnTo>
                      <a:pt x="1248" y="154"/>
                    </a:lnTo>
                    <a:lnTo>
                      <a:pt x="1251" y="148"/>
                    </a:lnTo>
                    <a:lnTo>
                      <a:pt x="1262" y="144"/>
                    </a:lnTo>
                    <a:lnTo>
                      <a:pt x="1269" y="136"/>
                    </a:lnTo>
                    <a:lnTo>
                      <a:pt x="1271" y="129"/>
                    </a:lnTo>
                    <a:lnTo>
                      <a:pt x="1270" y="126"/>
                    </a:lnTo>
                    <a:lnTo>
                      <a:pt x="1266" y="125"/>
                    </a:lnTo>
                    <a:lnTo>
                      <a:pt x="1259" y="117"/>
                    </a:lnTo>
                    <a:lnTo>
                      <a:pt x="1254" y="112"/>
                    </a:lnTo>
                    <a:lnTo>
                      <a:pt x="1254" y="104"/>
                    </a:lnTo>
                    <a:lnTo>
                      <a:pt x="1258" y="96"/>
                    </a:lnTo>
                    <a:lnTo>
                      <a:pt x="1258" y="92"/>
                    </a:lnTo>
                    <a:lnTo>
                      <a:pt x="1256" y="87"/>
                    </a:lnTo>
                    <a:lnTo>
                      <a:pt x="1243" y="74"/>
                    </a:lnTo>
                    <a:lnTo>
                      <a:pt x="1238" y="71"/>
                    </a:lnTo>
                    <a:lnTo>
                      <a:pt x="1228" y="58"/>
                    </a:lnTo>
                    <a:lnTo>
                      <a:pt x="1209" y="44"/>
                    </a:lnTo>
                    <a:lnTo>
                      <a:pt x="1208" y="41"/>
                    </a:lnTo>
                    <a:lnTo>
                      <a:pt x="1204" y="34"/>
                    </a:lnTo>
                    <a:lnTo>
                      <a:pt x="1202" y="30"/>
                    </a:lnTo>
                    <a:lnTo>
                      <a:pt x="1196" y="22"/>
                    </a:lnTo>
                    <a:lnTo>
                      <a:pt x="1184" y="12"/>
                    </a:lnTo>
                    <a:lnTo>
                      <a:pt x="1184" y="4"/>
                    </a:lnTo>
                    <a:lnTo>
                      <a:pt x="1184" y="2"/>
                    </a:lnTo>
                    <a:lnTo>
                      <a:pt x="1182" y="0"/>
                    </a:lnTo>
                    <a:lnTo>
                      <a:pt x="1178" y="0"/>
                    </a:lnTo>
                    <a:lnTo>
                      <a:pt x="1171" y="3"/>
                    </a:lnTo>
                    <a:lnTo>
                      <a:pt x="1159" y="15"/>
                    </a:lnTo>
                    <a:lnTo>
                      <a:pt x="1154" y="16"/>
                    </a:lnTo>
                    <a:lnTo>
                      <a:pt x="1145" y="19"/>
                    </a:lnTo>
                    <a:lnTo>
                      <a:pt x="1136" y="22"/>
                    </a:lnTo>
                    <a:lnTo>
                      <a:pt x="1130" y="26"/>
                    </a:lnTo>
                    <a:lnTo>
                      <a:pt x="1127" y="26"/>
                    </a:lnTo>
                    <a:lnTo>
                      <a:pt x="1124" y="25"/>
                    </a:lnTo>
                    <a:lnTo>
                      <a:pt x="1118" y="15"/>
                    </a:lnTo>
                    <a:lnTo>
                      <a:pt x="1113" y="11"/>
                    </a:lnTo>
                    <a:lnTo>
                      <a:pt x="1107" y="12"/>
                    </a:lnTo>
                    <a:lnTo>
                      <a:pt x="1107" y="20"/>
                    </a:lnTo>
                    <a:lnTo>
                      <a:pt x="1106" y="22"/>
                    </a:lnTo>
                    <a:lnTo>
                      <a:pt x="1102" y="20"/>
                    </a:lnTo>
                    <a:lnTo>
                      <a:pt x="1096" y="16"/>
                    </a:lnTo>
                    <a:lnTo>
                      <a:pt x="1093" y="16"/>
                    </a:lnTo>
                    <a:lnTo>
                      <a:pt x="1090" y="21"/>
                    </a:lnTo>
                    <a:lnTo>
                      <a:pt x="1091" y="31"/>
                    </a:lnTo>
                    <a:lnTo>
                      <a:pt x="1090" y="35"/>
                    </a:lnTo>
                    <a:lnTo>
                      <a:pt x="1090" y="44"/>
                    </a:lnTo>
                    <a:lnTo>
                      <a:pt x="1088" y="47"/>
                    </a:lnTo>
                    <a:lnTo>
                      <a:pt x="1084" y="53"/>
                    </a:lnTo>
                    <a:lnTo>
                      <a:pt x="1081" y="51"/>
                    </a:lnTo>
                    <a:lnTo>
                      <a:pt x="1078" y="53"/>
                    </a:lnTo>
                    <a:lnTo>
                      <a:pt x="1070" y="63"/>
                    </a:lnTo>
                    <a:lnTo>
                      <a:pt x="1075" y="72"/>
                    </a:lnTo>
                    <a:lnTo>
                      <a:pt x="1075" y="74"/>
                    </a:lnTo>
                    <a:lnTo>
                      <a:pt x="1074" y="75"/>
                    </a:lnTo>
                    <a:lnTo>
                      <a:pt x="1068" y="78"/>
                    </a:lnTo>
                    <a:lnTo>
                      <a:pt x="1060" y="82"/>
                    </a:lnTo>
                    <a:lnTo>
                      <a:pt x="1055" y="83"/>
                    </a:lnTo>
                    <a:lnTo>
                      <a:pt x="1054" y="83"/>
                    </a:lnTo>
                    <a:lnTo>
                      <a:pt x="1053" y="82"/>
                    </a:lnTo>
                    <a:lnTo>
                      <a:pt x="1044" y="76"/>
                    </a:lnTo>
                    <a:lnTo>
                      <a:pt x="1041" y="75"/>
                    </a:lnTo>
                    <a:lnTo>
                      <a:pt x="1035" y="75"/>
                    </a:lnTo>
                    <a:lnTo>
                      <a:pt x="1030" y="76"/>
                    </a:lnTo>
                    <a:lnTo>
                      <a:pt x="1025" y="78"/>
                    </a:lnTo>
                    <a:lnTo>
                      <a:pt x="1022" y="78"/>
                    </a:lnTo>
                    <a:lnTo>
                      <a:pt x="1014" y="82"/>
                    </a:lnTo>
                    <a:lnTo>
                      <a:pt x="1006" y="82"/>
                    </a:lnTo>
                    <a:lnTo>
                      <a:pt x="1000" y="83"/>
                    </a:lnTo>
                    <a:lnTo>
                      <a:pt x="998" y="83"/>
                    </a:lnTo>
                    <a:lnTo>
                      <a:pt x="993" y="82"/>
                    </a:lnTo>
                    <a:lnTo>
                      <a:pt x="987" y="77"/>
                    </a:lnTo>
                    <a:lnTo>
                      <a:pt x="984" y="77"/>
                    </a:lnTo>
                    <a:lnTo>
                      <a:pt x="983" y="77"/>
                    </a:lnTo>
                    <a:lnTo>
                      <a:pt x="979" y="83"/>
                    </a:lnTo>
                    <a:lnTo>
                      <a:pt x="976" y="86"/>
                    </a:lnTo>
                    <a:lnTo>
                      <a:pt x="969" y="88"/>
                    </a:lnTo>
                    <a:lnTo>
                      <a:pt x="963" y="88"/>
                    </a:lnTo>
                    <a:lnTo>
                      <a:pt x="961" y="88"/>
                    </a:lnTo>
                    <a:lnTo>
                      <a:pt x="961" y="89"/>
                    </a:lnTo>
                    <a:lnTo>
                      <a:pt x="960" y="89"/>
                    </a:lnTo>
                    <a:lnTo>
                      <a:pt x="957" y="98"/>
                    </a:lnTo>
                    <a:lnTo>
                      <a:pt x="953" y="102"/>
                    </a:lnTo>
                    <a:lnTo>
                      <a:pt x="952" y="103"/>
                    </a:lnTo>
                    <a:lnTo>
                      <a:pt x="947" y="104"/>
                    </a:lnTo>
                    <a:lnTo>
                      <a:pt x="943" y="107"/>
                    </a:lnTo>
                    <a:lnTo>
                      <a:pt x="936" y="112"/>
                    </a:lnTo>
                    <a:lnTo>
                      <a:pt x="930" y="120"/>
                    </a:lnTo>
                    <a:lnTo>
                      <a:pt x="926" y="121"/>
                    </a:lnTo>
                    <a:lnTo>
                      <a:pt x="929" y="136"/>
                    </a:lnTo>
                    <a:lnTo>
                      <a:pt x="928" y="141"/>
                    </a:lnTo>
                    <a:lnTo>
                      <a:pt x="929" y="161"/>
                    </a:lnTo>
                    <a:lnTo>
                      <a:pt x="935" y="174"/>
                    </a:lnTo>
                    <a:lnTo>
                      <a:pt x="936" y="181"/>
                    </a:lnTo>
                    <a:lnTo>
                      <a:pt x="938" y="187"/>
                    </a:lnTo>
                    <a:lnTo>
                      <a:pt x="938" y="199"/>
                    </a:lnTo>
                    <a:lnTo>
                      <a:pt x="936" y="202"/>
                    </a:lnTo>
                    <a:lnTo>
                      <a:pt x="933" y="203"/>
                    </a:lnTo>
                    <a:lnTo>
                      <a:pt x="929" y="203"/>
                    </a:lnTo>
                    <a:lnTo>
                      <a:pt x="925" y="202"/>
                    </a:lnTo>
                    <a:lnTo>
                      <a:pt x="909" y="203"/>
                    </a:lnTo>
                    <a:lnTo>
                      <a:pt x="905" y="201"/>
                    </a:lnTo>
                    <a:lnTo>
                      <a:pt x="901" y="202"/>
                    </a:lnTo>
                    <a:lnTo>
                      <a:pt x="900" y="206"/>
                    </a:lnTo>
                    <a:lnTo>
                      <a:pt x="900" y="208"/>
                    </a:lnTo>
                    <a:lnTo>
                      <a:pt x="902" y="212"/>
                    </a:lnTo>
                    <a:lnTo>
                      <a:pt x="907" y="220"/>
                    </a:lnTo>
                    <a:lnTo>
                      <a:pt x="915" y="224"/>
                    </a:lnTo>
                    <a:lnTo>
                      <a:pt x="920" y="226"/>
                    </a:lnTo>
                    <a:lnTo>
                      <a:pt x="926" y="233"/>
                    </a:lnTo>
                    <a:lnTo>
                      <a:pt x="929" y="236"/>
                    </a:lnTo>
                    <a:lnTo>
                      <a:pt x="931" y="239"/>
                    </a:lnTo>
                    <a:lnTo>
                      <a:pt x="933" y="247"/>
                    </a:lnTo>
                    <a:lnTo>
                      <a:pt x="933" y="253"/>
                    </a:lnTo>
                    <a:lnTo>
                      <a:pt x="932" y="262"/>
                    </a:lnTo>
                    <a:lnTo>
                      <a:pt x="932" y="278"/>
                    </a:lnTo>
                    <a:lnTo>
                      <a:pt x="930" y="283"/>
                    </a:lnTo>
                    <a:lnTo>
                      <a:pt x="927" y="286"/>
                    </a:lnTo>
                    <a:lnTo>
                      <a:pt x="925" y="286"/>
                    </a:lnTo>
                    <a:lnTo>
                      <a:pt x="922" y="285"/>
                    </a:lnTo>
                    <a:lnTo>
                      <a:pt x="918" y="285"/>
                    </a:lnTo>
                    <a:lnTo>
                      <a:pt x="917" y="288"/>
                    </a:lnTo>
                    <a:lnTo>
                      <a:pt x="916" y="291"/>
                    </a:lnTo>
                    <a:lnTo>
                      <a:pt x="912" y="296"/>
                    </a:lnTo>
                    <a:lnTo>
                      <a:pt x="907" y="297"/>
                    </a:lnTo>
                    <a:lnTo>
                      <a:pt x="900" y="293"/>
                    </a:lnTo>
                    <a:lnTo>
                      <a:pt x="894" y="296"/>
                    </a:lnTo>
                    <a:lnTo>
                      <a:pt x="892" y="300"/>
                    </a:lnTo>
                    <a:lnTo>
                      <a:pt x="895" y="304"/>
                    </a:lnTo>
                    <a:lnTo>
                      <a:pt x="892" y="307"/>
                    </a:lnTo>
                    <a:lnTo>
                      <a:pt x="891" y="315"/>
                    </a:lnTo>
                    <a:lnTo>
                      <a:pt x="890" y="320"/>
                    </a:lnTo>
                    <a:lnTo>
                      <a:pt x="888" y="319"/>
                    </a:lnTo>
                    <a:lnTo>
                      <a:pt x="885" y="316"/>
                    </a:lnTo>
                    <a:lnTo>
                      <a:pt x="876" y="315"/>
                    </a:lnTo>
                    <a:lnTo>
                      <a:pt x="874" y="316"/>
                    </a:lnTo>
                    <a:lnTo>
                      <a:pt x="868" y="320"/>
                    </a:lnTo>
                    <a:lnTo>
                      <a:pt x="863" y="321"/>
                    </a:lnTo>
                    <a:lnTo>
                      <a:pt x="856" y="322"/>
                    </a:lnTo>
                    <a:lnTo>
                      <a:pt x="848" y="323"/>
                    </a:lnTo>
                    <a:lnTo>
                      <a:pt x="843" y="320"/>
                    </a:lnTo>
                    <a:lnTo>
                      <a:pt x="838" y="317"/>
                    </a:lnTo>
                    <a:lnTo>
                      <a:pt x="828" y="309"/>
                    </a:lnTo>
                    <a:lnTo>
                      <a:pt x="827" y="305"/>
                    </a:lnTo>
                    <a:lnTo>
                      <a:pt x="822" y="303"/>
                    </a:lnTo>
                    <a:lnTo>
                      <a:pt x="816" y="305"/>
                    </a:lnTo>
                    <a:lnTo>
                      <a:pt x="814" y="312"/>
                    </a:lnTo>
                    <a:lnTo>
                      <a:pt x="811" y="317"/>
                    </a:lnTo>
                    <a:lnTo>
                      <a:pt x="802" y="323"/>
                    </a:lnTo>
                    <a:lnTo>
                      <a:pt x="800" y="321"/>
                    </a:lnTo>
                    <a:lnTo>
                      <a:pt x="792" y="322"/>
                    </a:lnTo>
                    <a:lnTo>
                      <a:pt x="790" y="320"/>
                    </a:lnTo>
                    <a:lnTo>
                      <a:pt x="790" y="317"/>
                    </a:lnTo>
                    <a:lnTo>
                      <a:pt x="793" y="314"/>
                    </a:lnTo>
                    <a:lnTo>
                      <a:pt x="795" y="307"/>
                    </a:lnTo>
                    <a:lnTo>
                      <a:pt x="796" y="303"/>
                    </a:lnTo>
                    <a:lnTo>
                      <a:pt x="795" y="301"/>
                    </a:lnTo>
                    <a:lnTo>
                      <a:pt x="788" y="299"/>
                    </a:lnTo>
                    <a:lnTo>
                      <a:pt x="784" y="293"/>
                    </a:lnTo>
                    <a:lnTo>
                      <a:pt x="777" y="294"/>
                    </a:lnTo>
                    <a:lnTo>
                      <a:pt x="775" y="296"/>
                    </a:lnTo>
                    <a:lnTo>
                      <a:pt x="767" y="297"/>
                    </a:lnTo>
                    <a:lnTo>
                      <a:pt x="764" y="301"/>
                    </a:lnTo>
                    <a:lnTo>
                      <a:pt x="761" y="314"/>
                    </a:lnTo>
                    <a:lnTo>
                      <a:pt x="751" y="322"/>
                    </a:lnTo>
                    <a:lnTo>
                      <a:pt x="743" y="325"/>
                    </a:lnTo>
                    <a:lnTo>
                      <a:pt x="740" y="330"/>
                    </a:lnTo>
                    <a:lnTo>
                      <a:pt x="739" y="336"/>
                    </a:lnTo>
                    <a:lnTo>
                      <a:pt x="736" y="346"/>
                    </a:lnTo>
                    <a:lnTo>
                      <a:pt x="736" y="353"/>
                    </a:lnTo>
                    <a:lnTo>
                      <a:pt x="735" y="356"/>
                    </a:lnTo>
                    <a:lnTo>
                      <a:pt x="730" y="361"/>
                    </a:lnTo>
                    <a:lnTo>
                      <a:pt x="725" y="357"/>
                    </a:lnTo>
                    <a:lnTo>
                      <a:pt x="723" y="362"/>
                    </a:lnTo>
                    <a:lnTo>
                      <a:pt x="720" y="361"/>
                    </a:lnTo>
                    <a:lnTo>
                      <a:pt x="714" y="361"/>
                    </a:lnTo>
                    <a:lnTo>
                      <a:pt x="709" y="365"/>
                    </a:lnTo>
                    <a:lnTo>
                      <a:pt x="708" y="371"/>
                    </a:lnTo>
                    <a:lnTo>
                      <a:pt x="711" y="377"/>
                    </a:lnTo>
                    <a:lnTo>
                      <a:pt x="711" y="386"/>
                    </a:lnTo>
                    <a:lnTo>
                      <a:pt x="710" y="392"/>
                    </a:lnTo>
                    <a:lnTo>
                      <a:pt x="707" y="398"/>
                    </a:lnTo>
                    <a:lnTo>
                      <a:pt x="699" y="399"/>
                    </a:lnTo>
                    <a:lnTo>
                      <a:pt x="697" y="402"/>
                    </a:lnTo>
                    <a:lnTo>
                      <a:pt x="693" y="400"/>
                    </a:lnTo>
                    <a:lnTo>
                      <a:pt x="689" y="398"/>
                    </a:lnTo>
                    <a:lnTo>
                      <a:pt x="687" y="398"/>
                    </a:lnTo>
                    <a:lnTo>
                      <a:pt x="682" y="398"/>
                    </a:lnTo>
                    <a:lnTo>
                      <a:pt x="680" y="398"/>
                    </a:lnTo>
                    <a:lnTo>
                      <a:pt x="678" y="394"/>
                    </a:lnTo>
                    <a:lnTo>
                      <a:pt x="678" y="384"/>
                    </a:lnTo>
                    <a:lnTo>
                      <a:pt x="674" y="377"/>
                    </a:lnTo>
                    <a:lnTo>
                      <a:pt x="669" y="373"/>
                    </a:lnTo>
                    <a:lnTo>
                      <a:pt x="667" y="363"/>
                    </a:lnTo>
                    <a:lnTo>
                      <a:pt x="659" y="355"/>
                    </a:lnTo>
                    <a:lnTo>
                      <a:pt x="658" y="348"/>
                    </a:lnTo>
                    <a:lnTo>
                      <a:pt x="655" y="344"/>
                    </a:lnTo>
                    <a:lnTo>
                      <a:pt x="655" y="341"/>
                    </a:lnTo>
                    <a:lnTo>
                      <a:pt x="649" y="332"/>
                    </a:lnTo>
                    <a:lnTo>
                      <a:pt x="642" y="333"/>
                    </a:lnTo>
                    <a:lnTo>
                      <a:pt x="638" y="336"/>
                    </a:lnTo>
                    <a:lnTo>
                      <a:pt x="631" y="340"/>
                    </a:lnTo>
                    <a:lnTo>
                      <a:pt x="630" y="340"/>
                    </a:lnTo>
                    <a:lnTo>
                      <a:pt x="629" y="340"/>
                    </a:lnTo>
                    <a:lnTo>
                      <a:pt x="627" y="335"/>
                    </a:lnTo>
                    <a:lnTo>
                      <a:pt x="621" y="336"/>
                    </a:lnTo>
                    <a:lnTo>
                      <a:pt x="620" y="343"/>
                    </a:lnTo>
                    <a:lnTo>
                      <a:pt x="618" y="347"/>
                    </a:lnTo>
                    <a:lnTo>
                      <a:pt x="615" y="348"/>
                    </a:lnTo>
                    <a:lnTo>
                      <a:pt x="612" y="353"/>
                    </a:lnTo>
                    <a:lnTo>
                      <a:pt x="605" y="358"/>
                    </a:lnTo>
                    <a:lnTo>
                      <a:pt x="601" y="357"/>
                    </a:lnTo>
                    <a:lnTo>
                      <a:pt x="597" y="358"/>
                    </a:lnTo>
                    <a:lnTo>
                      <a:pt x="595" y="361"/>
                    </a:lnTo>
                    <a:lnTo>
                      <a:pt x="596" y="366"/>
                    </a:lnTo>
                    <a:lnTo>
                      <a:pt x="594" y="368"/>
                    </a:lnTo>
                    <a:lnTo>
                      <a:pt x="588" y="369"/>
                    </a:lnTo>
                    <a:lnTo>
                      <a:pt x="585" y="368"/>
                    </a:lnTo>
                    <a:lnTo>
                      <a:pt x="583" y="368"/>
                    </a:lnTo>
                    <a:lnTo>
                      <a:pt x="578" y="375"/>
                    </a:lnTo>
                    <a:lnTo>
                      <a:pt x="576" y="377"/>
                    </a:lnTo>
                    <a:lnTo>
                      <a:pt x="575" y="385"/>
                    </a:lnTo>
                    <a:lnTo>
                      <a:pt x="573" y="388"/>
                    </a:lnTo>
                    <a:lnTo>
                      <a:pt x="565" y="389"/>
                    </a:lnTo>
                    <a:lnTo>
                      <a:pt x="558" y="396"/>
                    </a:lnTo>
                    <a:lnTo>
                      <a:pt x="552" y="397"/>
                    </a:lnTo>
                    <a:lnTo>
                      <a:pt x="544" y="408"/>
                    </a:lnTo>
                    <a:lnTo>
                      <a:pt x="539" y="413"/>
                    </a:lnTo>
                    <a:lnTo>
                      <a:pt x="536" y="415"/>
                    </a:lnTo>
                    <a:lnTo>
                      <a:pt x="533" y="416"/>
                    </a:lnTo>
                    <a:lnTo>
                      <a:pt x="524" y="420"/>
                    </a:lnTo>
                    <a:lnTo>
                      <a:pt x="518" y="421"/>
                    </a:lnTo>
                    <a:lnTo>
                      <a:pt x="512" y="431"/>
                    </a:lnTo>
                    <a:lnTo>
                      <a:pt x="508" y="435"/>
                    </a:lnTo>
                    <a:lnTo>
                      <a:pt x="503" y="435"/>
                    </a:lnTo>
                    <a:lnTo>
                      <a:pt x="497" y="440"/>
                    </a:lnTo>
                    <a:lnTo>
                      <a:pt x="486" y="440"/>
                    </a:lnTo>
                    <a:lnTo>
                      <a:pt x="482" y="444"/>
                    </a:lnTo>
                    <a:lnTo>
                      <a:pt x="477" y="452"/>
                    </a:lnTo>
                    <a:lnTo>
                      <a:pt x="477" y="458"/>
                    </a:lnTo>
                    <a:lnTo>
                      <a:pt x="480" y="462"/>
                    </a:lnTo>
                    <a:lnTo>
                      <a:pt x="484" y="465"/>
                    </a:lnTo>
                    <a:lnTo>
                      <a:pt x="487" y="473"/>
                    </a:lnTo>
                    <a:lnTo>
                      <a:pt x="492" y="477"/>
                    </a:lnTo>
                    <a:lnTo>
                      <a:pt x="495" y="480"/>
                    </a:lnTo>
                    <a:lnTo>
                      <a:pt x="494" y="483"/>
                    </a:lnTo>
                    <a:lnTo>
                      <a:pt x="490" y="488"/>
                    </a:lnTo>
                    <a:lnTo>
                      <a:pt x="484" y="490"/>
                    </a:lnTo>
                    <a:lnTo>
                      <a:pt x="477" y="491"/>
                    </a:lnTo>
                    <a:lnTo>
                      <a:pt x="475" y="490"/>
                    </a:lnTo>
                    <a:lnTo>
                      <a:pt x="472" y="481"/>
                    </a:lnTo>
                    <a:lnTo>
                      <a:pt x="469" y="480"/>
                    </a:lnTo>
                    <a:lnTo>
                      <a:pt x="463" y="487"/>
                    </a:lnTo>
                    <a:lnTo>
                      <a:pt x="463" y="496"/>
                    </a:lnTo>
                    <a:lnTo>
                      <a:pt x="463" y="500"/>
                    </a:lnTo>
                    <a:lnTo>
                      <a:pt x="453" y="500"/>
                    </a:lnTo>
                    <a:lnTo>
                      <a:pt x="443" y="492"/>
                    </a:lnTo>
                    <a:lnTo>
                      <a:pt x="435" y="492"/>
                    </a:lnTo>
                    <a:lnTo>
                      <a:pt x="421" y="481"/>
                    </a:lnTo>
                    <a:lnTo>
                      <a:pt x="414" y="481"/>
                    </a:lnTo>
                    <a:lnTo>
                      <a:pt x="411" y="483"/>
                    </a:lnTo>
                    <a:lnTo>
                      <a:pt x="409" y="486"/>
                    </a:lnTo>
                    <a:lnTo>
                      <a:pt x="409" y="489"/>
                    </a:lnTo>
                    <a:lnTo>
                      <a:pt x="403" y="493"/>
                    </a:lnTo>
                    <a:lnTo>
                      <a:pt x="402" y="493"/>
                    </a:lnTo>
                    <a:lnTo>
                      <a:pt x="396" y="489"/>
                    </a:lnTo>
                    <a:lnTo>
                      <a:pt x="383" y="489"/>
                    </a:lnTo>
                    <a:lnTo>
                      <a:pt x="379" y="492"/>
                    </a:lnTo>
                    <a:lnTo>
                      <a:pt x="374" y="490"/>
                    </a:lnTo>
                    <a:lnTo>
                      <a:pt x="367" y="490"/>
                    </a:lnTo>
                    <a:lnTo>
                      <a:pt x="363" y="492"/>
                    </a:lnTo>
                    <a:lnTo>
                      <a:pt x="357" y="493"/>
                    </a:lnTo>
                    <a:lnTo>
                      <a:pt x="349" y="502"/>
                    </a:lnTo>
                    <a:lnTo>
                      <a:pt x="345" y="500"/>
                    </a:lnTo>
                    <a:lnTo>
                      <a:pt x="345" y="497"/>
                    </a:lnTo>
                    <a:lnTo>
                      <a:pt x="355" y="482"/>
                    </a:lnTo>
                    <a:lnTo>
                      <a:pt x="353" y="470"/>
                    </a:lnTo>
                    <a:lnTo>
                      <a:pt x="355" y="464"/>
                    </a:lnTo>
                    <a:lnTo>
                      <a:pt x="355" y="450"/>
                    </a:lnTo>
                    <a:lnTo>
                      <a:pt x="352" y="444"/>
                    </a:lnTo>
                    <a:lnTo>
                      <a:pt x="352" y="435"/>
                    </a:lnTo>
                    <a:lnTo>
                      <a:pt x="352" y="431"/>
                    </a:lnTo>
                    <a:lnTo>
                      <a:pt x="345" y="415"/>
                    </a:lnTo>
                    <a:lnTo>
                      <a:pt x="350" y="412"/>
                    </a:lnTo>
                    <a:lnTo>
                      <a:pt x="355" y="405"/>
                    </a:lnTo>
                    <a:lnTo>
                      <a:pt x="363" y="402"/>
                    </a:lnTo>
                    <a:lnTo>
                      <a:pt x="365" y="399"/>
                    </a:lnTo>
                    <a:lnTo>
                      <a:pt x="362" y="390"/>
                    </a:lnTo>
                    <a:lnTo>
                      <a:pt x="358" y="382"/>
                    </a:lnTo>
                    <a:lnTo>
                      <a:pt x="356" y="373"/>
                    </a:lnTo>
                    <a:lnTo>
                      <a:pt x="353" y="368"/>
                    </a:lnTo>
                    <a:lnTo>
                      <a:pt x="352" y="363"/>
                    </a:lnTo>
                    <a:lnTo>
                      <a:pt x="351" y="359"/>
                    </a:lnTo>
                    <a:lnTo>
                      <a:pt x="353" y="348"/>
                    </a:lnTo>
                    <a:lnTo>
                      <a:pt x="353" y="345"/>
                    </a:lnTo>
                    <a:lnTo>
                      <a:pt x="349" y="336"/>
                    </a:lnTo>
                    <a:lnTo>
                      <a:pt x="348" y="332"/>
                    </a:lnTo>
                    <a:lnTo>
                      <a:pt x="346" y="327"/>
                    </a:lnTo>
                    <a:lnTo>
                      <a:pt x="339" y="323"/>
                    </a:lnTo>
                    <a:lnTo>
                      <a:pt x="332" y="322"/>
                    </a:lnTo>
                    <a:lnTo>
                      <a:pt x="327" y="314"/>
                    </a:lnTo>
                    <a:lnTo>
                      <a:pt x="322" y="304"/>
                    </a:lnTo>
                    <a:lnTo>
                      <a:pt x="322" y="301"/>
                    </a:lnTo>
                    <a:lnTo>
                      <a:pt x="326" y="296"/>
                    </a:lnTo>
                    <a:lnTo>
                      <a:pt x="329" y="283"/>
                    </a:lnTo>
                    <a:lnTo>
                      <a:pt x="335" y="279"/>
                    </a:lnTo>
                    <a:lnTo>
                      <a:pt x="336" y="274"/>
                    </a:lnTo>
                    <a:lnTo>
                      <a:pt x="332" y="271"/>
                    </a:lnTo>
                    <a:lnTo>
                      <a:pt x="330" y="268"/>
                    </a:lnTo>
                    <a:lnTo>
                      <a:pt x="328" y="268"/>
                    </a:lnTo>
                    <a:lnTo>
                      <a:pt x="324" y="263"/>
                    </a:lnTo>
                    <a:lnTo>
                      <a:pt x="320" y="257"/>
                    </a:lnTo>
                    <a:lnTo>
                      <a:pt x="320" y="255"/>
                    </a:lnTo>
                    <a:lnTo>
                      <a:pt x="311" y="260"/>
                    </a:lnTo>
                    <a:lnTo>
                      <a:pt x="308" y="268"/>
                    </a:lnTo>
                    <a:lnTo>
                      <a:pt x="308" y="281"/>
                    </a:lnTo>
                    <a:lnTo>
                      <a:pt x="301" y="285"/>
                    </a:lnTo>
                    <a:lnTo>
                      <a:pt x="294" y="281"/>
                    </a:lnTo>
                    <a:lnTo>
                      <a:pt x="286" y="282"/>
                    </a:lnTo>
                    <a:lnTo>
                      <a:pt x="281" y="279"/>
                    </a:lnTo>
                    <a:lnTo>
                      <a:pt x="276" y="281"/>
                    </a:lnTo>
                    <a:lnTo>
                      <a:pt x="272" y="284"/>
                    </a:lnTo>
                    <a:lnTo>
                      <a:pt x="266" y="285"/>
                    </a:lnTo>
                    <a:lnTo>
                      <a:pt x="260" y="282"/>
                    </a:lnTo>
                    <a:lnTo>
                      <a:pt x="257" y="280"/>
                    </a:lnTo>
                    <a:lnTo>
                      <a:pt x="247" y="275"/>
                    </a:lnTo>
                    <a:lnTo>
                      <a:pt x="244" y="275"/>
                    </a:lnTo>
                    <a:lnTo>
                      <a:pt x="237" y="282"/>
                    </a:lnTo>
                    <a:lnTo>
                      <a:pt x="232" y="282"/>
                    </a:lnTo>
                    <a:lnTo>
                      <a:pt x="227" y="288"/>
                    </a:lnTo>
                    <a:lnTo>
                      <a:pt x="226" y="291"/>
                    </a:lnTo>
                    <a:lnTo>
                      <a:pt x="226" y="303"/>
                    </a:lnTo>
                    <a:lnTo>
                      <a:pt x="222" y="309"/>
                    </a:lnTo>
                    <a:lnTo>
                      <a:pt x="221" y="312"/>
                    </a:lnTo>
                    <a:lnTo>
                      <a:pt x="222" y="333"/>
                    </a:lnTo>
                    <a:lnTo>
                      <a:pt x="228" y="343"/>
                    </a:lnTo>
                    <a:lnTo>
                      <a:pt x="228" y="346"/>
                    </a:lnTo>
                    <a:lnTo>
                      <a:pt x="223" y="353"/>
                    </a:lnTo>
                    <a:lnTo>
                      <a:pt x="217" y="354"/>
                    </a:lnTo>
                    <a:lnTo>
                      <a:pt x="213" y="359"/>
                    </a:lnTo>
                    <a:lnTo>
                      <a:pt x="212" y="359"/>
                    </a:lnTo>
                    <a:lnTo>
                      <a:pt x="208" y="357"/>
                    </a:lnTo>
                    <a:lnTo>
                      <a:pt x="200" y="357"/>
                    </a:lnTo>
                    <a:lnTo>
                      <a:pt x="191" y="364"/>
                    </a:lnTo>
                    <a:lnTo>
                      <a:pt x="186" y="365"/>
                    </a:lnTo>
                    <a:lnTo>
                      <a:pt x="182" y="369"/>
                    </a:lnTo>
                    <a:lnTo>
                      <a:pt x="176" y="378"/>
                    </a:lnTo>
                    <a:lnTo>
                      <a:pt x="174" y="379"/>
                    </a:lnTo>
                    <a:lnTo>
                      <a:pt x="164" y="398"/>
                    </a:lnTo>
                    <a:lnTo>
                      <a:pt x="156" y="408"/>
                    </a:lnTo>
                    <a:lnTo>
                      <a:pt x="148" y="423"/>
                    </a:lnTo>
                    <a:lnTo>
                      <a:pt x="148" y="433"/>
                    </a:lnTo>
                    <a:lnTo>
                      <a:pt x="150" y="436"/>
                    </a:lnTo>
                    <a:lnTo>
                      <a:pt x="150" y="448"/>
                    </a:lnTo>
                    <a:lnTo>
                      <a:pt x="152" y="454"/>
                    </a:lnTo>
                    <a:lnTo>
                      <a:pt x="152" y="468"/>
                    </a:lnTo>
                    <a:lnTo>
                      <a:pt x="151" y="472"/>
                    </a:lnTo>
                    <a:lnTo>
                      <a:pt x="152" y="478"/>
                    </a:lnTo>
                    <a:lnTo>
                      <a:pt x="158" y="489"/>
                    </a:lnTo>
                    <a:lnTo>
                      <a:pt x="159" y="492"/>
                    </a:lnTo>
                    <a:lnTo>
                      <a:pt x="158" y="497"/>
                    </a:lnTo>
                    <a:lnTo>
                      <a:pt x="156" y="506"/>
                    </a:lnTo>
                    <a:lnTo>
                      <a:pt x="159" y="511"/>
                    </a:lnTo>
                    <a:lnTo>
                      <a:pt x="159" y="517"/>
                    </a:lnTo>
                    <a:lnTo>
                      <a:pt x="159" y="519"/>
                    </a:lnTo>
                    <a:lnTo>
                      <a:pt x="155" y="522"/>
                    </a:lnTo>
                    <a:lnTo>
                      <a:pt x="155" y="530"/>
                    </a:lnTo>
                    <a:lnTo>
                      <a:pt x="158" y="534"/>
                    </a:lnTo>
                    <a:lnTo>
                      <a:pt x="163" y="539"/>
                    </a:lnTo>
                    <a:lnTo>
                      <a:pt x="165" y="544"/>
                    </a:lnTo>
                    <a:lnTo>
                      <a:pt x="164" y="547"/>
                    </a:lnTo>
                    <a:lnTo>
                      <a:pt x="161" y="551"/>
                    </a:lnTo>
                    <a:lnTo>
                      <a:pt x="155" y="551"/>
                    </a:lnTo>
                    <a:lnTo>
                      <a:pt x="152" y="549"/>
                    </a:lnTo>
                    <a:lnTo>
                      <a:pt x="148" y="549"/>
                    </a:lnTo>
                    <a:lnTo>
                      <a:pt x="138" y="543"/>
                    </a:lnTo>
                    <a:lnTo>
                      <a:pt x="129" y="543"/>
                    </a:lnTo>
                    <a:lnTo>
                      <a:pt x="123" y="548"/>
                    </a:lnTo>
                    <a:lnTo>
                      <a:pt x="121" y="547"/>
                    </a:lnTo>
                    <a:lnTo>
                      <a:pt x="111" y="547"/>
                    </a:lnTo>
                    <a:lnTo>
                      <a:pt x="108" y="545"/>
                    </a:lnTo>
                    <a:lnTo>
                      <a:pt x="101" y="545"/>
                    </a:lnTo>
                    <a:lnTo>
                      <a:pt x="92" y="550"/>
                    </a:lnTo>
                    <a:lnTo>
                      <a:pt x="88" y="551"/>
                    </a:lnTo>
                    <a:lnTo>
                      <a:pt x="84" y="553"/>
                    </a:lnTo>
                    <a:lnTo>
                      <a:pt x="81" y="559"/>
                    </a:lnTo>
                    <a:lnTo>
                      <a:pt x="73" y="562"/>
                    </a:lnTo>
                    <a:lnTo>
                      <a:pt x="68" y="564"/>
                    </a:lnTo>
                    <a:lnTo>
                      <a:pt x="61" y="572"/>
                    </a:lnTo>
                    <a:lnTo>
                      <a:pt x="56" y="575"/>
                    </a:lnTo>
                    <a:lnTo>
                      <a:pt x="52" y="584"/>
                    </a:lnTo>
                    <a:lnTo>
                      <a:pt x="52" y="593"/>
                    </a:lnTo>
                    <a:lnTo>
                      <a:pt x="55" y="597"/>
                    </a:lnTo>
                    <a:lnTo>
                      <a:pt x="61" y="599"/>
                    </a:lnTo>
                    <a:lnTo>
                      <a:pt x="66" y="602"/>
                    </a:lnTo>
                    <a:lnTo>
                      <a:pt x="69" y="602"/>
                    </a:lnTo>
                    <a:lnTo>
                      <a:pt x="76" y="606"/>
                    </a:lnTo>
                    <a:lnTo>
                      <a:pt x="73" y="610"/>
                    </a:lnTo>
                    <a:lnTo>
                      <a:pt x="72" y="620"/>
                    </a:lnTo>
                    <a:lnTo>
                      <a:pt x="70" y="627"/>
                    </a:lnTo>
                    <a:lnTo>
                      <a:pt x="70" y="632"/>
                    </a:lnTo>
                    <a:lnTo>
                      <a:pt x="69" y="633"/>
                    </a:lnTo>
                    <a:lnTo>
                      <a:pt x="62" y="637"/>
                    </a:lnTo>
                    <a:lnTo>
                      <a:pt x="65" y="642"/>
                    </a:lnTo>
                    <a:lnTo>
                      <a:pt x="68" y="647"/>
                    </a:lnTo>
                    <a:lnTo>
                      <a:pt x="70" y="654"/>
                    </a:lnTo>
                    <a:lnTo>
                      <a:pt x="72" y="657"/>
                    </a:lnTo>
                    <a:lnTo>
                      <a:pt x="78" y="661"/>
                    </a:lnTo>
                    <a:lnTo>
                      <a:pt x="79" y="658"/>
                    </a:lnTo>
                    <a:lnTo>
                      <a:pt x="82" y="657"/>
                    </a:lnTo>
                    <a:lnTo>
                      <a:pt x="87" y="658"/>
                    </a:lnTo>
                    <a:lnTo>
                      <a:pt x="89" y="656"/>
                    </a:lnTo>
                    <a:lnTo>
                      <a:pt x="90" y="657"/>
                    </a:lnTo>
                    <a:lnTo>
                      <a:pt x="92" y="659"/>
                    </a:lnTo>
                    <a:lnTo>
                      <a:pt x="96" y="668"/>
                    </a:lnTo>
                    <a:lnTo>
                      <a:pt x="94" y="671"/>
                    </a:lnTo>
                    <a:lnTo>
                      <a:pt x="94" y="684"/>
                    </a:lnTo>
                    <a:lnTo>
                      <a:pt x="92" y="690"/>
                    </a:lnTo>
                    <a:lnTo>
                      <a:pt x="87" y="695"/>
                    </a:lnTo>
                    <a:lnTo>
                      <a:pt x="83" y="695"/>
                    </a:lnTo>
                    <a:lnTo>
                      <a:pt x="80" y="697"/>
                    </a:lnTo>
                    <a:lnTo>
                      <a:pt x="76" y="697"/>
                    </a:lnTo>
                    <a:lnTo>
                      <a:pt x="73" y="695"/>
                    </a:lnTo>
                    <a:lnTo>
                      <a:pt x="72" y="697"/>
                    </a:lnTo>
                    <a:lnTo>
                      <a:pt x="60" y="720"/>
                    </a:lnTo>
                    <a:lnTo>
                      <a:pt x="56" y="725"/>
                    </a:lnTo>
                    <a:lnTo>
                      <a:pt x="46" y="726"/>
                    </a:lnTo>
                    <a:lnTo>
                      <a:pt x="42" y="730"/>
                    </a:lnTo>
                    <a:lnTo>
                      <a:pt x="45" y="733"/>
                    </a:lnTo>
                    <a:lnTo>
                      <a:pt x="49" y="733"/>
                    </a:lnTo>
                    <a:lnTo>
                      <a:pt x="57" y="739"/>
                    </a:lnTo>
                    <a:lnTo>
                      <a:pt x="59" y="744"/>
                    </a:lnTo>
                    <a:lnTo>
                      <a:pt x="62" y="746"/>
                    </a:lnTo>
                    <a:lnTo>
                      <a:pt x="71" y="757"/>
                    </a:lnTo>
                    <a:lnTo>
                      <a:pt x="78" y="761"/>
                    </a:lnTo>
                    <a:lnTo>
                      <a:pt x="91" y="776"/>
                    </a:lnTo>
                    <a:lnTo>
                      <a:pt x="92" y="785"/>
                    </a:lnTo>
                    <a:lnTo>
                      <a:pt x="98" y="795"/>
                    </a:lnTo>
                    <a:lnTo>
                      <a:pt x="101" y="800"/>
                    </a:lnTo>
                    <a:lnTo>
                      <a:pt x="106" y="803"/>
                    </a:lnTo>
                    <a:lnTo>
                      <a:pt x="108" y="807"/>
                    </a:lnTo>
                    <a:lnTo>
                      <a:pt x="111" y="810"/>
                    </a:lnTo>
                    <a:lnTo>
                      <a:pt x="113" y="812"/>
                    </a:lnTo>
                    <a:lnTo>
                      <a:pt x="113" y="819"/>
                    </a:lnTo>
                    <a:lnTo>
                      <a:pt x="123" y="829"/>
                    </a:lnTo>
                    <a:lnTo>
                      <a:pt x="123" y="831"/>
                    </a:lnTo>
                    <a:lnTo>
                      <a:pt x="122" y="833"/>
                    </a:lnTo>
                    <a:lnTo>
                      <a:pt x="118" y="834"/>
                    </a:lnTo>
                    <a:lnTo>
                      <a:pt x="114" y="840"/>
                    </a:lnTo>
                    <a:lnTo>
                      <a:pt x="115" y="843"/>
                    </a:lnTo>
                    <a:lnTo>
                      <a:pt x="123" y="854"/>
                    </a:lnTo>
                    <a:lnTo>
                      <a:pt x="129" y="859"/>
                    </a:lnTo>
                    <a:lnTo>
                      <a:pt x="134" y="860"/>
                    </a:lnTo>
                    <a:lnTo>
                      <a:pt x="134" y="868"/>
                    </a:lnTo>
                    <a:lnTo>
                      <a:pt x="142" y="876"/>
                    </a:lnTo>
                    <a:lnTo>
                      <a:pt x="145" y="879"/>
                    </a:lnTo>
                    <a:lnTo>
                      <a:pt x="142" y="881"/>
                    </a:lnTo>
                    <a:lnTo>
                      <a:pt x="149" y="894"/>
                    </a:lnTo>
                    <a:lnTo>
                      <a:pt x="158" y="906"/>
                    </a:lnTo>
                    <a:lnTo>
                      <a:pt x="159" y="911"/>
                    </a:lnTo>
                    <a:lnTo>
                      <a:pt x="165" y="916"/>
                    </a:lnTo>
                    <a:lnTo>
                      <a:pt x="167" y="920"/>
                    </a:lnTo>
                    <a:lnTo>
                      <a:pt x="167" y="926"/>
                    </a:lnTo>
                    <a:lnTo>
                      <a:pt x="166" y="931"/>
                    </a:lnTo>
                    <a:lnTo>
                      <a:pt x="167" y="934"/>
                    </a:lnTo>
                    <a:lnTo>
                      <a:pt x="175" y="941"/>
                    </a:lnTo>
                    <a:lnTo>
                      <a:pt x="179" y="941"/>
                    </a:lnTo>
                    <a:lnTo>
                      <a:pt x="182" y="937"/>
                    </a:lnTo>
                    <a:lnTo>
                      <a:pt x="184" y="938"/>
                    </a:lnTo>
                    <a:lnTo>
                      <a:pt x="189" y="942"/>
                    </a:lnTo>
                    <a:lnTo>
                      <a:pt x="192" y="946"/>
                    </a:lnTo>
                    <a:lnTo>
                      <a:pt x="192" y="948"/>
                    </a:lnTo>
                    <a:lnTo>
                      <a:pt x="190" y="953"/>
                    </a:lnTo>
                    <a:lnTo>
                      <a:pt x="190" y="962"/>
                    </a:lnTo>
                    <a:lnTo>
                      <a:pt x="189" y="965"/>
                    </a:lnTo>
                    <a:lnTo>
                      <a:pt x="193" y="977"/>
                    </a:lnTo>
                    <a:lnTo>
                      <a:pt x="194" y="982"/>
                    </a:lnTo>
                    <a:lnTo>
                      <a:pt x="193" y="985"/>
                    </a:lnTo>
                    <a:lnTo>
                      <a:pt x="191" y="988"/>
                    </a:lnTo>
                    <a:lnTo>
                      <a:pt x="190" y="993"/>
                    </a:lnTo>
                    <a:lnTo>
                      <a:pt x="194" y="1002"/>
                    </a:lnTo>
                    <a:lnTo>
                      <a:pt x="194" y="1016"/>
                    </a:lnTo>
                    <a:lnTo>
                      <a:pt x="203" y="1030"/>
                    </a:lnTo>
                    <a:lnTo>
                      <a:pt x="206" y="1041"/>
                    </a:lnTo>
                    <a:lnTo>
                      <a:pt x="208" y="1042"/>
                    </a:lnTo>
                    <a:lnTo>
                      <a:pt x="216" y="1040"/>
                    </a:lnTo>
                    <a:lnTo>
                      <a:pt x="224" y="1047"/>
                    </a:lnTo>
                    <a:lnTo>
                      <a:pt x="231" y="1047"/>
                    </a:lnTo>
                    <a:lnTo>
                      <a:pt x="236" y="1044"/>
                    </a:lnTo>
                    <a:lnTo>
                      <a:pt x="242" y="1038"/>
                    </a:lnTo>
                    <a:lnTo>
                      <a:pt x="244" y="1037"/>
                    </a:lnTo>
                    <a:lnTo>
                      <a:pt x="247" y="1038"/>
                    </a:lnTo>
                    <a:lnTo>
                      <a:pt x="252" y="1046"/>
                    </a:lnTo>
                    <a:lnTo>
                      <a:pt x="255" y="1047"/>
                    </a:lnTo>
                    <a:lnTo>
                      <a:pt x="259" y="1048"/>
                    </a:lnTo>
                    <a:lnTo>
                      <a:pt x="265" y="1045"/>
                    </a:lnTo>
                    <a:lnTo>
                      <a:pt x="272" y="1047"/>
                    </a:lnTo>
                    <a:lnTo>
                      <a:pt x="272" y="1058"/>
                    </a:lnTo>
                    <a:lnTo>
                      <a:pt x="267" y="1066"/>
                    </a:lnTo>
                    <a:lnTo>
                      <a:pt x="251" y="1086"/>
                    </a:lnTo>
                    <a:lnTo>
                      <a:pt x="246" y="1089"/>
                    </a:lnTo>
                    <a:lnTo>
                      <a:pt x="242" y="1088"/>
                    </a:lnTo>
                    <a:lnTo>
                      <a:pt x="239" y="1091"/>
                    </a:lnTo>
                    <a:lnTo>
                      <a:pt x="236" y="1091"/>
                    </a:lnTo>
                    <a:lnTo>
                      <a:pt x="233" y="1093"/>
                    </a:lnTo>
                    <a:lnTo>
                      <a:pt x="228" y="1093"/>
                    </a:lnTo>
                    <a:lnTo>
                      <a:pt x="225" y="1091"/>
                    </a:lnTo>
                    <a:lnTo>
                      <a:pt x="217" y="1092"/>
                    </a:lnTo>
                    <a:lnTo>
                      <a:pt x="214" y="1095"/>
                    </a:lnTo>
                    <a:lnTo>
                      <a:pt x="211" y="1096"/>
                    </a:lnTo>
                    <a:lnTo>
                      <a:pt x="207" y="1099"/>
                    </a:lnTo>
                    <a:lnTo>
                      <a:pt x="202" y="1102"/>
                    </a:lnTo>
                    <a:lnTo>
                      <a:pt x="191" y="1098"/>
                    </a:lnTo>
                    <a:lnTo>
                      <a:pt x="186" y="1104"/>
                    </a:lnTo>
                    <a:lnTo>
                      <a:pt x="186" y="1113"/>
                    </a:lnTo>
                    <a:lnTo>
                      <a:pt x="185" y="1116"/>
                    </a:lnTo>
                    <a:lnTo>
                      <a:pt x="180" y="1118"/>
                    </a:lnTo>
                    <a:lnTo>
                      <a:pt x="176" y="1117"/>
                    </a:lnTo>
                    <a:lnTo>
                      <a:pt x="172" y="1117"/>
                    </a:lnTo>
                    <a:lnTo>
                      <a:pt x="153" y="1128"/>
                    </a:lnTo>
                    <a:lnTo>
                      <a:pt x="143" y="1123"/>
                    </a:lnTo>
                    <a:lnTo>
                      <a:pt x="138" y="1123"/>
                    </a:lnTo>
                    <a:lnTo>
                      <a:pt x="133" y="1127"/>
                    </a:lnTo>
                    <a:lnTo>
                      <a:pt x="133" y="1129"/>
                    </a:lnTo>
                    <a:lnTo>
                      <a:pt x="133" y="1133"/>
                    </a:lnTo>
                    <a:lnTo>
                      <a:pt x="136" y="1139"/>
                    </a:lnTo>
                    <a:lnTo>
                      <a:pt x="136" y="1143"/>
                    </a:lnTo>
                    <a:lnTo>
                      <a:pt x="141" y="1152"/>
                    </a:lnTo>
                    <a:lnTo>
                      <a:pt x="143" y="1159"/>
                    </a:lnTo>
                    <a:lnTo>
                      <a:pt x="143" y="1162"/>
                    </a:lnTo>
                    <a:lnTo>
                      <a:pt x="141" y="1171"/>
                    </a:lnTo>
                    <a:lnTo>
                      <a:pt x="138" y="1173"/>
                    </a:lnTo>
                    <a:lnTo>
                      <a:pt x="133" y="1174"/>
                    </a:lnTo>
                    <a:lnTo>
                      <a:pt x="129" y="1179"/>
                    </a:lnTo>
                    <a:lnTo>
                      <a:pt x="128" y="1179"/>
                    </a:lnTo>
                    <a:lnTo>
                      <a:pt x="125" y="1175"/>
                    </a:lnTo>
                    <a:lnTo>
                      <a:pt x="124" y="1170"/>
                    </a:lnTo>
                    <a:lnTo>
                      <a:pt x="122" y="1165"/>
                    </a:lnTo>
                    <a:lnTo>
                      <a:pt x="119" y="1159"/>
                    </a:lnTo>
                    <a:lnTo>
                      <a:pt x="117" y="1152"/>
                    </a:lnTo>
                    <a:lnTo>
                      <a:pt x="114" y="1151"/>
                    </a:lnTo>
                    <a:lnTo>
                      <a:pt x="111" y="1152"/>
                    </a:lnTo>
                    <a:lnTo>
                      <a:pt x="109" y="1158"/>
                    </a:lnTo>
                    <a:lnTo>
                      <a:pt x="108" y="1165"/>
                    </a:lnTo>
                    <a:lnTo>
                      <a:pt x="108" y="1175"/>
                    </a:lnTo>
                    <a:lnTo>
                      <a:pt x="110" y="1178"/>
                    </a:lnTo>
                    <a:lnTo>
                      <a:pt x="107" y="1189"/>
                    </a:lnTo>
                    <a:lnTo>
                      <a:pt x="100" y="1194"/>
                    </a:lnTo>
                    <a:lnTo>
                      <a:pt x="91" y="1194"/>
                    </a:lnTo>
                    <a:lnTo>
                      <a:pt x="90" y="1199"/>
                    </a:lnTo>
                    <a:lnTo>
                      <a:pt x="90" y="1200"/>
                    </a:lnTo>
                    <a:lnTo>
                      <a:pt x="93" y="1204"/>
                    </a:lnTo>
                    <a:lnTo>
                      <a:pt x="93" y="1203"/>
                    </a:lnTo>
                    <a:lnTo>
                      <a:pt x="98" y="1205"/>
                    </a:lnTo>
                    <a:lnTo>
                      <a:pt x="100" y="1204"/>
                    </a:lnTo>
                    <a:lnTo>
                      <a:pt x="102" y="1203"/>
                    </a:lnTo>
                    <a:lnTo>
                      <a:pt x="106" y="1202"/>
                    </a:lnTo>
                    <a:lnTo>
                      <a:pt x="112" y="1203"/>
                    </a:lnTo>
                    <a:lnTo>
                      <a:pt x="117" y="1205"/>
                    </a:lnTo>
                    <a:lnTo>
                      <a:pt x="123" y="1205"/>
                    </a:lnTo>
                    <a:lnTo>
                      <a:pt x="125" y="1206"/>
                    </a:lnTo>
                    <a:lnTo>
                      <a:pt x="127" y="1213"/>
                    </a:lnTo>
                    <a:lnTo>
                      <a:pt x="128" y="1216"/>
                    </a:lnTo>
                    <a:lnTo>
                      <a:pt x="130" y="1222"/>
                    </a:lnTo>
                    <a:lnTo>
                      <a:pt x="131" y="1225"/>
                    </a:lnTo>
                    <a:lnTo>
                      <a:pt x="131" y="1228"/>
                    </a:lnTo>
                    <a:lnTo>
                      <a:pt x="133" y="1228"/>
                    </a:lnTo>
                    <a:lnTo>
                      <a:pt x="138" y="1234"/>
                    </a:lnTo>
                    <a:lnTo>
                      <a:pt x="148" y="1241"/>
                    </a:lnTo>
                    <a:lnTo>
                      <a:pt x="155" y="1241"/>
                    </a:lnTo>
                    <a:lnTo>
                      <a:pt x="164" y="1244"/>
                    </a:lnTo>
                    <a:lnTo>
                      <a:pt x="171" y="1244"/>
                    </a:lnTo>
                    <a:lnTo>
                      <a:pt x="173" y="1245"/>
                    </a:lnTo>
                    <a:lnTo>
                      <a:pt x="180" y="1246"/>
                    </a:lnTo>
                    <a:lnTo>
                      <a:pt x="183" y="1251"/>
                    </a:lnTo>
                    <a:lnTo>
                      <a:pt x="185" y="1256"/>
                    </a:lnTo>
                    <a:lnTo>
                      <a:pt x="190" y="1258"/>
                    </a:lnTo>
                    <a:lnTo>
                      <a:pt x="195" y="1258"/>
                    </a:lnTo>
                    <a:lnTo>
                      <a:pt x="204" y="1253"/>
                    </a:lnTo>
                    <a:lnTo>
                      <a:pt x="207" y="1254"/>
                    </a:lnTo>
                    <a:lnTo>
                      <a:pt x="212" y="1259"/>
                    </a:lnTo>
                    <a:lnTo>
                      <a:pt x="222" y="1259"/>
                    </a:lnTo>
                    <a:lnTo>
                      <a:pt x="232" y="1254"/>
                    </a:lnTo>
                    <a:lnTo>
                      <a:pt x="241" y="1254"/>
                    </a:lnTo>
                    <a:lnTo>
                      <a:pt x="242" y="1261"/>
                    </a:lnTo>
                    <a:lnTo>
                      <a:pt x="248" y="1271"/>
                    </a:lnTo>
                    <a:lnTo>
                      <a:pt x="254" y="1285"/>
                    </a:lnTo>
                    <a:lnTo>
                      <a:pt x="254" y="1287"/>
                    </a:lnTo>
                    <a:lnTo>
                      <a:pt x="254" y="1288"/>
                    </a:lnTo>
                    <a:lnTo>
                      <a:pt x="248" y="1293"/>
                    </a:lnTo>
                    <a:lnTo>
                      <a:pt x="247" y="1299"/>
                    </a:lnTo>
                    <a:lnTo>
                      <a:pt x="248" y="1338"/>
                    </a:lnTo>
                    <a:lnTo>
                      <a:pt x="247" y="1344"/>
                    </a:lnTo>
                    <a:lnTo>
                      <a:pt x="249" y="1349"/>
                    </a:lnTo>
                    <a:lnTo>
                      <a:pt x="257" y="1362"/>
                    </a:lnTo>
                    <a:lnTo>
                      <a:pt x="259" y="1365"/>
                    </a:lnTo>
                    <a:lnTo>
                      <a:pt x="266" y="1363"/>
                    </a:lnTo>
                    <a:lnTo>
                      <a:pt x="269" y="1361"/>
                    </a:lnTo>
                    <a:lnTo>
                      <a:pt x="273" y="1363"/>
                    </a:lnTo>
                    <a:lnTo>
                      <a:pt x="276" y="1363"/>
                    </a:lnTo>
                    <a:lnTo>
                      <a:pt x="287" y="1380"/>
                    </a:lnTo>
                    <a:lnTo>
                      <a:pt x="294" y="1385"/>
                    </a:lnTo>
                    <a:lnTo>
                      <a:pt x="295" y="1402"/>
                    </a:lnTo>
                    <a:lnTo>
                      <a:pt x="293" y="1408"/>
                    </a:lnTo>
                    <a:lnTo>
                      <a:pt x="287" y="1418"/>
                    </a:lnTo>
                    <a:lnTo>
                      <a:pt x="285" y="1419"/>
                    </a:lnTo>
                    <a:lnTo>
                      <a:pt x="281" y="1422"/>
                    </a:lnTo>
                    <a:lnTo>
                      <a:pt x="281" y="1431"/>
                    </a:lnTo>
                    <a:lnTo>
                      <a:pt x="280" y="1437"/>
                    </a:lnTo>
                    <a:lnTo>
                      <a:pt x="277" y="1442"/>
                    </a:lnTo>
                    <a:lnTo>
                      <a:pt x="274" y="1448"/>
                    </a:lnTo>
                    <a:lnTo>
                      <a:pt x="273" y="1458"/>
                    </a:lnTo>
                    <a:lnTo>
                      <a:pt x="274" y="1463"/>
                    </a:lnTo>
                    <a:lnTo>
                      <a:pt x="274" y="1473"/>
                    </a:lnTo>
                    <a:lnTo>
                      <a:pt x="268" y="1484"/>
                    </a:lnTo>
                    <a:lnTo>
                      <a:pt x="259" y="1494"/>
                    </a:lnTo>
                    <a:lnTo>
                      <a:pt x="258" y="1500"/>
                    </a:lnTo>
                    <a:lnTo>
                      <a:pt x="260" y="1509"/>
                    </a:lnTo>
                    <a:lnTo>
                      <a:pt x="260" y="1515"/>
                    </a:lnTo>
                    <a:lnTo>
                      <a:pt x="259" y="1518"/>
                    </a:lnTo>
                    <a:lnTo>
                      <a:pt x="259" y="1523"/>
                    </a:lnTo>
                    <a:lnTo>
                      <a:pt x="263" y="1526"/>
                    </a:lnTo>
                    <a:lnTo>
                      <a:pt x="266" y="1526"/>
                    </a:lnTo>
                    <a:lnTo>
                      <a:pt x="272" y="1530"/>
                    </a:lnTo>
                    <a:lnTo>
                      <a:pt x="274" y="1533"/>
                    </a:lnTo>
                    <a:lnTo>
                      <a:pt x="274" y="1535"/>
                    </a:lnTo>
                    <a:lnTo>
                      <a:pt x="268" y="1547"/>
                    </a:lnTo>
                    <a:lnTo>
                      <a:pt x="262" y="1553"/>
                    </a:lnTo>
                    <a:lnTo>
                      <a:pt x="260" y="1554"/>
                    </a:lnTo>
                    <a:lnTo>
                      <a:pt x="258" y="1552"/>
                    </a:lnTo>
                    <a:lnTo>
                      <a:pt x="253" y="1552"/>
                    </a:lnTo>
                    <a:lnTo>
                      <a:pt x="248" y="1556"/>
                    </a:lnTo>
                    <a:lnTo>
                      <a:pt x="244" y="1570"/>
                    </a:lnTo>
                    <a:lnTo>
                      <a:pt x="244" y="1573"/>
                    </a:lnTo>
                    <a:lnTo>
                      <a:pt x="247" y="1578"/>
                    </a:lnTo>
                    <a:lnTo>
                      <a:pt x="245" y="1584"/>
                    </a:lnTo>
                    <a:lnTo>
                      <a:pt x="243" y="1589"/>
                    </a:lnTo>
                    <a:lnTo>
                      <a:pt x="242" y="1590"/>
                    </a:lnTo>
                    <a:lnTo>
                      <a:pt x="238" y="1585"/>
                    </a:lnTo>
                    <a:lnTo>
                      <a:pt x="235" y="1580"/>
                    </a:lnTo>
                    <a:lnTo>
                      <a:pt x="227" y="1575"/>
                    </a:lnTo>
                    <a:lnTo>
                      <a:pt x="221" y="1576"/>
                    </a:lnTo>
                    <a:lnTo>
                      <a:pt x="217" y="1579"/>
                    </a:lnTo>
                    <a:lnTo>
                      <a:pt x="216" y="1584"/>
                    </a:lnTo>
                    <a:lnTo>
                      <a:pt x="211" y="1594"/>
                    </a:lnTo>
                    <a:lnTo>
                      <a:pt x="196" y="1608"/>
                    </a:lnTo>
                    <a:lnTo>
                      <a:pt x="192" y="1609"/>
                    </a:lnTo>
                    <a:lnTo>
                      <a:pt x="187" y="1605"/>
                    </a:lnTo>
                    <a:lnTo>
                      <a:pt x="180" y="1605"/>
                    </a:lnTo>
                    <a:lnTo>
                      <a:pt x="177" y="1606"/>
                    </a:lnTo>
                    <a:lnTo>
                      <a:pt x="173" y="1609"/>
                    </a:lnTo>
                    <a:lnTo>
                      <a:pt x="170" y="1610"/>
                    </a:lnTo>
                    <a:lnTo>
                      <a:pt x="167" y="1608"/>
                    </a:lnTo>
                    <a:lnTo>
                      <a:pt x="165" y="1604"/>
                    </a:lnTo>
                    <a:lnTo>
                      <a:pt x="165" y="1598"/>
                    </a:lnTo>
                    <a:lnTo>
                      <a:pt x="161" y="1595"/>
                    </a:lnTo>
                    <a:lnTo>
                      <a:pt x="156" y="1592"/>
                    </a:lnTo>
                    <a:lnTo>
                      <a:pt x="154" y="1589"/>
                    </a:lnTo>
                    <a:lnTo>
                      <a:pt x="152" y="1587"/>
                    </a:lnTo>
                    <a:lnTo>
                      <a:pt x="151" y="1583"/>
                    </a:lnTo>
                    <a:lnTo>
                      <a:pt x="151" y="1577"/>
                    </a:lnTo>
                    <a:lnTo>
                      <a:pt x="148" y="1574"/>
                    </a:lnTo>
                    <a:lnTo>
                      <a:pt x="144" y="1573"/>
                    </a:lnTo>
                    <a:lnTo>
                      <a:pt x="135" y="1580"/>
                    </a:lnTo>
                    <a:lnTo>
                      <a:pt x="135" y="1587"/>
                    </a:lnTo>
                    <a:lnTo>
                      <a:pt x="133" y="1590"/>
                    </a:lnTo>
                    <a:lnTo>
                      <a:pt x="127" y="1592"/>
                    </a:lnTo>
                    <a:lnTo>
                      <a:pt x="122" y="1589"/>
                    </a:lnTo>
                    <a:lnTo>
                      <a:pt x="118" y="1593"/>
                    </a:lnTo>
                    <a:lnTo>
                      <a:pt x="117" y="1598"/>
                    </a:lnTo>
                    <a:lnTo>
                      <a:pt x="114" y="1601"/>
                    </a:lnTo>
                    <a:lnTo>
                      <a:pt x="113" y="1605"/>
                    </a:lnTo>
                    <a:lnTo>
                      <a:pt x="100" y="1607"/>
                    </a:lnTo>
                    <a:lnTo>
                      <a:pt x="98" y="1615"/>
                    </a:lnTo>
                    <a:lnTo>
                      <a:pt x="92" y="1621"/>
                    </a:lnTo>
                    <a:lnTo>
                      <a:pt x="84" y="1628"/>
                    </a:lnTo>
                    <a:lnTo>
                      <a:pt x="82" y="1632"/>
                    </a:lnTo>
                    <a:lnTo>
                      <a:pt x="79" y="1636"/>
                    </a:lnTo>
                    <a:lnTo>
                      <a:pt x="77" y="1641"/>
                    </a:lnTo>
                    <a:lnTo>
                      <a:pt x="68" y="1641"/>
                    </a:lnTo>
                    <a:lnTo>
                      <a:pt x="67" y="1642"/>
                    </a:lnTo>
                    <a:lnTo>
                      <a:pt x="63" y="1651"/>
                    </a:lnTo>
                    <a:lnTo>
                      <a:pt x="65" y="1659"/>
                    </a:lnTo>
                    <a:lnTo>
                      <a:pt x="68" y="1672"/>
                    </a:lnTo>
                    <a:lnTo>
                      <a:pt x="69" y="1686"/>
                    </a:lnTo>
                    <a:lnTo>
                      <a:pt x="70" y="1688"/>
                    </a:lnTo>
                    <a:lnTo>
                      <a:pt x="73" y="1689"/>
                    </a:lnTo>
                    <a:lnTo>
                      <a:pt x="75" y="1694"/>
                    </a:lnTo>
                    <a:lnTo>
                      <a:pt x="82" y="1701"/>
                    </a:lnTo>
                    <a:lnTo>
                      <a:pt x="89" y="1704"/>
                    </a:lnTo>
                    <a:lnTo>
                      <a:pt x="96" y="1711"/>
                    </a:lnTo>
                    <a:lnTo>
                      <a:pt x="93" y="1717"/>
                    </a:lnTo>
                    <a:lnTo>
                      <a:pt x="90" y="1720"/>
                    </a:lnTo>
                    <a:lnTo>
                      <a:pt x="88" y="1725"/>
                    </a:lnTo>
                    <a:lnTo>
                      <a:pt x="89" y="1729"/>
                    </a:lnTo>
                    <a:lnTo>
                      <a:pt x="90" y="1733"/>
                    </a:lnTo>
                    <a:lnTo>
                      <a:pt x="90" y="1739"/>
                    </a:lnTo>
                    <a:lnTo>
                      <a:pt x="89" y="1739"/>
                    </a:lnTo>
                    <a:lnTo>
                      <a:pt x="82" y="1739"/>
                    </a:lnTo>
                    <a:lnTo>
                      <a:pt x="79" y="1738"/>
                    </a:lnTo>
                    <a:lnTo>
                      <a:pt x="78" y="1738"/>
                    </a:lnTo>
                    <a:lnTo>
                      <a:pt x="75" y="1744"/>
                    </a:lnTo>
                    <a:lnTo>
                      <a:pt x="71" y="1760"/>
                    </a:lnTo>
                    <a:lnTo>
                      <a:pt x="67" y="1764"/>
                    </a:lnTo>
                    <a:lnTo>
                      <a:pt x="63" y="1764"/>
                    </a:lnTo>
                    <a:lnTo>
                      <a:pt x="58" y="1761"/>
                    </a:lnTo>
                    <a:lnTo>
                      <a:pt x="55" y="1760"/>
                    </a:lnTo>
                    <a:lnTo>
                      <a:pt x="52" y="1762"/>
                    </a:lnTo>
                    <a:lnTo>
                      <a:pt x="51" y="1765"/>
                    </a:lnTo>
                    <a:lnTo>
                      <a:pt x="51" y="1768"/>
                    </a:lnTo>
                    <a:lnTo>
                      <a:pt x="52" y="1773"/>
                    </a:lnTo>
                    <a:lnTo>
                      <a:pt x="53" y="1780"/>
                    </a:lnTo>
                    <a:lnTo>
                      <a:pt x="50" y="1786"/>
                    </a:lnTo>
                    <a:lnTo>
                      <a:pt x="32" y="1789"/>
                    </a:lnTo>
                    <a:lnTo>
                      <a:pt x="28" y="1786"/>
                    </a:lnTo>
                    <a:lnTo>
                      <a:pt x="22" y="1791"/>
                    </a:lnTo>
                    <a:lnTo>
                      <a:pt x="20" y="1797"/>
                    </a:lnTo>
                    <a:lnTo>
                      <a:pt x="20" y="1806"/>
                    </a:lnTo>
                    <a:lnTo>
                      <a:pt x="21" y="1810"/>
                    </a:lnTo>
                    <a:lnTo>
                      <a:pt x="20" y="1815"/>
                    </a:lnTo>
                    <a:lnTo>
                      <a:pt x="15" y="1822"/>
                    </a:lnTo>
                    <a:lnTo>
                      <a:pt x="9" y="1827"/>
                    </a:lnTo>
                    <a:lnTo>
                      <a:pt x="8" y="1837"/>
                    </a:lnTo>
                    <a:lnTo>
                      <a:pt x="6" y="1845"/>
                    </a:lnTo>
                    <a:lnTo>
                      <a:pt x="8" y="1856"/>
                    </a:lnTo>
                    <a:lnTo>
                      <a:pt x="10" y="1861"/>
                    </a:lnTo>
                    <a:lnTo>
                      <a:pt x="16" y="1867"/>
                    </a:lnTo>
                    <a:lnTo>
                      <a:pt x="17" y="1870"/>
                    </a:lnTo>
                    <a:lnTo>
                      <a:pt x="16" y="1873"/>
                    </a:lnTo>
                    <a:lnTo>
                      <a:pt x="13" y="1875"/>
                    </a:lnTo>
                    <a:lnTo>
                      <a:pt x="8" y="1882"/>
                    </a:lnTo>
                    <a:lnTo>
                      <a:pt x="6" y="1884"/>
                    </a:lnTo>
                    <a:lnTo>
                      <a:pt x="5" y="1885"/>
                    </a:lnTo>
                    <a:lnTo>
                      <a:pt x="0" y="1899"/>
                    </a:lnTo>
                    <a:lnTo>
                      <a:pt x="0" y="1908"/>
                    </a:lnTo>
                    <a:lnTo>
                      <a:pt x="3" y="1911"/>
                    </a:lnTo>
                    <a:lnTo>
                      <a:pt x="8" y="1917"/>
                    </a:lnTo>
                    <a:lnTo>
                      <a:pt x="10" y="1921"/>
                    </a:lnTo>
                    <a:lnTo>
                      <a:pt x="10" y="1927"/>
                    </a:lnTo>
                    <a:lnTo>
                      <a:pt x="7" y="1947"/>
                    </a:lnTo>
                    <a:lnTo>
                      <a:pt x="8" y="1953"/>
                    </a:lnTo>
                    <a:lnTo>
                      <a:pt x="14" y="1958"/>
                    </a:lnTo>
                    <a:lnTo>
                      <a:pt x="16" y="1966"/>
                    </a:lnTo>
                    <a:lnTo>
                      <a:pt x="20" y="1969"/>
                    </a:lnTo>
                    <a:lnTo>
                      <a:pt x="29" y="1969"/>
                    </a:lnTo>
                    <a:lnTo>
                      <a:pt x="32" y="1967"/>
                    </a:lnTo>
                    <a:lnTo>
                      <a:pt x="39" y="1967"/>
                    </a:lnTo>
                    <a:lnTo>
                      <a:pt x="51" y="1979"/>
                    </a:lnTo>
                    <a:lnTo>
                      <a:pt x="60" y="1976"/>
                    </a:lnTo>
                    <a:lnTo>
                      <a:pt x="65" y="1980"/>
                    </a:lnTo>
                    <a:lnTo>
                      <a:pt x="68" y="1981"/>
                    </a:lnTo>
                    <a:lnTo>
                      <a:pt x="67" y="1989"/>
                    </a:lnTo>
                    <a:lnTo>
                      <a:pt x="68" y="1992"/>
                    </a:lnTo>
                    <a:lnTo>
                      <a:pt x="77" y="1991"/>
                    </a:lnTo>
                    <a:lnTo>
                      <a:pt x="80" y="1993"/>
                    </a:lnTo>
                    <a:lnTo>
                      <a:pt x="86" y="1993"/>
                    </a:lnTo>
                    <a:lnTo>
                      <a:pt x="89" y="1996"/>
                    </a:lnTo>
                    <a:lnTo>
                      <a:pt x="92" y="1993"/>
                    </a:lnTo>
                    <a:lnTo>
                      <a:pt x="98" y="1993"/>
                    </a:lnTo>
                    <a:lnTo>
                      <a:pt x="101" y="2001"/>
                    </a:lnTo>
                    <a:lnTo>
                      <a:pt x="100" y="2006"/>
                    </a:lnTo>
                    <a:lnTo>
                      <a:pt x="96" y="2011"/>
                    </a:lnTo>
                    <a:lnTo>
                      <a:pt x="96" y="2015"/>
                    </a:lnTo>
                    <a:lnTo>
                      <a:pt x="97" y="2017"/>
                    </a:lnTo>
                    <a:lnTo>
                      <a:pt x="104" y="2025"/>
                    </a:lnTo>
                    <a:lnTo>
                      <a:pt x="110" y="2033"/>
                    </a:lnTo>
                    <a:lnTo>
                      <a:pt x="114" y="2035"/>
                    </a:lnTo>
                    <a:lnTo>
                      <a:pt x="118" y="2041"/>
                    </a:lnTo>
                    <a:lnTo>
                      <a:pt x="114" y="2051"/>
                    </a:lnTo>
                    <a:lnTo>
                      <a:pt x="115" y="2063"/>
                    </a:lnTo>
                    <a:lnTo>
                      <a:pt x="118" y="2066"/>
                    </a:lnTo>
                    <a:lnTo>
                      <a:pt x="122" y="2069"/>
                    </a:lnTo>
                    <a:lnTo>
                      <a:pt x="124" y="2071"/>
                    </a:lnTo>
                    <a:lnTo>
                      <a:pt x="127" y="2075"/>
                    </a:lnTo>
                    <a:lnTo>
                      <a:pt x="130" y="2081"/>
                    </a:lnTo>
                    <a:lnTo>
                      <a:pt x="134" y="2093"/>
                    </a:lnTo>
                    <a:lnTo>
                      <a:pt x="140" y="2097"/>
                    </a:lnTo>
                    <a:lnTo>
                      <a:pt x="143" y="2100"/>
                    </a:lnTo>
                    <a:lnTo>
                      <a:pt x="145" y="2108"/>
                    </a:lnTo>
                    <a:lnTo>
                      <a:pt x="148" y="2116"/>
                    </a:lnTo>
                    <a:lnTo>
                      <a:pt x="149" y="2120"/>
                    </a:lnTo>
                    <a:lnTo>
                      <a:pt x="149" y="2124"/>
                    </a:lnTo>
                    <a:lnTo>
                      <a:pt x="149" y="2128"/>
                    </a:lnTo>
                    <a:lnTo>
                      <a:pt x="148" y="2133"/>
                    </a:lnTo>
                    <a:lnTo>
                      <a:pt x="150" y="2139"/>
                    </a:lnTo>
                    <a:lnTo>
                      <a:pt x="153" y="2142"/>
                    </a:lnTo>
                    <a:lnTo>
                      <a:pt x="162" y="2143"/>
                    </a:lnTo>
                    <a:lnTo>
                      <a:pt x="164" y="2146"/>
                    </a:lnTo>
                    <a:lnTo>
                      <a:pt x="165" y="2152"/>
                    </a:lnTo>
                    <a:lnTo>
                      <a:pt x="169" y="2154"/>
                    </a:lnTo>
                    <a:lnTo>
                      <a:pt x="173" y="2159"/>
                    </a:lnTo>
                    <a:lnTo>
                      <a:pt x="173" y="2164"/>
                    </a:lnTo>
                    <a:lnTo>
                      <a:pt x="170" y="2168"/>
                    </a:lnTo>
                    <a:lnTo>
                      <a:pt x="163" y="2170"/>
                    </a:lnTo>
                    <a:lnTo>
                      <a:pt x="161" y="2176"/>
                    </a:lnTo>
                    <a:lnTo>
                      <a:pt x="159" y="2176"/>
                    </a:lnTo>
                    <a:lnTo>
                      <a:pt x="158" y="2177"/>
                    </a:lnTo>
                    <a:lnTo>
                      <a:pt x="159" y="2189"/>
                    </a:lnTo>
                    <a:lnTo>
                      <a:pt x="161" y="2188"/>
                    </a:lnTo>
                    <a:lnTo>
                      <a:pt x="166" y="2184"/>
                    </a:lnTo>
                    <a:lnTo>
                      <a:pt x="171" y="2183"/>
                    </a:lnTo>
                    <a:lnTo>
                      <a:pt x="174" y="2182"/>
                    </a:lnTo>
                    <a:lnTo>
                      <a:pt x="182" y="2180"/>
                    </a:lnTo>
                    <a:lnTo>
                      <a:pt x="192" y="2187"/>
                    </a:lnTo>
                    <a:lnTo>
                      <a:pt x="195" y="2187"/>
                    </a:lnTo>
                    <a:lnTo>
                      <a:pt x="201" y="2188"/>
                    </a:lnTo>
                    <a:lnTo>
                      <a:pt x="203" y="2193"/>
                    </a:lnTo>
                    <a:lnTo>
                      <a:pt x="204" y="2196"/>
                    </a:lnTo>
                    <a:lnTo>
                      <a:pt x="204" y="2200"/>
                    </a:lnTo>
                    <a:lnTo>
                      <a:pt x="202" y="2213"/>
                    </a:lnTo>
                    <a:lnTo>
                      <a:pt x="198" y="2216"/>
                    </a:lnTo>
                    <a:lnTo>
                      <a:pt x="197" y="2221"/>
                    </a:lnTo>
                    <a:lnTo>
                      <a:pt x="197" y="2224"/>
                    </a:lnTo>
                    <a:lnTo>
                      <a:pt x="201" y="2232"/>
                    </a:lnTo>
                    <a:lnTo>
                      <a:pt x="196" y="2244"/>
                    </a:lnTo>
                    <a:lnTo>
                      <a:pt x="191" y="2251"/>
                    </a:lnTo>
                    <a:lnTo>
                      <a:pt x="185" y="2262"/>
                    </a:lnTo>
                    <a:lnTo>
                      <a:pt x="182" y="2266"/>
                    </a:lnTo>
                    <a:lnTo>
                      <a:pt x="180" y="2271"/>
                    </a:lnTo>
                    <a:lnTo>
                      <a:pt x="177" y="2272"/>
                    </a:lnTo>
                    <a:lnTo>
                      <a:pt x="175" y="2277"/>
                    </a:lnTo>
                    <a:lnTo>
                      <a:pt x="174" y="2284"/>
                    </a:lnTo>
                    <a:lnTo>
                      <a:pt x="174" y="2290"/>
                    </a:lnTo>
                    <a:lnTo>
                      <a:pt x="172" y="2294"/>
                    </a:lnTo>
                    <a:lnTo>
                      <a:pt x="173" y="2304"/>
                    </a:lnTo>
                    <a:lnTo>
                      <a:pt x="166" y="2311"/>
                    </a:lnTo>
                    <a:lnTo>
                      <a:pt x="164" y="2311"/>
                    </a:lnTo>
                    <a:lnTo>
                      <a:pt x="160" y="2314"/>
                    </a:lnTo>
                    <a:lnTo>
                      <a:pt x="155" y="2320"/>
                    </a:lnTo>
                    <a:lnTo>
                      <a:pt x="155" y="2327"/>
                    </a:lnTo>
                    <a:lnTo>
                      <a:pt x="154" y="2331"/>
                    </a:lnTo>
                    <a:lnTo>
                      <a:pt x="154" y="2335"/>
                    </a:lnTo>
                    <a:lnTo>
                      <a:pt x="154" y="2339"/>
                    </a:lnTo>
                    <a:lnTo>
                      <a:pt x="152" y="2345"/>
                    </a:lnTo>
                    <a:lnTo>
                      <a:pt x="148" y="2345"/>
                    </a:lnTo>
                    <a:lnTo>
                      <a:pt x="141" y="2351"/>
                    </a:lnTo>
                    <a:lnTo>
                      <a:pt x="136" y="2360"/>
                    </a:lnTo>
                    <a:lnTo>
                      <a:pt x="136" y="2372"/>
                    </a:lnTo>
                    <a:lnTo>
                      <a:pt x="134" y="2376"/>
                    </a:lnTo>
                    <a:lnTo>
                      <a:pt x="132" y="2380"/>
                    </a:lnTo>
                    <a:lnTo>
                      <a:pt x="132" y="2391"/>
                    </a:lnTo>
                    <a:lnTo>
                      <a:pt x="131" y="2393"/>
                    </a:lnTo>
                    <a:lnTo>
                      <a:pt x="122" y="2401"/>
                    </a:lnTo>
                    <a:lnTo>
                      <a:pt x="119" y="2410"/>
                    </a:lnTo>
                    <a:lnTo>
                      <a:pt x="118" y="2420"/>
                    </a:lnTo>
                    <a:lnTo>
                      <a:pt x="111" y="2422"/>
                    </a:lnTo>
                    <a:lnTo>
                      <a:pt x="97" y="2433"/>
                    </a:lnTo>
                    <a:lnTo>
                      <a:pt x="97" y="2434"/>
                    </a:lnTo>
                    <a:lnTo>
                      <a:pt x="98" y="2439"/>
                    </a:lnTo>
                    <a:lnTo>
                      <a:pt x="99" y="2452"/>
                    </a:lnTo>
                    <a:lnTo>
                      <a:pt x="96" y="2457"/>
                    </a:lnTo>
                    <a:lnTo>
                      <a:pt x="96" y="2464"/>
                    </a:lnTo>
                    <a:lnTo>
                      <a:pt x="97" y="2467"/>
                    </a:lnTo>
                    <a:lnTo>
                      <a:pt x="104" y="2468"/>
                    </a:lnTo>
                    <a:lnTo>
                      <a:pt x="106" y="2470"/>
                    </a:lnTo>
                    <a:lnTo>
                      <a:pt x="106" y="2475"/>
                    </a:lnTo>
                    <a:lnTo>
                      <a:pt x="101" y="2482"/>
                    </a:lnTo>
                    <a:lnTo>
                      <a:pt x="100" y="2487"/>
                    </a:lnTo>
                    <a:lnTo>
                      <a:pt x="104" y="2493"/>
                    </a:lnTo>
                    <a:lnTo>
                      <a:pt x="109" y="2495"/>
                    </a:lnTo>
                    <a:lnTo>
                      <a:pt x="108" y="2498"/>
                    </a:lnTo>
                    <a:lnTo>
                      <a:pt x="98" y="2514"/>
                    </a:lnTo>
                    <a:lnTo>
                      <a:pt x="98" y="2516"/>
                    </a:lnTo>
                    <a:lnTo>
                      <a:pt x="101" y="2520"/>
                    </a:lnTo>
                    <a:lnTo>
                      <a:pt x="102" y="2524"/>
                    </a:lnTo>
                    <a:lnTo>
                      <a:pt x="106" y="2534"/>
                    </a:lnTo>
                    <a:lnTo>
                      <a:pt x="109" y="2538"/>
                    </a:lnTo>
                    <a:lnTo>
                      <a:pt x="109" y="2548"/>
                    </a:lnTo>
                    <a:lnTo>
                      <a:pt x="106" y="2552"/>
                    </a:lnTo>
                    <a:lnTo>
                      <a:pt x="101" y="2555"/>
                    </a:lnTo>
                    <a:lnTo>
                      <a:pt x="97" y="2558"/>
                    </a:lnTo>
                    <a:lnTo>
                      <a:pt x="93" y="2558"/>
                    </a:lnTo>
                    <a:lnTo>
                      <a:pt x="92" y="2556"/>
                    </a:lnTo>
                    <a:lnTo>
                      <a:pt x="91" y="2547"/>
                    </a:lnTo>
                    <a:lnTo>
                      <a:pt x="90" y="2545"/>
                    </a:lnTo>
                    <a:lnTo>
                      <a:pt x="87" y="2542"/>
                    </a:lnTo>
                    <a:lnTo>
                      <a:pt x="82" y="2544"/>
                    </a:lnTo>
                    <a:lnTo>
                      <a:pt x="78" y="2548"/>
                    </a:lnTo>
                    <a:lnTo>
                      <a:pt x="77" y="2553"/>
                    </a:lnTo>
                    <a:lnTo>
                      <a:pt x="71" y="2559"/>
                    </a:lnTo>
                    <a:lnTo>
                      <a:pt x="72" y="2562"/>
                    </a:lnTo>
                    <a:lnTo>
                      <a:pt x="76" y="2569"/>
                    </a:lnTo>
                    <a:lnTo>
                      <a:pt x="75" y="2572"/>
                    </a:lnTo>
                    <a:lnTo>
                      <a:pt x="72" y="2578"/>
                    </a:lnTo>
                    <a:lnTo>
                      <a:pt x="73" y="2584"/>
                    </a:lnTo>
                    <a:lnTo>
                      <a:pt x="73" y="2587"/>
                    </a:lnTo>
                    <a:lnTo>
                      <a:pt x="62" y="2591"/>
                    </a:lnTo>
                    <a:lnTo>
                      <a:pt x="61" y="2594"/>
                    </a:lnTo>
                    <a:lnTo>
                      <a:pt x="58" y="2596"/>
                    </a:lnTo>
                    <a:lnTo>
                      <a:pt x="50" y="2602"/>
                    </a:lnTo>
                    <a:lnTo>
                      <a:pt x="44" y="2600"/>
                    </a:lnTo>
                    <a:lnTo>
                      <a:pt x="38" y="2601"/>
                    </a:lnTo>
                    <a:lnTo>
                      <a:pt x="32" y="2604"/>
                    </a:lnTo>
                    <a:lnTo>
                      <a:pt x="32" y="2608"/>
                    </a:lnTo>
                    <a:lnTo>
                      <a:pt x="32" y="2610"/>
                    </a:lnTo>
                    <a:lnTo>
                      <a:pt x="29" y="2612"/>
                    </a:lnTo>
                    <a:lnTo>
                      <a:pt x="25" y="2612"/>
                    </a:lnTo>
                    <a:lnTo>
                      <a:pt x="21" y="2610"/>
                    </a:lnTo>
                    <a:lnTo>
                      <a:pt x="14" y="2611"/>
                    </a:lnTo>
                    <a:lnTo>
                      <a:pt x="9" y="2618"/>
                    </a:lnTo>
                    <a:lnTo>
                      <a:pt x="8" y="2622"/>
                    </a:lnTo>
                    <a:lnTo>
                      <a:pt x="8" y="2627"/>
                    </a:lnTo>
                    <a:lnTo>
                      <a:pt x="9" y="2629"/>
                    </a:lnTo>
                    <a:lnTo>
                      <a:pt x="13" y="2629"/>
                    </a:lnTo>
                    <a:lnTo>
                      <a:pt x="19" y="2625"/>
                    </a:lnTo>
                    <a:lnTo>
                      <a:pt x="21" y="2628"/>
                    </a:lnTo>
                    <a:lnTo>
                      <a:pt x="21" y="2633"/>
                    </a:lnTo>
                    <a:lnTo>
                      <a:pt x="13" y="2646"/>
                    </a:lnTo>
                    <a:lnTo>
                      <a:pt x="13" y="2652"/>
                    </a:lnTo>
                    <a:lnTo>
                      <a:pt x="16" y="2654"/>
                    </a:lnTo>
                    <a:lnTo>
                      <a:pt x="20" y="2654"/>
                    </a:lnTo>
                    <a:lnTo>
                      <a:pt x="22" y="2656"/>
                    </a:lnTo>
                    <a:lnTo>
                      <a:pt x="31" y="2656"/>
                    </a:lnTo>
                    <a:lnTo>
                      <a:pt x="34" y="2658"/>
                    </a:lnTo>
                    <a:lnTo>
                      <a:pt x="36" y="2661"/>
                    </a:lnTo>
                    <a:lnTo>
                      <a:pt x="34" y="2672"/>
                    </a:lnTo>
                    <a:lnTo>
                      <a:pt x="34" y="2673"/>
                    </a:lnTo>
                    <a:lnTo>
                      <a:pt x="44" y="2675"/>
                    </a:lnTo>
                    <a:lnTo>
                      <a:pt x="50" y="2685"/>
                    </a:lnTo>
                    <a:lnTo>
                      <a:pt x="50" y="2690"/>
                    </a:lnTo>
                    <a:lnTo>
                      <a:pt x="49" y="2692"/>
                    </a:lnTo>
                    <a:lnTo>
                      <a:pt x="46" y="2693"/>
                    </a:lnTo>
                    <a:lnTo>
                      <a:pt x="41" y="2695"/>
                    </a:lnTo>
                    <a:lnTo>
                      <a:pt x="39" y="2698"/>
                    </a:lnTo>
                    <a:lnTo>
                      <a:pt x="40" y="2711"/>
                    </a:lnTo>
                    <a:lnTo>
                      <a:pt x="40" y="2713"/>
                    </a:lnTo>
                    <a:lnTo>
                      <a:pt x="49" y="2718"/>
                    </a:lnTo>
                    <a:lnTo>
                      <a:pt x="50" y="2725"/>
                    </a:lnTo>
                    <a:lnTo>
                      <a:pt x="53" y="2729"/>
                    </a:lnTo>
                    <a:lnTo>
                      <a:pt x="61" y="2729"/>
                    </a:lnTo>
                    <a:lnTo>
                      <a:pt x="67" y="2732"/>
                    </a:lnTo>
                    <a:lnTo>
                      <a:pt x="82" y="2743"/>
                    </a:lnTo>
                    <a:lnTo>
                      <a:pt x="90" y="2744"/>
                    </a:lnTo>
                    <a:lnTo>
                      <a:pt x="92" y="2747"/>
                    </a:lnTo>
                    <a:lnTo>
                      <a:pt x="92" y="2752"/>
                    </a:lnTo>
                    <a:lnTo>
                      <a:pt x="98" y="2762"/>
                    </a:lnTo>
                    <a:lnTo>
                      <a:pt x="99" y="2767"/>
                    </a:lnTo>
                    <a:lnTo>
                      <a:pt x="102" y="2768"/>
                    </a:lnTo>
                    <a:lnTo>
                      <a:pt x="106" y="2766"/>
                    </a:lnTo>
                    <a:lnTo>
                      <a:pt x="107" y="2766"/>
                    </a:lnTo>
                    <a:lnTo>
                      <a:pt x="111" y="2769"/>
                    </a:lnTo>
                    <a:lnTo>
                      <a:pt x="114" y="2768"/>
                    </a:lnTo>
                    <a:lnTo>
                      <a:pt x="115" y="2772"/>
                    </a:lnTo>
                    <a:lnTo>
                      <a:pt x="119" y="2772"/>
                    </a:lnTo>
                    <a:lnTo>
                      <a:pt x="120" y="2773"/>
                    </a:lnTo>
                    <a:lnTo>
                      <a:pt x="122" y="2776"/>
                    </a:lnTo>
                    <a:lnTo>
                      <a:pt x="125" y="2778"/>
                    </a:lnTo>
                    <a:lnTo>
                      <a:pt x="129" y="2779"/>
                    </a:lnTo>
                    <a:lnTo>
                      <a:pt x="130" y="2777"/>
                    </a:lnTo>
                    <a:lnTo>
                      <a:pt x="133" y="2777"/>
                    </a:lnTo>
                    <a:lnTo>
                      <a:pt x="139" y="2778"/>
                    </a:lnTo>
                    <a:lnTo>
                      <a:pt x="139" y="2776"/>
                    </a:lnTo>
                    <a:lnTo>
                      <a:pt x="138" y="2773"/>
                    </a:lnTo>
                    <a:lnTo>
                      <a:pt x="139" y="2770"/>
                    </a:lnTo>
                    <a:lnTo>
                      <a:pt x="141" y="2769"/>
                    </a:lnTo>
                    <a:lnTo>
                      <a:pt x="144" y="2768"/>
                    </a:lnTo>
                    <a:lnTo>
                      <a:pt x="146" y="2768"/>
                    </a:lnTo>
                    <a:lnTo>
                      <a:pt x="149" y="2769"/>
                    </a:lnTo>
                    <a:lnTo>
                      <a:pt x="152" y="2774"/>
                    </a:lnTo>
                    <a:lnTo>
                      <a:pt x="154" y="2774"/>
                    </a:lnTo>
                    <a:lnTo>
                      <a:pt x="158" y="2769"/>
                    </a:lnTo>
                    <a:lnTo>
                      <a:pt x="159" y="2769"/>
                    </a:lnTo>
                    <a:lnTo>
                      <a:pt x="160" y="2772"/>
                    </a:lnTo>
                    <a:lnTo>
                      <a:pt x="160" y="2775"/>
                    </a:lnTo>
                    <a:lnTo>
                      <a:pt x="159" y="2777"/>
                    </a:lnTo>
                    <a:lnTo>
                      <a:pt x="160" y="2779"/>
                    </a:lnTo>
                    <a:lnTo>
                      <a:pt x="163" y="2779"/>
                    </a:lnTo>
                    <a:lnTo>
                      <a:pt x="165" y="2778"/>
                    </a:lnTo>
                    <a:lnTo>
                      <a:pt x="165" y="2776"/>
                    </a:lnTo>
                    <a:lnTo>
                      <a:pt x="166" y="2775"/>
                    </a:lnTo>
                    <a:lnTo>
                      <a:pt x="170" y="2775"/>
                    </a:lnTo>
                    <a:lnTo>
                      <a:pt x="172" y="2773"/>
                    </a:lnTo>
                    <a:lnTo>
                      <a:pt x="171" y="2772"/>
                    </a:lnTo>
                    <a:lnTo>
                      <a:pt x="167" y="2770"/>
                    </a:lnTo>
                    <a:lnTo>
                      <a:pt x="167" y="2767"/>
                    </a:lnTo>
                    <a:lnTo>
                      <a:pt x="170" y="2767"/>
                    </a:lnTo>
                    <a:lnTo>
                      <a:pt x="172" y="2768"/>
                    </a:lnTo>
                    <a:lnTo>
                      <a:pt x="174" y="2770"/>
                    </a:lnTo>
                    <a:lnTo>
                      <a:pt x="179" y="2779"/>
                    </a:lnTo>
                    <a:lnTo>
                      <a:pt x="180" y="2781"/>
                    </a:lnTo>
                    <a:lnTo>
                      <a:pt x="182" y="2784"/>
                    </a:lnTo>
                    <a:lnTo>
                      <a:pt x="183" y="2783"/>
                    </a:lnTo>
                    <a:lnTo>
                      <a:pt x="182" y="2780"/>
                    </a:lnTo>
                    <a:lnTo>
                      <a:pt x="183" y="2777"/>
                    </a:lnTo>
                    <a:lnTo>
                      <a:pt x="182" y="2773"/>
                    </a:lnTo>
                    <a:lnTo>
                      <a:pt x="179" y="2772"/>
                    </a:lnTo>
                    <a:lnTo>
                      <a:pt x="176" y="2768"/>
                    </a:lnTo>
                    <a:lnTo>
                      <a:pt x="177" y="2767"/>
                    </a:lnTo>
                    <a:lnTo>
                      <a:pt x="179" y="2766"/>
                    </a:lnTo>
                    <a:lnTo>
                      <a:pt x="183" y="2768"/>
                    </a:lnTo>
                    <a:lnTo>
                      <a:pt x="186" y="2770"/>
                    </a:lnTo>
                    <a:lnTo>
                      <a:pt x="187" y="2772"/>
                    </a:lnTo>
                    <a:lnTo>
                      <a:pt x="190" y="2772"/>
                    </a:lnTo>
                    <a:lnTo>
                      <a:pt x="193" y="2768"/>
                    </a:lnTo>
                    <a:lnTo>
                      <a:pt x="194" y="2769"/>
                    </a:lnTo>
                    <a:lnTo>
                      <a:pt x="195" y="2772"/>
                    </a:lnTo>
                    <a:lnTo>
                      <a:pt x="194" y="2776"/>
                    </a:lnTo>
                    <a:lnTo>
                      <a:pt x="195" y="2778"/>
                    </a:lnTo>
                    <a:lnTo>
                      <a:pt x="194" y="2781"/>
                    </a:lnTo>
                    <a:lnTo>
                      <a:pt x="194" y="2784"/>
                    </a:lnTo>
                    <a:lnTo>
                      <a:pt x="195" y="2786"/>
                    </a:lnTo>
                    <a:lnTo>
                      <a:pt x="197" y="2791"/>
                    </a:lnTo>
                    <a:lnTo>
                      <a:pt x="202" y="2797"/>
                    </a:lnTo>
                    <a:lnTo>
                      <a:pt x="212" y="2805"/>
                    </a:lnTo>
                    <a:lnTo>
                      <a:pt x="216" y="2804"/>
                    </a:lnTo>
                    <a:lnTo>
                      <a:pt x="218" y="2801"/>
                    </a:lnTo>
                    <a:lnTo>
                      <a:pt x="223" y="2801"/>
                    </a:lnTo>
                    <a:lnTo>
                      <a:pt x="228" y="2797"/>
                    </a:lnTo>
                    <a:lnTo>
                      <a:pt x="233" y="2793"/>
                    </a:lnTo>
                    <a:lnTo>
                      <a:pt x="237" y="2795"/>
                    </a:lnTo>
                    <a:lnTo>
                      <a:pt x="241" y="2798"/>
                    </a:lnTo>
                    <a:lnTo>
                      <a:pt x="242" y="2799"/>
                    </a:lnTo>
                    <a:lnTo>
                      <a:pt x="241" y="2805"/>
                    </a:lnTo>
                    <a:lnTo>
                      <a:pt x="244" y="2803"/>
                    </a:lnTo>
                    <a:lnTo>
                      <a:pt x="247" y="2804"/>
                    </a:lnTo>
                    <a:lnTo>
                      <a:pt x="247" y="2806"/>
                    </a:lnTo>
                    <a:lnTo>
                      <a:pt x="251" y="2805"/>
                    </a:lnTo>
                    <a:lnTo>
                      <a:pt x="254" y="2795"/>
                    </a:lnTo>
                    <a:lnTo>
                      <a:pt x="258" y="2799"/>
                    </a:lnTo>
                    <a:lnTo>
                      <a:pt x="262" y="2806"/>
                    </a:lnTo>
                    <a:lnTo>
                      <a:pt x="263" y="2807"/>
                    </a:lnTo>
                    <a:lnTo>
                      <a:pt x="265" y="2807"/>
                    </a:lnTo>
                    <a:lnTo>
                      <a:pt x="272" y="2808"/>
                    </a:lnTo>
                    <a:lnTo>
                      <a:pt x="274" y="2809"/>
                    </a:lnTo>
                    <a:lnTo>
                      <a:pt x="275" y="2809"/>
                    </a:lnTo>
                    <a:lnTo>
                      <a:pt x="281" y="2815"/>
                    </a:lnTo>
                    <a:lnTo>
                      <a:pt x="288" y="2815"/>
                    </a:lnTo>
                    <a:lnTo>
                      <a:pt x="295" y="2814"/>
                    </a:lnTo>
                    <a:lnTo>
                      <a:pt x="305" y="2816"/>
                    </a:lnTo>
                    <a:lnTo>
                      <a:pt x="314" y="2819"/>
                    </a:lnTo>
                    <a:lnTo>
                      <a:pt x="316" y="2817"/>
                    </a:lnTo>
                    <a:lnTo>
                      <a:pt x="318" y="2817"/>
                    </a:lnTo>
                    <a:lnTo>
                      <a:pt x="322" y="2825"/>
                    </a:lnTo>
                    <a:lnTo>
                      <a:pt x="335" y="2826"/>
                    </a:lnTo>
                    <a:lnTo>
                      <a:pt x="348" y="2837"/>
                    </a:lnTo>
                    <a:lnTo>
                      <a:pt x="358" y="2837"/>
                    </a:lnTo>
                    <a:lnTo>
                      <a:pt x="362" y="2840"/>
                    </a:lnTo>
                    <a:lnTo>
                      <a:pt x="372" y="2852"/>
                    </a:lnTo>
                    <a:lnTo>
                      <a:pt x="380" y="2858"/>
                    </a:lnTo>
                    <a:lnTo>
                      <a:pt x="387" y="2858"/>
                    </a:lnTo>
                    <a:lnTo>
                      <a:pt x="389" y="2856"/>
                    </a:lnTo>
                    <a:lnTo>
                      <a:pt x="393" y="2856"/>
                    </a:lnTo>
                    <a:lnTo>
                      <a:pt x="403" y="2850"/>
                    </a:lnTo>
                    <a:lnTo>
                      <a:pt x="409" y="2850"/>
                    </a:lnTo>
                    <a:lnTo>
                      <a:pt x="412" y="2847"/>
                    </a:lnTo>
                    <a:lnTo>
                      <a:pt x="421" y="2847"/>
                    </a:lnTo>
                    <a:lnTo>
                      <a:pt x="424" y="2845"/>
                    </a:lnTo>
                    <a:lnTo>
                      <a:pt x="430" y="2845"/>
                    </a:lnTo>
                    <a:lnTo>
                      <a:pt x="435" y="2850"/>
                    </a:lnTo>
                    <a:lnTo>
                      <a:pt x="435" y="2851"/>
                    </a:lnTo>
                    <a:lnTo>
                      <a:pt x="441" y="2852"/>
                    </a:lnTo>
                    <a:lnTo>
                      <a:pt x="446" y="2850"/>
                    </a:lnTo>
                    <a:lnTo>
                      <a:pt x="463" y="2849"/>
                    </a:lnTo>
                    <a:lnTo>
                      <a:pt x="466" y="2847"/>
                    </a:lnTo>
                    <a:lnTo>
                      <a:pt x="479" y="2847"/>
                    </a:lnTo>
                    <a:lnTo>
                      <a:pt x="480" y="2848"/>
                    </a:lnTo>
                    <a:lnTo>
                      <a:pt x="481" y="2853"/>
                    </a:lnTo>
                    <a:lnTo>
                      <a:pt x="484" y="2862"/>
                    </a:lnTo>
                    <a:lnTo>
                      <a:pt x="484" y="2865"/>
                    </a:lnTo>
                    <a:lnTo>
                      <a:pt x="483" y="2872"/>
                    </a:lnTo>
                    <a:lnTo>
                      <a:pt x="484" y="2882"/>
                    </a:lnTo>
                    <a:lnTo>
                      <a:pt x="487" y="2886"/>
                    </a:lnTo>
                    <a:lnTo>
                      <a:pt x="488" y="2886"/>
                    </a:lnTo>
                    <a:lnTo>
                      <a:pt x="487" y="2883"/>
                    </a:lnTo>
                    <a:lnTo>
                      <a:pt x="488" y="2882"/>
                    </a:lnTo>
                    <a:lnTo>
                      <a:pt x="494" y="2876"/>
                    </a:lnTo>
                    <a:lnTo>
                      <a:pt x="496" y="2876"/>
                    </a:lnTo>
                    <a:lnTo>
                      <a:pt x="498" y="2873"/>
                    </a:lnTo>
                    <a:lnTo>
                      <a:pt x="508" y="2873"/>
                    </a:lnTo>
                    <a:lnTo>
                      <a:pt x="512" y="2872"/>
                    </a:lnTo>
                    <a:lnTo>
                      <a:pt x="513" y="2871"/>
                    </a:lnTo>
                    <a:lnTo>
                      <a:pt x="513" y="2869"/>
                    </a:lnTo>
                    <a:lnTo>
                      <a:pt x="513" y="2867"/>
                    </a:lnTo>
                    <a:lnTo>
                      <a:pt x="514" y="2867"/>
                    </a:lnTo>
                    <a:lnTo>
                      <a:pt x="515" y="2865"/>
                    </a:lnTo>
                    <a:lnTo>
                      <a:pt x="519" y="2862"/>
                    </a:lnTo>
                    <a:lnTo>
                      <a:pt x="517" y="2860"/>
                    </a:lnTo>
                    <a:lnTo>
                      <a:pt x="517" y="2859"/>
                    </a:lnTo>
                    <a:lnTo>
                      <a:pt x="518" y="2858"/>
                    </a:lnTo>
                    <a:lnTo>
                      <a:pt x="521" y="2858"/>
                    </a:lnTo>
                    <a:lnTo>
                      <a:pt x="523" y="2855"/>
                    </a:lnTo>
                    <a:lnTo>
                      <a:pt x="527" y="2855"/>
                    </a:lnTo>
                    <a:lnTo>
                      <a:pt x="525" y="2850"/>
                    </a:lnTo>
                    <a:lnTo>
                      <a:pt x="526" y="2847"/>
                    </a:lnTo>
                    <a:lnTo>
                      <a:pt x="524" y="2839"/>
                    </a:lnTo>
                    <a:lnTo>
                      <a:pt x="526" y="2830"/>
                    </a:lnTo>
                    <a:lnTo>
                      <a:pt x="529" y="2827"/>
                    </a:lnTo>
                    <a:lnTo>
                      <a:pt x="544" y="2826"/>
                    </a:lnTo>
                    <a:lnTo>
                      <a:pt x="544" y="2817"/>
                    </a:lnTo>
                    <a:lnTo>
                      <a:pt x="548" y="2810"/>
                    </a:lnTo>
                    <a:lnTo>
                      <a:pt x="553" y="2810"/>
                    </a:lnTo>
                    <a:lnTo>
                      <a:pt x="556" y="2810"/>
                    </a:lnTo>
                    <a:lnTo>
                      <a:pt x="560" y="2815"/>
                    </a:lnTo>
                    <a:lnTo>
                      <a:pt x="564" y="2816"/>
                    </a:lnTo>
                    <a:lnTo>
                      <a:pt x="566" y="2816"/>
                    </a:lnTo>
                    <a:lnTo>
                      <a:pt x="569" y="2814"/>
                    </a:lnTo>
                    <a:lnTo>
                      <a:pt x="580" y="2812"/>
                    </a:lnTo>
                    <a:lnTo>
                      <a:pt x="588" y="2818"/>
                    </a:lnTo>
                    <a:lnTo>
                      <a:pt x="591" y="2820"/>
                    </a:lnTo>
                    <a:lnTo>
                      <a:pt x="596" y="2829"/>
                    </a:lnTo>
                    <a:lnTo>
                      <a:pt x="597" y="2837"/>
                    </a:lnTo>
                    <a:lnTo>
                      <a:pt x="606" y="2841"/>
                    </a:lnTo>
                    <a:lnTo>
                      <a:pt x="607" y="2843"/>
                    </a:lnTo>
                    <a:lnTo>
                      <a:pt x="606" y="2848"/>
                    </a:lnTo>
                    <a:lnTo>
                      <a:pt x="606" y="2851"/>
                    </a:lnTo>
                    <a:lnTo>
                      <a:pt x="607" y="2852"/>
                    </a:lnTo>
                    <a:lnTo>
                      <a:pt x="608" y="2855"/>
                    </a:lnTo>
                    <a:lnTo>
                      <a:pt x="616" y="2859"/>
                    </a:lnTo>
                    <a:lnTo>
                      <a:pt x="624" y="2857"/>
                    </a:lnTo>
                    <a:lnTo>
                      <a:pt x="628" y="2852"/>
                    </a:lnTo>
                    <a:lnTo>
                      <a:pt x="630" y="2849"/>
                    </a:lnTo>
                    <a:lnTo>
                      <a:pt x="631" y="2845"/>
                    </a:lnTo>
                    <a:lnTo>
                      <a:pt x="636" y="2837"/>
                    </a:lnTo>
                    <a:lnTo>
                      <a:pt x="640" y="2836"/>
                    </a:lnTo>
                    <a:lnTo>
                      <a:pt x="643" y="2837"/>
                    </a:lnTo>
                    <a:lnTo>
                      <a:pt x="647" y="2837"/>
                    </a:lnTo>
                    <a:lnTo>
                      <a:pt x="653" y="2831"/>
                    </a:lnTo>
                    <a:lnTo>
                      <a:pt x="660" y="2822"/>
                    </a:lnTo>
                    <a:lnTo>
                      <a:pt x="662" y="2820"/>
                    </a:lnTo>
                    <a:lnTo>
                      <a:pt x="663" y="2815"/>
                    </a:lnTo>
                    <a:lnTo>
                      <a:pt x="662" y="2799"/>
                    </a:lnTo>
                    <a:lnTo>
                      <a:pt x="658" y="2785"/>
                    </a:lnTo>
                    <a:lnTo>
                      <a:pt x="655" y="2779"/>
                    </a:lnTo>
                    <a:lnTo>
                      <a:pt x="642" y="2769"/>
                    </a:lnTo>
                    <a:lnTo>
                      <a:pt x="642" y="2757"/>
                    </a:lnTo>
                    <a:lnTo>
                      <a:pt x="638" y="2754"/>
                    </a:lnTo>
                    <a:lnTo>
                      <a:pt x="636" y="2753"/>
                    </a:lnTo>
                    <a:lnTo>
                      <a:pt x="630" y="2756"/>
                    </a:lnTo>
                    <a:lnTo>
                      <a:pt x="627" y="2760"/>
                    </a:lnTo>
                    <a:lnTo>
                      <a:pt x="622" y="2763"/>
                    </a:lnTo>
                    <a:lnTo>
                      <a:pt x="620" y="2763"/>
                    </a:lnTo>
                    <a:lnTo>
                      <a:pt x="620" y="2758"/>
                    </a:lnTo>
                    <a:lnTo>
                      <a:pt x="624" y="2754"/>
                    </a:lnTo>
                    <a:lnTo>
                      <a:pt x="622" y="2748"/>
                    </a:lnTo>
                    <a:lnTo>
                      <a:pt x="616" y="2741"/>
                    </a:lnTo>
                    <a:lnTo>
                      <a:pt x="615" y="2731"/>
                    </a:lnTo>
                    <a:lnTo>
                      <a:pt x="609" y="2723"/>
                    </a:lnTo>
                    <a:lnTo>
                      <a:pt x="601" y="2722"/>
                    </a:lnTo>
                    <a:lnTo>
                      <a:pt x="599" y="2717"/>
                    </a:lnTo>
                    <a:lnTo>
                      <a:pt x="600" y="2713"/>
                    </a:lnTo>
                    <a:lnTo>
                      <a:pt x="600" y="2711"/>
                    </a:lnTo>
                    <a:lnTo>
                      <a:pt x="598" y="2704"/>
                    </a:lnTo>
                    <a:lnTo>
                      <a:pt x="599" y="2698"/>
                    </a:lnTo>
                    <a:lnTo>
                      <a:pt x="598" y="2698"/>
                    </a:lnTo>
                    <a:lnTo>
                      <a:pt x="596" y="2700"/>
                    </a:lnTo>
                    <a:lnTo>
                      <a:pt x="595" y="2700"/>
                    </a:lnTo>
                    <a:lnTo>
                      <a:pt x="595" y="2695"/>
                    </a:lnTo>
                    <a:lnTo>
                      <a:pt x="594" y="2693"/>
                    </a:lnTo>
                    <a:lnTo>
                      <a:pt x="593" y="2693"/>
                    </a:lnTo>
                    <a:lnTo>
                      <a:pt x="591" y="2692"/>
                    </a:lnTo>
                    <a:lnTo>
                      <a:pt x="593" y="2687"/>
                    </a:lnTo>
                    <a:lnTo>
                      <a:pt x="594" y="2673"/>
                    </a:lnTo>
                    <a:lnTo>
                      <a:pt x="596" y="2671"/>
                    </a:lnTo>
                    <a:lnTo>
                      <a:pt x="598" y="2669"/>
                    </a:lnTo>
                    <a:lnTo>
                      <a:pt x="599" y="2667"/>
                    </a:lnTo>
                    <a:lnTo>
                      <a:pt x="601" y="2665"/>
                    </a:lnTo>
                    <a:lnTo>
                      <a:pt x="604" y="2660"/>
                    </a:lnTo>
                    <a:lnTo>
                      <a:pt x="605" y="2649"/>
                    </a:lnTo>
                    <a:lnTo>
                      <a:pt x="605" y="2646"/>
                    </a:lnTo>
                    <a:lnTo>
                      <a:pt x="608" y="2645"/>
                    </a:lnTo>
                    <a:lnTo>
                      <a:pt x="609" y="2644"/>
                    </a:lnTo>
                    <a:lnTo>
                      <a:pt x="609" y="2641"/>
                    </a:lnTo>
                    <a:lnTo>
                      <a:pt x="608" y="2640"/>
                    </a:lnTo>
                    <a:lnTo>
                      <a:pt x="606" y="2639"/>
                    </a:lnTo>
                    <a:lnTo>
                      <a:pt x="608" y="2635"/>
                    </a:lnTo>
                    <a:lnTo>
                      <a:pt x="607" y="2633"/>
                    </a:lnTo>
                    <a:lnTo>
                      <a:pt x="609" y="2631"/>
                    </a:lnTo>
                    <a:lnTo>
                      <a:pt x="610" y="2627"/>
                    </a:lnTo>
                    <a:lnTo>
                      <a:pt x="612" y="2628"/>
                    </a:lnTo>
                    <a:lnTo>
                      <a:pt x="614" y="2629"/>
                    </a:lnTo>
                    <a:lnTo>
                      <a:pt x="620" y="2618"/>
                    </a:lnTo>
                    <a:lnTo>
                      <a:pt x="620" y="2613"/>
                    </a:lnTo>
                    <a:lnTo>
                      <a:pt x="620" y="2612"/>
                    </a:lnTo>
                    <a:lnTo>
                      <a:pt x="624" y="2611"/>
                    </a:lnTo>
                    <a:lnTo>
                      <a:pt x="626" y="2609"/>
                    </a:lnTo>
                    <a:lnTo>
                      <a:pt x="628" y="2603"/>
                    </a:lnTo>
                    <a:lnTo>
                      <a:pt x="629" y="2602"/>
                    </a:lnTo>
                    <a:lnTo>
                      <a:pt x="637" y="2594"/>
                    </a:lnTo>
                    <a:lnTo>
                      <a:pt x="638" y="2592"/>
                    </a:lnTo>
                    <a:lnTo>
                      <a:pt x="639" y="2587"/>
                    </a:lnTo>
                    <a:lnTo>
                      <a:pt x="642" y="2580"/>
                    </a:lnTo>
                    <a:lnTo>
                      <a:pt x="645" y="2572"/>
                    </a:lnTo>
                    <a:lnTo>
                      <a:pt x="649" y="2568"/>
                    </a:lnTo>
                    <a:lnTo>
                      <a:pt x="655" y="2562"/>
                    </a:lnTo>
                    <a:lnTo>
                      <a:pt x="660" y="2565"/>
                    </a:lnTo>
                    <a:lnTo>
                      <a:pt x="661" y="2562"/>
                    </a:lnTo>
                    <a:lnTo>
                      <a:pt x="664" y="2559"/>
                    </a:lnTo>
                    <a:lnTo>
                      <a:pt x="671" y="2558"/>
                    </a:lnTo>
                    <a:lnTo>
                      <a:pt x="672" y="2559"/>
                    </a:lnTo>
                    <a:lnTo>
                      <a:pt x="673" y="2556"/>
                    </a:lnTo>
                    <a:lnTo>
                      <a:pt x="674" y="2556"/>
                    </a:lnTo>
                    <a:lnTo>
                      <a:pt x="677" y="2558"/>
                    </a:lnTo>
                    <a:lnTo>
                      <a:pt x="690" y="2550"/>
                    </a:lnTo>
                    <a:lnTo>
                      <a:pt x="694" y="2548"/>
                    </a:lnTo>
                    <a:lnTo>
                      <a:pt x="701" y="2542"/>
                    </a:lnTo>
                    <a:lnTo>
                      <a:pt x="709" y="2540"/>
                    </a:lnTo>
                    <a:lnTo>
                      <a:pt x="711" y="2537"/>
                    </a:lnTo>
                    <a:lnTo>
                      <a:pt x="713" y="2532"/>
                    </a:lnTo>
                    <a:lnTo>
                      <a:pt x="712" y="2528"/>
                    </a:lnTo>
                    <a:lnTo>
                      <a:pt x="712" y="2527"/>
                    </a:lnTo>
                    <a:lnTo>
                      <a:pt x="714" y="2521"/>
                    </a:lnTo>
                    <a:lnTo>
                      <a:pt x="714" y="2514"/>
                    </a:lnTo>
                    <a:lnTo>
                      <a:pt x="725" y="2500"/>
                    </a:lnTo>
                    <a:lnTo>
                      <a:pt x="732" y="2493"/>
                    </a:lnTo>
                    <a:lnTo>
                      <a:pt x="735" y="2487"/>
                    </a:lnTo>
                    <a:lnTo>
                      <a:pt x="741" y="2475"/>
                    </a:lnTo>
                    <a:lnTo>
                      <a:pt x="742" y="2470"/>
                    </a:lnTo>
                    <a:lnTo>
                      <a:pt x="741" y="2468"/>
                    </a:lnTo>
                    <a:lnTo>
                      <a:pt x="738" y="2463"/>
                    </a:lnTo>
                    <a:lnTo>
                      <a:pt x="736" y="2459"/>
                    </a:lnTo>
                    <a:lnTo>
                      <a:pt x="738" y="2457"/>
                    </a:lnTo>
                    <a:lnTo>
                      <a:pt x="739" y="2455"/>
                    </a:lnTo>
                    <a:lnTo>
                      <a:pt x="743" y="2453"/>
                    </a:lnTo>
                    <a:lnTo>
                      <a:pt x="744" y="2448"/>
                    </a:lnTo>
                    <a:lnTo>
                      <a:pt x="745" y="2448"/>
                    </a:lnTo>
                    <a:lnTo>
                      <a:pt x="746" y="2448"/>
                    </a:lnTo>
                    <a:lnTo>
                      <a:pt x="746" y="2445"/>
                    </a:lnTo>
                    <a:lnTo>
                      <a:pt x="747" y="2443"/>
                    </a:lnTo>
                    <a:lnTo>
                      <a:pt x="750" y="2442"/>
                    </a:lnTo>
                    <a:lnTo>
                      <a:pt x="754" y="2434"/>
                    </a:lnTo>
                    <a:lnTo>
                      <a:pt x="757" y="2428"/>
                    </a:lnTo>
                    <a:lnTo>
                      <a:pt x="761" y="2425"/>
                    </a:lnTo>
                    <a:lnTo>
                      <a:pt x="762" y="2422"/>
                    </a:lnTo>
                    <a:lnTo>
                      <a:pt x="763" y="2416"/>
                    </a:lnTo>
                    <a:lnTo>
                      <a:pt x="766" y="2412"/>
                    </a:lnTo>
                    <a:lnTo>
                      <a:pt x="769" y="2408"/>
                    </a:lnTo>
                    <a:lnTo>
                      <a:pt x="769" y="2406"/>
                    </a:lnTo>
                    <a:lnTo>
                      <a:pt x="766" y="2404"/>
                    </a:lnTo>
                    <a:lnTo>
                      <a:pt x="763" y="2395"/>
                    </a:lnTo>
                    <a:lnTo>
                      <a:pt x="764" y="2394"/>
                    </a:lnTo>
                    <a:lnTo>
                      <a:pt x="765" y="2391"/>
                    </a:lnTo>
                    <a:lnTo>
                      <a:pt x="765" y="2389"/>
                    </a:lnTo>
                    <a:lnTo>
                      <a:pt x="771" y="2385"/>
                    </a:lnTo>
                    <a:lnTo>
                      <a:pt x="771" y="2382"/>
                    </a:lnTo>
                    <a:lnTo>
                      <a:pt x="773" y="2380"/>
                    </a:lnTo>
                    <a:lnTo>
                      <a:pt x="773" y="2379"/>
                    </a:lnTo>
                    <a:lnTo>
                      <a:pt x="773" y="2377"/>
                    </a:lnTo>
                    <a:lnTo>
                      <a:pt x="771" y="2372"/>
                    </a:lnTo>
                    <a:lnTo>
                      <a:pt x="772" y="2370"/>
                    </a:lnTo>
                    <a:lnTo>
                      <a:pt x="775" y="2363"/>
                    </a:lnTo>
                    <a:lnTo>
                      <a:pt x="780" y="2358"/>
                    </a:lnTo>
                    <a:lnTo>
                      <a:pt x="781" y="2358"/>
                    </a:lnTo>
                    <a:lnTo>
                      <a:pt x="782" y="2358"/>
                    </a:lnTo>
                    <a:lnTo>
                      <a:pt x="784" y="2358"/>
                    </a:lnTo>
                    <a:lnTo>
                      <a:pt x="788" y="2353"/>
                    </a:lnTo>
                    <a:lnTo>
                      <a:pt x="790" y="2351"/>
                    </a:lnTo>
                    <a:lnTo>
                      <a:pt x="790" y="2341"/>
                    </a:lnTo>
                    <a:lnTo>
                      <a:pt x="792" y="2337"/>
                    </a:lnTo>
                    <a:lnTo>
                      <a:pt x="791" y="2334"/>
                    </a:lnTo>
                    <a:lnTo>
                      <a:pt x="788" y="2330"/>
                    </a:lnTo>
                    <a:lnTo>
                      <a:pt x="793" y="2315"/>
                    </a:lnTo>
                    <a:lnTo>
                      <a:pt x="791" y="2310"/>
                    </a:lnTo>
                    <a:lnTo>
                      <a:pt x="791" y="2309"/>
                    </a:lnTo>
                    <a:lnTo>
                      <a:pt x="793" y="2307"/>
                    </a:lnTo>
                    <a:lnTo>
                      <a:pt x="795" y="2307"/>
                    </a:lnTo>
                    <a:lnTo>
                      <a:pt x="800" y="2306"/>
                    </a:lnTo>
                    <a:lnTo>
                      <a:pt x="800" y="2304"/>
                    </a:lnTo>
                    <a:lnTo>
                      <a:pt x="804" y="2301"/>
                    </a:lnTo>
                    <a:lnTo>
                      <a:pt x="805" y="2300"/>
                    </a:lnTo>
                    <a:lnTo>
                      <a:pt x="808" y="2299"/>
                    </a:lnTo>
                    <a:lnTo>
                      <a:pt x="812" y="2298"/>
                    </a:lnTo>
                    <a:lnTo>
                      <a:pt x="815" y="2296"/>
                    </a:lnTo>
                    <a:lnTo>
                      <a:pt x="819" y="2293"/>
                    </a:lnTo>
                    <a:lnTo>
                      <a:pt x="824" y="2291"/>
                    </a:lnTo>
                    <a:lnTo>
                      <a:pt x="829" y="2292"/>
                    </a:lnTo>
                    <a:lnTo>
                      <a:pt x="834" y="2289"/>
                    </a:lnTo>
                    <a:lnTo>
                      <a:pt x="837" y="2290"/>
                    </a:lnTo>
                    <a:lnTo>
                      <a:pt x="839" y="2289"/>
                    </a:lnTo>
                    <a:lnTo>
                      <a:pt x="842" y="2288"/>
                    </a:lnTo>
                    <a:lnTo>
                      <a:pt x="845" y="2287"/>
                    </a:lnTo>
                    <a:lnTo>
                      <a:pt x="847" y="2284"/>
                    </a:lnTo>
                    <a:lnTo>
                      <a:pt x="849" y="2286"/>
                    </a:lnTo>
                    <a:lnTo>
                      <a:pt x="852" y="2289"/>
                    </a:lnTo>
                    <a:lnTo>
                      <a:pt x="855" y="2290"/>
                    </a:lnTo>
                    <a:lnTo>
                      <a:pt x="857" y="2291"/>
                    </a:lnTo>
                    <a:lnTo>
                      <a:pt x="863" y="2292"/>
                    </a:lnTo>
                    <a:lnTo>
                      <a:pt x="868" y="2291"/>
                    </a:lnTo>
                    <a:lnTo>
                      <a:pt x="873" y="2289"/>
                    </a:lnTo>
                    <a:lnTo>
                      <a:pt x="876" y="2283"/>
                    </a:lnTo>
                    <a:lnTo>
                      <a:pt x="877" y="2283"/>
                    </a:lnTo>
                    <a:lnTo>
                      <a:pt x="878" y="2281"/>
                    </a:lnTo>
                    <a:lnTo>
                      <a:pt x="880" y="2280"/>
                    </a:lnTo>
                    <a:lnTo>
                      <a:pt x="881" y="2278"/>
                    </a:lnTo>
                    <a:lnTo>
                      <a:pt x="884" y="2275"/>
                    </a:lnTo>
                    <a:lnTo>
                      <a:pt x="880" y="2270"/>
                    </a:lnTo>
                    <a:lnTo>
                      <a:pt x="880" y="2268"/>
                    </a:lnTo>
                    <a:lnTo>
                      <a:pt x="878" y="2268"/>
                    </a:lnTo>
                    <a:lnTo>
                      <a:pt x="878" y="2265"/>
                    </a:lnTo>
                    <a:lnTo>
                      <a:pt x="876" y="2266"/>
                    </a:lnTo>
                    <a:lnTo>
                      <a:pt x="870" y="2266"/>
                    </a:lnTo>
                    <a:lnTo>
                      <a:pt x="868" y="2265"/>
                    </a:lnTo>
                    <a:lnTo>
                      <a:pt x="869" y="2255"/>
                    </a:lnTo>
                    <a:lnTo>
                      <a:pt x="867" y="2246"/>
                    </a:lnTo>
                    <a:lnTo>
                      <a:pt x="867" y="2242"/>
                    </a:lnTo>
                    <a:lnTo>
                      <a:pt x="870" y="2239"/>
                    </a:lnTo>
                    <a:lnTo>
                      <a:pt x="871" y="2239"/>
                    </a:lnTo>
                    <a:lnTo>
                      <a:pt x="876" y="2240"/>
                    </a:lnTo>
                    <a:lnTo>
                      <a:pt x="884" y="2240"/>
                    </a:lnTo>
                    <a:lnTo>
                      <a:pt x="884" y="2239"/>
                    </a:lnTo>
                    <a:lnTo>
                      <a:pt x="884" y="2238"/>
                    </a:lnTo>
                    <a:lnTo>
                      <a:pt x="883" y="2237"/>
                    </a:lnTo>
                    <a:lnTo>
                      <a:pt x="885" y="2236"/>
                    </a:lnTo>
                    <a:lnTo>
                      <a:pt x="883" y="2234"/>
                    </a:lnTo>
                    <a:lnTo>
                      <a:pt x="884" y="2229"/>
                    </a:lnTo>
                    <a:lnTo>
                      <a:pt x="880" y="2228"/>
                    </a:lnTo>
                    <a:lnTo>
                      <a:pt x="879" y="2224"/>
                    </a:lnTo>
                    <a:lnTo>
                      <a:pt x="880" y="2222"/>
                    </a:lnTo>
                    <a:lnTo>
                      <a:pt x="884" y="2222"/>
                    </a:lnTo>
                    <a:lnTo>
                      <a:pt x="881" y="2219"/>
                    </a:lnTo>
                    <a:lnTo>
                      <a:pt x="883" y="2215"/>
                    </a:lnTo>
                    <a:lnTo>
                      <a:pt x="881" y="2211"/>
                    </a:lnTo>
                    <a:lnTo>
                      <a:pt x="884" y="2208"/>
                    </a:lnTo>
                    <a:lnTo>
                      <a:pt x="884" y="2206"/>
                    </a:lnTo>
                    <a:lnTo>
                      <a:pt x="886" y="2203"/>
                    </a:lnTo>
                    <a:lnTo>
                      <a:pt x="888" y="2205"/>
                    </a:lnTo>
                    <a:lnTo>
                      <a:pt x="890" y="2201"/>
                    </a:lnTo>
                    <a:lnTo>
                      <a:pt x="894" y="2201"/>
                    </a:lnTo>
                    <a:lnTo>
                      <a:pt x="894" y="2200"/>
                    </a:lnTo>
                    <a:lnTo>
                      <a:pt x="895" y="2199"/>
                    </a:lnTo>
                    <a:lnTo>
                      <a:pt x="897" y="2198"/>
                    </a:lnTo>
                    <a:lnTo>
                      <a:pt x="905" y="2200"/>
                    </a:lnTo>
                    <a:lnTo>
                      <a:pt x="910" y="2205"/>
                    </a:lnTo>
                    <a:lnTo>
                      <a:pt x="914" y="2211"/>
                    </a:lnTo>
                    <a:lnTo>
                      <a:pt x="915" y="2220"/>
                    </a:lnTo>
                    <a:lnTo>
                      <a:pt x="922" y="2226"/>
                    </a:lnTo>
                    <a:lnTo>
                      <a:pt x="925" y="2232"/>
                    </a:lnTo>
                    <a:lnTo>
                      <a:pt x="929" y="2238"/>
                    </a:lnTo>
                    <a:lnTo>
                      <a:pt x="930" y="2239"/>
                    </a:lnTo>
                    <a:lnTo>
                      <a:pt x="933" y="2227"/>
                    </a:lnTo>
                    <a:lnTo>
                      <a:pt x="936" y="2222"/>
                    </a:lnTo>
                    <a:lnTo>
                      <a:pt x="943" y="2218"/>
                    </a:lnTo>
                    <a:lnTo>
                      <a:pt x="951" y="2207"/>
                    </a:lnTo>
                    <a:lnTo>
                      <a:pt x="959" y="2196"/>
                    </a:lnTo>
                    <a:lnTo>
                      <a:pt x="966" y="2185"/>
                    </a:lnTo>
                    <a:lnTo>
                      <a:pt x="973" y="2175"/>
                    </a:lnTo>
                    <a:lnTo>
                      <a:pt x="982" y="2165"/>
                    </a:lnTo>
                    <a:lnTo>
                      <a:pt x="982" y="2164"/>
                    </a:lnTo>
                    <a:lnTo>
                      <a:pt x="987" y="2154"/>
                    </a:lnTo>
                    <a:lnTo>
                      <a:pt x="993" y="2144"/>
                    </a:lnTo>
                    <a:lnTo>
                      <a:pt x="997" y="2138"/>
                    </a:lnTo>
                    <a:lnTo>
                      <a:pt x="998" y="2128"/>
                    </a:lnTo>
                    <a:lnTo>
                      <a:pt x="1000" y="2126"/>
                    </a:lnTo>
                    <a:lnTo>
                      <a:pt x="1004" y="2123"/>
                    </a:lnTo>
                    <a:lnTo>
                      <a:pt x="1008" y="2121"/>
                    </a:lnTo>
                    <a:lnTo>
                      <a:pt x="1018" y="2112"/>
                    </a:lnTo>
                    <a:lnTo>
                      <a:pt x="1019" y="2110"/>
                    </a:lnTo>
                    <a:lnTo>
                      <a:pt x="1021" y="2106"/>
                    </a:lnTo>
                    <a:lnTo>
                      <a:pt x="1020" y="2095"/>
                    </a:lnTo>
                    <a:lnTo>
                      <a:pt x="1021" y="2091"/>
                    </a:lnTo>
                    <a:lnTo>
                      <a:pt x="1022" y="2087"/>
                    </a:lnTo>
                    <a:lnTo>
                      <a:pt x="1029" y="2077"/>
                    </a:lnTo>
                    <a:lnTo>
                      <a:pt x="1031" y="2076"/>
                    </a:lnTo>
                    <a:lnTo>
                      <a:pt x="1032" y="2075"/>
                    </a:lnTo>
                    <a:lnTo>
                      <a:pt x="1037" y="2072"/>
                    </a:lnTo>
                    <a:lnTo>
                      <a:pt x="1040" y="2072"/>
                    </a:lnTo>
                    <a:lnTo>
                      <a:pt x="1044" y="2074"/>
                    </a:lnTo>
                    <a:lnTo>
                      <a:pt x="1059" y="2070"/>
                    </a:lnTo>
                    <a:lnTo>
                      <a:pt x="1064" y="2068"/>
                    </a:lnTo>
                    <a:lnTo>
                      <a:pt x="1068" y="2069"/>
                    </a:lnTo>
                    <a:lnTo>
                      <a:pt x="1081" y="2070"/>
                    </a:lnTo>
                    <a:lnTo>
                      <a:pt x="1085" y="2069"/>
                    </a:lnTo>
                    <a:lnTo>
                      <a:pt x="1094" y="2070"/>
                    </a:lnTo>
                    <a:lnTo>
                      <a:pt x="1105" y="2069"/>
                    </a:lnTo>
                    <a:lnTo>
                      <a:pt x="1108" y="2069"/>
                    </a:lnTo>
                    <a:lnTo>
                      <a:pt x="1112" y="2065"/>
                    </a:lnTo>
                    <a:lnTo>
                      <a:pt x="1113" y="2064"/>
                    </a:lnTo>
                    <a:lnTo>
                      <a:pt x="1116" y="2062"/>
                    </a:lnTo>
                    <a:lnTo>
                      <a:pt x="1118" y="2062"/>
                    </a:lnTo>
                    <a:lnTo>
                      <a:pt x="1128" y="2062"/>
                    </a:lnTo>
                    <a:lnTo>
                      <a:pt x="1137" y="2063"/>
                    </a:lnTo>
                    <a:lnTo>
                      <a:pt x="1142" y="2064"/>
                    </a:lnTo>
                    <a:lnTo>
                      <a:pt x="1145" y="2064"/>
                    </a:lnTo>
                    <a:lnTo>
                      <a:pt x="1147" y="2064"/>
                    </a:lnTo>
                    <a:lnTo>
                      <a:pt x="1152" y="2060"/>
                    </a:lnTo>
                    <a:lnTo>
                      <a:pt x="1159" y="2061"/>
                    </a:lnTo>
                    <a:lnTo>
                      <a:pt x="1178" y="2062"/>
                    </a:lnTo>
                    <a:lnTo>
                      <a:pt x="1181" y="2061"/>
                    </a:lnTo>
                    <a:lnTo>
                      <a:pt x="1184" y="2056"/>
                    </a:lnTo>
                    <a:lnTo>
                      <a:pt x="1189" y="2056"/>
                    </a:lnTo>
                    <a:lnTo>
                      <a:pt x="1190" y="2054"/>
                    </a:lnTo>
                    <a:lnTo>
                      <a:pt x="1192" y="2052"/>
                    </a:lnTo>
                    <a:lnTo>
                      <a:pt x="1195" y="2051"/>
                    </a:lnTo>
                    <a:lnTo>
                      <a:pt x="1200" y="2049"/>
                    </a:lnTo>
                    <a:lnTo>
                      <a:pt x="1202" y="2049"/>
                    </a:lnTo>
                    <a:lnTo>
                      <a:pt x="1206" y="2051"/>
                    </a:lnTo>
                    <a:lnTo>
                      <a:pt x="1209" y="2052"/>
                    </a:lnTo>
                    <a:lnTo>
                      <a:pt x="1215" y="2052"/>
                    </a:lnTo>
                    <a:lnTo>
                      <a:pt x="1218" y="2054"/>
                    </a:lnTo>
                    <a:lnTo>
                      <a:pt x="1221" y="2056"/>
                    </a:lnTo>
                    <a:lnTo>
                      <a:pt x="1223" y="2056"/>
                    </a:lnTo>
                    <a:lnTo>
                      <a:pt x="1226" y="2055"/>
                    </a:lnTo>
                    <a:lnTo>
                      <a:pt x="1229" y="2053"/>
                    </a:lnTo>
                    <a:lnTo>
                      <a:pt x="1233" y="2048"/>
                    </a:lnTo>
                    <a:lnTo>
                      <a:pt x="1237" y="2042"/>
                    </a:lnTo>
                    <a:lnTo>
                      <a:pt x="1239" y="2038"/>
                    </a:lnTo>
                    <a:lnTo>
                      <a:pt x="1240" y="2033"/>
                    </a:lnTo>
                    <a:lnTo>
                      <a:pt x="1241" y="2030"/>
                    </a:lnTo>
                    <a:lnTo>
                      <a:pt x="1242" y="2025"/>
                    </a:lnTo>
                    <a:lnTo>
                      <a:pt x="1246" y="2020"/>
                    </a:lnTo>
                    <a:lnTo>
                      <a:pt x="1250" y="2013"/>
                    </a:lnTo>
                    <a:lnTo>
                      <a:pt x="1252" y="2010"/>
                    </a:lnTo>
                    <a:lnTo>
                      <a:pt x="1254" y="1999"/>
                    </a:lnTo>
                    <a:lnTo>
                      <a:pt x="1253" y="1996"/>
                    </a:lnTo>
                    <a:lnTo>
                      <a:pt x="1254" y="1992"/>
                    </a:lnTo>
                    <a:lnTo>
                      <a:pt x="1259" y="1980"/>
                    </a:lnTo>
                    <a:lnTo>
                      <a:pt x="1260" y="1973"/>
                    </a:lnTo>
                    <a:lnTo>
                      <a:pt x="1263" y="1969"/>
                    </a:lnTo>
                    <a:lnTo>
                      <a:pt x="1264" y="1967"/>
                    </a:lnTo>
                    <a:lnTo>
                      <a:pt x="1267" y="1961"/>
                    </a:lnTo>
                    <a:lnTo>
                      <a:pt x="1269" y="1955"/>
                    </a:lnTo>
                    <a:lnTo>
                      <a:pt x="1273" y="1953"/>
                    </a:lnTo>
                    <a:lnTo>
                      <a:pt x="1282" y="1955"/>
                    </a:lnTo>
                    <a:lnTo>
                      <a:pt x="1288" y="1952"/>
                    </a:lnTo>
                    <a:lnTo>
                      <a:pt x="1291" y="1951"/>
                    </a:lnTo>
                    <a:lnTo>
                      <a:pt x="1292" y="1952"/>
                    </a:lnTo>
                    <a:lnTo>
                      <a:pt x="1294" y="1951"/>
                    </a:lnTo>
                    <a:lnTo>
                      <a:pt x="1300" y="1948"/>
                    </a:lnTo>
                    <a:lnTo>
                      <a:pt x="1304" y="1948"/>
                    </a:lnTo>
                    <a:lnTo>
                      <a:pt x="1308" y="1948"/>
                    </a:lnTo>
                    <a:lnTo>
                      <a:pt x="1310" y="1946"/>
                    </a:lnTo>
                    <a:lnTo>
                      <a:pt x="1311" y="1944"/>
                    </a:lnTo>
                    <a:lnTo>
                      <a:pt x="1315" y="1940"/>
                    </a:lnTo>
                    <a:lnTo>
                      <a:pt x="1315" y="1938"/>
                    </a:lnTo>
                    <a:lnTo>
                      <a:pt x="1314" y="1935"/>
                    </a:lnTo>
                    <a:lnTo>
                      <a:pt x="1314" y="1934"/>
                    </a:lnTo>
                    <a:lnTo>
                      <a:pt x="1318" y="1929"/>
                    </a:lnTo>
                    <a:lnTo>
                      <a:pt x="1316" y="1928"/>
                    </a:lnTo>
                    <a:lnTo>
                      <a:pt x="1319" y="1926"/>
                    </a:lnTo>
                    <a:lnTo>
                      <a:pt x="1321" y="1926"/>
                    </a:lnTo>
                    <a:lnTo>
                      <a:pt x="1322" y="1923"/>
                    </a:lnTo>
                    <a:lnTo>
                      <a:pt x="1324" y="1923"/>
                    </a:lnTo>
                    <a:lnTo>
                      <a:pt x="1326" y="1920"/>
                    </a:lnTo>
                    <a:lnTo>
                      <a:pt x="1324" y="1916"/>
                    </a:lnTo>
                    <a:lnTo>
                      <a:pt x="1325" y="1913"/>
                    </a:lnTo>
                    <a:lnTo>
                      <a:pt x="1324" y="1911"/>
                    </a:lnTo>
                    <a:lnTo>
                      <a:pt x="1323" y="1910"/>
                    </a:lnTo>
                    <a:lnTo>
                      <a:pt x="1324" y="1908"/>
                    </a:lnTo>
                    <a:lnTo>
                      <a:pt x="1329" y="1906"/>
                    </a:lnTo>
                    <a:lnTo>
                      <a:pt x="1333" y="1905"/>
                    </a:lnTo>
                    <a:lnTo>
                      <a:pt x="1333" y="1904"/>
                    </a:lnTo>
                    <a:lnTo>
                      <a:pt x="1340" y="1895"/>
                    </a:lnTo>
                    <a:lnTo>
                      <a:pt x="1351" y="1888"/>
                    </a:lnTo>
                    <a:lnTo>
                      <a:pt x="1360" y="1879"/>
                    </a:lnTo>
                    <a:lnTo>
                      <a:pt x="1361" y="1866"/>
                    </a:lnTo>
                    <a:lnTo>
                      <a:pt x="1353" y="1864"/>
                    </a:lnTo>
                    <a:lnTo>
                      <a:pt x="1331" y="1852"/>
                    </a:lnTo>
                    <a:lnTo>
                      <a:pt x="1321" y="1845"/>
                    </a:lnTo>
                    <a:lnTo>
                      <a:pt x="1300" y="1823"/>
                    </a:lnTo>
                    <a:lnTo>
                      <a:pt x="1291" y="1814"/>
                    </a:lnTo>
                    <a:lnTo>
                      <a:pt x="1280" y="1793"/>
                    </a:lnTo>
                    <a:lnTo>
                      <a:pt x="1273" y="1781"/>
                    </a:lnTo>
                    <a:lnTo>
                      <a:pt x="1248" y="1729"/>
                    </a:lnTo>
                    <a:lnTo>
                      <a:pt x="1244" y="1727"/>
                    </a:lnTo>
                    <a:lnTo>
                      <a:pt x="1241" y="1727"/>
                    </a:lnTo>
                    <a:lnTo>
                      <a:pt x="1241" y="1729"/>
                    </a:lnTo>
                    <a:lnTo>
                      <a:pt x="1238" y="1728"/>
                    </a:lnTo>
                    <a:lnTo>
                      <a:pt x="1236" y="1729"/>
                    </a:lnTo>
                    <a:lnTo>
                      <a:pt x="1235" y="1728"/>
                    </a:lnTo>
                    <a:lnTo>
                      <a:pt x="1233" y="1728"/>
                    </a:lnTo>
                    <a:lnTo>
                      <a:pt x="1233" y="1724"/>
                    </a:lnTo>
                    <a:lnTo>
                      <a:pt x="1231" y="1725"/>
                    </a:lnTo>
                    <a:lnTo>
                      <a:pt x="1228" y="1723"/>
                    </a:lnTo>
                    <a:lnTo>
                      <a:pt x="1227" y="1724"/>
                    </a:lnTo>
                    <a:lnTo>
                      <a:pt x="1225" y="1724"/>
                    </a:lnTo>
                    <a:lnTo>
                      <a:pt x="1223" y="1727"/>
                    </a:lnTo>
                    <a:lnTo>
                      <a:pt x="1221" y="1727"/>
                    </a:lnTo>
                    <a:lnTo>
                      <a:pt x="1219" y="1728"/>
                    </a:lnTo>
                    <a:lnTo>
                      <a:pt x="1217" y="1728"/>
                    </a:lnTo>
                    <a:lnTo>
                      <a:pt x="1208" y="1730"/>
                    </a:lnTo>
                    <a:lnTo>
                      <a:pt x="1202" y="1730"/>
                    </a:lnTo>
                    <a:lnTo>
                      <a:pt x="1192" y="1739"/>
                    </a:lnTo>
                    <a:lnTo>
                      <a:pt x="1176" y="1745"/>
                    </a:lnTo>
                    <a:lnTo>
                      <a:pt x="1164" y="1748"/>
                    </a:lnTo>
                    <a:lnTo>
                      <a:pt x="1156" y="1749"/>
                    </a:lnTo>
                    <a:lnTo>
                      <a:pt x="1149" y="1745"/>
                    </a:lnTo>
                    <a:lnTo>
                      <a:pt x="1148" y="1743"/>
                    </a:lnTo>
                    <a:lnTo>
                      <a:pt x="1150" y="1741"/>
                    </a:lnTo>
                    <a:lnTo>
                      <a:pt x="1154" y="1732"/>
                    </a:lnTo>
                    <a:lnTo>
                      <a:pt x="1152" y="1729"/>
                    </a:lnTo>
                    <a:lnTo>
                      <a:pt x="1146" y="1725"/>
                    </a:lnTo>
                    <a:lnTo>
                      <a:pt x="1135" y="1727"/>
                    </a:lnTo>
                    <a:lnTo>
                      <a:pt x="1125" y="1733"/>
                    </a:lnTo>
                    <a:lnTo>
                      <a:pt x="1118" y="1734"/>
                    </a:lnTo>
                    <a:lnTo>
                      <a:pt x="1111" y="1746"/>
                    </a:lnTo>
                    <a:lnTo>
                      <a:pt x="1108" y="1746"/>
                    </a:lnTo>
                    <a:lnTo>
                      <a:pt x="1106" y="1744"/>
                    </a:lnTo>
                    <a:lnTo>
                      <a:pt x="1094" y="1733"/>
                    </a:lnTo>
                    <a:lnTo>
                      <a:pt x="1088" y="1723"/>
                    </a:lnTo>
                    <a:lnTo>
                      <a:pt x="1087" y="1707"/>
                    </a:lnTo>
                    <a:lnTo>
                      <a:pt x="1086" y="1704"/>
                    </a:lnTo>
                    <a:lnTo>
                      <a:pt x="1081" y="1698"/>
                    </a:lnTo>
                    <a:lnTo>
                      <a:pt x="1076" y="1696"/>
                    </a:lnTo>
                    <a:lnTo>
                      <a:pt x="1070" y="1699"/>
                    </a:lnTo>
                    <a:lnTo>
                      <a:pt x="1061" y="1703"/>
                    </a:lnTo>
                    <a:lnTo>
                      <a:pt x="1055" y="1704"/>
                    </a:lnTo>
                    <a:lnTo>
                      <a:pt x="1051" y="1706"/>
                    </a:lnTo>
                    <a:lnTo>
                      <a:pt x="1045" y="1707"/>
                    </a:lnTo>
                    <a:lnTo>
                      <a:pt x="1041" y="1707"/>
                    </a:lnTo>
                    <a:lnTo>
                      <a:pt x="1037" y="1704"/>
                    </a:lnTo>
                    <a:lnTo>
                      <a:pt x="1035" y="1703"/>
                    </a:lnTo>
                    <a:lnTo>
                      <a:pt x="1034" y="1702"/>
                    </a:lnTo>
                    <a:lnTo>
                      <a:pt x="1030" y="1700"/>
                    </a:lnTo>
                    <a:lnTo>
                      <a:pt x="1028" y="1696"/>
                    </a:lnTo>
                    <a:lnTo>
                      <a:pt x="1022" y="1687"/>
                    </a:lnTo>
                    <a:lnTo>
                      <a:pt x="1021" y="1687"/>
                    </a:lnTo>
                    <a:lnTo>
                      <a:pt x="1016" y="1687"/>
                    </a:lnTo>
                    <a:lnTo>
                      <a:pt x="1014" y="1687"/>
                    </a:lnTo>
                    <a:lnTo>
                      <a:pt x="1010" y="1689"/>
                    </a:lnTo>
                    <a:lnTo>
                      <a:pt x="1005" y="1688"/>
                    </a:lnTo>
                    <a:lnTo>
                      <a:pt x="1001" y="1688"/>
                    </a:lnTo>
                    <a:lnTo>
                      <a:pt x="999" y="1690"/>
                    </a:lnTo>
                    <a:lnTo>
                      <a:pt x="993" y="1689"/>
                    </a:lnTo>
                    <a:lnTo>
                      <a:pt x="989" y="1682"/>
                    </a:lnTo>
                    <a:lnTo>
                      <a:pt x="989" y="1677"/>
                    </a:lnTo>
                    <a:lnTo>
                      <a:pt x="985" y="1671"/>
                    </a:lnTo>
                    <a:lnTo>
                      <a:pt x="985" y="1662"/>
                    </a:lnTo>
                    <a:lnTo>
                      <a:pt x="989" y="1657"/>
                    </a:lnTo>
                    <a:lnTo>
                      <a:pt x="990" y="1650"/>
                    </a:lnTo>
                    <a:lnTo>
                      <a:pt x="989" y="1646"/>
                    </a:lnTo>
                    <a:lnTo>
                      <a:pt x="988" y="1645"/>
                    </a:lnTo>
                    <a:lnTo>
                      <a:pt x="980" y="1640"/>
                    </a:lnTo>
                    <a:lnTo>
                      <a:pt x="980" y="1631"/>
                    </a:lnTo>
                    <a:lnTo>
                      <a:pt x="974" y="1616"/>
                    </a:lnTo>
                    <a:lnTo>
                      <a:pt x="973" y="1610"/>
                    </a:lnTo>
                    <a:lnTo>
                      <a:pt x="978" y="1601"/>
                    </a:lnTo>
                    <a:lnTo>
                      <a:pt x="980" y="1599"/>
                    </a:lnTo>
                    <a:lnTo>
                      <a:pt x="983" y="1588"/>
                    </a:lnTo>
                    <a:lnTo>
                      <a:pt x="985" y="1582"/>
                    </a:lnTo>
                    <a:lnTo>
                      <a:pt x="987" y="1569"/>
                    </a:lnTo>
                    <a:lnTo>
                      <a:pt x="988" y="1565"/>
                    </a:lnTo>
                    <a:lnTo>
                      <a:pt x="998" y="1561"/>
                    </a:lnTo>
                    <a:lnTo>
                      <a:pt x="1013" y="1552"/>
                    </a:lnTo>
                    <a:lnTo>
                      <a:pt x="1030" y="1545"/>
                    </a:lnTo>
                    <a:lnTo>
                      <a:pt x="1033" y="1546"/>
                    </a:lnTo>
                    <a:lnTo>
                      <a:pt x="1030" y="1539"/>
                    </a:lnTo>
                    <a:lnTo>
                      <a:pt x="1033" y="1528"/>
                    </a:lnTo>
                    <a:lnTo>
                      <a:pt x="1035" y="1524"/>
                    </a:lnTo>
                    <a:lnTo>
                      <a:pt x="1035" y="1518"/>
                    </a:lnTo>
                    <a:lnTo>
                      <a:pt x="1039" y="1516"/>
                    </a:lnTo>
                    <a:lnTo>
                      <a:pt x="1037" y="1509"/>
                    </a:lnTo>
                    <a:lnTo>
                      <a:pt x="1032" y="1504"/>
                    </a:lnTo>
                    <a:lnTo>
                      <a:pt x="1016" y="1505"/>
                    </a:lnTo>
                    <a:lnTo>
                      <a:pt x="1015" y="1500"/>
                    </a:lnTo>
                    <a:lnTo>
                      <a:pt x="1012" y="1491"/>
                    </a:lnTo>
                    <a:lnTo>
                      <a:pt x="1012" y="1486"/>
                    </a:lnTo>
                    <a:lnTo>
                      <a:pt x="1014" y="1483"/>
                    </a:lnTo>
                    <a:lnTo>
                      <a:pt x="1019" y="1478"/>
                    </a:lnTo>
                    <a:lnTo>
                      <a:pt x="1021" y="1472"/>
                    </a:lnTo>
                    <a:lnTo>
                      <a:pt x="1018" y="1464"/>
                    </a:lnTo>
                    <a:lnTo>
                      <a:pt x="1013" y="1459"/>
                    </a:lnTo>
                    <a:lnTo>
                      <a:pt x="1011" y="1453"/>
                    </a:lnTo>
                    <a:lnTo>
                      <a:pt x="1011" y="1451"/>
                    </a:lnTo>
                    <a:lnTo>
                      <a:pt x="1013" y="1444"/>
                    </a:lnTo>
                    <a:lnTo>
                      <a:pt x="1019" y="1439"/>
                    </a:lnTo>
                    <a:lnTo>
                      <a:pt x="1020" y="1433"/>
                    </a:lnTo>
                    <a:lnTo>
                      <a:pt x="1015" y="1425"/>
                    </a:lnTo>
                    <a:lnTo>
                      <a:pt x="1011" y="1421"/>
                    </a:lnTo>
                    <a:lnTo>
                      <a:pt x="1008" y="1422"/>
                    </a:lnTo>
                    <a:lnTo>
                      <a:pt x="1001" y="1430"/>
                    </a:lnTo>
                    <a:lnTo>
                      <a:pt x="1000" y="1430"/>
                    </a:lnTo>
                    <a:lnTo>
                      <a:pt x="998" y="1420"/>
                    </a:lnTo>
                    <a:lnTo>
                      <a:pt x="999" y="1414"/>
                    </a:lnTo>
                    <a:lnTo>
                      <a:pt x="999" y="1413"/>
                    </a:lnTo>
                    <a:lnTo>
                      <a:pt x="999" y="1409"/>
                    </a:lnTo>
                    <a:lnTo>
                      <a:pt x="1006" y="1393"/>
                    </a:lnTo>
                    <a:lnTo>
                      <a:pt x="1004" y="1391"/>
                    </a:lnTo>
                    <a:lnTo>
                      <a:pt x="993" y="1386"/>
                    </a:lnTo>
                    <a:lnTo>
                      <a:pt x="988" y="1380"/>
                    </a:lnTo>
                    <a:lnTo>
                      <a:pt x="989" y="1373"/>
                    </a:lnTo>
                    <a:lnTo>
                      <a:pt x="989" y="1366"/>
                    </a:lnTo>
                    <a:lnTo>
                      <a:pt x="991" y="1357"/>
                    </a:lnTo>
                    <a:lnTo>
                      <a:pt x="991" y="1352"/>
                    </a:lnTo>
                    <a:lnTo>
                      <a:pt x="989" y="1348"/>
                    </a:lnTo>
                    <a:lnTo>
                      <a:pt x="985" y="1346"/>
                    </a:lnTo>
                    <a:lnTo>
                      <a:pt x="982" y="1341"/>
                    </a:lnTo>
                    <a:lnTo>
                      <a:pt x="982" y="1337"/>
                    </a:lnTo>
                    <a:lnTo>
                      <a:pt x="983" y="1332"/>
                    </a:lnTo>
                    <a:lnTo>
                      <a:pt x="983" y="1328"/>
                    </a:lnTo>
                    <a:lnTo>
                      <a:pt x="981" y="1323"/>
                    </a:lnTo>
                    <a:lnTo>
                      <a:pt x="980" y="1320"/>
                    </a:lnTo>
                    <a:lnTo>
                      <a:pt x="978" y="1323"/>
                    </a:lnTo>
                    <a:lnTo>
                      <a:pt x="976" y="1324"/>
                    </a:lnTo>
                    <a:lnTo>
                      <a:pt x="972" y="1319"/>
                    </a:lnTo>
                    <a:lnTo>
                      <a:pt x="963" y="1314"/>
                    </a:lnTo>
                    <a:lnTo>
                      <a:pt x="962" y="1314"/>
                    </a:lnTo>
                    <a:lnTo>
                      <a:pt x="959" y="1314"/>
                    </a:lnTo>
                    <a:lnTo>
                      <a:pt x="954" y="1316"/>
                    </a:lnTo>
                    <a:lnTo>
                      <a:pt x="956" y="1318"/>
                    </a:lnTo>
                    <a:lnTo>
                      <a:pt x="959" y="1324"/>
                    </a:lnTo>
                    <a:lnTo>
                      <a:pt x="960" y="1325"/>
                    </a:lnTo>
                    <a:lnTo>
                      <a:pt x="959" y="1327"/>
                    </a:lnTo>
                    <a:lnTo>
                      <a:pt x="954" y="1327"/>
                    </a:lnTo>
                    <a:lnTo>
                      <a:pt x="946" y="1321"/>
                    </a:lnTo>
                    <a:lnTo>
                      <a:pt x="932" y="1321"/>
                    </a:lnTo>
                    <a:lnTo>
                      <a:pt x="925" y="1317"/>
                    </a:lnTo>
                    <a:lnTo>
                      <a:pt x="921" y="1313"/>
                    </a:lnTo>
                    <a:lnTo>
                      <a:pt x="914" y="1315"/>
                    </a:lnTo>
                    <a:lnTo>
                      <a:pt x="908" y="1321"/>
                    </a:lnTo>
                    <a:lnTo>
                      <a:pt x="898" y="1328"/>
                    </a:lnTo>
                    <a:lnTo>
                      <a:pt x="894" y="1344"/>
                    </a:lnTo>
                    <a:lnTo>
                      <a:pt x="887" y="1351"/>
                    </a:lnTo>
                    <a:lnTo>
                      <a:pt x="881" y="1357"/>
                    </a:lnTo>
                    <a:lnTo>
                      <a:pt x="877" y="1358"/>
                    </a:lnTo>
                    <a:lnTo>
                      <a:pt x="867" y="1365"/>
                    </a:lnTo>
                    <a:lnTo>
                      <a:pt x="863" y="1367"/>
                    </a:lnTo>
                    <a:lnTo>
                      <a:pt x="864" y="1370"/>
                    </a:lnTo>
                    <a:lnTo>
                      <a:pt x="867" y="1375"/>
                    </a:lnTo>
                    <a:lnTo>
                      <a:pt x="871" y="1378"/>
                    </a:lnTo>
                    <a:lnTo>
                      <a:pt x="875" y="1378"/>
                    </a:lnTo>
                    <a:lnTo>
                      <a:pt x="878" y="1381"/>
                    </a:lnTo>
                    <a:lnTo>
                      <a:pt x="879" y="1390"/>
                    </a:lnTo>
                    <a:lnTo>
                      <a:pt x="880" y="1393"/>
                    </a:lnTo>
                    <a:lnTo>
                      <a:pt x="880" y="1396"/>
                    </a:lnTo>
                    <a:lnTo>
                      <a:pt x="879" y="1396"/>
                    </a:lnTo>
                    <a:lnTo>
                      <a:pt x="870" y="1397"/>
                    </a:lnTo>
                    <a:lnTo>
                      <a:pt x="869" y="1396"/>
                    </a:lnTo>
                    <a:lnTo>
                      <a:pt x="866" y="1393"/>
                    </a:lnTo>
                    <a:lnTo>
                      <a:pt x="863" y="1393"/>
                    </a:lnTo>
                    <a:lnTo>
                      <a:pt x="858" y="1394"/>
                    </a:lnTo>
                    <a:lnTo>
                      <a:pt x="855" y="1392"/>
                    </a:lnTo>
                    <a:lnTo>
                      <a:pt x="850" y="1394"/>
                    </a:lnTo>
                    <a:lnTo>
                      <a:pt x="845" y="1394"/>
                    </a:lnTo>
                    <a:lnTo>
                      <a:pt x="843" y="1392"/>
                    </a:lnTo>
                    <a:lnTo>
                      <a:pt x="840" y="1390"/>
                    </a:lnTo>
                    <a:lnTo>
                      <a:pt x="836" y="1385"/>
                    </a:lnTo>
                    <a:lnTo>
                      <a:pt x="834" y="1383"/>
                    </a:lnTo>
                    <a:lnTo>
                      <a:pt x="834" y="1382"/>
                    </a:lnTo>
                    <a:lnTo>
                      <a:pt x="828" y="1380"/>
                    </a:lnTo>
                    <a:lnTo>
                      <a:pt x="827" y="1379"/>
                    </a:lnTo>
                    <a:lnTo>
                      <a:pt x="823" y="1379"/>
                    </a:lnTo>
                    <a:lnTo>
                      <a:pt x="814" y="1370"/>
                    </a:lnTo>
                    <a:lnTo>
                      <a:pt x="814" y="1368"/>
                    </a:lnTo>
                    <a:lnTo>
                      <a:pt x="814" y="1361"/>
                    </a:lnTo>
                    <a:lnTo>
                      <a:pt x="808" y="1348"/>
                    </a:lnTo>
                    <a:lnTo>
                      <a:pt x="805" y="1344"/>
                    </a:lnTo>
                    <a:lnTo>
                      <a:pt x="801" y="1344"/>
                    </a:lnTo>
                    <a:lnTo>
                      <a:pt x="785" y="1345"/>
                    </a:lnTo>
                    <a:lnTo>
                      <a:pt x="783" y="1347"/>
                    </a:lnTo>
                    <a:lnTo>
                      <a:pt x="782" y="1351"/>
                    </a:lnTo>
                    <a:lnTo>
                      <a:pt x="778" y="1351"/>
                    </a:lnTo>
                    <a:lnTo>
                      <a:pt x="771" y="1347"/>
                    </a:lnTo>
                    <a:lnTo>
                      <a:pt x="750" y="1349"/>
                    </a:lnTo>
                    <a:lnTo>
                      <a:pt x="747" y="1347"/>
                    </a:lnTo>
                    <a:lnTo>
                      <a:pt x="741" y="1347"/>
                    </a:lnTo>
                    <a:lnTo>
                      <a:pt x="735" y="1344"/>
                    </a:lnTo>
                    <a:lnTo>
                      <a:pt x="732" y="1344"/>
                    </a:lnTo>
                    <a:lnTo>
                      <a:pt x="731" y="1345"/>
                    </a:lnTo>
                    <a:lnTo>
                      <a:pt x="730" y="1350"/>
                    </a:lnTo>
                    <a:lnTo>
                      <a:pt x="726" y="1354"/>
                    </a:lnTo>
                    <a:lnTo>
                      <a:pt x="722" y="1350"/>
                    </a:lnTo>
                    <a:lnTo>
                      <a:pt x="720" y="1348"/>
                    </a:lnTo>
                    <a:lnTo>
                      <a:pt x="714" y="1340"/>
                    </a:lnTo>
                    <a:lnTo>
                      <a:pt x="710" y="1345"/>
                    </a:lnTo>
                    <a:lnTo>
                      <a:pt x="710" y="1349"/>
                    </a:lnTo>
                    <a:lnTo>
                      <a:pt x="711" y="1352"/>
                    </a:lnTo>
                    <a:lnTo>
                      <a:pt x="711" y="1354"/>
                    </a:lnTo>
                    <a:lnTo>
                      <a:pt x="710" y="1356"/>
                    </a:lnTo>
                    <a:lnTo>
                      <a:pt x="709" y="1357"/>
                    </a:lnTo>
                    <a:lnTo>
                      <a:pt x="707" y="1355"/>
                    </a:lnTo>
                    <a:lnTo>
                      <a:pt x="704" y="1355"/>
                    </a:lnTo>
                    <a:lnTo>
                      <a:pt x="701" y="1356"/>
                    </a:lnTo>
                    <a:lnTo>
                      <a:pt x="699" y="1358"/>
                    </a:lnTo>
                    <a:lnTo>
                      <a:pt x="697" y="1359"/>
                    </a:lnTo>
                    <a:lnTo>
                      <a:pt x="693" y="1360"/>
                    </a:lnTo>
                    <a:lnTo>
                      <a:pt x="690" y="1362"/>
                    </a:lnTo>
                    <a:lnTo>
                      <a:pt x="686" y="1370"/>
                    </a:lnTo>
                    <a:lnTo>
                      <a:pt x="682" y="1373"/>
                    </a:lnTo>
                    <a:lnTo>
                      <a:pt x="682" y="1378"/>
                    </a:lnTo>
                    <a:lnTo>
                      <a:pt x="670" y="1380"/>
                    </a:lnTo>
                    <a:lnTo>
                      <a:pt x="664" y="1380"/>
                    </a:lnTo>
                    <a:lnTo>
                      <a:pt x="663" y="1372"/>
                    </a:lnTo>
                    <a:lnTo>
                      <a:pt x="661" y="1370"/>
                    </a:lnTo>
                    <a:lnTo>
                      <a:pt x="657" y="1368"/>
                    </a:lnTo>
                    <a:lnTo>
                      <a:pt x="653" y="1361"/>
                    </a:lnTo>
                    <a:lnTo>
                      <a:pt x="652" y="1359"/>
                    </a:lnTo>
                    <a:lnTo>
                      <a:pt x="646" y="1360"/>
                    </a:lnTo>
                    <a:lnTo>
                      <a:pt x="643" y="1359"/>
                    </a:lnTo>
                    <a:lnTo>
                      <a:pt x="643" y="1357"/>
                    </a:lnTo>
                    <a:lnTo>
                      <a:pt x="645" y="1355"/>
                    </a:lnTo>
                    <a:lnTo>
                      <a:pt x="645" y="1350"/>
                    </a:lnTo>
                    <a:lnTo>
                      <a:pt x="643" y="1347"/>
                    </a:lnTo>
                    <a:lnTo>
                      <a:pt x="638" y="1334"/>
                    </a:lnTo>
                    <a:lnTo>
                      <a:pt x="637" y="1331"/>
                    </a:lnTo>
                    <a:lnTo>
                      <a:pt x="635" y="1330"/>
                    </a:lnTo>
                    <a:lnTo>
                      <a:pt x="633" y="1330"/>
                    </a:lnTo>
                    <a:lnTo>
                      <a:pt x="631" y="1335"/>
                    </a:lnTo>
                    <a:lnTo>
                      <a:pt x="630" y="1335"/>
                    </a:lnTo>
                    <a:lnTo>
                      <a:pt x="629" y="1334"/>
                    </a:lnTo>
                    <a:lnTo>
                      <a:pt x="630" y="1329"/>
                    </a:lnTo>
                    <a:lnTo>
                      <a:pt x="628" y="1329"/>
                    </a:lnTo>
                    <a:lnTo>
                      <a:pt x="624" y="1328"/>
                    </a:lnTo>
                    <a:lnTo>
                      <a:pt x="618" y="1326"/>
                    </a:lnTo>
                    <a:lnTo>
                      <a:pt x="616" y="1331"/>
                    </a:lnTo>
                    <a:lnTo>
                      <a:pt x="615" y="1331"/>
                    </a:lnTo>
                    <a:lnTo>
                      <a:pt x="612" y="1331"/>
                    </a:lnTo>
                    <a:lnTo>
                      <a:pt x="611" y="1330"/>
                    </a:lnTo>
                    <a:lnTo>
                      <a:pt x="606" y="1330"/>
                    </a:lnTo>
                    <a:lnTo>
                      <a:pt x="605" y="1328"/>
                    </a:lnTo>
                    <a:lnTo>
                      <a:pt x="604" y="1328"/>
                    </a:lnTo>
                    <a:lnTo>
                      <a:pt x="601" y="1331"/>
                    </a:lnTo>
                    <a:lnTo>
                      <a:pt x="598" y="1331"/>
                    </a:lnTo>
                    <a:lnTo>
                      <a:pt x="598" y="1329"/>
                    </a:lnTo>
                    <a:lnTo>
                      <a:pt x="599" y="1325"/>
                    </a:lnTo>
                    <a:lnTo>
                      <a:pt x="598" y="1324"/>
                    </a:lnTo>
                    <a:lnTo>
                      <a:pt x="597" y="1321"/>
                    </a:lnTo>
                    <a:lnTo>
                      <a:pt x="596" y="1321"/>
                    </a:lnTo>
                    <a:lnTo>
                      <a:pt x="593" y="1319"/>
                    </a:lnTo>
                    <a:lnTo>
                      <a:pt x="589" y="1319"/>
                    </a:lnTo>
                    <a:lnTo>
                      <a:pt x="589" y="1321"/>
                    </a:lnTo>
                    <a:lnTo>
                      <a:pt x="588" y="1326"/>
                    </a:lnTo>
                    <a:lnTo>
                      <a:pt x="586" y="1325"/>
                    </a:lnTo>
                    <a:lnTo>
                      <a:pt x="583" y="1321"/>
                    </a:lnTo>
                    <a:lnTo>
                      <a:pt x="580" y="1321"/>
                    </a:lnTo>
                    <a:lnTo>
                      <a:pt x="580" y="1323"/>
                    </a:lnTo>
                    <a:lnTo>
                      <a:pt x="578" y="1325"/>
                    </a:lnTo>
                    <a:lnTo>
                      <a:pt x="581" y="1325"/>
                    </a:lnTo>
                    <a:lnTo>
                      <a:pt x="581" y="1326"/>
                    </a:lnTo>
                    <a:lnTo>
                      <a:pt x="581" y="1327"/>
                    </a:lnTo>
                    <a:lnTo>
                      <a:pt x="581" y="1328"/>
                    </a:lnTo>
                    <a:lnTo>
                      <a:pt x="578" y="1328"/>
                    </a:lnTo>
                    <a:lnTo>
                      <a:pt x="577" y="1332"/>
                    </a:lnTo>
                    <a:lnTo>
                      <a:pt x="575" y="1330"/>
                    </a:lnTo>
                    <a:lnTo>
                      <a:pt x="571" y="1329"/>
                    </a:lnTo>
                    <a:lnTo>
                      <a:pt x="571" y="1328"/>
                    </a:lnTo>
                    <a:lnTo>
                      <a:pt x="573" y="1326"/>
                    </a:lnTo>
                    <a:lnTo>
                      <a:pt x="571" y="1326"/>
                    </a:lnTo>
                    <a:lnTo>
                      <a:pt x="567" y="1326"/>
                    </a:lnTo>
                    <a:lnTo>
                      <a:pt x="567" y="1325"/>
                    </a:lnTo>
                    <a:lnTo>
                      <a:pt x="567" y="1323"/>
                    </a:lnTo>
                    <a:lnTo>
                      <a:pt x="570" y="1320"/>
                    </a:lnTo>
                    <a:lnTo>
                      <a:pt x="578" y="1307"/>
                    </a:lnTo>
                    <a:lnTo>
                      <a:pt x="578" y="1299"/>
                    </a:lnTo>
                    <a:lnTo>
                      <a:pt x="579" y="1296"/>
                    </a:lnTo>
                    <a:lnTo>
                      <a:pt x="577" y="1286"/>
                    </a:lnTo>
                    <a:lnTo>
                      <a:pt x="575" y="1285"/>
                    </a:lnTo>
                    <a:lnTo>
                      <a:pt x="566" y="1286"/>
                    </a:lnTo>
                    <a:lnTo>
                      <a:pt x="562" y="1284"/>
                    </a:lnTo>
                    <a:lnTo>
                      <a:pt x="557" y="1277"/>
                    </a:lnTo>
                    <a:lnTo>
                      <a:pt x="556" y="1275"/>
                    </a:lnTo>
                    <a:lnTo>
                      <a:pt x="574" y="1263"/>
                    </a:lnTo>
                    <a:lnTo>
                      <a:pt x="575" y="1263"/>
                    </a:lnTo>
                    <a:lnTo>
                      <a:pt x="581" y="1267"/>
                    </a:lnTo>
                    <a:lnTo>
                      <a:pt x="585" y="1266"/>
                    </a:lnTo>
                    <a:lnTo>
                      <a:pt x="588" y="1264"/>
                    </a:lnTo>
                    <a:lnTo>
                      <a:pt x="593" y="1264"/>
                    </a:lnTo>
                    <a:lnTo>
                      <a:pt x="599" y="1258"/>
                    </a:lnTo>
                    <a:lnTo>
                      <a:pt x="599" y="1256"/>
                    </a:lnTo>
                    <a:lnTo>
                      <a:pt x="598" y="1253"/>
                    </a:lnTo>
                    <a:lnTo>
                      <a:pt x="587" y="1248"/>
                    </a:lnTo>
                    <a:lnTo>
                      <a:pt x="583" y="1242"/>
                    </a:lnTo>
                    <a:lnTo>
                      <a:pt x="583" y="1238"/>
                    </a:lnTo>
                    <a:lnTo>
                      <a:pt x="585" y="1234"/>
                    </a:lnTo>
                    <a:lnTo>
                      <a:pt x="586" y="1228"/>
                    </a:lnTo>
                    <a:lnTo>
                      <a:pt x="585" y="1226"/>
                    </a:lnTo>
                    <a:lnTo>
                      <a:pt x="581" y="1226"/>
                    </a:lnTo>
                    <a:lnTo>
                      <a:pt x="581" y="1217"/>
                    </a:lnTo>
                    <a:lnTo>
                      <a:pt x="577" y="1212"/>
                    </a:lnTo>
                    <a:lnTo>
                      <a:pt x="558" y="1200"/>
                    </a:lnTo>
                    <a:lnTo>
                      <a:pt x="552" y="1200"/>
                    </a:lnTo>
                    <a:lnTo>
                      <a:pt x="552" y="1193"/>
                    </a:lnTo>
                    <a:lnTo>
                      <a:pt x="558" y="1179"/>
                    </a:lnTo>
                    <a:lnTo>
                      <a:pt x="556" y="1174"/>
                    </a:lnTo>
                    <a:lnTo>
                      <a:pt x="557" y="1168"/>
                    </a:lnTo>
                    <a:lnTo>
                      <a:pt x="565" y="1159"/>
                    </a:lnTo>
                    <a:lnTo>
                      <a:pt x="569" y="1156"/>
                    </a:lnTo>
                    <a:lnTo>
                      <a:pt x="577" y="1144"/>
                    </a:lnTo>
                    <a:lnTo>
                      <a:pt x="583" y="1141"/>
                    </a:lnTo>
                    <a:lnTo>
                      <a:pt x="587" y="1135"/>
                    </a:lnTo>
                    <a:lnTo>
                      <a:pt x="593" y="1134"/>
                    </a:lnTo>
                    <a:lnTo>
                      <a:pt x="598" y="1137"/>
                    </a:lnTo>
                    <a:lnTo>
                      <a:pt x="600" y="1134"/>
                    </a:lnTo>
                    <a:lnTo>
                      <a:pt x="602" y="1129"/>
                    </a:lnTo>
                    <a:lnTo>
                      <a:pt x="605" y="1125"/>
                    </a:lnTo>
                    <a:lnTo>
                      <a:pt x="617" y="1124"/>
                    </a:lnTo>
                    <a:lnTo>
                      <a:pt x="624" y="1118"/>
                    </a:lnTo>
                    <a:lnTo>
                      <a:pt x="631" y="1117"/>
                    </a:lnTo>
                    <a:lnTo>
                      <a:pt x="636" y="1119"/>
                    </a:lnTo>
                    <a:lnTo>
                      <a:pt x="642" y="1118"/>
                    </a:lnTo>
                    <a:lnTo>
                      <a:pt x="648" y="1112"/>
                    </a:lnTo>
                    <a:lnTo>
                      <a:pt x="649" y="1109"/>
                    </a:lnTo>
                    <a:lnTo>
                      <a:pt x="649" y="1101"/>
                    </a:lnTo>
                    <a:lnTo>
                      <a:pt x="651" y="1099"/>
                    </a:lnTo>
                    <a:lnTo>
                      <a:pt x="656" y="1095"/>
                    </a:lnTo>
                    <a:lnTo>
                      <a:pt x="658" y="1097"/>
                    </a:lnTo>
                    <a:lnTo>
                      <a:pt x="659" y="1102"/>
                    </a:lnTo>
                    <a:lnTo>
                      <a:pt x="661" y="1103"/>
                    </a:lnTo>
                    <a:lnTo>
                      <a:pt x="672" y="1111"/>
                    </a:lnTo>
                    <a:lnTo>
                      <a:pt x="676" y="1111"/>
                    </a:lnTo>
                    <a:lnTo>
                      <a:pt x="678" y="1107"/>
                    </a:lnTo>
                    <a:lnTo>
                      <a:pt x="676" y="1104"/>
                    </a:lnTo>
                    <a:lnTo>
                      <a:pt x="676" y="1099"/>
                    </a:lnTo>
                    <a:lnTo>
                      <a:pt x="674" y="1096"/>
                    </a:lnTo>
                    <a:lnTo>
                      <a:pt x="678" y="1090"/>
                    </a:lnTo>
                    <a:lnTo>
                      <a:pt x="681" y="1088"/>
                    </a:lnTo>
                    <a:lnTo>
                      <a:pt x="684" y="1086"/>
                    </a:lnTo>
                    <a:lnTo>
                      <a:pt x="684" y="1078"/>
                    </a:lnTo>
                    <a:lnTo>
                      <a:pt x="684" y="1076"/>
                    </a:lnTo>
                    <a:lnTo>
                      <a:pt x="691" y="1071"/>
                    </a:lnTo>
                    <a:lnTo>
                      <a:pt x="698" y="1061"/>
                    </a:lnTo>
                    <a:lnTo>
                      <a:pt x="704" y="1060"/>
                    </a:lnTo>
                    <a:lnTo>
                      <a:pt x="708" y="1056"/>
                    </a:lnTo>
                    <a:lnTo>
                      <a:pt x="703" y="1042"/>
                    </a:lnTo>
                    <a:lnTo>
                      <a:pt x="695" y="1034"/>
                    </a:lnTo>
                    <a:lnTo>
                      <a:pt x="694" y="1025"/>
                    </a:lnTo>
                    <a:lnTo>
                      <a:pt x="689" y="1016"/>
                    </a:lnTo>
                    <a:lnTo>
                      <a:pt x="687" y="1015"/>
                    </a:lnTo>
                    <a:lnTo>
                      <a:pt x="684" y="1017"/>
                    </a:lnTo>
                    <a:lnTo>
                      <a:pt x="679" y="1017"/>
                    </a:lnTo>
                    <a:lnTo>
                      <a:pt x="671" y="1009"/>
                    </a:lnTo>
                    <a:lnTo>
                      <a:pt x="667" y="1005"/>
                    </a:lnTo>
                    <a:lnTo>
                      <a:pt x="663" y="1005"/>
                    </a:lnTo>
                    <a:lnTo>
                      <a:pt x="660" y="994"/>
                    </a:lnTo>
                    <a:lnTo>
                      <a:pt x="649" y="984"/>
                    </a:lnTo>
                    <a:lnTo>
                      <a:pt x="645" y="980"/>
                    </a:lnTo>
                    <a:lnTo>
                      <a:pt x="645" y="975"/>
                    </a:lnTo>
                    <a:lnTo>
                      <a:pt x="645" y="961"/>
                    </a:lnTo>
                    <a:lnTo>
                      <a:pt x="643" y="959"/>
                    </a:lnTo>
                    <a:lnTo>
                      <a:pt x="635" y="961"/>
                    </a:lnTo>
                    <a:lnTo>
                      <a:pt x="633" y="953"/>
                    </a:lnTo>
                    <a:lnTo>
                      <a:pt x="637" y="943"/>
                    </a:lnTo>
                    <a:lnTo>
                      <a:pt x="640" y="941"/>
                    </a:lnTo>
                    <a:lnTo>
                      <a:pt x="642" y="935"/>
                    </a:lnTo>
                    <a:lnTo>
                      <a:pt x="647" y="932"/>
                    </a:lnTo>
                    <a:lnTo>
                      <a:pt x="652" y="932"/>
                    </a:lnTo>
                    <a:lnTo>
                      <a:pt x="655" y="931"/>
                    </a:lnTo>
                    <a:lnTo>
                      <a:pt x="657" y="926"/>
                    </a:lnTo>
                    <a:lnTo>
                      <a:pt x="657" y="921"/>
                    </a:lnTo>
                    <a:lnTo>
                      <a:pt x="658" y="918"/>
                    </a:lnTo>
                    <a:lnTo>
                      <a:pt x="670" y="916"/>
                    </a:lnTo>
                    <a:lnTo>
                      <a:pt x="677" y="912"/>
                    </a:lnTo>
                    <a:lnTo>
                      <a:pt x="678" y="909"/>
                    </a:lnTo>
                    <a:lnTo>
                      <a:pt x="681" y="905"/>
                    </a:lnTo>
                    <a:lnTo>
                      <a:pt x="687" y="905"/>
                    </a:lnTo>
                    <a:lnTo>
                      <a:pt x="692" y="907"/>
                    </a:lnTo>
                    <a:lnTo>
                      <a:pt x="701" y="914"/>
                    </a:lnTo>
                    <a:lnTo>
                      <a:pt x="704" y="917"/>
                    </a:lnTo>
                    <a:lnTo>
                      <a:pt x="708" y="920"/>
                    </a:lnTo>
                    <a:lnTo>
                      <a:pt x="716" y="912"/>
                    </a:lnTo>
                    <a:lnTo>
                      <a:pt x="720" y="912"/>
                    </a:lnTo>
                    <a:lnTo>
                      <a:pt x="731" y="904"/>
                    </a:lnTo>
                    <a:lnTo>
                      <a:pt x="739" y="903"/>
                    </a:lnTo>
                    <a:lnTo>
                      <a:pt x="744" y="900"/>
                    </a:lnTo>
                    <a:lnTo>
                      <a:pt x="745" y="897"/>
                    </a:lnTo>
                    <a:lnTo>
                      <a:pt x="743" y="893"/>
                    </a:lnTo>
                    <a:lnTo>
                      <a:pt x="743" y="889"/>
                    </a:lnTo>
                    <a:lnTo>
                      <a:pt x="744" y="884"/>
                    </a:lnTo>
                    <a:lnTo>
                      <a:pt x="747" y="880"/>
                    </a:lnTo>
                    <a:lnTo>
                      <a:pt x="752" y="881"/>
                    </a:lnTo>
                    <a:lnTo>
                      <a:pt x="754" y="880"/>
                    </a:lnTo>
                    <a:lnTo>
                      <a:pt x="757" y="878"/>
                    </a:lnTo>
                    <a:lnTo>
                      <a:pt x="757" y="875"/>
                    </a:lnTo>
                    <a:lnTo>
                      <a:pt x="757" y="864"/>
                    </a:lnTo>
                    <a:lnTo>
                      <a:pt x="760" y="861"/>
                    </a:lnTo>
                    <a:lnTo>
                      <a:pt x="763" y="858"/>
                    </a:lnTo>
                    <a:lnTo>
                      <a:pt x="766" y="855"/>
                    </a:lnTo>
                    <a:lnTo>
                      <a:pt x="770" y="852"/>
                    </a:lnTo>
                    <a:lnTo>
                      <a:pt x="772" y="848"/>
                    </a:lnTo>
                    <a:lnTo>
                      <a:pt x="772" y="843"/>
                    </a:lnTo>
                    <a:lnTo>
                      <a:pt x="774" y="839"/>
                    </a:lnTo>
                    <a:lnTo>
                      <a:pt x="775" y="828"/>
                    </a:lnTo>
                    <a:lnTo>
                      <a:pt x="777" y="824"/>
                    </a:lnTo>
                    <a:lnTo>
                      <a:pt x="781" y="824"/>
                    </a:lnTo>
                    <a:lnTo>
                      <a:pt x="785" y="828"/>
                    </a:lnTo>
                    <a:lnTo>
                      <a:pt x="791" y="835"/>
                    </a:lnTo>
                    <a:lnTo>
                      <a:pt x="793" y="837"/>
                    </a:lnTo>
                    <a:lnTo>
                      <a:pt x="802" y="830"/>
                    </a:lnTo>
                    <a:lnTo>
                      <a:pt x="822" y="828"/>
                    </a:lnTo>
                    <a:lnTo>
                      <a:pt x="828" y="821"/>
                    </a:lnTo>
                    <a:lnTo>
                      <a:pt x="831" y="822"/>
                    </a:lnTo>
                    <a:lnTo>
                      <a:pt x="832" y="826"/>
                    </a:lnTo>
                    <a:lnTo>
                      <a:pt x="833" y="829"/>
                    </a:lnTo>
                    <a:lnTo>
                      <a:pt x="835" y="831"/>
                    </a:lnTo>
                    <a:lnTo>
                      <a:pt x="846" y="827"/>
                    </a:lnTo>
                    <a:lnTo>
                      <a:pt x="846" y="823"/>
                    </a:lnTo>
                    <a:lnTo>
                      <a:pt x="843" y="817"/>
                    </a:lnTo>
                    <a:lnTo>
                      <a:pt x="839" y="814"/>
                    </a:lnTo>
                    <a:lnTo>
                      <a:pt x="837" y="810"/>
                    </a:lnTo>
                    <a:lnTo>
                      <a:pt x="825" y="800"/>
                    </a:lnTo>
                    <a:lnTo>
                      <a:pt x="821" y="793"/>
                    </a:lnTo>
                    <a:lnTo>
                      <a:pt x="815" y="790"/>
                    </a:lnTo>
                    <a:lnTo>
                      <a:pt x="814" y="785"/>
                    </a:lnTo>
                    <a:lnTo>
                      <a:pt x="802" y="775"/>
                    </a:lnTo>
                    <a:lnTo>
                      <a:pt x="802" y="767"/>
                    </a:lnTo>
                    <a:lnTo>
                      <a:pt x="802" y="764"/>
                    </a:lnTo>
                    <a:lnTo>
                      <a:pt x="805" y="758"/>
                    </a:lnTo>
                    <a:lnTo>
                      <a:pt x="809" y="758"/>
                    </a:lnTo>
                    <a:lnTo>
                      <a:pt x="814" y="759"/>
                    </a:lnTo>
                    <a:lnTo>
                      <a:pt x="817" y="767"/>
                    </a:lnTo>
                    <a:lnTo>
                      <a:pt x="823" y="772"/>
                    </a:lnTo>
                    <a:lnTo>
                      <a:pt x="835" y="771"/>
                    </a:lnTo>
                    <a:lnTo>
                      <a:pt x="843" y="775"/>
                    </a:lnTo>
                    <a:lnTo>
                      <a:pt x="845" y="772"/>
                    </a:lnTo>
                    <a:lnTo>
                      <a:pt x="845" y="767"/>
                    </a:lnTo>
                    <a:lnTo>
                      <a:pt x="840" y="760"/>
                    </a:lnTo>
                    <a:lnTo>
                      <a:pt x="834" y="746"/>
                    </a:lnTo>
                    <a:lnTo>
                      <a:pt x="834" y="742"/>
                    </a:lnTo>
                    <a:lnTo>
                      <a:pt x="836" y="738"/>
                    </a:lnTo>
                    <a:lnTo>
                      <a:pt x="844" y="738"/>
                    </a:lnTo>
                    <a:lnTo>
                      <a:pt x="846" y="739"/>
                    </a:lnTo>
                    <a:lnTo>
                      <a:pt x="850" y="739"/>
                    </a:lnTo>
                    <a:lnTo>
                      <a:pt x="860" y="731"/>
                    </a:lnTo>
                    <a:lnTo>
                      <a:pt x="864" y="734"/>
                    </a:lnTo>
                    <a:lnTo>
                      <a:pt x="870" y="734"/>
                    </a:lnTo>
                    <a:lnTo>
                      <a:pt x="875" y="736"/>
                    </a:lnTo>
                    <a:lnTo>
                      <a:pt x="880" y="734"/>
                    </a:lnTo>
                    <a:lnTo>
                      <a:pt x="881" y="731"/>
                    </a:lnTo>
                    <a:lnTo>
                      <a:pt x="881" y="725"/>
                    </a:lnTo>
                    <a:lnTo>
                      <a:pt x="884" y="719"/>
                    </a:lnTo>
                    <a:lnTo>
                      <a:pt x="884" y="716"/>
                    </a:lnTo>
                    <a:lnTo>
                      <a:pt x="880" y="710"/>
                    </a:lnTo>
                    <a:lnTo>
                      <a:pt x="880" y="708"/>
                    </a:lnTo>
                    <a:lnTo>
                      <a:pt x="884" y="703"/>
                    </a:lnTo>
                    <a:lnTo>
                      <a:pt x="886" y="700"/>
                    </a:lnTo>
                    <a:lnTo>
                      <a:pt x="892" y="700"/>
                    </a:lnTo>
                    <a:lnTo>
                      <a:pt x="900" y="706"/>
                    </a:lnTo>
                    <a:lnTo>
                      <a:pt x="905" y="707"/>
                    </a:lnTo>
                    <a:lnTo>
                      <a:pt x="907" y="711"/>
                    </a:lnTo>
                    <a:lnTo>
                      <a:pt x="907" y="717"/>
                    </a:lnTo>
                    <a:lnTo>
                      <a:pt x="905" y="720"/>
                    </a:lnTo>
                    <a:lnTo>
                      <a:pt x="902" y="730"/>
                    </a:lnTo>
                    <a:lnTo>
                      <a:pt x="902" y="736"/>
                    </a:lnTo>
                    <a:lnTo>
                      <a:pt x="905" y="744"/>
                    </a:lnTo>
                    <a:lnTo>
                      <a:pt x="907" y="748"/>
                    </a:lnTo>
                    <a:lnTo>
                      <a:pt x="910" y="750"/>
                    </a:lnTo>
                    <a:lnTo>
                      <a:pt x="915" y="750"/>
                    </a:lnTo>
                    <a:lnTo>
                      <a:pt x="917" y="754"/>
                    </a:lnTo>
                    <a:lnTo>
                      <a:pt x="917" y="760"/>
                    </a:lnTo>
                    <a:lnTo>
                      <a:pt x="919" y="765"/>
                    </a:lnTo>
                    <a:lnTo>
                      <a:pt x="928" y="770"/>
                    </a:lnTo>
                    <a:lnTo>
                      <a:pt x="931" y="771"/>
                    </a:lnTo>
                    <a:lnTo>
                      <a:pt x="939" y="777"/>
                    </a:lnTo>
                    <a:lnTo>
                      <a:pt x="941" y="781"/>
                    </a:lnTo>
                    <a:lnTo>
                      <a:pt x="942" y="787"/>
                    </a:lnTo>
                    <a:lnTo>
                      <a:pt x="945" y="789"/>
                    </a:lnTo>
                    <a:lnTo>
                      <a:pt x="957" y="789"/>
                    </a:lnTo>
                    <a:lnTo>
                      <a:pt x="961" y="791"/>
                    </a:lnTo>
                    <a:lnTo>
                      <a:pt x="967" y="799"/>
                    </a:lnTo>
                    <a:lnTo>
                      <a:pt x="971" y="802"/>
                    </a:lnTo>
                    <a:lnTo>
                      <a:pt x="972" y="806"/>
                    </a:lnTo>
                    <a:lnTo>
                      <a:pt x="976" y="812"/>
                    </a:lnTo>
                    <a:lnTo>
                      <a:pt x="982" y="817"/>
                    </a:lnTo>
                    <a:lnTo>
                      <a:pt x="988" y="831"/>
                    </a:lnTo>
                    <a:lnTo>
                      <a:pt x="995" y="837"/>
                    </a:lnTo>
                    <a:lnTo>
                      <a:pt x="1000" y="842"/>
                    </a:lnTo>
                    <a:lnTo>
                      <a:pt x="1005" y="847"/>
                    </a:lnTo>
                    <a:lnTo>
                      <a:pt x="1015" y="849"/>
                    </a:lnTo>
                    <a:lnTo>
                      <a:pt x="1026" y="843"/>
                    </a:lnTo>
                    <a:lnTo>
                      <a:pt x="1056" y="841"/>
                    </a:lnTo>
                    <a:lnTo>
                      <a:pt x="1063" y="844"/>
                    </a:lnTo>
                    <a:lnTo>
                      <a:pt x="1070" y="844"/>
                    </a:lnTo>
                    <a:lnTo>
                      <a:pt x="1085" y="850"/>
                    </a:lnTo>
                    <a:lnTo>
                      <a:pt x="1091" y="849"/>
                    </a:lnTo>
                    <a:lnTo>
                      <a:pt x="1098" y="855"/>
                    </a:lnTo>
                    <a:lnTo>
                      <a:pt x="1104" y="857"/>
                    </a:lnTo>
                    <a:lnTo>
                      <a:pt x="1108" y="857"/>
                    </a:lnTo>
                    <a:lnTo>
                      <a:pt x="1112" y="853"/>
                    </a:lnTo>
                    <a:lnTo>
                      <a:pt x="1119" y="847"/>
                    </a:lnTo>
                    <a:lnTo>
                      <a:pt x="1123" y="847"/>
                    </a:lnTo>
                    <a:lnTo>
                      <a:pt x="1127" y="843"/>
                    </a:lnTo>
                    <a:lnTo>
                      <a:pt x="1138" y="843"/>
                    </a:lnTo>
                    <a:lnTo>
                      <a:pt x="1142" y="844"/>
                    </a:lnTo>
                    <a:lnTo>
                      <a:pt x="1157" y="844"/>
                    </a:lnTo>
                    <a:lnTo>
                      <a:pt x="1161" y="848"/>
                    </a:lnTo>
                    <a:lnTo>
                      <a:pt x="1160" y="850"/>
                    </a:lnTo>
                    <a:lnTo>
                      <a:pt x="1163" y="854"/>
                    </a:lnTo>
                    <a:lnTo>
                      <a:pt x="1163" y="859"/>
                    </a:lnTo>
                    <a:lnTo>
                      <a:pt x="1155" y="859"/>
                    </a:lnTo>
                    <a:lnTo>
                      <a:pt x="1147" y="853"/>
                    </a:lnTo>
                    <a:lnTo>
                      <a:pt x="1144" y="855"/>
                    </a:lnTo>
                    <a:lnTo>
                      <a:pt x="1139" y="865"/>
                    </a:lnTo>
                    <a:lnTo>
                      <a:pt x="1139" y="869"/>
                    </a:lnTo>
                    <a:lnTo>
                      <a:pt x="1140" y="872"/>
                    </a:lnTo>
                    <a:lnTo>
                      <a:pt x="1145" y="879"/>
                    </a:lnTo>
                    <a:lnTo>
                      <a:pt x="1147" y="885"/>
                    </a:lnTo>
                    <a:lnTo>
                      <a:pt x="1145" y="886"/>
                    </a:lnTo>
                    <a:lnTo>
                      <a:pt x="1137" y="887"/>
                    </a:lnTo>
                    <a:lnTo>
                      <a:pt x="1130" y="893"/>
                    </a:lnTo>
                    <a:lnTo>
                      <a:pt x="1127" y="893"/>
                    </a:lnTo>
                    <a:lnTo>
                      <a:pt x="1119" y="889"/>
                    </a:lnTo>
                    <a:lnTo>
                      <a:pt x="1111" y="890"/>
                    </a:lnTo>
                    <a:lnTo>
                      <a:pt x="1107" y="887"/>
                    </a:lnTo>
                    <a:lnTo>
                      <a:pt x="1094" y="896"/>
                    </a:lnTo>
                    <a:lnTo>
                      <a:pt x="1087" y="903"/>
                    </a:lnTo>
                    <a:lnTo>
                      <a:pt x="1086" y="906"/>
                    </a:lnTo>
                    <a:lnTo>
                      <a:pt x="1086" y="909"/>
                    </a:lnTo>
                    <a:lnTo>
                      <a:pt x="1087" y="911"/>
                    </a:lnTo>
                    <a:lnTo>
                      <a:pt x="1091" y="913"/>
                    </a:lnTo>
                    <a:lnTo>
                      <a:pt x="1091" y="917"/>
                    </a:lnTo>
                    <a:lnTo>
                      <a:pt x="1088" y="918"/>
                    </a:lnTo>
                    <a:lnTo>
                      <a:pt x="1080" y="918"/>
                    </a:lnTo>
                    <a:lnTo>
                      <a:pt x="1077" y="923"/>
                    </a:lnTo>
                    <a:lnTo>
                      <a:pt x="1076" y="925"/>
                    </a:lnTo>
                    <a:lnTo>
                      <a:pt x="1076" y="928"/>
                    </a:lnTo>
                    <a:lnTo>
                      <a:pt x="1078" y="933"/>
                    </a:lnTo>
                    <a:lnTo>
                      <a:pt x="1083" y="938"/>
                    </a:lnTo>
                    <a:lnTo>
                      <a:pt x="1088" y="954"/>
                    </a:lnTo>
                    <a:lnTo>
                      <a:pt x="1087" y="962"/>
                    </a:lnTo>
                    <a:lnTo>
                      <a:pt x="1087" y="967"/>
                    </a:lnTo>
                    <a:lnTo>
                      <a:pt x="1086" y="972"/>
                    </a:lnTo>
                    <a:lnTo>
                      <a:pt x="1086" y="977"/>
                    </a:lnTo>
                    <a:lnTo>
                      <a:pt x="1092" y="983"/>
                    </a:lnTo>
                    <a:lnTo>
                      <a:pt x="1094" y="989"/>
                    </a:lnTo>
                    <a:lnTo>
                      <a:pt x="1101" y="997"/>
                    </a:lnTo>
                    <a:lnTo>
                      <a:pt x="1108" y="1011"/>
                    </a:lnTo>
                    <a:lnTo>
                      <a:pt x="1119" y="1019"/>
                    </a:lnTo>
                    <a:lnTo>
                      <a:pt x="1125" y="1027"/>
                    </a:lnTo>
                    <a:lnTo>
                      <a:pt x="1126" y="1033"/>
                    </a:lnTo>
                    <a:lnTo>
                      <a:pt x="1133" y="1038"/>
                    </a:lnTo>
                    <a:lnTo>
                      <a:pt x="1140" y="1037"/>
                    </a:lnTo>
                    <a:lnTo>
                      <a:pt x="1145" y="1037"/>
                    </a:lnTo>
                    <a:lnTo>
                      <a:pt x="1156" y="1029"/>
                    </a:lnTo>
                    <a:lnTo>
                      <a:pt x="1158" y="1029"/>
                    </a:lnTo>
                    <a:lnTo>
                      <a:pt x="1164" y="1028"/>
                    </a:lnTo>
                    <a:lnTo>
                      <a:pt x="1177" y="1034"/>
                    </a:lnTo>
                    <a:lnTo>
                      <a:pt x="1181" y="1034"/>
                    </a:lnTo>
                    <a:lnTo>
                      <a:pt x="1185" y="1031"/>
                    </a:lnTo>
                    <a:lnTo>
                      <a:pt x="1187" y="1031"/>
                    </a:lnTo>
                    <a:lnTo>
                      <a:pt x="1191" y="1034"/>
                    </a:lnTo>
                    <a:lnTo>
                      <a:pt x="1195" y="1038"/>
                    </a:lnTo>
                    <a:lnTo>
                      <a:pt x="1197" y="1046"/>
                    </a:lnTo>
                    <a:lnTo>
                      <a:pt x="1199" y="1050"/>
                    </a:lnTo>
                    <a:lnTo>
                      <a:pt x="1200" y="1055"/>
                    </a:lnTo>
                    <a:lnTo>
                      <a:pt x="1205" y="1059"/>
                    </a:lnTo>
                    <a:lnTo>
                      <a:pt x="1212" y="1064"/>
                    </a:lnTo>
                    <a:lnTo>
                      <a:pt x="1221" y="1069"/>
                    </a:lnTo>
                    <a:lnTo>
                      <a:pt x="1225" y="1073"/>
                    </a:lnTo>
                    <a:lnTo>
                      <a:pt x="1225" y="1075"/>
                    </a:lnTo>
                    <a:lnTo>
                      <a:pt x="1222" y="1082"/>
                    </a:lnTo>
                    <a:lnTo>
                      <a:pt x="1225" y="1085"/>
                    </a:lnTo>
                    <a:lnTo>
                      <a:pt x="1230" y="1086"/>
                    </a:lnTo>
                    <a:lnTo>
                      <a:pt x="1235" y="1089"/>
                    </a:lnTo>
                    <a:lnTo>
                      <a:pt x="1238" y="1089"/>
                    </a:lnTo>
                    <a:lnTo>
                      <a:pt x="1241" y="1090"/>
                    </a:lnTo>
                    <a:lnTo>
                      <a:pt x="1251" y="1090"/>
                    </a:lnTo>
                    <a:lnTo>
                      <a:pt x="1256" y="1093"/>
                    </a:lnTo>
                    <a:lnTo>
                      <a:pt x="1258" y="1095"/>
                    </a:lnTo>
                    <a:lnTo>
                      <a:pt x="1260" y="1102"/>
                    </a:lnTo>
                    <a:lnTo>
                      <a:pt x="1258" y="1108"/>
                    </a:lnTo>
                    <a:lnTo>
                      <a:pt x="1256" y="1113"/>
                    </a:lnTo>
                    <a:lnTo>
                      <a:pt x="1254" y="1118"/>
                    </a:lnTo>
                    <a:lnTo>
                      <a:pt x="1259" y="1119"/>
                    </a:lnTo>
                    <a:lnTo>
                      <a:pt x="1259" y="1117"/>
                    </a:lnTo>
                    <a:lnTo>
                      <a:pt x="1260" y="1116"/>
                    </a:lnTo>
                    <a:lnTo>
                      <a:pt x="1264" y="1119"/>
                    </a:lnTo>
                    <a:lnTo>
                      <a:pt x="1269" y="1118"/>
                    </a:lnTo>
                    <a:lnTo>
                      <a:pt x="1272" y="1118"/>
                    </a:lnTo>
                    <a:lnTo>
                      <a:pt x="1275" y="1125"/>
                    </a:lnTo>
                    <a:lnTo>
                      <a:pt x="1277" y="1130"/>
                    </a:lnTo>
                    <a:lnTo>
                      <a:pt x="1277" y="1132"/>
                    </a:lnTo>
                    <a:lnTo>
                      <a:pt x="1272" y="1139"/>
                    </a:lnTo>
                    <a:lnTo>
                      <a:pt x="1269" y="1140"/>
                    </a:lnTo>
                    <a:lnTo>
                      <a:pt x="1262" y="1140"/>
                    </a:lnTo>
                    <a:lnTo>
                      <a:pt x="1258" y="1137"/>
                    </a:lnTo>
                    <a:lnTo>
                      <a:pt x="1254" y="1132"/>
                    </a:lnTo>
                    <a:lnTo>
                      <a:pt x="1248" y="1130"/>
                    </a:lnTo>
                    <a:lnTo>
                      <a:pt x="1243" y="1131"/>
                    </a:lnTo>
                    <a:lnTo>
                      <a:pt x="1238" y="1134"/>
                    </a:lnTo>
                    <a:lnTo>
                      <a:pt x="1235" y="1138"/>
                    </a:lnTo>
                    <a:lnTo>
                      <a:pt x="1229" y="1141"/>
                    </a:lnTo>
                    <a:lnTo>
                      <a:pt x="1223" y="1139"/>
                    </a:lnTo>
                    <a:lnTo>
                      <a:pt x="1213" y="1131"/>
                    </a:lnTo>
                    <a:lnTo>
                      <a:pt x="1210" y="1131"/>
                    </a:lnTo>
                    <a:lnTo>
                      <a:pt x="1207" y="1130"/>
                    </a:lnTo>
                    <a:lnTo>
                      <a:pt x="1204" y="1130"/>
                    </a:lnTo>
                    <a:lnTo>
                      <a:pt x="1199" y="1133"/>
                    </a:lnTo>
                    <a:lnTo>
                      <a:pt x="1196" y="1144"/>
                    </a:lnTo>
                    <a:lnTo>
                      <a:pt x="1196" y="1150"/>
                    </a:lnTo>
                    <a:lnTo>
                      <a:pt x="1194" y="1155"/>
                    </a:lnTo>
                    <a:lnTo>
                      <a:pt x="1191" y="1176"/>
                    </a:lnTo>
                    <a:lnTo>
                      <a:pt x="1195" y="1185"/>
                    </a:lnTo>
                    <a:lnTo>
                      <a:pt x="1205" y="1197"/>
                    </a:lnTo>
                    <a:lnTo>
                      <a:pt x="1204" y="1201"/>
                    </a:lnTo>
                    <a:lnTo>
                      <a:pt x="1207" y="1205"/>
                    </a:lnTo>
                    <a:lnTo>
                      <a:pt x="1207" y="1207"/>
                    </a:lnTo>
                    <a:lnTo>
                      <a:pt x="1208" y="1221"/>
                    </a:lnTo>
                    <a:lnTo>
                      <a:pt x="1207" y="1225"/>
                    </a:lnTo>
                    <a:lnTo>
                      <a:pt x="1206" y="1231"/>
                    </a:lnTo>
                    <a:lnTo>
                      <a:pt x="1209" y="1233"/>
                    </a:lnTo>
                    <a:lnTo>
                      <a:pt x="1210" y="1233"/>
                    </a:lnTo>
                    <a:lnTo>
                      <a:pt x="1218" y="1237"/>
                    </a:lnTo>
                    <a:lnTo>
                      <a:pt x="1220" y="1241"/>
                    </a:lnTo>
                    <a:lnTo>
                      <a:pt x="1218" y="1242"/>
                    </a:lnTo>
                    <a:lnTo>
                      <a:pt x="1218" y="1245"/>
                    </a:lnTo>
                    <a:lnTo>
                      <a:pt x="1216" y="1246"/>
                    </a:lnTo>
                    <a:lnTo>
                      <a:pt x="1217" y="1248"/>
                    </a:lnTo>
                    <a:lnTo>
                      <a:pt x="1219" y="1248"/>
                    </a:lnTo>
                    <a:lnTo>
                      <a:pt x="1220" y="1251"/>
                    </a:lnTo>
                    <a:lnTo>
                      <a:pt x="1221" y="1253"/>
                    </a:lnTo>
                    <a:lnTo>
                      <a:pt x="1223" y="1253"/>
                    </a:lnTo>
                    <a:lnTo>
                      <a:pt x="1226" y="1253"/>
                    </a:lnTo>
                    <a:lnTo>
                      <a:pt x="1228" y="1254"/>
                    </a:lnTo>
                    <a:lnTo>
                      <a:pt x="1229" y="1252"/>
                    </a:lnTo>
                    <a:lnTo>
                      <a:pt x="1229" y="1251"/>
                    </a:lnTo>
                    <a:lnTo>
                      <a:pt x="1232" y="1254"/>
                    </a:lnTo>
                    <a:lnTo>
                      <a:pt x="1233" y="1256"/>
                    </a:lnTo>
                    <a:lnTo>
                      <a:pt x="1235" y="1256"/>
                    </a:lnTo>
                    <a:lnTo>
                      <a:pt x="1236" y="1255"/>
                    </a:lnTo>
                    <a:lnTo>
                      <a:pt x="1237" y="1256"/>
                    </a:lnTo>
                    <a:lnTo>
                      <a:pt x="1239" y="1262"/>
                    </a:lnTo>
                    <a:lnTo>
                      <a:pt x="1240" y="1263"/>
                    </a:lnTo>
                    <a:lnTo>
                      <a:pt x="1240" y="1265"/>
                    </a:lnTo>
                    <a:lnTo>
                      <a:pt x="1241" y="1266"/>
                    </a:lnTo>
                    <a:lnTo>
                      <a:pt x="1243" y="1271"/>
                    </a:lnTo>
                    <a:lnTo>
                      <a:pt x="1243" y="1280"/>
                    </a:lnTo>
                    <a:lnTo>
                      <a:pt x="1242" y="1282"/>
                    </a:lnTo>
                    <a:lnTo>
                      <a:pt x="1240" y="1282"/>
                    </a:lnTo>
                    <a:lnTo>
                      <a:pt x="1240" y="1286"/>
                    </a:lnTo>
                    <a:lnTo>
                      <a:pt x="1238" y="1289"/>
                    </a:lnTo>
                    <a:lnTo>
                      <a:pt x="1237" y="1293"/>
                    </a:lnTo>
                    <a:lnTo>
                      <a:pt x="1235" y="1295"/>
                    </a:lnTo>
                    <a:lnTo>
                      <a:pt x="1233" y="1296"/>
                    </a:lnTo>
                    <a:lnTo>
                      <a:pt x="1235" y="1300"/>
                    </a:lnTo>
                    <a:lnTo>
                      <a:pt x="1236" y="1298"/>
                    </a:lnTo>
                    <a:lnTo>
                      <a:pt x="1237" y="1297"/>
                    </a:lnTo>
                    <a:lnTo>
                      <a:pt x="1239" y="1299"/>
                    </a:lnTo>
                    <a:lnTo>
                      <a:pt x="1242" y="1302"/>
                    </a:lnTo>
                    <a:lnTo>
                      <a:pt x="1243" y="1307"/>
                    </a:lnTo>
                    <a:lnTo>
                      <a:pt x="1246" y="1307"/>
                    </a:lnTo>
                    <a:lnTo>
                      <a:pt x="1248" y="1305"/>
                    </a:lnTo>
                    <a:lnTo>
                      <a:pt x="1250" y="1302"/>
                    </a:lnTo>
                    <a:lnTo>
                      <a:pt x="1251" y="1302"/>
                    </a:lnTo>
                    <a:lnTo>
                      <a:pt x="1259" y="1307"/>
                    </a:lnTo>
                    <a:lnTo>
                      <a:pt x="1259" y="1309"/>
                    </a:lnTo>
                    <a:lnTo>
                      <a:pt x="1259" y="1310"/>
                    </a:lnTo>
                    <a:lnTo>
                      <a:pt x="1258" y="1311"/>
                    </a:lnTo>
                    <a:lnTo>
                      <a:pt x="1253" y="1310"/>
                    </a:lnTo>
                    <a:lnTo>
                      <a:pt x="1253" y="1311"/>
                    </a:lnTo>
                    <a:lnTo>
                      <a:pt x="1256" y="1315"/>
                    </a:lnTo>
                    <a:lnTo>
                      <a:pt x="1259" y="1315"/>
                    </a:lnTo>
                    <a:lnTo>
                      <a:pt x="1260" y="1317"/>
                    </a:lnTo>
                    <a:lnTo>
                      <a:pt x="1264" y="1319"/>
                    </a:lnTo>
                    <a:lnTo>
                      <a:pt x="1270" y="1317"/>
                    </a:lnTo>
                    <a:lnTo>
                      <a:pt x="1272" y="1306"/>
                    </a:lnTo>
                    <a:lnTo>
                      <a:pt x="1273" y="1305"/>
                    </a:lnTo>
                    <a:lnTo>
                      <a:pt x="1272" y="1302"/>
                    </a:lnTo>
                    <a:lnTo>
                      <a:pt x="1278" y="1296"/>
                    </a:lnTo>
                    <a:lnTo>
                      <a:pt x="1297" y="1294"/>
                    </a:lnTo>
                    <a:lnTo>
                      <a:pt x="1303" y="1297"/>
                    </a:lnTo>
                    <a:lnTo>
                      <a:pt x="1309" y="1293"/>
                    </a:lnTo>
                    <a:lnTo>
                      <a:pt x="1313" y="1293"/>
                    </a:lnTo>
                    <a:lnTo>
                      <a:pt x="1326" y="1297"/>
                    </a:lnTo>
                    <a:lnTo>
                      <a:pt x="1330" y="1300"/>
                    </a:lnTo>
                    <a:lnTo>
                      <a:pt x="1331" y="1303"/>
                    </a:lnTo>
                    <a:lnTo>
                      <a:pt x="1327" y="1310"/>
                    </a:lnTo>
                    <a:lnTo>
                      <a:pt x="1324" y="1318"/>
                    </a:lnTo>
                    <a:lnTo>
                      <a:pt x="1323" y="1326"/>
                    </a:lnTo>
                    <a:lnTo>
                      <a:pt x="1324" y="1335"/>
                    </a:lnTo>
                    <a:lnTo>
                      <a:pt x="1320" y="1348"/>
                    </a:lnTo>
                    <a:lnTo>
                      <a:pt x="1316" y="1356"/>
                    </a:lnTo>
                    <a:lnTo>
                      <a:pt x="1316" y="1360"/>
                    </a:lnTo>
                    <a:lnTo>
                      <a:pt x="1319" y="1366"/>
                    </a:lnTo>
                    <a:lnTo>
                      <a:pt x="1318" y="1371"/>
                    </a:lnTo>
                    <a:lnTo>
                      <a:pt x="1319" y="1380"/>
                    </a:lnTo>
                    <a:lnTo>
                      <a:pt x="1322" y="1381"/>
                    </a:lnTo>
                    <a:lnTo>
                      <a:pt x="1326" y="1375"/>
                    </a:lnTo>
                    <a:lnTo>
                      <a:pt x="1330" y="1373"/>
                    </a:lnTo>
                    <a:lnTo>
                      <a:pt x="1341" y="1372"/>
                    </a:lnTo>
                    <a:lnTo>
                      <a:pt x="1345" y="1376"/>
                    </a:lnTo>
                    <a:lnTo>
                      <a:pt x="1349" y="1380"/>
                    </a:lnTo>
                    <a:lnTo>
                      <a:pt x="1350" y="1387"/>
                    </a:lnTo>
                    <a:lnTo>
                      <a:pt x="1353" y="1389"/>
                    </a:lnTo>
                    <a:lnTo>
                      <a:pt x="1361" y="1389"/>
                    </a:lnTo>
                    <a:lnTo>
                      <a:pt x="1364" y="1392"/>
                    </a:lnTo>
                    <a:lnTo>
                      <a:pt x="1365" y="1397"/>
                    </a:lnTo>
                    <a:lnTo>
                      <a:pt x="1366" y="1408"/>
                    </a:lnTo>
                    <a:lnTo>
                      <a:pt x="1368" y="1412"/>
                    </a:lnTo>
                    <a:lnTo>
                      <a:pt x="1370" y="1421"/>
                    </a:lnTo>
                    <a:lnTo>
                      <a:pt x="1375" y="1431"/>
                    </a:lnTo>
                    <a:lnTo>
                      <a:pt x="1382" y="1433"/>
                    </a:lnTo>
                    <a:lnTo>
                      <a:pt x="1380" y="1444"/>
                    </a:lnTo>
                    <a:lnTo>
                      <a:pt x="1382" y="1444"/>
                    </a:lnTo>
                    <a:lnTo>
                      <a:pt x="1403" y="1451"/>
                    </a:lnTo>
                    <a:lnTo>
                      <a:pt x="1408" y="1454"/>
                    </a:lnTo>
                    <a:lnTo>
                      <a:pt x="1417" y="1460"/>
                    </a:lnTo>
                    <a:lnTo>
                      <a:pt x="1427" y="1470"/>
                    </a:lnTo>
                    <a:lnTo>
                      <a:pt x="1435" y="1480"/>
                    </a:lnTo>
                    <a:lnTo>
                      <a:pt x="1440" y="1489"/>
                    </a:lnTo>
                    <a:lnTo>
                      <a:pt x="1440" y="1494"/>
                    </a:lnTo>
                    <a:lnTo>
                      <a:pt x="1440" y="1496"/>
                    </a:lnTo>
                    <a:lnTo>
                      <a:pt x="1443" y="1503"/>
                    </a:lnTo>
                    <a:lnTo>
                      <a:pt x="1444" y="1505"/>
                    </a:lnTo>
                    <a:lnTo>
                      <a:pt x="1446" y="1506"/>
                    </a:lnTo>
                    <a:lnTo>
                      <a:pt x="1467" y="1515"/>
                    </a:lnTo>
                    <a:lnTo>
                      <a:pt x="1469" y="1516"/>
                    </a:lnTo>
                    <a:lnTo>
                      <a:pt x="1471" y="1515"/>
                    </a:lnTo>
                    <a:lnTo>
                      <a:pt x="1475" y="1513"/>
                    </a:lnTo>
                    <a:lnTo>
                      <a:pt x="1490" y="1503"/>
                    </a:lnTo>
                    <a:lnTo>
                      <a:pt x="1521" y="1478"/>
                    </a:lnTo>
                    <a:lnTo>
                      <a:pt x="1523" y="1476"/>
                    </a:lnTo>
                    <a:lnTo>
                      <a:pt x="1523" y="1473"/>
                    </a:lnTo>
                    <a:lnTo>
                      <a:pt x="1527" y="1465"/>
                    </a:lnTo>
                    <a:lnTo>
                      <a:pt x="1529" y="1462"/>
                    </a:lnTo>
                    <a:lnTo>
                      <a:pt x="1531" y="1458"/>
                    </a:lnTo>
                    <a:lnTo>
                      <a:pt x="1534" y="1454"/>
                    </a:lnTo>
                    <a:lnTo>
                      <a:pt x="1550" y="1443"/>
                    </a:lnTo>
                    <a:lnTo>
                      <a:pt x="1553" y="1442"/>
                    </a:lnTo>
                    <a:lnTo>
                      <a:pt x="1568" y="1447"/>
                    </a:lnTo>
                    <a:lnTo>
                      <a:pt x="1584" y="1455"/>
                    </a:lnTo>
                    <a:lnTo>
                      <a:pt x="1592" y="1459"/>
                    </a:lnTo>
                    <a:lnTo>
                      <a:pt x="1642" y="1463"/>
                    </a:lnTo>
                    <a:lnTo>
                      <a:pt x="1644" y="1463"/>
                    </a:lnTo>
                    <a:lnTo>
                      <a:pt x="1646" y="1462"/>
                    </a:lnTo>
                    <a:lnTo>
                      <a:pt x="1651" y="1459"/>
                    </a:lnTo>
                    <a:lnTo>
                      <a:pt x="1662" y="1448"/>
                    </a:lnTo>
                    <a:lnTo>
                      <a:pt x="1664" y="1447"/>
                    </a:lnTo>
                    <a:lnTo>
                      <a:pt x="1666" y="1442"/>
                    </a:lnTo>
                    <a:lnTo>
                      <a:pt x="1681" y="1422"/>
                    </a:lnTo>
                    <a:lnTo>
                      <a:pt x="1688" y="1410"/>
                    </a:lnTo>
                    <a:lnTo>
                      <a:pt x="1688" y="1407"/>
                    </a:lnTo>
                    <a:lnTo>
                      <a:pt x="1686" y="1404"/>
                    </a:lnTo>
                    <a:lnTo>
                      <a:pt x="1685" y="1404"/>
                    </a:lnTo>
                    <a:lnTo>
                      <a:pt x="1684" y="1402"/>
                    </a:lnTo>
                    <a:lnTo>
                      <a:pt x="1689" y="1392"/>
                    </a:lnTo>
                    <a:lnTo>
                      <a:pt x="1697" y="1383"/>
                    </a:lnTo>
                    <a:lnTo>
                      <a:pt x="1704" y="1375"/>
                    </a:lnTo>
                    <a:lnTo>
                      <a:pt x="1712" y="1367"/>
                    </a:lnTo>
                    <a:lnTo>
                      <a:pt x="1727" y="1350"/>
                    </a:lnTo>
                    <a:lnTo>
                      <a:pt x="1741" y="1332"/>
                    </a:lnTo>
                    <a:lnTo>
                      <a:pt x="1730" y="1275"/>
                    </a:lnTo>
                    <a:lnTo>
                      <a:pt x="1755" y="1195"/>
                    </a:lnTo>
                    <a:lnTo>
                      <a:pt x="1757" y="1191"/>
                    </a:lnTo>
                    <a:lnTo>
                      <a:pt x="1758" y="1189"/>
                    </a:lnTo>
                    <a:lnTo>
                      <a:pt x="1801" y="1135"/>
                    </a:lnTo>
                    <a:lnTo>
                      <a:pt x="1801" y="1133"/>
                    </a:lnTo>
                    <a:lnTo>
                      <a:pt x="1803" y="1123"/>
                    </a:lnTo>
                    <a:lnTo>
                      <a:pt x="1821" y="1104"/>
                    </a:lnTo>
                    <a:lnTo>
                      <a:pt x="1843" y="1092"/>
                    </a:lnTo>
                    <a:lnTo>
                      <a:pt x="1848" y="1090"/>
                    </a:lnTo>
                    <a:lnTo>
                      <a:pt x="1857" y="1087"/>
                    </a:lnTo>
                    <a:lnTo>
                      <a:pt x="1865" y="1086"/>
                    </a:lnTo>
                    <a:lnTo>
                      <a:pt x="1875" y="1081"/>
                    </a:lnTo>
                    <a:lnTo>
                      <a:pt x="1898" y="1066"/>
                    </a:lnTo>
                    <a:lnTo>
                      <a:pt x="1892" y="1059"/>
                    </a:lnTo>
                    <a:lnTo>
                      <a:pt x="1892" y="1057"/>
                    </a:lnTo>
                    <a:close/>
                  </a:path>
                </a:pathLst>
              </a:custGeom>
              <a:solidFill>
                <a:srgbClr val="FF0000"/>
              </a:solidFill>
              <a:ln w="9525">
                <a:solidFill>
                  <a:schemeClr val="bg1"/>
                </a:solidFill>
                <a:round/>
                <a:headEnd/>
                <a:tailEnd/>
              </a:ln>
            </p:spPr>
            <p:txBody>
              <a:bodyPr/>
              <a:lstStyle/>
              <a:p>
                <a:endParaRPr lang="en-US"/>
              </a:p>
            </p:txBody>
          </p:sp>
          <p:sp>
            <p:nvSpPr>
              <p:cNvPr id="297" name="Freeform 100"/>
              <p:cNvSpPr>
                <a:spLocks/>
              </p:cNvSpPr>
              <p:nvPr/>
            </p:nvSpPr>
            <p:spPr bwMode="auto">
              <a:xfrm>
                <a:off x="4122738" y="4568825"/>
                <a:ext cx="474662" cy="606425"/>
              </a:xfrm>
              <a:custGeom>
                <a:avLst/>
                <a:gdLst>
                  <a:gd name="T0" fmla="*/ 2147483647 w 1579"/>
                  <a:gd name="T1" fmla="*/ 2147483647 h 2029"/>
                  <a:gd name="T2" fmla="*/ 2147483647 w 1579"/>
                  <a:gd name="T3" fmla="*/ 2147483647 h 2029"/>
                  <a:gd name="T4" fmla="*/ 2147483647 w 1579"/>
                  <a:gd name="T5" fmla="*/ 2147483647 h 2029"/>
                  <a:gd name="T6" fmla="*/ 2147483647 w 1579"/>
                  <a:gd name="T7" fmla="*/ 2147483647 h 2029"/>
                  <a:gd name="T8" fmla="*/ 2147483647 w 1579"/>
                  <a:gd name="T9" fmla="*/ 2147483647 h 2029"/>
                  <a:gd name="T10" fmla="*/ 2147483647 w 1579"/>
                  <a:gd name="T11" fmla="*/ 2147483647 h 2029"/>
                  <a:gd name="T12" fmla="*/ 2147483647 w 1579"/>
                  <a:gd name="T13" fmla="*/ 2147483647 h 2029"/>
                  <a:gd name="T14" fmla="*/ 2147483647 w 1579"/>
                  <a:gd name="T15" fmla="*/ 2147483647 h 2029"/>
                  <a:gd name="T16" fmla="*/ 2147483647 w 1579"/>
                  <a:gd name="T17" fmla="*/ 2147483647 h 2029"/>
                  <a:gd name="T18" fmla="*/ 2147483647 w 1579"/>
                  <a:gd name="T19" fmla="*/ 2147483647 h 2029"/>
                  <a:gd name="T20" fmla="*/ 2147483647 w 1579"/>
                  <a:gd name="T21" fmla="*/ 2147483647 h 2029"/>
                  <a:gd name="T22" fmla="*/ 2147483647 w 1579"/>
                  <a:gd name="T23" fmla="*/ 2147483647 h 2029"/>
                  <a:gd name="T24" fmla="*/ 2147483647 w 1579"/>
                  <a:gd name="T25" fmla="*/ 2147483647 h 2029"/>
                  <a:gd name="T26" fmla="*/ 2147483647 w 1579"/>
                  <a:gd name="T27" fmla="*/ 2147483647 h 2029"/>
                  <a:gd name="T28" fmla="*/ 2147483647 w 1579"/>
                  <a:gd name="T29" fmla="*/ 2147483647 h 2029"/>
                  <a:gd name="T30" fmla="*/ 2147483647 w 1579"/>
                  <a:gd name="T31" fmla="*/ 2147483647 h 2029"/>
                  <a:gd name="T32" fmla="*/ 2147483647 w 1579"/>
                  <a:gd name="T33" fmla="*/ 2147483647 h 2029"/>
                  <a:gd name="T34" fmla="*/ 2147483647 w 1579"/>
                  <a:gd name="T35" fmla="*/ 2147483647 h 2029"/>
                  <a:gd name="T36" fmla="*/ 2147483647 w 1579"/>
                  <a:gd name="T37" fmla="*/ 2147483647 h 2029"/>
                  <a:gd name="T38" fmla="*/ 2147483647 w 1579"/>
                  <a:gd name="T39" fmla="*/ 2147483647 h 2029"/>
                  <a:gd name="T40" fmla="*/ 2147483647 w 1579"/>
                  <a:gd name="T41" fmla="*/ 2147483647 h 2029"/>
                  <a:gd name="T42" fmla="*/ 2147483647 w 1579"/>
                  <a:gd name="T43" fmla="*/ 2147483647 h 2029"/>
                  <a:gd name="T44" fmla="*/ 2147483647 w 1579"/>
                  <a:gd name="T45" fmla="*/ 2147483647 h 2029"/>
                  <a:gd name="T46" fmla="*/ 2147483647 w 1579"/>
                  <a:gd name="T47" fmla="*/ 2147483647 h 2029"/>
                  <a:gd name="T48" fmla="*/ 2147483647 w 1579"/>
                  <a:gd name="T49" fmla="*/ 2147483647 h 2029"/>
                  <a:gd name="T50" fmla="*/ 2147483647 w 1579"/>
                  <a:gd name="T51" fmla="*/ 2147483647 h 2029"/>
                  <a:gd name="T52" fmla="*/ 2147483647 w 1579"/>
                  <a:gd name="T53" fmla="*/ 2147483647 h 2029"/>
                  <a:gd name="T54" fmla="*/ 2147483647 w 1579"/>
                  <a:gd name="T55" fmla="*/ 2147483647 h 2029"/>
                  <a:gd name="T56" fmla="*/ 2147483647 w 1579"/>
                  <a:gd name="T57" fmla="*/ 2147483647 h 2029"/>
                  <a:gd name="T58" fmla="*/ 2147483647 w 1579"/>
                  <a:gd name="T59" fmla="*/ 2147483647 h 2029"/>
                  <a:gd name="T60" fmla="*/ 2147483647 w 1579"/>
                  <a:gd name="T61" fmla="*/ 2147483647 h 2029"/>
                  <a:gd name="T62" fmla="*/ 2147483647 w 1579"/>
                  <a:gd name="T63" fmla="*/ 2147483647 h 2029"/>
                  <a:gd name="T64" fmla="*/ 2147483647 w 1579"/>
                  <a:gd name="T65" fmla="*/ 2147483647 h 2029"/>
                  <a:gd name="T66" fmla="*/ 2147483647 w 1579"/>
                  <a:gd name="T67" fmla="*/ 2147483647 h 2029"/>
                  <a:gd name="T68" fmla="*/ 2147483647 w 1579"/>
                  <a:gd name="T69" fmla="*/ 2147483647 h 2029"/>
                  <a:gd name="T70" fmla="*/ 2147483647 w 1579"/>
                  <a:gd name="T71" fmla="*/ 2147483647 h 2029"/>
                  <a:gd name="T72" fmla="*/ 2147483647 w 1579"/>
                  <a:gd name="T73" fmla="*/ 2147483647 h 2029"/>
                  <a:gd name="T74" fmla="*/ 2147483647 w 1579"/>
                  <a:gd name="T75" fmla="*/ 2147483647 h 2029"/>
                  <a:gd name="T76" fmla="*/ 2147483647 w 1579"/>
                  <a:gd name="T77" fmla="*/ 2147483647 h 2029"/>
                  <a:gd name="T78" fmla="*/ 2147483647 w 1579"/>
                  <a:gd name="T79" fmla="*/ 2147483647 h 2029"/>
                  <a:gd name="T80" fmla="*/ 2147483647 w 1579"/>
                  <a:gd name="T81" fmla="*/ 2147483647 h 2029"/>
                  <a:gd name="T82" fmla="*/ 2147483647 w 1579"/>
                  <a:gd name="T83" fmla="*/ 2147483647 h 2029"/>
                  <a:gd name="T84" fmla="*/ 2147483647 w 1579"/>
                  <a:gd name="T85" fmla="*/ 2147483647 h 2029"/>
                  <a:gd name="T86" fmla="*/ 2147483647 w 1579"/>
                  <a:gd name="T87" fmla="*/ 2147483647 h 2029"/>
                  <a:gd name="T88" fmla="*/ 2147483647 w 1579"/>
                  <a:gd name="T89" fmla="*/ 2147483647 h 2029"/>
                  <a:gd name="T90" fmla="*/ 2147483647 w 1579"/>
                  <a:gd name="T91" fmla="*/ 2147483647 h 2029"/>
                  <a:gd name="T92" fmla="*/ 2147483647 w 1579"/>
                  <a:gd name="T93" fmla="*/ 2147483647 h 2029"/>
                  <a:gd name="T94" fmla="*/ 2147483647 w 1579"/>
                  <a:gd name="T95" fmla="*/ 2147483647 h 2029"/>
                  <a:gd name="T96" fmla="*/ 2147483647 w 1579"/>
                  <a:gd name="T97" fmla="*/ 2147483647 h 2029"/>
                  <a:gd name="T98" fmla="*/ 2147483647 w 1579"/>
                  <a:gd name="T99" fmla="*/ 2147483647 h 2029"/>
                  <a:gd name="T100" fmla="*/ 2147483647 w 1579"/>
                  <a:gd name="T101" fmla="*/ 2147483647 h 2029"/>
                  <a:gd name="T102" fmla="*/ 2147483647 w 1579"/>
                  <a:gd name="T103" fmla="*/ 2147483647 h 2029"/>
                  <a:gd name="T104" fmla="*/ 2147483647 w 1579"/>
                  <a:gd name="T105" fmla="*/ 2147483647 h 2029"/>
                  <a:gd name="T106" fmla="*/ 2147483647 w 1579"/>
                  <a:gd name="T107" fmla="*/ 2147483647 h 2029"/>
                  <a:gd name="T108" fmla="*/ 2147483647 w 1579"/>
                  <a:gd name="T109" fmla="*/ 2147483647 h 2029"/>
                  <a:gd name="T110" fmla="*/ 2147483647 w 1579"/>
                  <a:gd name="T111" fmla="*/ 2147483647 h 2029"/>
                  <a:gd name="T112" fmla="*/ 2147483647 w 1579"/>
                  <a:gd name="T113" fmla="*/ 2147483647 h 2029"/>
                  <a:gd name="T114" fmla="*/ 2147483647 w 1579"/>
                  <a:gd name="T115" fmla="*/ 2147483647 h 2029"/>
                  <a:gd name="T116" fmla="*/ 2147483647 w 1579"/>
                  <a:gd name="T117" fmla="*/ 2147483647 h 2029"/>
                  <a:gd name="T118" fmla="*/ 2147483647 w 1579"/>
                  <a:gd name="T119" fmla="*/ 2147483647 h 2029"/>
                  <a:gd name="T120" fmla="*/ 2147483647 w 1579"/>
                  <a:gd name="T121" fmla="*/ 2147483647 h 20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79"/>
                  <a:gd name="T184" fmla="*/ 0 h 2029"/>
                  <a:gd name="T185" fmla="*/ 1579 w 1579"/>
                  <a:gd name="T186" fmla="*/ 2029 h 20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79" h="2029">
                    <a:moveTo>
                      <a:pt x="1571" y="389"/>
                    </a:moveTo>
                    <a:lnTo>
                      <a:pt x="1568" y="385"/>
                    </a:lnTo>
                    <a:lnTo>
                      <a:pt x="1568" y="384"/>
                    </a:lnTo>
                    <a:lnTo>
                      <a:pt x="1569" y="382"/>
                    </a:lnTo>
                    <a:lnTo>
                      <a:pt x="1573" y="380"/>
                    </a:lnTo>
                    <a:lnTo>
                      <a:pt x="1576" y="377"/>
                    </a:lnTo>
                    <a:lnTo>
                      <a:pt x="1567" y="367"/>
                    </a:lnTo>
                    <a:lnTo>
                      <a:pt x="1564" y="361"/>
                    </a:lnTo>
                    <a:lnTo>
                      <a:pt x="1557" y="354"/>
                    </a:lnTo>
                    <a:lnTo>
                      <a:pt x="1555" y="353"/>
                    </a:lnTo>
                    <a:lnTo>
                      <a:pt x="1551" y="349"/>
                    </a:lnTo>
                    <a:lnTo>
                      <a:pt x="1545" y="342"/>
                    </a:lnTo>
                    <a:lnTo>
                      <a:pt x="1542" y="323"/>
                    </a:lnTo>
                    <a:lnTo>
                      <a:pt x="1536" y="323"/>
                    </a:lnTo>
                    <a:lnTo>
                      <a:pt x="1530" y="320"/>
                    </a:lnTo>
                    <a:lnTo>
                      <a:pt x="1527" y="323"/>
                    </a:lnTo>
                    <a:lnTo>
                      <a:pt x="1519" y="328"/>
                    </a:lnTo>
                    <a:lnTo>
                      <a:pt x="1511" y="322"/>
                    </a:lnTo>
                    <a:lnTo>
                      <a:pt x="1509" y="312"/>
                    </a:lnTo>
                    <a:lnTo>
                      <a:pt x="1508" y="311"/>
                    </a:lnTo>
                    <a:lnTo>
                      <a:pt x="1504" y="311"/>
                    </a:lnTo>
                    <a:lnTo>
                      <a:pt x="1499" y="315"/>
                    </a:lnTo>
                    <a:lnTo>
                      <a:pt x="1490" y="316"/>
                    </a:lnTo>
                    <a:lnTo>
                      <a:pt x="1487" y="318"/>
                    </a:lnTo>
                    <a:lnTo>
                      <a:pt x="1466" y="320"/>
                    </a:lnTo>
                    <a:lnTo>
                      <a:pt x="1463" y="330"/>
                    </a:lnTo>
                    <a:lnTo>
                      <a:pt x="1455" y="333"/>
                    </a:lnTo>
                    <a:lnTo>
                      <a:pt x="1455" y="339"/>
                    </a:lnTo>
                    <a:lnTo>
                      <a:pt x="1448" y="343"/>
                    </a:lnTo>
                    <a:lnTo>
                      <a:pt x="1444" y="351"/>
                    </a:lnTo>
                    <a:lnTo>
                      <a:pt x="1435" y="358"/>
                    </a:lnTo>
                    <a:lnTo>
                      <a:pt x="1429" y="357"/>
                    </a:lnTo>
                    <a:lnTo>
                      <a:pt x="1423" y="346"/>
                    </a:lnTo>
                    <a:lnTo>
                      <a:pt x="1419" y="343"/>
                    </a:lnTo>
                    <a:lnTo>
                      <a:pt x="1413" y="347"/>
                    </a:lnTo>
                    <a:lnTo>
                      <a:pt x="1408" y="351"/>
                    </a:lnTo>
                    <a:lnTo>
                      <a:pt x="1404" y="358"/>
                    </a:lnTo>
                    <a:lnTo>
                      <a:pt x="1401" y="360"/>
                    </a:lnTo>
                    <a:lnTo>
                      <a:pt x="1398" y="368"/>
                    </a:lnTo>
                    <a:lnTo>
                      <a:pt x="1401" y="372"/>
                    </a:lnTo>
                    <a:lnTo>
                      <a:pt x="1396" y="374"/>
                    </a:lnTo>
                    <a:lnTo>
                      <a:pt x="1392" y="373"/>
                    </a:lnTo>
                    <a:lnTo>
                      <a:pt x="1386" y="374"/>
                    </a:lnTo>
                    <a:lnTo>
                      <a:pt x="1376" y="380"/>
                    </a:lnTo>
                    <a:lnTo>
                      <a:pt x="1375" y="379"/>
                    </a:lnTo>
                    <a:lnTo>
                      <a:pt x="1374" y="375"/>
                    </a:lnTo>
                    <a:lnTo>
                      <a:pt x="1367" y="373"/>
                    </a:lnTo>
                    <a:lnTo>
                      <a:pt x="1364" y="377"/>
                    </a:lnTo>
                    <a:lnTo>
                      <a:pt x="1365" y="381"/>
                    </a:lnTo>
                    <a:lnTo>
                      <a:pt x="1364" y="383"/>
                    </a:lnTo>
                    <a:lnTo>
                      <a:pt x="1356" y="384"/>
                    </a:lnTo>
                    <a:lnTo>
                      <a:pt x="1349" y="381"/>
                    </a:lnTo>
                    <a:lnTo>
                      <a:pt x="1344" y="382"/>
                    </a:lnTo>
                    <a:lnTo>
                      <a:pt x="1343" y="382"/>
                    </a:lnTo>
                    <a:lnTo>
                      <a:pt x="1336" y="378"/>
                    </a:lnTo>
                    <a:lnTo>
                      <a:pt x="1336" y="375"/>
                    </a:lnTo>
                    <a:lnTo>
                      <a:pt x="1330" y="373"/>
                    </a:lnTo>
                    <a:lnTo>
                      <a:pt x="1329" y="370"/>
                    </a:lnTo>
                    <a:lnTo>
                      <a:pt x="1325" y="369"/>
                    </a:lnTo>
                    <a:lnTo>
                      <a:pt x="1328" y="364"/>
                    </a:lnTo>
                    <a:lnTo>
                      <a:pt x="1329" y="363"/>
                    </a:lnTo>
                    <a:lnTo>
                      <a:pt x="1328" y="363"/>
                    </a:lnTo>
                    <a:lnTo>
                      <a:pt x="1325" y="362"/>
                    </a:lnTo>
                    <a:lnTo>
                      <a:pt x="1324" y="359"/>
                    </a:lnTo>
                    <a:lnTo>
                      <a:pt x="1318" y="353"/>
                    </a:lnTo>
                    <a:lnTo>
                      <a:pt x="1312" y="351"/>
                    </a:lnTo>
                    <a:lnTo>
                      <a:pt x="1312" y="348"/>
                    </a:lnTo>
                    <a:lnTo>
                      <a:pt x="1310" y="344"/>
                    </a:lnTo>
                    <a:lnTo>
                      <a:pt x="1305" y="341"/>
                    </a:lnTo>
                    <a:lnTo>
                      <a:pt x="1304" y="340"/>
                    </a:lnTo>
                    <a:lnTo>
                      <a:pt x="1304" y="339"/>
                    </a:lnTo>
                    <a:lnTo>
                      <a:pt x="1308" y="337"/>
                    </a:lnTo>
                    <a:lnTo>
                      <a:pt x="1310" y="333"/>
                    </a:lnTo>
                    <a:lnTo>
                      <a:pt x="1310" y="332"/>
                    </a:lnTo>
                    <a:lnTo>
                      <a:pt x="1310" y="330"/>
                    </a:lnTo>
                    <a:lnTo>
                      <a:pt x="1311" y="328"/>
                    </a:lnTo>
                    <a:lnTo>
                      <a:pt x="1310" y="323"/>
                    </a:lnTo>
                    <a:lnTo>
                      <a:pt x="1311" y="320"/>
                    </a:lnTo>
                    <a:lnTo>
                      <a:pt x="1310" y="318"/>
                    </a:lnTo>
                    <a:lnTo>
                      <a:pt x="1310" y="316"/>
                    </a:lnTo>
                    <a:lnTo>
                      <a:pt x="1307" y="312"/>
                    </a:lnTo>
                    <a:lnTo>
                      <a:pt x="1309" y="306"/>
                    </a:lnTo>
                    <a:lnTo>
                      <a:pt x="1308" y="306"/>
                    </a:lnTo>
                    <a:lnTo>
                      <a:pt x="1308" y="305"/>
                    </a:lnTo>
                    <a:lnTo>
                      <a:pt x="1305" y="304"/>
                    </a:lnTo>
                    <a:lnTo>
                      <a:pt x="1303" y="300"/>
                    </a:lnTo>
                    <a:lnTo>
                      <a:pt x="1301" y="298"/>
                    </a:lnTo>
                    <a:lnTo>
                      <a:pt x="1300" y="296"/>
                    </a:lnTo>
                    <a:lnTo>
                      <a:pt x="1296" y="297"/>
                    </a:lnTo>
                    <a:lnTo>
                      <a:pt x="1292" y="294"/>
                    </a:lnTo>
                    <a:lnTo>
                      <a:pt x="1292" y="292"/>
                    </a:lnTo>
                    <a:lnTo>
                      <a:pt x="1292" y="287"/>
                    </a:lnTo>
                    <a:lnTo>
                      <a:pt x="1291" y="282"/>
                    </a:lnTo>
                    <a:lnTo>
                      <a:pt x="1282" y="276"/>
                    </a:lnTo>
                    <a:lnTo>
                      <a:pt x="1279" y="273"/>
                    </a:lnTo>
                    <a:lnTo>
                      <a:pt x="1277" y="263"/>
                    </a:lnTo>
                    <a:lnTo>
                      <a:pt x="1281" y="258"/>
                    </a:lnTo>
                    <a:lnTo>
                      <a:pt x="1282" y="255"/>
                    </a:lnTo>
                    <a:lnTo>
                      <a:pt x="1282" y="251"/>
                    </a:lnTo>
                    <a:lnTo>
                      <a:pt x="1280" y="248"/>
                    </a:lnTo>
                    <a:lnTo>
                      <a:pt x="1278" y="233"/>
                    </a:lnTo>
                    <a:lnTo>
                      <a:pt x="1266" y="235"/>
                    </a:lnTo>
                    <a:lnTo>
                      <a:pt x="1260" y="237"/>
                    </a:lnTo>
                    <a:lnTo>
                      <a:pt x="1257" y="236"/>
                    </a:lnTo>
                    <a:lnTo>
                      <a:pt x="1250" y="236"/>
                    </a:lnTo>
                    <a:lnTo>
                      <a:pt x="1245" y="239"/>
                    </a:lnTo>
                    <a:lnTo>
                      <a:pt x="1245" y="246"/>
                    </a:lnTo>
                    <a:lnTo>
                      <a:pt x="1244" y="249"/>
                    </a:lnTo>
                    <a:lnTo>
                      <a:pt x="1238" y="247"/>
                    </a:lnTo>
                    <a:lnTo>
                      <a:pt x="1228" y="247"/>
                    </a:lnTo>
                    <a:lnTo>
                      <a:pt x="1227" y="251"/>
                    </a:lnTo>
                    <a:lnTo>
                      <a:pt x="1229" y="260"/>
                    </a:lnTo>
                    <a:lnTo>
                      <a:pt x="1227" y="275"/>
                    </a:lnTo>
                    <a:lnTo>
                      <a:pt x="1228" y="287"/>
                    </a:lnTo>
                    <a:lnTo>
                      <a:pt x="1224" y="301"/>
                    </a:lnTo>
                    <a:lnTo>
                      <a:pt x="1221" y="305"/>
                    </a:lnTo>
                    <a:lnTo>
                      <a:pt x="1216" y="310"/>
                    </a:lnTo>
                    <a:lnTo>
                      <a:pt x="1215" y="310"/>
                    </a:lnTo>
                    <a:lnTo>
                      <a:pt x="1210" y="307"/>
                    </a:lnTo>
                    <a:lnTo>
                      <a:pt x="1209" y="302"/>
                    </a:lnTo>
                    <a:lnTo>
                      <a:pt x="1206" y="299"/>
                    </a:lnTo>
                    <a:lnTo>
                      <a:pt x="1197" y="300"/>
                    </a:lnTo>
                    <a:lnTo>
                      <a:pt x="1190" y="302"/>
                    </a:lnTo>
                    <a:lnTo>
                      <a:pt x="1186" y="306"/>
                    </a:lnTo>
                    <a:lnTo>
                      <a:pt x="1179" y="316"/>
                    </a:lnTo>
                    <a:lnTo>
                      <a:pt x="1179" y="319"/>
                    </a:lnTo>
                    <a:lnTo>
                      <a:pt x="1182" y="322"/>
                    </a:lnTo>
                    <a:lnTo>
                      <a:pt x="1179" y="327"/>
                    </a:lnTo>
                    <a:lnTo>
                      <a:pt x="1168" y="335"/>
                    </a:lnTo>
                    <a:lnTo>
                      <a:pt x="1163" y="337"/>
                    </a:lnTo>
                    <a:lnTo>
                      <a:pt x="1158" y="347"/>
                    </a:lnTo>
                    <a:lnTo>
                      <a:pt x="1151" y="354"/>
                    </a:lnTo>
                    <a:lnTo>
                      <a:pt x="1137" y="357"/>
                    </a:lnTo>
                    <a:lnTo>
                      <a:pt x="1134" y="356"/>
                    </a:lnTo>
                    <a:lnTo>
                      <a:pt x="1121" y="356"/>
                    </a:lnTo>
                    <a:lnTo>
                      <a:pt x="1112" y="354"/>
                    </a:lnTo>
                    <a:lnTo>
                      <a:pt x="1107" y="352"/>
                    </a:lnTo>
                    <a:lnTo>
                      <a:pt x="1106" y="350"/>
                    </a:lnTo>
                    <a:lnTo>
                      <a:pt x="1105" y="346"/>
                    </a:lnTo>
                    <a:lnTo>
                      <a:pt x="1106" y="339"/>
                    </a:lnTo>
                    <a:lnTo>
                      <a:pt x="1106" y="335"/>
                    </a:lnTo>
                    <a:lnTo>
                      <a:pt x="1104" y="335"/>
                    </a:lnTo>
                    <a:lnTo>
                      <a:pt x="1097" y="335"/>
                    </a:lnTo>
                    <a:lnTo>
                      <a:pt x="1092" y="340"/>
                    </a:lnTo>
                    <a:lnTo>
                      <a:pt x="1089" y="340"/>
                    </a:lnTo>
                    <a:lnTo>
                      <a:pt x="1079" y="341"/>
                    </a:lnTo>
                    <a:lnTo>
                      <a:pt x="1076" y="340"/>
                    </a:lnTo>
                    <a:lnTo>
                      <a:pt x="1073" y="336"/>
                    </a:lnTo>
                    <a:lnTo>
                      <a:pt x="1068" y="335"/>
                    </a:lnTo>
                    <a:lnTo>
                      <a:pt x="1063" y="331"/>
                    </a:lnTo>
                    <a:lnTo>
                      <a:pt x="1059" y="336"/>
                    </a:lnTo>
                    <a:lnTo>
                      <a:pt x="1055" y="340"/>
                    </a:lnTo>
                    <a:lnTo>
                      <a:pt x="1052" y="342"/>
                    </a:lnTo>
                    <a:lnTo>
                      <a:pt x="1049" y="341"/>
                    </a:lnTo>
                    <a:lnTo>
                      <a:pt x="1046" y="342"/>
                    </a:lnTo>
                    <a:lnTo>
                      <a:pt x="1043" y="350"/>
                    </a:lnTo>
                    <a:lnTo>
                      <a:pt x="1031" y="352"/>
                    </a:lnTo>
                    <a:lnTo>
                      <a:pt x="1024" y="349"/>
                    </a:lnTo>
                    <a:lnTo>
                      <a:pt x="1023" y="343"/>
                    </a:lnTo>
                    <a:lnTo>
                      <a:pt x="1018" y="337"/>
                    </a:lnTo>
                    <a:lnTo>
                      <a:pt x="1015" y="329"/>
                    </a:lnTo>
                    <a:lnTo>
                      <a:pt x="1013" y="328"/>
                    </a:lnTo>
                    <a:lnTo>
                      <a:pt x="1011" y="329"/>
                    </a:lnTo>
                    <a:lnTo>
                      <a:pt x="1010" y="329"/>
                    </a:lnTo>
                    <a:lnTo>
                      <a:pt x="1009" y="326"/>
                    </a:lnTo>
                    <a:lnTo>
                      <a:pt x="1011" y="322"/>
                    </a:lnTo>
                    <a:lnTo>
                      <a:pt x="1013" y="320"/>
                    </a:lnTo>
                    <a:lnTo>
                      <a:pt x="1017" y="322"/>
                    </a:lnTo>
                    <a:lnTo>
                      <a:pt x="1019" y="321"/>
                    </a:lnTo>
                    <a:lnTo>
                      <a:pt x="1021" y="318"/>
                    </a:lnTo>
                    <a:lnTo>
                      <a:pt x="1022" y="313"/>
                    </a:lnTo>
                    <a:lnTo>
                      <a:pt x="1022" y="307"/>
                    </a:lnTo>
                    <a:lnTo>
                      <a:pt x="1023" y="304"/>
                    </a:lnTo>
                    <a:lnTo>
                      <a:pt x="1021" y="299"/>
                    </a:lnTo>
                    <a:lnTo>
                      <a:pt x="1020" y="292"/>
                    </a:lnTo>
                    <a:lnTo>
                      <a:pt x="1022" y="286"/>
                    </a:lnTo>
                    <a:lnTo>
                      <a:pt x="1019" y="280"/>
                    </a:lnTo>
                    <a:lnTo>
                      <a:pt x="1017" y="271"/>
                    </a:lnTo>
                    <a:lnTo>
                      <a:pt x="1012" y="264"/>
                    </a:lnTo>
                    <a:lnTo>
                      <a:pt x="1007" y="256"/>
                    </a:lnTo>
                    <a:lnTo>
                      <a:pt x="1007" y="249"/>
                    </a:lnTo>
                    <a:lnTo>
                      <a:pt x="1012" y="245"/>
                    </a:lnTo>
                    <a:lnTo>
                      <a:pt x="1012" y="242"/>
                    </a:lnTo>
                    <a:lnTo>
                      <a:pt x="1003" y="234"/>
                    </a:lnTo>
                    <a:lnTo>
                      <a:pt x="1002" y="229"/>
                    </a:lnTo>
                    <a:lnTo>
                      <a:pt x="998" y="222"/>
                    </a:lnTo>
                    <a:lnTo>
                      <a:pt x="997" y="216"/>
                    </a:lnTo>
                    <a:lnTo>
                      <a:pt x="992" y="209"/>
                    </a:lnTo>
                    <a:lnTo>
                      <a:pt x="992" y="204"/>
                    </a:lnTo>
                    <a:lnTo>
                      <a:pt x="986" y="193"/>
                    </a:lnTo>
                    <a:lnTo>
                      <a:pt x="984" y="178"/>
                    </a:lnTo>
                    <a:lnTo>
                      <a:pt x="981" y="172"/>
                    </a:lnTo>
                    <a:lnTo>
                      <a:pt x="979" y="167"/>
                    </a:lnTo>
                    <a:lnTo>
                      <a:pt x="975" y="161"/>
                    </a:lnTo>
                    <a:lnTo>
                      <a:pt x="970" y="155"/>
                    </a:lnTo>
                    <a:lnTo>
                      <a:pt x="962" y="155"/>
                    </a:lnTo>
                    <a:lnTo>
                      <a:pt x="952" y="150"/>
                    </a:lnTo>
                    <a:lnTo>
                      <a:pt x="945" y="140"/>
                    </a:lnTo>
                    <a:lnTo>
                      <a:pt x="944" y="134"/>
                    </a:lnTo>
                    <a:lnTo>
                      <a:pt x="945" y="129"/>
                    </a:lnTo>
                    <a:lnTo>
                      <a:pt x="942" y="126"/>
                    </a:lnTo>
                    <a:lnTo>
                      <a:pt x="942" y="120"/>
                    </a:lnTo>
                    <a:lnTo>
                      <a:pt x="944" y="115"/>
                    </a:lnTo>
                    <a:lnTo>
                      <a:pt x="938" y="108"/>
                    </a:lnTo>
                    <a:lnTo>
                      <a:pt x="938" y="104"/>
                    </a:lnTo>
                    <a:lnTo>
                      <a:pt x="950" y="84"/>
                    </a:lnTo>
                    <a:lnTo>
                      <a:pt x="956" y="81"/>
                    </a:lnTo>
                    <a:lnTo>
                      <a:pt x="959" y="80"/>
                    </a:lnTo>
                    <a:lnTo>
                      <a:pt x="962" y="75"/>
                    </a:lnTo>
                    <a:lnTo>
                      <a:pt x="966" y="66"/>
                    </a:lnTo>
                    <a:lnTo>
                      <a:pt x="961" y="54"/>
                    </a:lnTo>
                    <a:lnTo>
                      <a:pt x="959" y="54"/>
                    </a:lnTo>
                    <a:lnTo>
                      <a:pt x="954" y="56"/>
                    </a:lnTo>
                    <a:lnTo>
                      <a:pt x="951" y="53"/>
                    </a:lnTo>
                    <a:lnTo>
                      <a:pt x="957" y="42"/>
                    </a:lnTo>
                    <a:lnTo>
                      <a:pt x="961" y="35"/>
                    </a:lnTo>
                    <a:lnTo>
                      <a:pt x="963" y="29"/>
                    </a:lnTo>
                    <a:lnTo>
                      <a:pt x="959" y="23"/>
                    </a:lnTo>
                    <a:lnTo>
                      <a:pt x="952" y="23"/>
                    </a:lnTo>
                    <a:lnTo>
                      <a:pt x="949" y="23"/>
                    </a:lnTo>
                    <a:lnTo>
                      <a:pt x="942" y="20"/>
                    </a:lnTo>
                    <a:lnTo>
                      <a:pt x="934" y="11"/>
                    </a:lnTo>
                    <a:lnTo>
                      <a:pt x="931" y="2"/>
                    </a:lnTo>
                    <a:lnTo>
                      <a:pt x="929" y="0"/>
                    </a:lnTo>
                    <a:lnTo>
                      <a:pt x="926" y="0"/>
                    </a:lnTo>
                    <a:lnTo>
                      <a:pt x="921" y="0"/>
                    </a:lnTo>
                    <a:lnTo>
                      <a:pt x="919" y="7"/>
                    </a:lnTo>
                    <a:lnTo>
                      <a:pt x="914" y="16"/>
                    </a:lnTo>
                    <a:lnTo>
                      <a:pt x="904" y="17"/>
                    </a:lnTo>
                    <a:lnTo>
                      <a:pt x="895" y="25"/>
                    </a:lnTo>
                    <a:lnTo>
                      <a:pt x="889" y="25"/>
                    </a:lnTo>
                    <a:lnTo>
                      <a:pt x="884" y="16"/>
                    </a:lnTo>
                    <a:lnTo>
                      <a:pt x="880" y="14"/>
                    </a:lnTo>
                    <a:lnTo>
                      <a:pt x="875" y="14"/>
                    </a:lnTo>
                    <a:lnTo>
                      <a:pt x="865" y="19"/>
                    </a:lnTo>
                    <a:lnTo>
                      <a:pt x="862" y="22"/>
                    </a:lnTo>
                    <a:lnTo>
                      <a:pt x="857" y="20"/>
                    </a:lnTo>
                    <a:lnTo>
                      <a:pt x="854" y="20"/>
                    </a:lnTo>
                    <a:lnTo>
                      <a:pt x="852" y="22"/>
                    </a:lnTo>
                    <a:lnTo>
                      <a:pt x="853" y="26"/>
                    </a:lnTo>
                    <a:lnTo>
                      <a:pt x="854" y="33"/>
                    </a:lnTo>
                    <a:lnTo>
                      <a:pt x="851" y="36"/>
                    </a:lnTo>
                    <a:lnTo>
                      <a:pt x="839" y="31"/>
                    </a:lnTo>
                    <a:lnTo>
                      <a:pt x="834" y="27"/>
                    </a:lnTo>
                    <a:lnTo>
                      <a:pt x="830" y="22"/>
                    </a:lnTo>
                    <a:lnTo>
                      <a:pt x="828" y="18"/>
                    </a:lnTo>
                    <a:lnTo>
                      <a:pt x="823" y="23"/>
                    </a:lnTo>
                    <a:lnTo>
                      <a:pt x="820" y="28"/>
                    </a:lnTo>
                    <a:lnTo>
                      <a:pt x="812" y="30"/>
                    </a:lnTo>
                    <a:lnTo>
                      <a:pt x="806" y="35"/>
                    </a:lnTo>
                    <a:lnTo>
                      <a:pt x="791" y="56"/>
                    </a:lnTo>
                    <a:lnTo>
                      <a:pt x="791" y="57"/>
                    </a:lnTo>
                    <a:lnTo>
                      <a:pt x="795" y="59"/>
                    </a:lnTo>
                    <a:lnTo>
                      <a:pt x="799" y="66"/>
                    </a:lnTo>
                    <a:lnTo>
                      <a:pt x="810" y="64"/>
                    </a:lnTo>
                    <a:lnTo>
                      <a:pt x="812" y="67"/>
                    </a:lnTo>
                    <a:lnTo>
                      <a:pt x="813" y="74"/>
                    </a:lnTo>
                    <a:lnTo>
                      <a:pt x="809" y="83"/>
                    </a:lnTo>
                    <a:lnTo>
                      <a:pt x="811" y="91"/>
                    </a:lnTo>
                    <a:lnTo>
                      <a:pt x="809" y="98"/>
                    </a:lnTo>
                    <a:lnTo>
                      <a:pt x="805" y="106"/>
                    </a:lnTo>
                    <a:lnTo>
                      <a:pt x="801" y="110"/>
                    </a:lnTo>
                    <a:lnTo>
                      <a:pt x="795" y="108"/>
                    </a:lnTo>
                    <a:lnTo>
                      <a:pt x="791" y="111"/>
                    </a:lnTo>
                    <a:lnTo>
                      <a:pt x="782" y="111"/>
                    </a:lnTo>
                    <a:lnTo>
                      <a:pt x="779" y="114"/>
                    </a:lnTo>
                    <a:lnTo>
                      <a:pt x="775" y="114"/>
                    </a:lnTo>
                    <a:lnTo>
                      <a:pt x="772" y="112"/>
                    </a:lnTo>
                    <a:lnTo>
                      <a:pt x="766" y="121"/>
                    </a:lnTo>
                    <a:lnTo>
                      <a:pt x="762" y="124"/>
                    </a:lnTo>
                    <a:lnTo>
                      <a:pt x="756" y="125"/>
                    </a:lnTo>
                    <a:lnTo>
                      <a:pt x="750" y="130"/>
                    </a:lnTo>
                    <a:lnTo>
                      <a:pt x="738" y="128"/>
                    </a:lnTo>
                    <a:lnTo>
                      <a:pt x="731" y="131"/>
                    </a:lnTo>
                    <a:lnTo>
                      <a:pt x="728" y="137"/>
                    </a:lnTo>
                    <a:lnTo>
                      <a:pt x="730" y="143"/>
                    </a:lnTo>
                    <a:lnTo>
                      <a:pt x="728" y="146"/>
                    </a:lnTo>
                    <a:lnTo>
                      <a:pt x="722" y="147"/>
                    </a:lnTo>
                    <a:lnTo>
                      <a:pt x="720" y="151"/>
                    </a:lnTo>
                    <a:lnTo>
                      <a:pt x="720" y="156"/>
                    </a:lnTo>
                    <a:lnTo>
                      <a:pt x="719" y="161"/>
                    </a:lnTo>
                    <a:lnTo>
                      <a:pt x="721" y="167"/>
                    </a:lnTo>
                    <a:lnTo>
                      <a:pt x="720" y="171"/>
                    </a:lnTo>
                    <a:lnTo>
                      <a:pt x="717" y="171"/>
                    </a:lnTo>
                    <a:lnTo>
                      <a:pt x="712" y="167"/>
                    </a:lnTo>
                    <a:lnTo>
                      <a:pt x="707" y="167"/>
                    </a:lnTo>
                    <a:lnTo>
                      <a:pt x="700" y="164"/>
                    </a:lnTo>
                    <a:lnTo>
                      <a:pt x="693" y="164"/>
                    </a:lnTo>
                    <a:lnTo>
                      <a:pt x="691" y="166"/>
                    </a:lnTo>
                    <a:lnTo>
                      <a:pt x="686" y="165"/>
                    </a:lnTo>
                    <a:lnTo>
                      <a:pt x="682" y="172"/>
                    </a:lnTo>
                    <a:lnTo>
                      <a:pt x="678" y="176"/>
                    </a:lnTo>
                    <a:lnTo>
                      <a:pt x="671" y="173"/>
                    </a:lnTo>
                    <a:lnTo>
                      <a:pt x="667" y="174"/>
                    </a:lnTo>
                    <a:lnTo>
                      <a:pt x="654" y="185"/>
                    </a:lnTo>
                    <a:lnTo>
                      <a:pt x="646" y="186"/>
                    </a:lnTo>
                    <a:lnTo>
                      <a:pt x="644" y="188"/>
                    </a:lnTo>
                    <a:lnTo>
                      <a:pt x="639" y="187"/>
                    </a:lnTo>
                    <a:lnTo>
                      <a:pt x="636" y="188"/>
                    </a:lnTo>
                    <a:lnTo>
                      <a:pt x="634" y="192"/>
                    </a:lnTo>
                    <a:lnTo>
                      <a:pt x="625" y="198"/>
                    </a:lnTo>
                    <a:lnTo>
                      <a:pt x="617" y="209"/>
                    </a:lnTo>
                    <a:lnTo>
                      <a:pt x="614" y="219"/>
                    </a:lnTo>
                    <a:lnTo>
                      <a:pt x="615" y="230"/>
                    </a:lnTo>
                    <a:lnTo>
                      <a:pt x="613" y="235"/>
                    </a:lnTo>
                    <a:lnTo>
                      <a:pt x="608" y="238"/>
                    </a:lnTo>
                    <a:lnTo>
                      <a:pt x="605" y="246"/>
                    </a:lnTo>
                    <a:lnTo>
                      <a:pt x="602" y="249"/>
                    </a:lnTo>
                    <a:lnTo>
                      <a:pt x="597" y="250"/>
                    </a:lnTo>
                    <a:lnTo>
                      <a:pt x="593" y="247"/>
                    </a:lnTo>
                    <a:lnTo>
                      <a:pt x="587" y="240"/>
                    </a:lnTo>
                    <a:lnTo>
                      <a:pt x="582" y="240"/>
                    </a:lnTo>
                    <a:lnTo>
                      <a:pt x="579" y="243"/>
                    </a:lnTo>
                    <a:lnTo>
                      <a:pt x="569" y="234"/>
                    </a:lnTo>
                    <a:lnTo>
                      <a:pt x="552" y="225"/>
                    </a:lnTo>
                    <a:lnTo>
                      <a:pt x="543" y="208"/>
                    </a:lnTo>
                    <a:lnTo>
                      <a:pt x="542" y="201"/>
                    </a:lnTo>
                    <a:lnTo>
                      <a:pt x="537" y="196"/>
                    </a:lnTo>
                    <a:lnTo>
                      <a:pt x="534" y="195"/>
                    </a:lnTo>
                    <a:lnTo>
                      <a:pt x="528" y="186"/>
                    </a:lnTo>
                    <a:lnTo>
                      <a:pt x="523" y="183"/>
                    </a:lnTo>
                    <a:lnTo>
                      <a:pt x="520" y="181"/>
                    </a:lnTo>
                    <a:lnTo>
                      <a:pt x="517" y="180"/>
                    </a:lnTo>
                    <a:lnTo>
                      <a:pt x="509" y="199"/>
                    </a:lnTo>
                    <a:lnTo>
                      <a:pt x="503" y="203"/>
                    </a:lnTo>
                    <a:lnTo>
                      <a:pt x="500" y="202"/>
                    </a:lnTo>
                    <a:lnTo>
                      <a:pt x="495" y="203"/>
                    </a:lnTo>
                    <a:lnTo>
                      <a:pt x="485" y="215"/>
                    </a:lnTo>
                    <a:lnTo>
                      <a:pt x="483" y="219"/>
                    </a:lnTo>
                    <a:lnTo>
                      <a:pt x="474" y="226"/>
                    </a:lnTo>
                    <a:lnTo>
                      <a:pt x="466" y="227"/>
                    </a:lnTo>
                    <a:lnTo>
                      <a:pt x="462" y="237"/>
                    </a:lnTo>
                    <a:lnTo>
                      <a:pt x="460" y="239"/>
                    </a:lnTo>
                    <a:lnTo>
                      <a:pt x="455" y="237"/>
                    </a:lnTo>
                    <a:lnTo>
                      <a:pt x="454" y="226"/>
                    </a:lnTo>
                    <a:lnTo>
                      <a:pt x="451" y="224"/>
                    </a:lnTo>
                    <a:lnTo>
                      <a:pt x="449" y="224"/>
                    </a:lnTo>
                    <a:lnTo>
                      <a:pt x="443" y="233"/>
                    </a:lnTo>
                    <a:lnTo>
                      <a:pt x="438" y="235"/>
                    </a:lnTo>
                    <a:lnTo>
                      <a:pt x="439" y="244"/>
                    </a:lnTo>
                    <a:lnTo>
                      <a:pt x="445" y="256"/>
                    </a:lnTo>
                    <a:lnTo>
                      <a:pt x="447" y="277"/>
                    </a:lnTo>
                    <a:lnTo>
                      <a:pt x="439" y="282"/>
                    </a:lnTo>
                    <a:lnTo>
                      <a:pt x="438" y="289"/>
                    </a:lnTo>
                    <a:lnTo>
                      <a:pt x="435" y="295"/>
                    </a:lnTo>
                    <a:lnTo>
                      <a:pt x="428" y="300"/>
                    </a:lnTo>
                    <a:lnTo>
                      <a:pt x="416" y="305"/>
                    </a:lnTo>
                    <a:lnTo>
                      <a:pt x="414" y="313"/>
                    </a:lnTo>
                    <a:lnTo>
                      <a:pt x="412" y="317"/>
                    </a:lnTo>
                    <a:lnTo>
                      <a:pt x="400" y="318"/>
                    </a:lnTo>
                    <a:lnTo>
                      <a:pt x="395" y="317"/>
                    </a:lnTo>
                    <a:lnTo>
                      <a:pt x="390" y="317"/>
                    </a:lnTo>
                    <a:lnTo>
                      <a:pt x="381" y="321"/>
                    </a:lnTo>
                    <a:lnTo>
                      <a:pt x="380" y="325"/>
                    </a:lnTo>
                    <a:lnTo>
                      <a:pt x="380" y="329"/>
                    </a:lnTo>
                    <a:lnTo>
                      <a:pt x="383" y="336"/>
                    </a:lnTo>
                    <a:lnTo>
                      <a:pt x="383" y="340"/>
                    </a:lnTo>
                    <a:lnTo>
                      <a:pt x="380" y="343"/>
                    </a:lnTo>
                    <a:lnTo>
                      <a:pt x="378" y="342"/>
                    </a:lnTo>
                    <a:lnTo>
                      <a:pt x="371" y="336"/>
                    </a:lnTo>
                    <a:lnTo>
                      <a:pt x="367" y="328"/>
                    </a:lnTo>
                    <a:lnTo>
                      <a:pt x="359" y="328"/>
                    </a:lnTo>
                    <a:lnTo>
                      <a:pt x="355" y="330"/>
                    </a:lnTo>
                    <a:lnTo>
                      <a:pt x="348" y="342"/>
                    </a:lnTo>
                    <a:lnTo>
                      <a:pt x="348" y="346"/>
                    </a:lnTo>
                    <a:lnTo>
                      <a:pt x="349" y="353"/>
                    </a:lnTo>
                    <a:lnTo>
                      <a:pt x="352" y="356"/>
                    </a:lnTo>
                    <a:lnTo>
                      <a:pt x="356" y="361"/>
                    </a:lnTo>
                    <a:lnTo>
                      <a:pt x="354" y="369"/>
                    </a:lnTo>
                    <a:lnTo>
                      <a:pt x="354" y="372"/>
                    </a:lnTo>
                    <a:lnTo>
                      <a:pt x="356" y="375"/>
                    </a:lnTo>
                    <a:lnTo>
                      <a:pt x="358" y="379"/>
                    </a:lnTo>
                    <a:lnTo>
                      <a:pt x="362" y="380"/>
                    </a:lnTo>
                    <a:lnTo>
                      <a:pt x="367" y="381"/>
                    </a:lnTo>
                    <a:lnTo>
                      <a:pt x="370" y="378"/>
                    </a:lnTo>
                    <a:lnTo>
                      <a:pt x="372" y="372"/>
                    </a:lnTo>
                    <a:lnTo>
                      <a:pt x="375" y="371"/>
                    </a:lnTo>
                    <a:lnTo>
                      <a:pt x="377" y="372"/>
                    </a:lnTo>
                    <a:lnTo>
                      <a:pt x="382" y="379"/>
                    </a:lnTo>
                    <a:lnTo>
                      <a:pt x="385" y="385"/>
                    </a:lnTo>
                    <a:lnTo>
                      <a:pt x="386" y="393"/>
                    </a:lnTo>
                    <a:lnTo>
                      <a:pt x="388" y="400"/>
                    </a:lnTo>
                    <a:lnTo>
                      <a:pt x="388" y="405"/>
                    </a:lnTo>
                    <a:lnTo>
                      <a:pt x="389" y="413"/>
                    </a:lnTo>
                    <a:lnTo>
                      <a:pt x="390" y="414"/>
                    </a:lnTo>
                    <a:lnTo>
                      <a:pt x="393" y="418"/>
                    </a:lnTo>
                    <a:lnTo>
                      <a:pt x="397" y="426"/>
                    </a:lnTo>
                    <a:lnTo>
                      <a:pt x="397" y="434"/>
                    </a:lnTo>
                    <a:lnTo>
                      <a:pt x="396" y="436"/>
                    </a:lnTo>
                    <a:lnTo>
                      <a:pt x="390" y="444"/>
                    </a:lnTo>
                    <a:lnTo>
                      <a:pt x="388" y="453"/>
                    </a:lnTo>
                    <a:lnTo>
                      <a:pt x="388" y="455"/>
                    </a:lnTo>
                    <a:lnTo>
                      <a:pt x="390" y="460"/>
                    </a:lnTo>
                    <a:lnTo>
                      <a:pt x="391" y="468"/>
                    </a:lnTo>
                    <a:lnTo>
                      <a:pt x="392" y="471"/>
                    </a:lnTo>
                    <a:lnTo>
                      <a:pt x="398" y="471"/>
                    </a:lnTo>
                    <a:lnTo>
                      <a:pt x="402" y="473"/>
                    </a:lnTo>
                    <a:lnTo>
                      <a:pt x="406" y="478"/>
                    </a:lnTo>
                    <a:lnTo>
                      <a:pt x="413" y="481"/>
                    </a:lnTo>
                    <a:lnTo>
                      <a:pt x="414" y="491"/>
                    </a:lnTo>
                    <a:lnTo>
                      <a:pt x="408" y="508"/>
                    </a:lnTo>
                    <a:lnTo>
                      <a:pt x="400" y="518"/>
                    </a:lnTo>
                    <a:lnTo>
                      <a:pt x="397" y="520"/>
                    </a:lnTo>
                    <a:lnTo>
                      <a:pt x="391" y="524"/>
                    </a:lnTo>
                    <a:lnTo>
                      <a:pt x="387" y="534"/>
                    </a:lnTo>
                    <a:lnTo>
                      <a:pt x="383" y="537"/>
                    </a:lnTo>
                    <a:lnTo>
                      <a:pt x="376" y="550"/>
                    </a:lnTo>
                    <a:lnTo>
                      <a:pt x="377" y="559"/>
                    </a:lnTo>
                    <a:lnTo>
                      <a:pt x="379" y="565"/>
                    </a:lnTo>
                    <a:lnTo>
                      <a:pt x="379" y="567"/>
                    </a:lnTo>
                    <a:lnTo>
                      <a:pt x="376" y="571"/>
                    </a:lnTo>
                    <a:lnTo>
                      <a:pt x="369" y="577"/>
                    </a:lnTo>
                    <a:lnTo>
                      <a:pt x="362" y="578"/>
                    </a:lnTo>
                    <a:lnTo>
                      <a:pt x="350" y="588"/>
                    </a:lnTo>
                    <a:lnTo>
                      <a:pt x="347" y="592"/>
                    </a:lnTo>
                    <a:lnTo>
                      <a:pt x="344" y="601"/>
                    </a:lnTo>
                    <a:lnTo>
                      <a:pt x="343" y="602"/>
                    </a:lnTo>
                    <a:lnTo>
                      <a:pt x="339" y="604"/>
                    </a:lnTo>
                    <a:lnTo>
                      <a:pt x="335" y="600"/>
                    </a:lnTo>
                    <a:lnTo>
                      <a:pt x="328" y="600"/>
                    </a:lnTo>
                    <a:lnTo>
                      <a:pt x="319" y="607"/>
                    </a:lnTo>
                    <a:lnTo>
                      <a:pt x="315" y="612"/>
                    </a:lnTo>
                    <a:lnTo>
                      <a:pt x="307" y="612"/>
                    </a:lnTo>
                    <a:lnTo>
                      <a:pt x="303" y="610"/>
                    </a:lnTo>
                    <a:lnTo>
                      <a:pt x="295" y="611"/>
                    </a:lnTo>
                    <a:lnTo>
                      <a:pt x="293" y="613"/>
                    </a:lnTo>
                    <a:lnTo>
                      <a:pt x="285" y="615"/>
                    </a:lnTo>
                    <a:lnTo>
                      <a:pt x="281" y="619"/>
                    </a:lnTo>
                    <a:lnTo>
                      <a:pt x="277" y="626"/>
                    </a:lnTo>
                    <a:lnTo>
                      <a:pt x="268" y="622"/>
                    </a:lnTo>
                    <a:lnTo>
                      <a:pt x="262" y="623"/>
                    </a:lnTo>
                    <a:lnTo>
                      <a:pt x="253" y="630"/>
                    </a:lnTo>
                    <a:lnTo>
                      <a:pt x="250" y="631"/>
                    </a:lnTo>
                    <a:lnTo>
                      <a:pt x="242" y="641"/>
                    </a:lnTo>
                    <a:lnTo>
                      <a:pt x="241" y="646"/>
                    </a:lnTo>
                    <a:lnTo>
                      <a:pt x="232" y="658"/>
                    </a:lnTo>
                    <a:lnTo>
                      <a:pt x="226" y="671"/>
                    </a:lnTo>
                    <a:lnTo>
                      <a:pt x="219" y="678"/>
                    </a:lnTo>
                    <a:lnTo>
                      <a:pt x="212" y="685"/>
                    </a:lnTo>
                    <a:lnTo>
                      <a:pt x="210" y="687"/>
                    </a:lnTo>
                    <a:lnTo>
                      <a:pt x="207" y="694"/>
                    </a:lnTo>
                    <a:lnTo>
                      <a:pt x="207" y="703"/>
                    </a:lnTo>
                    <a:lnTo>
                      <a:pt x="206" y="709"/>
                    </a:lnTo>
                    <a:lnTo>
                      <a:pt x="213" y="723"/>
                    </a:lnTo>
                    <a:lnTo>
                      <a:pt x="213" y="725"/>
                    </a:lnTo>
                    <a:lnTo>
                      <a:pt x="210" y="732"/>
                    </a:lnTo>
                    <a:lnTo>
                      <a:pt x="206" y="734"/>
                    </a:lnTo>
                    <a:lnTo>
                      <a:pt x="204" y="740"/>
                    </a:lnTo>
                    <a:lnTo>
                      <a:pt x="199" y="745"/>
                    </a:lnTo>
                    <a:lnTo>
                      <a:pt x="198" y="750"/>
                    </a:lnTo>
                    <a:lnTo>
                      <a:pt x="201" y="758"/>
                    </a:lnTo>
                    <a:lnTo>
                      <a:pt x="213" y="771"/>
                    </a:lnTo>
                    <a:lnTo>
                      <a:pt x="217" y="773"/>
                    </a:lnTo>
                    <a:lnTo>
                      <a:pt x="220" y="777"/>
                    </a:lnTo>
                    <a:lnTo>
                      <a:pt x="221" y="782"/>
                    </a:lnTo>
                    <a:lnTo>
                      <a:pt x="217" y="793"/>
                    </a:lnTo>
                    <a:lnTo>
                      <a:pt x="217" y="799"/>
                    </a:lnTo>
                    <a:lnTo>
                      <a:pt x="215" y="809"/>
                    </a:lnTo>
                    <a:lnTo>
                      <a:pt x="226" y="822"/>
                    </a:lnTo>
                    <a:lnTo>
                      <a:pt x="227" y="826"/>
                    </a:lnTo>
                    <a:lnTo>
                      <a:pt x="231" y="830"/>
                    </a:lnTo>
                    <a:lnTo>
                      <a:pt x="235" y="839"/>
                    </a:lnTo>
                    <a:lnTo>
                      <a:pt x="240" y="843"/>
                    </a:lnTo>
                    <a:lnTo>
                      <a:pt x="248" y="843"/>
                    </a:lnTo>
                    <a:lnTo>
                      <a:pt x="251" y="844"/>
                    </a:lnTo>
                    <a:lnTo>
                      <a:pt x="245" y="858"/>
                    </a:lnTo>
                    <a:lnTo>
                      <a:pt x="242" y="861"/>
                    </a:lnTo>
                    <a:lnTo>
                      <a:pt x="240" y="866"/>
                    </a:lnTo>
                    <a:lnTo>
                      <a:pt x="240" y="870"/>
                    </a:lnTo>
                    <a:lnTo>
                      <a:pt x="242" y="875"/>
                    </a:lnTo>
                    <a:lnTo>
                      <a:pt x="242" y="885"/>
                    </a:lnTo>
                    <a:lnTo>
                      <a:pt x="234" y="891"/>
                    </a:lnTo>
                    <a:lnTo>
                      <a:pt x="225" y="887"/>
                    </a:lnTo>
                    <a:lnTo>
                      <a:pt x="217" y="878"/>
                    </a:lnTo>
                    <a:lnTo>
                      <a:pt x="214" y="878"/>
                    </a:lnTo>
                    <a:lnTo>
                      <a:pt x="211" y="879"/>
                    </a:lnTo>
                    <a:lnTo>
                      <a:pt x="207" y="882"/>
                    </a:lnTo>
                    <a:lnTo>
                      <a:pt x="202" y="894"/>
                    </a:lnTo>
                    <a:lnTo>
                      <a:pt x="198" y="898"/>
                    </a:lnTo>
                    <a:lnTo>
                      <a:pt x="195" y="902"/>
                    </a:lnTo>
                    <a:lnTo>
                      <a:pt x="190" y="907"/>
                    </a:lnTo>
                    <a:lnTo>
                      <a:pt x="185" y="912"/>
                    </a:lnTo>
                    <a:lnTo>
                      <a:pt x="183" y="920"/>
                    </a:lnTo>
                    <a:lnTo>
                      <a:pt x="179" y="926"/>
                    </a:lnTo>
                    <a:lnTo>
                      <a:pt x="174" y="934"/>
                    </a:lnTo>
                    <a:lnTo>
                      <a:pt x="171" y="937"/>
                    </a:lnTo>
                    <a:lnTo>
                      <a:pt x="170" y="941"/>
                    </a:lnTo>
                    <a:lnTo>
                      <a:pt x="169" y="948"/>
                    </a:lnTo>
                    <a:lnTo>
                      <a:pt x="169" y="953"/>
                    </a:lnTo>
                    <a:lnTo>
                      <a:pt x="170" y="954"/>
                    </a:lnTo>
                    <a:lnTo>
                      <a:pt x="173" y="958"/>
                    </a:lnTo>
                    <a:lnTo>
                      <a:pt x="174" y="961"/>
                    </a:lnTo>
                    <a:lnTo>
                      <a:pt x="174" y="965"/>
                    </a:lnTo>
                    <a:lnTo>
                      <a:pt x="171" y="969"/>
                    </a:lnTo>
                    <a:lnTo>
                      <a:pt x="172" y="975"/>
                    </a:lnTo>
                    <a:lnTo>
                      <a:pt x="183" y="981"/>
                    </a:lnTo>
                    <a:lnTo>
                      <a:pt x="189" y="977"/>
                    </a:lnTo>
                    <a:lnTo>
                      <a:pt x="198" y="975"/>
                    </a:lnTo>
                    <a:lnTo>
                      <a:pt x="204" y="987"/>
                    </a:lnTo>
                    <a:lnTo>
                      <a:pt x="207" y="993"/>
                    </a:lnTo>
                    <a:lnTo>
                      <a:pt x="207" y="999"/>
                    </a:lnTo>
                    <a:lnTo>
                      <a:pt x="206" y="1003"/>
                    </a:lnTo>
                    <a:lnTo>
                      <a:pt x="203" y="1004"/>
                    </a:lnTo>
                    <a:lnTo>
                      <a:pt x="200" y="1010"/>
                    </a:lnTo>
                    <a:lnTo>
                      <a:pt x="193" y="1014"/>
                    </a:lnTo>
                    <a:lnTo>
                      <a:pt x="184" y="1021"/>
                    </a:lnTo>
                    <a:lnTo>
                      <a:pt x="181" y="1024"/>
                    </a:lnTo>
                    <a:lnTo>
                      <a:pt x="180" y="1029"/>
                    </a:lnTo>
                    <a:lnTo>
                      <a:pt x="174" y="1033"/>
                    </a:lnTo>
                    <a:lnTo>
                      <a:pt x="174" y="1036"/>
                    </a:lnTo>
                    <a:lnTo>
                      <a:pt x="170" y="1040"/>
                    </a:lnTo>
                    <a:lnTo>
                      <a:pt x="167" y="1045"/>
                    </a:lnTo>
                    <a:lnTo>
                      <a:pt x="164" y="1051"/>
                    </a:lnTo>
                    <a:lnTo>
                      <a:pt x="163" y="1055"/>
                    </a:lnTo>
                    <a:lnTo>
                      <a:pt x="167" y="1060"/>
                    </a:lnTo>
                    <a:lnTo>
                      <a:pt x="165" y="1067"/>
                    </a:lnTo>
                    <a:lnTo>
                      <a:pt x="162" y="1068"/>
                    </a:lnTo>
                    <a:lnTo>
                      <a:pt x="155" y="1070"/>
                    </a:lnTo>
                    <a:lnTo>
                      <a:pt x="145" y="1082"/>
                    </a:lnTo>
                    <a:lnTo>
                      <a:pt x="143" y="1087"/>
                    </a:lnTo>
                    <a:lnTo>
                      <a:pt x="137" y="1089"/>
                    </a:lnTo>
                    <a:lnTo>
                      <a:pt x="133" y="1091"/>
                    </a:lnTo>
                    <a:lnTo>
                      <a:pt x="126" y="1096"/>
                    </a:lnTo>
                    <a:lnTo>
                      <a:pt x="107" y="1097"/>
                    </a:lnTo>
                    <a:lnTo>
                      <a:pt x="101" y="1101"/>
                    </a:lnTo>
                    <a:lnTo>
                      <a:pt x="96" y="1108"/>
                    </a:lnTo>
                    <a:lnTo>
                      <a:pt x="88" y="1112"/>
                    </a:lnTo>
                    <a:lnTo>
                      <a:pt x="85" y="1115"/>
                    </a:lnTo>
                    <a:lnTo>
                      <a:pt x="84" y="1122"/>
                    </a:lnTo>
                    <a:lnTo>
                      <a:pt x="84" y="1126"/>
                    </a:lnTo>
                    <a:lnTo>
                      <a:pt x="87" y="1130"/>
                    </a:lnTo>
                    <a:lnTo>
                      <a:pt x="101" y="1146"/>
                    </a:lnTo>
                    <a:lnTo>
                      <a:pt x="103" y="1150"/>
                    </a:lnTo>
                    <a:lnTo>
                      <a:pt x="103" y="1156"/>
                    </a:lnTo>
                    <a:lnTo>
                      <a:pt x="101" y="1160"/>
                    </a:lnTo>
                    <a:lnTo>
                      <a:pt x="99" y="1160"/>
                    </a:lnTo>
                    <a:lnTo>
                      <a:pt x="93" y="1157"/>
                    </a:lnTo>
                    <a:lnTo>
                      <a:pt x="87" y="1159"/>
                    </a:lnTo>
                    <a:lnTo>
                      <a:pt x="80" y="1169"/>
                    </a:lnTo>
                    <a:lnTo>
                      <a:pt x="79" y="1184"/>
                    </a:lnTo>
                    <a:lnTo>
                      <a:pt x="74" y="1187"/>
                    </a:lnTo>
                    <a:lnTo>
                      <a:pt x="70" y="1186"/>
                    </a:lnTo>
                    <a:lnTo>
                      <a:pt x="67" y="1186"/>
                    </a:lnTo>
                    <a:lnTo>
                      <a:pt x="61" y="1192"/>
                    </a:lnTo>
                    <a:lnTo>
                      <a:pt x="61" y="1195"/>
                    </a:lnTo>
                    <a:lnTo>
                      <a:pt x="64" y="1197"/>
                    </a:lnTo>
                    <a:lnTo>
                      <a:pt x="64" y="1207"/>
                    </a:lnTo>
                    <a:lnTo>
                      <a:pt x="68" y="1212"/>
                    </a:lnTo>
                    <a:lnTo>
                      <a:pt x="61" y="1216"/>
                    </a:lnTo>
                    <a:lnTo>
                      <a:pt x="59" y="1223"/>
                    </a:lnTo>
                    <a:lnTo>
                      <a:pt x="60" y="1227"/>
                    </a:lnTo>
                    <a:lnTo>
                      <a:pt x="65" y="1230"/>
                    </a:lnTo>
                    <a:lnTo>
                      <a:pt x="66" y="1243"/>
                    </a:lnTo>
                    <a:lnTo>
                      <a:pt x="64" y="1251"/>
                    </a:lnTo>
                    <a:lnTo>
                      <a:pt x="59" y="1252"/>
                    </a:lnTo>
                    <a:lnTo>
                      <a:pt x="58" y="1262"/>
                    </a:lnTo>
                    <a:lnTo>
                      <a:pt x="54" y="1274"/>
                    </a:lnTo>
                    <a:lnTo>
                      <a:pt x="54" y="1279"/>
                    </a:lnTo>
                    <a:lnTo>
                      <a:pt x="50" y="1280"/>
                    </a:lnTo>
                    <a:lnTo>
                      <a:pt x="45" y="1289"/>
                    </a:lnTo>
                    <a:lnTo>
                      <a:pt x="54" y="1294"/>
                    </a:lnTo>
                    <a:lnTo>
                      <a:pt x="57" y="1299"/>
                    </a:lnTo>
                    <a:lnTo>
                      <a:pt x="56" y="1302"/>
                    </a:lnTo>
                    <a:lnTo>
                      <a:pt x="50" y="1308"/>
                    </a:lnTo>
                    <a:lnTo>
                      <a:pt x="49" y="1309"/>
                    </a:lnTo>
                    <a:lnTo>
                      <a:pt x="51" y="1313"/>
                    </a:lnTo>
                    <a:lnTo>
                      <a:pt x="51" y="1317"/>
                    </a:lnTo>
                    <a:lnTo>
                      <a:pt x="47" y="1322"/>
                    </a:lnTo>
                    <a:lnTo>
                      <a:pt x="47" y="1324"/>
                    </a:lnTo>
                    <a:lnTo>
                      <a:pt x="47" y="1326"/>
                    </a:lnTo>
                    <a:lnTo>
                      <a:pt x="49" y="1330"/>
                    </a:lnTo>
                    <a:lnTo>
                      <a:pt x="49" y="1337"/>
                    </a:lnTo>
                    <a:lnTo>
                      <a:pt x="51" y="1344"/>
                    </a:lnTo>
                    <a:lnTo>
                      <a:pt x="55" y="1345"/>
                    </a:lnTo>
                    <a:lnTo>
                      <a:pt x="55" y="1347"/>
                    </a:lnTo>
                    <a:lnTo>
                      <a:pt x="48" y="1358"/>
                    </a:lnTo>
                    <a:lnTo>
                      <a:pt x="37" y="1368"/>
                    </a:lnTo>
                    <a:lnTo>
                      <a:pt x="30" y="1377"/>
                    </a:lnTo>
                    <a:lnTo>
                      <a:pt x="27" y="1385"/>
                    </a:lnTo>
                    <a:lnTo>
                      <a:pt x="18" y="1387"/>
                    </a:lnTo>
                    <a:lnTo>
                      <a:pt x="12" y="1393"/>
                    </a:lnTo>
                    <a:lnTo>
                      <a:pt x="3" y="1395"/>
                    </a:lnTo>
                    <a:lnTo>
                      <a:pt x="3" y="1399"/>
                    </a:lnTo>
                    <a:lnTo>
                      <a:pt x="3" y="1405"/>
                    </a:lnTo>
                    <a:lnTo>
                      <a:pt x="0" y="1412"/>
                    </a:lnTo>
                    <a:lnTo>
                      <a:pt x="3" y="1413"/>
                    </a:lnTo>
                    <a:lnTo>
                      <a:pt x="4" y="1420"/>
                    </a:lnTo>
                    <a:lnTo>
                      <a:pt x="6" y="1423"/>
                    </a:lnTo>
                    <a:lnTo>
                      <a:pt x="10" y="1425"/>
                    </a:lnTo>
                    <a:lnTo>
                      <a:pt x="13" y="1428"/>
                    </a:lnTo>
                    <a:lnTo>
                      <a:pt x="10" y="1437"/>
                    </a:lnTo>
                    <a:lnTo>
                      <a:pt x="13" y="1441"/>
                    </a:lnTo>
                    <a:lnTo>
                      <a:pt x="24" y="1449"/>
                    </a:lnTo>
                    <a:lnTo>
                      <a:pt x="27" y="1459"/>
                    </a:lnTo>
                    <a:lnTo>
                      <a:pt x="31" y="1461"/>
                    </a:lnTo>
                    <a:lnTo>
                      <a:pt x="33" y="1464"/>
                    </a:lnTo>
                    <a:lnTo>
                      <a:pt x="31" y="1466"/>
                    </a:lnTo>
                    <a:lnTo>
                      <a:pt x="27" y="1468"/>
                    </a:lnTo>
                    <a:lnTo>
                      <a:pt x="25" y="1468"/>
                    </a:lnTo>
                    <a:lnTo>
                      <a:pt x="18" y="1474"/>
                    </a:lnTo>
                    <a:lnTo>
                      <a:pt x="14" y="1475"/>
                    </a:lnTo>
                    <a:lnTo>
                      <a:pt x="13" y="1478"/>
                    </a:lnTo>
                    <a:lnTo>
                      <a:pt x="13" y="1482"/>
                    </a:lnTo>
                    <a:lnTo>
                      <a:pt x="15" y="1486"/>
                    </a:lnTo>
                    <a:lnTo>
                      <a:pt x="22" y="1490"/>
                    </a:lnTo>
                    <a:lnTo>
                      <a:pt x="25" y="1493"/>
                    </a:lnTo>
                    <a:lnTo>
                      <a:pt x="25" y="1497"/>
                    </a:lnTo>
                    <a:lnTo>
                      <a:pt x="24" y="1498"/>
                    </a:lnTo>
                    <a:lnTo>
                      <a:pt x="20" y="1498"/>
                    </a:lnTo>
                    <a:lnTo>
                      <a:pt x="16" y="1496"/>
                    </a:lnTo>
                    <a:lnTo>
                      <a:pt x="12" y="1501"/>
                    </a:lnTo>
                    <a:lnTo>
                      <a:pt x="13" y="1506"/>
                    </a:lnTo>
                    <a:lnTo>
                      <a:pt x="19" y="1510"/>
                    </a:lnTo>
                    <a:lnTo>
                      <a:pt x="18" y="1515"/>
                    </a:lnTo>
                    <a:lnTo>
                      <a:pt x="19" y="1517"/>
                    </a:lnTo>
                    <a:lnTo>
                      <a:pt x="22" y="1517"/>
                    </a:lnTo>
                    <a:lnTo>
                      <a:pt x="25" y="1516"/>
                    </a:lnTo>
                    <a:lnTo>
                      <a:pt x="33" y="1519"/>
                    </a:lnTo>
                    <a:lnTo>
                      <a:pt x="41" y="1519"/>
                    </a:lnTo>
                    <a:lnTo>
                      <a:pt x="48" y="1522"/>
                    </a:lnTo>
                    <a:lnTo>
                      <a:pt x="55" y="1520"/>
                    </a:lnTo>
                    <a:lnTo>
                      <a:pt x="57" y="1524"/>
                    </a:lnTo>
                    <a:lnTo>
                      <a:pt x="59" y="1526"/>
                    </a:lnTo>
                    <a:lnTo>
                      <a:pt x="72" y="1524"/>
                    </a:lnTo>
                    <a:lnTo>
                      <a:pt x="75" y="1527"/>
                    </a:lnTo>
                    <a:lnTo>
                      <a:pt x="84" y="1541"/>
                    </a:lnTo>
                    <a:lnTo>
                      <a:pt x="87" y="1543"/>
                    </a:lnTo>
                    <a:lnTo>
                      <a:pt x="96" y="1543"/>
                    </a:lnTo>
                    <a:lnTo>
                      <a:pt x="103" y="1542"/>
                    </a:lnTo>
                    <a:lnTo>
                      <a:pt x="116" y="1546"/>
                    </a:lnTo>
                    <a:lnTo>
                      <a:pt x="121" y="1542"/>
                    </a:lnTo>
                    <a:lnTo>
                      <a:pt x="129" y="1537"/>
                    </a:lnTo>
                    <a:lnTo>
                      <a:pt x="137" y="1537"/>
                    </a:lnTo>
                    <a:lnTo>
                      <a:pt x="142" y="1541"/>
                    </a:lnTo>
                    <a:lnTo>
                      <a:pt x="147" y="1549"/>
                    </a:lnTo>
                    <a:lnTo>
                      <a:pt x="155" y="1551"/>
                    </a:lnTo>
                    <a:lnTo>
                      <a:pt x="155" y="1552"/>
                    </a:lnTo>
                    <a:lnTo>
                      <a:pt x="150" y="1561"/>
                    </a:lnTo>
                    <a:lnTo>
                      <a:pt x="151" y="1562"/>
                    </a:lnTo>
                    <a:lnTo>
                      <a:pt x="154" y="1564"/>
                    </a:lnTo>
                    <a:lnTo>
                      <a:pt x="164" y="1561"/>
                    </a:lnTo>
                    <a:lnTo>
                      <a:pt x="169" y="1562"/>
                    </a:lnTo>
                    <a:lnTo>
                      <a:pt x="174" y="1561"/>
                    </a:lnTo>
                    <a:lnTo>
                      <a:pt x="179" y="1557"/>
                    </a:lnTo>
                    <a:lnTo>
                      <a:pt x="184" y="1549"/>
                    </a:lnTo>
                    <a:lnTo>
                      <a:pt x="191" y="1546"/>
                    </a:lnTo>
                    <a:lnTo>
                      <a:pt x="192" y="1532"/>
                    </a:lnTo>
                    <a:lnTo>
                      <a:pt x="193" y="1529"/>
                    </a:lnTo>
                    <a:lnTo>
                      <a:pt x="196" y="1527"/>
                    </a:lnTo>
                    <a:lnTo>
                      <a:pt x="206" y="1526"/>
                    </a:lnTo>
                    <a:lnTo>
                      <a:pt x="207" y="1529"/>
                    </a:lnTo>
                    <a:lnTo>
                      <a:pt x="209" y="1534"/>
                    </a:lnTo>
                    <a:lnTo>
                      <a:pt x="214" y="1539"/>
                    </a:lnTo>
                    <a:lnTo>
                      <a:pt x="215" y="1541"/>
                    </a:lnTo>
                    <a:lnTo>
                      <a:pt x="213" y="1542"/>
                    </a:lnTo>
                    <a:lnTo>
                      <a:pt x="207" y="1544"/>
                    </a:lnTo>
                    <a:lnTo>
                      <a:pt x="204" y="1549"/>
                    </a:lnTo>
                    <a:lnTo>
                      <a:pt x="202" y="1552"/>
                    </a:lnTo>
                    <a:lnTo>
                      <a:pt x="203" y="1557"/>
                    </a:lnTo>
                    <a:lnTo>
                      <a:pt x="211" y="1560"/>
                    </a:lnTo>
                    <a:lnTo>
                      <a:pt x="214" y="1567"/>
                    </a:lnTo>
                    <a:lnTo>
                      <a:pt x="219" y="1569"/>
                    </a:lnTo>
                    <a:lnTo>
                      <a:pt x="220" y="1580"/>
                    </a:lnTo>
                    <a:lnTo>
                      <a:pt x="221" y="1582"/>
                    </a:lnTo>
                    <a:lnTo>
                      <a:pt x="229" y="1585"/>
                    </a:lnTo>
                    <a:lnTo>
                      <a:pt x="235" y="1592"/>
                    </a:lnTo>
                    <a:lnTo>
                      <a:pt x="246" y="1591"/>
                    </a:lnTo>
                    <a:lnTo>
                      <a:pt x="250" y="1596"/>
                    </a:lnTo>
                    <a:lnTo>
                      <a:pt x="251" y="1599"/>
                    </a:lnTo>
                    <a:lnTo>
                      <a:pt x="252" y="1608"/>
                    </a:lnTo>
                    <a:lnTo>
                      <a:pt x="258" y="1616"/>
                    </a:lnTo>
                    <a:lnTo>
                      <a:pt x="256" y="1622"/>
                    </a:lnTo>
                    <a:lnTo>
                      <a:pt x="257" y="1630"/>
                    </a:lnTo>
                    <a:lnTo>
                      <a:pt x="258" y="1632"/>
                    </a:lnTo>
                    <a:lnTo>
                      <a:pt x="265" y="1635"/>
                    </a:lnTo>
                    <a:lnTo>
                      <a:pt x="271" y="1633"/>
                    </a:lnTo>
                    <a:lnTo>
                      <a:pt x="278" y="1627"/>
                    </a:lnTo>
                    <a:lnTo>
                      <a:pt x="286" y="1617"/>
                    </a:lnTo>
                    <a:lnTo>
                      <a:pt x="290" y="1614"/>
                    </a:lnTo>
                    <a:lnTo>
                      <a:pt x="296" y="1615"/>
                    </a:lnTo>
                    <a:lnTo>
                      <a:pt x="304" y="1615"/>
                    </a:lnTo>
                    <a:lnTo>
                      <a:pt x="309" y="1611"/>
                    </a:lnTo>
                    <a:lnTo>
                      <a:pt x="324" y="1609"/>
                    </a:lnTo>
                    <a:lnTo>
                      <a:pt x="333" y="1604"/>
                    </a:lnTo>
                    <a:lnTo>
                      <a:pt x="335" y="1604"/>
                    </a:lnTo>
                    <a:lnTo>
                      <a:pt x="345" y="1608"/>
                    </a:lnTo>
                    <a:lnTo>
                      <a:pt x="355" y="1599"/>
                    </a:lnTo>
                    <a:lnTo>
                      <a:pt x="358" y="1598"/>
                    </a:lnTo>
                    <a:lnTo>
                      <a:pt x="360" y="1598"/>
                    </a:lnTo>
                    <a:lnTo>
                      <a:pt x="366" y="1608"/>
                    </a:lnTo>
                    <a:lnTo>
                      <a:pt x="367" y="1611"/>
                    </a:lnTo>
                    <a:lnTo>
                      <a:pt x="361" y="1617"/>
                    </a:lnTo>
                    <a:lnTo>
                      <a:pt x="360" y="1625"/>
                    </a:lnTo>
                    <a:lnTo>
                      <a:pt x="355" y="1630"/>
                    </a:lnTo>
                    <a:lnTo>
                      <a:pt x="356" y="1636"/>
                    </a:lnTo>
                    <a:lnTo>
                      <a:pt x="352" y="1640"/>
                    </a:lnTo>
                    <a:lnTo>
                      <a:pt x="349" y="1650"/>
                    </a:lnTo>
                    <a:lnTo>
                      <a:pt x="349" y="1655"/>
                    </a:lnTo>
                    <a:lnTo>
                      <a:pt x="350" y="1657"/>
                    </a:lnTo>
                    <a:lnTo>
                      <a:pt x="356" y="1661"/>
                    </a:lnTo>
                    <a:lnTo>
                      <a:pt x="357" y="1661"/>
                    </a:lnTo>
                    <a:lnTo>
                      <a:pt x="364" y="1671"/>
                    </a:lnTo>
                    <a:lnTo>
                      <a:pt x="375" y="1677"/>
                    </a:lnTo>
                    <a:lnTo>
                      <a:pt x="380" y="1676"/>
                    </a:lnTo>
                    <a:lnTo>
                      <a:pt x="385" y="1681"/>
                    </a:lnTo>
                    <a:lnTo>
                      <a:pt x="389" y="1687"/>
                    </a:lnTo>
                    <a:lnTo>
                      <a:pt x="385" y="1692"/>
                    </a:lnTo>
                    <a:lnTo>
                      <a:pt x="386" y="1700"/>
                    </a:lnTo>
                    <a:lnTo>
                      <a:pt x="391" y="1706"/>
                    </a:lnTo>
                    <a:lnTo>
                      <a:pt x="396" y="1712"/>
                    </a:lnTo>
                    <a:lnTo>
                      <a:pt x="398" y="1714"/>
                    </a:lnTo>
                    <a:lnTo>
                      <a:pt x="401" y="1716"/>
                    </a:lnTo>
                    <a:lnTo>
                      <a:pt x="404" y="1718"/>
                    </a:lnTo>
                    <a:lnTo>
                      <a:pt x="408" y="1719"/>
                    </a:lnTo>
                    <a:lnTo>
                      <a:pt x="411" y="1725"/>
                    </a:lnTo>
                    <a:lnTo>
                      <a:pt x="408" y="1734"/>
                    </a:lnTo>
                    <a:lnTo>
                      <a:pt x="412" y="1738"/>
                    </a:lnTo>
                    <a:lnTo>
                      <a:pt x="414" y="1744"/>
                    </a:lnTo>
                    <a:lnTo>
                      <a:pt x="413" y="1750"/>
                    </a:lnTo>
                    <a:lnTo>
                      <a:pt x="417" y="1756"/>
                    </a:lnTo>
                    <a:lnTo>
                      <a:pt x="421" y="1759"/>
                    </a:lnTo>
                    <a:lnTo>
                      <a:pt x="422" y="1765"/>
                    </a:lnTo>
                    <a:lnTo>
                      <a:pt x="423" y="1769"/>
                    </a:lnTo>
                    <a:lnTo>
                      <a:pt x="424" y="1776"/>
                    </a:lnTo>
                    <a:lnTo>
                      <a:pt x="423" y="1780"/>
                    </a:lnTo>
                    <a:lnTo>
                      <a:pt x="423" y="1782"/>
                    </a:lnTo>
                    <a:lnTo>
                      <a:pt x="429" y="1788"/>
                    </a:lnTo>
                    <a:lnTo>
                      <a:pt x="433" y="1789"/>
                    </a:lnTo>
                    <a:lnTo>
                      <a:pt x="444" y="1795"/>
                    </a:lnTo>
                    <a:lnTo>
                      <a:pt x="448" y="1800"/>
                    </a:lnTo>
                    <a:lnTo>
                      <a:pt x="448" y="1802"/>
                    </a:lnTo>
                    <a:lnTo>
                      <a:pt x="447" y="1805"/>
                    </a:lnTo>
                    <a:lnTo>
                      <a:pt x="441" y="1811"/>
                    </a:lnTo>
                    <a:lnTo>
                      <a:pt x="433" y="1817"/>
                    </a:lnTo>
                    <a:lnTo>
                      <a:pt x="427" y="1827"/>
                    </a:lnTo>
                    <a:lnTo>
                      <a:pt x="426" y="1833"/>
                    </a:lnTo>
                    <a:lnTo>
                      <a:pt x="424" y="1837"/>
                    </a:lnTo>
                    <a:lnTo>
                      <a:pt x="426" y="1850"/>
                    </a:lnTo>
                    <a:lnTo>
                      <a:pt x="428" y="1854"/>
                    </a:lnTo>
                    <a:lnTo>
                      <a:pt x="434" y="1857"/>
                    </a:lnTo>
                    <a:lnTo>
                      <a:pt x="434" y="1864"/>
                    </a:lnTo>
                    <a:lnTo>
                      <a:pt x="438" y="1873"/>
                    </a:lnTo>
                    <a:lnTo>
                      <a:pt x="448" y="1878"/>
                    </a:lnTo>
                    <a:lnTo>
                      <a:pt x="448" y="1884"/>
                    </a:lnTo>
                    <a:lnTo>
                      <a:pt x="449" y="1893"/>
                    </a:lnTo>
                    <a:lnTo>
                      <a:pt x="449" y="1895"/>
                    </a:lnTo>
                    <a:lnTo>
                      <a:pt x="449" y="1903"/>
                    </a:lnTo>
                    <a:lnTo>
                      <a:pt x="445" y="1914"/>
                    </a:lnTo>
                    <a:lnTo>
                      <a:pt x="445" y="1919"/>
                    </a:lnTo>
                    <a:lnTo>
                      <a:pt x="450" y="1924"/>
                    </a:lnTo>
                    <a:lnTo>
                      <a:pt x="455" y="1935"/>
                    </a:lnTo>
                    <a:lnTo>
                      <a:pt x="459" y="1937"/>
                    </a:lnTo>
                    <a:lnTo>
                      <a:pt x="464" y="1938"/>
                    </a:lnTo>
                    <a:lnTo>
                      <a:pt x="469" y="1947"/>
                    </a:lnTo>
                    <a:lnTo>
                      <a:pt x="469" y="1958"/>
                    </a:lnTo>
                    <a:lnTo>
                      <a:pt x="475" y="1966"/>
                    </a:lnTo>
                    <a:lnTo>
                      <a:pt x="479" y="1973"/>
                    </a:lnTo>
                    <a:lnTo>
                      <a:pt x="481" y="1997"/>
                    </a:lnTo>
                    <a:lnTo>
                      <a:pt x="484" y="2000"/>
                    </a:lnTo>
                    <a:lnTo>
                      <a:pt x="492" y="2005"/>
                    </a:lnTo>
                    <a:lnTo>
                      <a:pt x="499" y="2010"/>
                    </a:lnTo>
                    <a:lnTo>
                      <a:pt x="504" y="2010"/>
                    </a:lnTo>
                    <a:lnTo>
                      <a:pt x="506" y="2014"/>
                    </a:lnTo>
                    <a:lnTo>
                      <a:pt x="515" y="2018"/>
                    </a:lnTo>
                    <a:lnTo>
                      <a:pt x="527" y="2019"/>
                    </a:lnTo>
                    <a:lnTo>
                      <a:pt x="534" y="2022"/>
                    </a:lnTo>
                    <a:lnTo>
                      <a:pt x="536" y="2024"/>
                    </a:lnTo>
                    <a:lnTo>
                      <a:pt x="536" y="2026"/>
                    </a:lnTo>
                    <a:lnTo>
                      <a:pt x="543" y="2028"/>
                    </a:lnTo>
                    <a:lnTo>
                      <a:pt x="558" y="2029"/>
                    </a:lnTo>
                    <a:lnTo>
                      <a:pt x="563" y="1987"/>
                    </a:lnTo>
                    <a:lnTo>
                      <a:pt x="563" y="1985"/>
                    </a:lnTo>
                    <a:lnTo>
                      <a:pt x="565" y="1982"/>
                    </a:lnTo>
                    <a:lnTo>
                      <a:pt x="577" y="1971"/>
                    </a:lnTo>
                    <a:lnTo>
                      <a:pt x="610" y="1958"/>
                    </a:lnTo>
                    <a:lnTo>
                      <a:pt x="623" y="1962"/>
                    </a:lnTo>
                    <a:lnTo>
                      <a:pt x="624" y="1963"/>
                    </a:lnTo>
                    <a:lnTo>
                      <a:pt x="637" y="1933"/>
                    </a:lnTo>
                    <a:lnTo>
                      <a:pt x="639" y="1925"/>
                    </a:lnTo>
                    <a:lnTo>
                      <a:pt x="639" y="1919"/>
                    </a:lnTo>
                    <a:lnTo>
                      <a:pt x="638" y="1913"/>
                    </a:lnTo>
                    <a:lnTo>
                      <a:pt x="636" y="1905"/>
                    </a:lnTo>
                    <a:lnTo>
                      <a:pt x="637" y="1900"/>
                    </a:lnTo>
                    <a:lnTo>
                      <a:pt x="655" y="1898"/>
                    </a:lnTo>
                    <a:lnTo>
                      <a:pt x="658" y="1898"/>
                    </a:lnTo>
                    <a:lnTo>
                      <a:pt x="667" y="1900"/>
                    </a:lnTo>
                    <a:lnTo>
                      <a:pt x="669" y="1901"/>
                    </a:lnTo>
                    <a:lnTo>
                      <a:pt x="672" y="1904"/>
                    </a:lnTo>
                    <a:lnTo>
                      <a:pt x="678" y="1912"/>
                    </a:lnTo>
                    <a:lnTo>
                      <a:pt x="680" y="1915"/>
                    </a:lnTo>
                    <a:lnTo>
                      <a:pt x="688" y="1916"/>
                    </a:lnTo>
                    <a:lnTo>
                      <a:pt x="699" y="1885"/>
                    </a:lnTo>
                    <a:lnTo>
                      <a:pt x="718" y="1839"/>
                    </a:lnTo>
                    <a:lnTo>
                      <a:pt x="733" y="1828"/>
                    </a:lnTo>
                    <a:lnTo>
                      <a:pt x="735" y="1828"/>
                    </a:lnTo>
                    <a:lnTo>
                      <a:pt x="738" y="1829"/>
                    </a:lnTo>
                    <a:lnTo>
                      <a:pt x="750" y="1849"/>
                    </a:lnTo>
                    <a:lnTo>
                      <a:pt x="751" y="1851"/>
                    </a:lnTo>
                    <a:lnTo>
                      <a:pt x="750" y="1853"/>
                    </a:lnTo>
                    <a:lnTo>
                      <a:pt x="745" y="1870"/>
                    </a:lnTo>
                    <a:lnTo>
                      <a:pt x="775" y="1836"/>
                    </a:lnTo>
                    <a:lnTo>
                      <a:pt x="784" y="1820"/>
                    </a:lnTo>
                    <a:lnTo>
                      <a:pt x="796" y="1792"/>
                    </a:lnTo>
                    <a:lnTo>
                      <a:pt x="800" y="1782"/>
                    </a:lnTo>
                    <a:lnTo>
                      <a:pt x="795" y="1778"/>
                    </a:lnTo>
                    <a:lnTo>
                      <a:pt x="792" y="1775"/>
                    </a:lnTo>
                    <a:lnTo>
                      <a:pt x="790" y="1771"/>
                    </a:lnTo>
                    <a:lnTo>
                      <a:pt x="792" y="1764"/>
                    </a:lnTo>
                    <a:lnTo>
                      <a:pt x="793" y="1762"/>
                    </a:lnTo>
                    <a:lnTo>
                      <a:pt x="795" y="1759"/>
                    </a:lnTo>
                    <a:lnTo>
                      <a:pt x="799" y="1760"/>
                    </a:lnTo>
                    <a:lnTo>
                      <a:pt x="801" y="1761"/>
                    </a:lnTo>
                    <a:lnTo>
                      <a:pt x="806" y="1766"/>
                    </a:lnTo>
                    <a:lnTo>
                      <a:pt x="805" y="1772"/>
                    </a:lnTo>
                    <a:lnTo>
                      <a:pt x="805" y="1779"/>
                    </a:lnTo>
                    <a:lnTo>
                      <a:pt x="805" y="1781"/>
                    </a:lnTo>
                    <a:lnTo>
                      <a:pt x="806" y="1782"/>
                    </a:lnTo>
                    <a:lnTo>
                      <a:pt x="809" y="1784"/>
                    </a:lnTo>
                    <a:lnTo>
                      <a:pt x="810" y="1784"/>
                    </a:lnTo>
                    <a:lnTo>
                      <a:pt x="813" y="1777"/>
                    </a:lnTo>
                    <a:lnTo>
                      <a:pt x="820" y="1764"/>
                    </a:lnTo>
                    <a:lnTo>
                      <a:pt x="836" y="1744"/>
                    </a:lnTo>
                    <a:lnTo>
                      <a:pt x="838" y="1743"/>
                    </a:lnTo>
                    <a:lnTo>
                      <a:pt x="852" y="1737"/>
                    </a:lnTo>
                    <a:lnTo>
                      <a:pt x="863" y="1735"/>
                    </a:lnTo>
                    <a:lnTo>
                      <a:pt x="863" y="1733"/>
                    </a:lnTo>
                    <a:lnTo>
                      <a:pt x="861" y="1722"/>
                    </a:lnTo>
                    <a:lnTo>
                      <a:pt x="859" y="1720"/>
                    </a:lnTo>
                    <a:lnTo>
                      <a:pt x="858" y="1718"/>
                    </a:lnTo>
                    <a:lnTo>
                      <a:pt x="848" y="1699"/>
                    </a:lnTo>
                    <a:lnTo>
                      <a:pt x="830" y="1677"/>
                    </a:lnTo>
                    <a:lnTo>
                      <a:pt x="827" y="1677"/>
                    </a:lnTo>
                    <a:lnTo>
                      <a:pt x="823" y="1675"/>
                    </a:lnTo>
                    <a:lnTo>
                      <a:pt x="817" y="1678"/>
                    </a:lnTo>
                    <a:lnTo>
                      <a:pt x="810" y="1684"/>
                    </a:lnTo>
                    <a:lnTo>
                      <a:pt x="780" y="1688"/>
                    </a:lnTo>
                    <a:lnTo>
                      <a:pt x="774" y="1689"/>
                    </a:lnTo>
                    <a:lnTo>
                      <a:pt x="764" y="1685"/>
                    </a:lnTo>
                    <a:lnTo>
                      <a:pt x="749" y="1675"/>
                    </a:lnTo>
                    <a:lnTo>
                      <a:pt x="732" y="1661"/>
                    </a:lnTo>
                    <a:lnTo>
                      <a:pt x="733" y="1660"/>
                    </a:lnTo>
                    <a:lnTo>
                      <a:pt x="750" y="1660"/>
                    </a:lnTo>
                    <a:lnTo>
                      <a:pt x="796" y="1658"/>
                    </a:lnTo>
                    <a:lnTo>
                      <a:pt x="812" y="1663"/>
                    </a:lnTo>
                    <a:lnTo>
                      <a:pt x="817" y="1663"/>
                    </a:lnTo>
                    <a:lnTo>
                      <a:pt x="820" y="1662"/>
                    </a:lnTo>
                    <a:lnTo>
                      <a:pt x="820" y="1660"/>
                    </a:lnTo>
                    <a:lnTo>
                      <a:pt x="827" y="1633"/>
                    </a:lnTo>
                    <a:lnTo>
                      <a:pt x="828" y="1630"/>
                    </a:lnTo>
                    <a:lnTo>
                      <a:pt x="839" y="1595"/>
                    </a:lnTo>
                    <a:lnTo>
                      <a:pt x="854" y="1572"/>
                    </a:lnTo>
                    <a:lnTo>
                      <a:pt x="885" y="1584"/>
                    </a:lnTo>
                    <a:lnTo>
                      <a:pt x="909" y="1589"/>
                    </a:lnTo>
                    <a:lnTo>
                      <a:pt x="916" y="1590"/>
                    </a:lnTo>
                    <a:lnTo>
                      <a:pt x="923" y="1591"/>
                    </a:lnTo>
                    <a:lnTo>
                      <a:pt x="929" y="1591"/>
                    </a:lnTo>
                    <a:lnTo>
                      <a:pt x="935" y="1591"/>
                    </a:lnTo>
                    <a:lnTo>
                      <a:pt x="940" y="1589"/>
                    </a:lnTo>
                    <a:lnTo>
                      <a:pt x="947" y="1586"/>
                    </a:lnTo>
                    <a:lnTo>
                      <a:pt x="951" y="1583"/>
                    </a:lnTo>
                    <a:lnTo>
                      <a:pt x="957" y="1578"/>
                    </a:lnTo>
                    <a:lnTo>
                      <a:pt x="957" y="1574"/>
                    </a:lnTo>
                    <a:lnTo>
                      <a:pt x="958" y="1572"/>
                    </a:lnTo>
                    <a:lnTo>
                      <a:pt x="965" y="1568"/>
                    </a:lnTo>
                    <a:lnTo>
                      <a:pt x="1000" y="1580"/>
                    </a:lnTo>
                    <a:lnTo>
                      <a:pt x="1017" y="1586"/>
                    </a:lnTo>
                    <a:lnTo>
                      <a:pt x="1018" y="1588"/>
                    </a:lnTo>
                    <a:lnTo>
                      <a:pt x="1018" y="1590"/>
                    </a:lnTo>
                    <a:lnTo>
                      <a:pt x="1018" y="1592"/>
                    </a:lnTo>
                    <a:lnTo>
                      <a:pt x="1017" y="1594"/>
                    </a:lnTo>
                    <a:lnTo>
                      <a:pt x="1011" y="1613"/>
                    </a:lnTo>
                    <a:lnTo>
                      <a:pt x="1012" y="1613"/>
                    </a:lnTo>
                    <a:lnTo>
                      <a:pt x="1024" y="1605"/>
                    </a:lnTo>
                    <a:lnTo>
                      <a:pt x="1035" y="1596"/>
                    </a:lnTo>
                    <a:lnTo>
                      <a:pt x="1045" y="1584"/>
                    </a:lnTo>
                    <a:lnTo>
                      <a:pt x="1048" y="1582"/>
                    </a:lnTo>
                    <a:lnTo>
                      <a:pt x="1075" y="1516"/>
                    </a:lnTo>
                    <a:lnTo>
                      <a:pt x="1079" y="1508"/>
                    </a:lnTo>
                    <a:lnTo>
                      <a:pt x="1080" y="1502"/>
                    </a:lnTo>
                    <a:lnTo>
                      <a:pt x="1080" y="1500"/>
                    </a:lnTo>
                    <a:lnTo>
                      <a:pt x="1077" y="1499"/>
                    </a:lnTo>
                    <a:lnTo>
                      <a:pt x="1059" y="1487"/>
                    </a:lnTo>
                    <a:lnTo>
                      <a:pt x="1055" y="1484"/>
                    </a:lnTo>
                    <a:lnTo>
                      <a:pt x="1038" y="1496"/>
                    </a:lnTo>
                    <a:lnTo>
                      <a:pt x="1031" y="1501"/>
                    </a:lnTo>
                    <a:lnTo>
                      <a:pt x="1029" y="1502"/>
                    </a:lnTo>
                    <a:lnTo>
                      <a:pt x="1028" y="1500"/>
                    </a:lnTo>
                    <a:lnTo>
                      <a:pt x="1017" y="1466"/>
                    </a:lnTo>
                    <a:lnTo>
                      <a:pt x="1035" y="1426"/>
                    </a:lnTo>
                    <a:lnTo>
                      <a:pt x="1038" y="1426"/>
                    </a:lnTo>
                    <a:lnTo>
                      <a:pt x="1051" y="1430"/>
                    </a:lnTo>
                    <a:lnTo>
                      <a:pt x="1052" y="1432"/>
                    </a:lnTo>
                    <a:lnTo>
                      <a:pt x="1053" y="1434"/>
                    </a:lnTo>
                    <a:lnTo>
                      <a:pt x="1062" y="1446"/>
                    </a:lnTo>
                    <a:lnTo>
                      <a:pt x="1062" y="1448"/>
                    </a:lnTo>
                    <a:lnTo>
                      <a:pt x="1061" y="1450"/>
                    </a:lnTo>
                    <a:lnTo>
                      <a:pt x="1056" y="1451"/>
                    </a:lnTo>
                    <a:lnTo>
                      <a:pt x="1055" y="1454"/>
                    </a:lnTo>
                    <a:lnTo>
                      <a:pt x="1052" y="1458"/>
                    </a:lnTo>
                    <a:lnTo>
                      <a:pt x="1050" y="1464"/>
                    </a:lnTo>
                    <a:lnTo>
                      <a:pt x="1050" y="1466"/>
                    </a:lnTo>
                    <a:lnTo>
                      <a:pt x="1052" y="1467"/>
                    </a:lnTo>
                    <a:lnTo>
                      <a:pt x="1059" y="1468"/>
                    </a:lnTo>
                    <a:lnTo>
                      <a:pt x="1114" y="1445"/>
                    </a:lnTo>
                    <a:lnTo>
                      <a:pt x="1142" y="1413"/>
                    </a:lnTo>
                    <a:lnTo>
                      <a:pt x="1131" y="1392"/>
                    </a:lnTo>
                    <a:lnTo>
                      <a:pt x="1108" y="1379"/>
                    </a:lnTo>
                    <a:lnTo>
                      <a:pt x="1105" y="1376"/>
                    </a:lnTo>
                    <a:lnTo>
                      <a:pt x="1097" y="1365"/>
                    </a:lnTo>
                    <a:lnTo>
                      <a:pt x="1097" y="1364"/>
                    </a:lnTo>
                    <a:lnTo>
                      <a:pt x="1097" y="1360"/>
                    </a:lnTo>
                    <a:lnTo>
                      <a:pt x="1101" y="1355"/>
                    </a:lnTo>
                    <a:lnTo>
                      <a:pt x="1103" y="1353"/>
                    </a:lnTo>
                    <a:lnTo>
                      <a:pt x="1107" y="1352"/>
                    </a:lnTo>
                    <a:lnTo>
                      <a:pt x="1125" y="1352"/>
                    </a:lnTo>
                    <a:lnTo>
                      <a:pt x="1127" y="1352"/>
                    </a:lnTo>
                    <a:lnTo>
                      <a:pt x="1129" y="1351"/>
                    </a:lnTo>
                    <a:lnTo>
                      <a:pt x="1132" y="1347"/>
                    </a:lnTo>
                    <a:lnTo>
                      <a:pt x="1139" y="1323"/>
                    </a:lnTo>
                    <a:lnTo>
                      <a:pt x="1139" y="1320"/>
                    </a:lnTo>
                    <a:lnTo>
                      <a:pt x="1138" y="1317"/>
                    </a:lnTo>
                    <a:lnTo>
                      <a:pt x="1137" y="1316"/>
                    </a:lnTo>
                    <a:lnTo>
                      <a:pt x="1134" y="1314"/>
                    </a:lnTo>
                    <a:lnTo>
                      <a:pt x="1133" y="1312"/>
                    </a:lnTo>
                    <a:lnTo>
                      <a:pt x="1117" y="1303"/>
                    </a:lnTo>
                    <a:lnTo>
                      <a:pt x="1114" y="1302"/>
                    </a:lnTo>
                    <a:lnTo>
                      <a:pt x="1112" y="1302"/>
                    </a:lnTo>
                    <a:lnTo>
                      <a:pt x="1106" y="1305"/>
                    </a:lnTo>
                    <a:lnTo>
                      <a:pt x="1103" y="1304"/>
                    </a:lnTo>
                    <a:lnTo>
                      <a:pt x="1101" y="1304"/>
                    </a:lnTo>
                    <a:lnTo>
                      <a:pt x="1100" y="1302"/>
                    </a:lnTo>
                    <a:lnTo>
                      <a:pt x="1099" y="1301"/>
                    </a:lnTo>
                    <a:lnTo>
                      <a:pt x="1099" y="1299"/>
                    </a:lnTo>
                    <a:lnTo>
                      <a:pt x="1101" y="1293"/>
                    </a:lnTo>
                    <a:lnTo>
                      <a:pt x="1102" y="1292"/>
                    </a:lnTo>
                    <a:lnTo>
                      <a:pt x="1126" y="1281"/>
                    </a:lnTo>
                    <a:lnTo>
                      <a:pt x="1142" y="1273"/>
                    </a:lnTo>
                    <a:lnTo>
                      <a:pt x="1144" y="1273"/>
                    </a:lnTo>
                    <a:lnTo>
                      <a:pt x="1168" y="1274"/>
                    </a:lnTo>
                    <a:lnTo>
                      <a:pt x="1174" y="1301"/>
                    </a:lnTo>
                    <a:lnTo>
                      <a:pt x="1172" y="1312"/>
                    </a:lnTo>
                    <a:lnTo>
                      <a:pt x="1170" y="1316"/>
                    </a:lnTo>
                    <a:lnTo>
                      <a:pt x="1168" y="1317"/>
                    </a:lnTo>
                    <a:lnTo>
                      <a:pt x="1164" y="1320"/>
                    </a:lnTo>
                    <a:lnTo>
                      <a:pt x="1162" y="1320"/>
                    </a:lnTo>
                    <a:lnTo>
                      <a:pt x="1160" y="1322"/>
                    </a:lnTo>
                    <a:lnTo>
                      <a:pt x="1162" y="1334"/>
                    </a:lnTo>
                    <a:lnTo>
                      <a:pt x="1163" y="1336"/>
                    </a:lnTo>
                    <a:lnTo>
                      <a:pt x="1166" y="1337"/>
                    </a:lnTo>
                    <a:lnTo>
                      <a:pt x="1185" y="1344"/>
                    </a:lnTo>
                    <a:lnTo>
                      <a:pt x="1187" y="1343"/>
                    </a:lnTo>
                    <a:lnTo>
                      <a:pt x="1205" y="1336"/>
                    </a:lnTo>
                    <a:lnTo>
                      <a:pt x="1248" y="1310"/>
                    </a:lnTo>
                    <a:lnTo>
                      <a:pt x="1250" y="1308"/>
                    </a:lnTo>
                    <a:lnTo>
                      <a:pt x="1253" y="1301"/>
                    </a:lnTo>
                    <a:lnTo>
                      <a:pt x="1268" y="1265"/>
                    </a:lnTo>
                    <a:lnTo>
                      <a:pt x="1251" y="1249"/>
                    </a:lnTo>
                    <a:lnTo>
                      <a:pt x="1235" y="1246"/>
                    </a:lnTo>
                    <a:lnTo>
                      <a:pt x="1231" y="1246"/>
                    </a:lnTo>
                    <a:lnTo>
                      <a:pt x="1205" y="1240"/>
                    </a:lnTo>
                    <a:lnTo>
                      <a:pt x="1182" y="1223"/>
                    </a:lnTo>
                    <a:lnTo>
                      <a:pt x="1180" y="1222"/>
                    </a:lnTo>
                    <a:lnTo>
                      <a:pt x="1179" y="1220"/>
                    </a:lnTo>
                    <a:lnTo>
                      <a:pt x="1177" y="1217"/>
                    </a:lnTo>
                    <a:lnTo>
                      <a:pt x="1178" y="1211"/>
                    </a:lnTo>
                    <a:lnTo>
                      <a:pt x="1178" y="1209"/>
                    </a:lnTo>
                    <a:lnTo>
                      <a:pt x="1201" y="1194"/>
                    </a:lnTo>
                    <a:lnTo>
                      <a:pt x="1244" y="1143"/>
                    </a:lnTo>
                    <a:lnTo>
                      <a:pt x="1246" y="1141"/>
                    </a:lnTo>
                    <a:lnTo>
                      <a:pt x="1248" y="1140"/>
                    </a:lnTo>
                    <a:lnTo>
                      <a:pt x="1248" y="1132"/>
                    </a:lnTo>
                    <a:lnTo>
                      <a:pt x="1246" y="1129"/>
                    </a:lnTo>
                    <a:lnTo>
                      <a:pt x="1244" y="1127"/>
                    </a:lnTo>
                    <a:lnTo>
                      <a:pt x="1245" y="1125"/>
                    </a:lnTo>
                    <a:lnTo>
                      <a:pt x="1246" y="1124"/>
                    </a:lnTo>
                    <a:lnTo>
                      <a:pt x="1249" y="1123"/>
                    </a:lnTo>
                    <a:lnTo>
                      <a:pt x="1259" y="1124"/>
                    </a:lnTo>
                    <a:lnTo>
                      <a:pt x="1261" y="1125"/>
                    </a:lnTo>
                    <a:lnTo>
                      <a:pt x="1269" y="1130"/>
                    </a:lnTo>
                    <a:lnTo>
                      <a:pt x="1270" y="1130"/>
                    </a:lnTo>
                    <a:lnTo>
                      <a:pt x="1268" y="1144"/>
                    </a:lnTo>
                    <a:lnTo>
                      <a:pt x="1263" y="1147"/>
                    </a:lnTo>
                    <a:lnTo>
                      <a:pt x="1262" y="1155"/>
                    </a:lnTo>
                    <a:lnTo>
                      <a:pt x="1265" y="1159"/>
                    </a:lnTo>
                    <a:lnTo>
                      <a:pt x="1280" y="1161"/>
                    </a:lnTo>
                    <a:lnTo>
                      <a:pt x="1283" y="1163"/>
                    </a:lnTo>
                    <a:lnTo>
                      <a:pt x="1288" y="1161"/>
                    </a:lnTo>
                    <a:lnTo>
                      <a:pt x="1290" y="1160"/>
                    </a:lnTo>
                    <a:lnTo>
                      <a:pt x="1292" y="1161"/>
                    </a:lnTo>
                    <a:lnTo>
                      <a:pt x="1299" y="1163"/>
                    </a:lnTo>
                    <a:lnTo>
                      <a:pt x="1323" y="1174"/>
                    </a:lnTo>
                    <a:lnTo>
                      <a:pt x="1322" y="1197"/>
                    </a:lnTo>
                    <a:lnTo>
                      <a:pt x="1320" y="1205"/>
                    </a:lnTo>
                    <a:lnTo>
                      <a:pt x="1317" y="1215"/>
                    </a:lnTo>
                    <a:lnTo>
                      <a:pt x="1322" y="1216"/>
                    </a:lnTo>
                    <a:lnTo>
                      <a:pt x="1336" y="1217"/>
                    </a:lnTo>
                    <a:lnTo>
                      <a:pt x="1339" y="1215"/>
                    </a:lnTo>
                    <a:lnTo>
                      <a:pt x="1344" y="1205"/>
                    </a:lnTo>
                    <a:lnTo>
                      <a:pt x="1343" y="1199"/>
                    </a:lnTo>
                    <a:lnTo>
                      <a:pt x="1342" y="1198"/>
                    </a:lnTo>
                    <a:lnTo>
                      <a:pt x="1336" y="1199"/>
                    </a:lnTo>
                    <a:lnTo>
                      <a:pt x="1334" y="1194"/>
                    </a:lnTo>
                    <a:lnTo>
                      <a:pt x="1332" y="1187"/>
                    </a:lnTo>
                    <a:lnTo>
                      <a:pt x="1333" y="1184"/>
                    </a:lnTo>
                    <a:lnTo>
                      <a:pt x="1335" y="1178"/>
                    </a:lnTo>
                    <a:lnTo>
                      <a:pt x="1354" y="1221"/>
                    </a:lnTo>
                    <a:lnTo>
                      <a:pt x="1353" y="1225"/>
                    </a:lnTo>
                    <a:lnTo>
                      <a:pt x="1352" y="1227"/>
                    </a:lnTo>
                    <a:lnTo>
                      <a:pt x="1355" y="1227"/>
                    </a:lnTo>
                    <a:lnTo>
                      <a:pt x="1366" y="1226"/>
                    </a:lnTo>
                    <a:lnTo>
                      <a:pt x="1367" y="1225"/>
                    </a:lnTo>
                    <a:lnTo>
                      <a:pt x="1375" y="1220"/>
                    </a:lnTo>
                    <a:lnTo>
                      <a:pt x="1380" y="1217"/>
                    </a:lnTo>
                    <a:lnTo>
                      <a:pt x="1374" y="1192"/>
                    </a:lnTo>
                    <a:lnTo>
                      <a:pt x="1350" y="1149"/>
                    </a:lnTo>
                    <a:lnTo>
                      <a:pt x="1338" y="1134"/>
                    </a:lnTo>
                    <a:lnTo>
                      <a:pt x="1332" y="1133"/>
                    </a:lnTo>
                    <a:lnTo>
                      <a:pt x="1323" y="1134"/>
                    </a:lnTo>
                    <a:lnTo>
                      <a:pt x="1322" y="1137"/>
                    </a:lnTo>
                    <a:lnTo>
                      <a:pt x="1320" y="1139"/>
                    </a:lnTo>
                    <a:lnTo>
                      <a:pt x="1317" y="1138"/>
                    </a:lnTo>
                    <a:lnTo>
                      <a:pt x="1315" y="1138"/>
                    </a:lnTo>
                    <a:lnTo>
                      <a:pt x="1309" y="1134"/>
                    </a:lnTo>
                    <a:lnTo>
                      <a:pt x="1308" y="1132"/>
                    </a:lnTo>
                    <a:lnTo>
                      <a:pt x="1299" y="1117"/>
                    </a:lnTo>
                    <a:lnTo>
                      <a:pt x="1299" y="1115"/>
                    </a:lnTo>
                    <a:lnTo>
                      <a:pt x="1298" y="1113"/>
                    </a:lnTo>
                    <a:lnTo>
                      <a:pt x="1296" y="1101"/>
                    </a:lnTo>
                    <a:lnTo>
                      <a:pt x="1293" y="1088"/>
                    </a:lnTo>
                    <a:lnTo>
                      <a:pt x="1293" y="1087"/>
                    </a:lnTo>
                    <a:lnTo>
                      <a:pt x="1313" y="1084"/>
                    </a:lnTo>
                    <a:lnTo>
                      <a:pt x="1339" y="1085"/>
                    </a:lnTo>
                    <a:lnTo>
                      <a:pt x="1341" y="1084"/>
                    </a:lnTo>
                    <a:lnTo>
                      <a:pt x="1342" y="1083"/>
                    </a:lnTo>
                    <a:lnTo>
                      <a:pt x="1343" y="1081"/>
                    </a:lnTo>
                    <a:lnTo>
                      <a:pt x="1351" y="1050"/>
                    </a:lnTo>
                    <a:lnTo>
                      <a:pt x="1346" y="1036"/>
                    </a:lnTo>
                    <a:lnTo>
                      <a:pt x="1344" y="1030"/>
                    </a:lnTo>
                    <a:lnTo>
                      <a:pt x="1373" y="949"/>
                    </a:lnTo>
                    <a:lnTo>
                      <a:pt x="1373" y="947"/>
                    </a:lnTo>
                    <a:lnTo>
                      <a:pt x="1371" y="946"/>
                    </a:lnTo>
                    <a:lnTo>
                      <a:pt x="1367" y="946"/>
                    </a:lnTo>
                    <a:lnTo>
                      <a:pt x="1365" y="940"/>
                    </a:lnTo>
                    <a:lnTo>
                      <a:pt x="1363" y="939"/>
                    </a:lnTo>
                    <a:lnTo>
                      <a:pt x="1362" y="939"/>
                    </a:lnTo>
                    <a:lnTo>
                      <a:pt x="1325" y="931"/>
                    </a:lnTo>
                    <a:lnTo>
                      <a:pt x="1321" y="931"/>
                    </a:lnTo>
                    <a:lnTo>
                      <a:pt x="1305" y="932"/>
                    </a:lnTo>
                    <a:lnTo>
                      <a:pt x="1302" y="933"/>
                    </a:lnTo>
                    <a:lnTo>
                      <a:pt x="1298" y="939"/>
                    </a:lnTo>
                    <a:lnTo>
                      <a:pt x="1297" y="941"/>
                    </a:lnTo>
                    <a:lnTo>
                      <a:pt x="1298" y="942"/>
                    </a:lnTo>
                    <a:lnTo>
                      <a:pt x="1298" y="951"/>
                    </a:lnTo>
                    <a:lnTo>
                      <a:pt x="1297" y="952"/>
                    </a:lnTo>
                    <a:lnTo>
                      <a:pt x="1293" y="958"/>
                    </a:lnTo>
                    <a:lnTo>
                      <a:pt x="1290" y="961"/>
                    </a:lnTo>
                    <a:lnTo>
                      <a:pt x="1287" y="964"/>
                    </a:lnTo>
                    <a:lnTo>
                      <a:pt x="1280" y="970"/>
                    </a:lnTo>
                    <a:lnTo>
                      <a:pt x="1250" y="984"/>
                    </a:lnTo>
                    <a:lnTo>
                      <a:pt x="1247" y="984"/>
                    </a:lnTo>
                    <a:lnTo>
                      <a:pt x="1245" y="983"/>
                    </a:lnTo>
                    <a:lnTo>
                      <a:pt x="1214" y="977"/>
                    </a:lnTo>
                    <a:lnTo>
                      <a:pt x="1205" y="971"/>
                    </a:lnTo>
                    <a:lnTo>
                      <a:pt x="1148" y="910"/>
                    </a:lnTo>
                    <a:lnTo>
                      <a:pt x="1145" y="908"/>
                    </a:lnTo>
                    <a:lnTo>
                      <a:pt x="1148" y="908"/>
                    </a:lnTo>
                    <a:lnTo>
                      <a:pt x="1186" y="918"/>
                    </a:lnTo>
                    <a:lnTo>
                      <a:pt x="1241" y="940"/>
                    </a:lnTo>
                    <a:lnTo>
                      <a:pt x="1262" y="951"/>
                    </a:lnTo>
                    <a:lnTo>
                      <a:pt x="1298" y="928"/>
                    </a:lnTo>
                    <a:lnTo>
                      <a:pt x="1334" y="863"/>
                    </a:lnTo>
                    <a:lnTo>
                      <a:pt x="1335" y="839"/>
                    </a:lnTo>
                    <a:lnTo>
                      <a:pt x="1336" y="838"/>
                    </a:lnTo>
                    <a:lnTo>
                      <a:pt x="1346" y="827"/>
                    </a:lnTo>
                    <a:lnTo>
                      <a:pt x="1349" y="826"/>
                    </a:lnTo>
                    <a:lnTo>
                      <a:pt x="1391" y="811"/>
                    </a:lnTo>
                    <a:lnTo>
                      <a:pt x="1423" y="806"/>
                    </a:lnTo>
                    <a:lnTo>
                      <a:pt x="1425" y="806"/>
                    </a:lnTo>
                    <a:lnTo>
                      <a:pt x="1426" y="805"/>
                    </a:lnTo>
                    <a:lnTo>
                      <a:pt x="1438" y="791"/>
                    </a:lnTo>
                    <a:lnTo>
                      <a:pt x="1442" y="785"/>
                    </a:lnTo>
                    <a:lnTo>
                      <a:pt x="1444" y="780"/>
                    </a:lnTo>
                    <a:lnTo>
                      <a:pt x="1442" y="778"/>
                    </a:lnTo>
                    <a:lnTo>
                      <a:pt x="1397" y="762"/>
                    </a:lnTo>
                    <a:lnTo>
                      <a:pt x="1394" y="764"/>
                    </a:lnTo>
                    <a:lnTo>
                      <a:pt x="1385" y="773"/>
                    </a:lnTo>
                    <a:lnTo>
                      <a:pt x="1377" y="787"/>
                    </a:lnTo>
                    <a:lnTo>
                      <a:pt x="1373" y="802"/>
                    </a:lnTo>
                    <a:lnTo>
                      <a:pt x="1336" y="793"/>
                    </a:lnTo>
                    <a:lnTo>
                      <a:pt x="1305" y="768"/>
                    </a:lnTo>
                    <a:lnTo>
                      <a:pt x="1304" y="766"/>
                    </a:lnTo>
                    <a:lnTo>
                      <a:pt x="1303" y="758"/>
                    </a:lnTo>
                    <a:lnTo>
                      <a:pt x="1307" y="750"/>
                    </a:lnTo>
                    <a:lnTo>
                      <a:pt x="1330" y="737"/>
                    </a:lnTo>
                    <a:lnTo>
                      <a:pt x="1336" y="739"/>
                    </a:lnTo>
                    <a:lnTo>
                      <a:pt x="1338" y="740"/>
                    </a:lnTo>
                    <a:lnTo>
                      <a:pt x="1364" y="760"/>
                    </a:lnTo>
                    <a:lnTo>
                      <a:pt x="1373" y="768"/>
                    </a:lnTo>
                    <a:lnTo>
                      <a:pt x="1375" y="771"/>
                    </a:lnTo>
                    <a:lnTo>
                      <a:pt x="1376" y="771"/>
                    </a:lnTo>
                    <a:lnTo>
                      <a:pt x="1383" y="770"/>
                    </a:lnTo>
                    <a:lnTo>
                      <a:pt x="1385" y="768"/>
                    </a:lnTo>
                    <a:lnTo>
                      <a:pt x="1395" y="754"/>
                    </a:lnTo>
                    <a:lnTo>
                      <a:pt x="1395" y="752"/>
                    </a:lnTo>
                    <a:lnTo>
                      <a:pt x="1375" y="700"/>
                    </a:lnTo>
                    <a:lnTo>
                      <a:pt x="1374" y="698"/>
                    </a:lnTo>
                    <a:lnTo>
                      <a:pt x="1358" y="685"/>
                    </a:lnTo>
                    <a:lnTo>
                      <a:pt x="1336" y="687"/>
                    </a:lnTo>
                    <a:lnTo>
                      <a:pt x="1332" y="689"/>
                    </a:lnTo>
                    <a:lnTo>
                      <a:pt x="1331" y="690"/>
                    </a:lnTo>
                    <a:lnTo>
                      <a:pt x="1317" y="698"/>
                    </a:lnTo>
                    <a:lnTo>
                      <a:pt x="1315" y="702"/>
                    </a:lnTo>
                    <a:lnTo>
                      <a:pt x="1313" y="708"/>
                    </a:lnTo>
                    <a:lnTo>
                      <a:pt x="1294" y="692"/>
                    </a:lnTo>
                    <a:lnTo>
                      <a:pt x="1290" y="687"/>
                    </a:lnTo>
                    <a:lnTo>
                      <a:pt x="1284" y="679"/>
                    </a:lnTo>
                    <a:lnTo>
                      <a:pt x="1284" y="677"/>
                    </a:lnTo>
                    <a:lnTo>
                      <a:pt x="1286" y="632"/>
                    </a:lnTo>
                    <a:lnTo>
                      <a:pt x="1286" y="630"/>
                    </a:lnTo>
                    <a:lnTo>
                      <a:pt x="1304" y="612"/>
                    </a:lnTo>
                    <a:lnTo>
                      <a:pt x="1333" y="600"/>
                    </a:lnTo>
                    <a:lnTo>
                      <a:pt x="1363" y="594"/>
                    </a:lnTo>
                    <a:lnTo>
                      <a:pt x="1373" y="594"/>
                    </a:lnTo>
                    <a:lnTo>
                      <a:pt x="1371" y="597"/>
                    </a:lnTo>
                    <a:lnTo>
                      <a:pt x="1369" y="604"/>
                    </a:lnTo>
                    <a:lnTo>
                      <a:pt x="1374" y="649"/>
                    </a:lnTo>
                    <a:lnTo>
                      <a:pt x="1374" y="651"/>
                    </a:lnTo>
                    <a:lnTo>
                      <a:pt x="1396" y="661"/>
                    </a:lnTo>
                    <a:lnTo>
                      <a:pt x="1412" y="657"/>
                    </a:lnTo>
                    <a:lnTo>
                      <a:pt x="1411" y="654"/>
                    </a:lnTo>
                    <a:lnTo>
                      <a:pt x="1410" y="653"/>
                    </a:lnTo>
                    <a:lnTo>
                      <a:pt x="1411" y="642"/>
                    </a:lnTo>
                    <a:lnTo>
                      <a:pt x="1416" y="605"/>
                    </a:lnTo>
                    <a:lnTo>
                      <a:pt x="1416" y="602"/>
                    </a:lnTo>
                    <a:lnTo>
                      <a:pt x="1418" y="601"/>
                    </a:lnTo>
                    <a:lnTo>
                      <a:pt x="1419" y="600"/>
                    </a:lnTo>
                    <a:lnTo>
                      <a:pt x="1466" y="595"/>
                    </a:lnTo>
                    <a:lnTo>
                      <a:pt x="1470" y="595"/>
                    </a:lnTo>
                    <a:lnTo>
                      <a:pt x="1472" y="596"/>
                    </a:lnTo>
                    <a:lnTo>
                      <a:pt x="1473" y="598"/>
                    </a:lnTo>
                    <a:lnTo>
                      <a:pt x="1472" y="600"/>
                    </a:lnTo>
                    <a:lnTo>
                      <a:pt x="1443" y="657"/>
                    </a:lnTo>
                    <a:lnTo>
                      <a:pt x="1436" y="668"/>
                    </a:lnTo>
                    <a:lnTo>
                      <a:pt x="1434" y="670"/>
                    </a:lnTo>
                    <a:lnTo>
                      <a:pt x="1432" y="671"/>
                    </a:lnTo>
                    <a:lnTo>
                      <a:pt x="1429" y="672"/>
                    </a:lnTo>
                    <a:lnTo>
                      <a:pt x="1422" y="672"/>
                    </a:lnTo>
                    <a:lnTo>
                      <a:pt x="1417" y="674"/>
                    </a:lnTo>
                    <a:lnTo>
                      <a:pt x="1414" y="675"/>
                    </a:lnTo>
                    <a:lnTo>
                      <a:pt x="1403" y="684"/>
                    </a:lnTo>
                    <a:lnTo>
                      <a:pt x="1401" y="688"/>
                    </a:lnTo>
                    <a:lnTo>
                      <a:pt x="1400" y="690"/>
                    </a:lnTo>
                    <a:lnTo>
                      <a:pt x="1395" y="702"/>
                    </a:lnTo>
                    <a:lnTo>
                      <a:pt x="1394" y="704"/>
                    </a:lnTo>
                    <a:lnTo>
                      <a:pt x="1395" y="715"/>
                    </a:lnTo>
                    <a:lnTo>
                      <a:pt x="1396" y="718"/>
                    </a:lnTo>
                    <a:lnTo>
                      <a:pt x="1401" y="719"/>
                    </a:lnTo>
                    <a:lnTo>
                      <a:pt x="1406" y="720"/>
                    </a:lnTo>
                    <a:lnTo>
                      <a:pt x="1411" y="720"/>
                    </a:lnTo>
                    <a:lnTo>
                      <a:pt x="1415" y="719"/>
                    </a:lnTo>
                    <a:lnTo>
                      <a:pt x="1417" y="716"/>
                    </a:lnTo>
                    <a:lnTo>
                      <a:pt x="1431" y="701"/>
                    </a:lnTo>
                    <a:lnTo>
                      <a:pt x="1432" y="700"/>
                    </a:lnTo>
                    <a:lnTo>
                      <a:pt x="1432" y="690"/>
                    </a:lnTo>
                    <a:lnTo>
                      <a:pt x="1445" y="679"/>
                    </a:lnTo>
                    <a:lnTo>
                      <a:pt x="1469" y="667"/>
                    </a:lnTo>
                    <a:lnTo>
                      <a:pt x="1491" y="654"/>
                    </a:lnTo>
                    <a:lnTo>
                      <a:pt x="1481" y="594"/>
                    </a:lnTo>
                    <a:lnTo>
                      <a:pt x="1469" y="586"/>
                    </a:lnTo>
                    <a:lnTo>
                      <a:pt x="1465" y="584"/>
                    </a:lnTo>
                    <a:lnTo>
                      <a:pt x="1463" y="584"/>
                    </a:lnTo>
                    <a:lnTo>
                      <a:pt x="1458" y="586"/>
                    </a:lnTo>
                    <a:lnTo>
                      <a:pt x="1457" y="586"/>
                    </a:lnTo>
                    <a:lnTo>
                      <a:pt x="1454" y="586"/>
                    </a:lnTo>
                    <a:lnTo>
                      <a:pt x="1449" y="579"/>
                    </a:lnTo>
                    <a:lnTo>
                      <a:pt x="1449" y="576"/>
                    </a:lnTo>
                    <a:lnTo>
                      <a:pt x="1452" y="553"/>
                    </a:lnTo>
                    <a:lnTo>
                      <a:pt x="1452" y="551"/>
                    </a:lnTo>
                    <a:lnTo>
                      <a:pt x="1481" y="537"/>
                    </a:lnTo>
                    <a:lnTo>
                      <a:pt x="1490" y="536"/>
                    </a:lnTo>
                    <a:lnTo>
                      <a:pt x="1511" y="537"/>
                    </a:lnTo>
                    <a:lnTo>
                      <a:pt x="1526" y="504"/>
                    </a:lnTo>
                    <a:lnTo>
                      <a:pt x="1527" y="501"/>
                    </a:lnTo>
                    <a:lnTo>
                      <a:pt x="1527" y="496"/>
                    </a:lnTo>
                    <a:lnTo>
                      <a:pt x="1524" y="491"/>
                    </a:lnTo>
                    <a:lnTo>
                      <a:pt x="1522" y="489"/>
                    </a:lnTo>
                    <a:lnTo>
                      <a:pt x="1518" y="487"/>
                    </a:lnTo>
                    <a:lnTo>
                      <a:pt x="1516" y="484"/>
                    </a:lnTo>
                    <a:lnTo>
                      <a:pt x="1517" y="473"/>
                    </a:lnTo>
                    <a:lnTo>
                      <a:pt x="1530" y="453"/>
                    </a:lnTo>
                    <a:lnTo>
                      <a:pt x="1549" y="455"/>
                    </a:lnTo>
                    <a:lnTo>
                      <a:pt x="1568" y="455"/>
                    </a:lnTo>
                    <a:lnTo>
                      <a:pt x="1569" y="454"/>
                    </a:lnTo>
                    <a:lnTo>
                      <a:pt x="1570" y="452"/>
                    </a:lnTo>
                    <a:lnTo>
                      <a:pt x="1579" y="432"/>
                    </a:lnTo>
                    <a:lnTo>
                      <a:pt x="1579" y="430"/>
                    </a:lnTo>
                    <a:lnTo>
                      <a:pt x="1542" y="400"/>
                    </a:lnTo>
                    <a:lnTo>
                      <a:pt x="1516" y="393"/>
                    </a:lnTo>
                    <a:lnTo>
                      <a:pt x="1515" y="394"/>
                    </a:lnTo>
                    <a:lnTo>
                      <a:pt x="1506" y="398"/>
                    </a:lnTo>
                    <a:lnTo>
                      <a:pt x="1504" y="399"/>
                    </a:lnTo>
                    <a:lnTo>
                      <a:pt x="1500" y="404"/>
                    </a:lnTo>
                    <a:lnTo>
                      <a:pt x="1499" y="410"/>
                    </a:lnTo>
                    <a:lnTo>
                      <a:pt x="1498" y="411"/>
                    </a:lnTo>
                    <a:lnTo>
                      <a:pt x="1495" y="413"/>
                    </a:lnTo>
                    <a:lnTo>
                      <a:pt x="1493" y="414"/>
                    </a:lnTo>
                    <a:lnTo>
                      <a:pt x="1490" y="413"/>
                    </a:lnTo>
                    <a:lnTo>
                      <a:pt x="1489" y="412"/>
                    </a:lnTo>
                    <a:lnTo>
                      <a:pt x="1487" y="410"/>
                    </a:lnTo>
                    <a:lnTo>
                      <a:pt x="1487" y="405"/>
                    </a:lnTo>
                    <a:lnTo>
                      <a:pt x="1490" y="387"/>
                    </a:lnTo>
                    <a:lnTo>
                      <a:pt x="1493" y="380"/>
                    </a:lnTo>
                    <a:lnTo>
                      <a:pt x="1494" y="379"/>
                    </a:lnTo>
                    <a:lnTo>
                      <a:pt x="1521" y="370"/>
                    </a:lnTo>
                    <a:lnTo>
                      <a:pt x="1529" y="382"/>
                    </a:lnTo>
                    <a:lnTo>
                      <a:pt x="1546" y="394"/>
                    </a:lnTo>
                    <a:lnTo>
                      <a:pt x="1568" y="404"/>
                    </a:lnTo>
                    <a:lnTo>
                      <a:pt x="1572" y="392"/>
                    </a:lnTo>
                    <a:lnTo>
                      <a:pt x="1571" y="389"/>
                    </a:lnTo>
                    <a:close/>
                  </a:path>
                </a:pathLst>
              </a:custGeom>
              <a:solidFill>
                <a:srgbClr val="FF714F"/>
              </a:solidFill>
              <a:ln w="9525">
                <a:solidFill>
                  <a:schemeClr val="bg1"/>
                </a:solidFill>
                <a:round/>
                <a:headEnd/>
                <a:tailEnd/>
              </a:ln>
            </p:spPr>
            <p:txBody>
              <a:bodyPr/>
              <a:lstStyle/>
              <a:p>
                <a:endParaRPr lang="en-US"/>
              </a:p>
            </p:txBody>
          </p:sp>
          <p:sp>
            <p:nvSpPr>
              <p:cNvPr id="298" name="Freeform 101"/>
              <p:cNvSpPr>
                <a:spLocks/>
              </p:cNvSpPr>
              <p:nvPr/>
            </p:nvSpPr>
            <p:spPr bwMode="auto">
              <a:xfrm>
                <a:off x="2930525" y="3195638"/>
                <a:ext cx="322263" cy="533400"/>
              </a:xfrm>
              <a:custGeom>
                <a:avLst/>
                <a:gdLst>
                  <a:gd name="T0" fmla="*/ 2147483647 w 1070"/>
                  <a:gd name="T1" fmla="*/ 2147483647 h 1781"/>
                  <a:gd name="T2" fmla="*/ 2147483647 w 1070"/>
                  <a:gd name="T3" fmla="*/ 2147483647 h 1781"/>
                  <a:gd name="T4" fmla="*/ 2147483647 w 1070"/>
                  <a:gd name="T5" fmla="*/ 2147483647 h 1781"/>
                  <a:gd name="T6" fmla="*/ 2147483647 w 1070"/>
                  <a:gd name="T7" fmla="*/ 2147483647 h 1781"/>
                  <a:gd name="T8" fmla="*/ 2147483647 w 1070"/>
                  <a:gd name="T9" fmla="*/ 2147483647 h 1781"/>
                  <a:gd name="T10" fmla="*/ 2147483647 w 1070"/>
                  <a:gd name="T11" fmla="*/ 2147483647 h 1781"/>
                  <a:gd name="T12" fmla="*/ 2147483647 w 1070"/>
                  <a:gd name="T13" fmla="*/ 2147483647 h 1781"/>
                  <a:gd name="T14" fmla="*/ 2147483647 w 1070"/>
                  <a:gd name="T15" fmla="*/ 2147483647 h 1781"/>
                  <a:gd name="T16" fmla="*/ 2147483647 w 1070"/>
                  <a:gd name="T17" fmla="*/ 2147483647 h 1781"/>
                  <a:gd name="T18" fmla="*/ 2147483647 w 1070"/>
                  <a:gd name="T19" fmla="*/ 2147483647 h 1781"/>
                  <a:gd name="T20" fmla="*/ 2147483647 w 1070"/>
                  <a:gd name="T21" fmla="*/ 2147483647 h 1781"/>
                  <a:gd name="T22" fmla="*/ 2147483647 w 1070"/>
                  <a:gd name="T23" fmla="*/ 2147483647 h 1781"/>
                  <a:gd name="T24" fmla="*/ 2147483647 w 1070"/>
                  <a:gd name="T25" fmla="*/ 0 h 1781"/>
                  <a:gd name="T26" fmla="*/ 2147483647 w 1070"/>
                  <a:gd name="T27" fmla="*/ 2147483647 h 1781"/>
                  <a:gd name="T28" fmla="*/ 2147483647 w 1070"/>
                  <a:gd name="T29" fmla="*/ 2147483647 h 1781"/>
                  <a:gd name="T30" fmla="*/ 2147483647 w 1070"/>
                  <a:gd name="T31" fmla="*/ 2147483647 h 1781"/>
                  <a:gd name="T32" fmla="*/ 2147483647 w 1070"/>
                  <a:gd name="T33" fmla="*/ 2147483647 h 1781"/>
                  <a:gd name="T34" fmla="*/ 2147483647 w 1070"/>
                  <a:gd name="T35" fmla="*/ 2147483647 h 1781"/>
                  <a:gd name="T36" fmla="*/ 2147483647 w 1070"/>
                  <a:gd name="T37" fmla="*/ 2147483647 h 1781"/>
                  <a:gd name="T38" fmla="*/ 2147483647 w 1070"/>
                  <a:gd name="T39" fmla="*/ 2147483647 h 1781"/>
                  <a:gd name="T40" fmla="*/ 2147483647 w 1070"/>
                  <a:gd name="T41" fmla="*/ 2147483647 h 1781"/>
                  <a:gd name="T42" fmla="*/ 2147483647 w 1070"/>
                  <a:gd name="T43" fmla="*/ 2147483647 h 1781"/>
                  <a:gd name="T44" fmla="*/ 2147483647 w 1070"/>
                  <a:gd name="T45" fmla="*/ 2147483647 h 1781"/>
                  <a:gd name="T46" fmla="*/ 2147483647 w 1070"/>
                  <a:gd name="T47" fmla="*/ 2147483647 h 1781"/>
                  <a:gd name="T48" fmla="*/ 2147483647 w 1070"/>
                  <a:gd name="T49" fmla="*/ 2147483647 h 1781"/>
                  <a:gd name="T50" fmla="*/ 2147483647 w 1070"/>
                  <a:gd name="T51" fmla="*/ 2147483647 h 1781"/>
                  <a:gd name="T52" fmla="*/ 2147483647 w 1070"/>
                  <a:gd name="T53" fmla="*/ 2147483647 h 1781"/>
                  <a:gd name="T54" fmla="*/ 2147483647 w 1070"/>
                  <a:gd name="T55" fmla="*/ 2147483647 h 1781"/>
                  <a:gd name="T56" fmla="*/ 2147483647 w 1070"/>
                  <a:gd name="T57" fmla="*/ 2147483647 h 1781"/>
                  <a:gd name="T58" fmla="*/ 2147483647 w 1070"/>
                  <a:gd name="T59" fmla="*/ 2147483647 h 1781"/>
                  <a:gd name="T60" fmla="*/ 2147483647 w 1070"/>
                  <a:gd name="T61" fmla="*/ 2147483647 h 1781"/>
                  <a:gd name="T62" fmla="*/ 2147483647 w 1070"/>
                  <a:gd name="T63" fmla="*/ 2147483647 h 1781"/>
                  <a:gd name="T64" fmla="*/ 2147483647 w 1070"/>
                  <a:gd name="T65" fmla="*/ 2147483647 h 1781"/>
                  <a:gd name="T66" fmla="*/ 2147483647 w 1070"/>
                  <a:gd name="T67" fmla="*/ 2147483647 h 1781"/>
                  <a:gd name="T68" fmla="*/ 2147483647 w 1070"/>
                  <a:gd name="T69" fmla="*/ 2147483647 h 1781"/>
                  <a:gd name="T70" fmla="*/ 2147483647 w 1070"/>
                  <a:gd name="T71" fmla="*/ 2147483647 h 1781"/>
                  <a:gd name="T72" fmla="*/ 2147483647 w 1070"/>
                  <a:gd name="T73" fmla="*/ 2147483647 h 1781"/>
                  <a:gd name="T74" fmla="*/ 2147483647 w 1070"/>
                  <a:gd name="T75" fmla="*/ 2147483647 h 1781"/>
                  <a:gd name="T76" fmla="*/ 2147483647 w 1070"/>
                  <a:gd name="T77" fmla="*/ 2147483647 h 1781"/>
                  <a:gd name="T78" fmla="*/ 2147483647 w 1070"/>
                  <a:gd name="T79" fmla="*/ 2147483647 h 1781"/>
                  <a:gd name="T80" fmla="*/ 2147483647 w 1070"/>
                  <a:gd name="T81" fmla="*/ 2147483647 h 1781"/>
                  <a:gd name="T82" fmla="*/ 2147483647 w 1070"/>
                  <a:gd name="T83" fmla="*/ 2147483647 h 1781"/>
                  <a:gd name="T84" fmla="*/ 2147483647 w 1070"/>
                  <a:gd name="T85" fmla="*/ 2147483647 h 1781"/>
                  <a:gd name="T86" fmla="*/ 2147483647 w 1070"/>
                  <a:gd name="T87" fmla="*/ 2147483647 h 1781"/>
                  <a:gd name="T88" fmla="*/ 2147483647 w 1070"/>
                  <a:gd name="T89" fmla="*/ 2147483647 h 1781"/>
                  <a:gd name="T90" fmla="*/ 2147483647 w 1070"/>
                  <a:gd name="T91" fmla="*/ 2147483647 h 1781"/>
                  <a:gd name="T92" fmla="*/ 2147483647 w 1070"/>
                  <a:gd name="T93" fmla="*/ 2147483647 h 1781"/>
                  <a:gd name="T94" fmla="*/ 2147483647 w 1070"/>
                  <a:gd name="T95" fmla="*/ 2147483647 h 1781"/>
                  <a:gd name="T96" fmla="*/ 2147483647 w 1070"/>
                  <a:gd name="T97" fmla="*/ 2147483647 h 1781"/>
                  <a:gd name="T98" fmla="*/ 2147483647 w 1070"/>
                  <a:gd name="T99" fmla="*/ 2147483647 h 1781"/>
                  <a:gd name="T100" fmla="*/ 2147483647 w 1070"/>
                  <a:gd name="T101" fmla="*/ 2147483647 h 1781"/>
                  <a:gd name="T102" fmla="*/ 2147483647 w 1070"/>
                  <a:gd name="T103" fmla="*/ 2147483647 h 1781"/>
                  <a:gd name="T104" fmla="*/ 2147483647 w 1070"/>
                  <a:gd name="T105" fmla="*/ 2147483647 h 1781"/>
                  <a:gd name="T106" fmla="*/ 2147483647 w 1070"/>
                  <a:gd name="T107" fmla="*/ 2147483647 h 1781"/>
                  <a:gd name="T108" fmla="*/ 2147483647 w 1070"/>
                  <a:gd name="T109" fmla="*/ 2147483647 h 1781"/>
                  <a:gd name="T110" fmla="*/ 2147483647 w 1070"/>
                  <a:gd name="T111" fmla="*/ 2147483647 h 1781"/>
                  <a:gd name="T112" fmla="*/ 2147483647 w 1070"/>
                  <a:gd name="T113" fmla="*/ 2147483647 h 1781"/>
                  <a:gd name="T114" fmla="*/ 2147483647 w 1070"/>
                  <a:gd name="T115" fmla="*/ 2147483647 h 1781"/>
                  <a:gd name="T116" fmla="*/ 2147483647 w 1070"/>
                  <a:gd name="T117" fmla="*/ 2147483647 h 1781"/>
                  <a:gd name="T118" fmla="*/ 2147483647 w 1070"/>
                  <a:gd name="T119" fmla="*/ 2147483647 h 1781"/>
                  <a:gd name="T120" fmla="*/ 2147483647 w 1070"/>
                  <a:gd name="T121" fmla="*/ 2147483647 h 17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0"/>
                  <a:gd name="T184" fmla="*/ 0 h 1781"/>
                  <a:gd name="T185" fmla="*/ 1070 w 1070"/>
                  <a:gd name="T186" fmla="*/ 1781 h 17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0" h="1781">
                    <a:moveTo>
                      <a:pt x="938" y="992"/>
                    </a:moveTo>
                    <a:lnTo>
                      <a:pt x="938" y="990"/>
                    </a:lnTo>
                    <a:lnTo>
                      <a:pt x="934" y="981"/>
                    </a:lnTo>
                    <a:lnTo>
                      <a:pt x="935" y="979"/>
                    </a:lnTo>
                    <a:lnTo>
                      <a:pt x="937" y="979"/>
                    </a:lnTo>
                    <a:lnTo>
                      <a:pt x="941" y="983"/>
                    </a:lnTo>
                    <a:lnTo>
                      <a:pt x="945" y="987"/>
                    </a:lnTo>
                    <a:lnTo>
                      <a:pt x="950" y="978"/>
                    </a:lnTo>
                    <a:lnTo>
                      <a:pt x="952" y="972"/>
                    </a:lnTo>
                    <a:lnTo>
                      <a:pt x="954" y="963"/>
                    </a:lnTo>
                    <a:lnTo>
                      <a:pt x="954" y="961"/>
                    </a:lnTo>
                    <a:lnTo>
                      <a:pt x="953" y="959"/>
                    </a:lnTo>
                    <a:lnTo>
                      <a:pt x="950" y="949"/>
                    </a:lnTo>
                    <a:lnTo>
                      <a:pt x="946" y="947"/>
                    </a:lnTo>
                    <a:lnTo>
                      <a:pt x="944" y="946"/>
                    </a:lnTo>
                    <a:lnTo>
                      <a:pt x="943" y="943"/>
                    </a:lnTo>
                    <a:lnTo>
                      <a:pt x="935" y="933"/>
                    </a:lnTo>
                    <a:lnTo>
                      <a:pt x="937" y="932"/>
                    </a:lnTo>
                    <a:lnTo>
                      <a:pt x="938" y="930"/>
                    </a:lnTo>
                    <a:lnTo>
                      <a:pt x="942" y="932"/>
                    </a:lnTo>
                    <a:lnTo>
                      <a:pt x="944" y="931"/>
                    </a:lnTo>
                    <a:lnTo>
                      <a:pt x="945" y="929"/>
                    </a:lnTo>
                    <a:lnTo>
                      <a:pt x="946" y="927"/>
                    </a:lnTo>
                    <a:lnTo>
                      <a:pt x="945" y="923"/>
                    </a:lnTo>
                    <a:lnTo>
                      <a:pt x="942" y="916"/>
                    </a:lnTo>
                    <a:lnTo>
                      <a:pt x="935" y="908"/>
                    </a:lnTo>
                    <a:lnTo>
                      <a:pt x="929" y="902"/>
                    </a:lnTo>
                    <a:lnTo>
                      <a:pt x="930" y="896"/>
                    </a:lnTo>
                    <a:lnTo>
                      <a:pt x="930" y="887"/>
                    </a:lnTo>
                    <a:lnTo>
                      <a:pt x="933" y="876"/>
                    </a:lnTo>
                    <a:lnTo>
                      <a:pt x="935" y="865"/>
                    </a:lnTo>
                    <a:lnTo>
                      <a:pt x="938" y="855"/>
                    </a:lnTo>
                    <a:lnTo>
                      <a:pt x="941" y="844"/>
                    </a:lnTo>
                    <a:lnTo>
                      <a:pt x="941" y="839"/>
                    </a:lnTo>
                    <a:lnTo>
                      <a:pt x="940" y="836"/>
                    </a:lnTo>
                    <a:lnTo>
                      <a:pt x="940" y="828"/>
                    </a:lnTo>
                    <a:lnTo>
                      <a:pt x="943" y="823"/>
                    </a:lnTo>
                    <a:lnTo>
                      <a:pt x="948" y="822"/>
                    </a:lnTo>
                    <a:lnTo>
                      <a:pt x="952" y="816"/>
                    </a:lnTo>
                    <a:lnTo>
                      <a:pt x="960" y="811"/>
                    </a:lnTo>
                    <a:lnTo>
                      <a:pt x="966" y="796"/>
                    </a:lnTo>
                    <a:lnTo>
                      <a:pt x="966" y="788"/>
                    </a:lnTo>
                    <a:lnTo>
                      <a:pt x="965" y="785"/>
                    </a:lnTo>
                    <a:lnTo>
                      <a:pt x="961" y="784"/>
                    </a:lnTo>
                    <a:lnTo>
                      <a:pt x="951" y="776"/>
                    </a:lnTo>
                    <a:lnTo>
                      <a:pt x="950" y="772"/>
                    </a:lnTo>
                    <a:lnTo>
                      <a:pt x="953" y="768"/>
                    </a:lnTo>
                    <a:lnTo>
                      <a:pt x="961" y="767"/>
                    </a:lnTo>
                    <a:lnTo>
                      <a:pt x="966" y="763"/>
                    </a:lnTo>
                    <a:lnTo>
                      <a:pt x="973" y="754"/>
                    </a:lnTo>
                    <a:lnTo>
                      <a:pt x="974" y="751"/>
                    </a:lnTo>
                    <a:lnTo>
                      <a:pt x="974" y="745"/>
                    </a:lnTo>
                    <a:lnTo>
                      <a:pt x="973" y="737"/>
                    </a:lnTo>
                    <a:lnTo>
                      <a:pt x="981" y="737"/>
                    </a:lnTo>
                    <a:lnTo>
                      <a:pt x="982" y="739"/>
                    </a:lnTo>
                    <a:lnTo>
                      <a:pt x="984" y="740"/>
                    </a:lnTo>
                    <a:lnTo>
                      <a:pt x="991" y="740"/>
                    </a:lnTo>
                    <a:lnTo>
                      <a:pt x="1001" y="736"/>
                    </a:lnTo>
                    <a:lnTo>
                      <a:pt x="1006" y="729"/>
                    </a:lnTo>
                    <a:lnTo>
                      <a:pt x="1008" y="722"/>
                    </a:lnTo>
                    <a:lnTo>
                      <a:pt x="1008" y="718"/>
                    </a:lnTo>
                    <a:lnTo>
                      <a:pt x="1007" y="711"/>
                    </a:lnTo>
                    <a:lnTo>
                      <a:pt x="1011" y="706"/>
                    </a:lnTo>
                    <a:lnTo>
                      <a:pt x="1015" y="703"/>
                    </a:lnTo>
                    <a:lnTo>
                      <a:pt x="1022" y="703"/>
                    </a:lnTo>
                    <a:lnTo>
                      <a:pt x="1024" y="701"/>
                    </a:lnTo>
                    <a:lnTo>
                      <a:pt x="1032" y="701"/>
                    </a:lnTo>
                    <a:lnTo>
                      <a:pt x="1035" y="699"/>
                    </a:lnTo>
                    <a:lnTo>
                      <a:pt x="1048" y="699"/>
                    </a:lnTo>
                    <a:lnTo>
                      <a:pt x="1052" y="697"/>
                    </a:lnTo>
                    <a:lnTo>
                      <a:pt x="1058" y="688"/>
                    </a:lnTo>
                    <a:lnTo>
                      <a:pt x="1058" y="678"/>
                    </a:lnTo>
                    <a:lnTo>
                      <a:pt x="1059" y="673"/>
                    </a:lnTo>
                    <a:lnTo>
                      <a:pt x="1060" y="659"/>
                    </a:lnTo>
                    <a:lnTo>
                      <a:pt x="1064" y="659"/>
                    </a:lnTo>
                    <a:lnTo>
                      <a:pt x="1070" y="651"/>
                    </a:lnTo>
                    <a:lnTo>
                      <a:pt x="1066" y="651"/>
                    </a:lnTo>
                    <a:lnTo>
                      <a:pt x="1063" y="653"/>
                    </a:lnTo>
                    <a:lnTo>
                      <a:pt x="1058" y="653"/>
                    </a:lnTo>
                    <a:lnTo>
                      <a:pt x="1055" y="651"/>
                    </a:lnTo>
                    <a:lnTo>
                      <a:pt x="1047" y="650"/>
                    </a:lnTo>
                    <a:lnTo>
                      <a:pt x="1037" y="645"/>
                    </a:lnTo>
                    <a:lnTo>
                      <a:pt x="1028" y="645"/>
                    </a:lnTo>
                    <a:lnTo>
                      <a:pt x="1025" y="646"/>
                    </a:lnTo>
                    <a:lnTo>
                      <a:pt x="1017" y="641"/>
                    </a:lnTo>
                    <a:lnTo>
                      <a:pt x="1012" y="632"/>
                    </a:lnTo>
                    <a:lnTo>
                      <a:pt x="1000" y="626"/>
                    </a:lnTo>
                    <a:lnTo>
                      <a:pt x="992" y="625"/>
                    </a:lnTo>
                    <a:lnTo>
                      <a:pt x="985" y="620"/>
                    </a:lnTo>
                    <a:lnTo>
                      <a:pt x="983" y="617"/>
                    </a:lnTo>
                    <a:lnTo>
                      <a:pt x="982" y="615"/>
                    </a:lnTo>
                    <a:lnTo>
                      <a:pt x="985" y="608"/>
                    </a:lnTo>
                    <a:lnTo>
                      <a:pt x="989" y="607"/>
                    </a:lnTo>
                    <a:lnTo>
                      <a:pt x="991" y="602"/>
                    </a:lnTo>
                    <a:lnTo>
                      <a:pt x="991" y="598"/>
                    </a:lnTo>
                    <a:lnTo>
                      <a:pt x="987" y="595"/>
                    </a:lnTo>
                    <a:lnTo>
                      <a:pt x="983" y="592"/>
                    </a:lnTo>
                    <a:lnTo>
                      <a:pt x="974" y="581"/>
                    </a:lnTo>
                    <a:lnTo>
                      <a:pt x="969" y="579"/>
                    </a:lnTo>
                    <a:lnTo>
                      <a:pt x="965" y="573"/>
                    </a:lnTo>
                    <a:lnTo>
                      <a:pt x="964" y="563"/>
                    </a:lnTo>
                    <a:lnTo>
                      <a:pt x="956" y="556"/>
                    </a:lnTo>
                    <a:lnTo>
                      <a:pt x="939" y="555"/>
                    </a:lnTo>
                    <a:lnTo>
                      <a:pt x="931" y="549"/>
                    </a:lnTo>
                    <a:lnTo>
                      <a:pt x="928" y="545"/>
                    </a:lnTo>
                    <a:lnTo>
                      <a:pt x="923" y="542"/>
                    </a:lnTo>
                    <a:lnTo>
                      <a:pt x="914" y="530"/>
                    </a:lnTo>
                    <a:lnTo>
                      <a:pt x="909" y="528"/>
                    </a:lnTo>
                    <a:lnTo>
                      <a:pt x="907" y="529"/>
                    </a:lnTo>
                    <a:lnTo>
                      <a:pt x="902" y="527"/>
                    </a:lnTo>
                    <a:lnTo>
                      <a:pt x="898" y="530"/>
                    </a:lnTo>
                    <a:lnTo>
                      <a:pt x="892" y="537"/>
                    </a:lnTo>
                    <a:lnTo>
                      <a:pt x="890" y="538"/>
                    </a:lnTo>
                    <a:lnTo>
                      <a:pt x="888" y="536"/>
                    </a:lnTo>
                    <a:lnTo>
                      <a:pt x="881" y="536"/>
                    </a:lnTo>
                    <a:lnTo>
                      <a:pt x="869" y="543"/>
                    </a:lnTo>
                    <a:lnTo>
                      <a:pt x="862" y="542"/>
                    </a:lnTo>
                    <a:lnTo>
                      <a:pt x="859" y="544"/>
                    </a:lnTo>
                    <a:lnTo>
                      <a:pt x="844" y="537"/>
                    </a:lnTo>
                    <a:lnTo>
                      <a:pt x="838" y="536"/>
                    </a:lnTo>
                    <a:lnTo>
                      <a:pt x="830" y="534"/>
                    </a:lnTo>
                    <a:lnTo>
                      <a:pt x="824" y="532"/>
                    </a:lnTo>
                    <a:lnTo>
                      <a:pt x="809" y="525"/>
                    </a:lnTo>
                    <a:lnTo>
                      <a:pt x="803" y="525"/>
                    </a:lnTo>
                    <a:lnTo>
                      <a:pt x="799" y="527"/>
                    </a:lnTo>
                    <a:lnTo>
                      <a:pt x="796" y="522"/>
                    </a:lnTo>
                    <a:lnTo>
                      <a:pt x="792" y="519"/>
                    </a:lnTo>
                    <a:lnTo>
                      <a:pt x="782" y="515"/>
                    </a:lnTo>
                    <a:lnTo>
                      <a:pt x="772" y="504"/>
                    </a:lnTo>
                    <a:lnTo>
                      <a:pt x="768" y="502"/>
                    </a:lnTo>
                    <a:lnTo>
                      <a:pt x="764" y="499"/>
                    </a:lnTo>
                    <a:lnTo>
                      <a:pt x="752" y="493"/>
                    </a:lnTo>
                    <a:lnTo>
                      <a:pt x="747" y="492"/>
                    </a:lnTo>
                    <a:lnTo>
                      <a:pt x="736" y="486"/>
                    </a:lnTo>
                    <a:lnTo>
                      <a:pt x="727" y="482"/>
                    </a:lnTo>
                    <a:lnTo>
                      <a:pt x="720" y="477"/>
                    </a:lnTo>
                    <a:lnTo>
                      <a:pt x="701" y="454"/>
                    </a:lnTo>
                    <a:lnTo>
                      <a:pt x="701" y="450"/>
                    </a:lnTo>
                    <a:lnTo>
                      <a:pt x="701" y="446"/>
                    </a:lnTo>
                    <a:lnTo>
                      <a:pt x="702" y="445"/>
                    </a:lnTo>
                    <a:lnTo>
                      <a:pt x="702" y="442"/>
                    </a:lnTo>
                    <a:lnTo>
                      <a:pt x="704" y="438"/>
                    </a:lnTo>
                    <a:lnTo>
                      <a:pt x="728" y="419"/>
                    </a:lnTo>
                    <a:lnTo>
                      <a:pt x="739" y="405"/>
                    </a:lnTo>
                    <a:lnTo>
                      <a:pt x="744" y="399"/>
                    </a:lnTo>
                    <a:lnTo>
                      <a:pt x="746" y="391"/>
                    </a:lnTo>
                    <a:lnTo>
                      <a:pt x="753" y="377"/>
                    </a:lnTo>
                    <a:lnTo>
                      <a:pt x="757" y="368"/>
                    </a:lnTo>
                    <a:lnTo>
                      <a:pt x="758" y="363"/>
                    </a:lnTo>
                    <a:lnTo>
                      <a:pt x="764" y="352"/>
                    </a:lnTo>
                    <a:lnTo>
                      <a:pt x="766" y="345"/>
                    </a:lnTo>
                    <a:lnTo>
                      <a:pt x="767" y="338"/>
                    </a:lnTo>
                    <a:lnTo>
                      <a:pt x="767" y="333"/>
                    </a:lnTo>
                    <a:lnTo>
                      <a:pt x="766" y="322"/>
                    </a:lnTo>
                    <a:lnTo>
                      <a:pt x="764" y="306"/>
                    </a:lnTo>
                    <a:lnTo>
                      <a:pt x="766" y="292"/>
                    </a:lnTo>
                    <a:lnTo>
                      <a:pt x="768" y="288"/>
                    </a:lnTo>
                    <a:lnTo>
                      <a:pt x="772" y="281"/>
                    </a:lnTo>
                    <a:lnTo>
                      <a:pt x="777" y="281"/>
                    </a:lnTo>
                    <a:lnTo>
                      <a:pt x="782" y="278"/>
                    </a:lnTo>
                    <a:lnTo>
                      <a:pt x="794" y="259"/>
                    </a:lnTo>
                    <a:lnTo>
                      <a:pt x="805" y="243"/>
                    </a:lnTo>
                    <a:lnTo>
                      <a:pt x="817" y="227"/>
                    </a:lnTo>
                    <a:lnTo>
                      <a:pt x="830" y="211"/>
                    </a:lnTo>
                    <a:lnTo>
                      <a:pt x="835" y="207"/>
                    </a:lnTo>
                    <a:lnTo>
                      <a:pt x="842" y="198"/>
                    </a:lnTo>
                    <a:lnTo>
                      <a:pt x="853" y="188"/>
                    </a:lnTo>
                    <a:lnTo>
                      <a:pt x="856" y="182"/>
                    </a:lnTo>
                    <a:lnTo>
                      <a:pt x="857" y="177"/>
                    </a:lnTo>
                    <a:lnTo>
                      <a:pt x="858" y="173"/>
                    </a:lnTo>
                    <a:lnTo>
                      <a:pt x="858" y="159"/>
                    </a:lnTo>
                    <a:lnTo>
                      <a:pt x="859" y="153"/>
                    </a:lnTo>
                    <a:lnTo>
                      <a:pt x="857" y="149"/>
                    </a:lnTo>
                    <a:lnTo>
                      <a:pt x="853" y="145"/>
                    </a:lnTo>
                    <a:lnTo>
                      <a:pt x="846" y="138"/>
                    </a:lnTo>
                    <a:lnTo>
                      <a:pt x="844" y="136"/>
                    </a:lnTo>
                    <a:lnTo>
                      <a:pt x="837" y="134"/>
                    </a:lnTo>
                    <a:lnTo>
                      <a:pt x="830" y="132"/>
                    </a:lnTo>
                    <a:lnTo>
                      <a:pt x="821" y="119"/>
                    </a:lnTo>
                    <a:lnTo>
                      <a:pt x="824" y="112"/>
                    </a:lnTo>
                    <a:lnTo>
                      <a:pt x="825" y="110"/>
                    </a:lnTo>
                    <a:lnTo>
                      <a:pt x="824" y="105"/>
                    </a:lnTo>
                    <a:lnTo>
                      <a:pt x="822" y="103"/>
                    </a:lnTo>
                    <a:lnTo>
                      <a:pt x="819" y="102"/>
                    </a:lnTo>
                    <a:lnTo>
                      <a:pt x="820" y="94"/>
                    </a:lnTo>
                    <a:lnTo>
                      <a:pt x="819" y="91"/>
                    </a:lnTo>
                    <a:lnTo>
                      <a:pt x="819" y="89"/>
                    </a:lnTo>
                    <a:lnTo>
                      <a:pt x="817" y="87"/>
                    </a:lnTo>
                    <a:lnTo>
                      <a:pt x="816" y="85"/>
                    </a:lnTo>
                    <a:lnTo>
                      <a:pt x="815" y="82"/>
                    </a:lnTo>
                    <a:lnTo>
                      <a:pt x="814" y="79"/>
                    </a:lnTo>
                    <a:lnTo>
                      <a:pt x="813" y="77"/>
                    </a:lnTo>
                    <a:lnTo>
                      <a:pt x="813" y="76"/>
                    </a:lnTo>
                    <a:lnTo>
                      <a:pt x="810" y="74"/>
                    </a:lnTo>
                    <a:lnTo>
                      <a:pt x="808" y="72"/>
                    </a:lnTo>
                    <a:lnTo>
                      <a:pt x="807" y="72"/>
                    </a:lnTo>
                    <a:lnTo>
                      <a:pt x="807" y="69"/>
                    </a:lnTo>
                    <a:lnTo>
                      <a:pt x="806" y="67"/>
                    </a:lnTo>
                    <a:lnTo>
                      <a:pt x="806" y="60"/>
                    </a:lnTo>
                    <a:lnTo>
                      <a:pt x="808" y="56"/>
                    </a:lnTo>
                    <a:lnTo>
                      <a:pt x="809" y="32"/>
                    </a:lnTo>
                    <a:lnTo>
                      <a:pt x="806" y="24"/>
                    </a:lnTo>
                    <a:lnTo>
                      <a:pt x="807" y="18"/>
                    </a:lnTo>
                    <a:lnTo>
                      <a:pt x="804" y="12"/>
                    </a:lnTo>
                    <a:lnTo>
                      <a:pt x="795" y="8"/>
                    </a:lnTo>
                    <a:lnTo>
                      <a:pt x="794" y="6"/>
                    </a:lnTo>
                    <a:lnTo>
                      <a:pt x="793" y="0"/>
                    </a:lnTo>
                    <a:lnTo>
                      <a:pt x="792" y="2"/>
                    </a:lnTo>
                    <a:lnTo>
                      <a:pt x="782" y="5"/>
                    </a:lnTo>
                    <a:lnTo>
                      <a:pt x="763" y="5"/>
                    </a:lnTo>
                    <a:lnTo>
                      <a:pt x="758" y="6"/>
                    </a:lnTo>
                    <a:lnTo>
                      <a:pt x="746" y="6"/>
                    </a:lnTo>
                    <a:lnTo>
                      <a:pt x="742" y="10"/>
                    </a:lnTo>
                    <a:lnTo>
                      <a:pt x="734" y="12"/>
                    </a:lnTo>
                    <a:lnTo>
                      <a:pt x="730" y="19"/>
                    </a:lnTo>
                    <a:lnTo>
                      <a:pt x="718" y="30"/>
                    </a:lnTo>
                    <a:lnTo>
                      <a:pt x="716" y="33"/>
                    </a:lnTo>
                    <a:lnTo>
                      <a:pt x="707" y="38"/>
                    </a:lnTo>
                    <a:lnTo>
                      <a:pt x="675" y="37"/>
                    </a:lnTo>
                    <a:lnTo>
                      <a:pt x="665" y="41"/>
                    </a:lnTo>
                    <a:lnTo>
                      <a:pt x="653" y="41"/>
                    </a:lnTo>
                    <a:lnTo>
                      <a:pt x="649" y="43"/>
                    </a:lnTo>
                    <a:lnTo>
                      <a:pt x="649" y="54"/>
                    </a:lnTo>
                    <a:lnTo>
                      <a:pt x="650" y="60"/>
                    </a:lnTo>
                    <a:lnTo>
                      <a:pt x="649" y="80"/>
                    </a:lnTo>
                    <a:lnTo>
                      <a:pt x="650" y="87"/>
                    </a:lnTo>
                    <a:lnTo>
                      <a:pt x="650" y="90"/>
                    </a:lnTo>
                    <a:lnTo>
                      <a:pt x="648" y="97"/>
                    </a:lnTo>
                    <a:lnTo>
                      <a:pt x="643" y="101"/>
                    </a:lnTo>
                    <a:lnTo>
                      <a:pt x="635" y="103"/>
                    </a:lnTo>
                    <a:lnTo>
                      <a:pt x="632" y="100"/>
                    </a:lnTo>
                    <a:lnTo>
                      <a:pt x="623" y="100"/>
                    </a:lnTo>
                    <a:lnTo>
                      <a:pt x="619" y="97"/>
                    </a:lnTo>
                    <a:lnTo>
                      <a:pt x="611" y="89"/>
                    </a:lnTo>
                    <a:lnTo>
                      <a:pt x="603" y="93"/>
                    </a:lnTo>
                    <a:lnTo>
                      <a:pt x="601" y="100"/>
                    </a:lnTo>
                    <a:lnTo>
                      <a:pt x="596" y="108"/>
                    </a:lnTo>
                    <a:lnTo>
                      <a:pt x="594" y="113"/>
                    </a:lnTo>
                    <a:lnTo>
                      <a:pt x="588" y="122"/>
                    </a:lnTo>
                    <a:lnTo>
                      <a:pt x="585" y="139"/>
                    </a:lnTo>
                    <a:lnTo>
                      <a:pt x="587" y="150"/>
                    </a:lnTo>
                    <a:lnTo>
                      <a:pt x="581" y="169"/>
                    </a:lnTo>
                    <a:lnTo>
                      <a:pt x="579" y="170"/>
                    </a:lnTo>
                    <a:lnTo>
                      <a:pt x="576" y="171"/>
                    </a:lnTo>
                    <a:lnTo>
                      <a:pt x="572" y="174"/>
                    </a:lnTo>
                    <a:lnTo>
                      <a:pt x="567" y="174"/>
                    </a:lnTo>
                    <a:lnTo>
                      <a:pt x="563" y="176"/>
                    </a:lnTo>
                    <a:lnTo>
                      <a:pt x="557" y="187"/>
                    </a:lnTo>
                    <a:lnTo>
                      <a:pt x="551" y="191"/>
                    </a:lnTo>
                    <a:lnTo>
                      <a:pt x="548" y="194"/>
                    </a:lnTo>
                    <a:lnTo>
                      <a:pt x="547" y="202"/>
                    </a:lnTo>
                    <a:lnTo>
                      <a:pt x="551" y="209"/>
                    </a:lnTo>
                    <a:lnTo>
                      <a:pt x="552" y="212"/>
                    </a:lnTo>
                    <a:lnTo>
                      <a:pt x="552" y="214"/>
                    </a:lnTo>
                    <a:lnTo>
                      <a:pt x="550" y="217"/>
                    </a:lnTo>
                    <a:lnTo>
                      <a:pt x="542" y="226"/>
                    </a:lnTo>
                    <a:lnTo>
                      <a:pt x="540" y="231"/>
                    </a:lnTo>
                    <a:lnTo>
                      <a:pt x="535" y="236"/>
                    </a:lnTo>
                    <a:lnTo>
                      <a:pt x="527" y="247"/>
                    </a:lnTo>
                    <a:lnTo>
                      <a:pt x="525" y="254"/>
                    </a:lnTo>
                    <a:lnTo>
                      <a:pt x="524" y="268"/>
                    </a:lnTo>
                    <a:lnTo>
                      <a:pt x="523" y="271"/>
                    </a:lnTo>
                    <a:lnTo>
                      <a:pt x="519" y="275"/>
                    </a:lnTo>
                    <a:lnTo>
                      <a:pt x="518" y="286"/>
                    </a:lnTo>
                    <a:lnTo>
                      <a:pt x="515" y="297"/>
                    </a:lnTo>
                    <a:lnTo>
                      <a:pt x="508" y="305"/>
                    </a:lnTo>
                    <a:lnTo>
                      <a:pt x="507" y="312"/>
                    </a:lnTo>
                    <a:lnTo>
                      <a:pt x="506" y="320"/>
                    </a:lnTo>
                    <a:lnTo>
                      <a:pt x="509" y="322"/>
                    </a:lnTo>
                    <a:lnTo>
                      <a:pt x="511" y="328"/>
                    </a:lnTo>
                    <a:lnTo>
                      <a:pt x="508" y="333"/>
                    </a:lnTo>
                    <a:lnTo>
                      <a:pt x="505" y="339"/>
                    </a:lnTo>
                    <a:lnTo>
                      <a:pt x="505" y="343"/>
                    </a:lnTo>
                    <a:lnTo>
                      <a:pt x="506" y="347"/>
                    </a:lnTo>
                    <a:lnTo>
                      <a:pt x="506" y="362"/>
                    </a:lnTo>
                    <a:lnTo>
                      <a:pt x="499" y="377"/>
                    </a:lnTo>
                    <a:lnTo>
                      <a:pt x="498" y="389"/>
                    </a:lnTo>
                    <a:lnTo>
                      <a:pt x="500" y="394"/>
                    </a:lnTo>
                    <a:lnTo>
                      <a:pt x="497" y="399"/>
                    </a:lnTo>
                    <a:lnTo>
                      <a:pt x="496" y="400"/>
                    </a:lnTo>
                    <a:lnTo>
                      <a:pt x="495" y="407"/>
                    </a:lnTo>
                    <a:lnTo>
                      <a:pt x="496" y="413"/>
                    </a:lnTo>
                    <a:lnTo>
                      <a:pt x="495" y="436"/>
                    </a:lnTo>
                    <a:lnTo>
                      <a:pt x="500" y="446"/>
                    </a:lnTo>
                    <a:lnTo>
                      <a:pt x="504" y="455"/>
                    </a:lnTo>
                    <a:lnTo>
                      <a:pt x="504" y="464"/>
                    </a:lnTo>
                    <a:lnTo>
                      <a:pt x="503" y="475"/>
                    </a:lnTo>
                    <a:lnTo>
                      <a:pt x="500" y="477"/>
                    </a:lnTo>
                    <a:lnTo>
                      <a:pt x="493" y="485"/>
                    </a:lnTo>
                    <a:lnTo>
                      <a:pt x="486" y="488"/>
                    </a:lnTo>
                    <a:lnTo>
                      <a:pt x="480" y="493"/>
                    </a:lnTo>
                    <a:lnTo>
                      <a:pt x="477" y="498"/>
                    </a:lnTo>
                    <a:lnTo>
                      <a:pt x="475" y="505"/>
                    </a:lnTo>
                    <a:lnTo>
                      <a:pt x="473" y="518"/>
                    </a:lnTo>
                    <a:lnTo>
                      <a:pt x="473" y="533"/>
                    </a:lnTo>
                    <a:lnTo>
                      <a:pt x="476" y="548"/>
                    </a:lnTo>
                    <a:lnTo>
                      <a:pt x="480" y="556"/>
                    </a:lnTo>
                    <a:lnTo>
                      <a:pt x="490" y="571"/>
                    </a:lnTo>
                    <a:lnTo>
                      <a:pt x="494" y="583"/>
                    </a:lnTo>
                    <a:lnTo>
                      <a:pt x="486" y="596"/>
                    </a:lnTo>
                    <a:lnTo>
                      <a:pt x="480" y="606"/>
                    </a:lnTo>
                    <a:lnTo>
                      <a:pt x="479" y="610"/>
                    </a:lnTo>
                    <a:lnTo>
                      <a:pt x="478" y="617"/>
                    </a:lnTo>
                    <a:lnTo>
                      <a:pt x="479" y="626"/>
                    </a:lnTo>
                    <a:lnTo>
                      <a:pt x="482" y="637"/>
                    </a:lnTo>
                    <a:lnTo>
                      <a:pt x="479" y="643"/>
                    </a:lnTo>
                    <a:lnTo>
                      <a:pt x="473" y="653"/>
                    </a:lnTo>
                    <a:lnTo>
                      <a:pt x="469" y="663"/>
                    </a:lnTo>
                    <a:lnTo>
                      <a:pt x="465" y="669"/>
                    </a:lnTo>
                    <a:lnTo>
                      <a:pt x="456" y="672"/>
                    </a:lnTo>
                    <a:lnTo>
                      <a:pt x="453" y="675"/>
                    </a:lnTo>
                    <a:lnTo>
                      <a:pt x="447" y="675"/>
                    </a:lnTo>
                    <a:lnTo>
                      <a:pt x="442" y="680"/>
                    </a:lnTo>
                    <a:lnTo>
                      <a:pt x="438" y="680"/>
                    </a:lnTo>
                    <a:lnTo>
                      <a:pt x="435" y="678"/>
                    </a:lnTo>
                    <a:lnTo>
                      <a:pt x="425" y="678"/>
                    </a:lnTo>
                    <a:lnTo>
                      <a:pt x="421" y="689"/>
                    </a:lnTo>
                    <a:lnTo>
                      <a:pt x="421" y="694"/>
                    </a:lnTo>
                    <a:lnTo>
                      <a:pt x="420" y="701"/>
                    </a:lnTo>
                    <a:lnTo>
                      <a:pt x="415" y="709"/>
                    </a:lnTo>
                    <a:lnTo>
                      <a:pt x="410" y="710"/>
                    </a:lnTo>
                    <a:lnTo>
                      <a:pt x="394" y="710"/>
                    </a:lnTo>
                    <a:lnTo>
                      <a:pt x="389" y="711"/>
                    </a:lnTo>
                    <a:lnTo>
                      <a:pt x="384" y="712"/>
                    </a:lnTo>
                    <a:lnTo>
                      <a:pt x="381" y="713"/>
                    </a:lnTo>
                    <a:lnTo>
                      <a:pt x="380" y="714"/>
                    </a:lnTo>
                    <a:lnTo>
                      <a:pt x="374" y="714"/>
                    </a:lnTo>
                    <a:lnTo>
                      <a:pt x="353" y="703"/>
                    </a:lnTo>
                    <a:lnTo>
                      <a:pt x="341" y="703"/>
                    </a:lnTo>
                    <a:lnTo>
                      <a:pt x="339" y="704"/>
                    </a:lnTo>
                    <a:lnTo>
                      <a:pt x="330" y="704"/>
                    </a:lnTo>
                    <a:lnTo>
                      <a:pt x="324" y="704"/>
                    </a:lnTo>
                    <a:lnTo>
                      <a:pt x="311" y="712"/>
                    </a:lnTo>
                    <a:lnTo>
                      <a:pt x="310" y="712"/>
                    </a:lnTo>
                    <a:lnTo>
                      <a:pt x="304" y="712"/>
                    </a:lnTo>
                    <a:lnTo>
                      <a:pt x="293" y="714"/>
                    </a:lnTo>
                    <a:lnTo>
                      <a:pt x="287" y="720"/>
                    </a:lnTo>
                    <a:lnTo>
                      <a:pt x="275" y="725"/>
                    </a:lnTo>
                    <a:lnTo>
                      <a:pt x="271" y="729"/>
                    </a:lnTo>
                    <a:lnTo>
                      <a:pt x="266" y="731"/>
                    </a:lnTo>
                    <a:lnTo>
                      <a:pt x="259" y="731"/>
                    </a:lnTo>
                    <a:lnTo>
                      <a:pt x="251" y="737"/>
                    </a:lnTo>
                    <a:lnTo>
                      <a:pt x="245" y="746"/>
                    </a:lnTo>
                    <a:lnTo>
                      <a:pt x="241" y="749"/>
                    </a:lnTo>
                    <a:lnTo>
                      <a:pt x="233" y="760"/>
                    </a:lnTo>
                    <a:lnTo>
                      <a:pt x="219" y="768"/>
                    </a:lnTo>
                    <a:lnTo>
                      <a:pt x="166" y="766"/>
                    </a:lnTo>
                    <a:lnTo>
                      <a:pt x="150" y="773"/>
                    </a:lnTo>
                    <a:lnTo>
                      <a:pt x="146" y="776"/>
                    </a:lnTo>
                    <a:lnTo>
                      <a:pt x="136" y="781"/>
                    </a:lnTo>
                    <a:lnTo>
                      <a:pt x="120" y="780"/>
                    </a:lnTo>
                    <a:lnTo>
                      <a:pt x="107" y="774"/>
                    </a:lnTo>
                    <a:lnTo>
                      <a:pt x="100" y="768"/>
                    </a:lnTo>
                    <a:lnTo>
                      <a:pt x="92" y="765"/>
                    </a:lnTo>
                    <a:lnTo>
                      <a:pt x="82" y="764"/>
                    </a:lnTo>
                    <a:lnTo>
                      <a:pt x="79" y="766"/>
                    </a:lnTo>
                    <a:lnTo>
                      <a:pt x="73" y="766"/>
                    </a:lnTo>
                    <a:lnTo>
                      <a:pt x="66" y="770"/>
                    </a:lnTo>
                    <a:lnTo>
                      <a:pt x="59" y="772"/>
                    </a:lnTo>
                    <a:lnTo>
                      <a:pt x="38" y="771"/>
                    </a:lnTo>
                    <a:lnTo>
                      <a:pt x="36" y="774"/>
                    </a:lnTo>
                    <a:lnTo>
                      <a:pt x="34" y="787"/>
                    </a:lnTo>
                    <a:lnTo>
                      <a:pt x="31" y="790"/>
                    </a:lnTo>
                    <a:lnTo>
                      <a:pt x="27" y="786"/>
                    </a:lnTo>
                    <a:lnTo>
                      <a:pt x="24" y="786"/>
                    </a:lnTo>
                    <a:lnTo>
                      <a:pt x="21" y="790"/>
                    </a:lnTo>
                    <a:lnTo>
                      <a:pt x="13" y="796"/>
                    </a:lnTo>
                    <a:lnTo>
                      <a:pt x="5" y="796"/>
                    </a:lnTo>
                    <a:lnTo>
                      <a:pt x="2" y="797"/>
                    </a:lnTo>
                    <a:lnTo>
                      <a:pt x="1" y="798"/>
                    </a:lnTo>
                    <a:lnTo>
                      <a:pt x="0" y="807"/>
                    </a:lnTo>
                    <a:lnTo>
                      <a:pt x="9" y="812"/>
                    </a:lnTo>
                    <a:lnTo>
                      <a:pt x="11" y="814"/>
                    </a:lnTo>
                    <a:lnTo>
                      <a:pt x="17" y="814"/>
                    </a:lnTo>
                    <a:lnTo>
                      <a:pt x="20" y="816"/>
                    </a:lnTo>
                    <a:lnTo>
                      <a:pt x="24" y="817"/>
                    </a:lnTo>
                    <a:lnTo>
                      <a:pt x="28" y="819"/>
                    </a:lnTo>
                    <a:lnTo>
                      <a:pt x="32" y="819"/>
                    </a:lnTo>
                    <a:lnTo>
                      <a:pt x="37" y="822"/>
                    </a:lnTo>
                    <a:lnTo>
                      <a:pt x="47" y="822"/>
                    </a:lnTo>
                    <a:lnTo>
                      <a:pt x="50" y="818"/>
                    </a:lnTo>
                    <a:lnTo>
                      <a:pt x="50" y="811"/>
                    </a:lnTo>
                    <a:lnTo>
                      <a:pt x="54" y="809"/>
                    </a:lnTo>
                    <a:lnTo>
                      <a:pt x="61" y="809"/>
                    </a:lnTo>
                    <a:lnTo>
                      <a:pt x="63" y="812"/>
                    </a:lnTo>
                    <a:lnTo>
                      <a:pt x="68" y="813"/>
                    </a:lnTo>
                    <a:lnTo>
                      <a:pt x="76" y="819"/>
                    </a:lnTo>
                    <a:lnTo>
                      <a:pt x="80" y="819"/>
                    </a:lnTo>
                    <a:lnTo>
                      <a:pt x="83" y="817"/>
                    </a:lnTo>
                    <a:lnTo>
                      <a:pt x="86" y="819"/>
                    </a:lnTo>
                    <a:lnTo>
                      <a:pt x="106" y="821"/>
                    </a:lnTo>
                    <a:lnTo>
                      <a:pt x="113" y="826"/>
                    </a:lnTo>
                    <a:lnTo>
                      <a:pt x="117" y="825"/>
                    </a:lnTo>
                    <a:lnTo>
                      <a:pt x="123" y="822"/>
                    </a:lnTo>
                    <a:lnTo>
                      <a:pt x="135" y="823"/>
                    </a:lnTo>
                    <a:lnTo>
                      <a:pt x="136" y="824"/>
                    </a:lnTo>
                    <a:lnTo>
                      <a:pt x="135" y="826"/>
                    </a:lnTo>
                    <a:lnTo>
                      <a:pt x="133" y="827"/>
                    </a:lnTo>
                    <a:lnTo>
                      <a:pt x="123" y="838"/>
                    </a:lnTo>
                    <a:lnTo>
                      <a:pt x="120" y="842"/>
                    </a:lnTo>
                    <a:lnTo>
                      <a:pt x="117" y="845"/>
                    </a:lnTo>
                    <a:lnTo>
                      <a:pt x="117" y="846"/>
                    </a:lnTo>
                    <a:lnTo>
                      <a:pt x="119" y="847"/>
                    </a:lnTo>
                    <a:lnTo>
                      <a:pt x="121" y="850"/>
                    </a:lnTo>
                    <a:lnTo>
                      <a:pt x="127" y="852"/>
                    </a:lnTo>
                    <a:lnTo>
                      <a:pt x="131" y="854"/>
                    </a:lnTo>
                    <a:lnTo>
                      <a:pt x="128" y="861"/>
                    </a:lnTo>
                    <a:lnTo>
                      <a:pt x="125" y="863"/>
                    </a:lnTo>
                    <a:lnTo>
                      <a:pt x="124" y="863"/>
                    </a:lnTo>
                    <a:lnTo>
                      <a:pt x="121" y="866"/>
                    </a:lnTo>
                    <a:lnTo>
                      <a:pt x="116" y="866"/>
                    </a:lnTo>
                    <a:lnTo>
                      <a:pt x="114" y="867"/>
                    </a:lnTo>
                    <a:lnTo>
                      <a:pt x="111" y="875"/>
                    </a:lnTo>
                    <a:lnTo>
                      <a:pt x="110" y="876"/>
                    </a:lnTo>
                    <a:lnTo>
                      <a:pt x="106" y="876"/>
                    </a:lnTo>
                    <a:lnTo>
                      <a:pt x="104" y="876"/>
                    </a:lnTo>
                    <a:lnTo>
                      <a:pt x="101" y="874"/>
                    </a:lnTo>
                    <a:lnTo>
                      <a:pt x="99" y="875"/>
                    </a:lnTo>
                    <a:lnTo>
                      <a:pt x="99" y="876"/>
                    </a:lnTo>
                    <a:lnTo>
                      <a:pt x="97" y="880"/>
                    </a:lnTo>
                    <a:lnTo>
                      <a:pt x="96" y="882"/>
                    </a:lnTo>
                    <a:lnTo>
                      <a:pt x="90" y="886"/>
                    </a:lnTo>
                    <a:lnTo>
                      <a:pt x="95" y="890"/>
                    </a:lnTo>
                    <a:lnTo>
                      <a:pt x="96" y="898"/>
                    </a:lnTo>
                    <a:lnTo>
                      <a:pt x="106" y="912"/>
                    </a:lnTo>
                    <a:lnTo>
                      <a:pt x="113" y="917"/>
                    </a:lnTo>
                    <a:lnTo>
                      <a:pt x="122" y="918"/>
                    </a:lnTo>
                    <a:lnTo>
                      <a:pt x="127" y="915"/>
                    </a:lnTo>
                    <a:lnTo>
                      <a:pt x="133" y="910"/>
                    </a:lnTo>
                    <a:lnTo>
                      <a:pt x="137" y="906"/>
                    </a:lnTo>
                    <a:lnTo>
                      <a:pt x="142" y="902"/>
                    </a:lnTo>
                    <a:lnTo>
                      <a:pt x="146" y="897"/>
                    </a:lnTo>
                    <a:lnTo>
                      <a:pt x="151" y="897"/>
                    </a:lnTo>
                    <a:lnTo>
                      <a:pt x="157" y="906"/>
                    </a:lnTo>
                    <a:lnTo>
                      <a:pt x="163" y="908"/>
                    </a:lnTo>
                    <a:lnTo>
                      <a:pt x="167" y="909"/>
                    </a:lnTo>
                    <a:lnTo>
                      <a:pt x="169" y="910"/>
                    </a:lnTo>
                    <a:lnTo>
                      <a:pt x="171" y="912"/>
                    </a:lnTo>
                    <a:lnTo>
                      <a:pt x="169" y="921"/>
                    </a:lnTo>
                    <a:lnTo>
                      <a:pt x="172" y="926"/>
                    </a:lnTo>
                    <a:lnTo>
                      <a:pt x="177" y="933"/>
                    </a:lnTo>
                    <a:lnTo>
                      <a:pt x="181" y="938"/>
                    </a:lnTo>
                    <a:lnTo>
                      <a:pt x="183" y="942"/>
                    </a:lnTo>
                    <a:lnTo>
                      <a:pt x="184" y="943"/>
                    </a:lnTo>
                    <a:lnTo>
                      <a:pt x="185" y="950"/>
                    </a:lnTo>
                    <a:lnTo>
                      <a:pt x="188" y="954"/>
                    </a:lnTo>
                    <a:lnTo>
                      <a:pt x="189" y="957"/>
                    </a:lnTo>
                    <a:lnTo>
                      <a:pt x="188" y="962"/>
                    </a:lnTo>
                    <a:lnTo>
                      <a:pt x="188" y="964"/>
                    </a:lnTo>
                    <a:lnTo>
                      <a:pt x="189" y="966"/>
                    </a:lnTo>
                    <a:lnTo>
                      <a:pt x="193" y="967"/>
                    </a:lnTo>
                    <a:lnTo>
                      <a:pt x="195" y="969"/>
                    </a:lnTo>
                    <a:lnTo>
                      <a:pt x="197" y="970"/>
                    </a:lnTo>
                    <a:lnTo>
                      <a:pt x="198" y="975"/>
                    </a:lnTo>
                    <a:lnTo>
                      <a:pt x="198" y="978"/>
                    </a:lnTo>
                    <a:lnTo>
                      <a:pt x="200" y="981"/>
                    </a:lnTo>
                    <a:lnTo>
                      <a:pt x="203" y="983"/>
                    </a:lnTo>
                    <a:lnTo>
                      <a:pt x="206" y="988"/>
                    </a:lnTo>
                    <a:lnTo>
                      <a:pt x="210" y="989"/>
                    </a:lnTo>
                    <a:lnTo>
                      <a:pt x="216" y="992"/>
                    </a:lnTo>
                    <a:lnTo>
                      <a:pt x="229" y="1002"/>
                    </a:lnTo>
                    <a:lnTo>
                      <a:pt x="238" y="1010"/>
                    </a:lnTo>
                    <a:lnTo>
                      <a:pt x="241" y="1011"/>
                    </a:lnTo>
                    <a:lnTo>
                      <a:pt x="255" y="1013"/>
                    </a:lnTo>
                    <a:lnTo>
                      <a:pt x="260" y="1015"/>
                    </a:lnTo>
                    <a:lnTo>
                      <a:pt x="268" y="1019"/>
                    </a:lnTo>
                    <a:lnTo>
                      <a:pt x="267" y="1024"/>
                    </a:lnTo>
                    <a:lnTo>
                      <a:pt x="269" y="1029"/>
                    </a:lnTo>
                    <a:lnTo>
                      <a:pt x="269" y="1040"/>
                    </a:lnTo>
                    <a:lnTo>
                      <a:pt x="270" y="1044"/>
                    </a:lnTo>
                    <a:lnTo>
                      <a:pt x="268" y="1050"/>
                    </a:lnTo>
                    <a:lnTo>
                      <a:pt x="270" y="1055"/>
                    </a:lnTo>
                    <a:lnTo>
                      <a:pt x="273" y="1059"/>
                    </a:lnTo>
                    <a:lnTo>
                      <a:pt x="276" y="1055"/>
                    </a:lnTo>
                    <a:lnTo>
                      <a:pt x="280" y="1053"/>
                    </a:lnTo>
                    <a:lnTo>
                      <a:pt x="282" y="1053"/>
                    </a:lnTo>
                    <a:lnTo>
                      <a:pt x="298" y="1065"/>
                    </a:lnTo>
                    <a:lnTo>
                      <a:pt x="299" y="1068"/>
                    </a:lnTo>
                    <a:lnTo>
                      <a:pt x="297" y="1073"/>
                    </a:lnTo>
                    <a:lnTo>
                      <a:pt x="300" y="1075"/>
                    </a:lnTo>
                    <a:lnTo>
                      <a:pt x="304" y="1080"/>
                    </a:lnTo>
                    <a:lnTo>
                      <a:pt x="307" y="1092"/>
                    </a:lnTo>
                    <a:lnTo>
                      <a:pt x="313" y="1097"/>
                    </a:lnTo>
                    <a:lnTo>
                      <a:pt x="314" y="1099"/>
                    </a:lnTo>
                    <a:lnTo>
                      <a:pt x="303" y="1115"/>
                    </a:lnTo>
                    <a:lnTo>
                      <a:pt x="300" y="1117"/>
                    </a:lnTo>
                    <a:lnTo>
                      <a:pt x="296" y="1118"/>
                    </a:lnTo>
                    <a:lnTo>
                      <a:pt x="290" y="1122"/>
                    </a:lnTo>
                    <a:lnTo>
                      <a:pt x="283" y="1120"/>
                    </a:lnTo>
                    <a:lnTo>
                      <a:pt x="272" y="1128"/>
                    </a:lnTo>
                    <a:lnTo>
                      <a:pt x="271" y="1133"/>
                    </a:lnTo>
                    <a:lnTo>
                      <a:pt x="272" y="1146"/>
                    </a:lnTo>
                    <a:lnTo>
                      <a:pt x="276" y="1150"/>
                    </a:lnTo>
                    <a:lnTo>
                      <a:pt x="276" y="1154"/>
                    </a:lnTo>
                    <a:lnTo>
                      <a:pt x="278" y="1158"/>
                    </a:lnTo>
                    <a:lnTo>
                      <a:pt x="278" y="1164"/>
                    </a:lnTo>
                    <a:lnTo>
                      <a:pt x="277" y="1168"/>
                    </a:lnTo>
                    <a:lnTo>
                      <a:pt x="278" y="1175"/>
                    </a:lnTo>
                    <a:lnTo>
                      <a:pt x="288" y="1186"/>
                    </a:lnTo>
                    <a:lnTo>
                      <a:pt x="289" y="1194"/>
                    </a:lnTo>
                    <a:lnTo>
                      <a:pt x="289" y="1199"/>
                    </a:lnTo>
                    <a:lnTo>
                      <a:pt x="283" y="1205"/>
                    </a:lnTo>
                    <a:lnTo>
                      <a:pt x="283" y="1208"/>
                    </a:lnTo>
                    <a:lnTo>
                      <a:pt x="283" y="1210"/>
                    </a:lnTo>
                    <a:lnTo>
                      <a:pt x="292" y="1216"/>
                    </a:lnTo>
                    <a:lnTo>
                      <a:pt x="296" y="1216"/>
                    </a:lnTo>
                    <a:lnTo>
                      <a:pt x="300" y="1212"/>
                    </a:lnTo>
                    <a:lnTo>
                      <a:pt x="306" y="1212"/>
                    </a:lnTo>
                    <a:lnTo>
                      <a:pt x="314" y="1222"/>
                    </a:lnTo>
                    <a:lnTo>
                      <a:pt x="319" y="1231"/>
                    </a:lnTo>
                    <a:lnTo>
                      <a:pt x="320" y="1247"/>
                    </a:lnTo>
                    <a:lnTo>
                      <a:pt x="322" y="1252"/>
                    </a:lnTo>
                    <a:lnTo>
                      <a:pt x="326" y="1254"/>
                    </a:lnTo>
                    <a:lnTo>
                      <a:pt x="328" y="1258"/>
                    </a:lnTo>
                    <a:lnTo>
                      <a:pt x="328" y="1270"/>
                    </a:lnTo>
                    <a:lnTo>
                      <a:pt x="329" y="1275"/>
                    </a:lnTo>
                    <a:lnTo>
                      <a:pt x="328" y="1284"/>
                    </a:lnTo>
                    <a:lnTo>
                      <a:pt x="331" y="1291"/>
                    </a:lnTo>
                    <a:lnTo>
                      <a:pt x="333" y="1293"/>
                    </a:lnTo>
                    <a:lnTo>
                      <a:pt x="338" y="1300"/>
                    </a:lnTo>
                    <a:lnTo>
                      <a:pt x="340" y="1300"/>
                    </a:lnTo>
                    <a:lnTo>
                      <a:pt x="344" y="1304"/>
                    </a:lnTo>
                    <a:lnTo>
                      <a:pt x="351" y="1316"/>
                    </a:lnTo>
                    <a:lnTo>
                      <a:pt x="351" y="1321"/>
                    </a:lnTo>
                    <a:lnTo>
                      <a:pt x="347" y="1331"/>
                    </a:lnTo>
                    <a:lnTo>
                      <a:pt x="345" y="1337"/>
                    </a:lnTo>
                    <a:lnTo>
                      <a:pt x="349" y="1346"/>
                    </a:lnTo>
                    <a:lnTo>
                      <a:pt x="351" y="1350"/>
                    </a:lnTo>
                    <a:lnTo>
                      <a:pt x="355" y="1362"/>
                    </a:lnTo>
                    <a:lnTo>
                      <a:pt x="355" y="1364"/>
                    </a:lnTo>
                    <a:lnTo>
                      <a:pt x="358" y="1368"/>
                    </a:lnTo>
                    <a:lnTo>
                      <a:pt x="359" y="1376"/>
                    </a:lnTo>
                    <a:lnTo>
                      <a:pt x="360" y="1381"/>
                    </a:lnTo>
                    <a:lnTo>
                      <a:pt x="355" y="1388"/>
                    </a:lnTo>
                    <a:lnTo>
                      <a:pt x="355" y="1394"/>
                    </a:lnTo>
                    <a:lnTo>
                      <a:pt x="354" y="1398"/>
                    </a:lnTo>
                    <a:lnTo>
                      <a:pt x="349" y="1399"/>
                    </a:lnTo>
                    <a:lnTo>
                      <a:pt x="344" y="1397"/>
                    </a:lnTo>
                    <a:lnTo>
                      <a:pt x="333" y="1396"/>
                    </a:lnTo>
                    <a:lnTo>
                      <a:pt x="329" y="1401"/>
                    </a:lnTo>
                    <a:lnTo>
                      <a:pt x="324" y="1408"/>
                    </a:lnTo>
                    <a:lnTo>
                      <a:pt x="320" y="1409"/>
                    </a:lnTo>
                    <a:lnTo>
                      <a:pt x="316" y="1415"/>
                    </a:lnTo>
                    <a:lnTo>
                      <a:pt x="312" y="1417"/>
                    </a:lnTo>
                    <a:lnTo>
                      <a:pt x="307" y="1424"/>
                    </a:lnTo>
                    <a:lnTo>
                      <a:pt x="304" y="1427"/>
                    </a:lnTo>
                    <a:lnTo>
                      <a:pt x="300" y="1430"/>
                    </a:lnTo>
                    <a:lnTo>
                      <a:pt x="299" y="1434"/>
                    </a:lnTo>
                    <a:lnTo>
                      <a:pt x="302" y="1440"/>
                    </a:lnTo>
                    <a:lnTo>
                      <a:pt x="302" y="1450"/>
                    </a:lnTo>
                    <a:lnTo>
                      <a:pt x="300" y="1454"/>
                    </a:lnTo>
                    <a:lnTo>
                      <a:pt x="299" y="1467"/>
                    </a:lnTo>
                    <a:lnTo>
                      <a:pt x="299" y="1471"/>
                    </a:lnTo>
                    <a:lnTo>
                      <a:pt x="302" y="1477"/>
                    </a:lnTo>
                    <a:lnTo>
                      <a:pt x="299" y="1482"/>
                    </a:lnTo>
                    <a:lnTo>
                      <a:pt x="299" y="1487"/>
                    </a:lnTo>
                    <a:lnTo>
                      <a:pt x="301" y="1490"/>
                    </a:lnTo>
                    <a:lnTo>
                      <a:pt x="313" y="1496"/>
                    </a:lnTo>
                    <a:lnTo>
                      <a:pt x="318" y="1500"/>
                    </a:lnTo>
                    <a:lnTo>
                      <a:pt x="318" y="1502"/>
                    </a:lnTo>
                    <a:lnTo>
                      <a:pt x="318" y="1505"/>
                    </a:lnTo>
                    <a:lnTo>
                      <a:pt x="314" y="1506"/>
                    </a:lnTo>
                    <a:lnTo>
                      <a:pt x="311" y="1509"/>
                    </a:lnTo>
                    <a:lnTo>
                      <a:pt x="311" y="1513"/>
                    </a:lnTo>
                    <a:lnTo>
                      <a:pt x="312" y="1516"/>
                    </a:lnTo>
                    <a:lnTo>
                      <a:pt x="309" y="1522"/>
                    </a:lnTo>
                    <a:lnTo>
                      <a:pt x="313" y="1526"/>
                    </a:lnTo>
                    <a:lnTo>
                      <a:pt x="323" y="1517"/>
                    </a:lnTo>
                    <a:lnTo>
                      <a:pt x="328" y="1519"/>
                    </a:lnTo>
                    <a:lnTo>
                      <a:pt x="330" y="1527"/>
                    </a:lnTo>
                    <a:lnTo>
                      <a:pt x="331" y="1534"/>
                    </a:lnTo>
                    <a:lnTo>
                      <a:pt x="335" y="1541"/>
                    </a:lnTo>
                    <a:lnTo>
                      <a:pt x="335" y="1546"/>
                    </a:lnTo>
                    <a:lnTo>
                      <a:pt x="337" y="1548"/>
                    </a:lnTo>
                    <a:lnTo>
                      <a:pt x="341" y="1548"/>
                    </a:lnTo>
                    <a:lnTo>
                      <a:pt x="344" y="1554"/>
                    </a:lnTo>
                    <a:lnTo>
                      <a:pt x="344" y="1558"/>
                    </a:lnTo>
                    <a:lnTo>
                      <a:pt x="352" y="1562"/>
                    </a:lnTo>
                    <a:lnTo>
                      <a:pt x="355" y="1560"/>
                    </a:lnTo>
                    <a:lnTo>
                      <a:pt x="368" y="1561"/>
                    </a:lnTo>
                    <a:lnTo>
                      <a:pt x="371" y="1565"/>
                    </a:lnTo>
                    <a:lnTo>
                      <a:pt x="371" y="1571"/>
                    </a:lnTo>
                    <a:lnTo>
                      <a:pt x="369" y="1574"/>
                    </a:lnTo>
                    <a:lnTo>
                      <a:pt x="372" y="1577"/>
                    </a:lnTo>
                    <a:lnTo>
                      <a:pt x="373" y="1575"/>
                    </a:lnTo>
                    <a:lnTo>
                      <a:pt x="376" y="1567"/>
                    </a:lnTo>
                    <a:lnTo>
                      <a:pt x="381" y="1561"/>
                    </a:lnTo>
                    <a:lnTo>
                      <a:pt x="387" y="1558"/>
                    </a:lnTo>
                    <a:lnTo>
                      <a:pt x="397" y="1556"/>
                    </a:lnTo>
                    <a:lnTo>
                      <a:pt x="401" y="1553"/>
                    </a:lnTo>
                    <a:lnTo>
                      <a:pt x="410" y="1553"/>
                    </a:lnTo>
                    <a:lnTo>
                      <a:pt x="422" y="1560"/>
                    </a:lnTo>
                    <a:lnTo>
                      <a:pt x="427" y="1561"/>
                    </a:lnTo>
                    <a:lnTo>
                      <a:pt x="430" y="1559"/>
                    </a:lnTo>
                    <a:lnTo>
                      <a:pt x="431" y="1559"/>
                    </a:lnTo>
                    <a:lnTo>
                      <a:pt x="433" y="1562"/>
                    </a:lnTo>
                    <a:lnTo>
                      <a:pt x="433" y="1565"/>
                    </a:lnTo>
                    <a:lnTo>
                      <a:pt x="430" y="1572"/>
                    </a:lnTo>
                    <a:lnTo>
                      <a:pt x="426" y="1574"/>
                    </a:lnTo>
                    <a:lnTo>
                      <a:pt x="424" y="1572"/>
                    </a:lnTo>
                    <a:lnTo>
                      <a:pt x="422" y="1568"/>
                    </a:lnTo>
                    <a:lnTo>
                      <a:pt x="418" y="1568"/>
                    </a:lnTo>
                    <a:lnTo>
                      <a:pt x="413" y="1572"/>
                    </a:lnTo>
                    <a:lnTo>
                      <a:pt x="412" y="1578"/>
                    </a:lnTo>
                    <a:lnTo>
                      <a:pt x="420" y="1585"/>
                    </a:lnTo>
                    <a:lnTo>
                      <a:pt x="420" y="1589"/>
                    </a:lnTo>
                    <a:lnTo>
                      <a:pt x="418" y="1592"/>
                    </a:lnTo>
                    <a:lnTo>
                      <a:pt x="418" y="1596"/>
                    </a:lnTo>
                    <a:lnTo>
                      <a:pt x="430" y="1603"/>
                    </a:lnTo>
                    <a:lnTo>
                      <a:pt x="432" y="1613"/>
                    </a:lnTo>
                    <a:lnTo>
                      <a:pt x="441" y="1621"/>
                    </a:lnTo>
                    <a:lnTo>
                      <a:pt x="443" y="1631"/>
                    </a:lnTo>
                    <a:lnTo>
                      <a:pt x="448" y="1631"/>
                    </a:lnTo>
                    <a:lnTo>
                      <a:pt x="455" y="1644"/>
                    </a:lnTo>
                    <a:lnTo>
                      <a:pt x="455" y="1657"/>
                    </a:lnTo>
                    <a:lnTo>
                      <a:pt x="456" y="1663"/>
                    </a:lnTo>
                    <a:lnTo>
                      <a:pt x="458" y="1664"/>
                    </a:lnTo>
                    <a:lnTo>
                      <a:pt x="461" y="1662"/>
                    </a:lnTo>
                    <a:lnTo>
                      <a:pt x="462" y="1654"/>
                    </a:lnTo>
                    <a:lnTo>
                      <a:pt x="466" y="1646"/>
                    </a:lnTo>
                    <a:lnTo>
                      <a:pt x="469" y="1642"/>
                    </a:lnTo>
                    <a:lnTo>
                      <a:pt x="473" y="1640"/>
                    </a:lnTo>
                    <a:lnTo>
                      <a:pt x="478" y="1641"/>
                    </a:lnTo>
                    <a:lnTo>
                      <a:pt x="484" y="1645"/>
                    </a:lnTo>
                    <a:lnTo>
                      <a:pt x="502" y="1646"/>
                    </a:lnTo>
                    <a:lnTo>
                      <a:pt x="507" y="1652"/>
                    </a:lnTo>
                    <a:lnTo>
                      <a:pt x="515" y="1654"/>
                    </a:lnTo>
                    <a:lnTo>
                      <a:pt x="517" y="1657"/>
                    </a:lnTo>
                    <a:lnTo>
                      <a:pt x="514" y="1661"/>
                    </a:lnTo>
                    <a:lnTo>
                      <a:pt x="515" y="1664"/>
                    </a:lnTo>
                    <a:lnTo>
                      <a:pt x="519" y="1664"/>
                    </a:lnTo>
                    <a:lnTo>
                      <a:pt x="523" y="1662"/>
                    </a:lnTo>
                    <a:lnTo>
                      <a:pt x="528" y="1663"/>
                    </a:lnTo>
                    <a:lnTo>
                      <a:pt x="531" y="1661"/>
                    </a:lnTo>
                    <a:lnTo>
                      <a:pt x="534" y="1661"/>
                    </a:lnTo>
                    <a:lnTo>
                      <a:pt x="537" y="1663"/>
                    </a:lnTo>
                    <a:lnTo>
                      <a:pt x="536" y="1665"/>
                    </a:lnTo>
                    <a:lnTo>
                      <a:pt x="531" y="1668"/>
                    </a:lnTo>
                    <a:lnTo>
                      <a:pt x="529" y="1677"/>
                    </a:lnTo>
                    <a:lnTo>
                      <a:pt x="525" y="1682"/>
                    </a:lnTo>
                    <a:lnTo>
                      <a:pt x="524" y="1680"/>
                    </a:lnTo>
                    <a:lnTo>
                      <a:pt x="525" y="1672"/>
                    </a:lnTo>
                    <a:lnTo>
                      <a:pt x="525" y="1668"/>
                    </a:lnTo>
                    <a:lnTo>
                      <a:pt x="524" y="1667"/>
                    </a:lnTo>
                    <a:lnTo>
                      <a:pt x="521" y="1670"/>
                    </a:lnTo>
                    <a:lnTo>
                      <a:pt x="516" y="1668"/>
                    </a:lnTo>
                    <a:lnTo>
                      <a:pt x="513" y="1671"/>
                    </a:lnTo>
                    <a:lnTo>
                      <a:pt x="504" y="1671"/>
                    </a:lnTo>
                    <a:lnTo>
                      <a:pt x="484" y="1678"/>
                    </a:lnTo>
                    <a:lnTo>
                      <a:pt x="479" y="1676"/>
                    </a:lnTo>
                    <a:lnTo>
                      <a:pt x="476" y="1677"/>
                    </a:lnTo>
                    <a:lnTo>
                      <a:pt x="473" y="1682"/>
                    </a:lnTo>
                    <a:lnTo>
                      <a:pt x="473" y="1688"/>
                    </a:lnTo>
                    <a:lnTo>
                      <a:pt x="474" y="1696"/>
                    </a:lnTo>
                    <a:lnTo>
                      <a:pt x="476" y="1698"/>
                    </a:lnTo>
                    <a:lnTo>
                      <a:pt x="480" y="1695"/>
                    </a:lnTo>
                    <a:lnTo>
                      <a:pt x="485" y="1694"/>
                    </a:lnTo>
                    <a:lnTo>
                      <a:pt x="488" y="1693"/>
                    </a:lnTo>
                    <a:lnTo>
                      <a:pt x="494" y="1693"/>
                    </a:lnTo>
                    <a:lnTo>
                      <a:pt x="497" y="1691"/>
                    </a:lnTo>
                    <a:lnTo>
                      <a:pt x="504" y="1691"/>
                    </a:lnTo>
                    <a:lnTo>
                      <a:pt x="508" y="1688"/>
                    </a:lnTo>
                    <a:lnTo>
                      <a:pt x="511" y="1684"/>
                    </a:lnTo>
                    <a:lnTo>
                      <a:pt x="516" y="1681"/>
                    </a:lnTo>
                    <a:lnTo>
                      <a:pt x="518" y="1681"/>
                    </a:lnTo>
                    <a:lnTo>
                      <a:pt x="523" y="1686"/>
                    </a:lnTo>
                    <a:lnTo>
                      <a:pt x="525" y="1687"/>
                    </a:lnTo>
                    <a:lnTo>
                      <a:pt x="529" y="1685"/>
                    </a:lnTo>
                    <a:lnTo>
                      <a:pt x="534" y="1681"/>
                    </a:lnTo>
                    <a:lnTo>
                      <a:pt x="536" y="1683"/>
                    </a:lnTo>
                    <a:lnTo>
                      <a:pt x="536" y="1687"/>
                    </a:lnTo>
                    <a:lnTo>
                      <a:pt x="531" y="1687"/>
                    </a:lnTo>
                    <a:lnTo>
                      <a:pt x="529" y="1689"/>
                    </a:lnTo>
                    <a:lnTo>
                      <a:pt x="527" y="1689"/>
                    </a:lnTo>
                    <a:lnTo>
                      <a:pt x="526" y="1692"/>
                    </a:lnTo>
                    <a:lnTo>
                      <a:pt x="526" y="1695"/>
                    </a:lnTo>
                    <a:lnTo>
                      <a:pt x="527" y="1696"/>
                    </a:lnTo>
                    <a:lnTo>
                      <a:pt x="532" y="1696"/>
                    </a:lnTo>
                    <a:lnTo>
                      <a:pt x="535" y="1701"/>
                    </a:lnTo>
                    <a:lnTo>
                      <a:pt x="539" y="1710"/>
                    </a:lnTo>
                    <a:lnTo>
                      <a:pt x="538" y="1716"/>
                    </a:lnTo>
                    <a:lnTo>
                      <a:pt x="540" y="1723"/>
                    </a:lnTo>
                    <a:lnTo>
                      <a:pt x="541" y="1723"/>
                    </a:lnTo>
                    <a:lnTo>
                      <a:pt x="542" y="1723"/>
                    </a:lnTo>
                    <a:lnTo>
                      <a:pt x="546" y="1717"/>
                    </a:lnTo>
                    <a:lnTo>
                      <a:pt x="551" y="1707"/>
                    </a:lnTo>
                    <a:lnTo>
                      <a:pt x="562" y="1693"/>
                    </a:lnTo>
                    <a:lnTo>
                      <a:pt x="565" y="1693"/>
                    </a:lnTo>
                    <a:lnTo>
                      <a:pt x="566" y="1695"/>
                    </a:lnTo>
                    <a:lnTo>
                      <a:pt x="568" y="1703"/>
                    </a:lnTo>
                    <a:lnTo>
                      <a:pt x="569" y="1704"/>
                    </a:lnTo>
                    <a:lnTo>
                      <a:pt x="585" y="1705"/>
                    </a:lnTo>
                    <a:lnTo>
                      <a:pt x="585" y="1716"/>
                    </a:lnTo>
                    <a:lnTo>
                      <a:pt x="587" y="1720"/>
                    </a:lnTo>
                    <a:lnTo>
                      <a:pt x="586" y="1724"/>
                    </a:lnTo>
                    <a:lnTo>
                      <a:pt x="585" y="1730"/>
                    </a:lnTo>
                    <a:lnTo>
                      <a:pt x="587" y="1736"/>
                    </a:lnTo>
                    <a:lnTo>
                      <a:pt x="592" y="1739"/>
                    </a:lnTo>
                    <a:lnTo>
                      <a:pt x="596" y="1745"/>
                    </a:lnTo>
                    <a:lnTo>
                      <a:pt x="599" y="1754"/>
                    </a:lnTo>
                    <a:lnTo>
                      <a:pt x="606" y="1759"/>
                    </a:lnTo>
                    <a:lnTo>
                      <a:pt x="609" y="1771"/>
                    </a:lnTo>
                    <a:lnTo>
                      <a:pt x="616" y="1774"/>
                    </a:lnTo>
                    <a:lnTo>
                      <a:pt x="619" y="1779"/>
                    </a:lnTo>
                    <a:lnTo>
                      <a:pt x="622" y="1781"/>
                    </a:lnTo>
                    <a:lnTo>
                      <a:pt x="624" y="1781"/>
                    </a:lnTo>
                    <a:lnTo>
                      <a:pt x="624" y="1779"/>
                    </a:lnTo>
                    <a:lnTo>
                      <a:pt x="628" y="1775"/>
                    </a:lnTo>
                    <a:lnTo>
                      <a:pt x="628" y="1770"/>
                    </a:lnTo>
                    <a:lnTo>
                      <a:pt x="631" y="1766"/>
                    </a:lnTo>
                    <a:lnTo>
                      <a:pt x="643" y="1759"/>
                    </a:lnTo>
                    <a:lnTo>
                      <a:pt x="647" y="1755"/>
                    </a:lnTo>
                    <a:lnTo>
                      <a:pt x="651" y="1754"/>
                    </a:lnTo>
                    <a:lnTo>
                      <a:pt x="660" y="1747"/>
                    </a:lnTo>
                    <a:lnTo>
                      <a:pt x="666" y="1733"/>
                    </a:lnTo>
                    <a:lnTo>
                      <a:pt x="670" y="1727"/>
                    </a:lnTo>
                    <a:lnTo>
                      <a:pt x="670" y="1706"/>
                    </a:lnTo>
                    <a:lnTo>
                      <a:pt x="672" y="1703"/>
                    </a:lnTo>
                    <a:lnTo>
                      <a:pt x="672" y="1696"/>
                    </a:lnTo>
                    <a:lnTo>
                      <a:pt x="670" y="1691"/>
                    </a:lnTo>
                    <a:lnTo>
                      <a:pt x="663" y="1686"/>
                    </a:lnTo>
                    <a:lnTo>
                      <a:pt x="664" y="1682"/>
                    </a:lnTo>
                    <a:lnTo>
                      <a:pt x="664" y="1676"/>
                    </a:lnTo>
                    <a:lnTo>
                      <a:pt x="660" y="1670"/>
                    </a:lnTo>
                    <a:lnTo>
                      <a:pt x="655" y="1666"/>
                    </a:lnTo>
                    <a:lnTo>
                      <a:pt x="653" y="1660"/>
                    </a:lnTo>
                    <a:lnTo>
                      <a:pt x="653" y="1642"/>
                    </a:lnTo>
                    <a:lnTo>
                      <a:pt x="658" y="1637"/>
                    </a:lnTo>
                    <a:lnTo>
                      <a:pt x="663" y="1632"/>
                    </a:lnTo>
                    <a:lnTo>
                      <a:pt x="663" y="1626"/>
                    </a:lnTo>
                    <a:lnTo>
                      <a:pt x="662" y="1623"/>
                    </a:lnTo>
                    <a:lnTo>
                      <a:pt x="661" y="1622"/>
                    </a:lnTo>
                    <a:lnTo>
                      <a:pt x="661" y="1616"/>
                    </a:lnTo>
                    <a:lnTo>
                      <a:pt x="658" y="1605"/>
                    </a:lnTo>
                    <a:lnTo>
                      <a:pt x="654" y="1602"/>
                    </a:lnTo>
                    <a:lnTo>
                      <a:pt x="655" y="1595"/>
                    </a:lnTo>
                    <a:lnTo>
                      <a:pt x="653" y="1592"/>
                    </a:lnTo>
                    <a:lnTo>
                      <a:pt x="653" y="1584"/>
                    </a:lnTo>
                    <a:lnTo>
                      <a:pt x="661" y="1574"/>
                    </a:lnTo>
                    <a:lnTo>
                      <a:pt x="663" y="1573"/>
                    </a:lnTo>
                    <a:lnTo>
                      <a:pt x="669" y="1571"/>
                    </a:lnTo>
                    <a:lnTo>
                      <a:pt x="672" y="1569"/>
                    </a:lnTo>
                    <a:lnTo>
                      <a:pt x="675" y="1567"/>
                    </a:lnTo>
                    <a:lnTo>
                      <a:pt x="680" y="1565"/>
                    </a:lnTo>
                    <a:lnTo>
                      <a:pt x="684" y="1565"/>
                    </a:lnTo>
                    <a:lnTo>
                      <a:pt x="693" y="1567"/>
                    </a:lnTo>
                    <a:lnTo>
                      <a:pt x="700" y="1570"/>
                    </a:lnTo>
                    <a:lnTo>
                      <a:pt x="711" y="1571"/>
                    </a:lnTo>
                    <a:lnTo>
                      <a:pt x="718" y="1581"/>
                    </a:lnTo>
                    <a:lnTo>
                      <a:pt x="723" y="1580"/>
                    </a:lnTo>
                    <a:lnTo>
                      <a:pt x="730" y="1575"/>
                    </a:lnTo>
                    <a:lnTo>
                      <a:pt x="733" y="1575"/>
                    </a:lnTo>
                    <a:lnTo>
                      <a:pt x="742" y="1588"/>
                    </a:lnTo>
                    <a:lnTo>
                      <a:pt x="747" y="1593"/>
                    </a:lnTo>
                    <a:lnTo>
                      <a:pt x="752" y="1589"/>
                    </a:lnTo>
                    <a:lnTo>
                      <a:pt x="753" y="1578"/>
                    </a:lnTo>
                    <a:lnTo>
                      <a:pt x="754" y="1574"/>
                    </a:lnTo>
                    <a:lnTo>
                      <a:pt x="761" y="1574"/>
                    </a:lnTo>
                    <a:lnTo>
                      <a:pt x="766" y="1578"/>
                    </a:lnTo>
                    <a:lnTo>
                      <a:pt x="769" y="1581"/>
                    </a:lnTo>
                    <a:lnTo>
                      <a:pt x="772" y="1581"/>
                    </a:lnTo>
                    <a:lnTo>
                      <a:pt x="776" y="1577"/>
                    </a:lnTo>
                    <a:lnTo>
                      <a:pt x="779" y="1567"/>
                    </a:lnTo>
                    <a:lnTo>
                      <a:pt x="786" y="1567"/>
                    </a:lnTo>
                    <a:lnTo>
                      <a:pt x="789" y="1568"/>
                    </a:lnTo>
                    <a:lnTo>
                      <a:pt x="790" y="1567"/>
                    </a:lnTo>
                    <a:lnTo>
                      <a:pt x="792" y="1559"/>
                    </a:lnTo>
                    <a:lnTo>
                      <a:pt x="793" y="1556"/>
                    </a:lnTo>
                    <a:lnTo>
                      <a:pt x="795" y="1554"/>
                    </a:lnTo>
                    <a:lnTo>
                      <a:pt x="800" y="1559"/>
                    </a:lnTo>
                    <a:lnTo>
                      <a:pt x="806" y="1553"/>
                    </a:lnTo>
                    <a:lnTo>
                      <a:pt x="806" y="1548"/>
                    </a:lnTo>
                    <a:lnTo>
                      <a:pt x="801" y="1542"/>
                    </a:lnTo>
                    <a:lnTo>
                      <a:pt x="801" y="1541"/>
                    </a:lnTo>
                    <a:lnTo>
                      <a:pt x="804" y="1540"/>
                    </a:lnTo>
                    <a:lnTo>
                      <a:pt x="808" y="1542"/>
                    </a:lnTo>
                    <a:lnTo>
                      <a:pt x="810" y="1541"/>
                    </a:lnTo>
                    <a:lnTo>
                      <a:pt x="808" y="1532"/>
                    </a:lnTo>
                    <a:lnTo>
                      <a:pt x="800" y="1525"/>
                    </a:lnTo>
                    <a:lnTo>
                      <a:pt x="797" y="1521"/>
                    </a:lnTo>
                    <a:lnTo>
                      <a:pt x="795" y="1511"/>
                    </a:lnTo>
                    <a:lnTo>
                      <a:pt x="789" y="1509"/>
                    </a:lnTo>
                    <a:lnTo>
                      <a:pt x="787" y="1507"/>
                    </a:lnTo>
                    <a:lnTo>
                      <a:pt x="787" y="1505"/>
                    </a:lnTo>
                    <a:lnTo>
                      <a:pt x="793" y="1499"/>
                    </a:lnTo>
                    <a:lnTo>
                      <a:pt x="796" y="1499"/>
                    </a:lnTo>
                    <a:lnTo>
                      <a:pt x="801" y="1495"/>
                    </a:lnTo>
                    <a:lnTo>
                      <a:pt x="806" y="1495"/>
                    </a:lnTo>
                    <a:lnTo>
                      <a:pt x="813" y="1492"/>
                    </a:lnTo>
                    <a:lnTo>
                      <a:pt x="816" y="1485"/>
                    </a:lnTo>
                    <a:lnTo>
                      <a:pt x="816" y="1482"/>
                    </a:lnTo>
                    <a:lnTo>
                      <a:pt x="814" y="1480"/>
                    </a:lnTo>
                    <a:lnTo>
                      <a:pt x="807" y="1481"/>
                    </a:lnTo>
                    <a:lnTo>
                      <a:pt x="804" y="1478"/>
                    </a:lnTo>
                    <a:lnTo>
                      <a:pt x="807" y="1476"/>
                    </a:lnTo>
                    <a:lnTo>
                      <a:pt x="815" y="1470"/>
                    </a:lnTo>
                    <a:lnTo>
                      <a:pt x="819" y="1461"/>
                    </a:lnTo>
                    <a:lnTo>
                      <a:pt x="819" y="1456"/>
                    </a:lnTo>
                    <a:lnTo>
                      <a:pt x="816" y="1446"/>
                    </a:lnTo>
                    <a:lnTo>
                      <a:pt x="816" y="1442"/>
                    </a:lnTo>
                    <a:lnTo>
                      <a:pt x="818" y="1436"/>
                    </a:lnTo>
                    <a:lnTo>
                      <a:pt x="818" y="1427"/>
                    </a:lnTo>
                    <a:lnTo>
                      <a:pt x="821" y="1418"/>
                    </a:lnTo>
                    <a:lnTo>
                      <a:pt x="820" y="1416"/>
                    </a:lnTo>
                    <a:lnTo>
                      <a:pt x="817" y="1412"/>
                    </a:lnTo>
                    <a:lnTo>
                      <a:pt x="817" y="1408"/>
                    </a:lnTo>
                    <a:lnTo>
                      <a:pt x="818" y="1406"/>
                    </a:lnTo>
                    <a:lnTo>
                      <a:pt x="817" y="1404"/>
                    </a:lnTo>
                    <a:lnTo>
                      <a:pt x="811" y="1406"/>
                    </a:lnTo>
                    <a:lnTo>
                      <a:pt x="804" y="1399"/>
                    </a:lnTo>
                    <a:lnTo>
                      <a:pt x="804" y="1394"/>
                    </a:lnTo>
                    <a:lnTo>
                      <a:pt x="801" y="1391"/>
                    </a:lnTo>
                    <a:lnTo>
                      <a:pt x="800" y="1383"/>
                    </a:lnTo>
                    <a:lnTo>
                      <a:pt x="799" y="1381"/>
                    </a:lnTo>
                    <a:lnTo>
                      <a:pt x="795" y="1375"/>
                    </a:lnTo>
                    <a:lnTo>
                      <a:pt x="792" y="1370"/>
                    </a:lnTo>
                    <a:lnTo>
                      <a:pt x="787" y="1366"/>
                    </a:lnTo>
                    <a:lnTo>
                      <a:pt x="786" y="1362"/>
                    </a:lnTo>
                    <a:lnTo>
                      <a:pt x="783" y="1358"/>
                    </a:lnTo>
                    <a:lnTo>
                      <a:pt x="779" y="1362"/>
                    </a:lnTo>
                    <a:lnTo>
                      <a:pt x="775" y="1362"/>
                    </a:lnTo>
                    <a:lnTo>
                      <a:pt x="773" y="1361"/>
                    </a:lnTo>
                    <a:lnTo>
                      <a:pt x="769" y="1360"/>
                    </a:lnTo>
                    <a:lnTo>
                      <a:pt x="763" y="1362"/>
                    </a:lnTo>
                    <a:lnTo>
                      <a:pt x="756" y="1357"/>
                    </a:lnTo>
                    <a:lnTo>
                      <a:pt x="748" y="1356"/>
                    </a:lnTo>
                    <a:lnTo>
                      <a:pt x="744" y="1352"/>
                    </a:lnTo>
                    <a:lnTo>
                      <a:pt x="742" y="1347"/>
                    </a:lnTo>
                    <a:lnTo>
                      <a:pt x="736" y="1342"/>
                    </a:lnTo>
                    <a:lnTo>
                      <a:pt x="731" y="1341"/>
                    </a:lnTo>
                    <a:lnTo>
                      <a:pt x="728" y="1342"/>
                    </a:lnTo>
                    <a:lnTo>
                      <a:pt x="723" y="1336"/>
                    </a:lnTo>
                    <a:lnTo>
                      <a:pt x="721" y="1340"/>
                    </a:lnTo>
                    <a:lnTo>
                      <a:pt x="717" y="1341"/>
                    </a:lnTo>
                    <a:lnTo>
                      <a:pt x="713" y="1336"/>
                    </a:lnTo>
                    <a:lnTo>
                      <a:pt x="707" y="1335"/>
                    </a:lnTo>
                    <a:lnTo>
                      <a:pt x="703" y="1331"/>
                    </a:lnTo>
                    <a:lnTo>
                      <a:pt x="701" y="1329"/>
                    </a:lnTo>
                    <a:lnTo>
                      <a:pt x="695" y="1332"/>
                    </a:lnTo>
                    <a:lnTo>
                      <a:pt x="695" y="1341"/>
                    </a:lnTo>
                    <a:lnTo>
                      <a:pt x="694" y="1343"/>
                    </a:lnTo>
                    <a:lnTo>
                      <a:pt x="692" y="1343"/>
                    </a:lnTo>
                    <a:lnTo>
                      <a:pt x="685" y="1341"/>
                    </a:lnTo>
                    <a:lnTo>
                      <a:pt x="685" y="1336"/>
                    </a:lnTo>
                    <a:lnTo>
                      <a:pt x="684" y="1335"/>
                    </a:lnTo>
                    <a:lnTo>
                      <a:pt x="681" y="1336"/>
                    </a:lnTo>
                    <a:lnTo>
                      <a:pt x="680" y="1340"/>
                    </a:lnTo>
                    <a:lnTo>
                      <a:pt x="676" y="1339"/>
                    </a:lnTo>
                    <a:lnTo>
                      <a:pt x="673" y="1331"/>
                    </a:lnTo>
                    <a:lnTo>
                      <a:pt x="671" y="1330"/>
                    </a:lnTo>
                    <a:lnTo>
                      <a:pt x="670" y="1323"/>
                    </a:lnTo>
                    <a:lnTo>
                      <a:pt x="671" y="1322"/>
                    </a:lnTo>
                    <a:lnTo>
                      <a:pt x="674" y="1322"/>
                    </a:lnTo>
                    <a:lnTo>
                      <a:pt x="679" y="1326"/>
                    </a:lnTo>
                    <a:lnTo>
                      <a:pt x="681" y="1325"/>
                    </a:lnTo>
                    <a:lnTo>
                      <a:pt x="681" y="1319"/>
                    </a:lnTo>
                    <a:lnTo>
                      <a:pt x="680" y="1313"/>
                    </a:lnTo>
                    <a:lnTo>
                      <a:pt x="680" y="1303"/>
                    </a:lnTo>
                    <a:lnTo>
                      <a:pt x="682" y="1299"/>
                    </a:lnTo>
                    <a:lnTo>
                      <a:pt x="683" y="1293"/>
                    </a:lnTo>
                    <a:lnTo>
                      <a:pt x="685" y="1289"/>
                    </a:lnTo>
                    <a:lnTo>
                      <a:pt x="683" y="1287"/>
                    </a:lnTo>
                    <a:lnTo>
                      <a:pt x="676" y="1285"/>
                    </a:lnTo>
                    <a:lnTo>
                      <a:pt x="675" y="1281"/>
                    </a:lnTo>
                    <a:lnTo>
                      <a:pt x="676" y="1277"/>
                    </a:lnTo>
                    <a:lnTo>
                      <a:pt x="676" y="1273"/>
                    </a:lnTo>
                    <a:lnTo>
                      <a:pt x="681" y="1270"/>
                    </a:lnTo>
                    <a:lnTo>
                      <a:pt x="682" y="1263"/>
                    </a:lnTo>
                    <a:lnTo>
                      <a:pt x="687" y="1258"/>
                    </a:lnTo>
                    <a:lnTo>
                      <a:pt x="686" y="1248"/>
                    </a:lnTo>
                    <a:lnTo>
                      <a:pt x="684" y="1246"/>
                    </a:lnTo>
                    <a:lnTo>
                      <a:pt x="679" y="1239"/>
                    </a:lnTo>
                    <a:lnTo>
                      <a:pt x="665" y="1239"/>
                    </a:lnTo>
                    <a:lnTo>
                      <a:pt x="663" y="1237"/>
                    </a:lnTo>
                    <a:lnTo>
                      <a:pt x="652" y="1222"/>
                    </a:lnTo>
                    <a:lnTo>
                      <a:pt x="643" y="1217"/>
                    </a:lnTo>
                    <a:lnTo>
                      <a:pt x="637" y="1207"/>
                    </a:lnTo>
                    <a:lnTo>
                      <a:pt x="638" y="1205"/>
                    </a:lnTo>
                    <a:lnTo>
                      <a:pt x="640" y="1205"/>
                    </a:lnTo>
                    <a:lnTo>
                      <a:pt x="643" y="1209"/>
                    </a:lnTo>
                    <a:lnTo>
                      <a:pt x="650" y="1207"/>
                    </a:lnTo>
                    <a:lnTo>
                      <a:pt x="661" y="1213"/>
                    </a:lnTo>
                    <a:lnTo>
                      <a:pt x="666" y="1211"/>
                    </a:lnTo>
                    <a:lnTo>
                      <a:pt x="668" y="1209"/>
                    </a:lnTo>
                    <a:lnTo>
                      <a:pt x="668" y="1199"/>
                    </a:lnTo>
                    <a:lnTo>
                      <a:pt x="663" y="1192"/>
                    </a:lnTo>
                    <a:lnTo>
                      <a:pt x="663" y="1185"/>
                    </a:lnTo>
                    <a:lnTo>
                      <a:pt x="677" y="1180"/>
                    </a:lnTo>
                    <a:lnTo>
                      <a:pt x="684" y="1168"/>
                    </a:lnTo>
                    <a:lnTo>
                      <a:pt x="685" y="1159"/>
                    </a:lnTo>
                    <a:lnTo>
                      <a:pt x="690" y="1159"/>
                    </a:lnTo>
                    <a:lnTo>
                      <a:pt x="695" y="1157"/>
                    </a:lnTo>
                    <a:lnTo>
                      <a:pt x="693" y="1150"/>
                    </a:lnTo>
                    <a:lnTo>
                      <a:pt x="697" y="1145"/>
                    </a:lnTo>
                    <a:lnTo>
                      <a:pt x="704" y="1140"/>
                    </a:lnTo>
                    <a:lnTo>
                      <a:pt x="715" y="1142"/>
                    </a:lnTo>
                    <a:lnTo>
                      <a:pt x="721" y="1146"/>
                    </a:lnTo>
                    <a:lnTo>
                      <a:pt x="730" y="1150"/>
                    </a:lnTo>
                    <a:lnTo>
                      <a:pt x="732" y="1147"/>
                    </a:lnTo>
                    <a:lnTo>
                      <a:pt x="730" y="1140"/>
                    </a:lnTo>
                    <a:lnTo>
                      <a:pt x="728" y="1132"/>
                    </a:lnTo>
                    <a:lnTo>
                      <a:pt x="731" y="1124"/>
                    </a:lnTo>
                    <a:lnTo>
                      <a:pt x="735" y="1114"/>
                    </a:lnTo>
                    <a:lnTo>
                      <a:pt x="738" y="1105"/>
                    </a:lnTo>
                    <a:lnTo>
                      <a:pt x="735" y="1099"/>
                    </a:lnTo>
                    <a:lnTo>
                      <a:pt x="732" y="1094"/>
                    </a:lnTo>
                    <a:lnTo>
                      <a:pt x="730" y="1085"/>
                    </a:lnTo>
                    <a:lnTo>
                      <a:pt x="732" y="1077"/>
                    </a:lnTo>
                    <a:lnTo>
                      <a:pt x="732" y="1074"/>
                    </a:lnTo>
                    <a:lnTo>
                      <a:pt x="722" y="1074"/>
                    </a:lnTo>
                    <a:lnTo>
                      <a:pt x="714" y="1067"/>
                    </a:lnTo>
                    <a:lnTo>
                      <a:pt x="712" y="1056"/>
                    </a:lnTo>
                    <a:lnTo>
                      <a:pt x="708" y="1051"/>
                    </a:lnTo>
                    <a:lnTo>
                      <a:pt x="704" y="1043"/>
                    </a:lnTo>
                    <a:lnTo>
                      <a:pt x="702" y="1036"/>
                    </a:lnTo>
                    <a:lnTo>
                      <a:pt x="706" y="1035"/>
                    </a:lnTo>
                    <a:lnTo>
                      <a:pt x="708" y="1041"/>
                    </a:lnTo>
                    <a:lnTo>
                      <a:pt x="712" y="1047"/>
                    </a:lnTo>
                    <a:lnTo>
                      <a:pt x="717" y="1052"/>
                    </a:lnTo>
                    <a:lnTo>
                      <a:pt x="721" y="1046"/>
                    </a:lnTo>
                    <a:lnTo>
                      <a:pt x="724" y="1045"/>
                    </a:lnTo>
                    <a:lnTo>
                      <a:pt x="728" y="1044"/>
                    </a:lnTo>
                    <a:lnTo>
                      <a:pt x="735" y="1041"/>
                    </a:lnTo>
                    <a:lnTo>
                      <a:pt x="735" y="1030"/>
                    </a:lnTo>
                    <a:lnTo>
                      <a:pt x="737" y="1003"/>
                    </a:lnTo>
                    <a:lnTo>
                      <a:pt x="734" y="993"/>
                    </a:lnTo>
                    <a:lnTo>
                      <a:pt x="726" y="977"/>
                    </a:lnTo>
                    <a:lnTo>
                      <a:pt x="727" y="967"/>
                    </a:lnTo>
                    <a:lnTo>
                      <a:pt x="730" y="967"/>
                    </a:lnTo>
                    <a:lnTo>
                      <a:pt x="734" y="973"/>
                    </a:lnTo>
                    <a:lnTo>
                      <a:pt x="739" y="971"/>
                    </a:lnTo>
                    <a:lnTo>
                      <a:pt x="743" y="977"/>
                    </a:lnTo>
                    <a:lnTo>
                      <a:pt x="745" y="978"/>
                    </a:lnTo>
                    <a:lnTo>
                      <a:pt x="753" y="974"/>
                    </a:lnTo>
                    <a:lnTo>
                      <a:pt x="759" y="974"/>
                    </a:lnTo>
                    <a:lnTo>
                      <a:pt x="761" y="975"/>
                    </a:lnTo>
                    <a:lnTo>
                      <a:pt x="762" y="980"/>
                    </a:lnTo>
                    <a:lnTo>
                      <a:pt x="767" y="988"/>
                    </a:lnTo>
                    <a:lnTo>
                      <a:pt x="770" y="988"/>
                    </a:lnTo>
                    <a:lnTo>
                      <a:pt x="773" y="980"/>
                    </a:lnTo>
                    <a:lnTo>
                      <a:pt x="772" y="975"/>
                    </a:lnTo>
                    <a:lnTo>
                      <a:pt x="772" y="967"/>
                    </a:lnTo>
                    <a:lnTo>
                      <a:pt x="773" y="964"/>
                    </a:lnTo>
                    <a:lnTo>
                      <a:pt x="777" y="961"/>
                    </a:lnTo>
                    <a:lnTo>
                      <a:pt x="785" y="961"/>
                    </a:lnTo>
                    <a:lnTo>
                      <a:pt x="793" y="969"/>
                    </a:lnTo>
                    <a:lnTo>
                      <a:pt x="796" y="971"/>
                    </a:lnTo>
                    <a:lnTo>
                      <a:pt x="804" y="979"/>
                    </a:lnTo>
                    <a:lnTo>
                      <a:pt x="809" y="982"/>
                    </a:lnTo>
                    <a:lnTo>
                      <a:pt x="814" y="982"/>
                    </a:lnTo>
                    <a:lnTo>
                      <a:pt x="816" y="979"/>
                    </a:lnTo>
                    <a:lnTo>
                      <a:pt x="816" y="975"/>
                    </a:lnTo>
                    <a:lnTo>
                      <a:pt x="811" y="967"/>
                    </a:lnTo>
                    <a:lnTo>
                      <a:pt x="814" y="964"/>
                    </a:lnTo>
                    <a:lnTo>
                      <a:pt x="820" y="966"/>
                    </a:lnTo>
                    <a:lnTo>
                      <a:pt x="829" y="972"/>
                    </a:lnTo>
                    <a:lnTo>
                      <a:pt x="842" y="980"/>
                    </a:lnTo>
                    <a:lnTo>
                      <a:pt x="847" y="979"/>
                    </a:lnTo>
                    <a:lnTo>
                      <a:pt x="850" y="981"/>
                    </a:lnTo>
                    <a:lnTo>
                      <a:pt x="853" y="980"/>
                    </a:lnTo>
                    <a:lnTo>
                      <a:pt x="857" y="978"/>
                    </a:lnTo>
                    <a:lnTo>
                      <a:pt x="857" y="973"/>
                    </a:lnTo>
                    <a:lnTo>
                      <a:pt x="859" y="972"/>
                    </a:lnTo>
                    <a:lnTo>
                      <a:pt x="865" y="972"/>
                    </a:lnTo>
                    <a:lnTo>
                      <a:pt x="872" y="977"/>
                    </a:lnTo>
                    <a:lnTo>
                      <a:pt x="878" y="977"/>
                    </a:lnTo>
                    <a:lnTo>
                      <a:pt x="884" y="973"/>
                    </a:lnTo>
                    <a:lnTo>
                      <a:pt x="889" y="972"/>
                    </a:lnTo>
                    <a:lnTo>
                      <a:pt x="892" y="971"/>
                    </a:lnTo>
                    <a:lnTo>
                      <a:pt x="898" y="971"/>
                    </a:lnTo>
                    <a:lnTo>
                      <a:pt x="900" y="969"/>
                    </a:lnTo>
                    <a:lnTo>
                      <a:pt x="909" y="971"/>
                    </a:lnTo>
                    <a:lnTo>
                      <a:pt x="923" y="987"/>
                    </a:lnTo>
                    <a:lnTo>
                      <a:pt x="931" y="988"/>
                    </a:lnTo>
                    <a:lnTo>
                      <a:pt x="933" y="992"/>
                    </a:lnTo>
                    <a:lnTo>
                      <a:pt x="934" y="995"/>
                    </a:lnTo>
                    <a:lnTo>
                      <a:pt x="938" y="995"/>
                    </a:lnTo>
                    <a:lnTo>
                      <a:pt x="938" y="992"/>
                    </a:lnTo>
                    <a:close/>
                  </a:path>
                </a:pathLst>
              </a:custGeom>
              <a:solidFill>
                <a:srgbClr val="FFD48F"/>
              </a:solidFill>
              <a:ln w="9525">
                <a:solidFill>
                  <a:schemeClr val="bg1"/>
                </a:solidFill>
                <a:round/>
                <a:headEnd/>
                <a:tailEnd/>
              </a:ln>
            </p:spPr>
            <p:txBody>
              <a:bodyPr/>
              <a:lstStyle/>
              <a:p>
                <a:endParaRPr lang="en-US"/>
              </a:p>
            </p:txBody>
          </p:sp>
          <p:sp>
            <p:nvSpPr>
              <p:cNvPr id="299" name="Freeform 103"/>
              <p:cNvSpPr>
                <a:spLocks/>
              </p:cNvSpPr>
              <p:nvPr/>
            </p:nvSpPr>
            <p:spPr bwMode="auto">
              <a:xfrm>
                <a:off x="3021013" y="3171825"/>
                <a:ext cx="563562" cy="1012825"/>
              </a:xfrm>
              <a:custGeom>
                <a:avLst/>
                <a:gdLst>
                  <a:gd name="T0" fmla="*/ 2147483647 w 1875"/>
                  <a:gd name="T1" fmla="*/ 2147483647 h 3387"/>
                  <a:gd name="T2" fmla="*/ 2147483647 w 1875"/>
                  <a:gd name="T3" fmla="*/ 2147483647 h 3387"/>
                  <a:gd name="T4" fmla="*/ 2147483647 w 1875"/>
                  <a:gd name="T5" fmla="*/ 2147483647 h 3387"/>
                  <a:gd name="T6" fmla="*/ 2147483647 w 1875"/>
                  <a:gd name="T7" fmla="*/ 2147483647 h 3387"/>
                  <a:gd name="T8" fmla="*/ 2147483647 w 1875"/>
                  <a:gd name="T9" fmla="*/ 2147483647 h 3387"/>
                  <a:gd name="T10" fmla="*/ 2147483647 w 1875"/>
                  <a:gd name="T11" fmla="*/ 2147483647 h 3387"/>
                  <a:gd name="T12" fmla="*/ 2147483647 w 1875"/>
                  <a:gd name="T13" fmla="*/ 2147483647 h 3387"/>
                  <a:gd name="T14" fmla="*/ 2147483647 w 1875"/>
                  <a:gd name="T15" fmla="*/ 2147483647 h 3387"/>
                  <a:gd name="T16" fmla="*/ 2147483647 w 1875"/>
                  <a:gd name="T17" fmla="*/ 2147483647 h 3387"/>
                  <a:gd name="T18" fmla="*/ 2147483647 w 1875"/>
                  <a:gd name="T19" fmla="*/ 2147483647 h 3387"/>
                  <a:gd name="T20" fmla="*/ 2147483647 w 1875"/>
                  <a:gd name="T21" fmla="*/ 2147483647 h 3387"/>
                  <a:gd name="T22" fmla="*/ 2147483647 w 1875"/>
                  <a:gd name="T23" fmla="*/ 2147483647 h 3387"/>
                  <a:gd name="T24" fmla="*/ 2147483647 w 1875"/>
                  <a:gd name="T25" fmla="*/ 2147483647 h 3387"/>
                  <a:gd name="T26" fmla="*/ 2147483647 w 1875"/>
                  <a:gd name="T27" fmla="*/ 2147483647 h 3387"/>
                  <a:gd name="T28" fmla="*/ 2147483647 w 1875"/>
                  <a:gd name="T29" fmla="*/ 2147483647 h 3387"/>
                  <a:gd name="T30" fmla="*/ 2147483647 w 1875"/>
                  <a:gd name="T31" fmla="*/ 2147483647 h 3387"/>
                  <a:gd name="T32" fmla="*/ 2147483647 w 1875"/>
                  <a:gd name="T33" fmla="*/ 2147483647 h 3387"/>
                  <a:gd name="T34" fmla="*/ 2147483647 w 1875"/>
                  <a:gd name="T35" fmla="*/ 2147483647 h 3387"/>
                  <a:gd name="T36" fmla="*/ 2147483647 w 1875"/>
                  <a:gd name="T37" fmla="*/ 2147483647 h 3387"/>
                  <a:gd name="T38" fmla="*/ 2147483647 w 1875"/>
                  <a:gd name="T39" fmla="*/ 2147483647 h 3387"/>
                  <a:gd name="T40" fmla="*/ 2147483647 w 1875"/>
                  <a:gd name="T41" fmla="*/ 2147483647 h 3387"/>
                  <a:gd name="T42" fmla="*/ 2147483647 w 1875"/>
                  <a:gd name="T43" fmla="*/ 2147483647 h 3387"/>
                  <a:gd name="T44" fmla="*/ 2147483647 w 1875"/>
                  <a:gd name="T45" fmla="*/ 2147483647 h 3387"/>
                  <a:gd name="T46" fmla="*/ 2147483647 w 1875"/>
                  <a:gd name="T47" fmla="*/ 2147483647 h 3387"/>
                  <a:gd name="T48" fmla="*/ 2147483647 w 1875"/>
                  <a:gd name="T49" fmla="*/ 2147483647 h 3387"/>
                  <a:gd name="T50" fmla="*/ 2147483647 w 1875"/>
                  <a:gd name="T51" fmla="*/ 2147483647 h 3387"/>
                  <a:gd name="T52" fmla="*/ 2147483647 w 1875"/>
                  <a:gd name="T53" fmla="*/ 2147483647 h 3387"/>
                  <a:gd name="T54" fmla="*/ 2147483647 w 1875"/>
                  <a:gd name="T55" fmla="*/ 2147483647 h 3387"/>
                  <a:gd name="T56" fmla="*/ 2147483647 w 1875"/>
                  <a:gd name="T57" fmla="*/ 2147483647 h 3387"/>
                  <a:gd name="T58" fmla="*/ 2147483647 w 1875"/>
                  <a:gd name="T59" fmla="*/ 2147483647 h 3387"/>
                  <a:gd name="T60" fmla="*/ 2147483647 w 1875"/>
                  <a:gd name="T61" fmla="*/ 2147483647 h 3387"/>
                  <a:gd name="T62" fmla="*/ 2147483647 w 1875"/>
                  <a:gd name="T63" fmla="*/ 2147483647 h 3387"/>
                  <a:gd name="T64" fmla="*/ 2147483647 w 1875"/>
                  <a:gd name="T65" fmla="*/ 2147483647 h 3387"/>
                  <a:gd name="T66" fmla="*/ 2147483647 w 1875"/>
                  <a:gd name="T67" fmla="*/ 2147483647 h 3387"/>
                  <a:gd name="T68" fmla="*/ 2147483647 w 1875"/>
                  <a:gd name="T69" fmla="*/ 2147483647 h 3387"/>
                  <a:gd name="T70" fmla="*/ 2147483647 w 1875"/>
                  <a:gd name="T71" fmla="*/ 2147483647 h 3387"/>
                  <a:gd name="T72" fmla="*/ 2147483647 w 1875"/>
                  <a:gd name="T73" fmla="*/ 2147483647 h 3387"/>
                  <a:gd name="T74" fmla="*/ 2147483647 w 1875"/>
                  <a:gd name="T75" fmla="*/ 2147483647 h 3387"/>
                  <a:gd name="T76" fmla="*/ 2147483647 w 1875"/>
                  <a:gd name="T77" fmla="*/ 2147483647 h 3387"/>
                  <a:gd name="T78" fmla="*/ 2147483647 w 1875"/>
                  <a:gd name="T79" fmla="*/ 2147483647 h 3387"/>
                  <a:gd name="T80" fmla="*/ 2147483647 w 1875"/>
                  <a:gd name="T81" fmla="*/ 2147483647 h 3387"/>
                  <a:gd name="T82" fmla="*/ 2147483647 w 1875"/>
                  <a:gd name="T83" fmla="*/ 2147483647 h 3387"/>
                  <a:gd name="T84" fmla="*/ 2147483647 w 1875"/>
                  <a:gd name="T85" fmla="*/ 2147483647 h 3387"/>
                  <a:gd name="T86" fmla="*/ 2147483647 w 1875"/>
                  <a:gd name="T87" fmla="*/ 2147483647 h 3387"/>
                  <a:gd name="T88" fmla="*/ 2147483647 w 1875"/>
                  <a:gd name="T89" fmla="*/ 2147483647 h 3387"/>
                  <a:gd name="T90" fmla="*/ 2147483647 w 1875"/>
                  <a:gd name="T91" fmla="*/ 2147483647 h 3387"/>
                  <a:gd name="T92" fmla="*/ 2147483647 w 1875"/>
                  <a:gd name="T93" fmla="*/ 2147483647 h 3387"/>
                  <a:gd name="T94" fmla="*/ 2147483647 w 1875"/>
                  <a:gd name="T95" fmla="*/ 2147483647 h 3387"/>
                  <a:gd name="T96" fmla="*/ 2147483647 w 1875"/>
                  <a:gd name="T97" fmla="*/ 2147483647 h 3387"/>
                  <a:gd name="T98" fmla="*/ 2147483647 w 1875"/>
                  <a:gd name="T99" fmla="*/ 2147483647 h 3387"/>
                  <a:gd name="T100" fmla="*/ 2147483647 w 1875"/>
                  <a:gd name="T101" fmla="*/ 2147483647 h 3387"/>
                  <a:gd name="T102" fmla="*/ 2147483647 w 1875"/>
                  <a:gd name="T103" fmla="*/ 2147483647 h 3387"/>
                  <a:gd name="T104" fmla="*/ 2147483647 w 1875"/>
                  <a:gd name="T105" fmla="*/ 2147483647 h 3387"/>
                  <a:gd name="T106" fmla="*/ 2147483647 w 1875"/>
                  <a:gd name="T107" fmla="*/ 2147483647 h 3387"/>
                  <a:gd name="T108" fmla="*/ 2147483647 w 1875"/>
                  <a:gd name="T109" fmla="*/ 2147483647 h 3387"/>
                  <a:gd name="T110" fmla="*/ 2147483647 w 1875"/>
                  <a:gd name="T111" fmla="*/ 2147483647 h 3387"/>
                  <a:gd name="T112" fmla="*/ 2147483647 w 1875"/>
                  <a:gd name="T113" fmla="*/ 2147483647 h 3387"/>
                  <a:gd name="T114" fmla="*/ 2147483647 w 1875"/>
                  <a:gd name="T115" fmla="*/ 2147483647 h 3387"/>
                  <a:gd name="T116" fmla="*/ 2147483647 w 1875"/>
                  <a:gd name="T117" fmla="*/ 2147483647 h 3387"/>
                  <a:gd name="T118" fmla="*/ 2147483647 w 1875"/>
                  <a:gd name="T119" fmla="*/ 2147483647 h 3387"/>
                  <a:gd name="T120" fmla="*/ 2147483647 w 1875"/>
                  <a:gd name="T121" fmla="*/ 2147483647 h 3387"/>
                  <a:gd name="T122" fmla="*/ 2147483647 w 1875"/>
                  <a:gd name="T123" fmla="*/ 2147483647 h 3387"/>
                  <a:gd name="T124" fmla="*/ 2147483647 w 1875"/>
                  <a:gd name="T125" fmla="*/ 2147483647 h 3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5"/>
                  <a:gd name="T190" fmla="*/ 0 h 3387"/>
                  <a:gd name="T191" fmla="*/ 1875 w 1875"/>
                  <a:gd name="T192" fmla="*/ 3387 h 3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5" h="3387">
                    <a:moveTo>
                      <a:pt x="0" y="2858"/>
                    </a:moveTo>
                    <a:lnTo>
                      <a:pt x="0" y="2862"/>
                    </a:lnTo>
                    <a:lnTo>
                      <a:pt x="2" y="2865"/>
                    </a:lnTo>
                    <a:lnTo>
                      <a:pt x="7" y="2870"/>
                    </a:lnTo>
                    <a:lnTo>
                      <a:pt x="11" y="2878"/>
                    </a:lnTo>
                    <a:lnTo>
                      <a:pt x="12" y="2885"/>
                    </a:lnTo>
                    <a:lnTo>
                      <a:pt x="11" y="2889"/>
                    </a:lnTo>
                    <a:lnTo>
                      <a:pt x="11" y="2894"/>
                    </a:lnTo>
                    <a:lnTo>
                      <a:pt x="19" y="2901"/>
                    </a:lnTo>
                    <a:lnTo>
                      <a:pt x="21" y="2905"/>
                    </a:lnTo>
                    <a:lnTo>
                      <a:pt x="22" y="2912"/>
                    </a:lnTo>
                    <a:lnTo>
                      <a:pt x="19" y="2921"/>
                    </a:lnTo>
                    <a:lnTo>
                      <a:pt x="22" y="2926"/>
                    </a:lnTo>
                    <a:lnTo>
                      <a:pt x="27" y="2930"/>
                    </a:lnTo>
                    <a:lnTo>
                      <a:pt x="30" y="2936"/>
                    </a:lnTo>
                    <a:lnTo>
                      <a:pt x="33" y="2939"/>
                    </a:lnTo>
                    <a:lnTo>
                      <a:pt x="41" y="2940"/>
                    </a:lnTo>
                    <a:lnTo>
                      <a:pt x="48" y="2933"/>
                    </a:lnTo>
                    <a:lnTo>
                      <a:pt x="55" y="2931"/>
                    </a:lnTo>
                    <a:lnTo>
                      <a:pt x="61" y="2925"/>
                    </a:lnTo>
                    <a:lnTo>
                      <a:pt x="67" y="2924"/>
                    </a:lnTo>
                    <a:lnTo>
                      <a:pt x="77" y="2917"/>
                    </a:lnTo>
                    <a:lnTo>
                      <a:pt x="84" y="2912"/>
                    </a:lnTo>
                    <a:lnTo>
                      <a:pt x="90" y="2913"/>
                    </a:lnTo>
                    <a:lnTo>
                      <a:pt x="91" y="2913"/>
                    </a:lnTo>
                    <a:lnTo>
                      <a:pt x="94" y="2919"/>
                    </a:lnTo>
                    <a:lnTo>
                      <a:pt x="98" y="2919"/>
                    </a:lnTo>
                    <a:lnTo>
                      <a:pt x="106" y="2912"/>
                    </a:lnTo>
                    <a:lnTo>
                      <a:pt x="108" y="2908"/>
                    </a:lnTo>
                    <a:lnTo>
                      <a:pt x="109" y="2894"/>
                    </a:lnTo>
                    <a:lnTo>
                      <a:pt x="111" y="2891"/>
                    </a:lnTo>
                    <a:lnTo>
                      <a:pt x="115" y="2893"/>
                    </a:lnTo>
                    <a:lnTo>
                      <a:pt x="121" y="2890"/>
                    </a:lnTo>
                    <a:lnTo>
                      <a:pt x="127" y="2889"/>
                    </a:lnTo>
                    <a:lnTo>
                      <a:pt x="131" y="2888"/>
                    </a:lnTo>
                    <a:lnTo>
                      <a:pt x="140" y="2888"/>
                    </a:lnTo>
                    <a:lnTo>
                      <a:pt x="143" y="2890"/>
                    </a:lnTo>
                    <a:lnTo>
                      <a:pt x="144" y="2890"/>
                    </a:lnTo>
                    <a:lnTo>
                      <a:pt x="154" y="2882"/>
                    </a:lnTo>
                    <a:lnTo>
                      <a:pt x="156" y="2881"/>
                    </a:lnTo>
                    <a:lnTo>
                      <a:pt x="161" y="2882"/>
                    </a:lnTo>
                    <a:lnTo>
                      <a:pt x="166" y="2888"/>
                    </a:lnTo>
                    <a:lnTo>
                      <a:pt x="170" y="2889"/>
                    </a:lnTo>
                    <a:lnTo>
                      <a:pt x="176" y="2883"/>
                    </a:lnTo>
                    <a:lnTo>
                      <a:pt x="178" y="2878"/>
                    </a:lnTo>
                    <a:lnTo>
                      <a:pt x="181" y="2874"/>
                    </a:lnTo>
                    <a:lnTo>
                      <a:pt x="187" y="2873"/>
                    </a:lnTo>
                    <a:lnTo>
                      <a:pt x="189" y="2875"/>
                    </a:lnTo>
                    <a:lnTo>
                      <a:pt x="193" y="2885"/>
                    </a:lnTo>
                    <a:lnTo>
                      <a:pt x="198" y="2890"/>
                    </a:lnTo>
                    <a:lnTo>
                      <a:pt x="201" y="2899"/>
                    </a:lnTo>
                    <a:lnTo>
                      <a:pt x="199" y="2902"/>
                    </a:lnTo>
                    <a:lnTo>
                      <a:pt x="194" y="2906"/>
                    </a:lnTo>
                    <a:lnTo>
                      <a:pt x="189" y="2912"/>
                    </a:lnTo>
                    <a:lnTo>
                      <a:pt x="189" y="2917"/>
                    </a:lnTo>
                    <a:lnTo>
                      <a:pt x="195" y="2923"/>
                    </a:lnTo>
                    <a:lnTo>
                      <a:pt x="209" y="2936"/>
                    </a:lnTo>
                    <a:lnTo>
                      <a:pt x="219" y="2937"/>
                    </a:lnTo>
                    <a:lnTo>
                      <a:pt x="223" y="2945"/>
                    </a:lnTo>
                    <a:lnTo>
                      <a:pt x="228" y="2951"/>
                    </a:lnTo>
                    <a:lnTo>
                      <a:pt x="238" y="2952"/>
                    </a:lnTo>
                    <a:lnTo>
                      <a:pt x="244" y="2950"/>
                    </a:lnTo>
                    <a:lnTo>
                      <a:pt x="247" y="2950"/>
                    </a:lnTo>
                    <a:lnTo>
                      <a:pt x="253" y="2953"/>
                    </a:lnTo>
                    <a:lnTo>
                      <a:pt x="256" y="2960"/>
                    </a:lnTo>
                    <a:lnTo>
                      <a:pt x="259" y="2961"/>
                    </a:lnTo>
                    <a:lnTo>
                      <a:pt x="265" y="2961"/>
                    </a:lnTo>
                    <a:lnTo>
                      <a:pt x="269" y="2960"/>
                    </a:lnTo>
                    <a:lnTo>
                      <a:pt x="278" y="2960"/>
                    </a:lnTo>
                    <a:lnTo>
                      <a:pt x="290" y="2966"/>
                    </a:lnTo>
                    <a:lnTo>
                      <a:pt x="295" y="2972"/>
                    </a:lnTo>
                    <a:lnTo>
                      <a:pt x="296" y="2978"/>
                    </a:lnTo>
                    <a:lnTo>
                      <a:pt x="297" y="2982"/>
                    </a:lnTo>
                    <a:lnTo>
                      <a:pt x="303" y="2985"/>
                    </a:lnTo>
                    <a:lnTo>
                      <a:pt x="308" y="2984"/>
                    </a:lnTo>
                    <a:lnTo>
                      <a:pt x="310" y="2983"/>
                    </a:lnTo>
                    <a:lnTo>
                      <a:pt x="315" y="2978"/>
                    </a:lnTo>
                    <a:lnTo>
                      <a:pt x="316" y="2973"/>
                    </a:lnTo>
                    <a:lnTo>
                      <a:pt x="318" y="2970"/>
                    </a:lnTo>
                    <a:lnTo>
                      <a:pt x="321" y="2970"/>
                    </a:lnTo>
                    <a:lnTo>
                      <a:pt x="324" y="2972"/>
                    </a:lnTo>
                    <a:lnTo>
                      <a:pt x="331" y="2973"/>
                    </a:lnTo>
                    <a:lnTo>
                      <a:pt x="334" y="2971"/>
                    </a:lnTo>
                    <a:lnTo>
                      <a:pt x="339" y="2966"/>
                    </a:lnTo>
                    <a:lnTo>
                      <a:pt x="344" y="2963"/>
                    </a:lnTo>
                    <a:lnTo>
                      <a:pt x="349" y="2962"/>
                    </a:lnTo>
                    <a:lnTo>
                      <a:pt x="354" y="2962"/>
                    </a:lnTo>
                    <a:lnTo>
                      <a:pt x="364" y="2966"/>
                    </a:lnTo>
                    <a:lnTo>
                      <a:pt x="372" y="2966"/>
                    </a:lnTo>
                    <a:lnTo>
                      <a:pt x="378" y="2964"/>
                    </a:lnTo>
                    <a:lnTo>
                      <a:pt x="379" y="2962"/>
                    </a:lnTo>
                    <a:lnTo>
                      <a:pt x="382" y="2956"/>
                    </a:lnTo>
                    <a:lnTo>
                      <a:pt x="390" y="2955"/>
                    </a:lnTo>
                    <a:lnTo>
                      <a:pt x="407" y="2942"/>
                    </a:lnTo>
                    <a:lnTo>
                      <a:pt x="417" y="2936"/>
                    </a:lnTo>
                    <a:lnTo>
                      <a:pt x="426" y="2937"/>
                    </a:lnTo>
                    <a:lnTo>
                      <a:pt x="427" y="2939"/>
                    </a:lnTo>
                    <a:lnTo>
                      <a:pt x="429" y="2941"/>
                    </a:lnTo>
                    <a:lnTo>
                      <a:pt x="429" y="2948"/>
                    </a:lnTo>
                    <a:lnTo>
                      <a:pt x="431" y="2951"/>
                    </a:lnTo>
                    <a:lnTo>
                      <a:pt x="442" y="2951"/>
                    </a:lnTo>
                    <a:lnTo>
                      <a:pt x="453" y="2944"/>
                    </a:lnTo>
                    <a:lnTo>
                      <a:pt x="464" y="2945"/>
                    </a:lnTo>
                    <a:lnTo>
                      <a:pt x="466" y="2946"/>
                    </a:lnTo>
                    <a:lnTo>
                      <a:pt x="471" y="2953"/>
                    </a:lnTo>
                    <a:lnTo>
                      <a:pt x="474" y="2954"/>
                    </a:lnTo>
                    <a:lnTo>
                      <a:pt x="478" y="2950"/>
                    </a:lnTo>
                    <a:lnTo>
                      <a:pt x="483" y="2950"/>
                    </a:lnTo>
                    <a:lnTo>
                      <a:pt x="487" y="2947"/>
                    </a:lnTo>
                    <a:lnTo>
                      <a:pt x="488" y="2947"/>
                    </a:lnTo>
                    <a:lnTo>
                      <a:pt x="492" y="2950"/>
                    </a:lnTo>
                    <a:lnTo>
                      <a:pt x="497" y="2950"/>
                    </a:lnTo>
                    <a:lnTo>
                      <a:pt x="504" y="2944"/>
                    </a:lnTo>
                    <a:lnTo>
                      <a:pt x="507" y="2943"/>
                    </a:lnTo>
                    <a:lnTo>
                      <a:pt x="515" y="2951"/>
                    </a:lnTo>
                    <a:lnTo>
                      <a:pt x="521" y="2951"/>
                    </a:lnTo>
                    <a:lnTo>
                      <a:pt x="523" y="2953"/>
                    </a:lnTo>
                    <a:lnTo>
                      <a:pt x="523" y="2965"/>
                    </a:lnTo>
                    <a:lnTo>
                      <a:pt x="531" y="2970"/>
                    </a:lnTo>
                    <a:lnTo>
                      <a:pt x="534" y="2976"/>
                    </a:lnTo>
                    <a:lnTo>
                      <a:pt x="534" y="2987"/>
                    </a:lnTo>
                    <a:lnTo>
                      <a:pt x="537" y="2997"/>
                    </a:lnTo>
                    <a:lnTo>
                      <a:pt x="534" y="3007"/>
                    </a:lnTo>
                    <a:lnTo>
                      <a:pt x="533" y="3015"/>
                    </a:lnTo>
                    <a:lnTo>
                      <a:pt x="527" y="3020"/>
                    </a:lnTo>
                    <a:lnTo>
                      <a:pt x="528" y="3027"/>
                    </a:lnTo>
                    <a:lnTo>
                      <a:pt x="535" y="3031"/>
                    </a:lnTo>
                    <a:lnTo>
                      <a:pt x="541" y="3046"/>
                    </a:lnTo>
                    <a:lnTo>
                      <a:pt x="545" y="3049"/>
                    </a:lnTo>
                    <a:lnTo>
                      <a:pt x="556" y="3049"/>
                    </a:lnTo>
                    <a:lnTo>
                      <a:pt x="560" y="3053"/>
                    </a:lnTo>
                    <a:lnTo>
                      <a:pt x="566" y="3059"/>
                    </a:lnTo>
                    <a:lnTo>
                      <a:pt x="568" y="3066"/>
                    </a:lnTo>
                    <a:lnTo>
                      <a:pt x="569" y="3070"/>
                    </a:lnTo>
                    <a:lnTo>
                      <a:pt x="570" y="3074"/>
                    </a:lnTo>
                    <a:lnTo>
                      <a:pt x="586" y="3082"/>
                    </a:lnTo>
                    <a:lnTo>
                      <a:pt x="588" y="3081"/>
                    </a:lnTo>
                    <a:lnTo>
                      <a:pt x="590" y="3076"/>
                    </a:lnTo>
                    <a:lnTo>
                      <a:pt x="595" y="3070"/>
                    </a:lnTo>
                    <a:lnTo>
                      <a:pt x="595" y="3061"/>
                    </a:lnTo>
                    <a:lnTo>
                      <a:pt x="597" y="3060"/>
                    </a:lnTo>
                    <a:lnTo>
                      <a:pt x="599" y="3058"/>
                    </a:lnTo>
                    <a:lnTo>
                      <a:pt x="601" y="3047"/>
                    </a:lnTo>
                    <a:lnTo>
                      <a:pt x="612" y="3044"/>
                    </a:lnTo>
                    <a:lnTo>
                      <a:pt x="617" y="3040"/>
                    </a:lnTo>
                    <a:lnTo>
                      <a:pt x="627" y="3026"/>
                    </a:lnTo>
                    <a:lnTo>
                      <a:pt x="629" y="3025"/>
                    </a:lnTo>
                    <a:lnTo>
                      <a:pt x="633" y="3025"/>
                    </a:lnTo>
                    <a:lnTo>
                      <a:pt x="649" y="3033"/>
                    </a:lnTo>
                    <a:lnTo>
                      <a:pt x="648" y="3035"/>
                    </a:lnTo>
                    <a:lnTo>
                      <a:pt x="648" y="3043"/>
                    </a:lnTo>
                    <a:lnTo>
                      <a:pt x="648" y="3046"/>
                    </a:lnTo>
                    <a:lnTo>
                      <a:pt x="647" y="3048"/>
                    </a:lnTo>
                    <a:lnTo>
                      <a:pt x="645" y="3051"/>
                    </a:lnTo>
                    <a:lnTo>
                      <a:pt x="647" y="3055"/>
                    </a:lnTo>
                    <a:lnTo>
                      <a:pt x="647" y="3060"/>
                    </a:lnTo>
                    <a:lnTo>
                      <a:pt x="648" y="3062"/>
                    </a:lnTo>
                    <a:lnTo>
                      <a:pt x="649" y="3066"/>
                    </a:lnTo>
                    <a:lnTo>
                      <a:pt x="652" y="3066"/>
                    </a:lnTo>
                    <a:lnTo>
                      <a:pt x="654" y="3070"/>
                    </a:lnTo>
                    <a:lnTo>
                      <a:pt x="655" y="3075"/>
                    </a:lnTo>
                    <a:lnTo>
                      <a:pt x="654" y="3077"/>
                    </a:lnTo>
                    <a:lnTo>
                      <a:pt x="653" y="3079"/>
                    </a:lnTo>
                    <a:lnTo>
                      <a:pt x="652" y="3081"/>
                    </a:lnTo>
                    <a:lnTo>
                      <a:pt x="654" y="3086"/>
                    </a:lnTo>
                    <a:lnTo>
                      <a:pt x="658" y="3089"/>
                    </a:lnTo>
                    <a:lnTo>
                      <a:pt x="665" y="3091"/>
                    </a:lnTo>
                    <a:lnTo>
                      <a:pt x="674" y="3093"/>
                    </a:lnTo>
                    <a:lnTo>
                      <a:pt x="695" y="3086"/>
                    </a:lnTo>
                    <a:lnTo>
                      <a:pt x="699" y="3081"/>
                    </a:lnTo>
                    <a:lnTo>
                      <a:pt x="701" y="3081"/>
                    </a:lnTo>
                    <a:lnTo>
                      <a:pt x="703" y="3084"/>
                    </a:lnTo>
                    <a:lnTo>
                      <a:pt x="719" y="3085"/>
                    </a:lnTo>
                    <a:lnTo>
                      <a:pt x="723" y="3088"/>
                    </a:lnTo>
                    <a:lnTo>
                      <a:pt x="727" y="3093"/>
                    </a:lnTo>
                    <a:lnTo>
                      <a:pt x="730" y="3103"/>
                    </a:lnTo>
                    <a:lnTo>
                      <a:pt x="733" y="3109"/>
                    </a:lnTo>
                    <a:lnTo>
                      <a:pt x="734" y="3113"/>
                    </a:lnTo>
                    <a:lnTo>
                      <a:pt x="736" y="3118"/>
                    </a:lnTo>
                    <a:lnTo>
                      <a:pt x="745" y="3118"/>
                    </a:lnTo>
                    <a:lnTo>
                      <a:pt x="747" y="3116"/>
                    </a:lnTo>
                    <a:lnTo>
                      <a:pt x="755" y="3120"/>
                    </a:lnTo>
                    <a:lnTo>
                      <a:pt x="758" y="3130"/>
                    </a:lnTo>
                    <a:lnTo>
                      <a:pt x="761" y="3133"/>
                    </a:lnTo>
                    <a:lnTo>
                      <a:pt x="761" y="3140"/>
                    </a:lnTo>
                    <a:lnTo>
                      <a:pt x="765" y="3148"/>
                    </a:lnTo>
                    <a:lnTo>
                      <a:pt x="782" y="3170"/>
                    </a:lnTo>
                    <a:lnTo>
                      <a:pt x="787" y="3174"/>
                    </a:lnTo>
                    <a:lnTo>
                      <a:pt x="790" y="3174"/>
                    </a:lnTo>
                    <a:lnTo>
                      <a:pt x="795" y="3172"/>
                    </a:lnTo>
                    <a:lnTo>
                      <a:pt x="802" y="3172"/>
                    </a:lnTo>
                    <a:lnTo>
                      <a:pt x="808" y="3178"/>
                    </a:lnTo>
                    <a:lnTo>
                      <a:pt x="814" y="3184"/>
                    </a:lnTo>
                    <a:lnTo>
                      <a:pt x="818" y="3190"/>
                    </a:lnTo>
                    <a:lnTo>
                      <a:pt x="821" y="3194"/>
                    </a:lnTo>
                    <a:lnTo>
                      <a:pt x="824" y="3195"/>
                    </a:lnTo>
                    <a:lnTo>
                      <a:pt x="825" y="3196"/>
                    </a:lnTo>
                    <a:lnTo>
                      <a:pt x="827" y="3196"/>
                    </a:lnTo>
                    <a:lnTo>
                      <a:pt x="829" y="3195"/>
                    </a:lnTo>
                    <a:lnTo>
                      <a:pt x="834" y="3191"/>
                    </a:lnTo>
                    <a:lnTo>
                      <a:pt x="840" y="3181"/>
                    </a:lnTo>
                    <a:lnTo>
                      <a:pt x="841" y="3170"/>
                    </a:lnTo>
                    <a:lnTo>
                      <a:pt x="842" y="3167"/>
                    </a:lnTo>
                    <a:lnTo>
                      <a:pt x="852" y="3165"/>
                    </a:lnTo>
                    <a:lnTo>
                      <a:pt x="856" y="3161"/>
                    </a:lnTo>
                    <a:lnTo>
                      <a:pt x="859" y="3160"/>
                    </a:lnTo>
                    <a:lnTo>
                      <a:pt x="865" y="3160"/>
                    </a:lnTo>
                    <a:lnTo>
                      <a:pt x="873" y="3167"/>
                    </a:lnTo>
                    <a:lnTo>
                      <a:pt x="879" y="3167"/>
                    </a:lnTo>
                    <a:lnTo>
                      <a:pt x="885" y="3162"/>
                    </a:lnTo>
                    <a:lnTo>
                      <a:pt x="887" y="3158"/>
                    </a:lnTo>
                    <a:lnTo>
                      <a:pt x="891" y="3160"/>
                    </a:lnTo>
                    <a:lnTo>
                      <a:pt x="895" y="3163"/>
                    </a:lnTo>
                    <a:lnTo>
                      <a:pt x="897" y="3164"/>
                    </a:lnTo>
                    <a:lnTo>
                      <a:pt x="901" y="3159"/>
                    </a:lnTo>
                    <a:lnTo>
                      <a:pt x="906" y="3149"/>
                    </a:lnTo>
                    <a:lnTo>
                      <a:pt x="909" y="3146"/>
                    </a:lnTo>
                    <a:lnTo>
                      <a:pt x="914" y="3142"/>
                    </a:lnTo>
                    <a:lnTo>
                      <a:pt x="919" y="3143"/>
                    </a:lnTo>
                    <a:lnTo>
                      <a:pt x="927" y="3150"/>
                    </a:lnTo>
                    <a:lnTo>
                      <a:pt x="939" y="3159"/>
                    </a:lnTo>
                    <a:lnTo>
                      <a:pt x="945" y="3158"/>
                    </a:lnTo>
                    <a:lnTo>
                      <a:pt x="950" y="3151"/>
                    </a:lnTo>
                    <a:lnTo>
                      <a:pt x="953" y="3149"/>
                    </a:lnTo>
                    <a:lnTo>
                      <a:pt x="963" y="3150"/>
                    </a:lnTo>
                    <a:lnTo>
                      <a:pt x="968" y="3148"/>
                    </a:lnTo>
                    <a:lnTo>
                      <a:pt x="976" y="3150"/>
                    </a:lnTo>
                    <a:lnTo>
                      <a:pt x="982" y="3146"/>
                    </a:lnTo>
                    <a:lnTo>
                      <a:pt x="994" y="3146"/>
                    </a:lnTo>
                    <a:lnTo>
                      <a:pt x="997" y="3149"/>
                    </a:lnTo>
                    <a:lnTo>
                      <a:pt x="1000" y="3153"/>
                    </a:lnTo>
                    <a:lnTo>
                      <a:pt x="1003" y="3155"/>
                    </a:lnTo>
                    <a:lnTo>
                      <a:pt x="1005" y="3161"/>
                    </a:lnTo>
                    <a:lnTo>
                      <a:pt x="1005" y="3168"/>
                    </a:lnTo>
                    <a:lnTo>
                      <a:pt x="1007" y="3172"/>
                    </a:lnTo>
                    <a:lnTo>
                      <a:pt x="1009" y="3173"/>
                    </a:lnTo>
                    <a:lnTo>
                      <a:pt x="1014" y="3180"/>
                    </a:lnTo>
                    <a:lnTo>
                      <a:pt x="1020" y="3183"/>
                    </a:lnTo>
                    <a:lnTo>
                      <a:pt x="1024" y="3183"/>
                    </a:lnTo>
                    <a:lnTo>
                      <a:pt x="1030" y="3186"/>
                    </a:lnTo>
                    <a:lnTo>
                      <a:pt x="1040" y="3199"/>
                    </a:lnTo>
                    <a:lnTo>
                      <a:pt x="1047" y="3204"/>
                    </a:lnTo>
                    <a:lnTo>
                      <a:pt x="1051" y="3204"/>
                    </a:lnTo>
                    <a:lnTo>
                      <a:pt x="1051" y="3206"/>
                    </a:lnTo>
                    <a:lnTo>
                      <a:pt x="1054" y="3211"/>
                    </a:lnTo>
                    <a:lnTo>
                      <a:pt x="1061" y="3215"/>
                    </a:lnTo>
                    <a:lnTo>
                      <a:pt x="1069" y="3214"/>
                    </a:lnTo>
                    <a:lnTo>
                      <a:pt x="1073" y="3213"/>
                    </a:lnTo>
                    <a:lnTo>
                      <a:pt x="1075" y="3215"/>
                    </a:lnTo>
                    <a:lnTo>
                      <a:pt x="1083" y="3216"/>
                    </a:lnTo>
                    <a:lnTo>
                      <a:pt x="1085" y="3221"/>
                    </a:lnTo>
                    <a:lnTo>
                      <a:pt x="1085" y="3229"/>
                    </a:lnTo>
                    <a:lnTo>
                      <a:pt x="1089" y="3233"/>
                    </a:lnTo>
                    <a:lnTo>
                      <a:pt x="1096" y="3237"/>
                    </a:lnTo>
                    <a:lnTo>
                      <a:pt x="1108" y="3241"/>
                    </a:lnTo>
                    <a:lnTo>
                      <a:pt x="1118" y="3252"/>
                    </a:lnTo>
                    <a:lnTo>
                      <a:pt x="1131" y="3264"/>
                    </a:lnTo>
                    <a:lnTo>
                      <a:pt x="1137" y="3266"/>
                    </a:lnTo>
                    <a:lnTo>
                      <a:pt x="1148" y="3267"/>
                    </a:lnTo>
                    <a:lnTo>
                      <a:pt x="1154" y="3268"/>
                    </a:lnTo>
                    <a:lnTo>
                      <a:pt x="1163" y="3269"/>
                    </a:lnTo>
                    <a:lnTo>
                      <a:pt x="1172" y="3275"/>
                    </a:lnTo>
                    <a:lnTo>
                      <a:pt x="1180" y="3276"/>
                    </a:lnTo>
                    <a:lnTo>
                      <a:pt x="1192" y="3288"/>
                    </a:lnTo>
                    <a:lnTo>
                      <a:pt x="1198" y="3289"/>
                    </a:lnTo>
                    <a:lnTo>
                      <a:pt x="1198" y="3292"/>
                    </a:lnTo>
                    <a:lnTo>
                      <a:pt x="1208" y="3304"/>
                    </a:lnTo>
                    <a:lnTo>
                      <a:pt x="1212" y="3308"/>
                    </a:lnTo>
                    <a:lnTo>
                      <a:pt x="1217" y="3309"/>
                    </a:lnTo>
                    <a:lnTo>
                      <a:pt x="1228" y="3317"/>
                    </a:lnTo>
                    <a:lnTo>
                      <a:pt x="1234" y="3323"/>
                    </a:lnTo>
                    <a:lnTo>
                      <a:pt x="1238" y="3329"/>
                    </a:lnTo>
                    <a:lnTo>
                      <a:pt x="1235" y="3336"/>
                    </a:lnTo>
                    <a:lnTo>
                      <a:pt x="1238" y="3339"/>
                    </a:lnTo>
                    <a:lnTo>
                      <a:pt x="1242" y="3340"/>
                    </a:lnTo>
                    <a:lnTo>
                      <a:pt x="1253" y="3347"/>
                    </a:lnTo>
                    <a:lnTo>
                      <a:pt x="1261" y="3347"/>
                    </a:lnTo>
                    <a:lnTo>
                      <a:pt x="1263" y="3349"/>
                    </a:lnTo>
                    <a:lnTo>
                      <a:pt x="1263" y="3354"/>
                    </a:lnTo>
                    <a:lnTo>
                      <a:pt x="1256" y="3362"/>
                    </a:lnTo>
                    <a:lnTo>
                      <a:pt x="1263" y="3369"/>
                    </a:lnTo>
                    <a:lnTo>
                      <a:pt x="1265" y="3376"/>
                    </a:lnTo>
                    <a:lnTo>
                      <a:pt x="1265" y="3382"/>
                    </a:lnTo>
                    <a:lnTo>
                      <a:pt x="1268" y="3385"/>
                    </a:lnTo>
                    <a:lnTo>
                      <a:pt x="1273" y="3385"/>
                    </a:lnTo>
                    <a:lnTo>
                      <a:pt x="1276" y="3387"/>
                    </a:lnTo>
                    <a:lnTo>
                      <a:pt x="1304" y="3387"/>
                    </a:lnTo>
                    <a:lnTo>
                      <a:pt x="1315" y="3380"/>
                    </a:lnTo>
                    <a:lnTo>
                      <a:pt x="1322" y="3382"/>
                    </a:lnTo>
                    <a:lnTo>
                      <a:pt x="1341" y="3382"/>
                    </a:lnTo>
                    <a:lnTo>
                      <a:pt x="1345" y="3380"/>
                    </a:lnTo>
                    <a:lnTo>
                      <a:pt x="1353" y="3380"/>
                    </a:lnTo>
                    <a:lnTo>
                      <a:pt x="1355" y="3379"/>
                    </a:lnTo>
                    <a:lnTo>
                      <a:pt x="1361" y="3380"/>
                    </a:lnTo>
                    <a:lnTo>
                      <a:pt x="1365" y="3378"/>
                    </a:lnTo>
                    <a:lnTo>
                      <a:pt x="1369" y="3381"/>
                    </a:lnTo>
                    <a:lnTo>
                      <a:pt x="1372" y="3374"/>
                    </a:lnTo>
                    <a:lnTo>
                      <a:pt x="1370" y="3369"/>
                    </a:lnTo>
                    <a:lnTo>
                      <a:pt x="1369" y="3365"/>
                    </a:lnTo>
                    <a:lnTo>
                      <a:pt x="1370" y="3356"/>
                    </a:lnTo>
                    <a:lnTo>
                      <a:pt x="1375" y="3350"/>
                    </a:lnTo>
                    <a:lnTo>
                      <a:pt x="1384" y="3349"/>
                    </a:lnTo>
                    <a:lnTo>
                      <a:pt x="1385" y="3346"/>
                    </a:lnTo>
                    <a:lnTo>
                      <a:pt x="1375" y="3317"/>
                    </a:lnTo>
                    <a:lnTo>
                      <a:pt x="1374" y="3315"/>
                    </a:lnTo>
                    <a:lnTo>
                      <a:pt x="1369" y="3313"/>
                    </a:lnTo>
                    <a:lnTo>
                      <a:pt x="1367" y="3309"/>
                    </a:lnTo>
                    <a:lnTo>
                      <a:pt x="1370" y="3302"/>
                    </a:lnTo>
                    <a:lnTo>
                      <a:pt x="1379" y="3295"/>
                    </a:lnTo>
                    <a:lnTo>
                      <a:pt x="1384" y="3288"/>
                    </a:lnTo>
                    <a:lnTo>
                      <a:pt x="1383" y="3284"/>
                    </a:lnTo>
                    <a:lnTo>
                      <a:pt x="1382" y="3277"/>
                    </a:lnTo>
                    <a:lnTo>
                      <a:pt x="1377" y="3274"/>
                    </a:lnTo>
                    <a:lnTo>
                      <a:pt x="1375" y="3269"/>
                    </a:lnTo>
                    <a:lnTo>
                      <a:pt x="1373" y="3267"/>
                    </a:lnTo>
                    <a:lnTo>
                      <a:pt x="1367" y="3257"/>
                    </a:lnTo>
                    <a:lnTo>
                      <a:pt x="1368" y="3245"/>
                    </a:lnTo>
                    <a:lnTo>
                      <a:pt x="1370" y="3240"/>
                    </a:lnTo>
                    <a:lnTo>
                      <a:pt x="1377" y="3233"/>
                    </a:lnTo>
                    <a:lnTo>
                      <a:pt x="1379" y="3225"/>
                    </a:lnTo>
                    <a:lnTo>
                      <a:pt x="1375" y="3214"/>
                    </a:lnTo>
                    <a:lnTo>
                      <a:pt x="1372" y="3211"/>
                    </a:lnTo>
                    <a:lnTo>
                      <a:pt x="1369" y="3206"/>
                    </a:lnTo>
                    <a:lnTo>
                      <a:pt x="1369" y="3190"/>
                    </a:lnTo>
                    <a:lnTo>
                      <a:pt x="1374" y="3182"/>
                    </a:lnTo>
                    <a:lnTo>
                      <a:pt x="1374" y="3179"/>
                    </a:lnTo>
                    <a:lnTo>
                      <a:pt x="1370" y="3173"/>
                    </a:lnTo>
                    <a:lnTo>
                      <a:pt x="1365" y="3170"/>
                    </a:lnTo>
                    <a:lnTo>
                      <a:pt x="1355" y="3170"/>
                    </a:lnTo>
                    <a:lnTo>
                      <a:pt x="1355" y="3165"/>
                    </a:lnTo>
                    <a:lnTo>
                      <a:pt x="1352" y="3161"/>
                    </a:lnTo>
                    <a:lnTo>
                      <a:pt x="1352" y="3157"/>
                    </a:lnTo>
                    <a:lnTo>
                      <a:pt x="1347" y="3149"/>
                    </a:lnTo>
                    <a:lnTo>
                      <a:pt x="1344" y="3144"/>
                    </a:lnTo>
                    <a:lnTo>
                      <a:pt x="1338" y="3142"/>
                    </a:lnTo>
                    <a:lnTo>
                      <a:pt x="1338" y="3140"/>
                    </a:lnTo>
                    <a:lnTo>
                      <a:pt x="1338" y="3134"/>
                    </a:lnTo>
                    <a:lnTo>
                      <a:pt x="1343" y="3126"/>
                    </a:lnTo>
                    <a:lnTo>
                      <a:pt x="1343" y="3117"/>
                    </a:lnTo>
                    <a:lnTo>
                      <a:pt x="1339" y="3109"/>
                    </a:lnTo>
                    <a:lnTo>
                      <a:pt x="1339" y="3100"/>
                    </a:lnTo>
                    <a:lnTo>
                      <a:pt x="1342" y="3096"/>
                    </a:lnTo>
                    <a:lnTo>
                      <a:pt x="1348" y="3093"/>
                    </a:lnTo>
                    <a:lnTo>
                      <a:pt x="1348" y="3082"/>
                    </a:lnTo>
                    <a:lnTo>
                      <a:pt x="1355" y="3074"/>
                    </a:lnTo>
                    <a:lnTo>
                      <a:pt x="1356" y="3062"/>
                    </a:lnTo>
                    <a:lnTo>
                      <a:pt x="1358" y="3060"/>
                    </a:lnTo>
                    <a:lnTo>
                      <a:pt x="1359" y="3061"/>
                    </a:lnTo>
                    <a:lnTo>
                      <a:pt x="1364" y="3059"/>
                    </a:lnTo>
                    <a:lnTo>
                      <a:pt x="1364" y="3051"/>
                    </a:lnTo>
                    <a:lnTo>
                      <a:pt x="1366" y="3048"/>
                    </a:lnTo>
                    <a:lnTo>
                      <a:pt x="1372" y="3044"/>
                    </a:lnTo>
                    <a:lnTo>
                      <a:pt x="1379" y="3040"/>
                    </a:lnTo>
                    <a:lnTo>
                      <a:pt x="1384" y="3036"/>
                    </a:lnTo>
                    <a:lnTo>
                      <a:pt x="1385" y="3034"/>
                    </a:lnTo>
                    <a:lnTo>
                      <a:pt x="1379" y="3026"/>
                    </a:lnTo>
                    <a:lnTo>
                      <a:pt x="1378" y="3015"/>
                    </a:lnTo>
                    <a:lnTo>
                      <a:pt x="1382" y="3010"/>
                    </a:lnTo>
                    <a:lnTo>
                      <a:pt x="1386" y="3009"/>
                    </a:lnTo>
                    <a:lnTo>
                      <a:pt x="1389" y="3008"/>
                    </a:lnTo>
                    <a:lnTo>
                      <a:pt x="1404" y="3008"/>
                    </a:lnTo>
                    <a:lnTo>
                      <a:pt x="1408" y="3006"/>
                    </a:lnTo>
                    <a:lnTo>
                      <a:pt x="1413" y="3005"/>
                    </a:lnTo>
                    <a:lnTo>
                      <a:pt x="1426" y="3015"/>
                    </a:lnTo>
                    <a:lnTo>
                      <a:pt x="1434" y="3015"/>
                    </a:lnTo>
                    <a:lnTo>
                      <a:pt x="1438" y="3018"/>
                    </a:lnTo>
                    <a:lnTo>
                      <a:pt x="1441" y="3018"/>
                    </a:lnTo>
                    <a:lnTo>
                      <a:pt x="1455" y="3018"/>
                    </a:lnTo>
                    <a:lnTo>
                      <a:pt x="1466" y="3012"/>
                    </a:lnTo>
                    <a:lnTo>
                      <a:pt x="1478" y="3012"/>
                    </a:lnTo>
                    <a:lnTo>
                      <a:pt x="1487" y="3018"/>
                    </a:lnTo>
                    <a:lnTo>
                      <a:pt x="1497" y="3019"/>
                    </a:lnTo>
                    <a:lnTo>
                      <a:pt x="1501" y="3026"/>
                    </a:lnTo>
                    <a:lnTo>
                      <a:pt x="1509" y="3031"/>
                    </a:lnTo>
                    <a:lnTo>
                      <a:pt x="1513" y="3031"/>
                    </a:lnTo>
                    <a:lnTo>
                      <a:pt x="1524" y="3026"/>
                    </a:lnTo>
                    <a:lnTo>
                      <a:pt x="1532" y="3017"/>
                    </a:lnTo>
                    <a:lnTo>
                      <a:pt x="1535" y="3015"/>
                    </a:lnTo>
                    <a:lnTo>
                      <a:pt x="1536" y="3010"/>
                    </a:lnTo>
                    <a:lnTo>
                      <a:pt x="1534" y="3005"/>
                    </a:lnTo>
                    <a:lnTo>
                      <a:pt x="1535" y="3003"/>
                    </a:lnTo>
                    <a:lnTo>
                      <a:pt x="1540" y="3001"/>
                    </a:lnTo>
                    <a:lnTo>
                      <a:pt x="1545" y="3001"/>
                    </a:lnTo>
                    <a:lnTo>
                      <a:pt x="1552" y="3006"/>
                    </a:lnTo>
                    <a:lnTo>
                      <a:pt x="1556" y="3010"/>
                    </a:lnTo>
                    <a:lnTo>
                      <a:pt x="1560" y="3012"/>
                    </a:lnTo>
                    <a:lnTo>
                      <a:pt x="1563" y="3009"/>
                    </a:lnTo>
                    <a:lnTo>
                      <a:pt x="1566" y="3002"/>
                    </a:lnTo>
                    <a:lnTo>
                      <a:pt x="1570" y="3001"/>
                    </a:lnTo>
                    <a:lnTo>
                      <a:pt x="1574" y="2997"/>
                    </a:lnTo>
                    <a:lnTo>
                      <a:pt x="1574" y="2993"/>
                    </a:lnTo>
                    <a:lnTo>
                      <a:pt x="1569" y="2988"/>
                    </a:lnTo>
                    <a:lnTo>
                      <a:pt x="1561" y="2975"/>
                    </a:lnTo>
                    <a:lnTo>
                      <a:pt x="1559" y="2973"/>
                    </a:lnTo>
                    <a:lnTo>
                      <a:pt x="1559" y="2966"/>
                    </a:lnTo>
                    <a:lnTo>
                      <a:pt x="1562" y="2953"/>
                    </a:lnTo>
                    <a:lnTo>
                      <a:pt x="1561" y="2942"/>
                    </a:lnTo>
                    <a:lnTo>
                      <a:pt x="1559" y="2936"/>
                    </a:lnTo>
                    <a:lnTo>
                      <a:pt x="1558" y="2936"/>
                    </a:lnTo>
                    <a:lnTo>
                      <a:pt x="1553" y="2937"/>
                    </a:lnTo>
                    <a:lnTo>
                      <a:pt x="1548" y="2933"/>
                    </a:lnTo>
                    <a:lnTo>
                      <a:pt x="1549" y="2931"/>
                    </a:lnTo>
                    <a:lnTo>
                      <a:pt x="1552" y="2924"/>
                    </a:lnTo>
                    <a:lnTo>
                      <a:pt x="1554" y="2921"/>
                    </a:lnTo>
                    <a:lnTo>
                      <a:pt x="1550" y="2921"/>
                    </a:lnTo>
                    <a:lnTo>
                      <a:pt x="1546" y="2920"/>
                    </a:lnTo>
                    <a:lnTo>
                      <a:pt x="1542" y="2914"/>
                    </a:lnTo>
                    <a:lnTo>
                      <a:pt x="1532" y="2908"/>
                    </a:lnTo>
                    <a:lnTo>
                      <a:pt x="1525" y="2905"/>
                    </a:lnTo>
                    <a:lnTo>
                      <a:pt x="1521" y="2902"/>
                    </a:lnTo>
                    <a:lnTo>
                      <a:pt x="1514" y="2895"/>
                    </a:lnTo>
                    <a:lnTo>
                      <a:pt x="1510" y="2895"/>
                    </a:lnTo>
                    <a:lnTo>
                      <a:pt x="1508" y="2894"/>
                    </a:lnTo>
                    <a:lnTo>
                      <a:pt x="1501" y="2889"/>
                    </a:lnTo>
                    <a:lnTo>
                      <a:pt x="1484" y="2890"/>
                    </a:lnTo>
                    <a:lnTo>
                      <a:pt x="1479" y="2888"/>
                    </a:lnTo>
                    <a:lnTo>
                      <a:pt x="1476" y="2883"/>
                    </a:lnTo>
                    <a:lnTo>
                      <a:pt x="1472" y="2881"/>
                    </a:lnTo>
                    <a:lnTo>
                      <a:pt x="1469" y="2882"/>
                    </a:lnTo>
                    <a:lnTo>
                      <a:pt x="1466" y="2882"/>
                    </a:lnTo>
                    <a:lnTo>
                      <a:pt x="1460" y="2878"/>
                    </a:lnTo>
                    <a:lnTo>
                      <a:pt x="1457" y="2879"/>
                    </a:lnTo>
                    <a:lnTo>
                      <a:pt x="1456" y="2880"/>
                    </a:lnTo>
                    <a:lnTo>
                      <a:pt x="1456" y="2881"/>
                    </a:lnTo>
                    <a:lnTo>
                      <a:pt x="1453" y="2885"/>
                    </a:lnTo>
                    <a:lnTo>
                      <a:pt x="1452" y="2886"/>
                    </a:lnTo>
                    <a:lnTo>
                      <a:pt x="1448" y="2886"/>
                    </a:lnTo>
                    <a:lnTo>
                      <a:pt x="1444" y="2889"/>
                    </a:lnTo>
                    <a:lnTo>
                      <a:pt x="1438" y="2892"/>
                    </a:lnTo>
                    <a:lnTo>
                      <a:pt x="1437" y="2892"/>
                    </a:lnTo>
                    <a:lnTo>
                      <a:pt x="1435" y="2891"/>
                    </a:lnTo>
                    <a:lnTo>
                      <a:pt x="1431" y="2888"/>
                    </a:lnTo>
                    <a:lnTo>
                      <a:pt x="1428" y="2882"/>
                    </a:lnTo>
                    <a:lnTo>
                      <a:pt x="1428" y="2874"/>
                    </a:lnTo>
                    <a:lnTo>
                      <a:pt x="1427" y="2870"/>
                    </a:lnTo>
                    <a:lnTo>
                      <a:pt x="1429" y="2864"/>
                    </a:lnTo>
                    <a:lnTo>
                      <a:pt x="1429" y="2852"/>
                    </a:lnTo>
                    <a:lnTo>
                      <a:pt x="1435" y="2840"/>
                    </a:lnTo>
                    <a:lnTo>
                      <a:pt x="1435" y="2827"/>
                    </a:lnTo>
                    <a:lnTo>
                      <a:pt x="1436" y="2821"/>
                    </a:lnTo>
                    <a:lnTo>
                      <a:pt x="1436" y="2810"/>
                    </a:lnTo>
                    <a:lnTo>
                      <a:pt x="1436" y="2808"/>
                    </a:lnTo>
                    <a:lnTo>
                      <a:pt x="1417" y="2800"/>
                    </a:lnTo>
                    <a:lnTo>
                      <a:pt x="1401" y="2787"/>
                    </a:lnTo>
                    <a:lnTo>
                      <a:pt x="1394" y="2789"/>
                    </a:lnTo>
                    <a:lnTo>
                      <a:pt x="1391" y="2788"/>
                    </a:lnTo>
                    <a:lnTo>
                      <a:pt x="1383" y="2788"/>
                    </a:lnTo>
                    <a:lnTo>
                      <a:pt x="1375" y="2791"/>
                    </a:lnTo>
                    <a:lnTo>
                      <a:pt x="1369" y="2788"/>
                    </a:lnTo>
                    <a:lnTo>
                      <a:pt x="1363" y="2790"/>
                    </a:lnTo>
                    <a:lnTo>
                      <a:pt x="1357" y="2784"/>
                    </a:lnTo>
                    <a:lnTo>
                      <a:pt x="1353" y="2784"/>
                    </a:lnTo>
                    <a:lnTo>
                      <a:pt x="1345" y="2779"/>
                    </a:lnTo>
                    <a:lnTo>
                      <a:pt x="1327" y="2778"/>
                    </a:lnTo>
                    <a:lnTo>
                      <a:pt x="1322" y="2776"/>
                    </a:lnTo>
                    <a:lnTo>
                      <a:pt x="1318" y="2772"/>
                    </a:lnTo>
                    <a:lnTo>
                      <a:pt x="1328" y="2763"/>
                    </a:lnTo>
                    <a:lnTo>
                      <a:pt x="1333" y="2751"/>
                    </a:lnTo>
                    <a:lnTo>
                      <a:pt x="1341" y="2747"/>
                    </a:lnTo>
                    <a:lnTo>
                      <a:pt x="1341" y="2739"/>
                    </a:lnTo>
                    <a:lnTo>
                      <a:pt x="1343" y="2737"/>
                    </a:lnTo>
                    <a:lnTo>
                      <a:pt x="1346" y="2734"/>
                    </a:lnTo>
                    <a:lnTo>
                      <a:pt x="1353" y="2735"/>
                    </a:lnTo>
                    <a:lnTo>
                      <a:pt x="1357" y="2736"/>
                    </a:lnTo>
                    <a:lnTo>
                      <a:pt x="1363" y="2736"/>
                    </a:lnTo>
                    <a:lnTo>
                      <a:pt x="1366" y="2738"/>
                    </a:lnTo>
                    <a:lnTo>
                      <a:pt x="1372" y="2738"/>
                    </a:lnTo>
                    <a:lnTo>
                      <a:pt x="1374" y="2736"/>
                    </a:lnTo>
                    <a:lnTo>
                      <a:pt x="1374" y="2725"/>
                    </a:lnTo>
                    <a:lnTo>
                      <a:pt x="1377" y="2720"/>
                    </a:lnTo>
                    <a:lnTo>
                      <a:pt x="1386" y="2722"/>
                    </a:lnTo>
                    <a:lnTo>
                      <a:pt x="1390" y="2730"/>
                    </a:lnTo>
                    <a:lnTo>
                      <a:pt x="1398" y="2727"/>
                    </a:lnTo>
                    <a:lnTo>
                      <a:pt x="1411" y="2738"/>
                    </a:lnTo>
                    <a:lnTo>
                      <a:pt x="1421" y="2738"/>
                    </a:lnTo>
                    <a:lnTo>
                      <a:pt x="1425" y="2736"/>
                    </a:lnTo>
                    <a:lnTo>
                      <a:pt x="1428" y="2736"/>
                    </a:lnTo>
                    <a:lnTo>
                      <a:pt x="1434" y="2738"/>
                    </a:lnTo>
                    <a:lnTo>
                      <a:pt x="1438" y="2738"/>
                    </a:lnTo>
                    <a:lnTo>
                      <a:pt x="1447" y="2734"/>
                    </a:lnTo>
                    <a:lnTo>
                      <a:pt x="1451" y="2734"/>
                    </a:lnTo>
                    <a:lnTo>
                      <a:pt x="1455" y="2732"/>
                    </a:lnTo>
                    <a:lnTo>
                      <a:pt x="1458" y="2732"/>
                    </a:lnTo>
                    <a:lnTo>
                      <a:pt x="1465" y="2736"/>
                    </a:lnTo>
                    <a:lnTo>
                      <a:pt x="1478" y="2739"/>
                    </a:lnTo>
                    <a:lnTo>
                      <a:pt x="1492" y="2749"/>
                    </a:lnTo>
                    <a:lnTo>
                      <a:pt x="1499" y="2749"/>
                    </a:lnTo>
                    <a:lnTo>
                      <a:pt x="1502" y="2747"/>
                    </a:lnTo>
                    <a:lnTo>
                      <a:pt x="1507" y="2747"/>
                    </a:lnTo>
                    <a:lnTo>
                      <a:pt x="1517" y="2756"/>
                    </a:lnTo>
                    <a:lnTo>
                      <a:pt x="1519" y="2756"/>
                    </a:lnTo>
                    <a:lnTo>
                      <a:pt x="1522" y="2754"/>
                    </a:lnTo>
                    <a:lnTo>
                      <a:pt x="1528" y="2754"/>
                    </a:lnTo>
                    <a:lnTo>
                      <a:pt x="1530" y="2751"/>
                    </a:lnTo>
                    <a:lnTo>
                      <a:pt x="1548" y="2751"/>
                    </a:lnTo>
                    <a:lnTo>
                      <a:pt x="1551" y="2748"/>
                    </a:lnTo>
                    <a:lnTo>
                      <a:pt x="1556" y="2749"/>
                    </a:lnTo>
                    <a:lnTo>
                      <a:pt x="1560" y="2747"/>
                    </a:lnTo>
                    <a:lnTo>
                      <a:pt x="1566" y="2756"/>
                    </a:lnTo>
                    <a:lnTo>
                      <a:pt x="1572" y="2760"/>
                    </a:lnTo>
                    <a:lnTo>
                      <a:pt x="1573" y="2763"/>
                    </a:lnTo>
                    <a:lnTo>
                      <a:pt x="1581" y="2768"/>
                    </a:lnTo>
                    <a:lnTo>
                      <a:pt x="1584" y="2768"/>
                    </a:lnTo>
                    <a:lnTo>
                      <a:pt x="1590" y="2768"/>
                    </a:lnTo>
                    <a:lnTo>
                      <a:pt x="1596" y="2764"/>
                    </a:lnTo>
                    <a:lnTo>
                      <a:pt x="1620" y="2764"/>
                    </a:lnTo>
                    <a:lnTo>
                      <a:pt x="1624" y="2760"/>
                    </a:lnTo>
                    <a:lnTo>
                      <a:pt x="1628" y="2759"/>
                    </a:lnTo>
                    <a:lnTo>
                      <a:pt x="1631" y="2759"/>
                    </a:lnTo>
                    <a:lnTo>
                      <a:pt x="1634" y="2759"/>
                    </a:lnTo>
                    <a:lnTo>
                      <a:pt x="1636" y="2761"/>
                    </a:lnTo>
                    <a:lnTo>
                      <a:pt x="1639" y="2763"/>
                    </a:lnTo>
                    <a:lnTo>
                      <a:pt x="1643" y="2764"/>
                    </a:lnTo>
                    <a:lnTo>
                      <a:pt x="1647" y="2764"/>
                    </a:lnTo>
                    <a:lnTo>
                      <a:pt x="1654" y="2759"/>
                    </a:lnTo>
                    <a:lnTo>
                      <a:pt x="1658" y="2758"/>
                    </a:lnTo>
                    <a:lnTo>
                      <a:pt x="1659" y="2756"/>
                    </a:lnTo>
                    <a:lnTo>
                      <a:pt x="1663" y="2754"/>
                    </a:lnTo>
                    <a:lnTo>
                      <a:pt x="1666" y="2746"/>
                    </a:lnTo>
                    <a:lnTo>
                      <a:pt x="1679" y="2738"/>
                    </a:lnTo>
                    <a:lnTo>
                      <a:pt x="1681" y="2734"/>
                    </a:lnTo>
                    <a:lnTo>
                      <a:pt x="1683" y="2728"/>
                    </a:lnTo>
                    <a:lnTo>
                      <a:pt x="1684" y="2727"/>
                    </a:lnTo>
                    <a:lnTo>
                      <a:pt x="1686" y="2725"/>
                    </a:lnTo>
                    <a:lnTo>
                      <a:pt x="1690" y="2727"/>
                    </a:lnTo>
                    <a:lnTo>
                      <a:pt x="1696" y="2728"/>
                    </a:lnTo>
                    <a:lnTo>
                      <a:pt x="1698" y="2732"/>
                    </a:lnTo>
                    <a:lnTo>
                      <a:pt x="1699" y="2738"/>
                    </a:lnTo>
                    <a:lnTo>
                      <a:pt x="1703" y="2744"/>
                    </a:lnTo>
                    <a:lnTo>
                      <a:pt x="1703" y="2750"/>
                    </a:lnTo>
                    <a:lnTo>
                      <a:pt x="1704" y="2755"/>
                    </a:lnTo>
                    <a:lnTo>
                      <a:pt x="1705" y="2760"/>
                    </a:lnTo>
                    <a:lnTo>
                      <a:pt x="1703" y="2764"/>
                    </a:lnTo>
                    <a:lnTo>
                      <a:pt x="1704" y="2766"/>
                    </a:lnTo>
                    <a:lnTo>
                      <a:pt x="1707" y="2770"/>
                    </a:lnTo>
                    <a:lnTo>
                      <a:pt x="1712" y="2774"/>
                    </a:lnTo>
                    <a:lnTo>
                      <a:pt x="1717" y="2772"/>
                    </a:lnTo>
                    <a:lnTo>
                      <a:pt x="1721" y="2768"/>
                    </a:lnTo>
                    <a:lnTo>
                      <a:pt x="1730" y="2782"/>
                    </a:lnTo>
                    <a:lnTo>
                      <a:pt x="1730" y="2785"/>
                    </a:lnTo>
                    <a:lnTo>
                      <a:pt x="1732" y="2786"/>
                    </a:lnTo>
                    <a:lnTo>
                      <a:pt x="1739" y="2792"/>
                    </a:lnTo>
                    <a:lnTo>
                      <a:pt x="1743" y="2792"/>
                    </a:lnTo>
                    <a:lnTo>
                      <a:pt x="1745" y="2791"/>
                    </a:lnTo>
                    <a:lnTo>
                      <a:pt x="1745" y="2785"/>
                    </a:lnTo>
                    <a:lnTo>
                      <a:pt x="1746" y="2780"/>
                    </a:lnTo>
                    <a:lnTo>
                      <a:pt x="1752" y="2772"/>
                    </a:lnTo>
                    <a:lnTo>
                      <a:pt x="1760" y="2769"/>
                    </a:lnTo>
                    <a:lnTo>
                      <a:pt x="1766" y="2768"/>
                    </a:lnTo>
                    <a:lnTo>
                      <a:pt x="1769" y="2770"/>
                    </a:lnTo>
                    <a:lnTo>
                      <a:pt x="1774" y="2771"/>
                    </a:lnTo>
                    <a:lnTo>
                      <a:pt x="1777" y="2770"/>
                    </a:lnTo>
                    <a:lnTo>
                      <a:pt x="1779" y="2768"/>
                    </a:lnTo>
                    <a:lnTo>
                      <a:pt x="1777" y="2764"/>
                    </a:lnTo>
                    <a:lnTo>
                      <a:pt x="1777" y="2754"/>
                    </a:lnTo>
                    <a:lnTo>
                      <a:pt x="1783" y="2746"/>
                    </a:lnTo>
                    <a:lnTo>
                      <a:pt x="1790" y="2744"/>
                    </a:lnTo>
                    <a:lnTo>
                      <a:pt x="1793" y="2741"/>
                    </a:lnTo>
                    <a:lnTo>
                      <a:pt x="1798" y="2744"/>
                    </a:lnTo>
                    <a:lnTo>
                      <a:pt x="1802" y="2744"/>
                    </a:lnTo>
                    <a:lnTo>
                      <a:pt x="1804" y="2746"/>
                    </a:lnTo>
                    <a:lnTo>
                      <a:pt x="1809" y="2745"/>
                    </a:lnTo>
                    <a:lnTo>
                      <a:pt x="1820" y="2732"/>
                    </a:lnTo>
                    <a:lnTo>
                      <a:pt x="1824" y="2725"/>
                    </a:lnTo>
                    <a:lnTo>
                      <a:pt x="1825" y="2724"/>
                    </a:lnTo>
                    <a:lnTo>
                      <a:pt x="1831" y="2720"/>
                    </a:lnTo>
                    <a:lnTo>
                      <a:pt x="1832" y="2707"/>
                    </a:lnTo>
                    <a:lnTo>
                      <a:pt x="1834" y="2704"/>
                    </a:lnTo>
                    <a:lnTo>
                      <a:pt x="1838" y="2703"/>
                    </a:lnTo>
                    <a:lnTo>
                      <a:pt x="1840" y="2699"/>
                    </a:lnTo>
                    <a:lnTo>
                      <a:pt x="1836" y="2696"/>
                    </a:lnTo>
                    <a:lnTo>
                      <a:pt x="1836" y="2693"/>
                    </a:lnTo>
                    <a:lnTo>
                      <a:pt x="1841" y="2692"/>
                    </a:lnTo>
                    <a:lnTo>
                      <a:pt x="1846" y="2687"/>
                    </a:lnTo>
                    <a:lnTo>
                      <a:pt x="1845" y="2685"/>
                    </a:lnTo>
                    <a:lnTo>
                      <a:pt x="1845" y="2682"/>
                    </a:lnTo>
                    <a:lnTo>
                      <a:pt x="1844" y="2675"/>
                    </a:lnTo>
                    <a:lnTo>
                      <a:pt x="1846" y="2672"/>
                    </a:lnTo>
                    <a:lnTo>
                      <a:pt x="1841" y="2665"/>
                    </a:lnTo>
                    <a:lnTo>
                      <a:pt x="1839" y="2654"/>
                    </a:lnTo>
                    <a:lnTo>
                      <a:pt x="1835" y="2646"/>
                    </a:lnTo>
                    <a:lnTo>
                      <a:pt x="1838" y="2643"/>
                    </a:lnTo>
                    <a:lnTo>
                      <a:pt x="1841" y="2640"/>
                    </a:lnTo>
                    <a:lnTo>
                      <a:pt x="1845" y="2630"/>
                    </a:lnTo>
                    <a:lnTo>
                      <a:pt x="1844" y="2625"/>
                    </a:lnTo>
                    <a:lnTo>
                      <a:pt x="1845" y="2620"/>
                    </a:lnTo>
                    <a:lnTo>
                      <a:pt x="1843" y="2612"/>
                    </a:lnTo>
                    <a:lnTo>
                      <a:pt x="1836" y="2603"/>
                    </a:lnTo>
                    <a:lnTo>
                      <a:pt x="1836" y="2595"/>
                    </a:lnTo>
                    <a:lnTo>
                      <a:pt x="1839" y="2592"/>
                    </a:lnTo>
                    <a:lnTo>
                      <a:pt x="1839" y="2588"/>
                    </a:lnTo>
                    <a:lnTo>
                      <a:pt x="1835" y="2582"/>
                    </a:lnTo>
                    <a:lnTo>
                      <a:pt x="1823" y="2574"/>
                    </a:lnTo>
                    <a:lnTo>
                      <a:pt x="1822" y="2571"/>
                    </a:lnTo>
                    <a:lnTo>
                      <a:pt x="1810" y="2563"/>
                    </a:lnTo>
                    <a:lnTo>
                      <a:pt x="1802" y="2563"/>
                    </a:lnTo>
                    <a:lnTo>
                      <a:pt x="1797" y="2560"/>
                    </a:lnTo>
                    <a:lnTo>
                      <a:pt x="1792" y="2556"/>
                    </a:lnTo>
                    <a:lnTo>
                      <a:pt x="1790" y="2549"/>
                    </a:lnTo>
                    <a:lnTo>
                      <a:pt x="1781" y="2546"/>
                    </a:lnTo>
                    <a:lnTo>
                      <a:pt x="1779" y="2543"/>
                    </a:lnTo>
                    <a:lnTo>
                      <a:pt x="1778" y="2541"/>
                    </a:lnTo>
                    <a:lnTo>
                      <a:pt x="1777" y="2523"/>
                    </a:lnTo>
                    <a:lnTo>
                      <a:pt x="1771" y="2511"/>
                    </a:lnTo>
                    <a:lnTo>
                      <a:pt x="1770" y="2510"/>
                    </a:lnTo>
                    <a:lnTo>
                      <a:pt x="1768" y="2501"/>
                    </a:lnTo>
                    <a:lnTo>
                      <a:pt x="1760" y="2489"/>
                    </a:lnTo>
                    <a:lnTo>
                      <a:pt x="1756" y="2488"/>
                    </a:lnTo>
                    <a:lnTo>
                      <a:pt x="1751" y="2490"/>
                    </a:lnTo>
                    <a:lnTo>
                      <a:pt x="1745" y="2488"/>
                    </a:lnTo>
                    <a:lnTo>
                      <a:pt x="1743" y="2487"/>
                    </a:lnTo>
                    <a:lnTo>
                      <a:pt x="1741" y="2481"/>
                    </a:lnTo>
                    <a:lnTo>
                      <a:pt x="1735" y="2474"/>
                    </a:lnTo>
                    <a:lnTo>
                      <a:pt x="1732" y="2472"/>
                    </a:lnTo>
                    <a:lnTo>
                      <a:pt x="1722" y="2467"/>
                    </a:lnTo>
                    <a:lnTo>
                      <a:pt x="1720" y="2467"/>
                    </a:lnTo>
                    <a:lnTo>
                      <a:pt x="1714" y="2470"/>
                    </a:lnTo>
                    <a:lnTo>
                      <a:pt x="1704" y="2466"/>
                    </a:lnTo>
                    <a:lnTo>
                      <a:pt x="1701" y="2460"/>
                    </a:lnTo>
                    <a:lnTo>
                      <a:pt x="1699" y="2451"/>
                    </a:lnTo>
                    <a:lnTo>
                      <a:pt x="1700" y="2447"/>
                    </a:lnTo>
                    <a:lnTo>
                      <a:pt x="1703" y="2445"/>
                    </a:lnTo>
                    <a:lnTo>
                      <a:pt x="1707" y="2444"/>
                    </a:lnTo>
                    <a:lnTo>
                      <a:pt x="1710" y="2436"/>
                    </a:lnTo>
                    <a:lnTo>
                      <a:pt x="1716" y="2432"/>
                    </a:lnTo>
                    <a:lnTo>
                      <a:pt x="1722" y="2430"/>
                    </a:lnTo>
                    <a:lnTo>
                      <a:pt x="1726" y="2424"/>
                    </a:lnTo>
                    <a:lnTo>
                      <a:pt x="1725" y="2419"/>
                    </a:lnTo>
                    <a:lnTo>
                      <a:pt x="1718" y="2415"/>
                    </a:lnTo>
                    <a:lnTo>
                      <a:pt x="1717" y="2404"/>
                    </a:lnTo>
                    <a:lnTo>
                      <a:pt x="1712" y="2403"/>
                    </a:lnTo>
                    <a:lnTo>
                      <a:pt x="1711" y="2403"/>
                    </a:lnTo>
                    <a:lnTo>
                      <a:pt x="1707" y="2398"/>
                    </a:lnTo>
                    <a:lnTo>
                      <a:pt x="1709" y="2396"/>
                    </a:lnTo>
                    <a:lnTo>
                      <a:pt x="1709" y="2394"/>
                    </a:lnTo>
                    <a:lnTo>
                      <a:pt x="1706" y="2392"/>
                    </a:lnTo>
                    <a:lnTo>
                      <a:pt x="1704" y="2392"/>
                    </a:lnTo>
                    <a:lnTo>
                      <a:pt x="1701" y="2395"/>
                    </a:lnTo>
                    <a:lnTo>
                      <a:pt x="1700" y="2395"/>
                    </a:lnTo>
                    <a:lnTo>
                      <a:pt x="1699" y="2394"/>
                    </a:lnTo>
                    <a:lnTo>
                      <a:pt x="1697" y="2394"/>
                    </a:lnTo>
                    <a:lnTo>
                      <a:pt x="1696" y="2388"/>
                    </a:lnTo>
                    <a:lnTo>
                      <a:pt x="1696" y="2385"/>
                    </a:lnTo>
                    <a:lnTo>
                      <a:pt x="1695" y="2382"/>
                    </a:lnTo>
                    <a:lnTo>
                      <a:pt x="1695" y="2377"/>
                    </a:lnTo>
                    <a:lnTo>
                      <a:pt x="1698" y="2372"/>
                    </a:lnTo>
                    <a:lnTo>
                      <a:pt x="1696" y="2366"/>
                    </a:lnTo>
                    <a:lnTo>
                      <a:pt x="1697" y="2362"/>
                    </a:lnTo>
                    <a:lnTo>
                      <a:pt x="1700" y="2356"/>
                    </a:lnTo>
                    <a:lnTo>
                      <a:pt x="1708" y="2351"/>
                    </a:lnTo>
                    <a:lnTo>
                      <a:pt x="1712" y="2340"/>
                    </a:lnTo>
                    <a:lnTo>
                      <a:pt x="1715" y="2337"/>
                    </a:lnTo>
                    <a:lnTo>
                      <a:pt x="1712" y="2330"/>
                    </a:lnTo>
                    <a:lnTo>
                      <a:pt x="1709" y="2330"/>
                    </a:lnTo>
                    <a:lnTo>
                      <a:pt x="1705" y="2329"/>
                    </a:lnTo>
                    <a:lnTo>
                      <a:pt x="1696" y="2322"/>
                    </a:lnTo>
                    <a:lnTo>
                      <a:pt x="1688" y="2322"/>
                    </a:lnTo>
                    <a:lnTo>
                      <a:pt x="1685" y="2316"/>
                    </a:lnTo>
                    <a:lnTo>
                      <a:pt x="1679" y="2312"/>
                    </a:lnTo>
                    <a:lnTo>
                      <a:pt x="1669" y="2311"/>
                    </a:lnTo>
                    <a:lnTo>
                      <a:pt x="1662" y="2303"/>
                    </a:lnTo>
                    <a:lnTo>
                      <a:pt x="1649" y="2303"/>
                    </a:lnTo>
                    <a:lnTo>
                      <a:pt x="1647" y="2299"/>
                    </a:lnTo>
                    <a:lnTo>
                      <a:pt x="1643" y="2287"/>
                    </a:lnTo>
                    <a:lnTo>
                      <a:pt x="1644" y="2283"/>
                    </a:lnTo>
                    <a:lnTo>
                      <a:pt x="1645" y="2281"/>
                    </a:lnTo>
                    <a:lnTo>
                      <a:pt x="1651" y="2280"/>
                    </a:lnTo>
                    <a:lnTo>
                      <a:pt x="1655" y="2273"/>
                    </a:lnTo>
                    <a:lnTo>
                      <a:pt x="1665" y="2264"/>
                    </a:lnTo>
                    <a:lnTo>
                      <a:pt x="1666" y="2262"/>
                    </a:lnTo>
                    <a:lnTo>
                      <a:pt x="1666" y="2260"/>
                    </a:lnTo>
                    <a:lnTo>
                      <a:pt x="1663" y="2249"/>
                    </a:lnTo>
                    <a:lnTo>
                      <a:pt x="1659" y="2244"/>
                    </a:lnTo>
                    <a:lnTo>
                      <a:pt x="1659" y="2240"/>
                    </a:lnTo>
                    <a:lnTo>
                      <a:pt x="1660" y="2233"/>
                    </a:lnTo>
                    <a:lnTo>
                      <a:pt x="1660" y="2231"/>
                    </a:lnTo>
                    <a:lnTo>
                      <a:pt x="1658" y="2229"/>
                    </a:lnTo>
                    <a:lnTo>
                      <a:pt x="1654" y="2229"/>
                    </a:lnTo>
                    <a:lnTo>
                      <a:pt x="1651" y="2231"/>
                    </a:lnTo>
                    <a:lnTo>
                      <a:pt x="1648" y="2231"/>
                    </a:lnTo>
                    <a:lnTo>
                      <a:pt x="1643" y="2227"/>
                    </a:lnTo>
                    <a:lnTo>
                      <a:pt x="1641" y="2227"/>
                    </a:lnTo>
                    <a:lnTo>
                      <a:pt x="1638" y="2225"/>
                    </a:lnTo>
                    <a:lnTo>
                      <a:pt x="1632" y="2207"/>
                    </a:lnTo>
                    <a:lnTo>
                      <a:pt x="1624" y="2195"/>
                    </a:lnTo>
                    <a:lnTo>
                      <a:pt x="1621" y="2185"/>
                    </a:lnTo>
                    <a:lnTo>
                      <a:pt x="1621" y="2182"/>
                    </a:lnTo>
                    <a:lnTo>
                      <a:pt x="1625" y="2176"/>
                    </a:lnTo>
                    <a:lnTo>
                      <a:pt x="1635" y="2169"/>
                    </a:lnTo>
                    <a:lnTo>
                      <a:pt x="1638" y="2165"/>
                    </a:lnTo>
                    <a:lnTo>
                      <a:pt x="1637" y="2161"/>
                    </a:lnTo>
                    <a:lnTo>
                      <a:pt x="1636" y="2160"/>
                    </a:lnTo>
                    <a:lnTo>
                      <a:pt x="1626" y="2160"/>
                    </a:lnTo>
                    <a:lnTo>
                      <a:pt x="1623" y="2158"/>
                    </a:lnTo>
                    <a:lnTo>
                      <a:pt x="1624" y="2156"/>
                    </a:lnTo>
                    <a:lnTo>
                      <a:pt x="1624" y="2150"/>
                    </a:lnTo>
                    <a:lnTo>
                      <a:pt x="1620" y="2149"/>
                    </a:lnTo>
                    <a:lnTo>
                      <a:pt x="1613" y="2147"/>
                    </a:lnTo>
                    <a:lnTo>
                      <a:pt x="1607" y="2145"/>
                    </a:lnTo>
                    <a:lnTo>
                      <a:pt x="1600" y="2144"/>
                    </a:lnTo>
                    <a:lnTo>
                      <a:pt x="1598" y="2144"/>
                    </a:lnTo>
                    <a:lnTo>
                      <a:pt x="1593" y="2133"/>
                    </a:lnTo>
                    <a:lnTo>
                      <a:pt x="1592" y="2127"/>
                    </a:lnTo>
                    <a:lnTo>
                      <a:pt x="1591" y="2122"/>
                    </a:lnTo>
                    <a:lnTo>
                      <a:pt x="1585" y="2118"/>
                    </a:lnTo>
                    <a:lnTo>
                      <a:pt x="1584" y="2114"/>
                    </a:lnTo>
                    <a:lnTo>
                      <a:pt x="1586" y="2102"/>
                    </a:lnTo>
                    <a:lnTo>
                      <a:pt x="1586" y="2096"/>
                    </a:lnTo>
                    <a:lnTo>
                      <a:pt x="1583" y="2086"/>
                    </a:lnTo>
                    <a:lnTo>
                      <a:pt x="1585" y="2075"/>
                    </a:lnTo>
                    <a:lnTo>
                      <a:pt x="1583" y="2071"/>
                    </a:lnTo>
                    <a:lnTo>
                      <a:pt x="1582" y="2066"/>
                    </a:lnTo>
                    <a:lnTo>
                      <a:pt x="1582" y="2063"/>
                    </a:lnTo>
                    <a:lnTo>
                      <a:pt x="1583" y="2058"/>
                    </a:lnTo>
                    <a:lnTo>
                      <a:pt x="1586" y="2050"/>
                    </a:lnTo>
                    <a:lnTo>
                      <a:pt x="1587" y="2041"/>
                    </a:lnTo>
                    <a:lnTo>
                      <a:pt x="1593" y="2035"/>
                    </a:lnTo>
                    <a:lnTo>
                      <a:pt x="1597" y="2029"/>
                    </a:lnTo>
                    <a:lnTo>
                      <a:pt x="1594" y="2023"/>
                    </a:lnTo>
                    <a:lnTo>
                      <a:pt x="1585" y="2015"/>
                    </a:lnTo>
                    <a:lnTo>
                      <a:pt x="1585" y="2009"/>
                    </a:lnTo>
                    <a:lnTo>
                      <a:pt x="1590" y="1998"/>
                    </a:lnTo>
                    <a:lnTo>
                      <a:pt x="1590" y="1990"/>
                    </a:lnTo>
                    <a:lnTo>
                      <a:pt x="1594" y="1981"/>
                    </a:lnTo>
                    <a:lnTo>
                      <a:pt x="1595" y="1977"/>
                    </a:lnTo>
                    <a:lnTo>
                      <a:pt x="1600" y="1972"/>
                    </a:lnTo>
                    <a:lnTo>
                      <a:pt x="1603" y="1971"/>
                    </a:lnTo>
                    <a:lnTo>
                      <a:pt x="1607" y="1966"/>
                    </a:lnTo>
                    <a:lnTo>
                      <a:pt x="1611" y="1961"/>
                    </a:lnTo>
                    <a:lnTo>
                      <a:pt x="1612" y="1952"/>
                    </a:lnTo>
                    <a:lnTo>
                      <a:pt x="1616" y="1948"/>
                    </a:lnTo>
                    <a:lnTo>
                      <a:pt x="1615" y="1942"/>
                    </a:lnTo>
                    <a:lnTo>
                      <a:pt x="1617" y="1933"/>
                    </a:lnTo>
                    <a:lnTo>
                      <a:pt x="1620" y="1925"/>
                    </a:lnTo>
                    <a:lnTo>
                      <a:pt x="1624" y="1907"/>
                    </a:lnTo>
                    <a:lnTo>
                      <a:pt x="1623" y="1900"/>
                    </a:lnTo>
                    <a:lnTo>
                      <a:pt x="1623" y="1882"/>
                    </a:lnTo>
                    <a:lnTo>
                      <a:pt x="1628" y="1876"/>
                    </a:lnTo>
                    <a:lnTo>
                      <a:pt x="1632" y="1864"/>
                    </a:lnTo>
                    <a:lnTo>
                      <a:pt x="1634" y="1855"/>
                    </a:lnTo>
                    <a:lnTo>
                      <a:pt x="1637" y="1850"/>
                    </a:lnTo>
                    <a:lnTo>
                      <a:pt x="1637" y="1846"/>
                    </a:lnTo>
                    <a:lnTo>
                      <a:pt x="1636" y="1844"/>
                    </a:lnTo>
                    <a:lnTo>
                      <a:pt x="1637" y="1837"/>
                    </a:lnTo>
                    <a:lnTo>
                      <a:pt x="1645" y="1836"/>
                    </a:lnTo>
                    <a:lnTo>
                      <a:pt x="1648" y="1830"/>
                    </a:lnTo>
                    <a:lnTo>
                      <a:pt x="1651" y="1824"/>
                    </a:lnTo>
                    <a:lnTo>
                      <a:pt x="1656" y="1817"/>
                    </a:lnTo>
                    <a:lnTo>
                      <a:pt x="1657" y="1812"/>
                    </a:lnTo>
                    <a:lnTo>
                      <a:pt x="1663" y="1803"/>
                    </a:lnTo>
                    <a:lnTo>
                      <a:pt x="1670" y="1801"/>
                    </a:lnTo>
                    <a:lnTo>
                      <a:pt x="1677" y="1797"/>
                    </a:lnTo>
                    <a:lnTo>
                      <a:pt x="1681" y="1793"/>
                    </a:lnTo>
                    <a:lnTo>
                      <a:pt x="1685" y="1787"/>
                    </a:lnTo>
                    <a:lnTo>
                      <a:pt x="1690" y="1782"/>
                    </a:lnTo>
                    <a:lnTo>
                      <a:pt x="1689" y="1776"/>
                    </a:lnTo>
                    <a:lnTo>
                      <a:pt x="1691" y="1770"/>
                    </a:lnTo>
                    <a:lnTo>
                      <a:pt x="1689" y="1761"/>
                    </a:lnTo>
                    <a:lnTo>
                      <a:pt x="1687" y="1755"/>
                    </a:lnTo>
                    <a:lnTo>
                      <a:pt x="1686" y="1750"/>
                    </a:lnTo>
                    <a:lnTo>
                      <a:pt x="1691" y="1747"/>
                    </a:lnTo>
                    <a:lnTo>
                      <a:pt x="1693" y="1742"/>
                    </a:lnTo>
                    <a:lnTo>
                      <a:pt x="1693" y="1734"/>
                    </a:lnTo>
                    <a:lnTo>
                      <a:pt x="1688" y="1728"/>
                    </a:lnTo>
                    <a:lnTo>
                      <a:pt x="1689" y="1724"/>
                    </a:lnTo>
                    <a:lnTo>
                      <a:pt x="1690" y="1720"/>
                    </a:lnTo>
                    <a:lnTo>
                      <a:pt x="1694" y="1714"/>
                    </a:lnTo>
                    <a:lnTo>
                      <a:pt x="1696" y="1709"/>
                    </a:lnTo>
                    <a:lnTo>
                      <a:pt x="1696" y="1701"/>
                    </a:lnTo>
                    <a:lnTo>
                      <a:pt x="1694" y="1694"/>
                    </a:lnTo>
                    <a:lnTo>
                      <a:pt x="1689" y="1690"/>
                    </a:lnTo>
                    <a:lnTo>
                      <a:pt x="1689" y="1685"/>
                    </a:lnTo>
                    <a:lnTo>
                      <a:pt x="1686" y="1678"/>
                    </a:lnTo>
                    <a:lnTo>
                      <a:pt x="1685" y="1670"/>
                    </a:lnTo>
                    <a:lnTo>
                      <a:pt x="1684" y="1660"/>
                    </a:lnTo>
                    <a:lnTo>
                      <a:pt x="1683" y="1650"/>
                    </a:lnTo>
                    <a:lnTo>
                      <a:pt x="1681" y="1640"/>
                    </a:lnTo>
                    <a:lnTo>
                      <a:pt x="1680" y="1630"/>
                    </a:lnTo>
                    <a:lnTo>
                      <a:pt x="1678" y="1621"/>
                    </a:lnTo>
                    <a:lnTo>
                      <a:pt x="1675" y="1615"/>
                    </a:lnTo>
                    <a:lnTo>
                      <a:pt x="1675" y="1601"/>
                    </a:lnTo>
                    <a:lnTo>
                      <a:pt x="1674" y="1599"/>
                    </a:lnTo>
                    <a:lnTo>
                      <a:pt x="1666" y="1601"/>
                    </a:lnTo>
                    <a:lnTo>
                      <a:pt x="1663" y="1599"/>
                    </a:lnTo>
                    <a:lnTo>
                      <a:pt x="1662" y="1596"/>
                    </a:lnTo>
                    <a:lnTo>
                      <a:pt x="1663" y="1591"/>
                    </a:lnTo>
                    <a:lnTo>
                      <a:pt x="1663" y="1587"/>
                    </a:lnTo>
                    <a:lnTo>
                      <a:pt x="1664" y="1584"/>
                    </a:lnTo>
                    <a:lnTo>
                      <a:pt x="1663" y="1579"/>
                    </a:lnTo>
                    <a:lnTo>
                      <a:pt x="1662" y="1575"/>
                    </a:lnTo>
                    <a:lnTo>
                      <a:pt x="1659" y="1571"/>
                    </a:lnTo>
                    <a:lnTo>
                      <a:pt x="1659" y="1567"/>
                    </a:lnTo>
                    <a:lnTo>
                      <a:pt x="1664" y="1563"/>
                    </a:lnTo>
                    <a:lnTo>
                      <a:pt x="1663" y="1559"/>
                    </a:lnTo>
                    <a:lnTo>
                      <a:pt x="1656" y="1552"/>
                    </a:lnTo>
                    <a:lnTo>
                      <a:pt x="1656" y="1546"/>
                    </a:lnTo>
                    <a:lnTo>
                      <a:pt x="1656" y="1539"/>
                    </a:lnTo>
                    <a:lnTo>
                      <a:pt x="1654" y="1526"/>
                    </a:lnTo>
                    <a:lnTo>
                      <a:pt x="1649" y="1516"/>
                    </a:lnTo>
                    <a:lnTo>
                      <a:pt x="1648" y="1511"/>
                    </a:lnTo>
                    <a:lnTo>
                      <a:pt x="1648" y="1504"/>
                    </a:lnTo>
                    <a:lnTo>
                      <a:pt x="1645" y="1502"/>
                    </a:lnTo>
                    <a:lnTo>
                      <a:pt x="1644" y="1498"/>
                    </a:lnTo>
                    <a:lnTo>
                      <a:pt x="1643" y="1493"/>
                    </a:lnTo>
                    <a:lnTo>
                      <a:pt x="1642" y="1485"/>
                    </a:lnTo>
                    <a:lnTo>
                      <a:pt x="1641" y="1477"/>
                    </a:lnTo>
                    <a:lnTo>
                      <a:pt x="1642" y="1470"/>
                    </a:lnTo>
                    <a:lnTo>
                      <a:pt x="1645" y="1462"/>
                    </a:lnTo>
                    <a:lnTo>
                      <a:pt x="1645" y="1459"/>
                    </a:lnTo>
                    <a:lnTo>
                      <a:pt x="1644" y="1452"/>
                    </a:lnTo>
                    <a:lnTo>
                      <a:pt x="1645" y="1447"/>
                    </a:lnTo>
                    <a:lnTo>
                      <a:pt x="1651" y="1439"/>
                    </a:lnTo>
                    <a:lnTo>
                      <a:pt x="1649" y="1433"/>
                    </a:lnTo>
                    <a:lnTo>
                      <a:pt x="1648" y="1426"/>
                    </a:lnTo>
                    <a:lnTo>
                      <a:pt x="1647" y="1423"/>
                    </a:lnTo>
                    <a:lnTo>
                      <a:pt x="1648" y="1420"/>
                    </a:lnTo>
                    <a:lnTo>
                      <a:pt x="1648" y="1415"/>
                    </a:lnTo>
                    <a:lnTo>
                      <a:pt x="1647" y="1411"/>
                    </a:lnTo>
                    <a:lnTo>
                      <a:pt x="1646" y="1408"/>
                    </a:lnTo>
                    <a:lnTo>
                      <a:pt x="1645" y="1402"/>
                    </a:lnTo>
                    <a:lnTo>
                      <a:pt x="1647" y="1395"/>
                    </a:lnTo>
                    <a:lnTo>
                      <a:pt x="1647" y="1388"/>
                    </a:lnTo>
                    <a:lnTo>
                      <a:pt x="1652" y="1379"/>
                    </a:lnTo>
                    <a:lnTo>
                      <a:pt x="1654" y="1371"/>
                    </a:lnTo>
                    <a:lnTo>
                      <a:pt x="1653" y="1366"/>
                    </a:lnTo>
                    <a:lnTo>
                      <a:pt x="1649" y="1357"/>
                    </a:lnTo>
                    <a:lnTo>
                      <a:pt x="1648" y="1351"/>
                    </a:lnTo>
                    <a:lnTo>
                      <a:pt x="1655" y="1343"/>
                    </a:lnTo>
                    <a:lnTo>
                      <a:pt x="1656" y="1339"/>
                    </a:lnTo>
                    <a:lnTo>
                      <a:pt x="1657" y="1331"/>
                    </a:lnTo>
                    <a:lnTo>
                      <a:pt x="1656" y="1320"/>
                    </a:lnTo>
                    <a:lnTo>
                      <a:pt x="1653" y="1311"/>
                    </a:lnTo>
                    <a:lnTo>
                      <a:pt x="1653" y="1306"/>
                    </a:lnTo>
                    <a:lnTo>
                      <a:pt x="1655" y="1301"/>
                    </a:lnTo>
                    <a:lnTo>
                      <a:pt x="1654" y="1297"/>
                    </a:lnTo>
                    <a:lnTo>
                      <a:pt x="1649" y="1294"/>
                    </a:lnTo>
                    <a:lnTo>
                      <a:pt x="1643" y="1288"/>
                    </a:lnTo>
                    <a:lnTo>
                      <a:pt x="1642" y="1285"/>
                    </a:lnTo>
                    <a:lnTo>
                      <a:pt x="1639" y="1279"/>
                    </a:lnTo>
                    <a:lnTo>
                      <a:pt x="1636" y="1273"/>
                    </a:lnTo>
                    <a:lnTo>
                      <a:pt x="1634" y="1267"/>
                    </a:lnTo>
                    <a:lnTo>
                      <a:pt x="1628" y="1261"/>
                    </a:lnTo>
                    <a:lnTo>
                      <a:pt x="1623" y="1256"/>
                    </a:lnTo>
                    <a:lnTo>
                      <a:pt x="1622" y="1253"/>
                    </a:lnTo>
                    <a:lnTo>
                      <a:pt x="1623" y="1249"/>
                    </a:lnTo>
                    <a:lnTo>
                      <a:pt x="1625" y="1248"/>
                    </a:lnTo>
                    <a:lnTo>
                      <a:pt x="1632" y="1255"/>
                    </a:lnTo>
                    <a:lnTo>
                      <a:pt x="1634" y="1255"/>
                    </a:lnTo>
                    <a:lnTo>
                      <a:pt x="1635" y="1253"/>
                    </a:lnTo>
                    <a:lnTo>
                      <a:pt x="1635" y="1244"/>
                    </a:lnTo>
                    <a:lnTo>
                      <a:pt x="1637" y="1239"/>
                    </a:lnTo>
                    <a:lnTo>
                      <a:pt x="1639" y="1235"/>
                    </a:lnTo>
                    <a:lnTo>
                      <a:pt x="1639" y="1232"/>
                    </a:lnTo>
                    <a:lnTo>
                      <a:pt x="1636" y="1230"/>
                    </a:lnTo>
                    <a:lnTo>
                      <a:pt x="1632" y="1235"/>
                    </a:lnTo>
                    <a:lnTo>
                      <a:pt x="1629" y="1235"/>
                    </a:lnTo>
                    <a:lnTo>
                      <a:pt x="1629" y="1233"/>
                    </a:lnTo>
                    <a:lnTo>
                      <a:pt x="1633" y="1229"/>
                    </a:lnTo>
                    <a:lnTo>
                      <a:pt x="1634" y="1226"/>
                    </a:lnTo>
                    <a:lnTo>
                      <a:pt x="1632" y="1222"/>
                    </a:lnTo>
                    <a:lnTo>
                      <a:pt x="1620" y="1217"/>
                    </a:lnTo>
                    <a:lnTo>
                      <a:pt x="1618" y="1215"/>
                    </a:lnTo>
                    <a:lnTo>
                      <a:pt x="1623" y="1213"/>
                    </a:lnTo>
                    <a:lnTo>
                      <a:pt x="1626" y="1212"/>
                    </a:lnTo>
                    <a:lnTo>
                      <a:pt x="1628" y="1206"/>
                    </a:lnTo>
                    <a:lnTo>
                      <a:pt x="1629" y="1199"/>
                    </a:lnTo>
                    <a:lnTo>
                      <a:pt x="1629" y="1196"/>
                    </a:lnTo>
                    <a:lnTo>
                      <a:pt x="1627" y="1192"/>
                    </a:lnTo>
                    <a:lnTo>
                      <a:pt x="1627" y="1191"/>
                    </a:lnTo>
                    <a:lnTo>
                      <a:pt x="1629" y="1187"/>
                    </a:lnTo>
                    <a:lnTo>
                      <a:pt x="1631" y="1184"/>
                    </a:lnTo>
                    <a:lnTo>
                      <a:pt x="1631" y="1180"/>
                    </a:lnTo>
                    <a:lnTo>
                      <a:pt x="1628" y="1176"/>
                    </a:lnTo>
                    <a:lnTo>
                      <a:pt x="1625" y="1174"/>
                    </a:lnTo>
                    <a:lnTo>
                      <a:pt x="1617" y="1172"/>
                    </a:lnTo>
                    <a:lnTo>
                      <a:pt x="1616" y="1170"/>
                    </a:lnTo>
                    <a:lnTo>
                      <a:pt x="1616" y="1167"/>
                    </a:lnTo>
                    <a:lnTo>
                      <a:pt x="1623" y="1165"/>
                    </a:lnTo>
                    <a:lnTo>
                      <a:pt x="1625" y="1163"/>
                    </a:lnTo>
                    <a:lnTo>
                      <a:pt x="1626" y="1159"/>
                    </a:lnTo>
                    <a:lnTo>
                      <a:pt x="1626" y="1154"/>
                    </a:lnTo>
                    <a:lnTo>
                      <a:pt x="1629" y="1139"/>
                    </a:lnTo>
                    <a:lnTo>
                      <a:pt x="1629" y="1134"/>
                    </a:lnTo>
                    <a:lnTo>
                      <a:pt x="1628" y="1130"/>
                    </a:lnTo>
                    <a:lnTo>
                      <a:pt x="1627" y="1126"/>
                    </a:lnTo>
                    <a:lnTo>
                      <a:pt x="1623" y="1121"/>
                    </a:lnTo>
                    <a:lnTo>
                      <a:pt x="1615" y="1114"/>
                    </a:lnTo>
                    <a:lnTo>
                      <a:pt x="1615" y="1110"/>
                    </a:lnTo>
                    <a:lnTo>
                      <a:pt x="1618" y="1107"/>
                    </a:lnTo>
                    <a:lnTo>
                      <a:pt x="1633" y="1113"/>
                    </a:lnTo>
                    <a:lnTo>
                      <a:pt x="1636" y="1113"/>
                    </a:lnTo>
                    <a:lnTo>
                      <a:pt x="1637" y="1111"/>
                    </a:lnTo>
                    <a:lnTo>
                      <a:pt x="1636" y="1109"/>
                    </a:lnTo>
                    <a:lnTo>
                      <a:pt x="1628" y="1105"/>
                    </a:lnTo>
                    <a:lnTo>
                      <a:pt x="1628" y="1103"/>
                    </a:lnTo>
                    <a:lnTo>
                      <a:pt x="1631" y="1100"/>
                    </a:lnTo>
                    <a:lnTo>
                      <a:pt x="1634" y="1099"/>
                    </a:lnTo>
                    <a:lnTo>
                      <a:pt x="1637" y="1099"/>
                    </a:lnTo>
                    <a:lnTo>
                      <a:pt x="1641" y="1098"/>
                    </a:lnTo>
                    <a:lnTo>
                      <a:pt x="1655" y="1076"/>
                    </a:lnTo>
                    <a:lnTo>
                      <a:pt x="1664" y="1069"/>
                    </a:lnTo>
                    <a:lnTo>
                      <a:pt x="1667" y="1054"/>
                    </a:lnTo>
                    <a:lnTo>
                      <a:pt x="1673" y="1048"/>
                    </a:lnTo>
                    <a:lnTo>
                      <a:pt x="1678" y="1040"/>
                    </a:lnTo>
                    <a:lnTo>
                      <a:pt x="1685" y="1032"/>
                    </a:lnTo>
                    <a:lnTo>
                      <a:pt x="1700" y="1005"/>
                    </a:lnTo>
                    <a:lnTo>
                      <a:pt x="1701" y="1001"/>
                    </a:lnTo>
                    <a:lnTo>
                      <a:pt x="1701" y="999"/>
                    </a:lnTo>
                    <a:lnTo>
                      <a:pt x="1704" y="996"/>
                    </a:lnTo>
                    <a:lnTo>
                      <a:pt x="1710" y="994"/>
                    </a:lnTo>
                    <a:lnTo>
                      <a:pt x="1712" y="990"/>
                    </a:lnTo>
                    <a:lnTo>
                      <a:pt x="1711" y="986"/>
                    </a:lnTo>
                    <a:lnTo>
                      <a:pt x="1709" y="983"/>
                    </a:lnTo>
                    <a:lnTo>
                      <a:pt x="1712" y="977"/>
                    </a:lnTo>
                    <a:lnTo>
                      <a:pt x="1715" y="974"/>
                    </a:lnTo>
                    <a:lnTo>
                      <a:pt x="1716" y="968"/>
                    </a:lnTo>
                    <a:lnTo>
                      <a:pt x="1712" y="965"/>
                    </a:lnTo>
                    <a:lnTo>
                      <a:pt x="1704" y="964"/>
                    </a:lnTo>
                    <a:lnTo>
                      <a:pt x="1698" y="963"/>
                    </a:lnTo>
                    <a:lnTo>
                      <a:pt x="1696" y="961"/>
                    </a:lnTo>
                    <a:lnTo>
                      <a:pt x="1695" y="960"/>
                    </a:lnTo>
                    <a:lnTo>
                      <a:pt x="1694" y="958"/>
                    </a:lnTo>
                    <a:lnTo>
                      <a:pt x="1694" y="956"/>
                    </a:lnTo>
                    <a:lnTo>
                      <a:pt x="1695" y="946"/>
                    </a:lnTo>
                    <a:lnTo>
                      <a:pt x="1698" y="933"/>
                    </a:lnTo>
                    <a:lnTo>
                      <a:pt x="1698" y="929"/>
                    </a:lnTo>
                    <a:lnTo>
                      <a:pt x="1700" y="927"/>
                    </a:lnTo>
                    <a:lnTo>
                      <a:pt x="1716" y="926"/>
                    </a:lnTo>
                    <a:lnTo>
                      <a:pt x="1725" y="924"/>
                    </a:lnTo>
                    <a:lnTo>
                      <a:pt x="1728" y="923"/>
                    </a:lnTo>
                    <a:lnTo>
                      <a:pt x="1730" y="922"/>
                    </a:lnTo>
                    <a:lnTo>
                      <a:pt x="1731" y="921"/>
                    </a:lnTo>
                    <a:lnTo>
                      <a:pt x="1732" y="919"/>
                    </a:lnTo>
                    <a:lnTo>
                      <a:pt x="1734" y="908"/>
                    </a:lnTo>
                    <a:lnTo>
                      <a:pt x="1739" y="885"/>
                    </a:lnTo>
                    <a:lnTo>
                      <a:pt x="1743" y="876"/>
                    </a:lnTo>
                    <a:lnTo>
                      <a:pt x="1743" y="871"/>
                    </a:lnTo>
                    <a:lnTo>
                      <a:pt x="1738" y="862"/>
                    </a:lnTo>
                    <a:lnTo>
                      <a:pt x="1736" y="851"/>
                    </a:lnTo>
                    <a:lnTo>
                      <a:pt x="1735" y="847"/>
                    </a:lnTo>
                    <a:lnTo>
                      <a:pt x="1735" y="843"/>
                    </a:lnTo>
                    <a:lnTo>
                      <a:pt x="1736" y="840"/>
                    </a:lnTo>
                    <a:lnTo>
                      <a:pt x="1739" y="839"/>
                    </a:lnTo>
                    <a:lnTo>
                      <a:pt x="1742" y="836"/>
                    </a:lnTo>
                    <a:lnTo>
                      <a:pt x="1742" y="832"/>
                    </a:lnTo>
                    <a:lnTo>
                      <a:pt x="1741" y="828"/>
                    </a:lnTo>
                    <a:lnTo>
                      <a:pt x="1736" y="822"/>
                    </a:lnTo>
                    <a:lnTo>
                      <a:pt x="1727" y="821"/>
                    </a:lnTo>
                    <a:lnTo>
                      <a:pt x="1716" y="816"/>
                    </a:lnTo>
                    <a:lnTo>
                      <a:pt x="1714" y="812"/>
                    </a:lnTo>
                    <a:lnTo>
                      <a:pt x="1714" y="807"/>
                    </a:lnTo>
                    <a:lnTo>
                      <a:pt x="1716" y="804"/>
                    </a:lnTo>
                    <a:lnTo>
                      <a:pt x="1722" y="802"/>
                    </a:lnTo>
                    <a:lnTo>
                      <a:pt x="1729" y="800"/>
                    </a:lnTo>
                    <a:lnTo>
                      <a:pt x="1731" y="797"/>
                    </a:lnTo>
                    <a:lnTo>
                      <a:pt x="1730" y="793"/>
                    </a:lnTo>
                    <a:lnTo>
                      <a:pt x="1726" y="788"/>
                    </a:lnTo>
                    <a:lnTo>
                      <a:pt x="1716" y="782"/>
                    </a:lnTo>
                    <a:lnTo>
                      <a:pt x="1709" y="780"/>
                    </a:lnTo>
                    <a:lnTo>
                      <a:pt x="1705" y="778"/>
                    </a:lnTo>
                    <a:lnTo>
                      <a:pt x="1704" y="774"/>
                    </a:lnTo>
                    <a:lnTo>
                      <a:pt x="1701" y="769"/>
                    </a:lnTo>
                    <a:lnTo>
                      <a:pt x="1699" y="761"/>
                    </a:lnTo>
                    <a:lnTo>
                      <a:pt x="1693" y="750"/>
                    </a:lnTo>
                    <a:lnTo>
                      <a:pt x="1686" y="735"/>
                    </a:lnTo>
                    <a:lnTo>
                      <a:pt x="1678" y="720"/>
                    </a:lnTo>
                    <a:lnTo>
                      <a:pt x="1670" y="715"/>
                    </a:lnTo>
                    <a:lnTo>
                      <a:pt x="1660" y="710"/>
                    </a:lnTo>
                    <a:lnTo>
                      <a:pt x="1657" y="707"/>
                    </a:lnTo>
                    <a:lnTo>
                      <a:pt x="1655" y="700"/>
                    </a:lnTo>
                    <a:lnTo>
                      <a:pt x="1657" y="689"/>
                    </a:lnTo>
                    <a:lnTo>
                      <a:pt x="1655" y="684"/>
                    </a:lnTo>
                    <a:lnTo>
                      <a:pt x="1651" y="675"/>
                    </a:lnTo>
                    <a:lnTo>
                      <a:pt x="1651" y="671"/>
                    </a:lnTo>
                    <a:lnTo>
                      <a:pt x="1654" y="662"/>
                    </a:lnTo>
                    <a:lnTo>
                      <a:pt x="1652" y="650"/>
                    </a:lnTo>
                    <a:lnTo>
                      <a:pt x="1653" y="643"/>
                    </a:lnTo>
                    <a:lnTo>
                      <a:pt x="1656" y="637"/>
                    </a:lnTo>
                    <a:lnTo>
                      <a:pt x="1657" y="632"/>
                    </a:lnTo>
                    <a:lnTo>
                      <a:pt x="1654" y="619"/>
                    </a:lnTo>
                    <a:lnTo>
                      <a:pt x="1653" y="613"/>
                    </a:lnTo>
                    <a:lnTo>
                      <a:pt x="1653" y="604"/>
                    </a:lnTo>
                    <a:lnTo>
                      <a:pt x="1657" y="596"/>
                    </a:lnTo>
                    <a:lnTo>
                      <a:pt x="1658" y="596"/>
                    </a:lnTo>
                    <a:lnTo>
                      <a:pt x="1665" y="596"/>
                    </a:lnTo>
                    <a:lnTo>
                      <a:pt x="1669" y="595"/>
                    </a:lnTo>
                    <a:lnTo>
                      <a:pt x="1672" y="591"/>
                    </a:lnTo>
                    <a:lnTo>
                      <a:pt x="1670" y="585"/>
                    </a:lnTo>
                    <a:lnTo>
                      <a:pt x="1672" y="578"/>
                    </a:lnTo>
                    <a:lnTo>
                      <a:pt x="1673" y="567"/>
                    </a:lnTo>
                    <a:lnTo>
                      <a:pt x="1675" y="557"/>
                    </a:lnTo>
                    <a:lnTo>
                      <a:pt x="1677" y="554"/>
                    </a:lnTo>
                    <a:lnTo>
                      <a:pt x="1694" y="555"/>
                    </a:lnTo>
                    <a:lnTo>
                      <a:pt x="1699" y="554"/>
                    </a:lnTo>
                    <a:lnTo>
                      <a:pt x="1703" y="550"/>
                    </a:lnTo>
                    <a:lnTo>
                      <a:pt x="1710" y="535"/>
                    </a:lnTo>
                    <a:lnTo>
                      <a:pt x="1721" y="531"/>
                    </a:lnTo>
                    <a:lnTo>
                      <a:pt x="1726" y="528"/>
                    </a:lnTo>
                    <a:lnTo>
                      <a:pt x="1727" y="524"/>
                    </a:lnTo>
                    <a:lnTo>
                      <a:pt x="1730" y="513"/>
                    </a:lnTo>
                    <a:lnTo>
                      <a:pt x="1736" y="497"/>
                    </a:lnTo>
                    <a:lnTo>
                      <a:pt x="1739" y="493"/>
                    </a:lnTo>
                    <a:lnTo>
                      <a:pt x="1742" y="491"/>
                    </a:lnTo>
                    <a:lnTo>
                      <a:pt x="1748" y="492"/>
                    </a:lnTo>
                    <a:lnTo>
                      <a:pt x="1753" y="495"/>
                    </a:lnTo>
                    <a:lnTo>
                      <a:pt x="1759" y="495"/>
                    </a:lnTo>
                    <a:lnTo>
                      <a:pt x="1763" y="492"/>
                    </a:lnTo>
                    <a:lnTo>
                      <a:pt x="1765" y="488"/>
                    </a:lnTo>
                    <a:lnTo>
                      <a:pt x="1763" y="471"/>
                    </a:lnTo>
                    <a:lnTo>
                      <a:pt x="1765" y="468"/>
                    </a:lnTo>
                    <a:lnTo>
                      <a:pt x="1768" y="467"/>
                    </a:lnTo>
                    <a:lnTo>
                      <a:pt x="1773" y="464"/>
                    </a:lnTo>
                    <a:lnTo>
                      <a:pt x="1776" y="456"/>
                    </a:lnTo>
                    <a:lnTo>
                      <a:pt x="1776" y="448"/>
                    </a:lnTo>
                    <a:lnTo>
                      <a:pt x="1778" y="440"/>
                    </a:lnTo>
                    <a:lnTo>
                      <a:pt x="1777" y="437"/>
                    </a:lnTo>
                    <a:lnTo>
                      <a:pt x="1772" y="432"/>
                    </a:lnTo>
                    <a:lnTo>
                      <a:pt x="1767" y="424"/>
                    </a:lnTo>
                    <a:lnTo>
                      <a:pt x="1767" y="416"/>
                    </a:lnTo>
                    <a:lnTo>
                      <a:pt x="1771" y="404"/>
                    </a:lnTo>
                    <a:lnTo>
                      <a:pt x="1774" y="401"/>
                    </a:lnTo>
                    <a:lnTo>
                      <a:pt x="1776" y="397"/>
                    </a:lnTo>
                    <a:lnTo>
                      <a:pt x="1776" y="387"/>
                    </a:lnTo>
                    <a:lnTo>
                      <a:pt x="1779" y="381"/>
                    </a:lnTo>
                    <a:lnTo>
                      <a:pt x="1782" y="378"/>
                    </a:lnTo>
                    <a:lnTo>
                      <a:pt x="1786" y="373"/>
                    </a:lnTo>
                    <a:lnTo>
                      <a:pt x="1790" y="364"/>
                    </a:lnTo>
                    <a:lnTo>
                      <a:pt x="1789" y="355"/>
                    </a:lnTo>
                    <a:lnTo>
                      <a:pt x="1790" y="352"/>
                    </a:lnTo>
                    <a:lnTo>
                      <a:pt x="1796" y="346"/>
                    </a:lnTo>
                    <a:lnTo>
                      <a:pt x="1801" y="331"/>
                    </a:lnTo>
                    <a:lnTo>
                      <a:pt x="1803" y="324"/>
                    </a:lnTo>
                    <a:lnTo>
                      <a:pt x="1802" y="317"/>
                    </a:lnTo>
                    <a:lnTo>
                      <a:pt x="1801" y="313"/>
                    </a:lnTo>
                    <a:lnTo>
                      <a:pt x="1803" y="310"/>
                    </a:lnTo>
                    <a:lnTo>
                      <a:pt x="1805" y="307"/>
                    </a:lnTo>
                    <a:lnTo>
                      <a:pt x="1807" y="303"/>
                    </a:lnTo>
                    <a:lnTo>
                      <a:pt x="1805" y="297"/>
                    </a:lnTo>
                    <a:lnTo>
                      <a:pt x="1803" y="286"/>
                    </a:lnTo>
                    <a:lnTo>
                      <a:pt x="1801" y="281"/>
                    </a:lnTo>
                    <a:lnTo>
                      <a:pt x="1797" y="272"/>
                    </a:lnTo>
                    <a:lnTo>
                      <a:pt x="1796" y="265"/>
                    </a:lnTo>
                    <a:lnTo>
                      <a:pt x="1797" y="262"/>
                    </a:lnTo>
                    <a:lnTo>
                      <a:pt x="1800" y="256"/>
                    </a:lnTo>
                    <a:lnTo>
                      <a:pt x="1818" y="246"/>
                    </a:lnTo>
                    <a:lnTo>
                      <a:pt x="1824" y="245"/>
                    </a:lnTo>
                    <a:lnTo>
                      <a:pt x="1832" y="242"/>
                    </a:lnTo>
                    <a:lnTo>
                      <a:pt x="1838" y="236"/>
                    </a:lnTo>
                    <a:lnTo>
                      <a:pt x="1842" y="230"/>
                    </a:lnTo>
                    <a:lnTo>
                      <a:pt x="1845" y="222"/>
                    </a:lnTo>
                    <a:lnTo>
                      <a:pt x="1846" y="214"/>
                    </a:lnTo>
                    <a:lnTo>
                      <a:pt x="1846" y="211"/>
                    </a:lnTo>
                    <a:lnTo>
                      <a:pt x="1850" y="208"/>
                    </a:lnTo>
                    <a:lnTo>
                      <a:pt x="1851" y="204"/>
                    </a:lnTo>
                    <a:lnTo>
                      <a:pt x="1853" y="198"/>
                    </a:lnTo>
                    <a:lnTo>
                      <a:pt x="1852" y="192"/>
                    </a:lnTo>
                    <a:lnTo>
                      <a:pt x="1851" y="189"/>
                    </a:lnTo>
                    <a:lnTo>
                      <a:pt x="1853" y="181"/>
                    </a:lnTo>
                    <a:lnTo>
                      <a:pt x="1857" y="172"/>
                    </a:lnTo>
                    <a:lnTo>
                      <a:pt x="1861" y="162"/>
                    </a:lnTo>
                    <a:lnTo>
                      <a:pt x="1866" y="152"/>
                    </a:lnTo>
                    <a:lnTo>
                      <a:pt x="1866" y="147"/>
                    </a:lnTo>
                    <a:lnTo>
                      <a:pt x="1867" y="137"/>
                    </a:lnTo>
                    <a:lnTo>
                      <a:pt x="1870" y="131"/>
                    </a:lnTo>
                    <a:lnTo>
                      <a:pt x="1874" y="129"/>
                    </a:lnTo>
                    <a:lnTo>
                      <a:pt x="1875" y="126"/>
                    </a:lnTo>
                    <a:lnTo>
                      <a:pt x="1870" y="125"/>
                    </a:lnTo>
                    <a:lnTo>
                      <a:pt x="1866" y="125"/>
                    </a:lnTo>
                    <a:lnTo>
                      <a:pt x="1863" y="124"/>
                    </a:lnTo>
                    <a:lnTo>
                      <a:pt x="1856" y="118"/>
                    </a:lnTo>
                    <a:lnTo>
                      <a:pt x="1855" y="115"/>
                    </a:lnTo>
                    <a:lnTo>
                      <a:pt x="1857" y="108"/>
                    </a:lnTo>
                    <a:lnTo>
                      <a:pt x="1857" y="106"/>
                    </a:lnTo>
                    <a:lnTo>
                      <a:pt x="1854" y="104"/>
                    </a:lnTo>
                    <a:lnTo>
                      <a:pt x="1851" y="108"/>
                    </a:lnTo>
                    <a:lnTo>
                      <a:pt x="1848" y="109"/>
                    </a:lnTo>
                    <a:lnTo>
                      <a:pt x="1846" y="105"/>
                    </a:lnTo>
                    <a:lnTo>
                      <a:pt x="1846" y="97"/>
                    </a:lnTo>
                    <a:lnTo>
                      <a:pt x="1844" y="96"/>
                    </a:lnTo>
                    <a:lnTo>
                      <a:pt x="1838" y="97"/>
                    </a:lnTo>
                    <a:lnTo>
                      <a:pt x="1834" y="95"/>
                    </a:lnTo>
                    <a:lnTo>
                      <a:pt x="1834" y="93"/>
                    </a:lnTo>
                    <a:lnTo>
                      <a:pt x="1828" y="91"/>
                    </a:lnTo>
                    <a:lnTo>
                      <a:pt x="1826" y="89"/>
                    </a:lnTo>
                    <a:lnTo>
                      <a:pt x="1828" y="84"/>
                    </a:lnTo>
                    <a:lnTo>
                      <a:pt x="1825" y="78"/>
                    </a:lnTo>
                    <a:lnTo>
                      <a:pt x="1818" y="74"/>
                    </a:lnTo>
                    <a:lnTo>
                      <a:pt x="1817" y="72"/>
                    </a:lnTo>
                    <a:lnTo>
                      <a:pt x="1817" y="67"/>
                    </a:lnTo>
                    <a:lnTo>
                      <a:pt x="1819" y="56"/>
                    </a:lnTo>
                    <a:lnTo>
                      <a:pt x="1825" y="50"/>
                    </a:lnTo>
                    <a:lnTo>
                      <a:pt x="1826" y="47"/>
                    </a:lnTo>
                    <a:lnTo>
                      <a:pt x="1831" y="38"/>
                    </a:lnTo>
                    <a:lnTo>
                      <a:pt x="1835" y="31"/>
                    </a:lnTo>
                    <a:lnTo>
                      <a:pt x="1840" y="22"/>
                    </a:lnTo>
                    <a:lnTo>
                      <a:pt x="1844" y="13"/>
                    </a:lnTo>
                    <a:lnTo>
                      <a:pt x="1844" y="5"/>
                    </a:lnTo>
                    <a:lnTo>
                      <a:pt x="1838" y="0"/>
                    </a:lnTo>
                    <a:lnTo>
                      <a:pt x="1832" y="4"/>
                    </a:lnTo>
                    <a:lnTo>
                      <a:pt x="1830" y="7"/>
                    </a:lnTo>
                    <a:lnTo>
                      <a:pt x="1828" y="10"/>
                    </a:lnTo>
                    <a:lnTo>
                      <a:pt x="1810" y="11"/>
                    </a:lnTo>
                    <a:lnTo>
                      <a:pt x="1805" y="6"/>
                    </a:lnTo>
                    <a:lnTo>
                      <a:pt x="1798" y="15"/>
                    </a:lnTo>
                    <a:lnTo>
                      <a:pt x="1793" y="18"/>
                    </a:lnTo>
                    <a:lnTo>
                      <a:pt x="1790" y="21"/>
                    </a:lnTo>
                    <a:lnTo>
                      <a:pt x="1781" y="28"/>
                    </a:lnTo>
                    <a:lnTo>
                      <a:pt x="1770" y="32"/>
                    </a:lnTo>
                    <a:lnTo>
                      <a:pt x="1758" y="39"/>
                    </a:lnTo>
                    <a:lnTo>
                      <a:pt x="1749" y="56"/>
                    </a:lnTo>
                    <a:lnTo>
                      <a:pt x="1738" y="69"/>
                    </a:lnTo>
                    <a:lnTo>
                      <a:pt x="1736" y="75"/>
                    </a:lnTo>
                    <a:lnTo>
                      <a:pt x="1732" y="78"/>
                    </a:lnTo>
                    <a:lnTo>
                      <a:pt x="1724" y="91"/>
                    </a:lnTo>
                    <a:lnTo>
                      <a:pt x="1718" y="101"/>
                    </a:lnTo>
                    <a:lnTo>
                      <a:pt x="1716" y="107"/>
                    </a:lnTo>
                    <a:lnTo>
                      <a:pt x="1715" y="111"/>
                    </a:lnTo>
                    <a:lnTo>
                      <a:pt x="1715" y="115"/>
                    </a:lnTo>
                    <a:lnTo>
                      <a:pt x="1715" y="118"/>
                    </a:lnTo>
                    <a:lnTo>
                      <a:pt x="1714" y="124"/>
                    </a:lnTo>
                    <a:lnTo>
                      <a:pt x="1709" y="131"/>
                    </a:lnTo>
                    <a:lnTo>
                      <a:pt x="1704" y="137"/>
                    </a:lnTo>
                    <a:lnTo>
                      <a:pt x="1700" y="137"/>
                    </a:lnTo>
                    <a:lnTo>
                      <a:pt x="1699" y="135"/>
                    </a:lnTo>
                    <a:lnTo>
                      <a:pt x="1690" y="135"/>
                    </a:lnTo>
                    <a:lnTo>
                      <a:pt x="1681" y="143"/>
                    </a:lnTo>
                    <a:lnTo>
                      <a:pt x="1679" y="143"/>
                    </a:lnTo>
                    <a:lnTo>
                      <a:pt x="1675" y="129"/>
                    </a:lnTo>
                    <a:lnTo>
                      <a:pt x="1666" y="118"/>
                    </a:lnTo>
                    <a:lnTo>
                      <a:pt x="1666" y="114"/>
                    </a:lnTo>
                    <a:lnTo>
                      <a:pt x="1666" y="109"/>
                    </a:lnTo>
                    <a:lnTo>
                      <a:pt x="1664" y="105"/>
                    </a:lnTo>
                    <a:lnTo>
                      <a:pt x="1663" y="98"/>
                    </a:lnTo>
                    <a:lnTo>
                      <a:pt x="1657" y="91"/>
                    </a:lnTo>
                    <a:lnTo>
                      <a:pt x="1652" y="89"/>
                    </a:lnTo>
                    <a:lnTo>
                      <a:pt x="1647" y="89"/>
                    </a:lnTo>
                    <a:lnTo>
                      <a:pt x="1646" y="93"/>
                    </a:lnTo>
                    <a:lnTo>
                      <a:pt x="1643" y="95"/>
                    </a:lnTo>
                    <a:lnTo>
                      <a:pt x="1636" y="91"/>
                    </a:lnTo>
                    <a:lnTo>
                      <a:pt x="1632" y="90"/>
                    </a:lnTo>
                    <a:lnTo>
                      <a:pt x="1625" y="96"/>
                    </a:lnTo>
                    <a:lnTo>
                      <a:pt x="1623" y="96"/>
                    </a:lnTo>
                    <a:lnTo>
                      <a:pt x="1617" y="100"/>
                    </a:lnTo>
                    <a:lnTo>
                      <a:pt x="1617" y="101"/>
                    </a:lnTo>
                    <a:lnTo>
                      <a:pt x="1621" y="105"/>
                    </a:lnTo>
                    <a:lnTo>
                      <a:pt x="1620" y="110"/>
                    </a:lnTo>
                    <a:lnTo>
                      <a:pt x="1610" y="115"/>
                    </a:lnTo>
                    <a:lnTo>
                      <a:pt x="1604" y="110"/>
                    </a:lnTo>
                    <a:lnTo>
                      <a:pt x="1603" y="110"/>
                    </a:lnTo>
                    <a:lnTo>
                      <a:pt x="1595" y="109"/>
                    </a:lnTo>
                    <a:lnTo>
                      <a:pt x="1592" y="104"/>
                    </a:lnTo>
                    <a:lnTo>
                      <a:pt x="1579" y="91"/>
                    </a:lnTo>
                    <a:lnTo>
                      <a:pt x="1577" y="89"/>
                    </a:lnTo>
                    <a:lnTo>
                      <a:pt x="1576" y="86"/>
                    </a:lnTo>
                    <a:lnTo>
                      <a:pt x="1573" y="77"/>
                    </a:lnTo>
                    <a:lnTo>
                      <a:pt x="1569" y="70"/>
                    </a:lnTo>
                    <a:lnTo>
                      <a:pt x="1567" y="65"/>
                    </a:lnTo>
                    <a:lnTo>
                      <a:pt x="1565" y="62"/>
                    </a:lnTo>
                    <a:lnTo>
                      <a:pt x="1548" y="58"/>
                    </a:lnTo>
                    <a:lnTo>
                      <a:pt x="1545" y="55"/>
                    </a:lnTo>
                    <a:lnTo>
                      <a:pt x="1536" y="55"/>
                    </a:lnTo>
                    <a:lnTo>
                      <a:pt x="1533" y="58"/>
                    </a:lnTo>
                    <a:lnTo>
                      <a:pt x="1524" y="65"/>
                    </a:lnTo>
                    <a:lnTo>
                      <a:pt x="1528" y="68"/>
                    </a:lnTo>
                    <a:lnTo>
                      <a:pt x="1530" y="74"/>
                    </a:lnTo>
                    <a:lnTo>
                      <a:pt x="1531" y="77"/>
                    </a:lnTo>
                    <a:lnTo>
                      <a:pt x="1530" y="84"/>
                    </a:lnTo>
                    <a:lnTo>
                      <a:pt x="1531" y="87"/>
                    </a:lnTo>
                    <a:lnTo>
                      <a:pt x="1533" y="89"/>
                    </a:lnTo>
                    <a:lnTo>
                      <a:pt x="1534" y="90"/>
                    </a:lnTo>
                    <a:lnTo>
                      <a:pt x="1540" y="93"/>
                    </a:lnTo>
                    <a:lnTo>
                      <a:pt x="1542" y="94"/>
                    </a:lnTo>
                    <a:lnTo>
                      <a:pt x="1544" y="99"/>
                    </a:lnTo>
                    <a:lnTo>
                      <a:pt x="1545" y="103"/>
                    </a:lnTo>
                    <a:lnTo>
                      <a:pt x="1549" y="112"/>
                    </a:lnTo>
                    <a:lnTo>
                      <a:pt x="1551" y="119"/>
                    </a:lnTo>
                    <a:lnTo>
                      <a:pt x="1554" y="124"/>
                    </a:lnTo>
                    <a:lnTo>
                      <a:pt x="1556" y="136"/>
                    </a:lnTo>
                    <a:lnTo>
                      <a:pt x="1553" y="138"/>
                    </a:lnTo>
                    <a:lnTo>
                      <a:pt x="1551" y="140"/>
                    </a:lnTo>
                    <a:lnTo>
                      <a:pt x="1544" y="143"/>
                    </a:lnTo>
                    <a:lnTo>
                      <a:pt x="1540" y="145"/>
                    </a:lnTo>
                    <a:lnTo>
                      <a:pt x="1524" y="152"/>
                    </a:lnTo>
                    <a:lnTo>
                      <a:pt x="1522" y="156"/>
                    </a:lnTo>
                    <a:lnTo>
                      <a:pt x="1519" y="159"/>
                    </a:lnTo>
                    <a:lnTo>
                      <a:pt x="1514" y="161"/>
                    </a:lnTo>
                    <a:lnTo>
                      <a:pt x="1512" y="160"/>
                    </a:lnTo>
                    <a:lnTo>
                      <a:pt x="1504" y="166"/>
                    </a:lnTo>
                    <a:lnTo>
                      <a:pt x="1494" y="168"/>
                    </a:lnTo>
                    <a:lnTo>
                      <a:pt x="1481" y="170"/>
                    </a:lnTo>
                    <a:lnTo>
                      <a:pt x="1470" y="182"/>
                    </a:lnTo>
                    <a:lnTo>
                      <a:pt x="1463" y="187"/>
                    </a:lnTo>
                    <a:lnTo>
                      <a:pt x="1461" y="197"/>
                    </a:lnTo>
                    <a:lnTo>
                      <a:pt x="1461" y="202"/>
                    </a:lnTo>
                    <a:lnTo>
                      <a:pt x="1458" y="208"/>
                    </a:lnTo>
                    <a:lnTo>
                      <a:pt x="1456" y="210"/>
                    </a:lnTo>
                    <a:lnTo>
                      <a:pt x="1452" y="211"/>
                    </a:lnTo>
                    <a:lnTo>
                      <a:pt x="1444" y="218"/>
                    </a:lnTo>
                    <a:lnTo>
                      <a:pt x="1440" y="218"/>
                    </a:lnTo>
                    <a:lnTo>
                      <a:pt x="1430" y="222"/>
                    </a:lnTo>
                    <a:lnTo>
                      <a:pt x="1425" y="222"/>
                    </a:lnTo>
                    <a:lnTo>
                      <a:pt x="1419" y="226"/>
                    </a:lnTo>
                    <a:lnTo>
                      <a:pt x="1411" y="226"/>
                    </a:lnTo>
                    <a:lnTo>
                      <a:pt x="1408" y="224"/>
                    </a:lnTo>
                    <a:lnTo>
                      <a:pt x="1407" y="225"/>
                    </a:lnTo>
                    <a:lnTo>
                      <a:pt x="1403" y="231"/>
                    </a:lnTo>
                    <a:lnTo>
                      <a:pt x="1401" y="235"/>
                    </a:lnTo>
                    <a:lnTo>
                      <a:pt x="1399" y="243"/>
                    </a:lnTo>
                    <a:lnTo>
                      <a:pt x="1399" y="251"/>
                    </a:lnTo>
                    <a:lnTo>
                      <a:pt x="1397" y="254"/>
                    </a:lnTo>
                    <a:lnTo>
                      <a:pt x="1397" y="260"/>
                    </a:lnTo>
                    <a:lnTo>
                      <a:pt x="1393" y="275"/>
                    </a:lnTo>
                    <a:lnTo>
                      <a:pt x="1393" y="284"/>
                    </a:lnTo>
                    <a:lnTo>
                      <a:pt x="1390" y="286"/>
                    </a:lnTo>
                    <a:lnTo>
                      <a:pt x="1388" y="290"/>
                    </a:lnTo>
                    <a:lnTo>
                      <a:pt x="1378" y="300"/>
                    </a:lnTo>
                    <a:lnTo>
                      <a:pt x="1370" y="305"/>
                    </a:lnTo>
                    <a:lnTo>
                      <a:pt x="1367" y="308"/>
                    </a:lnTo>
                    <a:lnTo>
                      <a:pt x="1366" y="314"/>
                    </a:lnTo>
                    <a:lnTo>
                      <a:pt x="1365" y="321"/>
                    </a:lnTo>
                    <a:lnTo>
                      <a:pt x="1362" y="331"/>
                    </a:lnTo>
                    <a:lnTo>
                      <a:pt x="1358" y="335"/>
                    </a:lnTo>
                    <a:lnTo>
                      <a:pt x="1354" y="337"/>
                    </a:lnTo>
                    <a:lnTo>
                      <a:pt x="1346" y="331"/>
                    </a:lnTo>
                    <a:lnTo>
                      <a:pt x="1341" y="327"/>
                    </a:lnTo>
                    <a:lnTo>
                      <a:pt x="1337" y="329"/>
                    </a:lnTo>
                    <a:lnTo>
                      <a:pt x="1331" y="329"/>
                    </a:lnTo>
                    <a:lnTo>
                      <a:pt x="1321" y="337"/>
                    </a:lnTo>
                    <a:lnTo>
                      <a:pt x="1314" y="339"/>
                    </a:lnTo>
                    <a:lnTo>
                      <a:pt x="1313" y="344"/>
                    </a:lnTo>
                    <a:lnTo>
                      <a:pt x="1312" y="354"/>
                    </a:lnTo>
                    <a:lnTo>
                      <a:pt x="1308" y="362"/>
                    </a:lnTo>
                    <a:lnTo>
                      <a:pt x="1307" y="368"/>
                    </a:lnTo>
                    <a:lnTo>
                      <a:pt x="1307" y="374"/>
                    </a:lnTo>
                    <a:lnTo>
                      <a:pt x="1305" y="377"/>
                    </a:lnTo>
                    <a:lnTo>
                      <a:pt x="1304" y="378"/>
                    </a:lnTo>
                    <a:lnTo>
                      <a:pt x="1286" y="379"/>
                    </a:lnTo>
                    <a:lnTo>
                      <a:pt x="1284" y="385"/>
                    </a:lnTo>
                    <a:lnTo>
                      <a:pt x="1283" y="388"/>
                    </a:lnTo>
                    <a:lnTo>
                      <a:pt x="1285" y="393"/>
                    </a:lnTo>
                    <a:lnTo>
                      <a:pt x="1285" y="398"/>
                    </a:lnTo>
                    <a:lnTo>
                      <a:pt x="1291" y="415"/>
                    </a:lnTo>
                    <a:lnTo>
                      <a:pt x="1287" y="420"/>
                    </a:lnTo>
                    <a:lnTo>
                      <a:pt x="1284" y="421"/>
                    </a:lnTo>
                    <a:lnTo>
                      <a:pt x="1281" y="419"/>
                    </a:lnTo>
                    <a:lnTo>
                      <a:pt x="1277" y="418"/>
                    </a:lnTo>
                    <a:lnTo>
                      <a:pt x="1271" y="414"/>
                    </a:lnTo>
                    <a:lnTo>
                      <a:pt x="1268" y="415"/>
                    </a:lnTo>
                    <a:lnTo>
                      <a:pt x="1262" y="424"/>
                    </a:lnTo>
                    <a:lnTo>
                      <a:pt x="1259" y="426"/>
                    </a:lnTo>
                    <a:lnTo>
                      <a:pt x="1251" y="436"/>
                    </a:lnTo>
                    <a:lnTo>
                      <a:pt x="1244" y="441"/>
                    </a:lnTo>
                    <a:lnTo>
                      <a:pt x="1238" y="440"/>
                    </a:lnTo>
                    <a:lnTo>
                      <a:pt x="1231" y="443"/>
                    </a:lnTo>
                    <a:lnTo>
                      <a:pt x="1229" y="447"/>
                    </a:lnTo>
                    <a:lnTo>
                      <a:pt x="1227" y="452"/>
                    </a:lnTo>
                    <a:lnTo>
                      <a:pt x="1228" y="460"/>
                    </a:lnTo>
                    <a:lnTo>
                      <a:pt x="1227" y="470"/>
                    </a:lnTo>
                    <a:lnTo>
                      <a:pt x="1222" y="479"/>
                    </a:lnTo>
                    <a:lnTo>
                      <a:pt x="1219" y="482"/>
                    </a:lnTo>
                    <a:lnTo>
                      <a:pt x="1214" y="483"/>
                    </a:lnTo>
                    <a:lnTo>
                      <a:pt x="1212" y="486"/>
                    </a:lnTo>
                    <a:lnTo>
                      <a:pt x="1206" y="486"/>
                    </a:lnTo>
                    <a:lnTo>
                      <a:pt x="1197" y="493"/>
                    </a:lnTo>
                    <a:lnTo>
                      <a:pt x="1196" y="504"/>
                    </a:lnTo>
                    <a:lnTo>
                      <a:pt x="1191" y="512"/>
                    </a:lnTo>
                    <a:lnTo>
                      <a:pt x="1188" y="523"/>
                    </a:lnTo>
                    <a:lnTo>
                      <a:pt x="1181" y="529"/>
                    </a:lnTo>
                    <a:lnTo>
                      <a:pt x="1173" y="539"/>
                    </a:lnTo>
                    <a:lnTo>
                      <a:pt x="1175" y="546"/>
                    </a:lnTo>
                    <a:lnTo>
                      <a:pt x="1175" y="554"/>
                    </a:lnTo>
                    <a:lnTo>
                      <a:pt x="1173" y="562"/>
                    </a:lnTo>
                    <a:lnTo>
                      <a:pt x="1171" y="570"/>
                    </a:lnTo>
                    <a:lnTo>
                      <a:pt x="1167" y="585"/>
                    </a:lnTo>
                    <a:lnTo>
                      <a:pt x="1161" y="598"/>
                    </a:lnTo>
                    <a:lnTo>
                      <a:pt x="1161" y="605"/>
                    </a:lnTo>
                    <a:lnTo>
                      <a:pt x="1161" y="608"/>
                    </a:lnTo>
                    <a:lnTo>
                      <a:pt x="1166" y="615"/>
                    </a:lnTo>
                    <a:lnTo>
                      <a:pt x="1176" y="622"/>
                    </a:lnTo>
                    <a:lnTo>
                      <a:pt x="1178" y="627"/>
                    </a:lnTo>
                    <a:lnTo>
                      <a:pt x="1180" y="632"/>
                    </a:lnTo>
                    <a:lnTo>
                      <a:pt x="1193" y="643"/>
                    </a:lnTo>
                    <a:lnTo>
                      <a:pt x="1198" y="644"/>
                    </a:lnTo>
                    <a:lnTo>
                      <a:pt x="1199" y="647"/>
                    </a:lnTo>
                    <a:lnTo>
                      <a:pt x="1200" y="653"/>
                    </a:lnTo>
                    <a:lnTo>
                      <a:pt x="1198" y="657"/>
                    </a:lnTo>
                    <a:lnTo>
                      <a:pt x="1199" y="670"/>
                    </a:lnTo>
                    <a:lnTo>
                      <a:pt x="1194" y="681"/>
                    </a:lnTo>
                    <a:lnTo>
                      <a:pt x="1187" y="681"/>
                    </a:lnTo>
                    <a:lnTo>
                      <a:pt x="1188" y="685"/>
                    </a:lnTo>
                    <a:lnTo>
                      <a:pt x="1185" y="690"/>
                    </a:lnTo>
                    <a:lnTo>
                      <a:pt x="1179" y="700"/>
                    </a:lnTo>
                    <a:lnTo>
                      <a:pt x="1177" y="702"/>
                    </a:lnTo>
                    <a:lnTo>
                      <a:pt x="1173" y="709"/>
                    </a:lnTo>
                    <a:lnTo>
                      <a:pt x="1170" y="711"/>
                    </a:lnTo>
                    <a:lnTo>
                      <a:pt x="1169" y="715"/>
                    </a:lnTo>
                    <a:lnTo>
                      <a:pt x="1163" y="717"/>
                    </a:lnTo>
                    <a:lnTo>
                      <a:pt x="1160" y="717"/>
                    </a:lnTo>
                    <a:lnTo>
                      <a:pt x="1156" y="710"/>
                    </a:lnTo>
                    <a:lnTo>
                      <a:pt x="1156" y="706"/>
                    </a:lnTo>
                    <a:lnTo>
                      <a:pt x="1154" y="700"/>
                    </a:lnTo>
                    <a:lnTo>
                      <a:pt x="1148" y="699"/>
                    </a:lnTo>
                    <a:lnTo>
                      <a:pt x="1146" y="697"/>
                    </a:lnTo>
                    <a:lnTo>
                      <a:pt x="1145" y="691"/>
                    </a:lnTo>
                    <a:lnTo>
                      <a:pt x="1142" y="687"/>
                    </a:lnTo>
                    <a:lnTo>
                      <a:pt x="1140" y="684"/>
                    </a:lnTo>
                    <a:lnTo>
                      <a:pt x="1136" y="683"/>
                    </a:lnTo>
                    <a:lnTo>
                      <a:pt x="1132" y="675"/>
                    </a:lnTo>
                    <a:lnTo>
                      <a:pt x="1125" y="675"/>
                    </a:lnTo>
                    <a:lnTo>
                      <a:pt x="1121" y="673"/>
                    </a:lnTo>
                    <a:lnTo>
                      <a:pt x="1118" y="675"/>
                    </a:lnTo>
                    <a:lnTo>
                      <a:pt x="1117" y="677"/>
                    </a:lnTo>
                    <a:lnTo>
                      <a:pt x="1120" y="683"/>
                    </a:lnTo>
                    <a:lnTo>
                      <a:pt x="1125" y="685"/>
                    </a:lnTo>
                    <a:lnTo>
                      <a:pt x="1127" y="689"/>
                    </a:lnTo>
                    <a:lnTo>
                      <a:pt x="1124" y="693"/>
                    </a:lnTo>
                    <a:lnTo>
                      <a:pt x="1119" y="698"/>
                    </a:lnTo>
                    <a:lnTo>
                      <a:pt x="1115" y="701"/>
                    </a:lnTo>
                    <a:lnTo>
                      <a:pt x="1113" y="705"/>
                    </a:lnTo>
                    <a:lnTo>
                      <a:pt x="1111" y="726"/>
                    </a:lnTo>
                    <a:lnTo>
                      <a:pt x="1114" y="732"/>
                    </a:lnTo>
                    <a:lnTo>
                      <a:pt x="1113" y="764"/>
                    </a:lnTo>
                    <a:lnTo>
                      <a:pt x="1116" y="769"/>
                    </a:lnTo>
                    <a:lnTo>
                      <a:pt x="1118" y="776"/>
                    </a:lnTo>
                    <a:lnTo>
                      <a:pt x="1115" y="781"/>
                    </a:lnTo>
                    <a:lnTo>
                      <a:pt x="1110" y="785"/>
                    </a:lnTo>
                    <a:lnTo>
                      <a:pt x="1109" y="799"/>
                    </a:lnTo>
                    <a:lnTo>
                      <a:pt x="1115" y="810"/>
                    </a:lnTo>
                    <a:lnTo>
                      <a:pt x="1114" y="814"/>
                    </a:lnTo>
                    <a:lnTo>
                      <a:pt x="1113" y="819"/>
                    </a:lnTo>
                    <a:lnTo>
                      <a:pt x="1111" y="819"/>
                    </a:lnTo>
                    <a:lnTo>
                      <a:pt x="1100" y="819"/>
                    </a:lnTo>
                    <a:lnTo>
                      <a:pt x="1096" y="816"/>
                    </a:lnTo>
                    <a:lnTo>
                      <a:pt x="1092" y="816"/>
                    </a:lnTo>
                    <a:lnTo>
                      <a:pt x="1088" y="821"/>
                    </a:lnTo>
                    <a:lnTo>
                      <a:pt x="1086" y="828"/>
                    </a:lnTo>
                    <a:lnTo>
                      <a:pt x="1082" y="830"/>
                    </a:lnTo>
                    <a:lnTo>
                      <a:pt x="1071" y="831"/>
                    </a:lnTo>
                    <a:lnTo>
                      <a:pt x="1066" y="832"/>
                    </a:lnTo>
                    <a:lnTo>
                      <a:pt x="1048" y="832"/>
                    </a:lnTo>
                    <a:lnTo>
                      <a:pt x="1045" y="831"/>
                    </a:lnTo>
                    <a:lnTo>
                      <a:pt x="1047" y="824"/>
                    </a:lnTo>
                    <a:lnTo>
                      <a:pt x="1047" y="820"/>
                    </a:lnTo>
                    <a:lnTo>
                      <a:pt x="1046" y="818"/>
                    </a:lnTo>
                    <a:lnTo>
                      <a:pt x="1044" y="816"/>
                    </a:lnTo>
                    <a:lnTo>
                      <a:pt x="1032" y="816"/>
                    </a:lnTo>
                    <a:lnTo>
                      <a:pt x="1025" y="816"/>
                    </a:lnTo>
                    <a:lnTo>
                      <a:pt x="1022" y="819"/>
                    </a:lnTo>
                    <a:lnTo>
                      <a:pt x="1006" y="825"/>
                    </a:lnTo>
                    <a:lnTo>
                      <a:pt x="995" y="825"/>
                    </a:lnTo>
                    <a:lnTo>
                      <a:pt x="993" y="823"/>
                    </a:lnTo>
                    <a:lnTo>
                      <a:pt x="981" y="823"/>
                    </a:lnTo>
                    <a:lnTo>
                      <a:pt x="974" y="826"/>
                    </a:lnTo>
                    <a:lnTo>
                      <a:pt x="971" y="835"/>
                    </a:lnTo>
                    <a:lnTo>
                      <a:pt x="964" y="841"/>
                    </a:lnTo>
                    <a:lnTo>
                      <a:pt x="956" y="834"/>
                    </a:lnTo>
                    <a:lnTo>
                      <a:pt x="950" y="825"/>
                    </a:lnTo>
                    <a:lnTo>
                      <a:pt x="947" y="825"/>
                    </a:lnTo>
                    <a:lnTo>
                      <a:pt x="944" y="826"/>
                    </a:lnTo>
                    <a:lnTo>
                      <a:pt x="940" y="828"/>
                    </a:lnTo>
                    <a:lnTo>
                      <a:pt x="929" y="835"/>
                    </a:lnTo>
                    <a:lnTo>
                      <a:pt x="926" y="835"/>
                    </a:lnTo>
                    <a:lnTo>
                      <a:pt x="912" y="845"/>
                    </a:lnTo>
                    <a:lnTo>
                      <a:pt x="907" y="844"/>
                    </a:lnTo>
                    <a:lnTo>
                      <a:pt x="892" y="831"/>
                    </a:lnTo>
                    <a:lnTo>
                      <a:pt x="888" y="831"/>
                    </a:lnTo>
                    <a:lnTo>
                      <a:pt x="885" y="832"/>
                    </a:lnTo>
                    <a:lnTo>
                      <a:pt x="879" y="830"/>
                    </a:lnTo>
                    <a:lnTo>
                      <a:pt x="871" y="824"/>
                    </a:lnTo>
                    <a:lnTo>
                      <a:pt x="870" y="819"/>
                    </a:lnTo>
                    <a:lnTo>
                      <a:pt x="869" y="813"/>
                    </a:lnTo>
                    <a:lnTo>
                      <a:pt x="871" y="808"/>
                    </a:lnTo>
                    <a:lnTo>
                      <a:pt x="869" y="797"/>
                    </a:lnTo>
                    <a:lnTo>
                      <a:pt x="864" y="791"/>
                    </a:lnTo>
                    <a:lnTo>
                      <a:pt x="859" y="772"/>
                    </a:lnTo>
                    <a:lnTo>
                      <a:pt x="856" y="769"/>
                    </a:lnTo>
                    <a:lnTo>
                      <a:pt x="848" y="768"/>
                    </a:lnTo>
                    <a:lnTo>
                      <a:pt x="834" y="760"/>
                    </a:lnTo>
                    <a:lnTo>
                      <a:pt x="827" y="760"/>
                    </a:lnTo>
                    <a:lnTo>
                      <a:pt x="824" y="757"/>
                    </a:lnTo>
                    <a:lnTo>
                      <a:pt x="817" y="756"/>
                    </a:lnTo>
                    <a:lnTo>
                      <a:pt x="806" y="749"/>
                    </a:lnTo>
                    <a:lnTo>
                      <a:pt x="800" y="749"/>
                    </a:lnTo>
                    <a:lnTo>
                      <a:pt x="797" y="751"/>
                    </a:lnTo>
                    <a:lnTo>
                      <a:pt x="789" y="750"/>
                    </a:lnTo>
                    <a:lnTo>
                      <a:pt x="781" y="743"/>
                    </a:lnTo>
                    <a:lnTo>
                      <a:pt x="769" y="730"/>
                    </a:lnTo>
                    <a:lnTo>
                      <a:pt x="763" y="738"/>
                    </a:lnTo>
                    <a:lnTo>
                      <a:pt x="759" y="738"/>
                    </a:lnTo>
                    <a:lnTo>
                      <a:pt x="758" y="752"/>
                    </a:lnTo>
                    <a:lnTo>
                      <a:pt x="757" y="757"/>
                    </a:lnTo>
                    <a:lnTo>
                      <a:pt x="757" y="767"/>
                    </a:lnTo>
                    <a:lnTo>
                      <a:pt x="751" y="776"/>
                    </a:lnTo>
                    <a:lnTo>
                      <a:pt x="747" y="778"/>
                    </a:lnTo>
                    <a:lnTo>
                      <a:pt x="734" y="778"/>
                    </a:lnTo>
                    <a:lnTo>
                      <a:pt x="731" y="780"/>
                    </a:lnTo>
                    <a:lnTo>
                      <a:pt x="723" y="780"/>
                    </a:lnTo>
                    <a:lnTo>
                      <a:pt x="720" y="782"/>
                    </a:lnTo>
                    <a:lnTo>
                      <a:pt x="714" y="782"/>
                    </a:lnTo>
                    <a:lnTo>
                      <a:pt x="710" y="785"/>
                    </a:lnTo>
                    <a:lnTo>
                      <a:pt x="706" y="790"/>
                    </a:lnTo>
                    <a:lnTo>
                      <a:pt x="707" y="797"/>
                    </a:lnTo>
                    <a:lnTo>
                      <a:pt x="707" y="801"/>
                    </a:lnTo>
                    <a:lnTo>
                      <a:pt x="705" y="808"/>
                    </a:lnTo>
                    <a:lnTo>
                      <a:pt x="700" y="815"/>
                    </a:lnTo>
                    <a:lnTo>
                      <a:pt x="690" y="819"/>
                    </a:lnTo>
                    <a:lnTo>
                      <a:pt x="683" y="819"/>
                    </a:lnTo>
                    <a:lnTo>
                      <a:pt x="681" y="818"/>
                    </a:lnTo>
                    <a:lnTo>
                      <a:pt x="680" y="816"/>
                    </a:lnTo>
                    <a:lnTo>
                      <a:pt x="672" y="816"/>
                    </a:lnTo>
                    <a:lnTo>
                      <a:pt x="673" y="824"/>
                    </a:lnTo>
                    <a:lnTo>
                      <a:pt x="673" y="830"/>
                    </a:lnTo>
                    <a:lnTo>
                      <a:pt x="672" y="833"/>
                    </a:lnTo>
                    <a:lnTo>
                      <a:pt x="665" y="842"/>
                    </a:lnTo>
                    <a:lnTo>
                      <a:pt x="660" y="846"/>
                    </a:lnTo>
                    <a:lnTo>
                      <a:pt x="652" y="847"/>
                    </a:lnTo>
                    <a:lnTo>
                      <a:pt x="649" y="851"/>
                    </a:lnTo>
                    <a:lnTo>
                      <a:pt x="650" y="855"/>
                    </a:lnTo>
                    <a:lnTo>
                      <a:pt x="660" y="863"/>
                    </a:lnTo>
                    <a:lnTo>
                      <a:pt x="664" y="864"/>
                    </a:lnTo>
                    <a:lnTo>
                      <a:pt x="665" y="867"/>
                    </a:lnTo>
                    <a:lnTo>
                      <a:pt x="664" y="875"/>
                    </a:lnTo>
                    <a:lnTo>
                      <a:pt x="659" y="890"/>
                    </a:lnTo>
                    <a:lnTo>
                      <a:pt x="651" y="895"/>
                    </a:lnTo>
                    <a:lnTo>
                      <a:pt x="647" y="901"/>
                    </a:lnTo>
                    <a:lnTo>
                      <a:pt x="642" y="902"/>
                    </a:lnTo>
                    <a:lnTo>
                      <a:pt x="639" y="907"/>
                    </a:lnTo>
                    <a:lnTo>
                      <a:pt x="639" y="915"/>
                    </a:lnTo>
                    <a:lnTo>
                      <a:pt x="640" y="918"/>
                    </a:lnTo>
                    <a:lnTo>
                      <a:pt x="638" y="933"/>
                    </a:lnTo>
                    <a:lnTo>
                      <a:pt x="634" y="944"/>
                    </a:lnTo>
                    <a:lnTo>
                      <a:pt x="632" y="954"/>
                    </a:lnTo>
                    <a:lnTo>
                      <a:pt x="629" y="966"/>
                    </a:lnTo>
                    <a:lnTo>
                      <a:pt x="629" y="975"/>
                    </a:lnTo>
                    <a:lnTo>
                      <a:pt x="628" y="981"/>
                    </a:lnTo>
                    <a:lnTo>
                      <a:pt x="634" y="987"/>
                    </a:lnTo>
                    <a:lnTo>
                      <a:pt x="641" y="995"/>
                    </a:lnTo>
                    <a:lnTo>
                      <a:pt x="644" y="1002"/>
                    </a:lnTo>
                    <a:lnTo>
                      <a:pt x="645" y="1006"/>
                    </a:lnTo>
                    <a:lnTo>
                      <a:pt x="644" y="1008"/>
                    </a:lnTo>
                    <a:lnTo>
                      <a:pt x="643" y="1010"/>
                    </a:lnTo>
                    <a:lnTo>
                      <a:pt x="641" y="1011"/>
                    </a:lnTo>
                    <a:lnTo>
                      <a:pt x="637" y="1009"/>
                    </a:lnTo>
                    <a:lnTo>
                      <a:pt x="636" y="1011"/>
                    </a:lnTo>
                    <a:lnTo>
                      <a:pt x="634" y="1012"/>
                    </a:lnTo>
                    <a:lnTo>
                      <a:pt x="642" y="1022"/>
                    </a:lnTo>
                    <a:lnTo>
                      <a:pt x="643" y="1025"/>
                    </a:lnTo>
                    <a:lnTo>
                      <a:pt x="645" y="1026"/>
                    </a:lnTo>
                    <a:lnTo>
                      <a:pt x="649" y="1028"/>
                    </a:lnTo>
                    <a:lnTo>
                      <a:pt x="652" y="1038"/>
                    </a:lnTo>
                    <a:lnTo>
                      <a:pt x="653" y="1040"/>
                    </a:lnTo>
                    <a:lnTo>
                      <a:pt x="653" y="1042"/>
                    </a:lnTo>
                    <a:lnTo>
                      <a:pt x="651" y="1051"/>
                    </a:lnTo>
                    <a:lnTo>
                      <a:pt x="649" y="1058"/>
                    </a:lnTo>
                    <a:lnTo>
                      <a:pt x="644" y="1066"/>
                    </a:lnTo>
                    <a:lnTo>
                      <a:pt x="640" y="1062"/>
                    </a:lnTo>
                    <a:lnTo>
                      <a:pt x="636" y="1058"/>
                    </a:lnTo>
                    <a:lnTo>
                      <a:pt x="634" y="1058"/>
                    </a:lnTo>
                    <a:lnTo>
                      <a:pt x="633" y="1060"/>
                    </a:lnTo>
                    <a:lnTo>
                      <a:pt x="637" y="1069"/>
                    </a:lnTo>
                    <a:lnTo>
                      <a:pt x="637" y="1074"/>
                    </a:lnTo>
                    <a:lnTo>
                      <a:pt x="633" y="1074"/>
                    </a:lnTo>
                    <a:lnTo>
                      <a:pt x="636" y="1084"/>
                    </a:lnTo>
                    <a:lnTo>
                      <a:pt x="633" y="1094"/>
                    </a:lnTo>
                    <a:lnTo>
                      <a:pt x="637" y="1112"/>
                    </a:lnTo>
                    <a:lnTo>
                      <a:pt x="641" y="1132"/>
                    </a:lnTo>
                    <a:lnTo>
                      <a:pt x="642" y="1135"/>
                    </a:lnTo>
                    <a:lnTo>
                      <a:pt x="641" y="1138"/>
                    </a:lnTo>
                    <a:lnTo>
                      <a:pt x="641" y="1139"/>
                    </a:lnTo>
                    <a:lnTo>
                      <a:pt x="639" y="1145"/>
                    </a:lnTo>
                    <a:lnTo>
                      <a:pt x="641" y="1145"/>
                    </a:lnTo>
                    <a:lnTo>
                      <a:pt x="644" y="1147"/>
                    </a:lnTo>
                    <a:lnTo>
                      <a:pt x="648" y="1144"/>
                    </a:lnTo>
                    <a:lnTo>
                      <a:pt x="651" y="1144"/>
                    </a:lnTo>
                    <a:lnTo>
                      <a:pt x="655" y="1146"/>
                    </a:lnTo>
                    <a:lnTo>
                      <a:pt x="659" y="1151"/>
                    </a:lnTo>
                    <a:lnTo>
                      <a:pt x="660" y="1153"/>
                    </a:lnTo>
                    <a:lnTo>
                      <a:pt x="679" y="1154"/>
                    </a:lnTo>
                    <a:lnTo>
                      <a:pt x="682" y="1156"/>
                    </a:lnTo>
                    <a:lnTo>
                      <a:pt x="686" y="1155"/>
                    </a:lnTo>
                    <a:lnTo>
                      <a:pt x="694" y="1152"/>
                    </a:lnTo>
                    <a:lnTo>
                      <a:pt x="695" y="1152"/>
                    </a:lnTo>
                    <a:lnTo>
                      <a:pt x="704" y="1162"/>
                    </a:lnTo>
                    <a:lnTo>
                      <a:pt x="710" y="1164"/>
                    </a:lnTo>
                    <a:lnTo>
                      <a:pt x="711" y="1166"/>
                    </a:lnTo>
                    <a:lnTo>
                      <a:pt x="712" y="1173"/>
                    </a:lnTo>
                    <a:lnTo>
                      <a:pt x="712" y="1174"/>
                    </a:lnTo>
                    <a:lnTo>
                      <a:pt x="713" y="1176"/>
                    </a:lnTo>
                    <a:lnTo>
                      <a:pt x="714" y="1183"/>
                    </a:lnTo>
                    <a:lnTo>
                      <a:pt x="717" y="1187"/>
                    </a:lnTo>
                    <a:lnTo>
                      <a:pt x="726" y="1185"/>
                    </a:lnTo>
                    <a:lnTo>
                      <a:pt x="730" y="1184"/>
                    </a:lnTo>
                    <a:lnTo>
                      <a:pt x="734" y="1184"/>
                    </a:lnTo>
                    <a:lnTo>
                      <a:pt x="747" y="1193"/>
                    </a:lnTo>
                    <a:lnTo>
                      <a:pt x="753" y="1193"/>
                    </a:lnTo>
                    <a:lnTo>
                      <a:pt x="759" y="1187"/>
                    </a:lnTo>
                    <a:lnTo>
                      <a:pt x="762" y="1186"/>
                    </a:lnTo>
                    <a:lnTo>
                      <a:pt x="763" y="1190"/>
                    </a:lnTo>
                    <a:lnTo>
                      <a:pt x="765" y="1192"/>
                    </a:lnTo>
                    <a:lnTo>
                      <a:pt x="772" y="1199"/>
                    </a:lnTo>
                    <a:lnTo>
                      <a:pt x="782" y="1199"/>
                    </a:lnTo>
                    <a:lnTo>
                      <a:pt x="785" y="1202"/>
                    </a:lnTo>
                    <a:lnTo>
                      <a:pt x="789" y="1203"/>
                    </a:lnTo>
                    <a:lnTo>
                      <a:pt x="792" y="1206"/>
                    </a:lnTo>
                    <a:lnTo>
                      <a:pt x="798" y="1209"/>
                    </a:lnTo>
                    <a:lnTo>
                      <a:pt x="808" y="1212"/>
                    </a:lnTo>
                    <a:lnTo>
                      <a:pt x="820" y="1218"/>
                    </a:lnTo>
                    <a:lnTo>
                      <a:pt x="821" y="1218"/>
                    </a:lnTo>
                    <a:lnTo>
                      <a:pt x="829" y="1219"/>
                    </a:lnTo>
                    <a:lnTo>
                      <a:pt x="835" y="1226"/>
                    </a:lnTo>
                    <a:lnTo>
                      <a:pt x="836" y="1233"/>
                    </a:lnTo>
                    <a:lnTo>
                      <a:pt x="841" y="1244"/>
                    </a:lnTo>
                    <a:lnTo>
                      <a:pt x="842" y="1252"/>
                    </a:lnTo>
                    <a:lnTo>
                      <a:pt x="841" y="1257"/>
                    </a:lnTo>
                    <a:lnTo>
                      <a:pt x="845" y="1263"/>
                    </a:lnTo>
                    <a:lnTo>
                      <a:pt x="851" y="1261"/>
                    </a:lnTo>
                    <a:lnTo>
                      <a:pt x="855" y="1256"/>
                    </a:lnTo>
                    <a:lnTo>
                      <a:pt x="860" y="1254"/>
                    </a:lnTo>
                    <a:lnTo>
                      <a:pt x="861" y="1250"/>
                    </a:lnTo>
                    <a:lnTo>
                      <a:pt x="865" y="1252"/>
                    </a:lnTo>
                    <a:lnTo>
                      <a:pt x="867" y="1257"/>
                    </a:lnTo>
                    <a:lnTo>
                      <a:pt x="868" y="1263"/>
                    </a:lnTo>
                    <a:lnTo>
                      <a:pt x="866" y="1265"/>
                    </a:lnTo>
                    <a:lnTo>
                      <a:pt x="862" y="1267"/>
                    </a:lnTo>
                    <a:lnTo>
                      <a:pt x="861" y="1270"/>
                    </a:lnTo>
                    <a:lnTo>
                      <a:pt x="868" y="1279"/>
                    </a:lnTo>
                    <a:lnTo>
                      <a:pt x="872" y="1287"/>
                    </a:lnTo>
                    <a:lnTo>
                      <a:pt x="876" y="1290"/>
                    </a:lnTo>
                    <a:lnTo>
                      <a:pt x="878" y="1290"/>
                    </a:lnTo>
                    <a:lnTo>
                      <a:pt x="883" y="1287"/>
                    </a:lnTo>
                    <a:lnTo>
                      <a:pt x="888" y="1287"/>
                    </a:lnTo>
                    <a:lnTo>
                      <a:pt x="890" y="1292"/>
                    </a:lnTo>
                    <a:lnTo>
                      <a:pt x="901" y="1297"/>
                    </a:lnTo>
                    <a:lnTo>
                      <a:pt x="906" y="1304"/>
                    </a:lnTo>
                    <a:lnTo>
                      <a:pt x="910" y="1305"/>
                    </a:lnTo>
                    <a:lnTo>
                      <a:pt x="918" y="1294"/>
                    </a:lnTo>
                    <a:lnTo>
                      <a:pt x="921" y="1279"/>
                    </a:lnTo>
                    <a:lnTo>
                      <a:pt x="926" y="1275"/>
                    </a:lnTo>
                    <a:lnTo>
                      <a:pt x="929" y="1275"/>
                    </a:lnTo>
                    <a:lnTo>
                      <a:pt x="926" y="1288"/>
                    </a:lnTo>
                    <a:lnTo>
                      <a:pt x="926" y="1292"/>
                    </a:lnTo>
                    <a:lnTo>
                      <a:pt x="928" y="1300"/>
                    </a:lnTo>
                    <a:lnTo>
                      <a:pt x="933" y="1302"/>
                    </a:lnTo>
                    <a:lnTo>
                      <a:pt x="939" y="1304"/>
                    </a:lnTo>
                    <a:lnTo>
                      <a:pt x="941" y="1307"/>
                    </a:lnTo>
                    <a:lnTo>
                      <a:pt x="945" y="1302"/>
                    </a:lnTo>
                    <a:lnTo>
                      <a:pt x="948" y="1302"/>
                    </a:lnTo>
                    <a:lnTo>
                      <a:pt x="952" y="1309"/>
                    </a:lnTo>
                    <a:lnTo>
                      <a:pt x="954" y="1312"/>
                    </a:lnTo>
                    <a:lnTo>
                      <a:pt x="956" y="1311"/>
                    </a:lnTo>
                    <a:lnTo>
                      <a:pt x="958" y="1307"/>
                    </a:lnTo>
                    <a:lnTo>
                      <a:pt x="962" y="1306"/>
                    </a:lnTo>
                    <a:lnTo>
                      <a:pt x="965" y="1306"/>
                    </a:lnTo>
                    <a:lnTo>
                      <a:pt x="972" y="1309"/>
                    </a:lnTo>
                    <a:lnTo>
                      <a:pt x="976" y="1315"/>
                    </a:lnTo>
                    <a:lnTo>
                      <a:pt x="978" y="1323"/>
                    </a:lnTo>
                    <a:lnTo>
                      <a:pt x="981" y="1323"/>
                    </a:lnTo>
                    <a:lnTo>
                      <a:pt x="982" y="1325"/>
                    </a:lnTo>
                    <a:lnTo>
                      <a:pt x="987" y="1340"/>
                    </a:lnTo>
                    <a:lnTo>
                      <a:pt x="990" y="1342"/>
                    </a:lnTo>
                    <a:lnTo>
                      <a:pt x="992" y="1353"/>
                    </a:lnTo>
                    <a:lnTo>
                      <a:pt x="997" y="1359"/>
                    </a:lnTo>
                    <a:lnTo>
                      <a:pt x="1005" y="1359"/>
                    </a:lnTo>
                    <a:lnTo>
                      <a:pt x="1007" y="1357"/>
                    </a:lnTo>
                    <a:lnTo>
                      <a:pt x="1014" y="1357"/>
                    </a:lnTo>
                    <a:lnTo>
                      <a:pt x="1020" y="1351"/>
                    </a:lnTo>
                    <a:lnTo>
                      <a:pt x="1022" y="1345"/>
                    </a:lnTo>
                    <a:lnTo>
                      <a:pt x="1025" y="1345"/>
                    </a:lnTo>
                    <a:lnTo>
                      <a:pt x="1030" y="1352"/>
                    </a:lnTo>
                    <a:lnTo>
                      <a:pt x="1034" y="1353"/>
                    </a:lnTo>
                    <a:lnTo>
                      <a:pt x="1038" y="1360"/>
                    </a:lnTo>
                    <a:lnTo>
                      <a:pt x="1046" y="1360"/>
                    </a:lnTo>
                    <a:lnTo>
                      <a:pt x="1049" y="1362"/>
                    </a:lnTo>
                    <a:lnTo>
                      <a:pt x="1058" y="1363"/>
                    </a:lnTo>
                    <a:lnTo>
                      <a:pt x="1059" y="1366"/>
                    </a:lnTo>
                    <a:lnTo>
                      <a:pt x="1061" y="1370"/>
                    </a:lnTo>
                    <a:lnTo>
                      <a:pt x="1068" y="1379"/>
                    </a:lnTo>
                    <a:lnTo>
                      <a:pt x="1077" y="1384"/>
                    </a:lnTo>
                    <a:lnTo>
                      <a:pt x="1083" y="1384"/>
                    </a:lnTo>
                    <a:lnTo>
                      <a:pt x="1088" y="1391"/>
                    </a:lnTo>
                    <a:lnTo>
                      <a:pt x="1088" y="1400"/>
                    </a:lnTo>
                    <a:lnTo>
                      <a:pt x="1086" y="1401"/>
                    </a:lnTo>
                    <a:lnTo>
                      <a:pt x="1085" y="1405"/>
                    </a:lnTo>
                    <a:lnTo>
                      <a:pt x="1082" y="1409"/>
                    </a:lnTo>
                    <a:lnTo>
                      <a:pt x="1079" y="1416"/>
                    </a:lnTo>
                    <a:lnTo>
                      <a:pt x="1079" y="1422"/>
                    </a:lnTo>
                    <a:lnTo>
                      <a:pt x="1078" y="1425"/>
                    </a:lnTo>
                    <a:lnTo>
                      <a:pt x="1077" y="1426"/>
                    </a:lnTo>
                    <a:lnTo>
                      <a:pt x="1069" y="1426"/>
                    </a:lnTo>
                    <a:lnTo>
                      <a:pt x="1067" y="1430"/>
                    </a:lnTo>
                    <a:lnTo>
                      <a:pt x="1066" y="1433"/>
                    </a:lnTo>
                    <a:lnTo>
                      <a:pt x="1066" y="1440"/>
                    </a:lnTo>
                    <a:lnTo>
                      <a:pt x="1068" y="1443"/>
                    </a:lnTo>
                    <a:lnTo>
                      <a:pt x="1068" y="1450"/>
                    </a:lnTo>
                    <a:lnTo>
                      <a:pt x="1078" y="1472"/>
                    </a:lnTo>
                    <a:lnTo>
                      <a:pt x="1084" y="1481"/>
                    </a:lnTo>
                    <a:lnTo>
                      <a:pt x="1086" y="1488"/>
                    </a:lnTo>
                    <a:lnTo>
                      <a:pt x="1086" y="1496"/>
                    </a:lnTo>
                    <a:lnTo>
                      <a:pt x="1083" y="1504"/>
                    </a:lnTo>
                    <a:lnTo>
                      <a:pt x="1078" y="1508"/>
                    </a:lnTo>
                    <a:lnTo>
                      <a:pt x="1076" y="1516"/>
                    </a:lnTo>
                    <a:lnTo>
                      <a:pt x="1076" y="1524"/>
                    </a:lnTo>
                    <a:lnTo>
                      <a:pt x="1077" y="1528"/>
                    </a:lnTo>
                    <a:lnTo>
                      <a:pt x="1077" y="1538"/>
                    </a:lnTo>
                    <a:lnTo>
                      <a:pt x="1075" y="1543"/>
                    </a:lnTo>
                    <a:lnTo>
                      <a:pt x="1067" y="1546"/>
                    </a:lnTo>
                    <a:lnTo>
                      <a:pt x="1067" y="1548"/>
                    </a:lnTo>
                    <a:lnTo>
                      <a:pt x="1068" y="1554"/>
                    </a:lnTo>
                    <a:lnTo>
                      <a:pt x="1068" y="1561"/>
                    </a:lnTo>
                    <a:lnTo>
                      <a:pt x="1064" y="1570"/>
                    </a:lnTo>
                    <a:lnTo>
                      <a:pt x="1058" y="1571"/>
                    </a:lnTo>
                    <a:lnTo>
                      <a:pt x="1054" y="1569"/>
                    </a:lnTo>
                    <a:lnTo>
                      <a:pt x="1042" y="1569"/>
                    </a:lnTo>
                    <a:lnTo>
                      <a:pt x="1034" y="1581"/>
                    </a:lnTo>
                    <a:lnTo>
                      <a:pt x="1030" y="1585"/>
                    </a:lnTo>
                    <a:lnTo>
                      <a:pt x="1024" y="1585"/>
                    </a:lnTo>
                    <a:lnTo>
                      <a:pt x="1018" y="1590"/>
                    </a:lnTo>
                    <a:lnTo>
                      <a:pt x="1016" y="1597"/>
                    </a:lnTo>
                    <a:lnTo>
                      <a:pt x="1018" y="1605"/>
                    </a:lnTo>
                    <a:lnTo>
                      <a:pt x="1022" y="1610"/>
                    </a:lnTo>
                    <a:lnTo>
                      <a:pt x="1024" y="1617"/>
                    </a:lnTo>
                    <a:lnTo>
                      <a:pt x="1024" y="1647"/>
                    </a:lnTo>
                    <a:lnTo>
                      <a:pt x="1026" y="1651"/>
                    </a:lnTo>
                    <a:lnTo>
                      <a:pt x="1027" y="1658"/>
                    </a:lnTo>
                    <a:lnTo>
                      <a:pt x="1026" y="1661"/>
                    </a:lnTo>
                    <a:lnTo>
                      <a:pt x="1024" y="1673"/>
                    </a:lnTo>
                    <a:lnTo>
                      <a:pt x="1025" y="1684"/>
                    </a:lnTo>
                    <a:lnTo>
                      <a:pt x="1023" y="1693"/>
                    </a:lnTo>
                    <a:lnTo>
                      <a:pt x="1024" y="1701"/>
                    </a:lnTo>
                    <a:lnTo>
                      <a:pt x="1027" y="1710"/>
                    </a:lnTo>
                    <a:lnTo>
                      <a:pt x="1032" y="1716"/>
                    </a:lnTo>
                    <a:lnTo>
                      <a:pt x="1032" y="1719"/>
                    </a:lnTo>
                    <a:lnTo>
                      <a:pt x="1037" y="1721"/>
                    </a:lnTo>
                    <a:lnTo>
                      <a:pt x="1045" y="1729"/>
                    </a:lnTo>
                    <a:lnTo>
                      <a:pt x="1051" y="1732"/>
                    </a:lnTo>
                    <a:lnTo>
                      <a:pt x="1055" y="1739"/>
                    </a:lnTo>
                    <a:lnTo>
                      <a:pt x="1054" y="1742"/>
                    </a:lnTo>
                    <a:lnTo>
                      <a:pt x="1055" y="1749"/>
                    </a:lnTo>
                    <a:lnTo>
                      <a:pt x="1052" y="1753"/>
                    </a:lnTo>
                    <a:lnTo>
                      <a:pt x="1048" y="1762"/>
                    </a:lnTo>
                    <a:lnTo>
                      <a:pt x="1051" y="1770"/>
                    </a:lnTo>
                    <a:lnTo>
                      <a:pt x="1053" y="1774"/>
                    </a:lnTo>
                    <a:lnTo>
                      <a:pt x="1054" y="1787"/>
                    </a:lnTo>
                    <a:lnTo>
                      <a:pt x="1056" y="1792"/>
                    </a:lnTo>
                    <a:lnTo>
                      <a:pt x="1056" y="1803"/>
                    </a:lnTo>
                    <a:lnTo>
                      <a:pt x="1054" y="1807"/>
                    </a:lnTo>
                    <a:lnTo>
                      <a:pt x="1055" y="1813"/>
                    </a:lnTo>
                    <a:lnTo>
                      <a:pt x="1051" y="1824"/>
                    </a:lnTo>
                    <a:lnTo>
                      <a:pt x="1049" y="1829"/>
                    </a:lnTo>
                    <a:lnTo>
                      <a:pt x="1046" y="1835"/>
                    </a:lnTo>
                    <a:lnTo>
                      <a:pt x="1046" y="1839"/>
                    </a:lnTo>
                    <a:lnTo>
                      <a:pt x="1044" y="1843"/>
                    </a:lnTo>
                    <a:lnTo>
                      <a:pt x="1030" y="1844"/>
                    </a:lnTo>
                    <a:lnTo>
                      <a:pt x="1023" y="1849"/>
                    </a:lnTo>
                    <a:lnTo>
                      <a:pt x="1016" y="1850"/>
                    </a:lnTo>
                    <a:lnTo>
                      <a:pt x="1011" y="1854"/>
                    </a:lnTo>
                    <a:lnTo>
                      <a:pt x="1009" y="1855"/>
                    </a:lnTo>
                    <a:lnTo>
                      <a:pt x="984" y="1854"/>
                    </a:lnTo>
                    <a:lnTo>
                      <a:pt x="979" y="1851"/>
                    </a:lnTo>
                    <a:lnTo>
                      <a:pt x="972" y="1851"/>
                    </a:lnTo>
                    <a:lnTo>
                      <a:pt x="970" y="1850"/>
                    </a:lnTo>
                    <a:lnTo>
                      <a:pt x="966" y="1844"/>
                    </a:lnTo>
                    <a:lnTo>
                      <a:pt x="964" y="1843"/>
                    </a:lnTo>
                    <a:lnTo>
                      <a:pt x="962" y="1845"/>
                    </a:lnTo>
                    <a:lnTo>
                      <a:pt x="958" y="1845"/>
                    </a:lnTo>
                    <a:lnTo>
                      <a:pt x="941" y="1858"/>
                    </a:lnTo>
                    <a:lnTo>
                      <a:pt x="938" y="1858"/>
                    </a:lnTo>
                    <a:lnTo>
                      <a:pt x="931" y="1863"/>
                    </a:lnTo>
                    <a:lnTo>
                      <a:pt x="929" y="1859"/>
                    </a:lnTo>
                    <a:lnTo>
                      <a:pt x="927" y="1850"/>
                    </a:lnTo>
                    <a:lnTo>
                      <a:pt x="921" y="1848"/>
                    </a:lnTo>
                    <a:lnTo>
                      <a:pt x="912" y="1843"/>
                    </a:lnTo>
                    <a:lnTo>
                      <a:pt x="908" y="1843"/>
                    </a:lnTo>
                    <a:lnTo>
                      <a:pt x="904" y="1844"/>
                    </a:lnTo>
                    <a:lnTo>
                      <a:pt x="893" y="1846"/>
                    </a:lnTo>
                    <a:lnTo>
                      <a:pt x="879" y="1856"/>
                    </a:lnTo>
                    <a:lnTo>
                      <a:pt x="872" y="1863"/>
                    </a:lnTo>
                    <a:lnTo>
                      <a:pt x="866" y="1866"/>
                    </a:lnTo>
                    <a:lnTo>
                      <a:pt x="858" y="1866"/>
                    </a:lnTo>
                    <a:lnTo>
                      <a:pt x="847" y="1873"/>
                    </a:lnTo>
                    <a:lnTo>
                      <a:pt x="836" y="1870"/>
                    </a:lnTo>
                    <a:lnTo>
                      <a:pt x="837" y="1864"/>
                    </a:lnTo>
                    <a:lnTo>
                      <a:pt x="840" y="1863"/>
                    </a:lnTo>
                    <a:lnTo>
                      <a:pt x="841" y="1861"/>
                    </a:lnTo>
                    <a:lnTo>
                      <a:pt x="840" y="1859"/>
                    </a:lnTo>
                    <a:lnTo>
                      <a:pt x="837" y="1858"/>
                    </a:lnTo>
                    <a:lnTo>
                      <a:pt x="834" y="1859"/>
                    </a:lnTo>
                    <a:lnTo>
                      <a:pt x="833" y="1860"/>
                    </a:lnTo>
                    <a:lnTo>
                      <a:pt x="827" y="1864"/>
                    </a:lnTo>
                    <a:lnTo>
                      <a:pt x="810" y="1863"/>
                    </a:lnTo>
                    <a:lnTo>
                      <a:pt x="803" y="1857"/>
                    </a:lnTo>
                    <a:lnTo>
                      <a:pt x="797" y="1854"/>
                    </a:lnTo>
                    <a:lnTo>
                      <a:pt x="793" y="1854"/>
                    </a:lnTo>
                    <a:lnTo>
                      <a:pt x="789" y="1851"/>
                    </a:lnTo>
                    <a:lnTo>
                      <a:pt x="786" y="1848"/>
                    </a:lnTo>
                    <a:lnTo>
                      <a:pt x="784" y="1843"/>
                    </a:lnTo>
                    <a:lnTo>
                      <a:pt x="778" y="1843"/>
                    </a:lnTo>
                    <a:lnTo>
                      <a:pt x="773" y="1840"/>
                    </a:lnTo>
                    <a:lnTo>
                      <a:pt x="771" y="1843"/>
                    </a:lnTo>
                    <a:lnTo>
                      <a:pt x="764" y="1843"/>
                    </a:lnTo>
                    <a:lnTo>
                      <a:pt x="763" y="1845"/>
                    </a:lnTo>
                    <a:lnTo>
                      <a:pt x="763" y="1847"/>
                    </a:lnTo>
                    <a:lnTo>
                      <a:pt x="767" y="1851"/>
                    </a:lnTo>
                    <a:lnTo>
                      <a:pt x="759" y="1864"/>
                    </a:lnTo>
                    <a:lnTo>
                      <a:pt x="743" y="1864"/>
                    </a:lnTo>
                    <a:lnTo>
                      <a:pt x="741" y="1867"/>
                    </a:lnTo>
                    <a:lnTo>
                      <a:pt x="741" y="1871"/>
                    </a:lnTo>
                    <a:lnTo>
                      <a:pt x="745" y="1874"/>
                    </a:lnTo>
                    <a:lnTo>
                      <a:pt x="746" y="1876"/>
                    </a:lnTo>
                    <a:lnTo>
                      <a:pt x="750" y="1878"/>
                    </a:lnTo>
                    <a:lnTo>
                      <a:pt x="753" y="1882"/>
                    </a:lnTo>
                    <a:lnTo>
                      <a:pt x="754" y="1888"/>
                    </a:lnTo>
                    <a:lnTo>
                      <a:pt x="757" y="1895"/>
                    </a:lnTo>
                    <a:lnTo>
                      <a:pt x="761" y="1905"/>
                    </a:lnTo>
                    <a:lnTo>
                      <a:pt x="763" y="1912"/>
                    </a:lnTo>
                    <a:lnTo>
                      <a:pt x="763" y="1917"/>
                    </a:lnTo>
                    <a:lnTo>
                      <a:pt x="768" y="1932"/>
                    </a:lnTo>
                    <a:lnTo>
                      <a:pt x="775" y="1938"/>
                    </a:lnTo>
                    <a:lnTo>
                      <a:pt x="785" y="1956"/>
                    </a:lnTo>
                    <a:lnTo>
                      <a:pt x="790" y="1960"/>
                    </a:lnTo>
                    <a:lnTo>
                      <a:pt x="795" y="1962"/>
                    </a:lnTo>
                    <a:lnTo>
                      <a:pt x="799" y="1968"/>
                    </a:lnTo>
                    <a:lnTo>
                      <a:pt x="804" y="1970"/>
                    </a:lnTo>
                    <a:lnTo>
                      <a:pt x="804" y="1975"/>
                    </a:lnTo>
                    <a:lnTo>
                      <a:pt x="796" y="1981"/>
                    </a:lnTo>
                    <a:lnTo>
                      <a:pt x="792" y="1984"/>
                    </a:lnTo>
                    <a:lnTo>
                      <a:pt x="792" y="1988"/>
                    </a:lnTo>
                    <a:lnTo>
                      <a:pt x="786" y="1990"/>
                    </a:lnTo>
                    <a:lnTo>
                      <a:pt x="774" y="1990"/>
                    </a:lnTo>
                    <a:lnTo>
                      <a:pt x="771" y="1991"/>
                    </a:lnTo>
                    <a:lnTo>
                      <a:pt x="766" y="1992"/>
                    </a:lnTo>
                    <a:lnTo>
                      <a:pt x="761" y="1995"/>
                    </a:lnTo>
                    <a:lnTo>
                      <a:pt x="746" y="1995"/>
                    </a:lnTo>
                    <a:lnTo>
                      <a:pt x="735" y="2002"/>
                    </a:lnTo>
                    <a:lnTo>
                      <a:pt x="733" y="2002"/>
                    </a:lnTo>
                    <a:lnTo>
                      <a:pt x="731" y="2001"/>
                    </a:lnTo>
                    <a:lnTo>
                      <a:pt x="731" y="1991"/>
                    </a:lnTo>
                    <a:lnTo>
                      <a:pt x="727" y="1987"/>
                    </a:lnTo>
                    <a:lnTo>
                      <a:pt x="726" y="1987"/>
                    </a:lnTo>
                    <a:lnTo>
                      <a:pt x="723" y="1989"/>
                    </a:lnTo>
                    <a:lnTo>
                      <a:pt x="721" y="1989"/>
                    </a:lnTo>
                    <a:lnTo>
                      <a:pt x="717" y="1989"/>
                    </a:lnTo>
                    <a:lnTo>
                      <a:pt x="712" y="1983"/>
                    </a:lnTo>
                    <a:lnTo>
                      <a:pt x="705" y="1989"/>
                    </a:lnTo>
                    <a:lnTo>
                      <a:pt x="703" y="1996"/>
                    </a:lnTo>
                    <a:lnTo>
                      <a:pt x="700" y="2000"/>
                    </a:lnTo>
                    <a:lnTo>
                      <a:pt x="699" y="2009"/>
                    </a:lnTo>
                    <a:lnTo>
                      <a:pt x="696" y="2011"/>
                    </a:lnTo>
                    <a:lnTo>
                      <a:pt x="692" y="2010"/>
                    </a:lnTo>
                    <a:lnTo>
                      <a:pt x="681" y="2005"/>
                    </a:lnTo>
                    <a:lnTo>
                      <a:pt x="673" y="2008"/>
                    </a:lnTo>
                    <a:lnTo>
                      <a:pt x="662" y="2001"/>
                    </a:lnTo>
                    <a:lnTo>
                      <a:pt x="650" y="2001"/>
                    </a:lnTo>
                    <a:lnTo>
                      <a:pt x="645" y="2004"/>
                    </a:lnTo>
                    <a:lnTo>
                      <a:pt x="642" y="2004"/>
                    </a:lnTo>
                    <a:lnTo>
                      <a:pt x="637" y="1998"/>
                    </a:lnTo>
                    <a:lnTo>
                      <a:pt x="619" y="1998"/>
                    </a:lnTo>
                    <a:lnTo>
                      <a:pt x="616" y="2004"/>
                    </a:lnTo>
                    <a:lnTo>
                      <a:pt x="617" y="2009"/>
                    </a:lnTo>
                    <a:lnTo>
                      <a:pt x="614" y="2012"/>
                    </a:lnTo>
                    <a:lnTo>
                      <a:pt x="608" y="2013"/>
                    </a:lnTo>
                    <a:lnTo>
                      <a:pt x="597" y="2019"/>
                    </a:lnTo>
                    <a:lnTo>
                      <a:pt x="589" y="2020"/>
                    </a:lnTo>
                    <a:lnTo>
                      <a:pt x="585" y="2012"/>
                    </a:lnTo>
                    <a:lnTo>
                      <a:pt x="583" y="2001"/>
                    </a:lnTo>
                    <a:lnTo>
                      <a:pt x="578" y="1993"/>
                    </a:lnTo>
                    <a:lnTo>
                      <a:pt x="576" y="1992"/>
                    </a:lnTo>
                    <a:lnTo>
                      <a:pt x="568" y="1992"/>
                    </a:lnTo>
                    <a:lnTo>
                      <a:pt x="564" y="1990"/>
                    </a:lnTo>
                    <a:lnTo>
                      <a:pt x="561" y="1988"/>
                    </a:lnTo>
                    <a:lnTo>
                      <a:pt x="558" y="1988"/>
                    </a:lnTo>
                    <a:lnTo>
                      <a:pt x="554" y="1979"/>
                    </a:lnTo>
                    <a:lnTo>
                      <a:pt x="554" y="1977"/>
                    </a:lnTo>
                    <a:lnTo>
                      <a:pt x="557" y="1968"/>
                    </a:lnTo>
                    <a:lnTo>
                      <a:pt x="554" y="1959"/>
                    </a:lnTo>
                    <a:lnTo>
                      <a:pt x="547" y="1958"/>
                    </a:lnTo>
                    <a:lnTo>
                      <a:pt x="545" y="1956"/>
                    </a:lnTo>
                    <a:lnTo>
                      <a:pt x="535" y="1954"/>
                    </a:lnTo>
                    <a:lnTo>
                      <a:pt x="531" y="1952"/>
                    </a:lnTo>
                    <a:lnTo>
                      <a:pt x="529" y="1948"/>
                    </a:lnTo>
                    <a:lnTo>
                      <a:pt x="526" y="1942"/>
                    </a:lnTo>
                    <a:lnTo>
                      <a:pt x="521" y="1940"/>
                    </a:lnTo>
                    <a:lnTo>
                      <a:pt x="510" y="1939"/>
                    </a:lnTo>
                    <a:lnTo>
                      <a:pt x="502" y="1928"/>
                    </a:lnTo>
                    <a:lnTo>
                      <a:pt x="494" y="1928"/>
                    </a:lnTo>
                    <a:lnTo>
                      <a:pt x="487" y="1928"/>
                    </a:lnTo>
                    <a:lnTo>
                      <a:pt x="479" y="1929"/>
                    </a:lnTo>
                    <a:lnTo>
                      <a:pt x="473" y="1931"/>
                    </a:lnTo>
                    <a:lnTo>
                      <a:pt x="467" y="1931"/>
                    </a:lnTo>
                    <a:lnTo>
                      <a:pt x="457" y="1927"/>
                    </a:lnTo>
                    <a:lnTo>
                      <a:pt x="454" y="1927"/>
                    </a:lnTo>
                    <a:lnTo>
                      <a:pt x="451" y="1925"/>
                    </a:lnTo>
                    <a:lnTo>
                      <a:pt x="437" y="1921"/>
                    </a:lnTo>
                    <a:lnTo>
                      <a:pt x="433" y="1925"/>
                    </a:lnTo>
                    <a:lnTo>
                      <a:pt x="431" y="1928"/>
                    </a:lnTo>
                    <a:lnTo>
                      <a:pt x="423" y="1928"/>
                    </a:lnTo>
                    <a:lnTo>
                      <a:pt x="421" y="1930"/>
                    </a:lnTo>
                    <a:lnTo>
                      <a:pt x="415" y="1930"/>
                    </a:lnTo>
                    <a:lnTo>
                      <a:pt x="412" y="1931"/>
                    </a:lnTo>
                    <a:lnTo>
                      <a:pt x="400" y="1932"/>
                    </a:lnTo>
                    <a:lnTo>
                      <a:pt x="388" y="1925"/>
                    </a:lnTo>
                    <a:lnTo>
                      <a:pt x="381" y="1925"/>
                    </a:lnTo>
                    <a:lnTo>
                      <a:pt x="380" y="1926"/>
                    </a:lnTo>
                    <a:lnTo>
                      <a:pt x="379" y="1931"/>
                    </a:lnTo>
                    <a:lnTo>
                      <a:pt x="372" y="1946"/>
                    </a:lnTo>
                    <a:lnTo>
                      <a:pt x="364" y="1952"/>
                    </a:lnTo>
                    <a:lnTo>
                      <a:pt x="359" y="1952"/>
                    </a:lnTo>
                    <a:lnTo>
                      <a:pt x="359" y="1974"/>
                    </a:lnTo>
                    <a:lnTo>
                      <a:pt x="361" y="1981"/>
                    </a:lnTo>
                    <a:lnTo>
                      <a:pt x="359" y="1989"/>
                    </a:lnTo>
                    <a:lnTo>
                      <a:pt x="364" y="1995"/>
                    </a:lnTo>
                    <a:lnTo>
                      <a:pt x="367" y="2003"/>
                    </a:lnTo>
                    <a:lnTo>
                      <a:pt x="368" y="2012"/>
                    </a:lnTo>
                    <a:lnTo>
                      <a:pt x="372" y="2019"/>
                    </a:lnTo>
                    <a:lnTo>
                      <a:pt x="376" y="2022"/>
                    </a:lnTo>
                    <a:lnTo>
                      <a:pt x="380" y="2024"/>
                    </a:lnTo>
                    <a:lnTo>
                      <a:pt x="382" y="2039"/>
                    </a:lnTo>
                    <a:lnTo>
                      <a:pt x="382" y="2046"/>
                    </a:lnTo>
                    <a:lnTo>
                      <a:pt x="379" y="2053"/>
                    </a:lnTo>
                    <a:lnTo>
                      <a:pt x="375" y="2054"/>
                    </a:lnTo>
                    <a:lnTo>
                      <a:pt x="372" y="2057"/>
                    </a:lnTo>
                    <a:lnTo>
                      <a:pt x="372" y="2062"/>
                    </a:lnTo>
                    <a:lnTo>
                      <a:pt x="375" y="2068"/>
                    </a:lnTo>
                    <a:lnTo>
                      <a:pt x="375" y="2072"/>
                    </a:lnTo>
                    <a:lnTo>
                      <a:pt x="372" y="2074"/>
                    </a:lnTo>
                    <a:lnTo>
                      <a:pt x="365" y="2073"/>
                    </a:lnTo>
                    <a:lnTo>
                      <a:pt x="362" y="2071"/>
                    </a:lnTo>
                    <a:lnTo>
                      <a:pt x="358" y="2073"/>
                    </a:lnTo>
                    <a:lnTo>
                      <a:pt x="358" y="2081"/>
                    </a:lnTo>
                    <a:lnTo>
                      <a:pt x="357" y="2083"/>
                    </a:lnTo>
                    <a:lnTo>
                      <a:pt x="353" y="2086"/>
                    </a:lnTo>
                    <a:lnTo>
                      <a:pt x="344" y="2089"/>
                    </a:lnTo>
                    <a:lnTo>
                      <a:pt x="340" y="2095"/>
                    </a:lnTo>
                    <a:lnTo>
                      <a:pt x="340" y="2101"/>
                    </a:lnTo>
                    <a:lnTo>
                      <a:pt x="341" y="2105"/>
                    </a:lnTo>
                    <a:lnTo>
                      <a:pt x="346" y="2106"/>
                    </a:lnTo>
                    <a:lnTo>
                      <a:pt x="349" y="2111"/>
                    </a:lnTo>
                    <a:lnTo>
                      <a:pt x="346" y="2116"/>
                    </a:lnTo>
                    <a:lnTo>
                      <a:pt x="341" y="2118"/>
                    </a:lnTo>
                    <a:lnTo>
                      <a:pt x="340" y="2119"/>
                    </a:lnTo>
                    <a:lnTo>
                      <a:pt x="336" y="2115"/>
                    </a:lnTo>
                    <a:lnTo>
                      <a:pt x="333" y="2115"/>
                    </a:lnTo>
                    <a:lnTo>
                      <a:pt x="331" y="2116"/>
                    </a:lnTo>
                    <a:lnTo>
                      <a:pt x="328" y="2123"/>
                    </a:lnTo>
                    <a:lnTo>
                      <a:pt x="318" y="2124"/>
                    </a:lnTo>
                    <a:lnTo>
                      <a:pt x="312" y="2132"/>
                    </a:lnTo>
                    <a:lnTo>
                      <a:pt x="298" y="2137"/>
                    </a:lnTo>
                    <a:lnTo>
                      <a:pt x="297" y="2140"/>
                    </a:lnTo>
                    <a:lnTo>
                      <a:pt x="297" y="2143"/>
                    </a:lnTo>
                    <a:lnTo>
                      <a:pt x="302" y="2151"/>
                    </a:lnTo>
                    <a:lnTo>
                      <a:pt x="305" y="2158"/>
                    </a:lnTo>
                    <a:lnTo>
                      <a:pt x="305" y="2164"/>
                    </a:lnTo>
                    <a:lnTo>
                      <a:pt x="315" y="2165"/>
                    </a:lnTo>
                    <a:lnTo>
                      <a:pt x="320" y="2174"/>
                    </a:lnTo>
                    <a:lnTo>
                      <a:pt x="322" y="2174"/>
                    </a:lnTo>
                    <a:lnTo>
                      <a:pt x="323" y="2170"/>
                    </a:lnTo>
                    <a:lnTo>
                      <a:pt x="326" y="2169"/>
                    </a:lnTo>
                    <a:lnTo>
                      <a:pt x="331" y="2167"/>
                    </a:lnTo>
                    <a:lnTo>
                      <a:pt x="337" y="2167"/>
                    </a:lnTo>
                    <a:lnTo>
                      <a:pt x="341" y="2166"/>
                    </a:lnTo>
                    <a:lnTo>
                      <a:pt x="343" y="2167"/>
                    </a:lnTo>
                    <a:lnTo>
                      <a:pt x="347" y="2167"/>
                    </a:lnTo>
                    <a:lnTo>
                      <a:pt x="347" y="2168"/>
                    </a:lnTo>
                    <a:lnTo>
                      <a:pt x="349" y="2169"/>
                    </a:lnTo>
                    <a:lnTo>
                      <a:pt x="351" y="2169"/>
                    </a:lnTo>
                    <a:lnTo>
                      <a:pt x="355" y="2174"/>
                    </a:lnTo>
                    <a:lnTo>
                      <a:pt x="357" y="2174"/>
                    </a:lnTo>
                    <a:lnTo>
                      <a:pt x="360" y="2176"/>
                    </a:lnTo>
                    <a:lnTo>
                      <a:pt x="361" y="2180"/>
                    </a:lnTo>
                    <a:lnTo>
                      <a:pt x="363" y="2180"/>
                    </a:lnTo>
                    <a:lnTo>
                      <a:pt x="367" y="2182"/>
                    </a:lnTo>
                    <a:lnTo>
                      <a:pt x="369" y="2184"/>
                    </a:lnTo>
                    <a:lnTo>
                      <a:pt x="371" y="2187"/>
                    </a:lnTo>
                    <a:lnTo>
                      <a:pt x="372" y="2188"/>
                    </a:lnTo>
                    <a:lnTo>
                      <a:pt x="374" y="2186"/>
                    </a:lnTo>
                    <a:lnTo>
                      <a:pt x="379" y="2188"/>
                    </a:lnTo>
                    <a:lnTo>
                      <a:pt x="381" y="2190"/>
                    </a:lnTo>
                    <a:lnTo>
                      <a:pt x="383" y="2192"/>
                    </a:lnTo>
                    <a:lnTo>
                      <a:pt x="385" y="2195"/>
                    </a:lnTo>
                    <a:lnTo>
                      <a:pt x="390" y="2197"/>
                    </a:lnTo>
                    <a:lnTo>
                      <a:pt x="388" y="2199"/>
                    </a:lnTo>
                    <a:lnTo>
                      <a:pt x="389" y="2200"/>
                    </a:lnTo>
                    <a:lnTo>
                      <a:pt x="393" y="2201"/>
                    </a:lnTo>
                    <a:lnTo>
                      <a:pt x="394" y="2203"/>
                    </a:lnTo>
                    <a:lnTo>
                      <a:pt x="395" y="2209"/>
                    </a:lnTo>
                    <a:lnTo>
                      <a:pt x="398" y="2220"/>
                    </a:lnTo>
                    <a:lnTo>
                      <a:pt x="401" y="2222"/>
                    </a:lnTo>
                    <a:lnTo>
                      <a:pt x="402" y="2226"/>
                    </a:lnTo>
                    <a:lnTo>
                      <a:pt x="410" y="2231"/>
                    </a:lnTo>
                    <a:lnTo>
                      <a:pt x="413" y="2232"/>
                    </a:lnTo>
                    <a:lnTo>
                      <a:pt x="414" y="2233"/>
                    </a:lnTo>
                    <a:lnTo>
                      <a:pt x="419" y="2236"/>
                    </a:lnTo>
                    <a:lnTo>
                      <a:pt x="421" y="2238"/>
                    </a:lnTo>
                    <a:lnTo>
                      <a:pt x="425" y="2239"/>
                    </a:lnTo>
                    <a:lnTo>
                      <a:pt x="426" y="2242"/>
                    </a:lnTo>
                    <a:lnTo>
                      <a:pt x="424" y="2247"/>
                    </a:lnTo>
                    <a:lnTo>
                      <a:pt x="421" y="2248"/>
                    </a:lnTo>
                    <a:lnTo>
                      <a:pt x="417" y="2251"/>
                    </a:lnTo>
                    <a:lnTo>
                      <a:pt x="417" y="2253"/>
                    </a:lnTo>
                    <a:lnTo>
                      <a:pt x="420" y="2258"/>
                    </a:lnTo>
                    <a:lnTo>
                      <a:pt x="421" y="2271"/>
                    </a:lnTo>
                    <a:lnTo>
                      <a:pt x="416" y="2274"/>
                    </a:lnTo>
                    <a:lnTo>
                      <a:pt x="414" y="2280"/>
                    </a:lnTo>
                    <a:lnTo>
                      <a:pt x="410" y="2288"/>
                    </a:lnTo>
                    <a:lnTo>
                      <a:pt x="403" y="2289"/>
                    </a:lnTo>
                    <a:lnTo>
                      <a:pt x="401" y="2288"/>
                    </a:lnTo>
                    <a:lnTo>
                      <a:pt x="395" y="2281"/>
                    </a:lnTo>
                    <a:lnTo>
                      <a:pt x="393" y="2281"/>
                    </a:lnTo>
                    <a:lnTo>
                      <a:pt x="389" y="2285"/>
                    </a:lnTo>
                    <a:lnTo>
                      <a:pt x="384" y="2285"/>
                    </a:lnTo>
                    <a:lnTo>
                      <a:pt x="381" y="2282"/>
                    </a:lnTo>
                    <a:lnTo>
                      <a:pt x="381" y="2275"/>
                    </a:lnTo>
                    <a:lnTo>
                      <a:pt x="380" y="2273"/>
                    </a:lnTo>
                    <a:lnTo>
                      <a:pt x="373" y="2270"/>
                    </a:lnTo>
                    <a:lnTo>
                      <a:pt x="369" y="2270"/>
                    </a:lnTo>
                    <a:lnTo>
                      <a:pt x="365" y="2268"/>
                    </a:lnTo>
                    <a:lnTo>
                      <a:pt x="363" y="2268"/>
                    </a:lnTo>
                    <a:lnTo>
                      <a:pt x="360" y="2270"/>
                    </a:lnTo>
                    <a:lnTo>
                      <a:pt x="358" y="2274"/>
                    </a:lnTo>
                    <a:lnTo>
                      <a:pt x="352" y="2282"/>
                    </a:lnTo>
                    <a:lnTo>
                      <a:pt x="351" y="2290"/>
                    </a:lnTo>
                    <a:lnTo>
                      <a:pt x="354" y="2290"/>
                    </a:lnTo>
                    <a:lnTo>
                      <a:pt x="364" y="2283"/>
                    </a:lnTo>
                    <a:lnTo>
                      <a:pt x="367" y="2284"/>
                    </a:lnTo>
                    <a:lnTo>
                      <a:pt x="371" y="2290"/>
                    </a:lnTo>
                    <a:lnTo>
                      <a:pt x="373" y="2295"/>
                    </a:lnTo>
                    <a:lnTo>
                      <a:pt x="373" y="2300"/>
                    </a:lnTo>
                    <a:lnTo>
                      <a:pt x="373" y="2305"/>
                    </a:lnTo>
                    <a:lnTo>
                      <a:pt x="373" y="2311"/>
                    </a:lnTo>
                    <a:lnTo>
                      <a:pt x="374" y="2316"/>
                    </a:lnTo>
                    <a:lnTo>
                      <a:pt x="376" y="2323"/>
                    </a:lnTo>
                    <a:lnTo>
                      <a:pt x="381" y="2330"/>
                    </a:lnTo>
                    <a:lnTo>
                      <a:pt x="382" y="2335"/>
                    </a:lnTo>
                    <a:lnTo>
                      <a:pt x="378" y="2337"/>
                    </a:lnTo>
                    <a:lnTo>
                      <a:pt x="375" y="2341"/>
                    </a:lnTo>
                    <a:lnTo>
                      <a:pt x="370" y="2345"/>
                    </a:lnTo>
                    <a:lnTo>
                      <a:pt x="355" y="2345"/>
                    </a:lnTo>
                    <a:lnTo>
                      <a:pt x="352" y="2347"/>
                    </a:lnTo>
                    <a:lnTo>
                      <a:pt x="351" y="2353"/>
                    </a:lnTo>
                    <a:lnTo>
                      <a:pt x="353" y="2357"/>
                    </a:lnTo>
                    <a:lnTo>
                      <a:pt x="353" y="2367"/>
                    </a:lnTo>
                    <a:lnTo>
                      <a:pt x="351" y="2371"/>
                    </a:lnTo>
                    <a:lnTo>
                      <a:pt x="341" y="2383"/>
                    </a:lnTo>
                    <a:lnTo>
                      <a:pt x="343" y="2395"/>
                    </a:lnTo>
                    <a:lnTo>
                      <a:pt x="343" y="2399"/>
                    </a:lnTo>
                    <a:lnTo>
                      <a:pt x="340" y="2406"/>
                    </a:lnTo>
                    <a:lnTo>
                      <a:pt x="333" y="2413"/>
                    </a:lnTo>
                    <a:lnTo>
                      <a:pt x="330" y="2423"/>
                    </a:lnTo>
                    <a:lnTo>
                      <a:pt x="324" y="2428"/>
                    </a:lnTo>
                    <a:lnTo>
                      <a:pt x="321" y="2443"/>
                    </a:lnTo>
                    <a:lnTo>
                      <a:pt x="322" y="2446"/>
                    </a:lnTo>
                    <a:lnTo>
                      <a:pt x="326" y="2448"/>
                    </a:lnTo>
                    <a:lnTo>
                      <a:pt x="332" y="2449"/>
                    </a:lnTo>
                    <a:lnTo>
                      <a:pt x="334" y="2448"/>
                    </a:lnTo>
                    <a:lnTo>
                      <a:pt x="336" y="2447"/>
                    </a:lnTo>
                    <a:lnTo>
                      <a:pt x="338" y="2447"/>
                    </a:lnTo>
                    <a:lnTo>
                      <a:pt x="342" y="2450"/>
                    </a:lnTo>
                    <a:lnTo>
                      <a:pt x="346" y="2454"/>
                    </a:lnTo>
                    <a:lnTo>
                      <a:pt x="347" y="2460"/>
                    </a:lnTo>
                    <a:lnTo>
                      <a:pt x="342" y="2464"/>
                    </a:lnTo>
                    <a:lnTo>
                      <a:pt x="337" y="2470"/>
                    </a:lnTo>
                    <a:lnTo>
                      <a:pt x="334" y="2478"/>
                    </a:lnTo>
                    <a:lnTo>
                      <a:pt x="334" y="2480"/>
                    </a:lnTo>
                    <a:lnTo>
                      <a:pt x="340" y="2485"/>
                    </a:lnTo>
                    <a:lnTo>
                      <a:pt x="342" y="2489"/>
                    </a:lnTo>
                    <a:lnTo>
                      <a:pt x="342" y="2507"/>
                    </a:lnTo>
                    <a:lnTo>
                      <a:pt x="340" y="2513"/>
                    </a:lnTo>
                    <a:lnTo>
                      <a:pt x="340" y="2516"/>
                    </a:lnTo>
                    <a:lnTo>
                      <a:pt x="344" y="2520"/>
                    </a:lnTo>
                    <a:lnTo>
                      <a:pt x="354" y="2521"/>
                    </a:lnTo>
                    <a:lnTo>
                      <a:pt x="360" y="2525"/>
                    </a:lnTo>
                    <a:lnTo>
                      <a:pt x="363" y="2537"/>
                    </a:lnTo>
                    <a:lnTo>
                      <a:pt x="372" y="2553"/>
                    </a:lnTo>
                    <a:lnTo>
                      <a:pt x="374" y="2569"/>
                    </a:lnTo>
                    <a:lnTo>
                      <a:pt x="373" y="2572"/>
                    </a:lnTo>
                    <a:lnTo>
                      <a:pt x="364" y="2577"/>
                    </a:lnTo>
                    <a:lnTo>
                      <a:pt x="363" y="2581"/>
                    </a:lnTo>
                    <a:lnTo>
                      <a:pt x="365" y="2587"/>
                    </a:lnTo>
                    <a:lnTo>
                      <a:pt x="364" y="2591"/>
                    </a:lnTo>
                    <a:lnTo>
                      <a:pt x="362" y="2595"/>
                    </a:lnTo>
                    <a:lnTo>
                      <a:pt x="354" y="2606"/>
                    </a:lnTo>
                    <a:lnTo>
                      <a:pt x="349" y="2604"/>
                    </a:lnTo>
                    <a:lnTo>
                      <a:pt x="346" y="2595"/>
                    </a:lnTo>
                    <a:lnTo>
                      <a:pt x="343" y="2594"/>
                    </a:lnTo>
                    <a:lnTo>
                      <a:pt x="341" y="2594"/>
                    </a:lnTo>
                    <a:lnTo>
                      <a:pt x="336" y="2599"/>
                    </a:lnTo>
                    <a:lnTo>
                      <a:pt x="329" y="2589"/>
                    </a:lnTo>
                    <a:lnTo>
                      <a:pt x="330" y="2568"/>
                    </a:lnTo>
                    <a:lnTo>
                      <a:pt x="327" y="2556"/>
                    </a:lnTo>
                    <a:lnTo>
                      <a:pt x="312" y="2554"/>
                    </a:lnTo>
                    <a:lnTo>
                      <a:pt x="295" y="2568"/>
                    </a:lnTo>
                    <a:lnTo>
                      <a:pt x="285" y="2563"/>
                    </a:lnTo>
                    <a:lnTo>
                      <a:pt x="278" y="2560"/>
                    </a:lnTo>
                    <a:lnTo>
                      <a:pt x="275" y="2560"/>
                    </a:lnTo>
                    <a:lnTo>
                      <a:pt x="271" y="2562"/>
                    </a:lnTo>
                    <a:lnTo>
                      <a:pt x="267" y="2567"/>
                    </a:lnTo>
                    <a:lnTo>
                      <a:pt x="261" y="2573"/>
                    </a:lnTo>
                    <a:lnTo>
                      <a:pt x="250" y="2578"/>
                    </a:lnTo>
                    <a:lnTo>
                      <a:pt x="246" y="2581"/>
                    </a:lnTo>
                    <a:lnTo>
                      <a:pt x="245" y="2582"/>
                    </a:lnTo>
                    <a:lnTo>
                      <a:pt x="231" y="2581"/>
                    </a:lnTo>
                    <a:lnTo>
                      <a:pt x="228" y="2578"/>
                    </a:lnTo>
                    <a:lnTo>
                      <a:pt x="228" y="2574"/>
                    </a:lnTo>
                    <a:lnTo>
                      <a:pt x="227" y="2573"/>
                    </a:lnTo>
                    <a:lnTo>
                      <a:pt x="217" y="2572"/>
                    </a:lnTo>
                    <a:lnTo>
                      <a:pt x="215" y="2570"/>
                    </a:lnTo>
                    <a:lnTo>
                      <a:pt x="219" y="2564"/>
                    </a:lnTo>
                    <a:lnTo>
                      <a:pt x="219" y="2561"/>
                    </a:lnTo>
                    <a:lnTo>
                      <a:pt x="217" y="2558"/>
                    </a:lnTo>
                    <a:lnTo>
                      <a:pt x="212" y="2554"/>
                    </a:lnTo>
                    <a:lnTo>
                      <a:pt x="207" y="2554"/>
                    </a:lnTo>
                    <a:lnTo>
                      <a:pt x="204" y="2558"/>
                    </a:lnTo>
                    <a:lnTo>
                      <a:pt x="201" y="2557"/>
                    </a:lnTo>
                    <a:lnTo>
                      <a:pt x="195" y="2556"/>
                    </a:lnTo>
                    <a:lnTo>
                      <a:pt x="188" y="2560"/>
                    </a:lnTo>
                    <a:lnTo>
                      <a:pt x="185" y="2560"/>
                    </a:lnTo>
                    <a:lnTo>
                      <a:pt x="176" y="2556"/>
                    </a:lnTo>
                    <a:lnTo>
                      <a:pt x="167" y="2554"/>
                    </a:lnTo>
                    <a:lnTo>
                      <a:pt x="163" y="2564"/>
                    </a:lnTo>
                    <a:lnTo>
                      <a:pt x="156" y="2572"/>
                    </a:lnTo>
                    <a:lnTo>
                      <a:pt x="151" y="2577"/>
                    </a:lnTo>
                    <a:lnTo>
                      <a:pt x="146" y="2577"/>
                    </a:lnTo>
                    <a:lnTo>
                      <a:pt x="144" y="2582"/>
                    </a:lnTo>
                    <a:lnTo>
                      <a:pt x="142" y="2583"/>
                    </a:lnTo>
                    <a:lnTo>
                      <a:pt x="140" y="2588"/>
                    </a:lnTo>
                    <a:lnTo>
                      <a:pt x="137" y="2591"/>
                    </a:lnTo>
                    <a:lnTo>
                      <a:pt x="129" y="2599"/>
                    </a:lnTo>
                    <a:lnTo>
                      <a:pt x="125" y="2602"/>
                    </a:lnTo>
                    <a:lnTo>
                      <a:pt x="125" y="2611"/>
                    </a:lnTo>
                    <a:lnTo>
                      <a:pt x="122" y="2616"/>
                    </a:lnTo>
                    <a:lnTo>
                      <a:pt x="121" y="2621"/>
                    </a:lnTo>
                    <a:lnTo>
                      <a:pt x="123" y="2625"/>
                    </a:lnTo>
                    <a:lnTo>
                      <a:pt x="122" y="2642"/>
                    </a:lnTo>
                    <a:lnTo>
                      <a:pt x="120" y="2648"/>
                    </a:lnTo>
                    <a:lnTo>
                      <a:pt x="116" y="2651"/>
                    </a:lnTo>
                    <a:lnTo>
                      <a:pt x="111" y="2651"/>
                    </a:lnTo>
                    <a:lnTo>
                      <a:pt x="109" y="2648"/>
                    </a:lnTo>
                    <a:lnTo>
                      <a:pt x="93" y="2647"/>
                    </a:lnTo>
                    <a:lnTo>
                      <a:pt x="86" y="2643"/>
                    </a:lnTo>
                    <a:lnTo>
                      <a:pt x="82" y="2645"/>
                    </a:lnTo>
                    <a:lnTo>
                      <a:pt x="81" y="2651"/>
                    </a:lnTo>
                    <a:lnTo>
                      <a:pt x="85" y="2661"/>
                    </a:lnTo>
                    <a:lnTo>
                      <a:pt x="90" y="2666"/>
                    </a:lnTo>
                    <a:lnTo>
                      <a:pt x="94" y="2671"/>
                    </a:lnTo>
                    <a:lnTo>
                      <a:pt x="95" y="2672"/>
                    </a:lnTo>
                    <a:lnTo>
                      <a:pt x="92" y="2679"/>
                    </a:lnTo>
                    <a:lnTo>
                      <a:pt x="92" y="2682"/>
                    </a:lnTo>
                    <a:lnTo>
                      <a:pt x="95" y="2689"/>
                    </a:lnTo>
                    <a:lnTo>
                      <a:pt x="103" y="2691"/>
                    </a:lnTo>
                    <a:lnTo>
                      <a:pt x="106" y="2695"/>
                    </a:lnTo>
                    <a:lnTo>
                      <a:pt x="105" y="2697"/>
                    </a:lnTo>
                    <a:lnTo>
                      <a:pt x="108" y="2701"/>
                    </a:lnTo>
                    <a:lnTo>
                      <a:pt x="114" y="2704"/>
                    </a:lnTo>
                    <a:lnTo>
                      <a:pt x="120" y="2704"/>
                    </a:lnTo>
                    <a:lnTo>
                      <a:pt x="122" y="2709"/>
                    </a:lnTo>
                    <a:lnTo>
                      <a:pt x="126" y="2713"/>
                    </a:lnTo>
                    <a:lnTo>
                      <a:pt x="131" y="2712"/>
                    </a:lnTo>
                    <a:lnTo>
                      <a:pt x="146" y="2712"/>
                    </a:lnTo>
                    <a:lnTo>
                      <a:pt x="154" y="2720"/>
                    </a:lnTo>
                    <a:lnTo>
                      <a:pt x="158" y="2723"/>
                    </a:lnTo>
                    <a:lnTo>
                      <a:pt x="163" y="2729"/>
                    </a:lnTo>
                    <a:lnTo>
                      <a:pt x="162" y="2750"/>
                    </a:lnTo>
                    <a:lnTo>
                      <a:pt x="160" y="2751"/>
                    </a:lnTo>
                    <a:lnTo>
                      <a:pt x="157" y="2750"/>
                    </a:lnTo>
                    <a:lnTo>
                      <a:pt x="153" y="2734"/>
                    </a:lnTo>
                    <a:lnTo>
                      <a:pt x="151" y="2733"/>
                    </a:lnTo>
                    <a:lnTo>
                      <a:pt x="150" y="2734"/>
                    </a:lnTo>
                    <a:lnTo>
                      <a:pt x="147" y="2737"/>
                    </a:lnTo>
                    <a:lnTo>
                      <a:pt x="146" y="2743"/>
                    </a:lnTo>
                    <a:lnTo>
                      <a:pt x="140" y="2749"/>
                    </a:lnTo>
                    <a:lnTo>
                      <a:pt x="141" y="2754"/>
                    </a:lnTo>
                    <a:lnTo>
                      <a:pt x="144" y="2754"/>
                    </a:lnTo>
                    <a:lnTo>
                      <a:pt x="148" y="2750"/>
                    </a:lnTo>
                    <a:lnTo>
                      <a:pt x="150" y="2753"/>
                    </a:lnTo>
                    <a:lnTo>
                      <a:pt x="146" y="2756"/>
                    </a:lnTo>
                    <a:lnTo>
                      <a:pt x="146" y="2760"/>
                    </a:lnTo>
                    <a:lnTo>
                      <a:pt x="147" y="2765"/>
                    </a:lnTo>
                    <a:lnTo>
                      <a:pt x="147" y="2778"/>
                    </a:lnTo>
                    <a:lnTo>
                      <a:pt x="143" y="2788"/>
                    </a:lnTo>
                    <a:lnTo>
                      <a:pt x="143" y="2795"/>
                    </a:lnTo>
                    <a:lnTo>
                      <a:pt x="146" y="2799"/>
                    </a:lnTo>
                    <a:lnTo>
                      <a:pt x="146" y="2809"/>
                    </a:lnTo>
                    <a:lnTo>
                      <a:pt x="144" y="2813"/>
                    </a:lnTo>
                    <a:lnTo>
                      <a:pt x="137" y="2823"/>
                    </a:lnTo>
                    <a:lnTo>
                      <a:pt x="134" y="2827"/>
                    </a:lnTo>
                    <a:lnTo>
                      <a:pt x="126" y="2838"/>
                    </a:lnTo>
                    <a:lnTo>
                      <a:pt x="123" y="2838"/>
                    </a:lnTo>
                    <a:lnTo>
                      <a:pt x="117" y="2833"/>
                    </a:lnTo>
                    <a:lnTo>
                      <a:pt x="113" y="2833"/>
                    </a:lnTo>
                    <a:lnTo>
                      <a:pt x="101" y="2843"/>
                    </a:lnTo>
                    <a:lnTo>
                      <a:pt x="93" y="2846"/>
                    </a:lnTo>
                    <a:lnTo>
                      <a:pt x="90" y="2846"/>
                    </a:lnTo>
                    <a:lnTo>
                      <a:pt x="81" y="2852"/>
                    </a:lnTo>
                    <a:lnTo>
                      <a:pt x="69" y="2852"/>
                    </a:lnTo>
                    <a:lnTo>
                      <a:pt x="65" y="2854"/>
                    </a:lnTo>
                    <a:lnTo>
                      <a:pt x="59" y="2853"/>
                    </a:lnTo>
                    <a:lnTo>
                      <a:pt x="50" y="2862"/>
                    </a:lnTo>
                    <a:lnTo>
                      <a:pt x="41" y="2862"/>
                    </a:lnTo>
                    <a:lnTo>
                      <a:pt x="38" y="2864"/>
                    </a:lnTo>
                    <a:lnTo>
                      <a:pt x="36" y="2863"/>
                    </a:lnTo>
                    <a:lnTo>
                      <a:pt x="31" y="2860"/>
                    </a:lnTo>
                    <a:lnTo>
                      <a:pt x="27" y="2853"/>
                    </a:lnTo>
                    <a:lnTo>
                      <a:pt x="22" y="2850"/>
                    </a:lnTo>
                    <a:lnTo>
                      <a:pt x="18" y="2850"/>
                    </a:lnTo>
                    <a:lnTo>
                      <a:pt x="13" y="2846"/>
                    </a:lnTo>
                    <a:lnTo>
                      <a:pt x="10" y="2847"/>
                    </a:lnTo>
                    <a:lnTo>
                      <a:pt x="2" y="2847"/>
                    </a:lnTo>
                    <a:lnTo>
                      <a:pt x="2" y="2852"/>
                    </a:lnTo>
                    <a:lnTo>
                      <a:pt x="0" y="2858"/>
                    </a:lnTo>
                    <a:close/>
                  </a:path>
                </a:pathLst>
              </a:custGeom>
              <a:solidFill>
                <a:srgbClr val="FF714F"/>
              </a:solidFill>
              <a:ln w="9525">
                <a:solidFill>
                  <a:schemeClr val="bg1"/>
                </a:solidFill>
                <a:round/>
                <a:headEnd/>
                <a:tailEnd/>
              </a:ln>
            </p:spPr>
            <p:txBody>
              <a:bodyPr/>
              <a:lstStyle/>
              <a:p>
                <a:endParaRPr lang="en-US"/>
              </a:p>
            </p:txBody>
          </p:sp>
          <p:sp>
            <p:nvSpPr>
              <p:cNvPr id="300" name="Freeform 104"/>
              <p:cNvSpPr>
                <a:spLocks/>
              </p:cNvSpPr>
              <p:nvPr/>
            </p:nvSpPr>
            <p:spPr bwMode="auto">
              <a:xfrm>
                <a:off x="2984500" y="4119563"/>
                <a:ext cx="511175" cy="517525"/>
              </a:xfrm>
              <a:custGeom>
                <a:avLst/>
                <a:gdLst>
                  <a:gd name="T0" fmla="*/ 2147483647 w 1701"/>
                  <a:gd name="T1" fmla="*/ 2147483647 h 1728"/>
                  <a:gd name="T2" fmla="*/ 2147483647 w 1701"/>
                  <a:gd name="T3" fmla="*/ 2147483647 h 1728"/>
                  <a:gd name="T4" fmla="*/ 2147483647 w 1701"/>
                  <a:gd name="T5" fmla="*/ 2147483647 h 1728"/>
                  <a:gd name="T6" fmla="*/ 2147483647 w 1701"/>
                  <a:gd name="T7" fmla="*/ 2147483647 h 1728"/>
                  <a:gd name="T8" fmla="*/ 2147483647 w 1701"/>
                  <a:gd name="T9" fmla="*/ 2147483647 h 1728"/>
                  <a:gd name="T10" fmla="*/ 2147483647 w 1701"/>
                  <a:gd name="T11" fmla="*/ 2147483647 h 1728"/>
                  <a:gd name="T12" fmla="*/ 2147483647 w 1701"/>
                  <a:gd name="T13" fmla="*/ 2147483647 h 1728"/>
                  <a:gd name="T14" fmla="*/ 2147483647 w 1701"/>
                  <a:gd name="T15" fmla="*/ 2147483647 h 1728"/>
                  <a:gd name="T16" fmla="*/ 2147483647 w 1701"/>
                  <a:gd name="T17" fmla="*/ 2147483647 h 1728"/>
                  <a:gd name="T18" fmla="*/ 2147483647 w 1701"/>
                  <a:gd name="T19" fmla="*/ 2147483647 h 1728"/>
                  <a:gd name="T20" fmla="*/ 2147483647 w 1701"/>
                  <a:gd name="T21" fmla="*/ 2147483647 h 1728"/>
                  <a:gd name="T22" fmla="*/ 2147483647 w 1701"/>
                  <a:gd name="T23" fmla="*/ 2147483647 h 1728"/>
                  <a:gd name="T24" fmla="*/ 2147483647 w 1701"/>
                  <a:gd name="T25" fmla="*/ 2147483647 h 1728"/>
                  <a:gd name="T26" fmla="*/ 2147483647 w 1701"/>
                  <a:gd name="T27" fmla="*/ 2147483647 h 1728"/>
                  <a:gd name="T28" fmla="*/ 2147483647 w 1701"/>
                  <a:gd name="T29" fmla="*/ 2147483647 h 1728"/>
                  <a:gd name="T30" fmla="*/ 2147483647 w 1701"/>
                  <a:gd name="T31" fmla="*/ 2147483647 h 1728"/>
                  <a:gd name="T32" fmla="*/ 2147483647 w 1701"/>
                  <a:gd name="T33" fmla="*/ 2147483647 h 1728"/>
                  <a:gd name="T34" fmla="*/ 2147483647 w 1701"/>
                  <a:gd name="T35" fmla="*/ 2147483647 h 1728"/>
                  <a:gd name="T36" fmla="*/ 2147483647 w 1701"/>
                  <a:gd name="T37" fmla="*/ 2147483647 h 1728"/>
                  <a:gd name="T38" fmla="*/ 2147483647 w 1701"/>
                  <a:gd name="T39" fmla="*/ 2147483647 h 1728"/>
                  <a:gd name="T40" fmla="*/ 2147483647 w 1701"/>
                  <a:gd name="T41" fmla="*/ 2147483647 h 1728"/>
                  <a:gd name="T42" fmla="*/ 2147483647 w 1701"/>
                  <a:gd name="T43" fmla="*/ 2147483647 h 1728"/>
                  <a:gd name="T44" fmla="*/ 2147483647 w 1701"/>
                  <a:gd name="T45" fmla="*/ 2147483647 h 1728"/>
                  <a:gd name="T46" fmla="*/ 2147483647 w 1701"/>
                  <a:gd name="T47" fmla="*/ 2147483647 h 1728"/>
                  <a:gd name="T48" fmla="*/ 2147483647 w 1701"/>
                  <a:gd name="T49" fmla="*/ 2147483647 h 1728"/>
                  <a:gd name="T50" fmla="*/ 2147483647 w 1701"/>
                  <a:gd name="T51" fmla="*/ 2147483647 h 1728"/>
                  <a:gd name="T52" fmla="*/ 2147483647 w 1701"/>
                  <a:gd name="T53" fmla="*/ 2147483647 h 1728"/>
                  <a:gd name="T54" fmla="*/ 2147483647 w 1701"/>
                  <a:gd name="T55" fmla="*/ 2147483647 h 1728"/>
                  <a:gd name="T56" fmla="*/ 2147483647 w 1701"/>
                  <a:gd name="T57" fmla="*/ 2147483647 h 1728"/>
                  <a:gd name="T58" fmla="*/ 2147483647 w 1701"/>
                  <a:gd name="T59" fmla="*/ 2147483647 h 1728"/>
                  <a:gd name="T60" fmla="*/ 2147483647 w 1701"/>
                  <a:gd name="T61" fmla="*/ 2147483647 h 1728"/>
                  <a:gd name="T62" fmla="*/ 2147483647 w 1701"/>
                  <a:gd name="T63" fmla="*/ 2147483647 h 1728"/>
                  <a:gd name="T64" fmla="*/ 2147483647 w 1701"/>
                  <a:gd name="T65" fmla="*/ 2147483647 h 1728"/>
                  <a:gd name="T66" fmla="*/ 2147483647 w 1701"/>
                  <a:gd name="T67" fmla="*/ 2147483647 h 1728"/>
                  <a:gd name="T68" fmla="*/ 2147483647 w 1701"/>
                  <a:gd name="T69" fmla="*/ 2147483647 h 1728"/>
                  <a:gd name="T70" fmla="*/ 2147483647 w 1701"/>
                  <a:gd name="T71" fmla="*/ 2147483647 h 1728"/>
                  <a:gd name="T72" fmla="*/ 2147483647 w 1701"/>
                  <a:gd name="T73" fmla="*/ 2147483647 h 1728"/>
                  <a:gd name="T74" fmla="*/ 2147483647 w 1701"/>
                  <a:gd name="T75" fmla="*/ 2147483647 h 1728"/>
                  <a:gd name="T76" fmla="*/ 2147483647 w 1701"/>
                  <a:gd name="T77" fmla="*/ 2147483647 h 1728"/>
                  <a:gd name="T78" fmla="*/ 2147483647 w 1701"/>
                  <a:gd name="T79" fmla="*/ 2147483647 h 1728"/>
                  <a:gd name="T80" fmla="*/ 2147483647 w 1701"/>
                  <a:gd name="T81" fmla="*/ 2147483647 h 1728"/>
                  <a:gd name="T82" fmla="*/ 2147483647 w 1701"/>
                  <a:gd name="T83" fmla="*/ 2147483647 h 1728"/>
                  <a:gd name="T84" fmla="*/ 2147483647 w 1701"/>
                  <a:gd name="T85" fmla="*/ 2147483647 h 1728"/>
                  <a:gd name="T86" fmla="*/ 2147483647 w 1701"/>
                  <a:gd name="T87" fmla="*/ 2147483647 h 1728"/>
                  <a:gd name="T88" fmla="*/ 2147483647 w 1701"/>
                  <a:gd name="T89" fmla="*/ 2147483647 h 1728"/>
                  <a:gd name="T90" fmla="*/ 2147483647 w 1701"/>
                  <a:gd name="T91" fmla="*/ 2147483647 h 1728"/>
                  <a:gd name="T92" fmla="*/ 2147483647 w 1701"/>
                  <a:gd name="T93" fmla="*/ 2147483647 h 1728"/>
                  <a:gd name="T94" fmla="*/ 2147483647 w 1701"/>
                  <a:gd name="T95" fmla="*/ 2147483647 h 1728"/>
                  <a:gd name="T96" fmla="*/ 2147483647 w 1701"/>
                  <a:gd name="T97" fmla="*/ 2147483647 h 1728"/>
                  <a:gd name="T98" fmla="*/ 2147483647 w 1701"/>
                  <a:gd name="T99" fmla="*/ 2147483647 h 1728"/>
                  <a:gd name="T100" fmla="*/ 2147483647 w 1701"/>
                  <a:gd name="T101" fmla="*/ 2147483647 h 1728"/>
                  <a:gd name="T102" fmla="*/ 2147483647 w 1701"/>
                  <a:gd name="T103" fmla="*/ 2147483647 h 1728"/>
                  <a:gd name="T104" fmla="*/ 2147483647 w 1701"/>
                  <a:gd name="T105" fmla="*/ 2147483647 h 1728"/>
                  <a:gd name="T106" fmla="*/ 2147483647 w 1701"/>
                  <a:gd name="T107" fmla="*/ 2147483647 h 1728"/>
                  <a:gd name="T108" fmla="*/ 2147483647 w 1701"/>
                  <a:gd name="T109" fmla="*/ 2147483647 h 1728"/>
                  <a:gd name="T110" fmla="*/ 2147483647 w 1701"/>
                  <a:gd name="T111" fmla="*/ 2147483647 h 1728"/>
                  <a:gd name="T112" fmla="*/ 2147483647 w 1701"/>
                  <a:gd name="T113" fmla="*/ 2147483647 h 1728"/>
                  <a:gd name="T114" fmla="*/ 2147483647 w 1701"/>
                  <a:gd name="T115" fmla="*/ 2147483647 h 1728"/>
                  <a:gd name="T116" fmla="*/ 2147483647 w 1701"/>
                  <a:gd name="T117" fmla="*/ 2147483647 h 1728"/>
                  <a:gd name="T118" fmla="*/ 2147483647 w 1701"/>
                  <a:gd name="T119" fmla="*/ 2147483647 h 1728"/>
                  <a:gd name="T120" fmla="*/ 2147483647 w 1701"/>
                  <a:gd name="T121" fmla="*/ 2147483647 h 1728"/>
                  <a:gd name="T122" fmla="*/ 2147483647 w 1701"/>
                  <a:gd name="T123" fmla="*/ 2147483647 h 17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1"/>
                  <a:gd name="T187" fmla="*/ 0 h 1728"/>
                  <a:gd name="T188" fmla="*/ 1701 w 1701"/>
                  <a:gd name="T189" fmla="*/ 1728 h 17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1" h="1728">
                    <a:moveTo>
                      <a:pt x="1356" y="1309"/>
                    </a:moveTo>
                    <a:lnTo>
                      <a:pt x="1356" y="1309"/>
                    </a:lnTo>
                    <a:lnTo>
                      <a:pt x="1354" y="1305"/>
                    </a:lnTo>
                    <a:lnTo>
                      <a:pt x="1352" y="1305"/>
                    </a:lnTo>
                    <a:lnTo>
                      <a:pt x="1348" y="1301"/>
                    </a:lnTo>
                    <a:lnTo>
                      <a:pt x="1338" y="1300"/>
                    </a:lnTo>
                    <a:lnTo>
                      <a:pt x="1332" y="1294"/>
                    </a:lnTo>
                    <a:lnTo>
                      <a:pt x="1326" y="1288"/>
                    </a:lnTo>
                    <a:lnTo>
                      <a:pt x="1326" y="1283"/>
                    </a:lnTo>
                    <a:lnTo>
                      <a:pt x="1328" y="1279"/>
                    </a:lnTo>
                    <a:lnTo>
                      <a:pt x="1330" y="1274"/>
                    </a:lnTo>
                    <a:lnTo>
                      <a:pt x="1335" y="1264"/>
                    </a:lnTo>
                    <a:lnTo>
                      <a:pt x="1334" y="1260"/>
                    </a:lnTo>
                    <a:lnTo>
                      <a:pt x="1326" y="1249"/>
                    </a:lnTo>
                    <a:lnTo>
                      <a:pt x="1327" y="1243"/>
                    </a:lnTo>
                    <a:lnTo>
                      <a:pt x="1326" y="1238"/>
                    </a:lnTo>
                    <a:lnTo>
                      <a:pt x="1327" y="1233"/>
                    </a:lnTo>
                    <a:lnTo>
                      <a:pt x="1328" y="1224"/>
                    </a:lnTo>
                    <a:lnTo>
                      <a:pt x="1324" y="1216"/>
                    </a:lnTo>
                    <a:lnTo>
                      <a:pt x="1321" y="1215"/>
                    </a:lnTo>
                    <a:lnTo>
                      <a:pt x="1317" y="1211"/>
                    </a:lnTo>
                    <a:lnTo>
                      <a:pt x="1315" y="1208"/>
                    </a:lnTo>
                    <a:lnTo>
                      <a:pt x="1311" y="1203"/>
                    </a:lnTo>
                    <a:lnTo>
                      <a:pt x="1309" y="1203"/>
                    </a:lnTo>
                    <a:lnTo>
                      <a:pt x="1305" y="1207"/>
                    </a:lnTo>
                    <a:lnTo>
                      <a:pt x="1304" y="1212"/>
                    </a:lnTo>
                    <a:lnTo>
                      <a:pt x="1300" y="1220"/>
                    </a:lnTo>
                    <a:lnTo>
                      <a:pt x="1293" y="1221"/>
                    </a:lnTo>
                    <a:lnTo>
                      <a:pt x="1286" y="1227"/>
                    </a:lnTo>
                    <a:lnTo>
                      <a:pt x="1280" y="1233"/>
                    </a:lnTo>
                    <a:lnTo>
                      <a:pt x="1274" y="1234"/>
                    </a:lnTo>
                    <a:lnTo>
                      <a:pt x="1271" y="1237"/>
                    </a:lnTo>
                    <a:lnTo>
                      <a:pt x="1259" y="1237"/>
                    </a:lnTo>
                    <a:lnTo>
                      <a:pt x="1259" y="1230"/>
                    </a:lnTo>
                    <a:lnTo>
                      <a:pt x="1262" y="1226"/>
                    </a:lnTo>
                    <a:lnTo>
                      <a:pt x="1266" y="1216"/>
                    </a:lnTo>
                    <a:lnTo>
                      <a:pt x="1265" y="1210"/>
                    </a:lnTo>
                    <a:lnTo>
                      <a:pt x="1264" y="1207"/>
                    </a:lnTo>
                    <a:lnTo>
                      <a:pt x="1266" y="1202"/>
                    </a:lnTo>
                    <a:lnTo>
                      <a:pt x="1266" y="1195"/>
                    </a:lnTo>
                    <a:lnTo>
                      <a:pt x="1265" y="1193"/>
                    </a:lnTo>
                    <a:lnTo>
                      <a:pt x="1261" y="1191"/>
                    </a:lnTo>
                    <a:lnTo>
                      <a:pt x="1254" y="1186"/>
                    </a:lnTo>
                    <a:lnTo>
                      <a:pt x="1247" y="1186"/>
                    </a:lnTo>
                    <a:lnTo>
                      <a:pt x="1245" y="1184"/>
                    </a:lnTo>
                    <a:lnTo>
                      <a:pt x="1243" y="1182"/>
                    </a:lnTo>
                    <a:lnTo>
                      <a:pt x="1241" y="1175"/>
                    </a:lnTo>
                    <a:lnTo>
                      <a:pt x="1243" y="1167"/>
                    </a:lnTo>
                    <a:lnTo>
                      <a:pt x="1248" y="1161"/>
                    </a:lnTo>
                    <a:lnTo>
                      <a:pt x="1250" y="1156"/>
                    </a:lnTo>
                    <a:lnTo>
                      <a:pt x="1248" y="1144"/>
                    </a:lnTo>
                    <a:lnTo>
                      <a:pt x="1250" y="1137"/>
                    </a:lnTo>
                    <a:lnTo>
                      <a:pt x="1253" y="1136"/>
                    </a:lnTo>
                    <a:lnTo>
                      <a:pt x="1258" y="1130"/>
                    </a:lnTo>
                    <a:lnTo>
                      <a:pt x="1255" y="1120"/>
                    </a:lnTo>
                    <a:lnTo>
                      <a:pt x="1254" y="1120"/>
                    </a:lnTo>
                    <a:lnTo>
                      <a:pt x="1247" y="1124"/>
                    </a:lnTo>
                    <a:lnTo>
                      <a:pt x="1244" y="1122"/>
                    </a:lnTo>
                    <a:lnTo>
                      <a:pt x="1244" y="1119"/>
                    </a:lnTo>
                    <a:lnTo>
                      <a:pt x="1249" y="1113"/>
                    </a:lnTo>
                    <a:lnTo>
                      <a:pt x="1249" y="1110"/>
                    </a:lnTo>
                    <a:lnTo>
                      <a:pt x="1245" y="1102"/>
                    </a:lnTo>
                    <a:lnTo>
                      <a:pt x="1241" y="1102"/>
                    </a:lnTo>
                    <a:lnTo>
                      <a:pt x="1238" y="1097"/>
                    </a:lnTo>
                    <a:lnTo>
                      <a:pt x="1230" y="1097"/>
                    </a:lnTo>
                    <a:lnTo>
                      <a:pt x="1222" y="1103"/>
                    </a:lnTo>
                    <a:lnTo>
                      <a:pt x="1217" y="1103"/>
                    </a:lnTo>
                    <a:lnTo>
                      <a:pt x="1216" y="1102"/>
                    </a:lnTo>
                    <a:lnTo>
                      <a:pt x="1214" y="1098"/>
                    </a:lnTo>
                    <a:lnTo>
                      <a:pt x="1217" y="1091"/>
                    </a:lnTo>
                    <a:lnTo>
                      <a:pt x="1212" y="1086"/>
                    </a:lnTo>
                    <a:lnTo>
                      <a:pt x="1209" y="1086"/>
                    </a:lnTo>
                    <a:lnTo>
                      <a:pt x="1207" y="1095"/>
                    </a:lnTo>
                    <a:lnTo>
                      <a:pt x="1202" y="1096"/>
                    </a:lnTo>
                    <a:lnTo>
                      <a:pt x="1196" y="1092"/>
                    </a:lnTo>
                    <a:lnTo>
                      <a:pt x="1192" y="1086"/>
                    </a:lnTo>
                    <a:lnTo>
                      <a:pt x="1191" y="1084"/>
                    </a:lnTo>
                    <a:lnTo>
                      <a:pt x="1192" y="1081"/>
                    </a:lnTo>
                    <a:lnTo>
                      <a:pt x="1191" y="1079"/>
                    </a:lnTo>
                    <a:lnTo>
                      <a:pt x="1188" y="1079"/>
                    </a:lnTo>
                    <a:lnTo>
                      <a:pt x="1185" y="1081"/>
                    </a:lnTo>
                    <a:lnTo>
                      <a:pt x="1179" y="1078"/>
                    </a:lnTo>
                    <a:lnTo>
                      <a:pt x="1179" y="1074"/>
                    </a:lnTo>
                    <a:lnTo>
                      <a:pt x="1180" y="1068"/>
                    </a:lnTo>
                    <a:lnTo>
                      <a:pt x="1181" y="1061"/>
                    </a:lnTo>
                    <a:lnTo>
                      <a:pt x="1178" y="1050"/>
                    </a:lnTo>
                    <a:lnTo>
                      <a:pt x="1177" y="1039"/>
                    </a:lnTo>
                    <a:lnTo>
                      <a:pt x="1179" y="1032"/>
                    </a:lnTo>
                    <a:lnTo>
                      <a:pt x="1176" y="1025"/>
                    </a:lnTo>
                    <a:lnTo>
                      <a:pt x="1176" y="1022"/>
                    </a:lnTo>
                    <a:lnTo>
                      <a:pt x="1172" y="1016"/>
                    </a:lnTo>
                    <a:lnTo>
                      <a:pt x="1171" y="1011"/>
                    </a:lnTo>
                    <a:lnTo>
                      <a:pt x="1166" y="1009"/>
                    </a:lnTo>
                    <a:lnTo>
                      <a:pt x="1162" y="1004"/>
                    </a:lnTo>
                    <a:lnTo>
                      <a:pt x="1159" y="1004"/>
                    </a:lnTo>
                    <a:lnTo>
                      <a:pt x="1157" y="1006"/>
                    </a:lnTo>
                    <a:lnTo>
                      <a:pt x="1154" y="1006"/>
                    </a:lnTo>
                    <a:lnTo>
                      <a:pt x="1150" y="1006"/>
                    </a:lnTo>
                    <a:lnTo>
                      <a:pt x="1149" y="1006"/>
                    </a:lnTo>
                    <a:lnTo>
                      <a:pt x="1148" y="1009"/>
                    </a:lnTo>
                    <a:lnTo>
                      <a:pt x="1142" y="1010"/>
                    </a:lnTo>
                    <a:lnTo>
                      <a:pt x="1139" y="1014"/>
                    </a:lnTo>
                    <a:lnTo>
                      <a:pt x="1138" y="1015"/>
                    </a:lnTo>
                    <a:lnTo>
                      <a:pt x="1134" y="1015"/>
                    </a:lnTo>
                    <a:lnTo>
                      <a:pt x="1128" y="1021"/>
                    </a:lnTo>
                    <a:lnTo>
                      <a:pt x="1125" y="1031"/>
                    </a:lnTo>
                    <a:lnTo>
                      <a:pt x="1124" y="1033"/>
                    </a:lnTo>
                    <a:lnTo>
                      <a:pt x="1123" y="1034"/>
                    </a:lnTo>
                    <a:lnTo>
                      <a:pt x="1121" y="1036"/>
                    </a:lnTo>
                    <a:lnTo>
                      <a:pt x="1123" y="1044"/>
                    </a:lnTo>
                    <a:lnTo>
                      <a:pt x="1123" y="1047"/>
                    </a:lnTo>
                    <a:lnTo>
                      <a:pt x="1124" y="1052"/>
                    </a:lnTo>
                    <a:lnTo>
                      <a:pt x="1123" y="1055"/>
                    </a:lnTo>
                    <a:lnTo>
                      <a:pt x="1119" y="1063"/>
                    </a:lnTo>
                    <a:lnTo>
                      <a:pt x="1118" y="1064"/>
                    </a:lnTo>
                    <a:lnTo>
                      <a:pt x="1117" y="1064"/>
                    </a:lnTo>
                    <a:lnTo>
                      <a:pt x="1116" y="1064"/>
                    </a:lnTo>
                    <a:lnTo>
                      <a:pt x="1115" y="1066"/>
                    </a:lnTo>
                    <a:lnTo>
                      <a:pt x="1116" y="1068"/>
                    </a:lnTo>
                    <a:lnTo>
                      <a:pt x="1115" y="1070"/>
                    </a:lnTo>
                    <a:lnTo>
                      <a:pt x="1113" y="1070"/>
                    </a:lnTo>
                    <a:lnTo>
                      <a:pt x="1107" y="1065"/>
                    </a:lnTo>
                    <a:lnTo>
                      <a:pt x="1099" y="1058"/>
                    </a:lnTo>
                    <a:lnTo>
                      <a:pt x="1095" y="1057"/>
                    </a:lnTo>
                    <a:lnTo>
                      <a:pt x="1094" y="1052"/>
                    </a:lnTo>
                    <a:lnTo>
                      <a:pt x="1096" y="1046"/>
                    </a:lnTo>
                    <a:lnTo>
                      <a:pt x="1095" y="1044"/>
                    </a:lnTo>
                    <a:lnTo>
                      <a:pt x="1093" y="1043"/>
                    </a:lnTo>
                    <a:lnTo>
                      <a:pt x="1088" y="1041"/>
                    </a:lnTo>
                    <a:lnTo>
                      <a:pt x="1086" y="1037"/>
                    </a:lnTo>
                    <a:lnTo>
                      <a:pt x="1086" y="1035"/>
                    </a:lnTo>
                    <a:lnTo>
                      <a:pt x="1089" y="1031"/>
                    </a:lnTo>
                    <a:lnTo>
                      <a:pt x="1088" y="1026"/>
                    </a:lnTo>
                    <a:lnTo>
                      <a:pt x="1082" y="1019"/>
                    </a:lnTo>
                    <a:lnTo>
                      <a:pt x="1079" y="1019"/>
                    </a:lnTo>
                    <a:lnTo>
                      <a:pt x="1076" y="1024"/>
                    </a:lnTo>
                    <a:lnTo>
                      <a:pt x="1075" y="1024"/>
                    </a:lnTo>
                    <a:lnTo>
                      <a:pt x="1074" y="1017"/>
                    </a:lnTo>
                    <a:lnTo>
                      <a:pt x="1074" y="1012"/>
                    </a:lnTo>
                    <a:lnTo>
                      <a:pt x="1076" y="1011"/>
                    </a:lnTo>
                    <a:lnTo>
                      <a:pt x="1078" y="1005"/>
                    </a:lnTo>
                    <a:lnTo>
                      <a:pt x="1085" y="1004"/>
                    </a:lnTo>
                    <a:lnTo>
                      <a:pt x="1093" y="996"/>
                    </a:lnTo>
                    <a:lnTo>
                      <a:pt x="1096" y="996"/>
                    </a:lnTo>
                    <a:lnTo>
                      <a:pt x="1097" y="1000"/>
                    </a:lnTo>
                    <a:lnTo>
                      <a:pt x="1107" y="1005"/>
                    </a:lnTo>
                    <a:lnTo>
                      <a:pt x="1114" y="1002"/>
                    </a:lnTo>
                    <a:lnTo>
                      <a:pt x="1120" y="1003"/>
                    </a:lnTo>
                    <a:lnTo>
                      <a:pt x="1124" y="1001"/>
                    </a:lnTo>
                    <a:lnTo>
                      <a:pt x="1125" y="990"/>
                    </a:lnTo>
                    <a:lnTo>
                      <a:pt x="1121" y="978"/>
                    </a:lnTo>
                    <a:lnTo>
                      <a:pt x="1123" y="970"/>
                    </a:lnTo>
                    <a:lnTo>
                      <a:pt x="1124" y="967"/>
                    </a:lnTo>
                    <a:lnTo>
                      <a:pt x="1126" y="964"/>
                    </a:lnTo>
                    <a:lnTo>
                      <a:pt x="1128" y="959"/>
                    </a:lnTo>
                    <a:lnTo>
                      <a:pt x="1129" y="949"/>
                    </a:lnTo>
                    <a:lnTo>
                      <a:pt x="1126" y="940"/>
                    </a:lnTo>
                    <a:lnTo>
                      <a:pt x="1126" y="938"/>
                    </a:lnTo>
                    <a:lnTo>
                      <a:pt x="1128" y="933"/>
                    </a:lnTo>
                    <a:lnTo>
                      <a:pt x="1128" y="924"/>
                    </a:lnTo>
                    <a:lnTo>
                      <a:pt x="1126" y="921"/>
                    </a:lnTo>
                    <a:lnTo>
                      <a:pt x="1123" y="923"/>
                    </a:lnTo>
                    <a:lnTo>
                      <a:pt x="1121" y="920"/>
                    </a:lnTo>
                    <a:lnTo>
                      <a:pt x="1124" y="916"/>
                    </a:lnTo>
                    <a:lnTo>
                      <a:pt x="1127" y="913"/>
                    </a:lnTo>
                    <a:lnTo>
                      <a:pt x="1129" y="910"/>
                    </a:lnTo>
                    <a:lnTo>
                      <a:pt x="1131" y="903"/>
                    </a:lnTo>
                    <a:lnTo>
                      <a:pt x="1135" y="899"/>
                    </a:lnTo>
                    <a:lnTo>
                      <a:pt x="1136" y="895"/>
                    </a:lnTo>
                    <a:lnTo>
                      <a:pt x="1139" y="887"/>
                    </a:lnTo>
                    <a:lnTo>
                      <a:pt x="1139" y="881"/>
                    </a:lnTo>
                    <a:lnTo>
                      <a:pt x="1136" y="878"/>
                    </a:lnTo>
                    <a:lnTo>
                      <a:pt x="1136" y="871"/>
                    </a:lnTo>
                    <a:lnTo>
                      <a:pt x="1137" y="867"/>
                    </a:lnTo>
                    <a:lnTo>
                      <a:pt x="1137" y="861"/>
                    </a:lnTo>
                    <a:lnTo>
                      <a:pt x="1141" y="857"/>
                    </a:lnTo>
                    <a:lnTo>
                      <a:pt x="1142" y="848"/>
                    </a:lnTo>
                    <a:lnTo>
                      <a:pt x="1144" y="840"/>
                    </a:lnTo>
                    <a:lnTo>
                      <a:pt x="1141" y="838"/>
                    </a:lnTo>
                    <a:lnTo>
                      <a:pt x="1129" y="826"/>
                    </a:lnTo>
                    <a:lnTo>
                      <a:pt x="1125" y="822"/>
                    </a:lnTo>
                    <a:lnTo>
                      <a:pt x="1124" y="816"/>
                    </a:lnTo>
                    <a:lnTo>
                      <a:pt x="1118" y="812"/>
                    </a:lnTo>
                    <a:lnTo>
                      <a:pt x="1117" y="806"/>
                    </a:lnTo>
                    <a:lnTo>
                      <a:pt x="1113" y="799"/>
                    </a:lnTo>
                    <a:lnTo>
                      <a:pt x="1109" y="798"/>
                    </a:lnTo>
                    <a:lnTo>
                      <a:pt x="1105" y="793"/>
                    </a:lnTo>
                    <a:lnTo>
                      <a:pt x="1100" y="795"/>
                    </a:lnTo>
                    <a:lnTo>
                      <a:pt x="1096" y="794"/>
                    </a:lnTo>
                    <a:lnTo>
                      <a:pt x="1095" y="794"/>
                    </a:lnTo>
                    <a:lnTo>
                      <a:pt x="1089" y="789"/>
                    </a:lnTo>
                    <a:lnTo>
                      <a:pt x="1085" y="784"/>
                    </a:lnTo>
                    <a:lnTo>
                      <a:pt x="1086" y="779"/>
                    </a:lnTo>
                    <a:lnTo>
                      <a:pt x="1092" y="775"/>
                    </a:lnTo>
                    <a:lnTo>
                      <a:pt x="1094" y="770"/>
                    </a:lnTo>
                    <a:lnTo>
                      <a:pt x="1088" y="761"/>
                    </a:lnTo>
                    <a:lnTo>
                      <a:pt x="1088" y="758"/>
                    </a:lnTo>
                    <a:lnTo>
                      <a:pt x="1090" y="753"/>
                    </a:lnTo>
                    <a:lnTo>
                      <a:pt x="1090" y="745"/>
                    </a:lnTo>
                    <a:lnTo>
                      <a:pt x="1093" y="742"/>
                    </a:lnTo>
                    <a:lnTo>
                      <a:pt x="1095" y="739"/>
                    </a:lnTo>
                    <a:lnTo>
                      <a:pt x="1100" y="737"/>
                    </a:lnTo>
                    <a:lnTo>
                      <a:pt x="1104" y="737"/>
                    </a:lnTo>
                    <a:lnTo>
                      <a:pt x="1106" y="739"/>
                    </a:lnTo>
                    <a:lnTo>
                      <a:pt x="1110" y="736"/>
                    </a:lnTo>
                    <a:lnTo>
                      <a:pt x="1115" y="733"/>
                    </a:lnTo>
                    <a:lnTo>
                      <a:pt x="1120" y="733"/>
                    </a:lnTo>
                    <a:lnTo>
                      <a:pt x="1123" y="733"/>
                    </a:lnTo>
                    <a:lnTo>
                      <a:pt x="1129" y="739"/>
                    </a:lnTo>
                    <a:lnTo>
                      <a:pt x="1133" y="737"/>
                    </a:lnTo>
                    <a:lnTo>
                      <a:pt x="1136" y="737"/>
                    </a:lnTo>
                    <a:lnTo>
                      <a:pt x="1139" y="744"/>
                    </a:lnTo>
                    <a:lnTo>
                      <a:pt x="1141" y="745"/>
                    </a:lnTo>
                    <a:lnTo>
                      <a:pt x="1149" y="735"/>
                    </a:lnTo>
                    <a:lnTo>
                      <a:pt x="1156" y="732"/>
                    </a:lnTo>
                    <a:lnTo>
                      <a:pt x="1167" y="719"/>
                    </a:lnTo>
                    <a:lnTo>
                      <a:pt x="1167" y="710"/>
                    </a:lnTo>
                    <a:lnTo>
                      <a:pt x="1169" y="705"/>
                    </a:lnTo>
                    <a:lnTo>
                      <a:pt x="1169" y="700"/>
                    </a:lnTo>
                    <a:lnTo>
                      <a:pt x="1172" y="696"/>
                    </a:lnTo>
                    <a:lnTo>
                      <a:pt x="1176" y="695"/>
                    </a:lnTo>
                    <a:lnTo>
                      <a:pt x="1180" y="696"/>
                    </a:lnTo>
                    <a:lnTo>
                      <a:pt x="1185" y="702"/>
                    </a:lnTo>
                    <a:lnTo>
                      <a:pt x="1187" y="712"/>
                    </a:lnTo>
                    <a:lnTo>
                      <a:pt x="1187" y="713"/>
                    </a:lnTo>
                    <a:lnTo>
                      <a:pt x="1190" y="717"/>
                    </a:lnTo>
                    <a:lnTo>
                      <a:pt x="1191" y="722"/>
                    </a:lnTo>
                    <a:lnTo>
                      <a:pt x="1197" y="732"/>
                    </a:lnTo>
                    <a:lnTo>
                      <a:pt x="1207" y="733"/>
                    </a:lnTo>
                    <a:lnTo>
                      <a:pt x="1210" y="731"/>
                    </a:lnTo>
                    <a:lnTo>
                      <a:pt x="1220" y="731"/>
                    </a:lnTo>
                    <a:lnTo>
                      <a:pt x="1228" y="735"/>
                    </a:lnTo>
                    <a:lnTo>
                      <a:pt x="1231" y="735"/>
                    </a:lnTo>
                    <a:lnTo>
                      <a:pt x="1235" y="733"/>
                    </a:lnTo>
                    <a:lnTo>
                      <a:pt x="1242" y="725"/>
                    </a:lnTo>
                    <a:lnTo>
                      <a:pt x="1244" y="724"/>
                    </a:lnTo>
                    <a:lnTo>
                      <a:pt x="1247" y="720"/>
                    </a:lnTo>
                    <a:lnTo>
                      <a:pt x="1259" y="702"/>
                    </a:lnTo>
                    <a:lnTo>
                      <a:pt x="1265" y="695"/>
                    </a:lnTo>
                    <a:lnTo>
                      <a:pt x="1271" y="689"/>
                    </a:lnTo>
                    <a:lnTo>
                      <a:pt x="1278" y="683"/>
                    </a:lnTo>
                    <a:lnTo>
                      <a:pt x="1284" y="678"/>
                    </a:lnTo>
                    <a:lnTo>
                      <a:pt x="1299" y="675"/>
                    </a:lnTo>
                    <a:lnTo>
                      <a:pt x="1302" y="674"/>
                    </a:lnTo>
                    <a:lnTo>
                      <a:pt x="1304" y="671"/>
                    </a:lnTo>
                    <a:lnTo>
                      <a:pt x="1306" y="671"/>
                    </a:lnTo>
                    <a:lnTo>
                      <a:pt x="1311" y="675"/>
                    </a:lnTo>
                    <a:lnTo>
                      <a:pt x="1315" y="675"/>
                    </a:lnTo>
                    <a:lnTo>
                      <a:pt x="1317" y="674"/>
                    </a:lnTo>
                    <a:lnTo>
                      <a:pt x="1322" y="673"/>
                    </a:lnTo>
                    <a:lnTo>
                      <a:pt x="1324" y="674"/>
                    </a:lnTo>
                    <a:lnTo>
                      <a:pt x="1325" y="677"/>
                    </a:lnTo>
                    <a:lnTo>
                      <a:pt x="1326" y="678"/>
                    </a:lnTo>
                    <a:lnTo>
                      <a:pt x="1328" y="674"/>
                    </a:lnTo>
                    <a:lnTo>
                      <a:pt x="1330" y="674"/>
                    </a:lnTo>
                    <a:lnTo>
                      <a:pt x="1330" y="678"/>
                    </a:lnTo>
                    <a:lnTo>
                      <a:pt x="1327" y="685"/>
                    </a:lnTo>
                    <a:lnTo>
                      <a:pt x="1321" y="694"/>
                    </a:lnTo>
                    <a:lnTo>
                      <a:pt x="1321" y="705"/>
                    </a:lnTo>
                    <a:lnTo>
                      <a:pt x="1321" y="706"/>
                    </a:lnTo>
                    <a:lnTo>
                      <a:pt x="1333" y="717"/>
                    </a:lnTo>
                    <a:lnTo>
                      <a:pt x="1337" y="721"/>
                    </a:lnTo>
                    <a:lnTo>
                      <a:pt x="1341" y="721"/>
                    </a:lnTo>
                    <a:lnTo>
                      <a:pt x="1353" y="713"/>
                    </a:lnTo>
                    <a:lnTo>
                      <a:pt x="1366" y="706"/>
                    </a:lnTo>
                    <a:lnTo>
                      <a:pt x="1370" y="701"/>
                    </a:lnTo>
                    <a:lnTo>
                      <a:pt x="1374" y="701"/>
                    </a:lnTo>
                    <a:lnTo>
                      <a:pt x="1375" y="695"/>
                    </a:lnTo>
                    <a:lnTo>
                      <a:pt x="1378" y="693"/>
                    </a:lnTo>
                    <a:lnTo>
                      <a:pt x="1380" y="688"/>
                    </a:lnTo>
                    <a:lnTo>
                      <a:pt x="1394" y="680"/>
                    </a:lnTo>
                    <a:lnTo>
                      <a:pt x="1397" y="679"/>
                    </a:lnTo>
                    <a:lnTo>
                      <a:pt x="1399" y="681"/>
                    </a:lnTo>
                    <a:lnTo>
                      <a:pt x="1401" y="683"/>
                    </a:lnTo>
                    <a:lnTo>
                      <a:pt x="1401" y="695"/>
                    </a:lnTo>
                    <a:lnTo>
                      <a:pt x="1407" y="699"/>
                    </a:lnTo>
                    <a:lnTo>
                      <a:pt x="1409" y="702"/>
                    </a:lnTo>
                    <a:lnTo>
                      <a:pt x="1411" y="708"/>
                    </a:lnTo>
                    <a:lnTo>
                      <a:pt x="1411" y="714"/>
                    </a:lnTo>
                    <a:lnTo>
                      <a:pt x="1408" y="722"/>
                    </a:lnTo>
                    <a:lnTo>
                      <a:pt x="1408" y="734"/>
                    </a:lnTo>
                    <a:lnTo>
                      <a:pt x="1409" y="736"/>
                    </a:lnTo>
                    <a:lnTo>
                      <a:pt x="1413" y="736"/>
                    </a:lnTo>
                    <a:lnTo>
                      <a:pt x="1417" y="732"/>
                    </a:lnTo>
                    <a:lnTo>
                      <a:pt x="1420" y="732"/>
                    </a:lnTo>
                    <a:lnTo>
                      <a:pt x="1421" y="726"/>
                    </a:lnTo>
                    <a:lnTo>
                      <a:pt x="1428" y="720"/>
                    </a:lnTo>
                    <a:lnTo>
                      <a:pt x="1432" y="709"/>
                    </a:lnTo>
                    <a:lnTo>
                      <a:pt x="1441" y="694"/>
                    </a:lnTo>
                    <a:lnTo>
                      <a:pt x="1442" y="689"/>
                    </a:lnTo>
                    <a:lnTo>
                      <a:pt x="1448" y="682"/>
                    </a:lnTo>
                    <a:lnTo>
                      <a:pt x="1459" y="678"/>
                    </a:lnTo>
                    <a:lnTo>
                      <a:pt x="1463" y="671"/>
                    </a:lnTo>
                    <a:lnTo>
                      <a:pt x="1477" y="661"/>
                    </a:lnTo>
                    <a:lnTo>
                      <a:pt x="1481" y="662"/>
                    </a:lnTo>
                    <a:lnTo>
                      <a:pt x="1485" y="669"/>
                    </a:lnTo>
                    <a:lnTo>
                      <a:pt x="1487" y="670"/>
                    </a:lnTo>
                    <a:lnTo>
                      <a:pt x="1490" y="667"/>
                    </a:lnTo>
                    <a:lnTo>
                      <a:pt x="1490" y="657"/>
                    </a:lnTo>
                    <a:lnTo>
                      <a:pt x="1493" y="650"/>
                    </a:lnTo>
                    <a:lnTo>
                      <a:pt x="1497" y="648"/>
                    </a:lnTo>
                    <a:lnTo>
                      <a:pt x="1502" y="648"/>
                    </a:lnTo>
                    <a:lnTo>
                      <a:pt x="1513" y="642"/>
                    </a:lnTo>
                    <a:lnTo>
                      <a:pt x="1518" y="627"/>
                    </a:lnTo>
                    <a:lnTo>
                      <a:pt x="1519" y="622"/>
                    </a:lnTo>
                    <a:lnTo>
                      <a:pt x="1522" y="619"/>
                    </a:lnTo>
                    <a:lnTo>
                      <a:pt x="1528" y="616"/>
                    </a:lnTo>
                    <a:lnTo>
                      <a:pt x="1535" y="609"/>
                    </a:lnTo>
                    <a:lnTo>
                      <a:pt x="1537" y="603"/>
                    </a:lnTo>
                    <a:lnTo>
                      <a:pt x="1541" y="598"/>
                    </a:lnTo>
                    <a:lnTo>
                      <a:pt x="1561" y="584"/>
                    </a:lnTo>
                    <a:lnTo>
                      <a:pt x="1566" y="582"/>
                    </a:lnTo>
                    <a:lnTo>
                      <a:pt x="1572" y="580"/>
                    </a:lnTo>
                    <a:lnTo>
                      <a:pt x="1583" y="572"/>
                    </a:lnTo>
                    <a:lnTo>
                      <a:pt x="1595" y="569"/>
                    </a:lnTo>
                    <a:lnTo>
                      <a:pt x="1597" y="567"/>
                    </a:lnTo>
                    <a:lnTo>
                      <a:pt x="1604" y="567"/>
                    </a:lnTo>
                    <a:lnTo>
                      <a:pt x="1615" y="574"/>
                    </a:lnTo>
                    <a:lnTo>
                      <a:pt x="1623" y="576"/>
                    </a:lnTo>
                    <a:lnTo>
                      <a:pt x="1634" y="564"/>
                    </a:lnTo>
                    <a:lnTo>
                      <a:pt x="1636" y="563"/>
                    </a:lnTo>
                    <a:lnTo>
                      <a:pt x="1637" y="566"/>
                    </a:lnTo>
                    <a:lnTo>
                      <a:pt x="1638" y="575"/>
                    </a:lnTo>
                    <a:lnTo>
                      <a:pt x="1639" y="579"/>
                    </a:lnTo>
                    <a:lnTo>
                      <a:pt x="1639" y="585"/>
                    </a:lnTo>
                    <a:lnTo>
                      <a:pt x="1639" y="587"/>
                    </a:lnTo>
                    <a:lnTo>
                      <a:pt x="1647" y="597"/>
                    </a:lnTo>
                    <a:lnTo>
                      <a:pt x="1649" y="603"/>
                    </a:lnTo>
                    <a:lnTo>
                      <a:pt x="1656" y="607"/>
                    </a:lnTo>
                    <a:lnTo>
                      <a:pt x="1659" y="606"/>
                    </a:lnTo>
                    <a:lnTo>
                      <a:pt x="1664" y="602"/>
                    </a:lnTo>
                    <a:lnTo>
                      <a:pt x="1666" y="596"/>
                    </a:lnTo>
                    <a:lnTo>
                      <a:pt x="1667" y="590"/>
                    </a:lnTo>
                    <a:lnTo>
                      <a:pt x="1672" y="585"/>
                    </a:lnTo>
                    <a:lnTo>
                      <a:pt x="1674" y="585"/>
                    </a:lnTo>
                    <a:lnTo>
                      <a:pt x="1674" y="580"/>
                    </a:lnTo>
                    <a:lnTo>
                      <a:pt x="1675" y="576"/>
                    </a:lnTo>
                    <a:lnTo>
                      <a:pt x="1682" y="565"/>
                    </a:lnTo>
                    <a:lnTo>
                      <a:pt x="1685" y="556"/>
                    </a:lnTo>
                    <a:lnTo>
                      <a:pt x="1684" y="553"/>
                    </a:lnTo>
                    <a:lnTo>
                      <a:pt x="1684" y="545"/>
                    </a:lnTo>
                    <a:lnTo>
                      <a:pt x="1689" y="536"/>
                    </a:lnTo>
                    <a:lnTo>
                      <a:pt x="1690" y="528"/>
                    </a:lnTo>
                    <a:lnTo>
                      <a:pt x="1690" y="525"/>
                    </a:lnTo>
                    <a:lnTo>
                      <a:pt x="1689" y="523"/>
                    </a:lnTo>
                    <a:lnTo>
                      <a:pt x="1683" y="518"/>
                    </a:lnTo>
                    <a:lnTo>
                      <a:pt x="1677" y="507"/>
                    </a:lnTo>
                    <a:lnTo>
                      <a:pt x="1677" y="504"/>
                    </a:lnTo>
                    <a:lnTo>
                      <a:pt x="1679" y="494"/>
                    </a:lnTo>
                    <a:lnTo>
                      <a:pt x="1680" y="493"/>
                    </a:lnTo>
                    <a:lnTo>
                      <a:pt x="1677" y="486"/>
                    </a:lnTo>
                    <a:lnTo>
                      <a:pt x="1676" y="485"/>
                    </a:lnTo>
                    <a:lnTo>
                      <a:pt x="1676" y="483"/>
                    </a:lnTo>
                    <a:lnTo>
                      <a:pt x="1676" y="481"/>
                    </a:lnTo>
                    <a:lnTo>
                      <a:pt x="1679" y="472"/>
                    </a:lnTo>
                    <a:lnTo>
                      <a:pt x="1686" y="470"/>
                    </a:lnTo>
                    <a:lnTo>
                      <a:pt x="1693" y="468"/>
                    </a:lnTo>
                    <a:lnTo>
                      <a:pt x="1695" y="467"/>
                    </a:lnTo>
                    <a:lnTo>
                      <a:pt x="1701" y="455"/>
                    </a:lnTo>
                    <a:lnTo>
                      <a:pt x="1700" y="451"/>
                    </a:lnTo>
                    <a:lnTo>
                      <a:pt x="1696" y="442"/>
                    </a:lnTo>
                    <a:lnTo>
                      <a:pt x="1696" y="429"/>
                    </a:lnTo>
                    <a:lnTo>
                      <a:pt x="1688" y="409"/>
                    </a:lnTo>
                    <a:lnTo>
                      <a:pt x="1688" y="400"/>
                    </a:lnTo>
                    <a:lnTo>
                      <a:pt x="1689" y="393"/>
                    </a:lnTo>
                    <a:lnTo>
                      <a:pt x="1689" y="385"/>
                    </a:lnTo>
                    <a:lnTo>
                      <a:pt x="1685" y="371"/>
                    </a:lnTo>
                    <a:lnTo>
                      <a:pt x="1682" y="350"/>
                    </a:lnTo>
                    <a:lnTo>
                      <a:pt x="1677" y="349"/>
                    </a:lnTo>
                    <a:lnTo>
                      <a:pt x="1669" y="342"/>
                    </a:lnTo>
                    <a:lnTo>
                      <a:pt x="1659" y="343"/>
                    </a:lnTo>
                    <a:lnTo>
                      <a:pt x="1656" y="344"/>
                    </a:lnTo>
                    <a:lnTo>
                      <a:pt x="1647" y="339"/>
                    </a:lnTo>
                    <a:lnTo>
                      <a:pt x="1644" y="333"/>
                    </a:lnTo>
                    <a:lnTo>
                      <a:pt x="1636" y="327"/>
                    </a:lnTo>
                    <a:lnTo>
                      <a:pt x="1634" y="323"/>
                    </a:lnTo>
                    <a:lnTo>
                      <a:pt x="1628" y="318"/>
                    </a:lnTo>
                    <a:lnTo>
                      <a:pt x="1615" y="316"/>
                    </a:lnTo>
                    <a:lnTo>
                      <a:pt x="1615" y="310"/>
                    </a:lnTo>
                    <a:lnTo>
                      <a:pt x="1620" y="306"/>
                    </a:lnTo>
                    <a:lnTo>
                      <a:pt x="1623" y="306"/>
                    </a:lnTo>
                    <a:lnTo>
                      <a:pt x="1625" y="300"/>
                    </a:lnTo>
                    <a:lnTo>
                      <a:pt x="1623" y="299"/>
                    </a:lnTo>
                    <a:lnTo>
                      <a:pt x="1620" y="301"/>
                    </a:lnTo>
                    <a:lnTo>
                      <a:pt x="1617" y="301"/>
                    </a:lnTo>
                    <a:lnTo>
                      <a:pt x="1611" y="296"/>
                    </a:lnTo>
                    <a:lnTo>
                      <a:pt x="1604" y="297"/>
                    </a:lnTo>
                    <a:lnTo>
                      <a:pt x="1599" y="295"/>
                    </a:lnTo>
                    <a:lnTo>
                      <a:pt x="1595" y="296"/>
                    </a:lnTo>
                    <a:lnTo>
                      <a:pt x="1591" y="294"/>
                    </a:lnTo>
                    <a:lnTo>
                      <a:pt x="1582" y="285"/>
                    </a:lnTo>
                    <a:lnTo>
                      <a:pt x="1581" y="282"/>
                    </a:lnTo>
                    <a:lnTo>
                      <a:pt x="1574" y="279"/>
                    </a:lnTo>
                    <a:lnTo>
                      <a:pt x="1564" y="279"/>
                    </a:lnTo>
                    <a:lnTo>
                      <a:pt x="1556" y="284"/>
                    </a:lnTo>
                    <a:lnTo>
                      <a:pt x="1550" y="284"/>
                    </a:lnTo>
                    <a:lnTo>
                      <a:pt x="1548" y="286"/>
                    </a:lnTo>
                    <a:lnTo>
                      <a:pt x="1541" y="285"/>
                    </a:lnTo>
                    <a:lnTo>
                      <a:pt x="1539" y="281"/>
                    </a:lnTo>
                    <a:lnTo>
                      <a:pt x="1540" y="276"/>
                    </a:lnTo>
                    <a:lnTo>
                      <a:pt x="1540" y="274"/>
                    </a:lnTo>
                    <a:lnTo>
                      <a:pt x="1543" y="271"/>
                    </a:lnTo>
                    <a:lnTo>
                      <a:pt x="1548" y="259"/>
                    </a:lnTo>
                    <a:lnTo>
                      <a:pt x="1548" y="256"/>
                    </a:lnTo>
                    <a:lnTo>
                      <a:pt x="1544" y="249"/>
                    </a:lnTo>
                    <a:lnTo>
                      <a:pt x="1544" y="232"/>
                    </a:lnTo>
                    <a:lnTo>
                      <a:pt x="1542" y="223"/>
                    </a:lnTo>
                    <a:lnTo>
                      <a:pt x="1531" y="215"/>
                    </a:lnTo>
                    <a:lnTo>
                      <a:pt x="1524" y="215"/>
                    </a:lnTo>
                    <a:lnTo>
                      <a:pt x="1519" y="213"/>
                    </a:lnTo>
                    <a:lnTo>
                      <a:pt x="1507" y="213"/>
                    </a:lnTo>
                    <a:lnTo>
                      <a:pt x="1501" y="215"/>
                    </a:lnTo>
                    <a:lnTo>
                      <a:pt x="1493" y="208"/>
                    </a:lnTo>
                    <a:lnTo>
                      <a:pt x="1489" y="205"/>
                    </a:lnTo>
                    <a:lnTo>
                      <a:pt x="1485" y="207"/>
                    </a:lnTo>
                    <a:lnTo>
                      <a:pt x="1479" y="206"/>
                    </a:lnTo>
                    <a:lnTo>
                      <a:pt x="1477" y="207"/>
                    </a:lnTo>
                    <a:lnTo>
                      <a:pt x="1469" y="207"/>
                    </a:lnTo>
                    <a:lnTo>
                      <a:pt x="1465" y="209"/>
                    </a:lnTo>
                    <a:lnTo>
                      <a:pt x="1446" y="209"/>
                    </a:lnTo>
                    <a:lnTo>
                      <a:pt x="1439" y="207"/>
                    </a:lnTo>
                    <a:lnTo>
                      <a:pt x="1428" y="214"/>
                    </a:lnTo>
                    <a:lnTo>
                      <a:pt x="1400" y="214"/>
                    </a:lnTo>
                    <a:lnTo>
                      <a:pt x="1397" y="212"/>
                    </a:lnTo>
                    <a:lnTo>
                      <a:pt x="1392" y="212"/>
                    </a:lnTo>
                    <a:lnTo>
                      <a:pt x="1389" y="209"/>
                    </a:lnTo>
                    <a:lnTo>
                      <a:pt x="1389" y="203"/>
                    </a:lnTo>
                    <a:lnTo>
                      <a:pt x="1387" y="196"/>
                    </a:lnTo>
                    <a:lnTo>
                      <a:pt x="1380" y="189"/>
                    </a:lnTo>
                    <a:lnTo>
                      <a:pt x="1387" y="181"/>
                    </a:lnTo>
                    <a:lnTo>
                      <a:pt x="1387" y="176"/>
                    </a:lnTo>
                    <a:lnTo>
                      <a:pt x="1385" y="174"/>
                    </a:lnTo>
                    <a:lnTo>
                      <a:pt x="1377" y="173"/>
                    </a:lnTo>
                    <a:lnTo>
                      <a:pt x="1366" y="167"/>
                    </a:lnTo>
                    <a:lnTo>
                      <a:pt x="1362" y="166"/>
                    </a:lnTo>
                    <a:lnTo>
                      <a:pt x="1359" y="163"/>
                    </a:lnTo>
                    <a:lnTo>
                      <a:pt x="1362" y="156"/>
                    </a:lnTo>
                    <a:lnTo>
                      <a:pt x="1358" y="150"/>
                    </a:lnTo>
                    <a:lnTo>
                      <a:pt x="1352" y="144"/>
                    </a:lnTo>
                    <a:lnTo>
                      <a:pt x="1341" y="136"/>
                    </a:lnTo>
                    <a:lnTo>
                      <a:pt x="1336" y="135"/>
                    </a:lnTo>
                    <a:lnTo>
                      <a:pt x="1332" y="131"/>
                    </a:lnTo>
                    <a:lnTo>
                      <a:pt x="1322" y="119"/>
                    </a:lnTo>
                    <a:lnTo>
                      <a:pt x="1322" y="116"/>
                    </a:lnTo>
                    <a:lnTo>
                      <a:pt x="1316" y="115"/>
                    </a:lnTo>
                    <a:lnTo>
                      <a:pt x="1304" y="103"/>
                    </a:lnTo>
                    <a:lnTo>
                      <a:pt x="1293" y="100"/>
                    </a:lnTo>
                    <a:lnTo>
                      <a:pt x="1286" y="96"/>
                    </a:lnTo>
                    <a:lnTo>
                      <a:pt x="1278" y="94"/>
                    </a:lnTo>
                    <a:lnTo>
                      <a:pt x="1261" y="93"/>
                    </a:lnTo>
                    <a:lnTo>
                      <a:pt x="1255" y="91"/>
                    </a:lnTo>
                    <a:lnTo>
                      <a:pt x="1242" y="79"/>
                    </a:lnTo>
                    <a:lnTo>
                      <a:pt x="1232" y="68"/>
                    </a:lnTo>
                    <a:lnTo>
                      <a:pt x="1220" y="64"/>
                    </a:lnTo>
                    <a:lnTo>
                      <a:pt x="1213" y="60"/>
                    </a:lnTo>
                    <a:lnTo>
                      <a:pt x="1209" y="56"/>
                    </a:lnTo>
                    <a:lnTo>
                      <a:pt x="1209" y="48"/>
                    </a:lnTo>
                    <a:lnTo>
                      <a:pt x="1207" y="43"/>
                    </a:lnTo>
                    <a:lnTo>
                      <a:pt x="1199" y="42"/>
                    </a:lnTo>
                    <a:lnTo>
                      <a:pt x="1197" y="40"/>
                    </a:lnTo>
                    <a:lnTo>
                      <a:pt x="1193" y="41"/>
                    </a:lnTo>
                    <a:lnTo>
                      <a:pt x="1185" y="42"/>
                    </a:lnTo>
                    <a:lnTo>
                      <a:pt x="1178" y="38"/>
                    </a:lnTo>
                    <a:lnTo>
                      <a:pt x="1175" y="33"/>
                    </a:lnTo>
                    <a:lnTo>
                      <a:pt x="1175" y="31"/>
                    </a:lnTo>
                    <a:lnTo>
                      <a:pt x="1171" y="31"/>
                    </a:lnTo>
                    <a:lnTo>
                      <a:pt x="1164" y="26"/>
                    </a:lnTo>
                    <a:lnTo>
                      <a:pt x="1154" y="13"/>
                    </a:lnTo>
                    <a:lnTo>
                      <a:pt x="1148" y="10"/>
                    </a:lnTo>
                    <a:lnTo>
                      <a:pt x="1144" y="10"/>
                    </a:lnTo>
                    <a:lnTo>
                      <a:pt x="1138" y="7"/>
                    </a:lnTo>
                    <a:lnTo>
                      <a:pt x="1133" y="0"/>
                    </a:lnTo>
                    <a:lnTo>
                      <a:pt x="1120" y="11"/>
                    </a:lnTo>
                    <a:lnTo>
                      <a:pt x="1110" y="11"/>
                    </a:lnTo>
                    <a:lnTo>
                      <a:pt x="1106" y="7"/>
                    </a:lnTo>
                    <a:lnTo>
                      <a:pt x="1097" y="5"/>
                    </a:lnTo>
                    <a:lnTo>
                      <a:pt x="1089" y="7"/>
                    </a:lnTo>
                    <a:lnTo>
                      <a:pt x="1085" y="9"/>
                    </a:lnTo>
                    <a:lnTo>
                      <a:pt x="1084" y="12"/>
                    </a:lnTo>
                    <a:lnTo>
                      <a:pt x="1086" y="18"/>
                    </a:lnTo>
                    <a:lnTo>
                      <a:pt x="1084" y="22"/>
                    </a:lnTo>
                    <a:lnTo>
                      <a:pt x="1084" y="26"/>
                    </a:lnTo>
                    <a:lnTo>
                      <a:pt x="1086" y="28"/>
                    </a:lnTo>
                    <a:lnTo>
                      <a:pt x="1093" y="29"/>
                    </a:lnTo>
                    <a:lnTo>
                      <a:pt x="1096" y="31"/>
                    </a:lnTo>
                    <a:lnTo>
                      <a:pt x="1104" y="46"/>
                    </a:lnTo>
                    <a:lnTo>
                      <a:pt x="1107" y="50"/>
                    </a:lnTo>
                    <a:lnTo>
                      <a:pt x="1109" y="58"/>
                    </a:lnTo>
                    <a:lnTo>
                      <a:pt x="1108" y="61"/>
                    </a:lnTo>
                    <a:lnTo>
                      <a:pt x="1103" y="64"/>
                    </a:lnTo>
                    <a:lnTo>
                      <a:pt x="1098" y="64"/>
                    </a:lnTo>
                    <a:lnTo>
                      <a:pt x="1086" y="58"/>
                    </a:lnTo>
                    <a:lnTo>
                      <a:pt x="1076" y="58"/>
                    </a:lnTo>
                    <a:lnTo>
                      <a:pt x="1073" y="60"/>
                    </a:lnTo>
                    <a:lnTo>
                      <a:pt x="1073" y="62"/>
                    </a:lnTo>
                    <a:lnTo>
                      <a:pt x="1077" y="71"/>
                    </a:lnTo>
                    <a:lnTo>
                      <a:pt x="1071" y="79"/>
                    </a:lnTo>
                    <a:lnTo>
                      <a:pt x="1071" y="82"/>
                    </a:lnTo>
                    <a:lnTo>
                      <a:pt x="1079" y="93"/>
                    </a:lnTo>
                    <a:lnTo>
                      <a:pt x="1078" y="98"/>
                    </a:lnTo>
                    <a:lnTo>
                      <a:pt x="1077" y="100"/>
                    </a:lnTo>
                    <a:lnTo>
                      <a:pt x="1072" y="100"/>
                    </a:lnTo>
                    <a:lnTo>
                      <a:pt x="1063" y="92"/>
                    </a:lnTo>
                    <a:lnTo>
                      <a:pt x="1058" y="92"/>
                    </a:lnTo>
                    <a:lnTo>
                      <a:pt x="1054" y="95"/>
                    </a:lnTo>
                    <a:lnTo>
                      <a:pt x="1050" y="94"/>
                    </a:lnTo>
                    <a:lnTo>
                      <a:pt x="1046" y="99"/>
                    </a:lnTo>
                    <a:lnTo>
                      <a:pt x="1046" y="105"/>
                    </a:lnTo>
                    <a:lnTo>
                      <a:pt x="1051" y="112"/>
                    </a:lnTo>
                    <a:lnTo>
                      <a:pt x="1052" y="116"/>
                    </a:lnTo>
                    <a:lnTo>
                      <a:pt x="1053" y="120"/>
                    </a:lnTo>
                    <a:lnTo>
                      <a:pt x="1059" y="125"/>
                    </a:lnTo>
                    <a:lnTo>
                      <a:pt x="1067" y="135"/>
                    </a:lnTo>
                    <a:lnTo>
                      <a:pt x="1071" y="145"/>
                    </a:lnTo>
                    <a:lnTo>
                      <a:pt x="1074" y="149"/>
                    </a:lnTo>
                    <a:lnTo>
                      <a:pt x="1078" y="153"/>
                    </a:lnTo>
                    <a:lnTo>
                      <a:pt x="1086" y="154"/>
                    </a:lnTo>
                    <a:lnTo>
                      <a:pt x="1088" y="158"/>
                    </a:lnTo>
                    <a:lnTo>
                      <a:pt x="1088" y="162"/>
                    </a:lnTo>
                    <a:lnTo>
                      <a:pt x="1090" y="165"/>
                    </a:lnTo>
                    <a:lnTo>
                      <a:pt x="1094" y="166"/>
                    </a:lnTo>
                    <a:lnTo>
                      <a:pt x="1098" y="171"/>
                    </a:lnTo>
                    <a:lnTo>
                      <a:pt x="1107" y="171"/>
                    </a:lnTo>
                    <a:lnTo>
                      <a:pt x="1109" y="173"/>
                    </a:lnTo>
                    <a:lnTo>
                      <a:pt x="1110" y="176"/>
                    </a:lnTo>
                    <a:lnTo>
                      <a:pt x="1108" y="181"/>
                    </a:lnTo>
                    <a:lnTo>
                      <a:pt x="1108" y="184"/>
                    </a:lnTo>
                    <a:lnTo>
                      <a:pt x="1115" y="184"/>
                    </a:lnTo>
                    <a:lnTo>
                      <a:pt x="1118" y="183"/>
                    </a:lnTo>
                    <a:lnTo>
                      <a:pt x="1124" y="183"/>
                    </a:lnTo>
                    <a:lnTo>
                      <a:pt x="1126" y="189"/>
                    </a:lnTo>
                    <a:lnTo>
                      <a:pt x="1131" y="192"/>
                    </a:lnTo>
                    <a:lnTo>
                      <a:pt x="1134" y="194"/>
                    </a:lnTo>
                    <a:lnTo>
                      <a:pt x="1135" y="196"/>
                    </a:lnTo>
                    <a:lnTo>
                      <a:pt x="1135" y="198"/>
                    </a:lnTo>
                    <a:lnTo>
                      <a:pt x="1131" y="202"/>
                    </a:lnTo>
                    <a:lnTo>
                      <a:pt x="1128" y="204"/>
                    </a:lnTo>
                    <a:lnTo>
                      <a:pt x="1127" y="208"/>
                    </a:lnTo>
                    <a:lnTo>
                      <a:pt x="1133" y="216"/>
                    </a:lnTo>
                    <a:lnTo>
                      <a:pt x="1133" y="218"/>
                    </a:lnTo>
                    <a:lnTo>
                      <a:pt x="1129" y="222"/>
                    </a:lnTo>
                    <a:lnTo>
                      <a:pt x="1130" y="223"/>
                    </a:lnTo>
                    <a:lnTo>
                      <a:pt x="1136" y="229"/>
                    </a:lnTo>
                    <a:lnTo>
                      <a:pt x="1135" y="233"/>
                    </a:lnTo>
                    <a:lnTo>
                      <a:pt x="1124" y="238"/>
                    </a:lnTo>
                    <a:lnTo>
                      <a:pt x="1115" y="244"/>
                    </a:lnTo>
                    <a:lnTo>
                      <a:pt x="1115" y="248"/>
                    </a:lnTo>
                    <a:lnTo>
                      <a:pt x="1113" y="251"/>
                    </a:lnTo>
                    <a:lnTo>
                      <a:pt x="1109" y="250"/>
                    </a:lnTo>
                    <a:lnTo>
                      <a:pt x="1105" y="247"/>
                    </a:lnTo>
                    <a:lnTo>
                      <a:pt x="1099" y="250"/>
                    </a:lnTo>
                    <a:lnTo>
                      <a:pt x="1093" y="259"/>
                    </a:lnTo>
                    <a:lnTo>
                      <a:pt x="1089" y="260"/>
                    </a:lnTo>
                    <a:lnTo>
                      <a:pt x="1087" y="265"/>
                    </a:lnTo>
                    <a:lnTo>
                      <a:pt x="1084" y="269"/>
                    </a:lnTo>
                    <a:lnTo>
                      <a:pt x="1084" y="273"/>
                    </a:lnTo>
                    <a:lnTo>
                      <a:pt x="1086" y="277"/>
                    </a:lnTo>
                    <a:lnTo>
                      <a:pt x="1084" y="282"/>
                    </a:lnTo>
                    <a:lnTo>
                      <a:pt x="1082" y="285"/>
                    </a:lnTo>
                    <a:lnTo>
                      <a:pt x="1073" y="284"/>
                    </a:lnTo>
                    <a:lnTo>
                      <a:pt x="1071" y="285"/>
                    </a:lnTo>
                    <a:lnTo>
                      <a:pt x="1068" y="288"/>
                    </a:lnTo>
                    <a:lnTo>
                      <a:pt x="1069" y="291"/>
                    </a:lnTo>
                    <a:lnTo>
                      <a:pt x="1071" y="296"/>
                    </a:lnTo>
                    <a:lnTo>
                      <a:pt x="1066" y="300"/>
                    </a:lnTo>
                    <a:lnTo>
                      <a:pt x="1065" y="301"/>
                    </a:lnTo>
                    <a:lnTo>
                      <a:pt x="1031" y="301"/>
                    </a:lnTo>
                    <a:lnTo>
                      <a:pt x="1022" y="305"/>
                    </a:lnTo>
                    <a:lnTo>
                      <a:pt x="1021" y="309"/>
                    </a:lnTo>
                    <a:lnTo>
                      <a:pt x="1028" y="317"/>
                    </a:lnTo>
                    <a:lnTo>
                      <a:pt x="1031" y="321"/>
                    </a:lnTo>
                    <a:lnTo>
                      <a:pt x="1025" y="331"/>
                    </a:lnTo>
                    <a:lnTo>
                      <a:pt x="1026" y="339"/>
                    </a:lnTo>
                    <a:lnTo>
                      <a:pt x="1025" y="344"/>
                    </a:lnTo>
                    <a:lnTo>
                      <a:pt x="1022" y="347"/>
                    </a:lnTo>
                    <a:lnTo>
                      <a:pt x="1021" y="348"/>
                    </a:lnTo>
                    <a:lnTo>
                      <a:pt x="1019" y="348"/>
                    </a:lnTo>
                    <a:lnTo>
                      <a:pt x="1011" y="352"/>
                    </a:lnTo>
                    <a:lnTo>
                      <a:pt x="1006" y="359"/>
                    </a:lnTo>
                    <a:lnTo>
                      <a:pt x="1007" y="363"/>
                    </a:lnTo>
                    <a:lnTo>
                      <a:pt x="1012" y="367"/>
                    </a:lnTo>
                    <a:lnTo>
                      <a:pt x="1014" y="377"/>
                    </a:lnTo>
                    <a:lnTo>
                      <a:pt x="1010" y="380"/>
                    </a:lnTo>
                    <a:lnTo>
                      <a:pt x="1004" y="383"/>
                    </a:lnTo>
                    <a:lnTo>
                      <a:pt x="999" y="387"/>
                    </a:lnTo>
                    <a:lnTo>
                      <a:pt x="994" y="391"/>
                    </a:lnTo>
                    <a:lnTo>
                      <a:pt x="990" y="395"/>
                    </a:lnTo>
                    <a:lnTo>
                      <a:pt x="985" y="400"/>
                    </a:lnTo>
                    <a:lnTo>
                      <a:pt x="980" y="403"/>
                    </a:lnTo>
                    <a:lnTo>
                      <a:pt x="974" y="405"/>
                    </a:lnTo>
                    <a:lnTo>
                      <a:pt x="969" y="408"/>
                    </a:lnTo>
                    <a:lnTo>
                      <a:pt x="963" y="411"/>
                    </a:lnTo>
                    <a:lnTo>
                      <a:pt x="962" y="418"/>
                    </a:lnTo>
                    <a:lnTo>
                      <a:pt x="961" y="421"/>
                    </a:lnTo>
                    <a:lnTo>
                      <a:pt x="962" y="422"/>
                    </a:lnTo>
                    <a:lnTo>
                      <a:pt x="968" y="423"/>
                    </a:lnTo>
                    <a:lnTo>
                      <a:pt x="971" y="421"/>
                    </a:lnTo>
                    <a:lnTo>
                      <a:pt x="973" y="422"/>
                    </a:lnTo>
                    <a:lnTo>
                      <a:pt x="979" y="423"/>
                    </a:lnTo>
                    <a:lnTo>
                      <a:pt x="981" y="427"/>
                    </a:lnTo>
                    <a:lnTo>
                      <a:pt x="982" y="432"/>
                    </a:lnTo>
                    <a:lnTo>
                      <a:pt x="981" y="434"/>
                    </a:lnTo>
                    <a:lnTo>
                      <a:pt x="972" y="446"/>
                    </a:lnTo>
                    <a:lnTo>
                      <a:pt x="964" y="458"/>
                    </a:lnTo>
                    <a:lnTo>
                      <a:pt x="959" y="464"/>
                    </a:lnTo>
                    <a:lnTo>
                      <a:pt x="955" y="471"/>
                    </a:lnTo>
                    <a:lnTo>
                      <a:pt x="954" y="473"/>
                    </a:lnTo>
                    <a:lnTo>
                      <a:pt x="959" y="478"/>
                    </a:lnTo>
                    <a:lnTo>
                      <a:pt x="959" y="485"/>
                    </a:lnTo>
                    <a:lnTo>
                      <a:pt x="964" y="491"/>
                    </a:lnTo>
                    <a:lnTo>
                      <a:pt x="970" y="493"/>
                    </a:lnTo>
                    <a:lnTo>
                      <a:pt x="970" y="496"/>
                    </a:lnTo>
                    <a:lnTo>
                      <a:pt x="960" y="504"/>
                    </a:lnTo>
                    <a:lnTo>
                      <a:pt x="954" y="504"/>
                    </a:lnTo>
                    <a:lnTo>
                      <a:pt x="952" y="506"/>
                    </a:lnTo>
                    <a:lnTo>
                      <a:pt x="947" y="517"/>
                    </a:lnTo>
                    <a:lnTo>
                      <a:pt x="944" y="520"/>
                    </a:lnTo>
                    <a:lnTo>
                      <a:pt x="935" y="522"/>
                    </a:lnTo>
                    <a:lnTo>
                      <a:pt x="931" y="526"/>
                    </a:lnTo>
                    <a:lnTo>
                      <a:pt x="931" y="534"/>
                    </a:lnTo>
                    <a:lnTo>
                      <a:pt x="929" y="538"/>
                    </a:lnTo>
                    <a:lnTo>
                      <a:pt x="928" y="548"/>
                    </a:lnTo>
                    <a:lnTo>
                      <a:pt x="930" y="551"/>
                    </a:lnTo>
                    <a:lnTo>
                      <a:pt x="934" y="554"/>
                    </a:lnTo>
                    <a:lnTo>
                      <a:pt x="942" y="556"/>
                    </a:lnTo>
                    <a:lnTo>
                      <a:pt x="943" y="557"/>
                    </a:lnTo>
                    <a:lnTo>
                      <a:pt x="941" y="564"/>
                    </a:lnTo>
                    <a:lnTo>
                      <a:pt x="938" y="566"/>
                    </a:lnTo>
                    <a:lnTo>
                      <a:pt x="937" y="568"/>
                    </a:lnTo>
                    <a:lnTo>
                      <a:pt x="934" y="569"/>
                    </a:lnTo>
                    <a:lnTo>
                      <a:pt x="929" y="574"/>
                    </a:lnTo>
                    <a:lnTo>
                      <a:pt x="916" y="584"/>
                    </a:lnTo>
                    <a:lnTo>
                      <a:pt x="913" y="588"/>
                    </a:lnTo>
                    <a:lnTo>
                      <a:pt x="906" y="598"/>
                    </a:lnTo>
                    <a:lnTo>
                      <a:pt x="906" y="601"/>
                    </a:lnTo>
                    <a:lnTo>
                      <a:pt x="897" y="605"/>
                    </a:lnTo>
                    <a:lnTo>
                      <a:pt x="895" y="605"/>
                    </a:lnTo>
                    <a:lnTo>
                      <a:pt x="892" y="603"/>
                    </a:lnTo>
                    <a:lnTo>
                      <a:pt x="886" y="602"/>
                    </a:lnTo>
                    <a:lnTo>
                      <a:pt x="881" y="596"/>
                    </a:lnTo>
                    <a:lnTo>
                      <a:pt x="877" y="592"/>
                    </a:lnTo>
                    <a:lnTo>
                      <a:pt x="871" y="596"/>
                    </a:lnTo>
                    <a:lnTo>
                      <a:pt x="869" y="596"/>
                    </a:lnTo>
                    <a:lnTo>
                      <a:pt x="866" y="592"/>
                    </a:lnTo>
                    <a:lnTo>
                      <a:pt x="864" y="585"/>
                    </a:lnTo>
                    <a:lnTo>
                      <a:pt x="862" y="577"/>
                    </a:lnTo>
                    <a:lnTo>
                      <a:pt x="859" y="567"/>
                    </a:lnTo>
                    <a:lnTo>
                      <a:pt x="852" y="565"/>
                    </a:lnTo>
                    <a:lnTo>
                      <a:pt x="851" y="566"/>
                    </a:lnTo>
                    <a:lnTo>
                      <a:pt x="844" y="571"/>
                    </a:lnTo>
                    <a:lnTo>
                      <a:pt x="831" y="585"/>
                    </a:lnTo>
                    <a:lnTo>
                      <a:pt x="828" y="595"/>
                    </a:lnTo>
                    <a:lnTo>
                      <a:pt x="827" y="596"/>
                    </a:lnTo>
                    <a:lnTo>
                      <a:pt x="823" y="595"/>
                    </a:lnTo>
                    <a:lnTo>
                      <a:pt x="817" y="586"/>
                    </a:lnTo>
                    <a:lnTo>
                      <a:pt x="809" y="580"/>
                    </a:lnTo>
                    <a:lnTo>
                      <a:pt x="803" y="579"/>
                    </a:lnTo>
                    <a:lnTo>
                      <a:pt x="799" y="577"/>
                    </a:lnTo>
                    <a:lnTo>
                      <a:pt x="796" y="579"/>
                    </a:lnTo>
                    <a:lnTo>
                      <a:pt x="783" y="581"/>
                    </a:lnTo>
                    <a:lnTo>
                      <a:pt x="779" y="590"/>
                    </a:lnTo>
                    <a:lnTo>
                      <a:pt x="779" y="598"/>
                    </a:lnTo>
                    <a:lnTo>
                      <a:pt x="778" y="599"/>
                    </a:lnTo>
                    <a:lnTo>
                      <a:pt x="775" y="598"/>
                    </a:lnTo>
                    <a:lnTo>
                      <a:pt x="774" y="598"/>
                    </a:lnTo>
                    <a:lnTo>
                      <a:pt x="775" y="600"/>
                    </a:lnTo>
                    <a:lnTo>
                      <a:pt x="773" y="601"/>
                    </a:lnTo>
                    <a:lnTo>
                      <a:pt x="767" y="607"/>
                    </a:lnTo>
                    <a:lnTo>
                      <a:pt x="767" y="608"/>
                    </a:lnTo>
                    <a:lnTo>
                      <a:pt x="765" y="607"/>
                    </a:lnTo>
                    <a:lnTo>
                      <a:pt x="764" y="609"/>
                    </a:lnTo>
                    <a:lnTo>
                      <a:pt x="765" y="612"/>
                    </a:lnTo>
                    <a:lnTo>
                      <a:pt x="765" y="613"/>
                    </a:lnTo>
                    <a:lnTo>
                      <a:pt x="765" y="615"/>
                    </a:lnTo>
                    <a:lnTo>
                      <a:pt x="763" y="617"/>
                    </a:lnTo>
                    <a:lnTo>
                      <a:pt x="754" y="621"/>
                    </a:lnTo>
                    <a:lnTo>
                      <a:pt x="753" y="625"/>
                    </a:lnTo>
                    <a:lnTo>
                      <a:pt x="755" y="632"/>
                    </a:lnTo>
                    <a:lnTo>
                      <a:pt x="757" y="636"/>
                    </a:lnTo>
                    <a:lnTo>
                      <a:pt x="758" y="643"/>
                    </a:lnTo>
                    <a:lnTo>
                      <a:pt x="764" y="656"/>
                    </a:lnTo>
                    <a:lnTo>
                      <a:pt x="767" y="658"/>
                    </a:lnTo>
                    <a:lnTo>
                      <a:pt x="774" y="659"/>
                    </a:lnTo>
                    <a:lnTo>
                      <a:pt x="779" y="663"/>
                    </a:lnTo>
                    <a:lnTo>
                      <a:pt x="781" y="668"/>
                    </a:lnTo>
                    <a:lnTo>
                      <a:pt x="777" y="673"/>
                    </a:lnTo>
                    <a:lnTo>
                      <a:pt x="773" y="682"/>
                    </a:lnTo>
                    <a:lnTo>
                      <a:pt x="756" y="701"/>
                    </a:lnTo>
                    <a:lnTo>
                      <a:pt x="752" y="716"/>
                    </a:lnTo>
                    <a:lnTo>
                      <a:pt x="751" y="717"/>
                    </a:lnTo>
                    <a:lnTo>
                      <a:pt x="746" y="719"/>
                    </a:lnTo>
                    <a:lnTo>
                      <a:pt x="743" y="721"/>
                    </a:lnTo>
                    <a:lnTo>
                      <a:pt x="740" y="724"/>
                    </a:lnTo>
                    <a:lnTo>
                      <a:pt x="734" y="730"/>
                    </a:lnTo>
                    <a:lnTo>
                      <a:pt x="730" y="742"/>
                    </a:lnTo>
                    <a:lnTo>
                      <a:pt x="724" y="751"/>
                    </a:lnTo>
                    <a:lnTo>
                      <a:pt x="724" y="758"/>
                    </a:lnTo>
                    <a:lnTo>
                      <a:pt x="727" y="765"/>
                    </a:lnTo>
                    <a:lnTo>
                      <a:pt x="722" y="766"/>
                    </a:lnTo>
                    <a:lnTo>
                      <a:pt x="719" y="770"/>
                    </a:lnTo>
                    <a:lnTo>
                      <a:pt x="707" y="787"/>
                    </a:lnTo>
                    <a:lnTo>
                      <a:pt x="696" y="805"/>
                    </a:lnTo>
                    <a:lnTo>
                      <a:pt x="691" y="814"/>
                    </a:lnTo>
                    <a:lnTo>
                      <a:pt x="686" y="824"/>
                    </a:lnTo>
                    <a:lnTo>
                      <a:pt x="683" y="834"/>
                    </a:lnTo>
                    <a:lnTo>
                      <a:pt x="681" y="845"/>
                    </a:lnTo>
                    <a:lnTo>
                      <a:pt x="678" y="847"/>
                    </a:lnTo>
                    <a:lnTo>
                      <a:pt x="663" y="865"/>
                    </a:lnTo>
                    <a:lnTo>
                      <a:pt x="661" y="865"/>
                    </a:lnTo>
                    <a:lnTo>
                      <a:pt x="659" y="868"/>
                    </a:lnTo>
                    <a:lnTo>
                      <a:pt x="657" y="870"/>
                    </a:lnTo>
                    <a:lnTo>
                      <a:pt x="653" y="875"/>
                    </a:lnTo>
                    <a:lnTo>
                      <a:pt x="640" y="889"/>
                    </a:lnTo>
                    <a:lnTo>
                      <a:pt x="638" y="895"/>
                    </a:lnTo>
                    <a:lnTo>
                      <a:pt x="632" y="898"/>
                    </a:lnTo>
                    <a:lnTo>
                      <a:pt x="627" y="900"/>
                    </a:lnTo>
                    <a:lnTo>
                      <a:pt x="626" y="902"/>
                    </a:lnTo>
                    <a:lnTo>
                      <a:pt x="626" y="910"/>
                    </a:lnTo>
                    <a:lnTo>
                      <a:pt x="623" y="915"/>
                    </a:lnTo>
                    <a:lnTo>
                      <a:pt x="615" y="915"/>
                    </a:lnTo>
                    <a:lnTo>
                      <a:pt x="611" y="922"/>
                    </a:lnTo>
                    <a:lnTo>
                      <a:pt x="606" y="923"/>
                    </a:lnTo>
                    <a:lnTo>
                      <a:pt x="600" y="917"/>
                    </a:lnTo>
                    <a:lnTo>
                      <a:pt x="596" y="912"/>
                    </a:lnTo>
                    <a:lnTo>
                      <a:pt x="595" y="907"/>
                    </a:lnTo>
                    <a:lnTo>
                      <a:pt x="593" y="905"/>
                    </a:lnTo>
                    <a:lnTo>
                      <a:pt x="591" y="902"/>
                    </a:lnTo>
                    <a:lnTo>
                      <a:pt x="588" y="903"/>
                    </a:lnTo>
                    <a:lnTo>
                      <a:pt x="586" y="910"/>
                    </a:lnTo>
                    <a:lnTo>
                      <a:pt x="576" y="921"/>
                    </a:lnTo>
                    <a:lnTo>
                      <a:pt x="570" y="922"/>
                    </a:lnTo>
                    <a:lnTo>
                      <a:pt x="567" y="924"/>
                    </a:lnTo>
                    <a:lnTo>
                      <a:pt x="558" y="924"/>
                    </a:lnTo>
                    <a:lnTo>
                      <a:pt x="555" y="926"/>
                    </a:lnTo>
                    <a:lnTo>
                      <a:pt x="550" y="923"/>
                    </a:lnTo>
                    <a:lnTo>
                      <a:pt x="549" y="920"/>
                    </a:lnTo>
                    <a:lnTo>
                      <a:pt x="546" y="919"/>
                    </a:lnTo>
                    <a:lnTo>
                      <a:pt x="543" y="919"/>
                    </a:lnTo>
                    <a:lnTo>
                      <a:pt x="537" y="923"/>
                    </a:lnTo>
                    <a:lnTo>
                      <a:pt x="524" y="923"/>
                    </a:lnTo>
                    <a:lnTo>
                      <a:pt x="519" y="926"/>
                    </a:lnTo>
                    <a:lnTo>
                      <a:pt x="515" y="926"/>
                    </a:lnTo>
                    <a:lnTo>
                      <a:pt x="508" y="920"/>
                    </a:lnTo>
                    <a:lnTo>
                      <a:pt x="504" y="920"/>
                    </a:lnTo>
                    <a:lnTo>
                      <a:pt x="502" y="910"/>
                    </a:lnTo>
                    <a:lnTo>
                      <a:pt x="495" y="899"/>
                    </a:lnTo>
                    <a:lnTo>
                      <a:pt x="495" y="887"/>
                    </a:lnTo>
                    <a:lnTo>
                      <a:pt x="492" y="887"/>
                    </a:lnTo>
                    <a:lnTo>
                      <a:pt x="487" y="885"/>
                    </a:lnTo>
                    <a:lnTo>
                      <a:pt x="488" y="871"/>
                    </a:lnTo>
                    <a:lnTo>
                      <a:pt x="486" y="866"/>
                    </a:lnTo>
                    <a:lnTo>
                      <a:pt x="478" y="858"/>
                    </a:lnTo>
                    <a:lnTo>
                      <a:pt x="475" y="850"/>
                    </a:lnTo>
                    <a:lnTo>
                      <a:pt x="473" y="848"/>
                    </a:lnTo>
                    <a:lnTo>
                      <a:pt x="467" y="839"/>
                    </a:lnTo>
                    <a:lnTo>
                      <a:pt x="468" y="837"/>
                    </a:lnTo>
                    <a:lnTo>
                      <a:pt x="473" y="827"/>
                    </a:lnTo>
                    <a:lnTo>
                      <a:pt x="477" y="825"/>
                    </a:lnTo>
                    <a:lnTo>
                      <a:pt x="477" y="819"/>
                    </a:lnTo>
                    <a:lnTo>
                      <a:pt x="471" y="813"/>
                    </a:lnTo>
                    <a:lnTo>
                      <a:pt x="467" y="813"/>
                    </a:lnTo>
                    <a:lnTo>
                      <a:pt x="461" y="808"/>
                    </a:lnTo>
                    <a:lnTo>
                      <a:pt x="457" y="805"/>
                    </a:lnTo>
                    <a:lnTo>
                      <a:pt x="450" y="802"/>
                    </a:lnTo>
                    <a:lnTo>
                      <a:pt x="444" y="806"/>
                    </a:lnTo>
                    <a:lnTo>
                      <a:pt x="437" y="809"/>
                    </a:lnTo>
                    <a:lnTo>
                      <a:pt x="434" y="810"/>
                    </a:lnTo>
                    <a:lnTo>
                      <a:pt x="431" y="812"/>
                    </a:lnTo>
                    <a:lnTo>
                      <a:pt x="429" y="809"/>
                    </a:lnTo>
                    <a:lnTo>
                      <a:pt x="424" y="809"/>
                    </a:lnTo>
                    <a:lnTo>
                      <a:pt x="417" y="805"/>
                    </a:lnTo>
                    <a:lnTo>
                      <a:pt x="411" y="807"/>
                    </a:lnTo>
                    <a:lnTo>
                      <a:pt x="409" y="807"/>
                    </a:lnTo>
                    <a:lnTo>
                      <a:pt x="405" y="810"/>
                    </a:lnTo>
                    <a:lnTo>
                      <a:pt x="403" y="817"/>
                    </a:lnTo>
                    <a:lnTo>
                      <a:pt x="405" y="824"/>
                    </a:lnTo>
                    <a:lnTo>
                      <a:pt x="403" y="826"/>
                    </a:lnTo>
                    <a:lnTo>
                      <a:pt x="390" y="826"/>
                    </a:lnTo>
                    <a:lnTo>
                      <a:pt x="388" y="829"/>
                    </a:lnTo>
                    <a:lnTo>
                      <a:pt x="381" y="833"/>
                    </a:lnTo>
                    <a:lnTo>
                      <a:pt x="360" y="832"/>
                    </a:lnTo>
                    <a:lnTo>
                      <a:pt x="359" y="834"/>
                    </a:lnTo>
                    <a:lnTo>
                      <a:pt x="358" y="841"/>
                    </a:lnTo>
                    <a:lnTo>
                      <a:pt x="355" y="845"/>
                    </a:lnTo>
                    <a:lnTo>
                      <a:pt x="348" y="845"/>
                    </a:lnTo>
                    <a:lnTo>
                      <a:pt x="343" y="848"/>
                    </a:lnTo>
                    <a:lnTo>
                      <a:pt x="341" y="850"/>
                    </a:lnTo>
                    <a:lnTo>
                      <a:pt x="339" y="850"/>
                    </a:lnTo>
                    <a:lnTo>
                      <a:pt x="337" y="849"/>
                    </a:lnTo>
                    <a:lnTo>
                      <a:pt x="336" y="844"/>
                    </a:lnTo>
                    <a:lnTo>
                      <a:pt x="334" y="840"/>
                    </a:lnTo>
                    <a:lnTo>
                      <a:pt x="326" y="839"/>
                    </a:lnTo>
                    <a:lnTo>
                      <a:pt x="322" y="836"/>
                    </a:lnTo>
                    <a:lnTo>
                      <a:pt x="320" y="830"/>
                    </a:lnTo>
                    <a:lnTo>
                      <a:pt x="319" y="828"/>
                    </a:lnTo>
                    <a:lnTo>
                      <a:pt x="321" y="823"/>
                    </a:lnTo>
                    <a:lnTo>
                      <a:pt x="319" y="815"/>
                    </a:lnTo>
                    <a:lnTo>
                      <a:pt x="321" y="812"/>
                    </a:lnTo>
                    <a:lnTo>
                      <a:pt x="319" y="808"/>
                    </a:lnTo>
                    <a:lnTo>
                      <a:pt x="320" y="806"/>
                    </a:lnTo>
                    <a:lnTo>
                      <a:pt x="319" y="805"/>
                    </a:lnTo>
                    <a:lnTo>
                      <a:pt x="317" y="803"/>
                    </a:lnTo>
                    <a:lnTo>
                      <a:pt x="317" y="802"/>
                    </a:lnTo>
                    <a:lnTo>
                      <a:pt x="316" y="799"/>
                    </a:lnTo>
                    <a:lnTo>
                      <a:pt x="315" y="799"/>
                    </a:lnTo>
                    <a:lnTo>
                      <a:pt x="313" y="797"/>
                    </a:lnTo>
                    <a:lnTo>
                      <a:pt x="311" y="798"/>
                    </a:lnTo>
                    <a:lnTo>
                      <a:pt x="308" y="796"/>
                    </a:lnTo>
                    <a:lnTo>
                      <a:pt x="306" y="796"/>
                    </a:lnTo>
                    <a:lnTo>
                      <a:pt x="305" y="792"/>
                    </a:lnTo>
                    <a:lnTo>
                      <a:pt x="302" y="795"/>
                    </a:lnTo>
                    <a:lnTo>
                      <a:pt x="301" y="795"/>
                    </a:lnTo>
                    <a:lnTo>
                      <a:pt x="300" y="795"/>
                    </a:lnTo>
                    <a:lnTo>
                      <a:pt x="300" y="793"/>
                    </a:lnTo>
                    <a:lnTo>
                      <a:pt x="298" y="793"/>
                    </a:lnTo>
                    <a:lnTo>
                      <a:pt x="297" y="796"/>
                    </a:lnTo>
                    <a:lnTo>
                      <a:pt x="296" y="796"/>
                    </a:lnTo>
                    <a:lnTo>
                      <a:pt x="292" y="792"/>
                    </a:lnTo>
                    <a:lnTo>
                      <a:pt x="292" y="791"/>
                    </a:lnTo>
                    <a:lnTo>
                      <a:pt x="289" y="782"/>
                    </a:lnTo>
                    <a:lnTo>
                      <a:pt x="285" y="778"/>
                    </a:lnTo>
                    <a:lnTo>
                      <a:pt x="277" y="777"/>
                    </a:lnTo>
                    <a:lnTo>
                      <a:pt x="270" y="772"/>
                    </a:lnTo>
                    <a:lnTo>
                      <a:pt x="254" y="764"/>
                    </a:lnTo>
                    <a:lnTo>
                      <a:pt x="249" y="766"/>
                    </a:lnTo>
                    <a:lnTo>
                      <a:pt x="249" y="767"/>
                    </a:lnTo>
                    <a:lnTo>
                      <a:pt x="238" y="767"/>
                    </a:lnTo>
                    <a:lnTo>
                      <a:pt x="232" y="762"/>
                    </a:lnTo>
                    <a:lnTo>
                      <a:pt x="224" y="756"/>
                    </a:lnTo>
                    <a:lnTo>
                      <a:pt x="223" y="752"/>
                    </a:lnTo>
                    <a:lnTo>
                      <a:pt x="219" y="752"/>
                    </a:lnTo>
                    <a:lnTo>
                      <a:pt x="216" y="757"/>
                    </a:lnTo>
                    <a:lnTo>
                      <a:pt x="215" y="757"/>
                    </a:lnTo>
                    <a:lnTo>
                      <a:pt x="213" y="754"/>
                    </a:lnTo>
                    <a:lnTo>
                      <a:pt x="210" y="753"/>
                    </a:lnTo>
                    <a:lnTo>
                      <a:pt x="207" y="756"/>
                    </a:lnTo>
                    <a:lnTo>
                      <a:pt x="205" y="757"/>
                    </a:lnTo>
                    <a:lnTo>
                      <a:pt x="202" y="744"/>
                    </a:lnTo>
                    <a:lnTo>
                      <a:pt x="199" y="741"/>
                    </a:lnTo>
                    <a:lnTo>
                      <a:pt x="192" y="742"/>
                    </a:lnTo>
                    <a:lnTo>
                      <a:pt x="187" y="744"/>
                    </a:lnTo>
                    <a:lnTo>
                      <a:pt x="182" y="756"/>
                    </a:lnTo>
                    <a:lnTo>
                      <a:pt x="179" y="758"/>
                    </a:lnTo>
                    <a:lnTo>
                      <a:pt x="176" y="760"/>
                    </a:lnTo>
                    <a:lnTo>
                      <a:pt x="175" y="764"/>
                    </a:lnTo>
                    <a:lnTo>
                      <a:pt x="170" y="768"/>
                    </a:lnTo>
                    <a:lnTo>
                      <a:pt x="168" y="775"/>
                    </a:lnTo>
                    <a:lnTo>
                      <a:pt x="165" y="778"/>
                    </a:lnTo>
                    <a:lnTo>
                      <a:pt x="160" y="792"/>
                    </a:lnTo>
                    <a:lnTo>
                      <a:pt x="160" y="799"/>
                    </a:lnTo>
                    <a:lnTo>
                      <a:pt x="164" y="807"/>
                    </a:lnTo>
                    <a:lnTo>
                      <a:pt x="163" y="814"/>
                    </a:lnTo>
                    <a:lnTo>
                      <a:pt x="162" y="815"/>
                    </a:lnTo>
                    <a:lnTo>
                      <a:pt x="155" y="812"/>
                    </a:lnTo>
                    <a:lnTo>
                      <a:pt x="143" y="813"/>
                    </a:lnTo>
                    <a:lnTo>
                      <a:pt x="134" y="806"/>
                    </a:lnTo>
                    <a:lnTo>
                      <a:pt x="125" y="806"/>
                    </a:lnTo>
                    <a:lnTo>
                      <a:pt x="125" y="807"/>
                    </a:lnTo>
                    <a:lnTo>
                      <a:pt x="124" y="814"/>
                    </a:lnTo>
                    <a:lnTo>
                      <a:pt x="126" y="822"/>
                    </a:lnTo>
                    <a:lnTo>
                      <a:pt x="129" y="825"/>
                    </a:lnTo>
                    <a:lnTo>
                      <a:pt x="136" y="830"/>
                    </a:lnTo>
                    <a:lnTo>
                      <a:pt x="137" y="833"/>
                    </a:lnTo>
                    <a:lnTo>
                      <a:pt x="137" y="834"/>
                    </a:lnTo>
                    <a:lnTo>
                      <a:pt x="134" y="836"/>
                    </a:lnTo>
                    <a:lnTo>
                      <a:pt x="131" y="840"/>
                    </a:lnTo>
                    <a:lnTo>
                      <a:pt x="129" y="843"/>
                    </a:lnTo>
                    <a:lnTo>
                      <a:pt x="120" y="843"/>
                    </a:lnTo>
                    <a:lnTo>
                      <a:pt x="120" y="844"/>
                    </a:lnTo>
                    <a:lnTo>
                      <a:pt x="119" y="844"/>
                    </a:lnTo>
                    <a:lnTo>
                      <a:pt x="114" y="843"/>
                    </a:lnTo>
                    <a:lnTo>
                      <a:pt x="106" y="841"/>
                    </a:lnTo>
                    <a:lnTo>
                      <a:pt x="102" y="845"/>
                    </a:lnTo>
                    <a:lnTo>
                      <a:pt x="96" y="847"/>
                    </a:lnTo>
                    <a:lnTo>
                      <a:pt x="96" y="854"/>
                    </a:lnTo>
                    <a:lnTo>
                      <a:pt x="99" y="855"/>
                    </a:lnTo>
                    <a:lnTo>
                      <a:pt x="108" y="856"/>
                    </a:lnTo>
                    <a:lnTo>
                      <a:pt x="109" y="858"/>
                    </a:lnTo>
                    <a:lnTo>
                      <a:pt x="109" y="866"/>
                    </a:lnTo>
                    <a:lnTo>
                      <a:pt x="112" y="871"/>
                    </a:lnTo>
                    <a:lnTo>
                      <a:pt x="116" y="876"/>
                    </a:lnTo>
                    <a:lnTo>
                      <a:pt x="121" y="877"/>
                    </a:lnTo>
                    <a:lnTo>
                      <a:pt x="126" y="879"/>
                    </a:lnTo>
                    <a:lnTo>
                      <a:pt x="129" y="882"/>
                    </a:lnTo>
                    <a:lnTo>
                      <a:pt x="129" y="887"/>
                    </a:lnTo>
                    <a:lnTo>
                      <a:pt x="132" y="891"/>
                    </a:lnTo>
                    <a:lnTo>
                      <a:pt x="140" y="892"/>
                    </a:lnTo>
                    <a:lnTo>
                      <a:pt x="142" y="894"/>
                    </a:lnTo>
                    <a:lnTo>
                      <a:pt x="146" y="905"/>
                    </a:lnTo>
                    <a:lnTo>
                      <a:pt x="150" y="907"/>
                    </a:lnTo>
                    <a:lnTo>
                      <a:pt x="156" y="908"/>
                    </a:lnTo>
                    <a:lnTo>
                      <a:pt x="163" y="913"/>
                    </a:lnTo>
                    <a:lnTo>
                      <a:pt x="164" y="915"/>
                    </a:lnTo>
                    <a:lnTo>
                      <a:pt x="160" y="924"/>
                    </a:lnTo>
                    <a:lnTo>
                      <a:pt x="157" y="939"/>
                    </a:lnTo>
                    <a:lnTo>
                      <a:pt x="152" y="952"/>
                    </a:lnTo>
                    <a:lnTo>
                      <a:pt x="153" y="958"/>
                    </a:lnTo>
                    <a:lnTo>
                      <a:pt x="158" y="967"/>
                    </a:lnTo>
                    <a:lnTo>
                      <a:pt x="156" y="973"/>
                    </a:lnTo>
                    <a:lnTo>
                      <a:pt x="156" y="989"/>
                    </a:lnTo>
                    <a:lnTo>
                      <a:pt x="147" y="988"/>
                    </a:lnTo>
                    <a:lnTo>
                      <a:pt x="144" y="986"/>
                    </a:lnTo>
                    <a:lnTo>
                      <a:pt x="137" y="985"/>
                    </a:lnTo>
                    <a:lnTo>
                      <a:pt x="131" y="990"/>
                    </a:lnTo>
                    <a:lnTo>
                      <a:pt x="127" y="990"/>
                    </a:lnTo>
                    <a:lnTo>
                      <a:pt x="124" y="991"/>
                    </a:lnTo>
                    <a:lnTo>
                      <a:pt x="119" y="991"/>
                    </a:lnTo>
                    <a:lnTo>
                      <a:pt x="113" y="993"/>
                    </a:lnTo>
                    <a:lnTo>
                      <a:pt x="109" y="1000"/>
                    </a:lnTo>
                    <a:lnTo>
                      <a:pt x="108" y="1004"/>
                    </a:lnTo>
                    <a:lnTo>
                      <a:pt x="101" y="1017"/>
                    </a:lnTo>
                    <a:lnTo>
                      <a:pt x="100" y="1031"/>
                    </a:lnTo>
                    <a:lnTo>
                      <a:pt x="99" y="1034"/>
                    </a:lnTo>
                    <a:lnTo>
                      <a:pt x="96" y="1036"/>
                    </a:lnTo>
                    <a:lnTo>
                      <a:pt x="89" y="1040"/>
                    </a:lnTo>
                    <a:lnTo>
                      <a:pt x="84" y="1046"/>
                    </a:lnTo>
                    <a:lnTo>
                      <a:pt x="83" y="1047"/>
                    </a:lnTo>
                    <a:lnTo>
                      <a:pt x="78" y="1047"/>
                    </a:lnTo>
                    <a:lnTo>
                      <a:pt x="75" y="1043"/>
                    </a:lnTo>
                    <a:lnTo>
                      <a:pt x="73" y="1041"/>
                    </a:lnTo>
                    <a:lnTo>
                      <a:pt x="69" y="1040"/>
                    </a:lnTo>
                    <a:lnTo>
                      <a:pt x="68" y="1043"/>
                    </a:lnTo>
                    <a:lnTo>
                      <a:pt x="67" y="1054"/>
                    </a:lnTo>
                    <a:lnTo>
                      <a:pt x="64" y="1057"/>
                    </a:lnTo>
                    <a:lnTo>
                      <a:pt x="58" y="1057"/>
                    </a:lnTo>
                    <a:lnTo>
                      <a:pt x="56" y="1055"/>
                    </a:lnTo>
                    <a:lnTo>
                      <a:pt x="47" y="1055"/>
                    </a:lnTo>
                    <a:lnTo>
                      <a:pt x="43" y="1055"/>
                    </a:lnTo>
                    <a:lnTo>
                      <a:pt x="41" y="1058"/>
                    </a:lnTo>
                    <a:lnTo>
                      <a:pt x="38" y="1060"/>
                    </a:lnTo>
                    <a:lnTo>
                      <a:pt x="36" y="1061"/>
                    </a:lnTo>
                    <a:lnTo>
                      <a:pt x="34" y="1063"/>
                    </a:lnTo>
                    <a:lnTo>
                      <a:pt x="34" y="1064"/>
                    </a:lnTo>
                    <a:lnTo>
                      <a:pt x="37" y="1066"/>
                    </a:lnTo>
                    <a:lnTo>
                      <a:pt x="34" y="1070"/>
                    </a:lnTo>
                    <a:lnTo>
                      <a:pt x="36" y="1071"/>
                    </a:lnTo>
                    <a:lnTo>
                      <a:pt x="37" y="1070"/>
                    </a:lnTo>
                    <a:lnTo>
                      <a:pt x="38" y="1070"/>
                    </a:lnTo>
                    <a:lnTo>
                      <a:pt x="38" y="1073"/>
                    </a:lnTo>
                    <a:lnTo>
                      <a:pt x="37" y="1076"/>
                    </a:lnTo>
                    <a:lnTo>
                      <a:pt x="36" y="1076"/>
                    </a:lnTo>
                    <a:lnTo>
                      <a:pt x="33" y="1078"/>
                    </a:lnTo>
                    <a:lnTo>
                      <a:pt x="31" y="1081"/>
                    </a:lnTo>
                    <a:lnTo>
                      <a:pt x="29" y="1081"/>
                    </a:lnTo>
                    <a:lnTo>
                      <a:pt x="28" y="1077"/>
                    </a:lnTo>
                    <a:lnTo>
                      <a:pt x="26" y="1077"/>
                    </a:lnTo>
                    <a:lnTo>
                      <a:pt x="25" y="1078"/>
                    </a:lnTo>
                    <a:lnTo>
                      <a:pt x="23" y="1078"/>
                    </a:lnTo>
                    <a:lnTo>
                      <a:pt x="22" y="1079"/>
                    </a:lnTo>
                    <a:lnTo>
                      <a:pt x="20" y="1084"/>
                    </a:lnTo>
                    <a:lnTo>
                      <a:pt x="18" y="1086"/>
                    </a:lnTo>
                    <a:lnTo>
                      <a:pt x="19" y="1088"/>
                    </a:lnTo>
                    <a:lnTo>
                      <a:pt x="16" y="1093"/>
                    </a:lnTo>
                    <a:lnTo>
                      <a:pt x="15" y="1091"/>
                    </a:lnTo>
                    <a:lnTo>
                      <a:pt x="12" y="1091"/>
                    </a:lnTo>
                    <a:lnTo>
                      <a:pt x="12" y="1089"/>
                    </a:lnTo>
                    <a:lnTo>
                      <a:pt x="15" y="1086"/>
                    </a:lnTo>
                    <a:lnTo>
                      <a:pt x="13" y="1085"/>
                    </a:lnTo>
                    <a:lnTo>
                      <a:pt x="11" y="1088"/>
                    </a:lnTo>
                    <a:lnTo>
                      <a:pt x="9" y="1088"/>
                    </a:lnTo>
                    <a:lnTo>
                      <a:pt x="8" y="1089"/>
                    </a:lnTo>
                    <a:lnTo>
                      <a:pt x="7" y="1096"/>
                    </a:lnTo>
                    <a:lnTo>
                      <a:pt x="0" y="1106"/>
                    </a:lnTo>
                    <a:lnTo>
                      <a:pt x="0" y="1112"/>
                    </a:lnTo>
                    <a:lnTo>
                      <a:pt x="1" y="1115"/>
                    </a:lnTo>
                    <a:lnTo>
                      <a:pt x="6" y="1123"/>
                    </a:lnTo>
                    <a:lnTo>
                      <a:pt x="6" y="1131"/>
                    </a:lnTo>
                    <a:lnTo>
                      <a:pt x="5" y="1137"/>
                    </a:lnTo>
                    <a:lnTo>
                      <a:pt x="8" y="1146"/>
                    </a:lnTo>
                    <a:lnTo>
                      <a:pt x="9" y="1155"/>
                    </a:lnTo>
                    <a:lnTo>
                      <a:pt x="13" y="1157"/>
                    </a:lnTo>
                    <a:lnTo>
                      <a:pt x="25" y="1154"/>
                    </a:lnTo>
                    <a:lnTo>
                      <a:pt x="31" y="1154"/>
                    </a:lnTo>
                    <a:lnTo>
                      <a:pt x="32" y="1156"/>
                    </a:lnTo>
                    <a:lnTo>
                      <a:pt x="30" y="1161"/>
                    </a:lnTo>
                    <a:lnTo>
                      <a:pt x="31" y="1165"/>
                    </a:lnTo>
                    <a:lnTo>
                      <a:pt x="43" y="1168"/>
                    </a:lnTo>
                    <a:lnTo>
                      <a:pt x="48" y="1172"/>
                    </a:lnTo>
                    <a:lnTo>
                      <a:pt x="48" y="1180"/>
                    </a:lnTo>
                    <a:lnTo>
                      <a:pt x="49" y="1184"/>
                    </a:lnTo>
                    <a:lnTo>
                      <a:pt x="41" y="1197"/>
                    </a:lnTo>
                    <a:lnTo>
                      <a:pt x="41" y="1203"/>
                    </a:lnTo>
                    <a:lnTo>
                      <a:pt x="43" y="1209"/>
                    </a:lnTo>
                    <a:lnTo>
                      <a:pt x="49" y="1208"/>
                    </a:lnTo>
                    <a:lnTo>
                      <a:pt x="53" y="1208"/>
                    </a:lnTo>
                    <a:lnTo>
                      <a:pt x="56" y="1211"/>
                    </a:lnTo>
                    <a:lnTo>
                      <a:pt x="54" y="1215"/>
                    </a:lnTo>
                    <a:lnTo>
                      <a:pt x="51" y="1218"/>
                    </a:lnTo>
                    <a:lnTo>
                      <a:pt x="52" y="1221"/>
                    </a:lnTo>
                    <a:lnTo>
                      <a:pt x="54" y="1223"/>
                    </a:lnTo>
                    <a:lnTo>
                      <a:pt x="67" y="1223"/>
                    </a:lnTo>
                    <a:lnTo>
                      <a:pt x="72" y="1228"/>
                    </a:lnTo>
                    <a:lnTo>
                      <a:pt x="92" y="1229"/>
                    </a:lnTo>
                    <a:lnTo>
                      <a:pt x="95" y="1231"/>
                    </a:lnTo>
                    <a:lnTo>
                      <a:pt x="102" y="1232"/>
                    </a:lnTo>
                    <a:lnTo>
                      <a:pt x="108" y="1234"/>
                    </a:lnTo>
                    <a:lnTo>
                      <a:pt x="111" y="1232"/>
                    </a:lnTo>
                    <a:lnTo>
                      <a:pt x="116" y="1232"/>
                    </a:lnTo>
                    <a:lnTo>
                      <a:pt x="118" y="1234"/>
                    </a:lnTo>
                    <a:lnTo>
                      <a:pt x="119" y="1239"/>
                    </a:lnTo>
                    <a:lnTo>
                      <a:pt x="122" y="1242"/>
                    </a:lnTo>
                    <a:lnTo>
                      <a:pt x="127" y="1238"/>
                    </a:lnTo>
                    <a:lnTo>
                      <a:pt x="133" y="1228"/>
                    </a:lnTo>
                    <a:lnTo>
                      <a:pt x="135" y="1227"/>
                    </a:lnTo>
                    <a:lnTo>
                      <a:pt x="139" y="1232"/>
                    </a:lnTo>
                    <a:lnTo>
                      <a:pt x="137" y="1241"/>
                    </a:lnTo>
                    <a:lnTo>
                      <a:pt x="141" y="1254"/>
                    </a:lnTo>
                    <a:lnTo>
                      <a:pt x="141" y="1259"/>
                    </a:lnTo>
                    <a:lnTo>
                      <a:pt x="144" y="1268"/>
                    </a:lnTo>
                    <a:lnTo>
                      <a:pt x="144" y="1286"/>
                    </a:lnTo>
                    <a:lnTo>
                      <a:pt x="150" y="1294"/>
                    </a:lnTo>
                    <a:lnTo>
                      <a:pt x="144" y="1301"/>
                    </a:lnTo>
                    <a:lnTo>
                      <a:pt x="143" y="1305"/>
                    </a:lnTo>
                    <a:lnTo>
                      <a:pt x="146" y="1308"/>
                    </a:lnTo>
                    <a:lnTo>
                      <a:pt x="147" y="1313"/>
                    </a:lnTo>
                    <a:lnTo>
                      <a:pt x="150" y="1316"/>
                    </a:lnTo>
                    <a:lnTo>
                      <a:pt x="156" y="1320"/>
                    </a:lnTo>
                    <a:lnTo>
                      <a:pt x="155" y="1324"/>
                    </a:lnTo>
                    <a:lnTo>
                      <a:pt x="152" y="1327"/>
                    </a:lnTo>
                    <a:lnTo>
                      <a:pt x="151" y="1331"/>
                    </a:lnTo>
                    <a:lnTo>
                      <a:pt x="151" y="1333"/>
                    </a:lnTo>
                    <a:lnTo>
                      <a:pt x="155" y="1340"/>
                    </a:lnTo>
                    <a:lnTo>
                      <a:pt x="155" y="1343"/>
                    </a:lnTo>
                    <a:lnTo>
                      <a:pt x="156" y="1353"/>
                    </a:lnTo>
                    <a:lnTo>
                      <a:pt x="163" y="1358"/>
                    </a:lnTo>
                    <a:lnTo>
                      <a:pt x="170" y="1366"/>
                    </a:lnTo>
                    <a:lnTo>
                      <a:pt x="166" y="1372"/>
                    </a:lnTo>
                    <a:lnTo>
                      <a:pt x="166" y="1375"/>
                    </a:lnTo>
                    <a:lnTo>
                      <a:pt x="173" y="1376"/>
                    </a:lnTo>
                    <a:lnTo>
                      <a:pt x="178" y="1369"/>
                    </a:lnTo>
                    <a:lnTo>
                      <a:pt x="179" y="1375"/>
                    </a:lnTo>
                    <a:lnTo>
                      <a:pt x="186" y="1379"/>
                    </a:lnTo>
                    <a:lnTo>
                      <a:pt x="196" y="1379"/>
                    </a:lnTo>
                    <a:lnTo>
                      <a:pt x="201" y="1384"/>
                    </a:lnTo>
                    <a:lnTo>
                      <a:pt x="201" y="1388"/>
                    </a:lnTo>
                    <a:lnTo>
                      <a:pt x="198" y="1392"/>
                    </a:lnTo>
                    <a:lnTo>
                      <a:pt x="204" y="1393"/>
                    </a:lnTo>
                    <a:lnTo>
                      <a:pt x="205" y="1393"/>
                    </a:lnTo>
                    <a:lnTo>
                      <a:pt x="206" y="1387"/>
                    </a:lnTo>
                    <a:lnTo>
                      <a:pt x="212" y="1385"/>
                    </a:lnTo>
                    <a:lnTo>
                      <a:pt x="217" y="1379"/>
                    </a:lnTo>
                    <a:lnTo>
                      <a:pt x="226" y="1365"/>
                    </a:lnTo>
                    <a:lnTo>
                      <a:pt x="229" y="1364"/>
                    </a:lnTo>
                    <a:lnTo>
                      <a:pt x="229" y="1363"/>
                    </a:lnTo>
                    <a:lnTo>
                      <a:pt x="230" y="1361"/>
                    </a:lnTo>
                    <a:lnTo>
                      <a:pt x="234" y="1361"/>
                    </a:lnTo>
                    <a:lnTo>
                      <a:pt x="239" y="1366"/>
                    </a:lnTo>
                    <a:lnTo>
                      <a:pt x="241" y="1372"/>
                    </a:lnTo>
                    <a:lnTo>
                      <a:pt x="248" y="1374"/>
                    </a:lnTo>
                    <a:lnTo>
                      <a:pt x="254" y="1375"/>
                    </a:lnTo>
                    <a:lnTo>
                      <a:pt x="255" y="1381"/>
                    </a:lnTo>
                    <a:lnTo>
                      <a:pt x="253" y="1387"/>
                    </a:lnTo>
                    <a:lnTo>
                      <a:pt x="255" y="1393"/>
                    </a:lnTo>
                    <a:lnTo>
                      <a:pt x="259" y="1389"/>
                    </a:lnTo>
                    <a:lnTo>
                      <a:pt x="263" y="1388"/>
                    </a:lnTo>
                    <a:lnTo>
                      <a:pt x="270" y="1395"/>
                    </a:lnTo>
                    <a:lnTo>
                      <a:pt x="276" y="1397"/>
                    </a:lnTo>
                    <a:lnTo>
                      <a:pt x="286" y="1394"/>
                    </a:lnTo>
                    <a:lnTo>
                      <a:pt x="297" y="1393"/>
                    </a:lnTo>
                    <a:lnTo>
                      <a:pt x="300" y="1392"/>
                    </a:lnTo>
                    <a:lnTo>
                      <a:pt x="310" y="1397"/>
                    </a:lnTo>
                    <a:lnTo>
                      <a:pt x="321" y="1409"/>
                    </a:lnTo>
                    <a:lnTo>
                      <a:pt x="326" y="1418"/>
                    </a:lnTo>
                    <a:lnTo>
                      <a:pt x="326" y="1427"/>
                    </a:lnTo>
                    <a:lnTo>
                      <a:pt x="325" y="1430"/>
                    </a:lnTo>
                    <a:lnTo>
                      <a:pt x="323" y="1446"/>
                    </a:lnTo>
                    <a:lnTo>
                      <a:pt x="327" y="1453"/>
                    </a:lnTo>
                    <a:lnTo>
                      <a:pt x="327" y="1457"/>
                    </a:lnTo>
                    <a:lnTo>
                      <a:pt x="333" y="1468"/>
                    </a:lnTo>
                    <a:lnTo>
                      <a:pt x="333" y="1472"/>
                    </a:lnTo>
                    <a:lnTo>
                      <a:pt x="340" y="1481"/>
                    </a:lnTo>
                    <a:lnTo>
                      <a:pt x="340" y="1488"/>
                    </a:lnTo>
                    <a:lnTo>
                      <a:pt x="343" y="1496"/>
                    </a:lnTo>
                    <a:lnTo>
                      <a:pt x="343" y="1501"/>
                    </a:lnTo>
                    <a:lnTo>
                      <a:pt x="340" y="1506"/>
                    </a:lnTo>
                    <a:lnTo>
                      <a:pt x="343" y="1508"/>
                    </a:lnTo>
                    <a:lnTo>
                      <a:pt x="349" y="1509"/>
                    </a:lnTo>
                    <a:lnTo>
                      <a:pt x="351" y="1510"/>
                    </a:lnTo>
                    <a:lnTo>
                      <a:pt x="350" y="1515"/>
                    </a:lnTo>
                    <a:lnTo>
                      <a:pt x="349" y="1518"/>
                    </a:lnTo>
                    <a:lnTo>
                      <a:pt x="349" y="1522"/>
                    </a:lnTo>
                    <a:lnTo>
                      <a:pt x="351" y="1529"/>
                    </a:lnTo>
                    <a:lnTo>
                      <a:pt x="352" y="1531"/>
                    </a:lnTo>
                    <a:lnTo>
                      <a:pt x="349" y="1544"/>
                    </a:lnTo>
                    <a:lnTo>
                      <a:pt x="354" y="1549"/>
                    </a:lnTo>
                    <a:lnTo>
                      <a:pt x="362" y="1554"/>
                    </a:lnTo>
                    <a:lnTo>
                      <a:pt x="364" y="1558"/>
                    </a:lnTo>
                    <a:lnTo>
                      <a:pt x="369" y="1551"/>
                    </a:lnTo>
                    <a:lnTo>
                      <a:pt x="370" y="1542"/>
                    </a:lnTo>
                    <a:lnTo>
                      <a:pt x="373" y="1539"/>
                    </a:lnTo>
                    <a:lnTo>
                      <a:pt x="386" y="1547"/>
                    </a:lnTo>
                    <a:lnTo>
                      <a:pt x="390" y="1548"/>
                    </a:lnTo>
                    <a:lnTo>
                      <a:pt x="396" y="1553"/>
                    </a:lnTo>
                    <a:lnTo>
                      <a:pt x="402" y="1557"/>
                    </a:lnTo>
                    <a:lnTo>
                      <a:pt x="408" y="1552"/>
                    </a:lnTo>
                    <a:lnTo>
                      <a:pt x="406" y="1548"/>
                    </a:lnTo>
                    <a:lnTo>
                      <a:pt x="398" y="1537"/>
                    </a:lnTo>
                    <a:lnTo>
                      <a:pt x="398" y="1531"/>
                    </a:lnTo>
                    <a:lnTo>
                      <a:pt x="400" y="1528"/>
                    </a:lnTo>
                    <a:lnTo>
                      <a:pt x="410" y="1522"/>
                    </a:lnTo>
                    <a:lnTo>
                      <a:pt x="416" y="1506"/>
                    </a:lnTo>
                    <a:lnTo>
                      <a:pt x="417" y="1493"/>
                    </a:lnTo>
                    <a:lnTo>
                      <a:pt x="414" y="1486"/>
                    </a:lnTo>
                    <a:lnTo>
                      <a:pt x="413" y="1480"/>
                    </a:lnTo>
                    <a:lnTo>
                      <a:pt x="409" y="1478"/>
                    </a:lnTo>
                    <a:lnTo>
                      <a:pt x="406" y="1467"/>
                    </a:lnTo>
                    <a:lnTo>
                      <a:pt x="398" y="1456"/>
                    </a:lnTo>
                    <a:lnTo>
                      <a:pt x="394" y="1450"/>
                    </a:lnTo>
                    <a:lnTo>
                      <a:pt x="394" y="1445"/>
                    </a:lnTo>
                    <a:lnTo>
                      <a:pt x="392" y="1434"/>
                    </a:lnTo>
                    <a:lnTo>
                      <a:pt x="392" y="1431"/>
                    </a:lnTo>
                    <a:lnTo>
                      <a:pt x="395" y="1428"/>
                    </a:lnTo>
                    <a:lnTo>
                      <a:pt x="398" y="1426"/>
                    </a:lnTo>
                    <a:lnTo>
                      <a:pt x="402" y="1429"/>
                    </a:lnTo>
                    <a:lnTo>
                      <a:pt x="406" y="1441"/>
                    </a:lnTo>
                    <a:lnTo>
                      <a:pt x="409" y="1444"/>
                    </a:lnTo>
                    <a:lnTo>
                      <a:pt x="415" y="1446"/>
                    </a:lnTo>
                    <a:lnTo>
                      <a:pt x="419" y="1448"/>
                    </a:lnTo>
                    <a:lnTo>
                      <a:pt x="420" y="1451"/>
                    </a:lnTo>
                    <a:lnTo>
                      <a:pt x="420" y="1455"/>
                    </a:lnTo>
                    <a:lnTo>
                      <a:pt x="421" y="1456"/>
                    </a:lnTo>
                    <a:lnTo>
                      <a:pt x="423" y="1455"/>
                    </a:lnTo>
                    <a:lnTo>
                      <a:pt x="424" y="1460"/>
                    </a:lnTo>
                    <a:lnTo>
                      <a:pt x="425" y="1461"/>
                    </a:lnTo>
                    <a:lnTo>
                      <a:pt x="430" y="1464"/>
                    </a:lnTo>
                    <a:lnTo>
                      <a:pt x="432" y="1469"/>
                    </a:lnTo>
                    <a:lnTo>
                      <a:pt x="433" y="1475"/>
                    </a:lnTo>
                    <a:lnTo>
                      <a:pt x="437" y="1479"/>
                    </a:lnTo>
                    <a:lnTo>
                      <a:pt x="435" y="1486"/>
                    </a:lnTo>
                    <a:lnTo>
                      <a:pt x="437" y="1489"/>
                    </a:lnTo>
                    <a:lnTo>
                      <a:pt x="442" y="1493"/>
                    </a:lnTo>
                    <a:lnTo>
                      <a:pt x="448" y="1495"/>
                    </a:lnTo>
                    <a:lnTo>
                      <a:pt x="453" y="1503"/>
                    </a:lnTo>
                    <a:lnTo>
                      <a:pt x="460" y="1501"/>
                    </a:lnTo>
                    <a:lnTo>
                      <a:pt x="461" y="1500"/>
                    </a:lnTo>
                    <a:lnTo>
                      <a:pt x="462" y="1502"/>
                    </a:lnTo>
                    <a:lnTo>
                      <a:pt x="464" y="1502"/>
                    </a:lnTo>
                    <a:lnTo>
                      <a:pt x="464" y="1506"/>
                    </a:lnTo>
                    <a:lnTo>
                      <a:pt x="463" y="1507"/>
                    </a:lnTo>
                    <a:lnTo>
                      <a:pt x="462" y="1509"/>
                    </a:lnTo>
                    <a:lnTo>
                      <a:pt x="457" y="1510"/>
                    </a:lnTo>
                    <a:lnTo>
                      <a:pt x="453" y="1512"/>
                    </a:lnTo>
                    <a:lnTo>
                      <a:pt x="455" y="1526"/>
                    </a:lnTo>
                    <a:lnTo>
                      <a:pt x="450" y="1528"/>
                    </a:lnTo>
                    <a:lnTo>
                      <a:pt x="446" y="1532"/>
                    </a:lnTo>
                    <a:lnTo>
                      <a:pt x="448" y="1539"/>
                    </a:lnTo>
                    <a:lnTo>
                      <a:pt x="447" y="1551"/>
                    </a:lnTo>
                    <a:lnTo>
                      <a:pt x="444" y="1557"/>
                    </a:lnTo>
                    <a:lnTo>
                      <a:pt x="439" y="1559"/>
                    </a:lnTo>
                    <a:lnTo>
                      <a:pt x="434" y="1563"/>
                    </a:lnTo>
                    <a:lnTo>
                      <a:pt x="431" y="1570"/>
                    </a:lnTo>
                    <a:lnTo>
                      <a:pt x="432" y="1575"/>
                    </a:lnTo>
                    <a:lnTo>
                      <a:pt x="434" y="1578"/>
                    </a:lnTo>
                    <a:lnTo>
                      <a:pt x="436" y="1575"/>
                    </a:lnTo>
                    <a:lnTo>
                      <a:pt x="440" y="1568"/>
                    </a:lnTo>
                    <a:lnTo>
                      <a:pt x="443" y="1567"/>
                    </a:lnTo>
                    <a:lnTo>
                      <a:pt x="448" y="1571"/>
                    </a:lnTo>
                    <a:lnTo>
                      <a:pt x="457" y="1572"/>
                    </a:lnTo>
                    <a:lnTo>
                      <a:pt x="460" y="1576"/>
                    </a:lnTo>
                    <a:lnTo>
                      <a:pt x="464" y="1580"/>
                    </a:lnTo>
                    <a:lnTo>
                      <a:pt x="466" y="1580"/>
                    </a:lnTo>
                    <a:lnTo>
                      <a:pt x="471" y="1575"/>
                    </a:lnTo>
                    <a:lnTo>
                      <a:pt x="472" y="1575"/>
                    </a:lnTo>
                    <a:lnTo>
                      <a:pt x="473" y="1579"/>
                    </a:lnTo>
                    <a:lnTo>
                      <a:pt x="475" y="1581"/>
                    </a:lnTo>
                    <a:lnTo>
                      <a:pt x="476" y="1586"/>
                    </a:lnTo>
                    <a:lnTo>
                      <a:pt x="482" y="1594"/>
                    </a:lnTo>
                    <a:lnTo>
                      <a:pt x="492" y="1588"/>
                    </a:lnTo>
                    <a:lnTo>
                      <a:pt x="495" y="1579"/>
                    </a:lnTo>
                    <a:lnTo>
                      <a:pt x="492" y="1574"/>
                    </a:lnTo>
                    <a:lnTo>
                      <a:pt x="486" y="1565"/>
                    </a:lnTo>
                    <a:lnTo>
                      <a:pt x="487" y="1557"/>
                    </a:lnTo>
                    <a:lnTo>
                      <a:pt x="492" y="1551"/>
                    </a:lnTo>
                    <a:lnTo>
                      <a:pt x="498" y="1549"/>
                    </a:lnTo>
                    <a:lnTo>
                      <a:pt x="502" y="1548"/>
                    </a:lnTo>
                    <a:lnTo>
                      <a:pt x="504" y="1548"/>
                    </a:lnTo>
                    <a:lnTo>
                      <a:pt x="506" y="1544"/>
                    </a:lnTo>
                    <a:lnTo>
                      <a:pt x="506" y="1542"/>
                    </a:lnTo>
                    <a:lnTo>
                      <a:pt x="502" y="1537"/>
                    </a:lnTo>
                    <a:lnTo>
                      <a:pt x="503" y="1526"/>
                    </a:lnTo>
                    <a:lnTo>
                      <a:pt x="506" y="1522"/>
                    </a:lnTo>
                    <a:lnTo>
                      <a:pt x="514" y="1534"/>
                    </a:lnTo>
                    <a:lnTo>
                      <a:pt x="516" y="1536"/>
                    </a:lnTo>
                    <a:lnTo>
                      <a:pt x="519" y="1534"/>
                    </a:lnTo>
                    <a:lnTo>
                      <a:pt x="524" y="1533"/>
                    </a:lnTo>
                    <a:lnTo>
                      <a:pt x="524" y="1526"/>
                    </a:lnTo>
                    <a:lnTo>
                      <a:pt x="525" y="1523"/>
                    </a:lnTo>
                    <a:lnTo>
                      <a:pt x="529" y="1522"/>
                    </a:lnTo>
                    <a:lnTo>
                      <a:pt x="536" y="1518"/>
                    </a:lnTo>
                    <a:lnTo>
                      <a:pt x="537" y="1505"/>
                    </a:lnTo>
                    <a:lnTo>
                      <a:pt x="543" y="1499"/>
                    </a:lnTo>
                    <a:lnTo>
                      <a:pt x="543" y="1493"/>
                    </a:lnTo>
                    <a:lnTo>
                      <a:pt x="533" y="1488"/>
                    </a:lnTo>
                    <a:lnTo>
                      <a:pt x="531" y="1482"/>
                    </a:lnTo>
                    <a:lnTo>
                      <a:pt x="524" y="1474"/>
                    </a:lnTo>
                    <a:lnTo>
                      <a:pt x="522" y="1468"/>
                    </a:lnTo>
                    <a:lnTo>
                      <a:pt x="529" y="1459"/>
                    </a:lnTo>
                    <a:lnTo>
                      <a:pt x="544" y="1456"/>
                    </a:lnTo>
                    <a:lnTo>
                      <a:pt x="546" y="1453"/>
                    </a:lnTo>
                    <a:lnTo>
                      <a:pt x="549" y="1443"/>
                    </a:lnTo>
                    <a:lnTo>
                      <a:pt x="553" y="1443"/>
                    </a:lnTo>
                    <a:lnTo>
                      <a:pt x="559" y="1448"/>
                    </a:lnTo>
                    <a:lnTo>
                      <a:pt x="565" y="1449"/>
                    </a:lnTo>
                    <a:lnTo>
                      <a:pt x="569" y="1459"/>
                    </a:lnTo>
                    <a:lnTo>
                      <a:pt x="574" y="1462"/>
                    </a:lnTo>
                    <a:lnTo>
                      <a:pt x="576" y="1462"/>
                    </a:lnTo>
                    <a:lnTo>
                      <a:pt x="578" y="1461"/>
                    </a:lnTo>
                    <a:lnTo>
                      <a:pt x="580" y="1456"/>
                    </a:lnTo>
                    <a:lnTo>
                      <a:pt x="581" y="1431"/>
                    </a:lnTo>
                    <a:lnTo>
                      <a:pt x="584" y="1428"/>
                    </a:lnTo>
                    <a:lnTo>
                      <a:pt x="590" y="1426"/>
                    </a:lnTo>
                    <a:lnTo>
                      <a:pt x="597" y="1416"/>
                    </a:lnTo>
                    <a:lnTo>
                      <a:pt x="600" y="1415"/>
                    </a:lnTo>
                    <a:lnTo>
                      <a:pt x="605" y="1416"/>
                    </a:lnTo>
                    <a:lnTo>
                      <a:pt x="609" y="1418"/>
                    </a:lnTo>
                    <a:lnTo>
                      <a:pt x="612" y="1419"/>
                    </a:lnTo>
                    <a:lnTo>
                      <a:pt x="623" y="1410"/>
                    </a:lnTo>
                    <a:lnTo>
                      <a:pt x="632" y="1410"/>
                    </a:lnTo>
                    <a:lnTo>
                      <a:pt x="637" y="1418"/>
                    </a:lnTo>
                    <a:lnTo>
                      <a:pt x="645" y="1423"/>
                    </a:lnTo>
                    <a:lnTo>
                      <a:pt x="650" y="1433"/>
                    </a:lnTo>
                    <a:lnTo>
                      <a:pt x="654" y="1433"/>
                    </a:lnTo>
                    <a:lnTo>
                      <a:pt x="661" y="1437"/>
                    </a:lnTo>
                    <a:lnTo>
                      <a:pt x="662" y="1439"/>
                    </a:lnTo>
                    <a:lnTo>
                      <a:pt x="662" y="1453"/>
                    </a:lnTo>
                    <a:lnTo>
                      <a:pt x="664" y="1459"/>
                    </a:lnTo>
                    <a:lnTo>
                      <a:pt x="668" y="1461"/>
                    </a:lnTo>
                    <a:lnTo>
                      <a:pt x="675" y="1461"/>
                    </a:lnTo>
                    <a:lnTo>
                      <a:pt x="675" y="1457"/>
                    </a:lnTo>
                    <a:lnTo>
                      <a:pt x="680" y="1453"/>
                    </a:lnTo>
                    <a:lnTo>
                      <a:pt x="685" y="1451"/>
                    </a:lnTo>
                    <a:lnTo>
                      <a:pt x="692" y="1447"/>
                    </a:lnTo>
                    <a:lnTo>
                      <a:pt x="702" y="1444"/>
                    </a:lnTo>
                    <a:lnTo>
                      <a:pt x="704" y="1440"/>
                    </a:lnTo>
                    <a:lnTo>
                      <a:pt x="705" y="1435"/>
                    </a:lnTo>
                    <a:lnTo>
                      <a:pt x="707" y="1431"/>
                    </a:lnTo>
                    <a:lnTo>
                      <a:pt x="710" y="1429"/>
                    </a:lnTo>
                    <a:lnTo>
                      <a:pt x="721" y="1430"/>
                    </a:lnTo>
                    <a:lnTo>
                      <a:pt x="723" y="1429"/>
                    </a:lnTo>
                    <a:lnTo>
                      <a:pt x="725" y="1423"/>
                    </a:lnTo>
                    <a:lnTo>
                      <a:pt x="725" y="1415"/>
                    </a:lnTo>
                    <a:lnTo>
                      <a:pt x="730" y="1409"/>
                    </a:lnTo>
                    <a:lnTo>
                      <a:pt x="733" y="1402"/>
                    </a:lnTo>
                    <a:lnTo>
                      <a:pt x="741" y="1391"/>
                    </a:lnTo>
                    <a:lnTo>
                      <a:pt x="738" y="1385"/>
                    </a:lnTo>
                    <a:lnTo>
                      <a:pt x="732" y="1381"/>
                    </a:lnTo>
                    <a:lnTo>
                      <a:pt x="726" y="1374"/>
                    </a:lnTo>
                    <a:lnTo>
                      <a:pt x="723" y="1366"/>
                    </a:lnTo>
                    <a:lnTo>
                      <a:pt x="717" y="1361"/>
                    </a:lnTo>
                    <a:lnTo>
                      <a:pt x="726" y="1351"/>
                    </a:lnTo>
                    <a:lnTo>
                      <a:pt x="726" y="1348"/>
                    </a:lnTo>
                    <a:lnTo>
                      <a:pt x="726" y="1344"/>
                    </a:lnTo>
                    <a:lnTo>
                      <a:pt x="720" y="1335"/>
                    </a:lnTo>
                    <a:lnTo>
                      <a:pt x="720" y="1326"/>
                    </a:lnTo>
                    <a:lnTo>
                      <a:pt x="722" y="1323"/>
                    </a:lnTo>
                    <a:lnTo>
                      <a:pt x="724" y="1322"/>
                    </a:lnTo>
                    <a:lnTo>
                      <a:pt x="731" y="1326"/>
                    </a:lnTo>
                    <a:lnTo>
                      <a:pt x="733" y="1326"/>
                    </a:lnTo>
                    <a:lnTo>
                      <a:pt x="737" y="1317"/>
                    </a:lnTo>
                    <a:lnTo>
                      <a:pt x="737" y="1313"/>
                    </a:lnTo>
                    <a:lnTo>
                      <a:pt x="732" y="1299"/>
                    </a:lnTo>
                    <a:lnTo>
                      <a:pt x="732" y="1295"/>
                    </a:lnTo>
                    <a:lnTo>
                      <a:pt x="735" y="1289"/>
                    </a:lnTo>
                    <a:lnTo>
                      <a:pt x="744" y="1281"/>
                    </a:lnTo>
                    <a:lnTo>
                      <a:pt x="748" y="1280"/>
                    </a:lnTo>
                    <a:lnTo>
                      <a:pt x="752" y="1284"/>
                    </a:lnTo>
                    <a:lnTo>
                      <a:pt x="756" y="1292"/>
                    </a:lnTo>
                    <a:lnTo>
                      <a:pt x="758" y="1293"/>
                    </a:lnTo>
                    <a:lnTo>
                      <a:pt x="765" y="1288"/>
                    </a:lnTo>
                    <a:lnTo>
                      <a:pt x="775" y="1285"/>
                    </a:lnTo>
                    <a:lnTo>
                      <a:pt x="784" y="1277"/>
                    </a:lnTo>
                    <a:lnTo>
                      <a:pt x="787" y="1277"/>
                    </a:lnTo>
                    <a:lnTo>
                      <a:pt x="789" y="1278"/>
                    </a:lnTo>
                    <a:lnTo>
                      <a:pt x="793" y="1283"/>
                    </a:lnTo>
                    <a:lnTo>
                      <a:pt x="795" y="1295"/>
                    </a:lnTo>
                    <a:lnTo>
                      <a:pt x="798" y="1299"/>
                    </a:lnTo>
                    <a:lnTo>
                      <a:pt x="803" y="1299"/>
                    </a:lnTo>
                    <a:lnTo>
                      <a:pt x="812" y="1295"/>
                    </a:lnTo>
                    <a:lnTo>
                      <a:pt x="815" y="1294"/>
                    </a:lnTo>
                    <a:lnTo>
                      <a:pt x="817" y="1296"/>
                    </a:lnTo>
                    <a:lnTo>
                      <a:pt x="818" y="1301"/>
                    </a:lnTo>
                    <a:lnTo>
                      <a:pt x="823" y="1305"/>
                    </a:lnTo>
                    <a:lnTo>
                      <a:pt x="828" y="1309"/>
                    </a:lnTo>
                    <a:lnTo>
                      <a:pt x="831" y="1309"/>
                    </a:lnTo>
                    <a:lnTo>
                      <a:pt x="836" y="1306"/>
                    </a:lnTo>
                    <a:lnTo>
                      <a:pt x="843" y="1299"/>
                    </a:lnTo>
                    <a:lnTo>
                      <a:pt x="845" y="1292"/>
                    </a:lnTo>
                    <a:lnTo>
                      <a:pt x="850" y="1289"/>
                    </a:lnTo>
                    <a:lnTo>
                      <a:pt x="854" y="1290"/>
                    </a:lnTo>
                    <a:lnTo>
                      <a:pt x="870" y="1311"/>
                    </a:lnTo>
                    <a:lnTo>
                      <a:pt x="869" y="1316"/>
                    </a:lnTo>
                    <a:lnTo>
                      <a:pt x="868" y="1326"/>
                    </a:lnTo>
                    <a:lnTo>
                      <a:pt x="865" y="1337"/>
                    </a:lnTo>
                    <a:lnTo>
                      <a:pt x="865" y="1343"/>
                    </a:lnTo>
                    <a:lnTo>
                      <a:pt x="866" y="1345"/>
                    </a:lnTo>
                    <a:lnTo>
                      <a:pt x="876" y="1356"/>
                    </a:lnTo>
                    <a:lnTo>
                      <a:pt x="876" y="1366"/>
                    </a:lnTo>
                    <a:lnTo>
                      <a:pt x="875" y="1372"/>
                    </a:lnTo>
                    <a:lnTo>
                      <a:pt x="874" y="1373"/>
                    </a:lnTo>
                    <a:lnTo>
                      <a:pt x="881" y="1383"/>
                    </a:lnTo>
                    <a:lnTo>
                      <a:pt x="886" y="1386"/>
                    </a:lnTo>
                    <a:lnTo>
                      <a:pt x="888" y="1387"/>
                    </a:lnTo>
                    <a:lnTo>
                      <a:pt x="893" y="1382"/>
                    </a:lnTo>
                    <a:lnTo>
                      <a:pt x="896" y="1374"/>
                    </a:lnTo>
                    <a:lnTo>
                      <a:pt x="898" y="1371"/>
                    </a:lnTo>
                    <a:lnTo>
                      <a:pt x="900" y="1369"/>
                    </a:lnTo>
                    <a:lnTo>
                      <a:pt x="905" y="1372"/>
                    </a:lnTo>
                    <a:lnTo>
                      <a:pt x="910" y="1371"/>
                    </a:lnTo>
                    <a:lnTo>
                      <a:pt x="913" y="1367"/>
                    </a:lnTo>
                    <a:lnTo>
                      <a:pt x="913" y="1366"/>
                    </a:lnTo>
                    <a:lnTo>
                      <a:pt x="914" y="1361"/>
                    </a:lnTo>
                    <a:lnTo>
                      <a:pt x="918" y="1357"/>
                    </a:lnTo>
                    <a:lnTo>
                      <a:pt x="922" y="1354"/>
                    </a:lnTo>
                    <a:lnTo>
                      <a:pt x="928" y="1356"/>
                    </a:lnTo>
                    <a:lnTo>
                      <a:pt x="940" y="1357"/>
                    </a:lnTo>
                    <a:lnTo>
                      <a:pt x="943" y="1357"/>
                    </a:lnTo>
                    <a:lnTo>
                      <a:pt x="947" y="1354"/>
                    </a:lnTo>
                    <a:lnTo>
                      <a:pt x="959" y="1342"/>
                    </a:lnTo>
                    <a:lnTo>
                      <a:pt x="961" y="1335"/>
                    </a:lnTo>
                    <a:lnTo>
                      <a:pt x="966" y="1335"/>
                    </a:lnTo>
                    <a:lnTo>
                      <a:pt x="971" y="1337"/>
                    </a:lnTo>
                    <a:lnTo>
                      <a:pt x="975" y="1337"/>
                    </a:lnTo>
                    <a:lnTo>
                      <a:pt x="980" y="1341"/>
                    </a:lnTo>
                    <a:lnTo>
                      <a:pt x="984" y="1346"/>
                    </a:lnTo>
                    <a:lnTo>
                      <a:pt x="992" y="1350"/>
                    </a:lnTo>
                    <a:lnTo>
                      <a:pt x="1001" y="1342"/>
                    </a:lnTo>
                    <a:lnTo>
                      <a:pt x="1007" y="1342"/>
                    </a:lnTo>
                    <a:lnTo>
                      <a:pt x="1013" y="1345"/>
                    </a:lnTo>
                    <a:lnTo>
                      <a:pt x="1016" y="1348"/>
                    </a:lnTo>
                    <a:lnTo>
                      <a:pt x="1019" y="1357"/>
                    </a:lnTo>
                    <a:lnTo>
                      <a:pt x="1024" y="1357"/>
                    </a:lnTo>
                    <a:lnTo>
                      <a:pt x="1026" y="1357"/>
                    </a:lnTo>
                    <a:lnTo>
                      <a:pt x="1027" y="1356"/>
                    </a:lnTo>
                    <a:lnTo>
                      <a:pt x="1027" y="1350"/>
                    </a:lnTo>
                    <a:lnTo>
                      <a:pt x="1031" y="1343"/>
                    </a:lnTo>
                    <a:lnTo>
                      <a:pt x="1032" y="1340"/>
                    </a:lnTo>
                    <a:lnTo>
                      <a:pt x="1045" y="1334"/>
                    </a:lnTo>
                    <a:lnTo>
                      <a:pt x="1047" y="1334"/>
                    </a:lnTo>
                    <a:lnTo>
                      <a:pt x="1047" y="1338"/>
                    </a:lnTo>
                    <a:lnTo>
                      <a:pt x="1044" y="1348"/>
                    </a:lnTo>
                    <a:lnTo>
                      <a:pt x="1044" y="1355"/>
                    </a:lnTo>
                    <a:lnTo>
                      <a:pt x="1046" y="1366"/>
                    </a:lnTo>
                    <a:lnTo>
                      <a:pt x="1047" y="1376"/>
                    </a:lnTo>
                    <a:lnTo>
                      <a:pt x="1050" y="1385"/>
                    </a:lnTo>
                    <a:lnTo>
                      <a:pt x="1051" y="1392"/>
                    </a:lnTo>
                    <a:lnTo>
                      <a:pt x="1053" y="1393"/>
                    </a:lnTo>
                    <a:lnTo>
                      <a:pt x="1058" y="1396"/>
                    </a:lnTo>
                    <a:lnTo>
                      <a:pt x="1062" y="1398"/>
                    </a:lnTo>
                    <a:lnTo>
                      <a:pt x="1063" y="1402"/>
                    </a:lnTo>
                    <a:lnTo>
                      <a:pt x="1063" y="1405"/>
                    </a:lnTo>
                    <a:lnTo>
                      <a:pt x="1062" y="1408"/>
                    </a:lnTo>
                    <a:lnTo>
                      <a:pt x="1061" y="1412"/>
                    </a:lnTo>
                    <a:lnTo>
                      <a:pt x="1059" y="1416"/>
                    </a:lnTo>
                    <a:lnTo>
                      <a:pt x="1061" y="1420"/>
                    </a:lnTo>
                    <a:lnTo>
                      <a:pt x="1062" y="1422"/>
                    </a:lnTo>
                    <a:lnTo>
                      <a:pt x="1058" y="1436"/>
                    </a:lnTo>
                    <a:lnTo>
                      <a:pt x="1062" y="1444"/>
                    </a:lnTo>
                    <a:lnTo>
                      <a:pt x="1061" y="1449"/>
                    </a:lnTo>
                    <a:lnTo>
                      <a:pt x="1061" y="1451"/>
                    </a:lnTo>
                    <a:lnTo>
                      <a:pt x="1062" y="1454"/>
                    </a:lnTo>
                    <a:lnTo>
                      <a:pt x="1064" y="1454"/>
                    </a:lnTo>
                    <a:lnTo>
                      <a:pt x="1065" y="1455"/>
                    </a:lnTo>
                    <a:lnTo>
                      <a:pt x="1068" y="1456"/>
                    </a:lnTo>
                    <a:lnTo>
                      <a:pt x="1069" y="1456"/>
                    </a:lnTo>
                    <a:lnTo>
                      <a:pt x="1073" y="1459"/>
                    </a:lnTo>
                    <a:lnTo>
                      <a:pt x="1073" y="1466"/>
                    </a:lnTo>
                    <a:lnTo>
                      <a:pt x="1072" y="1468"/>
                    </a:lnTo>
                    <a:lnTo>
                      <a:pt x="1068" y="1475"/>
                    </a:lnTo>
                    <a:lnTo>
                      <a:pt x="1062" y="1481"/>
                    </a:lnTo>
                    <a:lnTo>
                      <a:pt x="1061" y="1485"/>
                    </a:lnTo>
                    <a:lnTo>
                      <a:pt x="1056" y="1487"/>
                    </a:lnTo>
                    <a:lnTo>
                      <a:pt x="1054" y="1489"/>
                    </a:lnTo>
                    <a:lnTo>
                      <a:pt x="1053" y="1492"/>
                    </a:lnTo>
                    <a:lnTo>
                      <a:pt x="1051" y="1508"/>
                    </a:lnTo>
                    <a:lnTo>
                      <a:pt x="1051" y="1510"/>
                    </a:lnTo>
                    <a:lnTo>
                      <a:pt x="1052" y="1511"/>
                    </a:lnTo>
                    <a:lnTo>
                      <a:pt x="1052" y="1512"/>
                    </a:lnTo>
                    <a:lnTo>
                      <a:pt x="1055" y="1513"/>
                    </a:lnTo>
                    <a:lnTo>
                      <a:pt x="1062" y="1513"/>
                    </a:lnTo>
                    <a:lnTo>
                      <a:pt x="1079" y="1527"/>
                    </a:lnTo>
                    <a:lnTo>
                      <a:pt x="1092" y="1531"/>
                    </a:lnTo>
                    <a:lnTo>
                      <a:pt x="1100" y="1533"/>
                    </a:lnTo>
                    <a:lnTo>
                      <a:pt x="1103" y="1536"/>
                    </a:lnTo>
                    <a:lnTo>
                      <a:pt x="1111" y="1536"/>
                    </a:lnTo>
                    <a:lnTo>
                      <a:pt x="1123" y="1521"/>
                    </a:lnTo>
                    <a:lnTo>
                      <a:pt x="1127" y="1520"/>
                    </a:lnTo>
                    <a:lnTo>
                      <a:pt x="1130" y="1522"/>
                    </a:lnTo>
                    <a:lnTo>
                      <a:pt x="1137" y="1516"/>
                    </a:lnTo>
                    <a:lnTo>
                      <a:pt x="1138" y="1516"/>
                    </a:lnTo>
                    <a:lnTo>
                      <a:pt x="1140" y="1520"/>
                    </a:lnTo>
                    <a:lnTo>
                      <a:pt x="1144" y="1522"/>
                    </a:lnTo>
                    <a:lnTo>
                      <a:pt x="1156" y="1522"/>
                    </a:lnTo>
                    <a:lnTo>
                      <a:pt x="1159" y="1526"/>
                    </a:lnTo>
                    <a:lnTo>
                      <a:pt x="1159" y="1533"/>
                    </a:lnTo>
                    <a:lnTo>
                      <a:pt x="1150" y="1542"/>
                    </a:lnTo>
                    <a:lnTo>
                      <a:pt x="1149" y="1560"/>
                    </a:lnTo>
                    <a:lnTo>
                      <a:pt x="1150" y="1565"/>
                    </a:lnTo>
                    <a:lnTo>
                      <a:pt x="1151" y="1567"/>
                    </a:lnTo>
                    <a:lnTo>
                      <a:pt x="1148" y="1569"/>
                    </a:lnTo>
                    <a:lnTo>
                      <a:pt x="1140" y="1569"/>
                    </a:lnTo>
                    <a:lnTo>
                      <a:pt x="1137" y="1571"/>
                    </a:lnTo>
                    <a:lnTo>
                      <a:pt x="1139" y="1578"/>
                    </a:lnTo>
                    <a:lnTo>
                      <a:pt x="1138" y="1582"/>
                    </a:lnTo>
                    <a:lnTo>
                      <a:pt x="1139" y="1589"/>
                    </a:lnTo>
                    <a:lnTo>
                      <a:pt x="1144" y="1598"/>
                    </a:lnTo>
                    <a:lnTo>
                      <a:pt x="1147" y="1613"/>
                    </a:lnTo>
                    <a:lnTo>
                      <a:pt x="1147" y="1623"/>
                    </a:lnTo>
                    <a:lnTo>
                      <a:pt x="1138" y="1630"/>
                    </a:lnTo>
                    <a:lnTo>
                      <a:pt x="1138" y="1643"/>
                    </a:lnTo>
                    <a:lnTo>
                      <a:pt x="1139" y="1646"/>
                    </a:lnTo>
                    <a:lnTo>
                      <a:pt x="1148" y="1652"/>
                    </a:lnTo>
                    <a:lnTo>
                      <a:pt x="1150" y="1657"/>
                    </a:lnTo>
                    <a:lnTo>
                      <a:pt x="1162" y="1657"/>
                    </a:lnTo>
                    <a:lnTo>
                      <a:pt x="1172" y="1652"/>
                    </a:lnTo>
                    <a:lnTo>
                      <a:pt x="1171" y="1650"/>
                    </a:lnTo>
                    <a:lnTo>
                      <a:pt x="1166" y="1645"/>
                    </a:lnTo>
                    <a:lnTo>
                      <a:pt x="1166" y="1640"/>
                    </a:lnTo>
                    <a:lnTo>
                      <a:pt x="1171" y="1632"/>
                    </a:lnTo>
                    <a:lnTo>
                      <a:pt x="1177" y="1629"/>
                    </a:lnTo>
                    <a:lnTo>
                      <a:pt x="1178" y="1626"/>
                    </a:lnTo>
                    <a:lnTo>
                      <a:pt x="1176" y="1619"/>
                    </a:lnTo>
                    <a:lnTo>
                      <a:pt x="1169" y="1610"/>
                    </a:lnTo>
                    <a:lnTo>
                      <a:pt x="1167" y="1607"/>
                    </a:lnTo>
                    <a:lnTo>
                      <a:pt x="1162" y="1602"/>
                    </a:lnTo>
                    <a:lnTo>
                      <a:pt x="1162" y="1600"/>
                    </a:lnTo>
                    <a:lnTo>
                      <a:pt x="1164" y="1599"/>
                    </a:lnTo>
                    <a:lnTo>
                      <a:pt x="1170" y="1595"/>
                    </a:lnTo>
                    <a:lnTo>
                      <a:pt x="1179" y="1595"/>
                    </a:lnTo>
                    <a:lnTo>
                      <a:pt x="1186" y="1588"/>
                    </a:lnTo>
                    <a:lnTo>
                      <a:pt x="1190" y="1586"/>
                    </a:lnTo>
                    <a:lnTo>
                      <a:pt x="1190" y="1594"/>
                    </a:lnTo>
                    <a:lnTo>
                      <a:pt x="1198" y="1599"/>
                    </a:lnTo>
                    <a:lnTo>
                      <a:pt x="1200" y="1606"/>
                    </a:lnTo>
                    <a:lnTo>
                      <a:pt x="1203" y="1609"/>
                    </a:lnTo>
                    <a:lnTo>
                      <a:pt x="1208" y="1613"/>
                    </a:lnTo>
                    <a:lnTo>
                      <a:pt x="1202" y="1629"/>
                    </a:lnTo>
                    <a:lnTo>
                      <a:pt x="1204" y="1634"/>
                    </a:lnTo>
                    <a:lnTo>
                      <a:pt x="1208" y="1636"/>
                    </a:lnTo>
                    <a:lnTo>
                      <a:pt x="1210" y="1640"/>
                    </a:lnTo>
                    <a:lnTo>
                      <a:pt x="1208" y="1644"/>
                    </a:lnTo>
                    <a:lnTo>
                      <a:pt x="1208" y="1652"/>
                    </a:lnTo>
                    <a:lnTo>
                      <a:pt x="1204" y="1656"/>
                    </a:lnTo>
                    <a:lnTo>
                      <a:pt x="1203" y="1661"/>
                    </a:lnTo>
                    <a:lnTo>
                      <a:pt x="1206" y="1665"/>
                    </a:lnTo>
                    <a:lnTo>
                      <a:pt x="1206" y="1667"/>
                    </a:lnTo>
                    <a:lnTo>
                      <a:pt x="1201" y="1671"/>
                    </a:lnTo>
                    <a:lnTo>
                      <a:pt x="1196" y="1672"/>
                    </a:lnTo>
                    <a:lnTo>
                      <a:pt x="1192" y="1676"/>
                    </a:lnTo>
                    <a:lnTo>
                      <a:pt x="1189" y="1683"/>
                    </a:lnTo>
                    <a:lnTo>
                      <a:pt x="1195" y="1692"/>
                    </a:lnTo>
                    <a:lnTo>
                      <a:pt x="1195" y="1700"/>
                    </a:lnTo>
                    <a:lnTo>
                      <a:pt x="1201" y="1705"/>
                    </a:lnTo>
                    <a:lnTo>
                      <a:pt x="1203" y="1712"/>
                    </a:lnTo>
                    <a:lnTo>
                      <a:pt x="1207" y="1709"/>
                    </a:lnTo>
                    <a:lnTo>
                      <a:pt x="1210" y="1703"/>
                    </a:lnTo>
                    <a:lnTo>
                      <a:pt x="1213" y="1700"/>
                    </a:lnTo>
                    <a:lnTo>
                      <a:pt x="1218" y="1696"/>
                    </a:lnTo>
                    <a:lnTo>
                      <a:pt x="1221" y="1695"/>
                    </a:lnTo>
                    <a:lnTo>
                      <a:pt x="1223" y="1696"/>
                    </a:lnTo>
                    <a:lnTo>
                      <a:pt x="1228" y="1707"/>
                    </a:lnTo>
                    <a:lnTo>
                      <a:pt x="1233" y="1713"/>
                    </a:lnTo>
                    <a:lnTo>
                      <a:pt x="1240" y="1713"/>
                    </a:lnTo>
                    <a:lnTo>
                      <a:pt x="1250" y="1704"/>
                    </a:lnTo>
                    <a:lnTo>
                      <a:pt x="1258" y="1707"/>
                    </a:lnTo>
                    <a:lnTo>
                      <a:pt x="1263" y="1709"/>
                    </a:lnTo>
                    <a:lnTo>
                      <a:pt x="1262" y="1715"/>
                    </a:lnTo>
                    <a:lnTo>
                      <a:pt x="1264" y="1718"/>
                    </a:lnTo>
                    <a:lnTo>
                      <a:pt x="1278" y="1725"/>
                    </a:lnTo>
                    <a:lnTo>
                      <a:pt x="1283" y="1728"/>
                    </a:lnTo>
                    <a:lnTo>
                      <a:pt x="1286" y="1728"/>
                    </a:lnTo>
                    <a:lnTo>
                      <a:pt x="1291" y="1725"/>
                    </a:lnTo>
                    <a:lnTo>
                      <a:pt x="1292" y="1713"/>
                    </a:lnTo>
                    <a:lnTo>
                      <a:pt x="1294" y="1709"/>
                    </a:lnTo>
                    <a:lnTo>
                      <a:pt x="1300" y="1708"/>
                    </a:lnTo>
                    <a:lnTo>
                      <a:pt x="1314" y="1718"/>
                    </a:lnTo>
                    <a:lnTo>
                      <a:pt x="1320" y="1716"/>
                    </a:lnTo>
                    <a:lnTo>
                      <a:pt x="1321" y="1715"/>
                    </a:lnTo>
                    <a:lnTo>
                      <a:pt x="1321" y="1710"/>
                    </a:lnTo>
                    <a:lnTo>
                      <a:pt x="1317" y="1699"/>
                    </a:lnTo>
                    <a:lnTo>
                      <a:pt x="1317" y="1692"/>
                    </a:lnTo>
                    <a:lnTo>
                      <a:pt x="1330" y="1677"/>
                    </a:lnTo>
                    <a:lnTo>
                      <a:pt x="1334" y="1666"/>
                    </a:lnTo>
                    <a:lnTo>
                      <a:pt x="1337" y="1653"/>
                    </a:lnTo>
                    <a:lnTo>
                      <a:pt x="1337" y="1642"/>
                    </a:lnTo>
                    <a:lnTo>
                      <a:pt x="1341" y="1633"/>
                    </a:lnTo>
                    <a:lnTo>
                      <a:pt x="1342" y="1625"/>
                    </a:lnTo>
                    <a:lnTo>
                      <a:pt x="1345" y="1621"/>
                    </a:lnTo>
                    <a:lnTo>
                      <a:pt x="1349" y="1616"/>
                    </a:lnTo>
                    <a:lnTo>
                      <a:pt x="1351" y="1609"/>
                    </a:lnTo>
                    <a:lnTo>
                      <a:pt x="1354" y="1601"/>
                    </a:lnTo>
                    <a:lnTo>
                      <a:pt x="1361" y="1596"/>
                    </a:lnTo>
                    <a:lnTo>
                      <a:pt x="1373" y="1595"/>
                    </a:lnTo>
                    <a:lnTo>
                      <a:pt x="1377" y="1592"/>
                    </a:lnTo>
                    <a:lnTo>
                      <a:pt x="1383" y="1588"/>
                    </a:lnTo>
                    <a:lnTo>
                      <a:pt x="1382" y="1584"/>
                    </a:lnTo>
                    <a:lnTo>
                      <a:pt x="1382" y="1583"/>
                    </a:lnTo>
                    <a:lnTo>
                      <a:pt x="1384" y="1582"/>
                    </a:lnTo>
                    <a:lnTo>
                      <a:pt x="1383" y="1578"/>
                    </a:lnTo>
                    <a:lnTo>
                      <a:pt x="1383" y="1575"/>
                    </a:lnTo>
                    <a:lnTo>
                      <a:pt x="1385" y="1572"/>
                    </a:lnTo>
                    <a:lnTo>
                      <a:pt x="1386" y="1571"/>
                    </a:lnTo>
                    <a:lnTo>
                      <a:pt x="1388" y="1569"/>
                    </a:lnTo>
                    <a:lnTo>
                      <a:pt x="1389" y="1564"/>
                    </a:lnTo>
                    <a:lnTo>
                      <a:pt x="1388" y="1561"/>
                    </a:lnTo>
                    <a:lnTo>
                      <a:pt x="1394" y="1554"/>
                    </a:lnTo>
                    <a:lnTo>
                      <a:pt x="1398" y="1551"/>
                    </a:lnTo>
                    <a:lnTo>
                      <a:pt x="1397" y="1548"/>
                    </a:lnTo>
                    <a:lnTo>
                      <a:pt x="1392" y="1541"/>
                    </a:lnTo>
                    <a:lnTo>
                      <a:pt x="1390" y="1538"/>
                    </a:lnTo>
                    <a:lnTo>
                      <a:pt x="1382" y="1537"/>
                    </a:lnTo>
                    <a:lnTo>
                      <a:pt x="1375" y="1542"/>
                    </a:lnTo>
                    <a:lnTo>
                      <a:pt x="1373" y="1540"/>
                    </a:lnTo>
                    <a:lnTo>
                      <a:pt x="1365" y="1540"/>
                    </a:lnTo>
                    <a:lnTo>
                      <a:pt x="1359" y="1543"/>
                    </a:lnTo>
                    <a:lnTo>
                      <a:pt x="1356" y="1543"/>
                    </a:lnTo>
                    <a:lnTo>
                      <a:pt x="1352" y="1537"/>
                    </a:lnTo>
                    <a:lnTo>
                      <a:pt x="1352" y="1534"/>
                    </a:lnTo>
                    <a:lnTo>
                      <a:pt x="1359" y="1524"/>
                    </a:lnTo>
                    <a:lnTo>
                      <a:pt x="1369" y="1522"/>
                    </a:lnTo>
                    <a:lnTo>
                      <a:pt x="1379" y="1516"/>
                    </a:lnTo>
                    <a:lnTo>
                      <a:pt x="1379" y="1512"/>
                    </a:lnTo>
                    <a:lnTo>
                      <a:pt x="1376" y="1507"/>
                    </a:lnTo>
                    <a:lnTo>
                      <a:pt x="1375" y="1505"/>
                    </a:lnTo>
                    <a:lnTo>
                      <a:pt x="1380" y="1503"/>
                    </a:lnTo>
                    <a:lnTo>
                      <a:pt x="1386" y="1499"/>
                    </a:lnTo>
                    <a:lnTo>
                      <a:pt x="1389" y="1497"/>
                    </a:lnTo>
                    <a:lnTo>
                      <a:pt x="1392" y="1493"/>
                    </a:lnTo>
                    <a:lnTo>
                      <a:pt x="1393" y="1489"/>
                    </a:lnTo>
                    <a:lnTo>
                      <a:pt x="1390" y="1482"/>
                    </a:lnTo>
                    <a:lnTo>
                      <a:pt x="1380" y="1474"/>
                    </a:lnTo>
                    <a:lnTo>
                      <a:pt x="1379" y="1472"/>
                    </a:lnTo>
                    <a:lnTo>
                      <a:pt x="1378" y="1471"/>
                    </a:lnTo>
                    <a:lnTo>
                      <a:pt x="1372" y="1470"/>
                    </a:lnTo>
                    <a:lnTo>
                      <a:pt x="1372" y="1468"/>
                    </a:lnTo>
                    <a:lnTo>
                      <a:pt x="1374" y="1456"/>
                    </a:lnTo>
                    <a:lnTo>
                      <a:pt x="1372" y="1450"/>
                    </a:lnTo>
                    <a:lnTo>
                      <a:pt x="1372" y="1437"/>
                    </a:lnTo>
                    <a:lnTo>
                      <a:pt x="1369" y="1433"/>
                    </a:lnTo>
                    <a:lnTo>
                      <a:pt x="1369" y="1424"/>
                    </a:lnTo>
                    <a:lnTo>
                      <a:pt x="1375" y="1410"/>
                    </a:lnTo>
                    <a:lnTo>
                      <a:pt x="1377" y="1392"/>
                    </a:lnTo>
                    <a:lnTo>
                      <a:pt x="1379" y="1388"/>
                    </a:lnTo>
                    <a:lnTo>
                      <a:pt x="1385" y="1386"/>
                    </a:lnTo>
                    <a:lnTo>
                      <a:pt x="1387" y="1384"/>
                    </a:lnTo>
                    <a:lnTo>
                      <a:pt x="1389" y="1377"/>
                    </a:lnTo>
                    <a:lnTo>
                      <a:pt x="1390" y="1366"/>
                    </a:lnTo>
                    <a:lnTo>
                      <a:pt x="1394" y="1363"/>
                    </a:lnTo>
                    <a:lnTo>
                      <a:pt x="1397" y="1363"/>
                    </a:lnTo>
                    <a:lnTo>
                      <a:pt x="1399" y="1355"/>
                    </a:lnTo>
                    <a:lnTo>
                      <a:pt x="1396" y="1351"/>
                    </a:lnTo>
                    <a:lnTo>
                      <a:pt x="1390" y="1346"/>
                    </a:lnTo>
                    <a:lnTo>
                      <a:pt x="1382" y="1341"/>
                    </a:lnTo>
                    <a:lnTo>
                      <a:pt x="1376" y="1340"/>
                    </a:lnTo>
                    <a:lnTo>
                      <a:pt x="1373" y="1338"/>
                    </a:lnTo>
                    <a:lnTo>
                      <a:pt x="1366" y="1336"/>
                    </a:lnTo>
                    <a:lnTo>
                      <a:pt x="1366" y="1330"/>
                    </a:lnTo>
                    <a:lnTo>
                      <a:pt x="1369" y="1323"/>
                    </a:lnTo>
                    <a:lnTo>
                      <a:pt x="1359" y="1311"/>
                    </a:lnTo>
                    <a:lnTo>
                      <a:pt x="1356" y="1309"/>
                    </a:lnTo>
                    <a:close/>
                  </a:path>
                </a:pathLst>
              </a:custGeom>
              <a:solidFill>
                <a:srgbClr val="FFCDC1"/>
              </a:solidFill>
              <a:ln w="9525">
                <a:solidFill>
                  <a:schemeClr val="bg1"/>
                </a:solidFill>
                <a:round/>
                <a:headEnd/>
                <a:tailEnd/>
              </a:ln>
            </p:spPr>
            <p:txBody>
              <a:bodyPr/>
              <a:lstStyle/>
              <a:p>
                <a:endParaRPr lang="en-US"/>
              </a:p>
            </p:txBody>
          </p:sp>
          <p:sp>
            <p:nvSpPr>
              <p:cNvPr id="301" name="Freeform 105"/>
              <p:cNvSpPr>
                <a:spLocks/>
              </p:cNvSpPr>
              <p:nvPr/>
            </p:nvSpPr>
            <p:spPr bwMode="auto">
              <a:xfrm>
                <a:off x="3967163" y="2962275"/>
                <a:ext cx="184150" cy="207963"/>
              </a:xfrm>
              <a:custGeom>
                <a:avLst/>
                <a:gdLst>
                  <a:gd name="T0" fmla="*/ 2147483647 w 611"/>
                  <a:gd name="T1" fmla="*/ 2147483647 h 697"/>
                  <a:gd name="T2" fmla="*/ 2147483647 w 611"/>
                  <a:gd name="T3" fmla="*/ 2147483647 h 697"/>
                  <a:gd name="T4" fmla="*/ 2147483647 w 611"/>
                  <a:gd name="T5" fmla="*/ 2147483647 h 697"/>
                  <a:gd name="T6" fmla="*/ 2147483647 w 611"/>
                  <a:gd name="T7" fmla="*/ 2147483647 h 697"/>
                  <a:gd name="T8" fmla="*/ 2147483647 w 611"/>
                  <a:gd name="T9" fmla="*/ 2147483647 h 697"/>
                  <a:gd name="T10" fmla="*/ 2147483647 w 611"/>
                  <a:gd name="T11" fmla="*/ 2147483647 h 697"/>
                  <a:gd name="T12" fmla="*/ 2147483647 w 611"/>
                  <a:gd name="T13" fmla="*/ 2147483647 h 697"/>
                  <a:gd name="T14" fmla="*/ 2147483647 w 611"/>
                  <a:gd name="T15" fmla="*/ 2147483647 h 697"/>
                  <a:gd name="T16" fmla="*/ 2147483647 w 611"/>
                  <a:gd name="T17" fmla="*/ 2147483647 h 697"/>
                  <a:gd name="T18" fmla="*/ 2147483647 w 611"/>
                  <a:gd name="T19" fmla="*/ 2147483647 h 697"/>
                  <a:gd name="T20" fmla="*/ 2147483647 w 611"/>
                  <a:gd name="T21" fmla="*/ 2147483647 h 697"/>
                  <a:gd name="T22" fmla="*/ 2147483647 w 611"/>
                  <a:gd name="T23" fmla="*/ 2147483647 h 697"/>
                  <a:gd name="T24" fmla="*/ 2147483647 w 611"/>
                  <a:gd name="T25" fmla="*/ 2147483647 h 697"/>
                  <a:gd name="T26" fmla="*/ 2147483647 w 611"/>
                  <a:gd name="T27" fmla="*/ 2147483647 h 697"/>
                  <a:gd name="T28" fmla="*/ 2147483647 w 611"/>
                  <a:gd name="T29" fmla="*/ 2147483647 h 697"/>
                  <a:gd name="T30" fmla="*/ 2147483647 w 611"/>
                  <a:gd name="T31" fmla="*/ 2147483647 h 697"/>
                  <a:gd name="T32" fmla="*/ 2147483647 w 611"/>
                  <a:gd name="T33" fmla="*/ 2147483647 h 697"/>
                  <a:gd name="T34" fmla="*/ 2147483647 w 611"/>
                  <a:gd name="T35" fmla="*/ 2147483647 h 697"/>
                  <a:gd name="T36" fmla="*/ 2147483647 w 611"/>
                  <a:gd name="T37" fmla="*/ 2147483647 h 697"/>
                  <a:gd name="T38" fmla="*/ 2147483647 w 611"/>
                  <a:gd name="T39" fmla="*/ 2147483647 h 697"/>
                  <a:gd name="T40" fmla="*/ 2147483647 w 611"/>
                  <a:gd name="T41" fmla="*/ 2147483647 h 697"/>
                  <a:gd name="T42" fmla="*/ 2147483647 w 611"/>
                  <a:gd name="T43" fmla="*/ 2147483647 h 697"/>
                  <a:gd name="T44" fmla="*/ 2147483647 w 611"/>
                  <a:gd name="T45" fmla="*/ 2147483647 h 697"/>
                  <a:gd name="T46" fmla="*/ 2147483647 w 611"/>
                  <a:gd name="T47" fmla="*/ 2147483647 h 697"/>
                  <a:gd name="T48" fmla="*/ 2147483647 w 611"/>
                  <a:gd name="T49" fmla="*/ 2147483647 h 697"/>
                  <a:gd name="T50" fmla="*/ 2147483647 w 611"/>
                  <a:gd name="T51" fmla="*/ 2147483647 h 697"/>
                  <a:gd name="T52" fmla="*/ 2147483647 w 611"/>
                  <a:gd name="T53" fmla="*/ 2147483647 h 697"/>
                  <a:gd name="T54" fmla="*/ 2147483647 w 611"/>
                  <a:gd name="T55" fmla="*/ 2147483647 h 697"/>
                  <a:gd name="T56" fmla="*/ 2147483647 w 611"/>
                  <a:gd name="T57" fmla="*/ 2147483647 h 697"/>
                  <a:gd name="T58" fmla="*/ 2147483647 w 611"/>
                  <a:gd name="T59" fmla="*/ 2147483647 h 697"/>
                  <a:gd name="T60" fmla="*/ 2147483647 w 611"/>
                  <a:gd name="T61" fmla="*/ 2147483647 h 697"/>
                  <a:gd name="T62" fmla="*/ 2147483647 w 611"/>
                  <a:gd name="T63" fmla="*/ 2147483647 h 697"/>
                  <a:gd name="T64" fmla="*/ 2147483647 w 611"/>
                  <a:gd name="T65" fmla="*/ 2147483647 h 697"/>
                  <a:gd name="T66" fmla="*/ 2147483647 w 611"/>
                  <a:gd name="T67" fmla="*/ 2147483647 h 697"/>
                  <a:gd name="T68" fmla="*/ 2147483647 w 611"/>
                  <a:gd name="T69" fmla="*/ 2147483647 h 697"/>
                  <a:gd name="T70" fmla="*/ 2147483647 w 611"/>
                  <a:gd name="T71" fmla="*/ 2147483647 h 697"/>
                  <a:gd name="T72" fmla="*/ 2147483647 w 611"/>
                  <a:gd name="T73" fmla="*/ 2147483647 h 697"/>
                  <a:gd name="T74" fmla="*/ 2147483647 w 611"/>
                  <a:gd name="T75" fmla="*/ 2147483647 h 697"/>
                  <a:gd name="T76" fmla="*/ 2147483647 w 611"/>
                  <a:gd name="T77" fmla="*/ 2147483647 h 697"/>
                  <a:gd name="T78" fmla="*/ 2147483647 w 611"/>
                  <a:gd name="T79" fmla="*/ 2147483647 h 697"/>
                  <a:gd name="T80" fmla="*/ 2147483647 w 611"/>
                  <a:gd name="T81" fmla="*/ 2147483647 h 697"/>
                  <a:gd name="T82" fmla="*/ 2147483647 w 611"/>
                  <a:gd name="T83" fmla="*/ 2147483647 h 697"/>
                  <a:gd name="T84" fmla="*/ 2147483647 w 611"/>
                  <a:gd name="T85" fmla="*/ 2147483647 h 697"/>
                  <a:gd name="T86" fmla="*/ 2147483647 w 611"/>
                  <a:gd name="T87" fmla="*/ 2147483647 h 697"/>
                  <a:gd name="T88" fmla="*/ 2147483647 w 611"/>
                  <a:gd name="T89" fmla="*/ 2147483647 h 697"/>
                  <a:gd name="T90" fmla="*/ 2147483647 w 611"/>
                  <a:gd name="T91" fmla="*/ 2147483647 h 697"/>
                  <a:gd name="T92" fmla="*/ 2147483647 w 611"/>
                  <a:gd name="T93" fmla="*/ 2147483647 h 697"/>
                  <a:gd name="T94" fmla="*/ 2147483647 w 611"/>
                  <a:gd name="T95" fmla="*/ 2147483647 h 697"/>
                  <a:gd name="T96" fmla="*/ 2147483647 w 611"/>
                  <a:gd name="T97" fmla="*/ 2147483647 h 697"/>
                  <a:gd name="T98" fmla="*/ 2147483647 w 611"/>
                  <a:gd name="T99" fmla="*/ 2147483647 h 697"/>
                  <a:gd name="T100" fmla="*/ 2147483647 w 611"/>
                  <a:gd name="T101" fmla="*/ 2147483647 h 697"/>
                  <a:gd name="T102" fmla="*/ 2147483647 w 611"/>
                  <a:gd name="T103" fmla="*/ 2147483647 h 697"/>
                  <a:gd name="T104" fmla="*/ 2147483647 w 611"/>
                  <a:gd name="T105" fmla="*/ 2147483647 h 697"/>
                  <a:gd name="T106" fmla="*/ 2147483647 w 611"/>
                  <a:gd name="T107" fmla="*/ 2147483647 h 697"/>
                  <a:gd name="T108" fmla="*/ 2147483647 w 611"/>
                  <a:gd name="T109" fmla="*/ 2147483647 h 697"/>
                  <a:gd name="T110" fmla="*/ 2147483647 w 611"/>
                  <a:gd name="T111" fmla="*/ 2147483647 h 697"/>
                  <a:gd name="T112" fmla="*/ 2147483647 w 611"/>
                  <a:gd name="T113" fmla="*/ 2147483647 h 697"/>
                  <a:gd name="T114" fmla="*/ 2147483647 w 611"/>
                  <a:gd name="T115" fmla="*/ 2147483647 h 697"/>
                  <a:gd name="T116" fmla="*/ 2147483647 w 611"/>
                  <a:gd name="T117" fmla="*/ 2147483647 h 6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1"/>
                  <a:gd name="T178" fmla="*/ 0 h 697"/>
                  <a:gd name="T179" fmla="*/ 611 w 611"/>
                  <a:gd name="T180" fmla="*/ 697 h 6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1" h="697">
                    <a:moveTo>
                      <a:pt x="432" y="617"/>
                    </a:moveTo>
                    <a:lnTo>
                      <a:pt x="440" y="609"/>
                    </a:lnTo>
                    <a:lnTo>
                      <a:pt x="441" y="608"/>
                    </a:lnTo>
                    <a:lnTo>
                      <a:pt x="440" y="600"/>
                    </a:lnTo>
                    <a:lnTo>
                      <a:pt x="448" y="589"/>
                    </a:lnTo>
                    <a:lnTo>
                      <a:pt x="460" y="585"/>
                    </a:lnTo>
                    <a:lnTo>
                      <a:pt x="460" y="582"/>
                    </a:lnTo>
                    <a:lnTo>
                      <a:pt x="458" y="576"/>
                    </a:lnTo>
                    <a:lnTo>
                      <a:pt x="454" y="569"/>
                    </a:lnTo>
                    <a:lnTo>
                      <a:pt x="453" y="567"/>
                    </a:lnTo>
                    <a:lnTo>
                      <a:pt x="456" y="564"/>
                    </a:lnTo>
                    <a:lnTo>
                      <a:pt x="460" y="558"/>
                    </a:lnTo>
                    <a:lnTo>
                      <a:pt x="460" y="556"/>
                    </a:lnTo>
                    <a:lnTo>
                      <a:pt x="458" y="551"/>
                    </a:lnTo>
                    <a:lnTo>
                      <a:pt x="458" y="549"/>
                    </a:lnTo>
                    <a:lnTo>
                      <a:pt x="459" y="548"/>
                    </a:lnTo>
                    <a:lnTo>
                      <a:pt x="460" y="546"/>
                    </a:lnTo>
                    <a:lnTo>
                      <a:pt x="464" y="545"/>
                    </a:lnTo>
                    <a:lnTo>
                      <a:pt x="466" y="543"/>
                    </a:lnTo>
                    <a:lnTo>
                      <a:pt x="469" y="544"/>
                    </a:lnTo>
                    <a:lnTo>
                      <a:pt x="469" y="545"/>
                    </a:lnTo>
                    <a:lnTo>
                      <a:pt x="471" y="544"/>
                    </a:lnTo>
                    <a:lnTo>
                      <a:pt x="471" y="541"/>
                    </a:lnTo>
                    <a:lnTo>
                      <a:pt x="471" y="538"/>
                    </a:lnTo>
                    <a:lnTo>
                      <a:pt x="468" y="534"/>
                    </a:lnTo>
                    <a:lnTo>
                      <a:pt x="463" y="527"/>
                    </a:lnTo>
                    <a:lnTo>
                      <a:pt x="462" y="527"/>
                    </a:lnTo>
                    <a:lnTo>
                      <a:pt x="461" y="524"/>
                    </a:lnTo>
                    <a:lnTo>
                      <a:pt x="461" y="522"/>
                    </a:lnTo>
                    <a:lnTo>
                      <a:pt x="460" y="520"/>
                    </a:lnTo>
                    <a:lnTo>
                      <a:pt x="460" y="518"/>
                    </a:lnTo>
                    <a:lnTo>
                      <a:pt x="460" y="517"/>
                    </a:lnTo>
                    <a:lnTo>
                      <a:pt x="458" y="513"/>
                    </a:lnTo>
                    <a:lnTo>
                      <a:pt x="457" y="511"/>
                    </a:lnTo>
                    <a:lnTo>
                      <a:pt x="453" y="509"/>
                    </a:lnTo>
                    <a:lnTo>
                      <a:pt x="452" y="509"/>
                    </a:lnTo>
                    <a:lnTo>
                      <a:pt x="451" y="510"/>
                    </a:lnTo>
                    <a:lnTo>
                      <a:pt x="451" y="512"/>
                    </a:lnTo>
                    <a:lnTo>
                      <a:pt x="454" y="516"/>
                    </a:lnTo>
                    <a:lnTo>
                      <a:pt x="453" y="517"/>
                    </a:lnTo>
                    <a:lnTo>
                      <a:pt x="448" y="514"/>
                    </a:lnTo>
                    <a:lnTo>
                      <a:pt x="447" y="512"/>
                    </a:lnTo>
                    <a:lnTo>
                      <a:pt x="442" y="511"/>
                    </a:lnTo>
                    <a:lnTo>
                      <a:pt x="439" y="511"/>
                    </a:lnTo>
                    <a:lnTo>
                      <a:pt x="436" y="510"/>
                    </a:lnTo>
                    <a:lnTo>
                      <a:pt x="433" y="509"/>
                    </a:lnTo>
                    <a:lnTo>
                      <a:pt x="431" y="502"/>
                    </a:lnTo>
                    <a:lnTo>
                      <a:pt x="430" y="502"/>
                    </a:lnTo>
                    <a:lnTo>
                      <a:pt x="428" y="499"/>
                    </a:lnTo>
                    <a:lnTo>
                      <a:pt x="421" y="500"/>
                    </a:lnTo>
                    <a:lnTo>
                      <a:pt x="416" y="496"/>
                    </a:lnTo>
                    <a:lnTo>
                      <a:pt x="415" y="495"/>
                    </a:lnTo>
                    <a:lnTo>
                      <a:pt x="415" y="493"/>
                    </a:lnTo>
                    <a:lnTo>
                      <a:pt x="414" y="489"/>
                    </a:lnTo>
                    <a:lnTo>
                      <a:pt x="414" y="486"/>
                    </a:lnTo>
                    <a:lnTo>
                      <a:pt x="412" y="484"/>
                    </a:lnTo>
                    <a:lnTo>
                      <a:pt x="415" y="481"/>
                    </a:lnTo>
                    <a:lnTo>
                      <a:pt x="412" y="478"/>
                    </a:lnTo>
                    <a:lnTo>
                      <a:pt x="414" y="471"/>
                    </a:lnTo>
                    <a:lnTo>
                      <a:pt x="412" y="471"/>
                    </a:lnTo>
                    <a:lnTo>
                      <a:pt x="411" y="470"/>
                    </a:lnTo>
                    <a:lnTo>
                      <a:pt x="407" y="469"/>
                    </a:lnTo>
                    <a:lnTo>
                      <a:pt x="404" y="468"/>
                    </a:lnTo>
                    <a:lnTo>
                      <a:pt x="402" y="464"/>
                    </a:lnTo>
                    <a:lnTo>
                      <a:pt x="402" y="463"/>
                    </a:lnTo>
                    <a:lnTo>
                      <a:pt x="405" y="461"/>
                    </a:lnTo>
                    <a:lnTo>
                      <a:pt x="406" y="459"/>
                    </a:lnTo>
                    <a:lnTo>
                      <a:pt x="409" y="451"/>
                    </a:lnTo>
                    <a:lnTo>
                      <a:pt x="409" y="447"/>
                    </a:lnTo>
                    <a:lnTo>
                      <a:pt x="408" y="445"/>
                    </a:lnTo>
                    <a:lnTo>
                      <a:pt x="406" y="443"/>
                    </a:lnTo>
                    <a:lnTo>
                      <a:pt x="407" y="441"/>
                    </a:lnTo>
                    <a:lnTo>
                      <a:pt x="408" y="440"/>
                    </a:lnTo>
                    <a:lnTo>
                      <a:pt x="419" y="437"/>
                    </a:lnTo>
                    <a:lnTo>
                      <a:pt x="429" y="430"/>
                    </a:lnTo>
                    <a:lnTo>
                      <a:pt x="433" y="431"/>
                    </a:lnTo>
                    <a:lnTo>
                      <a:pt x="438" y="430"/>
                    </a:lnTo>
                    <a:lnTo>
                      <a:pt x="443" y="428"/>
                    </a:lnTo>
                    <a:lnTo>
                      <a:pt x="467" y="425"/>
                    </a:lnTo>
                    <a:lnTo>
                      <a:pt x="473" y="432"/>
                    </a:lnTo>
                    <a:lnTo>
                      <a:pt x="480" y="431"/>
                    </a:lnTo>
                    <a:lnTo>
                      <a:pt x="489" y="425"/>
                    </a:lnTo>
                    <a:lnTo>
                      <a:pt x="491" y="422"/>
                    </a:lnTo>
                    <a:lnTo>
                      <a:pt x="492" y="421"/>
                    </a:lnTo>
                    <a:lnTo>
                      <a:pt x="494" y="418"/>
                    </a:lnTo>
                    <a:lnTo>
                      <a:pt x="501" y="414"/>
                    </a:lnTo>
                    <a:lnTo>
                      <a:pt x="512" y="413"/>
                    </a:lnTo>
                    <a:lnTo>
                      <a:pt x="515" y="414"/>
                    </a:lnTo>
                    <a:lnTo>
                      <a:pt x="521" y="414"/>
                    </a:lnTo>
                    <a:lnTo>
                      <a:pt x="530" y="406"/>
                    </a:lnTo>
                    <a:lnTo>
                      <a:pt x="539" y="402"/>
                    </a:lnTo>
                    <a:lnTo>
                      <a:pt x="542" y="396"/>
                    </a:lnTo>
                    <a:lnTo>
                      <a:pt x="546" y="393"/>
                    </a:lnTo>
                    <a:lnTo>
                      <a:pt x="559" y="391"/>
                    </a:lnTo>
                    <a:lnTo>
                      <a:pt x="563" y="386"/>
                    </a:lnTo>
                    <a:lnTo>
                      <a:pt x="570" y="380"/>
                    </a:lnTo>
                    <a:lnTo>
                      <a:pt x="576" y="378"/>
                    </a:lnTo>
                    <a:lnTo>
                      <a:pt x="583" y="364"/>
                    </a:lnTo>
                    <a:lnTo>
                      <a:pt x="591" y="360"/>
                    </a:lnTo>
                    <a:lnTo>
                      <a:pt x="591" y="358"/>
                    </a:lnTo>
                    <a:lnTo>
                      <a:pt x="587" y="354"/>
                    </a:lnTo>
                    <a:lnTo>
                      <a:pt x="590" y="345"/>
                    </a:lnTo>
                    <a:lnTo>
                      <a:pt x="588" y="337"/>
                    </a:lnTo>
                    <a:lnTo>
                      <a:pt x="581" y="338"/>
                    </a:lnTo>
                    <a:lnTo>
                      <a:pt x="574" y="333"/>
                    </a:lnTo>
                    <a:lnTo>
                      <a:pt x="573" y="327"/>
                    </a:lnTo>
                    <a:lnTo>
                      <a:pt x="567" y="319"/>
                    </a:lnTo>
                    <a:lnTo>
                      <a:pt x="556" y="311"/>
                    </a:lnTo>
                    <a:lnTo>
                      <a:pt x="549" y="297"/>
                    </a:lnTo>
                    <a:lnTo>
                      <a:pt x="542" y="289"/>
                    </a:lnTo>
                    <a:lnTo>
                      <a:pt x="540" y="283"/>
                    </a:lnTo>
                    <a:lnTo>
                      <a:pt x="534" y="277"/>
                    </a:lnTo>
                    <a:lnTo>
                      <a:pt x="534" y="272"/>
                    </a:lnTo>
                    <a:lnTo>
                      <a:pt x="535" y="267"/>
                    </a:lnTo>
                    <a:lnTo>
                      <a:pt x="535" y="262"/>
                    </a:lnTo>
                    <a:lnTo>
                      <a:pt x="536" y="254"/>
                    </a:lnTo>
                    <a:lnTo>
                      <a:pt x="531" y="238"/>
                    </a:lnTo>
                    <a:lnTo>
                      <a:pt x="526" y="233"/>
                    </a:lnTo>
                    <a:lnTo>
                      <a:pt x="524" y="228"/>
                    </a:lnTo>
                    <a:lnTo>
                      <a:pt x="524" y="225"/>
                    </a:lnTo>
                    <a:lnTo>
                      <a:pt x="525" y="223"/>
                    </a:lnTo>
                    <a:lnTo>
                      <a:pt x="528" y="218"/>
                    </a:lnTo>
                    <a:lnTo>
                      <a:pt x="536" y="218"/>
                    </a:lnTo>
                    <a:lnTo>
                      <a:pt x="539" y="217"/>
                    </a:lnTo>
                    <a:lnTo>
                      <a:pt x="539" y="213"/>
                    </a:lnTo>
                    <a:lnTo>
                      <a:pt x="535" y="211"/>
                    </a:lnTo>
                    <a:lnTo>
                      <a:pt x="534" y="209"/>
                    </a:lnTo>
                    <a:lnTo>
                      <a:pt x="534" y="206"/>
                    </a:lnTo>
                    <a:lnTo>
                      <a:pt x="535" y="203"/>
                    </a:lnTo>
                    <a:lnTo>
                      <a:pt x="542" y="196"/>
                    </a:lnTo>
                    <a:lnTo>
                      <a:pt x="555" y="187"/>
                    </a:lnTo>
                    <a:lnTo>
                      <a:pt x="559" y="190"/>
                    </a:lnTo>
                    <a:lnTo>
                      <a:pt x="567" y="189"/>
                    </a:lnTo>
                    <a:lnTo>
                      <a:pt x="575" y="193"/>
                    </a:lnTo>
                    <a:lnTo>
                      <a:pt x="578" y="193"/>
                    </a:lnTo>
                    <a:lnTo>
                      <a:pt x="585" y="187"/>
                    </a:lnTo>
                    <a:lnTo>
                      <a:pt x="593" y="186"/>
                    </a:lnTo>
                    <a:lnTo>
                      <a:pt x="595" y="185"/>
                    </a:lnTo>
                    <a:lnTo>
                      <a:pt x="593" y="179"/>
                    </a:lnTo>
                    <a:lnTo>
                      <a:pt x="588" y="172"/>
                    </a:lnTo>
                    <a:lnTo>
                      <a:pt x="587" y="169"/>
                    </a:lnTo>
                    <a:lnTo>
                      <a:pt x="587" y="165"/>
                    </a:lnTo>
                    <a:lnTo>
                      <a:pt x="592" y="155"/>
                    </a:lnTo>
                    <a:lnTo>
                      <a:pt x="595" y="153"/>
                    </a:lnTo>
                    <a:lnTo>
                      <a:pt x="603" y="159"/>
                    </a:lnTo>
                    <a:lnTo>
                      <a:pt x="611" y="159"/>
                    </a:lnTo>
                    <a:lnTo>
                      <a:pt x="611" y="154"/>
                    </a:lnTo>
                    <a:lnTo>
                      <a:pt x="608" y="150"/>
                    </a:lnTo>
                    <a:lnTo>
                      <a:pt x="609" y="148"/>
                    </a:lnTo>
                    <a:lnTo>
                      <a:pt x="605" y="144"/>
                    </a:lnTo>
                    <a:lnTo>
                      <a:pt x="590" y="144"/>
                    </a:lnTo>
                    <a:lnTo>
                      <a:pt x="586" y="143"/>
                    </a:lnTo>
                    <a:lnTo>
                      <a:pt x="575" y="143"/>
                    </a:lnTo>
                    <a:lnTo>
                      <a:pt x="571" y="147"/>
                    </a:lnTo>
                    <a:lnTo>
                      <a:pt x="567" y="147"/>
                    </a:lnTo>
                    <a:lnTo>
                      <a:pt x="560" y="153"/>
                    </a:lnTo>
                    <a:lnTo>
                      <a:pt x="556" y="157"/>
                    </a:lnTo>
                    <a:lnTo>
                      <a:pt x="552" y="157"/>
                    </a:lnTo>
                    <a:lnTo>
                      <a:pt x="546" y="155"/>
                    </a:lnTo>
                    <a:lnTo>
                      <a:pt x="539" y="149"/>
                    </a:lnTo>
                    <a:lnTo>
                      <a:pt x="533" y="150"/>
                    </a:lnTo>
                    <a:lnTo>
                      <a:pt x="518" y="144"/>
                    </a:lnTo>
                    <a:lnTo>
                      <a:pt x="511" y="144"/>
                    </a:lnTo>
                    <a:lnTo>
                      <a:pt x="504" y="141"/>
                    </a:lnTo>
                    <a:lnTo>
                      <a:pt x="474" y="143"/>
                    </a:lnTo>
                    <a:lnTo>
                      <a:pt x="463" y="149"/>
                    </a:lnTo>
                    <a:lnTo>
                      <a:pt x="453" y="147"/>
                    </a:lnTo>
                    <a:lnTo>
                      <a:pt x="448" y="142"/>
                    </a:lnTo>
                    <a:lnTo>
                      <a:pt x="443" y="137"/>
                    </a:lnTo>
                    <a:lnTo>
                      <a:pt x="436" y="131"/>
                    </a:lnTo>
                    <a:lnTo>
                      <a:pt x="430" y="117"/>
                    </a:lnTo>
                    <a:lnTo>
                      <a:pt x="424" y="112"/>
                    </a:lnTo>
                    <a:lnTo>
                      <a:pt x="420" y="106"/>
                    </a:lnTo>
                    <a:lnTo>
                      <a:pt x="419" y="102"/>
                    </a:lnTo>
                    <a:lnTo>
                      <a:pt x="415" y="99"/>
                    </a:lnTo>
                    <a:lnTo>
                      <a:pt x="409" y="91"/>
                    </a:lnTo>
                    <a:lnTo>
                      <a:pt x="405" y="89"/>
                    </a:lnTo>
                    <a:lnTo>
                      <a:pt x="393" y="89"/>
                    </a:lnTo>
                    <a:lnTo>
                      <a:pt x="390" y="87"/>
                    </a:lnTo>
                    <a:lnTo>
                      <a:pt x="389" y="81"/>
                    </a:lnTo>
                    <a:lnTo>
                      <a:pt x="387" y="77"/>
                    </a:lnTo>
                    <a:lnTo>
                      <a:pt x="379" y="71"/>
                    </a:lnTo>
                    <a:lnTo>
                      <a:pt x="376" y="70"/>
                    </a:lnTo>
                    <a:lnTo>
                      <a:pt x="367" y="65"/>
                    </a:lnTo>
                    <a:lnTo>
                      <a:pt x="365" y="60"/>
                    </a:lnTo>
                    <a:lnTo>
                      <a:pt x="365" y="52"/>
                    </a:lnTo>
                    <a:lnTo>
                      <a:pt x="363" y="50"/>
                    </a:lnTo>
                    <a:lnTo>
                      <a:pt x="358" y="50"/>
                    </a:lnTo>
                    <a:lnTo>
                      <a:pt x="355" y="48"/>
                    </a:lnTo>
                    <a:lnTo>
                      <a:pt x="353" y="44"/>
                    </a:lnTo>
                    <a:lnTo>
                      <a:pt x="350" y="36"/>
                    </a:lnTo>
                    <a:lnTo>
                      <a:pt x="350" y="30"/>
                    </a:lnTo>
                    <a:lnTo>
                      <a:pt x="353" y="20"/>
                    </a:lnTo>
                    <a:lnTo>
                      <a:pt x="355" y="17"/>
                    </a:lnTo>
                    <a:lnTo>
                      <a:pt x="355" y="11"/>
                    </a:lnTo>
                    <a:lnTo>
                      <a:pt x="353" y="7"/>
                    </a:lnTo>
                    <a:lnTo>
                      <a:pt x="348" y="6"/>
                    </a:lnTo>
                    <a:lnTo>
                      <a:pt x="340" y="0"/>
                    </a:lnTo>
                    <a:lnTo>
                      <a:pt x="334" y="0"/>
                    </a:lnTo>
                    <a:lnTo>
                      <a:pt x="332" y="3"/>
                    </a:lnTo>
                    <a:lnTo>
                      <a:pt x="328" y="8"/>
                    </a:lnTo>
                    <a:lnTo>
                      <a:pt x="328" y="10"/>
                    </a:lnTo>
                    <a:lnTo>
                      <a:pt x="332" y="16"/>
                    </a:lnTo>
                    <a:lnTo>
                      <a:pt x="332" y="19"/>
                    </a:lnTo>
                    <a:lnTo>
                      <a:pt x="329" y="25"/>
                    </a:lnTo>
                    <a:lnTo>
                      <a:pt x="329" y="31"/>
                    </a:lnTo>
                    <a:lnTo>
                      <a:pt x="328" y="34"/>
                    </a:lnTo>
                    <a:lnTo>
                      <a:pt x="323" y="36"/>
                    </a:lnTo>
                    <a:lnTo>
                      <a:pt x="318" y="34"/>
                    </a:lnTo>
                    <a:lnTo>
                      <a:pt x="312" y="34"/>
                    </a:lnTo>
                    <a:lnTo>
                      <a:pt x="308" y="31"/>
                    </a:lnTo>
                    <a:lnTo>
                      <a:pt x="298" y="39"/>
                    </a:lnTo>
                    <a:lnTo>
                      <a:pt x="294" y="39"/>
                    </a:lnTo>
                    <a:lnTo>
                      <a:pt x="292" y="38"/>
                    </a:lnTo>
                    <a:lnTo>
                      <a:pt x="284" y="38"/>
                    </a:lnTo>
                    <a:lnTo>
                      <a:pt x="282" y="42"/>
                    </a:lnTo>
                    <a:lnTo>
                      <a:pt x="282" y="46"/>
                    </a:lnTo>
                    <a:lnTo>
                      <a:pt x="288" y="60"/>
                    </a:lnTo>
                    <a:lnTo>
                      <a:pt x="293" y="67"/>
                    </a:lnTo>
                    <a:lnTo>
                      <a:pt x="293" y="72"/>
                    </a:lnTo>
                    <a:lnTo>
                      <a:pt x="291" y="75"/>
                    </a:lnTo>
                    <a:lnTo>
                      <a:pt x="283" y="71"/>
                    </a:lnTo>
                    <a:lnTo>
                      <a:pt x="271" y="72"/>
                    </a:lnTo>
                    <a:lnTo>
                      <a:pt x="265" y="67"/>
                    </a:lnTo>
                    <a:lnTo>
                      <a:pt x="262" y="59"/>
                    </a:lnTo>
                    <a:lnTo>
                      <a:pt x="257" y="58"/>
                    </a:lnTo>
                    <a:lnTo>
                      <a:pt x="253" y="58"/>
                    </a:lnTo>
                    <a:lnTo>
                      <a:pt x="250" y="64"/>
                    </a:lnTo>
                    <a:lnTo>
                      <a:pt x="250" y="67"/>
                    </a:lnTo>
                    <a:lnTo>
                      <a:pt x="250" y="75"/>
                    </a:lnTo>
                    <a:lnTo>
                      <a:pt x="262" y="85"/>
                    </a:lnTo>
                    <a:lnTo>
                      <a:pt x="263" y="90"/>
                    </a:lnTo>
                    <a:lnTo>
                      <a:pt x="269" y="93"/>
                    </a:lnTo>
                    <a:lnTo>
                      <a:pt x="273" y="100"/>
                    </a:lnTo>
                    <a:lnTo>
                      <a:pt x="285" y="110"/>
                    </a:lnTo>
                    <a:lnTo>
                      <a:pt x="287" y="114"/>
                    </a:lnTo>
                    <a:lnTo>
                      <a:pt x="291" y="117"/>
                    </a:lnTo>
                    <a:lnTo>
                      <a:pt x="294" y="123"/>
                    </a:lnTo>
                    <a:lnTo>
                      <a:pt x="294" y="127"/>
                    </a:lnTo>
                    <a:lnTo>
                      <a:pt x="283" y="131"/>
                    </a:lnTo>
                    <a:lnTo>
                      <a:pt x="281" y="129"/>
                    </a:lnTo>
                    <a:lnTo>
                      <a:pt x="280" y="126"/>
                    </a:lnTo>
                    <a:lnTo>
                      <a:pt x="279" y="122"/>
                    </a:lnTo>
                    <a:lnTo>
                      <a:pt x="276" y="121"/>
                    </a:lnTo>
                    <a:lnTo>
                      <a:pt x="270" y="128"/>
                    </a:lnTo>
                    <a:lnTo>
                      <a:pt x="250" y="130"/>
                    </a:lnTo>
                    <a:lnTo>
                      <a:pt x="241" y="137"/>
                    </a:lnTo>
                    <a:lnTo>
                      <a:pt x="239" y="135"/>
                    </a:lnTo>
                    <a:lnTo>
                      <a:pt x="233" y="128"/>
                    </a:lnTo>
                    <a:lnTo>
                      <a:pt x="229" y="124"/>
                    </a:lnTo>
                    <a:lnTo>
                      <a:pt x="225" y="124"/>
                    </a:lnTo>
                    <a:lnTo>
                      <a:pt x="223" y="128"/>
                    </a:lnTo>
                    <a:lnTo>
                      <a:pt x="222" y="139"/>
                    </a:lnTo>
                    <a:lnTo>
                      <a:pt x="220" y="143"/>
                    </a:lnTo>
                    <a:lnTo>
                      <a:pt x="220" y="148"/>
                    </a:lnTo>
                    <a:lnTo>
                      <a:pt x="218" y="152"/>
                    </a:lnTo>
                    <a:lnTo>
                      <a:pt x="214" y="155"/>
                    </a:lnTo>
                    <a:lnTo>
                      <a:pt x="211" y="157"/>
                    </a:lnTo>
                    <a:lnTo>
                      <a:pt x="208" y="161"/>
                    </a:lnTo>
                    <a:lnTo>
                      <a:pt x="205" y="164"/>
                    </a:lnTo>
                    <a:lnTo>
                      <a:pt x="205" y="175"/>
                    </a:lnTo>
                    <a:lnTo>
                      <a:pt x="205" y="178"/>
                    </a:lnTo>
                    <a:lnTo>
                      <a:pt x="202" y="180"/>
                    </a:lnTo>
                    <a:lnTo>
                      <a:pt x="200" y="181"/>
                    </a:lnTo>
                    <a:lnTo>
                      <a:pt x="195" y="180"/>
                    </a:lnTo>
                    <a:lnTo>
                      <a:pt x="192" y="184"/>
                    </a:lnTo>
                    <a:lnTo>
                      <a:pt x="191" y="189"/>
                    </a:lnTo>
                    <a:lnTo>
                      <a:pt x="191" y="193"/>
                    </a:lnTo>
                    <a:lnTo>
                      <a:pt x="193" y="197"/>
                    </a:lnTo>
                    <a:lnTo>
                      <a:pt x="192" y="200"/>
                    </a:lnTo>
                    <a:lnTo>
                      <a:pt x="187" y="203"/>
                    </a:lnTo>
                    <a:lnTo>
                      <a:pt x="179" y="204"/>
                    </a:lnTo>
                    <a:lnTo>
                      <a:pt x="168" y="212"/>
                    </a:lnTo>
                    <a:lnTo>
                      <a:pt x="164" y="212"/>
                    </a:lnTo>
                    <a:lnTo>
                      <a:pt x="156" y="220"/>
                    </a:lnTo>
                    <a:lnTo>
                      <a:pt x="152" y="217"/>
                    </a:lnTo>
                    <a:lnTo>
                      <a:pt x="149" y="214"/>
                    </a:lnTo>
                    <a:lnTo>
                      <a:pt x="140" y="207"/>
                    </a:lnTo>
                    <a:lnTo>
                      <a:pt x="135" y="205"/>
                    </a:lnTo>
                    <a:lnTo>
                      <a:pt x="129" y="205"/>
                    </a:lnTo>
                    <a:lnTo>
                      <a:pt x="126" y="209"/>
                    </a:lnTo>
                    <a:lnTo>
                      <a:pt x="125" y="212"/>
                    </a:lnTo>
                    <a:lnTo>
                      <a:pt x="118" y="216"/>
                    </a:lnTo>
                    <a:lnTo>
                      <a:pt x="106" y="218"/>
                    </a:lnTo>
                    <a:lnTo>
                      <a:pt x="105" y="221"/>
                    </a:lnTo>
                    <a:lnTo>
                      <a:pt x="105" y="226"/>
                    </a:lnTo>
                    <a:lnTo>
                      <a:pt x="103" y="230"/>
                    </a:lnTo>
                    <a:lnTo>
                      <a:pt x="100" y="232"/>
                    </a:lnTo>
                    <a:lnTo>
                      <a:pt x="95" y="232"/>
                    </a:lnTo>
                    <a:lnTo>
                      <a:pt x="90" y="235"/>
                    </a:lnTo>
                    <a:lnTo>
                      <a:pt x="88" y="241"/>
                    </a:lnTo>
                    <a:lnTo>
                      <a:pt x="85" y="243"/>
                    </a:lnTo>
                    <a:lnTo>
                      <a:pt x="81" y="253"/>
                    </a:lnTo>
                    <a:lnTo>
                      <a:pt x="83" y="261"/>
                    </a:lnTo>
                    <a:lnTo>
                      <a:pt x="91" y="259"/>
                    </a:lnTo>
                    <a:lnTo>
                      <a:pt x="93" y="261"/>
                    </a:lnTo>
                    <a:lnTo>
                      <a:pt x="93" y="275"/>
                    </a:lnTo>
                    <a:lnTo>
                      <a:pt x="93" y="280"/>
                    </a:lnTo>
                    <a:lnTo>
                      <a:pt x="97" y="284"/>
                    </a:lnTo>
                    <a:lnTo>
                      <a:pt x="108" y="294"/>
                    </a:lnTo>
                    <a:lnTo>
                      <a:pt x="111" y="305"/>
                    </a:lnTo>
                    <a:lnTo>
                      <a:pt x="115" y="305"/>
                    </a:lnTo>
                    <a:lnTo>
                      <a:pt x="119" y="309"/>
                    </a:lnTo>
                    <a:lnTo>
                      <a:pt x="127" y="317"/>
                    </a:lnTo>
                    <a:lnTo>
                      <a:pt x="132" y="317"/>
                    </a:lnTo>
                    <a:lnTo>
                      <a:pt x="135" y="315"/>
                    </a:lnTo>
                    <a:lnTo>
                      <a:pt x="137" y="316"/>
                    </a:lnTo>
                    <a:lnTo>
                      <a:pt x="142" y="325"/>
                    </a:lnTo>
                    <a:lnTo>
                      <a:pt x="143" y="334"/>
                    </a:lnTo>
                    <a:lnTo>
                      <a:pt x="151" y="342"/>
                    </a:lnTo>
                    <a:lnTo>
                      <a:pt x="156" y="356"/>
                    </a:lnTo>
                    <a:lnTo>
                      <a:pt x="152" y="360"/>
                    </a:lnTo>
                    <a:lnTo>
                      <a:pt x="146" y="361"/>
                    </a:lnTo>
                    <a:lnTo>
                      <a:pt x="139" y="371"/>
                    </a:lnTo>
                    <a:lnTo>
                      <a:pt x="132" y="376"/>
                    </a:lnTo>
                    <a:lnTo>
                      <a:pt x="132" y="378"/>
                    </a:lnTo>
                    <a:lnTo>
                      <a:pt x="132" y="386"/>
                    </a:lnTo>
                    <a:lnTo>
                      <a:pt x="129" y="388"/>
                    </a:lnTo>
                    <a:lnTo>
                      <a:pt x="126" y="390"/>
                    </a:lnTo>
                    <a:lnTo>
                      <a:pt x="122" y="396"/>
                    </a:lnTo>
                    <a:lnTo>
                      <a:pt x="124" y="399"/>
                    </a:lnTo>
                    <a:lnTo>
                      <a:pt x="124" y="404"/>
                    </a:lnTo>
                    <a:lnTo>
                      <a:pt x="126" y="407"/>
                    </a:lnTo>
                    <a:lnTo>
                      <a:pt x="124" y="411"/>
                    </a:lnTo>
                    <a:lnTo>
                      <a:pt x="120" y="411"/>
                    </a:lnTo>
                    <a:lnTo>
                      <a:pt x="109" y="403"/>
                    </a:lnTo>
                    <a:lnTo>
                      <a:pt x="107" y="402"/>
                    </a:lnTo>
                    <a:lnTo>
                      <a:pt x="106" y="397"/>
                    </a:lnTo>
                    <a:lnTo>
                      <a:pt x="104" y="395"/>
                    </a:lnTo>
                    <a:lnTo>
                      <a:pt x="99" y="399"/>
                    </a:lnTo>
                    <a:lnTo>
                      <a:pt x="97" y="401"/>
                    </a:lnTo>
                    <a:lnTo>
                      <a:pt x="97" y="409"/>
                    </a:lnTo>
                    <a:lnTo>
                      <a:pt x="96" y="412"/>
                    </a:lnTo>
                    <a:lnTo>
                      <a:pt x="90" y="418"/>
                    </a:lnTo>
                    <a:lnTo>
                      <a:pt x="84" y="419"/>
                    </a:lnTo>
                    <a:lnTo>
                      <a:pt x="79" y="417"/>
                    </a:lnTo>
                    <a:lnTo>
                      <a:pt x="72" y="418"/>
                    </a:lnTo>
                    <a:lnTo>
                      <a:pt x="65" y="424"/>
                    </a:lnTo>
                    <a:lnTo>
                      <a:pt x="53" y="425"/>
                    </a:lnTo>
                    <a:lnTo>
                      <a:pt x="50" y="429"/>
                    </a:lnTo>
                    <a:lnTo>
                      <a:pt x="48" y="434"/>
                    </a:lnTo>
                    <a:lnTo>
                      <a:pt x="46" y="437"/>
                    </a:lnTo>
                    <a:lnTo>
                      <a:pt x="41" y="434"/>
                    </a:lnTo>
                    <a:lnTo>
                      <a:pt x="35" y="435"/>
                    </a:lnTo>
                    <a:lnTo>
                      <a:pt x="31" y="441"/>
                    </a:lnTo>
                    <a:lnTo>
                      <a:pt x="25" y="444"/>
                    </a:lnTo>
                    <a:lnTo>
                      <a:pt x="17" y="456"/>
                    </a:lnTo>
                    <a:lnTo>
                      <a:pt x="13" y="459"/>
                    </a:lnTo>
                    <a:lnTo>
                      <a:pt x="5" y="468"/>
                    </a:lnTo>
                    <a:lnTo>
                      <a:pt x="4" y="474"/>
                    </a:lnTo>
                    <a:lnTo>
                      <a:pt x="6" y="479"/>
                    </a:lnTo>
                    <a:lnTo>
                      <a:pt x="0" y="493"/>
                    </a:lnTo>
                    <a:lnTo>
                      <a:pt x="0" y="500"/>
                    </a:lnTo>
                    <a:lnTo>
                      <a:pt x="6" y="500"/>
                    </a:lnTo>
                    <a:lnTo>
                      <a:pt x="25" y="512"/>
                    </a:lnTo>
                    <a:lnTo>
                      <a:pt x="29" y="517"/>
                    </a:lnTo>
                    <a:lnTo>
                      <a:pt x="29" y="526"/>
                    </a:lnTo>
                    <a:lnTo>
                      <a:pt x="33" y="526"/>
                    </a:lnTo>
                    <a:lnTo>
                      <a:pt x="34" y="528"/>
                    </a:lnTo>
                    <a:lnTo>
                      <a:pt x="33" y="534"/>
                    </a:lnTo>
                    <a:lnTo>
                      <a:pt x="31" y="538"/>
                    </a:lnTo>
                    <a:lnTo>
                      <a:pt x="31" y="542"/>
                    </a:lnTo>
                    <a:lnTo>
                      <a:pt x="35" y="548"/>
                    </a:lnTo>
                    <a:lnTo>
                      <a:pt x="46" y="553"/>
                    </a:lnTo>
                    <a:lnTo>
                      <a:pt x="47" y="555"/>
                    </a:lnTo>
                    <a:lnTo>
                      <a:pt x="47" y="558"/>
                    </a:lnTo>
                    <a:lnTo>
                      <a:pt x="41" y="564"/>
                    </a:lnTo>
                    <a:lnTo>
                      <a:pt x="36" y="564"/>
                    </a:lnTo>
                    <a:lnTo>
                      <a:pt x="33" y="566"/>
                    </a:lnTo>
                    <a:lnTo>
                      <a:pt x="29" y="567"/>
                    </a:lnTo>
                    <a:lnTo>
                      <a:pt x="23" y="563"/>
                    </a:lnTo>
                    <a:lnTo>
                      <a:pt x="22" y="563"/>
                    </a:lnTo>
                    <a:lnTo>
                      <a:pt x="4" y="575"/>
                    </a:lnTo>
                    <a:lnTo>
                      <a:pt x="5" y="577"/>
                    </a:lnTo>
                    <a:lnTo>
                      <a:pt x="10" y="584"/>
                    </a:lnTo>
                    <a:lnTo>
                      <a:pt x="14" y="586"/>
                    </a:lnTo>
                    <a:lnTo>
                      <a:pt x="23" y="585"/>
                    </a:lnTo>
                    <a:lnTo>
                      <a:pt x="25" y="586"/>
                    </a:lnTo>
                    <a:lnTo>
                      <a:pt x="27" y="596"/>
                    </a:lnTo>
                    <a:lnTo>
                      <a:pt x="26" y="599"/>
                    </a:lnTo>
                    <a:lnTo>
                      <a:pt x="26" y="607"/>
                    </a:lnTo>
                    <a:lnTo>
                      <a:pt x="18" y="620"/>
                    </a:lnTo>
                    <a:lnTo>
                      <a:pt x="15" y="623"/>
                    </a:lnTo>
                    <a:lnTo>
                      <a:pt x="15" y="625"/>
                    </a:lnTo>
                    <a:lnTo>
                      <a:pt x="15" y="626"/>
                    </a:lnTo>
                    <a:lnTo>
                      <a:pt x="19" y="626"/>
                    </a:lnTo>
                    <a:lnTo>
                      <a:pt x="21" y="626"/>
                    </a:lnTo>
                    <a:lnTo>
                      <a:pt x="19" y="627"/>
                    </a:lnTo>
                    <a:lnTo>
                      <a:pt x="19" y="629"/>
                    </a:lnTo>
                    <a:lnTo>
                      <a:pt x="23" y="630"/>
                    </a:lnTo>
                    <a:lnTo>
                      <a:pt x="25" y="632"/>
                    </a:lnTo>
                    <a:lnTo>
                      <a:pt x="26" y="628"/>
                    </a:lnTo>
                    <a:lnTo>
                      <a:pt x="29" y="628"/>
                    </a:lnTo>
                    <a:lnTo>
                      <a:pt x="29" y="627"/>
                    </a:lnTo>
                    <a:lnTo>
                      <a:pt x="29" y="626"/>
                    </a:lnTo>
                    <a:lnTo>
                      <a:pt x="29" y="625"/>
                    </a:lnTo>
                    <a:lnTo>
                      <a:pt x="26" y="625"/>
                    </a:lnTo>
                    <a:lnTo>
                      <a:pt x="28" y="623"/>
                    </a:lnTo>
                    <a:lnTo>
                      <a:pt x="28" y="621"/>
                    </a:lnTo>
                    <a:lnTo>
                      <a:pt x="31" y="621"/>
                    </a:lnTo>
                    <a:lnTo>
                      <a:pt x="34" y="625"/>
                    </a:lnTo>
                    <a:lnTo>
                      <a:pt x="36" y="626"/>
                    </a:lnTo>
                    <a:lnTo>
                      <a:pt x="37" y="621"/>
                    </a:lnTo>
                    <a:lnTo>
                      <a:pt x="37" y="619"/>
                    </a:lnTo>
                    <a:lnTo>
                      <a:pt x="41" y="619"/>
                    </a:lnTo>
                    <a:lnTo>
                      <a:pt x="44" y="621"/>
                    </a:lnTo>
                    <a:lnTo>
                      <a:pt x="45" y="621"/>
                    </a:lnTo>
                    <a:lnTo>
                      <a:pt x="46" y="624"/>
                    </a:lnTo>
                    <a:lnTo>
                      <a:pt x="47" y="625"/>
                    </a:lnTo>
                    <a:lnTo>
                      <a:pt x="46" y="629"/>
                    </a:lnTo>
                    <a:lnTo>
                      <a:pt x="46" y="631"/>
                    </a:lnTo>
                    <a:lnTo>
                      <a:pt x="49" y="631"/>
                    </a:lnTo>
                    <a:lnTo>
                      <a:pt x="52" y="628"/>
                    </a:lnTo>
                    <a:lnTo>
                      <a:pt x="53" y="628"/>
                    </a:lnTo>
                    <a:lnTo>
                      <a:pt x="54" y="630"/>
                    </a:lnTo>
                    <a:lnTo>
                      <a:pt x="59" y="630"/>
                    </a:lnTo>
                    <a:lnTo>
                      <a:pt x="60" y="631"/>
                    </a:lnTo>
                    <a:lnTo>
                      <a:pt x="63" y="631"/>
                    </a:lnTo>
                    <a:lnTo>
                      <a:pt x="64" y="631"/>
                    </a:lnTo>
                    <a:lnTo>
                      <a:pt x="66" y="626"/>
                    </a:lnTo>
                    <a:lnTo>
                      <a:pt x="72" y="628"/>
                    </a:lnTo>
                    <a:lnTo>
                      <a:pt x="76" y="629"/>
                    </a:lnTo>
                    <a:lnTo>
                      <a:pt x="78" y="629"/>
                    </a:lnTo>
                    <a:lnTo>
                      <a:pt x="77" y="634"/>
                    </a:lnTo>
                    <a:lnTo>
                      <a:pt x="78" y="635"/>
                    </a:lnTo>
                    <a:lnTo>
                      <a:pt x="79" y="635"/>
                    </a:lnTo>
                    <a:lnTo>
                      <a:pt x="81" y="630"/>
                    </a:lnTo>
                    <a:lnTo>
                      <a:pt x="83" y="630"/>
                    </a:lnTo>
                    <a:lnTo>
                      <a:pt x="85" y="631"/>
                    </a:lnTo>
                    <a:lnTo>
                      <a:pt x="86" y="634"/>
                    </a:lnTo>
                    <a:lnTo>
                      <a:pt x="91" y="647"/>
                    </a:lnTo>
                    <a:lnTo>
                      <a:pt x="93" y="650"/>
                    </a:lnTo>
                    <a:lnTo>
                      <a:pt x="93" y="655"/>
                    </a:lnTo>
                    <a:lnTo>
                      <a:pt x="91" y="657"/>
                    </a:lnTo>
                    <a:lnTo>
                      <a:pt x="91" y="659"/>
                    </a:lnTo>
                    <a:lnTo>
                      <a:pt x="94" y="660"/>
                    </a:lnTo>
                    <a:lnTo>
                      <a:pt x="100" y="659"/>
                    </a:lnTo>
                    <a:lnTo>
                      <a:pt x="101" y="661"/>
                    </a:lnTo>
                    <a:lnTo>
                      <a:pt x="105" y="667"/>
                    </a:lnTo>
                    <a:lnTo>
                      <a:pt x="109" y="670"/>
                    </a:lnTo>
                    <a:lnTo>
                      <a:pt x="111" y="672"/>
                    </a:lnTo>
                    <a:lnTo>
                      <a:pt x="112" y="680"/>
                    </a:lnTo>
                    <a:lnTo>
                      <a:pt x="118" y="680"/>
                    </a:lnTo>
                    <a:lnTo>
                      <a:pt x="130" y="678"/>
                    </a:lnTo>
                    <a:lnTo>
                      <a:pt x="130" y="673"/>
                    </a:lnTo>
                    <a:lnTo>
                      <a:pt x="134" y="670"/>
                    </a:lnTo>
                    <a:lnTo>
                      <a:pt x="138" y="662"/>
                    </a:lnTo>
                    <a:lnTo>
                      <a:pt x="141" y="660"/>
                    </a:lnTo>
                    <a:lnTo>
                      <a:pt x="145" y="659"/>
                    </a:lnTo>
                    <a:lnTo>
                      <a:pt x="147" y="658"/>
                    </a:lnTo>
                    <a:lnTo>
                      <a:pt x="149" y="656"/>
                    </a:lnTo>
                    <a:lnTo>
                      <a:pt x="152" y="655"/>
                    </a:lnTo>
                    <a:lnTo>
                      <a:pt x="155" y="655"/>
                    </a:lnTo>
                    <a:lnTo>
                      <a:pt x="157" y="657"/>
                    </a:lnTo>
                    <a:lnTo>
                      <a:pt x="158" y="656"/>
                    </a:lnTo>
                    <a:lnTo>
                      <a:pt x="159" y="654"/>
                    </a:lnTo>
                    <a:lnTo>
                      <a:pt x="159" y="652"/>
                    </a:lnTo>
                    <a:lnTo>
                      <a:pt x="158" y="649"/>
                    </a:lnTo>
                    <a:lnTo>
                      <a:pt x="158" y="645"/>
                    </a:lnTo>
                    <a:lnTo>
                      <a:pt x="162" y="640"/>
                    </a:lnTo>
                    <a:lnTo>
                      <a:pt x="168" y="648"/>
                    </a:lnTo>
                    <a:lnTo>
                      <a:pt x="170" y="650"/>
                    </a:lnTo>
                    <a:lnTo>
                      <a:pt x="174" y="654"/>
                    </a:lnTo>
                    <a:lnTo>
                      <a:pt x="178" y="650"/>
                    </a:lnTo>
                    <a:lnTo>
                      <a:pt x="179" y="645"/>
                    </a:lnTo>
                    <a:lnTo>
                      <a:pt x="180" y="644"/>
                    </a:lnTo>
                    <a:lnTo>
                      <a:pt x="183" y="644"/>
                    </a:lnTo>
                    <a:lnTo>
                      <a:pt x="189" y="647"/>
                    </a:lnTo>
                    <a:lnTo>
                      <a:pt x="195" y="647"/>
                    </a:lnTo>
                    <a:lnTo>
                      <a:pt x="198" y="649"/>
                    </a:lnTo>
                    <a:lnTo>
                      <a:pt x="219" y="647"/>
                    </a:lnTo>
                    <a:lnTo>
                      <a:pt x="226" y="651"/>
                    </a:lnTo>
                    <a:lnTo>
                      <a:pt x="230" y="651"/>
                    </a:lnTo>
                    <a:lnTo>
                      <a:pt x="231" y="647"/>
                    </a:lnTo>
                    <a:lnTo>
                      <a:pt x="233" y="645"/>
                    </a:lnTo>
                    <a:lnTo>
                      <a:pt x="249" y="644"/>
                    </a:lnTo>
                    <a:lnTo>
                      <a:pt x="253" y="644"/>
                    </a:lnTo>
                    <a:lnTo>
                      <a:pt x="256" y="648"/>
                    </a:lnTo>
                    <a:lnTo>
                      <a:pt x="262" y="661"/>
                    </a:lnTo>
                    <a:lnTo>
                      <a:pt x="262" y="668"/>
                    </a:lnTo>
                    <a:lnTo>
                      <a:pt x="262" y="670"/>
                    </a:lnTo>
                    <a:lnTo>
                      <a:pt x="271" y="679"/>
                    </a:lnTo>
                    <a:lnTo>
                      <a:pt x="275" y="679"/>
                    </a:lnTo>
                    <a:lnTo>
                      <a:pt x="276" y="680"/>
                    </a:lnTo>
                    <a:lnTo>
                      <a:pt x="282" y="682"/>
                    </a:lnTo>
                    <a:lnTo>
                      <a:pt x="282" y="683"/>
                    </a:lnTo>
                    <a:lnTo>
                      <a:pt x="284" y="685"/>
                    </a:lnTo>
                    <a:lnTo>
                      <a:pt x="288" y="690"/>
                    </a:lnTo>
                    <a:lnTo>
                      <a:pt x="291" y="692"/>
                    </a:lnTo>
                    <a:lnTo>
                      <a:pt x="293" y="694"/>
                    </a:lnTo>
                    <a:lnTo>
                      <a:pt x="298" y="694"/>
                    </a:lnTo>
                    <a:lnTo>
                      <a:pt x="303" y="692"/>
                    </a:lnTo>
                    <a:lnTo>
                      <a:pt x="306" y="694"/>
                    </a:lnTo>
                    <a:lnTo>
                      <a:pt x="311" y="693"/>
                    </a:lnTo>
                    <a:lnTo>
                      <a:pt x="314" y="693"/>
                    </a:lnTo>
                    <a:lnTo>
                      <a:pt x="317" y="696"/>
                    </a:lnTo>
                    <a:lnTo>
                      <a:pt x="318" y="697"/>
                    </a:lnTo>
                    <a:lnTo>
                      <a:pt x="327" y="696"/>
                    </a:lnTo>
                    <a:lnTo>
                      <a:pt x="328" y="696"/>
                    </a:lnTo>
                    <a:lnTo>
                      <a:pt x="328" y="693"/>
                    </a:lnTo>
                    <a:lnTo>
                      <a:pt x="327" y="690"/>
                    </a:lnTo>
                    <a:lnTo>
                      <a:pt x="326" y="681"/>
                    </a:lnTo>
                    <a:lnTo>
                      <a:pt x="323" y="678"/>
                    </a:lnTo>
                    <a:lnTo>
                      <a:pt x="319" y="678"/>
                    </a:lnTo>
                    <a:lnTo>
                      <a:pt x="315" y="675"/>
                    </a:lnTo>
                    <a:lnTo>
                      <a:pt x="312" y="670"/>
                    </a:lnTo>
                    <a:lnTo>
                      <a:pt x="311" y="667"/>
                    </a:lnTo>
                    <a:lnTo>
                      <a:pt x="315" y="665"/>
                    </a:lnTo>
                    <a:lnTo>
                      <a:pt x="325" y="658"/>
                    </a:lnTo>
                    <a:lnTo>
                      <a:pt x="329" y="657"/>
                    </a:lnTo>
                    <a:lnTo>
                      <a:pt x="335" y="651"/>
                    </a:lnTo>
                    <a:lnTo>
                      <a:pt x="342" y="644"/>
                    </a:lnTo>
                    <a:lnTo>
                      <a:pt x="346" y="628"/>
                    </a:lnTo>
                    <a:lnTo>
                      <a:pt x="356" y="621"/>
                    </a:lnTo>
                    <a:lnTo>
                      <a:pt x="362" y="615"/>
                    </a:lnTo>
                    <a:lnTo>
                      <a:pt x="369" y="613"/>
                    </a:lnTo>
                    <a:lnTo>
                      <a:pt x="373" y="617"/>
                    </a:lnTo>
                    <a:lnTo>
                      <a:pt x="380" y="621"/>
                    </a:lnTo>
                    <a:lnTo>
                      <a:pt x="394" y="621"/>
                    </a:lnTo>
                    <a:lnTo>
                      <a:pt x="402" y="627"/>
                    </a:lnTo>
                    <a:lnTo>
                      <a:pt x="407" y="627"/>
                    </a:lnTo>
                    <a:lnTo>
                      <a:pt x="408" y="625"/>
                    </a:lnTo>
                    <a:lnTo>
                      <a:pt x="407" y="624"/>
                    </a:lnTo>
                    <a:lnTo>
                      <a:pt x="404" y="618"/>
                    </a:lnTo>
                    <a:lnTo>
                      <a:pt x="402" y="616"/>
                    </a:lnTo>
                    <a:lnTo>
                      <a:pt x="407" y="614"/>
                    </a:lnTo>
                    <a:lnTo>
                      <a:pt x="410" y="614"/>
                    </a:lnTo>
                    <a:lnTo>
                      <a:pt x="411" y="614"/>
                    </a:lnTo>
                    <a:lnTo>
                      <a:pt x="420" y="619"/>
                    </a:lnTo>
                    <a:lnTo>
                      <a:pt x="424" y="624"/>
                    </a:lnTo>
                    <a:lnTo>
                      <a:pt x="426" y="623"/>
                    </a:lnTo>
                    <a:lnTo>
                      <a:pt x="428" y="620"/>
                    </a:lnTo>
                    <a:lnTo>
                      <a:pt x="432" y="618"/>
                    </a:lnTo>
                    <a:lnTo>
                      <a:pt x="432" y="617"/>
                    </a:lnTo>
                    <a:close/>
                  </a:path>
                </a:pathLst>
              </a:custGeom>
              <a:solidFill>
                <a:srgbClr val="FFD48F"/>
              </a:solidFill>
              <a:ln w="9525">
                <a:solidFill>
                  <a:schemeClr val="bg1"/>
                </a:solidFill>
                <a:round/>
                <a:headEnd/>
                <a:tailEnd/>
              </a:ln>
            </p:spPr>
            <p:txBody>
              <a:bodyPr/>
              <a:lstStyle/>
              <a:p>
                <a:endParaRPr lang="en-US"/>
              </a:p>
            </p:txBody>
          </p:sp>
          <p:sp>
            <p:nvSpPr>
              <p:cNvPr id="302" name="Freeform 106"/>
              <p:cNvSpPr>
                <a:spLocks/>
              </p:cNvSpPr>
              <p:nvPr/>
            </p:nvSpPr>
            <p:spPr bwMode="auto">
              <a:xfrm>
                <a:off x="3963988" y="3781425"/>
                <a:ext cx="501650" cy="657225"/>
              </a:xfrm>
              <a:custGeom>
                <a:avLst/>
                <a:gdLst>
                  <a:gd name="T0" fmla="*/ 2147483647 w 1664"/>
                  <a:gd name="T1" fmla="*/ 2147483647 h 2193"/>
                  <a:gd name="T2" fmla="*/ 2147483647 w 1664"/>
                  <a:gd name="T3" fmla="*/ 2147483647 h 2193"/>
                  <a:gd name="T4" fmla="*/ 2147483647 w 1664"/>
                  <a:gd name="T5" fmla="*/ 2147483647 h 2193"/>
                  <a:gd name="T6" fmla="*/ 2147483647 w 1664"/>
                  <a:gd name="T7" fmla="*/ 2147483647 h 2193"/>
                  <a:gd name="T8" fmla="*/ 2147483647 w 1664"/>
                  <a:gd name="T9" fmla="*/ 2147483647 h 2193"/>
                  <a:gd name="T10" fmla="*/ 2147483647 w 1664"/>
                  <a:gd name="T11" fmla="*/ 2147483647 h 2193"/>
                  <a:gd name="T12" fmla="*/ 2147483647 w 1664"/>
                  <a:gd name="T13" fmla="*/ 2147483647 h 2193"/>
                  <a:gd name="T14" fmla="*/ 2147483647 w 1664"/>
                  <a:gd name="T15" fmla="*/ 2147483647 h 2193"/>
                  <a:gd name="T16" fmla="*/ 2147483647 w 1664"/>
                  <a:gd name="T17" fmla="*/ 2147483647 h 2193"/>
                  <a:gd name="T18" fmla="*/ 2147483647 w 1664"/>
                  <a:gd name="T19" fmla="*/ 2147483647 h 2193"/>
                  <a:gd name="T20" fmla="*/ 2147483647 w 1664"/>
                  <a:gd name="T21" fmla="*/ 2147483647 h 2193"/>
                  <a:gd name="T22" fmla="*/ 2147483647 w 1664"/>
                  <a:gd name="T23" fmla="*/ 2147483647 h 2193"/>
                  <a:gd name="T24" fmla="*/ 2147483647 w 1664"/>
                  <a:gd name="T25" fmla="*/ 2147483647 h 2193"/>
                  <a:gd name="T26" fmla="*/ 2147483647 w 1664"/>
                  <a:gd name="T27" fmla="*/ 2147483647 h 2193"/>
                  <a:gd name="T28" fmla="*/ 2147483647 w 1664"/>
                  <a:gd name="T29" fmla="*/ 2147483647 h 2193"/>
                  <a:gd name="T30" fmla="*/ 2147483647 w 1664"/>
                  <a:gd name="T31" fmla="*/ 2147483647 h 2193"/>
                  <a:gd name="T32" fmla="*/ 2147483647 w 1664"/>
                  <a:gd name="T33" fmla="*/ 2147483647 h 2193"/>
                  <a:gd name="T34" fmla="*/ 2147483647 w 1664"/>
                  <a:gd name="T35" fmla="*/ 2147483647 h 2193"/>
                  <a:gd name="T36" fmla="*/ 2147483647 w 1664"/>
                  <a:gd name="T37" fmla="*/ 2147483647 h 2193"/>
                  <a:gd name="T38" fmla="*/ 2147483647 w 1664"/>
                  <a:gd name="T39" fmla="*/ 2147483647 h 2193"/>
                  <a:gd name="T40" fmla="*/ 2147483647 w 1664"/>
                  <a:gd name="T41" fmla="*/ 2147483647 h 2193"/>
                  <a:gd name="T42" fmla="*/ 2147483647 w 1664"/>
                  <a:gd name="T43" fmla="*/ 2147483647 h 2193"/>
                  <a:gd name="T44" fmla="*/ 2147483647 w 1664"/>
                  <a:gd name="T45" fmla="*/ 2147483647 h 2193"/>
                  <a:gd name="T46" fmla="*/ 2147483647 w 1664"/>
                  <a:gd name="T47" fmla="*/ 2147483647 h 2193"/>
                  <a:gd name="T48" fmla="*/ 2147483647 w 1664"/>
                  <a:gd name="T49" fmla="*/ 2147483647 h 2193"/>
                  <a:gd name="T50" fmla="*/ 2147483647 w 1664"/>
                  <a:gd name="T51" fmla="*/ 2147483647 h 2193"/>
                  <a:gd name="T52" fmla="*/ 2147483647 w 1664"/>
                  <a:gd name="T53" fmla="*/ 2147483647 h 2193"/>
                  <a:gd name="T54" fmla="*/ 2147483647 w 1664"/>
                  <a:gd name="T55" fmla="*/ 2147483647 h 2193"/>
                  <a:gd name="T56" fmla="*/ 2147483647 w 1664"/>
                  <a:gd name="T57" fmla="*/ 2147483647 h 2193"/>
                  <a:gd name="T58" fmla="*/ 2147483647 w 1664"/>
                  <a:gd name="T59" fmla="*/ 2147483647 h 2193"/>
                  <a:gd name="T60" fmla="*/ 2147483647 w 1664"/>
                  <a:gd name="T61" fmla="*/ 2147483647 h 2193"/>
                  <a:gd name="T62" fmla="*/ 2147483647 w 1664"/>
                  <a:gd name="T63" fmla="*/ 2147483647 h 2193"/>
                  <a:gd name="T64" fmla="*/ 2147483647 w 1664"/>
                  <a:gd name="T65" fmla="*/ 2147483647 h 2193"/>
                  <a:gd name="T66" fmla="*/ 2147483647 w 1664"/>
                  <a:gd name="T67" fmla="*/ 2147483647 h 2193"/>
                  <a:gd name="T68" fmla="*/ 2147483647 w 1664"/>
                  <a:gd name="T69" fmla="*/ 2147483647 h 2193"/>
                  <a:gd name="T70" fmla="*/ 2147483647 w 1664"/>
                  <a:gd name="T71" fmla="*/ 2147483647 h 2193"/>
                  <a:gd name="T72" fmla="*/ 2147483647 w 1664"/>
                  <a:gd name="T73" fmla="*/ 2147483647 h 2193"/>
                  <a:gd name="T74" fmla="*/ 2147483647 w 1664"/>
                  <a:gd name="T75" fmla="*/ 2147483647 h 2193"/>
                  <a:gd name="T76" fmla="*/ 2147483647 w 1664"/>
                  <a:gd name="T77" fmla="*/ 2147483647 h 2193"/>
                  <a:gd name="T78" fmla="*/ 2147483647 w 1664"/>
                  <a:gd name="T79" fmla="*/ 2147483647 h 2193"/>
                  <a:gd name="T80" fmla="*/ 2147483647 w 1664"/>
                  <a:gd name="T81" fmla="*/ 2147483647 h 2193"/>
                  <a:gd name="T82" fmla="*/ 2147483647 w 1664"/>
                  <a:gd name="T83" fmla="*/ 2147483647 h 2193"/>
                  <a:gd name="T84" fmla="*/ 2147483647 w 1664"/>
                  <a:gd name="T85" fmla="*/ 2147483647 h 2193"/>
                  <a:gd name="T86" fmla="*/ 2147483647 w 1664"/>
                  <a:gd name="T87" fmla="*/ 2147483647 h 2193"/>
                  <a:gd name="T88" fmla="*/ 2147483647 w 1664"/>
                  <a:gd name="T89" fmla="*/ 2147483647 h 2193"/>
                  <a:gd name="T90" fmla="*/ 2147483647 w 1664"/>
                  <a:gd name="T91" fmla="*/ 2147483647 h 2193"/>
                  <a:gd name="T92" fmla="*/ 2147483647 w 1664"/>
                  <a:gd name="T93" fmla="*/ 2147483647 h 2193"/>
                  <a:gd name="T94" fmla="*/ 2147483647 w 1664"/>
                  <a:gd name="T95" fmla="*/ 2147483647 h 2193"/>
                  <a:gd name="T96" fmla="*/ 2147483647 w 1664"/>
                  <a:gd name="T97" fmla="*/ 2147483647 h 2193"/>
                  <a:gd name="T98" fmla="*/ 2147483647 w 1664"/>
                  <a:gd name="T99" fmla="*/ 2147483647 h 2193"/>
                  <a:gd name="T100" fmla="*/ 2147483647 w 1664"/>
                  <a:gd name="T101" fmla="*/ 2147483647 h 2193"/>
                  <a:gd name="T102" fmla="*/ 2147483647 w 1664"/>
                  <a:gd name="T103" fmla="*/ 2147483647 h 2193"/>
                  <a:gd name="T104" fmla="*/ 2147483647 w 1664"/>
                  <a:gd name="T105" fmla="*/ 2147483647 h 2193"/>
                  <a:gd name="T106" fmla="*/ 2147483647 w 1664"/>
                  <a:gd name="T107" fmla="*/ 2147483647 h 2193"/>
                  <a:gd name="T108" fmla="*/ 2147483647 w 1664"/>
                  <a:gd name="T109" fmla="*/ 2147483647 h 2193"/>
                  <a:gd name="T110" fmla="*/ 2147483647 w 1664"/>
                  <a:gd name="T111" fmla="*/ 2147483647 h 2193"/>
                  <a:gd name="T112" fmla="*/ 2147483647 w 1664"/>
                  <a:gd name="T113" fmla="*/ 2147483647 h 2193"/>
                  <a:gd name="T114" fmla="*/ 2147483647 w 1664"/>
                  <a:gd name="T115" fmla="*/ 2147483647 h 2193"/>
                  <a:gd name="T116" fmla="*/ 2147483647 w 1664"/>
                  <a:gd name="T117" fmla="*/ 2147483647 h 2193"/>
                  <a:gd name="T118" fmla="*/ 2147483647 w 1664"/>
                  <a:gd name="T119" fmla="*/ 2147483647 h 2193"/>
                  <a:gd name="T120" fmla="*/ 2147483647 w 1664"/>
                  <a:gd name="T121" fmla="*/ 2147483647 h 2193"/>
                  <a:gd name="T122" fmla="*/ 2147483647 w 1664"/>
                  <a:gd name="T123" fmla="*/ 2147483647 h 21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4"/>
                  <a:gd name="T187" fmla="*/ 0 h 2193"/>
                  <a:gd name="T188" fmla="*/ 1664 w 1664"/>
                  <a:gd name="T189" fmla="*/ 2193 h 21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4" h="2193">
                    <a:moveTo>
                      <a:pt x="385" y="87"/>
                    </a:moveTo>
                    <a:lnTo>
                      <a:pt x="387" y="92"/>
                    </a:lnTo>
                    <a:lnTo>
                      <a:pt x="392" y="98"/>
                    </a:lnTo>
                    <a:lnTo>
                      <a:pt x="393" y="101"/>
                    </a:lnTo>
                    <a:lnTo>
                      <a:pt x="395" y="101"/>
                    </a:lnTo>
                    <a:lnTo>
                      <a:pt x="404" y="109"/>
                    </a:lnTo>
                    <a:lnTo>
                      <a:pt x="405" y="114"/>
                    </a:lnTo>
                    <a:lnTo>
                      <a:pt x="404" y="118"/>
                    </a:lnTo>
                    <a:lnTo>
                      <a:pt x="405" y="122"/>
                    </a:lnTo>
                    <a:lnTo>
                      <a:pt x="411" y="124"/>
                    </a:lnTo>
                    <a:lnTo>
                      <a:pt x="424" y="124"/>
                    </a:lnTo>
                    <a:lnTo>
                      <a:pt x="436" y="136"/>
                    </a:lnTo>
                    <a:lnTo>
                      <a:pt x="457" y="147"/>
                    </a:lnTo>
                    <a:lnTo>
                      <a:pt x="458" y="149"/>
                    </a:lnTo>
                    <a:lnTo>
                      <a:pt x="459" y="156"/>
                    </a:lnTo>
                    <a:lnTo>
                      <a:pt x="459" y="159"/>
                    </a:lnTo>
                    <a:lnTo>
                      <a:pt x="457" y="162"/>
                    </a:lnTo>
                    <a:lnTo>
                      <a:pt x="457" y="165"/>
                    </a:lnTo>
                    <a:lnTo>
                      <a:pt x="459" y="165"/>
                    </a:lnTo>
                    <a:lnTo>
                      <a:pt x="465" y="160"/>
                    </a:lnTo>
                    <a:lnTo>
                      <a:pt x="468" y="161"/>
                    </a:lnTo>
                    <a:lnTo>
                      <a:pt x="476" y="161"/>
                    </a:lnTo>
                    <a:lnTo>
                      <a:pt x="481" y="155"/>
                    </a:lnTo>
                    <a:lnTo>
                      <a:pt x="482" y="156"/>
                    </a:lnTo>
                    <a:lnTo>
                      <a:pt x="483" y="158"/>
                    </a:lnTo>
                    <a:lnTo>
                      <a:pt x="483" y="161"/>
                    </a:lnTo>
                    <a:lnTo>
                      <a:pt x="503" y="150"/>
                    </a:lnTo>
                    <a:lnTo>
                      <a:pt x="513" y="153"/>
                    </a:lnTo>
                    <a:lnTo>
                      <a:pt x="517" y="154"/>
                    </a:lnTo>
                    <a:lnTo>
                      <a:pt x="523" y="154"/>
                    </a:lnTo>
                    <a:lnTo>
                      <a:pt x="528" y="157"/>
                    </a:lnTo>
                    <a:lnTo>
                      <a:pt x="527" y="161"/>
                    </a:lnTo>
                    <a:lnTo>
                      <a:pt x="525" y="166"/>
                    </a:lnTo>
                    <a:lnTo>
                      <a:pt x="522" y="170"/>
                    </a:lnTo>
                    <a:lnTo>
                      <a:pt x="519" y="174"/>
                    </a:lnTo>
                    <a:lnTo>
                      <a:pt x="517" y="178"/>
                    </a:lnTo>
                    <a:lnTo>
                      <a:pt x="519" y="186"/>
                    </a:lnTo>
                    <a:lnTo>
                      <a:pt x="522" y="188"/>
                    </a:lnTo>
                    <a:lnTo>
                      <a:pt x="525" y="192"/>
                    </a:lnTo>
                    <a:lnTo>
                      <a:pt x="528" y="202"/>
                    </a:lnTo>
                    <a:lnTo>
                      <a:pt x="524" y="206"/>
                    </a:lnTo>
                    <a:lnTo>
                      <a:pt x="520" y="208"/>
                    </a:lnTo>
                    <a:lnTo>
                      <a:pt x="519" y="211"/>
                    </a:lnTo>
                    <a:lnTo>
                      <a:pt x="516" y="224"/>
                    </a:lnTo>
                    <a:lnTo>
                      <a:pt x="514" y="228"/>
                    </a:lnTo>
                    <a:lnTo>
                      <a:pt x="517" y="231"/>
                    </a:lnTo>
                    <a:lnTo>
                      <a:pt x="522" y="231"/>
                    </a:lnTo>
                    <a:lnTo>
                      <a:pt x="529" y="237"/>
                    </a:lnTo>
                    <a:lnTo>
                      <a:pt x="530" y="241"/>
                    </a:lnTo>
                    <a:lnTo>
                      <a:pt x="534" y="248"/>
                    </a:lnTo>
                    <a:lnTo>
                      <a:pt x="540" y="257"/>
                    </a:lnTo>
                    <a:lnTo>
                      <a:pt x="541" y="262"/>
                    </a:lnTo>
                    <a:lnTo>
                      <a:pt x="545" y="272"/>
                    </a:lnTo>
                    <a:lnTo>
                      <a:pt x="549" y="275"/>
                    </a:lnTo>
                    <a:lnTo>
                      <a:pt x="554" y="279"/>
                    </a:lnTo>
                    <a:lnTo>
                      <a:pt x="561" y="286"/>
                    </a:lnTo>
                    <a:lnTo>
                      <a:pt x="560" y="290"/>
                    </a:lnTo>
                    <a:lnTo>
                      <a:pt x="558" y="295"/>
                    </a:lnTo>
                    <a:lnTo>
                      <a:pt x="558" y="300"/>
                    </a:lnTo>
                    <a:lnTo>
                      <a:pt x="560" y="303"/>
                    </a:lnTo>
                    <a:lnTo>
                      <a:pt x="559" y="308"/>
                    </a:lnTo>
                    <a:lnTo>
                      <a:pt x="559" y="320"/>
                    </a:lnTo>
                    <a:lnTo>
                      <a:pt x="556" y="322"/>
                    </a:lnTo>
                    <a:lnTo>
                      <a:pt x="554" y="322"/>
                    </a:lnTo>
                    <a:lnTo>
                      <a:pt x="542" y="315"/>
                    </a:lnTo>
                    <a:lnTo>
                      <a:pt x="534" y="315"/>
                    </a:lnTo>
                    <a:lnTo>
                      <a:pt x="532" y="317"/>
                    </a:lnTo>
                    <a:lnTo>
                      <a:pt x="531" y="322"/>
                    </a:lnTo>
                    <a:lnTo>
                      <a:pt x="530" y="325"/>
                    </a:lnTo>
                    <a:lnTo>
                      <a:pt x="524" y="325"/>
                    </a:lnTo>
                    <a:lnTo>
                      <a:pt x="521" y="331"/>
                    </a:lnTo>
                    <a:lnTo>
                      <a:pt x="516" y="333"/>
                    </a:lnTo>
                    <a:lnTo>
                      <a:pt x="512" y="336"/>
                    </a:lnTo>
                    <a:lnTo>
                      <a:pt x="510" y="335"/>
                    </a:lnTo>
                    <a:lnTo>
                      <a:pt x="504" y="335"/>
                    </a:lnTo>
                    <a:lnTo>
                      <a:pt x="494" y="343"/>
                    </a:lnTo>
                    <a:lnTo>
                      <a:pt x="492" y="345"/>
                    </a:lnTo>
                    <a:lnTo>
                      <a:pt x="491" y="353"/>
                    </a:lnTo>
                    <a:lnTo>
                      <a:pt x="493" y="361"/>
                    </a:lnTo>
                    <a:lnTo>
                      <a:pt x="491" y="365"/>
                    </a:lnTo>
                    <a:lnTo>
                      <a:pt x="488" y="364"/>
                    </a:lnTo>
                    <a:lnTo>
                      <a:pt x="483" y="368"/>
                    </a:lnTo>
                    <a:lnTo>
                      <a:pt x="476" y="373"/>
                    </a:lnTo>
                    <a:lnTo>
                      <a:pt x="471" y="376"/>
                    </a:lnTo>
                    <a:lnTo>
                      <a:pt x="463" y="376"/>
                    </a:lnTo>
                    <a:lnTo>
                      <a:pt x="460" y="379"/>
                    </a:lnTo>
                    <a:lnTo>
                      <a:pt x="458" y="383"/>
                    </a:lnTo>
                    <a:lnTo>
                      <a:pt x="456" y="385"/>
                    </a:lnTo>
                    <a:lnTo>
                      <a:pt x="449" y="388"/>
                    </a:lnTo>
                    <a:lnTo>
                      <a:pt x="445" y="391"/>
                    </a:lnTo>
                    <a:lnTo>
                      <a:pt x="439" y="398"/>
                    </a:lnTo>
                    <a:lnTo>
                      <a:pt x="426" y="399"/>
                    </a:lnTo>
                    <a:lnTo>
                      <a:pt x="423" y="402"/>
                    </a:lnTo>
                    <a:lnTo>
                      <a:pt x="419" y="403"/>
                    </a:lnTo>
                    <a:lnTo>
                      <a:pt x="411" y="409"/>
                    </a:lnTo>
                    <a:lnTo>
                      <a:pt x="406" y="409"/>
                    </a:lnTo>
                    <a:lnTo>
                      <a:pt x="400" y="405"/>
                    </a:lnTo>
                    <a:lnTo>
                      <a:pt x="398" y="398"/>
                    </a:lnTo>
                    <a:lnTo>
                      <a:pt x="393" y="396"/>
                    </a:lnTo>
                    <a:lnTo>
                      <a:pt x="385" y="389"/>
                    </a:lnTo>
                    <a:lnTo>
                      <a:pt x="383" y="384"/>
                    </a:lnTo>
                    <a:lnTo>
                      <a:pt x="375" y="378"/>
                    </a:lnTo>
                    <a:lnTo>
                      <a:pt x="374" y="374"/>
                    </a:lnTo>
                    <a:lnTo>
                      <a:pt x="364" y="360"/>
                    </a:lnTo>
                    <a:lnTo>
                      <a:pt x="364" y="357"/>
                    </a:lnTo>
                    <a:lnTo>
                      <a:pt x="368" y="351"/>
                    </a:lnTo>
                    <a:lnTo>
                      <a:pt x="367" y="348"/>
                    </a:lnTo>
                    <a:lnTo>
                      <a:pt x="359" y="343"/>
                    </a:lnTo>
                    <a:lnTo>
                      <a:pt x="355" y="342"/>
                    </a:lnTo>
                    <a:lnTo>
                      <a:pt x="352" y="341"/>
                    </a:lnTo>
                    <a:lnTo>
                      <a:pt x="351" y="339"/>
                    </a:lnTo>
                    <a:lnTo>
                      <a:pt x="349" y="332"/>
                    </a:lnTo>
                    <a:lnTo>
                      <a:pt x="345" y="332"/>
                    </a:lnTo>
                    <a:lnTo>
                      <a:pt x="343" y="330"/>
                    </a:lnTo>
                    <a:lnTo>
                      <a:pt x="342" y="325"/>
                    </a:lnTo>
                    <a:lnTo>
                      <a:pt x="344" y="319"/>
                    </a:lnTo>
                    <a:lnTo>
                      <a:pt x="346" y="305"/>
                    </a:lnTo>
                    <a:lnTo>
                      <a:pt x="344" y="299"/>
                    </a:lnTo>
                    <a:lnTo>
                      <a:pt x="338" y="293"/>
                    </a:lnTo>
                    <a:lnTo>
                      <a:pt x="336" y="288"/>
                    </a:lnTo>
                    <a:lnTo>
                      <a:pt x="322" y="289"/>
                    </a:lnTo>
                    <a:lnTo>
                      <a:pt x="318" y="286"/>
                    </a:lnTo>
                    <a:lnTo>
                      <a:pt x="313" y="285"/>
                    </a:lnTo>
                    <a:lnTo>
                      <a:pt x="310" y="279"/>
                    </a:lnTo>
                    <a:lnTo>
                      <a:pt x="306" y="279"/>
                    </a:lnTo>
                    <a:lnTo>
                      <a:pt x="303" y="282"/>
                    </a:lnTo>
                    <a:lnTo>
                      <a:pt x="300" y="290"/>
                    </a:lnTo>
                    <a:lnTo>
                      <a:pt x="296" y="291"/>
                    </a:lnTo>
                    <a:lnTo>
                      <a:pt x="295" y="289"/>
                    </a:lnTo>
                    <a:lnTo>
                      <a:pt x="293" y="279"/>
                    </a:lnTo>
                    <a:lnTo>
                      <a:pt x="289" y="277"/>
                    </a:lnTo>
                    <a:lnTo>
                      <a:pt x="284" y="272"/>
                    </a:lnTo>
                    <a:lnTo>
                      <a:pt x="281" y="263"/>
                    </a:lnTo>
                    <a:lnTo>
                      <a:pt x="270" y="262"/>
                    </a:lnTo>
                    <a:lnTo>
                      <a:pt x="269" y="265"/>
                    </a:lnTo>
                    <a:lnTo>
                      <a:pt x="262" y="265"/>
                    </a:lnTo>
                    <a:lnTo>
                      <a:pt x="257" y="263"/>
                    </a:lnTo>
                    <a:lnTo>
                      <a:pt x="254" y="262"/>
                    </a:lnTo>
                    <a:lnTo>
                      <a:pt x="248" y="267"/>
                    </a:lnTo>
                    <a:lnTo>
                      <a:pt x="244" y="267"/>
                    </a:lnTo>
                    <a:lnTo>
                      <a:pt x="241" y="265"/>
                    </a:lnTo>
                    <a:lnTo>
                      <a:pt x="233" y="270"/>
                    </a:lnTo>
                    <a:lnTo>
                      <a:pt x="229" y="271"/>
                    </a:lnTo>
                    <a:lnTo>
                      <a:pt x="226" y="279"/>
                    </a:lnTo>
                    <a:lnTo>
                      <a:pt x="221" y="282"/>
                    </a:lnTo>
                    <a:lnTo>
                      <a:pt x="214" y="282"/>
                    </a:lnTo>
                    <a:lnTo>
                      <a:pt x="212" y="284"/>
                    </a:lnTo>
                    <a:lnTo>
                      <a:pt x="214" y="293"/>
                    </a:lnTo>
                    <a:lnTo>
                      <a:pt x="210" y="305"/>
                    </a:lnTo>
                    <a:lnTo>
                      <a:pt x="207" y="319"/>
                    </a:lnTo>
                    <a:lnTo>
                      <a:pt x="203" y="333"/>
                    </a:lnTo>
                    <a:lnTo>
                      <a:pt x="202" y="346"/>
                    </a:lnTo>
                    <a:lnTo>
                      <a:pt x="199" y="350"/>
                    </a:lnTo>
                    <a:lnTo>
                      <a:pt x="200" y="352"/>
                    </a:lnTo>
                    <a:lnTo>
                      <a:pt x="204" y="355"/>
                    </a:lnTo>
                    <a:lnTo>
                      <a:pt x="209" y="356"/>
                    </a:lnTo>
                    <a:lnTo>
                      <a:pt x="212" y="357"/>
                    </a:lnTo>
                    <a:lnTo>
                      <a:pt x="217" y="358"/>
                    </a:lnTo>
                    <a:lnTo>
                      <a:pt x="220" y="358"/>
                    </a:lnTo>
                    <a:lnTo>
                      <a:pt x="226" y="353"/>
                    </a:lnTo>
                    <a:lnTo>
                      <a:pt x="228" y="353"/>
                    </a:lnTo>
                    <a:lnTo>
                      <a:pt x="229" y="363"/>
                    </a:lnTo>
                    <a:lnTo>
                      <a:pt x="228" y="367"/>
                    </a:lnTo>
                    <a:lnTo>
                      <a:pt x="228" y="375"/>
                    </a:lnTo>
                    <a:lnTo>
                      <a:pt x="224" y="391"/>
                    </a:lnTo>
                    <a:lnTo>
                      <a:pt x="222" y="393"/>
                    </a:lnTo>
                    <a:lnTo>
                      <a:pt x="219" y="394"/>
                    </a:lnTo>
                    <a:lnTo>
                      <a:pt x="212" y="391"/>
                    </a:lnTo>
                    <a:lnTo>
                      <a:pt x="209" y="394"/>
                    </a:lnTo>
                    <a:lnTo>
                      <a:pt x="209" y="399"/>
                    </a:lnTo>
                    <a:lnTo>
                      <a:pt x="218" y="413"/>
                    </a:lnTo>
                    <a:lnTo>
                      <a:pt x="218" y="418"/>
                    </a:lnTo>
                    <a:lnTo>
                      <a:pt x="220" y="422"/>
                    </a:lnTo>
                    <a:lnTo>
                      <a:pt x="221" y="439"/>
                    </a:lnTo>
                    <a:lnTo>
                      <a:pt x="223" y="441"/>
                    </a:lnTo>
                    <a:lnTo>
                      <a:pt x="227" y="446"/>
                    </a:lnTo>
                    <a:lnTo>
                      <a:pt x="228" y="451"/>
                    </a:lnTo>
                    <a:lnTo>
                      <a:pt x="232" y="461"/>
                    </a:lnTo>
                    <a:lnTo>
                      <a:pt x="233" y="467"/>
                    </a:lnTo>
                    <a:lnTo>
                      <a:pt x="241" y="477"/>
                    </a:lnTo>
                    <a:lnTo>
                      <a:pt x="232" y="480"/>
                    </a:lnTo>
                    <a:lnTo>
                      <a:pt x="213" y="484"/>
                    </a:lnTo>
                    <a:lnTo>
                      <a:pt x="211" y="488"/>
                    </a:lnTo>
                    <a:lnTo>
                      <a:pt x="207" y="488"/>
                    </a:lnTo>
                    <a:lnTo>
                      <a:pt x="203" y="490"/>
                    </a:lnTo>
                    <a:lnTo>
                      <a:pt x="185" y="491"/>
                    </a:lnTo>
                    <a:lnTo>
                      <a:pt x="176" y="486"/>
                    </a:lnTo>
                    <a:lnTo>
                      <a:pt x="173" y="488"/>
                    </a:lnTo>
                    <a:lnTo>
                      <a:pt x="167" y="489"/>
                    </a:lnTo>
                    <a:lnTo>
                      <a:pt x="162" y="493"/>
                    </a:lnTo>
                    <a:lnTo>
                      <a:pt x="162" y="503"/>
                    </a:lnTo>
                    <a:lnTo>
                      <a:pt x="161" y="511"/>
                    </a:lnTo>
                    <a:lnTo>
                      <a:pt x="158" y="513"/>
                    </a:lnTo>
                    <a:lnTo>
                      <a:pt x="156" y="513"/>
                    </a:lnTo>
                    <a:lnTo>
                      <a:pt x="150" y="510"/>
                    </a:lnTo>
                    <a:lnTo>
                      <a:pt x="147" y="510"/>
                    </a:lnTo>
                    <a:lnTo>
                      <a:pt x="141" y="518"/>
                    </a:lnTo>
                    <a:lnTo>
                      <a:pt x="141" y="522"/>
                    </a:lnTo>
                    <a:lnTo>
                      <a:pt x="144" y="527"/>
                    </a:lnTo>
                    <a:lnTo>
                      <a:pt x="144" y="537"/>
                    </a:lnTo>
                    <a:lnTo>
                      <a:pt x="141" y="539"/>
                    </a:lnTo>
                    <a:lnTo>
                      <a:pt x="136" y="541"/>
                    </a:lnTo>
                    <a:lnTo>
                      <a:pt x="133" y="549"/>
                    </a:lnTo>
                    <a:lnTo>
                      <a:pt x="138" y="561"/>
                    </a:lnTo>
                    <a:lnTo>
                      <a:pt x="138" y="563"/>
                    </a:lnTo>
                    <a:lnTo>
                      <a:pt x="135" y="568"/>
                    </a:lnTo>
                    <a:lnTo>
                      <a:pt x="134" y="571"/>
                    </a:lnTo>
                    <a:lnTo>
                      <a:pt x="136" y="572"/>
                    </a:lnTo>
                    <a:lnTo>
                      <a:pt x="144" y="574"/>
                    </a:lnTo>
                    <a:lnTo>
                      <a:pt x="146" y="579"/>
                    </a:lnTo>
                    <a:lnTo>
                      <a:pt x="147" y="583"/>
                    </a:lnTo>
                    <a:lnTo>
                      <a:pt x="151" y="588"/>
                    </a:lnTo>
                    <a:lnTo>
                      <a:pt x="152" y="591"/>
                    </a:lnTo>
                    <a:lnTo>
                      <a:pt x="145" y="604"/>
                    </a:lnTo>
                    <a:lnTo>
                      <a:pt x="145" y="612"/>
                    </a:lnTo>
                    <a:lnTo>
                      <a:pt x="146" y="615"/>
                    </a:lnTo>
                    <a:lnTo>
                      <a:pt x="143" y="635"/>
                    </a:lnTo>
                    <a:lnTo>
                      <a:pt x="141" y="638"/>
                    </a:lnTo>
                    <a:lnTo>
                      <a:pt x="134" y="650"/>
                    </a:lnTo>
                    <a:lnTo>
                      <a:pt x="134" y="655"/>
                    </a:lnTo>
                    <a:lnTo>
                      <a:pt x="131" y="658"/>
                    </a:lnTo>
                    <a:lnTo>
                      <a:pt x="133" y="675"/>
                    </a:lnTo>
                    <a:lnTo>
                      <a:pt x="127" y="678"/>
                    </a:lnTo>
                    <a:lnTo>
                      <a:pt x="124" y="678"/>
                    </a:lnTo>
                    <a:lnTo>
                      <a:pt x="120" y="675"/>
                    </a:lnTo>
                    <a:lnTo>
                      <a:pt x="119" y="674"/>
                    </a:lnTo>
                    <a:lnTo>
                      <a:pt x="114" y="679"/>
                    </a:lnTo>
                    <a:lnTo>
                      <a:pt x="109" y="679"/>
                    </a:lnTo>
                    <a:lnTo>
                      <a:pt x="107" y="682"/>
                    </a:lnTo>
                    <a:lnTo>
                      <a:pt x="98" y="683"/>
                    </a:lnTo>
                    <a:lnTo>
                      <a:pt x="97" y="684"/>
                    </a:lnTo>
                    <a:lnTo>
                      <a:pt x="95" y="685"/>
                    </a:lnTo>
                    <a:lnTo>
                      <a:pt x="93" y="692"/>
                    </a:lnTo>
                    <a:lnTo>
                      <a:pt x="92" y="697"/>
                    </a:lnTo>
                    <a:lnTo>
                      <a:pt x="90" y="698"/>
                    </a:lnTo>
                    <a:lnTo>
                      <a:pt x="85" y="700"/>
                    </a:lnTo>
                    <a:lnTo>
                      <a:pt x="69" y="703"/>
                    </a:lnTo>
                    <a:lnTo>
                      <a:pt x="66" y="700"/>
                    </a:lnTo>
                    <a:lnTo>
                      <a:pt x="63" y="702"/>
                    </a:lnTo>
                    <a:lnTo>
                      <a:pt x="56" y="700"/>
                    </a:lnTo>
                    <a:lnTo>
                      <a:pt x="53" y="698"/>
                    </a:lnTo>
                    <a:lnTo>
                      <a:pt x="47" y="700"/>
                    </a:lnTo>
                    <a:lnTo>
                      <a:pt x="43" y="697"/>
                    </a:lnTo>
                    <a:lnTo>
                      <a:pt x="34" y="694"/>
                    </a:lnTo>
                    <a:lnTo>
                      <a:pt x="33" y="688"/>
                    </a:lnTo>
                    <a:lnTo>
                      <a:pt x="27" y="686"/>
                    </a:lnTo>
                    <a:lnTo>
                      <a:pt x="26" y="684"/>
                    </a:lnTo>
                    <a:lnTo>
                      <a:pt x="26" y="681"/>
                    </a:lnTo>
                    <a:lnTo>
                      <a:pt x="28" y="676"/>
                    </a:lnTo>
                    <a:lnTo>
                      <a:pt x="17" y="672"/>
                    </a:lnTo>
                    <a:lnTo>
                      <a:pt x="14" y="674"/>
                    </a:lnTo>
                    <a:lnTo>
                      <a:pt x="11" y="682"/>
                    </a:lnTo>
                    <a:lnTo>
                      <a:pt x="4" y="685"/>
                    </a:lnTo>
                    <a:lnTo>
                      <a:pt x="4" y="686"/>
                    </a:lnTo>
                    <a:lnTo>
                      <a:pt x="4" y="696"/>
                    </a:lnTo>
                    <a:lnTo>
                      <a:pt x="3" y="699"/>
                    </a:lnTo>
                    <a:lnTo>
                      <a:pt x="2" y="706"/>
                    </a:lnTo>
                    <a:lnTo>
                      <a:pt x="5" y="707"/>
                    </a:lnTo>
                    <a:lnTo>
                      <a:pt x="9" y="713"/>
                    </a:lnTo>
                    <a:lnTo>
                      <a:pt x="10" y="718"/>
                    </a:lnTo>
                    <a:lnTo>
                      <a:pt x="11" y="726"/>
                    </a:lnTo>
                    <a:lnTo>
                      <a:pt x="14" y="730"/>
                    </a:lnTo>
                    <a:lnTo>
                      <a:pt x="11" y="734"/>
                    </a:lnTo>
                    <a:lnTo>
                      <a:pt x="4" y="736"/>
                    </a:lnTo>
                    <a:lnTo>
                      <a:pt x="2" y="743"/>
                    </a:lnTo>
                    <a:lnTo>
                      <a:pt x="0" y="746"/>
                    </a:lnTo>
                    <a:lnTo>
                      <a:pt x="0" y="750"/>
                    </a:lnTo>
                    <a:lnTo>
                      <a:pt x="6" y="753"/>
                    </a:lnTo>
                    <a:lnTo>
                      <a:pt x="11" y="756"/>
                    </a:lnTo>
                    <a:lnTo>
                      <a:pt x="15" y="759"/>
                    </a:lnTo>
                    <a:lnTo>
                      <a:pt x="17" y="765"/>
                    </a:lnTo>
                    <a:lnTo>
                      <a:pt x="21" y="767"/>
                    </a:lnTo>
                    <a:lnTo>
                      <a:pt x="31" y="767"/>
                    </a:lnTo>
                    <a:lnTo>
                      <a:pt x="35" y="764"/>
                    </a:lnTo>
                    <a:lnTo>
                      <a:pt x="44" y="765"/>
                    </a:lnTo>
                    <a:lnTo>
                      <a:pt x="52" y="770"/>
                    </a:lnTo>
                    <a:lnTo>
                      <a:pt x="53" y="771"/>
                    </a:lnTo>
                    <a:lnTo>
                      <a:pt x="52" y="772"/>
                    </a:lnTo>
                    <a:lnTo>
                      <a:pt x="52" y="774"/>
                    </a:lnTo>
                    <a:lnTo>
                      <a:pt x="50" y="776"/>
                    </a:lnTo>
                    <a:lnTo>
                      <a:pt x="50" y="778"/>
                    </a:lnTo>
                    <a:lnTo>
                      <a:pt x="51" y="778"/>
                    </a:lnTo>
                    <a:lnTo>
                      <a:pt x="62" y="778"/>
                    </a:lnTo>
                    <a:lnTo>
                      <a:pt x="62" y="777"/>
                    </a:lnTo>
                    <a:lnTo>
                      <a:pt x="65" y="776"/>
                    </a:lnTo>
                    <a:lnTo>
                      <a:pt x="76" y="781"/>
                    </a:lnTo>
                    <a:lnTo>
                      <a:pt x="84" y="778"/>
                    </a:lnTo>
                    <a:lnTo>
                      <a:pt x="85" y="778"/>
                    </a:lnTo>
                    <a:lnTo>
                      <a:pt x="88" y="779"/>
                    </a:lnTo>
                    <a:lnTo>
                      <a:pt x="94" y="793"/>
                    </a:lnTo>
                    <a:lnTo>
                      <a:pt x="99" y="796"/>
                    </a:lnTo>
                    <a:lnTo>
                      <a:pt x="106" y="796"/>
                    </a:lnTo>
                    <a:lnTo>
                      <a:pt x="108" y="797"/>
                    </a:lnTo>
                    <a:lnTo>
                      <a:pt x="109" y="802"/>
                    </a:lnTo>
                    <a:lnTo>
                      <a:pt x="105" y="806"/>
                    </a:lnTo>
                    <a:lnTo>
                      <a:pt x="105" y="807"/>
                    </a:lnTo>
                    <a:lnTo>
                      <a:pt x="107" y="810"/>
                    </a:lnTo>
                    <a:lnTo>
                      <a:pt x="107" y="811"/>
                    </a:lnTo>
                    <a:lnTo>
                      <a:pt x="106" y="816"/>
                    </a:lnTo>
                    <a:lnTo>
                      <a:pt x="107" y="818"/>
                    </a:lnTo>
                    <a:lnTo>
                      <a:pt x="107" y="820"/>
                    </a:lnTo>
                    <a:lnTo>
                      <a:pt x="105" y="823"/>
                    </a:lnTo>
                    <a:lnTo>
                      <a:pt x="104" y="824"/>
                    </a:lnTo>
                    <a:lnTo>
                      <a:pt x="105" y="837"/>
                    </a:lnTo>
                    <a:lnTo>
                      <a:pt x="105" y="843"/>
                    </a:lnTo>
                    <a:lnTo>
                      <a:pt x="105" y="847"/>
                    </a:lnTo>
                    <a:lnTo>
                      <a:pt x="106" y="852"/>
                    </a:lnTo>
                    <a:lnTo>
                      <a:pt x="103" y="863"/>
                    </a:lnTo>
                    <a:lnTo>
                      <a:pt x="99" y="874"/>
                    </a:lnTo>
                    <a:lnTo>
                      <a:pt x="102" y="875"/>
                    </a:lnTo>
                    <a:lnTo>
                      <a:pt x="105" y="878"/>
                    </a:lnTo>
                    <a:lnTo>
                      <a:pt x="105" y="880"/>
                    </a:lnTo>
                    <a:lnTo>
                      <a:pt x="104" y="881"/>
                    </a:lnTo>
                    <a:lnTo>
                      <a:pt x="104" y="882"/>
                    </a:lnTo>
                    <a:lnTo>
                      <a:pt x="105" y="883"/>
                    </a:lnTo>
                    <a:lnTo>
                      <a:pt x="106" y="883"/>
                    </a:lnTo>
                    <a:lnTo>
                      <a:pt x="109" y="879"/>
                    </a:lnTo>
                    <a:lnTo>
                      <a:pt x="112" y="878"/>
                    </a:lnTo>
                    <a:lnTo>
                      <a:pt x="113" y="878"/>
                    </a:lnTo>
                    <a:lnTo>
                      <a:pt x="114" y="884"/>
                    </a:lnTo>
                    <a:lnTo>
                      <a:pt x="115" y="884"/>
                    </a:lnTo>
                    <a:lnTo>
                      <a:pt x="117" y="882"/>
                    </a:lnTo>
                    <a:lnTo>
                      <a:pt x="119" y="882"/>
                    </a:lnTo>
                    <a:lnTo>
                      <a:pt x="119" y="883"/>
                    </a:lnTo>
                    <a:lnTo>
                      <a:pt x="117" y="889"/>
                    </a:lnTo>
                    <a:lnTo>
                      <a:pt x="118" y="892"/>
                    </a:lnTo>
                    <a:lnTo>
                      <a:pt x="118" y="893"/>
                    </a:lnTo>
                    <a:lnTo>
                      <a:pt x="116" y="893"/>
                    </a:lnTo>
                    <a:lnTo>
                      <a:pt x="113" y="890"/>
                    </a:lnTo>
                    <a:lnTo>
                      <a:pt x="112" y="890"/>
                    </a:lnTo>
                    <a:lnTo>
                      <a:pt x="110" y="892"/>
                    </a:lnTo>
                    <a:lnTo>
                      <a:pt x="110" y="895"/>
                    </a:lnTo>
                    <a:lnTo>
                      <a:pt x="114" y="894"/>
                    </a:lnTo>
                    <a:lnTo>
                      <a:pt x="114" y="896"/>
                    </a:lnTo>
                    <a:lnTo>
                      <a:pt x="114" y="899"/>
                    </a:lnTo>
                    <a:lnTo>
                      <a:pt x="115" y="901"/>
                    </a:lnTo>
                    <a:lnTo>
                      <a:pt x="110" y="905"/>
                    </a:lnTo>
                    <a:lnTo>
                      <a:pt x="113" y="910"/>
                    </a:lnTo>
                    <a:lnTo>
                      <a:pt x="119" y="914"/>
                    </a:lnTo>
                    <a:lnTo>
                      <a:pt x="120" y="913"/>
                    </a:lnTo>
                    <a:lnTo>
                      <a:pt x="123" y="914"/>
                    </a:lnTo>
                    <a:lnTo>
                      <a:pt x="121" y="917"/>
                    </a:lnTo>
                    <a:lnTo>
                      <a:pt x="123" y="917"/>
                    </a:lnTo>
                    <a:lnTo>
                      <a:pt x="126" y="913"/>
                    </a:lnTo>
                    <a:lnTo>
                      <a:pt x="127" y="911"/>
                    </a:lnTo>
                    <a:lnTo>
                      <a:pt x="139" y="912"/>
                    </a:lnTo>
                    <a:lnTo>
                      <a:pt x="141" y="913"/>
                    </a:lnTo>
                    <a:lnTo>
                      <a:pt x="143" y="915"/>
                    </a:lnTo>
                    <a:lnTo>
                      <a:pt x="144" y="915"/>
                    </a:lnTo>
                    <a:lnTo>
                      <a:pt x="145" y="913"/>
                    </a:lnTo>
                    <a:lnTo>
                      <a:pt x="147" y="912"/>
                    </a:lnTo>
                    <a:lnTo>
                      <a:pt x="148" y="914"/>
                    </a:lnTo>
                    <a:lnTo>
                      <a:pt x="146" y="917"/>
                    </a:lnTo>
                    <a:lnTo>
                      <a:pt x="147" y="919"/>
                    </a:lnTo>
                    <a:lnTo>
                      <a:pt x="150" y="920"/>
                    </a:lnTo>
                    <a:lnTo>
                      <a:pt x="151" y="921"/>
                    </a:lnTo>
                    <a:lnTo>
                      <a:pt x="155" y="923"/>
                    </a:lnTo>
                    <a:lnTo>
                      <a:pt x="156" y="923"/>
                    </a:lnTo>
                    <a:lnTo>
                      <a:pt x="161" y="922"/>
                    </a:lnTo>
                    <a:lnTo>
                      <a:pt x="170" y="919"/>
                    </a:lnTo>
                    <a:lnTo>
                      <a:pt x="177" y="919"/>
                    </a:lnTo>
                    <a:lnTo>
                      <a:pt x="183" y="914"/>
                    </a:lnTo>
                    <a:lnTo>
                      <a:pt x="186" y="915"/>
                    </a:lnTo>
                    <a:lnTo>
                      <a:pt x="187" y="915"/>
                    </a:lnTo>
                    <a:lnTo>
                      <a:pt x="189" y="921"/>
                    </a:lnTo>
                    <a:lnTo>
                      <a:pt x="188" y="925"/>
                    </a:lnTo>
                    <a:lnTo>
                      <a:pt x="188" y="927"/>
                    </a:lnTo>
                    <a:lnTo>
                      <a:pt x="189" y="929"/>
                    </a:lnTo>
                    <a:lnTo>
                      <a:pt x="190" y="929"/>
                    </a:lnTo>
                    <a:lnTo>
                      <a:pt x="196" y="932"/>
                    </a:lnTo>
                    <a:lnTo>
                      <a:pt x="200" y="935"/>
                    </a:lnTo>
                    <a:lnTo>
                      <a:pt x="203" y="936"/>
                    </a:lnTo>
                    <a:lnTo>
                      <a:pt x="207" y="936"/>
                    </a:lnTo>
                    <a:lnTo>
                      <a:pt x="210" y="937"/>
                    </a:lnTo>
                    <a:lnTo>
                      <a:pt x="218" y="947"/>
                    </a:lnTo>
                    <a:lnTo>
                      <a:pt x="219" y="952"/>
                    </a:lnTo>
                    <a:lnTo>
                      <a:pt x="221" y="962"/>
                    </a:lnTo>
                    <a:lnTo>
                      <a:pt x="222" y="963"/>
                    </a:lnTo>
                    <a:lnTo>
                      <a:pt x="226" y="964"/>
                    </a:lnTo>
                    <a:lnTo>
                      <a:pt x="227" y="966"/>
                    </a:lnTo>
                    <a:lnTo>
                      <a:pt x="223" y="967"/>
                    </a:lnTo>
                    <a:lnTo>
                      <a:pt x="223" y="968"/>
                    </a:lnTo>
                    <a:lnTo>
                      <a:pt x="227" y="969"/>
                    </a:lnTo>
                    <a:lnTo>
                      <a:pt x="229" y="973"/>
                    </a:lnTo>
                    <a:lnTo>
                      <a:pt x="231" y="973"/>
                    </a:lnTo>
                    <a:lnTo>
                      <a:pt x="232" y="973"/>
                    </a:lnTo>
                    <a:lnTo>
                      <a:pt x="233" y="975"/>
                    </a:lnTo>
                    <a:lnTo>
                      <a:pt x="238" y="978"/>
                    </a:lnTo>
                    <a:lnTo>
                      <a:pt x="248" y="981"/>
                    </a:lnTo>
                    <a:lnTo>
                      <a:pt x="253" y="976"/>
                    </a:lnTo>
                    <a:lnTo>
                      <a:pt x="258" y="979"/>
                    </a:lnTo>
                    <a:lnTo>
                      <a:pt x="261" y="979"/>
                    </a:lnTo>
                    <a:lnTo>
                      <a:pt x="265" y="979"/>
                    </a:lnTo>
                    <a:lnTo>
                      <a:pt x="270" y="976"/>
                    </a:lnTo>
                    <a:lnTo>
                      <a:pt x="271" y="974"/>
                    </a:lnTo>
                    <a:lnTo>
                      <a:pt x="272" y="977"/>
                    </a:lnTo>
                    <a:lnTo>
                      <a:pt x="273" y="982"/>
                    </a:lnTo>
                    <a:lnTo>
                      <a:pt x="274" y="979"/>
                    </a:lnTo>
                    <a:lnTo>
                      <a:pt x="276" y="973"/>
                    </a:lnTo>
                    <a:lnTo>
                      <a:pt x="279" y="967"/>
                    </a:lnTo>
                    <a:lnTo>
                      <a:pt x="278" y="961"/>
                    </a:lnTo>
                    <a:lnTo>
                      <a:pt x="276" y="957"/>
                    </a:lnTo>
                    <a:lnTo>
                      <a:pt x="280" y="956"/>
                    </a:lnTo>
                    <a:lnTo>
                      <a:pt x="284" y="956"/>
                    </a:lnTo>
                    <a:lnTo>
                      <a:pt x="284" y="954"/>
                    </a:lnTo>
                    <a:lnTo>
                      <a:pt x="282" y="948"/>
                    </a:lnTo>
                    <a:lnTo>
                      <a:pt x="284" y="945"/>
                    </a:lnTo>
                    <a:lnTo>
                      <a:pt x="285" y="945"/>
                    </a:lnTo>
                    <a:lnTo>
                      <a:pt x="296" y="951"/>
                    </a:lnTo>
                    <a:lnTo>
                      <a:pt x="301" y="951"/>
                    </a:lnTo>
                    <a:lnTo>
                      <a:pt x="304" y="948"/>
                    </a:lnTo>
                    <a:lnTo>
                      <a:pt x="306" y="943"/>
                    </a:lnTo>
                    <a:lnTo>
                      <a:pt x="307" y="938"/>
                    </a:lnTo>
                    <a:lnTo>
                      <a:pt x="311" y="943"/>
                    </a:lnTo>
                    <a:lnTo>
                      <a:pt x="313" y="946"/>
                    </a:lnTo>
                    <a:lnTo>
                      <a:pt x="313" y="952"/>
                    </a:lnTo>
                    <a:lnTo>
                      <a:pt x="312" y="954"/>
                    </a:lnTo>
                    <a:lnTo>
                      <a:pt x="314" y="953"/>
                    </a:lnTo>
                    <a:lnTo>
                      <a:pt x="321" y="944"/>
                    </a:lnTo>
                    <a:lnTo>
                      <a:pt x="324" y="940"/>
                    </a:lnTo>
                    <a:lnTo>
                      <a:pt x="328" y="937"/>
                    </a:lnTo>
                    <a:lnTo>
                      <a:pt x="330" y="936"/>
                    </a:lnTo>
                    <a:lnTo>
                      <a:pt x="330" y="932"/>
                    </a:lnTo>
                    <a:lnTo>
                      <a:pt x="334" y="933"/>
                    </a:lnTo>
                    <a:lnTo>
                      <a:pt x="334" y="934"/>
                    </a:lnTo>
                    <a:lnTo>
                      <a:pt x="335" y="934"/>
                    </a:lnTo>
                    <a:lnTo>
                      <a:pt x="337" y="932"/>
                    </a:lnTo>
                    <a:lnTo>
                      <a:pt x="341" y="932"/>
                    </a:lnTo>
                    <a:lnTo>
                      <a:pt x="342" y="935"/>
                    </a:lnTo>
                    <a:lnTo>
                      <a:pt x="346" y="938"/>
                    </a:lnTo>
                    <a:lnTo>
                      <a:pt x="344" y="945"/>
                    </a:lnTo>
                    <a:lnTo>
                      <a:pt x="342" y="948"/>
                    </a:lnTo>
                    <a:lnTo>
                      <a:pt x="342" y="952"/>
                    </a:lnTo>
                    <a:lnTo>
                      <a:pt x="345" y="961"/>
                    </a:lnTo>
                    <a:lnTo>
                      <a:pt x="348" y="964"/>
                    </a:lnTo>
                    <a:lnTo>
                      <a:pt x="349" y="967"/>
                    </a:lnTo>
                    <a:lnTo>
                      <a:pt x="351" y="983"/>
                    </a:lnTo>
                    <a:lnTo>
                      <a:pt x="353" y="987"/>
                    </a:lnTo>
                    <a:lnTo>
                      <a:pt x="354" y="998"/>
                    </a:lnTo>
                    <a:lnTo>
                      <a:pt x="357" y="1006"/>
                    </a:lnTo>
                    <a:lnTo>
                      <a:pt x="358" y="1012"/>
                    </a:lnTo>
                    <a:lnTo>
                      <a:pt x="356" y="1016"/>
                    </a:lnTo>
                    <a:lnTo>
                      <a:pt x="357" y="1024"/>
                    </a:lnTo>
                    <a:lnTo>
                      <a:pt x="364" y="1030"/>
                    </a:lnTo>
                    <a:lnTo>
                      <a:pt x="362" y="1043"/>
                    </a:lnTo>
                    <a:lnTo>
                      <a:pt x="363" y="1057"/>
                    </a:lnTo>
                    <a:lnTo>
                      <a:pt x="371" y="1068"/>
                    </a:lnTo>
                    <a:lnTo>
                      <a:pt x="371" y="1074"/>
                    </a:lnTo>
                    <a:lnTo>
                      <a:pt x="373" y="1078"/>
                    </a:lnTo>
                    <a:lnTo>
                      <a:pt x="369" y="1091"/>
                    </a:lnTo>
                    <a:lnTo>
                      <a:pt x="371" y="1107"/>
                    </a:lnTo>
                    <a:lnTo>
                      <a:pt x="376" y="1116"/>
                    </a:lnTo>
                    <a:lnTo>
                      <a:pt x="374" y="1118"/>
                    </a:lnTo>
                    <a:lnTo>
                      <a:pt x="373" y="1122"/>
                    </a:lnTo>
                    <a:lnTo>
                      <a:pt x="373" y="1129"/>
                    </a:lnTo>
                    <a:lnTo>
                      <a:pt x="371" y="1133"/>
                    </a:lnTo>
                    <a:lnTo>
                      <a:pt x="371" y="1136"/>
                    </a:lnTo>
                    <a:lnTo>
                      <a:pt x="375" y="1145"/>
                    </a:lnTo>
                    <a:lnTo>
                      <a:pt x="371" y="1162"/>
                    </a:lnTo>
                    <a:lnTo>
                      <a:pt x="372" y="1172"/>
                    </a:lnTo>
                    <a:lnTo>
                      <a:pt x="374" y="1178"/>
                    </a:lnTo>
                    <a:lnTo>
                      <a:pt x="374" y="1184"/>
                    </a:lnTo>
                    <a:lnTo>
                      <a:pt x="372" y="1191"/>
                    </a:lnTo>
                    <a:lnTo>
                      <a:pt x="366" y="1199"/>
                    </a:lnTo>
                    <a:lnTo>
                      <a:pt x="366" y="1201"/>
                    </a:lnTo>
                    <a:lnTo>
                      <a:pt x="367" y="1214"/>
                    </a:lnTo>
                    <a:lnTo>
                      <a:pt x="373" y="1223"/>
                    </a:lnTo>
                    <a:lnTo>
                      <a:pt x="373" y="1233"/>
                    </a:lnTo>
                    <a:lnTo>
                      <a:pt x="373" y="1234"/>
                    </a:lnTo>
                    <a:lnTo>
                      <a:pt x="369" y="1235"/>
                    </a:lnTo>
                    <a:lnTo>
                      <a:pt x="367" y="1241"/>
                    </a:lnTo>
                    <a:lnTo>
                      <a:pt x="364" y="1243"/>
                    </a:lnTo>
                    <a:lnTo>
                      <a:pt x="357" y="1244"/>
                    </a:lnTo>
                    <a:lnTo>
                      <a:pt x="353" y="1241"/>
                    </a:lnTo>
                    <a:lnTo>
                      <a:pt x="345" y="1246"/>
                    </a:lnTo>
                    <a:lnTo>
                      <a:pt x="343" y="1252"/>
                    </a:lnTo>
                    <a:lnTo>
                      <a:pt x="340" y="1250"/>
                    </a:lnTo>
                    <a:lnTo>
                      <a:pt x="338" y="1246"/>
                    </a:lnTo>
                    <a:lnTo>
                      <a:pt x="333" y="1244"/>
                    </a:lnTo>
                    <a:lnTo>
                      <a:pt x="327" y="1242"/>
                    </a:lnTo>
                    <a:lnTo>
                      <a:pt x="318" y="1243"/>
                    </a:lnTo>
                    <a:lnTo>
                      <a:pt x="315" y="1244"/>
                    </a:lnTo>
                    <a:lnTo>
                      <a:pt x="312" y="1252"/>
                    </a:lnTo>
                    <a:lnTo>
                      <a:pt x="309" y="1252"/>
                    </a:lnTo>
                    <a:lnTo>
                      <a:pt x="302" y="1251"/>
                    </a:lnTo>
                    <a:lnTo>
                      <a:pt x="300" y="1246"/>
                    </a:lnTo>
                    <a:lnTo>
                      <a:pt x="297" y="1246"/>
                    </a:lnTo>
                    <a:lnTo>
                      <a:pt x="294" y="1247"/>
                    </a:lnTo>
                    <a:lnTo>
                      <a:pt x="286" y="1256"/>
                    </a:lnTo>
                    <a:lnTo>
                      <a:pt x="283" y="1256"/>
                    </a:lnTo>
                    <a:lnTo>
                      <a:pt x="281" y="1259"/>
                    </a:lnTo>
                    <a:lnTo>
                      <a:pt x="261" y="1277"/>
                    </a:lnTo>
                    <a:lnTo>
                      <a:pt x="241" y="1292"/>
                    </a:lnTo>
                    <a:lnTo>
                      <a:pt x="232" y="1304"/>
                    </a:lnTo>
                    <a:lnTo>
                      <a:pt x="232" y="1312"/>
                    </a:lnTo>
                    <a:lnTo>
                      <a:pt x="234" y="1319"/>
                    </a:lnTo>
                    <a:lnTo>
                      <a:pt x="233" y="1325"/>
                    </a:lnTo>
                    <a:lnTo>
                      <a:pt x="227" y="1328"/>
                    </a:lnTo>
                    <a:lnTo>
                      <a:pt x="220" y="1335"/>
                    </a:lnTo>
                    <a:lnTo>
                      <a:pt x="218" y="1341"/>
                    </a:lnTo>
                    <a:lnTo>
                      <a:pt x="218" y="1348"/>
                    </a:lnTo>
                    <a:lnTo>
                      <a:pt x="217" y="1356"/>
                    </a:lnTo>
                    <a:lnTo>
                      <a:pt x="208" y="1367"/>
                    </a:lnTo>
                    <a:lnTo>
                      <a:pt x="201" y="1371"/>
                    </a:lnTo>
                    <a:lnTo>
                      <a:pt x="200" y="1372"/>
                    </a:lnTo>
                    <a:lnTo>
                      <a:pt x="200" y="1379"/>
                    </a:lnTo>
                    <a:lnTo>
                      <a:pt x="201" y="1382"/>
                    </a:lnTo>
                    <a:lnTo>
                      <a:pt x="204" y="1393"/>
                    </a:lnTo>
                    <a:lnTo>
                      <a:pt x="206" y="1406"/>
                    </a:lnTo>
                    <a:lnTo>
                      <a:pt x="202" y="1412"/>
                    </a:lnTo>
                    <a:lnTo>
                      <a:pt x="208" y="1419"/>
                    </a:lnTo>
                    <a:lnTo>
                      <a:pt x="208" y="1422"/>
                    </a:lnTo>
                    <a:lnTo>
                      <a:pt x="204" y="1427"/>
                    </a:lnTo>
                    <a:lnTo>
                      <a:pt x="206" y="1433"/>
                    </a:lnTo>
                    <a:lnTo>
                      <a:pt x="210" y="1438"/>
                    </a:lnTo>
                    <a:lnTo>
                      <a:pt x="212" y="1439"/>
                    </a:lnTo>
                    <a:lnTo>
                      <a:pt x="216" y="1439"/>
                    </a:lnTo>
                    <a:lnTo>
                      <a:pt x="221" y="1433"/>
                    </a:lnTo>
                    <a:lnTo>
                      <a:pt x="226" y="1437"/>
                    </a:lnTo>
                    <a:lnTo>
                      <a:pt x="231" y="1450"/>
                    </a:lnTo>
                    <a:lnTo>
                      <a:pt x="233" y="1449"/>
                    </a:lnTo>
                    <a:lnTo>
                      <a:pt x="234" y="1452"/>
                    </a:lnTo>
                    <a:lnTo>
                      <a:pt x="234" y="1457"/>
                    </a:lnTo>
                    <a:lnTo>
                      <a:pt x="233" y="1461"/>
                    </a:lnTo>
                    <a:lnTo>
                      <a:pt x="235" y="1465"/>
                    </a:lnTo>
                    <a:lnTo>
                      <a:pt x="241" y="1471"/>
                    </a:lnTo>
                    <a:lnTo>
                      <a:pt x="245" y="1468"/>
                    </a:lnTo>
                    <a:lnTo>
                      <a:pt x="250" y="1469"/>
                    </a:lnTo>
                    <a:lnTo>
                      <a:pt x="255" y="1471"/>
                    </a:lnTo>
                    <a:lnTo>
                      <a:pt x="260" y="1478"/>
                    </a:lnTo>
                    <a:lnTo>
                      <a:pt x="263" y="1485"/>
                    </a:lnTo>
                    <a:lnTo>
                      <a:pt x="265" y="1503"/>
                    </a:lnTo>
                    <a:lnTo>
                      <a:pt x="268" y="1507"/>
                    </a:lnTo>
                    <a:lnTo>
                      <a:pt x="276" y="1519"/>
                    </a:lnTo>
                    <a:lnTo>
                      <a:pt x="282" y="1519"/>
                    </a:lnTo>
                    <a:lnTo>
                      <a:pt x="284" y="1517"/>
                    </a:lnTo>
                    <a:lnTo>
                      <a:pt x="285" y="1514"/>
                    </a:lnTo>
                    <a:lnTo>
                      <a:pt x="286" y="1506"/>
                    </a:lnTo>
                    <a:lnTo>
                      <a:pt x="292" y="1503"/>
                    </a:lnTo>
                    <a:lnTo>
                      <a:pt x="299" y="1492"/>
                    </a:lnTo>
                    <a:lnTo>
                      <a:pt x="303" y="1489"/>
                    </a:lnTo>
                    <a:lnTo>
                      <a:pt x="307" y="1491"/>
                    </a:lnTo>
                    <a:lnTo>
                      <a:pt x="315" y="1490"/>
                    </a:lnTo>
                    <a:lnTo>
                      <a:pt x="324" y="1497"/>
                    </a:lnTo>
                    <a:lnTo>
                      <a:pt x="330" y="1503"/>
                    </a:lnTo>
                    <a:lnTo>
                      <a:pt x="332" y="1510"/>
                    </a:lnTo>
                    <a:lnTo>
                      <a:pt x="341" y="1521"/>
                    </a:lnTo>
                    <a:lnTo>
                      <a:pt x="342" y="1526"/>
                    </a:lnTo>
                    <a:lnTo>
                      <a:pt x="345" y="1527"/>
                    </a:lnTo>
                    <a:lnTo>
                      <a:pt x="348" y="1527"/>
                    </a:lnTo>
                    <a:lnTo>
                      <a:pt x="355" y="1521"/>
                    </a:lnTo>
                    <a:lnTo>
                      <a:pt x="367" y="1520"/>
                    </a:lnTo>
                    <a:lnTo>
                      <a:pt x="372" y="1514"/>
                    </a:lnTo>
                    <a:lnTo>
                      <a:pt x="376" y="1510"/>
                    </a:lnTo>
                    <a:lnTo>
                      <a:pt x="379" y="1511"/>
                    </a:lnTo>
                    <a:lnTo>
                      <a:pt x="384" y="1519"/>
                    </a:lnTo>
                    <a:lnTo>
                      <a:pt x="385" y="1528"/>
                    </a:lnTo>
                    <a:lnTo>
                      <a:pt x="404" y="1544"/>
                    </a:lnTo>
                    <a:lnTo>
                      <a:pt x="405" y="1545"/>
                    </a:lnTo>
                    <a:lnTo>
                      <a:pt x="404" y="1550"/>
                    </a:lnTo>
                    <a:lnTo>
                      <a:pt x="405" y="1553"/>
                    </a:lnTo>
                    <a:lnTo>
                      <a:pt x="414" y="1552"/>
                    </a:lnTo>
                    <a:lnTo>
                      <a:pt x="420" y="1556"/>
                    </a:lnTo>
                    <a:lnTo>
                      <a:pt x="425" y="1556"/>
                    </a:lnTo>
                    <a:lnTo>
                      <a:pt x="427" y="1557"/>
                    </a:lnTo>
                    <a:lnTo>
                      <a:pt x="429" y="1563"/>
                    </a:lnTo>
                    <a:lnTo>
                      <a:pt x="431" y="1565"/>
                    </a:lnTo>
                    <a:lnTo>
                      <a:pt x="440" y="1564"/>
                    </a:lnTo>
                    <a:lnTo>
                      <a:pt x="444" y="1567"/>
                    </a:lnTo>
                    <a:lnTo>
                      <a:pt x="449" y="1578"/>
                    </a:lnTo>
                    <a:lnTo>
                      <a:pt x="452" y="1583"/>
                    </a:lnTo>
                    <a:lnTo>
                      <a:pt x="452" y="1587"/>
                    </a:lnTo>
                    <a:lnTo>
                      <a:pt x="440" y="1587"/>
                    </a:lnTo>
                    <a:lnTo>
                      <a:pt x="434" y="1593"/>
                    </a:lnTo>
                    <a:lnTo>
                      <a:pt x="428" y="1594"/>
                    </a:lnTo>
                    <a:lnTo>
                      <a:pt x="416" y="1604"/>
                    </a:lnTo>
                    <a:lnTo>
                      <a:pt x="413" y="1612"/>
                    </a:lnTo>
                    <a:lnTo>
                      <a:pt x="409" y="1614"/>
                    </a:lnTo>
                    <a:lnTo>
                      <a:pt x="404" y="1620"/>
                    </a:lnTo>
                    <a:lnTo>
                      <a:pt x="397" y="1625"/>
                    </a:lnTo>
                    <a:lnTo>
                      <a:pt x="392" y="1625"/>
                    </a:lnTo>
                    <a:lnTo>
                      <a:pt x="386" y="1629"/>
                    </a:lnTo>
                    <a:lnTo>
                      <a:pt x="378" y="1640"/>
                    </a:lnTo>
                    <a:lnTo>
                      <a:pt x="376" y="1647"/>
                    </a:lnTo>
                    <a:lnTo>
                      <a:pt x="377" y="1649"/>
                    </a:lnTo>
                    <a:lnTo>
                      <a:pt x="384" y="1657"/>
                    </a:lnTo>
                    <a:lnTo>
                      <a:pt x="383" y="1665"/>
                    </a:lnTo>
                    <a:lnTo>
                      <a:pt x="385" y="1666"/>
                    </a:lnTo>
                    <a:lnTo>
                      <a:pt x="386" y="1669"/>
                    </a:lnTo>
                    <a:lnTo>
                      <a:pt x="383" y="1675"/>
                    </a:lnTo>
                    <a:lnTo>
                      <a:pt x="379" y="1676"/>
                    </a:lnTo>
                    <a:lnTo>
                      <a:pt x="368" y="1680"/>
                    </a:lnTo>
                    <a:lnTo>
                      <a:pt x="365" y="1678"/>
                    </a:lnTo>
                    <a:lnTo>
                      <a:pt x="362" y="1678"/>
                    </a:lnTo>
                    <a:lnTo>
                      <a:pt x="358" y="1681"/>
                    </a:lnTo>
                    <a:lnTo>
                      <a:pt x="356" y="1687"/>
                    </a:lnTo>
                    <a:lnTo>
                      <a:pt x="355" y="1691"/>
                    </a:lnTo>
                    <a:lnTo>
                      <a:pt x="353" y="1696"/>
                    </a:lnTo>
                    <a:lnTo>
                      <a:pt x="353" y="1707"/>
                    </a:lnTo>
                    <a:lnTo>
                      <a:pt x="352" y="1710"/>
                    </a:lnTo>
                    <a:lnTo>
                      <a:pt x="356" y="1718"/>
                    </a:lnTo>
                    <a:lnTo>
                      <a:pt x="363" y="1720"/>
                    </a:lnTo>
                    <a:lnTo>
                      <a:pt x="369" y="1728"/>
                    </a:lnTo>
                    <a:lnTo>
                      <a:pt x="371" y="1734"/>
                    </a:lnTo>
                    <a:lnTo>
                      <a:pt x="369" y="1739"/>
                    </a:lnTo>
                    <a:lnTo>
                      <a:pt x="371" y="1747"/>
                    </a:lnTo>
                    <a:lnTo>
                      <a:pt x="374" y="1748"/>
                    </a:lnTo>
                    <a:lnTo>
                      <a:pt x="377" y="1743"/>
                    </a:lnTo>
                    <a:lnTo>
                      <a:pt x="382" y="1743"/>
                    </a:lnTo>
                    <a:lnTo>
                      <a:pt x="388" y="1747"/>
                    </a:lnTo>
                    <a:lnTo>
                      <a:pt x="392" y="1748"/>
                    </a:lnTo>
                    <a:lnTo>
                      <a:pt x="394" y="1750"/>
                    </a:lnTo>
                    <a:lnTo>
                      <a:pt x="396" y="1762"/>
                    </a:lnTo>
                    <a:lnTo>
                      <a:pt x="400" y="1766"/>
                    </a:lnTo>
                    <a:lnTo>
                      <a:pt x="409" y="1779"/>
                    </a:lnTo>
                    <a:lnTo>
                      <a:pt x="409" y="1781"/>
                    </a:lnTo>
                    <a:lnTo>
                      <a:pt x="406" y="1786"/>
                    </a:lnTo>
                    <a:lnTo>
                      <a:pt x="404" y="1795"/>
                    </a:lnTo>
                    <a:lnTo>
                      <a:pt x="406" y="1802"/>
                    </a:lnTo>
                    <a:lnTo>
                      <a:pt x="405" y="1805"/>
                    </a:lnTo>
                    <a:lnTo>
                      <a:pt x="406" y="1807"/>
                    </a:lnTo>
                    <a:lnTo>
                      <a:pt x="413" y="1816"/>
                    </a:lnTo>
                    <a:lnTo>
                      <a:pt x="420" y="1816"/>
                    </a:lnTo>
                    <a:lnTo>
                      <a:pt x="420" y="1819"/>
                    </a:lnTo>
                    <a:lnTo>
                      <a:pt x="418" y="1822"/>
                    </a:lnTo>
                    <a:lnTo>
                      <a:pt x="414" y="1824"/>
                    </a:lnTo>
                    <a:lnTo>
                      <a:pt x="409" y="1830"/>
                    </a:lnTo>
                    <a:lnTo>
                      <a:pt x="406" y="1832"/>
                    </a:lnTo>
                    <a:lnTo>
                      <a:pt x="402" y="1837"/>
                    </a:lnTo>
                    <a:lnTo>
                      <a:pt x="407" y="1846"/>
                    </a:lnTo>
                    <a:lnTo>
                      <a:pt x="416" y="1857"/>
                    </a:lnTo>
                    <a:lnTo>
                      <a:pt x="411" y="1862"/>
                    </a:lnTo>
                    <a:lnTo>
                      <a:pt x="411" y="1866"/>
                    </a:lnTo>
                    <a:lnTo>
                      <a:pt x="416" y="1867"/>
                    </a:lnTo>
                    <a:lnTo>
                      <a:pt x="418" y="1869"/>
                    </a:lnTo>
                    <a:lnTo>
                      <a:pt x="427" y="1866"/>
                    </a:lnTo>
                    <a:lnTo>
                      <a:pt x="435" y="1868"/>
                    </a:lnTo>
                    <a:lnTo>
                      <a:pt x="439" y="1875"/>
                    </a:lnTo>
                    <a:lnTo>
                      <a:pt x="440" y="1883"/>
                    </a:lnTo>
                    <a:lnTo>
                      <a:pt x="442" y="1885"/>
                    </a:lnTo>
                    <a:lnTo>
                      <a:pt x="446" y="1888"/>
                    </a:lnTo>
                    <a:lnTo>
                      <a:pt x="455" y="1894"/>
                    </a:lnTo>
                    <a:lnTo>
                      <a:pt x="457" y="1899"/>
                    </a:lnTo>
                    <a:lnTo>
                      <a:pt x="463" y="1900"/>
                    </a:lnTo>
                    <a:lnTo>
                      <a:pt x="468" y="1905"/>
                    </a:lnTo>
                    <a:lnTo>
                      <a:pt x="469" y="1911"/>
                    </a:lnTo>
                    <a:lnTo>
                      <a:pt x="467" y="1919"/>
                    </a:lnTo>
                    <a:lnTo>
                      <a:pt x="466" y="1924"/>
                    </a:lnTo>
                    <a:lnTo>
                      <a:pt x="470" y="1930"/>
                    </a:lnTo>
                    <a:lnTo>
                      <a:pt x="471" y="1935"/>
                    </a:lnTo>
                    <a:lnTo>
                      <a:pt x="478" y="1942"/>
                    </a:lnTo>
                    <a:lnTo>
                      <a:pt x="480" y="1947"/>
                    </a:lnTo>
                    <a:lnTo>
                      <a:pt x="479" y="1950"/>
                    </a:lnTo>
                    <a:lnTo>
                      <a:pt x="479" y="1959"/>
                    </a:lnTo>
                    <a:lnTo>
                      <a:pt x="478" y="1964"/>
                    </a:lnTo>
                    <a:lnTo>
                      <a:pt x="478" y="1969"/>
                    </a:lnTo>
                    <a:lnTo>
                      <a:pt x="479" y="1972"/>
                    </a:lnTo>
                    <a:lnTo>
                      <a:pt x="482" y="1976"/>
                    </a:lnTo>
                    <a:lnTo>
                      <a:pt x="482" y="1981"/>
                    </a:lnTo>
                    <a:lnTo>
                      <a:pt x="479" y="1987"/>
                    </a:lnTo>
                    <a:lnTo>
                      <a:pt x="481" y="2004"/>
                    </a:lnTo>
                    <a:lnTo>
                      <a:pt x="479" y="2010"/>
                    </a:lnTo>
                    <a:lnTo>
                      <a:pt x="480" y="2012"/>
                    </a:lnTo>
                    <a:lnTo>
                      <a:pt x="488" y="2021"/>
                    </a:lnTo>
                    <a:lnTo>
                      <a:pt x="490" y="2024"/>
                    </a:lnTo>
                    <a:lnTo>
                      <a:pt x="493" y="2029"/>
                    </a:lnTo>
                    <a:lnTo>
                      <a:pt x="500" y="2041"/>
                    </a:lnTo>
                    <a:lnTo>
                      <a:pt x="502" y="2074"/>
                    </a:lnTo>
                    <a:lnTo>
                      <a:pt x="509" y="2072"/>
                    </a:lnTo>
                    <a:lnTo>
                      <a:pt x="514" y="2069"/>
                    </a:lnTo>
                    <a:lnTo>
                      <a:pt x="518" y="2068"/>
                    </a:lnTo>
                    <a:lnTo>
                      <a:pt x="521" y="2068"/>
                    </a:lnTo>
                    <a:lnTo>
                      <a:pt x="529" y="2068"/>
                    </a:lnTo>
                    <a:lnTo>
                      <a:pt x="534" y="2071"/>
                    </a:lnTo>
                    <a:lnTo>
                      <a:pt x="538" y="2074"/>
                    </a:lnTo>
                    <a:lnTo>
                      <a:pt x="541" y="2080"/>
                    </a:lnTo>
                    <a:lnTo>
                      <a:pt x="545" y="2085"/>
                    </a:lnTo>
                    <a:lnTo>
                      <a:pt x="551" y="2086"/>
                    </a:lnTo>
                    <a:lnTo>
                      <a:pt x="563" y="2076"/>
                    </a:lnTo>
                    <a:lnTo>
                      <a:pt x="573" y="2063"/>
                    </a:lnTo>
                    <a:lnTo>
                      <a:pt x="580" y="2055"/>
                    </a:lnTo>
                    <a:lnTo>
                      <a:pt x="586" y="2051"/>
                    </a:lnTo>
                    <a:lnTo>
                      <a:pt x="595" y="2048"/>
                    </a:lnTo>
                    <a:lnTo>
                      <a:pt x="609" y="2041"/>
                    </a:lnTo>
                    <a:lnTo>
                      <a:pt x="614" y="2042"/>
                    </a:lnTo>
                    <a:lnTo>
                      <a:pt x="624" y="2039"/>
                    </a:lnTo>
                    <a:lnTo>
                      <a:pt x="628" y="2035"/>
                    </a:lnTo>
                    <a:lnTo>
                      <a:pt x="634" y="2033"/>
                    </a:lnTo>
                    <a:lnTo>
                      <a:pt x="643" y="2028"/>
                    </a:lnTo>
                    <a:lnTo>
                      <a:pt x="646" y="2022"/>
                    </a:lnTo>
                    <a:lnTo>
                      <a:pt x="648" y="2012"/>
                    </a:lnTo>
                    <a:lnTo>
                      <a:pt x="651" y="2004"/>
                    </a:lnTo>
                    <a:lnTo>
                      <a:pt x="649" y="1993"/>
                    </a:lnTo>
                    <a:lnTo>
                      <a:pt x="649" y="1983"/>
                    </a:lnTo>
                    <a:lnTo>
                      <a:pt x="651" y="1979"/>
                    </a:lnTo>
                    <a:lnTo>
                      <a:pt x="652" y="1973"/>
                    </a:lnTo>
                    <a:lnTo>
                      <a:pt x="654" y="1968"/>
                    </a:lnTo>
                    <a:lnTo>
                      <a:pt x="655" y="1965"/>
                    </a:lnTo>
                    <a:lnTo>
                      <a:pt x="656" y="1964"/>
                    </a:lnTo>
                    <a:lnTo>
                      <a:pt x="661" y="1958"/>
                    </a:lnTo>
                    <a:lnTo>
                      <a:pt x="667" y="1954"/>
                    </a:lnTo>
                    <a:lnTo>
                      <a:pt x="678" y="1950"/>
                    </a:lnTo>
                    <a:lnTo>
                      <a:pt x="690" y="1956"/>
                    </a:lnTo>
                    <a:lnTo>
                      <a:pt x="696" y="1957"/>
                    </a:lnTo>
                    <a:lnTo>
                      <a:pt x="701" y="1959"/>
                    </a:lnTo>
                    <a:lnTo>
                      <a:pt x="709" y="1956"/>
                    </a:lnTo>
                    <a:lnTo>
                      <a:pt x="711" y="1957"/>
                    </a:lnTo>
                    <a:lnTo>
                      <a:pt x="715" y="1959"/>
                    </a:lnTo>
                    <a:lnTo>
                      <a:pt x="723" y="1964"/>
                    </a:lnTo>
                    <a:lnTo>
                      <a:pt x="725" y="1966"/>
                    </a:lnTo>
                    <a:lnTo>
                      <a:pt x="726" y="1971"/>
                    </a:lnTo>
                    <a:lnTo>
                      <a:pt x="729" y="1975"/>
                    </a:lnTo>
                    <a:lnTo>
                      <a:pt x="732" y="1975"/>
                    </a:lnTo>
                    <a:lnTo>
                      <a:pt x="736" y="1971"/>
                    </a:lnTo>
                    <a:lnTo>
                      <a:pt x="738" y="1973"/>
                    </a:lnTo>
                    <a:lnTo>
                      <a:pt x="739" y="1985"/>
                    </a:lnTo>
                    <a:lnTo>
                      <a:pt x="741" y="1987"/>
                    </a:lnTo>
                    <a:lnTo>
                      <a:pt x="748" y="1987"/>
                    </a:lnTo>
                    <a:lnTo>
                      <a:pt x="752" y="1982"/>
                    </a:lnTo>
                    <a:lnTo>
                      <a:pt x="760" y="1986"/>
                    </a:lnTo>
                    <a:lnTo>
                      <a:pt x="761" y="1990"/>
                    </a:lnTo>
                    <a:lnTo>
                      <a:pt x="763" y="1995"/>
                    </a:lnTo>
                    <a:lnTo>
                      <a:pt x="765" y="1998"/>
                    </a:lnTo>
                    <a:lnTo>
                      <a:pt x="761" y="2003"/>
                    </a:lnTo>
                    <a:lnTo>
                      <a:pt x="762" y="2013"/>
                    </a:lnTo>
                    <a:lnTo>
                      <a:pt x="761" y="2019"/>
                    </a:lnTo>
                    <a:lnTo>
                      <a:pt x="754" y="2030"/>
                    </a:lnTo>
                    <a:lnTo>
                      <a:pt x="751" y="2034"/>
                    </a:lnTo>
                    <a:lnTo>
                      <a:pt x="749" y="2037"/>
                    </a:lnTo>
                    <a:lnTo>
                      <a:pt x="741" y="2047"/>
                    </a:lnTo>
                    <a:lnTo>
                      <a:pt x="740" y="2053"/>
                    </a:lnTo>
                    <a:lnTo>
                      <a:pt x="731" y="2063"/>
                    </a:lnTo>
                    <a:lnTo>
                      <a:pt x="727" y="2063"/>
                    </a:lnTo>
                    <a:lnTo>
                      <a:pt x="723" y="2062"/>
                    </a:lnTo>
                    <a:lnTo>
                      <a:pt x="718" y="2063"/>
                    </a:lnTo>
                    <a:lnTo>
                      <a:pt x="713" y="2075"/>
                    </a:lnTo>
                    <a:lnTo>
                      <a:pt x="697" y="2094"/>
                    </a:lnTo>
                    <a:lnTo>
                      <a:pt x="693" y="2107"/>
                    </a:lnTo>
                    <a:lnTo>
                      <a:pt x="687" y="2111"/>
                    </a:lnTo>
                    <a:lnTo>
                      <a:pt x="688" y="2113"/>
                    </a:lnTo>
                    <a:lnTo>
                      <a:pt x="694" y="2113"/>
                    </a:lnTo>
                    <a:lnTo>
                      <a:pt x="697" y="2115"/>
                    </a:lnTo>
                    <a:lnTo>
                      <a:pt x="697" y="2118"/>
                    </a:lnTo>
                    <a:lnTo>
                      <a:pt x="687" y="2132"/>
                    </a:lnTo>
                    <a:lnTo>
                      <a:pt x="689" y="2135"/>
                    </a:lnTo>
                    <a:lnTo>
                      <a:pt x="694" y="2138"/>
                    </a:lnTo>
                    <a:lnTo>
                      <a:pt x="699" y="2144"/>
                    </a:lnTo>
                    <a:lnTo>
                      <a:pt x="701" y="2148"/>
                    </a:lnTo>
                    <a:lnTo>
                      <a:pt x="706" y="2149"/>
                    </a:lnTo>
                    <a:lnTo>
                      <a:pt x="711" y="2156"/>
                    </a:lnTo>
                    <a:lnTo>
                      <a:pt x="713" y="2162"/>
                    </a:lnTo>
                    <a:lnTo>
                      <a:pt x="714" y="2162"/>
                    </a:lnTo>
                    <a:lnTo>
                      <a:pt x="716" y="2162"/>
                    </a:lnTo>
                    <a:lnTo>
                      <a:pt x="723" y="2153"/>
                    </a:lnTo>
                    <a:lnTo>
                      <a:pt x="728" y="2148"/>
                    </a:lnTo>
                    <a:lnTo>
                      <a:pt x="731" y="2153"/>
                    </a:lnTo>
                    <a:lnTo>
                      <a:pt x="736" y="2155"/>
                    </a:lnTo>
                    <a:lnTo>
                      <a:pt x="736" y="2157"/>
                    </a:lnTo>
                    <a:lnTo>
                      <a:pt x="738" y="2159"/>
                    </a:lnTo>
                    <a:lnTo>
                      <a:pt x="752" y="2159"/>
                    </a:lnTo>
                    <a:lnTo>
                      <a:pt x="757" y="2155"/>
                    </a:lnTo>
                    <a:lnTo>
                      <a:pt x="758" y="2152"/>
                    </a:lnTo>
                    <a:lnTo>
                      <a:pt x="768" y="2137"/>
                    </a:lnTo>
                    <a:lnTo>
                      <a:pt x="775" y="2132"/>
                    </a:lnTo>
                    <a:lnTo>
                      <a:pt x="782" y="2127"/>
                    </a:lnTo>
                    <a:lnTo>
                      <a:pt x="787" y="2122"/>
                    </a:lnTo>
                    <a:lnTo>
                      <a:pt x="793" y="2121"/>
                    </a:lnTo>
                    <a:lnTo>
                      <a:pt x="798" y="2117"/>
                    </a:lnTo>
                    <a:lnTo>
                      <a:pt x="800" y="2115"/>
                    </a:lnTo>
                    <a:lnTo>
                      <a:pt x="803" y="2107"/>
                    </a:lnTo>
                    <a:lnTo>
                      <a:pt x="807" y="2104"/>
                    </a:lnTo>
                    <a:lnTo>
                      <a:pt x="815" y="2103"/>
                    </a:lnTo>
                    <a:lnTo>
                      <a:pt x="818" y="2105"/>
                    </a:lnTo>
                    <a:lnTo>
                      <a:pt x="822" y="2105"/>
                    </a:lnTo>
                    <a:lnTo>
                      <a:pt x="833" y="2097"/>
                    </a:lnTo>
                    <a:lnTo>
                      <a:pt x="839" y="2096"/>
                    </a:lnTo>
                    <a:lnTo>
                      <a:pt x="845" y="2091"/>
                    </a:lnTo>
                    <a:lnTo>
                      <a:pt x="848" y="2084"/>
                    </a:lnTo>
                    <a:lnTo>
                      <a:pt x="845" y="2079"/>
                    </a:lnTo>
                    <a:lnTo>
                      <a:pt x="843" y="2075"/>
                    </a:lnTo>
                    <a:lnTo>
                      <a:pt x="842" y="2073"/>
                    </a:lnTo>
                    <a:lnTo>
                      <a:pt x="843" y="2071"/>
                    </a:lnTo>
                    <a:lnTo>
                      <a:pt x="851" y="2064"/>
                    </a:lnTo>
                    <a:lnTo>
                      <a:pt x="851" y="2058"/>
                    </a:lnTo>
                    <a:lnTo>
                      <a:pt x="846" y="2053"/>
                    </a:lnTo>
                    <a:lnTo>
                      <a:pt x="841" y="2052"/>
                    </a:lnTo>
                    <a:lnTo>
                      <a:pt x="830" y="2045"/>
                    </a:lnTo>
                    <a:lnTo>
                      <a:pt x="828" y="2043"/>
                    </a:lnTo>
                    <a:lnTo>
                      <a:pt x="828" y="2041"/>
                    </a:lnTo>
                    <a:lnTo>
                      <a:pt x="830" y="2038"/>
                    </a:lnTo>
                    <a:lnTo>
                      <a:pt x="835" y="2037"/>
                    </a:lnTo>
                    <a:lnTo>
                      <a:pt x="840" y="2030"/>
                    </a:lnTo>
                    <a:lnTo>
                      <a:pt x="848" y="2023"/>
                    </a:lnTo>
                    <a:lnTo>
                      <a:pt x="848" y="2021"/>
                    </a:lnTo>
                    <a:lnTo>
                      <a:pt x="845" y="2018"/>
                    </a:lnTo>
                    <a:lnTo>
                      <a:pt x="845" y="2011"/>
                    </a:lnTo>
                    <a:lnTo>
                      <a:pt x="848" y="2007"/>
                    </a:lnTo>
                    <a:lnTo>
                      <a:pt x="859" y="2000"/>
                    </a:lnTo>
                    <a:lnTo>
                      <a:pt x="864" y="1999"/>
                    </a:lnTo>
                    <a:lnTo>
                      <a:pt x="869" y="1997"/>
                    </a:lnTo>
                    <a:lnTo>
                      <a:pt x="871" y="1995"/>
                    </a:lnTo>
                    <a:lnTo>
                      <a:pt x="879" y="1997"/>
                    </a:lnTo>
                    <a:lnTo>
                      <a:pt x="885" y="2001"/>
                    </a:lnTo>
                    <a:lnTo>
                      <a:pt x="893" y="2012"/>
                    </a:lnTo>
                    <a:lnTo>
                      <a:pt x="889" y="2031"/>
                    </a:lnTo>
                    <a:lnTo>
                      <a:pt x="892" y="2033"/>
                    </a:lnTo>
                    <a:lnTo>
                      <a:pt x="901" y="2038"/>
                    </a:lnTo>
                    <a:lnTo>
                      <a:pt x="903" y="2037"/>
                    </a:lnTo>
                    <a:lnTo>
                      <a:pt x="906" y="2030"/>
                    </a:lnTo>
                    <a:lnTo>
                      <a:pt x="913" y="2029"/>
                    </a:lnTo>
                    <a:lnTo>
                      <a:pt x="918" y="2023"/>
                    </a:lnTo>
                    <a:lnTo>
                      <a:pt x="920" y="2026"/>
                    </a:lnTo>
                    <a:lnTo>
                      <a:pt x="921" y="2032"/>
                    </a:lnTo>
                    <a:lnTo>
                      <a:pt x="925" y="2037"/>
                    </a:lnTo>
                    <a:lnTo>
                      <a:pt x="927" y="2039"/>
                    </a:lnTo>
                    <a:lnTo>
                      <a:pt x="932" y="2038"/>
                    </a:lnTo>
                    <a:lnTo>
                      <a:pt x="934" y="2037"/>
                    </a:lnTo>
                    <a:lnTo>
                      <a:pt x="934" y="2031"/>
                    </a:lnTo>
                    <a:lnTo>
                      <a:pt x="936" y="2024"/>
                    </a:lnTo>
                    <a:lnTo>
                      <a:pt x="942" y="2024"/>
                    </a:lnTo>
                    <a:lnTo>
                      <a:pt x="944" y="2021"/>
                    </a:lnTo>
                    <a:lnTo>
                      <a:pt x="948" y="2022"/>
                    </a:lnTo>
                    <a:lnTo>
                      <a:pt x="949" y="2030"/>
                    </a:lnTo>
                    <a:lnTo>
                      <a:pt x="945" y="2040"/>
                    </a:lnTo>
                    <a:lnTo>
                      <a:pt x="945" y="2044"/>
                    </a:lnTo>
                    <a:lnTo>
                      <a:pt x="953" y="2058"/>
                    </a:lnTo>
                    <a:lnTo>
                      <a:pt x="959" y="2061"/>
                    </a:lnTo>
                    <a:lnTo>
                      <a:pt x="963" y="2066"/>
                    </a:lnTo>
                    <a:lnTo>
                      <a:pt x="964" y="2081"/>
                    </a:lnTo>
                    <a:lnTo>
                      <a:pt x="963" y="2084"/>
                    </a:lnTo>
                    <a:lnTo>
                      <a:pt x="963" y="2087"/>
                    </a:lnTo>
                    <a:lnTo>
                      <a:pt x="968" y="2093"/>
                    </a:lnTo>
                    <a:lnTo>
                      <a:pt x="973" y="2099"/>
                    </a:lnTo>
                    <a:lnTo>
                      <a:pt x="980" y="2101"/>
                    </a:lnTo>
                    <a:lnTo>
                      <a:pt x="984" y="2099"/>
                    </a:lnTo>
                    <a:lnTo>
                      <a:pt x="987" y="2099"/>
                    </a:lnTo>
                    <a:lnTo>
                      <a:pt x="991" y="2102"/>
                    </a:lnTo>
                    <a:lnTo>
                      <a:pt x="993" y="2105"/>
                    </a:lnTo>
                    <a:lnTo>
                      <a:pt x="987" y="2111"/>
                    </a:lnTo>
                    <a:lnTo>
                      <a:pt x="987" y="2116"/>
                    </a:lnTo>
                    <a:lnTo>
                      <a:pt x="991" y="2118"/>
                    </a:lnTo>
                    <a:lnTo>
                      <a:pt x="997" y="2125"/>
                    </a:lnTo>
                    <a:lnTo>
                      <a:pt x="1009" y="2128"/>
                    </a:lnTo>
                    <a:lnTo>
                      <a:pt x="1017" y="2128"/>
                    </a:lnTo>
                    <a:lnTo>
                      <a:pt x="1030" y="2116"/>
                    </a:lnTo>
                    <a:lnTo>
                      <a:pt x="1034" y="2116"/>
                    </a:lnTo>
                    <a:lnTo>
                      <a:pt x="1038" y="2116"/>
                    </a:lnTo>
                    <a:lnTo>
                      <a:pt x="1042" y="2121"/>
                    </a:lnTo>
                    <a:lnTo>
                      <a:pt x="1047" y="2123"/>
                    </a:lnTo>
                    <a:lnTo>
                      <a:pt x="1047" y="2124"/>
                    </a:lnTo>
                    <a:lnTo>
                      <a:pt x="1048" y="2135"/>
                    </a:lnTo>
                    <a:lnTo>
                      <a:pt x="1051" y="2137"/>
                    </a:lnTo>
                    <a:lnTo>
                      <a:pt x="1055" y="2141"/>
                    </a:lnTo>
                    <a:lnTo>
                      <a:pt x="1066" y="2140"/>
                    </a:lnTo>
                    <a:lnTo>
                      <a:pt x="1070" y="2135"/>
                    </a:lnTo>
                    <a:lnTo>
                      <a:pt x="1077" y="2135"/>
                    </a:lnTo>
                    <a:lnTo>
                      <a:pt x="1088" y="2128"/>
                    </a:lnTo>
                    <a:lnTo>
                      <a:pt x="1093" y="2128"/>
                    </a:lnTo>
                    <a:lnTo>
                      <a:pt x="1097" y="2128"/>
                    </a:lnTo>
                    <a:lnTo>
                      <a:pt x="1100" y="2132"/>
                    </a:lnTo>
                    <a:lnTo>
                      <a:pt x="1105" y="2133"/>
                    </a:lnTo>
                    <a:lnTo>
                      <a:pt x="1111" y="2134"/>
                    </a:lnTo>
                    <a:lnTo>
                      <a:pt x="1117" y="2137"/>
                    </a:lnTo>
                    <a:lnTo>
                      <a:pt x="1121" y="2136"/>
                    </a:lnTo>
                    <a:lnTo>
                      <a:pt x="1130" y="2132"/>
                    </a:lnTo>
                    <a:lnTo>
                      <a:pt x="1136" y="2133"/>
                    </a:lnTo>
                    <a:lnTo>
                      <a:pt x="1145" y="2124"/>
                    </a:lnTo>
                    <a:lnTo>
                      <a:pt x="1149" y="2124"/>
                    </a:lnTo>
                    <a:lnTo>
                      <a:pt x="1152" y="2127"/>
                    </a:lnTo>
                    <a:lnTo>
                      <a:pt x="1158" y="2121"/>
                    </a:lnTo>
                    <a:lnTo>
                      <a:pt x="1165" y="2121"/>
                    </a:lnTo>
                    <a:lnTo>
                      <a:pt x="1173" y="2125"/>
                    </a:lnTo>
                    <a:lnTo>
                      <a:pt x="1175" y="2131"/>
                    </a:lnTo>
                    <a:lnTo>
                      <a:pt x="1176" y="2132"/>
                    </a:lnTo>
                    <a:lnTo>
                      <a:pt x="1184" y="2135"/>
                    </a:lnTo>
                    <a:lnTo>
                      <a:pt x="1193" y="2135"/>
                    </a:lnTo>
                    <a:lnTo>
                      <a:pt x="1196" y="2141"/>
                    </a:lnTo>
                    <a:lnTo>
                      <a:pt x="1207" y="2145"/>
                    </a:lnTo>
                    <a:lnTo>
                      <a:pt x="1211" y="2152"/>
                    </a:lnTo>
                    <a:lnTo>
                      <a:pt x="1206" y="2159"/>
                    </a:lnTo>
                    <a:lnTo>
                      <a:pt x="1206" y="2165"/>
                    </a:lnTo>
                    <a:lnTo>
                      <a:pt x="1211" y="2171"/>
                    </a:lnTo>
                    <a:lnTo>
                      <a:pt x="1211" y="2174"/>
                    </a:lnTo>
                    <a:lnTo>
                      <a:pt x="1207" y="2178"/>
                    </a:lnTo>
                    <a:lnTo>
                      <a:pt x="1208" y="2182"/>
                    </a:lnTo>
                    <a:lnTo>
                      <a:pt x="1212" y="2184"/>
                    </a:lnTo>
                    <a:lnTo>
                      <a:pt x="1216" y="2184"/>
                    </a:lnTo>
                    <a:lnTo>
                      <a:pt x="1223" y="2186"/>
                    </a:lnTo>
                    <a:lnTo>
                      <a:pt x="1227" y="2189"/>
                    </a:lnTo>
                    <a:lnTo>
                      <a:pt x="1231" y="2193"/>
                    </a:lnTo>
                    <a:lnTo>
                      <a:pt x="1234" y="2187"/>
                    </a:lnTo>
                    <a:lnTo>
                      <a:pt x="1237" y="2180"/>
                    </a:lnTo>
                    <a:lnTo>
                      <a:pt x="1246" y="2174"/>
                    </a:lnTo>
                    <a:lnTo>
                      <a:pt x="1259" y="2173"/>
                    </a:lnTo>
                    <a:lnTo>
                      <a:pt x="1266" y="2176"/>
                    </a:lnTo>
                    <a:lnTo>
                      <a:pt x="1269" y="2175"/>
                    </a:lnTo>
                    <a:lnTo>
                      <a:pt x="1272" y="2166"/>
                    </a:lnTo>
                    <a:lnTo>
                      <a:pt x="1268" y="2155"/>
                    </a:lnTo>
                    <a:lnTo>
                      <a:pt x="1267" y="2152"/>
                    </a:lnTo>
                    <a:lnTo>
                      <a:pt x="1267" y="2148"/>
                    </a:lnTo>
                    <a:lnTo>
                      <a:pt x="1270" y="2145"/>
                    </a:lnTo>
                    <a:lnTo>
                      <a:pt x="1274" y="2145"/>
                    </a:lnTo>
                    <a:lnTo>
                      <a:pt x="1280" y="2151"/>
                    </a:lnTo>
                    <a:lnTo>
                      <a:pt x="1286" y="2149"/>
                    </a:lnTo>
                    <a:lnTo>
                      <a:pt x="1293" y="2145"/>
                    </a:lnTo>
                    <a:lnTo>
                      <a:pt x="1299" y="2148"/>
                    </a:lnTo>
                    <a:lnTo>
                      <a:pt x="1300" y="2147"/>
                    </a:lnTo>
                    <a:lnTo>
                      <a:pt x="1300" y="2141"/>
                    </a:lnTo>
                    <a:lnTo>
                      <a:pt x="1304" y="2137"/>
                    </a:lnTo>
                    <a:lnTo>
                      <a:pt x="1306" y="2135"/>
                    </a:lnTo>
                    <a:lnTo>
                      <a:pt x="1315" y="2134"/>
                    </a:lnTo>
                    <a:lnTo>
                      <a:pt x="1322" y="2133"/>
                    </a:lnTo>
                    <a:lnTo>
                      <a:pt x="1329" y="2128"/>
                    </a:lnTo>
                    <a:lnTo>
                      <a:pt x="1331" y="2121"/>
                    </a:lnTo>
                    <a:lnTo>
                      <a:pt x="1331" y="2110"/>
                    </a:lnTo>
                    <a:lnTo>
                      <a:pt x="1336" y="2102"/>
                    </a:lnTo>
                    <a:lnTo>
                      <a:pt x="1341" y="2097"/>
                    </a:lnTo>
                    <a:lnTo>
                      <a:pt x="1345" y="2090"/>
                    </a:lnTo>
                    <a:lnTo>
                      <a:pt x="1349" y="2083"/>
                    </a:lnTo>
                    <a:lnTo>
                      <a:pt x="1360" y="2072"/>
                    </a:lnTo>
                    <a:lnTo>
                      <a:pt x="1367" y="2071"/>
                    </a:lnTo>
                    <a:lnTo>
                      <a:pt x="1370" y="2069"/>
                    </a:lnTo>
                    <a:lnTo>
                      <a:pt x="1373" y="2069"/>
                    </a:lnTo>
                    <a:lnTo>
                      <a:pt x="1377" y="2070"/>
                    </a:lnTo>
                    <a:lnTo>
                      <a:pt x="1378" y="2069"/>
                    </a:lnTo>
                    <a:lnTo>
                      <a:pt x="1389" y="2055"/>
                    </a:lnTo>
                    <a:lnTo>
                      <a:pt x="1394" y="2045"/>
                    </a:lnTo>
                    <a:lnTo>
                      <a:pt x="1403" y="2039"/>
                    </a:lnTo>
                    <a:lnTo>
                      <a:pt x="1408" y="2030"/>
                    </a:lnTo>
                    <a:lnTo>
                      <a:pt x="1410" y="2023"/>
                    </a:lnTo>
                    <a:lnTo>
                      <a:pt x="1410" y="2018"/>
                    </a:lnTo>
                    <a:lnTo>
                      <a:pt x="1405" y="2010"/>
                    </a:lnTo>
                    <a:lnTo>
                      <a:pt x="1404" y="1998"/>
                    </a:lnTo>
                    <a:lnTo>
                      <a:pt x="1405" y="1995"/>
                    </a:lnTo>
                    <a:lnTo>
                      <a:pt x="1409" y="1993"/>
                    </a:lnTo>
                    <a:lnTo>
                      <a:pt x="1410" y="1991"/>
                    </a:lnTo>
                    <a:lnTo>
                      <a:pt x="1409" y="1988"/>
                    </a:lnTo>
                    <a:lnTo>
                      <a:pt x="1409" y="1985"/>
                    </a:lnTo>
                    <a:lnTo>
                      <a:pt x="1412" y="1980"/>
                    </a:lnTo>
                    <a:lnTo>
                      <a:pt x="1418" y="1980"/>
                    </a:lnTo>
                    <a:lnTo>
                      <a:pt x="1423" y="1973"/>
                    </a:lnTo>
                    <a:lnTo>
                      <a:pt x="1431" y="1966"/>
                    </a:lnTo>
                    <a:lnTo>
                      <a:pt x="1434" y="1961"/>
                    </a:lnTo>
                    <a:lnTo>
                      <a:pt x="1438" y="1952"/>
                    </a:lnTo>
                    <a:lnTo>
                      <a:pt x="1433" y="1942"/>
                    </a:lnTo>
                    <a:lnTo>
                      <a:pt x="1434" y="1939"/>
                    </a:lnTo>
                    <a:lnTo>
                      <a:pt x="1446" y="1937"/>
                    </a:lnTo>
                    <a:lnTo>
                      <a:pt x="1451" y="1933"/>
                    </a:lnTo>
                    <a:lnTo>
                      <a:pt x="1453" y="1929"/>
                    </a:lnTo>
                    <a:lnTo>
                      <a:pt x="1452" y="1925"/>
                    </a:lnTo>
                    <a:lnTo>
                      <a:pt x="1451" y="1908"/>
                    </a:lnTo>
                    <a:lnTo>
                      <a:pt x="1451" y="1903"/>
                    </a:lnTo>
                    <a:lnTo>
                      <a:pt x="1451" y="1895"/>
                    </a:lnTo>
                    <a:lnTo>
                      <a:pt x="1445" y="1883"/>
                    </a:lnTo>
                    <a:lnTo>
                      <a:pt x="1441" y="1877"/>
                    </a:lnTo>
                    <a:lnTo>
                      <a:pt x="1439" y="1864"/>
                    </a:lnTo>
                    <a:lnTo>
                      <a:pt x="1442" y="1863"/>
                    </a:lnTo>
                    <a:lnTo>
                      <a:pt x="1445" y="1856"/>
                    </a:lnTo>
                    <a:lnTo>
                      <a:pt x="1446" y="1852"/>
                    </a:lnTo>
                    <a:lnTo>
                      <a:pt x="1445" y="1847"/>
                    </a:lnTo>
                    <a:lnTo>
                      <a:pt x="1442" y="1843"/>
                    </a:lnTo>
                    <a:lnTo>
                      <a:pt x="1438" y="1844"/>
                    </a:lnTo>
                    <a:lnTo>
                      <a:pt x="1435" y="1846"/>
                    </a:lnTo>
                    <a:lnTo>
                      <a:pt x="1432" y="1846"/>
                    </a:lnTo>
                    <a:lnTo>
                      <a:pt x="1431" y="1845"/>
                    </a:lnTo>
                    <a:lnTo>
                      <a:pt x="1430" y="1843"/>
                    </a:lnTo>
                    <a:lnTo>
                      <a:pt x="1433" y="1841"/>
                    </a:lnTo>
                    <a:lnTo>
                      <a:pt x="1440" y="1838"/>
                    </a:lnTo>
                    <a:lnTo>
                      <a:pt x="1442" y="1834"/>
                    </a:lnTo>
                    <a:lnTo>
                      <a:pt x="1450" y="1826"/>
                    </a:lnTo>
                    <a:lnTo>
                      <a:pt x="1453" y="1820"/>
                    </a:lnTo>
                    <a:lnTo>
                      <a:pt x="1445" y="1816"/>
                    </a:lnTo>
                    <a:lnTo>
                      <a:pt x="1441" y="1810"/>
                    </a:lnTo>
                    <a:lnTo>
                      <a:pt x="1440" y="1799"/>
                    </a:lnTo>
                    <a:lnTo>
                      <a:pt x="1434" y="1792"/>
                    </a:lnTo>
                    <a:lnTo>
                      <a:pt x="1435" y="1786"/>
                    </a:lnTo>
                    <a:lnTo>
                      <a:pt x="1434" y="1778"/>
                    </a:lnTo>
                    <a:lnTo>
                      <a:pt x="1436" y="1773"/>
                    </a:lnTo>
                    <a:lnTo>
                      <a:pt x="1444" y="1769"/>
                    </a:lnTo>
                    <a:lnTo>
                      <a:pt x="1449" y="1764"/>
                    </a:lnTo>
                    <a:lnTo>
                      <a:pt x="1454" y="1757"/>
                    </a:lnTo>
                    <a:lnTo>
                      <a:pt x="1459" y="1755"/>
                    </a:lnTo>
                    <a:lnTo>
                      <a:pt x="1466" y="1758"/>
                    </a:lnTo>
                    <a:lnTo>
                      <a:pt x="1472" y="1762"/>
                    </a:lnTo>
                    <a:lnTo>
                      <a:pt x="1479" y="1768"/>
                    </a:lnTo>
                    <a:lnTo>
                      <a:pt x="1490" y="1774"/>
                    </a:lnTo>
                    <a:lnTo>
                      <a:pt x="1496" y="1774"/>
                    </a:lnTo>
                    <a:lnTo>
                      <a:pt x="1502" y="1768"/>
                    </a:lnTo>
                    <a:lnTo>
                      <a:pt x="1506" y="1766"/>
                    </a:lnTo>
                    <a:lnTo>
                      <a:pt x="1513" y="1768"/>
                    </a:lnTo>
                    <a:lnTo>
                      <a:pt x="1518" y="1771"/>
                    </a:lnTo>
                    <a:lnTo>
                      <a:pt x="1527" y="1771"/>
                    </a:lnTo>
                    <a:lnTo>
                      <a:pt x="1534" y="1774"/>
                    </a:lnTo>
                    <a:lnTo>
                      <a:pt x="1544" y="1773"/>
                    </a:lnTo>
                    <a:lnTo>
                      <a:pt x="1547" y="1775"/>
                    </a:lnTo>
                    <a:lnTo>
                      <a:pt x="1554" y="1774"/>
                    </a:lnTo>
                    <a:lnTo>
                      <a:pt x="1556" y="1772"/>
                    </a:lnTo>
                    <a:lnTo>
                      <a:pt x="1556" y="1766"/>
                    </a:lnTo>
                    <a:lnTo>
                      <a:pt x="1562" y="1752"/>
                    </a:lnTo>
                    <a:lnTo>
                      <a:pt x="1573" y="1750"/>
                    </a:lnTo>
                    <a:lnTo>
                      <a:pt x="1578" y="1741"/>
                    </a:lnTo>
                    <a:lnTo>
                      <a:pt x="1583" y="1738"/>
                    </a:lnTo>
                    <a:lnTo>
                      <a:pt x="1589" y="1738"/>
                    </a:lnTo>
                    <a:lnTo>
                      <a:pt x="1593" y="1742"/>
                    </a:lnTo>
                    <a:lnTo>
                      <a:pt x="1598" y="1745"/>
                    </a:lnTo>
                    <a:lnTo>
                      <a:pt x="1606" y="1738"/>
                    </a:lnTo>
                    <a:lnTo>
                      <a:pt x="1609" y="1737"/>
                    </a:lnTo>
                    <a:lnTo>
                      <a:pt x="1614" y="1732"/>
                    </a:lnTo>
                    <a:lnTo>
                      <a:pt x="1615" y="1731"/>
                    </a:lnTo>
                    <a:lnTo>
                      <a:pt x="1610" y="1729"/>
                    </a:lnTo>
                    <a:lnTo>
                      <a:pt x="1602" y="1729"/>
                    </a:lnTo>
                    <a:lnTo>
                      <a:pt x="1599" y="1726"/>
                    </a:lnTo>
                    <a:lnTo>
                      <a:pt x="1598" y="1721"/>
                    </a:lnTo>
                    <a:lnTo>
                      <a:pt x="1591" y="1718"/>
                    </a:lnTo>
                    <a:lnTo>
                      <a:pt x="1589" y="1707"/>
                    </a:lnTo>
                    <a:lnTo>
                      <a:pt x="1586" y="1702"/>
                    </a:lnTo>
                    <a:lnTo>
                      <a:pt x="1585" y="1689"/>
                    </a:lnTo>
                    <a:lnTo>
                      <a:pt x="1583" y="1685"/>
                    </a:lnTo>
                    <a:lnTo>
                      <a:pt x="1584" y="1680"/>
                    </a:lnTo>
                    <a:lnTo>
                      <a:pt x="1578" y="1670"/>
                    </a:lnTo>
                    <a:lnTo>
                      <a:pt x="1575" y="1670"/>
                    </a:lnTo>
                    <a:lnTo>
                      <a:pt x="1567" y="1677"/>
                    </a:lnTo>
                    <a:lnTo>
                      <a:pt x="1562" y="1679"/>
                    </a:lnTo>
                    <a:lnTo>
                      <a:pt x="1559" y="1679"/>
                    </a:lnTo>
                    <a:lnTo>
                      <a:pt x="1555" y="1672"/>
                    </a:lnTo>
                    <a:lnTo>
                      <a:pt x="1550" y="1671"/>
                    </a:lnTo>
                    <a:lnTo>
                      <a:pt x="1548" y="1667"/>
                    </a:lnTo>
                    <a:lnTo>
                      <a:pt x="1549" y="1666"/>
                    </a:lnTo>
                    <a:lnTo>
                      <a:pt x="1550" y="1660"/>
                    </a:lnTo>
                    <a:lnTo>
                      <a:pt x="1556" y="1651"/>
                    </a:lnTo>
                    <a:lnTo>
                      <a:pt x="1555" y="1648"/>
                    </a:lnTo>
                    <a:lnTo>
                      <a:pt x="1549" y="1642"/>
                    </a:lnTo>
                    <a:lnTo>
                      <a:pt x="1547" y="1637"/>
                    </a:lnTo>
                    <a:lnTo>
                      <a:pt x="1550" y="1635"/>
                    </a:lnTo>
                    <a:lnTo>
                      <a:pt x="1554" y="1634"/>
                    </a:lnTo>
                    <a:lnTo>
                      <a:pt x="1557" y="1636"/>
                    </a:lnTo>
                    <a:lnTo>
                      <a:pt x="1560" y="1636"/>
                    </a:lnTo>
                    <a:lnTo>
                      <a:pt x="1564" y="1633"/>
                    </a:lnTo>
                    <a:lnTo>
                      <a:pt x="1570" y="1631"/>
                    </a:lnTo>
                    <a:lnTo>
                      <a:pt x="1575" y="1627"/>
                    </a:lnTo>
                    <a:lnTo>
                      <a:pt x="1577" y="1617"/>
                    </a:lnTo>
                    <a:lnTo>
                      <a:pt x="1580" y="1610"/>
                    </a:lnTo>
                    <a:lnTo>
                      <a:pt x="1589" y="1603"/>
                    </a:lnTo>
                    <a:lnTo>
                      <a:pt x="1595" y="1602"/>
                    </a:lnTo>
                    <a:lnTo>
                      <a:pt x="1596" y="1602"/>
                    </a:lnTo>
                    <a:lnTo>
                      <a:pt x="1600" y="1609"/>
                    </a:lnTo>
                    <a:lnTo>
                      <a:pt x="1602" y="1615"/>
                    </a:lnTo>
                    <a:lnTo>
                      <a:pt x="1607" y="1619"/>
                    </a:lnTo>
                    <a:lnTo>
                      <a:pt x="1609" y="1619"/>
                    </a:lnTo>
                    <a:lnTo>
                      <a:pt x="1612" y="1615"/>
                    </a:lnTo>
                    <a:lnTo>
                      <a:pt x="1616" y="1606"/>
                    </a:lnTo>
                    <a:lnTo>
                      <a:pt x="1627" y="1585"/>
                    </a:lnTo>
                    <a:lnTo>
                      <a:pt x="1624" y="1575"/>
                    </a:lnTo>
                    <a:lnTo>
                      <a:pt x="1625" y="1567"/>
                    </a:lnTo>
                    <a:lnTo>
                      <a:pt x="1622" y="1563"/>
                    </a:lnTo>
                    <a:lnTo>
                      <a:pt x="1625" y="1556"/>
                    </a:lnTo>
                    <a:lnTo>
                      <a:pt x="1628" y="1555"/>
                    </a:lnTo>
                    <a:lnTo>
                      <a:pt x="1630" y="1557"/>
                    </a:lnTo>
                    <a:lnTo>
                      <a:pt x="1632" y="1558"/>
                    </a:lnTo>
                    <a:lnTo>
                      <a:pt x="1639" y="1557"/>
                    </a:lnTo>
                    <a:lnTo>
                      <a:pt x="1642" y="1541"/>
                    </a:lnTo>
                    <a:lnTo>
                      <a:pt x="1647" y="1538"/>
                    </a:lnTo>
                    <a:lnTo>
                      <a:pt x="1650" y="1532"/>
                    </a:lnTo>
                    <a:lnTo>
                      <a:pt x="1651" y="1526"/>
                    </a:lnTo>
                    <a:lnTo>
                      <a:pt x="1651" y="1523"/>
                    </a:lnTo>
                    <a:lnTo>
                      <a:pt x="1646" y="1517"/>
                    </a:lnTo>
                    <a:lnTo>
                      <a:pt x="1642" y="1511"/>
                    </a:lnTo>
                    <a:lnTo>
                      <a:pt x="1643" y="1505"/>
                    </a:lnTo>
                    <a:lnTo>
                      <a:pt x="1643" y="1497"/>
                    </a:lnTo>
                    <a:lnTo>
                      <a:pt x="1648" y="1488"/>
                    </a:lnTo>
                    <a:lnTo>
                      <a:pt x="1649" y="1473"/>
                    </a:lnTo>
                    <a:lnTo>
                      <a:pt x="1653" y="1469"/>
                    </a:lnTo>
                    <a:lnTo>
                      <a:pt x="1656" y="1463"/>
                    </a:lnTo>
                    <a:lnTo>
                      <a:pt x="1661" y="1453"/>
                    </a:lnTo>
                    <a:lnTo>
                      <a:pt x="1662" y="1448"/>
                    </a:lnTo>
                    <a:lnTo>
                      <a:pt x="1661" y="1445"/>
                    </a:lnTo>
                    <a:lnTo>
                      <a:pt x="1661" y="1440"/>
                    </a:lnTo>
                    <a:lnTo>
                      <a:pt x="1662" y="1432"/>
                    </a:lnTo>
                    <a:lnTo>
                      <a:pt x="1660" y="1429"/>
                    </a:lnTo>
                    <a:lnTo>
                      <a:pt x="1659" y="1423"/>
                    </a:lnTo>
                    <a:lnTo>
                      <a:pt x="1664" y="1410"/>
                    </a:lnTo>
                    <a:lnTo>
                      <a:pt x="1659" y="1401"/>
                    </a:lnTo>
                    <a:lnTo>
                      <a:pt x="1641" y="1402"/>
                    </a:lnTo>
                    <a:lnTo>
                      <a:pt x="1633" y="1396"/>
                    </a:lnTo>
                    <a:lnTo>
                      <a:pt x="1628" y="1396"/>
                    </a:lnTo>
                    <a:lnTo>
                      <a:pt x="1626" y="1392"/>
                    </a:lnTo>
                    <a:lnTo>
                      <a:pt x="1622" y="1391"/>
                    </a:lnTo>
                    <a:lnTo>
                      <a:pt x="1612" y="1393"/>
                    </a:lnTo>
                    <a:lnTo>
                      <a:pt x="1604" y="1398"/>
                    </a:lnTo>
                    <a:lnTo>
                      <a:pt x="1591" y="1390"/>
                    </a:lnTo>
                    <a:lnTo>
                      <a:pt x="1589" y="1387"/>
                    </a:lnTo>
                    <a:lnTo>
                      <a:pt x="1586" y="1389"/>
                    </a:lnTo>
                    <a:lnTo>
                      <a:pt x="1575" y="1390"/>
                    </a:lnTo>
                    <a:lnTo>
                      <a:pt x="1575" y="1387"/>
                    </a:lnTo>
                    <a:lnTo>
                      <a:pt x="1577" y="1383"/>
                    </a:lnTo>
                    <a:lnTo>
                      <a:pt x="1576" y="1381"/>
                    </a:lnTo>
                    <a:lnTo>
                      <a:pt x="1569" y="1386"/>
                    </a:lnTo>
                    <a:lnTo>
                      <a:pt x="1565" y="1381"/>
                    </a:lnTo>
                    <a:lnTo>
                      <a:pt x="1564" y="1370"/>
                    </a:lnTo>
                    <a:lnTo>
                      <a:pt x="1567" y="1360"/>
                    </a:lnTo>
                    <a:lnTo>
                      <a:pt x="1568" y="1352"/>
                    </a:lnTo>
                    <a:lnTo>
                      <a:pt x="1563" y="1348"/>
                    </a:lnTo>
                    <a:lnTo>
                      <a:pt x="1559" y="1343"/>
                    </a:lnTo>
                    <a:lnTo>
                      <a:pt x="1558" y="1344"/>
                    </a:lnTo>
                    <a:lnTo>
                      <a:pt x="1555" y="1350"/>
                    </a:lnTo>
                    <a:lnTo>
                      <a:pt x="1555" y="1356"/>
                    </a:lnTo>
                    <a:lnTo>
                      <a:pt x="1554" y="1357"/>
                    </a:lnTo>
                    <a:lnTo>
                      <a:pt x="1545" y="1358"/>
                    </a:lnTo>
                    <a:lnTo>
                      <a:pt x="1537" y="1362"/>
                    </a:lnTo>
                    <a:lnTo>
                      <a:pt x="1533" y="1364"/>
                    </a:lnTo>
                    <a:lnTo>
                      <a:pt x="1527" y="1361"/>
                    </a:lnTo>
                    <a:lnTo>
                      <a:pt x="1522" y="1366"/>
                    </a:lnTo>
                    <a:lnTo>
                      <a:pt x="1517" y="1365"/>
                    </a:lnTo>
                    <a:lnTo>
                      <a:pt x="1513" y="1359"/>
                    </a:lnTo>
                    <a:lnTo>
                      <a:pt x="1506" y="1358"/>
                    </a:lnTo>
                    <a:lnTo>
                      <a:pt x="1505" y="1351"/>
                    </a:lnTo>
                    <a:lnTo>
                      <a:pt x="1501" y="1346"/>
                    </a:lnTo>
                    <a:lnTo>
                      <a:pt x="1496" y="1347"/>
                    </a:lnTo>
                    <a:lnTo>
                      <a:pt x="1493" y="1349"/>
                    </a:lnTo>
                    <a:lnTo>
                      <a:pt x="1488" y="1356"/>
                    </a:lnTo>
                    <a:lnTo>
                      <a:pt x="1486" y="1360"/>
                    </a:lnTo>
                    <a:lnTo>
                      <a:pt x="1477" y="1368"/>
                    </a:lnTo>
                    <a:lnTo>
                      <a:pt x="1469" y="1379"/>
                    </a:lnTo>
                    <a:lnTo>
                      <a:pt x="1462" y="1378"/>
                    </a:lnTo>
                    <a:lnTo>
                      <a:pt x="1459" y="1378"/>
                    </a:lnTo>
                    <a:lnTo>
                      <a:pt x="1455" y="1379"/>
                    </a:lnTo>
                    <a:lnTo>
                      <a:pt x="1451" y="1377"/>
                    </a:lnTo>
                    <a:lnTo>
                      <a:pt x="1448" y="1377"/>
                    </a:lnTo>
                    <a:lnTo>
                      <a:pt x="1438" y="1382"/>
                    </a:lnTo>
                    <a:lnTo>
                      <a:pt x="1431" y="1380"/>
                    </a:lnTo>
                    <a:lnTo>
                      <a:pt x="1428" y="1382"/>
                    </a:lnTo>
                    <a:lnTo>
                      <a:pt x="1424" y="1381"/>
                    </a:lnTo>
                    <a:lnTo>
                      <a:pt x="1412" y="1383"/>
                    </a:lnTo>
                    <a:lnTo>
                      <a:pt x="1404" y="1388"/>
                    </a:lnTo>
                    <a:lnTo>
                      <a:pt x="1400" y="1385"/>
                    </a:lnTo>
                    <a:lnTo>
                      <a:pt x="1397" y="1385"/>
                    </a:lnTo>
                    <a:lnTo>
                      <a:pt x="1389" y="1388"/>
                    </a:lnTo>
                    <a:lnTo>
                      <a:pt x="1381" y="1388"/>
                    </a:lnTo>
                    <a:lnTo>
                      <a:pt x="1378" y="1387"/>
                    </a:lnTo>
                    <a:lnTo>
                      <a:pt x="1374" y="1386"/>
                    </a:lnTo>
                    <a:lnTo>
                      <a:pt x="1369" y="1390"/>
                    </a:lnTo>
                    <a:lnTo>
                      <a:pt x="1367" y="1390"/>
                    </a:lnTo>
                    <a:lnTo>
                      <a:pt x="1362" y="1385"/>
                    </a:lnTo>
                    <a:lnTo>
                      <a:pt x="1362" y="1377"/>
                    </a:lnTo>
                    <a:lnTo>
                      <a:pt x="1359" y="1375"/>
                    </a:lnTo>
                    <a:lnTo>
                      <a:pt x="1357" y="1372"/>
                    </a:lnTo>
                    <a:lnTo>
                      <a:pt x="1349" y="1374"/>
                    </a:lnTo>
                    <a:lnTo>
                      <a:pt x="1345" y="1370"/>
                    </a:lnTo>
                    <a:lnTo>
                      <a:pt x="1340" y="1362"/>
                    </a:lnTo>
                    <a:lnTo>
                      <a:pt x="1340" y="1351"/>
                    </a:lnTo>
                    <a:lnTo>
                      <a:pt x="1343" y="1346"/>
                    </a:lnTo>
                    <a:lnTo>
                      <a:pt x="1346" y="1338"/>
                    </a:lnTo>
                    <a:lnTo>
                      <a:pt x="1348" y="1335"/>
                    </a:lnTo>
                    <a:lnTo>
                      <a:pt x="1350" y="1334"/>
                    </a:lnTo>
                    <a:lnTo>
                      <a:pt x="1357" y="1336"/>
                    </a:lnTo>
                    <a:lnTo>
                      <a:pt x="1363" y="1328"/>
                    </a:lnTo>
                    <a:lnTo>
                      <a:pt x="1371" y="1326"/>
                    </a:lnTo>
                    <a:lnTo>
                      <a:pt x="1380" y="1318"/>
                    </a:lnTo>
                    <a:lnTo>
                      <a:pt x="1386" y="1310"/>
                    </a:lnTo>
                    <a:lnTo>
                      <a:pt x="1389" y="1304"/>
                    </a:lnTo>
                    <a:lnTo>
                      <a:pt x="1391" y="1297"/>
                    </a:lnTo>
                    <a:lnTo>
                      <a:pt x="1391" y="1282"/>
                    </a:lnTo>
                    <a:lnTo>
                      <a:pt x="1390" y="1263"/>
                    </a:lnTo>
                    <a:lnTo>
                      <a:pt x="1384" y="1254"/>
                    </a:lnTo>
                    <a:lnTo>
                      <a:pt x="1384" y="1248"/>
                    </a:lnTo>
                    <a:lnTo>
                      <a:pt x="1384" y="1244"/>
                    </a:lnTo>
                    <a:lnTo>
                      <a:pt x="1384" y="1238"/>
                    </a:lnTo>
                    <a:lnTo>
                      <a:pt x="1382" y="1233"/>
                    </a:lnTo>
                    <a:lnTo>
                      <a:pt x="1381" y="1225"/>
                    </a:lnTo>
                    <a:lnTo>
                      <a:pt x="1377" y="1220"/>
                    </a:lnTo>
                    <a:lnTo>
                      <a:pt x="1369" y="1217"/>
                    </a:lnTo>
                    <a:lnTo>
                      <a:pt x="1364" y="1219"/>
                    </a:lnTo>
                    <a:lnTo>
                      <a:pt x="1361" y="1223"/>
                    </a:lnTo>
                    <a:lnTo>
                      <a:pt x="1358" y="1223"/>
                    </a:lnTo>
                    <a:lnTo>
                      <a:pt x="1356" y="1222"/>
                    </a:lnTo>
                    <a:lnTo>
                      <a:pt x="1353" y="1219"/>
                    </a:lnTo>
                    <a:lnTo>
                      <a:pt x="1350" y="1211"/>
                    </a:lnTo>
                    <a:lnTo>
                      <a:pt x="1352" y="1203"/>
                    </a:lnTo>
                    <a:lnTo>
                      <a:pt x="1350" y="1200"/>
                    </a:lnTo>
                    <a:lnTo>
                      <a:pt x="1345" y="1197"/>
                    </a:lnTo>
                    <a:lnTo>
                      <a:pt x="1340" y="1199"/>
                    </a:lnTo>
                    <a:lnTo>
                      <a:pt x="1337" y="1203"/>
                    </a:lnTo>
                    <a:lnTo>
                      <a:pt x="1335" y="1209"/>
                    </a:lnTo>
                    <a:lnTo>
                      <a:pt x="1335" y="1214"/>
                    </a:lnTo>
                    <a:lnTo>
                      <a:pt x="1330" y="1220"/>
                    </a:lnTo>
                    <a:lnTo>
                      <a:pt x="1324" y="1217"/>
                    </a:lnTo>
                    <a:lnTo>
                      <a:pt x="1319" y="1219"/>
                    </a:lnTo>
                    <a:lnTo>
                      <a:pt x="1314" y="1221"/>
                    </a:lnTo>
                    <a:lnTo>
                      <a:pt x="1310" y="1220"/>
                    </a:lnTo>
                    <a:lnTo>
                      <a:pt x="1305" y="1220"/>
                    </a:lnTo>
                    <a:lnTo>
                      <a:pt x="1305" y="1211"/>
                    </a:lnTo>
                    <a:lnTo>
                      <a:pt x="1303" y="1206"/>
                    </a:lnTo>
                    <a:lnTo>
                      <a:pt x="1305" y="1203"/>
                    </a:lnTo>
                    <a:lnTo>
                      <a:pt x="1310" y="1199"/>
                    </a:lnTo>
                    <a:lnTo>
                      <a:pt x="1316" y="1189"/>
                    </a:lnTo>
                    <a:lnTo>
                      <a:pt x="1309" y="1181"/>
                    </a:lnTo>
                    <a:lnTo>
                      <a:pt x="1301" y="1175"/>
                    </a:lnTo>
                    <a:lnTo>
                      <a:pt x="1297" y="1170"/>
                    </a:lnTo>
                    <a:lnTo>
                      <a:pt x="1295" y="1169"/>
                    </a:lnTo>
                    <a:lnTo>
                      <a:pt x="1285" y="1170"/>
                    </a:lnTo>
                    <a:lnTo>
                      <a:pt x="1281" y="1176"/>
                    </a:lnTo>
                    <a:lnTo>
                      <a:pt x="1270" y="1183"/>
                    </a:lnTo>
                    <a:lnTo>
                      <a:pt x="1265" y="1183"/>
                    </a:lnTo>
                    <a:lnTo>
                      <a:pt x="1260" y="1179"/>
                    </a:lnTo>
                    <a:lnTo>
                      <a:pt x="1263" y="1174"/>
                    </a:lnTo>
                    <a:lnTo>
                      <a:pt x="1263" y="1173"/>
                    </a:lnTo>
                    <a:lnTo>
                      <a:pt x="1257" y="1170"/>
                    </a:lnTo>
                    <a:lnTo>
                      <a:pt x="1250" y="1167"/>
                    </a:lnTo>
                    <a:lnTo>
                      <a:pt x="1247" y="1163"/>
                    </a:lnTo>
                    <a:lnTo>
                      <a:pt x="1245" y="1162"/>
                    </a:lnTo>
                    <a:lnTo>
                      <a:pt x="1244" y="1161"/>
                    </a:lnTo>
                    <a:lnTo>
                      <a:pt x="1245" y="1154"/>
                    </a:lnTo>
                    <a:lnTo>
                      <a:pt x="1247" y="1147"/>
                    </a:lnTo>
                    <a:lnTo>
                      <a:pt x="1249" y="1140"/>
                    </a:lnTo>
                    <a:lnTo>
                      <a:pt x="1244" y="1141"/>
                    </a:lnTo>
                    <a:lnTo>
                      <a:pt x="1235" y="1137"/>
                    </a:lnTo>
                    <a:lnTo>
                      <a:pt x="1225" y="1121"/>
                    </a:lnTo>
                    <a:lnTo>
                      <a:pt x="1222" y="1119"/>
                    </a:lnTo>
                    <a:lnTo>
                      <a:pt x="1218" y="1120"/>
                    </a:lnTo>
                    <a:lnTo>
                      <a:pt x="1217" y="1120"/>
                    </a:lnTo>
                    <a:lnTo>
                      <a:pt x="1214" y="1112"/>
                    </a:lnTo>
                    <a:lnTo>
                      <a:pt x="1205" y="1110"/>
                    </a:lnTo>
                    <a:lnTo>
                      <a:pt x="1198" y="1103"/>
                    </a:lnTo>
                    <a:lnTo>
                      <a:pt x="1197" y="1093"/>
                    </a:lnTo>
                    <a:lnTo>
                      <a:pt x="1202" y="1078"/>
                    </a:lnTo>
                    <a:lnTo>
                      <a:pt x="1203" y="1074"/>
                    </a:lnTo>
                    <a:lnTo>
                      <a:pt x="1205" y="1068"/>
                    </a:lnTo>
                    <a:lnTo>
                      <a:pt x="1204" y="1065"/>
                    </a:lnTo>
                    <a:lnTo>
                      <a:pt x="1202" y="1064"/>
                    </a:lnTo>
                    <a:lnTo>
                      <a:pt x="1202" y="1059"/>
                    </a:lnTo>
                    <a:lnTo>
                      <a:pt x="1202" y="1056"/>
                    </a:lnTo>
                    <a:lnTo>
                      <a:pt x="1200" y="1052"/>
                    </a:lnTo>
                    <a:lnTo>
                      <a:pt x="1202" y="1049"/>
                    </a:lnTo>
                    <a:lnTo>
                      <a:pt x="1202" y="1044"/>
                    </a:lnTo>
                    <a:lnTo>
                      <a:pt x="1204" y="1041"/>
                    </a:lnTo>
                    <a:lnTo>
                      <a:pt x="1206" y="1041"/>
                    </a:lnTo>
                    <a:lnTo>
                      <a:pt x="1207" y="1037"/>
                    </a:lnTo>
                    <a:lnTo>
                      <a:pt x="1213" y="1038"/>
                    </a:lnTo>
                    <a:lnTo>
                      <a:pt x="1225" y="1028"/>
                    </a:lnTo>
                    <a:lnTo>
                      <a:pt x="1227" y="1023"/>
                    </a:lnTo>
                    <a:lnTo>
                      <a:pt x="1233" y="1021"/>
                    </a:lnTo>
                    <a:lnTo>
                      <a:pt x="1236" y="1018"/>
                    </a:lnTo>
                    <a:lnTo>
                      <a:pt x="1234" y="1008"/>
                    </a:lnTo>
                    <a:lnTo>
                      <a:pt x="1232" y="1005"/>
                    </a:lnTo>
                    <a:lnTo>
                      <a:pt x="1232" y="996"/>
                    </a:lnTo>
                    <a:lnTo>
                      <a:pt x="1233" y="993"/>
                    </a:lnTo>
                    <a:lnTo>
                      <a:pt x="1239" y="995"/>
                    </a:lnTo>
                    <a:lnTo>
                      <a:pt x="1243" y="992"/>
                    </a:lnTo>
                    <a:lnTo>
                      <a:pt x="1246" y="993"/>
                    </a:lnTo>
                    <a:lnTo>
                      <a:pt x="1250" y="989"/>
                    </a:lnTo>
                    <a:lnTo>
                      <a:pt x="1253" y="989"/>
                    </a:lnTo>
                    <a:lnTo>
                      <a:pt x="1256" y="988"/>
                    </a:lnTo>
                    <a:lnTo>
                      <a:pt x="1258" y="989"/>
                    </a:lnTo>
                    <a:lnTo>
                      <a:pt x="1260" y="988"/>
                    </a:lnTo>
                    <a:lnTo>
                      <a:pt x="1263" y="989"/>
                    </a:lnTo>
                    <a:lnTo>
                      <a:pt x="1264" y="988"/>
                    </a:lnTo>
                    <a:lnTo>
                      <a:pt x="1268" y="986"/>
                    </a:lnTo>
                    <a:lnTo>
                      <a:pt x="1270" y="985"/>
                    </a:lnTo>
                    <a:lnTo>
                      <a:pt x="1273" y="986"/>
                    </a:lnTo>
                    <a:lnTo>
                      <a:pt x="1275" y="985"/>
                    </a:lnTo>
                    <a:lnTo>
                      <a:pt x="1276" y="983"/>
                    </a:lnTo>
                    <a:lnTo>
                      <a:pt x="1277" y="983"/>
                    </a:lnTo>
                    <a:lnTo>
                      <a:pt x="1277" y="982"/>
                    </a:lnTo>
                    <a:lnTo>
                      <a:pt x="1279" y="982"/>
                    </a:lnTo>
                    <a:lnTo>
                      <a:pt x="1281" y="979"/>
                    </a:lnTo>
                    <a:lnTo>
                      <a:pt x="1284" y="978"/>
                    </a:lnTo>
                    <a:lnTo>
                      <a:pt x="1285" y="976"/>
                    </a:lnTo>
                    <a:lnTo>
                      <a:pt x="1286" y="978"/>
                    </a:lnTo>
                    <a:lnTo>
                      <a:pt x="1286" y="976"/>
                    </a:lnTo>
                    <a:lnTo>
                      <a:pt x="1285" y="972"/>
                    </a:lnTo>
                    <a:lnTo>
                      <a:pt x="1286" y="968"/>
                    </a:lnTo>
                    <a:lnTo>
                      <a:pt x="1285" y="965"/>
                    </a:lnTo>
                    <a:lnTo>
                      <a:pt x="1286" y="963"/>
                    </a:lnTo>
                    <a:lnTo>
                      <a:pt x="1286" y="962"/>
                    </a:lnTo>
                    <a:lnTo>
                      <a:pt x="1284" y="961"/>
                    </a:lnTo>
                    <a:lnTo>
                      <a:pt x="1281" y="957"/>
                    </a:lnTo>
                    <a:lnTo>
                      <a:pt x="1285" y="945"/>
                    </a:lnTo>
                    <a:lnTo>
                      <a:pt x="1284" y="944"/>
                    </a:lnTo>
                    <a:lnTo>
                      <a:pt x="1283" y="943"/>
                    </a:lnTo>
                    <a:lnTo>
                      <a:pt x="1281" y="943"/>
                    </a:lnTo>
                    <a:lnTo>
                      <a:pt x="1281" y="940"/>
                    </a:lnTo>
                    <a:lnTo>
                      <a:pt x="1287" y="934"/>
                    </a:lnTo>
                    <a:lnTo>
                      <a:pt x="1289" y="933"/>
                    </a:lnTo>
                    <a:lnTo>
                      <a:pt x="1291" y="934"/>
                    </a:lnTo>
                    <a:lnTo>
                      <a:pt x="1293" y="933"/>
                    </a:lnTo>
                    <a:lnTo>
                      <a:pt x="1293" y="931"/>
                    </a:lnTo>
                    <a:lnTo>
                      <a:pt x="1289" y="931"/>
                    </a:lnTo>
                    <a:lnTo>
                      <a:pt x="1289" y="930"/>
                    </a:lnTo>
                    <a:lnTo>
                      <a:pt x="1289" y="929"/>
                    </a:lnTo>
                    <a:lnTo>
                      <a:pt x="1295" y="927"/>
                    </a:lnTo>
                    <a:lnTo>
                      <a:pt x="1296" y="925"/>
                    </a:lnTo>
                    <a:lnTo>
                      <a:pt x="1295" y="924"/>
                    </a:lnTo>
                    <a:lnTo>
                      <a:pt x="1294" y="924"/>
                    </a:lnTo>
                    <a:lnTo>
                      <a:pt x="1293" y="923"/>
                    </a:lnTo>
                    <a:lnTo>
                      <a:pt x="1294" y="921"/>
                    </a:lnTo>
                    <a:lnTo>
                      <a:pt x="1295" y="914"/>
                    </a:lnTo>
                    <a:lnTo>
                      <a:pt x="1293" y="911"/>
                    </a:lnTo>
                    <a:lnTo>
                      <a:pt x="1293" y="905"/>
                    </a:lnTo>
                    <a:lnTo>
                      <a:pt x="1288" y="902"/>
                    </a:lnTo>
                    <a:lnTo>
                      <a:pt x="1288" y="900"/>
                    </a:lnTo>
                    <a:lnTo>
                      <a:pt x="1287" y="893"/>
                    </a:lnTo>
                    <a:lnTo>
                      <a:pt x="1288" y="885"/>
                    </a:lnTo>
                    <a:lnTo>
                      <a:pt x="1287" y="879"/>
                    </a:lnTo>
                    <a:lnTo>
                      <a:pt x="1286" y="876"/>
                    </a:lnTo>
                    <a:lnTo>
                      <a:pt x="1287" y="872"/>
                    </a:lnTo>
                    <a:lnTo>
                      <a:pt x="1286" y="867"/>
                    </a:lnTo>
                    <a:lnTo>
                      <a:pt x="1285" y="867"/>
                    </a:lnTo>
                    <a:lnTo>
                      <a:pt x="1281" y="868"/>
                    </a:lnTo>
                    <a:lnTo>
                      <a:pt x="1263" y="869"/>
                    </a:lnTo>
                    <a:lnTo>
                      <a:pt x="1256" y="865"/>
                    </a:lnTo>
                    <a:lnTo>
                      <a:pt x="1253" y="858"/>
                    </a:lnTo>
                    <a:lnTo>
                      <a:pt x="1258" y="855"/>
                    </a:lnTo>
                    <a:lnTo>
                      <a:pt x="1260" y="850"/>
                    </a:lnTo>
                    <a:lnTo>
                      <a:pt x="1256" y="845"/>
                    </a:lnTo>
                    <a:lnTo>
                      <a:pt x="1256" y="842"/>
                    </a:lnTo>
                    <a:lnTo>
                      <a:pt x="1254" y="839"/>
                    </a:lnTo>
                    <a:lnTo>
                      <a:pt x="1243" y="832"/>
                    </a:lnTo>
                    <a:lnTo>
                      <a:pt x="1242" y="830"/>
                    </a:lnTo>
                    <a:lnTo>
                      <a:pt x="1241" y="827"/>
                    </a:lnTo>
                    <a:lnTo>
                      <a:pt x="1244" y="819"/>
                    </a:lnTo>
                    <a:lnTo>
                      <a:pt x="1249" y="814"/>
                    </a:lnTo>
                    <a:lnTo>
                      <a:pt x="1253" y="813"/>
                    </a:lnTo>
                    <a:lnTo>
                      <a:pt x="1265" y="819"/>
                    </a:lnTo>
                    <a:lnTo>
                      <a:pt x="1267" y="818"/>
                    </a:lnTo>
                    <a:lnTo>
                      <a:pt x="1269" y="813"/>
                    </a:lnTo>
                    <a:lnTo>
                      <a:pt x="1274" y="812"/>
                    </a:lnTo>
                    <a:lnTo>
                      <a:pt x="1281" y="818"/>
                    </a:lnTo>
                    <a:lnTo>
                      <a:pt x="1285" y="810"/>
                    </a:lnTo>
                    <a:lnTo>
                      <a:pt x="1284" y="806"/>
                    </a:lnTo>
                    <a:lnTo>
                      <a:pt x="1290" y="806"/>
                    </a:lnTo>
                    <a:lnTo>
                      <a:pt x="1293" y="806"/>
                    </a:lnTo>
                    <a:lnTo>
                      <a:pt x="1296" y="811"/>
                    </a:lnTo>
                    <a:lnTo>
                      <a:pt x="1297" y="811"/>
                    </a:lnTo>
                    <a:lnTo>
                      <a:pt x="1305" y="807"/>
                    </a:lnTo>
                    <a:lnTo>
                      <a:pt x="1308" y="807"/>
                    </a:lnTo>
                    <a:lnTo>
                      <a:pt x="1310" y="808"/>
                    </a:lnTo>
                    <a:lnTo>
                      <a:pt x="1312" y="813"/>
                    </a:lnTo>
                    <a:lnTo>
                      <a:pt x="1317" y="814"/>
                    </a:lnTo>
                    <a:lnTo>
                      <a:pt x="1319" y="812"/>
                    </a:lnTo>
                    <a:lnTo>
                      <a:pt x="1322" y="806"/>
                    </a:lnTo>
                    <a:lnTo>
                      <a:pt x="1325" y="805"/>
                    </a:lnTo>
                    <a:lnTo>
                      <a:pt x="1328" y="806"/>
                    </a:lnTo>
                    <a:lnTo>
                      <a:pt x="1327" y="813"/>
                    </a:lnTo>
                    <a:lnTo>
                      <a:pt x="1327" y="814"/>
                    </a:lnTo>
                    <a:lnTo>
                      <a:pt x="1330" y="818"/>
                    </a:lnTo>
                    <a:lnTo>
                      <a:pt x="1334" y="819"/>
                    </a:lnTo>
                    <a:lnTo>
                      <a:pt x="1345" y="816"/>
                    </a:lnTo>
                    <a:lnTo>
                      <a:pt x="1348" y="809"/>
                    </a:lnTo>
                    <a:lnTo>
                      <a:pt x="1353" y="809"/>
                    </a:lnTo>
                    <a:lnTo>
                      <a:pt x="1355" y="811"/>
                    </a:lnTo>
                    <a:lnTo>
                      <a:pt x="1352" y="816"/>
                    </a:lnTo>
                    <a:lnTo>
                      <a:pt x="1351" y="820"/>
                    </a:lnTo>
                    <a:lnTo>
                      <a:pt x="1351" y="822"/>
                    </a:lnTo>
                    <a:lnTo>
                      <a:pt x="1356" y="823"/>
                    </a:lnTo>
                    <a:lnTo>
                      <a:pt x="1361" y="821"/>
                    </a:lnTo>
                    <a:lnTo>
                      <a:pt x="1367" y="821"/>
                    </a:lnTo>
                    <a:lnTo>
                      <a:pt x="1377" y="831"/>
                    </a:lnTo>
                    <a:lnTo>
                      <a:pt x="1379" y="838"/>
                    </a:lnTo>
                    <a:lnTo>
                      <a:pt x="1384" y="841"/>
                    </a:lnTo>
                    <a:lnTo>
                      <a:pt x="1387" y="841"/>
                    </a:lnTo>
                    <a:lnTo>
                      <a:pt x="1392" y="836"/>
                    </a:lnTo>
                    <a:lnTo>
                      <a:pt x="1401" y="836"/>
                    </a:lnTo>
                    <a:lnTo>
                      <a:pt x="1405" y="844"/>
                    </a:lnTo>
                    <a:lnTo>
                      <a:pt x="1412" y="847"/>
                    </a:lnTo>
                    <a:lnTo>
                      <a:pt x="1411" y="855"/>
                    </a:lnTo>
                    <a:lnTo>
                      <a:pt x="1415" y="860"/>
                    </a:lnTo>
                    <a:lnTo>
                      <a:pt x="1420" y="859"/>
                    </a:lnTo>
                    <a:lnTo>
                      <a:pt x="1423" y="854"/>
                    </a:lnTo>
                    <a:lnTo>
                      <a:pt x="1429" y="849"/>
                    </a:lnTo>
                    <a:lnTo>
                      <a:pt x="1432" y="844"/>
                    </a:lnTo>
                    <a:lnTo>
                      <a:pt x="1438" y="841"/>
                    </a:lnTo>
                    <a:lnTo>
                      <a:pt x="1441" y="830"/>
                    </a:lnTo>
                    <a:lnTo>
                      <a:pt x="1440" y="826"/>
                    </a:lnTo>
                    <a:lnTo>
                      <a:pt x="1444" y="822"/>
                    </a:lnTo>
                    <a:lnTo>
                      <a:pt x="1444" y="820"/>
                    </a:lnTo>
                    <a:lnTo>
                      <a:pt x="1440" y="813"/>
                    </a:lnTo>
                    <a:lnTo>
                      <a:pt x="1440" y="810"/>
                    </a:lnTo>
                    <a:lnTo>
                      <a:pt x="1443" y="807"/>
                    </a:lnTo>
                    <a:lnTo>
                      <a:pt x="1448" y="797"/>
                    </a:lnTo>
                    <a:lnTo>
                      <a:pt x="1449" y="797"/>
                    </a:lnTo>
                    <a:lnTo>
                      <a:pt x="1455" y="803"/>
                    </a:lnTo>
                    <a:lnTo>
                      <a:pt x="1457" y="803"/>
                    </a:lnTo>
                    <a:lnTo>
                      <a:pt x="1460" y="801"/>
                    </a:lnTo>
                    <a:lnTo>
                      <a:pt x="1460" y="792"/>
                    </a:lnTo>
                    <a:lnTo>
                      <a:pt x="1462" y="790"/>
                    </a:lnTo>
                    <a:lnTo>
                      <a:pt x="1457" y="787"/>
                    </a:lnTo>
                    <a:lnTo>
                      <a:pt x="1459" y="780"/>
                    </a:lnTo>
                    <a:lnTo>
                      <a:pt x="1455" y="776"/>
                    </a:lnTo>
                    <a:lnTo>
                      <a:pt x="1454" y="771"/>
                    </a:lnTo>
                    <a:lnTo>
                      <a:pt x="1451" y="766"/>
                    </a:lnTo>
                    <a:lnTo>
                      <a:pt x="1446" y="764"/>
                    </a:lnTo>
                    <a:lnTo>
                      <a:pt x="1452" y="744"/>
                    </a:lnTo>
                    <a:lnTo>
                      <a:pt x="1451" y="737"/>
                    </a:lnTo>
                    <a:lnTo>
                      <a:pt x="1442" y="716"/>
                    </a:lnTo>
                    <a:lnTo>
                      <a:pt x="1440" y="696"/>
                    </a:lnTo>
                    <a:lnTo>
                      <a:pt x="1432" y="695"/>
                    </a:lnTo>
                    <a:lnTo>
                      <a:pt x="1420" y="700"/>
                    </a:lnTo>
                    <a:lnTo>
                      <a:pt x="1415" y="702"/>
                    </a:lnTo>
                    <a:lnTo>
                      <a:pt x="1412" y="699"/>
                    </a:lnTo>
                    <a:lnTo>
                      <a:pt x="1403" y="688"/>
                    </a:lnTo>
                    <a:lnTo>
                      <a:pt x="1397" y="683"/>
                    </a:lnTo>
                    <a:lnTo>
                      <a:pt x="1391" y="676"/>
                    </a:lnTo>
                    <a:lnTo>
                      <a:pt x="1388" y="667"/>
                    </a:lnTo>
                    <a:lnTo>
                      <a:pt x="1384" y="666"/>
                    </a:lnTo>
                    <a:lnTo>
                      <a:pt x="1381" y="668"/>
                    </a:lnTo>
                    <a:lnTo>
                      <a:pt x="1380" y="662"/>
                    </a:lnTo>
                    <a:lnTo>
                      <a:pt x="1382" y="655"/>
                    </a:lnTo>
                    <a:lnTo>
                      <a:pt x="1380" y="650"/>
                    </a:lnTo>
                    <a:lnTo>
                      <a:pt x="1378" y="646"/>
                    </a:lnTo>
                    <a:lnTo>
                      <a:pt x="1370" y="648"/>
                    </a:lnTo>
                    <a:lnTo>
                      <a:pt x="1362" y="653"/>
                    </a:lnTo>
                    <a:lnTo>
                      <a:pt x="1359" y="654"/>
                    </a:lnTo>
                    <a:lnTo>
                      <a:pt x="1350" y="658"/>
                    </a:lnTo>
                    <a:lnTo>
                      <a:pt x="1347" y="657"/>
                    </a:lnTo>
                    <a:lnTo>
                      <a:pt x="1337" y="657"/>
                    </a:lnTo>
                    <a:lnTo>
                      <a:pt x="1335" y="655"/>
                    </a:lnTo>
                    <a:lnTo>
                      <a:pt x="1334" y="652"/>
                    </a:lnTo>
                    <a:lnTo>
                      <a:pt x="1329" y="651"/>
                    </a:lnTo>
                    <a:lnTo>
                      <a:pt x="1322" y="653"/>
                    </a:lnTo>
                    <a:lnTo>
                      <a:pt x="1321" y="656"/>
                    </a:lnTo>
                    <a:lnTo>
                      <a:pt x="1322" y="666"/>
                    </a:lnTo>
                    <a:lnTo>
                      <a:pt x="1321" y="668"/>
                    </a:lnTo>
                    <a:lnTo>
                      <a:pt x="1317" y="671"/>
                    </a:lnTo>
                    <a:lnTo>
                      <a:pt x="1312" y="669"/>
                    </a:lnTo>
                    <a:lnTo>
                      <a:pt x="1310" y="673"/>
                    </a:lnTo>
                    <a:lnTo>
                      <a:pt x="1309" y="676"/>
                    </a:lnTo>
                    <a:lnTo>
                      <a:pt x="1311" y="679"/>
                    </a:lnTo>
                    <a:lnTo>
                      <a:pt x="1311" y="683"/>
                    </a:lnTo>
                    <a:lnTo>
                      <a:pt x="1310" y="688"/>
                    </a:lnTo>
                    <a:lnTo>
                      <a:pt x="1311" y="693"/>
                    </a:lnTo>
                    <a:lnTo>
                      <a:pt x="1312" y="696"/>
                    </a:lnTo>
                    <a:lnTo>
                      <a:pt x="1311" y="697"/>
                    </a:lnTo>
                    <a:lnTo>
                      <a:pt x="1304" y="702"/>
                    </a:lnTo>
                    <a:lnTo>
                      <a:pt x="1299" y="702"/>
                    </a:lnTo>
                    <a:lnTo>
                      <a:pt x="1294" y="700"/>
                    </a:lnTo>
                    <a:lnTo>
                      <a:pt x="1290" y="705"/>
                    </a:lnTo>
                    <a:lnTo>
                      <a:pt x="1289" y="708"/>
                    </a:lnTo>
                    <a:lnTo>
                      <a:pt x="1291" y="713"/>
                    </a:lnTo>
                    <a:lnTo>
                      <a:pt x="1293" y="716"/>
                    </a:lnTo>
                    <a:lnTo>
                      <a:pt x="1291" y="723"/>
                    </a:lnTo>
                    <a:lnTo>
                      <a:pt x="1291" y="735"/>
                    </a:lnTo>
                    <a:lnTo>
                      <a:pt x="1297" y="748"/>
                    </a:lnTo>
                    <a:lnTo>
                      <a:pt x="1296" y="750"/>
                    </a:lnTo>
                    <a:lnTo>
                      <a:pt x="1291" y="753"/>
                    </a:lnTo>
                    <a:lnTo>
                      <a:pt x="1288" y="756"/>
                    </a:lnTo>
                    <a:lnTo>
                      <a:pt x="1283" y="759"/>
                    </a:lnTo>
                    <a:lnTo>
                      <a:pt x="1281" y="755"/>
                    </a:lnTo>
                    <a:lnTo>
                      <a:pt x="1279" y="754"/>
                    </a:lnTo>
                    <a:lnTo>
                      <a:pt x="1275" y="754"/>
                    </a:lnTo>
                    <a:lnTo>
                      <a:pt x="1272" y="753"/>
                    </a:lnTo>
                    <a:lnTo>
                      <a:pt x="1265" y="753"/>
                    </a:lnTo>
                    <a:lnTo>
                      <a:pt x="1262" y="751"/>
                    </a:lnTo>
                    <a:lnTo>
                      <a:pt x="1255" y="751"/>
                    </a:lnTo>
                    <a:lnTo>
                      <a:pt x="1253" y="751"/>
                    </a:lnTo>
                    <a:lnTo>
                      <a:pt x="1252" y="756"/>
                    </a:lnTo>
                    <a:lnTo>
                      <a:pt x="1246" y="760"/>
                    </a:lnTo>
                    <a:lnTo>
                      <a:pt x="1239" y="761"/>
                    </a:lnTo>
                    <a:lnTo>
                      <a:pt x="1231" y="758"/>
                    </a:lnTo>
                    <a:lnTo>
                      <a:pt x="1227" y="760"/>
                    </a:lnTo>
                    <a:lnTo>
                      <a:pt x="1215" y="762"/>
                    </a:lnTo>
                    <a:lnTo>
                      <a:pt x="1210" y="765"/>
                    </a:lnTo>
                    <a:lnTo>
                      <a:pt x="1206" y="764"/>
                    </a:lnTo>
                    <a:lnTo>
                      <a:pt x="1202" y="762"/>
                    </a:lnTo>
                    <a:lnTo>
                      <a:pt x="1197" y="759"/>
                    </a:lnTo>
                    <a:lnTo>
                      <a:pt x="1190" y="769"/>
                    </a:lnTo>
                    <a:lnTo>
                      <a:pt x="1184" y="769"/>
                    </a:lnTo>
                    <a:lnTo>
                      <a:pt x="1181" y="768"/>
                    </a:lnTo>
                    <a:lnTo>
                      <a:pt x="1177" y="767"/>
                    </a:lnTo>
                    <a:lnTo>
                      <a:pt x="1172" y="770"/>
                    </a:lnTo>
                    <a:lnTo>
                      <a:pt x="1170" y="768"/>
                    </a:lnTo>
                    <a:lnTo>
                      <a:pt x="1169" y="761"/>
                    </a:lnTo>
                    <a:lnTo>
                      <a:pt x="1170" y="754"/>
                    </a:lnTo>
                    <a:lnTo>
                      <a:pt x="1166" y="747"/>
                    </a:lnTo>
                    <a:lnTo>
                      <a:pt x="1162" y="748"/>
                    </a:lnTo>
                    <a:lnTo>
                      <a:pt x="1158" y="754"/>
                    </a:lnTo>
                    <a:lnTo>
                      <a:pt x="1153" y="748"/>
                    </a:lnTo>
                    <a:lnTo>
                      <a:pt x="1148" y="748"/>
                    </a:lnTo>
                    <a:lnTo>
                      <a:pt x="1145" y="746"/>
                    </a:lnTo>
                    <a:lnTo>
                      <a:pt x="1144" y="740"/>
                    </a:lnTo>
                    <a:lnTo>
                      <a:pt x="1146" y="733"/>
                    </a:lnTo>
                    <a:lnTo>
                      <a:pt x="1146" y="729"/>
                    </a:lnTo>
                    <a:lnTo>
                      <a:pt x="1138" y="716"/>
                    </a:lnTo>
                    <a:lnTo>
                      <a:pt x="1132" y="717"/>
                    </a:lnTo>
                    <a:lnTo>
                      <a:pt x="1129" y="720"/>
                    </a:lnTo>
                    <a:lnTo>
                      <a:pt x="1125" y="718"/>
                    </a:lnTo>
                    <a:lnTo>
                      <a:pt x="1124" y="706"/>
                    </a:lnTo>
                    <a:lnTo>
                      <a:pt x="1118" y="692"/>
                    </a:lnTo>
                    <a:lnTo>
                      <a:pt x="1120" y="684"/>
                    </a:lnTo>
                    <a:lnTo>
                      <a:pt x="1131" y="679"/>
                    </a:lnTo>
                    <a:lnTo>
                      <a:pt x="1132" y="676"/>
                    </a:lnTo>
                    <a:lnTo>
                      <a:pt x="1135" y="673"/>
                    </a:lnTo>
                    <a:lnTo>
                      <a:pt x="1136" y="671"/>
                    </a:lnTo>
                    <a:lnTo>
                      <a:pt x="1134" y="668"/>
                    </a:lnTo>
                    <a:lnTo>
                      <a:pt x="1124" y="666"/>
                    </a:lnTo>
                    <a:lnTo>
                      <a:pt x="1117" y="661"/>
                    </a:lnTo>
                    <a:lnTo>
                      <a:pt x="1113" y="653"/>
                    </a:lnTo>
                    <a:lnTo>
                      <a:pt x="1112" y="644"/>
                    </a:lnTo>
                    <a:lnTo>
                      <a:pt x="1110" y="635"/>
                    </a:lnTo>
                    <a:lnTo>
                      <a:pt x="1105" y="624"/>
                    </a:lnTo>
                    <a:lnTo>
                      <a:pt x="1102" y="613"/>
                    </a:lnTo>
                    <a:lnTo>
                      <a:pt x="1101" y="602"/>
                    </a:lnTo>
                    <a:lnTo>
                      <a:pt x="1101" y="594"/>
                    </a:lnTo>
                    <a:lnTo>
                      <a:pt x="1100" y="589"/>
                    </a:lnTo>
                    <a:lnTo>
                      <a:pt x="1099" y="581"/>
                    </a:lnTo>
                    <a:lnTo>
                      <a:pt x="1098" y="576"/>
                    </a:lnTo>
                    <a:lnTo>
                      <a:pt x="1091" y="569"/>
                    </a:lnTo>
                    <a:lnTo>
                      <a:pt x="1089" y="567"/>
                    </a:lnTo>
                    <a:lnTo>
                      <a:pt x="1082" y="567"/>
                    </a:lnTo>
                    <a:lnTo>
                      <a:pt x="1079" y="574"/>
                    </a:lnTo>
                    <a:lnTo>
                      <a:pt x="1080" y="586"/>
                    </a:lnTo>
                    <a:lnTo>
                      <a:pt x="1076" y="590"/>
                    </a:lnTo>
                    <a:lnTo>
                      <a:pt x="1069" y="592"/>
                    </a:lnTo>
                    <a:lnTo>
                      <a:pt x="1063" y="594"/>
                    </a:lnTo>
                    <a:lnTo>
                      <a:pt x="1058" y="598"/>
                    </a:lnTo>
                    <a:lnTo>
                      <a:pt x="1053" y="602"/>
                    </a:lnTo>
                    <a:lnTo>
                      <a:pt x="1048" y="605"/>
                    </a:lnTo>
                    <a:lnTo>
                      <a:pt x="1046" y="603"/>
                    </a:lnTo>
                    <a:lnTo>
                      <a:pt x="1045" y="595"/>
                    </a:lnTo>
                    <a:lnTo>
                      <a:pt x="1039" y="591"/>
                    </a:lnTo>
                    <a:lnTo>
                      <a:pt x="1031" y="589"/>
                    </a:lnTo>
                    <a:lnTo>
                      <a:pt x="1028" y="586"/>
                    </a:lnTo>
                    <a:lnTo>
                      <a:pt x="1027" y="584"/>
                    </a:lnTo>
                    <a:lnTo>
                      <a:pt x="1029" y="576"/>
                    </a:lnTo>
                    <a:lnTo>
                      <a:pt x="1021" y="569"/>
                    </a:lnTo>
                    <a:lnTo>
                      <a:pt x="1017" y="570"/>
                    </a:lnTo>
                    <a:lnTo>
                      <a:pt x="1011" y="572"/>
                    </a:lnTo>
                    <a:lnTo>
                      <a:pt x="1006" y="569"/>
                    </a:lnTo>
                    <a:lnTo>
                      <a:pt x="1008" y="562"/>
                    </a:lnTo>
                    <a:lnTo>
                      <a:pt x="1007" y="552"/>
                    </a:lnTo>
                    <a:lnTo>
                      <a:pt x="1011" y="549"/>
                    </a:lnTo>
                    <a:lnTo>
                      <a:pt x="1021" y="549"/>
                    </a:lnTo>
                    <a:lnTo>
                      <a:pt x="1025" y="538"/>
                    </a:lnTo>
                    <a:lnTo>
                      <a:pt x="1021" y="527"/>
                    </a:lnTo>
                    <a:lnTo>
                      <a:pt x="1020" y="522"/>
                    </a:lnTo>
                    <a:lnTo>
                      <a:pt x="1017" y="520"/>
                    </a:lnTo>
                    <a:lnTo>
                      <a:pt x="1015" y="517"/>
                    </a:lnTo>
                    <a:lnTo>
                      <a:pt x="1016" y="513"/>
                    </a:lnTo>
                    <a:lnTo>
                      <a:pt x="1019" y="512"/>
                    </a:lnTo>
                    <a:lnTo>
                      <a:pt x="1024" y="513"/>
                    </a:lnTo>
                    <a:lnTo>
                      <a:pt x="1028" y="511"/>
                    </a:lnTo>
                    <a:lnTo>
                      <a:pt x="1034" y="501"/>
                    </a:lnTo>
                    <a:lnTo>
                      <a:pt x="1032" y="493"/>
                    </a:lnTo>
                    <a:lnTo>
                      <a:pt x="1031" y="490"/>
                    </a:lnTo>
                    <a:lnTo>
                      <a:pt x="1030" y="478"/>
                    </a:lnTo>
                    <a:lnTo>
                      <a:pt x="1035" y="456"/>
                    </a:lnTo>
                    <a:lnTo>
                      <a:pt x="1037" y="451"/>
                    </a:lnTo>
                    <a:lnTo>
                      <a:pt x="1040" y="450"/>
                    </a:lnTo>
                    <a:lnTo>
                      <a:pt x="1049" y="449"/>
                    </a:lnTo>
                    <a:lnTo>
                      <a:pt x="1055" y="454"/>
                    </a:lnTo>
                    <a:lnTo>
                      <a:pt x="1069" y="453"/>
                    </a:lnTo>
                    <a:lnTo>
                      <a:pt x="1067" y="449"/>
                    </a:lnTo>
                    <a:lnTo>
                      <a:pt x="1066" y="447"/>
                    </a:lnTo>
                    <a:lnTo>
                      <a:pt x="1062" y="438"/>
                    </a:lnTo>
                    <a:lnTo>
                      <a:pt x="1061" y="434"/>
                    </a:lnTo>
                    <a:lnTo>
                      <a:pt x="1062" y="425"/>
                    </a:lnTo>
                    <a:lnTo>
                      <a:pt x="1062" y="422"/>
                    </a:lnTo>
                    <a:lnTo>
                      <a:pt x="1061" y="416"/>
                    </a:lnTo>
                    <a:lnTo>
                      <a:pt x="1065" y="410"/>
                    </a:lnTo>
                    <a:lnTo>
                      <a:pt x="1067" y="404"/>
                    </a:lnTo>
                    <a:lnTo>
                      <a:pt x="1068" y="396"/>
                    </a:lnTo>
                    <a:lnTo>
                      <a:pt x="1070" y="391"/>
                    </a:lnTo>
                    <a:lnTo>
                      <a:pt x="1070" y="388"/>
                    </a:lnTo>
                    <a:lnTo>
                      <a:pt x="1067" y="378"/>
                    </a:lnTo>
                    <a:lnTo>
                      <a:pt x="1068" y="374"/>
                    </a:lnTo>
                    <a:lnTo>
                      <a:pt x="1068" y="360"/>
                    </a:lnTo>
                    <a:lnTo>
                      <a:pt x="1068" y="354"/>
                    </a:lnTo>
                    <a:lnTo>
                      <a:pt x="1063" y="346"/>
                    </a:lnTo>
                    <a:lnTo>
                      <a:pt x="1066" y="345"/>
                    </a:lnTo>
                    <a:lnTo>
                      <a:pt x="1071" y="344"/>
                    </a:lnTo>
                    <a:lnTo>
                      <a:pt x="1072" y="342"/>
                    </a:lnTo>
                    <a:lnTo>
                      <a:pt x="1072" y="340"/>
                    </a:lnTo>
                    <a:lnTo>
                      <a:pt x="1067" y="335"/>
                    </a:lnTo>
                    <a:lnTo>
                      <a:pt x="1059" y="339"/>
                    </a:lnTo>
                    <a:lnTo>
                      <a:pt x="1050" y="333"/>
                    </a:lnTo>
                    <a:lnTo>
                      <a:pt x="1044" y="334"/>
                    </a:lnTo>
                    <a:lnTo>
                      <a:pt x="1040" y="332"/>
                    </a:lnTo>
                    <a:lnTo>
                      <a:pt x="1037" y="332"/>
                    </a:lnTo>
                    <a:lnTo>
                      <a:pt x="1024" y="342"/>
                    </a:lnTo>
                    <a:lnTo>
                      <a:pt x="1020" y="341"/>
                    </a:lnTo>
                    <a:lnTo>
                      <a:pt x="1010" y="341"/>
                    </a:lnTo>
                    <a:lnTo>
                      <a:pt x="1005" y="344"/>
                    </a:lnTo>
                    <a:lnTo>
                      <a:pt x="999" y="341"/>
                    </a:lnTo>
                    <a:lnTo>
                      <a:pt x="997" y="342"/>
                    </a:lnTo>
                    <a:lnTo>
                      <a:pt x="997" y="347"/>
                    </a:lnTo>
                    <a:lnTo>
                      <a:pt x="993" y="352"/>
                    </a:lnTo>
                    <a:lnTo>
                      <a:pt x="988" y="353"/>
                    </a:lnTo>
                    <a:lnTo>
                      <a:pt x="983" y="351"/>
                    </a:lnTo>
                    <a:lnTo>
                      <a:pt x="975" y="355"/>
                    </a:lnTo>
                    <a:lnTo>
                      <a:pt x="966" y="352"/>
                    </a:lnTo>
                    <a:lnTo>
                      <a:pt x="946" y="354"/>
                    </a:lnTo>
                    <a:lnTo>
                      <a:pt x="936" y="360"/>
                    </a:lnTo>
                    <a:lnTo>
                      <a:pt x="933" y="363"/>
                    </a:lnTo>
                    <a:lnTo>
                      <a:pt x="923" y="360"/>
                    </a:lnTo>
                    <a:lnTo>
                      <a:pt x="920" y="352"/>
                    </a:lnTo>
                    <a:lnTo>
                      <a:pt x="922" y="350"/>
                    </a:lnTo>
                    <a:lnTo>
                      <a:pt x="924" y="348"/>
                    </a:lnTo>
                    <a:lnTo>
                      <a:pt x="926" y="344"/>
                    </a:lnTo>
                    <a:lnTo>
                      <a:pt x="926" y="337"/>
                    </a:lnTo>
                    <a:lnTo>
                      <a:pt x="928" y="330"/>
                    </a:lnTo>
                    <a:lnTo>
                      <a:pt x="927" y="306"/>
                    </a:lnTo>
                    <a:lnTo>
                      <a:pt x="928" y="301"/>
                    </a:lnTo>
                    <a:lnTo>
                      <a:pt x="927" y="291"/>
                    </a:lnTo>
                    <a:lnTo>
                      <a:pt x="925" y="289"/>
                    </a:lnTo>
                    <a:lnTo>
                      <a:pt x="923" y="289"/>
                    </a:lnTo>
                    <a:lnTo>
                      <a:pt x="916" y="293"/>
                    </a:lnTo>
                    <a:lnTo>
                      <a:pt x="914" y="294"/>
                    </a:lnTo>
                    <a:lnTo>
                      <a:pt x="908" y="292"/>
                    </a:lnTo>
                    <a:lnTo>
                      <a:pt x="903" y="279"/>
                    </a:lnTo>
                    <a:lnTo>
                      <a:pt x="899" y="273"/>
                    </a:lnTo>
                    <a:lnTo>
                      <a:pt x="897" y="267"/>
                    </a:lnTo>
                    <a:lnTo>
                      <a:pt x="894" y="262"/>
                    </a:lnTo>
                    <a:lnTo>
                      <a:pt x="894" y="258"/>
                    </a:lnTo>
                    <a:lnTo>
                      <a:pt x="894" y="252"/>
                    </a:lnTo>
                    <a:lnTo>
                      <a:pt x="894" y="248"/>
                    </a:lnTo>
                    <a:lnTo>
                      <a:pt x="881" y="236"/>
                    </a:lnTo>
                    <a:lnTo>
                      <a:pt x="877" y="234"/>
                    </a:lnTo>
                    <a:lnTo>
                      <a:pt x="876" y="236"/>
                    </a:lnTo>
                    <a:lnTo>
                      <a:pt x="877" y="244"/>
                    </a:lnTo>
                    <a:lnTo>
                      <a:pt x="874" y="248"/>
                    </a:lnTo>
                    <a:lnTo>
                      <a:pt x="869" y="250"/>
                    </a:lnTo>
                    <a:lnTo>
                      <a:pt x="866" y="253"/>
                    </a:lnTo>
                    <a:lnTo>
                      <a:pt x="862" y="253"/>
                    </a:lnTo>
                    <a:lnTo>
                      <a:pt x="859" y="247"/>
                    </a:lnTo>
                    <a:lnTo>
                      <a:pt x="853" y="241"/>
                    </a:lnTo>
                    <a:lnTo>
                      <a:pt x="851" y="232"/>
                    </a:lnTo>
                    <a:lnTo>
                      <a:pt x="848" y="228"/>
                    </a:lnTo>
                    <a:lnTo>
                      <a:pt x="844" y="226"/>
                    </a:lnTo>
                    <a:lnTo>
                      <a:pt x="842" y="222"/>
                    </a:lnTo>
                    <a:lnTo>
                      <a:pt x="839" y="223"/>
                    </a:lnTo>
                    <a:lnTo>
                      <a:pt x="835" y="229"/>
                    </a:lnTo>
                    <a:lnTo>
                      <a:pt x="830" y="230"/>
                    </a:lnTo>
                    <a:lnTo>
                      <a:pt x="818" y="240"/>
                    </a:lnTo>
                    <a:lnTo>
                      <a:pt x="806" y="241"/>
                    </a:lnTo>
                    <a:lnTo>
                      <a:pt x="803" y="233"/>
                    </a:lnTo>
                    <a:lnTo>
                      <a:pt x="798" y="229"/>
                    </a:lnTo>
                    <a:lnTo>
                      <a:pt x="796" y="228"/>
                    </a:lnTo>
                    <a:lnTo>
                      <a:pt x="794" y="221"/>
                    </a:lnTo>
                    <a:lnTo>
                      <a:pt x="788" y="216"/>
                    </a:lnTo>
                    <a:lnTo>
                      <a:pt x="781" y="217"/>
                    </a:lnTo>
                    <a:lnTo>
                      <a:pt x="776" y="221"/>
                    </a:lnTo>
                    <a:lnTo>
                      <a:pt x="773" y="227"/>
                    </a:lnTo>
                    <a:lnTo>
                      <a:pt x="770" y="226"/>
                    </a:lnTo>
                    <a:lnTo>
                      <a:pt x="763" y="222"/>
                    </a:lnTo>
                    <a:lnTo>
                      <a:pt x="759" y="227"/>
                    </a:lnTo>
                    <a:lnTo>
                      <a:pt x="736" y="229"/>
                    </a:lnTo>
                    <a:lnTo>
                      <a:pt x="725" y="223"/>
                    </a:lnTo>
                    <a:lnTo>
                      <a:pt x="717" y="217"/>
                    </a:lnTo>
                    <a:lnTo>
                      <a:pt x="714" y="217"/>
                    </a:lnTo>
                    <a:lnTo>
                      <a:pt x="713" y="210"/>
                    </a:lnTo>
                    <a:lnTo>
                      <a:pt x="711" y="207"/>
                    </a:lnTo>
                    <a:lnTo>
                      <a:pt x="708" y="207"/>
                    </a:lnTo>
                    <a:lnTo>
                      <a:pt x="699" y="199"/>
                    </a:lnTo>
                    <a:lnTo>
                      <a:pt x="693" y="199"/>
                    </a:lnTo>
                    <a:lnTo>
                      <a:pt x="689" y="195"/>
                    </a:lnTo>
                    <a:lnTo>
                      <a:pt x="685" y="195"/>
                    </a:lnTo>
                    <a:lnTo>
                      <a:pt x="677" y="187"/>
                    </a:lnTo>
                    <a:lnTo>
                      <a:pt x="678" y="178"/>
                    </a:lnTo>
                    <a:lnTo>
                      <a:pt x="683" y="171"/>
                    </a:lnTo>
                    <a:lnTo>
                      <a:pt x="683" y="167"/>
                    </a:lnTo>
                    <a:lnTo>
                      <a:pt x="685" y="159"/>
                    </a:lnTo>
                    <a:lnTo>
                      <a:pt x="683" y="157"/>
                    </a:lnTo>
                    <a:lnTo>
                      <a:pt x="678" y="158"/>
                    </a:lnTo>
                    <a:lnTo>
                      <a:pt x="674" y="154"/>
                    </a:lnTo>
                    <a:lnTo>
                      <a:pt x="670" y="154"/>
                    </a:lnTo>
                    <a:lnTo>
                      <a:pt x="656" y="145"/>
                    </a:lnTo>
                    <a:lnTo>
                      <a:pt x="655" y="139"/>
                    </a:lnTo>
                    <a:lnTo>
                      <a:pt x="658" y="135"/>
                    </a:lnTo>
                    <a:lnTo>
                      <a:pt x="657" y="133"/>
                    </a:lnTo>
                    <a:lnTo>
                      <a:pt x="653" y="128"/>
                    </a:lnTo>
                    <a:lnTo>
                      <a:pt x="657" y="119"/>
                    </a:lnTo>
                    <a:lnTo>
                      <a:pt x="656" y="113"/>
                    </a:lnTo>
                    <a:lnTo>
                      <a:pt x="655" y="110"/>
                    </a:lnTo>
                    <a:lnTo>
                      <a:pt x="652" y="108"/>
                    </a:lnTo>
                    <a:lnTo>
                      <a:pt x="651" y="105"/>
                    </a:lnTo>
                    <a:lnTo>
                      <a:pt x="653" y="101"/>
                    </a:lnTo>
                    <a:lnTo>
                      <a:pt x="651" y="97"/>
                    </a:lnTo>
                    <a:lnTo>
                      <a:pt x="635" y="92"/>
                    </a:lnTo>
                    <a:lnTo>
                      <a:pt x="625" y="94"/>
                    </a:lnTo>
                    <a:lnTo>
                      <a:pt x="617" y="101"/>
                    </a:lnTo>
                    <a:lnTo>
                      <a:pt x="607" y="101"/>
                    </a:lnTo>
                    <a:lnTo>
                      <a:pt x="603" y="97"/>
                    </a:lnTo>
                    <a:lnTo>
                      <a:pt x="601" y="93"/>
                    </a:lnTo>
                    <a:lnTo>
                      <a:pt x="599" y="93"/>
                    </a:lnTo>
                    <a:lnTo>
                      <a:pt x="592" y="89"/>
                    </a:lnTo>
                    <a:lnTo>
                      <a:pt x="582" y="74"/>
                    </a:lnTo>
                    <a:lnTo>
                      <a:pt x="576" y="71"/>
                    </a:lnTo>
                    <a:lnTo>
                      <a:pt x="571" y="66"/>
                    </a:lnTo>
                    <a:lnTo>
                      <a:pt x="568" y="66"/>
                    </a:lnTo>
                    <a:lnTo>
                      <a:pt x="565" y="68"/>
                    </a:lnTo>
                    <a:lnTo>
                      <a:pt x="561" y="66"/>
                    </a:lnTo>
                    <a:lnTo>
                      <a:pt x="540" y="68"/>
                    </a:lnTo>
                    <a:lnTo>
                      <a:pt x="537" y="65"/>
                    </a:lnTo>
                    <a:lnTo>
                      <a:pt x="521" y="66"/>
                    </a:lnTo>
                    <a:lnTo>
                      <a:pt x="519" y="66"/>
                    </a:lnTo>
                    <a:lnTo>
                      <a:pt x="521" y="61"/>
                    </a:lnTo>
                    <a:lnTo>
                      <a:pt x="523" y="58"/>
                    </a:lnTo>
                    <a:lnTo>
                      <a:pt x="524" y="58"/>
                    </a:lnTo>
                    <a:lnTo>
                      <a:pt x="523" y="56"/>
                    </a:lnTo>
                    <a:lnTo>
                      <a:pt x="518" y="52"/>
                    </a:lnTo>
                    <a:lnTo>
                      <a:pt x="510" y="44"/>
                    </a:lnTo>
                    <a:lnTo>
                      <a:pt x="503" y="43"/>
                    </a:lnTo>
                    <a:lnTo>
                      <a:pt x="493" y="36"/>
                    </a:lnTo>
                    <a:lnTo>
                      <a:pt x="490" y="34"/>
                    </a:lnTo>
                    <a:lnTo>
                      <a:pt x="489" y="24"/>
                    </a:lnTo>
                    <a:lnTo>
                      <a:pt x="486" y="20"/>
                    </a:lnTo>
                    <a:lnTo>
                      <a:pt x="485" y="14"/>
                    </a:lnTo>
                    <a:lnTo>
                      <a:pt x="482" y="13"/>
                    </a:lnTo>
                    <a:lnTo>
                      <a:pt x="480" y="15"/>
                    </a:lnTo>
                    <a:lnTo>
                      <a:pt x="471" y="12"/>
                    </a:lnTo>
                    <a:lnTo>
                      <a:pt x="470" y="9"/>
                    </a:lnTo>
                    <a:lnTo>
                      <a:pt x="469" y="2"/>
                    </a:lnTo>
                    <a:lnTo>
                      <a:pt x="465" y="0"/>
                    </a:lnTo>
                    <a:lnTo>
                      <a:pt x="459" y="2"/>
                    </a:lnTo>
                    <a:lnTo>
                      <a:pt x="456" y="6"/>
                    </a:lnTo>
                    <a:lnTo>
                      <a:pt x="451" y="8"/>
                    </a:lnTo>
                    <a:lnTo>
                      <a:pt x="440" y="14"/>
                    </a:lnTo>
                    <a:lnTo>
                      <a:pt x="436" y="15"/>
                    </a:lnTo>
                    <a:lnTo>
                      <a:pt x="435" y="22"/>
                    </a:lnTo>
                    <a:lnTo>
                      <a:pt x="431" y="25"/>
                    </a:lnTo>
                    <a:lnTo>
                      <a:pt x="425" y="22"/>
                    </a:lnTo>
                    <a:lnTo>
                      <a:pt x="421" y="23"/>
                    </a:lnTo>
                    <a:lnTo>
                      <a:pt x="419" y="32"/>
                    </a:lnTo>
                    <a:lnTo>
                      <a:pt x="413" y="37"/>
                    </a:lnTo>
                    <a:lnTo>
                      <a:pt x="410" y="45"/>
                    </a:lnTo>
                    <a:lnTo>
                      <a:pt x="408" y="46"/>
                    </a:lnTo>
                    <a:lnTo>
                      <a:pt x="403" y="43"/>
                    </a:lnTo>
                    <a:lnTo>
                      <a:pt x="396" y="35"/>
                    </a:lnTo>
                    <a:lnTo>
                      <a:pt x="393" y="36"/>
                    </a:lnTo>
                    <a:lnTo>
                      <a:pt x="395" y="44"/>
                    </a:lnTo>
                    <a:lnTo>
                      <a:pt x="393" y="52"/>
                    </a:lnTo>
                    <a:lnTo>
                      <a:pt x="393" y="55"/>
                    </a:lnTo>
                    <a:lnTo>
                      <a:pt x="397" y="64"/>
                    </a:lnTo>
                    <a:lnTo>
                      <a:pt x="396" y="66"/>
                    </a:lnTo>
                    <a:lnTo>
                      <a:pt x="392" y="67"/>
                    </a:lnTo>
                    <a:lnTo>
                      <a:pt x="389" y="71"/>
                    </a:lnTo>
                    <a:lnTo>
                      <a:pt x="388" y="76"/>
                    </a:lnTo>
                    <a:lnTo>
                      <a:pt x="385" y="87"/>
                    </a:lnTo>
                    <a:close/>
                  </a:path>
                </a:pathLst>
              </a:custGeom>
              <a:solidFill>
                <a:srgbClr val="FF714F"/>
              </a:solidFill>
              <a:ln w="9525">
                <a:solidFill>
                  <a:schemeClr val="bg1"/>
                </a:solidFill>
                <a:round/>
                <a:headEnd/>
                <a:tailEnd/>
              </a:ln>
            </p:spPr>
            <p:txBody>
              <a:bodyPr/>
              <a:lstStyle/>
              <a:p>
                <a:endParaRPr lang="en-US"/>
              </a:p>
            </p:txBody>
          </p:sp>
          <p:sp>
            <p:nvSpPr>
              <p:cNvPr id="303" name="Freeform 107"/>
              <p:cNvSpPr>
                <a:spLocks/>
              </p:cNvSpPr>
              <p:nvPr/>
            </p:nvSpPr>
            <p:spPr bwMode="auto">
              <a:xfrm>
                <a:off x="3508375" y="3578225"/>
                <a:ext cx="623888" cy="630238"/>
              </a:xfrm>
              <a:custGeom>
                <a:avLst/>
                <a:gdLst>
                  <a:gd name="T0" fmla="*/ 2147483647 w 2074"/>
                  <a:gd name="T1" fmla="*/ 2147483647 h 2104"/>
                  <a:gd name="T2" fmla="*/ 2147483647 w 2074"/>
                  <a:gd name="T3" fmla="*/ 2147483647 h 2104"/>
                  <a:gd name="T4" fmla="*/ 2147483647 w 2074"/>
                  <a:gd name="T5" fmla="*/ 2147483647 h 2104"/>
                  <a:gd name="T6" fmla="*/ 2147483647 w 2074"/>
                  <a:gd name="T7" fmla="*/ 2147483647 h 2104"/>
                  <a:gd name="T8" fmla="*/ 2147483647 w 2074"/>
                  <a:gd name="T9" fmla="*/ 2147483647 h 2104"/>
                  <a:gd name="T10" fmla="*/ 2147483647 w 2074"/>
                  <a:gd name="T11" fmla="*/ 2147483647 h 2104"/>
                  <a:gd name="T12" fmla="*/ 2147483647 w 2074"/>
                  <a:gd name="T13" fmla="*/ 2147483647 h 2104"/>
                  <a:gd name="T14" fmla="*/ 2147483647 w 2074"/>
                  <a:gd name="T15" fmla="*/ 2147483647 h 2104"/>
                  <a:gd name="T16" fmla="*/ 2147483647 w 2074"/>
                  <a:gd name="T17" fmla="*/ 2147483647 h 2104"/>
                  <a:gd name="T18" fmla="*/ 2147483647 w 2074"/>
                  <a:gd name="T19" fmla="*/ 2147483647 h 2104"/>
                  <a:gd name="T20" fmla="*/ 2147483647 w 2074"/>
                  <a:gd name="T21" fmla="*/ 2147483647 h 2104"/>
                  <a:gd name="T22" fmla="*/ 2147483647 w 2074"/>
                  <a:gd name="T23" fmla="*/ 2147483647 h 2104"/>
                  <a:gd name="T24" fmla="*/ 2147483647 w 2074"/>
                  <a:gd name="T25" fmla="*/ 2147483647 h 2104"/>
                  <a:gd name="T26" fmla="*/ 2147483647 w 2074"/>
                  <a:gd name="T27" fmla="*/ 2147483647 h 2104"/>
                  <a:gd name="T28" fmla="*/ 2147483647 w 2074"/>
                  <a:gd name="T29" fmla="*/ 2147483647 h 2104"/>
                  <a:gd name="T30" fmla="*/ 2147483647 w 2074"/>
                  <a:gd name="T31" fmla="*/ 2147483647 h 2104"/>
                  <a:gd name="T32" fmla="*/ 2147483647 w 2074"/>
                  <a:gd name="T33" fmla="*/ 2147483647 h 2104"/>
                  <a:gd name="T34" fmla="*/ 2147483647 w 2074"/>
                  <a:gd name="T35" fmla="*/ 2147483647 h 2104"/>
                  <a:gd name="T36" fmla="*/ 2147483647 w 2074"/>
                  <a:gd name="T37" fmla="*/ 2147483647 h 2104"/>
                  <a:gd name="T38" fmla="*/ 2147483647 w 2074"/>
                  <a:gd name="T39" fmla="*/ 2147483647 h 2104"/>
                  <a:gd name="T40" fmla="*/ 2147483647 w 2074"/>
                  <a:gd name="T41" fmla="*/ 2147483647 h 2104"/>
                  <a:gd name="T42" fmla="*/ 2147483647 w 2074"/>
                  <a:gd name="T43" fmla="*/ 2147483647 h 2104"/>
                  <a:gd name="T44" fmla="*/ 2147483647 w 2074"/>
                  <a:gd name="T45" fmla="*/ 2147483647 h 2104"/>
                  <a:gd name="T46" fmla="*/ 2147483647 w 2074"/>
                  <a:gd name="T47" fmla="*/ 2147483647 h 2104"/>
                  <a:gd name="T48" fmla="*/ 2147483647 w 2074"/>
                  <a:gd name="T49" fmla="*/ 2147483647 h 2104"/>
                  <a:gd name="T50" fmla="*/ 2147483647 w 2074"/>
                  <a:gd name="T51" fmla="*/ 2147483647 h 2104"/>
                  <a:gd name="T52" fmla="*/ 2147483647 w 2074"/>
                  <a:gd name="T53" fmla="*/ 2147483647 h 2104"/>
                  <a:gd name="T54" fmla="*/ 2147483647 w 2074"/>
                  <a:gd name="T55" fmla="*/ 2147483647 h 2104"/>
                  <a:gd name="T56" fmla="*/ 2147483647 w 2074"/>
                  <a:gd name="T57" fmla="*/ 2147483647 h 2104"/>
                  <a:gd name="T58" fmla="*/ 2147483647 w 2074"/>
                  <a:gd name="T59" fmla="*/ 2147483647 h 2104"/>
                  <a:gd name="T60" fmla="*/ 2147483647 w 2074"/>
                  <a:gd name="T61" fmla="*/ 2147483647 h 2104"/>
                  <a:gd name="T62" fmla="*/ 2147483647 w 2074"/>
                  <a:gd name="T63" fmla="*/ 2147483647 h 2104"/>
                  <a:gd name="T64" fmla="*/ 2147483647 w 2074"/>
                  <a:gd name="T65" fmla="*/ 2147483647 h 2104"/>
                  <a:gd name="T66" fmla="*/ 2147483647 w 2074"/>
                  <a:gd name="T67" fmla="*/ 2147483647 h 2104"/>
                  <a:gd name="T68" fmla="*/ 2147483647 w 2074"/>
                  <a:gd name="T69" fmla="*/ 2147483647 h 2104"/>
                  <a:gd name="T70" fmla="*/ 2147483647 w 2074"/>
                  <a:gd name="T71" fmla="*/ 2147483647 h 2104"/>
                  <a:gd name="T72" fmla="*/ 2147483647 w 2074"/>
                  <a:gd name="T73" fmla="*/ 2147483647 h 2104"/>
                  <a:gd name="T74" fmla="*/ 2147483647 w 2074"/>
                  <a:gd name="T75" fmla="*/ 2147483647 h 2104"/>
                  <a:gd name="T76" fmla="*/ 2147483647 w 2074"/>
                  <a:gd name="T77" fmla="*/ 2147483647 h 2104"/>
                  <a:gd name="T78" fmla="*/ 2147483647 w 2074"/>
                  <a:gd name="T79" fmla="*/ 2147483647 h 2104"/>
                  <a:gd name="T80" fmla="*/ 2147483647 w 2074"/>
                  <a:gd name="T81" fmla="*/ 2147483647 h 2104"/>
                  <a:gd name="T82" fmla="*/ 2147483647 w 2074"/>
                  <a:gd name="T83" fmla="*/ 2147483647 h 2104"/>
                  <a:gd name="T84" fmla="*/ 2147483647 w 2074"/>
                  <a:gd name="T85" fmla="*/ 2147483647 h 2104"/>
                  <a:gd name="T86" fmla="*/ 2147483647 w 2074"/>
                  <a:gd name="T87" fmla="*/ 2147483647 h 2104"/>
                  <a:gd name="T88" fmla="*/ 2147483647 w 2074"/>
                  <a:gd name="T89" fmla="*/ 2147483647 h 2104"/>
                  <a:gd name="T90" fmla="*/ 2147483647 w 2074"/>
                  <a:gd name="T91" fmla="*/ 2147483647 h 2104"/>
                  <a:gd name="T92" fmla="*/ 2147483647 w 2074"/>
                  <a:gd name="T93" fmla="*/ 2147483647 h 2104"/>
                  <a:gd name="T94" fmla="*/ 2147483647 w 2074"/>
                  <a:gd name="T95" fmla="*/ 2147483647 h 2104"/>
                  <a:gd name="T96" fmla="*/ 2147483647 w 2074"/>
                  <a:gd name="T97" fmla="*/ 2147483647 h 2104"/>
                  <a:gd name="T98" fmla="*/ 2147483647 w 2074"/>
                  <a:gd name="T99" fmla="*/ 2147483647 h 2104"/>
                  <a:gd name="T100" fmla="*/ 2147483647 w 2074"/>
                  <a:gd name="T101" fmla="*/ 2147483647 h 2104"/>
                  <a:gd name="T102" fmla="*/ 2147483647 w 2074"/>
                  <a:gd name="T103" fmla="*/ 2147483647 h 2104"/>
                  <a:gd name="T104" fmla="*/ 2147483647 w 2074"/>
                  <a:gd name="T105" fmla="*/ 2147483647 h 2104"/>
                  <a:gd name="T106" fmla="*/ 2147483647 w 2074"/>
                  <a:gd name="T107" fmla="*/ 2147483647 h 2104"/>
                  <a:gd name="T108" fmla="*/ 2147483647 w 2074"/>
                  <a:gd name="T109" fmla="*/ 2147483647 h 2104"/>
                  <a:gd name="T110" fmla="*/ 2147483647 w 2074"/>
                  <a:gd name="T111" fmla="*/ 2147483647 h 2104"/>
                  <a:gd name="T112" fmla="*/ 2147483647 w 2074"/>
                  <a:gd name="T113" fmla="*/ 2147483647 h 2104"/>
                  <a:gd name="T114" fmla="*/ 2147483647 w 2074"/>
                  <a:gd name="T115" fmla="*/ 2147483647 h 2104"/>
                  <a:gd name="T116" fmla="*/ 2147483647 w 2074"/>
                  <a:gd name="T117" fmla="*/ 2147483647 h 2104"/>
                  <a:gd name="T118" fmla="*/ 2147483647 w 2074"/>
                  <a:gd name="T119" fmla="*/ 2147483647 h 2104"/>
                  <a:gd name="T120" fmla="*/ 2147483647 w 2074"/>
                  <a:gd name="T121" fmla="*/ 2147483647 h 2104"/>
                  <a:gd name="T122" fmla="*/ 2147483647 w 2074"/>
                  <a:gd name="T123" fmla="*/ 2147483647 h 2104"/>
                  <a:gd name="T124" fmla="*/ 2147483647 w 2074"/>
                  <a:gd name="T125" fmla="*/ 2147483647 h 21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74"/>
                  <a:gd name="T190" fmla="*/ 0 h 2104"/>
                  <a:gd name="T191" fmla="*/ 2074 w 2074"/>
                  <a:gd name="T192" fmla="*/ 2104 h 21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74" h="2104">
                    <a:moveTo>
                      <a:pt x="1069" y="7"/>
                    </a:moveTo>
                    <a:lnTo>
                      <a:pt x="1071" y="15"/>
                    </a:lnTo>
                    <a:lnTo>
                      <a:pt x="1066" y="24"/>
                    </a:lnTo>
                    <a:lnTo>
                      <a:pt x="1062" y="34"/>
                    </a:lnTo>
                    <a:lnTo>
                      <a:pt x="1060" y="40"/>
                    </a:lnTo>
                    <a:lnTo>
                      <a:pt x="1060" y="44"/>
                    </a:lnTo>
                    <a:lnTo>
                      <a:pt x="1060" y="50"/>
                    </a:lnTo>
                    <a:lnTo>
                      <a:pt x="1060" y="54"/>
                    </a:lnTo>
                    <a:lnTo>
                      <a:pt x="1056" y="62"/>
                    </a:lnTo>
                    <a:lnTo>
                      <a:pt x="1061" y="65"/>
                    </a:lnTo>
                    <a:lnTo>
                      <a:pt x="1059" y="68"/>
                    </a:lnTo>
                    <a:lnTo>
                      <a:pt x="1053" y="71"/>
                    </a:lnTo>
                    <a:lnTo>
                      <a:pt x="1054" y="72"/>
                    </a:lnTo>
                    <a:lnTo>
                      <a:pt x="1059" y="74"/>
                    </a:lnTo>
                    <a:lnTo>
                      <a:pt x="1060" y="76"/>
                    </a:lnTo>
                    <a:lnTo>
                      <a:pt x="1058" y="79"/>
                    </a:lnTo>
                    <a:lnTo>
                      <a:pt x="1051" y="80"/>
                    </a:lnTo>
                    <a:lnTo>
                      <a:pt x="1049" y="84"/>
                    </a:lnTo>
                    <a:lnTo>
                      <a:pt x="1050" y="86"/>
                    </a:lnTo>
                    <a:lnTo>
                      <a:pt x="1054" y="86"/>
                    </a:lnTo>
                    <a:lnTo>
                      <a:pt x="1057" y="91"/>
                    </a:lnTo>
                    <a:lnTo>
                      <a:pt x="1062" y="91"/>
                    </a:lnTo>
                    <a:lnTo>
                      <a:pt x="1063" y="94"/>
                    </a:lnTo>
                    <a:lnTo>
                      <a:pt x="1063" y="99"/>
                    </a:lnTo>
                    <a:lnTo>
                      <a:pt x="1060" y="102"/>
                    </a:lnTo>
                    <a:lnTo>
                      <a:pt x="1058" y="102"/>
                    </a:lnTo>
                    <a:lnTo>
                      <a:pt x="1052" y="97"/>
                    </a:lnTo>
                    <a:lnTo>
                      <a:pt x="1050" y="99"/>
                    </a:lnTo>
                    <a:lnTo>
                      <a:pt x="1049" y="101"/>
                    </a:lnTo>
                    <a:lnTo>
                      <a:pt x="1050" y="103"/>
                    </a:lnTo>
                    <a:lnTo>
                      <a:pt x="1052" y="105"/>
                    </a:lnTo>
                    <a:lnTo>
                      <a:pt x="1051" y="111"/>
                    </a:lnTo>
                    <a:lnTo>
                      <a:pt x="1054" y="115"/>
                    </a:lnTo>
                    <a:lnTo>
                      <a:pt x="1059" y="130"/>
                    </a:lnTo>
                    <a:lnTo>
                      <a:pt x="1057" y="133"/>
                    </a:lnTo>
                    <a:lnTo>
                      <a:pt x="1053" y="136"/>
                    </a:lnTo>
                    <a:lnTo>
                      <a:pt x="1052" y="141"/>
                    </a:lnTo>
                    <a:lnTo>
                      <a:pt x="1058" y="144"/>
                    </a:lnTo>
                    <a:lnTo>
                      <a:pt x="1063" y="145"/>
                    </a:lnTo>
                    <a:lnTo>
                      <a:pt x="1063" y="147"/>
                    </a:lnTo>
                    <a:lnTo>
                      <a:pt x="1061" y="149"/>
                    </a:lnTo>
                    <a:lnTo>
                      <a:pt x="1064" y="155"/>
                    </a:lnTo>
                    <a:lnTo>
                      <a:pt x="1062" y="161"/>
                    </a:lnTo>
                    <a:lnTo>
                      <a:pt x="1060" y="162"/>
                    </a:lnTo>
                    <a:lnTo>
                      <a:pt x="1056" y="161"/>
                    </a:lnTo>
                    <a:lnTo>
                      <a:pt x="1046" y="161"/>
                    </a:lnTo>
                    <a:lnTo>
                      <a:pt x="1045" y="169"/>
                    </a:lnTo>
                    <a:lnTo>
                      <a:pt x="1048" y="170"/>
                    </a:lnTo>
                    <a:lnTo>
                      <a:pt x="1050" y="175"/>
                    </a:lnTo>
                    <a:lnTo>
                      <a:pt x="1051" y="186"/>
                    </a:lnTo>
                    <a:lnTo>
                      <a:pt x="1052" y="190"/>
                    </a:lnTo>
                    <a:lnTo>
                      <a:pt x="1050" y="197"/>
                    </a:lnTo>
                    <a:lnTo>
                      <a:pt x="1047" y="214"/>
                    </a:lnTo>
                    <a:lnTo>
                      <a:pt x="1051" y="219"/>
                    </a:lnTo>
                    <a:lnTo>
                      <a:pt x="1053" y="226"/>
                    </a:lnTo>
                    <a:lnTo>
                      <a:pt x="1053" y="229"/>
                    </a:lnTo>
                    <a:lnTo>
                      <a:pt x="1052" y="231"/>
                    </a:lnTo>
                    <a:lnTo>
                      <a:pt x="1049" y="231"/>
                    </a:lnTo>
                    <a:lnTo>
                      <a:pt x="1045" y="230"/>
                    </a:lnTo>
                    <a:lnTo>
                      <a:pt x="1042" y="230"/>
                    </a:lnTo>
                    <a:lnTo>
                      <a:pt x="1039" y="231"/>
                    </a:lnTo>
                    <a:lnTo>
                      <a:pt x="1031" y="232"/>
                    </a:lnTo>
                    <a:lnTo>
                      <a:pt x="1029" y="235"/>
                    </a:lnTo>
                    <a:lnTo>
                      <a:pt x="1030" y="240"/>
                    </a:lnTo>
                    <a:lnTo>
                      <a:pt x="1033" y="244"/>
                    </a:lnTo>
                    <a:lnTo>
                      <a:pt x="1033" y="248"/>
                    </a:lnTo>
                    <a:lnTo>
                      <a:pt x="1037" y="255"/>
                    </a:lnTo>
                    <a:lnTo>
                      <a:pt x="1037" y="257"/>
                    </a:lnTo>
                    <a:lnTo>
                      <a:pt x="1033" y="263"/>
                    </a:lnTo>
                    <a:lnTo>
                      <a:pt x="1035" y="276"/>
                    </a:lnTo>
                    <a:lnTo>
                      <a:pt x="1039" y="283"/>
                    </a:lnTo>
                    <a:lnTo>
                      <a:pt x="1040" y="293"/>
                    </a:lnTo>
                    <a:lnTo>
                      <a:pt x="1046" y="301"/>
                    </a:lnTo>
                    <a:lnTo>
                      <a:pt x="1047" y="308"/>
                    </a:lnTo>
                    <a:lnTo>
                      <a:pt x="1047" y="313"/>
                    </a:lnTo>
                    <a:lnTo>
                      <a:pt x="1041" y="317"/>
                    </a:lnTo>
                    <a:lnTo>
                      <a:pt x="1028" y="309"/>
                    </a:lnTo>
                    <a:lnTo>
                      <a:pt x="1023" y="309"/>
                    </a:lnTo>
                    <a:lnTo>
                      <a:pt x="1022" y="312"/>
                    </a:lnTo>
                    <a:lnTo>
                      <a:pt x="1022" y="322"/>
                    </a:lnTo>
                    <a:lnTo>
                      <a:pt x="1019" y="331"/>
                    </a:lnTo>
                    <a:lnTo>
                      <a:pt x="1010" y="343"/>
                    </a:lnTo>
                    <a:lnTo>
                      <a:pt x="1010" y="351"/>
                    </a:lnTo>
                    <a:lnTo>
                      <a:pt x="1007" y="361"/>
                    </a:lnTo>
                    <a:lnTo>
                      <a:pt x="1002" y="364"/>
                    </a:lnTo>
                    <a:lnTo>
                      <a:pt x="998" y="365"/>
                    </a:lnTo>
                    <a:lnTo>
                      <a:pt x="992" y="371"/>
                    </a:lnTo>
                    <a:lnTo>
                      <a:pt x="987" y="371"/>
                    </a:lnTo>
                    <a:lnTo>
                      <a:pt x="984" y="369"/>
                    </a:lnTo>
                    <a:lnTo>
                      <a:pt x="976" y="369"/>
                    </a:lnTo>
                    <a:lnTo>
                      <a:pt x="970" y="376"/>
                    </a:lnTo>
                    <a:lnTo>
                      <a:pt x="968" y="382"/>
                    </a:lnTo>
                    <a:lnTo>
                      <a:pt x="961" y="386"/>
                    </a:lnTo>
                    <a:lnTo>
                      <a:pt x="957" y="385"/>
                    </a:lnTo>
                    <a:lnTo>
                      <a:pt x="950" y="386"/>
                    </a:lnTo>
                    <a:lnTo>
                      <a:pt x="949" y="386"/>
                    </a:lnTo>
                    <a:lnTo>
                      <a:pt x="945" y="387"/>
                    </a:lnTo>
                    <a:lnTo>
                      <a:pt x="945" y="392"/>
                    </a:lnTo>
                    <a:lnTo>
                      <a:pt x="946" y="397"/>
                    </a:lnTo>
                    <a:lnTo>
                      <a:pt x="944" y="401"/>
                    </a:lnTo>
                    <a:lnTo>
                      <a:pt x="945" y="404"/>
                    </a:lnTo>
                    <a:lnTo>
                      <a:pt x="945" y="407"/>
                    </a:lnTo>
                    <a:lnTo>
                      <a:pt x="944" y="407"/>
                    </a:lnTo>
                    <a:lnTo>
                      <a:pt x="939" y="404"/>
                    </a:lnTo>
                    <a:lnTo>
                      <a:pt x="929" y="400"/>
                    </a:lnTo>
                    <a:lnTo>
                      <a:pt x="925" y="401"/>
                    </a:lnTo>
                    <a:lnTo>
                      <a:pt x="918" y="401"/>
                    </a:lnTo>
                    <a:lnTo>
                      <a:pt x="913" y="405"/>
                    </a:lnTo>
                    <a:lnTo>
                      <a:pt x="909" y="407"/>
                    </a:lnTo>
                    <a:lnTo>
                      <a:pt x="909" y="414"/>
                    </a:lnTo>
                    <a:lnTo>
                      <a:pt x="909" y="417"/>
                    </a:lnTo>
                    <a:lnTo>
                      <a:pt x="908" y="418"/>
                    </a:lnTo>
                    <a:lnTo>
                      <a:pt x="905" y="418"/>
                    </a:lnTo>
                    <a:lnTo>
                      <a:pt x="904" y="418"/>
                    </a:lnTo>
                    <a:lnTo>
                      <a:pt x="903" y="421"/>
                    </a:lnTo>
                    <a:lnTo>
                      <a:pt x="905" y="426"/>
                    </a:lnTo>
                    <a:lnTo>
                      <a:pt x="903" y="431"/>
                    </a:lnTo>
                    <a:lnTo>
                      <a:pt x="902" y="433"/>
                    </a:lnTo>
                    <a:lnTo>
                      <a:pt x="900" y="434"/>
                    </a:lnTo>
                    <a:lnTo>
                      <a:pt x="898" y="435"/>
                    </a:lnTo>
                    <a:lnTo>
                      <a:pt x="898" y="437"/>
                    </a:lnTo>
                    <a:lnTo>
                      <a:pt x="898" y="442"/>
                    </a:lnTo>
                    <a:lnTo>
                      <a:pt x="898" y="445"/>
                    </a:lnTo>
                    <a:lnTo>
                      <a:pt x="896" y="447"/>
                    </a:lnTo>
                    <a:lnTo>
                      <a:pt x="890" y="446"/>
                    </a:lnTo>
                    <a:lnTo>
                      <a:pt x="886" y="449"/>
                    </a:lnTo>
                    <a:lnTo>
                      <a:pt x="884" y="451"/>
                    </a:lnTo>
                    <a:lnTo>
                      <a:pt x="872" y="442"/>
                    </a:lnTo>
                    <a:lnTo>
                      <a:pt x="867" y="442"/>
                    </a:lnTo>
                    <a:lnTo>
                      <a:pt x="860" y="438"/>
                    </a:lnTo>
                    <a:lnTo>
                      <a:pt x="853" y="437"/>
                    </a:lnTo>
                    <a:lnTo>
                      <a:pt x="849" y="438"/>
                    </a:lnTo>
                    <a:lnTo>
                      <a:pt x="849" y="439"/>
                    </a:lnTo>
                    <a:lnTo>
                      <a:pt x="852" y="442"/>
                    </a:lnTo>
                    <a:lnTo>
                      <a:pt x="853" y="442"/>
                    </a:lnTo>
                    <a:lnTo>
                      <a:pt x="853" y="443"/>
                    </a:lnTo>
                    <a:lnTo>
                      <a:pt x="852" y="444"/>
                    </a:lnTo>
                    <a:lnTo>
                      <a:pt x="852" y="443"/>
                    </a:lnTo>
                    <a:lnTo>
                      <a:pt x="851" y="443"/>
                    </a:lnTo>
                    <a:lnTo>
                      <a:pt x="850" y="443"/>
                    </a:lnTo>
                    <a:lnTo>
                      <a:pt x="849" y="444"/>
                    </a:lnTo>
                    <a:lnTo>
                      <a:pt x="847" y="448"/>
                    </a:lnTo>
                    <a:lnTo>
                      <a:pt x="846" y="452"/>
                    </a:lnTo>
                    <a:lnTo>
                      <a:pt x="846" y="454"/>
                    </a:lnTo>
                    <a:lnTo>
                      <a:pt x="846" y="463"/>
                    </a:lnTo>
                    <a:lnTo>
                      <a:pt x="847" y="464"/>
                    </a:lnTo>
                    <a:lnTo>
                      <a:pt x="847" y="468"/>
                    </a:lnTo>
                    <a:lnTo>
                      <a:pt x="844" y="469"/>
                    </a:lnTo>
                    <a:lnTo>
                      <a:pt x="832" y="472"/>
                    </a:lnTo>
                    <a:lnTo>
                      <a:pt x="830" y="478"/>
                    </a:lnTo>
                    <a:lnTo>
                      <a:pt x="830" y="484"/>
                    </a:lnTo>
                    <a:lnTo>
                      <a:pt x="828" y="488"/>
                    </a:lnTo>
                    <a:lnTo>
                      <a:pt x="805" y="489"/>
                    </a:lnTo>
                    <a:lnTo>
                      <a:pt x="798" y="485"/>
                    </a:lnTo>
                    <a:lnTo>
                      <a:pt x="792" y="486"/>
                    </a:lnTo>
                    <a:lnTo>
                      <a:pt x="783" y="493"/>
                    </a:lnTo>
                    <a:lnTo>
                      <a:pt x="781" y="498"/>
                    </a:lnTo>
                    <a:lnTo>
                      <a:pt x="778" y="507"/>
                    </a:lnTo>
                    <a:lnTo>
                      <a:pt x="773" y="510"/>
                    </a:lnTo>
                    <a:lnTo>
                      <a:pt x="766" y="506"/>
                    </a:lnTo>
                    <a:lnTo>
                      <a:pt x="760" y="507"/>
                    </a:lnTo>
                    <a:lnTo>
                      <a:pt x="756" y="505"/>
                    </a:lnTo>
                    <a:lnTo>
                      <a:pt x="750" y="505"/>
                    </a:lnTo>
                    <a:lnTo>
                      <a:pt x="746" y="501"/>
                    </a:lnTo>
                    <a:lnTo>
                      <a:pt x="742" y="495"/>
                    </a:lnTo>
                    <a:lnTo>
                      <a:pt x="742" y="491"/>
                    </a:lnTo>
                    <a:lnTo>
                      <a:pt x="735" y="487"/>
                    </a:lnTo>
                    <a:lnTo>
                      <a:pt x="732" y="486"/>
                    </a:lnTo>
                    <a:lnTo>
                      <a:pt x="733" y="488"/>
                    </a:lnTo>
                    <a:lnTo>
                      <a:pt x="731" y="494"/>
                    </a:lnTo>
                    <a:lnTo>
                      <a:pt x="731" y="495"/>
                    </a:lnTo>
                    <a:lnTo>
                      <a:pt x="730" y="500"/>
                    </a:lnTo>
                    <a:lnTo>
                      <a:pt x="728" y="503"/>
                    </a:lnTo>
                    <a:lnTo>
                      <a:pt x="719" y="504"/>
                    </a:lnTo>
                    <a:lnTo>
                      <a:pt x="714" y="506"/>
                    </a:lnTo>
                    <a:lnTo>
                      <a:pt x="702" y="504"/>
                    </a:lnTo>
                    <a:lnTo>
                      <a:pt x="698" y="507"/>
                    </a:lnTo>
                    <a:lnTo>
                      <a:pt x="687" y="503"/>
                    </a:lnTo>
                    <a:lnTo>
                      <a:pt x="684" y="503"/>
                    </a:lnTo>
                    <a:lnTo>
                      <a:pt x="679" y="505"/>
                    </a:lnTo>
                    <a:lnTo>
                      <a:pt x="678" y="505"/>
                    </a:lnTo>
                    <a:lnTo>
                      <a:pt x="675" y="504"/>
                    </a:lnTo>
                    <a:lnTo>
                      <a:pt x="669" y="503"/>
                    </a:lnTo>
                    <a:lnTo>
                      <a:pt x="657" y="495"/>
                    </a:lnTo>
                    <a:lnTo>
                      <a:pt x="654" y="496"/>
                    </a:lnTo>
                    <a:lnTo>
                      <a:pt x="646" y="506"/>
                    </a:lnTo>
                    <a:lnTo>
                      <a:pt x="642" y="507"/>
                    </a:lnTo>
                    <a:lnTo>
                      <a:pt x="639" y="509"/>
                    </a:lnTo>
                    <a:lnTo>
                      <a:pt x="624" y="509"/>
                    </a:lnTo>
                    <a:lnTo>
                      <a:pt x="621" y="507"/>
                    </a:lnTo>
                    <a:lnTo>
                      <a:pt x="622" y="497"/>
                    </a:lnTo>
                    <a:lnTo>
                      <a:pt x="621" y="495"/>
                    </a:lnTo>
                    <a:lnTo>
                      <a:pt x="618" y="494"/>
                    </a:lnTo>
                    <a:lnTo>
                      <a:pt x="604" y="503"/>
                    </a:lnTo>
                    <a:lnTo>
                      <a:pt x="596" y="504"/>
                    </a:lnTo>
                    <a:lnTo>
                      <a:pt x="593" y="501"/>
                    </a:lnTo>
                    <a:lnTo>
                      <a:pt x="594" y="495"/>
                    </a:lnTo>
                    <a:lnTo>
                      <a:pt x="592" y="493"/>
                    </a:lnTo>
                    <a:lnTo>
                      <a:pt x="587" y="495"/>
                    </a:lnTo>
                    <a:lnTo>
                      <a:pt x="582" y="490"/>
                    </a:lnTo>
                    <a:lnTo>
                      <a:pt x="567" y="488"/>
                    </a:lnTo>
                    <a:lnTo>
                      <a:pt x="554" y="486"/>
                    </a:lnTo>
                    <a:lnTo>
                      <a:pt x="548" y="483"/>
                    </a:lnTo>
                    <a:lnTo>
                      <a:pt x="545" y="485"/>
                    </a:lnTo>
                    <a:lnTo>
                      <a:pt x="545" y="490"/>
                    </a:lnTo>
                    <a:lnTo>
                      <a:pt x="551" y="500"/>
                    </a:lnTo>
                    <a:lnTo>
                      <a:pt x="552" y="507"/>
                    </a:lnTo>
                    <a:lnTo>
                      <a:pt x="550" y="515"/>
                    </a:lnTo>
                    <a:lnTo>
                      <a:pt x="546" y="517"/>
                    </a:lnTo>
                    <a:lnTo>
                      <a:pt x="543" y="524"/>
                    </a:lnTo>
                    <a:lnTo>
                      <a:pt x="544" y="528"/>
                    </a:lnTo>
                    <a:lnTo>
                      <a:pt x="550" y="532"/>
                    </a:lnTo>
                    <a:lnTo>
                      <a:pt x="549" y="538"/>
                    </a:lnTo>
                    <a:lnTo>
                      <a:pt x="550" y="545"/>
                    </a:lnTo>
                    <a:lnTo>
                      <a:pt x="546" y="555"/>
                    </a:lnTo>
                    <a:lnTo>
                      <a:pt x="546" y="559"/>
                    </a:lnTo>
                    <a:lnTo>
                      <a:pt x="545" y="563"/>
                    </a:lnTo>
                    <a:lnTo>
                      <a:pt x="545" y="568"/>
                    </a:lnTo>
                    <a:lnTo>
                      <a:pt x="549" y="576"/>
                    </a:lnTo>
                    <a:lnTo>
                      <a:pt x="542" y="586"/>
                    </a:lnTo>
                    <a:lnTo>
                      <a:pt x="534" y="578"/>
                    </a:lnTo>
                    <a:lnTo>
                      <a:pt x="531" y="578"/>
                    </a:lnTo>
                    <a:lnTo>
                      <a:pt x="524" y="577"/>
                    </a:lnTo>
                    <a:lnTo>
                      <a:pt x="522" y="577"/>
                    </a:lnTo>
                    <a:lnTo>
                      <a:pt x="519" y="577"/>
                    </a:lnTo>
                    <a:lnTo>
                      <a:pt x="511" y="571"/>
                    </a:lnTo>
                    <a:lnTo>
                      <a:pt x="507" y="571"/>
                    </a:lnTo>
                    <a:lnTo>
                      <a:pt x="501" y="577"/>
                    </a:lnTo>
                    <a:lnTo>
                      <a:pt x="499" y="576"/>
                    </a:lnTo>
                    <a:lnTo>
                      <a:pt x="498" y="575"/>
                    </a:lnTo>
                    <a:lnTo>
                      <a:pt x="496" y="573"/>
                    </a:lnTo>
                    <a:lnTo>
                      <a:pt x="494" y="573"/>
                    </a:lnTo>
                    <a:lnTo>
                      <a:pt x="491" y="577"/>
                    </a:lnTo>
                    <a:lnTo>
                      <a:pt x="484" y="576"/>
                    </a:lnTo>
                    <a:lnTo>
                      <a:pt x="482" y="576"/>
                    </a:lnTo>
                    <a:lnTo>
                      <a:pt x="473" y="577"/>
                    </a:lnTo>
                    <a:lnTo>
                      <a:pt x="469" y="580"/>
                    </a:lnTo>
                    <a:lnTo>
                      <a:pt x="468" y="581"/>
                    </a:lnTo>
                    <a:lnTo>
                      <a:pt x="467" y="589"/>
                    </a:lnTo>
                    <a:lnTo>
                      <a:pt x="466" y="591"/>
                    </a:lnTo>
                    <a:lnTo>
                      <a:pt x="462" y="596"/>
                    </a:lnTo>
                    <a:lnTo>
                      <a:pt x="459" y="597"/>
                    </a:lnTo>
                    <a:lnTo>
                      <a:pt x="456" y="596"/>
                    </a:lnTo>
                    <a:lnTo>
                      <a:pt x="455" y="599"/>
                    </a:lnTo>
                    <a:lnTo>
                      <a:pt x="453" y="601"/>
                    </a:lnTo>
                    <a:lnTo>
                      <a:pt x="448" y="601"/>
                    </a:lnTo>
                    <a:lnTo>
                      <a:pt x="446" y="604"/>
                    </a:lnTo>
                    <a:lnTo>
                      <a:pt x="442" y="606"/>
                    </a:lnTo>
                    <a:lnTo>
                      <a:pt x="439" y="606"/>
                    </a:lnTo>
                    <a:lnTo>
                      <a:pt x="436" y="607"/>
                    </a:lnTo>
                    <a:lnTo>
                      <a:pt x="434" y="610"/>
                    </a:lnTo>
                    <a:lnTo>
                      <a:pt x="430" y="610"/>
                    </a:lnTo>
                    <a:lnTo>
                      <a:pt x="428" y="613"/>
                    </a:lnTo>
                    <a:lnTo>
                      <a:pt x="425" y="614"/>
                    </a:lnTo>
                    <a:lnTo>
                      <a:pt x="421" y="615"/>
                    </a:lnTo>
                    <a:lnTo>
                      <a:pt x="421" y="617"/>
                    </a:lnTo>
                    <a:lnTo>
                      <a:pt x="420" y="619"/>
                    </a:lnTo>
                    <a:lnTo>
                      <a:pt x="425" y="627"/>
                    </a:lnTo>
                    <a:lnTo>
                      <a:pt x="425" y="630"/>
                    </a:lnTo>
                    <a:lnTo>
                      <a:pt x="424" y="632"/>
                    </a:lnTo>
                    <a:lnTo>
                      <a:pt x="420" y="635"/>
                    </a:lnTo>
                    <a:lnTo>
                      <a:pt x="415" y="636"/>
                    </a:lnTo>
                    <a:lnTo>
                      <a:pt x="408" y="643"/>
                    </a:lnTo>
                    <a:lnTo>
                      <a:pt x="406" y="649"/>
                    </a:lnTo>
                    <a:lnTo>
                      <a:pt x="407" y="651"/>
                    </a:lnTo>
                    <a:lnTo>
                      <a:pt x="406" y="653"/>
                    </a:lnTo>
                    <a:lnTo>
                      <a:pt x="400" y="658"/>
                    </a:lnTo>
                    <a:lnTo>
                      <a:pt x="397" y="662"/>
                    </a:lnTo>
                    <a:lnTo>
                      <a:pt x="397" y="667"/>
                    </a:lnTo>
                    <a:lnTo>
                      <a:pt x="396" y="670"/>
                    </a:lnTo>
                    <a:lnTo>
                      <a:pt x="389" y="677"/>
                    </a:lnTo>
                    <a:lnTo>
                      <a:pt x="388" y="677"/>
                    </a:lnTo>
                    <a:lnTo>
                      <a:pt x="385" y="674"/>
                    </a:lnTo>
                    <a:lnTo>
                      <a:pt x="383" y="674"/>
                    </a:lnTo>
                    <a:lnTo>
                      <a:pt x="378" y="675"/>
                    </a:lnTo>
                    <a:lnTo>
                      <a:pt x="367" y="684"/>
                    </a:lnTo>
                    <a:lnTo>
                      <a:pt x="365" y="685"/>
                    </a:lnTo>
                    <a:lnTo>
                      <a:pt x="362" y="686"/>
                    </a:lnTo>
                    <a:lnTo>
                      <a:pt x="355" y="685"/>
                    </a:lnTo>
                    <a:lnTo>
                      <a:pt x="351" y="681"/>
                    </a:lnTo>
                    <a:lnTo>
                      <a:pt x="348" y="681"/>
                    </a:lnTo>
                    <a:lnTo>
                      <a:pt x="345" y="684"/>
                    </a:lnTo>
                    <a:lnTo>
                      <a:pt x="344" y="685"/>
                    </a:lnTo>
                    <a:lnTo>
                      <a:pt x="339" y="685"/>
                    </a:lnTo>
                    <a:lnTo>
                      <a:pt x="336" y="691"/>
                    </a:lnTo>
                    <a:lnTo>
                      <a:pt x="333" y="691"/>
                    </a:lnTo>
                    <a:lnTo>
                      <a:pt x="327" y="691"/>
                    </a:lnTo>
                    <a:lnTo>
                      <a:pt x="324" y="689"/>
                    </a:lnTo>
                    <a:lnTo>
                      <a:pt x="323" y="689"/>
                    </a:lnTo>
                    <a:lnTo>
                      <a:pt x="321" y="686"/>
                    </a:lnTo>
                    <a:lnTo>
                      <a:pt x="317" y="684"/>
                    </a:lnTo>
                    <a:lnTo>
                      <a:pt x="311" y="689"/>
                    </a:lnTo>
                    <a:lnTo>
                      <a:pt x="302" y="695"/>
                    </a:lnTo>
                    <a:lnTo>
                      <a:pt x="295" y="693"/>
                    </a:lnTo>
                    <a:lnTo>
                      <a:pt x="292" y="691"/>
                    </a:lnTo>
                    <a:lnTo>
                      <a:pt x="289" y="692"/>
                    </a:lnTo>
                    <a:lnTo>
                      <a:pt x="283" y="702"/>
                    </a:lnTo>
                    <a:lnTo>
                      <a:pt x="280" y="704"/>
                    </a:lnTo>
                    <a:lnTo>
                      <a:pt x="272" y="698"/>
                    </a:lnTo>
                    <a:lnTo>
                      <a:pt x="264" y="696"/>
                    </a:lnTo>
                    <a:lnTo>
                      <a:pt x="259" y="692"/>
                    </a:lnTo>
                    <a:lnTo>
                      <a:pt x="255" y="695"/>
                    </a:lnTo>
                    <a:lnTo>
                      <a:pt x="253" y="700"/>
                    </a:lnTo>
                    <a:lnTo>
                      <a:pt x="252" y="703"/>
                    </a:lnTo>
                    <a:lnTo>
                      <a:pt x="244" y="720"/>
                    </a:lnTo>
                    <a:lnTo>
                      <a:pt x="230" y="721"/>
                    </a:lnTo>
                    <a:lnTo>
                      <a:pt x="221" y="724"/>
                    </a:lnTo>
                    <a:lnTo>
                      <a:pt x="215" y="727"/>
                    </a:lnTo>
                    <a:lnTo>
                      <a:pt x="203" y="735"/>
                    </a:lnTo>
                    <a:lnTo>
                      <a:pt x="194" y="743"/>
                    </a:lnTo>
                    <a:lnTo>
                      <a:pt x="191" y="737"/>
                    </a:lnTo>
                    <a:lnTo>
                      <a:pt x="188" y="733"/>
                    </a:lnTo>
                    <a:lnTo>
                      <a:pt x="184" y="731"/>
                    </a:lnTo>
                    <a:lnTo>
                      <a:pt x="179" y="731"/>
                    </a:lnTo>
                    <a:lnTo>
                      <a:pt x="177" y="736"/>
                    </a:lnTo>
                    <a:lnTo>
                      <a:pt x="179" y="747"/>
                    </a:lnTo>
                    <a:lnTo>
                      <a:pt x="177" y="755"/>
                    </a:lnTo>
                    <a:lnTo>
                      <a:pt x="172" y="760"/>
                    </a:lnTo>
                    <a:lnTo>
                      <a:pt x="170" y="764"/>
                    </a:lnTo>
                    <a:lnTo>
                      <a:pt x="167" y="769"/>
                    </a:lnTo>
                    <a:lnTo>
                      <a:pt x="165" y="769"/>
                    </a:lnTo>
                    <a:lnTo>
                      <a:pt x="161" y="767"/>
                    </a:lnTo>
                    <a:lnTo>
                      <a:pt x="157" y="766"/>
                    </a:lnTo>
                    <a:lnTo>
                      <a:pt x="148" y="767"/>
                    </a:lnTo>
                    <a:lnTo>
                      <a:pt x="132" y="765"/>
                    </a:lnTo>
                    <a:lnTo>
                      <a:pt x="127" y="765"/>
                    </a:lnTo>
                    <a:lnTo>
                      <a:pt x="120" y="768"/>
                    </a:lnTo>
                    <a:lnTo>
                      <a:pt x="117" y="776"/>
                    </a:lnTo>
                    <a:lnTo>
                      <a:pt x="113" y="783"/>
                    </a:lnTo>
                    <a:lnTo>
                      <a:pt x="108" y="785"/>
                    </a:lnTo>
                    <a:lnTo>
                      <a:pt x="103" y="788"/>
                    </a:lnTo>
                    <a:lnTo>
                      <a:pt x="98" y="793"/>
                    </a:lnTo>
                    <a:lnTo>
                      <a:pt x="80" y="791"/>
                    </a:lnTo>
                    <a:lnTo>
                      <a:pt x="75" y="791"/>
                    </a:lnTo>
                    <a:lnTo>
                      <a:pt x="70" y="794"/>
                    </a:lnTo>
                    <a:lnTo>
                      <a:pt x="58" y="796"/>
                    </a:lnTo>
                    <a:lnTo>
                      <a:pt x="55" y="795"/>
                    </a:lnTo>
                    <a:lnTo>
                      <a:pt x="51" y="791"/>
                    </a:lnTo>
                    <a:lnTo>
                      <a:pt x="43" y="785"/>
                    </a:lnTo>
                    <a:lnTo>
                      <a:pt x="36" y="780"/>
                    </a:lnTo>
                    <a:lnTo>
                      <a:pt x="30" y="780"/>
                    </a:lnTo>
                    <a:lnTo>
                      <a:pt x="23" y="785"/>
                    </a:lnTo>
                    <a:lnTo>
                      <a:pt x="20" y="789"/>
                    </a:lnTo>
                    <a:lnTo>
                      <a:pt x="15" y="793"/>
                    </a:lnTo>
                    <a:lnTo>
                      <a:pt x="11" y="794"/>
                    </a:lnTo>
                    <a:lnTo>
                      <a:pt x="3" y="790"/>
                    </a:lnTo>
                    <a:lnTo>
                      <a:pt x="3" y="796"/>
                    </a:lnTo>
                    <a:lnTo>
                      <a:pt x="2" y="798"/>
                    </a:lnTo>
                    <a:lnTo>
                      <a:pt x="5" y="800"/>
                    </a:lnTo>
                    <a:lnTo>
                      <a:pt x="15" y="800"/>
                    </a:lnTo>
                    <a:lnTo>
                      <a:pt x="16" y="801"/>
                    </a:lnTo>
                    <a:lnTo>
                      <a:pt x="17" y="805"/>
                    </a:lnTo>
                    <a:lnTo>
                      <a:pt x="14" y="809"/>
                    </a:lnTo>
                    <a:lnTo>
                      <a:pt x="4" y="816"/>
                    </a:lnTo>
                    <a:lnTo>
                      <a:pt x="0" y="822"/>
                    </a:lnTo>
                    <a:lnTo>
                      <a:pt x="0" y="825"/>
                    </a:lnTo>
                    <a:lnTo>
                      <a:pt x="3" y="835"/>
                    </a:lnTo>
                    <a:lnTo>
                      <a:pt x="11" y="847"/>
                    </a:lnTo>
                    <a:lnTo>
                      <a:pt x="17" y="865"/>
                    </a:lnTo>
                    <a:lnTo>
                      <a:pt x="20" y="867"/>
                    </a:lnTo>
                    <a:lnTo>
                      <a:pt x="22" y="867"/>
                    </a:lnTo>
                    <a:lnTo>
                      <a:pt x="27" y="871"/>
                    </a:lnTo>
                    <a:lnTo>
                      <a:pt x="30" y="871"/>
                    </a:lnTo>
                    <a:lnTo>
                      <a:pt x="33" y="869"/>
                    </a:lnTo>
                    <a:lnTo>
                      <a:pt x="37" y="869"/>
                    </a:lnTo>
                    <a:lnTo>
                      <a:pt x="39" y="871"/>
                    </a:lnTo>
                    <a:lnTo>
                      <a:pt x="39" y="873"/>
                    </a:lnTo>
                    <a:lnTo>
                      <a:pt x="38" y="880"/>
                    </a:lnTo>
                    <a:lnTo>
                      <a:pt x="38" y="884"/>
                    </a:lnTo>
                    <a:lnTo>
                      <a:pt x="42" y="889"/>
                    </a:lnTo>
                    <a:lnTo>
                      <a:pt x="45" y="900"/>
                    </a:lnTo>
                    <a:lnTo>
                      <a:pt x="45" y="902"/>
                    </a:lnTo>
                    <a:lnTo>
                      <a:pt x="44" y="904"/>
                    </a:lnTo>
                    <a:lnTo>
                      <a:pt x="34" y="913"/>
                    </a:lnTo>
                    <a:lnTo>
                      <a:pt x="30" y="920"/>
                    </a:lnTo>
                    <a:lnTo>
                      <a:pt x="24" y="921"/>
                    </a:lnTo>
                    <a:lnTo>
                      <a:pt x="23" y="923"/>
                    </a:lnTo>
                    <a:lnTo>
                      <a:pt x="22" y="927"/>
                    </a:lnTo>
                    <a:lnTo>
                      <a:pt x="26" y="939"/>
                    </a:lnTo>
                    <a:lnTo>
                      <a:pt x="28" y="943"/>
                    </a:lnTo>
                    <a:lnTo>
                      <a:pt x="41" y="943"/>
                    </a:lnTo>
                    <a:lnTo>
                      <a:pt x="48" y="951"/>
                    </a:lnTo>
                    <a:lnTo>
                      <a:pt x="58" y="952"/>
                    </a:lnTo>
                    <a:lnTo>
                      <a:pt x="64" y="956"/>
                    </a:lnTo>
                    <a:lnTo>
                      <a:pt x="67" y="962"/>
                    </a:lnTo>
                    <a:lnTo>
                      <a:pt x="75" y="962"/>
                    </a:lnTo>
                    <a:lnTo>
                      <a:pt x="84" y="969"/>
                    </a:lnTo>
                    <a:lnTo>
                      <a:pt x="88" y="970"/>
                    </a:lnTo>
                    <a:lnTo>
                      <a:pt x="91" y="970"/>
                    </a:lnTo>
                    <a:lnTo>
                      <a:pt x="94" y="977"/>
                    </a:lnTo>
                    <a:lnTo>
                      <a:pt x="91" y="980"/>
                    </a:lnTo>
                    <a:lnTo>
                      <a:pt x="87" y="991"/>
                    </a:lnTo>
                    <a:lnTo>
                      <a:pt x="79" y="996"/>
                    </a:lnTo>
                    <a:lnTo>
                      <a:pt x="76" y="1002"/>
                    </a:lnTo>
                    <a:lnTo>
                      <a:pt x="75" y="1006"/>
                    </a:lnTo>
                    <a:lnTo>
                      <a:pt x="77" y="1012"/>
                    </a:lnTo>
                    <a:lnTo>
                      <a:pt x="74" y="1017"/>
                    </a:lnTo>
                    <a:lnTo>
                      <a:pt x="74" y="1022"/>
                    </a:lnTo>
                    <a:lnTo>
                      <a:pt x="75" y="1025"/>
                    </a:lnTo>
                    <a:lnTo>
                      <a:pt x="75" y="1028"/>
                    </a:lnTo>
                    <a:lnTo>
                      <a:pt x="76" y="1034"/>
                    </a:lnTo>
                    <a:lnTo>
                      <a:pt x="78" y="1034"/>
                    </a:lnTo>
                    <a:lnTo>
                      <a:pt x="79" y="1035"/>
                    </a:lnTo>
                    <a:lnTo>
                      <a:pt x="80" y="1035"/>
                    </a:lnTo>
                    <a:lnTo>
                      <a:pt x="83" y="1032"/>
                    </a:lnTo>
                    <a:lnTo>
                      <a:pt x="85" y="1032"/>
                    </a:lnTo>
                    <a:lnTo>
                      <a:pt x="88" y="1034"/>
                    </a:lnTo>
                    <a:lnTo>
                      <a:pt x="88" y="1036"/>
                    </a:lnTo>
                    <a:lnTo>
                      <a:pt x="86" y="1038"/>
                    </a:lnTo>
                    <a:lnTo>
                      <a:pt x="90" y="1043"/>
                    </a:lnTo>
                    <a:lnTo>
                      <a:pt x="91" y="1043"/>
                    </a:lnTo>
                    <a:lnTo>
                      <a:pt x="96" y="1044"/>
                    </a:lnTo>
                    <a:lnTo>
                      <a:pt x="97" y="1055"/>
                    </a:lnTo>
                    <a:lnTo>
                      <a:pt x="104" y="1059"/>
                    </a:lnTo>
                    <a:lnTo>
                      <a:pt x="105" y="1064"/>
                    </a:lnTo>
                    <a:lnTo>
                      <a:pt x="103" y="1070"/>
                    </a:lnTo>
                    <a:lnTo>
                      <a:pt x="95" y="1072"/>
                    </a:lnTo>
                    <a:lnTo>
                      <a:pt x="89" y="1076"/>
                    </a:lnTo>
                    <a:lnTo>
                      <a:pt x="86" y="1084"/>
                    </a:lnTo>
                    <a:lnTo>
                      <a:pt x="82" y="1085"/>
                    </a:lnTo>
                    <a:lnTo>
                      <a:pt x="79" y="1087"/>
                    </a:lnTo>
                    <a:lnTo>
                      <a:pt x="78" y="1091"/>
                    </a:lnTo>
                    <a:lnTo>
                      <a:pt x="80" y="1100"/>
                    </a:lnTo>
                    <a:lnTo>
                      <a:pt x="83" y="1106"/>
                    </a:lnTo>
                    <a:lnTo>
                      <a:pt x="93" y="1110"/>
                    </a:lnTo>
                    <a:lnTo>
                      <a:pt x="99" y="1107"/>
                    </a:lnTo>
                    <a:lnTo>
                      <a:pt x="101" y="1107"/>
                    </a:lnTo>
                    <a:lnTo>
                      <a:pt x="111" y="1112"/>
                    </a:lnTo>
                    <a:lnTo>
                      <a:pt x="114" y="1114"/>
                    </a:lnTo>
                    <a:lnTo>
                      <a:pt x="120" y="1121"/>
                    </a:lnTo>
                    <a:lnTo>
                      <a:pt x="122" y="1127"/>
                    </a:lnTo>
                    <a:lnTo>
                      <a:pt x="124" y="1128"/>
                    </a:lnTo>
                    <a:lnTo>
                      <a:pt x="130" y="1130"/>
                    </a:lnTo>
                    <a:lnTo>
                      <a:pt x="135" y="1128"/>
                    </a:lnTo>
                    <a:lnTo>
                      <a:pt x="139" y="1129"/>
                    </a:lnTo>
                    <a:lnTo>
                      <a:pt x="147" y="1141"/>
                    </a:lnTo>
                    <a:lnTo>
                      <a:pt x="149" y="1150"/>
                    </a:lnTo>
                    <a:lnTo>
                      <a:pt x="150" y="1151"/>
                    </a:lnTo>
                    <a:lnTo>
                      <a:pt x="156" y="1163"/>
                    </a:lnTo>
                    <a:lnTo>
                      <a:pt x="157" y="1181"/>
                    </a:lnTo>
                    <a:lnTo>
                      <a:pt x="158" y="1183"/>
                    </a:lnTo>
                    <a:lnTo>
                      <a:pt x="160" y="1186"/>
                    </a:lnTo>
                    <a:lnTo>
                      <a:pt x="169" y="1189"/>
                    </a:lnTo>
                    <a:lnTo>
                      <a:pt x="171" y="1196"/>
                    </a:lnTo>
                    <a:lnTo>
                      <a:pt x="176" y="1200"/>
                    </a:lnTo>
                    <a:lnTo>
                      <a:pt x="181" y="1203"/>
                    </a:lnTo>
                    <a:lnTo>
                      <a:pt x="189" y="1203"/>
                    </a:lnTo>
                    <a:lnTo>
                      <a:pt x="201" y="1211"/>
                    </a:lnTo>
                    <a:lnTo>
                      <a:pt x="202" y="1214"/>
                    </a:lnTo>
                    <a:lnTo>
                      <a:pt x="214" y="1222"/>
                    </a:lnTo>
                    <a:lnTo>
                      <a:pt x="218" y="1228"/>
                    </a:lnTo>
                    <a:lnTo>
                      <a:pt x="218" y="1232"/>
                    </a:lnTo>
                    <a:lnTo>
                      <a:pt x="215" y="1235"/>
                    </a:lnTo>
                    <a:lnTo>
                      <a:pt x="215" y="1243"/>
                    </a:lnTo>
                    <a:lnTo>
                      <a:pt x="222" y="1252"/>
                    </a:lnTo>
                    <a:lnTo>
                      <a:pt x="224" y="1260"/>
                    </a:lnTo>
                    <a:lnTo>
                      <a:pt x="223" y="1265"/>
                    </a:lnTo>
                    <a:lnTo>
                      <a:pt x="224" y="1270"/>
                    </a:lnTo>
                    <a:lnTo>
                      <a:pt x="220" y="1280"/>
                    </a:lnTo>
                    <a:lnTo>
                      <a:pt x="217" y="1283"/>
                    </a:lnTo>
                    <a:lnTo>
                      <a:pt x="214" y="1286"/>
                    </a:lnTo>
                    <a:lnTo>
                      <a:pt x="218" y="1294"/>
                    </a:lnTo>
                    <a:lnTo>
                      <a:pt x="220" y="1305"/>
                    </a:lnTo>
                    <a:lnTo>
                      <a:pt x="225" y="1312"/>
                    </a:lnTo>
                    <a:lnTo>
                      <a:pt x="223" y="1315"/>
                    </a:lnTo>
                    <a:lnTo>
                      <a:pt x="224" y="1322"/>
                    </a:lnTo>
                    <a:lnTo>
                      <a:pt x="224" y="1325"/>
                    </a:lnTo>
                    <a:lnTo>
                      <a:pt x="225" y="1327"/>
                    </a:lnTo>
                    <a:lnTo>
                      <a:pt x="220" y="1332"/>
                    </a:lnTo>
                    <a:lnTo>
                      <a:pt x="215" y="1333"/>
                    </a:lnTo>
                    <a:lnTo>
                      <a:pt x="215" y="1336"/>
                    </a:lnTo>
                    <a:lnTo>
                      <a:pt x="219" y="1339"/>
                    </a:lnTo>
                    <a:lnTo>
                      <a:pt x="217" y="1343"/>
                    </a:lnTo>
                    <a:lnTo>
                      <a:pt x="213" y="1344"/>
                    </a:lnTo>
                    <a:lnTo>
                      <a:pt x="211" y="1347"/>
                    </a:lnTo>
                    <a:lnTo>
                      <a:pt x="210" y="1360"/>
                    </a:lnTo>
                    <a:lnTo>
                      <a:pt x="218" y="1377"/>
                    </a:lnTo>
                    <a:lnTo>
                      <a:pt x="232" y="1384"/>
                    </a:lnTo>
                    <a:lnTo>
                      <a:pt x="235" y="1390"/>
                    </a:lnTo>
                    <a:lnTo>
                      <a:pt x="235" y="1394"/>
                    </a:lnTo>
                    <a:lnTo>
                      <a:pt x="236" y="1396"/>
                    </a:lnTo>
                    <a:lnTo>
                      <a:pt x="240" y="1394"/>
                    </a:lnTo>
                    <a:lnTo>
                      <a:pt x="245" y="1394"/>
                    </a:lnTo>
                    <a:lnTo>
                      <a:pt x="249" y="1395"/>
                    </a:lnTo>
                    <a:lnTo>
                      <a:pt x="256" y="1403"/>
                    </a:lnTo>
                    <a:lnTo>
                      <a:pt x="262" y="1411"/>
                    </a:lnTo>
                    <a:lnTo>
                      <a:pt x="271" y="1418"/>
                    </a:lnTo>
                    <a:lnTo>
                      <a:pt x="280" y="1432"/>
                    </a:lnTo>
                    <a:lnTo>
                      <a:pt x="282" y="1438"/>
                    </a:lnTo>
                    <a:lnTo>
                      <a:pt x="269" y="1447"/>
                    </a:lnTo>
                    <a:lnTo>
                      <a:pt x="267" y="1449"/>
                    </a:lnTo>
                    <a:lnTo>
                      <a:pt x="267" y="1453"/>
                    </a:lnTo>
                    <a:lnTo>
                      <a:pt x="271" y="1453"/>
                    </a:lnTo>
                    <a:lnTo>
                      <a:pt x="274" y="1451"/>
                    </a:lnTo>
                    <a:lnTo>
                      <a:pt x="291" y="1450"/>
                    </a:lnTo>
                    <a:lnTo>
                      <a:pt x="297" y="1455"/>
                    </a:lnTo>
                    <a:lnTo>
                      <a:pt x="296" y="1459"/>
                    </a:lnTo>
                    <a:lnTo>
                      <a:pt x="305" y="1469"/>
                    </a:lnTo>
                    <a:lnTo>
                      <a:pt x="310" y="1480"/>
                    </a:lnTo>
                    <a:lnTo>
                      <a:pt x="307" y="1486"/>
                    </a:lnTo>
                    <a:lnTo>
                      <a:pt x="302" y="1487"/>
                    </a:lnTo>
                    <a:lnTo>
                      <a:pt x="302" y="1490"/>
                    </a:lnTo>
                    <a:lnTo>
                      <a:pt x="300" y="1498"/>
                    </a:lnTo>
                    <a:lnTo>
                      <a:pt x="300" y="1501"/>
                    </a:lnTo>
                    <a:lnTo>
                      <a:pt x="301" y="1504"/>
                    </a:lnTo>
                    <a:lnTo>
                      <a:pt x="302" y="1519"/>
                    </a:lnTo>
                    <a:lnTo>
                      <a:pt x="305" y="1518"/>
                    </a:lnTo>
                    <a:lnTo>
                      <a:pt x="310" y="1511"/>
                    </a:lnTo>
                    <a:lnTo>
                      <a:pt x="313" y="1511"/>
                    </a:lnTo>
                    <a:lnTo>
                      <a:pt x="315" y="1515"/>
                    </a:lnTo>
                    <a:lnTo>
                      <a:pt x="315" y="1526"/>
                    </a:lnTo>
                    <a:lnTo>
                      <a:pt x="316" y="1529"/>
                    </a:lnTo>
                    <a:lnTo>
                      <a:pt x="322" y="1531"/>
                    </a:lnTo>
                    <a:lnTo>
                      <a:pt x="326" y="1536"/>
                    </a:lnTo>
                    <a:lnTo>
                      <a:pt x="332" y="1539"/>
                    </a:lnTo>
                    <a:lnTo>
                      <a:pt x="338" y="1540"/>
                    </a:lnTo>
                    <a:lnTo>
                      <a:pt x="346" y="1544"/>
                    </a:lnTo>
                    <a:lnTo>
                      <a:pt x="351" y="1552"/>
                    </a:lnTo>
                    <a:lnTo>
                      <a:pt x="354" y="1567"/>
                    </a:lnTo>
                    <a:lnTo>
                      <a:pt x="357" y="1571"/>
                    </a:lnTo>
                    <a:lnTo>
                      <a:pt x="362" y="1573"/>
                    </a:lnTo>
                    <a:lnTo>
                      <a:pt x="366" y="1573"/>
                    </a:lnTo>
                    <a:lnTo>
                      <a:pt x="373" y="1565"/>
                    </a:lnTo>
                    <a:lnTo>
                      <a:pt x="376" y="1565"/>
                    </a:lnTo>
                    <a:lnTo>
                      <a:pt x="375" y="1571"/>
                    </a:lnTo>
                    <a:lnTo>
                      <a:pt x="370" y="1579"/>
                    </a:lnTo>
                    <a:lnTo>
                      <a:pt x="364" y="1585"/>
                    </a:lnTo>
                    <a:lnTo>
                      <a:pt x="369" y="1588"/>
                    </a:lnTo>
                    <a:lnTo>
                      <a:pt x="381" y="1601"/>
                    </a:lnTo>
                    <a:lnTo>
                      <a:pt x="387" y="1606"/>
                    </a:lnTo>
                    <a:lnTo>
                      <a:pt x="397" y="1615"/>
                    </a:lnTo>
                    <a:lnTo>
                      <a:pt x="395" y="1619"/>
                    </a:lnTo>
                    <a:lnTo>
                      <a:pt x="398" y="1626"/>
                    </a:lnTo>
                    <a:lnTo>
                      <a:pt x="403" y="1633"/>
                    </a:lnTo>
                    <a:lnTo>
                      <a:pt x="405" y="1634"/>
                    </a:lnTo>
                    <a:lnTo>
                      <a:pt x="407" y="1638"/>
                    </a:lnTo>
                    <a:lnTo>
                      <a:pt x="408" y="1639"/>
                    </a:lnTo>
                    <a:lnTo>
                      <a:pt x="414" y="1641"/>
                    </a:lnTo>
                    <a:lnTo>
                      <a:pt x="422" y="1635"/>
                    </a:lnTo>
                    <a:lnTo>
                      <a:pt x="426" y="1629"/>
                    </a:lnTo>
                    <a:lnTo>
                      <a:pt x="431" y="1624"/>
                    </a:lnTo>
                    <a:lnTo>
                      <a:pt x="435" y="1623"/>
                    </a:lnTo>
                    <a:lnTo>
                      <a:pt x="435" y="1625"/>
                    </a:lnTo>
                    <a:lnTo>
                      <a:pt x="436" y="1635"/>
                    </a:lnTo>
                    <a:lnTo>
                      <a:pt x="440" y="1634"/>
                    </a:lnTo>
                    <a:lnTo>
                      <a:pt x="442" y="1631"/>
                    </a:lnTo>
                    <a:lnTo>
                      <a:pt x="446" y="1629"/>
                    </a:lnTo>
                    <a:lnTo>
                      <a:pt x="460" y="1634"/>
                    </a:lnTo>
                    <a:lnTo>
                      <a:pt x="466" y="1638"/>
                    </a:lnTo>
                    <a:lnTo>
                      <a:pt x="469" y="1645"/>
                    </a:lnTo>
                    <a:lnTo>
                      <a:pt x="473" y="1650"/>
                    </a:lnTo>
                    <a:lnTo>
                      <a:pt x="479" y="1652"/>
                    </a:lnTo>
                    <a:lnTo>
                      <a:pt x="487" y="1659"/>
                    </a:lnTo>
                    <a:lnTo>
                      <a:pt x="494" y="1663"/>
                    </a:lnTo>
                    <a:lnTo>
                      <a:pt x="498" y="1666"/>
                    </a:lnTo>
                    <a:lnTo>
                      <a:pt x="503" y="1666"/>
                    </a:lnTo>
                    <a:lnTo>
                      <a:pt x="505" y="1664"/>
                    </a:lnTo>
                    <a:lnTo>
                      <a:pt x="508" y="1664"/>
                    </a:lnTo>
                    <a:lnTo>
                      <a:pt x="512" y="1670"/>
                    </a:lnTo>
                    <a:lnTo>
                      <a:pt x="513" y="1674"/>
                    </a:lnTo>
                    <a:lnTo>
                      <a:pt x="517" y="1676"/>
                    </a:lnTo>
                    <a:lnTo>
                      <a:pt x="523" y="1677"/>
                    </a:lnTo>
                    <a:lnTo>
                      <a:pt x="526" y="1675"/>
                    </a:lnTo>
                    <a:lnTo>
                      <a:pt x="532" y="1675"/>
                    </a:lnTo>
                    <a:lnTo>
                      <a:pt x="534" y="1673"/>
                    </a:lnTo>
                    <a:lnTo>
                      <a:pt x="542" y="1673"/>
                    </a:lnTo>
                    <a:lnTo>
                      <a:pt x="543" y="1676"/>
                    </a:lnTo>
                    <a:lnTo>
                      <a:pt x="544" y="1678"/>
                    </a:lnTo>
                    <a:lnTo>
                      <a:pt x="548" y="1685"/>
                    </a:lnTo>
                    <a:lnTo>
                      <a:pt x="557" y="1695"/>
                    </a:lnTo>
                    <a:lnTo>
                      <a:pt x="559" y="1696"/>
                    </a:lnTo>
                    <a:lnTo>
                      <a:pt x="562" y="1694"/>
                    </a:lnTo>
                    <a:lnTo>
                      <a:pt x="576" y="1689"/>
                    </a:lnTo>
                    <a:lnTo>
                      <a:pt x="580" y="1693"/>
                    </a:lnTo>
                    <a:lnTo>
                      <a:pt x="581" y="1700"/>
                    </a:lnTo>
                    <a:lnTo>
                      <a:pt x="584" y="1702"/>
                    </a:lnTo>
                    <a:lnTo>
                      <a:pt x="591" y="1712"/>
                    </a:lnTo>
                    <a:lnTo>
                      <a:pt x="601" y="1719"/>
                    </a:lnTo>
                    <a:lnTo>
                      <a:pt x="603" y="1722"/>
                    </a:lnTo>
                    <a:lnTo>
                      <a:pt x="606" y="1725"/>
                    </a:lnTo>
                    <a:lnTo>
                      <a:pt x="616" y="1726"/>
                    </a:lnTo>
                    <a:lnTo>
                      <a:pt x="622" y="1722"/>
                    </a:lnTo>
                    <a:lnTo>
                      <a:pt x="632" y="1722"/>
                    </a:lnTo>
                    <a:lnTo>
                      <a:pt x="635" y="1732"/>
                    </a:lnTo>
                    <a:lnTo>
                      <a:pt x="641" y="1735"/>
                    </a:lnTo>
                    <a:lnTo>
                      <a:pt x="644" y="1738"/>
                    </a:lnTo>
                    <a:lnTo>
                      <a:pt x="648" y="1740"/>
                    </a:lnTo>
                    <a:lnTo>
                      <a:pt x="655" y="1743"/>
                    </a:lnTo>
                    <a:lnTo>
                      <a:pt x="660" y="1751"/>
                    </a:lnTo>
                    <a:lnTo>
                      <a:pt x="665" y="1748"/>
                    </a:lnTo>
                    <a:lnTo>
                      <a:pt x="669" y="1745"/>
                    </a:lnTo>
                    <a:lnTo>
                      <a:pt x="673" y="1735"/>
                    </a:lnTo>
                    <a:lnTo>
                      <a:pt x="678" y="1730"/>
                    </a:lnTo>
                    <a:lnTo>
                      <a:pt x="685" y="1729"/>
                    </a:lnTo>
                    <a:lnTo>
                      <a:pt x="688" y="1727"/>
                    </a:lnTo>
                    <a:lnTo>
                      <a:pt x="690" y="1728"/>
                    </a:lnTo>
                    <a:lnTo>
                      <a:pt x="697" y="1730"/>
                    </a:lnTo>
                    <a:lnTo>
                      <a:pt x="702" y="1735"/>
                    </a:lnTo>
                    <a:lnTo>
                      <a:pt x="708" y="1736"/>
                    </a:lnTo>
                    <a:lnTo>
                      <a:pt x="712" y="1732"/>
                    </a:lnTo>
                    <a:lnTo>
                      <a:pt x="716" y="1732"/>
                    </a:lnTo>
                    <a:lnTo>
                      <a:pt x="719" y="1728"/>
                    </a:lnTo>
                    <a:lnTo>
                      <a:pt x="725" y="1729"/>
                    </a:lnTo>
                    <a:lnTo>
                      <a:pt x="725" y="1728"/>
                    </a:lnTo>
                    <a:lnTo>
                      <a:pt x="730" y="1727"/>
                    </a:lnTo>
                    <a:lnTo>
                      <a:pt x="732" y="1725"/>
                    </a:lnTo>
                    <a:lnTo>
                      <a:pt x="735" y="1721"/>
                    </a:lnTo>
                    <a:lnTo>
                      <a:pt x="741" y="1715"/>
                    </a:lnTo>
                    <a:lnTo>
                      <a:pt x="742" y="1715"/>
                    </a:lnTo>
                    <a:lnTo>
                      <a:pt x="748" y="1719"/>
                    </a:lnTo>
                    <a:lnTo>
                      <a:pt x="750" y="1720"/>
                    </a:lnTo>
                    <a:lnTo>
                      <a:pt x="752" y="1720"/>
                    </a:lnTo>
                    <a:lnTo>
                      <a:pt x="761" y="1721"/>
                    </a:lnTo>
                    <a:lnTo>
                      <a:pt x="777" y="1727"/>
                    </a:lnTo>
                    <a:lnTo>
                      <a:pt x="782" y="1727"/>
                    </a:lnTo>
                    <a:lnTo>
                      <a:pt x="790" y="1732"/>
                    </a:lnTo>
                    <a:lnTo>
                      <a:pt x="797" y="1732"/>
                    </a:lnTo>
                    <a:lnTo>
                      <a:pt x="801" y="1730"/>
                    </a:lnTo>
                    <a:lnTo>
                      <a:pt x="805" y="1730"/>
                    </a:lnTo>
                    <a:lnTo>
                      <a:pt x="808" y="1735"/>
                    </a:lnTo>
                    <a:lnTo>
                      <a:pt x="818" y="1729"/>
                    </a:lnTo>
                    <a:lnTo>
                      <a:pt x="823" y="1729"/>
                    </a:lnTo>
                    <a:lnTo>
                      <a:pt x="828" y="1730"/>
                    </a:lnTo>
                    <a:lnTo>
                      <a:pt x="831" y="1726"/>
                    </a:lnTo>
                    <a:lnTo>
                      <a:pt x="834" y="1725"/>
                    </a:lnTo>
                    <a:lnTo>
                      <a:pt x="835" y="1721"/>
                    </a:lnTo>
                    <a:lnTo>
                      <a:pt x="847" y="1712"/>
                    </a:lnTo>
                    <a:lnTo>
                      <a:pt x="852" y="1714"/>
                    </a:lnTo>
                    <a:lnTo>
                      <a:pt x="853" y="1718"/>
                    </a:lnTo>
                    <a:lnTo>
                      <a:pt x="855" y="1721"/>
                    </a:lnTo>
                    <a:lnTo>
                      <a:pt x="859" y="1719"/>
                    </a:lnTo>
                    <a:lnTo>
                      <a:pt x="863" y="1715"/>
                    </a:lnTo>
                    <a:lnTo>
                      <a:pt x="876" y="1715"/>
                    </a:lnTo>
                    <a:lnTo>
                      <a:pt x="880" y="1715"/>
                    </a:lnTo>
                    <a:lnTo>
                      <a:pt x="882" y="1717"/>
                    </a:lnTo>
                    <a:lnTo>
                      <a:pt x="883" y="1718"/>
                    </a:lnTo>
                    <a:lnTo>
                      <a:pt x="883" y="1719"/>
                    </a:lnTo>
                    <a:lnTo>
                      <a:pt x="882" y="1720"/>
                    </a:lnTo>
                    <a:lnTo>
                      <a:pt x="883" y="1721"/>
                    </a:lnTo>
                    <a:lnTo>
                      <a:pt x="887" y="1722"/>
                    </a:lnTo>
                    <a:lnTo>
                      <a:pt x="890" y="1721"/>
                    </a:lnTo>
                    <a:lnTo>
                      <a:pt x="892" y="1721"/>
                    </a:lnTo>
                    <a:lnTo>
                      <a:pt x="891" y="1718"/>
                    </a:lnTo>
                    <a:lnTo>
                      <a:pt x="892" y="1715"/>
                    </a:lnTo>
                    <a:lnTo>
                      <a:pt x="890" y="1710"/>
                    </a:lnTo>
                    <a:lnTo>
                      <a:pt x="891" y="1706"/>
                    </a:lnTo>
                    <a:lnTo>
                      <a:pt x="893" y="1704"/>
                    </a:lnTo>
                    <a:lnTo>
                      <a:pt x="903" y="1697"/>
                    </a:lnTo>
                    <a:lnTo>
                      <a:pt x="911" y="1705"/>
                    </a:lnTo>
                    <a:lnTo>
                      <a:pt x="914" y="1710"/>
                    </a:lnTo>
                    <a:lnTo>
                      <a:pt x="921" y="1710"/>
                    </a:lnTo>
                    <a:lnTo>
                      <a:pt x="923" y="1711"/>
                    </a:lnTo>
                    <a:lnTo>
                      <a:pt x="927" y="1712"/>
                    </a:lnTo>
                    <a:lnTo>
                      <a:pt x="931" y="1714"/>
                    </a:lnTo>
                    <a:lnTo>
                      <a:pt x="933" y="1718"/>
                    </a:lnTo>
                    <a:lnTo>
                      <a:pt x="935" y="1718"/>
                    </a:lnTo>
                    <a:lnTo>
                      <a:pt x="939" y="1720"/>
                    </a:lnTo>
                    <a:lnTo>
                      <a:pt x="943" y="1719"/>
                    </a:lnTo>
                    <a:lnTo>
                      <a:pt x="945" y="1715"/>
                    </a:lnTo>
                    <a:lnTo>
                      <a:pt x="946" y="1706"/>
                    </a:lnTo>
                    <a:lnTo>
                      <a:pt x="954" y="1698"/>
                    </a:lnTo>
                    <a:lnTo>
                      <a:pt x="956" y="1698"/>
                    </a:lnTo>
                    <a:lnTo>
                      <a:pt x="966" y="1697"/>
                    </a:lnTo>
                    <a:lnTo>
                      <a:pt x="973" y="1707"/>
                    </a:lnTo>
                    <a:lnTo>
                      <a:pt x="988" y="1717"/>
                    </a:lnTo>
                    <a:lnTo>
                      <a:pt x="992" y="1726"/>
                    </a:lnTo>
                    <a:lnTo>
                      <a:pt x="1005" y="1731"/>
                    </a:lnTo>
                    <a:lnTo>
                      <a:pt x="1005" y="1735"/>
                    </a:lnTo>
                    <a:lnTo>
                      <a:pt x="1002" y="1737"/>
                    </a:lnTo>
                    <a:lnTo>
                      <a:pt x="1004" y="1741"/>
                    </a:lnTo>
                    <a:lnTo>
                      <a:pt x="1014" y="1751"/>
                    </a:lnTo>
                    <a:lnTo>
                      <a:pt x="1018" y="1752"/>
                    </a:lnTo>
                    <a:lnTo>
                      <a:pt x="1025" y="1750"/>
                    </a:lnTo>
                    <a:lnTo>
                      <a:pt x="1033" y="1760"/>
                    </a:lnTo>
                    <a:lnTo>
                      <a:pt x="1037" y="1760"/>
                    </a:lnTo>
                    <a:lnTo>
                      <a:pt x="1077" y="1735"/>
                    </a:lnTo>
                    <a:lnTo>
                      <a:pt x="1080" y="1733"/>
                    </a:lnTo>
                    <a:lnTo>
                      <a:pt x="1084" y="1730"/>
                    </a:lnTo>
                    <a:lnTo>
                      <a:pt x="1088" y="1730"/>
                    </a:lnTo>
                    <a:lnTo>
                      <a:pt x="1089" y="1730"/>
                    </a:lnTo>
                    <a:lnTo>
                      <a:pt x="1091" y="1728"/>
                    </a:lnTo>
                    <a:lnTo>
                      <a:pt x="1093" y="1726"/>
                    </a:lnTo>
                    <a:lnTo>
                      <a:pt x="1095" y="1726"/>
                    </a:lnTo>
                    <a:lnTo>
                      <a:pt x="1097" y="1726"/>
                    </a:lnTo>
                    <a:lnTo>
                      <a:pt x="1097" y="1724"/>
                    </a:lnTo>
                    <a:lnTo>
                      <a:pt x="1095" y="1722"/>
                    </a:lnTo>
                    <a:lnTo>
                      <a:pt x="1091" y="1721"/>
                    </a:lnTo>
                    <a:lnTo>
                      <a:pt x="1092" y="1719"/>
                    </a:lnTo>
                    <a:lnTo>
                      <a:pt x="1097" y="1719"/>
                    </a:lnTo>
                    <a:lnTo>
                      <a:pt x="1099" y="1720"/>
                    </a:lnTo>
                    <a:lnTo>
                      <a:pt x="1101" y="1720"/>
                    </a:lnTo>
                    <a:lnTo>
                      <a:pt x="1102" y="1720"/>
                    </a:lnTo>
                    <a:lnTo>
                      <a:pt x="1103" y="1712"/>
                    </a:lnTo>
                    <a:lnTo>
                      <a:pt x="1104" y="1712"/>
                    </a:lnTo>
                    <a:lnTo>
                      <a:pt x="1105" y="1710"/>
                    </a:lnTo>
                    <a:lnTo>
                      <a:pt x="1109" y="1700"/>
                    </a:lnTo>
                    <a:lnTo>
                      <a:pt x="1111" y="1697"/>
                    </a:lnTo>
                    <a:lnTo>
                      <a:pt x="1112" y="1697"/>
                    </a:lnTo>
                    <a:lnTo>
                      <a:pt x="1114" y="1695"/>
                    </a:lnTo>
                    <a:lnTo>
                      <a:pt x="1119" y="1691"/>
                    </a:lnTo>
                    <a:lnTo>
                      <a:pt x="1132" y="1691"/>
                    </a:lnTo>
                    <a:lnTo>
                      <a:pt x="1136" y="1690"/>
                    </a:lnTo>
                    <a:lnTo>
                      <a:pt x="1142" y="1696"/>
                    </a:lnTo>
                    <a:lnTo>
                      <a:pt x="1143" y="1700"/>
                    </a:lnTo>
                    <a:lnTo>
                      <a:pt x="1145" y="1706"/>
                    </a:lnTo>
                    <a:lnTo>
                      <a:pt x="1146" y="1709"/>
                    </a:lnTo>
                    <a:lnTo>
                      <a:pt x="1144" y="1712"/>
                    </a:lnTo>
                    <a:lnTo>
                      <a:pt x="1145" y="1715"/>
                    </a:lnTo>
                    <a:lnTo>
                      <a:pt x="1146" y="1716"/>
                    </a:lnTo>
                    <a:lnTo>
                      <a:pt x="1152" y="1711"/>
                    </a:lnTo>
                    <a:lnTo>
                      <a:pt x="1153" y="1714"/>
                    </a:lnTo>
                    <a:lnTo>
                      <a:pt x="1153" y="1716"/>
                    </a:lnTo>
                    <a:lnTo>
                      <a:pt x="1151" y="1721"/>
                    </a:lnTo>
                    <a:lnTo>
                      <a:pt x="1149" y="1728"/>
                    </a:lnTo>
                    <a:lnTo>
                      <a:pt x="1154" y="1739"/>
                    </a:lnTo>
                    <a:lnTo>
                      <a:pt x="1153" y="1741"/>
                    </a:lnTo>
                    <a:lnTo>
                      <a:pt x="1150" y="1743"/>
                    </a:lnTo>
                    <a:lnTo>
                      <a:pt x="1146" y="1749"/>
                    </a:lnTo>
                    <a:lnTo>
                      <a:pt x="1144" y="1761"/>
                    </a:lnTo>
                    <a:lnTo>
                      <a:pt x="1144" y="1762"/>
                    </a:lnTo>
                    <a:lnTo>
                      <a:pt x="1145" y="1766"/>
                    </a:lnTo>
                    <a:lnTo>
                      <a:pt x="1149" y="1770"/>
                    </a:lnTo>
                    <a:lnTo>
                      <a:pt x="1150" y="1777"/>
                    </a:lnTo>
                    <a:lnTo>
                      <a:pt x="1152" y="1779"/>
                    </a:lnTo>
                    <a:lnTo>
                      <a:pt x="1159" y="1783"/>
                    </a:lnTo>
                    <a:lnTo>
                      <a:pt x="1160" y="1786"/>
                    </a:lnTo>
                    <a:lnTo>
                      <a:pt x="1160" y="1790"/>
                    </a:lnTo>
                    <a:lnTo>
                      <a:pt x="1155" y="1795"/>
                    </a:lnTo>
                    <a:lnTo>
                      <a:pt x="1155" y="1814"/>
                    </a:lnTo>
                    <a:lnTo>
                      <a:pt x="1150" y="1818"/>
                    </a:lnTo>
                    <a:lnTo>
                      <a:pt x="1143" y="1819"/>
                    </a:lnTo>
                    <a:lnTo>
                      <a:pt x="1142" y="1820"/>
                    </a:lnTo>
                    <a:lnTo>
                      <a:pt x="1142" y="1828"/>
                    </a:lnTo>
                    <a:lnTo>
                      <a:pt x="1146" y="1839"/>
                    </a:lnTo>
                    <a:lnTo>
                      <a:pt x="1151" y="1843"/>
                    </a:lnTo>
                    <a:lnTo>
                      <a:pt x="1156" y="1850"/>
                    </a:lnTo>
                    <a:lnTo>
                      <a:pt x="1162" y="1853"/>
                    </a:lnTo>
                    <a:lnTo>
                      <a:pt x="1163" y="1859"/>
                    </a:lnTo>
                    <a:lnTo>
                      <a:pt x="1162" y="1861"/>
                    </a:lnTo>
                    <a:lnTo>
                      <a:pt x="1153" y="1872"/>
                    </a:lnTo>
                    <a:lnTo>
                      <a:pt x="1155" y="1874"/>
                    </a:lnTo>
                    <a:lnTo>
                      <a:pt x="1161" y="1877"/>
                    </a:lnTo>
                    <a:lnTo>
                      <a:pt x="1171" y="1880"/>
                    </a:lnTo>
                    <a:lnTo>
                      <a:pt x="1172" y="1882"/>
                    </a:lnTo>
                    <a:lnTo>
                      <a:pt x="1174" y="1886"/>
                    </a:lnTo>
                    <a:lnTo>
                      <a:pt x="1173" y="1890"/>
                    </a:lnTo>
                    <a:lnTo>
                      <a:pt x="1173" y="1897"/>
                    </a:lnTo>
                    <a:lnTo>
                      <a:pt x="1176" y="1901"/>
                    </a:lnTo>
                    <a:lnTo>
                      <a:pt x="1180" y="1903"/>
                    </a:lnTo>
                    <a:lnTo>
                      <a:pt x="1182" y="1907"/>
                    </a:lnTo>
                    <a:lnTo>
                      <a:pt x="1183" y="1925"/>
                    </a:lnTo>
                    <a:lnTo>
                      <a:pt x="1186" y="1931"/>
                    </a:lnTo>
                    <a:lnTo>
                      <a:pt x="1188" y="1934"/>
                    </a:lnTo>
                    <a:lnTo>
                      <a:pt x="1196" y="1935"/>
                    </a:lnTo>
                    <a:lnTo>
                      <a:pt x="1202" y="1934"/>
                    </a:lnTo>
                    <a:lnTo>
                      <a:pt x="1208" y="1922"/>
                    </a:lnTo>
                    <a:lnTo>
                      <a:pt x="1212" y="1919"/>
                    </a:lnTo>
                    <a:lnTo>
                      <a:pt x="1214" y="1921"/>
                    </a:lnTo>
                    <a:lnTo>
                      <a:pt x="1218" y="1923"/>
                    </a:lnTo>
                    <a:lnTo>
                      <a:pt x="1223" y="1925"/>
                    </a:lnTo>
                    <a:lnTo>
                      <a:pt x="1225" y="1932"/>
                    </a:lnTo>
                    <a:lnTo>
                      <a:pt x="1223" y="1938"/>
                    </a:lnTo>
                    <a:lnTo>
                      <a:pt x="1223" y="1949"/>
                    </a:lnTo>
                    <a:lnTo>
                      <a:pt x="1228" y="1959"/>
                    </a:lnTo>
                    <a:lnTo>
                      <a:pt x="1229" y="1965"/>
                    </a:lnTo>
                    <a:lnTo>
                      <a:pt x="1236" y="1971"/>
                    </a:lnTo>
                    <a:lnTo>
                      <a:pt x="1246" y="1965"/>
                    </a:lnTo>
                    <a:lnTo>
                      <a:pt x="1258" y="1965"/>
                    </a:lnTo>
                    <a:lnTo>
                      <a:pt x="1261" y="1958"/>
                    </a:lnTo>
                    <a:lnTo>
                      <a:pt x="1269" y="1956"/>
                    </a:lnTo>
                    <a:lnTo>
                      <a:pt x="1279" y="1946"/>
                    </a:lnTo>
                    <a:lnTo>
                      <a:pt x="1281" y="1945"/>
                    </a:lnTo>
                    <a:lnTo>
                      <a:pt x="1282" y="1943"/>
                    </a:lnTo>
                    <a:lnTo>
                      <a:pt x="1281" y="1935"/>
                    </a:lnTo>
                    <a:lnTo>
                      <a:pt x="1284" y="1933"/>
                    </a:lnTo>
                    <a:lnTo>
                      <a:pt x="1291" y="1932"/>
                    </a:lnTo>
                    <a:lnTo>
                      <a:pt x="1299" y="1927"/>
                    </a:lnTo>
                    <a:lnTo>
                      <a:pt x="1306" y="1926"/>
                    </a:lnTo>
                    <a:lnTo>
                      <a:pt x="1313" y="1933"/>
                    </a:lnTo>
                    <a:lnTo>
                      <a:pt x="1319" y="1933"/>
                    </a:lnTo>
                    <a:lnTo>
                      <a:pt x="1321" y="1939"/>
                    </a:lnTo>
                    <a:lnTo>
                      <a:pt x="1325" y="1944"/>
                    </a:lnTo>
                    <a:lnTo>
                      <a:pt x="1331" y="1950"/>
                    </a:lnTo>
                    <a:lnTo>
                      <a:pt x="1337" y="1962"/>
                    </a:lnTo>
                    <a:lnTo>
                      <a:pt x="1344" y="1968"/>
                    </a:lnTo>
                    <a:lnTo>
                      <a:pt x="1353" y="1964"/>
                    </a:lnTo>
                    <a:lnTo>
                      <a:pt x="1358" y="1964"/>
                    </a:lnTo>
                    <a:lnTo>
                      <a:pt x="1370" y="1969"/>
                    </a:lnTo>
                    <a:lnTo>
                      <a:pt x="1380" y="1969"/>
                    </a:lnTo>
                    <a:lnTo>
                      <a:pt x="1389" y="1974"/>
                    </a:lnTo>
                    <a:lnTo>
                      <a:pt x="1398" y="1973"/>
                    </a:lnTo>
                    <a:lnTo>
                      <a:pt x="1402" y="1970"/>
                    </a:lnTo>
                    <a:lnTo>
                      <a:pt x="1406" y="1973"/>
                    </a:lnTo>
                    <a:lnTo>
                      <a:pt x="1412" y="1969"/>
                    </a:lnTo>
                    <a:lnTo>
                      <a:pt x="1413" y="1967"/>
                    </a:lnTo>
                    <a:lnTo>
                      <a:pt x="1413" y="1957"/>
                    </a:lnTo>
                    <a:lnTo>
                      <a:pt x="1414" y="1956"/>
                    </a:lnTo>
                    <a:lnTo>
                      <a:pt x="1419" y="1960"/>
                    </a:lnTo>
                    <a:lnTo>
                      <a:pt x="1421" y="1966"/>
                    </a:lnTo>
                    <a:lnTo>
                      <a:pt x="1424" y="1967"/>
                    </a:lnTo>
                    <a:lnTo>
                      <a:pt x="1429" y="1957"/>
                    </a:lnTo>
                    <a:lnTo>
                      <a:pt x="1434" y="1957"/>
                    </a:lnTo>
                    <a:lnTo>
                      <a:pt x="1440" y="1959"/>
                    </a:lnTo>
                    <a:lnTo>
                      <a:pt x="1440" y="1963"/>
                    </a:lnTo>
                    <a:lnTo>
                      <a:pt x="1439" y="1967"/>
                    </a:lnTo>
                    <a:lnTo>
                      <a:pt x="1439" y="1978"/>
                    </a:lnTo>
                    <a:lnTo>
                      <a:pt x="1442" y="1988"/>
                    </a:lnTo>
                    <a:lnTo>
                      <a:pt x="1436" y="1995"/>
                    </a:lnTo>
                    <a:lnTo>
                      <a:pt x="1436" y="2000"/>
                    </a:lnTo>
                    <a:lnTo>
                      <a:pt x="1432" y="2006"/>
                    </a:lnTo>
                    <a:lnTo>
                      <a:pt x="1430" y="2015"/>
                    </a:lnTo>
                    <a:lnTo>
                      <a:pt x="1431" y="2029"/>
                    </a:lnTo>
                    <a:lnTo>
                      <a:pt x="1432" y="2033"/>
                    </a:lnTo>
                    <a:lnTo>
                      <a:pt x="1435" y="2046"/>
                    </a:lnTo>
                    <a:lnTo>
                      <a:pt x="1441" y="2047"/>
                    </a:lnTo>
                    <a:lnTo>
                      <a:pt x="1452" y="2038"/>
                    </a:lnTo>
                    <a:lnTo>
                      <a:pt x="1455" y="2032"/>
                    </a:lnTo>
                    <a:lnTo>
                      <a:pt x="1457" y="2031"/>
                    </a:lnTo>
                    <a:lnTo>
                      <a:pt x="1462" y="2035"/>
                    </a:lnTo>
                    <a:lnTo>
                      <a:pt x="1467" y="2040"/>
                    </a:lnTo>
                    <a:lnTo>
                      <a:pt x="1472" y="2050"/>
                    </a:lnTo>
                    <a:lnTo>
                      <a:pt x="1475" y="2050"/>
                    </a:lnTo>
                    <a:lnTo>
                      <a:pt x="1478" y="2048"/>
                    </a:lnTo>
                    <a:lnTo>
                      <a:pt x="1481" y="2049"/>
                    </a:lnTo>
                    <a:lnTo>
                      <a:pt x="1483" y="2052"/>
                    </a:lnTo>
                    <a:lnTo>
                      <a:pt x="1482" y="2055"/>
                    </a:lnTo>
                    <a:lnTo>
                      <a:pt x="1485" y="2058"/>
                    </a:lnTo>
                    <a:lnTo>
                      <a:pt x="1493" y="2060"/>
                    </a:lnTo>
                    <a:lnTo>
                      <a:pt x="1496" y="2058"/>
                    </a:lnTo>
                    <a:lnTo>
                      <a:pt x="1508" y="2058"/>
                    </a:lnTo>
                    <a:lnTo>
                      <a:pt x="1509" y="2059"/>
                    </a:lnTo>
                    <a:lnTo>
                      <a:pt x="1511" y="2066"/>
                    </a:lnTo>
                    <a:lnTo>
                      <a:pt x="1514" y="2073"/>
                    </a:lnTo>
                    <a:lnTo>
                      <a:pt x="1518" y="2077"/>
                    </a:lnTo>
                    <a:lnTo>
                      <a:pt x="1525" y="2077"/>
                    </a:lnTo>
                    <a:lnTo>
                      <a:pt x="1530" y="2083"/>
                    </a:lnTo>
                    <a:lnTo>
                      <a:pt x="1534" y="2081"/>
                    </a:lnTo>
                    <a:lnTo>
                      <a:pt x="1536" y="2076"/>
                    </a:lnTo>
                    <a:lnTo>
                      <a:pt x="1551" y="2078"/>
                    </a:lnTo>
                    <a:lnTo>
                      <a:pt x="1555" y="2074"/>
                    </a:lnTo>
                    <a:lnTo>
                      <a:pt x="1563" y="2074"/>
                    </a:lnTo>
                    <a:lnTo>
                      <a:pt x="1577" y="2064"/>
                    </a:lnTo>
                    <a:lnTo>
                      <a:pt x="1579" y="2066"/>
                    </a:lnTo>
                    <a:lnTo>
                      <a:pt x="1584" y="2073"/>
                    </a:lnTo>
                    <a:lnTo>
                      <a:pt x="1587" y="2077"/>
                    </a:lnTo>
                    <a:lnTo>
                      <a:pt x="1589" y="2072"/>
                    </a:lnTo>
                    <a:lnTo>
                      <a:pt x="1588" y="2062"/>
                    </a:lnTo>
                    <a:lnTo>
                      <a:pt x="1590" y="2056"/>
                    </a:lnTo>
                    <a:lnTo>
                      <a:pt x="1592" y="2052"/>
                    </a:lnTo>
                    <a:lnTo>
                      <a:pt x="1596" y="2052"/>
                    </a:lnTo>
                    <a:lnTo>
                      <a:pt x="1603" y="2058"/>
                    </a:lnTo>
                    <a:lnTo>
                      <a:pt x="1606" y="2058"/>
                    </a:lnTo>
                    <a:lnTo>
                      <a:pt x="1613" y="2057"/>
                    </a:lnTo>
                    <a:lnTo>
                      <a:pt x="1621" y="2052"/>
                    </a:lnTo>
                    <a:lnTo>
                      <a:pt x="1622" y="2047"/>
                    </a:lnTo>
                    <a:lnTo>
                      <a:pt x="1620" y="2038"/>
                    </a:lnTo>
                    <a:lnTo>
                      <a:pt x="1626" y="2026"/>
                    </a:lnTo>
                    <a:lnTo>
                      <a:pt x="1627" y="2019"/>
                    </a:lnTo>
                    <a:lnTo>
                      <a:pt x="1632" y="2015"/>
                    </a:lnTo>
                    <a:lnTo>
                      <a:pt x="1637" y="2015"/>
                    </a:lnTo>
                    <a:lnTo>
                      <a:pt x="1643" y="2017"/>
                    </a:lnTo>
                    <a:lnTo>
                      <a:pt x="1644" y="2022"/>
                    </a:lnTo>
                    <a:lnTo>
                      <a:pt x="1649" y="2027"/>
                    </a:lnTo>
                    <a:lnTo>
                      <a:pt x="1651" y="2030"/>
                    </a:lnTo>
                    <a:lnTo>
                      <a:pt x="1657" y="2033"/>
                    </a:lnTo>
                    <a:lnTo>
                      <a:pt x="1662" y="2033"/>
                    </a:lnTo>
                    <a:lnTo>
                      <a:pt x="1664" y="2036"/>
                    </a:lnTo>
                    <a:lnTo>
                      <a:pt x="1661" y="2041"/>
                    </a:lnTo>
                    <a:lnTo>
                      <a:pt x="1660" y="2050"/>
                    </a:lnTo>
                    <a:lnTo>
                      <a:pt x="1660" y="2062"/>
                    </a:lnTo>
                    <a:lnTo>
                      <a:pt x="1659" y="2073"/>
                    </a:lnTo>
                    <a:lnTo>
                      <a:pt x="1658" y="2084"/>
                    </a:lnTo>
                    <a:lnTo>
                      <a:pt x="1662" y="2090"/>
                    </a:lnTo>
                    <a:lnTo>
                      <a:pt x="1667" y="2090"/>
                    </a:lnTo>
                    <a:lnTo>
                      <a:pt x="1670" y="2088"/>
                    </a:lnTo>
                    <a:lnTo>
                      <a:pt x="1671" y="2089"/>
                    </a:lnTo>
                    <a:lnTo>
                      <a:pt x="1672" y="2089"/>
                    </a:lnTo>
                    <a:lnTo>
                      <a:pt x="1674" y="2093"/>
                    </a:lnTo>
                    <a:lnTo>
                      <a:pt x="1675" y="2098"/>
                    </a:lnTo>
                    <a:lnTo>
                      <a:pt x="1674" y="2099"/>
                    </a:lnTo>
                    <a:lnTo>
                      <a:pt x="1677" y="2100"/>
                    </a:lnTo>
                    <a:lnTo>
                      <a:pt x="1678" y="2102"/>
                    </a:lnTo>
                    <a:lnTo>
                      <a:pt x="1683" y="2099"/>
                    </a:lnTo>
                    <a:lnTo>
                      <a:pt x="1686" y="2098"/>
                    </a:lnTo>
                    <a:lnTo>
                      <a:pt x="1692" y="2103"/>
                    </a:lnTo>
                    <a:lnTo>
                      <a:pt x="1695" y="2104"/>
                    </a:lnTo>
                    <a:lnTo>
                      <a:pt x="1703" y="2097"/>
                    </a:lnTo>
                    <a:lnTo>
                      <a:pt x="1709" y="2095"/>
                    </a:lnTo>
                    <a:lnTo>
                      <a:pt x="1713" y="2094"/>
                    </a:lnTo>
                    <a:lnTo>
                      <a:pt x="1715" y="2093"/>
                    </a:lnTo>
                    <a:lnTo>
                      <a:pt x="1719" y="2087"/>
                    </a:lnTo>
                    <a:lnTo>
                      <a:pt x="1717" y="2074"/>
                    </a:lnTo>
                    <a:lnTo>
                      <a:pt x="1714" y="2063"/>
                    </a:lnTo>
                    <a:lnTo>
                      <a:pt x="1713" y="2060"/>
                    </a:lnTo>
                    <a:lnTo>
                      <a:pt x="1713" y="2053"/>
                    </a:lnTo>
                    <a:lnTo>
                      <a:pt x="1714" y="2052"/>
                    </a:lnTo>
                    <a:lnTo>
                      <a:pt x="1721" y="2048"/>
                    </a:lnTo>
                    <a:lnTo>
                      <a:pt x="1730" y="2037"/>
                    </a:lnTo>
                    <a:lnTo>
                      <a:pt x="1731" y="2029"/>
                    </a:lnTo>
                    <a:lnTo>
                      <a:pt x="1731" y="2022"/>
                    </a:lnTo>
                    <a:lnTo>
                      <a:pt x="1733" y="2016"/>
                    </a:lnTo>
                    <a:lnTo>
                      <a:pt x="1740" y="2009"/>
                    </a:lnTo>
                    <a:lnTo>
                      <a:pt x="1746" y="2006"/>
                    </a:lnTo>
                    <a:lnTo>
                      <a:pt x="1747" y="2000"/>
                    </a:lnTo>
                    <a:lnTo>
                      <a:pt x="1745" y="1993"/>
                    </a:lnTo>
                    <a:lnTo>
                      <a:pt x="1745" y="1985"/>
                    </a:lnTo>
                    <a:lnTo>
                      <a:pt x="1754" y="1973"/>
                    </a:lnTo>
                    <a:lnTo>
                      <a:pt x="1774" y="1958"/>
                    </a:lnTo>
                    <a:lnTo>
                      <a:pt x="1794" y="1940"/>
                    </a:lnTo>
                    <a:lnTo>
                      <a:pt x="1796" y="1937"/>
                    </a:lnTo>
                    <a:lnTo>
                      <a:pt x="1799" y="1937"/>
                    </a:lnTo>
                    <a:lnTo>
                      <a:pt x="1807" y="1928"/>
                    </a:lnTo>
                    <a:lnTo>
                      <a:pt x="1810" y="1927"/>
                    </a:lnTo>
                    <a:lnTo>
                      <a:pt x="1813" y="1927"/>
                    </a:lnTo>
                    <a:lnTo>
                      <a:pt x="1815" y="1932"/>
                    </a:lnTo>
                    <a:lnTo>
                      <a:pt x="1822" y="1933"/>
                    </a:lnTo>
                    <a:lnTo>
                      <a:pt x="1825" y="1933"/>
                    </a:lnTo>
                    <a:lnTo>
                      <a:pt x="1828" y="1925"/>
                    </a:lnTo>
                    <a:lnTo>
                      <a:pt x="1831" y="1924"/>
                    </a:lnTo>
                    <a:lnTo>
                      <a:pt x="1840" y="1923"/>
                    </a:lnTo>
                    <a:lnTo>
                      <a:pt x="1846" y="1925"/>
                    </a:lnTo>
                    <a:lnTo>
                      <a:pt x="1851" y="1927"/>
                    </a:lnTo>
                    <a:lnTo>
                      <a:pt x="1853" y="1931"/>
                    </a:lnTo>
                    <a:lnTo>
                      <a:pt x="1856" y="1933"/>
                    </a:lnTo>
                    <a:lnTo>
                      <a:pt x="1858" y="1927"/>
                    </a:lnTo>
                    <a:lnTo>
                      <a:pt x="1866" y="1922"/>
                    </a:lnTo>
                    <a:lnTo>
                      <a:pt x="1870" y="1925"/>
                    </a:lnTo>
                    <a:lnTo>
                      <a:pt x="1877" y="1924"/>
                    </a:lnTo>
                    <a:lnTo>
                      <a:pt x="1880" y="1922"/>
                    </a:lnTo>
                    <a:lnTo>
                      <a:pt x="1882" y="1916"/>
                    </a:lnTo>
                    <a:lnTo>
                      <a:pt x="1886" y="1915"/>
                    </a:lnTo>
                    <a:lnTo>
                      <a:pt x="1886" y="1914"/>
                    </a:lnTo>
                    <a:lnTo>
                      <a:pt x="1886" y="1904"/>
                    </a:lnTo>
                    <a:lnTo>
                      <a:pt x="1880" y="1895"/>
                    </a:lnTo>
                    <a:lnTo>
                      <a:pt x="1879" y="1882"/>
                    </a:lnTo>
                    <a:lnTo>
                      <a:pt x="1879" y="1880"/>
                    </a:lnTo>
                    <a:lnTo>
                      <a:pt x="1885" y="1872"/>
                    </a:lnTo>
                    <a:lnTo>
                      <a:pt x="1887" y="1865"/>
                    </a:lnTo>
                    <a:lnTo>
                      <a:pt x="1887" y="1859"/>
                    </a:lnTo>
                    <a:lnTo>
                      <a:pt x="1885" y="1853"/>
                    </a:lnTo>
                    <a:lnTo>
                      <a:pt x="1884" y="1843"/>
                    </a:lnTo>
                    <a:lnTo>
                      <a:pt x="1888" y="1826"/>
                    </a:lnTo>
                    <a:lnTo>
                      <a:pt x="1884" y="1817"/>
                    </a:lnTo>
                    <a:lnTo>
                      <a:pt x="1884" y="1814"/>
                    </a:lnTo>
                    <a:lnTo>
                      <a:pt x="1886" y="1810"/>
                    </a:lnTo>
                    <a:lnTo>
                      <a:pt x="1886" y="1803"/>
                    </a:lnTo>
                    <a:lnTo>
                      <a:pt x="1887" y="1799"/>
                    </a:lnTo>
                    <a:lnTo>
                      <a:pt x="1889" y="1797"/>
                    </a:lnTo>
                    <a:lnTo>
                      <a:pt x="1884" y="1788"/>
                    </a:lnTo>
                    <a:lnTo>
                      <a:pt x="1882" y="1772"/>
                    </a:lnTo>
                    <a:lnTo>
                      <a:pt x="1886" y="1759"/>
                    </a:lnTo>
                    <a:lnTo>
                      <a:pt x="1884" y="1755"/>
                    </a:lnTo>
                    <a:lnTo>
                      <a:pt x="1884" y="1749"/>
                    </a:lnTo>
                    <a:lnTo>
                      <a:pt x="1876" y="1738"/>
                    </a:lnTo>
                    <a:lnTo>
                      <a:pt x="1875" y="1724"/>
                    </a:lnTo>
                    <a:lnTo>
                      <a:pt x="1877" y="1711"/>
                    </a:lnTo>
                    <a:lnTo>
                      <a:pt x="1870" y="1705"/>
                    </a:lnTo>
                    <a:lnTo>
                      <a:pt x="1869" y="1697"/>
                    </a:lnTo>
                    <a:lnTo>
                      <a:pt x="1871" y="1693"/>
                    </a:lnTo>
                    <a:lnTo>
                      <a:pt x="1870" y="1687"/>
                    </a:lnTo>
                    <a:lnTo>
                      <a:pt x="1867" y="1679"/>
                    </a:lnTo>
                    <a:lnTo>
                      <a:pt x="1866" y="1668"/>
                    </a:lnTo>
                    <a:lnTo>
                      <a:pt x="1864" y="1664"/>
                    </a:lnTo>
                    <a:lnTo>
                      <a:pt x="1862" y="1648"/>
                    </a:lnTo>
                    <a:lnTo>
                      <a:pt x="1861" y="1645"/>
                    </a:lnTo>
                    <a:lnTo>
                      <a:pt x="1858" y="1642"/>
                    </a:lnTo>
                    <a:lnTo>
                      <a:pt x="1855" y="1633"/>
                    </a:lnTo>
                    <a:lnTo>
                      <a:pt x="1855" y="1629"/>
                    </a:lnTo>
                    <a:lnTo>
                      <a:pt x="1857" y="1626"/>
                    </a:lnTo>
                    <a:lnTo>
                      <a:pt x="1859" y="1619"/>
                    </a:lnTo>
                    <a:lnTo>
                      <a:pt x="1855" y="1616"/>
                    </a:lnTo>
                    <a:lnTo>
                      <a:pt x="1854" y="1613"/>
                    </a:lnTo>
                    <a:lnTo>
                      <a:pt x="1850" y="1613"/>
                    </a:lnTo>
                    <a:lnTo>
                      <a:pt x="1848" y="1615"/>
                    </a:lnTo>
                    <a:lnTo>
                      <a:pt x="1847" y="1615"/>
                    </a:lnTo>
                    <a:lnTo>
                      <a:pt x="1847" y="1614"/>
                    </a:lnTo>
                    <a:lnTo>
                      <a:pt x="1843" y="1613"/>
                    </a:lnTo>
                    <a:lnTo>
                      <a:pt x="1843" y="1617"/>
                    </a:lnTo>
                    <a:lnTo>
                      <a:pt x="1841" y="1618"/>
                    </a:lnTo>
                    <a:lnTo>
                      <a:pt x="1837" y="1621"/>
                    </a:lnTo>
                    <a:lnTo>
                      <a:pt x="1834" y="1625"/>
                    </a:lnTo>
                    <a:lnTo>
                      <a:pt x="1827" y="1634"/>
                    </a:lnTo>
                    <a:lnTo>
                      <a:pt x="1825" y="1635"/>
                    </a:lnTo>
                    <a:lnTo>
                      <a:pt x="1826" y="1633"/>
                    </a:lnTo>
                    <a:lnTo>
                      <a:pt x="1826" y="1627"/>
                    </a:lnTo>
                    <a:lnTo>
                      <a:pt x="1824" y="1624"/>
                    </a:lnTo>
                    <a:lnTo>
                      <a:pt x="1820" y="1619"/>
                    </a:lnTo>
                    <a:lnTo>
                      <a:pt x="1819" y="1624"/>
                    </a:lnTo>
                    <a:lnTo>
                      <a:pt x="1817" y="1629"/>
                    </a:lnTo>
                    <a:lnTo>
                      <a:pt x="1814" y="1632"/>
                    </a:lnTo>
                    <a:lnTo>
                      <a:pt x="1809" y="1632"/>
                    </a:lnTo>
                    <a:lnTo>
                      <a:pt x="1798" y="1626"/>
                    </a:lnTo>
                    <a:lnTo>
                      <a:pt x="1797" y="1626"/>
                    </a:lnTo>
                    <a:lnTo>
                      <a:pt x="1795" y="1629"/>
                    </a:lnTo>
                    <a:lnTo>
                      <a:pt x="1797" y="1635"/>
                    </a:lnTo>
                    <a:lnTo>
                      <a:pt x="1797" y="1637"/>
                    </a:lnTo>
                    <a:lnTo>
                      <a:pt x="1793" y="1637"/>
                    </a:lnTo>
                    <a:lnTo>
                      <a:pt x="1789" y="1638"/>
                    </a:lnTo>
                    <a:lnTo>
                      <a:pt x="1791" y="1642"/>
                    </a:lnTo>
                    <a:lnTo>
                      <a:pt x="1792" y="1648"/>
                    </a:lnTo>
                    <a:lnTo>
                      <a:pt x="1789" y="1654"/>
                    </a:lnTo>
                    <a:lnTo>
                      <a:pt x="1787" y="1660"/>
                    </a:lnTo>
                    <a:lnTo>
                      <a:pt x="1786" y="1663"/>
                    </a:lnTo>
                    <a:lnTo>
                      <a:pt x="1785" y="1658"/>
                    </a:lnTo>
                    <a:lnTo>
                      <a:pt x="1784" y="1655"/>
                    </a:lnTo>
                    <a:lnTo>
                      <a:pt x="1783" y="1657"/>
                    </a:lnTo>
                    <a:lnTo>
                      <a:pt x="1778" y="1660"/>
                    </a:lnTo>
                    <a:lnTo>
                      <a:pt x="1774" y="1660"/>
                    </a:lnTo>
                    <a:lnTo>
                      <a:pt x="1771" y="1660"/>
                    </a:lnTo>
                    <a:lnTo>
                      <a:pt x="1766" y="1657"/>
                    </a:lnTo>
                    <a:lnTo>
                      <a:pt x="1761" y="1662"/>
                    </a:lnTo>
                    <a:lnTo>
                      <a:pt x="1751" y="1659"/>
                    </a:lnTo>
                    <a:lnTo>
                      <a:pt x="1746" y="1656"/>
                    </a:lnTo>
                    <a:lnTo>
                      <a:pt x="1745" y="1654"/>
                    </a:lnTo>
                    <a:lnTo>
                      <a:pt x="1744" y="1654"/>
                    </a:lnTo>
                    <a:lnTo>
                      <a:pt x="1742" y="1654"/>
                    </a:lnTo>
                    <a:lnTo>
                      <a:pt x="1740" y="1650"/>
                    </a:lnTo>
                    <a:lnTo>
                      <a:pt x="1736" y="1649"/>
                    </a:lnTo>
                    <a:lnTo>
                      <a:pt x="1736" y="1648"/>
                    </a:lnTo>
                    <a:lnTo>
                      <a:pt x="1740" y="1647"/>
                    </a:lnTo>
                    <a:lnTo>
                      <a:pt x="1739" y="1645"/>
                    </a:lnTo>
                    <a:lnTo>
                      <a:pt x="1735" y="1644"/>
                    </a:lnTo>
                    <a:lnTo>
                      <a:pt x="1734" y="1643"/>
                    </a:lnTo>
                    <a:lnTo>
                      <a:pt x="1732" y="1633"/>
                    </a:lnTo>
                    <a:lnTo>
                      <a:pt x="1731" y="1628"/>
                    </a:lnTo>
                    <a:lnTo>
                      <a:pt x="1723" y="1618"/>
                    </a:lnTo>
                    <a:lnTo>
                      <a:pt x="1720" y="1617"/>
                    </a:lnTo>
                    <a:lnTo>
                      <a:pt x="1716" y="1617"/>
                    </a:lnTo>
                    <a:lnTo>
                      <a:pt x="1713" y="1616"/>
                    </a:lnTo>
                    <a:lnTo>
                      <a:pt x="1709" y="1613"/>
                    </a:lnTo>
                    <a:lnTo>
                      <a:pt x="1703" y="1610"/>
                    </a:lnTo>
                    <a:lnTo>
                      <a:pt x="1702" y="1610"/>
                    </a:lnTo>
                    <a:lnTo>
                      <a:pt x="1701" y="1608"/>
                    </a:lnTo>
                    <a:lnTo>
                      <a:pt x="1701" y="1606"/>
                    </a:lnTo>
                    <a:lnTo>
                      <a:pt x="1702" y="1602"/>
                    </a:lnTo>
                    <a:lnTo>
                      <a:pt x="1700" y="1596"/>
                    </a:lnTo>
                    <a:lnTo>
                      <a:pt x="1699" y="1596"/>
                    </a:lnTo>
                    <a:lnTo>
                      <a:pt x="1696" y="1595"/>
                    </a:lnTo>
                    <a:lnTo>
                      <a:pt x="1690" y="1600"/>
                    </a:lnTo>
                    <a:lnTo>
                      <a:pt x="1683" y="1600"/>
                    </a:lnTo>
                    <a:lnTo>
                      <a:pt x="1674" y="1603"/>
                    </a:lnTo>
                    <a:lnTo>
                      <a:pt x="1669" y="1604"/>
                    </a:lnTo>
                    <a:lnTo>
                      <a:pt x="1668" y="1604"/>
                    </a:lnTo>
                    <a:lnTo>
                      <a:pt x="1664" y="1602"/>
                    </a:lnTo>
                    <a:lnTo>
                      <a:pt x="1663" y="1601"/>
                    </a:lnTo>
                    <a:lnTo>
                      <a:pt x="1660" y="1600"/>
                    </a:lnTo>
                    <a:lnTo>
                      <a:pt x="1659" y="1598"/>
                    </a:lnTo>
                    <a:lnTo>
                      <a:pt x="1661" y="1595"/>
                    </a:lnTo>
                    <a:lnTo>
                      <a:pt x="1660" y="1593"/>
                    </a:lnTo>
                    <a:lnTo>
                      <a:pt x="1658" y="1594"/>
                    </a:lnTo>
                    <a:lnTo>
                      <a:pt x="1657" y="1596"/>
                    </a:lnTo>
                    <a:lnTo>
                      <a:pt x="1656" y="1596"/>
                    </a:lnTo>
                    <a:lnTo>
                      <a:pt x="1654" y="1594"/>
                    </a:lnTo>
                    <a:lnTo>
                      <a:pt x="1652" y="1593"/>
                    </a:lnTo>
                    <a:lnTo>
                      <a:pt x="1640" y="1592"/>
                    </a:lnTo>
                    <a:lnTo>
                      <a:pt x="1639" y="1594"/>
                    </a:lnTo>
                    <a:lnTo>
                      <a:pt x="1636" y="1598"/>
                    </a:lnTo>
                    <a:lnTo>
                      <a:pt x="1634" y="1598"/>
                    </a:lnTo>
                    <a:lnTo>
                      <a:pt x="1636" y="1595"/>
                    </a:lnTo>
                    <a:lnTo>
                      <a:pt x="1633" y="1594"/>
                    </a:lnTo>
                    <a:lnTo>
                      <a:pt x="1632" y="1595"/>
                    </a:lnTo>
                    <a:lnTo>
                      <a:pt x="1626" y="1591"/>
                    </a:lnTo>
                    <a:lnTo>
                      <a:pt x="1623" y="1586"/>
                    </a:lnTo>
                    <a:lnTo>
                      <a:pt x="1628" y="1582"/>
                    </a:lnTo>
                    <a:lnTo>
                      <a:pt x="1627" y="1580"/>
                    </a:lnTo>
                    <a:lnTo>
                      <a:pt x="1627" y="1577"/>
                    </a:lnTo>
                    <a:lnTo>
                      <a:pt x="1627" y="1575"/>
                    </a:lnTo>
                    <a:lnTo>
                      <a:pt x="1623" y="1576"/>
                    </a:lnTo>
                    <a:lnTo>
                      <a:pt x="1623" y="1573"/>
                    </a:lnTo>
                    <a:lnTo>
                      <a:pt x="1625" y="1571"/>
                    </a:lnTo>
                    <a:lnTo>
                      <a:pt x="1626" y="1571"/>
                    </a:lnTo>
                    <a:lnTo>
                      <a:pt x="1629" y="1574"/>
                    </a:lnTo>
                    <a:lnTo>
                      <a:pt x="1631" y="1574"/>
                    </a:lnTo>
                    <a:lnTo>
                      <a:pt x="1631" y="1573"/>
                    </a:lnTo>
                    <a:lnTo>
                      <a:pt x="1630" y="1570"/>
                    </a:lnTo>
                    <a:lnTo>
                      <a:pt x="1632" y="1564"/>
                    </a:lnTo>
                    <a:lnTo>
                      <a:pt x="1632" y="1563"/>
                    </a:lnTo>
                    <a:lnTo>
                      <a:pt x="1630" y="1563"/>
                    </a:lnTo>
                    <a:lnTo>
                      <a:pt x="1628" y="1565"/>
                    </a:lnTo>
                    <a:lnTo>
                      <a:pt x="1627" y="1565"/>
                    </a:lnTo>
                    <a:lnTo>
                      <a:pt x="1626" y="1559"/>
                    </a:lnTo>
                    <a:lnTo>
                      <a:pt x="1625" y="1559"/>
                    </a:lnTo>
                    <a:lnTo>
                      <a:pt x="1622" y="1560"/>
                    </a:lnTo>
                    <a:lnTo>
                      <a:pt x="1619" y="1564"/>
                    </a:lnTo>
                    <a:lnTo>
                      <a:pt x="1618" y="1564"/>
                    </a:lnTo>
                    <a:lnTo>
                      <a:pt x="1617" y="1563"/>
                    </a:lnTo>
                    <a:lnTo>
                      <a:pt x="1617" y="1562"/>
                    </a:lnTo>
                    <a:lnTo>
                      <a:pt x="1618" y="1561"/>
                    </a:lnTo>
                    <a:lnTo>
                      <a:pt x="1618" y="1559"/>
                    </a:lnTo>
                    <a:lnTo>
                      <a:pt x="1615" y="1556"/>
                    </a:lnTo>
                    <a:lnTo>
                      <a:pt x="1612" y="1555"/>
                    </a:lnTo>
                    <a:lnTo>
                      <a:pt x="1616" y="1544"/>
                    </a:lnTo>
                    <a:lnTo>
                      <a:pt x="1619" y="1533"/>
                    </a:lnTo>
                    <a:lnTo>
                      <a:pt x="1618" y="1528"/>
                    </a:lnTo>
                    <a:lnTo>
                      <a:pt x="1618" y="1524"/>
                    </a:lnTo>
                    <a:lnTo>
                      <a:pt x="1618" y="1518"/>
                    </a:lnTo>
                    <a:lnTo>
                      <a:pt x="1617" y="1505"/>
                    </a:lnTo>
                    <a:lnTo>
                      <a:pt x="1618" y="1504"/>
                    </a:lnTo>
                    <a:lnTo>
                      <a:pt x="1620" y="1501"/>
                    </a:lnTo>
                    <a:lnTo>
                      <a:pt x="1620" y="1499"/>
                    </a:lnTo>
                    <a:lnTo>
                      <a:pt x="1619" y="1497"/>
                    </a:lnTo>
                    <a:lnTo>
                      <a:pt x="1620" y="1492"/>
                    </a:lnTo>
                    <a:lnTo>
                      <a:pt x="1620" y="1491"/>
                    </a:lnTo>
                    <a:lnTo>
                      <a:pt x="1618" y="1488"/>
                    </a:lnTo>
                    <a:lnTo>
                      <a:pt x="1618" y="1487"/>
                    </a:lnTo>
                    <a:lnTo>
                      <a:pt x="1622" y="1483"/>
                    </a:lnTo>
                    <a:lnTo>
                      <a:pt x="1621" y="1478"/>
                    </a:lnTo>
                    <a:lnTo>
                      <a:pt x="1619" y="1478"/>
                    </a:lnTo>
                    <a:lnTo>
                      <a:pt x="1612" y="1477"/>
                    </a:lnTo>
                    <a:lnTo>
                      <a:pt x="1607" y="1474"/>
                    </a:lnTo>
                    <a:lnTo>
                      <a:pt x="1601" y="1460"/>
                    </a:lnTo>
                    <a:lnTo>
                      <a:pt x="1598" y="1459"/>
                    </a:lnTo>
                    <a:lnTo>
                      <a:pt x="1597" y="1459"/>
                    </a:lnTo>
                    <a:lnTo>
                      <a:pt x="1589" y="1462"/>
                    </a:lnTo>
                    <a:lnTo>
                      <a:pt x="1578" y="1457"/>
                    </a:lnTo>
                    <a:lnTo>
                      <a:pt x="1575" y="1458"/>
                    </a:lnTo>
                    <a:lnTo>
                      <a:pt x="1575" y="1459"/>
                    </a:lnTo>
                    <a:lnTo>
                      <a:pt x="1564" y="1459"/>
                    </a:lnTo>
                    <a:lnTo>
                      <a:pt x="1563" y="1459"/>
                    </a:lnTo>
                    <a:lnTo>
                      <a:pt x="1563" y="1457"/>
                    </a:lnTo>
                    <a:lnTo>
                      <a:pt x="1565" y="1455"/>
                    </a:lnTo>
                    <a:lnTo>
                      <a:pt x="1565" y="1453"/>
                    </a:lnTo>
                    <a:lnTo>
                      <a:pt x="1566" y="1452"/>
                    </a:lnTo>
                    <a:lnTo>
                      <a:pt x="1565" y="1451"/>
                    </a:lnTo>
                    <a:lnTo>
                      <a:pt x="1557" y="1446"/>
                    </a:lnTo>
                    <a:lnTo>
                      <a:pt x="1548" y="1445"/>
                    </a:lnTo>
                    <a:lnTo>
                      <a:pt x="1544" y="1448"/>
                    </a:lnTo>
                    <a:lnTo>
                      <a:pt x="1534" y="1448"/>
                    </a:lnTo>
                    <a:lnTo>
                      <a:pt x="1530" y="1446"/>
                    </a:lnTo>
                    <a:lnTo>
                      <a:pt x="1528" y="1440"/>
                    </a:lnTo>
                    <a:lnTo>
                      <a:pt x="1524" y="1437"/>
                    </a:lnTo>
                    <a:lnTo>
                      <a:pt x="1519" y="1434"/>
                    </a:lnTo>
                    <a:lnTo>
                      <a:pt x="1513" y="1431"/>
                    </a:lnTo>
                    <a:lnTo>
                      <a:pt x="1513" y="1427"/>
                    </a:lnTo>
                    <a:lnTo>
                      <a:pt x="1515" y="1424"/>
                    </a:lnTo>
                    <a:lnTo>
                      <a:pt x="1517" y="1417"/>
                    </a:lnTo>
                    <a:lnTo>
                      <a:pt x="1524" y="1415"/>
                    </a:lnTo>
                    <a:lnTo>
                      <a:pt x="1527" y="1411"/>
                    </a:lnTo>
                    <a:lnTo>
                      <a:pt x="1524" y="1407"/>
                    </a:lnTo>
                    <a:lnTo>
                      <a:pt x="1523" y="1399"/>
                    </a:lnTo>
                    <a:lnTo>
                      <a:pt x="1522" y="1394"/>
                    </a:lnTo>
                    <a:lnTo>
                      <a:pt x="1518" y="1388"/>
                    </a:lnTo>
                    <a:lnTo>
                      <a:pt x="1515" y="1387"/>
                    </a:lnTo>
                    <a:lnTo>
                      <a:pt x="1516" y="1380"/>
                    </a:lnTo>
                    <a:lnTo>
                      <a:pt x="1517" y="1377"/>
                    </a:lnTo>
                    <a:lnTo>
                      <a:pt x="1517" y="1367"/>
                    </a:lnTo>
                    <a:lnTo>
                      <a:pt x="1517" y="1366"/>
                    </a:lnTo>
                    <a:lnTo>
                      <a:pt x="1524" y="1363"/>
                    </a:lnTo>
                    <a:lnTo>
                      <a:pt x="1527" y="1355"/>
                    </a:lnTo>
                    <a:lnTo>
                      <a:pt x="1530" y="1353"/>
                    </a:lnTo>
                    <a:lnTo>
                      <a:pt x="1541" y="1357"/>
                    </a:lnTo>
                    <a:lnTo>
                      <a:pt x="1539" y="1362"/>
                    </a:lnTo>
                    <a:lnTo>
                      <a:pt x="1539" y="1365"/>
                    </a:lnTo>
                    <a:lnTo>
                      <a:pt x="1540" y="1367"/>
                    </a:lnTo>
                    <a:lnTo>
                      <a:pt x="1546" y="1369"/>
                    </a:lnTo>
                    <a:lnTo>
                      <a:pt x="1547" y="1375"/>
                    </a:lnTo>
                    <a:lnTo>
                      <a:pt x="1556" y="1378"/>
                    </a:lnTo>
                    <a:lnTo>
                      <a:pt x="1560" y="1381"/>
                    </a:lnTo>
                    <a:lnTo>
                      <a:pt x="1566" y="1379"/>
                    </a:lnTo>
                    <a:lnTo>
                      <a:pt x="1569" y="1381"/>
                    </a:lnTo>
                    <a:lnTo>
                      <a:pt x="1576" y="1383"/>
                    </a:lnTo>
                    <a:lnTo>
                      <a:pt x="1579" y="1381"/>
                    </a:lnTo>
                    <a:lnTo>
                      <a:pt x="1582" y="1384"/>
                    </a:lnTo>
                    <a:lnTo>
                      <a:pt x="1598" y="1381"/>
                    </a:lnTo>
                    <a:lnTo>
                      <a:pt x="1603" y="1379"/>
                    </a:lnTo>
                    <a:lnTo>
                      <a:pt x="1605" y="1378"/>
                    </a:lnTo>
                    <a:lnTo>
                      <a:pt x="1606" y="1373"/>
                    </a:lnTo>
                    <a:lnTo>
                      <a:pt x="1608" y="1366"/>
                    </a:lnTo>
                    <a:lnTo>
                      <a:pt x="1610" y="1365"/>
                    </a:lnTo>
                    <a:lnTo>
                      <a:pt x="1611" y="1364"/>
                    </a:lnTo>
                    <a:lnTo>
                      <a:pt x="1620" y="1363"/>
                    </a:lnTo>
                    <a:lnTo>
                      <a:pt x="1622" y="1360"/>
                    </a:lnTo>
                    <a:lnTo>
                      <a:pt x="1627" y="1360"/>
                    </a:lnTo>
                    <a:lnTo>
                      <a:pt x="1632" y="1355"/>
                    </a:lnTo>
                    <a:lnTo>
                      <a:pt x="1633" y="1356"/>
                    </a:lnTo>
                    <a:lnTo>
                      <a:pt x="1637" y="1359"/>
                    </a:lnTo>
                    <a:lnTo>
                      <a:pt x="1640" y="1359"/>
                    </a:lnTo>
                    <a:lnTo>
                      <a:pt x="1646" y="1356"/>
                    </a:lnTo>
                    <a:lnTo>
                      <a:pt x="1644" y="1339"/>
                    </a:lnTo>
                    <a:lnTo>
                      <a:pt x="1647" y="1336"/>
                    </a:lnTo>
                    <a:lnTo>
                      <a:pt x="1647" y="1331"/>
                    </a:lnTo>
                    <a:lnTo>
                      <a:pt x="1654" y="1319"/>
                    </a:lnTo>
                    <a:lnTo>
                      <a:pt x="1656" y="1316"/>
                    </a:lnTo>
                    <a:lnTo>
                      <a:pt x="1659" y="1296"/>
                    </a:lnTo>
                    <a:lnTo>
                      <a:pt x="1658" y="1293"/>
                    </a:lnTo>
                    <a:lnTo>
                      <a:pt x="1658" y="1285"/>
                    </a:lnTo>
                    <a:lnTo>
                      <a:pt x="1665" y="1272"/>
                    </a:lnTo>
                    <a:lnTo>
                      <a:pt x="1664" y="1269"/>
                    </a:lnTo>
                    <a:lnTo>
                      <a:pt x="1660" y="1264"/>
                    </a:lnTo>
                    <a:lnTo>
                      <a:pt x="1659" y="1260"/>
                    </a:lnTo>
                    <a:lnTo>
                      <a:pt x="1657" y="1255"/>
                    </a:lnTo>
                    <a:lnTo>
                      <a:pt x="1649" y="1253"/>
                    </a:lnTo>
                    <a:lnTo>
                      <a:pt x="1647" y="1252"/>
                    </a:lnTo>
                    <a:lnTo>
                      <a:pt x="1648" y="1249"/>
                    </a:lnTo>
                    <a:lnTo>
                      <a:pt x="1651" y="1244"/>
                    </a:lnTo>
                    <a:lnTo>
                      <a:pt x="1651" y="1242"/>
                    </a:lnTo>
                    <a:lnTo>
                      <a:pt x="1646" y="1230"/>
                    </a:lnTo>
                    <a:lnTo>
                      <a:pt x="1649" y="1222"/>
                    </a:lnTo>
                    <a:lnTo>
                      <a:pt x="1654" y="1220"/>
                    </a:lnTo>
                    <a:lnTo>
                      <a:pt x="1657" y="1218"/>
                    </a:lnTo>
                    <a:lnTo>
                      <a:pt x="1657" y="1208"/>
                    </a:lnTo>
                    <a:lnTo>
                      <a:pt x="1654" y="1203"/>
                    </a:lnTo>
                    <a:lnTo>
                      <a:pt x="1654" y="1199"/>
                    </a:lnTo>
                    <a:lnTo>
                      <a:pt x="1660" y="1191"/>
                    </a:lnTo>
                    <a:lnTo>
                      <a:pt x="1663" y="1191"/>
                    </a:lnTo>
                    <a:lnTo>
                      <a:pt x="1669" y="1194"/>
                    </a:lnTo>
                    <a:lnTo>
                      <a:pt x="1671" y="1194"/>
                    </a:lnTo>
                    <a:lnTo>
                      <a:pt x="1674" y="1192"/>
                    </a:lnTo>
                    <a:lnTo>
                      <a:pt x="1675" y="1184"/>
                    </a:lnTo>
                    <a:lnTo>
                      <a:pt x="1675" y="1174"/>
                    </a:lnTo>
                    <a:lnTo>
                      <a:pt x="1680" y="1170"/>
                    </a:lnTo>
                    <a:lnTo>
                      <a:pt x="1686" y="1169"/>
                    </a:lnTo>
                    <a:lnTo>
                      <a:pt x="1689" y="1167"/>
                    </a:lnTo>
                    <a:lnTo>
                      <a:pt x="1698" y="1172"/>
                    </a:lnTo>
                    <a:lnTo>
                      <a:pt x="1716" y="1171"/>
                    </a:lnTo>
                    <a:lnTo>
                      <a:pt x="1720" y="1169"/>
                    </a:lnTo>
                    <a:lnTo>
                      <a:pt x="1724" y="1169"/>
                    </a:lnTo>
                    <a:lnTo>
                      <a:pt x="1726" y="1165"/>
                    </a:lnTo>
                    <a:lnTo>
                      <a:pt x="1745" y="1161"/>
                    </a:lnTo>
                    <a:lnTo>
                      <a:pt x="1754" y="1158"/>
                    </a:lnTo>
                    <a:lnTo>
                      <a:pt x="1746" y="1148"/>
                    </a:lnTo>
                    <a:lnTo>
                      <a:pt x="1745" y="1142"/>
                    </a:lnTo>
                    <a:lnTo>
                      <a:pt x="1741" y="1132"/>
                    </a:lnTo>
                    <a:lnTo>
                      <a:pt x="1740" y="1127"/>
                    </a:lnTo>
                    <a:lnTo>
                      <a:pt x="1736" y="1122"/>
                    </a:lnTo>
                    <a:lnTo>
                      <a:pt x="1734" y="1120"/>
                    </a:lnTo>
                    <a:lnTo>
                      <a:pt x="1733" y="1103"/>
                    </a:lnTo>
                    <a:lnTo>
                      <a:pt x="1731" y="1099"/>
                    </a:lnTo>
                    <a:lnTo>
                      <a:pt x="1731" y="1094"/>
                    </a:lnTo>
                    <a:lnTo>
                      <a:pt x="1722" y="1080"/>
                    </a:lnTo>
                    <a:lnTo>
                      <a:pt x="1722" y="1075"/>
                    </a:lnTo>
                    <a:lnTo>
                      <a:pt x="1725" y="1072"/>
                    </a:lnTo>
                    <a:lnTo>
                      <a:pt x="1732" y="1075"/>
                    </a:lnTo>
                    <a:lnTo>
                      <a:pt x="1735" y="1074"/>
                    </a:lnTo>
                    <a:lnTo>
                      <a:pt x="1737" y="1072"/>
                    </a:lnTo>
                    <a:lnTo>
                      <a:pt x="1741" y="1056"/>
                    </a:lnTo>
                    <a:lnTo>
                      <a:pt x="1741" y="1048"/>
                    </a:lnTo>
                    <a:lnTo>
                      <a:pt x="1742" y="1044"/>
                    </a:lnTo>
                    <a:lnTo>
                      <a:pt x="1741" y="1034"/>
                    </a:lnTo>
                    <a:lnTo>
                      <a:pt x="1739" y="1034"/>
                    </a:lnTo>
                    <a:lnTo>
                      <a:pt x="1733" y="1039"/>
                    </a:lnTo>
                    <a:lnTo>
                      <a:pt x="1730" y="1039"/>
                    </a:lnTo>
                    <a:lnTo>
                      <a:pt x="1725" y="1038"/>
                    </a:lnTo>
                    <a:lnTo>
                      <a:pt x="1722" y="1037"/>
                    </a:lnTo>
                    <a:lnTo>
                      <a:pt x="1717" y="1036"/>
                    </a:lnTo>
                    <a:lnTo>
                      <a:pt x="1713" y="1033"/>
                    </a:lnTo>
                    <a:lnTo>
                      <a:pt x="1712" y="1031"/>
                    </a:lnTo>
                    <a:lnTo>
                      <a:pt x="1715" y="1027"/>
                    </a:lnTo>
                    <a:lnTo>
                      <a:pt x="1716" y="1014"/>
                    </a:lnTo>
                    <a:lnTo>
                      <a:pt x="1720" y="1000"/>
                    </a:lnTo>
                    <a:lnTo>
                      <a:pt x="1723" y="986"/>
                    </a:lnTo>
                    <a:lnTo>
                      <a:pt x="1727" y="974"/>
                    </a:lnTo>
                    <a:lnTo>
                      <a:pt x="1725" y="965"/>
                    </a:lnTo>
                    <a:lnTo>
                      <a:pt x="1727" y="963"/>
                    </a:lnTo>
                    <a:lnTo>
                      <a:pt x="1734" y="963"/>
                    </a:lnTo>
                    <a:lnTo>
                      <a:pt x="1739" y="960"/>
                    </a:lnTo>
                    <a:lnTo>
                      <a:pt x="1742" y="952"/>
                    </a:lnTo>
                    <a:lnTo>
                      <a:pt x="1746" y="951"/>
                    </a:lnTo>
                    <a:lnTo>
                      <a:pt x="1754" y="946"/>
                    </a:lnTo>
                    <a:lnTo>
                      <a:pt x="1757" y="948"/>
                    </a:lnTo>
                    <a:lnTo>
                      <a:pt x="1761" y="948"/>
                    </a:lnTo>
                    <a:lnTo>
                      <a:pt x="1767" y="943"/>
                    </a:lnTo>
                    <a:lnTo>
                      <a:pt x="1770" y="944"/>
                    </a:lnTo>
                    <a:lnTo>
                      <a:pt x="1775" y="946"/>
                    </a:lnTo>
                    <a:lnTo>
                      <a:pt x="1782" y="946"/>
                    </a:lnTo>
                    <a:lnTo>
                      <a:pt x="1783" y="943"/>
                    </a:lnTo>
                    <a:lnTo>
                      <a:pt x="1794" y="944"/>
                    </a:lnTo>
                    <a:lnTo>
                      <a:pt x="1797" y="953"/>
                    </a:lnTo>
                    <a:lnTo>
                      <a:pt x="1802" y="958"/>
                    </a:lnTo>
                    <a:lnTo>
                      <a:pt x="1806" y="960"/>
                    </a:lnTo>
                    <a:lnTo>
                      <a:pt x="1808" y="970"/>
                    </a:lnTo>
                    <a:lnTo>
                      <a:pt x="1809" y="972"/>
                    </a:lnTo>
                    <a:lnTo>
                      <a:pt x="1813" y="971"/>
                    </a:lnTo>
                    <a:lnTo>
                      <a:pt x="1816" y="963"/>
                    </a:lnTo>
                    <a:lnTo>
                      <a:pt x="1819" y="960"/>
                    </a:lnTo>
                    <a:lnTo>
                      <a:pt x="1823" y="960"/>
                    </a:lnTo>
                    <a:lnTo>
                      <a:pt x="1826" y="966"/>
                    </a:lnTo>
                    <a:lnTo>
                      <a:pt x="1831" y="967"/>
                    </a:lnTo>
                    <a:lnTo>
                      <a:pt x="1835" y="970"/>
                    </a:lnTo>
                    <a:lnTo>
                      <a:pt x="1849" y="969"/>
                    </a:lnTo>
                    <a:lnTo>
                      <a:pt x="1851" y="974"/>
                    </a:lnTo>
                    <a:lnTo>
                      <a:pt x="1857" y="980"/>
                    </a:lnTo>
                    <a:lnTo>
                      <a:pt x="1859" y="986"/>
                    </a:lnTo>
                    <a:lnTo>
                      <a:pt x="1857" y="1000"/>
                    </a:lnTo>
                    <a:lnTo>
                      <a:pt x="1855" y="1006"/>
                    </a:lnTo>
                    <a:lnTo>
                      <a:pt x="1856" y="1011"/>
                    </a:lnTo>
                    <a:lnTo>
                      <a:pt x="1858" y="1013"/>
                    </a:lnTo>
                    <a:lnTo>
                      <a:pt x="1862" y="1013"/>
                    </a:lnTo>
                    <a:lnTo>
                      <a:pt x="1864" y="1020"/>
                    </a:lnTo>
                    <a:lnTo>
                      <a:pt x="1865" y="1022"/>
                    </a:lnTo>
                    <a:lnTo>
                      <a:pt x="1868" y="1023"/>
                    </a:lnTo>
                    <a:lnTo>
                      <a:pt x="1872" y="1024"/>
                    </a:lnTo>
                    <a:lnTo>
                      <a:pt x="1880" y="1029"/>
                    </a:lnTo>
                    <a:lnTo>
                      <a:pt x="1881" y="1032"/>
                    </a:lnTo>
                    <a:lnTo>
                      <a:pt x="1877" y="1038"/>
                    </a:lnTo>
                    <a:lnTo>
                      <a:pt x="1877" y="1041"/>
                    </a:lnTo>
                    <a:lnTo>
                      <a:pt x="1887" y="1055"/>
                    </a:lnTo>
                    <a:lnTo>
                      <a:pt x="1888" y="1059"/>
                    </a:lnTo>
                    <a:lnTo>
                      <a:pt x="1896" y="1065"/>
                    </a:lnTo>
                    <a:lnTo>
                      <a:pt x="1898" y="1070"/>
                    </a:lnTo>
                    <a:lnTo>
                      <a:pt x="1906" y="1077"/>
                    </a:lnTo>
                    <a:lnTo>
                      <a:pt x="1911" y="1079"/>
                    </a:lnTo>
                    <a:lnTo>
                      <a:pt x="1913" y="1086"/>
                    </a:lnTo>
                    <a:lnTo>
                      <a:pt x="1919" y="1090"/>
                    </a:lnTo>
                    <a:lnTo>
                      <a:pt x="1924" y="1090"/>
                    </a:lnTo>
                    <a:lnTo>
                      <a:pt x="1932" y="1084"/>
                    </a:lnTo>
                    <a:lnTo>
                      <a:pt x="1936" y="1083"/>
                    </a:lnTo>
                    <a:lnTo>
                      <a:pt x="1939" y="1080"/>
                    </a:lnTo>
                    <a:lnTo>
                      <a:pt x="1952" y="1079"/>
                    </a:lnTo>
                    <a:lnTo>
                      <a:pt x="1958" y="1072"/>
                    </a:lnTo>
                    <a:lnTo>
                      <a:pt x="1962" y="1069"/>
                    </a:lnTo>
                    <a:lnTo>
                      <a:pt x="1969" y="1066"/>
                    </a:lnTo>
                    <a:lnTo>
                      <a:pt x="1971" y="1064"/>
                    </a:lnTo>
                    <a:lnTo>
                      <a:pt x="1973" y="1060"/>
                    </a:lnTo>
                    <a:lnTo>
                      <a:pt x="1976" y="1057"/>
                    </a:lnTo>
                    <a:lnTo>
                      <a:pt x="1984" y="1057"/>
                    </a:lnTo>
                    <a:lnTo>
                      <a:pt x="1989" y="1054"/>
                    </a:lnTo>
                    <a:lnTo>
                      <a:pt x="1996" y="1049"/>
                    </a:lnTo>
                    <a:lnTo>
                      <a:pt x="2001" y="1045"/>
                    </a:lnTo>
                    <a:lnTo>
                      <a:pt x="2004" y="1046"/>
                    </a:lnTo>
                    <a:lnTo>
                      <a:pt x="2006" y="1042"/>
                    </a:lnTo>
                    <a:lnTo>
                      <a:pt x="2004" y="1034"/>
                    </a:lnTo>
                    <a:lnTo>
                      <a:pt x="2005" y="1026"/>
                    </a:lnTo>
                    <a:lnTo>
                      <a:pt x="2007" y="1024"/>
                    </a:lnTo>
                    <a:lnTo>
                      <a:pt x="2017" y="1016"/>
                    </a:lnTo>
                    <a:lnTo>
                      <a:pt x="2023" y="1016"/>
                    </a:lnTo>
                    <a:lnTo>
                      <a:pt x="2025" y="1017"/>
                    </a:lnTo>
                    <a:lnTo>
                      <a:pt x="2029" y="1014"/>
                    </a:lnTo>
                    <a:lnTo>
                      <a:pt x="2034" y="1012"/>
                    </a:lnTo>
                    <a:lnTo>
                      <a:pt x="2037" y="1006"/>
                    </a:lnTo>
                    <a:lnTo>
                      <a:pt x="2043" y="1006"/>
                    </a:lnTo>
                    <a:lnTo>
                      <a:pt x="2044" y="1003"/>
                    </a:lnTo>
                    <a:lnTo>
                      <a:pt x="2045" y="998"/>
                    </a:lnTo>
                    <a:lnTo>
                      <a:pt x="2047" y="996"/>
                    </a:lnTo>
                    <a:lnTo>
                      <a:pt x="2055" y="996"/>
                    </a:lnTo>
                    <a:lnTo>
                      <a:pt x="2067" y="1003"/>
                    </a:lnTo>
                    <a:lnTo>
                      <a:pt x="2069" y="1003"/>
                    </a:lnTo>
                    <a:lnTo>
                      <a:pt x="2072" y="1001"/>
                    </a:lnTo>
                    <a:lnTo>
                      <a:pt x="2072" y="989"/>
                    </a:lnTo>
                    <a:lnTo>
                      <a:pt x="2073" y="984"/>
                    </a:lnTo>
                    <a:lnTo>
                      <a:pt x="2071" y="981"/>
                    </a:lnTo>
                    <a:lnTo>
                      <a:pt x="2071" y="976"/>
                    </a:lnTo>
                    <a:lnTo>
                      <a:pt x="2073" y="971"/>
                    </a:lnTo>
                    <a:lnTo>
                      <a:pt x="2074" y="967"/>
                    </a:lnTo>
                    <a:lnTo>
                      <a:pt x="2067" y="960"/>
                    </a:lnTo>
                    <a:lnTo>
                      <a:pt x="2062" y="956"/>
                    </a:lnTo>
                    <a:lnTo>
                      <a:pt x="2058" y="953"/>
                    </a:lnTo>
                    <a:lnTo>
                      <a:pt x="2054" y="943"/>
                    </a:lnTo>
                    <a:lnTo>
                      <a:pt x="2053" y="938"/>
                    </a:lnTo>
                    <a:lnTo>
                      <a:pt x="2047" y="929"/>
                    </a:lnTo>
                    <a:lnTo>
                      <a:pt x="2043" y="923"/>
                    </a:lnTo>
                    <a:lnTo>
                      <a:pt x="2042" y="918"/>
                    </a:lnTo>
                    <a:lnTo>
                      <a:pt x="2035" y="912"/>
                    </a:lnTo>
                    <a:lnTo>
                      <a:pt x="2030" y="912"/>
                    </a:lnTo>
                    <a:lnTo>
                      <a:pt x="2027" y="909"/>
                    </a:lnTo>
                    <a:lnTo>
                      <a:pt x="2029" y="905"/>
                    </a:lnTo>
                    <a:lnTo>
                      <a:pt x="2032" y="892"/>
                    </a:lnTo>
                    <a:lnTo>
                      <a:pt x="2033" y="889"/>
                    </a:lnTo>
                    <a:lnTo>
                      <a:pt x="2037" y="887"/>
                    </a:lnTo>
                    <a:lnTo>
                      <a:pt x="2041" y="883"/>
                    </a:lnTo>
                    <a:lnTo>
                      <a:pt x="2038" y="873"/>
                    </a:lnTo>
                    <a:lnTo>
                      <a:pt x="2035" y="869"/>
                    </a:lnTo>
                    <a:lnTo>
                      <a:pt x="2032" y="867"/>
                    </a:lnTo>
                    <a:lnTo>
                      <a:pt x="2030" y="859"/>
                    </a:lnTo>
                    <a:lnTo>
                      <a:pt x="2032" y="855"/>
                    </a:lnTo>
                    <a:lnTo>
                      <a:pt x="2035" y="851"/>
                    </a:lnTo>
                    <a:lnTo>
                      <a:pt x="2038" y="847"/>
                    </a:lnTo>
                    <a:lnTo>
                      <a:pt x="2040" y="842"/>
                    </a:lnTo>
                    <a:lnTo>
                      <a:pt x="2041" y="838"/>
                    </a:lnTo>
                    <a:lnTo>
                      <a:pt x="2036" y="835"/>
                    </a:lnTo>
                    <a:lnTo>
                      <a:pt x="2030" y="835"/>
                    </a:lnTo>
                    <a:lnTo>
                      <a:pt x="2026" y="834"/>
                    </a:lnTo>
                    <a:lnTo>
                      <a:pt x="2016" y="831"/>
                    </a:lnTo>
                    <a:lnTo>
                      <a:pt x="1996" y="842"/>
                    </a:lnTo>
                    <a:lnTo>
                      <a:pt x="1996" y="839"/>
                    </a:lnTo>
                    <a:lnTo>
                      <a:pt x="1995" y="837"/>
                    </a:lnTo>
                    <a:lnTo>
                      <a:pt x="1994" y="836"/>
                    </a:lnTo>
                    <a:lnTo>
                      <a:pt x="1989" y="842"/>
                    </a:lnTo>
                    <a:lnTo>
                      <a:pt x="1981" y="842"/>
                    </a:lnTo>
                    <a:lnTo>
                      <a:pt x="1979" y="841"/>
                    </a:lnTo>
                    <a:lnTo>
                      <a:pt x="1972" y="846"/>
                    </a:lnTo>
                    <a:lnTo>
                      <a:pt x="1970" y="846"/>
                    </a:lnTo>
                    <a:lnTo>
                      <a:pt x="1970" y="843"/>
                    </a:lnTo>
                    <a:lnTo>
                      <a:pt x="1972" y="840"/>
                    </a:lnTo>
                    <a:lnTo>
                      <a:pt x="1972" y="837"/>
                    </a:lnTo>
                    <a:lnTo>
                      <a:pt x="1971" y="830"/>
                    </a:lnTo>
                    <a:lnTo>
                      <a:pt x="1970" y="828"/>
                    </a:lnTo>
                    <a:lnTo>
                      <a:pt x="1949" y="817"/>
                    </a:lnTo>
                    <a:lnTo>
                      <a:pt x="1937" y="805"/>
                    </a:lnTo>
                    <a:lnTo>
                      <a:pt x="1924" y="805"/>
                    </a:lnTo>
                    <a:lnTo>
                      <a:pt x="1918" y="803"/>
                    </a:lnTo>
                    <a:lnTo>
                      <a:pt x="1917" y="799"/>
                    </a:lnTo>
                    <a:lnTo>
                      <a:pt x="1918" y="795"/>
                    </a:lnTo>
                    <a:lnTo>
                      <a:pt x="1917" y="790"/>
                    </a:lnTo>
                    <a:lnTo>
                      <a:pt x="1908" y="782"/>
                    </a:lnTo>
                    <a:lnTo>
                      <a:pt x="1906" y="782"/>
                    </a:lnTo>
                    <a:lnTo>
                      <a:pt x="1905" y="779"/>
                    </a:lnTo>
                    <a:lnTo>
                      <a:pt x="1900" y="773"/>
                    </a:lnTo>
                    <a:lnTo>
                      <a:pt x="1898" y="768"/>
                    </a:lnTo>
                    <a:lnTo>
                      <a:pt x="1901" y="757"/>
                    </a:lnTo>
                    <a:lnTo>
                      <a:pt x="1902" y="752"/>
                    </a:lnTo>
                    <a:lnTo>
                      <a:pt x="1888" y="728"/>
                    </a:lnTo>
                    <a:lnTo>
                      <a:pt x="1882" y="720"/>
                    </a:lnTo>
                    <a:lnTo>
                      <a:pt x="1879" y="714"/>
                    </a:lnTo>
                    <a:lnTo>
                      <a:pt x="1877" y="712"/>
                    </a:lnTo>
                    <a:lnTo>
                      <a:pt x="1871" y="710"/>
                    </a:lnTo>
                    <a:lnTo>
                      <a:pt x="1866" y="711"/>
                    </a:lnTo>
                    <a:lnTo>
                      <a:pt x="1859" y="718"/>
                    </a:lnTo>
                    <a:lnTo>
                      <a:pt x="1857" y="718"/>
                    </a:lnTo>
                    <a:lnTo>
                      <a:pt x="1854" y="717"/>
                    </a:lnTo>
                    <a:lnTo>
                      <a:pt x="1850" y="715"/>
                    </a:lnTo>
                    <a:lnTo>
                      <a:pt x="1847" y="710"/>
                    </a:lnTo>
                    <a:lnTo>
                      <a:pt x="1846" y="708"/>
                    </a:lnTo>
                    <a:lnTo>
                      <a:pt x="1844" y="707"/>
                    </a:lnTo>
                    <a:lnTo>
                      <a:pt x="1841" y="707"/>
                    </a:lnTo>
                    <a:lnTo>
                      <a:pt x="1836" y="710"/>
                    </a:lnTo>
                    <a:lnTo>
                      <a:pt x="1835" y="713"/>
                    </a:lnTo>
                    <a:lnTo>
                      <a:pt x="1836" y="716"/>
                    </a:lnTo>
                    <a:lnTo>
                      <a:pt x="1835" y="723"/>
                    </a:lnTo>
                    <a:lnTo>
                      <a:pt x="1834" y="724"/>
                    </a:lnTo>
                    <a:lnTo>
                      <a:pt x="1828" y="723"/>
                    </a:lnTo>
                    <a:lnTo>
                      <a:pt x="1825" y="723"/>
                    </a:lnTo>
                    <a:lnTo>
                      <a:pt x="1819" y="725"/>
                    </a:lnTo>
                    <a:lnTo>
                      <a:pt x="1815" y="727"/>
                    </a:lnTo>
                    <a:lnTo>
                      <a:pt x="1805" y="729"/>
                    </a:lnTo>
                    <a:lnTo>
                      <a:pt x="1796" y="731"/>
                    </a:lnTo>
                    <a:lnTo>
                      <a:pt x="1794" y="732"/>
                    </a:lnTo>
                    <a:lnTo>
                      <a:pt x="1792" y="732"/>
                    </a:lnTo>
                    <a:lnTo>
                      <a:pt x="1791" y="732"/>
                    </a:lnTo>
                    <a:lnTo>
                      <a:pt x="1789" y="733"/>
                    </a:lnTo>
                    <a:lnTo>
                      <a:pt x="1791" y="735"/>
                    </a:lnTo>
                    <a:lnTo>
                      <a:pt x="1786" y="736"/>
                    </a:lnTo>
                    <a:lnTo>
                      <a:pt x="1778" y="732"/>
                    </a:lnTo>
                    <a:lnTo>
                      <a:pt x="1772" y="728"/>
                    </a:lnTo>
                    <a:lnTo>
                      <a:pt x="1766" y="727"/>
                    </a:lnTo>
                    <a:lnTo>
                      <a:pt x="1762" y="726"/>
                    </a:lnTo>
                    <a:lnTo>
                      <a:pt x="1758" y="726"/>
                    </a:lnTo>
                    <a:lnTo>
                      <a:pt x="1754" y="725"/>
                    </a:lnTo>
                    <a:lnTo>
                      <a:pt x="1751" y="724"/>
                    </a:lnTo>
                    <a:lnTo>
                      <a:pt x="1746" y="722"/>
                    </a:lnTo>
                    <a:lnTo>
                      <a:pt x="1742" y="723"/>
                    </a:lnTo>
                    <a:lnTo>
                      <a:pt x="1743" y="732"/>
                    </a:lnTo>
                    <a:lnTo>
                      <a:pt x="1743" y="735"/>
                    </a:lnTo>
                    <a:lnTo>
                      <a:pt x="1742" y="739"/>
                    </a:lnTo>
                    <a:lnTo>
                      <a:pt x="1740" y="741"/>
                    </a:lnTo>
                    <a:lnTo>
                      <a:pt x="1736" y="741"/>
                    </a:lnTo>
                    <a:lnTo>
                      <a:pt x="1734" y="741"/>
                    </a:lnTo>
                    <a:lnTo>
                      <a:pt x="1731" y="739"/>
                    </a:lnTo>
                    <a:lnTo>
                      <a:pt x="1720" y="734"/>
                    </a:lnTo>
                    <a:lnTo>
                      <a:pt x="1711" y="736"/>
                    </a:lnTo>
                    <a:lnTo>
                      <a:pt x="1704" y="736"/>
                    </a:lnTo>
                    <a:lnTo>
                      <a:pt x="1694" y="737"/>
                    </a:lnTo>
                    <a:lnTo>
                      <a:pt x="1693" y="736"/>
                    </a:lnTo>
                    <a:lnTo>
                      <a:pt x="1686" y="736"/>
                    </a:lnTo>
                    <a:lnTo>
                      <a:pt x="1685" y="735"/>
                    </a:lnTo>
                    <a:lnTo>
                      <a:pt x="1674" y="725"/>
                    </a:lnTo>
                    <a:lnTo>
                      <a:pt x="1673" y="724"/>
                    </a:lnTo>
                    <a:lnTo>
                      <a:pt x="1672" y="717"/>
                    </a:lnTo>
                    <a:lnTo>
                      <a:pt x="1669" y="713"/>
                    </a:lnTo>
                    <a:lnTo>
                      <a:pt x="1665" y="712"/>
                    </a:lnTo>
                    <a:lnTo>
                      <a:pt x="1665" y="703"/>
                    </a:lnTo>
                    <a:lnTo>
                      <a:pt x="1661" y="700"/>
                    </a:lnTo>
                    <a:lnTo>
                      <a:pt x="1659" y="694"/>
                    </a:lnTo>
                    <a:lnTo>
                      <a:pt x="1658" y="687"/>
                    </a:lnTo>
                    <a:lnTo>
                      <a:pt x="1659" y="684"/>
                    </a:lnTo>
                    <a:lnTo>
                      <a:pt x="1659" y="681"/>
                    </a:lnTo>
                    <a:lnTo>
                      <a:pt x="1656" y="675"/>
                    </a:lnTo>
                    <a:lnTo>
                      <a:pt x="1654" y="669"/>
                    </a:lnTo>
                    <a:lnTo>
                      <a:pt x="1658" y="663"/>
                    </a:lnTo>
                    <a:lnTo>
                      <a:pt x="1652" y="645"/>
                    </a:lnTo>
                    <a:lnTo>
                      <a:pt x="1644" y="638"/>
                    </a:lnTo>
                    <a:lnTo>
                      <a:pt x="1636" y="631"/>
                    </a:lnTo>
                    <a:lnTo>
                      <a:pt x="1632" y="630"/>
                    </a:lnTo>
                    <a:lnTo>
                      <a:pt x="1620" y="621"/>
                    </a:lnTo>
                    <a:lnTo>
                      <a:pt x="1616" y="620"/>
                    </a:lnTo>
                    <a:lnTo>
                      <a:pt x="1611" y="617"/>
                    </a:lnTo>
                    <a:lnTo>
                      <a:pt x="1606" y="614"/>
                    </a:lnTo>
                    <a:lnTo>
                      <a:pt x="1602" y="614"/>
                    </a:lnTo>
                    <a:lnTo>
                      <a:pt x="1596" y="621"/>
                    </a:lnTo>
                    <a:lnTo>
                      <a:pt x="1595" y="622"/>
                    </a:lnTo>
                    <a:lnTo>
                      <a:pt x="1589" y="621"/>
                    </a:lnTo>
                    <a:lnTo>
                      <a:pt x="1588" y="618"/>
                    </a:lnTo>
                    <a:lnTo>
                      <a:pt x="1588" y="607"/>
                    </a:lnTo>
                    <a:lnTo>
                      <a:pt x="1590" y="601"/>
                    </a:lnTo>
                    <a:lnTo>
                      <a:pt x="1591" y="597"/>
                    </a:lnTo>
                    <a:lnTo>
                      <a:pt x="1586" y="593"/>
                    </a:lnTo>
                    <a:lnTo>
                      <a:pt x="1578" y="597"/>
                    </a:lnTo>
                    <a:lnTo>
                      <a:pt x="1575" y="596"/>
                    </a:lnTo>
                    <a:lnTo>
                      <a:pt x="1574" y="593"/>
                    </a:lnTo>
                    <a:lnTo>
                      <a:pt x="1574" y="590"/>
                    </a:lnTo>
                    <a:lnTo>
                      <a:pt x="1577" y="587"/>
                    </a:lnTo>
                    <a:lnTo>
                      <a:pt x="1578" y="582"/>
                    </a:lnTo>
                    <a:lnTo>
                      <a:pt x="1580" y="579"/>
                    </a:lnTo>
                    <a:lnTo>
                      <a:pt x="1579" y="577"/>
                    </a:lnTo>
                    <a:lnTo>
                      <a:pt x="1576" y="575"/>
                    </a:lnTo>
                    <a:lnTo>
                      <a:pt x="1563" y="575"/>
                    </a:lnTo>
                    <a:lnTo>
                      <a:pt x="1556" y="572"/>
                    </a:lnTo>
                    <a:lnTo>
                      <a:pt x="1551" y="568"/>
                    </a:lnTo>
                    <a:lnTo>
                      <a:pt x="1550" y="562"/>
                    </a:lnTo>
                    <a:lnTo>
                      <a:pt x="1546" y="558"/>
                    </a:lnTo>
                    <a:lnTo>
                      <a:pt x="1537" y="558"/>
                    </a:lnTo>
                    <a:lnTo>
                      <a:pt x="1529" y="565"/>
                    </a:lnTo>
                    <a:lnTo>
                      <a:pt x="1519" y="570"/>
                    </a:lnTo>
                    <a:lnTo>
                      <a:pt x="1513" y="570"/>
                    </a:lnTo>
                    <a:lnTo>
                      <a:pt x="1504" y="568"/>
                    </a:lnTo>
                    <a:lnTo>
                      <a:pt x="1491" y="568"/>
                    </a:lnTo>
                    <a:lnTo>
                      <a:pt x="1486" y="571"/>
                    </a:lnTo>
                    <a:lnTo>
                      <a:pt x="1481" y="577"/>
                    </a:lnTo>
                    <a:lnTo>
                      <a:pt x="1477" y="573"/>
                    </a:lnTo>
                    <a:lnTo>
                      <a:pt x="1474" y="567"/>
                    </a:lnTo>
                    <a:lnTo>
                      <a:pt x="1471" y="566"/>
                    </a:lnTo>
                    <a:lnTo>
                      <a:pt x="1462" y="560"/>
                    </a:lnTo>
                    <a:lnTo>
                      <a:pt x="1457" y="565"/>
                    </a:lnTo>
                    <a:lnTo>
                      <a:pt x="1454" y="568"/>
                    </a:lnTo>
                    <a:lnTo>
                      <a:pt x="1443" y="565"/>
                    </a:lnTo>
                    <a:lnTo>
                      <a:pt x="1449" y="558"/>
                    </a:lnTo>
                    <a:lnTo>
                      <a:pt x="1453" y="553"/>
                    </a:lnTo>
                    <a:lnTo>
                      <a:pt x="1456" y="550"/>
                    </a:lnTo>
                    <a:lnTo>
                      <a:pt x="1460" y="541"/>
                    </a:lnTo>
                    <a:lnTo>
                      <a:pt x="1463" y="531"/>
                    </a:lnTo>
                    <a:lnTo>
                      <a:pt x="1462" y="521"/>
                    </a:lnTo>
                    <a:lnTo>
                      <a:pt x="1456" y="514"/>
                    </a:lnTo>
                    <a:lnTo>
                      <a:pt x="1456" y="507"/>
                    </a:lnTo>
                    <a:lnTo>
                      <a:pt x="1458" y="501"/>
                    </a:lnTo>
                    <a:lnTo>
                      <a:pt x="1460" y="494"/>
                    </a:lnTo>
                    <a:lnTo>
                      <a:pt x="1463" y="488"/>
                    </a:lnTo>
                    <a:lnTo>
                      <a:pt x="1464" y="485"/>
                    </a:lnTo>
                    <a:lnTo>
                      <a:pt x="1466" y="479"/>
                    </a:lnTo>
                    <a:lnTo>
                      <a:pt x="1470" y="475"/>
                    </a:lnTo>
                    <a:lnTo>
                      <a:pt x="1485" y="465"/>
                    </a:lnTo>
                    <a:lnTo>
                      <a:pt x="1494" y="456"/>
                    </a:lnTo>
                    <a:lnTo>
                      <a:pt x="1498" y="451"/>
                    </a:lnTo>
                    <a:lnTo>
                      <a:pt x="1501" y="445"/>
                    </a:lnTo>
                    <a:lnTo>
                      <a:pt x="1504" y="437"/>
                    </a:lnTo>
                    <a:lnTo>
                      <a:pt x="1506" y="428"/>
                    </a:lnTo>
                    <a:lnTo>
                      <a:pt x="1507" y="418"/>
                    </a:lnTo>
                    <a:lnTo>
                      <a:pt x="1507" y="417"/>
                    </a:lnTo>
                    <a:lnTo>
                      <a:pt x="1509" y="412"/>
                    </a:lnTo>
                    <a:lnTo>
                      <a:pt x="1512" y="408"/>
                    </a:lnTo>
                    <a:lnTo>
                      <a:pt x="1514" y="403"/>
                    </a:lnTo>
                    <a:lnTo>
                      <a:pt x="1518" y="400"/>
                    </a:lnTo>
                    <a:lnTo>
                      <a:pt x="1522" y="397"/>
                    </a:lnTo>
                    <a:lnTo>
                      <a:pt x="1527" y="394"/>
                    </a:lnTo>
                    <a:lnTo>
                      <a:pt x="1535" y="390"/>
                    </a:lnTo>
                    <a:lnTo>
                      <a:pt x="1540" y="386"/>
                    </a:lnTo>
                    <a:lnTo>
                      <a:pt x="1545" y="382"/>
                    </a:lnTo>
                    <a:lnTo>
                      <a:pt x="1550" y="380"/>
                    </a:lnTo>
                    <a:lnTo>
                      <a:pt x="1557" y="379"/>
                    </a:lnTo>
                    <a:lnTo>
                      <a:pt x="1565" y="381"/>
                    </a:lnTo>
                    <a:lnTo>
                      <a:pt x="1569" y="381"/>
                    </a:lnTo>
                    <a:lnTo>
                      <a:pt x="1577" y="377"/>
                    </a:lnTo>
                    <a:lnTo>
                      <a:pt x="1582" y="371"/>
                    </a:lnTo>
                    <a:lnTo>
                      <a:pt x="1589" y="362"/>
                    </a:lnTo>
                    <a:lnTo>
                      <a:pt x="1595" y="353"/>
                    </a:lnTo>
                    <a:lnTo>
                      <a:pt x="1601" y="351"/>
                    </a:lnTo>
                    <a:lnTo>
                      <a:pt x="1606" y="349"/>
                    </a:lnTo>
                    <a:lnTo>
                      <a:pt x="1608" y="346"/>
                    </a:lnTo>
                    <a:lnTo>
                      <a:pt x="1609" y="343"/>
                    </a:lnTo>
                    <a:lnTo>
                      <a:pt x="1608" y="338"/>
                    </a:lnTo>
                    <a:lnTo>
                      <a:pt x="1606" y="331"/>
                    </a:lnTo>
                    <a:lnTo>
                      <a:pt x="1603" y="321"/>
                    </a:lnTo>
                    <a:lnTo>
                      <a:pt x="1602" y="317"/>
                    </a:lnTo>
                    <a:lnTo>
                      <a:pt x="1603" y="315"/>
                    </a:lnTo>
                    <a:lnTo>
                      <a:pt x="1607" y="313"/>
                    </a:lnTo>
                    <a:lnTo>
                      <a:pt x="1612" y="315"/>
                    </a:lnTo>
                    <a:lnTo>
                      <a:pt x="1616" y="317"/>
                    </a:lnTo>
                    <a:lnTo>
                      <a:pt x="1620" y="315"/>
                    </a:lnTo>
                    <a:lnTo>
                      <a:pt x="1622" y="304"/>
                    </a:lnTo>
                    <a:lnTo>
                      <a:pt x="1622" y="284"/>
                    </a:lnTo>
                    <a:lnTo>
                      <a:pt x="1626" y="279"/>
                    </a:lnTo>
                    <a:lnTo>
                      <a:pt x="1637" y="273"/>
                    </a:lnTo>
                    <a:lnTo>
                      <a:pt x="1649" y="268"/>
                    </a:lnTo>
                    <a:lnTo>
                      <a:pt x="1654" y="262"/>
                    </a:lnTo>
                    <a:lnTo>
                      <a:pt x="1659" y="251"/>
                    </a:lnTo>
                    <a:lnTo>
                      <a:pt x="1652" y="247"/>
                    </a:lnTo>
                    <a:lnTo>
                      <a:pt x="1652" y="242"/>
                    </a:lnTo>
                    <a:lnTo>
                      <a:pt x="1657" y="240"/>
                    </a:lnTo>
                    <a:lnTo>
                      <a:pt x="1665" y="242"/>
                    </a:lnTo>
                    <a:lnTo>
                      <a:pt x="1669" y="241"/>
                    </a:lnTo>
                    <a:lnTo>
                      <a:pt x="1674" y="239"/>
                    </a:lnTo>
                    <a:lnTo>
                      <a:pt x="1681" y="238"/>
                    </a:lnTo>
                    <a:lnTo>
                      <a:pt x="1690" y="237"/>
                    </a:lnTo>
                    <a:lnTo>
                      <a:pt x="1696" y="237"/>
                    </a:lnTo>
                    <a:lnTo>
                      <a:pt x="1701" y="235"/>
                    </a:lnTo>
                    <a:lnTo>
                      <a:pt x="1704" y="234"/>
                    </a:lnTo>
                    <a:lnTo>
                      <a:pt x="1710" y="230"/>
                    </a:lnTo>
                    <a:lnTo>
                      <a:pt x="1714" y="225"/>
                    </a:lnTo>
                    <a:lnTo>
                      <a:pt x="1713" y="209"/>
                    </a:lnTo>
                    <a:lnTo>
                      <a:pt x="1713" y="193"/>
                    </a:lnTo>
                    <a:lnTo>
                      <a:pt x="1716" y="188"/>
                    </a:lnTo>
                    <a:lnTo>
                      <a:pt x="1723" y="195"/>
                    </a:lnTo>
                    <a:lnTo>
                      <a:pt x="1730" y="193"/>
                    </a:lnTo>
                    <a:lnTo>
                      <a:pt x="1733" y="186"/>
                    </a:lnTo>
                    <a:lnTo>
                      <a:pt x="1736" y="183"/>
                    </a:lnTo>
                    <a:lnTo>
                      <a:pt x="1740" y="182"/>
                    </a:lnTo>
                    <a:lnTo>
                      <a:pt x="1750" y="182"/>
                    </a:lnTo>
                    <a:lnTo>
                      <a:pt x="1753" y="180"/>
                    </a:lnTo>
                    <a:lnTo>
                      <a:pt x="1762" y="179"/>
                    </a:lnTo>
                    <a:lnTo>
                      <a:pt x="1768" y="178"/>
                    </a:lnTo>
                    <a:lnTo>
                      <a:pt x="1770" y="178"/>
                    </a:lnTo>
                    <a:lnTo>
                      <a:pt x="1772" y="175"/>
                    </a:lnTo>
                    <a:lnTo>
                      <a:pt x="1772" y="168"/>
                    </a:lnTo>
                    <a:lnTo>
                      <a:pt x="1770" y="163"/>
                    </a:lnTo>
                    <a:lnTo>
                      <a:pt x="1766" y="162"/>
                    </a:lnTo>
                    <a:lnTo>
                      <a:pt x="1765" y="158"/>
                    </a:lnTo>
                    <a:lnTo>
                      <a:pt x="1773" y="148"/>
                    </a:lnTo>
                    <a:lnTo>
                      <a:pt x="1781" y="133"/>
                    </a:lnTo>
                    <a:lnTo>
                      <a:pt x="1784" y="130"/>
                    </a:lnTo>
                    <a:lnTo>
                      <a:pt x="1788" y="128"/>
                    </a:lnTo>
                    <a:lnTo>
                      <a:pt x="1794" y="128"/>
                    </a:lnTo>
                    <a:lnTo>
                      <a:pt x="1806" y="132"/>
                    </a:lnTo>
                    <a:lnTo>
                      <a:pt x="1814" y="128"/>
                    </a:lnTo>
                    <a:lnTo>
                      <a:pt x="1816" y="127"/>
                    </a:lnTo>
                    <a:lnTo>
                      <a:pt x="1817" y="125"/>
                    </a:lnTo>
                    <a:lnTo>
                      <a:pt x="1819" y="117"/>
                    </a:lnTo>
                    <a:lnTo>
                      <a:pt x="1820" y="110"/>
                    </a:lnTo>
                    <a:lnTo>
                      <a:pt x="1823" y="99"/>
                    </a:lnTo>
                    <a:lnTo>
                      <a:pt x="1829" y="90"/>
                    </a:lnTo>
                    <a:lnTo>
                      <a:pt x="1835" y="84"/>
                    </a:lnTo>
                    <a:lnTo>
                      <a:pt x="1834" y="82"/>
                    </a:lnTo>
                    <a:lnTo>
                      <a:pt x="1831" y="77"/>
                    </a:lnTo>
                    <a:lnTo>
                      <a:pt x="1830" y="73"/>
                    </a:lnTo>
                    <a:lnTo>
                      <a:pt x="1830" y="69"/>
                    </a:lnTo>
                    <a:lnTo>
                      <a:pt x="1824" y="69"/>
                    </a:lnTo>
                    <a:lnTo>
                      <a:pt x="1819" y="72"/>
                    </a:lnTo>
                    <a:lnTo>
                      <a:pt x="1816" y="76"/>
                    </a:lnTo>
                    <a:lnTo>
                      <a:pt x="1809" y="85"/>
                    </a:lnTo>
                    <a:lnTo>
                      <a:pt x="1805" y="91"/>
                    </a:lnTo>
                    <a:lnTo>
                      <a:pt x="1802" y="94"/>
                    </a:lnTo>
                    <a:lnTo>
                      <a:pt x="1799" y="96"/>
                    </a:lnTo>
                    <a:lnTo>
                      <a:pt x="1796" y="96"/>
                    </a:lnTo>
                    <a:lnTo>
                      <a:pt x="1793" y="99"/>
                    </a:lnTo>
                    <a:lnTo>
                      <a:pt x="1788" y="101"/>
                    </a:lnTo>
                    <a:lnTo>
                      <a:pt x="1782" y="106"/>
                    </a:lnTo>
                    <a:lnTo>
                      <a:pt x="1775" y="111"/>
                    </a:lnTo>
                    <a:lnTo>
                      <a:pt x="1772" y="113"/>
                    </a:lnTo>
                    <a:lnTo>
                      <a:pt x="1756" y="124"/>
                    </a:lnTo>
                    <a:lnTo>
                      <a:pt x="1752" y="125"/>
                    </a:lnTo>
                    <a:lnTo>
                      <a:pt x="1748" y="124"/>
                    </a:lnTo>
                    <a:lnTo>
                      <a:pt x="1745" y="125"/>
                    </a:lnTo>
                    <a:lnTo>
                      <a:pt x="1743" y="126"/>
                    </a:lnTo>
                    <a:lnTo>
                      <a:pt x="1737" y="127"/>
                    </a:lnTo>
                    <a:lnTo>
                      <a:pt x="1735" y="128"/>
                    </a:lnTo>
                    <a:lnTo>
                      <a:pt x="1731" y="132"/>
                    </a:lnTo>
                    <a:lnTo>
                      <a:pt x="1731" y="133"/>
                    </a:lnTo>
                    <a:lnTo>
                      <a:pt x="1724" y="135"/>
                    </a:lnTo>
                    <a:lnTo>
                      <a:pt x="1717" y="136"/>
                    </a:lnTo>
                    <a:lnTo>
                      <a:pt x="1716" y="136"/>
                    </a:lnTo>
                    <a:lnTo>
                      <a:pt x="1713" y="137"/>
                    </a:lnTo>
                    <a:lnTo>
                      <a:pt x="1710" y="137"/>
                    </a:lnTo>
                    <a:lnTo>
                      <a:pt x="1709" y="138"/>
                    </a:lnTo>
                    <a:lnTo>
                      <a:pt x="1705" y="142"/>
                    </a:lnTo>
                    <a:lnTo>
                      <a:pt x="1703" y="148"/>
                    </a:lnTo>
                    <a:lnTo>
                      <a:pt x="1702" y="151"/>
                    </a:lnTo>
                    <a:lnTo>
                      <a:pt x="1696" y="152"/>
                    </a:lnTo>
                    <a:lnTo>
                      <a:pt x="1695" y="153"/>
                    </a:lnTo>
                    <a:lnTo>
                      <a:pt x="1693" y="156"/>
                    </a:lnTo>
                    <a:lnTo>
                      <a:pt x="1692" y="158"/>
                    </a:lnTo>
                    <a:lnTo>
                      <a:pt x="1690" y="159"/>
                    </a:lnTo>
                    <a:lnTo>
                      <a:pt x="1680" y="157"/>
                    </a:lnTo>
                    <a:lnTo>
                      <a:pt x="1677" y="158"/>
                    </a:lnTo>
                    <a:lnTo>
                      <a:pt x="1670" y="162"/>
                    </a:lnTo>
                    <a:lnTo>
                      <a:pt x="1661" y="170"/>
                    </a:lnTo>
                    <a:lnTo>
                      <a:pt x="1658" y="173"/>
                    </a:lnTo>
                    <a:lnTo>
                      <a:pt x="1649" y="167"/>
                    </a:lnTo>
                    <a:lnTo>
                      <a:pt x="1648" y="161"/>
                    </a:lnTo>
                    <a:lnTo>
                      <a:pt x="1641" y="162"/>
                    </a:lnTo>
                    <a:lnTo>
                      <a:pt x="1640" y="164"/>
                    </a:lnTo>
                    <a:lnTo>
                      <a:pt x="1640" y="167"/>
                    </a:lnTo>
                    <a:lnTo>
                      <a:pt x="1643" y="173"/>
                    </a:lnTo>
                    <a:lnTo>
                      <a:pt x="1648" y="177"/>
                    </a:lnTo>
                    <a:lnTo>
                      <a:pt x="1639" y="183"/>
                    </a:lnTo>
                    <a:lnTo>
                      <a:pt x="1637" y="184"/>
                    </a:lnTo>
                    <a:lnTo>
                      <a:pt x="1632" y="187"/>
                    </a:lnTo>
                    <a:lnTo>
                      <a:pt x="1628" y="193"/>
                    </a:lnTo>
                    <a:lnTo>
                      <a:pt x="1623" y="200"/>
                    </a:lnTo>
                    <a:lnTo>
                      <a:pt x="1621" y="204"/>
                    </a:lnTo>
                    <a:lnTo>
                      <a:pt x="1616" y="213"/>
                    </a:lnTo>
                    <a:lnTo>
                      <a:pt x="1613" y="215"/>
                    </a:lnTo>
                    <a:lnTo>
                      <a:pt x="1606" y="222"/>
                    </a:lnTo>
                    <a:lnTo>
                      <a:pt x="1605" y="220"/>
                    </a:lnTo>
                    <a:lnTo>
                      <a:pt x="1601" y="216"/>
                    </a:lnTo>
                    <a:lnTo>
                      <a:pt x="1597" y="215"/>
                    </a:lnTo>
                    <a:lnTo>
                      <a:pt x="1597" y="213"/>
                    </a:lnTo>
                    <a:lnTo>
                      <a:pt x="1596" y="208"/>
                    </a:lnTo>
                    <a:lnTo>
                      <a:pt x="1595" y="198"/>
                    </a:lnTo>
                    <a:lnTo>
                      <a:pt x="1596" y="193"/>
                    </a:lnTo>
                    <a:lnTo>
                      <a:pt x="1596" y="185"/>
                    </a:lnTo>
                    <a:lnTo>
                      <a:pt x="1603" y="168"/>
                    </a:lnTo>
                    <a:lnTo>
                      <a:pt x="1602" y="163"/>
                    </a:lnTo>
                    <a:lnTo>
                      <a:pt x="1599" y="154"/>
                    </a:lnTo>
                    <a:lnTo>
                      <a:pt x="1599" y="143"/>
                    </a:lnTo>
                    <a:lnTo>
                      <a:pt x="1605" y="137"/>
                    </a:lnTo>
                    <a:lnTo>
                      <a:pt x="1610" y="135"/>
                    </a:lnTo>
                    <a:lnTo>
                      <a:pt x="1615" y="127"/>
                    </a:lnTo>
                    <a:lnTo>
                      <a:pt x="1620" y="128"/>
                    </a:lnTo>
                    <a:lnTo>
                      <a:pt x="1623" y="126"/>
                    </a:lnTo>
                    <a:lnTo>
                      <a:pt x="1627" y="122"/>
                    </a:lnTo>
                    <a:lnTo>
                      <a:pt x="1629" y="118"/>
                    </a:lnTo>
                    <a:lnTo>
                      <a:pt x="1631" y="112"/>
                    </a:lnTo>
                    <a:lnTo>
                      <a:pt x="1631" y="106"/>
                    </a:lnTo>
                    <a:lnTo>
                      <a:pt x="1632" y="103"/>
                    </a:lnTo>
                    <a:lnTo>
                      <a:pt x="1632" y="95"/>
                    </a:lnTo>
                    <a:lnTo>
                      <a:pt x="1633" y="87"/>
                    </a:lnTo>
                    <a:lnTo>
                      <a:pt x="1636" y="83"/>
                    </a:lnTo>
                    <a:lnTo>
                      <a:pt x="1637" y="77"/>
                    </a:lnTo>
                    <a:lnTo>
                      <a:pt x="1637" y="72"/>
                    </a:lnTo>
                    <a:lnTo>
                      <a:pt x="1632" y="54"/>
                    </a:lnTo>
                    <a:lnTo>
                      <a:pt x="1630" y="56"/>
                    </a:lnTo>
                    <a:lnTo>
                      <a:pt x="1623" y="65"/>
                    </a:lnTo>
                    <a:lnTo>
                      <a:pt x="1617" y="71"/>
                    </a:lnTo>
                    <a:lnTo>
                      <a:pt x="1613" y="71"/>
                    </a:lnTo>
                    <a:lnTo>
                      <a:pt x="1610" y="70"/>
                    </a:lnTo>
                    <a:lnTo>
                      <a:pt x="1606" y="71"/>
                    </a:lnTo>
                    <a:lnTo>
                      <a:pt x="1601" y="79"/>
                    </a:lnTo>
                    <a:lnTo>
                      <a:pt x="1600" y="83"/>
                    </a:lnTo>
                    <a:lnTo>
                      <a:pt x="1598" y="86"/>
                    </a:lnTo>
                    <a:lnTo>
                      <a:pt x="1594" y="91"/>
                    </a:lnTo>
                    <a:lnTo>
                      <a:pt x="1586" y="93"/>
                    </a:lnTo>
                    <a:lnTo>
                      <a:pt x="1578" y="89"/>
                    </a:lnTo>
                    <a:lnTo>
                      <a:pt x="1577" y="86"/>
                    </a:lnTo>
                    <a:lnTo>
                      <a:pt x="1576" y="85"/>
                    </a:lnTo>
                    <a:lnTo>
                      <a:pt x="1576" y="82"/>
                    </a:lnTo>
                    <a:lnTo>
                      <a:pt x="1577" y="77"/>
                    </a:lnTo>
                    <a:lnTo>
                      <a:pt x="1576" y="75"/>
                    </a:lnTo>
                    <a:lnTo>
                      <a:pt x="1567" y="71"/>
                    </a:lnTo>
                    <a:lnTo>
                      <a:pt x="1566" y="63"/>
                    </a:lnTo>
                    <a:lnTo>
                      <a:pt x="1561" y="54"/>
                    </a:lnTo>
                    <a:lnTo>
                      <a:pt x="1558" y="52"/>
                    </a:lnTo>
                    <a:lnTo>
                      <a:pt x="1550" y="46"/>
                    </a:lnTo>
                    <a:lnTo>
                      <a:pt x="1539" y="48"/>
                    </a:lnTo>
                    <a:lnTo>
                      <a:pt x="1536" y="50"/>
                    </a:lnTo>
                    <a:lnTo>
                      <a:pt x="1534" y="50"/>
                    </a:lnTo>
                    <a:lnTo>
                      <a:pt x="1530" y="49"/>
                    </a:lnTo>
                    <a:lnTo>
                      <a:pt x="1526" y="44"/>
                    </a:lnTo>
                    <a:lnTo>
                      <a:pt x="1523" y="44"/>
                    </a:lnTo>
                    <a:lnTo>
                      <a:pt x="1518" y="44"/>
                    </a:lnTo>
                    <a:lnTo>
                      <a:pt x="1514" y="51"/>
                    </a:lnTo>
                    <a:lnTo>
                      <a:pt x="1514" y="60"/>
                    </a:lnTo>
                    <a:lnTo>
                      <a:pt x="1499" y="61"/>
                    </a:lnTo>
                    <a:lnTo>
                      <a:pt x="1496" y="64"/>
                    </a:lnTo>
                    <a:lnTo>
                      <a:pt x="1494" y="73"/>
                    </a:lnTo>
                    <a:lnTo>
                      <a:pt x="1496" y="81"/>
                    </a:lnTo>
                    <a:lnTo>
                      <a:pt x="1495" y="84"/>
                    </a:lnTo>
                    <a:lnTo>
                      <a:pt x="1497" y="89"/>
                    </a:lnTo>
                    <a:lnTo>
                      <a:pt x="1493" y="89"/>
                    </a:lnTo>
                    <a:lnTo>
                      <a:pt x="1491" y="92"/>
                    </a:lnTo>
                    <a:lnTo>
                      <a:pt x="1488" y="92"/>
                    </a:lnTo>
                    <a:lnTo>
                      <a:pt x="1487" y="93"/>
                    </a:lnTo>
                    <a:lnTo>
                      <a:pt x="1487" y="94"/>
                    </a:lnTo>
                    <a:lnTo>
                      <a:pt x="1489" y="96"/>
                    </a:lnTo>
                    <a:lnTo>
                      <a:pt x="1485" y="99"/>
                    </a:lnTo>
                    <a:lnTo>
                      <a:pt x="1484" y="101"/>
                    </a:lnTo>
                    <a:lnTo>
                      <a:pt x="1483" y="101"/>
                    </a:lnTo>
                    <a:lnTo>
                      <a:pt x="1483" y="103"/>
                    </a:lnTo>
                    <a:lnTo>
                      <a:pt x="1483" y="105"/>
                    </a:lnTo>
                    <a:lnTo>
                      <a:pt x="1482" y="106"/>
                    </a:lnTo>
                    <a:lnTo>
                      <a:pt x="1478" y="107"/>
                    </a:lnTo>
                    <a:lnTo>
                      <a:pt x="1468" y="107"/>
                    </a:lnTo>
                    <a:lnTo>
                      <a:pt x="1466" y="110"/>
                    </a:lnTo>
                    <a:lnTo>
                      <a:pt x="1464" y="110"/>
                    </a:lnTo>
                    <a:lnTo>
                      <a:pt x="1458" y="116"/>
                    </a:lnTo>
                    <a:lnTo>
                      <a:pt x="1457" y="117"/>
                    </a:lnTo>
                    <a:lnTo>
                      <a:pt x="1458" y="118"/>
                    </a:lnTo>
                    <a:lnTo>
                      <a:pt x="1457" y="120"/>
                    </a:lnTo>
                    <a:lnTo>
                      <a:pt x="1454" y="116"/>
                    </a:lnTo>
                    <a:lnTo>
                      <a:pt x="1453" y="106"/>
                    </a:lnTo>
                    <a:lnTo>
                      <a:pt x="1454" y="99"/>
                    </a:lnTo>
                    <a:lnTo>
                      <a:pt x="1454" y="96"/>
                    </a:lnTo>
                    <a:lnTo>
                      <a:pt x="1451" y="87"/>
                    </a:lnTo>
                    <a:lnTo>
                      <a:pt x="1450" y="82"/>
                    </a:lnTo>
                    <a:lnTo>
                      <a:pt x="1449" y="81"/>
                    </a:lnTo>
                    <a:lnTo>
                      <a:pt x="1436" y="81"/>
                    </a:lnTo>
                    <a:lnTo>
                      <a:pt x="1433" y="83"/>
                    </a:lnTo>
                    <a:lnTo>
                      <a:pt x="1416" y="84"/>
                    </a:lnTo>
                    <a:lnTo>
                      <a:pt x="1411" y="86"/>
                    </a:lnTo>
                    <a:lnTo>
                      <a:pt x="1405" y="85"/>
                    </a:lnTo>
                    <a:lnTo>
                      <a:pt x="1405" y="84"/>
                    </a:lnTo>
                    <a:lnTo>
                      <a:pt x="1400" y="79"/>
                    </a:lnTo>
                    <a:lnTo>
                      <a:pt x="1394" y="79"/>
                    </a:lnTo>
                    <a:lnTo>
                      <a:pt x="1391" y="81"/>
                    </a:lnTo>
                    <a:lnTo>
                      <a:pt x="1382" y="81"/>
                    </a:lnTo>
                    <a:lnTo>
                      <a:pt x="1379" y="84"/>
                    </a:lnTo>
                    <a:lnTo>
                      <a:pt x="1373" y="84"/>
                    </a:lnTo>
                    <a:lnTo>
                      <a:pt x="1363" y="90"/>
                    </a:lnTo>
                    <a:lnTo>
                      <a:pt x="1359" y="90"/>
                    </a:lnTo>
                    <a:lnTo>
                      <a:pt x="1357" y="92"/>
                    </a:lnTo>
                    <a:lnTo>
                      <a:pt x="1350" y="92"/>
                    </a:lnTo>
                    <a:lnTo>
                      <a:pt x="1342" y="86"/>
                    </a:lnTo>
                    <a:lnTo>
                      <a:pt x="1332" y="74"/>
                    </a:lnTo>
                    <a:lnTo>
                      <a:pt x="1328" y="71"/>
                    </a:lnTo>
                    <a:lnTo>
                      <a:pt x="1318" y="71"/>
                    </a:lnTo>
                    <a:lnTo>
                      <a:pt x="1305" y="60"/>
                    </a:lnTo>
                    <a:lnTo>
                      <a:pt x="1292" y="59"/>
                    </a:lnTo>
                    <a:lnTo>
                      <a:pt x="1288" y="51"/>
                    </a:lnTo>
                    <a:lnTo>
                      <a:pt x="1286" y="51"/>
                    </a:lnTo>
                    <a:lnTo>
                      <a:pt x="1284" y="53"/>
                    </a:lnTo>
                    <a:lnTo>
                      <a:pt x="1275" y="50"/>
                    </a:lnTo>
                    <a:lnTo>
                      <a:pt x="1265" y="48"/>
                    </a:lnTo>
                    <a:lnTo>
                      <a:pt x="1258" y="49"/>
                    </a:lnTo>
                    <a:lnTo>
                      <a:pt x="1251" y="49"/>
                    </a:lnTo>
                    <a:lnTo>
                      <a:pt x="1245" y="43"/>
                    </a:lnTo>
                    <a:lnTo>
                      <a:pt x="1244" y="43"/>
                    </a:lnTo>
                    <a:lnTo>
                      <a:pt x="1242" y="42"/>
                    </a:lnTo>
                    <a:lnTo>
                      <a:pt x="1235" y="41"/>
                    </a:lnTo>
                    <a:lnTo>
                      <a:pt x="1233" y="41"/>
                    </a:lnTo>
                    <a:lnTo>
                      <a:pt x="1232" y="40"/>
                    </a:lnTo>
                    <a:lnTo>
                      <a:pt x="1228" y="33"/>
                    </a:lnTo>
                    <a:lnTo>
                      <a:pt x="1224" y="29"/>
                    </a:lnTo>
                    <a:lnTo>
                      <a:pt x="1221" y="39"/>
                    </a:lnTo>
                    <a:lnTo>
                      <a:pt x="1217" y="40"/>
                    </a:lnTo>
                    <a:lnTo>
                      <a:pt x="1217" y="38"/>
                    </a:lnTo>
                    <a:lnTo>
                      <a:pt x="1214" y="37"/>
                    </a:lnTo>
                    <a:lnTo>
                      <a:pt x="1211" y="39"/>
                    </a:lnTo>
                    <a:lnTo>
                      <a:pt x="1212" y="33"/>
                    </a:lnTo>
                    <a:lnTo>
                      <a:pt x="1211" y="32"/>
                    </a:lnTo>
                    <a:lnTo>
                      <a:pt x="1207" y="29"/>
                    </a:lnTo>
                    <a:lnTo>
                      <a:pt x="1203" y="27"/>
                    </a:lnTo>
                    <a:lnTo>
                      <a:pt x="1198" y="31"/>
                    </a:lnTo>
                    <a:lnTo>
                      <a:pt x="1193" y="35"/>
                    </a:lnTo>
                    <a:lnTo>
                      <a:pt x="1188" y="35"/>
                    </a:lnTo>
                    <a:lnTo>
                      <a:pt x="1186" y="38"/>
                    </a:lnTo>
                    <a:lnTo>
                      <a:pt x="1182" y="39"/>
                    </a:lnTo>
                    <a:lnTo>
                      <a:pt x="1172" y="31"/>
                    </a:lnTo>
                    <a:lnTo>
                      <a:pt x="1167" y="25"/>
                    </a:lnTo>
                    <a:lnTo>
                      <a:pt x="1165" y="20"/>
                    </a:lnTo>
                    <a:lnTo>
                      <a:pt x="1164" y="18"/>
                    </a:lnTo>
                    <a:lnTo>
                      <a:pt x="1164" y="15"/>
                    </a:lnTo>
                    <a:lnTo>
                      <a:pt x="1165" y="12"/>
                    </a:lnTo>
                    <a:lnTo>
                      <a:pt x="1164" y="10"/>
                    </a:lnTo>
                    <a:lnTo>
                      <a:pt x="1165" y="6"/>
                    </a:lnTo>
                    <a:lnTo>
                      <a:pt x="1164" y="3"/>
                    </a:lnTo>
                    <a:lnTo>
                      <a:pt x="1163" y="2"/>
                    </a:lnTo>
                    <a:lnTo>
                      <a:pt x="1160" y="6"/>
                    </a:lnTo>
                    <a:lnTo>
                      <a:pt x="1157" y="6"/>
                    </a:lnTo>
                    <a:lnTo>
                      <a:pt x="1156" y="4"/>
                    </a:lnTo>
                    <a:lnTo>
                      <a:pt x="1153" y="2"/>
                    </a:lnTo>
                    <a:lnTo>
                      <a:pt x="1149" y="0"/>
                    </a:lnTo>
                    <a:lnTo>
                      <a:pt x="1147" y="1"/>
                    </a:lnTo>
                    <a:lnTo>
                      <a:pt x="1146" y="2"/>
                    </a:lnTo>
                    <a:lnTo>
                      <a:pt x="1149" y="6"/>
                    </a:lnTo>
                    <a:lnTo>
                      <a:pt x="1152" y="6"/>
                    </a:lnTo>
                    <a:lnTo>
                      <a:pt x="1153" y="11"/>
                    </a:lnTo>
                    <a:lnTo>
                      <a:pt x="1152" y="14"/>
                    </a:lnTo>
                    <a:lnTo>
                      <a:pt x="1153" y="17"/>
                    </a:lnTo>
                    <a:lnTo>
                      <a:pt x="1152" y="18"/>
                    </a:lnTo>
                    <a:lnTo>
                      <a:pt x="1150" y="15"/>
                    </a:lnTo>
                    <a:lnTo>
                      <a:pt x="1149" y="13"/>
                    </a:lnTo>
                    <a:lnTo>
                      <a:pt x="1144" y="4"/>
                    </a:lnTo>
                    <a:lnTo>
                      <a:pt x="1142" y="2"/>
                    </a:lnTo>
                    <a:lnTo>
                      <a:pt x="1140" y="1"/>
                    </a:lnTo>
                    <a:lnTo>
                      <a:pt x="1137" y="1"/>
                    </a:lnTo>
                    <a:lnTo>
                      <a:pt x="1137" y="4"/>
                    </a:lnTo>
                    <a:lnTo>
                      <a:pt x="1141" y="6"/>
                    </a:lnTo>
                    <a:lnTo>
                      <a:pt x="1142" y="7"/>
                    </a:lnTo>
                    <a:lnTo>
                      <a:pt x="1140" y="9"/>
                    </a:lnTo>
                    <a:lnTo>
                      <a:pt x="1136" y="9"/>
                    </a:lnTo>
                    <a:lnTo>
                      <a:pt x="1135" y="10"/>
                    </a:lnTo>
                    <a:lnTo>
                      <a:pt x="1135" y="12"/>
                    </a:lnTo>
                    <a:lnTo>
                      <a:pt x="1133" y="13"/>
                    </a:lnTo>
                    <a:lnTo>
                      <a:pt x="1130" y="13"/>
                    </a:lnTo>
                    <a:lnTo>
                      <a:pt x="1129" y="11"/>
                    </a:lnTo>
                    <a:lnTo>
                      <a:pt x="1130" y="9"/>
                    </a:lnTo>
                    <a:lnTo>
                      <a:pt x="1130" y="6"/>
                    </a:lnTo>
                    <a:lnTo>
                      <a:pt x="1129" y="3"/>
                    </a:lnTo>
                    <a:lnTo>
                      <a:pt x="1128" y="3"/>
                    </a:lnTo>
                    <a:lnTo>
                      <a:pt x="1124" y="8"/>
                    </a:lnTo>
                    <a:lnTo>
                      <a:pt x="1122" y="8"/>
                    </a:lnTo>
                    <a:lnTo>
                      <a:pt x="1119" y="3"/>
                    </a:lnTo>
                    <a:lnTo>
                      <a:pt x="1116" y="2"/>
                    </a:lnTo>
                    <a:lnTo>
                      <a:pt x="1114" y="2"/>
                    </a:lnTo>
                    <a:lnTo>
                      <a:pt x="1111" y="3"/>
                    </a:lnTo>
                    <a:lnTo>
                      <a:pt x="1109" y="4"/>
                    </a:lnTo>
                    <a:lnTo>
                      <a:pt x="1108" y="7"/>
                    </a:lnTo>
                    <a:lnTo>
                      <a:pt x="1109" y="10"/>
                    </a:lnTo>
                    <a:lnTo>
                      <a:pt x="1109" y="12"/>
                    </a:lnTo>
                    <a:lnTo>
                      <a:pt x="1103" y="11"/>
                    </a:lnTo>
                    <a:lnTo>
                      <a:pt x="1100" y="11"/>
                    </a:lnTo>
                    <a:lnTo>
                      <a:pt x="1099" y="13"/>
                    </a:lnTo>
                    <a:lnTo>
                      <a:pt x="1095" y="12"/>
                    </a:lnTo>
                    <a:lnTo>
                      <a:pt x="1092" y="10"/>
                    </a:lnTo>
                    <a:lnTo>
                      <a:pt x="1090" y="7"/>
                    </a:lnTo>
                    <a:lnTo>
                      <a:pt x="1089" y="6"/>
                    </a:lnTo>
                    <a:lnTo>
                      <a:pt x="1085" y="6"/>
                    </a:lnTo>
                    <a:lnTo>
                      <a:pt x="1084" y="2"/>
                    </a:lnTo>
                    <a:lnTo>
                      <a:pt x="1081" y="3"/>
                    </a:lnTo>
                    <a:lnTo>
                      <a:pt x="1077" y="0"/>
                    </a:lnTo>
                    <a:lnTo>
                      <a:pt x="1076" y="0"/>
                    </a:lnTo>
                    <a:lnTo>
                      <a:pt x="1072" y="2"/>
                    </a:lnTo>
                    <a:lnTo>
                      <a:pt x="1069" y="1"/>
                    </a:lnTo>
                    <a:lnTo>
                      <a:pt x="1069" y="3"/>
                    </a:lnTo>
                    <a:lnTo>
                      <a:pt x="1069" y="7"/>
                    </a:lnTo>
                    <a:close/>
                  </a:path>
                </a:pathLst>
              </a:custGeom>
              <a:solidFill>
                <a:srgbClr val="FF714F"/>
              </a:solidFill>
              <a:ln w="9525">
                <a:solidFill>
                  <a:schemeClr val="bg1"/>
                </a:solidFill>
                <a:round/>
                <a:headEnd/>
                <a:tailEnd/>
              </a:ln>
            </p:spPr>
            <p:txBody>
              <a:bodyPr/>
              <a:lstStyle/>
              <a:p>
                <a:endParaRPr lang="en-US"/>
              </a:p>
            </p:txBody>
          </p:sp>
          <p:sp>
            <p:nvSpPr>
              <p:cNvPr id="304" name="Freeform 108"/>
              <p:cNvSpPr>
                <a:spLocks/>
              </p:cNvSpPr>
              <p:nvPr/>
            </p:nvSpPr>
            <p:spPr bwMode="auto">
              <a:xfrm>
                <a:off x="2789238" y="4502150"/>
                <a:ext cx="639762" cy="574675"/>
              </a:xfrm>
              <a:custGeom>
                <a:avLst/>
                <a:gdLst>
                  <a:gd name="T0" fmla="*/ 2147483647 w 2127"/>
                  <a:gd name="T1" fmla="*/ 2147483647 h 1928"/>
                  <a:gd name="T2" fmla="*/ 2147483647 w 2127"/>
                  <a:gd name="T3" fmla="*/ 2147483647 h 1928"/>
                  <a:gd name="T4" fmla="*/ 2147483647 w 2127"/>
                  <a:gd name="T5" fmla="*/ 2147483647 h 1928"/>
                  <a:gd name="T6" fmla="*/ 2147483647 w 2127"/>
                  <a:gd name="T7" fmla="*/ 2147483647 h 1928"/>
                  <a:gd name="T8" fmla="*/ 2147483647 w 2127"/>
                  <a:gd name="T9" fmla="*/ 2147483647 h 1928"/>
                  <a:gd name="T10" fmla="*/ 2147483647 w 2127"/>
                  <a:gd name="T11" fmla="*/ 2147483647 h 1928"/>
                  <a:gd name="T12" fmla="*/ 2147483647 w 2127"/>
                  <a:gd name="T13" fmla="*/ 2147483647 h 1928"/>
                  <a:gd name="T14" fmla="*/ 2147483647 w 2127"/>
                  <a:gd name="T15" fmla="*/ 2147483647 h 1928"/>
                  <a:gd name="T16" fmla="*/ 2147483647 w 2127"/>
                  <a:gd name="T17" fmla="*/ 2147483647 h 1928"/>
                  <a:gd name="T18" fmla="*/ 2147483647 w 2127"/>
                  <a:gd name="T19" fmla="*/ 2147483647 h 1928"/>
                  <a:gd name="T20" fmla="*/ 2147483647 w 2127"/>
                  <a:gd name="T21" fmla="*/ 2147483647 h 1928"/>
                  <a:gd name="T22" fmla="*/ 2147483647 w 2127"/>
                  <a:gd name="T23" fmla="*/ 2147483647 h 1928"/>
                  <a:gd name="T24" fmla="*/ 2147483647 w 2127"/>
                  <a:gd name="T25" fmla="*/ 2147483647 h 1928"/>
                  <a:gd name="T26" fmla="*/ 2147483647 w 2127"/>
                  <a:gd name="T27" fmla="*/ 2147483647 h 1928"/>
                  <a:gd name="T28" fmla="*/ 2147483647 w 2127"/>
                  <a:gd name="T29" fmla="*/ 2147483647 h 1928"/>
                  <a:gd name="T30" fmla="*/ 2147483647 w 2127"/>
                  <a:gd name="T31" fmla="*/ 0 h 1928"/>
                  <a:gd name="T32" fmla="*/ 2147483647 w 2127"/>
                  <a:gd name="T33" fmla="*/ 2147483647 h 1928"/>
                  <a:gd name="T34" fmla="*/ 2147483647 w 2127"/>
                  <a:gd name="T35" fmla="*/ 2147483647 h 1928"/>
                  <a:gd name="T36" fmla="*/ 2147483647 w 2127"/>
                  <a:gd name="T37" fmla="*/ 2147483647 h 1928"/>
                  <a:gd name="T38" fmla="*/ 2147483647 w 2127"/>
                  <a:gd name="T39" fmla="*/ 2147483647 h 1928"/>
                  <a:gd name="T40" fmla="*/ 2147483647 w 2127"/>
                  <a:gd name="T41" fmla="*/ 2147483647 h 1928"/>
                  <a:gd name="T42" fmla="*/ 2147483647 w 2127"/>
                  <a:gd name="T43" fmla="*/ 2147483647 h 1928"/>
                  <a:gd name="T44" fmla="*/ 2147483647 w 2127"/>
                  <a:gd name="T45" fmla="*/ 2147483647 h 1928"/>
                  <a:gd name="T46" fmla="*/ 2147483647 w 2127"/>
                  <a:gd name="T47" fmla="*/ 2147483647 h 1928"/>
                  <a:gd name="T48" fmla="*/ 2147483647 w 2127"/>
                  <a:gd name="T49" fmla="*/ 2147483647 h 1928"/>
                  <a:gd name="T50" fmla="*/ 2147483647 w 2127"/>
                  <a:gd name="T51" fmla="*/ 2147483647 h 1928"/>
                  <a:gd name="T52" fmla="*/ 2147483647 w 2127"/>
                  <a:gd name="T53" fmla="*/ 2147483647 h 1928"/>
                  <a:gd name="T54" fmla="*/ 2147483647 w 2127"/>
                  <a:gd name="T55" fmla="*/ 2147483647 h 1928"/>
                  <a:gd name="T56" fmla="*/ 2147483647 w 2127"/>
                  <a:gd name="T57" fmla="*/ 2147483647 h 1928"/>
                  <a:gd name="T58" fmla="*/ 2147483647 w 2127"/>
                  <a:gd name="T59" fmla="*/ 2147483647 h 1928"/>
                  <a:gd name="T60" fmla="*/ 2147483647 w 2127"/>
                  <a:gd name="T61" fmla="*/ 2147483647 h 1928"/>
                  <a:gd name="T62" fmla="*/ 2147483647 w 2127"/>
                  <a:gd name="T63" fmla="*/ 2147483647 h 1928"/>
                  <a:gd name="T64" fmla="*/ 2147483647 w 2127"/>
                  <a:gd name="T65" fmla="*/ 2147483647 h 1928"/>
                  <a:gd name="T66" fmla="*/ 0 w 2127"/>
                  <a:gd name="T67" fmla="*/ 2147483647 h 1928"/>
                  <a:gd name="T68" fmla="*/ 2147483647 w 2127"/>
                  <a:gd name="T69" fmla="*/ 2147483647 h 1928"/>
                  <a:gd name="T70" fmla="*/ 2147483647 w 2127"/>
                  <a:gd name="T71" fmla="*/ 2147483647 h 1928"/>
                  <a:gd name="T72" fmla="*/ 2147483647 w 2127"/>
                  <a:gd name="T73" fmla="*/ 2147483647 h 1928"/>
                  <a:gd name="T74" fmla="*/ 2147483647 w 2127"/>
                  <a:gd name="T75" fmla="*/ 2147483647 h 1928"/>
                  <a:gd name="T76" fmla="*/ 2147483647 w 2127"/>
                  <a:gd name="T77" fmla="*/ 2147483647 h 1928"/>
                  <a:gd name="T78" fmla="*/ 2147483647 w 2127"/>
                  <a:gd name="T79" fmla="*/ 2147483647 h 1928"/>
                  <a:gd name="T80" fmla="*/ 2147483647 w 2127"/>
                  <a:gd name="T81" fmla="*/ 2147483647 h 1928"/>
                  <a:gd name="T82" fmla="*/ 2147483647 w 2127"/>
                  <a:gd name="T83" fmla="*/ 2147483647 h 1928"/>
                  <a:gd name="T84" fmla="*/ 2147483647 w 2127"/>
                  <a:gd name="T85" fmla="*/ 2147483647 h 1928"/>
                  <a:gd name="T86" fmla="*/ 2147483647 w 2127"/>
                  <a:gd name="T87" fmla="*/ 2147483647 h 1928"/>
                  <a:gd name="T88" fmla="*/ 2147483647 w 2127"/>
                  <a:gd name="T89" fmla="*/ 2147483647 h 1928"/>
                  <a:gd name="T90" fmla="*/ 2147483647 w 2127"/>
                  <a:gd name="T91" fmla="*/ 2147483647 h 1928"/>
                  <a:gd name="T92" fmla="*/ 2147483647 w 2127"/>
                  <a:gd name="T93" fmla="*/ 2147483647 h 1928"/>
                  <a:gd name="T94" fmla="*/ 2147483647 w 2127"/>
                  <a:gd name="T95" fmla="*/ 2147483647 h 1928"/>
                  <a:gd name="T96" fmla="*/ 2147483647 w 2127"/>
                  <a:gd name="T97" fmla="*/ 2147483647 h 1928"/>
                  <a:gd name="T98" fmla="*/ 2147483647 w 2127"/>
                  <a:gd name="T99" fmla="*/ 2147483647 h 1928"/>
                  <a:gd name="T100" fmla="*/ 2147483647 w 2127"/>
                  <a:gd name="T101" fmla="*/ 2147483647 h 1928"/>
                  <a:gd name="T102" fmla="*/ 2147483647 w 2127"/>
                  <a:gd name="T103" fmla="*/ 2147483647 h 1928"/>
                  <a:gd name="T104" fmla="*/ 2147483647 w 2127"/>
                  <a:gd name="T105" fmla="*/ 2147483647 h 1928"/>
                  <a:gd name="T106" fmla="*/ 2147483647 w 2127"/>
                  <a:gd name="T107" fmla="*/ 2147483647 h 1928"/>
                  <a:gd name="T108" fmla="*/ 2147483647 w 2127"/>
                  <a:gd name="T109" fmla="*/ 2147483647 h 1928"/>
                  <a:gd name="T110" fmla="*/ 2147483647 w 2127"/>
                  <a:gd name="T111" fmla="*/ 2147483647 h 1928"/>
                  <a:gd name="T112" fmla="*/ 2147483647 w 2127"/>
                  <a:gd name="T113" fmla="*/ 2147483647 h 1928"/>
                  <a:gd name="T114" fmla="*/ 2147483647 w 2127"/>
                  <a:gd name="T115" fmla="*/ 2147483647 h 1928"/>
                  <a:gd name="T116" fmla="*/ 2147483647 w 2127"/>
                  <a:gd name="T117" fmla="*/ 2147483647 h 1928"/>
                  <a:gd name="T118" fmla="*/ 2147483647 w 2127"/>
                  <a:gd name="T119" fmla="*/ 2147483647 h 1928"/>
                  <a:gd name="T120" fmla="*/ 2147483647 w 2127"/>
                  <a:gd name="T121" fmla="*/ 2147483647 h 1928"/>
                  <a:gd name="T122" fmla="*/ 2147483647 w 2127"/>
                  <a:gd name="T123" fmla="*/ 2147483647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27"/>
                  <a:gd name="T187" fmla="*/ 0 h 1928"/>
                  <a:gd name="T188" fmla="*/ 2127 w 2127"/>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27" h="1928">
                    <a:moveTo>
                      <a:pt x="2096" y="1338"/>
                    </a:moveTo>
                    <a:lnTo>
                      <a:pt x="2100" y="1331"/>
                    </a:lnTo>
                    <a:lnTo>
                      <a:pt x="2109" y="1326"/>
                    </a:lnTo>
                    <a:lnTo>
                      <a:pt x="2112" y="1319"/>
                    </a:lnTo>
                    <a:lnTo>
                      <a:pt x="2106" y="1309"/>
                    </a:lnTo>
                    <a:lnTo>
                      <a:pt x="2097" y="1303"/>
                    </a:lnTo>
                    <a:lnTo>
                      <a:pt x="2096" y="1296"/>
                    </a:lnTo>
                    <a:lnTo>
                      <a:pt x="2093" y="1295"/>
                    </a:lnTo>
                    <a:lnTo>
                      <a:pt x="2090" y="1290"/>
                    </a:lnTo>
                    <a:lnTo>
                      <a:pt x="2091" y="1287"/>
                    </a:lnTo>
                    <a:lnTo>
                      <a:pt x="2096" y="1284"/>
                    </a:lnTo>
                    <a:lnTo>
                      <a:pt x="2096" y="1282"/>
                    </a:lnTo>
                    <a:lnTo>
                      <a:pt x="2091" y="1280"/>
                    </a:lnTo>
                    <a:lnTo>
                      <a:pt x="2086" y="1271"/>
                    </a:lnTo>
                    <a:lnTo>
                      <a:pt x="2086" y="1265"/>
                    </a:lnTo>
                    <a:lnTo>
                      <a:pt x="2092" y="1256"/>
                    </a:lnTo>
                    <a:lnTo>
                      <a:pt x="2094" y="1256"/>
                    </a:lnTo>
                    <a:lnTo>
                      <a:pt x="2095" y="1253"/>
                    </a:lnTo>
                    <a:lnTo>
                      <a:pt x="2094" y="1250"/>
                    </a:lnTo>
                    <a:lnTo>
                      <a:pt x="2095" y="1249"/>
                    </a:lnTo>
                    <a:lnTo>
                      <a:pt x="2098" y="1249"/>
                    </a:lnTo>
                    <a:lnTo>
                      <a:pt x="2101" y="1247"/>
                    </a:lnTo>
                    <a:lnTo>
                      <a:pt x="2095" y="1239"/>
                    </a:lnTo>
                    <a:lnTo>
                      <a:pt x="2093" y="1238"/>
                    </a:lnTo>
                    <a:lnTo>
                      <a:pt x="2091" y="1240"/>
                    </a:lnTo>
                    <a:lnTo>
                      <a:pt x="2090" y="1246"/>
                    </a:lnTo>
                    <a:lnTo>
                      <a:pt x="2088" y="1248"/>
                    </a:lnTo>
                    <a:lnTo>
                      <a:pt x="2077" y="1247"/>
                    </a:lnTo>
                    <a:lnTo>
                      <a:pt x="2069" y="1251"/>
                    </a:lnTo>
                    <a:lnTo>
                      <a:pt x="2062" y="1251"/>
                    </a:lnTo>
                    <a:lnTo>
                      <a:pt x="2056" y="1255"/>
                    </a:lnTo>
                    <a:lnTo>
                      <a:pt x="2053" y="1261"/>
                    </a:lnTo>
                    <a:lnTo>
                      <a:pt x="2050" y="1263"/>
                    </a:lnTo>
                    <a:lnTo>
                      <a:pt x="2049" y="1260"/>
                    </a:lnTo>
                    <a:lnTo>
                      <a:pt x="2050" y="1257"/>
                    </a:lnTo>
                    <a:lnTo>
                      <a:pt x="2049" y="1256"/>
                    </a:lnTo>
                    <a:lnTo>
                      <a:pt x="2046" y="1254"/>
                    </a:lnTo>
                    <a:lnTo>
                      <a:pt x="2040" y="1254"/>
                    </a:lnTo>
                    <a:lnTo>
                      <a:pt x="2033" y="1248"/>
                    </a:lnTo>
                    <a:lnTo>
                      <a:pt x="2026" y="1236"/>
                    </a:lnTo>
                    <a:lnTo>
                      <a:pt x="2026" y="1227"/>
                    </a:lnTo>
                    <a:lnTo>
                      <a:pt x="2033" y="1222"/>
                    </a:lnTo>
                    <a:lnTo>
                      <a:pt x="2035" y="1218"/>
                    </a:lnTo>
                    <a:lnTo>
                      <a:pt x="2035" y="1209"/>
                    </a:lnTo>
                    <a:lnTo>
                      <a:pt x="2038" y="1205"/>
                    </a:lnTo>
                    <a:lnTo>
                      <a:pt x="2041" y="1202"/>
                    </a:lnTo>
                    <a:lnTo>
                      <a:pt x="2041" y="1197"/>
                    </a:lnTo>
                    <a:lnTo>
                      <a:pt x="2043" y="1194"/>
                    </a:lnTo>
                    <a:lnTo>
                      <a:pt x="2043" y="1187"/>
                    </a:lnTo>
                    <a:lnTo>
                      <a:pt x="2049" y="1185"/>
                    </a:lnTo>
                    <a:lnTo>
                      <a:pt x="2052" y="1182"/>
                    </a:lnTo>
                    <a:lnTo>
                      <a:pt x="2063" y="1177"/>
                    </a:lnTo>
                    <a:lnTo>
                      <a:pt x="2063" y="1175"/>
                    </a:lnTo>
                    <a:lnTo>
                      <a:pt x="2059" y="1171"/>
                    </a:lnTo>
                    <a:lnTo>
                      <a:pt x="2059" y="1168"/>
                    </a:lnTo>
                    <a:lnTo>
                      <a:pt x="2066" y="1160"/>
                    </a:lnTo>
                    <a:lnTo>
                      <a:pt x="2065" y="1154"/>
                    </a:lnTo>
                    <a:lnTo>
                      <a:pt x="2066" y="1149"/>
                    </a:lnTo>
                    <a:lnTo>
                      <a:pt x="2073" y="1145"/>
                    </a:lnTo>
                    <a:lnTo>
                      <a:pt x="2075" y="1140"/>
                    </a:lnTo>
                    <a:lnTo>
                      <a:pt x="2071" y="1130"/>
                    </a:lnTo>
                    <a:lnTo>
                      <a:pt x="2064" y="1126"/>
                    </a:lnTo>
                    <a:lnTo>
                      <a:pt x="2064" y="1106"/>
                    </a:lnTo>
                    <a:lnTo>
                      <a:pt x="2059" y="1101"/>
                    </a:lnTo>
                    <a:lnTo>
                      <a:pt x="2055" y="1091"/>
                    </a:lnTo>
                    <a:lnTo>
                      <a:pt x="2054" y="1091"/>
                    </a:lnTo>
                    <a:lnTo>
                      <a:pt x="2050" y="1095"/>
                    </a:lnTo>
                    <a:lnTo>
                      <a:pt x="2044" y="1094"/>
                    </a:lnTo>
                    <a:lnTo>
                      <a:pt x="2034" y="1085"/>
                    </a:lnTo>
                    <a:lnTo>
                      <a:pt x="2031" y="1077"/>
                    </a:lnTo>
                    <a:lnTo>
                      <a:pt x="2032" y="1073"/>
                    </a:lnTo>
                    <a:lnTo>
                      <a:pt x="2039" y="1073"/>
                    </a:lnTo>
                    <a:lnTo>
                      <a:pt x="2043" y="1071"/>
                    </a:lnTo>
                    <a:lnTo>
                      <a:pt x="2055" y="1075"/>
                    </a:lnTo>
                    <a:lnTo>
                      <a:pt x="2059" y="1074"/>
                    </a:lnTo>
                    <a:lnTo>
                      <a:pt x="2065" y="1068"/>
                    </a:lnTo>
                    <a:lnTo>
                      <a:pt x="2066" y="1062"/>
                    </a:lnTo>
                    <a:lnTo>
                      <a:pt x="2072" y="1062"/>
                    </a:lnTo>
                    <a:lnTo>
                      <a:pt x="2076" y="1063"/>
                    </a:lnTo>
                    <a:lnTo>
                      <a:pt x="2077" y="1058"/>
                    </a:lnTo>
                    <a:lnTo>
                      <a:pt x="2078" y="1056"/>
                    </a:lnTo>
                    <a:lnTo>
                      <a:pt x="2084" y="1050"/>
                    </a:lnTo>
                    <a:lnTo>
                      <a:pt x="2091" y="1047"/>
                    </a:lnTo>
                    <a:lnTo>
                      <a:pt x="2105" y="1047"/>
                    </a:lnTo>
                    <a:lnTo>
                      <a:pt x="2107" y="1048"/>
                    </a:lnTo>
                    <a:lnTo>
                      <a:pt x="2109" y="1053"/>
                    </a:lnTo>
                    <a:lnTo>
                      <a:pt x="2113" y="1052"/>
                    </a:lnTo>
                    <a:lnTo>
                      <a:pt x="2114" y="1049"/>
                    </a:lnTo>
                    <a:lnTo>
                      <a:pt x="2114" y="1036"/>
                    </a:lnTo>
                    <a:lnTo>
                      <a:pt x="2107" y="1026"/>
                    </a:lnTo>
                    <a:lnTo>
                      <a:pt x="2106" y="1022"/>
                    </a:lnTo>
                    <a:lnTo>
                      <a:pt x="2107" y="1020"/>
                    </a:lnTo>
                    <a:lnTo>
                      <a:pt x="2112" y="1013"/>
                    </a:lnTo>
                    <a:lnTo>
                      <a:pt x="2112" y="999"/>
                    </a:lnTo>
                    <a:lnTo>
                      <a:pt x="2100" y="990"/>
                    </a:lnTo>
                    <a:lnTo>
                      <a:pt x="2090" y="1000"/>
                    </a:lnTo>
                    <a:lnTo>
                      <a:pt x="2087" y="999"/>
                    </a:lnTo>
                    <a:lnTo>
                      <a:pt x="2085" y="996"/>
                    </a:lnTo>
                    <a:lnTo>
                      <a:pt x="2086" y="992"/>
                    </a:lnTo>
                    <a:lnTo>
                      <a:pt x="2090" y="990"/>
                    </a:lnTo>
                    <a:lnTo>
                      <a:pt x="2096" y="988"/>
                    </a:lnTo>
                    <a:lnTo>
                      <a:pt x="2097" y="986"/>
                    </a:lnTo>
                    <a:lnTo>
                      <a:pt x="2102" y="982"/>
                    </a:lnTo>
                    <a:lnTo>
                      <a:pt x="2106" y="977"/>
                    </a:lnTo>
                    <a:lnTo>
                      <a:pt x="2118" y="976"/>
                    </a:lnTo>
                    <a:lnTo>
                      <a:pt x="2122" y="970"/>
                    </a:lnTo>
                    <a:lnTo>
                      <a:pt x="2127" y="968"/>
                    </a:lnTo>
                    <a:lnTo>
                      <a:pt x="2124" y="956"/>
                    </a:lnTo>
                    <a:lnTo>
                      <a:pt x="2123" y="955"/>
                    </a:lnTo>
                    <a:lnTo>
                      <a:pt x="2119" y="956"/>
                    </a:lnTo>
                    <a:lnTo>
                      <a:pt x="2118" y="954"/>
                    </a:lnTo>
                    <a:lnTo>
                      <a:pt x="2118" y="953"/>
                    </a:lnTo>
                    <a:lnTo>
                      <a:pt x="2121" y="948"/>
                    </a:lnTo>
                    <a:lnTo>
                      <a:pt x="2122" y="946"/>
                    </a:lnTo>
                    <a:lnTo>
                      <a:pt x="2118" y="940"/>
                    </a:lnTo>
                    <a:lnTo>
                      <a:pt x="2114" y="934"/>
                    </a:lnTo>
                    <a:lnTo>
                      <a:pt x="2114" y="920"/>
                    </a:lnTo>
                    <a:lnTo>
                      <a:pt x="2113" y="915"/>
                    </a:lnTo>
                    <a:lnTo>
                      <a:pt x="2114" y="913"/>
                    </a:lnTo>
                    <a:lnTo>
                      <a:pt x="2112" y="905"/>
                    </a:lnTo>
                    <a:lnTo>
                      <a:pt x="2107" y="904"/>
                    </a:lnTo>
                    <a:lnTo>
                      <a:pt x="2105" y="906"/>
                    </a:lnTo>
                    <a:lnTo>
                      <a:pt x="2103" y="918"/>
                    </a:lnTo>
                    <a:lnTo>
                      <a:pt x="2097" y="915"/>
                    </a:lnTo>
                    <a:lnTo>
                      <a:pt x="2096" y="915"/>
                    </a:lnTo>
                    <a:lnTo>
                      <a:pt x="2094" y="913"/>
                    </a:lnTo>
                    <a:lnTo>
                      <a:pt x="2093" y="909"/>
                    </a:lnTo>
                    <a:lnTo>
                      <a:pt x="2097" y="899"/>
                    </a:lnTo>
                    <a:lnTo>
                      <a:pt x="2097" y="889"/>
                    </a:lnTo>
                    <a:lnTo>
                      <a:pt x="2094" y="889"/>
                    </a:lnTo>
                    <a:lnTo>
                      <a:pt x="2088" y="895"/>
                    </a:lnTo>
                    <a:lnTo>
                      <a:pt x="2085" y="895"/>
                    </a:lnTo>
                    <a:lnTo>
                      <a:pt x="2081" y="892"/>
                    </a:lnTo>
                    <a:lnTo>
                      <a:pt x="2075" y="878"/>
                    </a:lnTo>
                    <a:lnTo>
                      <a:pt x="2070" y="877"/>
                    </a:lnTo>
                    <a:lnTo>
                      <a:pt x="2061" y="884"/>
                    </a:lnTo>
                    <a:lnTo>
                      <a:pt x="2053" y="884"/>
                    </a:lnTo>
                    <a:lnTo>
                      <a:pt x="2045" y="888"/>
                    </a:lnTo>
                    <a:lnTo>
                      <a:pt x="2036" y="888"/>
                    </a:lnTo>
                    <a:lnTo>
                      <a:pt x="2030" y="893"/>
                    </a:lnTo>
                    <a:lnTo>
                      <a:pt x="2023" y="888"/>
                    </a:lnTo>
                    <a:lnTo>
                      <a:pt x="2021" y="881"/>
                    </a:lnTo>
                    <a:lnTo>
                      <a:pt x="2018" y="880"/>
                    </a:lnTo>
                    <a:lnTo>
                      <a:pt x="2014" y="884"/>
                    </a:lnTo>
                    <a:lnTo>
                      <a:pt x="2009" y="896"/>
                    </a:lnTo>
                    <a:lnTo>
                      <a:pt x="1997" y="911"/>
                    </a:lnTo>
                    <a:lnTo>
                      <a:pt x="1990" y="914"/>
                    </a:lnTo>
                    <a:lnTo>
                      <a:pt x="1974" y="914"/>
                    </a:lnTo>
                    <a:lnTo>
                      <a:pt x="1970" y="916"/>
                    </a:lnTo>
                    <a:lnTo>
                      <a:pt x="1969" y="916"/>
                    </a:lnTo>
                    <a:lnTo>
                      <a:pt x="1967" y="914"/>
                    </a:lnTo>
                    <a:lnTo>
                      <a:pt x="1970" y="906"/>
                    </a:lnTo>
                    <a:lnTo>
                      <a:pt x="1978" y="894"/>
                    </a:lnTo>
                    <a:lnTo>
                      <a:pt x="1974" y="893"/>
                    </a:lnTo>
                    <a:lnTo>
                      <a:pt x="1969" y="896"/>
                    </a:lnTo>
                    <a:lnTo>
                      <a:pt x="1960" y="897"/>
                    </a:lnTo>
                    <a:lnTo>
                      <a:pt x="1953" y="903"/>
                    </a:lnTo>
                    <a:lnTo>
                      <a:pt x="1941" y="906"/>
                    </a:lnTo>
                    <a:lnTo>
                      <a:pt x="1933" y="912"/>
                    </a:lnTo>
                    <a:lnTo>
                      <a:pt x="1928" y="913"/>
                    </a:lnTo>
                    <a:lnTo>
                      <a:pt x="1918" y="923"/>
                    </a:lnTo>
                    <a:lnTo>
                      <a:pt x="1912" y="924"/>
                    </a:lnTo>
                    <a:lnTo>
                      <a:pt x="1911" y="927"/>
                    </a:lnTo>
                    <a:lnTo>
                      <a:pt x="1911" y="939"/>
                    </a:lnTo>
                    <a:lnTo>
                      <a:pt x="1908" y="938"/>
                    </a:lnTo>
                    <a:lnTo>
                      <a:pt x="1904" y="940"/>
                    </a:lnTo>
                    <a:lnTo>
                      <a:pt x="1897" y="939"/>
                    </a:lnTo>
                    <a:lnTo>
                      <a:pt x="1886" y="947"/>
                    </a:lnTo>
                    <a:lnTo>
                      <a:pt x="1881" y="943"/>
                    </a:lnTo>
                    <a:lnTo>
                      <a:pt x="1881" y="939"/>
                    </a:lnTo>
                    <a:lnTo>
                      <a:pt x="1874" y="925"/>
                    </a:lnTo>
                    <a:lnTo>
                      <a:pt x="1869" y="919"/>
                    </a:lnTo>
                    <a:lnTo>
                      <a:pt x="1866" y="916"/>
                    </a:lnTo>
                    <a:lnTo>
                      <a:pt x="1859" y="914"/>
                    </a:lnTo>
                    <a:lnTo>
                      <a:pt x="1854" y="911"/>
                    </a:lnTo>
                    <a:lnTo>
                      <a:pt x="1857" y="907"/>
                    </a:lnTo>
                    <a:lnTo>
                      <a:pt x="1859" y="905"/>
                    </a:lnTo>
                    <a:lnTo>
                      <a:pt x="1873" y="905"/>
                    </a:lnTo>
                    <a:lnTo>
                      <a:pt x="1878" y="899"/>
                    </a:lnTo>
                    <a:lnTo>
                      <a:pt x="1885" y="898"/>
                    </a:lnTo>
                    <a:lnTo>
                      <a:pt x="1888" y="896"/>
                    </a:lnTo>
                    <a:lnTo>
                      <a:pt x="1887" y="893"/>
                    </a:lnTo>
                    <a:lnTo>
                      <a:pt x="1891" y="891"/>
                    </a:lnTo>
                    <a:lnTo>
                      <a:pt x="1894" y="883"/>
                    </a:lnTo>
                    <a:lnTo>
                      <a:pt x="1900" y="876"/>
                    </a:lnTo>
                    <a:lnTo>
                      <a:pt x="1898" y="866"/>
                    </a:lnTo>
                    <a:lnTo>
                      <a:pt x="1895" y="856"/>
                    </a:lnTo>
                    <a:lnTo>
                      <a:pt x="1897" y="854"/>
                    </a:lnTo>
                    <a:lnTo>
                      <a:pt x="1910" y="847"/>
                    </a:lnTo>
                    <a:lnTo>
                      <a:pt x="1924" y="839"/>
                    </a:lnTo>
                    <a:lnTo>
                      <a:pt x="1936" y="831"/>
                    </a:lnTo>
                    <a:lnTo>
                      <a:pt x="1950" y="823"/>
                    </a:lnTo>
                    <a:lnTo>
                      <a:pt x="1950" y="819"/>
                    </a:lnTo>
                    <a:lnTo>
                      <a:pt x="1946" y="814"/>
                    </a:lnTo>
                    <a:lnTo>
                      <a:pt x="1947" y="809"/>
                    </a:lnTo>
                    <a:lnTo>
                      <a:pt x="1949" y="806"/>
                    </a:lnTo>
                    <a:lnTo>
                      <a:pt x="1951" y="809"/>
                    </a:lnTo>
                    <a:lnTo>
                      <a:pt x="1962" y="803"/>
                    </a:lnTo>
                    <a:lnTo>
                      <a:pt x="1964" y="798"/>
                    </a:lnTo>
                    <a:lnTo>
                      <a:pt x="1970" y="792"/>
                    </a:lnTo>
                    <a:lnTo>
                      <a:pt x="1971" y="787"/>
                    </a:lnTo>
                    <a:lnTo>
                      <a:pt x="1972" y="778"/>
                    </a:lnTo>
                    <a:lnTo>
                      <a:pt x="1977" y="773"/>
                    </a:lnTo>
                    <a:lnTo>
                      <a:pt x="1977" y="768"/>
                    </a:lnTo>
                    <a:lnTo>
                      <a:pt x="1976" y="762"/>
                    </a:lnTo>
                    <a:lnTo>
                      <a:pt x="1981" y="757"/>
                    </a:lnTo>
                    <a:lnTo>
                      <a:pt x="1982" y="757"/>
                    </a:lnTo>
                    <a:lnTo>
                      <a:pt x="1984" y="757"/>
                    </a:lnTo>
                    <a:lnTo>
                      <a:pt x="1987" y="759"/>
                    </a:lnTo>
                    <a:lnTo>
                      <a:pt x="1986" y="768"/>
                    </a:lnTo>
                    <a:lnTo>
                      <a:pt x="1987" y="769"/>
                    </a:lnTo>
                    <a:lnTo>
                      <a:pt x="1998" y="760"/>
                    </a:lnTo>
                    <a:lnTo>
                      <a:pt x="2001" y="756"/>
                    </a:lnTo>
                    <a:lnTo>
                      <a:pt x="2003" y="753"/>
                    </a:lnTo>
                    <a:lnTo>
                      <a:pt x="2007" y="754"/>
                    </a:lnTo>
                    <a:lnTo>
                      <a:pt x="2009" y="760"/>
                    </a:lnTo>
                    <a:lnTo>
                      <a:pt x="2015" y="762"/>
                    </a:lnTo>
                    <a:lnTo>
                      <a:pt x="2018" y="769"/>
                    </a:lnTo>
                    <a:lnTo>
                      <a:pt x="2024" y="768"/>
                    </a:lnTo>
                    <a:lnTo>
                      <a:pt x="2029" y="766"/>
                    </a:lnTo>
                    <a:lnTo>
                      <a:pt x="2035" y="768"/>
                    </a:lnTo>
                    <a:lnTo>
                      <a:pt x="2038" y="767"/>
                    </a:lnTo>
                    <a:lnTo>
                      <a:pt x="2038" y="754"/>
                    </a:lnTo>
                    <a:lnTo>
                      <a:pt x="2036" y="749"/>
                    </a:lnTo>
                    <a:lnTo>
                      <a:pt x="2039" y="743"/>
                    </a:lnTo>
                    <a:lnTo>
                      <a:pt x="2052" y="729"/>
                    </a:lnTo>
                    <a:lnTo>
                      <a:pt x="2063" y="720"/>
                    </a:lnTo>
                    <a:lnTo>
                      <a:pt x="2065" y="718"/>
                    </a:lnTo>
                    <a:lnTo>
                      <a:pt x="2065" y="715"/>
                    </a:lnTo>
                    <a:lnTo>
                      <a:pt x="2071" y="715"/>
                    </a:lnTo>
                    <a:lnTo>
                      <a:pt x="2074" y="712"/>
                    </a:lnTo>
                    <a:lnTo>
                      <a:pt x="2084" y="713"/>
                    </a:lnTo>
                    <a:lnTo>
                      <a:pt x="2090" y="705"/>
                    </a:lnTo>
                    <a:lnTo>
                      <a:pt x="2092" y="704"/>
                    </a:lnTo>
                    <a:lnTo>
                      <a:pt x="2092" y="696"/>
                    </a:lnTo>
                    <a:lnTo>
                      <a:pt x="2096" y="685"/>
                    </a:lnTo>
                    <a:lnTo>
                      <a:pt x="2095" y="676"/>
                    </a:lnTo>
                    <a:lnTo>
                      <a:pt x="2087" y="653"/>
                    </a:lnTo>
                    <a:lnTo>
                      <a:pt x="2083" y="646"/>
                    </a:lnTo>
                    <a:lnTo>
                      <a:pt x="2083" y="635"/>
                    </a:lnTo>
                    <a:lnTo>
                      <a:pt x="2083" y="633"/>
                    </a:lnTo>
                    <a:lnTo>
                      <a:pt x="2081" y="633"/>
                    </a:lnTo>
                    <a:lnTo>
                      <a:pt x="2076" y="634"/>
                    </a:lnTo>
                    <a:lnTo>
                      <a:pt x="2074" y="634"/>
                    </a:lnTo>
                    <a:lnTo>
                      <a:pt x="2073" y="635"/>
                    </a:lnTo>
                    <a:lnTo>
                      <a:pt x="2066" y="635"/>
                    </a:lnTo>
                    <a:lnTo>
                      <a:pt x="2061" y="632"/>
                    </a:lnTo>
                    <a:lnTo>
                      <a:pt x="2055" y="622"/>
                    </a:lnTo>
                    <a:lnTo>
                      <a:pt x="2045" y="614"/>
                    </a:lnTo>
                    <a:lnTo>
                      <a:pt x="2044" y="611"/>
                    </a:lnTo>
                    <a:lnTo>
                      <a:pt x="2049" y="605"/>
                    </a:lnTo>
                    <a:lnTo>
                      <a:pt x="2049" y="604"/>
                    </a:lnTo>
                    <a:lnTo>
                      <a:pt x="2047" y="599"/>
                    </a:lnTo>
                    <a:lnTo>
                      <a:pt x="2053" y="593"/>
                    </a:lnTo>
                    <a:lnTo>
                      <a:pt x="2050" y="581"/>
                    </a:lnTo>
                    <a:lnTo>
                      <a:pt x="2046" y="581"/>
                    </a:lnTo>
                    <a:lnTo>
                      <a:pt x="2042" y="575"/>
                    </a:lnTo>
                    <a:lnTo>
                      <a:pt x="2042" y="567"/>
                    </a:lnTo>
                    <a:lnTo>
                      <a:pt x="2044" y="564"/>
                    </a:lnTo>
                    <a:lnTo>
                      <a:pt x="2044" y="562"/>
                    </a:lnTo>
                    <a:lnTo>
                      <a:pt x="2041" y="556"/>
                    </a:lnTo>
                    <a:lnTo>
                      <a:pt x="2039" y="549"/>
                    </a:lnTo>
                    <a:lnTo>
                      <a:pt x="2039" y="537"/>
                    </a:lnTo>
                    <a:lnTo>
                      <a:pt x="2046" y="522"/>
                    </a:lnTo>
                    <a:lnTo>
                      <a:pt x="2053" y="518"/>
                    </a:lnTo>
                    <a:lnTo>
                      <a:pt x="2063" y="512"/>
                    </a:lnTo>
                    <a:lnTo>
                      <a:pt x="2064" y="510"/>
                    </a:lnTo>
                    <a:lnTo>
                      <a:pt x="2064" y="504"/>
                    </a:lnTo>
                    <a:lnTo>
                      <a:pt x="2059" y="498"/>
                    </a:lnTo>
                    <a:lnTo>
                      <a:pt x="2055" y="497"/>
                    </a:lnTo>
                    <a:lnTo>
                      <a:pt x="2050" y="497"/>
                    </a:lnTo>
                    <a:lnTo>
                      <a:pt x="2042" y="505"/>
                    </a:lnTo>
                    <a:lnTo>
                      <a:pt x="2039" y="505"/>
                    </a:lnTo>
                    <a:lnTo>
                      <a:pt x="2036" y="502"/>
                    </a:lnTo>
                    <a:lnTo>
                      <a:pt x="2039" y="492"/>
                    </a:lnTo>
                    <a:lnTo>
                      <a:pt x="2041" y="482"/>
                    </a:lnTo>
                    <a:lnTo>
                      <a:pt x="2044" y="474"/>
                    </a:lnTo>
                    <a:lnTo>
                      <a:pt x="2046" y="466"/>
                    </a:lnTo>
                    <a:lnTo>
                      <a:pt x="2053" y="454"/>
                    </a:lnTo>
                    <a:lnTo>
                      <a:pt x="2052" y="452"/>
                    </a:lnTo>
                    <a:lnTo>
                      <a:pt x="2051" y="443"/>
                    </a:lnTo>
                    <a:lnTo>
                      <a:pt x="2052" y="435"/>
                    </a:lnTo>
                    <a:lnTo>
                      <a:pt x="2056" y="428"/>
                    </a:lnTo>
                    <a:lnTo>
                      <a:pt x="2059" y="425"/>
                    </a:lnTo>
                    <a:lnTo>
                      <a:pt x="2060" y="417"/>
                    </a:lnTo>
                    <a:lnTo>
                      <a:pt x="2065" y="410"/>
                    </a:lnTo>
                    <a:lnTo>
                      <a:pt x="2066" y="408"/>
                    </a:lnTo>
                    <a:lnTo>
                      <a:pt x="2065" y="407"/>
                    </a:lnTo>
                    <a:lnTo>
                      <a:pt x="2063" y="406"/>
                    </a:lnTo>
                    <a:lnTo>
                      <a:pt x="2060" y="410"/>
                    </a:lnTo>
                    <a:lnTo>
                      <a:pt x="2057" y="410"/>
                    </a:lnTo>
                    <a:lnTo>
                      <a:pt x="2056" y="401"/>
                    </a:lnTo>
                    <a:lnTo>
                      <a:pt x="2054" y="398"/>
                    </a:lnTo>
                    <a:lnTo>
                      <a:pt x="2053" y="397"/>
                    </a:lnTo>
                    <a:lnTo>
                      <a:pt x="2042" y="404"/>
                    </a:lnTo>
                    <a:lnTo>
                      <a:pt x="2038" y="404"/>
                    </a:lnTo>
                    <a:lnTo>
                      <a:pt x="2029" y="392"/>
                    </a:lnTo>
                    <a:lnTo>
                      <a:pt x="2029" y="390"/>
                    </a:lnTo>
                    <a:lnTo>
                      <a:pt x="2029" y="388"/>
                    </a:lnTo>
                    <a:lnTo>
                      <a:pt x="2029" y="386"/>
                    </a:lnTo>
                    <a:lnTo>
                      <a:pt x="2028" y="386"/>
                    </a:lnTo>
                    <a:lnTo>
                      <a:pt x="2028" y="383"/>
                    </a:lnTo>
                    <a:lnTo>
                      <a:pt x="2032" y="374"/>
                    </a:lnTo>
                    <a:lnTo>
                      <a:pt x="2033" y="369"/>
                    </a:lnTo>
                    <a:lnTo>
                      <a:pt x="2033" y="367"/>
                    </a:lnTo>
                    <a:lnTo>
                      <a:pt x="2032" y="365"/>
                    </a:lnTo>
                    <a:lnTo>
                      <a:pt x="2028" y="366"/>
                    </a:lnTo>
                    <a:lnTo>
                      <a:pt x="2029" y="364"/>
                    </a:lnTo>
                    <a:lnTo>
                      <a:pt x="2029" y="363"/>
                    </a:lnTo>
                    <a:lnTo>
                      <a:pt x="2025" y="358"/>
                    </a:lnTo>
                    <a:lnTo>
                      <a:pt x="2024" y="355"/>
                    </a:lnTo>
                    <a:lnTo>
                      <a:pt x="2023" y="343"/>
                    </a:lnTo>
                    <a:lnTo>
                      <a:pt x="2024" y="329"/>
                    </a:lnTo>
                    <a:lnTo>
                      <a:pt x="2023" y="326"/>
                    </a:lnTo>
                    <a:lnTo>
                      <a:pt x="2026" y="319"/>
                    </a:lnTo>
                    <a:lnTo>
                      <a:pt x="2029" y="317"/>
                    </a:lnTo>
                    <a:lnTo>
                      <a:pt x="2030" y="314"/>
                    </a:lnTo>
                    <a:lnTo>
                      <a:pt x="2029" y="314"/>
                    </a:lnTo>
                    <a:lnTo>
                      <a:pt x="2029" y="311"/>
                    </a:lnTo>
                    <a:lnTo>
                      <a:pt x="2023" y="315"/>
                    </a:lnTo>
                    <a:lnTo>
                      <a:pt x="2019" y="318"/>
                    </a:lnTo>
                    <a:lnTo>
                      <a:pt x="2007" y="319"/>
                    </a:lnTo>
                    <a:lnTo>
                      <a:pt x="2000" y="324"/>
                    </a:lnTo>
                    <a:lnTo>
                      <a:pt x="1997" y="332"/>
                    </a:lnTo>
                    <a:lnTo>
                      <a:pt x="1995" y="339"/>
                    </a:lnTo>
                    <a:lnTo>
                      <a:pt x="1991" y="344"/>
                    </a:lnTo>
                    <a:lnTo>
                      <a:pt x="1988" y="348"/>
                    </a:lnTo>
                    <a:lnTo>
                      <a:pt x="1987" y="356"/>
                    </a:lnTo>
                    <a:lnTo>
                      <a:pt x="1983" y="365"/>
                    </a:lnTo>
                    <a:lnTo>
                      <a:pt x="1983" y="376"/>
                    </a:lnTo>
                    <a:lnTo>
                      <a:pt x="1980" y="389"/>
                    </a:lnTo>
                    <a:lnTo>
                      <a:pt x="1976" y="400"/>
                    </a:lnTo>
                    <a:lnTo>
                      <a:pt x="1963" y="415"/>
                    </a:lnTo>
                    <a:lnTo>
                      <a:pt x="1963" y="422"/>
                    </a:lnTo>
                    <a:lnTo>
                      <a:pt x="1967" y="433"/>
                    </a:lnTo>
                    <a:lnTo>
                      <a:pt x="1967" y="438"/>
                    </a:lnTo>
                    <a:lnTo>
                      <a:pt x="1966" y="439"/>
                    </a:lnTo>
                    <a:lnTo>
                      <a:pt x="1960" y="441"/>
                    </a:lnTo>
                    <a:lnTo>
                      <a:pt x="1946" y="431"/>
                    </a:lnTo>
                    <a:lnTo>
                      <a:pt x="1940" y="432"/>
                    </a:lnTo>
                    <a:lnTo>
                      <a:pt x="1938" y="436"/>
                    </a:lnTo>
                    <a:lnTo>
                      <a:pt x="1937" y="448"/>
                    </a:lnTo>
                    <a:lnTo>
                      <a:pt x="1932" y="451"/>
                    </a:lnTo>
                    <a:lnTo>
                      <a:pt x="1929" y="451"/>
                    </a:lnTo>
                    <a:lnTo>
                      <a:pt x="1924" y="448"/>
                    </a:lnTo>
                    <a:lnTo>
                      <a:pt x="1910" y="441"/>
                    </a:lnTo>
                    <a:lnTo>
                      <a:pt x="1908" y="438"/>
                    </a:lnTo>
                    <a:lnTo>
                      <a:pt x="1909" y="432"/>
                    </a:lnTo>
                    <a:lnTo>
                      <a:pt x="1904" y="430"/>
                    </a:lnTo>
                    <a:lnTo>
                      <a:pt x="1896" y="427"/>
                    </a:lnTo>
                    <a:lnTo>
                      <a:pt x="1886" y="436"/>
                    </a:lnTo>
                    <a:lnTo>
                      <a:pt x="1879" y="436"/>
                    </a:lnTo>
                    <a:lnTo>
                      <a:pt x="1874" y="430"/>
                    </a:lnTo>
                    <a:lnTo>
                      <a:pt x="1869" y="419"/>
                    </a:lnTo>
                    <a:lnTo>
                      <a:pt x="1867" y="418"/>
                    </a:lnTo>
                    <a:lnTo>
                      <a:pt x="1864" y="419"/>
                    </a:lnTo>
                    <a:lnTo>
                      <a:pt x="1859" y="423"/>
                    </a:lnTo>
                    <a:lnTo>
                      <a:pt x="1856" y="426"/>
                    </a:lnTo>
                    <a:lnTo>
                      <a:pt x="1853" y="432"/>
                    </a:lnTo>
                    <a:lnTo>
                      <a:pt x="1849" y="435"/>
                    </a:lnTo>
                    <a:lnTo>
                      <a:pt x="1847" y="428"/>
                    </a:lnTo>
                    <a:lnTo>
                      <a:pt x="1841" y="423"/>
                    </a:lnTo>
                    <a:lnTo>
                      <a:pt x="1841" y="415"/>
                    </a:lnTo>
                    <a:lnTo>
                      <a:pt x="1835" y="406"/>
                    </a:lnTo>
                    <a:lnTo>
                      <a:pt x="1838" y="399"/>
                    </a:lnTo>
                    <a:lnTo>
                      <a:pt x="1842" y="395"/>
                    </a:lnTo>
                    <a:lnTo>
                      <a:pt x="1847" y="394"/>
                    </a:lnTo>
                    <a:lnTo>
                      <a:pt x="1852" y="390"/>
                    </a:lnTo>
                    <a:lnTo>
                      <a:pt x="1852" y="388"/>
                    </a:lnTo>
                    <a:lnTo>
                      <a:pt x="1849" y="384"/>
                    </a:lnTo>
                    <a:lnTo>
                      <a:pt x="1850" y="379"/>
                    </a:lnTo>
                    <a:lnTo>
                      <a:pt x="1854" y="375"/>
                    </a:lnTo>
                    <a:lnTo>
                      <a:pt x="1854" y="367"/>
                    </a:lnTo>
                    <a:lnTo>
                      <a:pt x="1856" y="363"/>
                    </a:lnTo>
                    <a:lnTo>
                      <a:pt x="1854" y="359"/>
                    </a:lnTo>
                    <a:lnTo>
                      <a:pt x="1850" y="357"/>
                    </a:lnTo>
                    <a:lnTo>
                      <a:pt x="1848" y="352"/>
                    </a:lnTo>
                    <a:lnTo>
                      <a:pt x="1854" y="336"/>
                    </a:lnTo>
                    <a:lnTo>
                      <a:pt x="1849" y="332"/>
                    </a:lnTo>
                    <a:lnTo>
                      <a:pt x="1846" y="329"/>
                    </a:lnTo>
                    <a:lnTo>
                      <a:pt x="1844" y="322"/>
                    </a:lnTo>
                    <a:lnTo>
                      <a:pt x="1836" y="317"/>
                    </a:lnTo>
                    <a:lnTo>
                      <a:pt x="1836" y="309"/>
                    </a:lnTo>
                    <a:lnTo>
                      <a:pt x="1832" y="311"/>
                    </a:lnTo>
                    <a:lnTo>
                      <a:pt x="1825" y="318"/>
                    </a:lnTo>
                    <a:lnTo>
                      <a:pt x="1816" y="318"/>
                    </a:lnTo>
                    <a:lnTo>
                      <a:pt x="1810" y="322"/>
                    </a:lnTo>
                    <a:lnTo>
                      <a:pt x="1808" y="323"/>
                    </a:lnTo>
                    <a:lnTo>
                      <a:pt x="1808" y="325"/>
                    </a:lnTo>
                    <a:lnTo>
                      <a:pt x="1813" y="330"/>
                    </a:lnTo>
                    <a:lnTo>
                      <a:pt x="1815" y="333"/>
                    </a:lnTo>
                    <a:lnTo>
                      <a:pt x="1822" y="342"/>
                    </a:lnTo>
                    <a:lnTo>
                      <a:pt x="1824" y="349"/>
                    </a:lnTo>
                    <a:lnTo>
                      <a:pt x="1823" y="352"/>
                    </a:lnTo>
                    <a:lnTo>
                      <a:pt x="1817" y="355"/>
                    </a:lnTo>
                    <a:lnTo>
                      <a:pt x="1812" y="363"/>
                    </a:lnTo>
                    <a:lnTo>
                      <a:pt x="1812" y="368"/>
                    </a:lnTo>
                    <a:lnTo>
                      <a:pt x="1817" y="373"/>
                    </a:lnTo>
                    <a:lnTo>
                      <a:pt x="1818" y="375"/>
                    </a:lnTo>
                    <a:lnTo>
                      <a:pt x="1808" y="380"/>
                    </a:lnTo>
                    <a:lnTo>
                      <a:pt x="1796" y="380"/>
                    </a:lnTo>
                    <a:lnTo>
                      <a:pt x="1794" y="375"/>
                    </a:lnTo>
                    <a:lnTo>
                      <a:pt x="1785" y="369"/>
                    </a:lnTo>
                    <a:lnTo>
                      <a:pt x="1784" y="366"/>
                    </a:lnTo>
                    <a:lnTo>
                      <a:pt x="1784" y="353"/>
                    </a:lnTo>
                    <a:lnTo>
                      <a:pt x="1793" y="346"/>
                    </a:lnTo>
                    <a:lnTo>
                      <a:pt x="1793" y="336"/>
                    </a:lnTo>
                    <a:lnTo>
                      <a:pt x="1790" y="321"/>
                    </a:lnTo>
                    <a:lnTo>
                      <a:pt x="1785" y="312"/>
                    </a:lnTo>
                    <a:lnTo>
                      <a:pt x="1784" y="305"/>
                    </a:lnTo>
                    <a:lnTo>
                      <a:pt x="1785" y="301"/>
                    </a:lnTo>
                    <a:lnTo>
                      <a:pt x="1783" y="294"/>
                    </a:lnTo>
                    <a:lnTo>
                      <a:pt x="1786" y="292"/>
                    </a:lnTo>
                    <a:lnTo>
                      <a:pt x="1794" y="292"/>
                    </a:lnTo>
                    <a:lnTo>
                      <a:pt x="1797" y="290"/>
                    </a:lnTo>
                    <a:lnTo>
                      <a:pt x="1796" y="288"/>
                    </a:lnTo>
                    <a:lnTo>
                      <a:pt x="1795" y="283"/>
                    </a:lnTo>
                    <a:lnTo>
                      <a:pt x="1796" y="265"/>
                    </a:lnTo>
                    <a:lnTo>
                      <a:pt x="1805" y="256"/>
                    </a:lnTo>
                    <a:lnTo>
                      <a:pt x="1805" y="249"/>
                    </a:lnTo>
                    <a:lnTo>
                      <a:pt x="1802" y="245"/>
                    </a:lnTo>
                    <a:lnTo>
                      <a:pt x="1790" y="245"/>
                    </a:lnTo>
                    <a:lnTo>
                      <a:pt x="1786" y="243"/>
                    </a:lnTo>
                    <a:lnTo>
                      <a:pt x="1784" y="239"/>
                    </a:lnTo>
                    <a:lnTo>
                      <a:pt x="1783" y="239"/>
                    </a:lnTo>
                    <a:lnTo>
                      <a:pt x="1776" y="245"/>
                    </a:lnTo>
                    <a:lnTo>
                      <a:pt x="1773" y="243"/>
                    </a:lnTo>
                    <a:lnTo>
                      <a:pt x="1769" y="244"/>
                    </a:lnTo>
                    <a:lnTo>
                      <a:pt x="1757" y="259"/>
                    </a:lnTo>
                    <a:lnTo>
                      <a:pt x="1749" y="259"/>
                    </a:lnTo>
                    <a:lnTo>
                      <a:pt x="1746" y="256"/>
                    </a:lnTo>
                    <a:lnTo>
                      <a:pt x="1738" y="254"/>
                    </a:lnTo>
                    <a:lnTo>
                      <a:pt x="1725" y="250"/>
                    </a:lnTo>
                    <a:lnTo>
                      <a:pt x="1708" y="236"/>
                    </a:lnTo>
                    <a:lnTo>
                      <a:pt x="1701" y="236"/>
                    </a:lnTo>
                    <a:lnTo>
                      <a:pt x="1698" y="235"/>
                    </a:lnTo>
                    <a:lnTo>
                      <a:pt x="1698" y="234"/>
                    </a:lnTo>
                    <a:lnTo>
                      <a:pt x="1697" y="233"/>
                    </a:lnTo>
                    <a:lnTo>
                      <a:pt x="1697" y="231"/>
                    </a:lnTo>
                    <a:lnTo>
                      <a:pt x="1699" y="215"/>
                    </a:lnTo>
                    <a:lnTo>
                      <a:pt x="1700" y="212"/>
                    </a:lnTo>
                    <a:lnTo>
                      <a:pt x="1702" y="210"/>
                    </a:lnTo>
                    <a:lnTo>
                      <a:pt x="1707" y="208"/>
                    </a:lnTo>
                    <a:lnTo>
                      <a:pt x="1708" y="204"/>
                    </a:lnTo>
                    <a:lnTo>
                      <a:pt x="1714" y="198"/>
                    </a:lnTo>
                    <a:lnTo>
                      <a:pt x="1718" y="191"/>
                    </a:lnTo>
                    <a:lnTo>
                      <a:pt x="1719" y="189"/>
                    </a:lnTo>
                    <a:lnTo>
                      <a:pt x="1719" y="182"/>
                    </a:lnTo>
                    <a:lnTo>
                      <a:pt x="1715" y="179"/>
                    </a:lnTo>
                    <a:lnTo>
                      <a:pt x="1714" y="179"/>
                    </a:lnTo>
                    <a:lnTo>
                      <a:pt x="1711" y="178"/>
                    </a:lnTo>
                    <a:lnTo>
                      <a:pt x="1710" y="177"/>
                    </a:lnTo>
                    <a:lnTo>
                      <a:pt x="1708" y="177"/>
                    </a:lnTo>
                    <a:lnTo>
                      <a:pt x="1707" y="174"/>
                    </a:lnTo>
                    <a:lnTo>
                      <a:pt x="1707" y="172"/>
                    </a:lnTo>
                    <a:lnTo>
                      <a:pt x="1708" y="167"/>
                    </a:lnTo>
                    <a:lnTo>
                      <a:pt x="1704" y="159"/>
                    </a:lnTo>
                    <a:lnTo>
                      <a:pt x="1708" y="145"/>
                    </a:lnTo>
                    <a:lnTo>
                      <a:pt x="1707" y="143"/>
                    </a:lnTo>
                    <a:lnTo>
                      <a:pt x="1705" y="139"/>
                    </a:lnTo>
                    <a:lnTo>
                      <a:pt x="1707" y="135"/>
                    </a:lnTo>
                    <a:lnTo>
                      <a:pt x="1708" y="131"/>
                    </a:lnTo>
                    <a:lnTo>
                      <a:pt x="1709" y="128"/>
                    </a:lnTo>
                    <a:lnTo>
                      <a:pt x="1709" y="125"/>
                    </a:lnTo>
                    <a:lnTo>
                      <a:pt x="1708" y="121"/>
                    </a:lnTo>
                    <a:lnTo>
                      <a:pt x="1704" y="119"/>
                    </a:lnTo>
                    <a:lnTo>
                      <a:pt x="1699" y="116"/>
                    </a:lnTo>
                    <a:lnTo>
                      <a:pt x="1697" y="115"/>
                    </a:lnTo>
                    <a:lnTo>
                      <a:pt x="1696" y="108"/>
                    </a:lnTo>
                    <a:lnTo>
                      <a:pt x="1693" y="99"/>
                    </a:lnTo>
                    <a:lnTo>
                      <a:pt x="1692" y="89"/>
                    </a:lnTo>
                    <a:lnTo>
                      <a:pt x="1690" y="78"/>
                    </a:lnTo>
                    <a:lnTo>
                      <a:pt x="1690" y="71"/>
                    </a:lnTo>
                    <a:lnTo>
                      <a:pt x="1693" y="61"/>
                    </a:lnTo>
                    <a:lnTo>
                      <a:pt x="1693" y="57"/>
                    </a:lnTo>
                    <a:lnTo>
                      <a:pt x="1691" y="57"/>
                    </a:lnTo>
                    <a:lnTo>
                      <a:pt x="1678" y="63"/>
                    </a:lnTo>
                    <a:lnTo>
                      <a:pt x="1677" y="66"/>
                    </a:lnTo>
                    <a:lnTo>
                      <a:pt x="1673" y="73"/>
                    </a:lnTo>
                    <a:lnTo>
                      <a:pt x="1673" y="79"/>
                    </a:lnTo>
                    <a:lnTo>
                      <a:pt x="1672" y="80"/>
                    </a:lnTo>
                    <a:lnTo>
                      <a:pt x="1670" y="80"/>
                    </a:lnTo>
                    <a:lnTo>
                      <a:pt x="1665" y="80"/>
                    </a:lnTo>
                    <a:lnTo>
                      <a:pt x="1662" y="71"/>
                    </a:lnTo>
                    <a:lnTo>
                      <a:pt x="1659" y="68"/>
                    </a:lnTo>
                    <a:lnTo>
                      <a:pt x="1653" y="65"/>
                    </a:lnTo>
                    <a:lnTo>
                      <a:pt x="1647" y="65"/>
                    </a:lnTo>
                    <a:lnTo>
                      <a:pt x="1638" y="73"/>
                    </a:lnTo>
                    <a:lnTo>
                      <a:pt x="1630" y="69"/>
                    </a:lnTo>
                    <a:lnTo>
                      <a:pt x="1626" y="64"/>
                    </a:lnTo>
                    <a:lnTo>
                      <a:pt x="1621" y="60"/>
                    </a:lnTo>
                    <a:lnTo>
                      <a:pt x="1617" y="60"/>
                    </a:lnTo>
                    <a:lnTo>
                      <a:pt x="1612" y="58"/>
                    </a:lnTo>
                    <a:lnTo>
                      <a:pt x="1607" y="58"/>
                    </a:lnTo>
                    <a:lnTo>
                      <a:pt x="1605" y="65"/>
                    </a:lnTo>
                    <a:lnTo>
                      <a:pt x="1593" y="77"/>
                    </a:lnTo>
                    <a:lnTo>
                      <a:pt x="1589" y="80"/>
                    </a:lnTo>
                    <a:lnTo>
                      <a:pt x="1586" y="80"/>
                    </a:lnTo>
                    <a:lnTo>
                      <a:pt x="1574" y="79"/>
                    </a:lnTo>
                    <a:lnTo>
                      <a:pt x="1568" y="77"/>
                    </a:lnTo>
                    <a:lnTo>
                      <a:pt x="1564" y="80"/>
                    </a:lnTo>
                    <a:lnTo>
                      <a:pt x="1560" y="84"/>
                    </a:lnTo>
                    <a:lnTo>
                      <a:pt x="1559" y="89"/>
                    </a:lnTo>
                    <a:lnTo>
                      <a:pt x="1559" y="90"/>
                    </a:lnTo>
                    <a:lnTo>
                      <a:pt x="1556" y="94"/>
                    </a:lnTo>
                    <a:lnTo>
                      <a:pt x="1551" y="95"/>
                    </a:lnTo>
                    <a:lnTo>
                      <a:pt x="1546" y="92"/>
                    </a:lnTo>
                    <a:lnTo>
                      <a:pt x="1544" y="94"/>
                    </a:lnTo>
                    <a:lnTo>
                      <a:pt x="1542" y="97"/>
                    </a:lnTo>
                    <a:lnTo>
                      <a:pt x="1539" y="105"/>
                    </a:lnTo>
                    <a:lnTo>
                      <a:pt x="1534" y="110"/>
                    </a:lnTo>
                    <a:lnTo>
                      <a:pt x="1532" y="109"/>
                    </a:lnTo>
                    <a:lnTo>
                      <a:pt x="1527" y="106"/>
                    </a:lnTo>
                    <a:lnTo>
                      <a:pt x="1520" y="96"/>
                    </a:lnTo>
                    <a:lnTo>
                      <a:pt x="1521" y="95"/>
                    </a:lnTo>
                    <a:lnTo>
                      <a:pt x="1522" y="89"/>
                    </a:lnTo>
                    <a:lnTo>
                      <a:pt x="1522" y="79"/>
                    </a:lnTo>
                    <a:lnTo>
                      <a:pt x="1512" y="68"/>
                    </a:lnTo>
                    <a:lnTo>
                      <a:pt x="1511" y="66"/>
                    </a:lnTo>
                    <a:lnTo>
                      <a:pt x="1511" y="60"/>
                    </a:lnTo>
                    <a:lnTo>
                      <a:pt x="1514" y="49"/>
                    </a:lnTo>
                    <a:lnTo>
                      <a:pt x="1515" y="39"/>
                    </a:lnTo>
                    <a:lnTo>
                      <a:pt x="1516" y="34"/>
                    </a:lnTo>
                    <a:lnTo>
                      <a:pt x="1500" y="13"/>
                    </a:lnTo>
                    <a:lnTo>
                      <a:pt x="1496" y="12"/>
                    </a:lnTo>
                    <a:lnTo>
                      <a:pt x="1491" y="15"/>
                    </a:lnTo>
                    <a:lnTo>
                      <a:pt x="1489" y="22"/>
                    </a:lnTo>
                    <a:lnTo>
                      <a:pt x="1482" y="29"/>
                    </a:lnTo>
                    <a:lnTo>
                      <a:pt x="1477" y="32"/>
                    </a:lnTo>
                    <a:lnTo>
                      <a:pt x="1474" y="32"/>
                    </a:lnTo>
                    <a:lnTo>
                      <a:pt x="1469" y="28"/>
                    </a:lnTo>
                    <a:lnTo>
                      <a:pt x="1464" y="24"/>
                    </a:lnTo>
                    <a:lnTo>
                      <a:pt x="1463" y="19"/>
                    </a:lnTo>
                    <a:lnTo>
                      <a:pt x="1461" y="17"/>
                    </a:lnTo>
                    <a:lnTo>
                      <a:pt x="1458" y="18"/>
                    </a:lnTo>
                    <a:lnTo>
                      <a:pt x="1449" y="22"/>
                    </a:lnTo>
                    <a:lnTo>
                      <a:pt x="1444" y="22"/>
                    </a:lnTo>
                    <a:lnTo>
                      <a:pt x="1441" y="18"/>
                    </a:lnTo>
                    <a:lnTo>
                      <a:pt x="1439" y="6"/>
                    </a:lnTo>
                    <a:lnTo>
                      <a:pt x="1435" y="1"/>
                    </a:lnTo>
                    <a:lnTo>
                      <a:pt x="1433" y="0"/>
                    </a:lnTo>
                    <a:lnTo>
                      <a:pt x="1430" y="0"/>
                    </a:lnTo>
                    <a:lnTo>
                      <a:pt x="1421" y="8"/>
                    </a:lnTo>
                    <a:lnTo>
                      <a:pt x="1411" y="11"/>
                    </a:lnTo>
                    <a:lnTo>
                      <a:pt x="1404" y="16"/>
                    </a:lnTo>
                    <a:lnTo>
                      <a:pt x="1402" y="15"/>
                    </a:lnTo>
                    <a:lnTo>
                      <a:pt x="1398" y="7"/>
                    </a:lnTo>
                    <a:lnTo>
                      <a:pt x="1394" y="3"/>
                    </a:lnTo>
                    <a:lnTo>
                      <a:pt x="1390" y="4"/>
                    </a:lnTo>
                    <a:lnTo>
                      <a:pt x="1381" y="12"/>
                    </a:lnTo>
                    <a:lnTo>
                      <a:pt x="1378" y="18"/>
                    </a:lnTo>
                    <a:lnTo>
                      <a:pt x="1378" y="22"/>
                    </a:lnTo>
                    <a:lnTo>
                      <a:pt x="1383" y="36"/>
                    </a:lnTo>
                    <a:lnTo>
                      <a:pt x="1383" y="40"/>
                    </a:lnTo>
                    <a:lnTo>
                      <a:pt x="1379" y="49"/>
                    </a:lnTo>
                    <a:lnTo>
                      <a:pt x="1377" y="49"/>
                    </a:lnTo>
                    <a:lnTo>
                      <a:pt x="1370" y="45"/>
                    </a:lnTo>
                    <a:lnTo>
                      <a:pt x="1368" y="46"/>
                    </a:lnTo>
                    <a:lnTo>
                      <a:pt x="1366" y="49"/>
                    </a:lnTo>
                    <a:lnTo>
                      <a:pt x="1366" y="58"/>
                    </a:lnTo>
                    <a:lnTo>
                      <a:pt x="1372" y="67"/>
                    </a:lnTo>
                    <a:lnTo>
                      <a:pt x="1372" y="71"/>
                    </a:lnTo>
                    <a:lnTo>
                      <a:pt x="1372" y="74"/>
                    </a:lnTo>
                    <a:lnTo>
                      <a:pt x="1363" y="84"/>
                    </a:lnTo>
                    <a:lnTo>
                      <a:pt x="1369" y="89"/>
                    </a:lnTo>
                    <a:lnTo>
                      <a:pt x="1372" y="97"/>
                    </a:lnTo>
                    <a:lnTo>
                      <a:pt x="1378" y="104"/>
                    </a:lnTo>
                    <a:lnTo>
                      <a:pt x="1384" y="108"/>
                    </a:lnTo>
                    <a:lnTo>
                      <a:pt x="1387" y="114"/>
                    </a:lnTo>
                    <a:lnTo>
                      <a:pt x="1379" y="125"/>
                    </a:lnTo>
                    <a:lnTo>
                      <a:pt x="1376" y="132"/>
                    </a:lnTo>
                    <a:lnTo>
                      <a:pt x="1371" y="138"/>
                    </a:lnTo>
                    <a:lnTo>
                      <a:pt x="1371" y="146"/>
                    </a:lnTo>
                    <a:lnTo>
                      <a:pt x="1368" y="152"/>
                    </a:lnTo>
                    <a:lnTo>
                      <a:pt x="1367" y="153"/>
                    </a:lnTo>
                    <a:lnTo>
                      <a:pt x="1356" y="152"/>
                    </a:lnTo>
                    <a:lnTo>
                      <a:pt x="1353" y="154"/>
                    </a:lnTo>
                    <a:lnTo>
                      <a:pt x="1351" y="158"/>
                    </a:lnTo>
                    <a:lnTo>
                      <a:pt x="1350" y="163"/>
                    </a:lnTo>
                    <a:lnTo>
                      <a:pt x="1348" y="167"/>
                    </a:lnTo>
                    <a:lnTo>
                      <a:pt x="1338" y="170"/>
                    </a:lnTo>
                    <a:lnTo>
                      <a:pt x="1331" y="174"/>
                    </a:lnTo>
                    <a:lnTo>
                      <a:pt x="1326" y="176"/>
                    </a:lnTo>
                    <a:lnTo>
                      <a:pt x="1321" y="180"/>
                    </a:lnTo>
                    <a:lnTo>
                      <a:pt x="1321" y="184"/>
                    </a:lnTo>
                    <a:lnTo>
                      <a:pt x="1314" y="184"/>
                    </a:lnTo>
                    <a:lnTo>
                      <a:pt x="1310" y="182"/>
                    </a:lnTo>
                    <a:lnTo>
                      <a:pt x="1308" y="176"/>
                    </a:lnTo>
                    <a:lnTo>
                      <a:pt x="1308" y="162"/>
                    </a:lnTo>
                    <a:lnTo>
                      <a:pt x="1307" y="160"/>
                    </a:lnTo>
                    <a:lnTo>
                      <a:pt x="1300" y="156"/>
                    </a:lnTo>
                    <a:lnTo>
                      <a:pt x="1296" y="156"/>
                    </a:lnTo>
                    <a:lnTo>
                      <a:pt x="1291" y="146"/>
                    </a:lnTo>
                    <a:lnTo>
                      <a:pt x="1283" y="141"/>
                    </a:lnTo>
                    <a:lnTo>
                      <a:pt x="1278" y="133"/>
                    </a:lnTo>
                    <a:lnTo>
                      <a:pt x="1269" y="133"/>
                    </a:lnTo>
                    <a:lnTo>
                      <a:pt x="1258" y="142"/>
                    </a:lnTo>
                    <a:lnTo>
                      <a:pt x="1255" y="141"/>
                    </a:lnTo>
                    <a:lnTo>
                      <a:pt x="1251" y="139"/>
                    </a:lnTo>
                    <a:lnTo>
                      <a:pt x="1246" y="138"/>
                    </a:lnTo>
                    <a:lnTo>
                      <a:pt x="1243" y="139"/>
                    </a:lnTo>
                    <a:lnTo>
                      <a:pt x="1236" y="149"/>
                    </a:lnTo>
                    <a:lnTo>
                      <a:pt x="1230" y="151"/>
                    </a:lnTo>
                    <a:lnTo>
                      <a:pt x="1227" y="154"/>
                    </a:lnTo>
                    <a:lnTo>
                      <a:pt x="1226" y="179"/>
                    </a:lnTo>
                    <a:lnTo>
                      <a:pt x="1224" y="184"/>
                    </a:lnTo>
                    <a:lnTo>
                      <a:pt x="1222" y="185"/>
                    </a:lnTo>
                    <a:lnTo>
                      <a:pt x="1220" y="185"/>
                    </a:lnTo>
                    <a:lnTo>
                      <a:pt x="1215" y="182"/>
                    </a:lnTo>
                    <a:lnTo>
                      <a:pt x="1211" y="172"/>
                    </a:lnTo>
                    <a:lnTo>
                      <a:pt x="1205" y="171"/>
                    </a:lnTo>
                    <a:lnTo>
                      <a:pt x="1199" y="166"/>
                    </a:lnTo>
                    <a:lnTo>
                      <a:pt x="1195" y="166"/>
                    </a:lnTo>
                    <a:lnTo>
                      <a:pt x="1192" y="176"/>
                    </a:lnTo>
                    <a:lnTo>
                      <a:pt x="1190" y="179"/>
                    </a:lnTo>
                    <a:lnTo>
                      <a:pt x="1175" y="182"/>
                    </a:lnTo>
                    <a:lnTo>
                      <a:pt x="1168" y="191"/>
                    </a:lnTo>
                    <a:lnTo>
                      <a:pt x="1170" y="197"/>
                    </a:lnTo>
                    <a:lnTo>
                      <a:pt x="1177" y="205"/>
                    </a:lnTo>
                    <a:lnTo>
                      <a:pt x="1179" y="211"/>
                    </a:lnTo>
                    <a:lnTo>
                      <a:pt x="1189" y="216"/>
                    </a:lnTo>
                    <a:lnTo>
                      <a:pt x="1189" y="222"/>
                    </a:lnTo>
                    <a:lnTo>
                      <a:pt x="1183" y="228"/>
                    </a:lnTo>
                    <a:lnTo>
                      <a:pt x="1182" y="241"/>
                    </a:lnTo>
                    <a:lnTo>
                      <a:pt x="1175" y="245"/>
                    </a:lnTo>
                    <a:lnTo>
                      <a:pt x="1171" y="246"/>
                    </a:lnTo>
                    <a:lnTo>
                      <a:pt x="1170" y="249"/>
                    </a:lnTo>
                    <a:lnTo>
                      <a:pt x="1170" y="256"/>
                    </a:lnTo>
                    <a:lnTo>
                      <a:pt x="1165" y="257"/>
                    </a:lnTo>
                    <a:lnTo>
                      <a:pt x="1162" y="259"/>
                    </a:lnTo>
                    <a:lnTo>
                      <a:pt x="1160" y="257"/>
                    </a:lnTo>
                    <a:lnTo>
                      <a:pt x="1152" y="245"/>
                    </a:lnTo>
                    <a:lnTo>
                      <a:pt x="1149" y="249"/>
                    </a:lnTo>
                    <a:lnTo>
                      <a:pt x="1148" y="260"/>
                    </a:lnTo>
                    <a:lnTo>
                      <a:pt x="1152" y="265"/>
                    </a:lnTo>
                    <a:lnTo>
                      <a:pt x="1152" y="267"/>
                    </a:lnTo>
                    <a:lnTo>
                      <a:pt x="1150" y="271"/>
                    </a:lnTo>
                    <a:lnTo>
                      <a:pt x="1148" y="271"/>
                    </a:lnTo>
                    <a:lnTo>
                      <a:pt x="1144" y="272"/>
                    </a:lnTo>
                    <a:lnTo>
                      <a:pt x="1138" y="274"/>
                    </a:lnTo>
                    <a:lnTo>
                      <a:pt x="1133" y="280"/>
                    </a:lnTo>
                    <a:lnTo>
                      <a:pt x="1132" y="288"/>
                    </a:lnTo>
                    <a:lnTo>
                      <a:pt x="1138" y="297"/>
                    </a:lnTo>
                    <a:lnTo>
                      <a:pt x="1141" y="302"/>
                    </a:lnTo>
                    <a:lnTo>
                      <a:pt x="1138" y="311"/>
                    </a:lnTo>
                    <a:lnTo>
                      <a:pt x="1128" y="317"/>
                    </a:lnTo>
                    <a:lnTo>
                      <a:pt x="1122" y="309"/>
                    </a:lnTo>
                    <a:lnTo>
                      <a:pt x="1121" y="304"/>
                    </a:lnTo>
                    <a:lnTo>
                      <a:pt x="1119" y="302"/>
                    </a:lnTo>
                    <a:lnTo>
                      <a:pt x="1118" y="298"/>
                    </a:lnTo>
                    <a:lnTo>
                      <a:pt x="1117" y="298"/>
                    </a:lnTo>
                    <a:lnTo>
                      <a:pt x="1112" y="303"/>
                    </a:lnTo>
                    <a:lnTo>
                      <a:pt x="1110" y="303"/>
                    </a:lnTo>
                    <a:lnTo>
                      <a:pt x="1106" y="299"/>
                    </a:lnTo>
                    <a:lnTo>
                      <a:pt x="1103" y="295"/>
                    </a:lnTo>
                    <a:lnTo>
                      <a:pt x="1094" y="294"/>
                    </a:lnTo>
                    <a:lnTo>
                      <a:pt x="1089" y="290"/>
                    </a:lnTo>
                    <a:lnTo>
                      <a:pt x="1086" y="291"/>
                    </a:lnTo>
                    <a:lnTo>
                      <a:pt x="1082" y="298"/>
                    </a:lnTo>
                    <a:lnTo>
                      <a:pt x="1080" y="301"/>
                    </a:lnTo>
                    <a:lnTo>
                      <a:pt x="1078" y="298"/>
                    </a:lnTo>
                    <a:lnTo>
                      <a:pt x="1077" y="293"/>
                    </a:lnTo>
                    <a:lnTo>
                      <a:pt x="1080" y="286"/>
                    </a:lnTo>
                    <a:lnTo>
                      <a:pt x="1085" y="282"/>
                    </a:lnTo>
                    <a:lnTo>
                      <a:pt x="1090" y="280"/>
                    </a:lnTo>
                    <a:lnTo>
                      <a:pt x="1093" y="274"/>
                    </a:lnTo>
                    <a:lnTo>
                      <a:pt x="1094" y="262"/>
                    </a:lnTo>
                    <a:lnTo>
                      <a:pt x="1092" y="255"/>
                    </a:lnTo>
                    <a:lnTo>
                      <a:pt x="1096" y="251"/>
                    </a:lnTo>
                    <a:lnTo>
                      <a:pt x="1101" y="249"/>
                    </a:lnTo>
                    <a:lnTo>
                      <a:pt x="1099" y="235"/>
                    </a:lnTo>
                    <a:lnTo>
                      <a:pt x="1103" y="233"/>
                    </a:lnTo>
                    <a:lnTo>
                      <a:pt x="1108" y="232"/>
                    </a:lnTo>
                    <a:lnTo>
                      <a:pt x="1109" y="230"/>
                    </a:lnTo>
                    <a:lnTo>
                      <a:pt x="1110" y="229"/>
                    </a:lnTo>
                    <a:lnTo>
                      <a:pt x="1110" y="225"/>
                    </a:lnTo>
                    <a:lnTo>
                      <a:pt x="1108" y="225"/>
                    </a:lnTo>
                    <a:lnTo>
                      <a:pt x="1107" y="223"/>
                    </a:lnTo>
                    <a:lnTo>
                      <a:pt x="1106" y="224"/>
                    </a:lnTo>
                    <a:lnTo>
                      <a:pt x="1099" y="226"/>
                    </a:lnTo>
                    <a:lnTo>
                      <a:pt x="1094" y="218"/>
                    </a:lnTo>
                    <a:lnTo>
                      <a:pt x="1088" y="216"/>
                    </a:lnTo>
                    <a:lnTo>
                      <a:pt x="1083" y="212"/>
                    </a:lnTo>
                    <a:lnTo>
                      <a:pt x="1081" y="209"/>
                    </a:lnTo>
                    <a:lnTo>
                      <a:pt x="1083" y="202"/>
                    </a:lnTo>
                    <a:lnTo>
                      <a:pt x="1078" y="198"/>
                    </a:lnTo>
                    <a:lnTo>
                      <a:pt x="1078" y="192"/>
                    </a:lnTo>
                    <a:lnTo>
                      <a:pt x="1076" y="187"/>
                    </a:lnTo>
                    <a:lnTo>
                      <a:pt x="1071" y="184"/>
                    </a:lnTo>
                    <a:lnTo>
                      <a:pt x="1070" y="183"/>
                    </a:lnTo>
                    <a:lnTo>
                      <a:pt x="1069" y="178"/>
                    </a:lnTo>
                    <a:lnTo>
                      <a:pt x="1067" y="179"/>
                    </a:lnTo>
                    <a:lnTo>
                      <a:pt x="1066" y="178"/>
                    </a:lnTo>
                    <a:lnTo>
                      <a:pt x="1066" y="174"/>
                    </a:lnTo>
                    <a:lnTo>
                      <a:pt x="1065" y="171"/>
                    </a:lnTo>
                    <a:lnTo>
                      <a:pt x="1061" y="169"/>
                    </a:lnTo>
                    <a:lnTo>
                      <a:pt x="1055" y="167"/>
                    </a:lnTo>
                    <a:lnTo>
                      <a:pt x="1052" y="164"/>
                    </a:lnTo>
                    <a:lnTo>
                      <a:pt x="1048" y="152"/>
                    </a:lnTo>
                    <a:lnTo>
                      <a:pt x="1044" y="149"/>
                    </a:lnTo>
                    <a:lnTo>
                      <a:pt x="1041" y="151"/>
                    </a:lnTo>
                    <a:lnTo>
                      <a:pt x="1038" y="154"/>
                    </a:lnTo>
                    <a:lnTo>
                      <a:pt x="1038" y="157"/>
                    </a:lnTo>
                    <a:lnTo>
                      <a:pt x="1040" y="168"/>
                    </a:lnTo>
                    <a:lnTo>
                      <a:pt x="1040" y="173"/>
                    </a:lnTo>
                    <a:lnTo>
                      <a:pt x="1044" y="179"/>
                    </a:lnTo>
                    <a:lnTo>
                      <a:pt x="1052" y="190"/>
                    </a:lnTo>
                    <a:lnTo>
                      <a:pt x="1055" y="201"/>
                    </a:lnTo>
                    <a:lnTo>
                      <a:pt x="1059" y="203"/>
                    </a:lnTo>
                    <a:lnTo>
                      <a:pt x="1060" y="209"/>
                    </a:lnTo>
                    <a:lnTo>
                      <a:pt x="1062" y="216"/>
                    </a:lnTo>
                    <a:lnTo>
                      <a:pt x="1062" y="229"/>
                    </a:lnTo>
                    <a:lnTo>
                      <a:pt x="1056" y="245"/>
                    </a:lnTo>
                    <a:lnTo>
                      <a:pt x="1046" y="251"/>
                    </a:lnTo>
                    <a:lnTo>
                      <a:pt x="1044" y="254"/>
                    </a:lnTo>
                    <a:lnTo>
                      <a:pt x="1044" y="260"/>
                    </a:lnTo>
                    <a:lnTo>
                      <a:pt x="1052" y="271"/>
                    </a:lnTo>
                    <a:lnTo>
                      <a:pt x="1054" y="275"/>
                    </a:lnTo>
                    <a:lnTo>
                      <a:pt x="1048" y="280"/>
                    </a:lnTo>
                    <a:lnTo>
                      <a:pt x="1042" y="276"/>
                    </a:lnTo>
                    <a:lnTo>
                      <a:pt x="1036" y="271"/>
                    </a:lnTo>
                    <a:lnTo>
                      <a:pt x="1032" y="270"/>
                    </a:lnTo>
                    <a:lnTo>
                      <a:pt x="1019" y="262"/>
                    </a:lnTo>
                    <a:lnTo>
                      <a:pt x="1016" y="265"/>
                    </a:lnTo>
                    <a:lnTo>
                      <a:pt x="1015" y="274"/>
                    </a:lnTo>
                    <a:lnTo>
                      <a:pt x="1010" y="281"/>
                    </a:lnTo>
                    <a:lnTo>
                      <a:pt x="1008" y="285"/>
                    </a:lnTo>
                    <a:lnTo>
                      <a:pt x="1011" y="294"/>
                    </a:lnTo>
                    <a:lnTo>
                      <a:pt x="1010" y="299"/>
                    </a:lnTo>
                    <a:lnTo>
                      <a:pt x="1006" y="303"/>
                    </a:lnTo>
                    <a:lnTo>
                      <a:pt x="995" y="297"/>
                    </a:lnTo>
                    <a:lnTo>
                      <a:pt x="985" y="290"/>
                    </a:lnTo>
                    <a:lnTo>
                      <a:pt x="983" y="280"/>
                    </a:lnTo>
                    <a:lnTo>
                      <a:pt x="979" y="276"/>
                    </a:lnTo>
                    <a:lnTo>
                      <a:pt x="975" y="273"/>
                    </a:lnTo>
                    <a:lnTo>
                      <a:pt x="971" y="273"/>
                    </a:lnTo>
                    <a:lnTo>
                      <a:pt x="966" y="271"/>
                    </a:lnTo>
                    <a:lnTo>
                      <a:pt x="961" y="263"/>
                    </a:lnTo>
                    <a:lnTo>
                      <a:pt x="956" y="260"/>
                    </a:lnTo>
                    <a:lnTo>
                      <a:pt x="948" y="259"/>
                    </a:lnTo>
                    <a:lnTo>
                      <a:pt x="945" y="256"/>
                    </a:lnTo>
                    <a:lnTo>
                      <a:pt x="941" y="249"/>
                    </a:lnTo>
                    <a:lnTo>
                      <a:pt x="940" y="239"/>
                    </a:lnTo>
                    <a:lnTo>
                      <a:pt x="937" y="232"/>
                    </a:lnTo>
                    <a:lnTo>
                      <a:pt x="928" y="231"/>
                    </a:lnTo>
                    <a:lnTo>
                      <a:pt x="923" y="235"/>
                    </a:lnTo>
                    <a:lnTo>
                      <a:pt x="920" y="235"/>
                    </a:lnTo>
                    <a:lnTo>
                      <a:pt x="916" y="232"/>
                    </a:lnTo>
                    <a:lnTo>
                      <a:pt x="909" y="214"/>
                    </a:lnTo>
                    <a:lnTo>
                      <a:pt x="896" y="205"/>
                    </a:lnTo>
                    <a:lnTo>
                      <a:pt x="891" y="204"/>
                    </a:lnTo>
                    <a:lnTo>
                      <a:pt x="887" y="201"/>
                    </a:lnTo>
                    <a:lnTo>
                      <a:pt x="887" y="199"/>
                    </a:lnTo>
                    <a:lnTo>
                      <a:pt x="886" y="192"/>
                    </a:lnTo>
                    <a:lnTo>
                      <a:pt x="883" y="187"/>
                    </a:lnTo>
                    <a:lnTo>
                      <a:pt x="875" y="182"/>
                    </a:lnTo>
                    <a:lnTo>
                      <a:pt x="871" y="181"/>
                    </a:lnTo>
                    <a:lnTo>
                      <a:pt x="869" y="182"/>
                    </a:lnTo>
                    <a:lnTo>
                      <a:pt x="869" y="185"/>
                    </a:lnTo>
                    <a:lnTo>
                      <a:pt x="865" y="190"/>
                    </a:lnTo>
                    <a:lnTo>
                      <a:pt x="864" y="194"/>
                    </a:lnTo>
                    <a:lnTo>
                      <a:pt x="861" y="200"/>
                    </a:lnTo>
                    <a:lnTo>
                      <a:pt x="859" y="201"/>
                    </a:lnTo>
                    <a:lnTo>
                      <a:pt x="854" y="210"/>
                    </a:lnTo>
                    <a:lnTo>
                      <a:pt x="842" y="219"/>
                    </a:lnTo>
                    <a:lnTo>
                      <a:pt x="842" y="225"/>
                    </a:lnTo>
                    <a:lnTo>
                      <a:pt x="843" y="229"/>
                    </a:lnTo>
                    <a:lnTo>
                      <a:pt x="844" y="238"/>
                    </a:lnTo>
                    <a:lnTo>
                      <a:pt x="840" y="244"/>
                    </a:lnTo>
                    <a:lnTo>
                      <a:pt x="833" y="249"/>
                    </a:lnTo>
                    <a:lnTo>
                      <a:pt x="827" y="245"/>
                    </a:lnTo>
                    <a:lnTo>
                      <a:pt x="811" y="245"/>
                    </a:lnTo>
                    <a:lnTo>
                      <a:pt x="807" y="243"/>
                    </a:lnTo>
                    <a:lnTo>
                      <a:pt x="802" y="242"/>
                    </a:lnTo>
                    <a:lnTo>
                      <a:pt x="798" y="244"/>
                    </a:lnTo>
                    <a:lnTo>
                      <a:pt x="795" y="244"/>
                    </a:lnTo>
                    <a:lnTo>
                      <a:pt x="789" y="239"/>
                    </a:lnTo>
                    <a:lnTo>
                      <a:pt x="786" y="236"/>
                    </a:lnTo>
                    <a:lnTo>
                      <a:pt x="787" y="239"/>
                    </a:lnTo>
                    <a:lnTo>
                      <a:pt x="786" y="240"/>
                    </a:lnTo>
                    <a:lnTo>
                      <a:pt x="783" y="242"/>
                    </a:lnTo>
                    <a:lnTo>
                      <a:pt x="780" y="247"/>
                    </a:lnTo>
                    <a:lnTo>
                      <a:pt x="779" y="247"/>
                    </a:lnTo>
                    <a:lnTo>
                      <a:pt x="771" y="246"/>
                    </a:lnTo>
                    <a:lnTo>
                      <a:pt x="769" y="247"/>
                    </a:lnTo>
                    <a:lnTo>
                      <a:pt x="769" y="249"/>
                    </a:lnTo>
                    <a:lnTo>
                      <a:pt x="768" y="251"/>
                    </a:lnTo>
                    <a:lnTo>
                      <a:pt x="768" y="257"/>
                    </a:lnTo>
                    <a:lnTo>
                      <a:pt x="765" y="264"/>
                    </a:lnTo>
                    <a:lnTo>
                      <a:pt x="757" y="271"/>
                    </a:lnTo>
                    <a:lnTo>
                      <a:pt x="749" y="275"/>
                    </a:lnTo>
                    <a:lnTo>
                      <a:pt x="745" y="280"/>
                    </a:lnTo>
                    <a:lnTo>
                      <a:pt x="744" y="299"/>
                    </a:lnTo>
                    <a:lnTo>
                      <a:pt x="742" y="306"/>
                    </a:lnTo>
                    <a:lnTo>
                      <a:pt x="749" y="315"/>
                    </a:lnTo>
                    <a:lnTo>
                      <a:pt x="749" y="326"/>
                    </a:lnTo>
                    <a:lnTo>
                      <a:pt x="754" y="340"/>
                    </a:lnTo>
                    <a:lnTo>
                      <a:pt x="754" y="348"/>
                    </a:lnTo>
                    <a:lnTo>
                      <a:pt x="747" y="359"/>
                    </a:lnTo>
                    <a:lnTo>
                      <a:pt x="747" y="360"/>
                    </a:lnTo>
                    <a:lnTo>
                      <a:pt x="752" y="366"/>
                    </a:lnTo>
                    <a:lnTo>
                      <a:pt x="757" y="366"/>
                    </a:lnTo>
                    <a:lnTo>
                      <a:pt x="757" y="368"/>
                    </a:lnTo>
                    <a:lnTo>
                      <a:pt x="758" y="370"/>
                    </a:lnTo>
                    <a:lnTo>
                      <a:pt x="760" y="368"/>
                    </a:lnTo>
                    <a:lnTo>
                      <a:pt x="761" y="369"/>
                    </a:lnTo>
                    <a:lnTo>
                      <a:pt x="778" y="381"/>
                    </a:lnTo>
                    <a:lnTo>
                      <a:pt x="782" y="379"/>
                    </a:lnTo>
                    <a:lnTo>
                      <a:pt x="785" y="369"/>
                    </a:lnTo>
                    <a:lnTo>
                      <a:pt x="791" y="363"/>
                    </a:lnTo>
                    <a:lnTo>
                      <a:pt x="796" y="356"/>
                    </a:lnTo>
                    <a:lnTo>
                      <a:pt x="800" y="357"/>
                    </a:lnTo>
                    <a:lnTo>
                      <a:pt x="806" y="363"/>
                    </a:lnTo>
                    <a:lnTo>
                      <a:pt x="814" y="373"/>
                    </a:lnTo>
                    <a:lnTo>
                      <a:pt x="817" y="381"/>
                    </a:lnTo>
                    <a:lnTo>
                      <a:pt x="820" y="387"/>
                    </a:lnTo>
                    <a:lnTo>
                      <a:pt x="823" y="389"/>
                    </a:lnTo>
                    <a:lnTo>
                      <a:pt x="829" y="389"/>
                    </a:lnTo>
                    <a:lnTo>
                      <a:pt x="833" y="392"/>
                    </a:lnTo>
                    <a:lnTo>
                      <a:pt x="834" y="395"/>
                    </a:lnTo>
                    <a:lnTo>
                      <a:pt x="833" y="399"/>
                    </a:lnTo>
                    <a:lnTo>
                      <a:pt x="830" y="406"/>
                    </a:lnTo>
                    <a:lnTo>
                      <a:pt x="824" y="429"/>
                    </a:lnTo>
                    <a:lnTo>
                      <a:pt x="830" y="441"/>
                    </a:lnTo>
                    <a:lnTo>
                      <a:pt x="831" y="445"/>
                    </a:lnTo>
                    <a:lnTo>
                      <a:pt x="833" y="447"/>
                    </a:lnTo>
                    <a:lnTo>
                      <a:pt x="834" y="446"/>
                    </a:lnTo>
                    <a:lnTo>
                      <a:pt x="841" y="442"/>
                    </a:lnTo>
                    <a:lnTo>
                      <a:pt x="842" y="440"/>
                    </a:lnTo>
                    <a:lnTo>
                      <a:pt x="851" y="440"/>
                    </a:lnTo>
                    <a:lnTo>
                      <a:pt x="855" y="438"/>
                    </a:lnTo>
                    <a:lnTo>
                      <a:pt x="860" y="443"/>
                    </a:lnTo>
                    <a:lnTo>
                      <a:pt x="866" y="450"/>
                    </a:lnTo>
                    <a:lnTo>
                      <a:pt x="870" y="450"/>
                    </a:lnTo>
                    <a:lnTo>
                      <a:pt x="876" y="453"/>
                    </a:lnTo>
                    <a:lnTo>
                      <a:pt x="879" y="453"/>
                    </a:lnTo>
                    <a:lnTo>
                      <a:pt x="880" y="456"/>
                    </a:lnTo>
                    <a:lnTo>
                      <a:pt x="880" y="457"/>
                    </a:lnTo>
                    <a:lnTo>
                      <a:pt x="881" y="458"/>
                    </a:lnTo>
                    <a:lnTo>
                      <a:pt x="882" y="458"/>
                    </a:lnTo>
                    <a:lnTo>
                      <a:pt x="884" y="456"/>
                    </a:lnTo>
                    <a:lnTo>
                      <a:pt x="884" y="453"/>
                    </a:lnTo>
                    <a:lnTo>
                      <a:pt x="885" y="452"/>
                    </a:lnTo>
                    <a:lnTo>
                      <a:pt x="887" y="452"/>
                    </a:lnTo>
                    <a:lnTo>
                      <a:pt x="885" y="449"/>
                    </a:lnTo>
                    <a:lnTo>
                      <a:pt x="885" y="446"/>
                    </a:lnTo>
                    <a:lnTo>
                      <a:pt x="886" y="445"/>
                    </a:lnTo>
                    <a:lnTo>
                      <a:pt x="889" y="445"/>
                    </a:lnTo>
                    <a:lnTo>
                      <a:pt x="895" y="443"/>
                    </a:lnTo>
                    <a:lnTo>
                      <a:pt x="897" y="441"/>
                    </a:lnTo>
                    <a:lnTo>
                      <a:pt x="900" y="440"/>
                    </a:lnTo>
                    <a:lnTo>
                      <a:pt x="904" y="438"/>
                    </a:lnTo>
                    <a:lnTo>
                      <a:pt x="909" y="438"/>
                    </a:lnTo>
                    <a:lnTo>
                      <a:pt x="912" y="437"/>
                    </a:lnTo>
                    <a:lnTo>
                      <a:pt x="915" y="435"/>
                    </a:lnTo>
                    <a:lnTo>
                      <a:pt x="917" y="435"/>
                    </a:lnTo>
                    <a:lnTo>
                      <a:pt x="923" y="437"/>
                    </a:lnTo>
                    <a:lnTo>
                      <a:pt x="927" y="438"/>
                    </a:lnTo>
                    <a:lnTo>
                      <a:pt x="932" y="440"/>
                    </a:lnTo>
                    <a:lnTo>
                      <a:pt x="936" y="445"/>
                    </a:lnTo>
                    <a:lnTo>
                      <a:pt x="943" y="448"/>
                    </a:lnTo>
                    <a:lnTo>
                      <a:pt x="945" y="450"/>
                    </a:lnTo>
                    <a:lnTo>
                      <a:pt x="947" y="454"/>
                    </a:lnTo>
                    <a:lnTo>
                      <a:pt x="949" y="457"/>
                    </a:lnTo>
                    <a:lnTo>
                      <a:pt x="954" y="462"/>
                    </a:lnTo>
                    <a:lnTo>
                      <a:pt x="958" y="467"/>
                    </a:lnTo>
                    <a:lnTo>
                      <a:pt x="962" y="473"/>
                    </a:lnTo>
                    <a:lnTo>
                      <a:pt x="963" y="475"/>
                    </a:lnTo>
                    <a:lnTo>
                      <a:pt x="964" y="484"/>
                    </a:lnTo>
                    <a:lnTo>
                      <a:pt x="962" y="489"/>
                    </a:lnTo>
                    <a:lnTo>
                      <a:pt x="962" y="497"/>
                    </a:lnTo>
                    <a:lnTo>
                      <a:pt x="967" y="500"/>
                    </a:lnTo>
                    <a:lnTo>
                      <a:pt x="974" y="502"/>
                    </a:lnTo>
                    <a:lnTo>
                      <a:pt x="977" y="503"/>
                    </a:lnTo>
                    <a:lnTo>
                      <a:pt x="979" y="506"/>
                    </a:lnTo>
                    <a:lnTo>
                      <a:pt x="983" y="512"/>
                    </a:lnTo>
                    <a:lnTo>
                      <a:pt x="985" y="519"/>
                    </a:lnTo>
                    <a:lnTo>
                      <a:pt x="984" y="526"/>
                    </a:lnTo>
                    <a:lnTo>
                      <a:pt x="978" y="533"/>
                    </a:lnTo>
                    <a:lnTo>
                      <a:pt x="976" y="543"/>
                    </a:lnTo>
                    <a:lnTo>
                      <a:pt x="978" y="545"/>
                    </a:lnTo>
                    <a:lnTo>
                      <a:pt x="982" y="547"/>
                    </a:lnTo>
                    <a:lnTo>
                      <a:pt x="985" y="550"/>
                    </a:lnTo>
                    <a:lnTo>
                      <a:pt x="988" y="562"/>
                    </a:lnTo>
                    <a:lnTo>
                      <a:pt x="987" y="566"/>
                    </a:lnTo>
                    <a:lnTo>
                      <a:pt x="982" y="571"/>
                    </a:lnTo>
                    <a:lnTo>
                      <a:pt x="982" y="573"/>
                    </a:lnTo>
                    <a:lnTo>
                      <a:pt x="985" y="580"/>
                    </a:lnTo>
                    <a:lnTo>
                      <a:pt x="980" y="587"/>
                    </a:lnTo>
                    <a:lnTo>
                      <a:pt x="978" y="590"/>
                    </a:lnTo>
                    <a:lnTo>
                      <a:pt x="968" y="596"/>
                    </a:lnTo>
                    <a:lnTo>
                      <a:pt x="957" y="603"/>
                    </a:lnTo>
                    <a:lnTo>
                      <a:pt x="952" y="605"/>
                    </a:lnTo>
                    <a:lnTo>
                      <a:pt x="946" y="607"/>
                    </a:lnTo>
                    <a:lnTo>
                      <a:pt x="940" y="608"/>
                    </a:lnTo>
                    <a:lnTo>
                      <a:pt x="934" y="608"/>
                    </a:lnTo>
                    <a:lnTo>
                      <a:pt x="932" y="607"/>
                    </a:lnTo>
                    <a:lnTo>
                      <a:pt x="927" y="606"/>
                    </a:lnTo>
                    <a:lnTo>
                      <a:pt x="918" y="602"/>
                    </a:lnTo>
                    <a:lnTo>
                      <a:pt x="910" y="597"/>
                    </a:lnTo>
                    <a:lnTo>
                      <a:pt x="905" y="597"/>
                    </a:lnTo>
                    <a:lnTo>
                      <a:pt x="901" y="596"/>
                    </a:lnTo>
                    <a:lnTo>
                      <a:pt x="895" y="597"/>
                    </a:lnTo>
                    <a:lnTo>
                      <a:pt x="891" y="598"/>
                    </a:lnTo>
                    <a:lnTo>
                      <a:pt x="890" y="601"/>
                    </a:lnTo>
                    <a:lnTo>
                      <a:pt x="891" y="602"/>
                    </a:lnTo>
                    <a:lnTo>
                      <a:pt x="890" y="603"/>
                    </a:lnTo>
                    <a:lnTo>
                      <a:pt x="880" y="608"/>
                    </a:lnTo>
                    <a:lnTo>
                      <a:pt x="874" y="611"/>
                    </a:lnTo>
                    <a:lnTo>
                      <a:pt x="871" y="612"/>
                    </a:lnTo>
                    <a:lnTo>
                      <a:pt x="869" y="611"/>
                    </a:lnTo>
                    <a:lnTo>
                      <a:pt x="866" y="611"/>
                    </a:lnTo>
                    <a:lnTo>
                      <a:pt x="863" y="611"/>
                    </a:lnTo>
                    <a:lnTo>
                      <a:pt x="858" y="613"/>
                    </a:lnTo>
                    <a:lnTo>
                      <a:pt x="849" y="616"/>
                    </a:lnTo>
                    <a:lnTo>
                      <a:pt x="842" y="614"/>
                    </a:lnTo>
                    <a:lnTo>
                      <a:pt x="841" y="607"/>
                    </a:lnTo>
                    <a:lnTo>
                      <a:pt x="830" y="613"/>
                    </a:lnTo>
                    <a:lnTo>
                      <a:pt x="824" y="613"/>
                    </a:lnTo>
                    <a:lnTo>
                      <a:pt x="823" y="613"/>
                    </a:lnTo>
                    <a:lnTo>
                      <a:pt x="814" y="625"/>
                    </a:lnTo>
                    <a:lnTo>
                      <a:pt x="813" y="626"/>
                    </a:lnTo>
                    <a:lnTo>
                      <a:pt x="811" y="625"/>
                    </a:lnTo>
                    <a:lnTo>
                      <a:pt x="804" y="623"/>
                    </a:lnTo>
                    <a:lnTo>
                      <a:pt x="796" y="622"/>
                    </a:lnTo>
                    <a:lnTo>
                      <a:pt x="788" y="619"/>
                    </a:lnTo>
                    <a:lnTo>
                      <a:pt x="783" y="619"/>
                    </a:lnTo>
                    <a:lnTo>
                      <a:pt x="780" y="619"/>
                    </a:lnTo>
                    <a:lnTo>
                      <a:pt x="776" y="622"/>
                    </a:lnTo>
                    <a:lnTo>
                      <a:pt x="770" y="624"/>
                    </a:lnTo>
                    <a:lnTo>
                      <a:pt x="769" y="626"/>
                    </a:lnTo>
                    <a:lnTo>
                      <a:pt x="768" y="630"/>
                    </a:lnTo>
                    <a:lnTo>
                      <a:pt x="765" y="634"/>
                    </a:lnTo>
                    <a:lnTo>
                      <a:pt x="761" y="636"/>
                    </a:lnTo>
                    <a:lnTo>
                      <a:pt x="758" y="636"/>
                    </a:lnTo>
                    <a:lnTo>
                      <a:pt x="756" y="636"/>
                    </a:lnTo>
                    <a:lnTo>
                      <a:pt x="754" y="635"/>
                    </a:lnTo>
                    <a:lnTo>
                      <a:pt x="751" y="634"/>
                    </a:lnTo>
                    <a:lnTo>
                      <a:pt x="748" y="633"/>
                    </a:lnTo>
                    <a:lnTo>
                      <a:pt x="746" y="634"/>
                    </a:lnTo>
                    <a:lnTo>
                      <a:pt x="739" y="642"/>
                    </a:lnTo>
                    <a:lnTo>
                      <a:pt x="736" y="643"/>
                    </a:lnTo>
                    <a:lnTo>
                      <a:pt x="733" y="637"/>
                    </a:lnTo>
                    <a:lnTo>
                      <a:pt x="731" y="632"/>
                    </a:lnTo>
                    <a:lnTo>
                      <a:pt x="727" y="626"/>
                    </a:lnTo>
                    <a:lnTo>
                      <a:pt x="726" y="621"/>
                    </a:lnTo>
                    <a:lnTo>
                      <a:pt x="725" y="618"/>
                    </a:lnTo>
                    <a:lnTo>
                      <a:pt x="723" y="617"/>
                    </a:lnTo>
                    <a:lnTo>
                      <a:pt x="713" y="616"/>
                    </a:lnTo>
                    <a:lnTo>
                      <a:pt x="709" y="615"/>
                    </a:lnTo>
                    <a:lnTo>
                      <a:pt x="708" y="613"/>
                    </a:lnTo>
                    <a:lnTo>
                      <a:pt x="705" y="608"/>
                    </a:lnTo>
                    <a:lnTo>
                      <a:pt x="705" y="606"/>
                    </a:lnTo>
                    <a:lnTo>
                      <a:pt x="702" y="603"/>
                    </a:lnTo>
                    <a:lnTo>
                      <a:pt x="695" y="596"/>
                    </a:lnTo>
                    <a:lnTo>
                      <a:pt x="689" y="595"/>
                    </a:lnTo>
                    <a:lnTo>
                      <a:pt x="686" y="593"/>
                    </a:lnTo>
                    <a:lnTo>
                      <a:pt x="684" y="593"/>
                    </a:lnTo>
                    <a:lnTo>
                      <a:pt x="680" y="592"/>
                    </a:lnTo>
                    <a:lnTo>
                      <a:pt x="677" y="594"/>
                    </a:lnTo>
                    <a:lnTo>
                      <a:pt x="675" y="593"/>
                    </a:lnTo>
                    <a:lnTo>
                      <a:pt x="672" y="592"/>
                    </a:lnTo>
                    <a:lnTo>
                      <a:pt x="671" y="591"/>
                    </a:lnTo>
                    <a:lnTo>
                      <a:pt x="668" y="592"/>
                    </a:lnTo>
                    <a:lnTo>
                      <a:pt x="665" y="596"/>
                    </a:lnTo>
                    <a:lnTo>
                      <a:pt x="664" y="595"/>
                    </a:lnTo>
                    <a:lnTo>
                      <a:pt x="662" y="593"/>
                    </a:lnTo>
                    <a:lnTo>
                      <a:pt x="659" y="595"/>
                    </a:lnTo>
                    <a:lnTo>
                      <a:pt x="655" y="594"/>
                    </a:lnTo>
                    <a:lnTo>
                      <a:pt x="653" y="596"/>
                    </a:lnTo>
                    <a:lnTo>
                      <a:pt x="652" y="598"/>
                    </a:lnTo>
                    <a:lnTo>
                      <a:pt x="650" y="599"/>
                    </a:lnTo>
                    <a:lnTo>
                      <a:pt x="648" y="597"/>
                    </a:lnTo>
                    <a:lnTo>
                      <a:pt x="647" y="597"/>
                    </a:lnTo>
                    <a:lnTo>
                      <a:pt x="641" y="602"/>
                    </a:lnTo>
                    <a:lnTo>
                      <a:pt x="637" y="602"/>
                    </a:lnTo>
                    <a:lnTo>
                      <a:pt x="632" y="608"/>
                    </a:lnTo>
                    <a:lnTo>
                      <a:pt x="628" y="608"/>
                    </a:lnTo>
                    <a:lnTo>
                      <a:pt x="626" y="611"/>
                    </a:lnTo>
                    <a:lnTo>
                      <a:pt x="624" y="614"/>
                    </a:lnTo>
                    <a:lnTo>
                      <a:pt x="623" y="615"/>
                    </a:lnTo>
                    <a:lnTo>
                      <a:pt x="621" y="617"/>
                    </a:lnTo>
                    <a:lnTo>
                      <a:pt x="617" y="617"/>
                    </a:lnTo>
                    <a:lnTo>
                      <a:pt x="617" y="625"/>
                    </a:lnTo>
                    <a:lnTo>
                      <a:pt x="619" y="633"/>
                    </a:lnTo>
                    <a:lnTo>
                      <a:pt x="620" y="639"/>
                    </a:lnTo>
                    <a:lnTo>
                      <a:pt x="620" y="645"/>
                    </a:lnTo>
                    <a:lnTo>
                      <a:pt x="619" y="648"/>
                    </a:lnTo>
                    <a:lnTo>
                      <a:pt x="617" y="653"/>
                    </a:lnTo>
                    <a:lnTo>
                      <a:pt x="616" y="655"/>
                    </a:lnTo>
                    <a:lnTo>
                      <a:pt x="614" y="657"/>
                    </a:lnTo>
                    <a:lnTo>
                      <a:pt x="612" y="659"/>
                    </a:lnTo>
                    <a:lnTo>
                      <a:pt x="607" y="661"/>
                    </a:lnTo>
                    <a:lnTo>
                      <a:pt x="603" y="665"/>
                    </a:lnTo>
                    <a:lnTo>
                      <a:pt x="601" y="667"/>
                    </a:lnTo>
                    <a:lnTo>
                      <a:pt x="599" y="669"/>
                    </a:lnTo>
                    <a:lnTo>
                      <a:pt x="597" y="673"/>
                    </a:lnTo>
                    <a:lnTo>
                      <a:pt x="596" y="677"/>
                    </a:lnTo>
                    <a:lnTo>
                      <a:pt x="591" y="679"/>
                    </a:lnTo>
                    <a:lnTo>
                      <a:pt x="593" y="681"/>
                    </a:lnTo>
                    <a:lnTo>
                      <a:pt x="595" y="681"/>
                    </a:lnTo>
                    <a:lnTo>
                      <a:pt x="600" y="688"/>
                    </a:lnTo>
                    <a:lnTo>
                      <a:pt x="600" y="696"/>
                    </a:lnTo>
                    <a:lnTo>
                      <a:pt x="597" y="698"/>
                    </a:lnTo>
                    <a:lnTo>
                      <a:pt x="596" y="699"/>
                    </a:lnTo>
                    <a:lnTo>
                      <a:pt x="595" y="701"/>
                    </a:lnTo>
                    <a:lnTo>
                      <a:pt x="592" y="708"/>
                    </a:lnTo>
                    <a:lnTo>
                      <a:pt x="592" y="716"/>
                    </a:lnTo>
                    <a:lnTo>
                      <a:pt x="590" y="720"/>
                    </a:lnTo>
                    <a:lnTo>
                      <a:pt x="589" y="732"/>
                    </a:lnTo>
                    <a:lnTo>
                      <a:pt x="584" y="738"/>
                    </a:lnTo>
                    <a:lnTo>
                      <a:pt x="581" y="741"/>
                    </a:lnTo>
                    <a:lnTo>
                      <a:pt x="575" y="750"/>
                    </a:lnTo>
                    <a:lnTo>
                      <a:pt x="574" y="752"/>
                    </a:lnTo>
                    <a:lnTo>
                      <a:pt x="572" y="753"/>
                    </a:lnTo>
                    <a:lnTo>
                      <a:pt x="570" y="752"/>
                    </a:lnTo>
                    <a:lnTo>
                      <a:pt x="570" y="744"/>
                    </a:lnTo>
                    <a:lnTo>
                      <a:pt x="565" y="740"/>
                    </a:lnTo>
                    <a:lnTo>
                      <a:pt x="563" y="740"/>
                    </a:lnTo>
                    <a:lnTo>
                      <a:pt x="559" y="739"/>
                    </a:lnTo>
                    <a:lnTo>
                      <a:pt x="553" y="736"/>
                    </a:lnTo>
                    <a:lnTo>
                      <a:pt x="530" y="735"/>
                    </a:lnTo>
                    <a:lnTo>
                      <a:pt x="519" y="739"/>
                    </a:lnTo>
                    <a:lnTo>
                      <a:pt x="514" y="742"/>
                    </a:lnTo>
                    <a:lnTo>
                      <a:pt x="497" y="756"/>
                    </a:lnTo>
                    <a:lnTo>
                      <a:pt x="487" y="759"/>
                    </a:lnTo>
                    <a:lnTo>
                      <a:pt x="480" y="766"/>
                    </a:lnTo>
                    <a:lnTo>
                      <a:pt x="475" y="769"/>
                    </a:lnTo>
                    <a:lnTo>
                      <a:pt x="466" y="779"/>
                    </a:lnTo>
                    <a:lnTo>
                      <a:pt x="462" y="781"/>
                    </a:lnTo>
                    <a:lnTo>
                      <a:pt x="457" y="782"/>
                    </a:lnTo>
                    <a:lnTo>
                      <a:pt x="455" y="783"/>
                    </a:lnTo>
                    <a:lnTo>
                      <a:pt x="452" y="779"/>
                    </a:lnTo>
                    <a:lnTo>
                      <a:pt x="451" y="763"/>
                    </a:lnTo>
                    <a:lnTo>
                      <a:pt x="447" y="759"/>
                    </a:lnTo>
                    <a:lnTo>
                      <a:pt x="443" y="759"/>
                    </a:lnTo>
                    <a:lnTo>
                      <a:pt x="439" y="757"/>
                    </a:lnTo>
                    <a:lnTo>
                      <a:pt x="434" y="760"/>
                    </a:lnTo>
                    <a:lnTo>
                      <a:pt x="427" y="769"/>
                    </a:lnTo>
                    <a:lnTo>
                      <a:pt x="423" y="772"/>
                    </a:lnTo>
                    <a:lnTo>
                      <a:pt x="414" y="769"/>
                    </a:lnTo>
                    <a:lnTo>
                      <a:pt x="414" y="768"/>
                    </a:lnTo>
                    <a:lnTo>
                      <a:pt x="418" y="766"/>
                    </a:lnTo>
                    <a:lnTo>
                      <a:pt x="418" y="763"/>
                    </a:lnTo>
                    <a:lnTo>
                      <a:pt x="410" y="759"/>
                    </a:lnTo>
                    <a:lnTo>
                      <a:pt x="409" y="759"/>
                    </a:lnTo>
                    <a:lnTo>
                      <a:pt x="406" y="761"/>
                    </a:lnTo>
                    <a:lnTo>
                      <a:pt x="397" y="761"/>
                    </a:lnTo>
                    <a:lnTo>
                      <a:pt x="389" y="767"/>
                    </a:lnTo>
                    <a:lnTo>
                      <a:pt x="388" y="767"/>
                    </a:lnTo>
                    <a:lnTo>
                      <a:pt x="385" y="764"/>
                    </a:lnTo>
                    <a:lnTo>
                      <a:pt x="378" y="764"/>
                    </a:lnTo>
                    <a:lnTo>
                      <a:pt x="366" y="770"/>
                    </a:lnTo>
                    <a:lnTo>
                      <a:pt x="352" y="761"/>
                    </a:lnTo>
                    <a:lnTo>
                      <a:pt x="347" y="761"/>
                    </a:lnTo>
                    <a:lnTo>
                      <a:pt x="343" y="761"/>
                    </a:lnTo>
                    <a:lnTo>
                      <a:pt x="340" y="759"/>
                    </a:lnTo>
                    <a:lnTo>
                      <a:pt x="337" y="756"/>
                    </a:lnTo>
                    <a:lnTo>
                      <a:pt x="334" y="748"/>
                    </a:lnTo>
                    <a:lnTo>
                      <a:pt x="331" y="741"/>
                    </a:lnTo>
                    <a:lnTo>
                      <a:pt x="331" y="731"/>
                    </a:lnTo>
                    <a:lnTo>
                      <a:pt x="325" y="730"/>
                    </a:lnTo>
                    <a:lnTo>
                      <a:pt x="322" y="723"/>
                    </a:lnTo>
                    <a:lnTo>
                      <a:pt x="310" y="720"/>
                    </a:lnTo>
                    <a:lnTo>
                      <a:pt x="304" y="716"/>
                    </a:lnTo>
                    <a:lnTo>
                      <a:pt x="301" y="716"/>
                    </a:lnTo>
                    <a:lnTo>
                      <a:pt x="296" y="712"/>
                    </a:lnTo>
                    <a:lnTo>
                      <a:pt x="288" y="702"/>
                    </a:lnTo>
                    <a:lnTo>
                      <a:pt x="281" y="701"/>
                    </a:lnTo>
                    <a:lnTo>
                      <a:pt x="278" y="699"/>
                    </a:lnTo>
                    <a:lnTo>
                      <a:pt x="273" y="702"/>
                    </a:lnTo>
                    <a:lnTo>
                      <a:pt x="272" y="705"/>
                    </a:lnTo>
                    <a:lnTo>
                      <a:pt x="271" y="710"/>
                    </a:lnTo>
                    <a:lnTo>
                      <a:pt x="265" y="722"/>
                    </a:lnTo>
                    <a:lnTo>
                      <a:pt x="258" y="729"/>
                    </a:lnTo>
                    <a:lnTo>
                      <a:pt x="257" y="739"/>
                    </a:lnTo>
                    <a:lnTo>
                      <a:pt x="255" y="741"/>
                    </a:lnTo>
                    <a:lnTo>
                      <a:pt x="244" y="742"/>
                    </a:lnTo>
                    <a:lnTo>
                      <a:pt x="242" y="747"/>
                    </a:lnTo>
                    <a:lnTo>
                      <a:pt x="239" y="750"/>
                    </a:lnTo>
                    <a:lnTo>
                      <a:pt x="233" y="757"/>
                    </a:lnTo>
                    <a:lnTo>
                      <a:pt x="234" y="760"/>
                    </a:lnTo>
                    <a:lnTo>
                      <a:pt x="239" y="763"/>
                    </a:lnTo>
                    <a:lnTo>
                      <a:pt x="238" y="768"/>
                    </a:lnTo>
                    <a:lnTo>
                      <a:pt x="236" y="769"/>
                    </a:lnTo>
                    <a:lnTo>
                      <a:pt x="228" y="770"/>
                    </a:lnTo>
                    <a:lnTo>
                      <a:pt x="224" y="773"/>
                    </a:lnTo>
                    <a:lnTo>
                      <a:pt x="221" y="775"/>
                    </a:lnTo>
                    <a:lnTo>
                      <a:pt x="216" y="775"/>
                    </a:lnTo>
                    <a:lnTo>
                      <a:pt x="205" y="780"/>
                    </a:lnTo>
                    <a:lnTo>
                      <a:pt x="195" y="767"/>
                    </a:lnTo>
                    <a:lnTo>
                      <a:pt x="193" y="764"/>
                    </a:lnTo>
                    <a:lnTo>
                      <a:pt x="196" y="761"/>
                    </a:lnTo>
                    <a:lnTo>
                      <a:pt x="196" y="760"/>
                    </a:lnTo>
                    <a:lnTo>
                      <a:pt x="192" y="758"/>
                    </a:lnTo>
                    <a:lnTo>
                      <a:pt x="191" y="758"/>
                    </a:lnTo>
                    <a:lnTo>
                      <a:pt x="190" y="753"/>
                    </a:lnTo>
                    <a:lnTo>
                      <a:pt x="188" y="753"/>
                    </a:lnTo>
                    <a:lnTo>
                      <a:pt x="184" y="754"/>
                    </a:lnTo>
                    <a:lnTo>
                      <a:pt x="181" y="754"/>
                    </a:lnTo>
                    <a:lnTo>
                      <a:pt x="180" y="754"/>
                    </a:lnTo>
                    <a:lnTo>
                      <a:pt x="177" y="751"/>
                    </a:lnTo>
                    <a:lnTo>
                      <a:pt x="176" y="750"/>
                    </a:lnTo>
                    <a:lnTo>
                      <a:pt x="167" y="744"/>
                    </a:lnTo>
                    <a:lnTo>
                      <a:pt x="161" y="741"/>
                    </a:lnTo>
                    <a:lnTo>
                      <a:pt x="158" y="736"/>
                    </a:lnTo>
                    <a:lnTo>
                      <a:pt x="153" y="726"/>
                    </a:lnTo>
                    <a:lnTo>
                      <a:pt x="153" y="713"/>
                    </a:lnTo>
                    <a:lnTo>
                      <a:pt x="150" y="708"/>
                    </a:lnTo>
                    <a:lnTo>
                      <a:pt x="146" y="709"/>
                    </a:lnTo>
                    <a:lnTo>
                      <a:pt x="138" y="709"/>
                    </a:lnTo>
                    <a:lnTo>
                      <a:pt x="130" y="702"/>
                    </a:lnTo>
                    <a:lnTo>
                      <a:pt x="127" y="702"/>
                    </a:lnTo>
                    <a:lnTo>
                      <a:pt x="119" y="715"/>
                    </a:lnTo>
                    <a:lnTo>
                      <a:pt x="118" y="719"/>
                    </a:lnTo>
                    <a:lnTo>
                      <a:pt x="115" y="721"/>
                    </a:lnTo>
                    <a:lnTo>
                      <a:pt x="114" y="729"/>
                    </a:lnTo>
                    <a:lnTo>
                      <a:pt x="113" y="732"/>
                    </a:lnTo>
                    <a:lnTo>
                      <a:pt x="112" y="738"/>
                    </a:lnTo>
                    <a:lnTo>
                      <a:pt x="105" y="744"/>
                    </a:lnTo>
                    <a:lnTo>
                      <a:pt x="104" y="752"/>
                    </a:lnTo>
                    <a:lnTo>
                      <a:pt x="98" y="761"/>
                    </a:lnTo>
                    <a:lnTo>
                      <a:pt x="93" y="766"/>
                    </a:lnTo>
                    <a:lnTo>
                      <a:pt x="89" y="771"/>
                    </a:lnTo>
                    <a:lnTo>
                      <a:pt x="84" y="775"/>
                    </a:lnTo>
                    <a:lnTo>
                      <a:pt x="78" y="780"/>
                    </a:lnTo>
                    <a:lnTo>
                      <a:pt x="72" y="784"/>
                    </a:lnTo>
                    <a:lnTo>
                      <a:pt x="66" y="788"/>
                    </a:lnTo>
                    <a:lnTo>
                      <a:pt x="60" y="792"/>
                    </a:lnTo>
                    <a:lnTo>
                      <a:pt x="55" y="798"/>
                    </a:lnTo>
                    <a:lnTo>
                      <a:pt x="51" y="803"/>
                    </a:lnTo>
                    <a:lnTo>
                      <a:pt x="48" y="811"/>
                    </a:lnTo>
                    <a:lnTo>
                      <a:pt x="44" y="814"/>
                    </a:lnTo>
                    <a:lnTo>
                      <a:pt x="40" y="818"/>
                    </a:lnTo>
                    <a:lnTo>
                      <a:pt x="40" y="823"/>
                    </a:lnTo>
                    <a:lnTo>
                      <a:pt x="37" y="829"/>
                    </a:lnTo>
                    <a:lnTo>
                      <a:pt x="30" y="829"/>
                    </a:lnTo>
                    <a:lnTo>
                      <a:pt x="26" y="831"/>
                    </a:lnTo>
                    <a:lnTo>
                      <a:pt x="22" y="831"/>
                    </a:lnTo>
                    <a:lnTo>
                      <a:pt x="13" y="834"/>
                    </a:lnTo>
                    <a:lnTo>
                      <a:pt x="11" y="834"/>
                    </a:lnTo>
                    <a:lnTo>
                      <a:pt x="11" y="841"/>
                    </a:lnTo>
                    <a:lnTo>
                      <a:pt x="13" y="843"/>
                    </a:lnTo>
                    <a:lnTo>
                      <a:pt x="20" y="844"/>
                    </a:lnTo>
                    <a:lnTo>
                      <a:pt x="22" y="850"/>
                    </a:lnTo>
                    <a:lnTo>
                      <a:pt x="19" y="854"/>
                    </a:lnTo>
                    <a:lnTo>
                      <a:pt x="15" y="854"/>
                    </a:lnTo>
                    <a:lnTo>
                      <a:pt x="11" y="850"/>
                    </a:lnTo>
                    <a:lnTo>
                      <a:pt x="8" y="849"/>
                    </a:lnTo>
                    <a:lnTo>
                      <a:pt x="3" y="850"/>
                    </a:lnTo>
                    <a:lnTo>
                      <a:pt x="0" y="853"/>
                    </a:lnTo>
                    <a:lnTo>
                      <a:pt x="0" y="861"/>
                    </a:lnTo>
                    <a:lnTo>
                      <a:pt x="6" y="870"/>
                    </a:lnTo>
                    <a:lnTo>
                      <a:pt x="8" y="881"/>
                    </a:lnTo>
                    <a:lnTo>
                      <a:pt x="16" y="877"/>
                    </a:lnTo>
                    <a:lnTo>
                      <a:pt x="20" y="875"/>
                    </a:lnTo>
                    <a:lnTo>
                      <a:pt x="21" y="873"/>
                    </a:lnTo>
                    <a:lnTo>
                      <a:pt x="24" y="871"/>
                    </a:lnTo>
                    <a:lnTo>
                      <a:pt x="27" y="866"/>
                    </a:lnTo>
                    <a:lnTo>
                      <a:pt x="29" y="865"/>
                    </a:lnTo>
                    <a:lnTo>
                      <a:pt x="34" y="865"/>
                    </a:lnTo>
                    <a:lnTo>
                      <a:pt x="39" y="866"/>
                    </a:lnTo>
                    <a:lnTo>
                      <a:pt x="43" y="872"/>
                    </a:lnTo>
                    <a:lnTo>
                      <a:pt x="46" y="876"/>
                    </a:lnTo>
                    <a:lnTo>
                      <a:pt x="47" y="880"/>
                    </a:lnTo>
                    <a:lnTo>
                      <a:pt x="48" y="883"/>
                    </a:lnTo>
                    <a:lnTo>
                      <a:pt x="51" y="891"/>
                    </a:lnTo>
                    <a:lnTo>
                      <a:pt x="55" y="901"/>
                    </a:lnTo>
                    <a:lnTo>
                      <a:pt x="55" y="902"/>
                    </a:lnTo>
                    <a:lnTo>
                      <a:pt x="54" y="903"/>
                    </a:lnTo>
                    <a:lnTo>
                      <a:pt x="60" y="906"/>
                    </a:lnTo>
                    <a:lnTo>
                      <a:pt x="61" y="907"/>
                    </a:lnTo>
                    <a:lnTo>
                      <a:pt x="63" y="911"/>
                    </a:lnTo>
                    <a:lnTo>
                      <a:pt x="64" y="913"/>
                    </a:lnTo>
                    <a:lnTo>
                      <a:pt x="64" y="915"/>
                    </a:lnTo>
                    <a:lnTo>
                      <a:pt x="57" y="925"/>
                    </a:lnTo>
                    <a:lnTo>
                      <a:pt x="57" y="928"/>
                    </a:lnTo>
                    <a:lnTo>
                      <a:pt x="57" y="929"/>
                    </a:lnTo>
                    <a:lnTo>
                      <a:pt x="56" y="934"/>
                    </a:lnTo>
                    <a:lnTo>
                      <a:pt x="57" y="936"/>
                    </a:lnTo>
                    <a:lnTo>
                      <a:pt x="61" y="938"/>
                    </a:lnTo>
                    <a:lnTo>
                      <a:pt x="62" y="942"/>
                    </a:lnTo>
                    <a:lnTo>
                      <a:pt x="62" y="943"/>
                    </a:lnTo>
                    <a:lnTo>
                      <a:pt x="61" y="944"/>
                    </a:lnTo>
                    <a:lnTo>
                      <a:pt x="55" y="946"/>
                    </a:lnTo>
                    <a:lnTo>
                      <a:pt x="50" y="948"/>
                    </a:lnTo>
                    <a:lnTo>
                      <a:pt x="42" y="949"/>
                    </a:lnTo>
                    <a:lnTo>
                      <a:pt x="40" y="950"/>
                    </a:lnTo>
                    <a:lnTo>
                      <a:pt x="40" y="955"/>
                    </a:lnTo>
                    <a:lnTo>
                      <a:pt x="39" y="956"/>
                    </a:lnTo>
                    <a:lnTo>
                      <a:pt x="35" y="959"/>
                    </a:lnTo>
                    <a:lnTo>
                      <a:pt x="33" y="963"/>
                    </a:lnTo>
                    <a:lnTo>
                      <a:pt x="33" y="968"/>
                    </a:lnTo>
                    <a:lnTo>
                      <a:pt x="34" y="976"/>
                    </a:lnTo>
                    <a:lnTo>
                      <a:pt x="35" y="977"/>
                    </a:lnTo>
                    <a:lnTo>
                      <a:pt x="36" y="982"/>
                    </a:lnTo>
                    <a:lnTo>
                      <a:pt x="39" y="992"/>
                    </a:lnTo>
                    <a:lnTo>
                      <a:pt x="41" y="999"/>
                    </a:lnTo>
                    <a:lnTo>
                      <a:pt x="43" y="1001"/>
                    </a:lnTo>
                    <a:lnTo>
                      <a:pt x="45" y="1004"/>
                    </a:lnTo>
                    <a:lnTo>
                      <a:pt x="48" y="1002"/>
                    </a:lnTo>
                    <a:lnTo>
                      <a:pt x="50" y="1000"/>
                    </a:lnTo>
                    <a:lnTo>
                      <a:pt x="52" y="1000"/>
                    </a:lnTo>
                    <a:lnTo>
                      <a:pt x="54" y="1002"/>
                    </a:lnTo>
                    <a:lnTo>
                      <a:pt x="54" y="1004"/>
                    </a:lnTo>
                    <a:lnTo>
                      <a:pt x="53" y="1016"/>
                    </a:lnTo>
                    <a:lnTo>
                      <a:pt x="51" y="1018"/>
                    </a:lnTo>
                    <a:lnTo>
                      <a:pt x="51" y="1021"/>
                    </a:lnTo>
                    <a:lnTo>
                      <a:pt x="50" y="1037"/>
                    </a:lnTo>
                    <a:lnTo>
                      <a:pt x="45" y="1044"/>
                    </a:lnTo>
                    <a:lnTo>
                      <a:pt x="44" y="1047"/>
                    </a:lnTo>
                    <a:lnTo>
                      <a:pt x="44" y="1049"/>
                    </a:lnTo>
                    <a:lnTo>
                      <a:pt x="48" y="1052"/>
                    </a:lnTo>
                    <a:lnTo>
                      <a:pt x="51" y="1057"/>
                    </a:lnTo>
                    <a:lnTo>
                      <a:pt x="51" y="1060"/>
                    </a:lnTo>
                    <a:lnTo>
                      <a:pt x="50" y="1063"/>
                    </a:lnTo>
                    <a:lnTo>
                      <a:pt x="53" y="1068"/>
                    </a:lnTo>
                    <a:lnTo>
                      <a:pt x="62" y="1073"/>
                    </a:lnTo>
                    <a:lnTo>
                      <a:pt x="66" y="1078"/>
                    </a:lnTo>
                    <a:lnTo>
                      <a:pt x="66" y="1080"/>
                    </a:lnTo>
                    <a:lnTo>
                      <a:pt x="65" y="1083"/>
                    </a:lnTo>
                    <a:lnTo>
                      <a:pt x="66" y="1085"/>
                    </a:lnTo>
                    <a:lnTo>
                      <a:pt x="67" y="1088"/>
                    </a:lnTo>
                    <a:lnTo>
                      <a:pt x="68" y="1089"/>
                    </a:lnTo>
                    <a:lnTo>
                      <a:pt x="75" y="1089"/>
                    </a:lnTo>
                    <a:lnTo>
                      <a:pt x="85" y="1090"/>
                    </a:lnTo>
                    <a:lnTo>
                      <a:pt x="95" y="1094"/>
                    </a:lnTo>
                    <a:lnTo>
                      <a:pt x="106" y="1091"/>
                    </a:lnTo>
                    <a:lnTo>
                      <a:pt x="117" y="1091"/>
                    </a:lnTo>
                    <a:lnTo>
                      <a:pt x="122" y="1093"/>
                    </a:lnTo>
                    <a:lnTo>
                      <a:pt x="134" y="1094"/>
                    </a:lnTo>
                    <a:lnTo>
                      <a:pt x="143" y="1091"/>
                    </a:lnTo>
                    <a:lnTo>
                      <a:pt x="149" y="1090"/>
                    </a:lnTo>
                    <a:lnTo>
                      <a:pt x="156" y="1085"/>
                    </a:lnTo>
                    <a:lnTo>
                      <a:pt x="157" y="1077"/>
                    </a:lnTo>
                    <a:lnTo>
                      <a:pt x="158" y="1074"/>
                    </a:lnTo>
                    <a:lnTo>
                      <a:pt x="167" y="1066"/>
                    </a:lnTo>
                    <a:lnTo>
                      <a:pt x="168" y="1062"/>
                    </a:lnTo>
                    <a:lnTo>
                      <a:pt x="170" y="1061"/>
                    </a:lnTo>
                    <a:lnTo>
                      <a:pt x="176" y="1052"/>
                    </a:lnTo>
                    <a:lnTo>
                      <a:pt x="177" y="1049"/>
                    </a:lnTo>
                    <a:lnTo>
                      <a:pt x="178" y="1048"/>
                    </a:lnTo>
                    <a:lnTo>
                      <a:pt x="181" y="1048"/>
                    </a:lnTo>
                    <a:lnTo>
                      <a:pt x="189" y="1047"/>
                    </a:lnTo>
                    <a:lnTo>
                      <a:pt x="197" y="1050"/>
                    </a:lnTo>
                    <a:lnTo>
                      <a:pt x="201" y="1051"/>
                    </a:lnTo>
                    <a:lnTo>
                      <a:pt x="205" y="1054"/>
                    </a:lnTo>
                    <a:lnTo>
                      <a:pt x="208" y="1057"/>
                    </a:lnTo>
                    <a:lnTo>
                      <a:pt x="215" y="1059"/>
                    </a:lnTo>
                    <a:lnTo>
                      <a:pt x="216" y="1058"/>
                    </a:lnTo>
                    <a:lnTo>
                      <a:pt x="219" y="1057"/>
                    </a:lnTo>
                    <a:lnTo>
                      <a:pt x="221" y="1057"/>
                    </a:lnTo>
                    <a:lnTo>
                      <a:pt x="229" y="1061"/>
                    </a:lnTo>
                    <a:lnTo>
                      <a:pt x="232" y="1059"/>
                    </a:lnTo>
                    <a:lnTo>
                      <a:pt x="234" y="1059"/>
                    </a:lnTo>
                    <a:lnTo>
                      <a:pt x="237" y="1059"/>
                    </a:lnTo>
                    <a:lnTo>
                      <a:pt x="239" y="1061"/>
                    </a:lnTo>
                    <a:lnTo>
                      <a:pt x="248" y="1064"/>
                    </a:lnTo>
                    <a:lnTo>
                      <a:pt x="250" y="1064"/>
                    </a:lnTo>
                    <a:lnTo>
                      <a:pt x="254" y="1062"/>
                    </a:lnTo>
                    <a:lnTo>
                      <a:pt x="259" y="1062"/>
                    </a:lnTo>
                    <a:lnTo>
                      <a:pt x="261" y="1060"/>
                    </a:lnTo>
                    <a:lnTo>
                      <a:pt x="264" y="1058"/>
                    </a:lnTo>
                    <a:lnTo>
                      <a:pt x="264" y="1056"/>
                    </a:lnTo>
                    <a:lnTo>
                      <a:pt x="265" y="1053"/>
                    </a:lnTo>
                    <a:lnTo>
                      <a:pt x="264" y="1048"/>
                    </a:lnTo>
                    <a:lnTo>
                      <a:pt x="268" y="1046"/>
                    </a:lnTo>
                    <a:lnTo>
                      <a:pt x="276" y="1029"/>
                    </a:lnTo>
                    <a:lnTo>
                      <a:pt x="278" y="1021"/>
                    </a:lnTo>
                    <a:lnTo>
                      <a:pt x="282" y="1021"/>
                    </a:lnTo>
                    <a:lnTo>
                      <a:pt x="285" y="1022"/>
                    </a:lnTo>
                    <a:lnTo>
                      <a:pt x="289" y="1025"/>
                    </a:lnTo>
                    <a:lnTo>
                      <a:pt x="293" y="1039"/>
                    </a:lnTo>
                    <a:lnTo>
                      <a:pt x="299" y="1049"/>
                    </a:lnTo>
                    <a:lnTo>
                      <a:pt x="296" y="1059"/>
                    </a:lnTo>
                    <a:lnTo>
                      <a:pt x="295" y="1062"/>
                    </a:lnTo>
                    <a:lnTo>
                      <a:pt x="295" y="1067"/>
                    </a:lnTo>
                    <a:lnTo>
                      <a:pt x="299" y="1069"/>
                    </a:lnTo>
                    <a:lnTo>
                      <a:pt x="306" y="1078"/>
                    </a:lnTo>
                    <a:lnTo>
                      <a:pt x="311" y="1075"/>
                    </a:lnTo>
                    <a:lnTo>
                      <a:pt x="324" y="1075"/>
                    </a:lnTo>
                    <a:lnTo>
                      <a:pt x="329" y="1074"/>
                    </a:lnTo>
                    <a:lnTo>
                      <a:pt x="332" y="1074"/>
                    </a:lnTo>
                    <a:lnTo>
                      <a:pt x="334" y="1078"/>
                    </a:lnTo>
                    <a:lnTo>
                      <a:pt x="338" y="1085"/>
                    </a:lnTo>
                    <a:lnTo>
                      <a:pt x="336" y="1092"/>
                    </a:lnTo>
                    <a:lnTo>
                      <a:pt x="340" y="1094"/>
                    </a:lnTo>
                    <a:lnTo>
                      <a:pt x="337" y="1100"/>
                    </a:lnTo>
                    <a:lnTo>
                      <a:pt x="338" y="1105"/>
                    </a:lnTo>
                    <a:lnTo>
                      <a:pt x="341" y="1105"/>
                    </a:lnTo>
                    <a:lnTo>
                      <a:pt x="345" y="1106"/>
                    </a:lnTo>
                    <a:lnTo>
                      <a:pt x="348" y="1109"/>
                    </a:lnTo>
                    <a:lnTo>
                      <a:pt x="351" y="1113"/>
                    </a:lnTo>
                    <a:lnTo>
                      <a:pt x="358" y="1124"/>
                    </a:lnTo>
                    <a:lnTo>
                      <a:pt x="360" y="1126"/>
                    </a:lnTo>
                    <a:lnTo>
                      <a:pt x="360" y="1130"/>
                    </a:lnTo>
                    <a:lnTo>
                      <a:pt x="360" y="1131"/>
                    </a:lnTo>
                    <a:lnTo>
                      <a:pt x="358" y="1133"/>
                    </a:lnTo>
                    <a:lnTo>
                      <a:pt x="357" y="1134"/>
                    </a:lnTo>
                    <a:lnTo>
                      <a:pt x="356" y="1139"/>
                    </a:lnTo>
                    <a:lnTo>
                      <a:pt x="358" y="1140"/>
                    </a:lnTo>
                    <a:lnTo>
                      <a:pt x="360" y="1142"/>
                    </a:lnTo>
                    <a:lnTo>
                      <a:pt x="361" y="1143"/>
                    </a:lnTo>
                    <a:lnTo>
                      <a:pt x="366" y="1145"/>
                    </a:lnTo>
                    <a:lnTo>
                      <a:pt x="368" y="1146"/>
                    </a:lnTo>
                    <a:lnTo>
                      <a:pt x="369" y="1147"/>
                    </a:lnTo>
                    <a:lnTo>
                      <a:pt x="369" y="1155"/>
                    </a:lnTo>
                    <a:lnTo>
                      <a:pt x="369" y="1158"/>
                    </a:lnTo>
                    <a:lnTo>
                      <a:pt x="367" y="1160"/>
                    </a:lnTo>
                    <a:lnTo>
                      <a:pt x="367" y="1161"/>
                    </a:lnTo>
                    <a:lnTo>
                      <a:pt x="368" y="1163"/>
                    </a:lnTo>
                    <a:lnTo>
                      <a:pt x="373" y="1167"/>
                    </a:lnTo>
                    <a:lnTo>
                      <a:pt x="375" y="1172"/>
                    </a:lnTo>
                    <a:lnTo>
                      <a:pt x="374" y="1174"/>
                    </a:lnTo>
                    <a:lnTo>
                      <a:pt x="374" y="1175"/>
                    </a:lnTo>
                    <a:lnTo>
                      <a:pt x="368" y="1178"/>
                    </a:lnTo>
                    <a:lnTo>
                      <a:pt x="368" y="1180"/>
                    </a:lnTo>
                    <a:lnTo>
                      <a:pt x="367" y="1180"/>
                    </a:lnTo>
                    <a:lnTo>
                      <a:pt x="366" y="1180"/>
                    </a:lnTo>
                    <a:lnTo>
                      <a:pt x="365" y="1182"/>
                    </a:lnTo>
                    <a:lnTo>
                      <a:pt x="365" y="1186"/>
                    </a:lnTo>
                    <a:lnTo>
                      <a:pt x="365" y="1187"/>
                    </a:lnTo>
                    <a:lnTo>
                      <a:pt x="360" y="1189"/>
                    </a:lnTo>
                    <a:lnTo>
                      <a:pt x="352" y="1189"/>
                    </a:lnTo>
                    <a:lnTo>
                      <a:pt x="342" y="1194"/>
                    </a:lnTo>
                    <a:lnTo>
                      <a:pt x="342" y="1195"/>
                    </a:lnTo>
                    <a:lnTo>
                      <a:pt x="338" y="1196"/>
                    </a:lnTo>
                    <a:lnTo>
                      <a:pt x="338" y="1198"/>
                    </a:lnTo>
                    <a:lnTo>
                      <a:pt x="337" y="1199"/>
                    </a:lnTo>
                    <a:lnTo>
                      <a:pt x="335" y="1205"/>
                    </a:lnTo>
                    <a:lnTo>
                      <a:pt x="333" y="1208"/>
                    </a:lnTo>
                    <a:lnTo>
                      <a:pt x="330" y="1212"/>
                    </a:lnTo>
                    <a:lnTo>
                      <a:pt x="326" y="1214"/>
                    </a:lnTo>
                    <a:lnTo>
                      <a:pt x="324" y="1216"/>
                    </a:lnTo>
                    <a:lnTo>
                      <a:pt x="321" y="1220"/>
                    </a:lnTo>
                    <a:lnTo>
                      <a:pt x="322" y="1228"/>
                    </a:lnTo>
                    <a:lnTo>
                      <a:pt x="321" y="1234"/>
                    </a:lnTo>
                    <a:lnTo>
                      <a:pt x="321" y="1236"/>
                    </a:lnTo>
                    <a:lnTo>
                      <a:pt x="319" y="1239"/>
                    </a:lnTo>
                    <a:lnTo>
                      <a:pt x="319" y="1245"/>
                    </a:lnTo>
                    <a:lnTo>
                      <a:pt x="315" y="1253"/>
                    </a:lnTo>
                    <a:lnTo>
                      <a:pt x="313" y="1255"/>
                    </a:lnTo>
                    <a:lnTo>
                      <a:pt x="310" y="1258"/>
                    </a:lnTo>
                    <a:lnTo>
                      <a:pt x="310" y="1273"/>
                    </a:lnTo>
                    <a:lnTo>
                      <a:pt x="312" y="1276"/>
                    </a:lnTo>
                    <a:lnTo>
                      <a:pt x="306" y="1285"/>
                    </a:lnTo>
                    <a:lnTo>
                      <a:pt x="298" y="1291"/>
                    </a:lnTo>
                    <a:lnTo>
                      <a:pt x="286" y="1290"/>
                    </a:lnTo>
                    <a:lnTo>
                      <a:pt x="284" y="1291"/>
                    </a:lnTo>
                    <a:lnTo>
                      <a:pt x="284" y="1296"/>
                    </a:lnTo>
                    <a:lnTo>
                      <a:pt x="288" y="1303"/>
                    </a:lnTo>
                    <a:lnTo>
                      <a:pt x="288" y="1309"/>
                    </a:lnTo>
                    <a:lnTo>
                      <a:pt x="289" y="1313"/>
                    </a:lnTo>
                    <a:lnTo>
                      <a:pt x="289" y="1318"/>
                    </a:lnTo>
                    <a:lnTo>
                      <a:pt x="285" y="1322"/>
                    </a:lnTo>
                    <a:lnTo>
                      <a:pt x="284" y="1328"/>
                    </a:lnTo>
                    <a:lnTo>
                      <a:pt x="281" y="1331"/>
                    </a:lnTo>
                    <a:lnTo>
                      <a:pt x="276" y="1340"/>
                    </a:lnTo>
                    <a:lnTo>
                      <a:pt x="276" y="1344"/>
                    </a:lnTo>
                    <a:lnTo>
                      <a:pt x="275" y="1348"/>
                    </a:lnTo>
                    <a:lnTo>
                      <a:pt x="274" y="1352"/>
                    </a:lnTo>
                    <a:lnTo>
                      <a:pt x="270" y="1356"/>
                    </a:lnTo>
                    <a:lnTo>
                      <a:pt x="268" y="1359"/>
                    </a:lnTo>
                    <a:lnTo>
                      <a:pt x="274" y="1375"/>
                    </a:lnTo>
                    <a:lnTo>
                      <a:pt x="272" y="1379"/>
                    </a:lnTo>
                    <a:lnTo>
                      <a:pt x="265" y="1385"/>
                    </a:lnTo>
                    <a:lnTo>
                      <a:pt x="264" y="1401"/>
                    </a:lnTo>
                    <a:lnTo>
                      <a:pt x="260" y="1406"/>
                    </a:lnTo>
                    <a:lnTo>
                      <a:pt x="255" y="1411"/>
                    </a:lnTo>
                    <a:lnTo>
                      <a:pt x="253" y="1425"/>
                    </a:lnTo>
                    <a:lnTo>
                      <a:pt x="251" y="1430"/>
                    </a:lnTo>
                    <a:lnTo>
                      <a:pt x="250" y="1432"/>
                    </a:lnTo>
                    <a:lnTo>
                      <a:pt x="244" y="1435"/>
                    </a:lnTo>
                    <a:lnTo>
                      <a:pt x="242" y="1433"/>
                    </a:lnTo>
                    <a:lnTo>
                      <a:pt x="241" y="1429"/>
                    </a:lnTo>
                    <a:lnTo>
                      <a:pt x="238" y="1427"/>
                    </a:lnTo>
                    <a:lnTo>
                      <a:pt x="234" y="1423"/>
                    </a:lnTo>
                    <a:lnTo>
                      <a:pt x="232" y="1424"/>
                    </a:lnTo>
                    <a:lnTo>
                      <a:pt x="231" y="1425"/>
                    </a:lnTo>
                    <a:lnTo>
                      <a:pt x="230" y="1433"/>
                    </a:lnTo>
                    <a:lnTo>
                      <a:pt x="227" y="1445"/>
                    </a:lnTo>
                    <a:lnTo>
                      <a:pt x="224" y="1456"/>
                    </a:lnTo>
                    <a:lnTo>
                      <a:pt x="224" y="1467"/>
                    </a:lnTo>
                    <a:lnTo>
                      <a:pt x="227" y="1480"/>
                    </a:lnTo>
                    <a:lnTo>
                      <a:pt x="230" y="1487"/>
                    </a:lnTo>
                    <a:lnTo>
                      <a:pt x="233" y="1489"/>
                    </a:lnTo>
                    <a:lnTo>
                      <a:pt x="238" y="1489"/>
                    </a:lnTo>
                    <a:lnTo>
                      <a:pt x="242" y="1495"/>
                    </a:lnTo>
                    <a:lnTo>
                      <a:pt x="245" y="1496"/>
                    </a:lnTo>
                    <a:lnTo>
                      <a:pt x="248" y="1494"/>
                    </a:lnTo>
                    <a:lnTo>
                      <a:pt x="252" y="1494"/>
                    </a:lnTo>
                    <a:lnTo>
                      <a:pt x="257" y="1496"/>
                    </a:lnTo>
                    <a:lnTo>
                      <a:pt x="262" y="1497"/>
                    </a:lnTo>
                    <a:lnTo>
                      <a:pt x="264" y="1499"/>
                    </a:lnTo>
                    <a:lnTo>
                      <a:pt x="264" y="1507"/>
                    </a:lnTo>
                    <a:lnTo>
                      <a:pt x="268" y="1522"/>
                    </a:lnTo>
                    <a:lnTo>
                      <a:pt x="265" y="1530"/>
                    </a:lnTo>
                    <a:lnTo>
                      <a:pt x="262" y="1534"/>
                    </a:lnTo>
                    <a:lnTo>
                      <a:pt x="262" y="1536"/>
                    </a:lnTo>
                    <a:lnTo>
                      <a:pt x="264" y="1540"/>
                    </a:lnTo>
                    <a:lnTo>
                      <a:pt x="268" y="1543"/>
                    </a:lnTo>
                    <a:lnTo>
                      <a:pt x="270" y="1541"/>
                    </a:lnTo>
                    <a:lnTo>
                      <a:pt x="271" y="1538"/>
                    </a:lnTo>
                    <a:lnTo>
                      <a:pt x="274" y="1536"/>
                    </a:lnTo>
                    <a:lnTo>
                      <a:pt x="280" y="1535"/>
                    </a:lnTo>
                    <a:lnTo>
                      <a:pt x="289" y="1529"/>
                    </a:lnTo>
                    <a:lnTo>
                      <a:pt x="293" y="1525"/>
                    </a:lnTo>
                    <a:lnTo>
                      <a:pt x="299" y="1523"/>
                    </a:lnTo>
                    <a:lnTo>
                      <a:pt x="302" y="1526"/>
                    </a:lnTo>
                    <a:lnTo>
                      <a:pt x="304" y="1526"/>
                    </a:lnTo>
                    <a:lnTo>
                      <a:pt x="310" y="1522"/>
                    </a:lnTo>
                    <a:lnTo>
                      <a:pt x="313" y="1527"/>
                    </a:lnTo>
                    <a:lnTo>
                      <a:pt x="305" y="1547"/>
                    </a:lnTo>
                    <a:lnTo>
                      <a:pt x="304" y="1554"/>
                    </a:lnTo>
                    <a:lnTo>
                      <a:pt x="304" y="1558"/>
                    </a:lnTo>
                    <a:lnTo>
                      <a:pt x="303" y="1574"/>
                    </a:lnTo>
                    <a:lnTo>
                      <a:pt x="307" y="1578"/>
                    </a:lnTo>
                    <a:lnTo>
                      <a:pt x="311" y="1577"/>
                    </a:lnTo>
                    <a:lnTo>
                      <a:pt x="314" y="1577"/>
                    </a:lnTo>
                    <a:lnTo>
                      <a:pt x="324" y="1589"/>
                    </a:lnTo>
                    <a:lnTo>
                      <a:pt x="333" y="1591"/>
                    </a:lnTo>
                    <a:lnTo>
                      <a:pt x="340" y="1598"/>
                    </a:lnTo>
                    <a:lnTo>
                      <a:pt x="338" y="1617"/>
                    </a:lnTo>
                    <a:lnTo>
                      <a:pt x="340" y="1621"/>
                    </a:lnTo>
                    <a:lnTo>
                      <a:pt x="347" y="1622"/>
                    </a:lnTo>
                    <a:lnTo>
                      <a:pt x="351" y="1625"/>
                    </a:lnTo>
                    <a:lnTo>
                      <a:pt x="355" y="1625"/>
                    </a:lnTo>
                    <a:lnTo>
                      <a:pt x="363" y="1626"/>
                    </a:lnTo>
                    <a:lnTo>
                      <a:pt x="367" y="1632"/>
                    </a:lnTo>
                    <a:lnTo>
                      <a:pt x="372" y="1637"/>
                    </a:lnTo>
                    <a:lnTo>
                      <a:pt x="377" y="1637"/>
                    </a:lnTo>
                    <a:lnTo>
                      <a:pt x="382" y="1633"/>
                    </a:lnTo>
                    <a:lnTo>
                      <a:pt x="385" y="1632"/>
                    </a:lnTo>
                    <a:lnTo>
                      <a:pt x="388" y="1638"/>
                    </a:lnTo>
                    <a:lnTo>
                      <a:pt x="393" y="1641"/>
                    </a:lnTo>
                    <a:lnTo>
                      <a:pt x="398" y="1640"/>
                    </a:lnTo>
                    <a:lnTo>
                      <a:pt x="402" y="1642"/>
                    </a:lnTo>
                    <a:lnTo>
                      <a:pt x="403" y="1644"/>
                    </a:lnTo>
                    <a:lnTo>
                      <a:pt x="403" y="1648"/>
                    </a:lnTo>
                    <a:lnTo>
                      <a:pt x="398" y="1658"/>
                    </a:lnTo>
                    <a:lnTo>
                      <a:pt x="397" y="1670"/>
                    </a:lnTo>
                    <a:lnTo>
                      <a:pt x="399" y="1675"/>
                    </a:lnTo>
                    <a:lnTo>
                      <a:pt x="396" y="1680"/>
                    </a:lnTo>
                    <a:lnTo>
                      <a:pt x="392" y="1679"/>
                    </a:lnTo>
                    <a:lnTo>
                      <a:pt x="388" y="1673"/>
                    </a:lnTo>
                    <a:lnTo>
                      <a:pt x="382" y="1668"/>
                    </a:lnTo>
                    <a:lnTo>
                      <a:pt x="377" y="1660"/>
                    </a:lnTo>
                    <a:lnTo>
                      <a:pt x="375" y="1659"/>
                    </a:lnTo>
                    <a:lnTo>
                      <a:pt x="371" y="1659"/>
                    </a:lnTo>
                    <a:lnTo>
                      <a:pt x="371" y="1660"/>
                    </a:lnTo>
                    <a:lnTo>
                      <a:pt x="368" y="1663"/>
                    </a:lnTo>
                    <a:lnTo>
                      <a:pt x="367" y="1663"/>
                    </a:lnTo>
                    <a:lnTo>
                      <a:pt x="365" y="1664"/>
                    </a:lnTo>
                    <a:lnTo>
                      <a:pt x="365" y="1665"/>
                    </a:lnTo>
                    <a:lnTo>
                      <a:pt x="367" y="1665"/>
                    </a:lnTo>
                    <a:lnTo>
                      <a:pt x="368" y="1667"/>
                    </a:lnTo>
                    <a:lnTo>
                      <a:pt x="365" y="1668"/>
                    </a:lnTo>
                    <a:lnTo>
                      <a:pt x="365" y="1670"/>
                    </a:lnTo>
                    <a:lnTo>
                      <a:pt x="366" y="1673"/>
                    </a:lnTo>
                    <a:lnTo>
                      <a:pt x="368" y="1677"/>
                    </a:lnTo>
                    <a:lnTo>
                      <a:pt x="371" y="1680"/>
                    </a:lnTo>
                    <a:lnTo>
                      <a:pt x="371" y="1681"/>
                    </a:lnTo>
                    <a:lnTo>
                      <a:pt x="368" y="1687"/>
                    </a:lnTo>
                    <a:lnTo>
                      <a:pt x="364" y="1690"/>
                    </a:lnTo>
                    <a:lnTo>
                      <a:pt x="363" y="1694"/>
                    </a:lnTo>
                    <a:lnTo>
                      <a:pt x="355" y="1703"/>
                    </a:lnTo>
                    <a:lnTo>
                      <a:pt x="353" y="1706"/>
                    </a:lnTo>
                    <a:lnTo>
                      <a:pt x="353" y="1711"/>
                    </a:lnTo>
                    <a:lnTo>
                      <a:pt x="351" y="1714"/>
                    </a:lnTo>
                    <a:lnTo>
                      <a:pt x="351" y="1716"/>
                    </a:lnTo>
                    <a:lnTo>
                      <a:pt x="325" y="1717"/>
                    </a:lnTo>
                    <a:lnTo>
                      <a:pt x="325" y="1722"/>
                    </a:lnTo>
                    <a:lnTo>
                      <a:pt x="331" y="1726"/>
                    </a:lnTo>
                    <a:lnTo>
                      <a:pt x="335" y="1725"/>
                    </a:lnTo>
                    <a:lnTo>
                      <a:pt x="341" y="1724"/>
                    </a:lnTo>
                    <a:lnTo>
                      <a:pt x="344" y="1723"/>
                    </a:lnTo>
                    <a:lnTo>
                      <a:pt x="347" y="1724"/>
                    </a:lnTo>
                    <a:lnTo>
                      <a:pt x="348" y="1726"/>
                    </a:lnTo>
                    <a:lnTo>
                      <a:pt x="346" y="1731"/>
                    </a:lnTo>
                    <a:lnTo>
                      <a:pt x="350" y="1733"/>
                    </a:lnTo>
                    <a:lnTo>
                      <a:pt x="351" y="1735"/>
                    </a:lnTo>
                    <a:lnTo>
                      <a:pt x="353" y="1735"/>
                    </a:lnTo>
                    <a:lnTo>
                      <a:pt x="354" y="1737"/>
                    </a:lnTo>
                    <a:lnTo>
                      <a:pt x="355" y="1744"/>
                    </a:lnTo>
                    <a:lnTo>
                      <a:pt x="358" y="1747"/>
                    </a:lnTo>
                    <a:lnTo>
                      <a:pt x="357" y="1751"/>
                    </a:lnTo>
                    <a:lnTo>
                      <a:pt x="358" y="1754"/>
                    </a:lnTo>
                    <a:lnTo>
                      <a:pt x="360" y="1755"/>
                    </a:lnTo>
                    <a:lnTo>
                      <a:pt x="360" y="1757"/>
                    </a:lnTo>
                    <a:lnTo>
                      <a:pt x="358" y="1758"/>
                    </a:lnTo>
                    <a:lnTo>
                      <a:pt x="350" y="1761"/>
                    </a:lnTo>
                    <a:lnTo>
                      <a:pt x="347" y="1763"/>
                    </a:lnTo>
                    <a:lnTo>
                      <a:pt x="350" y="1764"/>
                    </a:lnTo>
                    <a:lnTo>
                      <a:pt x="350" y="1766"/>
                    </a:lnTo>
                    <a:lnTo>
                      <a:pt x="348" y="1767"/>
                    </a:lnTo>
                    <a:lnTo>
                      <a:pt x="346" y="1767"/>
                    </a:lnTo>
                    <a:lnTo>
                      <a:pt x="344" y="1767"/>
                    </a:lnTo>
                    <a:lnTo>
                      <a:pt x="342" y="1770"/>
                    </a:lnTo>
                    <a:lnTo>
                      <a:pt x="340" y="1776"/>
                    </a:lnTo>
                    <a:lnTo>
                      <a:pt x="336" y="1781"/>
                    </a:lnTo>
                    <a:lnTo>
                      <a:pt x="336" y="1782"/>
                    </a:lnTo>
                    <a:lnTo>
                      <a:pt x="331" y="1793"/>
                    </a:lnTo>
                    <a:lnTo>
                      <a:pt x="327" y="1796"/>
                    </a:lnTo>
                    <a:lnTo>
                      <a:pt x="315" y="1802"/>
                    </a:lnTo>
                    <a:lnTo>
                      <a:pt x="314" y="1804"/>
                    </a:lnTo>
                    <a:lnTo>
                      <a:pt x="313" y="1804"/>
                    </a:lnTo>
                    <a:lnTo>
                      <a:pt x="307" y="1814"/>
                    </a:lnTo>
                    <a:lnTo>
                      <a:pt x="306" y="1818"/>
                    </a:lnTo>
                    <a:lnTo>
                      <a:pt x="300" y="1823"/>
                    </a:lnTo>
                    <a:lnTo>
                      <a:pt x="294" y="1829"/>
                    </a:lnTo>
                    <a:lnTo>
                      <a:pt x="292" y="1832"/>
                    </a:lnTo>
                    <a:lnTo>
                      <a:pt x="293" y="1834"/>
                    </a:lnTo>
                    <a:lnTo>
                      <a:pt x="292" y="1837"/>
                    </a:lnTo>
                    <a:lnTo>
                      <a:pt x="292" y="1839"/>
                    </a:lnTo>
                    <a:lnTo>
                      <a:pt x="292" y="1844"/>
                    </a:lnTo>
                    <a:lnTo>
                      <a:pt x="293" y="1846"/>
                    </a:lnTo>
                    <a:lnTo>
                      <a:pt x="294" y="1847"/>
                    </a:lnTo>
                    <a:lnTo>
                      <a:pt x="293" y="1849"/>
                    </a:lnTo>
                    <a:lnTo>
                      <a:pt x="292" y="1855"/>
                    </a:lnTo>
                    <a:lnTo>
                      <a:pt x="286" y="1864"/>
                    </a:lnTo>
                    <a:lnTo>
                      <a:pt x="285" y="1865"/>
                    </a:lnTo>
                    <a:lnTo>
                      <a:pt x="288" y="1866"/>
                    </a:lnTo>
                    <a:lnTo>
                      <a:pt x="295" y="1866"/>
                    </a:lnTo>
                    <a:lnTo>
                      <a:pt x="298" y="1867"/>
                    </a:lnTo>
                    <a:lnTo>
                      <a:pt x="303" y="1871"/>
                    </a:lnTo>
                    <a:lnTo>
                      <a:pt x="304" y="1872"/>
                    </a:lnTo>
                    <a:lnTo>
                      <a:pt x="310" y="1872"/>
                    </a:lnTo>
                    <a:lnTo>
                      <a:pt x="311" y="1875"/>
                    </a:lnTo>
                    <a:lnTo>
                      <a:pt x="313" y="1881"/>
                    </a:lnTo>
                    <a:lnTo>
                      <a:pt x="316" y="1886"/>
                    </a:lnTo>
                    <a:lnTo>
                      <a:pt x="317" y="1887"/>
                    </a:lnTo>
                    <a:lnTo>
                      <a:pt x="320" y="1892"/>
                    </a:lnTo>
                    <a:lnTo>
                      <a:pt x="322" y="1895"/>
                    </a:lnTo>
                    <a:lnTo>
                      <a:pt x="324" y="1897"/>
                    </a:lnTo>
                    <a:lnTo>
                      <a:pt x="327" y="1898"/>
                    </a:lnTo>
                    <a:lnTo>
                      <a:pt x="336" y="1899"/>
                    </a:lnTo>
                    <a:lnTo>
                      <a:pt x="347" y="1902"/>
                    </a:lnTo>
                    <a:lnTo>
                      <a:pt x="348" y="1902"/>
                    </a:lnTo>
                    <a:lnTo>
                      <a:pt x="350" y="1905"/>
                    </a:lnTo>
                    <a:lnTo>
                      <a:pt x="347" y="1908"/>
                    </a:lnTo>
                    <a:lnTo>
                      <a:pt x="351" y="1912"/>
                    </a:lnTo>
                    <a:lnTo>
                      <a:pt x="353" y="1915"/>
                    </a:lnTo>
                    <a:lnTo>
                      <a:pt x="360" y="1916"/>
                    </a:lnTo>
                    <a:lnTo>
                      <a:pt x="362" y="1916"/>
                    </a:lnTo>
                    <a:lnTo>
                      <a:pt x="364" y="1915"/>
                    </a:lnTo>
                    <a:lnTo>
                      <a:pt x="367" y="1901"/>
                    </a:lnTo>
                    <a:lnTo>
                      <a:pt x="369" y="1900"/>
                    </a:lnTo>
                    <a:lnTo>
                      <a:pt x="374" y="1898"/>
                    </a:lnTo>
                    <a:lnTo>
                      <a:pt x="381" y="1899"/>
                    </a:lnTo>
                    <a:lnTo>
                      <a:pt x="386" y="1896"/>
                    </a:lnTo>
                    <a:lnTo>
                      <a:pt x="397" y="1896"/>
                    </a:lnTo>
                    <a:lnTo>
                      <a:pt x="400" y="1892"/>
                    </a:lnTo>
                    <a:lnTo>
                      <a:pt x="406" y="1885"/>
                    </a:lnTo>
                    <a:lnTo>
                      <a:pt x="408" y="1881"/>
                    </a:lnTo>
                    <a:lnTo>
                      <a:pt x="412" y="1870"/>
                    </a:lnTo>
                    <a:lnTo>
                      <a:pt x="420" y="1863"/>
                    </a:lnTo>
                    <a:lnTo>
                      <a:pt x="426" y="1860"/>
                    </a:lnTo>
                    <a:lnTo>
                      <a:pt x="441" y="1860"/>
                    </a:lnTo>
                    <a:lnTo>
                      <a:pt x="454" y="1857"/>
                    </a:lnTo>
                    <a:lnTo>
                      <a:pt x="459" y="1854"/>
                    </a:lnTo>
                    <a:lnTo>
                      <a:pt x="460" y="1854"/>
                    </a:lnTo>
                    <a:lnTo>
                      <a:pt x="467" y="1850"/>
                    </a:lnTo>
                    <a:lnTo>
                      <a:pt x="472" y="1849"/>
                    </a:lnTo>
                    <a:lnTo>
                      <a:pt x="474" y="1848"/>
                    </a:lnTo>
                    <a:lnTo>
                      <a:pt x="471" y="1843"/>
                    </a:lnTo>
                    <a:lnTo>
                      <a:pt x="471" y="1841"/>
                    </a:lnTo>
                    <a:lnTo>
                      <a:pt x="470" y="1839"/>
                    </a:lnTo>
                    <a:lnTo>
                      <a:pt x="471" y="1836"/>
                    </a:lnTo>
                    <a:lnTo>
                      <a:pt x="475" y="1832"/>
                    </a:lnTo>
                    <a:lnTo>
                      <a:pt x="476" y="1829"/>
                    </a:lnTo>
                    <a:lnTo>
                      <a:pt x="476" y="1825"/>
                    </a:lnTo>
                    <a:lnTo>
                      <a:pt x="476" y="1819"/>
                    </a:lnTo>
                    <a:lnTo>
                      <a:pt x="476" y="1816"/>
                    </a:lnTo>
                    <a:lnTo>
                      <a:pt x="478" y="1813"/>
                    </a:lnTo>
                    <a:lnTo>
                      <a:pt x="482" y="1812"/>
                    </a:lnTo>
                    <a:lnTo>
                      <a:pt x="485" y="1808"/>
                    </a:lnTo>
                    <a:lnTo>
                      <a:pt x="488" y="1805"/>
                    </a:lnTo>
                    <a:lnTo>
                      <a:pt x="488" y="1801"/>
                    </a:lnTo>
                    <a:lnTo>
                      <a:pt x="490" y="1797"/>
                    </a:lnTo>
                    <a:lnTo>
                      <a:pt x="496" y="1794"/>
                    </a:lnTo>
                    <a:lnTo>
                      <a:pt x="501" y="1789"/>
                    </a:lnTo>
                    <a:lnTo>
                      <a:pt x="507" y="1787"/>
                    </a:lnTo>
                    <a:lnTo>
                      <a:pt x="508" y="1785"/>
                    </a:lnTo>
                    <a:lnTo>
                      <a:pt x="510" y="1781"/>
                    </a:lnTo>
                    <a:lnTo>
                      <a:pt x="512" y="1779"/>
                    </a:lnTo>
                    <a:lnTo>
                      <a:pt x="516" y="1779"/>
                    </a:lnTo>
                    <a:lnTo>
                      <a:pt x="519" y="1781"/>
                    </a:lnTo>
                    <a:lnTo>
                      <a:pt x="523" y="1774"/>
                    </a:lnTo>
                    <a:lnTo>
                      <a:pt x="527" y="1772"/>
                    </a:lnTo>
                    <a:lnTo>
                      <a:pt x="530" y="1770"/>
                    </a:lnTo>
                    <a:lnTo>
                      <a:pt x="533" y="1768"/>
                    </a:lnTo>
                    <a:lnTo>
                      <a:pt x="535" y="1767"/>
                    </a:lnTo>
                    <a:lnTo>
                      <a:pt x="539" y="1766"/>
                    </a:lnTo>
                    <a:lnTo>
                      <a:pt x="541" y="1768"/>
                    </a:lnTo>
                    <a:lnTo>
                      <a:pt x="543" y="1773"/>
                    </a:lnTo>
                    <a:lnTo>
                      <a:pt x="547" y="1774"/>
                    </a:lnTo>
                    <a:lnTo>
                      <a:pt x="549" y="1775"/>
                    </a:lnTo>
                    <a:lnTo>
                      <a:pt x="549" y="1779"/>
                    </a:lnTo>
                    <a:lnTo>
                      <a:pt x="550" y="1779"/>
                    </a:lnTo>
                    <a:lnTo>
                      <a:pt x="551" y="1781"/>
                    </a:lnTo>
                    <a:lnTo>
                      <a:pt x="554" y="1778"/>
                    </a:lnTo>
                    <a:lnTo>
                      <a:pt x="555" y="1778"/>
                    </a:lnTo>
                    <a:lnTo>
                      <a:pt x="558" y="1781"/>
                    </a:lnTo>
                    <a:lnTo>
                      <a:pt x="559" y="1783"/>
                    </a:lnTo>
                    <a:lnTo>
                      <a:pt x="559" y="1785"/>
                    </a:lnTo>
                    <a:lnTo>
                      <a:pt x="557" y="1791"/>
                    </a:lnTo>
                    <a:lnTo>
                      <a:pt x="557" y="1793"/>
                    </a:lnTo>
                    <a:lnTo>
                      <a:pt x="558" y="1794"/>
                    </a:lnTo>
                    <a:lnTo>
                      <a:pt x="561" y="1795"/>
                    </a:lnTo>
                    <a:lnTo>
                      <a:pt x="568" y="1797"/>
                    </a:lnTo>
                    <a:lnTo>
                      <a:pt x="582" y="1797"/>
                    </a:lnTo>
                    <a:lnTo>
                      <a:pt x="584" y="1796"/>
                    </a:lnTo>
                    <a:lnTo>
                      <a:pt x="591" y="1791"/>
                    </a:lnTo>
                    <a:lnTo>
                      <a:pt x="594" y="1791"/>
                    </a:lnTo>
                    <a:lnTo>
                      <a:pt x="599" y="1789"/>
                    </a:lnTo>
                    <a:lnTo>
                      <a:pt x="604" y="1793"/>
                    </a:lnTo>
                    <a:lnTo>
                      <a:pt x="611" y="1795"/>
                    </a:lnTo>
                    <a:lnTo>
                      <a:pt x="617" y="1798"/>
                    </a:lnTo>
                    <a:lnTo>
                      <a:pt x="622" y="1801"/>
                    </a:lnTo>
                    <a:lnTo>
                      <a:pt x="624" y="1804"/>
                    </a:lnTo>
                    <a:lnTo>
                      <a:pt x="626" y="1808"/>
                    </a:lnTo>
                    <a:lnTo>
                      <a:pt x="630" y="1825"/>
                    </a:lnTo>
                    <a:lnTo>
                      <a:pt x="632" y="1828"/>
                    </a:lnTo>
                    <a:lnTo>
                      <a:pt x="634" y="1830"/>
                    </a:lnTo>
                    <a:lnTo>
                      <a:pt x="638" y="1835"/>
                    </a:lnTo>
                    <a:lnTo>
                      <a:pt x="641" y="1839"/>
                    </a:lnTo>
                    <a:lnTo>
                      <a:pt x="641" y="1847"/>
                    </a:lnTo>
                    <a:lnTo>
                      <a:pt x="644" y="1849"/>
                    </a:lnTo>
                    <a:lnTo>
                      <a:pt x="648" y="1851"/>
                    </a:lnTo>
                    <a:lnTo>
                      <a:pt x="665" y="1855"/>
                    </a:lnTo>
                    <a:lnTo>
                      <a:pt x="672" y="1854"/>
                    </a:lnTo>
                    <a:lnTo>
                      <a:pt x="676" y="1851"/>
                    </a:lnTo>
                    <a:lnTo>
                      <a:pt x="678" y="1851"/>
                    </a:lnTo>
                    <a:lnTo>
                      <a:pt x="682" y="1855"/>
                    </a:lnTo>
                    <a:lnTo>
                      <a:pt x="686" y="1863"/>
                    </a:lnTo>
                    <a:lnTo>
                      <a:pt x="687" y="1863"/>
                    </a:lnTo>
                    <a:lnTo>
                      <a:pt x="689" y="1864"/>
                    </a:lnTo>
                    <a:lnTo>
                      <a:pt x="697" y="1866"/>
                    </a:lnTo>
                    <a:lnTo>
                      <a:pt x="706" y="1866"/>
                    </a:lnTo>
                    <a:lnTo>
                      <a:pt x="709" y="1866"/>
                    </a:lnTo>
                    <a:lnTo>
                      <a:pt x="717" y="1867"/>
                    </a:lnTo>
                    <a:lnTo>
                      <a:pt x="720" y="1870"/>
                    </a:lnTo>
                    <a:lnTo>
                      <a:pt x="727" y="1879"/>
                    </a:lnTo>
                    <a:lnTo>
                      <a:pt x="730" y="1881"/>
                    </a:lnTo>
                    <a:lnTo>
                      <a:pt x="731" y="1881"/>
                    </a:lnTo>
                    <a:lnTo>
                      <a:pt x="737" y="1884"/>
                    </a:lnTo>
                    <a:lnTo>
                      <a:pt x="739" y="1886"/>
                    </a:lnTo>
                    <a:lnTo>
                      <a:pt x="741" y="1890"/>
                    </a:lnTo>
                    <a:lnTo>
                      <a:pt x="744" y="1892"/>
                    </a:lnTo>
                    <a:lnTo>
                      <a:pt x="748" y="1895"/>
                    </a:lnTo>
                    <a:lnTo>
                      <a:pt x="749" y="1895"/>
                    </a:lnTo>
                    <a:lnTo>
                      <a:pt x="755" y="1897"/>
                    </a:lnTo>
                    <a:lnTo>
                      <a:pt x="758" y="1897"/>
                    </a:lnTo>
                    <a:lnTo>
                      <a:pt x="762" y="1896"/>
                    </a:lnTo>
                    <a:lnTo>
                      <a:pt x="770" y="1890"/>
                    </a:lnTo>
                    <a:lnTo>
                      <a:pt x="773" y="1887"/>
                    </a:lnTo>
                    <a:lnTo>
                      <a:pt x="776" y="1886"/>
                    </a:lnTo>
                    <a:lnTo>
                      <a:pt x="780" y="1886"/>
                    </a:lnTo>
                    <a:lnTo>
                      <a:pt x="789" y="1888"/>
                    </a:lnTo>
                    <a:lnTo>
                      <a:pt x="800" y="1888"/>
                    </a:lnTo>
                    <a:lnTo>
                      <a:pt x="801" y="1889"/>
                    </a:lnTo>
                    <a:lnTo>
                      <a:pt x="803" y="1890"/>
                    </a:lnTo>
                    <a:lnTo>
                      <a:pt x="808" y="1902"/>
                    </a:lnTo>
                    <a:lnTo>
                      <a:pt x="810" y="1907"/>
                    </a:lnTo>
                    <a:lnTo>
                      <a:pt x="816" y="1913"/>
                    </a:lnTo>
                    <a:lnTo>
                      <a:pt x="819" y="1918"/>
                    </a:lnTo>
                    <a:lnTo>
                      <a:pt x="820" y="1920"/>
                    </a:lnTo>
                    <a:lnTo>
                      <a:pt x="830" y="1928"/>
                    </a:lnTo>
                    <a:lnTo>
                      <a:pt x="832" y="1928"/>
                    </a:lnTo>
                    <a:lnTo>
                      <a:pt x="834" y="1926"/>
                    </a:lnTo>
                    <a:lnTo>
                      <a:pt x="835" y="1923"/>
                    </a:lnTo>
                    <a:lnTo>
                      <a:pt x="838" y="1917"/>
                    </a:lnTo>
                    <a:lnTo>
                      <a:pt x="842" y="1906"/>
                    </a:lnTo>
                    <a:lnTo>
                      <a:pt x="843" y="1905"/>
                    </a:lnTo>
                    <a:lnTo>
                      <a:pt x="848" y="1901"/>
                    </a:lnTo>
                    <a:lnTo>
                      <a:pt x="862" y="1898"/>
                    </a:lnTo>
                    <a:lnTo>
                      <a:pt x="866" y="1894"/>
                    </a:lnTo>
                    <a:lnTo>
                      <a:pt x="869" y="1891"/>
                    </a:lnTo>
                    <a:lnTo>
                      <a:pt x="872" y="1889"/>
                    </a:lnTo>
                    <a:lnTo>
                      <a:pt x="873" y="1889"/>
                    </a:lnTo>
                    <a:lnTo>
                      <a:pt x="874" y="1886"/>
                    </a:lnTo>
                    <a:lnTo>
                      <a:pt x="876" y="1879"/>
                    </a:lnTo>
                    <a:lnTo>
                      <a:pt x="878" y="1877"/>
                    </a:lnTo>
                    <a:lnTo>
                      <a:pt x="880" y="1876"/>
                    </a:lnTo>
                    <a:lnTo>
                      <a:pt x="882" y="1877"/>
                    </a:lnTo>
                    <a:lnTo>
                      <a:pt x="884" y="1878"/>
                    </a:lnTo>
                    <a:lnTo>
                      <a:pt x="886" y="1879"/>
                    </a:lnTo>
                    <a:lnTo>
                      <a:pt x="887" y="1877"/>
                    </a:lnTo>
                    <a:lnTo>
                      <a:pt x="890" y="1871"/>
                    </a:lnTo>
                    <a:lnTo>
                      <a:pt x="892" y="1868"/>
                    </a:lnTo>
                    <a:lnTo>
                      <a:pt x="893" y="1866"/>
                    </a:lnTo>
                    <a:lnTo>
                      <a:pt x="892" y="1863"/>
                    </a:lnTo>
                    <a:lnTo>
                      <a:pt x="893" y="1861"/>
                    </a:lnTo>
                    <a:lnTo>
                      <a:pt x="895" y="1860"/>
                    </a:lnTo>
                    <a:lnTo>
                      <a:pt x="896" y="1859"/>
                    </a:lnTo>
                    <a:lnTo>
                      <a:pt x="897" y="1854"/>
                    </a:lnTo>
                    <a:lnTo>
                      <a:pt x="899" y="1846"/>
                    </a:lnTo>
                    <a:lnTo>
                      <a:pt x="900" y="1841"/>
                    </a:lnTo>
                    <a:lnTo>
                      <a:pt x="901" y="1840"/>
                    </a:lnTo>
                    <a:lnTo>
                      <a:pt x="901" y="1837"/>
                    </a:lnTo>
                    <a:lnTo>
                      <a:pt x="897" y="1829"/>
                    </a:lnTo>
                    <a:lnTo>
                      <a:pt x="897" y="1826"/>
                    </a:lnTo>
                    <a:lnTo>
                      <a:pt x="897" y="1824"/>
                    </a:lnTo>
                    <a:lnTo>
                      <a:pt x="895" y="1820"/>
                    </a:lnTo>
                    <a:lnTo>
                      <a:pt x="892" y="1817"/>
                    </a:lnTo>
                    <a:lnTo>
                      <a:pt x="890" y="1812"/>
                    </a:lnTo>
                    <a:lnTo>
                      <a:pt x="889" y="1809"/>
                    </a:lnTo>
                    <a:lnTo>
                      <a:pt x="889" y="1806"/>
                    </a:lnTo>
                    <a:lnTo>
                      <a:pt x="889" y="1804"/>
                    </a:lnTo>
                    <a:lnTo>
                      <a:pt x="886" y="1804"/>
                    </a:lnTo>
                    <a:lnTo>
                      <a:pt x="884" y="1802"/>
                    </a:lnTo>
                    <a:lnTo>
                      <a:pt x="880" y="1797"/>
                    </a:lnTo>
                    <a:lnTo>
                      <a:pt x="883" y="1794"/>
                    </a:lnTo>
                    <a:lnTo>
                      <a:pt x="886" y="1794"/>
                    </a:lnTo>
                    <a:lnTo>
                      <a:pt x="894" y="1797"/>
                    </a:lnTo>
                    <a:lnTo>
                      <a:pt x="896" y="1796"/>
                    </a:lnTo>
                    <a:lnTo>
                      <a:pt x="899" y="1792"/>
                    </a:lnTo>
                    <a:lnTo>
                      <a:pt x="902" y="1789"/>
                    </a:lnTo>
                    <a:lnTo>
                      <a:pt x="904" y="1786"/>
                    </a:lnTo>
                    <a:lnTo>
                      <a:pt x="907" y="1786"/>
                    </a:lnTo>
                    <a:lnTo>
                      <a:pt x="909" y="1786"/>
                    </a:lnTo>
                    <a:lnTo>
                      <a:pt x="915" y="1789"/>
                    </a:lnTo>
                    <a:lnTo>
                      <a:pt x="916" y="1789"/>
                    </a:lnTo>
                    <a:lnTo>
                      <a:pt x="923" y="1787"/>
                    </a:lnTo>
                    <a:lnTo>
                      <a:pt x="925" y="1787"/>
                    </a:lnTo>
                    <a:lnTo>
                      <a:pt x="935" y="1788"/>
                    </a:lnTo>
                    <a:lnTo>
                      <a:pt x="938" y="1788"/>
                    </a:lnTo>
                    <a:lnTo>
                      <a:pt x="941" y="1788"/>
                    </a:lnTo>
                    <a:lnTo>
                      <a:pt x="947" y="1784"/>
                    </a:lnTo>
                    <a:lnTo>
                      <a:pt x="951" y="1783"/>
                    </a:lnTo>
                    <a:lnTo>
                      <a:pt x="956" y="1783"/>
                    </a:lnTo>
                    <a:lnTo>
                      <a:pt x="959" y="1782"/>
                    </a:lnTo>
                    <a:lnTo>
                      <a:pt x="963" y="1779"/>
                    </a:lnTo>
                    <a:lnTo>
                      <a:pt x="965" y="1778"/>
                    </a:lnTo>
                    <a:lnTo>
                      <a:pt x="968" y="1777"/>
                    </a:lnTo>
                    <a:lnTo>
                      <a:pt x="975" y="1776"/>
                    </a:lnTo>
                    <a:lnTo>
                      <a:pt x="988" y="1772"/>
                    </a:lnTo>
                    <a:lnTo>
                      <a:pt x="989" y="1771"/>
                    </a:lnTo>
                    <a:lnTo>
                      <a:pt x="992" y="1766"/>
                    </a:lnTo>
                    <a:lnTo>
                      <a:pt x="994" y="1764"/>
                    </a:lnTo>
                    <a:lnTo>
                      <a:pt x="1001" y="1762"/>
                    </a:lnTo>
                    <a:lnTo>
                      <a:pt x="1009" y="1761"/>
                    </a:lnTo>
                    <a:lnTo>
                      <a:pt x="1013" y="1760"/>
                    </a:lnTo>
                    <a:lnTo>
                      <a:pt x="1017" y="1758"/>
                    </a:lnTo>
                    <a:lnTo>
                      <a:pt x="1020" y="1756"/>
                    </a:lnTo>
                    <a:lnTo>
                      <a:pt x="1026" y="1750"/>
                    </a:lnTo>
                    <a:lnTo>
                      <a:pt x="1030" y="1745"/>
                    </a:lnTo>
                    <a:lnTo>
                      <a:pt x="1036" y="1745"/>
                    </a:lnTo>
                    <a:lnTo>
                      <a:pt x="1045" y="1744"/>
                    </a:lnTo>
                    <a:lnTo>
                      <a:pt x="1046" y="1743"/>
                    </a:lnTo>
                    <a:lnTo>
                      <a:pt x="1050" y="1735"/>
                    </a:lnTo>
                    <a:lnTo>
                      <a:pt x="1054" y="1736"/>
                    </a:lnTo>
                    <a:lnTo>
                      <a:pt x="1056" y="1733"/>
                    </a:lnTo>
                    <a:lnTo>
                      <a:pt x="1057" y="1731"/>
                    </a:lnTo>
                    <a:lnTo>
                      <a:pt x="1062" y="1727"/>
                    </a:lnTo>
                    <a:lnTo>
                      <a:pt x="1065" y="1724"/>
                    </a:lnTo>
                    <a:lnTo>
                      <a:pt x="1065" y="1716"/>
                    </a:lnTo>
                    <a:lnTo>
                      <a:pt x="1066" y="1714"/>
                    </a:lnTo>
                    <a:lnTo>
                      <a:pt x="1078" y="1709"/>
                    </a:lnTo>
                    <a:lnTo>
                      <a:pt x="1083" y="1709"/>
                    </a:lnTo>
                    <a:lnTo>
                      <a:pt x="1092" y="1712"/>
                    </a:lnTo>
                    <a:lnTo>
                      <a:pt x="1096" y="1714"/>
                    </a:lnTo>
                    <a:lnTo>
                      <a:pt x="1100" y="1712"/>
                    </a:lnTo>
                    <a:lnTo>
                      <a:pt x="1110" y="1706"/>
                    </a:lnTo>
                    <a:lnTo>
                      <a:pt x="1113" y="1708"/>
                    </a:lnTo>
                    <a:lnTo>
                      <a:pt x="1118" y="1712"/>
                    </a:lnTo>
                    <a:lnTo>
                      <a:pt x="1124" y="1712"/>
                    </a:lnTo>
                    <a:lnTo>
                      <a:pt x="1133" y="1710"/>
                    </a:lnTo>
                    <a:lnTo>
                      <a:pt x="1141" y="1706"/>
                    </a:lnTo>
                    <a:lnTo>
                      <a:pt x="1146" y="1705"/>
                    </a:lnTo>
                    <a:lnTo>
                      <a:pt x="1156" y="1709"/>
                    </a:lnTo>
                    <a:lnTo>
                      <a:pt x="1159" y="1705"/>
                    </a:lnTo>
                    <a:lnTo>
                      <a:pt x="1160" y="1699"/>
                    </a:lnTo>
                    <a:lnTo>
                      <a:pt x="1161" y="1693"/>
                    </a:lnTo>
                    <a:lnTo>
                      <a:pt x="1163" y="1687"/>
                    </a:lnTo>
                    <a:lnTo>
                      <a:pt x="1165" y="1682"/>
                    </a:lnTo>
                    <a:lnTo>
                      <a:pt x="1169" y="1680"/>
                    </a:lnTo>
                    <a:lnTo>
                      <a:pt x="1173" y="1679"/>
                    </a:lnTo>
                    <a:lnTo>
                      <a:pt x="1177" y="1680"/>
                    </a:lnTo>
                    <a:lnTo>
                      <a:pt x="1184" y="1684"/>
                    </a:lnTo>
                    <a:lnTo>
                      <a:pt x="1187" y="1688"/>
                    </a:lnTo>
                    <a:lnTo>
                      <a:pt x="1189" y="1688"/>
                    </a:lnTo>
                    <a:lnTo>
                      <a:pt x="1196" y="1682"/>
                    </a:lnTo>
                    <a:lnTo>
                      <a:pt x="1194" y="1680"/>
                    </a:lnTo>
                    <a:lnTo>
                      <a:pt x="1192" y="1677"/>
                    </a:lnTo>
                    <a:lnTo>
                      <a:pt x="1193" y="1675"/>
                    </a:lnTo>
                    <a:lnTo>
                      <a:pt x="1201" y="1670"/>
                    </a:lnTo>
                    <a:lnTo>
                      <a:pt x="1202" y="1668"/>
                    </a:lnTo>
                    <a:lnTo>
                      <a:pt x="1202" y="1665"/>
                    </a:lnTo>
                    <a:lnTo>
                      <a:pt x="1201" y="1656"/>
                    </a:lnTo>
                    <a:lnTo>
                      <a:pt x="1201" y="1651"/>
                    </a:lnTo>
                    <a:lnTo>
                      <a:pt x="1202" y="1644"/>
                    </a:lnTo>
                    <a:lnTo>
                      <a:pt x="1203" y="1641"/>
                    </a:lnTo>
                    <a:lnTo>
                      <a:pt x="1202" y="1638"/>
                    </a:lnTo>
                    <a:lnTo>
                      <a:pt x="1201" y="1636"/>
                    </a:lnTo>
                    <a:lnTo>
                      <a:pt x="1199" y="1633"/>
                    </a:lnTo>
                    <a:lnTo>
                      <a:pt x="1194" y="1632"/>
                    </a:lnTo>
                    <a:lnTo>
                      <a:pt x="1194" y="1631"/>
                    </a:lnTo>
                    <a:lnTo>
                      <a:pt x="1192" y="1629"/>
                    </a:lnTo>
                    <a:lnTo>
                      <a:pt x="1191" y="1625"/>
                    </a:lnTo>
                    <a:lnTo>
                      <a:pt x="1191" y="1616"/>
                    </a:lnTo>
                    <a:lnTo>
                      <a:pt x="1189" y="1613"/>
                    </a:lnTo>
                    <a:lnTo>
                      <a:pt x="1186" y="1610"/>
                    </a:lnTo>
                    <a:lnTo>
                      <a:pt x="1187" y="1606"/>
                    </a:lnTo>
                    <a:lnTo>
                      <a:pt x="1185" y="1601"/>
                    </a:lnTo>
                    <a:lnTo>
                      <a:pt x="1186" y="1599"/>
                    </a:lnTo>
                    <a:lnTo>
                      <a:pt x="1187" y="1598"/>
                    </a:lnTo>
                    <a:lnTo>
                      <a:pt x="1192" y="1597"/>
                    </a:lnTo>
                    <a:lnTo>
                      <a:pt x="1199" y="1596"/>
                    </a:lnTo>
                    <a:lnTo>
                      <a:pt x="1200" y="1594"/>
                    </a:lnTo>
                    <a:lnTo>
                      <a:pt x="1201" y="1587"/>
                    </a:lnTo>
                    <a:lnTo>
                      <a:pt x="1203" y="1581"/>
                    </a:lnTo>
                    <a:lnTo>
                      <a:pt x="1206" y="1576"/>
                    </a:lnTo>
                    <a:lnTo>
                      <a:pt x="1214" y="1572"/>
                    </a:lnTo>
                    <a:lnTo>
                      <a:pt x="1218" y="1574"/>
                    </a:lnTo>
                    <a:lnTo>
                      <a:pt x="1221" y="1571"/>
                    </a:lnTo>
                    <a:lnTo>
                      <a:pt x="1224" y="1570"/>
                    </a:lnTo>
                    <a:lnTo>
                      <a:pt x="1226" y="1566"/>
                    </a:lnTo>
                    <a:lnTo>
                      <a:pt x="1226" y="1564"/>
                    </a:lnTo>
                    <a:lnTo>
                      <a:pt x="1225" y="1559"/>
                    </a:lnTo>
                    <a:lnTo>
                      <a:pt x="1225" y="1558"/>
                    </a:lnTo>
                    <a:lnTo>
                      <a:pt x="1223" y="1548"/>
                    </a:lnTo>
                    <a:lnTo>
                      <a:pt x="1223" y="1543"/>
                    </a:lnTo>
                    <a:lnTo>
                      <a:pt x="1228" y="1541"/>
                    </a:lnTo>
                    <a:lnTo>
                      <a:pt x="1241" y="1541"/>
                    </a:lnTo>
                    <a:lnTo>
                      <a:pt x="1245" y="1543"/>
                    </a:lnTo>
                    <a:lnTo>
                      <a:pt x="1247" y="1541"/>
                    </a:lnTo>
                    <a:lnTo>
                      <a:pt x="1254" y="1541"/>
                    </a:lnTo>
                    <a:lnTo>
                      <a:pt x="1265" y="1537"/>
                    </a:lnTo>
                    <a:lnTo>
                      <a:pt x="1275" y="1526"/>
                    </a:lnTo>
                    <a:lnTo>
                      <a:pt x="1279" y="1525"/>
                    </a:lnTo>
                    <a:lnTo>
                      <a:pt x="1283" y="1526"/>
                    </a:lnTo>
                    <a:lnTo>
                      <a:pt x="1286" y="1536"/>
                    </a:lnTo>
                    <a:lnTo>
                      <a:pt x="1285" y="1544"/>
                    </a:lnTo>
                    <a:lnTo>
                      <a:pt x="1286" y="1548"/>
                    </a:lnTo>
                    <a:lnTo>
                      <a:pt x="1298" y="1555"/>
                    </a:lnTo>
                    <a:lnTo>
                      <a:pt x="1303" y="1559"/>
                    </a:lnTo>
                    <a:lnTo>
                      <a:pt x="1319" y="1571"/>
                    </a:lnTo>
                    <a:lnTo>
                      <a:pt x="1324" y="1579"/>
                    </a:lnTo>
                    <a:lnTo>
                      <a:pt x="1322" y="1587"/>
                    </a:lnTo>
                    <a:lnTo>
                      <a:pt x="1319" y="1592"/>
                    </a:lnTo>
                    <a:lnTo>
                      <a:pt x="1313" y="1598"/>
                    </a:lnTo>
                    <a:lnTo>
                      <a:pt x="1313" y="1605"/>
                    </a:lnTo>
                    <a:lnTo>
                      <a:pt x="1319" y="1611"/>
                    </a:lnTo>
                    <a:lnTo>
                      <a:pt x="1326" y="1611"/>
                    </a:lnTo>
                    <a:lnTo>
                      <a:pt x="1328" y="1612"/>
                    </a:lnTo>
                    <a:lnTo>
                      <a:pt x="1336" y="1610"/>
                    </a:lnTo>
                    <a:lnTo>
                      <a:pt x="1339" y="1610"/>
                    </a:lnTo>
                    <a:lnTo>
                      <a:pt x="1344" y="1615"/>
                    </a:lnTo>
                    <a:lnTo>
                      <a:pt x="1348" y="1618"/>
                    </a:lnTo>
                    <a:lnTo>
                      <a:pt x="1352" y="1619"/>
                    </a:lnTo>
                    <a:lnTo>
                      <a:pt x="1350" y="1625"/>
                    </a:lnTo>
                    <a:lnTo>
                      <a:pt x="1347" y="1630"/>
                    </a:lnTo>
                    <a:lnTo>
                      <a:pt x="1347" y="1637"/>
                    </a:lnTo>
                    <a:lnTo>
                      <a:pt x="1355" y="1651"/>
                    </a:lnTo>
                    <a:lnTo>
                      <a:pt x="1355" y="1660"/>
                    </a:lnTo>
                    <a:lnTo>
                      <a:pt x="1356" y="1662"/>
                    </a:lnTo>
                    <a:lnTo>
                      <a:pt x="1360" y="1662"/>
                    </a:lnTo>
                    <a:lnTo>
                      <a:pt x="1367" y="1658"/>
                    </a:lnTo>
                    <a:lnTo>
                      <a:pt x="1373" y="1659"/>
                    </a:lnTo>
                    <a:lnTo>
                      <a:pt x="1375" y="1661"/>
                    </a:lnTo>
                    <a:lnTo>
                      <a:pt x="1375" y="1671"/>
                    </a:lnTo>
                    <a:lnTo>
                      <a:pt x="1367" y="1688"/>
                    </a:lnTo>
                    <a:lnTo>
                      <a:pt x="1370" y="1692"/>
                    </a:lnTo>
                    <a:lnTo>
                      <a:pt x="1373" y="1693"/>
                    </a:lnTo>
                    <a:lnTo>
                      <a:pt x="1381" y="1693"/>
                    </a:lnTo>
                    <a:lnTo>
                      <a:pt x="1409" y="1675"/>
                    </a:lnTo>
                    <a:lnTo>
                      <a:pt x="1415" y="1674"/>
                    </a:lnTo>
                    <a:lnTo>
                      <a:pt x="1418" y="1671"/>
                    </a:lnTo>
                    <a:lnTo>
                      <a:pt x="1429" y="1654"/>
                    </a:lnTo>
                    <a:lnTo>
                      <a:pt x="1435" y="1653"/>
                    </a:lnTo>
                    <a:lnTo>
                      <a:pt x="1439" y="1653"/>
                    </a:lnTo>
                    <a:lnTo>
                      <a:pt x="1441" y="1656"/>
                    </a:lnTo>
                    <a:lnTo>
                      <a:pt x="1438" y="1662"/>
                    </a:lnTo>
                    <a:lnTo>
                      <a:pt x="1438" y="1672"/>
                    </a:lnTo>
                    <a:lnTo>
                      <a:pt x="1440" y="1680"/>
                    </a:lnTo>
                    <a:lnTo>
                      <a:pt x="1448" y="1689"/>
                    </a:lnTo>
                    <a:lnTo>
                      <a:pt x="1450" y="1692"/>
                    </a:lnTo>
                    <a:lnTo>
                      <a:pt x="1451" y="1703"/>
                    </a:lnTo>
                    <a:lnTo>
                      <a:pt x="1453" y="1702"/>
                    </a:lnTo>
                    <a:lnTo>
                      <a:pt x="1461" y="1693"/>
                    </a:lnTo>
                    <a:lnTo>
                      <a:pt x="1463" y="1690"/>
                    </a:lnTo>
                    <a:lnTo>
                      <a:pt x="1466" y="1684"/>
                    </a:lnTo>
                    <a:lnTo>
                      <a:pt x="1472" y="1685"/>
                    </a:lnTo>
                    <a:lnTo>
                      <a:pt x="1474" y="1688"/>
                    </a:lnTo>
                    <a:lnTo>
                      <a:pt x="1475" y="1692"/>
                    </a:lnTo>
                    <a:lnTo>
                      <a:pt x="1473" y="1696"/>
                    </a:lnTo>
                    <a:lnTo>
                      <a:pt x="1473" y="1704"/>
                    </a:lnTo>
                    <a:lnTo>
                      <a:pt x="1474" y="1708"/>
                    </a:lnTo>
                    <a:lnTo>
                      <a:pt x="1479" y="1710"/>
                    </a:lnTo>
                    <a:lnTo>
                      <a:pt x="1484" y="1717"/>
                    </a:lnTo>
                    <a:lnTo>
                      <a:pt x="1484" y="1723"/>
                    </a:lnTo>
                    <a:lnTo>
                      <a:pt x="1480" y="1730"/>
                    </a:lnTo>
                    <a:lnTo>
                      <a:pt x="1481" y="1733"/>
                    </a:lnTo>
                    <a:lnTo>
                      <a:pt x="1483" y="1735"/>
                    </a:lnTo>
                    <a:lnTo>
                      <a:pt x="1485" y="1735"/>
                    </a:lnTo>
                    <a:lnTo>
                      <a:pt x="1493" y="1731"/>
                    </a:lnTo>
                    <a:lnTo>
                      <a:pt x="1498" y="1733"/>
                    </a:lnTo>
                    <a:lnTo>
                      <a:pt x="1506" y="1735"/>
                    </a:lnTo>
                    <a:lnTo>
                      <a:pt x="1512" y="1732"/>
                    </a:lnTo>
                    <a:lnTo>
                      <a:pt x="1522" y="1721"/>
                    </a:lnTo>
                    <a:lnTo>
                      <a:pt x="1527" y="1716"/>
                    </a:lnTo>
                    <a:lnTo>
                      <a:pt x="1537" y="1715"/>
                    </a:lnTo>
                    <a:lnTo>
                      <a:pt x="1546" y="1712"/>
                    </a:lnTo>
                    <a:lnTo>
                      <a:pt x="1552" y="1711"/>
                    </a:lnTo>
                    <a:lnTo>
                      <a:pt x="1559" y="1705"/>
                    </a:lnTo>
                    <a:lnTo>
                      <a:pt x="1570" y="1705"/>
                    </a:lnTo>
                    <a:lnTo>
                      <a:pt x="1574" y="1704"/>
                    </a:lnTo>
                    <a:lnTo>
                      <a:pt x="1578" y="1708"/>
                    </a:lnTo>
                    <a:lnTo>
                      <a:pt x="1594" y="1708"/>
                    </a:lnTo>
                    <a:lnTo>
                      <a:pt x="1604" y="1701"/>
                    </a:lnTo>
                    <a:lnTo>
                      <a:pt x="1607" y="1692"/>
                    </a:lnTo>
                    <a:lnTo>
                      <a:pt x="1610" y="1690"/>
                    </a:lnTo>
                    <a:lnTo>
                      <a:pt x="1611" y="1688"/>
                    </a:lnTo>
                    <a:lnTo>
                      <a:pt x="1611" y="1678"/>
                    </a:lnTo>
                    <a:lnTo>
                      <a:pt x="1614" y="1674"/>
                    </a:lnTo>
                    <a:lnTo>
                      <a:pt x="1612" y="1670"/>
                    </a:lnTo>
                    <a:lnTo>
                      <a:pt x="1611" y="1662"/>
                    </a:lnTo>
                    <a:lnTo>
                      <a:pt x="1617" y="1659"/>
                    </a:lnTo>
                    <a:lnTo>
                      <a:pt x="1617" y="1654"/>
                    </a:lnTo>
                    <a:lnTo>
                      <a:pt x="1617" y="1650"/>
                    </a:lnTo>
                    <a:lnTo>
                      <a:pt x="1612" y="1646"/>
                    </a:lnTo>
                    <a:lnTo>
                      <a:pt x="1614" y="1643"/>
                    </a:lnTo>
                    <a:lnTo>
                      <a:pt x="1616" y="1642"/>
                    </a:lnTo>
                    <a:lnTo>
                      <a:pt x="1617" y="1637"/>
                    </a:lnTo>
                    <a:lnTo>
                      <a:pt x="1617" y="1634"/>
                    </a:lnTo>
                    <a:lnTo>
                      <a:pt x="1612" y="1632"/>
                    </a:lnTo>
                    <a:lnTo>
                      <a:pt x="1612" y="1628"/>
                    </a:lnTo>
                    <a:lnTo>
                      <a:pt x="1617" y="1623"/>
                    </a:lnTo>
                    <a:lnTo>
                      <a:pt x="1625" y="1623"/>
                    </a:lnTo>
                    <a:lnTo>
                      <a:pt x="1631" y="1619"/>
                    </a:lnTo>
                    <a:lnTo>
                      <a:pt x="1629" y="1612"/>
                    </a:lnTo>
                    <a:lnTo>
                      <a:pt x="1628" y="1610"/>
                    </a:lnTo>
                    <a:lnTo>
                      <a:pt x="1625" y="1608"/>
                    </a:lnTo>
                    <a:lnTo>
                      <a:pt x="1618" y="1607"/>
                    </a:lnTo>
                    <a:lnTo>
                      <a:pt x="1617" y="1605"/>
                    </a:lnTo>
                    <a:lnTo>
                      <a:pt x="1617" y="1602"/>
                    </a:lnTo>
                    <a:lnTo>
                      <a:pt x="1622" y="1599"/>
                    </a:lnTo>
                    <a:lnTo>
                      <a:pt x="1629" y="1599"/>
                    </a:lnTo>
                    <a:lnTo>
                      <a:pt x="1631" y="1597"/>
                    </a:lnTo>
                    <a:lnTo>
                      <a:pt x="1636" y="1597"/>
                    </a:lnTo>
                    <a:lnTo>
                      <a:pt x="1638" y="1598"/>
                    </a:lnTo>
                    <a:lnTo>
                      <a:pt x="1642" y="1607"/>
                    </a:lnTo>
                    <a:lnTo>
                      <a:pt x="1649" y="1609"/>
                    </a:lnTo>
                    <a:lnTo>
                      <a:pt x="1650" y="1609"/>
                    </a:lnTo>
                    <a:lnTo>
                      <a:pt x="1652" y="1608"/>
                    </a:lnTo>
                    <a:lnTo>
                      <a:pt x="1652" y="1605"/>
                    </a:lnTo>
                    <a:lnTo>
                      <a:pt x="1650" y="1598"/>
                    </a:lnTo>
                    <a:lnTo>
                      <a:pt x="1653" y="1592"/>
                    </a:lnTo>
                    <a:lnTo>
                      <a:pt x="1668" y="1585"/>
                    </a:lnTo>
                    <a:lnTo>
                      <a:pt x="1671" y="1579"/>
                    </a:lnTo>
                    <a:lnTo>
                      <a:pt x="1672" y="1576"/>
                    </a:lnTo>
                    <a:lnTo>
                      <a:pt x="1676" y="1568"/>
                    </a:lnTo>
                    <a:lnTo>
                      <a:pt x="1680" y="1565"/>
                    </a:lnTo>
                    <a:lnTo>
                      <a:pt x="1686" y="1566"/>
                    </a:lnTo>
                    <a:lnTo>
                      <a:pt x="1693" y="1575"/>
                    </a:lnTo>
                    <a:lnTo>
                      <a:pt x="1707" y="1584"/>
                    </a:lnTo>
                    <a:lnTo>
                      <a:pt x="1709" y="1587"/>
                    </a:lnTo>
                    <a:lnTo>
                      <a:pt x="1712" y="1595"/>
                    </a:lnTo>
                    <a:lnTo>
                      <a:pt x="1713" y="1603"/>
                    </a:lnTo>
                    <a:lnTo>
                      <a:pt x="1717" y="1605"/>
                    </a:lnTo>
                    <a:lnTo>
                      <a:pt x="1722" y="1600"/>
                    </a:lnTo>
                    <a:lnTo>
                      <a:pt x="1731" y="1600"/>
                    </a:lnTo>
                    <a:lnTo>
                      <a:pt x="1735" y="1598"/>
                    </a:lnTo>
                    <a:lnTo>
                      <a:pt x="1740" y="1599"/>
                    </a:lnTo>
                    <a:lnTo>
                      <a:pt x="1745" y="1606"/>
                    </a:lnTo>
                    <a:lnTo>
                      <a:pt x="1763" y="1619"/>
                    </a:lnTo>
                    <a:lnTo>
                      <a:pt x="1764" y="1627"/>
                    </a:lnTo>
                    <a:lnTo>
                      <a:pt x="1771" y="1634"/>
                    </a:lnTo>
                    <a:lnTo>
                      <a:pt x="1775" y="1637"/>
                    </a:lnTo>
                    <a:lnTo>
                      <a:pt x="1776" y="1641"/>
                    </a:lnTo>
                    <a:lnTo>
                      <a:pt x="1775" y="1644"/>
                    </a:lnTo>
                    <a:lnTo>
                      <a:pt x="1775" y="1647"/>
                    </a:lnTo>
                    <a:lnTo>
                      <a:pt x="1780" y="1654"/>
                    </a:lnTo>
                    <a:lnTo>
                      <a:pt x="1783" y="1656"/>
                    </a:lnTo>
                    <a:lnTo>
                      <a:pt x="1783" y="1653"/>
                    </a:lnTo>
                    <a:lnTo>
                      <a:pt x="1791" y="1647"/>
                    </a:lnTo>
                    <a:lnTo>
                      <a:pt x="1791" y="1628"/>
                    </a:lnTo>
                    <a:lnTo>
                      <a:pt x="1788" y="1618"/>
                    </a:lnTo>
                    <a:lnTo>
                      <a:pt x="1784" y="1611"/>
                    </a:lnTo>
                    <a:lnTo>
                      <a:pt x="1782" y="1609"/>
                    </a:lnTo>
                    <a:lnTo>
                      <a:pt x="1782" y="1594"/>
                    </a:lnTo>
                    <a:lnTo>
                      <a:pt x="1785" y="1590"/>
                    </a:lnTo>
                    <a:lnTo>
                      <a:pt x="1792" y="1589"/>
                    </a:lnTo>
                    <a:lnTo>
                      <a:pt x="1795" y="1587"/>
                    </a:lnTo>
                    <a:lnTo>
                      <a:pt x="1796" y="1584"/>
                    </a:lnTo>
                    <a:lnTo>
                      <a:pt x="1793" y="1578"/>
                    </a:lnTo>
                    <a:lnTo>
                      <a:pt x="1795" y="1574"/>
                    </a:lnTo>
                    <a:lnTo>
                      <a:pt x="1801" y="1572"/>
                    </a:lnTo>
                    <a:lnTo>
                      <a:pt x="1807" y="1575"/>
                    </a:lnTo>
                    <a:lnTo>
                      <a:pt x="1811" y="1570"/>
                    </a:lnTo>
                    <a:lnTo>
                      <a:pt x="1810" y="1563"/>
                    </a:lnTo>
                    <a:lnTo>
                      <a:pt x="1807" y="1558"/>
                    </a:lnTo>
                    <a:lnTo>
                      <a:pt x="1804" y="1556"/>
                    </a:lnTo>
                    <a:lnTo>
                      <a:pt x="1805" y="1550"/>
                    </a:lnTo>
                    <a:lnTo>
                      <a:pt x="1808" y="1541"/>
                    </a:lnTo>
                    <a:lnTo>
                      <a:pt x="1811" y="1538"/>
                    </a:lnTo>
                    <a:lnTo>
                      <a:pt x="1818" y="1532"/>
                    </a:lnTo>
                    <a:lnTo>
                      <a:pt x="1828" y="1527"/>
                    </a:lnTo>
                    <a:lnTo>
                      <a:pt x="1837" y="1526"/>
                    </a:lnTo>
                    <a:lnTo>
                      <a:pt x="1842" y="1524"/>
                    </a:lnTo>
                    <a:lnTo>
                      <a:pt x="1848" y="1525"/>
                    </a:lnTo>
                    <a:lnTo>
                      <a:pt x="1849" y="1527"/>
                    </a:lnTo>
                    <a:lnTo>
                      <a:pt x="1848" y="1529"/>
                    </a:lnTo>
                    <a:lnTo>
                      <a:pt x="1845" y="1534"/>
                    </a:lnTo>
                    <a:lnTo>
                      <a:pt x="1844" y="1539"/>
                    </a:lnTo>
                    <a:lnTo>
                      <a:pt x="1853" y="1546"/>
                    </a:lnTo>
                    <a:lnTo>
                      <a:pt x="1853" y="1550"/>
                    </a:lnTo>
                    <a:lnTo>
                      <a:pt x="1849" y="1554"/>
                    </a:lnTo>
                    <a:lnTo>
                      <a:pt x="1848" y="1556"/>
                    </a:lnTo>
                    <a:lnTo>
                      <a:pt x="1855" y="1561"/>
                    </a:lnTo>
                    <a:lnTo>
                      <a:pt x="1858" y="1567"/>
                    </a:lnTo>
                    <a:lnTo>
                      <a:pt x="1860" y="1567"/>
                    </a:lnTo>
                    <a:lnTo>
                      <a:pt x="1866" y="1559"/>
                    </a:lnTo>
                    <a:lnTo>
                      <a:pt x="1885" y="1560"/>
                    </a:lnTo>
                    <a:lnTo>
                      <a:pt x="1894" y="1561"/>
                    </a:lnTo>
                    <a:lnTo>
                      <a:pt x="1899" y="1558"/>
                    </a:lnTo>
                    <a:lnTo>
                      <a:pt x="1906" y="1555"/>
                    </a:lnTo>
                    <a:lnTo>
                      <a:pt x="1910" y="1558"/>
                    </a:lnTo>
                    <a:lnTo>
                      <a:pt x="1916" y="1566"/>
                    </a:lnTo>
                    <a:lnTo>
                      <a:pt x="1918" y="1566"/>
                    </a:lnTo>
                    <a:lnTo>
                      <a:pt x="1922" y="1565"/>
                    </a:lnTo>
                    <a:lnTo>
                      <a:pt x="1924" y="1565"/>
                    </a:lnTo>
                    <a:lnTo>
                      <a:pt x="1933" y="1572"/>
                    </a:lnTo>
                    <a:lnTo>
                      <a:pt x="1940" y="1572"/>
                    </a:lnTo>
                    <a:lnTo>
                      <a:pt x="1951" y="1566"/>
                    </a:lnTo>
                    <a:lnTo>
                      <a:pt x="1953" y="1564"/>
                    </a:lnTo>
                    <a:lnTo>
                      <a:pt x="1952" y="1557"/>
                    </a:lnTo>
                    <a:lnTo>
                      <a:pt x="1942" y="1548"/>
                    </a:lnTo>
                    <a:lnTo>
                      <a:pt x="1942" y="1529"/>
                    </a:lnTo>
                    <a:lnTo>
                      <a:pt x="1940" y="1523"/>
                    </a:lnTo>
                    <a:lnTo>
                      <a:pt x="1940" y="1518"/>
                    </a:lnTo>
                    <a:lnTo>
                      <a:pt x="1943" y="1510"/>
                    </a:lnTo>
                    <a:lnTo>
                      <a:pt x="1953" y="1498"/>
                    </a:lnTo>
                    <a:lnTo>
                      <a:pt x="1953" y="1493"/>
                    </a:lnTo>
                    <a:lnTo>
                      <a:pt x="1956" y="1488"/>
                    </a:lnTo>
                    <a:lnTo>
                      <a:pt x="1955" y="1483"/>
                    </a:lnTo>
                    <a:lnTo>
                      <a:pt x="1951" y="1480"/>
                    </a:lnTo>
                    <a:lnTo>
                      <a:pt x="1948" y="1478"/>
                    </a:lnTo>
                    <a:lnTo>
                      <a:pt x="1946" y="1480"/>
                    </a:lnTo>
                    <a:lnTo>
                      <a:pt x="1939" y="1485"/>
                    </a:lnTo>
                    <a:lnTo>
                      <a:pt x="1936" y="1485"/>
                    </a:lnTo>
                    <a:lnTo>
                      <a:pt x="1932" y="1483"/>
                    </a:lnTo>
                    <a:lnTo>
                      <a:pt x="1929" y="1484"/>
                    </a:lnTo>
                    <a:lnTo>
                      <a:pt x="1926" y="1485"/>
                    </a:lnTo>
                    <a:lnTo>
                      <a:pt x="1925" y="1488"/>
                    </a:lnTo>
                    <a:lnTo>
                      <a:pt x="1924" y="1488"/>
                    </a:lnTo>
                    <a:lnTo>
                      <a:pt x="1919" y="1495"/>
                    </a:lnTo>
                    <a:lnTo>
                      <a:pt x="1919" y="1496"/>
                    </a:lnTo>
                    <a:lnTo>
                      <a:pt x="1918" y="1497"/>
                    </a:lnTo>
                    <a:lnTo>
                      <a:pt x="1914" y="1501"/>
                    </a:lnTo>
                    <a:lnTo>
                      <a:pt x="1907" y="1507"/>
                    </a:lnTo>
                    <a:lnTo>
                      <a:pt x="1894" y="1506"/>
                    </a:lnTo>
                    <a:lnTo>
                      <a:pt x="1890" y="1501"/>
                    </a:lnTo>
                    <a:lnTo>
                      <a:pt x="1889" y="1492"/>
                    </a:lnTo>
                    <a:lnTo>
                      <a:pt x="1893" y="1488"/>
                    </a:lnTo>
                    <a:lnTo>
                      <a:pt x="1900" y="1483"/>
                    </a:lnTo>
                    <a:lnTo>
                      <a:pt x="1906" y="1484"/>
                    </a:lnTo>
                    <a:lnTo>
                      <a:pt x="1910" y="1485"/>
                    </a:lnTo>
                    <a:lnTo>
                      <a:pt x="1915" y="1484"/>
                    </a:lnTo>
                    <a:lnTo>
                      <a:pt x="1918" y="1481"/>
                    </a:lnTo>
                    <a:lnTo>
                      <a:pt x="1919" y="1475"/>
                    </a:lnTo>
                    <a:lnTo>
                      <a:pt x="1926" y="1470"/>
                    </a:lnTo>
                    <a:lnTo>
                      <a:pt x="1924" y="1464"/>
                    </a:lnTo>
                    <a:lnTo>
                      <a:pt x="1926" y="1462"/>
                    </a:lnTo>
                    <a:lnTo>
                      <a:pt x="1941" y="1461"/>
                    </a:lnTo>
                    <a:lnTo>
                      <a:pt x="1947" y="1460"/>
                    </a:lnTo>
                    <a:lnTo>
                      <a:pt x="1953" y="1461"/>
                    </a:lnTo>
                    <a:lnTo>
                      <a:pt x="1967" y="1451"/>
                    </a:lnTo>
                    <a:lnTo>
                      <a:pt x="1973" y="1451"/>
                    </a:lnTo>
                    <a:lnTo>
                      <a:pt x="1978" y="1456"/>
                    </a:lnTo>
                    <a:lnTo>
                      <a:pt x="1979" y="1461"/>
                    </a:lnTo>
                    <a:lnTo>
                      <a:pt x="1974" y="1472"/>
                    </a:lnTo>
                    <a:lnTo>
                      <a:pt x="1976" y="1475"/>
                    </a:lnTo>
                    <a:lnTo>
                      <a:pt x="1980" y="1476"/>
                    </a:lnTo>
                    <a:lnTo>
                      <a:pt x="1986" y="1473"/>
                    </a:lnTo>
                    <a:lnTo>
                      <a:pt x="1990" y="1472"/>
                    </a:lnTo>
                    <a:lnTo>
                      <a:pt x="1992" y="1471"/>
                    </a:lnTo>
                    <a:lnTo>
                      <a:pt x="1993" y="1467"/>
                    </a:lnTo>
                    <a:lnTo>
                      <a:pt x="1993" y="1464"/>
                    </a:lnTo>
                    <a:lnTo>
                      <a:pt x="1989" y="1457"/>
                    </a:lnTo>
                    <a:lnTo>
                      <a:pt x="1988" y="1454"/>
                    </a:lnTo>
                    <a:lnTo>
                      <a:pt x="1990" y="1453"/>
                    </a:lnTo>
                    <a:lnTo>
                      <a:pt x="1993" y="1452"/>
                    </a:lnTo>
                    <a:lnTo>
                      <a:pt x="1998" y="1454"/>
                    </a:lnTo>
                    <a:lnTo>
                      <a:pt x="2001" y="1458"/>
                    </a:lnTo>
                    <a:lnTo>
                      <a:pt x="2001" y="1468"/>
                    </a:lnTo>
                    <a:lnTo>
                      <a:pt x="2004" y="1473"/>
                    </a:lnTo>
                    <a:lnTo>
                      <a:pt x="2003" y="1478"/>
                    </a:lnTo>
                    <a:lnTo>
                      <a:pt x="2004" y="1481"/>
                    </a:lnTo>
                    <a:lnTo>
                      <a:pt x="2010" y="1482"/>
                    </a:lnTo>
                    <a:lnTo>
                      <a:pt x="2015" y="1485"/>
                    </a:lnTo>
                    <a:lnTo>
                      <a:pt x="2020" y="1485"/>
                    </a:lnTo>
                    <a:lnTo>
                      <a:pt x="2024" y="1483"/>
                    </a:lnTo>
                    <a:lnTo>
                      <a:pt x="2032" y="1486"/>
                    </a:lnTo>
                    <a:lnTo>
                      <a:pt x="2038" y="1483"/>
                    </a:lnTo>
                    <a:lnTo>
                      <a:pt x="2043" y="1484"/>
                    </a:lnTo>
                    <a:lnTo>
                      <a:pt x="2049" y="1481"/>
                    </a:lnTo>
                    <a:lnTo>
                      <a:pt x="2050" y="1477"/>
                    </a:lnTo>
                    <a:lnTo>
                      <a:pt x="2050" y="1475"/>
                    </a:lnTo>
                    <a:lnTo>
                      <a:pt x="2045" y="1474"/>
                    </a:lnTo>
                    <a:lnTo>
                      <a:pt x="2043" y="1470"/>
                    </a:lnTo>
                    <a:lnTo>
                      <a:pt x="2041" y="1467"/>
                    </a:lnTo>
                    <a:lnTo>
                      <a:pt x="2042" y="1464"/>
                    </a:lnTo>
                    <a:lnTo>
                      <a:pt x="2047" y="1460"/>
                    </a:lnTo>
                    <a:lnTo>
                      <a:pt x="2049" y="1444"/>
                    </a:lnTo>
                    <a:lnTo>
                      <a:pt x="2053" y="1439"/>
                    </a:lnTo>
                    <a:lnTo>
                      <a:pt x="2061" y="1435"/>
                    </a:lnTo>
                    <a:lnTo>
                      <a:pt x="2062" y="1432"/>
                    </a:lnTo>
                    <a:lnTo>
                      <a:pt x="2069" y="1424"/>
                    </a:lnTo>
                    <a:lnTo>
                      <a:pt x="2071" y="1420"/>
                    </a:lnTo>
                    <a:lnTo>
                      <a:pt x="2071" y="1412"/>
                    </a:lnTo>
                    <a:lnTo>
                      <a:pt x="2078" y="1409"/>
                    </a:lnTo>
                    <a:lnTo>
                      <a:pt x="2086" y="1398"/>
                    </a:lnTo>
                    <a:lnTo>
                      <a:pt x="2086" y="1392"/>
                    </a:lnTo>
                    <a:lnTo>
                      <a:pt x="2085" y="1391"/>
                    </a:lnTo>
                    <a:lnTo>
                      <a:pt x="2082" y="1388"/>
                    </a:lnTo>
                    <a:lnTo>
                      <a:pt x="2077" y="1385"/>
                    </a:lnTo>
                    <a:lnTo>
                      <a:pt x="2076" y="1383"/>
                    </a:lnTo>
                    <a:lnTo>
                      <a:pt x="2082" y="1379"/>
                    </a:lnTo>
                    <a:lnTo>
                      <a:pt x="2086" y="1378"/>
                    </a:lnTo>
                    <a:lnTo>
                      <a:pt x="2091" y="1372"/>
                    </a:lnTo>
                    <a:lnTo>
                      <a:pt x="2095" y="1371"/>
                    </a:lnTo>
                    <a:lnTo>
                      <a:pt x="2100" y="1368"/>
                    </a:lnTo>
                    <a:lnTo>
                      <a:pt x="2102" y="1356"/>
                    </a:lnTo>
                    <a:lnTo>
                      <a:pt x="2101" y="1350"/>
                    </a:lnTo>
                    <a:lnTo>
                      <a:pt x="2096" y="1338"/>
                    </a:lnTo>
                    <a:close/>
                  </a:path>
                </a:pathLst>
              </a:custGeom>
              <a:solidFill>
                <a:srgbClr val="FFCDC1"/>
              </a:solidFill>
              <a:ln w="9525">
                <a:solidFill>
                  <a:schemeClr val="bg1"/>
                </a:solidFill>
                <a:round/>
                <a:headEnd/>
                <a:tailEnd/>
              </a:ln>
            </p:spPr>
            <p:txBody>
              <a:bodyPr/>
              <a:lstStyle/>
              <a:p>
                <a:endParaRPr lang="en-US"/>
              </a:p>
            </p:txBody>
          </p:sp>
          <p:sp>
            <p:nvSpPr>
              <p:cNvPr id="305" name="Freeform 109"/>
              <p:cNvSpPr>
                <a:spLocks/>
              </p:cNvSpPr>
              <p:nvPr/>
            </p:nvSpPr>
            <p:spPr bwMode="auto">
              <a:xfrm>
                <a:off x="3348038" y="4386263"/>
                <a:ext cx="588962" cy="693737"/>
              </a:xfrm>
              <a:custGeom>
                <a:avLst/>
                <a:gdLst>
                  <a:gd name="T0" fmla="*/ 2147483647 w 1963"/>
                  <a:gd name="T1" fmla="*/ 2147483647 h 2325"/>
                  <a:gd name="T2" fmla="*/ 2147483647 w 1963"/>
                  <a:gd name="T3" fmla="*/ 2147483647 h 2325"/>
                  <a:gd name="T4" fmla="*/ 2147483647 w 1963"/>
                  <a:gd name="T5" fmla="*/ 2147483647 h 2325"/>
                  <a:gd name="T6" fmla="*/ 2147483647 w 1963"/>
                  <a:gd name="T7" fmla="*/ 2147483647 h 2325"/>
                  <a:gd name="T8" fmla="*/ 2147483647 w 1963"/>
                  <a:gd name="T9" fmla="*/ 2147483647 h 2325"/>
                  <a:gd name="T10" fmla="*/ 2147483647 w 1963"/>
                  <a:gd name="T11" fmla="*/ 2147483647 h 2325"/>
                  <a:gd name="T12" fmla="*/ 2147483647 w 1963"/>
                  <a:gd name="T13" fmla="*/ 2147483647 h 2325"/>
                  <a:gd name="T14" fmla="*/ 2147483647 w 1963"/>
                  <a:gd name="T15" fmla="*/ 2147483647 h 2325"/>
                  <a:gd name="T16" fmla="*/ 2147483647 w 1963"/>
                  <a:gd name="T17" fmla="*/ 2147483647 h 2325"/>
                  <a:gd name="T18" fmla="*/ 2147483647 w 1963"/>
                  <a:gd name="T19" fmla="*/ 2147483647 h 2325"/>
                  <a:gd name="T20" fmla="*/ 2147483647 w 1963"/>
                  <a:gd name="T21" fmla="*/ 2147483647 h 2325"/>
                  <a:gd name="T22" fmla="*/ 2147483647 w 1963"/>
                  <a:gd name="T23" fmla="*/ 2147483647 h 2325"/>
                  <a:gd name="T24" fmla="*/ 2147483647 w 1963"/>
                  <a:gd name="T25" fmla="*/ 2147483647 h 2325"/>
                  <a:gd name="T26" fmla="*/ 2147483647 w 1963"/>
                  <a:gd name="T27" fmla="*/ 2147483647 h 2325"/>
                  <a:gd name="T28" fmla="*/ 2147483647 w 1963"/>
                  <a:gd name="T29" fmla="*/ 2147483647 h 2325"/>
                  <a:gd name="T30" fmla="*/ 2147483647 w 1963"/>
                  <a:gd name="T31" fmla="*/ 2147483647 h 2325"/>
                  <a:gd name="T32" fmla="*/ 2147483647 w 1963"/>
                  <a:gd name="T33" fmla="*/ 2147483647 h 2325"/>
                  <a:gd name="T34" fmla="*/ 2147483647 w 1963"/>
                  <a:gd name="T35" fmla="*/ 2147483647 h 2325"/>
                  <a:gd name="T36" fmla="*/ 2147483647 w 1963"/>
                  <a:gd name="T37" fmla="*/ 2147483647 h 2325"/>
                  <a:gd name="T38" fmla="*/ 2147483647 w 1963"/>
                  <a:gd name="T39" fmla="*/ 2147483647 h 2325"/>
                  <a:gd name="T40" fmla="*/ 2147483647 w 1963"/>
                  <a:gd name="T41" fmla="*/ 2147483647 h 2325"/>
                  <a:gd name="T42" fmla="*/ 2147483647 w 1963"/>
                  <a:gd name="T43" fmla="*/ 2147483647 h 2325"/>
                  <a:gd name="T44" fmla="*/ 2147483647 w 1963"/>
                  <a:gd name="T45" fmla="*/ 2147483647 h 2325"/>
                  <a:gd name="T46" fmla="*/ 2147483647 w 1963"/>
                  <a:gd name="T47" fmla="*/ 2147483647 h 2325"/>
                  <a:gd name="T48" fmla="*/ 2147483647 w 1963"/>
                  <a:gd name="T49" fmla="*/ 2147483647 h 2325"/>
                  <a:gd name="T50" fmla="*/ 2147483647 w 1963"/>
                  <a:gd name="T51" fmla="*/ 2147483647 h 2325"/>
                  <a:gd name="T52" fmla="*/ 2147483647 w 1963"/>
                  <a:gd name="T53" fmla="*/ 2147483647 h 2325"/>
                  <a:gd name="T54" fmla="*/ 2147483647 w 1963"/>
                  <a:gd name="T55" fmla="*/ 2147483647 h 2325"/>
                  <a:gd name="T56" fmla="*/ 2147483647 w 1963"/>
                  <a:gd name="T57" fmla="*/ 2147483647 h 2325"/>
                  <a:gd name="T58" fmla="*/ 2147483647 w 1963"/>
                  <a:gd name="T59" fmla="*/ 2147483647 h 2325"/>
                  <a:gd name="T60" fmla="*/ 2147483647 w 1963"/>
                  <a:gd name="T61" fmla="*/ 2147483647 h 2325"/>
                  <a:gd name="T62" fmla="*/ 2147483647 w 1963"/>
                  <a:gd name="T63" fmla="*/ 2147483647 h 2325"/>
                  <a:gd name="T64" fmla="*/ 2147483647 w 1963"/>
                  <a:gd name="T65" fmla="*/ 2147483647 h 2325"/>
                  <a:gd name="T66" fmla="*/ 2147483647 w 1963"/>
                  <a:gd name="T67" fmla="*/ 2147483647 h 2325"/>
                  <a:gd name="T68" fmla="*/ 2147483647 w 1963"/>
                  <a:gd name="T69" fmla="*/ 2147483647 h 2325"/>
                  <a:gd name="T70" fmla="*/ 2147483647 w 1963"/>
                  <a:gd name="T71" fmla="*/ 2147483647 h 2325"/>
                  <a:gd name="T72" fmla="*/ 2147483647 w 1963"/>
                  <a:gd name="T73" fmla="*/ 2147483647 h 2325"/>
                  <a:gd name="T74" fmla="*/ 2147483647 w 1963"/>
                  <a:gd name="T75" fmla="*/ 2147483647 h 2325"/>
                  <a:gd name="T76" fmla="*/ 2147483647 w 1963"/>
                  <a:gd name="T77" fmla="*/ 2147483647 h 2325"/>
                  <a:gd name="T78" fmla="*/ 2147483647 w 1963"/>
                  <a:gd name="T79" fmla="*/ 2147483647 h 2325"/>
                  <a:gd name="T80" fmla="*/ 2147483647 w 1963"/>
                  <a:gd name="T81" fmla="*/ 2147483647 h 2325"/>
                  <a:gd name="T82" fmla="*/ 2147483647 w 1963"/>
                  <a:gd name="T83" fmla="*/ 2147483647 h 2325"/>
                  <a:gd name="T84" fmla="*/ 2147483647 w 1963"/>
                  <a:gd name="T85" fmla="*/ 2147483647 h 2325"/>
                  <a:gd name="T86" fmla="*/ 2147483647 w 1963"/>
                  <a:gd name="T87" fmla="*/ 2147483647 h 2325"/>
                  <a:gd name="T88" fmla="*/ 2147483647 w 1963"/>
                  <a:gd name="T89" fmla="*/ 2147483647 h 2325"/>
                  <a:gd name="T90" fmla="*/ 2147483647 w 1963"/>
                  <a:gd name="T91" fmla="*/ 2147483647 h 2325"/>
                  <a:gd name="T92" fmla="*/ 2147483647 w 1963"/>
                  <a:gd name="T93" fmla="*/ 2147483647 h 2325"/>
                  <a:gd name="T94" fmla="*/ 2147483647 w 1963"/>
                  <a:gd name="T95" fmla="*/ 2147483647 h 2325"/>
                  <a:gd name="T96" fmla="*/ 2147483647 w 1963"/>
                  <a:gd name="T97" fmla="*/ 2147483647 h 2325"/>
                  <a:gd name="T98" fmla="*/ 2147483647 w 1963"/>
                  <a:gd name="T99" fmla="*/ 2147483647 h 2325"/>
                  <a:gd name="T100" fmla="*/ 2147483647 w 1963"/>
                  <a:gd name="T101" fmla="*/ 2147483647 h 2325"/>
                  <a:gd name="T102" fmla="*/ 2147483647 w 1963"/>
                  <a:gd name="T103" fmla="*/ 2147483647 h 2325"/>
                  <a:gd name="T104" fmla="*/ 2147483647 w 1963"/>
                  <a:gd name="T105" fmla="*/ 2147483647 h 2325"/>
                  <a:gd name="T106" fmla="*/ 2147483647 w 1963"/>
                  <a:gd name="T107" fmla="*/ 2147483647 h 2325"/>
                  <a:gd name="T108" fmla="*/ 2147483647 w 1963"/>
                  <a:gd name="T109" fmla="*/ 2147483647 h 2325"/>
                  <a:gd name="T110" fmla="*/ 2147483647 w 1963"/>
                  <a:gd name="T111" fmla="*/ 2147483647 h 2325"/>
                  <a:gd name="T112" fmla="*/ 2147483647 w 1963"/>
                  <a:gd name="T113" fmla="*/ 2147483647 h 2325"/>
                  <a:gd name="T114" fmla="*/ 2147483647 w 1963"/>
                  <a:gd name="T115" fmla="*/ 2147483647 h 2325"/>
                  <a:gd name="T116" fmla="*/ 2147483647 w 1963"/>
                  <a:gd name="T117" fmla="*/ 2147483647 h 2325"/>
                  <a:gd name="T118" fmla="*/ 2147483647 w 1963"/>
                  <a:gd name="T119" fmla="*/ 2147483647 h 2325"/>
                  <a:gd name="T120" fmla="*/ 2147483647 w 1963"/>
                  <a:gd name="T121" fmla="*/ 2147483647 h 2325"/>
                  <a:gd name="T122" fmla="*/ 2147483647 w 1963"/>
                  <a:gd name="T123" fmla="*/ 2147483647 h 2325"/>
                  <a:gd name="T124" fmla="*/ 2147483647 w 1963"/>
                  <a:gd name="T125" fmla="*/ 2147483647 h 2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3"/>
                  <a:gd name="T190" fmla="*/ 0 h 2325"/>
                  <a:gd name="T191" fmla="*/ 1963 w 1963"/>
                  <a:gd name="T192" fmla="*/ 2325 h 23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3" h="2325">
                    <a:moveTo>
                      <a:pt x="1874" y="1939"/>
                    </a:moveTo>
                    <a:lnTo>
                      <a:pt x="1873" y="1937"/>
                    </a:lnTo>
                    <a:lnTo>
                      <a:pt x="1877" y="1925"/>
                    </a:lnTo>
                    <a:lnTo>
                      <a:pt x="1878" y="1920"/>
                    </a:lnTo>
                    <a:lnTo>
                      <a:pt x="1880" y="1916"/>
                    </a:lnTo>
                    <a:lnTo>
                      <a:pt x="1885" y="1917"/>
                    </a:lnTo>
                    <a:lnTo>
                      <a:pt x="1887" y="1914"/>
                    </a:lnTo>
                    <a:lnTo>
                      <a:pt x="1887" y="1906"/>
                    </a:lnTo>
                    <a:lnTo>
                      <a:pt x="1889" y="1902"/>
                    </a:lnTo>
                    <a:lnTo>
                      <a:pt x="1885" y="1897"/>
                    </a:lnTo>
                    <a:lnTo>
                      <a:pt x="1883" y="1891"/>
                    </a:lnTo>
                    <a:lnTo>
                      <a:pt x="1883" y="1884"/>
                    </a:lnTo>
                    <a:lnTo>
                      <a:pt x="1877" y="1883"/>
                    </a:lnTo>
                    <a:lnTo>
                      <a:pt x="1872" y="1877"/>
                    </a:lnTo>
                    <a:lnTo>
                      <a:pt x="1868" y="1866"/>
                    </a:lnTo>
                    <a:lnTo>
                      <a:pt x="1863" y="1856"/>
                    </a:lnTo>
                    <a:lnTo>
                      <a:pt x="1858" y="1842"/>
                    </a:lnTo>
                    <a:lnTo>
                      <a:pt x="1858" y="1832"/>
                    </a:lnTo>
                    <a:lnTo>
                      <a:pt x="1859" y="1827"/>
                    </a:lnTo>
                    <a:lnTo>
                      <a:pt x="1870" y="1814"/>
                    </a:lnTo>
                    <a:lnTo>
                      <a:pt x="1874" y="1809"/>
                    </a:lnTo>
                    <a:lnTo>
                      <a:pt x="1874" y="1803"/>
                    </a:lnTo>
                    <a:lnTo>
                      <a:pt x="1876" y="1799"/>
                    </a:lnTo>
                    <a:lnTo>
                      <a:pt x="1875" y="1790"/>
                    </a:lnTo>
                    <a:lnTo>
                      <a:pt x="1877" y="1784"/>
                    </a:lnTo>
                    <a:lnTo>
                      <a:pt x="1890" y="1767"/>
                    </a:lnTo>
                    <a:lnTo>
                      <a:pt x="1891" y="1761"/>
                    </a:lnTo>
                    <a:lnTo>
                      <a:pt x="1893" y="1759"/>
                    </a:lnTo>
                    <a:lnTo>
                      <a:pt x="1896" y="1746"/>
                    </a:lnTo>
                    <a:lnTo>
                      <a:pt x="1896" y="1740"/>
                    </a:lnTo>
                    <a:lnTo>
                      <a:pt x="1891" y="1731"/>
                    </a:lnTo>
                    <a:lnTo>
                      <a:pt x="1891" y="1727"/>
                    </a:lnTo>
                    <a:lnTo>
                      <a:pt x="1893" y="1725"/>
                    </a:lnTo>
                    <a:lnTo>
                      <a:pt x="1887" y="1709"/>
                    </a:lnTo>
                    <a:lnTo>
                      <a:pt x="1889" y="1704"/>
                    </a:lnTo>
                    <a:lnTo>
                      <a:pt x="1895" y="1696"/>
                    </a:lnTo>
                    <a:lnTo>
                      <a:pt x="1898" y="1687"/>
                    </a:lnTo>
                    <a:lnTo>
                      <a:pt x="1907" y="1682"/>
                    </a:lnTo>
                    <a:lnTo>
                      <a:pt x="1915" y="1686"/>
                    </a:lnTo>
                    <a:lnTo>
                      <a:pt x="1917" y="1686"/>
                    </a:lnTo>
                    <a:lnTo>
                      <a:pt x="1922" y="1683"/>
                    </a:lnTo>
                    <a:lnTo>
                      <a:pt x="1925" y="1678"/>
                    </a:lnTo>
                    <a:lnTo>
                      <a:pt x="1925" y="1675"/>
                    </a:lnTo>
                    <a:lnTo>
                      <a:pt x="1921" y="1673"/>
                    </a:lnTo>
                    <a:lnTo>
                      <a:pt x="1921" y="1670"/>
                    </a:lnTo>
                    <a:lnTo>
                      <a:pt x="1927" y="1669"/>
                    </a:lnTo>
                    <a:lnTo>
                      <a:pt x="1931" y="1666"/>
                    </a:lnTo>
                    <a:lnTo>
                      <a:pt x="1943" y="1661"/>
                    </a:lnTo>
                    <a:lnTo>
                      <a:pt x="1955" y="1659"/>
                    </a:lnTo>
                    <a:lnTo>
                      <a:pt x="1963" y="1648"/>
                    </a:lnTo>
                    <a:lnTo>
                      <a:pt x="1962" y="1642"/>
                    </a:lnTo>
                    <a:lnTo>
                      <a:pt x="1960" y="1639"/>
                    </a:lnTo>
                    <a:lnTo>
                      <a:pt x="1961" y="1637"/>
                    </a:lnTo>
                    <a:lnTo>
                      <a:pt x="1960" y="1633"/>
                    </a:lnTo>
                    <a:lnTo>
                      <a:pt x="1956" y="1627"/>
                    </a:lnTo>
                    <a:lnTo>
                      <a:pt x="1949" y="1630"/>
                    </a:lnTo>
                    <a:lnTo>
                      <a:pt x="1942" y="1626"/>
                    </a:lnTo>
                    <a:lnTo>
                      <a:pt x="1937" y="1626"/>
                    </a:lnTo>
                    <a:lnTo>
                      <a:pt x="1932" y="1627"/>
                    </a:lnTo>
                    <a:lnTo>
                      <a:pt x="1929" y="1628"/>
                    </a:lnTo>
                    <a:lnTo>
                      <a:pt x="1916" y="1636"/>
                    </a:lnTo>
                    <a:lnTo>
                      <a:pt x="1915" y="1639"/>
                    </a:lnTo>
                    <a:lnTo>
                      <a:pt x="1909" y="1645"/>
                    </a:lnTo>
                    <a:lnTo>
                      <a:pt x="1904" y="1644"/>
                    </a:lnTo>
                    <a:lnTo>
                      <a:pt x="1898" y="1636"/>
                    </a:lnTo>
                    <a:lnTo>
                      <a:pt x="1895" y="1634"/>
                    </a:lnTo>
                    <a:lnTo>
                      <a:pt x="1888" y="1639"/>
                    </a:lnTo>
                    <a:lnTo>
                      <a:pt x="1881" y="1639"/>
                    </a:lnTo>
                    <a:lnTo>
                      <a:pt x="1876" y="1649"/>
                    </a:lnTo>
                    <a:lnTo>
                      <a:pt x="1870" y="1653"/>
                    </a:lnTo>
                    <a:lnTo>
                      <a:pt x="1862" y="1649"/>
                    </a:lnTo>
                    <a:lnTo>
                      <a:pt x="1862" y="1647"/>
                    </a:lnTo>
                    <a:lnTo>
                      <a:pt x="1863" y="1643"/>
                    </a:lnTo>
                    <a:lnTo>
                      <a:pt x="1862" y="1637"/>
                    </a:lnTo>
                    <a:lnTo>
                      <a:pt x="1865" y="1634"/>
                    </a:lnTo>
                    <a:lnTo>
                      <a:pt x="1870" y="1628"/>
                    </a:lnTo>
                    <a:lnTo>
                      <a:pt x="1869" y="1613"/>
                    </a:lnTo>
                    <a:lnTo>
                      <a:pt x="1873" y="1612"/>
                    </a:lnTo>
                    <a:lnTo>
                      <a:pt x="1878" y="1611"/>
                    </a:lnTo>
                    <a:lnTo>
                      <a:pt x="1881" y="1608"/>
                    </a:lnTo>
                    <a:lnTo>
                      <a:pt x="1886" y="1600"/>
                    </a:lnTo>
                    <a:lnTo>
                      <a:pt x="1886" y="1591"/>
                    </a:lnTo>
                    <a:lnTo>
                      <a:pt x="1890" y="1583"/>
                    </a:lnTo>
                    <a:lnTo>
                      <a:pt x="1889" y="1580"/>
                    </a:lnTo>
                    <a:lnTo>
                      <a:pt x="1886" y="1575"/>
                    </a:lnTo>
                    <a:lnTo>
                      <a:pt x="1886" y="1561"/>
                    </a:lnTo>
                    <a:lnTo>
                      <a:pt x="1888" y="1555"/>
                    </a:lnTo>
                    <a:lnTo>
                      <a:pt x="1898" y="1543"/>
                    </a:lnTo>
                    <a:lnTo>
                      <a:pt x="1907" y="1539"/>
                    </a:lnTo>
                    <a:lnTo>
                      <a:pt x="1907" y="1535"/>
                    </a:lnTo>
                    <a:lnTo>
                      <a:pt x="1905" y="1532"/>
                    </a:lnTo>
                    <a:lnTo>
                      <a:pt x="1905" y="1525"/>
                    </a:lnTo>
                    <a:lnTo>
                      <a:pt x="1909" y="1518"/>
                    </a:lnTo>
                    <a:lnTo>
                      <a:pt x="1911" y="1512"/>
                    </a:lnTo>
                    <a:lnTo>
                      <a:pt x="1910" y="1511"/>
                    </a:lnTo>
                    <a:lnTo>
                      <a:pt x="1905" y="1510"/>
                    </a:lnTo>
                    <a:lnTo>
                      <a:pt x="1904" y="1510"/>
                    </a:lnTo>
                    <a:lnTo>
                      <a:pt x="1901" y="1498"/>
                    </a:lnTo>
                    <a:lnTo>
                      <a:pt x="1910" y="1477"/>
                    </a:lnTo>
                    <a:lnTo>
                      <a:pt x="1911" y="1472"/>
                    </a:lnTo>
                    <a:lnTo>
                      <a:pt x="1911" y="1470"/>
                    </a:lnTo>
                    <a:lnTo>
                      <a:pt x="1908" y="1469"/>
                    </a:lnTo>
                    <a:lnTo>
                      <a:pt x="1886" y="1470"/>
                    </a:lnTo>
                    <a:lnTo>
                      <a:pt x="1879" y="1467"/>
                    </a:lnTo>
                    <a:lnTo>
                      <a:pt x="1876" y="1460"/>
                    </a:lnTo>
                    <a:lnTo>
                      <a:pt x="1865" y="1454"/>
                    </a:lnTo>
                    <a:lnTo>
                      <a:pt x="1859" y="1454"/>
                    </a:lnTo>
                    <a:lnTo>
                      <a:pt x="1853" y="1459"/>
                    </a:lnTo>
                    <a:lnTo>
                      <a:pt x="1846" y="1459"/>
                    </a:lnTo>
                    <a:lnTo>
                      <a:pt x="1844" y="1457"/>
                    </a:lnTo>
                    <a:lnTo>
                      <a:pt x="1838" y="1457"/>
                    </a:lnTo>
                    <a:lnTo>
                      <a:pt x="1828" y="1442"/>
                    </a:lnTo>
                    <a:lnTo>
                      <a:pt x="1824" y="1442"/>
                    </a:lnTo>
                    <a:lnTo>
                      <a:pt x="1823" y="1437"/>
                    </a:lnTo>
                    <a:lnTo>
                      <a:pt x="1823" y="1431"/>
                    </a:lnTo>
                    <a:lnTo>
                      <a:pt x="1822" y="1427"/>
                    </a:lnTo>
                    <a:lnTo>
                      <a:pt x="1821" y="1401"/>
                    </a:lnTo>
                    <a:lnTo>
                      <a:pt x="1817" y="1394"/>
                    </a:lnTo>
                    <a:lnTo>
                      <a:pt x="1817" y="1390"/>
                    </a:lnTo>
                    <a:lnTo>
                      <a:pt x="1813" y="1383"/>
                    </a:lnTo>
                    <a:lnTo>
                      <a:pt x="1812" y="1378"/>
                    </a:lnTo>
                    <a:lnTo>
                      <a:pt x="1818" y="1366"/>
                    </a:lnTo>
                    <a:lnTo>
                      <a:pt x="1822" y="1358"/>
                    </a:lnTo>
                    <a:lnTo>
                      <a:pt x="1827" y="1351"/>
                    </a:lnTo>
                    <a:lnTo>
                      <a:pt x="1833" y="1333"/>
                    </a:lnTo>
                    <a:lnTo>
                      <a:pt x="1833" y="1325"/>
                    </a:lnTo>
                    <a:lnTo>
                      <a:pt x="1841" y="1316"/>
                    </a:lnTo>
                    <a:lnTo>
                      <a:pt x="1838" y="1310"/>
                    </a:lnTo>
                    <a:lnTo>
                      <a:pt x="1828" y="1308"/>
                    </a:lnTo>
                    <a:lnTo>
                      <a:pt x="1818" y="1297"/>
                    </a:lnTo>
                    <a:lnTo>
                      <a:pt x="1818" y="1291"/>
                    </a:lnTo>
                    <a:lnTo>
                      <a:pt x="1816" y="1287"/>
                    </a:lnTo>
                    <a:lnTo>
                      <a:pt x="1815" y="1287"/>
                    </a:lnTo>
                    <a:lnTo>
                      <a:pt x="1811" y="1289"/>
                    </a:lnTo>
                    <a:lnTo>
                      <a:pt x="1811" y="1285"/>
                    </a:lnTo>
                    <a:lnTo>
                      <a:pt x="1808" y="1282"/>
                    </a:lnTo>
                    <a:lnTo>
                      <a:pt x="1800" y="1279"/>
                    </a:lnTo>
                    <a:lnTo>
                      <a:pt x="1798" y="1270"/>
                    </a:lnTo>
                    <a:lnTo>
                      <a:pt x="1797" y="1266"/>
                    </a:lnTo>
                    <a:lnTo>
                      <a:pt x="1796" y="1260"/>
                    </a:lnTo>
                    <a:lnTo>
                      <a:pt x="1794" y="1255"/>
                    </a:lnTo>
                    <a:lnTo>
                      <a:pt x="1793" y="1254"/>
                    </a:lnTo>
                    <a:lnTo>
                      <a:pt x="1788" y="1259"/>
                    </a:lnTo>
                    <a:lnTo>
                      <a:pt x="1784" y="1259"/>
                    </a:lnTo>
                    <a:lnTo>
                      <a:pt x="1782" y="1256"/>
                    </a:lnTo>
                    <a:lnTo>
                      <a:pt x="1783" y="1244"/>
                    </a:lnTo>
                    <a:lnTo>
                      <a:pt x="1784" y="1238"/>
                    </a:lnTo>
                    <a:lnTo>
                      <a:pt x="1795" y="1222"/>
                    </a:lnTo>
                    <a:lnTo>
                      <a:pt x="1798" y="1212"/>
                    </a:lnTo>
                    <a:lnTo>
                      <a:pt x="1805" y="1204"/>
                    </a:lnTo>
                    <a:lnTo>
                      <a:pt x="1808" y="1196"/>
                    </a:lnTo>
                    <a:lnTo>
                      <a:pt x="1808" y="1188"/>
                    </a:lnTo>
                    <a:lnTo>
                      <a:pt x="1810" y="1181"/>
                    </a:lnTo>
                    <a:lnTo>
                      <a:pt x="1814" y="1171"/>
                    </a:lnTo>
                    <a:lnTo>
                      <a:pt x="1813" y="1170"/>
                    </a:lnTo>
                    <a:lnTo>
                      <a:pt x="1810" y="1169"/>
                    </a:lnTo>
                    <a:lnTo>
                      <a:pt x="1807" y="1167"/>
                    </a:lnTo>
                    <a:lnTo>
                      <a:pt x="1814" y="1147"/>
                    </a:lnTo>
                    <a:lnTo>
                      <a:pt x="1814" y="1130"/>
                    </a:lnTo>
                    <a:lnTo>
                      <a:pt x="1806" y="1137"/>
                    </a:lnTo>
                    <a:lnTo>
                      <a:pt x="1801" y="1138"/>
                    </a:lnTo>
                    <a:lnTo>
                      <a:pt x="1796" y="1142"/>
                    </a:lnTo>
                    <a:lnTo>
                      <a:pt x="1788" y="1140"/>
                    </a:lnTo>
                    <a:lnTo>
                      <a:pt x="1777" y="1146"/>
                    </a:lnTo>
                    <a:lnTo>
                      <a:pt x="1770" y="1146"/>
                    </a:lnTo>
                    <a:lnTo>
                      <a:pt x="1765" y="1149"/>
                    </a:lnTo>
                    <a:lnTo>
                      <a:pt x="1761" y="1151"/>
                    </a:lnTo>
                    <a:lnTo>
                      <a:pt x="1750" y="1157"/>
                    </a:lnTo>
                    <a:lnTo>
                      <a:pt x="1743" y="1158"/>
                    </a:lnTo>
                    <a:lnTo>
                      <a:pt x="1735" y="1151"/>
                    </a:lnTo>
                    <a:lnTo>
                      <a:pt x="1728" y="1152"/>
                    </a:lnTo>
                    <a:lnTo>
                      <a:pt x="1724" y="1154"/>
                    </a:lnTo>
                    <a:lnTo>
                      <a:pt x="1720" y="1152"/>
                    </a:lnTo>
                    <a:lnTo>
                      <a:pt x="1717" y="1144"/>
                    </a:lnTo>
                    <a:lnTo>
                      <a:pt x="1718" y="1135"/>
                    </a:lnTo>
                    <a:lnTo>
                      <a:pt x="1725" y="1127"/>
                    </a:lnTo>
                    <a:lnTo>
                      <a:pt x="1723" y="1124"/>
                    </a:lnTo>
                    <a:lnTo>
                      <a:pt x="1717" y="1121"/>
                    </a:lnTo>
                    <a:lnTo>
                      <a:pt x="1714" y="1118"/>
                    </a:lnTo>
                    <a:lnTo>
                      <a:pt x="1714" y="1107"/>
                    </a:lnTo>
                    <a:lnTo>
                      <a:pt x="1712" y="1103"/>
                    </a:lnTo>
                    <a:lnTo>
                      <a:pt x="1719" y="1096"/>
                    </a:lnTo>
                    <a:lnTo>
                      <a:pt x="1722" y="1088"/>
                    </a:lnTo>
                    <a:lnTo>
                      <a:pt x="1722" y="1084"/>
                    </a:lnTo>
                    <a:lnTo>
                      <a:pt x="1719" y="1079"/>
                    </a:lnTo>
                    <a:lnTo>
                      <a:pt x="1712" y="1079"/>
                    </a:lnTo>
                    <a:lnTo>
                      <a:pt x="1707" y="1077"/>
                    </a:lnTo>
                    <a:lnTo>
                      <a:pt x="1705" y="1074"/>
                    </a:lnTo>
                    <a:lnTo>
                      <a:pt x="1704" y="1070"/>
                    </a:lnTo>
                    <a:lnTo>
                      <a:pt x="1710" y="1062"/>
                    </a:lnTo>
                    <a:lnTo>
                      <a:pt x="1712" y="1054"/>
                    </a:lnTo>
                    <a:lnTo>
                      <a:pt x="1713" y="1047"/>
                    </a:lnTo>
                    <a:lnTo>
                      <a:pt x="1713" y="1041"/>
                    </a:lnTo>
                    <a:lnTo>
                      <a:pt x="1714" y="1035"/>
                    </a:lnTo>
                    <a:lnTo>
                      <a:pt x="1717" y="1028"/>
                    </a:lnTo>
                    <a:lnTo>
                      <a:pt x="1722" y="1022"/>
                    </a:lnTo>
                    <a:lnTo>
                      <a:pt x="1732" y="1014"/>
                    </a:lnTo>
                    <a:lnTo>
                      <a:pt x="1733" y="1010"/>
                    </a:lnTo>
                    <a:lnTo>
                      <a:pt x="1736" y="1002"/>
                    </a:lnTo>
                    <a:lnTo>
                      <a:pt x="1740" y="1001"/>
                    </a:lnTo>
                    <a:lnTo>
                      <a:pt x="1740" y="999"/>
                    </a:lnTo>
                    <a:lnTo>
                      <a:pt x="1744" y="996"/>
                    </a:lnTo>
                    <a:lnTo>
                      <a:pt x="1744" y="994"/>
                    </a:lnTo>
                    <a:lnTo>
                      <a:pt x="1745" y="987"/>
                    </a:lnTo>
                    <a:lnTo>
                      <a:pt x="1744" y="984"/>
                    </a:lnTo>
                    <a:lnTo>
                      <a:pt x="1745" y="983"/>
                    </a:lnTo>
                    <a:lnTo>
                      <a:pt x="1751" y="976"/>
                    </a:lnTo>
                    <a:lnTo>
                      <a:pt x="1753" y="971"/>
                    </a:lnTo>
                    <a:lnTo>
                      <a:pt x="1759" y="965"/>
                    </a:lnTo>
                    <a:lnTo>
                      <a:pt x="1766" y="960"/>
                    </a:lnTo>
                    <a:lnTo>
                      <a:pt x="1766" y="958"/>
                    </a:lnTo>
                    <a:lnTo>
                      <a:pt x="1766" y="939"/>
                    </a:lnTo>
                    <a:lnTo>
                      <a:pt x="1763" y="933"/>
                    </a:lnTo>
                    <a:lnTo>
                      <a:pt x="1759" y="930"/>
                    </a:lnTo>
                    <a:lnTo>
                      <a:pt x="1755" y="924"/>
                    </a:lnTo>
                    <a:lnTo>
                      <a:pt x="1755" y="917"/>
                    </a:lnTo>
                    <a:lnTo>
                      <a:pt x="1762" y="900"/>
                    </a:lnTo>
                    <a:lnTo>
                      <a:pt x="1771" y="889"/>
                    </a:lnTo>
                    <a:lnTo>
                      <a:pt x="1777" y="882"/>
                    </a:lnTo>
                    <a:lnTo>
                      <a:pt x="1782" y="882"/>
                    </a:lnTo>
                    <a:lnTo>
                      <a:pt x="1785" y="885"/>
                    </a:lnTo>
                    <a:lnTo>
                      <a:pt x="1792" y="881"/>
                    </a:lnTo>
                    <a:lnTo>
                      <a:pt x="1795" y="877"/>
                    </a:lnTo>
                    <a:lnTo>
                      <a:pt x="1795" y="872"/>
                    </a:lnTo>
                    <a:lnTo>
                      <a:pt x="1796" y="871"/>
                    </a:lnTo>
                    <a:lnTo>
                      <a:pt x="1805" y="875"/>
                    </a:lnTo>
                    <a:lnTo>
                      <a:pt x="1813" y="875"/>
                    </a:lnTo>
                    <a:lnTo>
                      <a:pt x="1817" y="875"/>
                    </a:lnTo>
                    <a:lnTo>
                      <a:pt x="1819" y="873"/>
                    </a:lnTo>
                    <a:lnTo>
                      <a:pt x="1821" y="871"/>
                    </a:lnTo>
                    <a:lnTo>
                      <a:pt x="1821" y="870"/>
                    </a:lnTo>
                    <a:lnTo>
                      <a:pt x="1821" y="868"/>
                    </a:lnTo>
                    <a:lnTo>
                      <a:pt x="1822" y="866"/>
                    </a:lnTo>
                    <a:lnTo>
                      <a:pt x="1824" y="863"/>
                    </a:lnTo>
                    <a:lnTo>
                      <a:pt x="1831" y="862"/>
                    </a:lnTo>
                    <a:lnTo>
                      <a:pt x="1832" y="855"/>
                    </a:lnTo>
                    <a:lnTo>
                      <a:pt x="1834" y="851"/>
                    </a:lnTo>
                    <a:lnTo>
                      <a:pt x="1844" y="850"/>
                    </a:lnTo>
                    <a:lnTo>
                      <a:pt x="1847" y="849"/>
                    </a:lnTo>
                    <a:lnTo>
                      <a:pt x="1854" y="850"/>
                    </a:lnTo>
                    <a:lnTo>
                      <a:pt x="1859" y="845"/>
                    </a:lnTo>
                    <a:lnTo>
                      <a:pt x="1859" y="840"/>
                    </a:lnTo>
                    <a:lnTo>
                      <a:pt x="1859" y="831"/>
                    </a:lnTo>
                    <a:lnTo>
                      <a:pt x="1852" y="824"/>
                    </a:lnTo>
                    <a:lnTo>
                      <a:pt x="1852" y="813"/>
                    </a:lnTo>
                    <a:lnTo>
                      <a:pt x="1842" y="804"/>
                    </a:lnTo>
                    <a:lnTo>
                      <a:pt x="1842" y="795"/>
                    </a:lnTo>
                    <a:lnTo>
                      <a:pt x="1846" y="792"/>
                    </a:lnTo>
                    <a:lnTo>
                      <a:pt x="1850" y="793"/>
                    </a:lnTo>
                    <a:lnTo>
                      <a:pt x="1872" y="792"/>
                    </a:lnTo>
                    <a:lnTo>
                      <a:pt x="1877" y="788"/>
                    </a:lnTo>
                    <a:lnTo>
                      <a:pt x="1884" y="776"/>
                    </a:lnTo>
                    <a:lnTo>
                      <a:pt x="1887" y="773"/>
                    </a:lnTo>
                    <a:lnTo>
                      <a:pt x="1889" y="768"/>
                    </a:lnTo>
                    <a:lnTo>
                      <a:pt x="1894" y="762"/>
                    </a:lnTo>
                    <a:lnTo>
                      <a:pt x="1900" y="757"/>
                    </a:lnTo>
                    <a:lnTo>
                      <a:pt x="1905" y="757"/>
                    </a:lnTo>
                    <a:lnTo>
                      <a:pt x="1910" y="749"/>
                    </a:lnTo>
                    <a:lnTo>
                      <a:pt x="1910" y="744"/>
                    </a:lnTo>
                    <a:lnTo>
                      <a:pt x="1912" y="741"/>
                    </a:lnTo>
                    <a:lnTo>
                      <a:pt x="1920" y="736"/>
                    </a:lnTo>
                    <a:lnTo>
                      <a:pt x="1925" y="731"/>
                    </a:lnTo>
                    <a:lnTo>
                      <a:pt x="1930" y="728"/>
                    </a:lnTo>
                    <a:lnTo>
                      <a:pt x="1929" y="711"/>
                    </a:lnTo>
                    <a:lnTo>
                      <a:pt x="1931" y="703"/>
                    </a:lnTo>
                    <a:lnTo>
                      <a:pt x="1929" y="697"/>
                    </a:lnTo>
                    <a:lnTo>
                      <a:pt x="1919" y="696"/>
                    </a:lnTo>
                    <a:lnTo>
                      <a:pt x="1915" y="693"/>
                    </a:lnTo>
                    <a:lnTo>
                      <a:pt x="1910" y="685"/>
                    </a:lnTo>
                    <a:lnTo>
                      <a:pt x="1901" y="681"/>
                    </a:lnTo>
                    <a:lnTo>
                      <a:pt x="1901" y="679"/>
                    </a:lnTo>
                    <a:lnTo>
                      <a:pt x="1908" y="675"/>
                    </a:lnTo>
                    <a:lnTo>
                      <a:pt x="1914" y="666"/>
                    </a:lnTo>
                    <a:lnTo>
                      <a:pt x="1915" y="664"/>
                    </a:lnTo>
                    <a:lnTo>
                      <a:pt x="1910" y="658"/>
                    </a:lnTo>
                    <a:lnTo>
                      <a:pt x="1908" y="655"/>
                    </a:lnTo>
                    <a:lnTo>
                      <a:pt x="1897" y="655"/>
                    </a:lnTo>
                    <a:lnTo>
                      <a:pt x="1887" y="649"/>
                    </a:lnTo>
                    <a:lnTo>
                      <a:pt x="1883" y="640"/>
                    </a:lnTo>
                    <a:lnTo>
                      <a:pt x="1880" y="639"/>
                    </a:lnTo>
                    <a:lnTo>
                      <a:pt x="1874" y="640"/>
                    </a:lnTo>
                    <a:lnTo>
                      <a:pt x="1872" y="639"/>
                    </a:lnTo>
                    <a:lnTo>
                      <a:pt x="1865" y="634"/>
                    </a:lnTo>
                    <a:lnTo>
                      <a:pt x="1868" y="628"/>
                    </a:lnTo>
                    <a:lnTo>
                      <a:pt x="1879" y="614"/>
                    </a:lnTo>
                    <a:lnTo>
                      <a:pt x="1880" y="608"/>
                    </a:lnTo>
                    <a:lnTo>
                      <a:pt x="1879" y="606"/>
                    </a:lnTo>
                    <a:lnTo>
                      <a:pt x="1879" y="600"/>
                    </a:lnTo>
                    <a:lnTo>
                      <a:pt x="1880" y="592"/>
                    </a:lnTo>
                    <a:lnTo>
                      <a:pt x="1879" y="575"/>
                    </a:lnTo>
                    <a:lnTo>
                      <a:pt x="1885" y="564"/>
                    </a:lnTo>
                    <a:lnTo>
                      <a:pt x="1884" y="558"/>
                    </a:lnTo>
                    <a:lnTo>
                      <a:pt x="1887" y="546"/>
                    </a:lnTo>
                    <a:lnTo>
                      <a:pt x="1885" y="539"/>
                    </a:lnTo>
                    <a:lnTo>
                      <a:pt x="1883" y="538"/>
                    </a:lnTo>
                    <a:lnTo>
                      <a:pt x="1881" y="536"/>
                    </a:lnTo>
                    <a:lnTo>
                      <a:pt x="1881" y="530"/>
                    </a:lnTo>
                    <a:lnTo>
                      <a:pt x="1884" y="525"/>
                    </a:lnTo>
                    <a:lnTo>
                      <a:pt x="1884" y="517"/>
                    </a:lnTo>
                    <a:lnTo>
                      <a:pt x="1883" y="514"/>
                    </a:lnTo>
                    <a:lnTo>
                      <a:pt x="1878" y="511"/>
                    </a:lnTo>
                    <a:lnTo>
                      <a:pt x="1865" y="511"/>
                    </a:lnTo>
                    <a:lnTo>
                      <a:pt x="1862" y="514"/>
                    </a:lnTo>
                    <a:lnTo>
                      <a:pt x="1858" y="511"/>
                    </a:lnTo>
                    <a:lnTo>
                      <a:pt x="1850" y="503"/>
                    </a:lnTo>
                    <a:lnTo>
                      <a:pt x="1853" y="489"/>
                    </a:lnTo>
                    <a:lnTo>
                      <a:pt x="1849" y="486"/>
                    </a:lnTo>
                    <a:lnTo>
                      <a:pt x="1844" y="488"/>
                    </a:lnTo>
                    <a:lnTo>
                      <a:pt x="1838" y="484"/>
                    </a:lnTo>
                    <a:lnTo>
                      <a:pt x="1835" y="480"/>
                    </a:lnTo>
                    <a:lnTo>
                      <a:pt x="1834" y="472"/>
                    </a:lnTo>
                    <a:lnTo>
                      <a:pt x="1832" y="466"/>
                    </a:lnTo>
                    <a:lnTo>
                      <a:pt x="1827" y="465"/>
                    </a:lnTo>
                    <a:lnTo>
                      <a:pt x="1821" y="469"/>
                    </a:lnTo>
                    <a:lnTo>
                      <a:pt x="1816" y="467"/>
                    </a:lnTo>
                    <a:lnTo>
                      <a:pt x="1814" y="459"/>
                    </a:lnTo>
                    <a:lnTo>
                      <a:pt x="1814" y="453"/>
                    </a:lnTo>
                    <a:lnTo>
                      <a:pt x="1815" y="449"/>
                    </a:lnTo>
                    <a:lnTo>
                      <a:pt x="1815" y="446"/>
                    </a:lnTo>
                    <a:lnTo>
                      <a:pt x="1810" y="437"/>
                    </a:lnTo>
                    <a:lnTo>
                      <a:pt x="1810" y="426"/>
                    </a:lnTo>
                    <a:lnTo>
                      <a:pt x="1802" y="427"/>
                    </a:lnTo>
                    <a:lnTo>
                      <a:pt x="1795" y="433"/>
                    </a:lnTo>
                    <a:lnTo>
                      <a:pt x="1788" y="433"/>
                    </a:lnTo>
                    <a:lnTo>
                      <a:pt x="1783" y="430"/>
                    </a:lnTo>
                    <a:lnTo>
                      <a:pt x="1785" y="423"/>
                    </a:lnTo>
                    <a:lnTo>
                      <a:pt x="1784" y="420"/>
                    </a:lnTo>
                    <a:lnTo>
                      <a:pt x="1781" y="419"/>
                    </a:lnTo>
                    <a:lnTo>
                      <a:pt x="1777" y="423"/>
                    </a:lnTo>
                    <a:lnTo>
                      <a:pt x="1774" y="423"/>
                    </a:lnTo>
                    <a:lnTo>
                      <a:pt x="1771" y="417"/>
                    </a:lnTo>
                    <a:lnTo>
                      <a:pt x="1770" y="412"/>
                    </a:lnTo>
                    <a:lnTo>
                      <a:pt x="1765" y="405"/>
                    </a:lnTo>
                    <a:lnTo>
                      <a:pt x="1762" y="404"/>
                    </a:lnTo>
                    <a:lnTo>
                      <a:pt x="1758" y="404"/>
                    </a:lnTo>
                    <a:lnTo>
                      <a:pt x="1751" y="407"/>
                    </a:lnTo>
                    <a:lnTo>
                      <a:pt x="1746" y="412"/>
                    </a:lnTo>
                    <a:lnTo>
                      <a:pt x="1742" y="417"/>
                    </a:lnTo>
                    <a:lnTo>
                      <a:pt x="1740" y="422"/>
                    </a:lnTo>
                    <a:lnTo>
                      <a:pt x="1735" y="423"/>
                    </a:lnTo>
                    <a:lnTo>
                      <a:pt x="1732" y="417"/>
                    </a:lnTo>
                    <a:lnTo>
                      <a:pt x="1732" y="407"/>
                    </a:lnTo>
                    <a:lnTo>
                      <a:pt x="1730" y="404"/>
                    </a:lnTo>
                    <a:lnTo>
                      <a:pt x="1727" y="405"/>
                    </a:lnTo>
                    <a:lnTo>
                      <a:pt x="1721" y="414"/>
                    </a:lnTo>
                    <a:lnTo>
                      <a:pt x="1718" y="414"/>
                    </a:lnTo>
                    <a:lnTo>
                      <a:pt x="1717" y="411"/>
                    </a:lnTo>
                    <a:lnTo>
                      <a:pt x="1719" y="406"/>
                    </a:lnTo>
                    <a:lnTo>
                      <a:pt x="1717" y="397"/>
                    </a:lnTo>
                    <a:lnTo>
                      <a:pt x="1710" y="390"/>
                    </a:lnTo>
                    <a:lnTo>
                      <a:pt x="1707" y="389"/>
                    </a:lnTo>
                    <a:lnTo>
                      <a:pt x="1705" y="386"/>
                    </a:lnTo>
                    <a:lnTo>
                      <a:pt x="1705" y="379"/>
                    </a:lnTo>
                    <a:lnTo>
                      <a:pt x="1719" y="365"/>
                    </a:lnTo>
                    <a:lnTo>
                      <a:pt x="1720" y="357"/>
                    </a:lnTo>
                    <a:lnTo>
                      <a:pt x="1715" y="349"/>
                    </a:lnTo>
                    <a:lnTo>
                      <a:pt x="1710" y="349"/>
                    </a:lnTo>
                    <a:lnTo>
                      <a:pt x="1707" y="351"/>
                    </a:lnTo>
                    <a:lnTo>
                      <a:pt x="1702" y="351"/>
                    </a:lnTo>
                    <a:lnTo>
                      <a:pt x="1698" y="345"/>
                    </a:lnTo>
                    <a:lnTo>
                      <a:pt x="1689" y="345"/>
                    </a:lnTo>
                    <a:lnTo>
                      <a:pt x="1686" y="343"/>
                    </a:lnTo>
                    <a:lnTo>
                      <a:pt x="1684" y="340"/>
                    </a:lnTo>
                    <a:lnTo>
                      <a:pt x="1687" y="335"/>
                    </a:lnTo>
                    <a:lnTo>
                      <a:pt x="1689" y="333"/>
                    </a:lnTo>
                    <a:lnTo>
                      <a:pt x="1692" y="328"/>
                    </a:lnTo>
                    <a:lnTo>
                      <a:pt x="1693" y="319"/>
                    </a:lnTo>
                    <a:lnTo>
                      <a:pt x="1698" y="311"/>
                    </a:lnTo>
                    <a:lnTo>
                      <a:pt x="1704" y="306"/>
                    </a:lnTo>
                    <a:lnTo>
                      <a:pt x="1705" y="303"/>
                    </a:lnTo>
                    <a:lnTo>
                      <a:pt x="1703" y="298"/>
                    </a:lnTo>
                    <a:lnTo>
                      <a:pt x="1704" y="289"/>
                    </a:lnTo>
                    <a:lnTo>
                      <a:pt x="1711" y="285"/>
                    </a:lnTo>
                    <a:lnTo>
                      <a:pt x="1715" y="285"/>
                    </a:lnTo>
                    <a:lnTo>
                      <a:pt x="1719" y="282"/>
                    </a:lnTo>
                    <a:lnTo>
                      <a:pt x="1728" y="281"/>
                    </a:lnTo>
                    <a:lnTo>
                      <a:pt x="1729" y="281"/>
                    </a:lnTo>
                    <a:lnTo>
                      <a:pt x="1731" y="273"/>
                    </a:lnTo>
                    <a:lnTo>
                      <a:pt x="1731" y="267"/>
                    </a:lnTo>
                    <a:lnTo>
                      <a:pt x="1734" y="258"/>
                    </a:lnTo>
                    <a:lnTo>
                      <a:pt x="1730" y="250"/>
                    </a:lnTo>
                    <a:lnTo>
                      <a:pt x="1727" y="247"/>
                    </a:lnTo>
                    <a:lnTo>
                      <a:pt x="1721" y="246"/>
                    </a:lnTo>
                    <a:lnTo>
                      <a:pt x="1717" y="244"/>
                    </a:lnTo>
                    <a:lnTo>
                      <a:pt x="1714" y="237"/>
                    </a:lnTo>
                    <a:lnTo>
                      <a:pt x="1712" y="234"/>
                    </a:lnTo>
                    <a:lnTo>
                      <a:pt x="1708" y="231"/>
                    </a:lnTo>
                    <a:lnTo>
                      <a:pt x="1703" y="234"/>
                    </a:lnTo>
                    <a:lnTo>
                      <a:pt x="1697" y="234"/>
                    </a:lnTo>
                    <a:lnTo>
                      <a:pt x="1692" y="230"/>
                    </a:lnTo>
                    <a:lnTo>
                      <a:pt x="1693" y="228"/>
                    </a:lnTo>
                    <a:lnTo>
                      <a:pt x="1697" y="226"/>
                    </a:lnTo>
                    <a:lnTo>
                      <a:pt x="1700" y="224"/>
                    </a:lnTo>
                    <a:lnTo>
                      <a:pt x="1711" y="217"/>
                    </a:lnTo>
                    <a:lnTo>
                      <a:pt x="1713" y="214"/>
                    </a:lnTo>
                    <a:lnTo>
                      <a:pt x="1717" y="213"/>
                    </a:lnTo>
                    <a:lnTo>
                      <a:pt x="1719" y="208"/>
                    </a:lnTo>
                    <a:lnTo>
                      <a:pt x="1720" y="207"/>
                    </a:lnTo>
                    <a:lnTo>
                      <a:pt x="1725" y="206"/>
                    </a:lnTo>
                    <a:lnTo>
                      <a:pt x="1728" y="204"/>
                    </a:lnTo>
                    <a:lnTo>
                      <a:pt x="1728" y="202"/>
                    </a:lnTo>
                    <a:lnTo>
                      <a:pt x="1727" y="196"/>
                    </a:lnTo>
                    <a:lnTo>
                      <a:pt x="1721" y="190"/>
                    </a:lnTo>
                    <a:lnTo>
                      <a:pt x="1715" y="190"/>
                    </a:lnTo>
                    <a:lnTo>
                      <a:pt x="1713" y="182"/>
                    </a:lnTo>
                    <a:lnTo>
                      <a:pt x="1712" y="182"/>
                    </a:lnTo>
                    <a:lnTo>
                      <a:pt x="1707" y="179"/>
                    </a:lnTo>
                    <a:lnTo>
                      <a:pt x="1704" y="178"/>
                    </a:lnTo>
                    <a:lnTo>
                      <a:pt x="1701" y="172"/>
                    </a:lnTo>
                    <a:lnTo>
                      <a:pt x="1701" y="171"/>
                    </a:lnTo>
                    <a:lnTo>
                      <a:pt x="1700" y="165"/>
                    </a:lnTo>
                    <a:lnTo>
                      <a:pt x="1700" y="164"/>
                    </a:lnTo>
                    <a:lnTo>
                      <a:pt x="1698" y="163"/>
                    </a:lnTo>
                    <a:lnTo>
                      <a:pt x="1697" y="163"/>
                    </a:lnTo>
                    <a:lnTo>
                      <a:pt x="1694" y="164"/>
                    </a:lnTo>
                    <a:lnTo>
                      <a:pt x="1692" y="168"/>
                    </a:lnTo>
                    <a:lnTo>
                      <a:pt x="1690" y="169"/>
                    </a:lnTo>
                    <a:lnTo>
                      <a:pt x="1682" y="168"/>
                    </a:lnTo>
                    <a:lnTo>
                      <a:pt x="1680" y="171"/>
                    </a:lnTo>
                    <a:lnTo>
                      <a:pt x="1677" y="167"/>
                    </a:lnTo>
                    <a:lnTo>
                      <a:pt x="1676" y="166"/>
                    </a:lnTo>
                    <a:lnTo>
                      <a:pt x="1672" y="165"/>
                    </a:lnTo>
                    <a:lnTo>
                      <a:pt x="1668" y="168"/>
                    </a:lnTo>
                    <a:lnTo>
                      <a:pt x="1665" y="166"/>
                    </a:lnTo>
                    <a:lnTo>
                      <a:pt x="1660" y="163"/>
                    </a:lnTo>
                    <a:lnTo>
                      <a:pt x="1661" y="156"/>
                    </a:lnTo>
                    <a:lnTo>
                      <a:pt x="1662" y="137"/>
                    </a:lnTo>
                    <a:lnTo>
                      <a:pt x="1661" y="136"/>
                    </a:lnTo>
                    <a:lnTo>
                      <a:pt x="1661" y="135"/>
                    </a:lnTo>
                    <a:lnTo>
                      <a:pt x="1660" y="128"/>
                    </a:lnTo>
                    <a:lnTo>
                      <a:pt x="1660" y="125"/>
                    </a:lnTo>
                    <a:lnTo>
                      <a:pt x="1661" y="122"/>
                    </a:lnTo>
                    <a:lnTo>
                      <a:pt x="1662" y="120"/>
                    </a:lnTo>
                    <a:lnTo>
                      <a:pt x="1663" y="117"/>
                    </a:lnTo>
                    <a:lnTo>
                      <a:pt x="1663" y="115"/>
                    </a:lnTo>
                    <a:lnTo>
                      <a:pt x="1667" y="111"/>
                    </a:lnTo>
                    <a:lnTo>
                      <a:pt x="1666" y="111"/>
                    </a:lnTo>
                    <a:lnTo>
                      <a:pt x="1663" y="110"/>
                    </a:lnTo>
                    <a:lnTo>
                      <a:pt x="1666" y="106"/>
                    </a:lnTo>
                    <a:lnTo>
                      <a:pt x="1668" y="101"/>
                    </a:lnTo>
                    <a:lnTo>
                      <a:pt x="1669" y="99"/>
                    </a:lnTo>
                    <a:lnTo>
                      <a:pt x="1667" y="93"/>
                    </a:lnTo>
                    <a:lnTo>
                      <a:pt x="1651" y="104"/>
                    </a:lnTo>
                    <a:lnTo>
                      <a:pt x="1641" y="119"/>
                    </a:lnTo>
                    <a:lnTo>
                      <a:pt x="1634" y="126"/>
                    </a:lnTo>
                    <a:lnTo>
                      <a:pt x="1627" y="132"/>
                    </a:lnTo>
                    <a:lnTo>
                      <a:pt x="1621" y="136"/>
                    </a:lnTo>
                    <a:lnTo>
                      <a:pt x="1615" y="142"/>
                    </a:lnTo>
                    <a:lnTo>
                      <a:pt x="1607" y="150"/>
                    </a:lnTo>
                    <a:lnTo>
                      <a:pt x="1597" y="162"/>
                    </a:lnTo>
                    <a:lnTo>
                      <a:pt x="1584" y="181"/>
                    </a:lnTo>
                    <a:lnTo>
                      <a:pt x="1583" y="184"/>
                    </a:lnTo>
                    <a:lnTo>
                      <a:pt x="1582" y="184"/>
                    </a:lnTo>
                    <a:lnTo>
                      <a:pt x="1577" y="194"/>
                    </a:lnTo>
                    <a:lnTo>
                      <a:pt x="1562" y="213"/>
                    </a:lnTo>
                    <a:lnTo>
                      <a:pt x="1549" y="227"/>
                    </a:lnTo>
                    <a:lnTo>
                      <a:pt x="1543" y="235"/>
                    </a:lnTo>
                    <a:lnTo>
                      <a:pt x="1538" y="242"/>
                    </a:lnTo>
                    <a:lnTo>
                      <a:pt x="1533" y="252"/>
                    </a:lnTo>
                    <a:lnTo>
                      <a:pt x="1528" y="265"/>
                    </a:lnTo>
                    <a:lnTo>
                      <a:pt x="1522" y="275"/>
                    </a:lnTo>
                    <a:lnTo>
                      <a:pt x="1517" y="272"/>
                    </a:lnTo>
                    <a:lnTo>
                      <a:pt x="1516" y="267"/>
                    </a:lnTo>
                    <a:lnTo>
                      <a:pt x="1514" y="257"/>
                    </a:lnTo>
                    <a:lnTo>
                      <a:pt x="1512" y="252"/>
                    </a:lnTo>
                    <a:lnTo>
                      <a:pt x="1510" y="251"/>
                    </a:lnTo>
                    <a:lnTo>
                      <a:pt x="1508" y="252"/>
                    </a:lnTo>
                    <a:lnTo>
                      <a:pt x="1505" y="257"/>
                    </a:lnTo>
                    <a:lnTo>
                      <a:pt x="1504" y="264"/>
                    </a:lnTo>
                    <a:lnTo>
                      <a:pt x="1503" y="277"/>
                    </a:lnTo>
                    <a:lnTo>
                      <a:pt x="1501" y="279"/>
                    </a:lnTo>
                    <a:lnTo>
                      <a:pt x="1496" y="277"/>
                    </a:lnTo>
                    <a:lnTo>
                      <a:pt x="1496" y="268"/>
                    </a:lnTo>
                    <a:lnTo>
                      <a:pt x="1498" y="256"/>
                    </a:lnTo>
                    <a:lnTo>
                      <a:pt x="1496" y="251"/>
                    </a:lnTo>
                    <a:lnTo>
                      <a:pt x="1493" y="247"/>
                    </a:lnTo>
                    <a:lnTo>
                      <a:pt x="1486" y="244"/>
                    </a:lnTo>
                    <a:lnTo>
                      <a:pt x="1479" y="245"/>
                    </a:lnTo>
                    <a:lnTo>
                      <a:pt x="1472" y="250"/>
                    </a:lnTo>
                    <a:lnTo>
                      <a:pt x="1458" y="266"/>
                    </a:lnTo>
                    <a:lnTo>
                      <a:pt x="1452" y="265"/>
                    </a:lnTo>
                    <a:lnTo>
                      <a:pt x="1449" y="250"/>
                    </a:lnTo>
                    <a:lnTo>
                      <a:pt x="1448" y="236"/>
                    </a:lnTo>
                    <a:lnTo>
                      <a:pt x="1443" y="220"/>
                    </a:lnTo>
                    <a:lnTo>
                      <a:pt x="1442" y="217"/>
                    </a:lnTo>
                    <a:lnTo>
                      <a:pt x="1441" y="210"/>
                    </a:lnTo>
                    <a:lnTo>
                      <a:pt x="1438" y="199"/>
                    </a:lnTo>
                    <a:lnTo>
                      <a:pt x="1441" y="194"/>
                    </a:lnTo>
                    <a:lnTo>
                      <a:pt x="1442" y="190"/>
                    </a:lnTo>
                    <a:lnTo>
                      <a:pt x="1450" y="185"/>
                    </a:lnTo>
                    <a:lnTo>
                      <a:pt x="1456" y="181"/>
                    </a:lnTo>
                    <a:lnTo>
                      <a:pt x="1468" y="171"/>
                    </a:lnTo>
                    <a:lnTo>
                      <a:pt x="1474" y="164"/>
                    </a:lnTo>
                    <a:lnTo>
                      <a:pt x="1475" y="159"/>
                    </a:lnTo>
                    <a:lnTo>
                      <a:pt x="1476" y="155"/>
                    </a:lnTo>
                    <a:lnTo>
                      <a:pt x="1477" y="148"/>
                    </a:lnTo>
                    <a:lnTo>
                      <a:pt x="1477" y="140"/>
                    </a:lnTo>
                    <a:lnTo>
                      <a:pt x="1477" y="134"/>
                    </a:lnTo>
                    <a:lnTo>
                      <a:pt x="1476" y="132"/>
                    </a:lnTo>
                    <a:lnTo>
                      <a:pt x="1473" y="136"/>
                    </a:lnTo>
                    <a:lnTo>
                      <a:pt x="1465" y="145"/>
                    </a:lnTo>
                    <a:lnTo>
                      <a:pt x="1460" y="153"/>
                    </a:lnTo>
                    <a:lnTo>
                      <a:pt x="1455" y="161"/>
                    </a:lnTo>
                    <a:lnTo>
                      <a:pt x="1449" y="171"/>
                    </a:lnTo>
                    <a:lnTo>
                      <a:pt x="1444" y="172"/>
                    </a:lnTo>
                    <a:lnTo>
                      <a:pt x="1440" y="167"/>
                    </a:lnTo>
                    <a:lnTo>
                      <a:pt x="1440" y="153"/>
                    </a:lnTo>
                    <a:lnTo>
                      <a:pt x="1440" y="142"/>
                    </a:lnTo>
                    <a:lnTo>
                      <a:pt x="1437" y="134"/>
                    </a:lnTo>
                    <a:lnTo>
                      <a:pt x="1435" y="127"/>
                    </a:lnTo>
                    <a:lnTo>
                      <a:pt x="1431" y="123"/>
                    </a:lnTo>
                    <a:lnTo>
                      <a:pt x="1425" y="125"/>
                    </a:lnTo>
                    <a:lnTo>
                      <a:pt x="1418" y="131"/>
                    </a:lnTo>
                    <a:lnTo>
                      <a:pt x="1407" y="144"/>
                    </a:lnTo>
                    <a:lnTo>
                      <a:pt x="1400" y="150"/>
                    </a:lnTo>
                    <a:lnTo>
                      <a:pt x="1398" y="151"/>
                    </a:lnTo>
                    <a:lnTo>
                      <a:pt x="1398" y="153"/>
                    </a:lnTo>
                    <a:lnTo>
                      <a:pt x="1396" y="158"/>
                    </a:lnTo>
                    <a:lnTo>
                      <a:pt x="1394" y="162"/>
                    </a:lnTo>
                    <a:lnTo>
                      <a:pt x="1397" y="166"/>
                    </a:lnTo>
                    <a:lnTo>
                      <a:pt x="1396" y="168"/>
                    </a:lnTo>
                    <a:lnTo>
                      <a:pt x="1390" y="175"/>
                    </a:lnTo>
                    <a:lnTo>
                      <a:pt x="1384" y="184"/>
                    </a:lnTo>
                    <a:lnTo>
                      <a:pt x="1379" y="187"/>
                    </a:lnTo>
                    <a:lnTo>
                      <a:pt x="1373" y="188"/>
                    </a:lnTo>
                    <a:lnTo>
                      <a:pt x="1371" y="189"/>
                    </a:lnTo>
                    <a:lnTo>
                      <a:pt x="1366" y="196"/>
                    </a:lnTo>
                    <a:lnTo>
                      <a:pt x="1361" y="210"/>
                    </a:lnTo>
                    <a:lnTo>
                      <a:pt x="1352" y="212"/>
                    </a:lnTo>
                    <a:lnTo>
                      <a:pt x="1348" y="213"/>
                    </a:lnTo>
                    <a:lnTo>
                      <a:pt x="1346" y="212"/>
                    </a:lnTo>
                    <a:lnTo>
                      <a:pt x="1344" y="206"/>
                    </a:lnTo>
                    <a:lnTo>
                      <a:pt x="1341" y="205"/>
                    </a:lnTo>
                    <a:lnTo>
                      <a:pt x="1335" y="207"/>
                    </a:lnTo>
                    <a:lnTo>
                      <a:pt x="1328" y="203"/>
                    </a:lnTo>
                    <a:lnTo>
                      <a:pt x="1324" y="203"/>
                    </a:lnTo>
                    <a:lnTo>
                      <a:pt x="1319" y="202"/>
                    </a:lnTo>
                    <a:lnTo>
                      <a:pt x="1315" y="205"/>
                    </a:lnTo>
                    <a:lnTo>
                      <a:pt x="1309" y="210"/>
                    </a:lnTo>
                    <a:lnTo>
                      <a:pt x="1307" y="212"/>
                    </a:lnTo>
                    <a:lnTo>
                      <a:pt x="1298" y="207"/>
                    </a:lnTo>
                    <a:lnTo>
                      <a:pt x="1297" y="202"/>
                    </a:lnTo>
                    <a:lnTo>
                      <a:pt x="1295" y="200"/>
                    </a:lnTo>
                    <a:lnTo>
                      <a:pt x="1288" y="197"/>
                    </a:lnTo>
                    <a:lnTo>
                      <a:pt x="1279" y="198"/>
                    </a:lnTo>
                    <a:lnTo>
                      <a:pt x="1270" y="202"/>
                    </a:lnTo>
                    <a:lnTo>
                      <a:pt x="1270" y="214"/>
                    </a:lnTo>
                    <a:lnTo>
                      <a:pt x="1264" y="221"/>
                    </a:lnTo>
                    <a:lnTo>
                      <a:pt x="1263" y="228"/>
                    </a:lnTo>
                    <a:lnTo>
                      <a:pt x="1257" y="235"/>
                    </a:lnTo>
                    <a:lnTo>
                      <a:pt x="1252" y="239"/>
                    </a:lnTo>
                    <a:lnTo>
                      <a:pt x="1239" y="237"/>
                    </a:lnTo>
                    <a:lnTo>
                      <a:pt x="1237" y="241"/>
                    </a:lnTo>
                    <a:lnTo>
                      <a:pt x="1235" y="248"/>
                    </a:lnTo>
                    <a:lnTo>
                      <a:pt x="1225" y="251"/>
                    </a:lnTo>
                    <a:lnTo>
                      <a:pt x="1224" y="257"/>
                    </a:lnTo>
                    <a:lnTo>
                      <a:pt x="1223" y="257"/>
                    </a:lnTo>
                    <a:lnTo>
                      <a:pt x="1220" y="255"/>
                    </a:lnTo>
                    <a:lnTo>
                      <a:pt x="1220" y="249"/>
                    </a:lnTo>
                    <a:lnTo>
                      <a:pt x="1220" y="248"/>
                    </a:lnTo>
                    <a:lnTo>
                      <a:pt x="1220" y="245"/>
                    </a:lnTo>
                    <a:lnTo>
                      <a:pt x="1224" y="241"/>
                    </a:lnTo>
                    <a:lnTo>
                      <a:pt x="1226" y="238"/>
                    </a:lnTo>
                    <a:lnTo>
                      <a:pt x="1227" y="234"/>
                    </a:lnTo>
                    <a:lnTo>
                      <a:pt x="1227" y="230"/>
                    </a:lnTo>
                    <a:lnTo>
                      <a:pt x="1225" y="224"/>
                    </a:lnTo>
                    <a:lnTo>
                      <a:pt x="1222" y="220"/>
                    </a:lnTo>
                    <a:lnTo>
                      <a:pt x="1220" y="218"/>
                    </a:lnTo>
                    <a:lnTo>
                      <a:pt x="1216" y="216"/>
                    </a:lnTo>
                    <a:lnTo>
                      <a:pt x="1214" y="215"/>
                    </a:lnTo>
                    <a:lnTo>
                      <a:pt x="1212" y="212"/>
                    </a:lnTo>
                    <a:lnTo>
                      <a:pt x="1211" y="207"/>
                    </a:lnTo>
                    <a:lnTo>
                      <a:pt x="1212" y="198"/>
                    </a:lnTo>
                    <a:lnTo>
                      <a:pt x="1213" y="192"/>
                    </a:lnTo>
                    <a:lnTo>
                      <a:pt x="1211" y="175"/>
                    </a:lnTo>
                    <a:lnTo>
                      <a:pt x="1210" y="178"/>
                    </a:lnTo>
                    <a:lnTo>
                      <a:pt x="1207" y="185"/>
                    </a:lnTo>
                    <a:lnTo>
                      <a:pt x="1206" y="188"/>
                    </a:lnTo>
                    <a:lnTo>
                      <a:pt x="1204" y="189"/>
                    </a:lnTo>
                    <a:lnTo>
                      <a:pt x="1201" y="194"/>
                    </a:lnTo>
                    <a:lnTo>
                      <a:pt x="1201" y="197"/>
                    </a:lnTo>
                    <a:lnTo>
                      <a:pt x="1193" y="203"/>
                    </a:lnTo>
                    <a:lnTo>
                      <a:pt x="1191" y="200"/>
                    </a:lnTo>
                    <a:lnTo>
                      <a:pt x="1190" y="195"/>
                    </a:lnTo>
                    <a:lnTo>
                      <a:pt x="1187" y="193"/>
                    </a:lnTo>
                    <a:lnTo>
                      <a:pt x="1185" y="190"/>
                    </a:lnTo>
                    <a:lnTo>
                      <a:pt x="1178" y="189"/>
                    </a:lnTo>
                    <a:lnTo>
                      <a:pt x="1173" y="190"/>
                    </a:lnTo>
                    <a:lnTo>
                      <a:pt x="1171" y="190"/>
                    </a:lnTo>
                    <a:lnTo>
                      <a:pt x="1165" y="189"/>
                    </a:lnTo>
                    <a:lnTo>
                      <a:pt x="1152" y="184"/>
                    </a:lnTo>
                    <a:lnTo>
                      <a:pt x="1149" y="184"/>
                    </a:lnTo>
                    <a:lnTo>
                      <a:pt x="1145" y="185"/>
                    </a:lnTo>
                    <a:lnTo>
                      <a:pt x="1144" y="185"/>
                    </a:lnTo>
                    <a:lnTo>
                      <a:pt x="1142" y="185"/>
                    </a:lnTo>
                    <a:lnTo>
                      <a:pt x="1141" y="181"/>
                    </a:lnTo>
                    <a:lnTo>
                      <a:pt x="1141" y="176"/>
                    </a:lnTo>
                    <a:lnTo>
                      <a:pt x="1142" y="173"/>
                    </a:lnTo>
                    <a:lnTo>
                      <a:pt x="1144" y="171"/>
                    </a:lnTo>
                    <a:lnTo>
                      <a:pt x="1144" y="168"/>
                    </a:lnTo>
                    <a:lnTo>
                      <a:pt x="1144" y="164"/>
                    </a:lnTo>
                    <a:lnTo>
                      <a:pt x="1145" y="159"/>
                    </a:lnTo>
                    <a:lnTo>
                      <a:pt x="1145" y="157"/>
                    </a:lnTo>
                    <a:lnTo>
                      <a:pt x="1143" y="155"/>
                    </a:lnTo>
                    <a:lnTo>
                      <a:pt x="1137" y="153"/>
                    </a:lnTo>
                    <a:lnTo>
                      <a:pt x="1137" y="148"/>
                    </a:lnTo>
                    <a:lnTo>
                      <a:pt x="1121" y="138"/>
                    </a:lnTo>
                    <a:lnTo>
                      <a:pt x="1114" y="137"/>
                    </a:lnTo>
                    <a:lnTo>
                      <a:pt x="1107" y="132"/>
                    </a:lnTo>
                    <a:lnTo>
                      <a:pt x="1106" y="127"/>
                    </a:lnTo>
                    <a:lnTo>
                      <a:pt x="1106" y="123"/>
                    </a:lnTo>
                    <a:lnTo>
                      <a:pt x="1107" y="120"/>
                    </a:lnTo>
                    <a:lnTo>
                      <a:pt x="1107" y="116"/>
                    </a:lnTo>
                    <a:lnTo>
                      <a:pt x="1096" y="116"/>
                    </a:lnTo>
                    <a:lnTo>
                      <a:pt x="1087" y="109"/>
                    </a:lnTo>
                    <a:lnTo>
                      <a:pt x="1079" y="107"/>
                    </a:lnTo>
                    <a:lnTo>
                      <a:pt x="1076" y="102"/>
                    </a:lnTo>
                    <a:lnTo>
                      <a:pt x="1067" y="101"/>
                    </a:lnTo>
                    <a:lnTo>
                      <a:pt x="1061" y="95"/>
                    </a:lnTo>
                    <a:lnTo>
                      <a:pt x="1058" y="94"/>
                    </a:lnTo>
                    <a:lnTo>
                      <a:pt x="1056" y="93"/>
                    </a:lnTo>
                    <a:lnTo>
                      <a:pt x="1054" y="93"/>
                    </a:lnTo>
                    <a:lnTo>
                      <a:pt x="1047" y="86"/>
                    </a:lnTo>
                    <a:lnTo>
                      <a:pt x="1046" y="88"/>
                    </a:lnTo>
                    <a:lnTo>
                      <a:pt x="1044" y="89"/>
                    </a:lnTo>
                    <a:lnTo>
                      <a:pt x="1034" y="86"/>
                    </a:lnTo>
                    <a:lnTo>
                      <a:pt x="1027" y="85"/>
                    </a:lnTo>
                    <a:lnTo>
                      <a:pt x="1026" y="86"/>
                    </a:lnTo>
                    <a:lnTo>
                      <a:pt x="1023" y="91"/>
                    </a:lnTo>
                    <a:lnTo>
                      <a:pt x="1020" y="93"/>
                    </a:lnTo>
                    <a:lnTo>
                      <a:pt x="1016" y="99"/>
                    </a:lnTo>
                    <a:lnTo>
                      <a:pt x="1014" y="99"/>
                    </a:lnTo>
                    <a:lnTo>
                      <a:pt x="1000" y="99"/>
                    </a:lnTo>
                    <a:lnTo>
                      <a:pt x="999" y="99"/>
                    </a:lnTo>
                    <a:lnTo>
                      <a:pt x="996" y="96"/>
                    </a:lnTo>
                    <a:lnTo>
                      <a:pt x="993" y="95"/>
                    </a:lnTo>
                    <a:lnTo>
                      <a:pt x="987" y="96"/>
                    </a:lnTo>
                    <a:lnTo>
                      <a:pt x="985" y="96"/>
                    </a:lnTo>
                    <a:lnTo>
                      <a:pt x="983" y="97"/>
                    </a:lnTo>
                    <a:lnTo>
                      <a:pt x="975" y="97"/>
                    </a:lnTo>
                    <a:lnTo>
                      <a:pt x="974" y="95"/>
                    </a:lnTo>
                    <a:lnTo>
                      <a:pt x="973" y="94"/>
                    </a:lnTo>
                    <a:lnTo>
                      <a:pt x="964" y="95"/>
                    </a:lnTo>
                    <a:lnTo>
                      <a:pt x="959" y="92"/>
                    </a:lnTo>
                    <a:lnTo>
                      <a:pt x="958" y="86"/>
                    </a:lnTo>
                    <a:lnTo>
                      <a:pt x="955" y="83"/>
                    </a:lnTo>
                    <a:lnTo>
                      <a:pt x="933" y="83"/>
                    </a:lnTo>
                    <a:lnTo>
                      <a:pt x="926" y="79"/>
                    </a:lnTo>
                    <a:lnTo>
                      <a:pt x="916" y="88"/>
                    </a:lnTo>
                    <a:lnTo>
                      <a:pt x="913" y="88"/>
                    </a:lnTo>
                    <a:lnTo>
                      <a:pt x="909" y="84"/>
                    </a:lnTo>
                    <a:lnTo>
                      <a:pt x="907" y="79"/>
                    </a:lnTo>
                    <a:lnTo>
                      <a:pt x="904" y="75"/>
                    </a:lnTo>
                    <a:lnTo>
                      <a:pt x="903" y="71"/>
                    </a:lnTo>
                    <a:lnTo>
                      <a:pt x="900" y="72"/>
                    </a:lnTo>
                    <a:lnTo>
                      <a:pt x="890" y="72"/>
                    </a:lnTo>
                    <a:lnTo>
                      <a:pt x="888" y="70"/>
                    </a:lnTo>
                    <a:lnTo>
                      <a:pt x="886" y="66"/>
                    </a:lnTo>
                    <a:lnTo>
                      <a:pt x="884" y="64"/>
                    </a:lnTo>
                    <a:lnTo>
                      <a:pt x="883" y="64"/>
                    </a:lnTo>
                    <a:lnTo>
                      <a:pt x="882" y="69"/>
                    </a:lnTo>
                    <a:lnTo>
                      <a:pt x="881" y="68"/>
                    </a:lnTo>
                    <a:lnTo>
                      <a:pt x="882" y="65"/>
                    </a:lnTo>
                    <a:lnTo>
                      <a:pt x="876" y="61"/>
                    </a:lnTo>
                    <a:lnTo>
                      <a:pt x="875" y="58"/>
                    </a:lnTo>
                    <a:lnTo>
                      <a:pt x="875" y="54"/>
                    </a:lnTo>
                    <a:lnTo>
                      <a:pt x="875" y="52"/>
                    </a:lnTo>
                    <a:lnTo>
                      <a:pt x="873" y="51"/>
                    </a:lnTo>
                    <a:lnTo>
                      <a:pt x="872" y="51"/>
                    </a:lnTo>
                    <a:lnTo>
                      <a:pt x="868" y="43"/>
                    </a:lnTo>
                    <a:lnTo>
                      <a:pt x="861" y="35"/>
                    </a:lnTo>
                    <a:lnTo>
                      <a:pt x="855" y="33"/>
                    </a:lnTo>
                    <a:lnTo>
                      <a:pt x="851" y="35"/>
                    </a:lnTo>
                    <a:lnTo>
                      <a:pt x="837" y="37"/>
                    </a:lnTo>
                    <a:lnTo>
                      <a:pt x="829" y="32"/>
                    </a:lnTo>
                    <a:lnTo>
                      <a:pt x="807" y="32"/>
                    </a:lnTo>
                    <a:lnTo>
                      <a:pt x="802" y="31"/>
                    </a:lnTo>
                    <a:lnTo>
                      <a:pt x="799" y="32"/>
                    </a:lnTo>
                    <a:lnTo>
                      <a:pt x="790" y="33"/>
                    </a:lnTo>
                    <a:lnTo>
                      <a:pt x="787" y="30"/>
                    </a:lnTo>
                    <a:lnTo>
                      <a:pt x="775" y="31"/>
                    </a:lnTo>
                    <a:lnTo>
                      <a:pt x="772" y="29"/>
                    </a:lnTo>
                    <a:lnTo>
                      <a:pt x="759" y="29"/>
                    </a:lnTo>
                    <a:lnTo>
                      <a:pt x="756" y="27"/>
                    </a:lnTo>
                    <a:lnTo>
                      <a:pt x="749" y="27"/>
                    </a:lnTo>
                    <a:lnTo>
                      <a:pt x="747" y="26"/>
                    </a:lnTo>
                    <a:lnTo>
                      <a:pt x="747" y="10"/>
                    </a:lnTo>
                    <a:lnTo>
                      <a:pt x="746" y="7"/>
                    </a:lnTo>
                    <a:lnTo>
                      <a:pt x="736" y="7"/>
                    </a:lnTo>
                    <a:lnTo>
                      <a:pt x="723" y="1"/>
                    </a:lnTo>
                    <a:lnTo>
                      <a:pt x="714" y="0"/>
                    </a:lnTo>
                    <a:lnTo>
                      <a:pt x="712" y="1"/>
                    </a:lnTo>
                    <a:lnTo>
                      <a:pt x="707" y="5"/>
                    </a:lnTo>
                    <a:lnTo>
                      <a:pt x="704" y="5"/>
                    </a:lnTo>
                    <a:lnTo>
                      <a:pt x="702" y="3"/>
                    </a:lnTo>
                    <a:lnTo>
                      <a:pt x="693" y="3"/>
                    </a:lnTo>
                    <a:lnTo>
                      <a:pt x="687" y="7"/>
                    </a:lnTo>
                    <a:lnTo>
                      <a:pt x="686" y="8"/>
                    </a:lnTo>
                    <a:lnTo>
                      <a:pt x="686" y="12"/>
                    </a:lnTo>
                    <a:lnTo>
                      <a:pt x="692" y="22"/>
                    </a:lnTo>
                    <a:lnTo>
                      <a:pt x="692" y="27"/>
                    </a:lnTo>
                    <a:lnTo>
                      <a:pt x="688" y="33"/>
                    </a:lnTo>
                    <a:lnTo>
                      <a:pt x="681" y="39"/>
                    </a:lnTo>
                    <a:lnTo>
                      <a:pt x="675" y="40"/>
                    </a:lnTo>
                    <a:lnTo>
                      <a:pt x="668" y="37"/>
                    </a:lnTo>
                    <a:lnTo>
                      <a:pt x="667" y="32"/>
                    </a:lnTo>
                    <a:lnTo>
                      <a:pt x="666" y="29"/>
                    </a:lnTo>
                    <a:lnTo>
                      <a:pt x="651" y="23"/>
                    </a:lnTo>
                    <a:lnTo>
                      <a:pt x="648" y="24"/>
                    </a:lnTo>
                    <a:lnTo>
                      <a:pt x="643" y="30"/>
                    </a:lnTo>
                    <a:lnTo>
                      <a:pt x="638" y="32"/>
                    </a:lnTo>
                    <a:lnTo>
                      <a:pt x="636" y="30"/>
                    </a:lnTo>
                    <a:lnTo>
                      <a:pt x="627" y="31"/>
                    </a:lnTo>
                    <a:lnTo>
                      <a:pt x="623" y="33"/>
                    </a:lnTo>
                    <a:lnTo>
                      <a:pt x="619" y="31"/>
                    </a:lnTo>
                    <a:lnTo>
                      <a:pt x="611" y="31"/>
                    </a:lnTo>
                    <a:lnTo>
                      <a:pt x="606" y="34"/>
                    </a:lnTo>
                    <a:lnTo>
                      <a:pt x="601" y="41"/>
                    </a:lnTo>
                    <a:lnTo>
                      <a:pt x="601" y="47"/>
                    </a:lnTo>
                    <a:lnTo>
                      <a:pt x="601" y="51"/>
                    </a:lnTo>
                    <a:lnTo>
                      <a:pt x="604" y="52"/>
                    </a:lnTo>
                    <a:lnTo>
                      <a:pt x="609" y="55"/>
                    </a:lnTo>
                    <a:lnTo>
                      <a:pt x="615" y="55"/>
                    </a:lnTo>
                    <a:lnTo>
                      <a:pt x="619" y="59"/>
                    </a:lnTo>
                    <a:lnTo>
                      <a:pt x="617" y="65"/>
                    </a:lnTo>
                    <a:lnTo>
                      <a:pt x="603" y="82"/>
                    </a:lnTo>
                    <a:lnTo>
                      <a:pt x="603" y="93"/>
                    </a:lnTo>
                    <a:lnTo>
                      <a:pt x="605" y="96"/>
                    </a:lnTo>
                    <a:lnTo>
                      <a:pt x="610" y="97"/>
                    </a:lnTo>
                    <a:lnTo>
                      <a:pt x="613" y="101"/>
                    </a:lnTo>
                    <a:lnTo>
                      <a:pt x="616" y="116"/>
                    </a:lnTo>
                    <a:lnTo>
                      <a:pt x="624" y="120"/>
                    </a:lnTo>
                    <a:lnTo>
                      <a:pt x="632" y="127"/>
                    </a:lnTo>
                    <a:lnTo>
                      <a:pt x="640" y="127"/>
                    </a:lnTo>
                    <a:lnTo>
                      <a:pt x="642" y="130"/>
                    </a:lnTo>
                    <a:lnTo>
                      <a:pt x="643" y="133"/>
                    </a:lnTo>
                    <a:lnTo>
                      <a:pt x="646" y="135"/>
                    </a:lnTo>
                    <a:lnTo>
                      <a:pt x="648" y="146"/>
                    </a:lnTo>
                    <a:lnTo>
                      <a:pt x="650" y="148"/>
                    </a:lnTo>
                    <a:lnTo>
                      <a:pt x="651" y="158"/>
                    </a:lnTo>
                    <a:lnTo>
                      <a:pt x="643" y="162"/>
                    </a:lnTo>
                    <a:lnTo>
                      <a:pt x="621" y="179"/>
                    </a:lnTo>
                    <a:lnTo>
                      <a:pt x="606" y="188"/>
                    </a:lnTo>
                    <a:lnTo>
                      <a:pt x="596" y="182"/>
                    </a:lnTo>
                    <a:lnTo>
                      <a:pt x="590" y="183"/>
                    </a:lnTo>
                    <a:lnTo>
                      <a:pt x="588" y="183"/>
                    </a:lnTo>
                    <a:lnTo>
                      <a:pt x="585" y="188"/>
                    </a:lnTo>
                    <a:lnTo>
                      <a:pt x="582" y="200"/>
                    </a:lnTo>
                    <a:lnTo>
                      <a:pt x="582" y="203"/>
                    </a:lnTo>
                    <a:lnTo>
                      <a:pt x="580" y="204"/>
                    </a:lnTo>
                    <a:lnTo>
                      <a:pt x="574" y="205"/>
                    </a:lnTo>
                    <a:lnTo>
                      <a:pt x="561" y="214"/>
                    </a:lnTo>
                    <a:lnTo>
                      <a:pt x="558" y="215"/>
                    </a:lnTo>
                    <a:lnTo>
                      <a:pt x="555" y="215"/>
                    </a:lnTo>
                    <a:lnTo>
                      <a:pt x="554" y="215"/>
                    </a:lnTo>
                    <a:lnTo>
                      <a:pt x="552" y="214"/>
                    </a:lnTo>
                    <a:lnTo>
                      <a:pt x="551" y="213"/>
                    </a:lnTo>
                    <a:lnTo>
                      <a:pt x="550" y="207"/>
                    </a:lnTo>
                    <a:lnTo>
                      <a:pt x="547" y="204"/>
                    </a:lnTo>
                    <a:lnTo>
                      <a:pt x="548" y="200"/>
                    </a:lnTo>
                    <a:lnTo>
                      <a:pt x="541" y="200"/>
                    </a:lnTo>
                    <a:lnTo>
                      <a:pt x="539" y="202"/>
                    </a:lnTo>
                    <a:lnTo>
                      <a:pt x="534" y="202"/>
                    </a:lnTo>
                    <a:lnTo>
                      <a:pt x="531" y="198"/>
                    </a:lnTo>
                    <a:lnTo>
                      <a:pt x="530" y="189"/>
                    </a:lnTo>
                    <a:lnTo>
                      <a:pt x="526" y="182"/>
                    </a:lnTo>
                    <a:lnTo>
                      <a:pt x="518" y="177"/>
                    </a:lnTo>
                    <a:lnTo>
                      <a:pt x="514" y="173"/>
                    </a:lnTo>
                    <a:lnTo>
                      <a:pt x="500" y="163"/>
                    </a:lnTo>
                    <a:lnTo>
                      <a:pt x="485" y="162"/>
                    </a:lnTo>
                    <a:lnTo>
                      <a:pt x="478" y="155"/>
                    </a:lnTo>
                    <a:lnTo>
                      <a:pt x="467" y="147"/>
                    </a:lnTo>
                    <a:lnTo>
                      <a:pt x="466" y="148"/>
                    </a:lnTo>
                    <a:lnTo>
                      <a:pt x="462" y="150"/>
                    </a:lnTo>
                    <a:lnTo>
                      <a:pt x="450" y="150"/>
                    </a:lnTo>
                    <a:lnTo>
                      <a:pt x="444" y="154"/>
                    </a:lnTo>
                    <a:lnTo>
                      <a:pt x="439" y="154"/>
                    </a:lnTo>
                    <a:lnTo>
                      <a:pt x="437" y="156"/>
                    </a:lnTo>
                    <a:lnTo>
                      <a:pt x="428" y="156"/>
                    </a:lnTo>
                    <a:lnTo>
                      <a:pt x="425" y="155"/>
                    </a:lnTo>
                    <a:lnTo>
                      <a:pt x="422" y="156"/>
                    </a:lnTo>
                    <a:lnTo>
                      <a:pt x="417" y="155"/>
                    </a:lnTo>
                    <a:lnTo>
                      <a:pt x="407" y="154"/>
                    </a:lnTo>
                    <a:lnTo>
                      <a:pt x="396" y="158"/>
                    </a:lnTo>
                    <a:lnTo>
                      <a:pt x="394" y="157"/>
                    </a:lnTo>
                    <a:lnTo>
                      <a:pt x="391" y="158"/>
                    </a:lnTo>
                    <a:lnTo>
                      <a:pt x="384" y="155"/>
                    </a:lnTo>
                    <a:lnTo>
                      <a:pt x="378" y="154"/>
                    </a:lnTo>
                    <a:lnTo>
                      <a:pt x="374" y="157"/>
                    </a:lnTo>
                    <a:lnTo>
                      <a:pt x="362" y="157"/>
                    </a:lnTo>
                    <a:lnTo>
                      <a:pt x="356" y="159"/>
                    </a:lnTo>
                    <a:lnTo>
                      <a:pt x="352" y="163"/>
                    </a:lnTo>
                    <a:lnTo>
                      <a:pt x="347" y="168"/>
                    </a:lnTo>
                    <a:lnTo>
                      <a:pt x="350" y="175"/>
                    </a:lnTo>
                    <a:lnTo>
                      <a:pt x="347" y="179"/>
                    </a:lnTo>
                    <a:lnTo>
                      <a:pt x="347" y="190"/>
                    </a:lnTo>
                    <a:lnTo>
                      <a:pt x="346" y="192"/>
                    </a:lnTo>
                    <a:lnTo>
                      <a:pt x="337" y="197"/>
                    </a:lnTo>
                    <a:lnTo>
                      <a:pt x="333" y="198"/>
                    </a:lnTo>
                    <a:lnTo>
                      <a:pt x="327" y="199"/>
                    </a:lnTo>
                    <a:lnTo>
                      <a:pt x="324" y="202"/>
                    </a:lnTo>
                    <a:lnTo>
                      <a:pt x="330" y="212"/>
                    </a:lnTo>
                    <a:lnTo>
                      <a:pt x="330" y="218"/>
                    </a:lnTo>
                    <a:lnTo>
                      <a:pt x="332" y="221"/>
                    </a:lnTo>
                    <a:lnTo>
                      <a:pt x="331" y="225"/>
                    </a:lnTo>
                    <a:lnTo>
                      <a:pt x="322" y="226"/>
                    </a:lnTo>
                    <a:lnTo>
                      <a:pt x="311" y="230"/>
                    </a:lnTo>
                    <a:lnTo>
                      <a:pt x="309" y="228"/>
                    </a:lnTo>
                    <a:lnTo>
                      <a:pt x="307" y="220"/>
                    </a:lnTo>
                    <a:lnTo>
                      <a:pt x="300" y="219"/>
                    </a:lnTo>
                    <a:lnTo>
                      <a:pt x="293" y="215"/>
                    </a:lnTo>
                    <a:lnTo>
                      <a:pt x="286" y="215"/>
                    </a:lnTo>
                    <a:lnTo>
                      <a:pt x="282" y="218"/>
                    </a:lnTo>
                    <a:lnTo>
                      <a:pt x="281" y="223"/>
                    </a:lnTo>
                    <a:lnTo>
                      <a:pt x="277" y="226"/>
                    </a:lnTo>
                    <a:lnTo>
                      <a:pt x="274" y="226"/>
                    </a:lnTo>
                    <a:lnTo>
                      <a:pt x="267" y="221"/>
                    </a:lnTo>
                    <a:lnTo>
                      <a:pt x="267" y="225"/>
                    </a:lnTo>
                    <a:lnTo>
                      <a:pt x="265" y="226"/>
                    </a:lnTo>
                    <a:lnTo>
                      <a:pt x="264" y="224"/>
                    </a:lnTo>
                    <a:lnTo>
                      <a:pt x="264" y="220"/>
                    </a:lnTo>
                    <a:lnTo>
                      <a:pt x="263" y="221"/>
                    </a:lnTo>
                    <a:lnTo>
                      <a:pt x="262" y="223"/>
                    </a:lnTo>
                    <a:lnTo>
                      <a:pt x="260" y="223"/>
                    </a:lnTo>
                    <a:lnTo>
                      <a:pt x="260" y="224"/>
                    </a:lnTo>
                    <a:lnTo>
                      <a:pt x="260" y="226"/>
                    </a:lnTo>
                    <a:lnTo>
                      <a:pt x="261" y="228"/>
                    </a:lnTo>
                    <a:lnTo>
                      <a:pt x="260" y="230"/>
                    </a:lnTo>
                    <a:lnTo>
                      <a:pt x="260" y="231"/>
                    </a:lnTo>
                    <a:lnTo>
                      <a:pt x="260" y="234"/>
                    </a:lnTo>
                    <a:lnTo>
                      <a:pt x="261" y="234"/>
                    </a:lnTo>
                    <a:lnTo>
                      <a:pt x="262" y="234"/>
                    </a:lnTo>
                    <a:lnTo>
                      <a:pt x="261" y="236"/>
                    </a:lnTo>
                    <a:lnTo>
                      <a:pt x="260" y="237"/>
                    </a:lnTo>
                    <a:lnTo>
                      <a:pt x="260" y="238"/>
                    </a:lnTo>
                    <a:lnTo>
                      <a:pt x="262" y="239"/>
                    </a:lnTo>
                    <a:lnTo>
                      <a:pt x="262" y="240"/>
                    </a:lnTo>
                    <a:lnTo>
                      <a:pt x="261" y="241"/>
                    </a:lnTo>
                    <a:lnTo>
                      <a:pt x="258" y="242"/>
                    </a:lnTo>
                    <a:lnTo>
                      <a:pt x="258" y="245"/>
                    </a:lnTo>
                    <a:lnTo>
                      <a:pt x="258" y="247"/>
                    </a:lnTo>
                    <a:lnTo>
                      <a:pt x="260" y="251"/>
                    </a:lnTo>
                    <a:lnTo>
                      <a:pt x="259" y="252"/>
                    </a:lnTo>
                    <a:lnTo>
                      <a:pt x="255" y="254"/>
                    </a:lnTo>
                    <a:lnTo>
                      <a:pt x="254" y="252"/>
                    </a:lnTo>
                    <a:lnTo>
                      <a:pt x="252" y="248"/>
                    </a:lnTo>
                    <a:lnTo>
                      <a:pt x="250" y="248"/>
                    </a:lnTo>
                    <a:lnTo>
                      <a:pt x="250" y="252"/>
                    </a:lnTo>
                    <a:lnTo>
                      <a:pt x="248" y="254"/>
                    </a:lnTo>
                    <a:lnTo>
                      <a:pt x="244" y="252"/>
                    </a:lnTo>
                    <a:lnTo>
                      <a:pt x="240" y="250"/>
                    </a:lnTo>
                    <a:lnTo>
                      <a:pt x="240" y="254"/>
                    </a:lnTo>
                    <a:lnTo>
                      <a:pt x="239" y="259"/>
                    </a:lnTo>
                    <a:lnTo>
                      <a:pt x="241" y="268"/>
                    </a:lnTo>
                    <a:lnTo>
                      <a:pt x="240" y="270"/>
                    </a:lnTo>
                    <a:lnTo>
                      <a:pt x="239" y="270"/>
                    </a:lnTo>
                    <a:lnTo>
                      <a:pt x="233" y="264"/>
                    </a:lnTo>
                    <a:lnTo>
                      <a:pt x="230" y="262"/>
                    </a:lnTo>
                    <a:lnTo>
                      <a:pt x="229" y="265"/>
                    </a:lnTo>
                    <a:lnTo>
                      <a:pt x="229" y="267"/>
                    </a:lnTo>
                    <a:lnTo>
                      <a:pt x="230" y="275"/>
                    </a:lnTo>
                    <a:lnTo>
                      <a:pt x="232" y="278"/>
                    </a:lnTo>
                    <a:lnTo>
                      <a:pt x="231" y="280"/>
                    </a:lnTo>
                    <a:lnTo>
                      <a:pt x="229" y="280"/>
                    </a:lnTo>
                    <a:lnTo>
                      <a:pt x="227" y="278"/>
                    </a:lnTo>
                    <a:lnTo>
                      <a:pt x="226" y="278"/>
                    </a:lnTo>
                    <a:lnTo>
                      <a:pt x="224" y="278"/>
                    </a:lnTo>
                    <a:lnTo>
                      <a:pt x="223" y="279"/>
                    </a:lnTo>
                    <a:lnTo>
                      <a:pt x="223" y="283"/>
                    </a:lnTo>
                    <a:lnTo>
                      <a:pt x="221" y="288"/>
                    </a:lnTo>
                    <a:lnTo>
                      <a:pt x="220" y="290"/>
                    </a:lnTo>
                    <a:lnTo>
                      <a:pt x="222" y="295"/>
                    </a:lnTo>
                    <a:lnTo>
                      <a:pt x="224" y="296"/>
                    </a:lnTo>
                    <a:lnTo>
                      <a:pt x="224" y="298"/>
                    </a:lnTo>
                    <a:lnTo>
                      <a:pt x="222" y="297"/>
                    </a:lnTo>
                    <a:lnTo>
                      <a:pt x="221" y="298"/>
                    </a:lnTo>
                    <a:lnTo>
                      <a:pt x="219" y="300"/>
                    </a:lnTo>
                    <a:lnTo>
                      <a:pt x="221" y="302"/>
                    </a:lnTo>
                    <a:lnTo>
                      <a:pt x="220" y="302"/>
                    </a:lnTo>
                    <a:lnTo>
                      <a:pt x="218" y="301"/>
                    </a:lnTo>
                    <a:lnTo>
                      <a:pt x="216" y="302"/>
                    </a:lnTo>
                    <a:lnTo>
                      <a:pt x="212" y="303"/>
                    </a:lnTo>
                    <a:lnTo>
                      <a:pt x="209" y="309"/>
                    </a:lnTo>
                    <a:lnTo>
                      <a:pt x="208" y="309"/>
                    </a:lnTo>
                    <a:lnTo>
                      <a:pt x="212" y="319"/>
                    </a:lnTo>
                    <a:lnTo>
                      <a:pt x="210" y="322"/>
                    </a:lnTo>
                    <a:lnTo>
                      <a:pt x="203" y="327"/>
                    </a:lnTo>
                    <a:lnTo>
                      <a:pt x="201" y="329"/>
                    </a:lnTo>
                    <a:lnTo>
                      <a:pt x="199" y="335"/>
                    </a:lnTo>
                    <a:lnTo>
                      <a:pt x="199" y="347"/>
                    </a:lnTo>
                    <a:lnTo>
                      <a:pt x="198" y="351"/>
                    </a:lnTo>
                    <a:lnTo>
                      <a:pt x="199" y="353"/>
                    </a:lnTo>
                    <a:lnTo>
                      <a:pt x="202" y="354"/>
                    </a:lnTo>
                    <a:lnTo>
                      <a:pt x="203" y="355"/>
                    </a:lnTo>
                    <a:lnTo>
                      <a:pt x="205" y="357"/>
                    </a:lnTo>
                    <a:lnTo>
                      <a:pt x="201" y="360"/>
                    </a:lnTo>
                    <a:lnTo>
                      <a:pt x="201" y="365"/>
                    </a:lnTo>
                    <a:lnTo>
                      <a:pt x="202" y="365"/>
                    </a:lnTo>
                    <a:lnTo>
                      <a:pt x="202" y="368"/>
                    </a:lnTo>
                    <a:lnTo>
                      <a:pt x="201" y="371"/>
                    </a:lnTo>
                    <a:lnTo>
                      <a:pt x="200" y="373"/>
                    </a:lnTo>
                    <a:lnTo>
                      <a:pt x="193" y="379"/>
                    </a:lnTo>
                    <a:lnTo>
                      <a:pt x="191" y="382"/>
                    </a:lnTo>
                    <a:lnTo>
                      <a:pt x="190" y="383"/>
                    </a:lnTo>
                    <a:lnTo>
                      <a:pt x="189" y="383"/>
                    </a:lnTo>
                    <a:lnTo>
                      <a:pt x="187" y="382"/>
                    </a:lnTo>
                    <a:lnTo>
                      <a:pt x="187" y="381"/>
                    </a:lnTo>
                    <a:lnTo>
                      <a:pt x="184" y="382"/>
                    </a:lnTo>
                    <a:lnTo>
                      <a:pt x="180" y="383"/>
                    </a:lnTo>
                    <a:lnTo>
                      <a:pt x="170" y="389"/>
                    </a:lnTo>
                    <a:lnTo>
                      <a:pt x="171" y="392"/>
                    </a:lnTo>
                    <a:lnTo>
                      <a:pt x="176" y="400"/>
                    </a:lnTo>
                    <a:lnTo>
                      <a:pt x="176" y="412"/>
                    </a:lnTo>
                    <a:lnTo>
                      <a:pt x="174" y="414"/>
                    </a:lnTo>
                    <a:lnTo>
                      <a:pt x="172" y="416"/>
                    </a:lnTo>
                    <a:lnTo>
                      <a:pt x="172" y="417"/>
                    </a:lnTo>
                    <a:lnTo>
                      <a:pt x="172" y="422"/>
                    </a:lnTo>
                    <a:lnTo>
                      <a:pt x="176" y="424"/>
                    </a:lnTo>
                    <a:lnTo>
                      <a:pt x="176" y="426"/>
                    </a:lnTo>
                    <a:lnTo>
                      <a:pt x="166" y="436"/>
                    </a:lnTo>
                    <a:lnTo>
                      <a:pt x="166" y="435"/>
                    </a:lnTo>
                    <a:lnTo>
                      <a:pt x="161" y="434"/>
                    </a:lnTo>
                    <a:lnTo>
                      <a:pt x="158" y="441"/>
                    </a:lnTo>
                    <a:lnTo>
                      <a:pt x="158" y="447"/>
                    </a:lnTo>
                    <a:lnTo>
                      <a:pt x="165" y="449"/>
                    </a:lnTo>
                    <a:lnTo>
                      <a:pt x="168" y="451"/>
                    </a:lnTo>
                    <a:lnTo>
                      <a:pt x="174" y="452"/>
                    </a:lnTo>
                    <a:lnTo>
                      <a:pt x="182" y="457"/>
                    </a:lnTo>
                    <a:lnTo>
                      <a:pt x="188" y="462"/>
                    </a:lnTo>
                    <a:lnTo>
                      <a:pt x="191" y="466"/>
                    </a:lnTo>
                    <a:lnTo>
                      <a:pt x="189" y="474"/>
                    </a:lnTo>
                    <a:lnTo>
                      <a:pt x="186" y="474"/>
                    </a:lnTo>
                    <a:lnTo>
                      <a:pt x="182" y="477"/>
                    </a:lnTo>
                    <a:lnTo>
                      <a:pt x="181" y="488"/>
                    </a:lnTo>
                    <a:lnTo>
                      <a:pt x="179" y="495"/>
                    </a:lnTo>
                    <a:lnTo>
                      <a:pt x="176" y="497"/>
                    </a:lnTo>
                    <a:lnTo>
                      <a:pt x="171" y="499"/>
                    </a:lnTo>
                    <a:lnTo>
                      <a:pt x="169" y="503"/>
                    </a:lnTo>
                    <a:lnTo>
                      <a:pt x="167" y="521"/>
                    </a:lnTo>
                    <a:lnTo>
                      <a:pt x="161" y="535"/>
                    </a:lnTo>
                    <a:lnTo>
                      <a:pt x="161" y="544"/>
                    </a:lnTo>
                    <a:lnTo>
                      <a:pt x="164" y="548"/>
                    </a:lnTo>
                    <a:lnTo>
                      <a:pt x="164" y="561"/>
                    </a:lnTo>
                    <a:lnTo>
                      <a:pt x="166" y="567"/>
                    </a:lnTo>
                    <a:lnTo>
                      <a:pt x="164" y="579"/>
                    </a:lnTo>
                    <a:lnTo>
                      <a:pt x="164" y="581"/>
                    </a:lnTo>
                    <a:lnTo>
                      <a:pt x="170" y="582"/>
                    </a:lnTo>
                    <a:lnTo>
                      <a:pt x="171" y="583"/>
                    </a:lnTo>
                    <a:lnTo>
                      <a:pt x="172" y="585"/>
                    </a:lnTo>
                    <a:lnTo>
                      <a:pt x="182" y="593"/>
                    </a:lnTo>
                    <a:lnTo>
                      <a:pt x="185" y="600"/>
                    </a:lnTo>
                    <a:lnTo>
                      <a:pt x="184" y="604"/>
                    </a:lnTo>
                    <a:lnTo>
                      <a:pt x="181" y="608"/>
                    </a:lnTo>
                    <a:lnTo>
                      <a:pt x="178" y="610"/>
                    </a:lnTo>
                    <a:lnTo>
                      <a:pt x="172" y="614"/>
                    </a:lnTo>
                    <a:lnTo>
                      <a:pt x="167" y="616"/>
                    </a:lnTo>
                    <a:lnTo>
                      <a:pt x="168" y="618"/>
                    </a:lnTo>
                    <a:lnTo>
                      <a:pt x="171" y="623"/>
                    </a:lnTo>
                    <a:lnTo>
                      <a:pt x="171" y="627"/>
                    </a:lnTo>
                    <a:lnTo>
                      <a:pt x="161" y="633"/>
                    </a:lnTo>
                    <a:lnTo>
                      <a:pt x="151" y="635"/>
                    </a:lnTo>
                    <a:lnTo>
                      <a:pt x="144" y="645"/>
                    </a:lnTo>
                    <a:lnTo>
                      <a:pt x="144" y="648"/>
                    </a:lnTo>
                    <a:lnTo>
                      <a:pt x="148" y="654"/>
                    </a:lnTo>
                    <a:lnTo>
                      <a:pt x="151" y="654"/>
                    </a:lnTo>
                    <a:lnTo>
                      <a:pt x="157" y="651"/>
                    </a:lnTo>
                    <a:lnTo>
                      <a:pt x="165" y="651"/>
                    </a:lnTo>
                    <a:lnTo>
                      <a:pt x="167" y="653"/>
                    </a:lnTo>
                    <a:lnTo>
                      <a:pt x="174" y="648"/>
                    </a:lnTo>
                    <a:lnTo>
                      <a:pt x="182" y="649"/>
                    </a:lnTo>
                    <a:lnTo>
                      <a:pt x="184" y="652"/>
                    </a:lnTo>
                    <a:lnTo>
                      <a:pt x="189" y="659"/>
                    </a:lnTo>
                    <a:lnTo>
                      <a:pt x="190" y="662"/>
                    </a:lnTo>
                    <a:lnTo>
                      <a:pt x="186" y="665"/>
                    </a:lnTo>
                    <a:lnTo>
                      <a:pt x="180" y="672"/>
                    </a:lnTo>
                    <a:lnTo>
                      <a:pt x="181" y="675"/>
                    </a:lnTo>
                    <a:lnTo>
                      <a:pt x="180" y="680"/>
                    </a:lnTo>
                    <a:lnTo>
                      <a:pt x="178" y="682"/>
                    </a:lnTo>
                    <a:lnTo>
                      <a:pt x="177" y="683"/>
                    </a:lnTo>
                    <a:lnTo>
                      <a:pt x="175" y="686"/>
                    </a:lnTo>
                    <a:lnTo>
                      <a:pt x="175" y="689"/>
                    </a:lnTo>
                    <a:lnTo>
                      <a:pt x="176" y="693"/>
                    </a:lnTo>
                    <a:lnTo>
                      <a:pt x="174" y="694"/>
                    </a:lnTo>
                    <a:lnTo>
                      <a:pt x="174" y="695"/>
                    </a:lnTo>
                    <a:lnTo>
                      <a:pt x="175" y="699"/>
                    </a:lnTo>
                    <a:lnTo>
                      <a:pt x="175" y="702"/>
                    </a:lnTo>
                    <a:lnTo>
                      <a:pt x="176" y="702"/>
                    </a:lnTo>
                    <a:lnTo>
                      <a:pt x="175" y="705"/>
                    </a:lnTo>
                    <a:lnTo>
                      <a:pt x="172" y="707"/>
                    </a:lnTo>
                    <a:lnTo>
                      <a:pt x="169" y="714"/>
                    </a:lnTo>
                    <a:lnTo>
                      <a:pt x="170" y="717"/>
                    </a:lnTo>
                    <a:lnTo>
                      <a:pt x="169" y="731"/>
                    </a:lnTo>
                    <a:lnTo>
                      <a:pt x="170" y="743"/>
                    </a:lnTo>
                    <a:lnTo>
                      <a:pt x="171" y="746"/>
                    </a:lnTo>
                    <a:lnTo>
                      <a:pt x="175" y="751"/>
                    </a:lnTo>
                    <a:lnTo>
                      <a:pt x="175" y="752"/>
                    </a:lnTo>
                    <a:lnTo>
                      <a:pt x="174" y="754"/>
                    </a:lnTo>
                    <a:lnTo>
                      <a:pt x="178" y="753"/>
                    </a:lnTo>
                    <a:lnTo>
                      <a:pt x="179" y="755"/>
                    </a:lnTo>
                    <a:lnTo>
                      <a:pt x="179" y="757"/>
                    </a:lnTo>
                    <a:lnTo>
                      <a:pt x="178" y="762"/>
                    </a:lnTo>
                    <a:lnTo>
                      <a:pt x="174" y="771"/>
                    </a:lnTo>
                    <a:lnTo>
                      <a:pt x="174" y="774"/>
                    </a:lnTo>
                    <a:lnTo>
                      <a:pt x="175" y="774"/>
                    </a:lnTo>
                    <a:lnTo>
                      <a:pt x="175" y="776"/>
                    </a:lnTo>
                    <a:lnTo>
                      <a:pt x="175" y="778"/>
                    </a:lnTo>
                    <a:lnTo>
                      <a:pt x="175" y="780"/>
                    </a:lnTo>
                    <a:lnTo>
                      <a:pt x="184" y="792"/>
                    </a:lnTo>
                    <a:lnTo>
                      <a:pt x="188" y="792"/>
                    </a:lnTo>
                    <a:lnTo>
                      <a:pt x="199" y="785"/>
                    </a:lnTo>
                    <a:lnTo>
                      <a:pt x="200" y="786"/>
                    </a:lnTo>
                    <a:lnTo>
                      <a:pt x="202" y="789"/>
                    </a:lnTo>
                    <a:lnTo>
                      <a:pt x="203" y="798"/>
                    </a:lnTo>
                    <a:lnTo>
                      <a:pt x="206" y="798"/>
                    </a:lnTo>
                    <a:lnTo>
                      <a:pt x="209" y="794"/>
                    </a:lnTo>
                    <a:lnTo>
                      <a:pt x="211" y="795"/>
                    </a:lnTo>
                    <a:lnTo>
                      <a:pt x="212" y="796"/>
                    </a:lnTo>
                    <a:lnTo>
                      <a:pt x="211" y="798"/>
                    </a:lnTo>
                    <a:lnTo>
                      <a:pt x="206" y="805"/>
                    </a:lnTo>
                    <a:lnTo>
                      <a:pt x="205" y="813"/>
                    </a:lnTo>
                    <a:lnTo>
                      <a:pt x="202" y="816"/>
                    </a:lnTo>
                    <a:lnTo>
                      <a:pt x="198" y="823"/>
                    </a:lnTo>
                    <a:lnTo>
                      <a:pt x="197" y="831"/>
                    </a:lnTo>
                    <a:lnTo>
                      <a:pt x="198" y="840"/>
                    </a:lnTo>
                    <a:lnTo>
                      <a:pt x="199" y="842"/>
                    </a:lnTo>
                    <a:lnTo>
                      <a:pt x="192" y="854"/>
                    </a:lnTo>
                    <a:lnTo>
                      <a:pt x="190" y="862"/>
                    </a:lnTo>
                    <a:lnTo>
                      <a:pt x="187" y="870"/>
                    </a:lnTo>
                    <a:lnTo>
                      <a:pt x="185" y="880"/>
                    </a:lnTo>
                    <a:lnTo>
                      <a:pt x="182" y="890"/>
                    </a:lnTo>
                    <a:lnTo>
                      <a:pt x="185" y="893"/>
                    </a:lnTo>
                    <a:lnTo>
                      <a:pt x="188" y="893"/>
                    </a:lnTo>
                    <a:lnTo>
                      <a:pt x="196" y="885"/>
                    </a:lnTo>
                    <a:lnTo>
                      <a:pt x="201" y="885"/>
                    </a:lnTo>
                    <a:lnTo>
                      <a:pt x="205" y="886"/>
                    </a:lnTo>
                    <a:lnTo>
                      <a:pt x="210" y="892"/>
                    </a:lnTo>
                    <a:lnTo>
                      <a:pt x="210" y="898"/>
                    </a:lnTo>
                    <a:lnTo>
                      <a:pt x="209" y="900"/>
                    </a:lnTo>
                    <a:lnTo>
                      <a:pt x="199" y="906"/>
                    </a:lnTo>
                    <a:lnTo>
                      <a:pt x="192" y="910"/>
                    </a:lnTo>
                    <a:lnTo>
                      <a:pt x="185" y="925"/>
                    </a:lnTo>
                    <a:lnTo>
                      <a:pt x="185" y="937"/>
                    </a:lnTo>
                    <a:lnTo>
                      <a:pt x="187" y="944"/>
                    </a:lnTo>
                    <a:lnTo>
                      <a:pt x="190" y="950"/>
                    </a:lnTo>
                    <a:lnTo>
                      <a:pt x="190" y="952"/>
                    </a:lnTo>
                    <a:lnTo>
                      <a:pt x="188" y="955"/>
                    </a:lnTo>
                    <a:lnTo>
                      <a:pt x="188" y="963"/>
                    </a:lnTo>
                    <a:lnTo>
                      <a:pt x="192" y="969"/>
                    </a:lnTo>
                    <a:lnTo>
                      <a:pt x="196" y="969"/>
                    </a:lnTo>
                    <a:lnTo>
                      <a:pt x="199" y="981"/>
                    </a:lnTo>
                    <a:lnTo>
                      <a:pt x="193" y="987"/>
                    </a:lnTo>
                    <a:lnTo>
                      <a:pt x="195" y="992"/>
                    </a:lnTo>
                    <a:lnTo>
                      <a:pt x="195" y="993"/>
                    </a:lnTo>
                    <a:lnTo>
                      <a:pt x="190" y="999"/>
                    </a:lnTo>
                    <a:lnTo>
                      <a:pt x="191" y="1002"/>
                    </a:lnTo>
                    <a:lnTo>
                      <a:pt x="201" y="1010"/>
                    </a:lnTo>
                    <a:lnTo>
                      <a:pt x="207" y="1020"/>
                    </a:lnTo>
                    <a:lnTo>
                      <a:pt x="212" y="1023"/>
                    </a:lnTo>
                    <a:lnTo>
                      <a:pt x="219" y="1023"/>
                    </a:lnTo>
                    <a:lnTo>
                      <a:pt x="220" y="1022"/>
                    </a:lnTo>
                    <a:lnTo>
                      <a:pt x="222" y="1022"/>
                    </a:lnTo>
                    <a:lnTo>
                      <a:pt x="227" y="1021"/>
                    </a:lnTo>
                    <a:lnTo>
                      <a:pt x="229" y="1021"/>
                    </a:lnTo>
                    <a:lnTo>
                      <a:pt x="229" y="1023"/>
                    </a:lnTo>
                    <a:lnTo>
                      <a:pt x="229" y="1034"/>
                    </a:lnTo>
                    <a:lnTo>
                      <a:pt x="233" y="1041"/>
                    </a:lnTo>
                    <a:lnTo>
                      <a:pt x="241" y="1064"/>
                    </a:lnTo>
                    <a:lnTo>
                      <a:pt x="242" y="1073"/>
                    </a:lnTo>
                    <a:lnTo>
                      <a:pt x="238" y="1084"/>
                    </a:lnTo>
                    <a:lnTo>
                      <a:pt x="238" y="1092"/>
                    </a:lnTo>
                    <a:lnTo>
                      <a:pt x="236" y="1093"/>
                    </a:lnTo>
                    <a:lnTo>
                      <a:pt x="230" y="1101"/>
                    </a:lnTo>
                    <a:lnTo>
                      <a:pt x="220" y="1100"/>
                    </a:lnTo>
                    <a:lnTo>
                      <a:pt x="217" y="1103"/>
                    </a:lnTo>
                    <a:lnTo>
                      <a:pt x="211" y="1103"/>
                    </a:lnTo>
                    <a:lnTo>
                      <a:pt x="211" y="1106"/>
                    </a:lnTo>
                    <a:lnTo>
                      <a:pt x="209" y="1108"/>
                    </a:lnTo>
                    <a:lnTo>
                      <a:pt x="198" y="1117"/>
                    </a:lnTo>
                    <a:lnTo>
                      <a:pt x="185" y="1131"/>
                    </a:lnTo>
                    <a:lnTo>
                      <a:pt x="182" y="1137"/>
                    </a:lnTo>
                    <a:lnTo>
                      <a:pt x="184" y="1142"/>
                    </a:lnTo>
                    <a:lnTo>
                      <a:pt x="184" y="1155"/>
                    </a:lnTo>
                    <a:lnTo>
                      <a:pt x="181" y="1156"/>
                    </a:lnTo>
                    <a:lnTo>
                      <a:pt x="175" y="1154"/>
                    </a:lnTo>
                    <a:lnTo>
                      <a:pt x="170" y="1156"/>
                    </a:lnTo>
                    <a:lnTo>
                      <a:pt x="164" y="1157"/>
                    </a:lnTo>
                    <a:lnTo>
                      <a:pt x="161" y="1150"/>
                    </a:lnTo>
                    <a:lnTo>
                      <a:pt x="155" y="1148"/>
                    </a:lnTo>
                    <a:lnTo>
                      <a:pt x="153" y="1142"/>
                    </a:lnTo>
                    <a:lnTo>
                      <a:pt x="149" y="1141"/>
                    </a:lnTo>
                    <a:lnTo>
                      <a:pt x="147" y="1144"/>
                    </a:lnTo>
                    <a:lnTo>
                      <a:pt x="144" y="1148"/>
                    </a:lnTo>
                    <a:lnTo>
                      <a:pt x="133" y="1157"/>
                    </a:lnTo>
                    <a:lnTo>
                      <a:pt x="132" y="1156"/>
                    </a:lnTo>
                    <a:lnTo>
                      <a:pt x="133" y="1147"/>
                    </a:lnTo>
                    <a:lnTo>
                      <a:pt x="130" y="1145"/>
                    </a:lnTo>
                    <a:lnTo>
                      <a:pt x="128" y="1145"/>
                    </a:lnTo>
                    <a:lnTo>
                      <a:pt x="127" y="1145"/>
                    </a:lnTo>
                    <a:lnTo>
                      <a:pt x="122" y="1150"/>
                    </a:lnTo>
                    <a:lnTo>
                      <a:pt x="123" y="1156"/>
                    </a:lnTo>
                    <a:lnTo>
                      <a:pt x="123" y="1161"/>
                    </a:lnTo>
                    <a:lnTo>
                      <a:pt x="118" y="1166"/>
                    </a:lnTo>
                    <a:lnTo>
                      <a:pt x="117" y="1175"/>
                    </a:lnTo>
                    <a:lnTo>
                      <a:pt x="116" y="1180"/>
                    </a:lnTo>
                    <a:lnTo>
                      <a:pt x="110" y="1186"/>
                    </a:lnTo>
                    <a:lnTo>
                      <a:pt x="108" y="1191"/>
                    </a:lnTo>
                    <a:lnTo>
                      <a:pt x="97" y="1197"/>
                    </a:lnTo>
                    <a:lnTo>
                      <a:pt x="94" y="1194"/>
                    </a:lnTo>
                    <a:lnTo>
                      <a:pt x="93" y="1197"/>
                    </a:lnTo>
                    <a:lnTo>
                      <a:pt x="92" y="1202"/>
                    </a:lnTo>
                    <a:lnTo>
                      <a:pt x="96" y="1207"/>
                    </a:lnTo>
                    <a:lnTo>
                      <a:pt x="96" y="1211"/>
                    </a:lnTo>
                    <a:lnTo>
                      <a:pt x="82" y="1219"/>
                    </a:lnTo>
                    <a:lnTo>
                      <a:pt x="70" y="1227"/>
                    </a:lnTo>
                    <a:lnTo>
                      <a:pt x="56" y="1235"/>
                    </a:lnTo>
                    <a:lnTo>
                      <a:pt x="43" y="1242"/>
                    </a:lnTo>
                    <a:lnTo>
                      <a:pt x="41" y="1244"/>
                    </a:lnTo>
                    <a:lnTo>
                      <a:pt x="44" y="1254"/>
                    </a:lnTo>
                    <a:lnTo>
                      <a:pt x="46" y="1264"/>
                    </a:lnTo>
                    <a:lnTo>
                      <a:pt x="40" y="1271"/>
                    </a:lnTo>
                    <a:lnTo>
                      <a:pt x="37" y="1279"/>
                    </a:lnTo>
                    <a:lnTo>
                      <a:pt x="33" y="1281"/>
                    </a:lnTo>
                    <a:lnTo>
                      <a:pt x="34" y="1284"/>
                    </a:lnTo>
                    <a:lnTo>
                      <a:pt x="31" y="1286"/>
                    </a:lnTo>
                    <a:lnTo>
                      <a:pt x="24" y="1287"/>
                    </a:lnTo>
                    <a:lnTo>
                      <a:pt x="19" y="1293"/>
                    </a:lnTo>
                    <a:lnTo>
                      <a:pt x="5" y="1293"/>
                    </a:lnTo>
                    <a:lnTo>
                      <a:pt x="3" y="1295"/>
                    </a:lnTo>
                    <a:lnTo>
                      <a:pt x="0" y="1299"/>
                    </a:lnTo>
                    <a:lnTo>
                      <a:pt x="5" y="1302"/>
                    </a:lnTo>
                    <a:lnTo>
                      <a:pt x="12" y="1304"/>
                    </a:lnTo>
                    <a:lnTo>
                      <a:pt x="15" y="1307"/>
                    </a:lnTo>
                    <a:lnTo>
                      <a:pt x="20" y="1313"/>
                    </a:lnTo>
                    <a:lnTo>
                      <a:pt x="27" y="1327"/>
                    </a:lnTo>
                    <a:lnTo>
                      <a:pt x="27" y="1331"/>
                    </a:lnTo>
                    <a:lnTo>
                      <a:pt x="32" y="1335"/>
                    </a:lnTo>
                    <a:lnTo>
                      <a:pt x="43" y="1327"/>
                    </a:lnTo>
                    <a:lnTo>
                      <a:pt x="50" y="1328"/>
                    </a:lnTo>
                    <a:lnTo>
                      <a:pt x="54" y="1326"/>
                    </a:lnTo>
                    <a:lnTo>
                      <a:pt x="57" y="1327"/>
                    </a:lnTo>
                    <a:lnTo>
                      <a:pt x="57" y="1315"/>
                    </a:lnTo>
                    <a:lnTo>
                      <a:pt x="58" y="1312"/>
                    </a:lnTo>
                    <a:lnTo>
                      <a:pt x="64" y="1311"/>
                    </a:lnTo>
                    <a:lnTo>
                      <a:pt x="74" y="1301"/>
                    </a:lnTo>
                    <a:lnTo>
                      <a:pt x="79" y="1300"/>
                    </a:lnTo>
                    <a:lnTo>
                      <a:pt x="87" y="1294"/>
                    </a:lnTo>
                    <a:lnTo>
                      <a:pt x="99" y="1291"/>
                    </a:lnTo>
                    <a:lnTo>
                      <a:pt x="106" y="1285"/>
                    </a:lnTo>
                    <a:lnTo>
                      <a:pt x="115" y="1284"/>
                    </a:lnTo>
                    <a:lnTo>
                      <a:pt x="120" y="1281"/>
                    </a:lnTo>
                    <a:lnTo>
                      <a:pt x="124" y="1282"/>
                    </a:lnTo>
                    <a:lnTo>
                      <a:pt x="116" y="1294"/>
                    </a:lnTo>
                    <a:lnTo>
                      <a:pt x="113" y="1302"/>
                    </a:lnTo>
                    <a:lnTo>
                      <a:pt x="115" y="1304"/>
                    </a:lnTo>
                    <a:lnTo>
                      <a:pt x="116" y="1304"/>
                    </a:lnTo>
                    <a:lnTo>
                      <a:pt x="120" y="1302"/>
                    </a:lnTo>
                    <a:lnTo>
                      <a:pt x="136" y="1302"/>
                    </a:lnTo>
                    <a:lnTo>
                      <a:pt x="143" y="1299"/>
                    </a:lnTo>
                    <a:lnTo>
                      <a:pt x="155" y="1284"/>
                    </a:lnTo>
                    <a:lnTo>
                      <a:pt x="160" y="1272"/>
                    </a:lnTo>
                    <a:lnTo>
                      <a:pt x="164" y="1268"/>
                    </a:lnTo>
                    <a:lnTo>
                      <a:pt x="167" y="1269"/>
                    </a:lnTo>
                    <a:lnTo>
                      <a:pt x="169" y="1276"/>
                    </a:lnTo>
                    <a:lnTo>
                      <a:pt x="176" y="1281"/>
                    </a:lnTo>
                    <a:lnTo>
                      <a:pt x="182" y="1276"/>
                    </a:lnTo>
                    <a:lnTo>
                      <a:pt x="191" y="1276"/>
                    </a:lnTo>
                    <a:lnTo>
                      <a:pt x="199" y="1272"/>
                    </a:lnTo>
                    <a:lnTo>
                      <a:pt x="207" y="1272"/>
                    </a:lnTo>
                    <a:lnTo>
                      <a:pt x="216" y="1265"/>
                    </a:lnTo>
                    <a:lnTo>
                      <a:pt x="221" y="1266"/>
                    </a:lnTo>
                    <a:lnTo>
                      <a:pt x="227" y="1280"/>
                    </a:lnTo>
                    <a:lnTo>
                      <a:pt x="231" y="1283"/>
                    </a:lnTo>
                    <a:lnTo>
                      <a:pt x="234" y="1283"/>
                    </a:lnTo>
                    <a:lnTo>
                      <a:pt x="240" y="1277"/>
                    </a:lnTo>
                    <a:lnTo>
                      <a:pt x="243" y="1277"/>
                    </a:lnTo>
                    <a:lnTo>
                      <a:pt x="243" y="1287"/>
                    </a:lnTo>
                    <a:lnTo>
                      <a:pt x="239" y="1297"/>
                    </a:lnTo>
                    <a:lnTo>
                      <a:pt x="240" y="1301"/>
                    </a:lnTo>
                    <a:lnTo>
                      <a:pt x="242" y="1303"/>
                    </a:lnTo>
                    <a:lnTo>
                      <a:pt x="243" y="1303"/>
                    </a:lnTo>
                    <a:lnTo>
                      <a:pt x="249" y="1306"/>
                    </a:lnTo>
                    <a:lnTo>
                      <a:pt x="251" y="1294"/>
                    </a:lnTo>
                    <a:lnTo>
                      <a:pt x="253" y="1292"/>
                    </a:lnTo>
                    <a:lnTo>
                      <a:pt x="258" y="1293"/>
                    </a:lnTo>
                    <a:lnTo>
                      <a:pt x="260" y="1301"/>
                    </a:lnTo>
                    <a:lnTo>
                      <a:pt x="259" y="1303"/>
                    </a:lnTo>
                    <a:lnTo>
                      <a:pt x="260" y="1308"/>
                    </a:lnTo>
                    <a:lnTo>
                      <a:pt x="260" y="1322"/>
                    </a:lnTo>
                    <a:lnTo>
                      <a:pt x="264" y="1328"/>
                    </a:lnTo>
                    <a:lnTo>
                      <a:pt x="268" y="1334"/>
                    </a:lnTo>
                    <a:lnTo>
                      <a:pt x="267" y="1336"/>
                    </a:lnTo>
                    <a:lnTo>
                      <a:pt x="264" y="1341"/>
                    </a:lnTo>
                    <a:lnTo>
                      <a:pt x="264" y="1342"/>
                    </a:lnTo>
                    <a:lnTo>
                      <a:pt x="265" y="1344"/>
                    </a:lnTo>
                    <a:lnTo>
                      <a:pt x="269" y="1343"/>
                    </a:lnTo>
                    <a:lnTo>
                      <a:pt x="270" y="1344"/>
                    </a:lnTo>
                    <a:lnTo>
                      <a:pt x="273" y="1356"/>
                    </a:lnTo>
                    <a:lnTo>
                      <a:pt x="268" y="1358"/>
                    </a:lnTo>
                    <a:lnTo>
                      <a:pt x="264" y="1364"/>
                    </a:lnTo>
                    <a:lnTo>
                      <a:pt x="252" y="1365"/>
                    </a:lnTo>
                    <a:lnTo>
                      <a:pt x="248" y="1370"/>
                    </a:lnTo>
                    <a:lnTo>
                      <a:pt x="242" y="1374"/>
                    </a:lnTo>
                    <a:lnTo>
                      <a:pt x="242" y="1376"/>
                    </a:lnTo>
                    <a:lnTo>
                      <a:pt x="236" y="1378"/>
                    </a:lnTo>
                    <a:lnTo>
                      <a:pt x="232" y="1380"/>
                    </a:lnTo>
                    <a:lnTo>
                      <a:pt x="231" y="1384"/>
                    </a:lnTo>
                    <a:lnTo>
                      <a:pt x="233" y="1387"/>
                    </a:lnTo>
                    <a:lnTo>
                      <a:pt x="236" y="1388"/>
                    </a:lnTo>
                    <a:lnTo>
                      <a:pt x="246" y="1378"/>
                    </a:lnTo>
                    <a:lnTo>
                      <a:pt x="258" y="1387"/>
                    </a:lnTo>
                    <a:lnTo>
                      <a:pt x="258" y="1401"/>
                    </a:lnTo>
                    <a:lnTo>
                      <a:pt x="253" y="1408"/>
                    </a:lnTo>
                    <a:lnTo>
                      <a:pt x="252" y="1410"/>
                    </a:lnTo>
                    <a:lnTo>
                      <a:pt x="253" y="1414"/>
                    </a:lnTo>
                    <a:lnTo>
                      <a:pt x="260" y="1424"/>
                    </a:lnTo>
                    <a:lnTo>
                      <a:pt x="260" y="1437"/>
                    </a:lnTo>
                    <a:lnTo>
                      <a:pt x="259" y="1440"/>
                    </a:lnTo>
                    <a:lnTo>
                      <a:pt x="255" y="1441"/>
                    </a:lnTo>
                    <a:lnTo>
                      <a:pt x="253" y="1436"/>
                    </a:lnTo>
                    <a:lnTo>
                      <a:pt x="251" y="1435"/>
                    </a:lnTo>
                    <a:lnTo>
                      <a:pt x="237" y="1435"/>
                    </a:lnTo>
                    <a:lnTo>
                      <a:pt x="230" y="1438"/>
                    </a:lnTo>
                    <a:lnTo>
                      <a:pt x="224" y="1444"/>
                    </a:lnTo>
                    <a:lnTo>
                      <a:pt x="223" y="1446"/>
                    </a:lnTo>
                    <a:lnTo>
                      <a:pt x="222" y="1451"/>
                    </a:lnTo>
                    <a:lnTo>
                      <a:pt x="218" y="1450"/>
                    </a:lnTo>
                    <a:lnTo>
                      <a:pt x="212" y="1450"/>
                    </a:lnTo>
                    <a:lnTo>
                      <a:pt x="211" y="1456"/>
                    </a:lnTo>
                    <a:lnTo>
                      <a:pt x="205" y="1462"/>
                    </a:lnTo>
                    <a:lnTo>
                      <a:pt x="201" y="1463"/>
                    </a:lnTo>
                    <a:lnTo>
                      <a:pt x="189" y="1459"/>
                    </a:lnTo>
                    <a:lnTo>
                      <a:pt x="185" y="1461"/>
                    </a:lnTo>
                    <a:lnTo>
                      <a:pt x="178" y="1461"/>
                    </a:lnTo>
                    <a:lnTo>
                      <a:pt x="177" y="1465"/>
                    </a:lnTo>
                    <a:lnTo>
                      <a:pt x="180" y="1473"/>
                    </a:lnTo>
                    <a:lnTo>
                      <a:pt x="190" y="1482"/>
                    </a:lnTo>
                    <a:lnTo>
                      <a:pt x="196" y="1483"/>
                    </a:lnTo>
                    <a:lnTo>
                      <a:pt x="200" y="1479"/>
                    </a:lnTo>
                    <a:lnTo>
                      <a:pt x="201" y="1479"/>
                    </a:lnTo>
                    <a:lnTo>
                      <a:pt x="205" y="1489"/>
                    </a:lnTo>
                    <a:lnTo>
                      <a:pt x="210" y="1494"/>
                    </a:lnTo>
                    <a:lnTo>
                      <a:pt x="210" y="1514"/>
                    </a:lnTo>
                    <a:lnTo>
                      <a:pt x="217" y="1518"/>
                    </a:lnTo>
                    <a:lnTo>
                      <a:pt x="221" y="1528"/>
                    </a:lnTo>
                    <a:lnTo>
                      <a:pt x="219" y="1533"/>
                    </a:lnTo>
                    <a:lnTo>
                      <a:pt x="212" y="1537"/>
                    </a:lnTo>
                    <a:lnTo>
                      <a:pt x="211" y="1542"/>
                    </a:lnTo>
                    <a:lnTo>
                      <a:pt x="212" y="1548"/>
                    </a:lnTo>
                    <a:lnTo>
                      <a:pt x="205" y="1556"/>
                    </a:lnTo>
                    <a:lnTo>
                      <a:pt x="205" y="1559"/>
                    </a:lnTo>
                    <a:lnTo>
                      <a:pt x="209" y="1563"/>
                    </a:lnTo>
                    <a:lnTo>
                      <a:pt x="209" y="1565"/>
                    </a:lnTo>
                    <a:lnTo>
                      <a:pt x="198" y="1570"/>
                    </a:lnTo>
                    <a:lnTo>
                      <a:pt x="195" y="1573"/>
                    </a:lnTo>
                    <a:lnTo>
                      <a:pt x="189" y="1575"/>
                    </a:lnTo>
                    <a:lnTo>
                      <a:pt x="189" y="1582"/>
                    </a:lnTo>
                    <a:lnTo>
                      <a:pt x="187" y="1585"/>
                    </a:lnTo>
                    <a:lnTo>
                      <a:pt x="187" y="1590"/>
                    </a:lnTo>
                    <a:lnTo>
                      <a:pt x="184" y="1593"/>
                    </a:lnTo>
                    <a:lnTo>
                      <a:pt x="181" y="1597"/>
                    </a:lnTo>
                    <a:lnTo>
                      <a:pt x="181" y="1606"/>
                    </a:lnTo>
                    <a:lnTo>
                      <a:pt x="179" y="1610"/>
                    </a:lnTo>
                    <a:lnTo>
                      <a:pt x="172" y="1615"/>
                    </a:lnTo>
                    <a:lnTo>
                      <a:pt x="172" y="1624"/>
                    </a:lnTo>
                    <a:lnTo>
                      <a:pt x="179" y="1636"/>
                    </a:lnTo>
                    <a:lnTo>
                      <a:pt x="186" y="1642"/>
                    </a:lnTo>
                    <a:lnTo>
                      <a:pt x="192" y="1642"/>
                    </a:lnTo>
                    <a:lnTo>
                      <a:pt x="195" y="1644"/>
                    </a:lnTo>
                    <a:lnTo>
                      <a:pt x="196" y="1645"/>
                    </a:lnTo>
                    <a:lnTo>
                      <a:pt x="195" y="1648"/>
                    </a:lnTo>
                    <a:lnTo>
                      <a:pt x="196" y="1651"/>
                    </a:lnTo>
                    <a:lnTo>
                      <a:pt x="199" y="1649"/>
                    </a:lnTo>
                    <a:lnTo>
                      <a:pt x="202" y="1643"/>
                    </a:lnTo>
                    <a:lnTo>
                      <a:pt x="208" y="1639"/>
                    </a:lnTo>
                    <a:lnTo>
                      <a:pt x="215" y="1639"/>
                    </a:lnTo>
                    <a:lnTo>
                      <a:pt x="223" y="1635"/>
                    </a:lnTo>
                    <a:lnTo>
                      <a:pt x="234" y="1636"/>
                    </a:lnTo>
                    <a:lnTo>
                      <a:pt x="236" y="1634"/>
                    </a:lnTo>
                    <a:lnTo>
                      <a:pt x="237" y="1628"/>
                    </a:lnTo>
                    <a:lnTo>
                      <a:pt x="239" y="1626"/>
                    </a:lnTo>
                    <a:lnTo>
                      <a:pt x="241" y="1627"/>
                    </a:lnTo>
                    <a:lnTo>
                      <a:pt x="247" y="1635"/>
                    </a:lnTo>
                    <a:lnTo>
                      <a:pt x="244" y="1637"/>
                    </a:lnTo>
                    <a:lnTo>
                      <a:pt x="241" y="1637"/>
                    </a:lnTo>
                    <a:lnTo>
                      <a:pt x="239" y="1638"/>
                    </a:lnTo>
                    <a:lnTo>
                      <a:pt x="241" y="1641"/>
                    </a:lnTo>
                    <a:lnTo>
                      <a:pt x="240" y="1644"/>
                    </a:lnTo>
                    <a:lnTo>
                      <a:pt x="238" y="1644"/>
                    </a:lnTo>
                    <a:lnTo>
                      <a:pt x="232" y="1653"/>
                    </a:lnTo>
                    <a:lnTo>
                      <a:pt x="232" y="1659"/>
                    </a:lnTo>
                    <a:lnTo>
                      <a:pt x="237" y="1668"/>
                    </a:lnTo>
                    <a:lnTo>
                      <a:pt x="242" y="1670"/>
                    </a:lnTo>
                    <a:lnTo>
                      <a:pt x="242" y="1672"/>
                    </a:lnTo>
                    <a:lnTo>
                      <a:pt x="237" y="1675"/>
                    </a:lnTo>
                    <a:lnTo>
                      <a:pt x="236" y="1678"/>
                    </a:lnTo>
                    <a:lnTo>
                      <a:pt x="239" y="1683"/>
                    </a:lnTo>
                    <a:lnTo>
                      <a:pt x="242" y="1684"/>
                    </a:lnTo>
                    <a:lnTo>
                      <a:pt x="243" y="1691"/>
                    </a:lnTo>
                    <a:lnTo>
                      <a:pt x="252" y="1697"/>
                    </a:lnTo>
                    <a:lnTo>
                      <a:pt x="258" y="1707"/>
                    </a:lnTo>
                    <a:lnTo>
                      <a:pt x="255" y="1714"/>
                    </a:lnTo>
                    <a:lnTo>
                      <a:pt x="246" y="1719"/>
                    </a:lnTo>
                    <a:lnTo>
                      <a:pt x="242" y="1726"/>
                    </a:lnTo>
                    <a:lnTo>
                      <a:pt x="247" y="1738"/>
                    </a:lnTo>
                    <a:lnTo>
                      <a:pt x="248" y="1744"/>
                    </a:lnTo>
                    <a:lnTo>
                      <a:pt x="252" y="1747"/>
                    </a:lnTo>
                    <a:lnTo>
                      <a:pt x="259" y="1757"/>
                    </a:lnTo>
                    <a:lnTo>
                      <a:pt x="265" y="1758"/>
                    </a:lnTo>
                    <a:lnTo>
                      <a:pt x="268" y="1756"/>
                    </a:lnTo>
                    <a:lnTo>
                      <a:pt x="271" y="1749"/>
                    </a:lnTo>
                    <a:lnTo>
                      <a:pt x="286" y="1749"/>
                    </a:lnTo>
                    <a:lnTo>
                      <a:pt x="293" y="1746"/>
                    </a:lnTo>
                    <a:lnTo>
                      <a:pt x="295" y="1740"/>
                    </a:lnTo>
                    <a:lnTo>
                      <a:pt x="300" y="1738"/>
                    </a:lnTo>
                    <a:lnTo>
                      <a:pt x="304" y="1738"/>
                    </a:lnTo>
                    <a:lnTo>
                      <a:pt x="307" y="1740"/>
                    </a:lnTo>
                    <a:lnTo>
                      <a:pt x="307" y="1747"/>
                    </a:lnTo>
                    <a:lnTo>
                      <a:pt x="309" y="1749"/>
                    </a:lnTo>
                    <a:lnTo>
                      <a:pt x="312" y="1750"/>
                    </a:lnTo>
                    <a:lnTo>
                      <a:pt x="317" y="1751"/>
                    </a:lnTo>
                    <a:lnTo>
                      <a:pt x="321" y="1753"/>
                    </a:lnTo>
                    <a:lnTo>
                      <a:pt x="327" y="1753"/>
                    </a:lnTo>
                    <a:lnTo>
                      <a:pt x="331" y="1757"/>
                    </a:lnTo>
                    <a:lnTo>
                      <a:pt x="335" y="1763"/>
                    </a:lnTo>
                    <a:lnTo>
                      <a:pt x="331" y="1772"/>
                    </a:lnTo>
                    <a:lnTo>
                      <a:pt x="323" y="1777"/>
                    </a:lnTo>
                    <a:lnTo>
                      <a:pt x="322" y="1781"/>
                    </a:lnTo>
                    <a:lnTo>
                      <a:pt x="317" y="1788"/>
                    </a:lnTo>
                    <a:lnTo>
                      <a:pt x="316" y="1793"/>
                    </a:lnTo>
                    <a:lnTo>
                      <a:pt x="313" y="1802"/>
                    </a:lnTo>
                    <a:lnTo>
                      <a:pt x="313" y="1807"/>
                    </a:lnTo>
                    <a:lnTo>
                      <a:pt x="315" y="1808"/>
                    </a:lnTo>
                    <a:lnTo>
                      <a:pt x="323" y="1808"/>
                    </a:lnTo>
                    <a:lnTo>
                      <a:pt x="327" y="1806"/>
                    </a:lnTo>
                    <a:lnTo>
                      <a:pt x="337" y="1806"/>
                    </a:lnTo>
                    <a:lnTo>
                      <a:pt x="340" y="1804"/>
                    </a:lnTo>
                    <a:lnTo>
                      <a:pt x="345" y="1803"/>
                    </a:lnTo>
                    <a:lnTo>
                      <a:pt x="347" y="1804"/>
                    </a:lnTo>
                    <a:lnTo>
                      <a:pt x="350" y="1811"/>
                    </a:lnTo>
                    <a:lnTo>
                      <a:pt x="355" y="1813"/>
                    </a:lnTo>
                    <a:lnTo>
                      <a:pt x="361" y="1810"/>
                    </a:lnTo>
                    <a:lnTo>
                      <a:pt x="367" y="1809"/>
                    </a:lnTo>
                    <a:lnTo>
                      <a:pt x="367" y="1802"/>
                    </a:lnTo>
                    <a:lnTo>
                      <a:pt x="372" y="1793"/>
                    </a:lnTo>
                    <a:lnTo>
                      <a:pt x="371" y="1787"/>
                    </a:lnTo>
                    <a:lnTo>
                      <a:pt x="365" y="1778"/>
                    </a:lnTo>
                    <a:lnTo>
                      <a:pt x="365" y="1768"/>
                    </a:lnTo>
                    <a:lnTo>
                      <a:pt x="360" y="1766"/>
                    </a:lnTo>
                    <a:lnTo>
                      <a:pt x="356" y="1762"/>
                    </a:lnTo>
                    <a:lnTo>
                      <a:pt x="356" y="1758"/>
                    </a:lnTo>
                    <a:lnTo>
                      <a:pt x="361" y="1747"/>
                    </a:lnTo>
                    <a:lnTo>
                      <a:pt x="366" y="1740"/>
                    </a:lnTo>
                    <a:lnTo>
                      <a:pt x="368" y="1740"/>
                    </a:lnTo>
                    <a:lnTo>
                      <a:pt x="375" y="1744"/>
                    </a:lnTo>
                    <a:lnTo>
                      <a:pt x="379" y="1744"/>
                    </a:lnTo>
                    <a:lnTo>
                      <a:pt x="382" y="1746"/>
                    </a:lnTo>
                    <a:lnTo>
                      <a:pt x="388" y="1741"/>
                    </a:lnTo>
                    <a:lnTo>
                      <a:pt x="392" y="1732"/>
                    </a:lnTo>
                    <a:lnTo>
                      <a:pt x="393" y="1724"/>
                    </a:lnTo>
                    <a:lnTo>
                      <a:pt x="399" y="1713"/>
                    </a:lnTo>
                    <a:lnTo>
                      <a:pt x="399" y="1704"/>
                    </a:lnTo>
                    <a:lnTo>
                      <a:pt x="403" y="1694"/>
                    </a:lnTo>
                    <a:lnTo>
                      <a:pt x="410" y="1687"/>
                    </a:lnTo>
                    <a:lnTo>
                      <a:pt x="417" y="1678"/>
                    </a:lnTo>
                    <a:lnTo>
                      <a:pt x="424" y="1674"/>
                    </a:lnTo>
                    <a:lnTo>
                      <a:pt x="429" y="1679"/>
                    </a:lnTo>
                    <a:lnTo>
                      <a:pt x="439" y="1682"/>
                    </a:lnTo>
                    <a:lnTo>
                      <a:pt x="441" y="1687"/>
                    </a:lnTo>
                    <a:lnTo>
                      <a:pt x="444" y="1690"/>
                    </a:lnTo>
                    <a:lnTo>
                      <a:pt x="454" y="1685"/>
                    </a:lnTo>
                    <a:lnTo>
                      <a:pt x="464" y="1685"/>
                    </a:lnTo>
                    <a:lnTo>
                      <a:pt x="466" y="1686"/>
                    </a:lnTo>
                    <a:lnTo>
                      <a:pt x="468" y="1698"/>
                    </a:lnTo>
                    <a:lnTo>
                      <a:pt x="461" y="1711"/>
                    </a:lnTo>
                    <a:lnTo>
                      <a:pt x="461" y="1727"/>
                    </a:lnTo>
                    <a:lnTo>
                      <a:pt x="458" y="1735"/>
                    </a:lnTo>
                    <a:lnTo>
                      <a:pt x="460" y="1738"/>
                    </a:lnTo>
                    <a:lnTo>
                      <a:pt x="466" y="1740"/>
                    </a:lnTo>
                    <a:lnTo>
                      <a:pt x="470" y="1746"/>
                    </a:lnTo>
                    <a:lnTo>
                      <a:pt x="472" y="1746"/>
                    </a:lnTo>
                    <a:lnTo>
                      <a:pt x="478" y="1741"/>
                    </a:lnTo>
                    <a:lnTo>
                      <a:pt x="486" y="1748"/>
                    </a:lnTo>
                    <a:lnTo>
                      <a:pt x="491" y="1748"/>
                    </a:lnTo>
                    <a:lnTo>
                      <a:pt x="493" y="1747"/>
                    </a:lnTo>
                    <a:lnTo>
                      <a:pt x="495" y="1745"/>
                    </a:lnTo>
                    <a:lnTo>
                      <a:pt x="496" y="1742"/>
                    </a:lnTo>
                    <a:lnTo>
                      <a:pt x="496" y="1739"/>
                    </a:lnTo>
                    <a:lnTo>
                      <a:pt x="497" y="1736"/>
                    </a:lnTo>
                    <a:lnTo>
                      <a:pt x="499" y="1732"/>
                    </a:lnTo>
                    <a:lnTo>
                      <a:pt x="503" y="1728"/>
                    </a:lnTo>
                    <a:lnTo>
                      <a:pt x="507" y="1728"/>
                    </a:lnTo>
                    <a:lnTo>
                      <a:pt x="509" y="1731"/>
                    </a:lnTo>
                    <a:lnTo>
                      <a:pt x="511" y="1737"/>
                    </a:lnTo>
                    <a:lnTo>
                      <a:pt x="519" y="1741"/>
                    </a:lnTo>
                    <a:lnTo>
                      <a:pt x="524" y="1747"/>
                    </a:lnTo>
                    <a:lnTo>
                      <a:pt x="526" y="1750"/>
                    </a:lnTo>
                    <a:lnTo>
                      <a:pt x="526" y="1755"/>
                    </a:lnTo>
                    <a:lnTo>
                      <a:pt x="526" y="1760"/>
                    </a:lnTo>
                    <a:lnTo>
                      <a:pt x="523" y="1766"/>
                    </a:lnTo>
                    <a:lnTo>
                      <a:pt x="523" y="1769"/>
                    </a:lnTo>
                    <a:lnTo>
                      <a:pt x="528" y="1771"/>
                    </a:lnTo>
                    <a:lnTo>
                      <a:pt x="537" y="1771"/>
                    </a:lnTo>
                    <a:lnTo>
                      <a:pt x="538" y="1769"/>
                    </a:lnTo>
                    <a:lnTo>
                      <a:pt x="545" y="1769"/>
                    </a:lnTo>
                    <a:lnTo>
                      <a:pt x="553" y="1766"/>
                    </a:lnTo>
                    <a:lnTo>
                      <a:pt x="557" y="1758"/>
                    </a:lnTo>
                    <a:lnTo>
                      <a:pt x="561" y="1742"/>
                    </a:lnTo>
                    <a:lnTo>
                      <a:pt x="564" y="1738"/>
                    </a:lnTo>
                    <a:lnTo>
                      <a:pt x="563" y="1735"/>
                    </a:lnTo>
                    <a:lnTo>
                      <a:pt x="563" y="1732"/>
                    </a:lnTo>
                    <a:lnTo>
                      <a:pt x="569" y="1724"/>
                    </a:lnTo>
                    <a:lnTo>
                      <a:pt x="571" y="1718"/>
                    </a:lnTo>
                    <a:lnTo>
                      <a:pt x="578" y="1710"/>
                    </a:lnTo>
                    <a:lnTo>
                      <a:pt x="579" y="1707"/>
                    </a:lnTo>
                    <a:lnTo>
                      <a:pt x="584" y="1703"/>
                    </a:lnTo>
                    <a:lnTo>
                      <a:pt x="593" y="1689"/>
                    </a:lnTo>
                    <a:lnTo>
                      <a:pt x="601" y="1684"/>
                    </a:lnTo>
                    <a:lnTo>
                      <a:pt x="606" y="1678"/>
                    </a:lnTo>
                    <a:lnTo>
                      <a:pt x="609" y="1679"/>
                    </a:lnTo>
                    <a:lnTo>
                      <a:pt x="611" y="1684"/>
                    </a:lnTo>
                    <a:lnTo>
                      <a:pt x="615" y="1683"/>
                    </a:lnTo>
                    <a:lnTo>
                      <a:pt x="621" y="1678"/>
                    </a:lnTo>
                    <a:lnTo>
                      <a:pt x="624" y="1667"/>
                    </a:lnTo>
                    <a:lnTo>
                      <a:pt x="632" y="1658"/>
                    </a:lnTo>
                    <a:lnTo>
                      <a:pt x="632" y="1644"/>
                    </a:lnTo>
                    <a:lnTo>
                      <a:pt x="633" y="1643"/>
                    </a:lnTo>
                    <a:lnTo>
                      <a:pt x="642" y="1643"/>
                    </a:lnTo>
                    <a:lnTo>
                      <a:pt x="646" y="1625"/>
                    </a:lnTo>
                    <a:lnTo>
                      <a:pt x="650" y="1620"/>
                    </a:lnTo>
                    <a:lnTo>
                      <a:pt x="655" y="1613"/>
                    </a:lnTo>
                    <a:lnTo>
                      <a:pt x="656" y="1612"/>
                    </a:lnTo>
                    <a:lnTo>
                      <a:pt x="659" y="1615"/>
                    </a:lnTo>
                    <a:lnTo>
                      <a:pt x="659" y="1621"/>
                    </a:lnTo>
                    <a:lnTo>
                      <a:pt x="663" y="1623"/>
                    </a:lnTo>
                    <a:lnTo>
                      <a:pt x="667" y="1623"/>
                    </a:lnTo>
                    <a:lnTo>
                      <a:pt x="673" y="1621"/>
                    </a:lnTo>
                    <a:lnTo>
                      <a:pt x="681" y="1621"/>
                    </a:lnTo>
                    <a:lnTo>
                      <a:pt x="687" y="1624"/>
                    </a:lnTo>
                    <a:lnTo>
                      <a:pt x="688" y="1627"/>
                    </a:lnTo>
                    <a:lnTo>
                      <a:pt x="692" y="1628"/>
                    </a:lnTo>
                    <a:lnTo>
                      <a:pt x="695" y="1628"/>
                    </a:lnTo>
                    <a:lnTo>
                      <a:pt x="700" y="1621"/>
                    </a:lnTo>
                    <a:lnTo>
                      <a:pt x="703" y="1621"/>
                    </a:lnTo>
                    <a:lnTo>
                      <a:pt x="704" y="1624"/>
                    </a:lnTo>
                    <a:lnTo>
                      <a:pt x="705" y="1628"/>
                    </a:lnTo>
                    <a:lnTo>
                      <a:pt x="699" y="1637"/>
                    </a:lnTo>
                    <a:lnTo>
                      <a:pt x="699" y="1639"/>
                    </a:lnTo>
                    <a:lnTo>
                      <a:pt x="702" y="1644"/>
                    </a:lnTo>
                    <a:lnTo>
                      <a:pt x="709" y="1648"/>
                    </a:lnTo>
                    <a:lnTo>
                      <a:pt x="717" y="1644"/>
                    </a:lnTo>
                    <a:lnTo>
                      <a:pt x="738" y="1644"/>
                    </a:lnTo>
                    <a:lnTo>
                      <a:pt x="744" y="1639"/>
                    </a:lnTo>
                    <a:lnTo>
                      <a:pt x="751" y="1638"/>
                    </a:lnTo>
                    <a:lnTo>
                      <a:pt x="756" y="1637"/>
                    </a:lnTo>
                    <a:lnTo>
                      <a:pt x="761" y="1637"/>
                    </a:lnTo>
                    <a:lnTo>
                      <a:pt x="767" y="1646"/>
                    </a:lnTo>
                    <a:lnTo>
                      <a:pt x="770" y="1641"/>
                    </a:lnTo>
                    <a:lnTo>
                      <a:pt x="771" y="1633"/>
                    </a:lnTo>
                    <a:lnTo>
                      <a:pt x="772" y="1628"/>
                    </a:lnTo>
                    <a:lnTo>
                      <a:pt x="770" y="1624"/>
                    </a:lnTo>
                    <a:lnTo>
                      <a:pt x="770" y="1618"/>
                    </a:lnTo>
                    <a:lnTo>
                      <a:pt x="776" y="1612"/>
                    </a:lnTo>
                    <a:lnTo>
                      <a:pt x="775" y="1605"/>
                    </a:lnTo>
                    <a:lnTo>
                      <a:pt x="773" y="1600"/>
                    </a:lnTo>
                    <a:lnTo>
                      <a:pt x="773" y="1595"/>
                    </a:lnTo>
                    <a:lnTo>
                      <a:pt x="779" y="1591"/>
                    </a:lnTo>
                    <a:lnTo>
                      <a:pt x="786" y="1591"/>
                    </a:lnTo>
                    <a:lnTo>
                      <a:pt x="791" y="1595"/>
                    </a:lnTo>
                    <a:lnTo>
                      <a:pt x="792" y="1601"/>
                    </a:lnTo>
                    <a:lnTo>
                      <a:pt x="793" y="1601"/>
                    </a:lnTo>
                    <a:lnTo>
                      <a:pt x="792" y="1610"/>
                    </a:lnTo>
                    <a:lnTo>
                      <a:pt x="792" y="1615"/>
                    </a:lnTo>
                    <a:lnTo>
                      <a:pt x="793" y="1616"/>
                    </a:lnTo>
                    <a:lnTo>
                      <a:pt x="796" y="1616"/>
                    </a:lnTo>
                    <a:lnTo>
                      <a:pt x="799" y="1614"/>
                    </a:lnTo>
                    <a:lnTo>
                      <a:pt x="804" y="1614"/>
                    </a:lnTo>
                    <a:lnTo>
                      <a:pt x="811" y="1618"/>
                    </a:lnTo>
                    <a:lnTo>
                      <a:pt x="813" y="1618"/>
                    </a:lnTo>
                    <a:lnTo>
                      <a:pt x="821" y="1616"/>
                    </a:lnTo>
                    <a:lnTo>
                      <a:pt x="833" y="1624"/>
                    </a:lnTo>
                    <a:lnTo>
                      <a:pt x="838" y="1622"/>
                    </a:lnTo>
                    <a:lnTo>
                      <a:pt x="853" y="1623"/>
                    </a:lnTo>
                    <a:lnTo>
                      <a:pt x="861" y="1625"/>
                    </a:lnTo>
                    <a:lnTo>
                      <a:pt x="868" y="1632"/>
                    </a:lnTo>
                    <a:lnTo>
                      <a:pt x="869" y="1636"/>
                    </a:lnTo>
                    <a:lnTo>
                      <a:pt x="871" y="1638"/>
                    </a:lnTo>
                    <a:lnTo>
                      <a:pt x="874" y="1637"/>
                    </a:lnTo>
                    <a:lnTo>
                      <a:pt x="881" y="1641"/>
                    </a:lnTo>
                    <a:lnTo>
                      <a:pt x="884" y="1639"/>
                    </a:lnTo>
                    <a:lnTo>
                      <a:pt x="892" y="1639"/>
                    </a:lnTo>
                    <a:lnTo>
                      <a:pt x="899" y="1642"/>
                    </a:lnTo>
                    <a:lnTo>
                      <a:pt x="900" y="1644"/>
                    </a:lnTo>
                    <a:lnTo>
                      <a:pt x="900" y="1645"/>
                    </a:lnTo>
                    <a:lnTo>
                      <a:pt x="900" y="1655"/>
                    </a:lnTo>
                    <a:lnTo>
                      <a:pt x="891" y="1663"/>
                    </a:lnTo>
                    <a:lnTo>
                      <a:pt x="891" y="1666"/>
                    </a:lnTo>
                    <a:lnTo>
                      <a:pt x="894" y="1676"/>
                    </a:lnTo>
                    <a:lnTo>
                      <a:pt x="892" y="1679"/>
                    </a:lnTo>
                    <a:lnTo>
                      <a:pt x="889" y="1683"/>
                    </a:lnTo>
                    <a:lnTo>
                      <a:pt x="888" y="1687"/>
                    </a:lnTo>
                    <a:lnTo>
                      <a:pt x="888" y="1690"/>
                    </a:lnTo>
                    <a:lnTo>
                      <a:pt x="895" y="1698"/>
                    </a:lnTo>
                    <a:lnTo>
                      <a:pt x="891" y="1709"/>
                    </a:lnTo>
                    <a:lnTo>
                      <a:pt x="886" y="1717"/>
                    </a:lnTo>
                    <a:lnTo>
                      <a:pt x="886" y="1721"/>
                    </a:lnTo>
                    <a:lnTo>
                      <a:pt x="888" y="1726"/>
                    </a:lnTo>
                    <a:lnTo>
                      <a:pt x="888" y="1727"/>
                    </a:lnTo>
                    <a:lnTo>
                      <a:pt x="879" y="1732"/>
                    </a:lnTo>
                    <a:lnTo>
                      <a:pt x="875" y="1736"/>
                    </a:lnTo>
                    <a:lnTo>
                      <a:pt x="870" y="1756"/>
                    </a:lnTo>
                    <a:lnTo>
                      <a:pt x="870" y="1761"/>
                    </a:lnTo>
                    <a:lnTo>
                      <a:pt x="868" y="1766"/>
                    </a:lnTo>
                    <a:lnTo>
                      <a:pt x="870" y="1776"/>
                    </a:lnTo>
                    <a:lnTo>
                      <a:pt x="878" y="1786"/>
                    </a:lnTo>
                    <a:lnTo>
                      <a:pt x="879" y="1793"/>
                    </a:lnTo>
                    <a:lnTo>
                      <a:pt x="881" y="1797"/>
                    </a:lnTo>
                    <a:lnTo>
                      <a:pt x="889" y="1809"/>
                    </a:lnTo>
                    <a:lnTo>
                      <a:pt x="891" y="1810"/>
                    </a:lnTo>
                    <a:lnTo>
                      <a:pt x="896" y="1810"/>
                    </a:lnTo>
                    <a:lnTo>
                      <a:pt x="901" y="1812"/>
                    </a:lnTo>
                    <a:lnTo>
                      <a:pt x="904" y="1810"/>
                    </a:lnTo>
                    <a:lnTo>
                      <a:pt x="905" y="1801"/>
                    </a:lnTo>
                    <a:lnTo>
                      <a:pt x="910" y="1798"/>
                    </a:lnTo>
                    <a:lnTo>
                      <a:pt x="915" y="1792"/>
                    </a:lnTo>
                    <a:lnTo>
                      <a:pt x="931" y="1791"/>
                    </a:lnTo>
                    <a:lnTo>
                      <a:pt x="932" y="1792"/>
                    </a:lnTo>
                    <a:lnTo>
                      <a:pt x="936" y="1799"/>
                    </a:lnTo>
                    <a:lnTo>
                      <a:pt x="945" y="1798"/>
                    </a:lnTo>
                    <a:lnTo>
                      <a:pt x="953" y="1800"/>
                    </a:lnTo>
                    <a:lnTo>
                      <a:pt x="956" y="1800"/>
                    </a:lnTo>
                    <a:lnTo>
                      <a:pt x="961" y="1798"/>
                    </a:lnTo>
                    <a:lnTo>
                      <a:pt x="963" y="1799"/>
                    </a:lnTo>
                    <a:lnTo>
                      <a:pt x="963" y="1802"/>
                    </a:lnTo>
                    <a:lnTo>
                      <a:pt x="965" y="1804"/>
                    </a:lnTo>
                    <a:lnTo>
                      <a:pt x="969" y="1803"/>
                    </a:lnTo>
                    <a:lnTo>
                      <a:pt x="973" y="1802"/>
                    </a:lnTo>
                    <a:lnTo>
                      <a:pt x="975" y="1803"/>
                    </a:lnTo>
                    <a:lnTo>
                      <a:pt x="976" y="1806"/>
                    </a:lnTo>
                    <a:lnTo>
                      <a:pt x="975" y="1808"/>
                    </a:lnTo>
                    <a:lnTo>
                      <a:pt x="973" y="1810"/>
                    </a:lnTo>
                    <a:lnTo>
                      <a:pt x="968" y="1811"/>
                    </a:lnTo>
                    <a:lnTo>
                      <a:pt x="966" y="1814"/>
                    </a:lnTo>
                    <a:lnTo>
                      <a:pt x="964" y="1813"/>
                    </a:lnTo>
                    <a:lnTo>
                      <a:pt x="955" y="1815"/>
                    </a:lnTo>
                    <a:lnTo>
                      <a:pt x="952" y="1821"/>
                    </a:lnTo>
                    <a:lnTo>
                      <a:pt x="952" y="1829"/>
                    </a:lnTo>
                    <a:lnTo>
                      <a:pt x="955" y="1833"/>
                    </a:lnTo>
                    <a:lnTo>
                      <a:pt x="956" y="1841"/>
                    </a:lnTo>
                    <a:lnTo>
                      <a:pt x="957" y="1844"/>
                    </a:lnTo>
                    <a:lnTo>
                      <a:pt x="957" y="1846"/>
                    </a:lnTo>
                    <a:lnTo>
                      <a:pt x="953" y="1845"/>
                    </a:lnTo>
                    <a:lnTo>
                      <a:pt x="947" y="1850"/>
                    </a:lnTo>
                    <a:lnTo>
                      <a:pt x="945" y="1853"/>
                    </a:lnTo>
                    <a:lnTo>
                      <a:pt x="945" y="1858"/>
                    </a:lnTo>
                    <a:lnTo>
                      <a:pt x="944" y="1859"/>
                    </a:lnTo>
                    <a:lnTo>
                      <a:pt x="937" y="1861"/>
                    </a:lnTo>
                    <a:lnTo>
                      <a:pt x="933" y="1860"/>
                    </a:lnTo>
                    <a:lnTo>
                      <a:pt x="928" y="1864"/>
                    </a:lnTo>
                    <a:lnTo>
                      <a:pt x="916" y="1864"/>
                    </a:lnTo>
                    <a:lnTo>
                      <a:pt x="910" y="1871"/>
                    </a:lnTo>
                    <a:lnTo>
                      <a:pt x="910" y="1877"/>
                    </a:lnTo>
                    <a:lnTo>
                      <a:pt x="913" y="1881"/>
                    </a:lnTo>
                    <a:lnTo>
                      <a:pt x="914" y="1887"/>
                    </a:lnTo>
                    <a:lnTo>
                      <a:pt x="912" y="1892"/>
                    </a:lnTo>
                    <a:lnTo>
                      <a:pt x="912" y="1903"/>
                    </a:lnTo>
                    <a:lnTo>
                      <a:pt x="923" y="1917"/>
                    </a:lnTo>
                    <a:lnTo>
                      <a:pt x="916" y="1933"/>
                    </a:lnTo>
                    <a:lnTo>
                      <a:pt x="916" y="1942"/>
                    </a:lnTo>
                    <a:lnTo>
                      <a:pt x="920" y="1947"/>
                    </a:lnTo>
                    <a:lnTo>
                      <a:pt x="916" y="1959"/>
                    </a:lnTo>
                    <a:lnTo>
                      <a:pt x="911" y="1966"/>
                    </a:lnTo>
                    <a:lnTo>
                      <a:pt x="911" y="1972"/>
                    </a:lnTo>
                    <a:lnTo>
                      <a:pt x="910" y="1975"/>
                    </a:lnTo>
                    <a:lnTo>
                      <a:pt x="909" y="1985"/>
                    </a:lnTo>
                    <a:lnTo>
                      <a:pt x="901" y="1995"/>
                    </a:lnTo>
                    <a:lnTo>
                      <a:pt x="895" y="1998"/>
                    </a:lnTo>
                    <a:lnTo>
                      <a:pt x="894" y="2003"/>
                    </a:lnTo>
                    <a:lnTo>
                      <a:pt x="889" y="2011"/>
                    </a:lnTo>
                    <a:lnTo>
                      <a:pt x="875" y="2022"/>
                    </a:lnTo>
                    <a:lnTo>
                      <a:pt x="873" y="2022"/>
                    </a:lnTo>
                    <a:lnTo>
                      <a:pt x="869" y="2020"/>
                    </a:lnTo>
                    <a:lnTo>
                      <a:pt x="865" y="2021"/>
                    </a:lnTo>
                    <a:lnTo>
                      <a:pt x="863" y="2026"/>
                    </a:lnTo>
                    <a:lnTo>
                      <a:pt x="855" y="2042"/>
                    </a:lnTo>
                    <a:lnTo>
                      <a:pt x="849" y="2049"/>
                    </a:lnTo>
                    <a:lnTo>
                      <a:pt x="839" y="2053"/>
                    </a:lnTo>
                    <a:lnTo>
                      <a:pt x="839" y="2065"/>
                    </a:lnTo>
                    <a:lnTo>
                      <a:pt x="840" y="2069"/>
                    </a:lnTo>
                    <a:lnTo>
                      <a:pt x="840" y="2083"/>
                    </a:lnTo>
                    <a:lnTo>
                      <a:pt x="826" y="2096"/>
                    </a:lnTo>
                    <a:lnTo>
                      <a:pt x="821" y="2096"/>
                    </a:lnTo>
                    <a:lnTo>
                      <a:pt x="814" y="2100"/>
                    </a:lnTo>
                    <a:lnTo>
                      <a:pt x="809" y="2101"/>
                    </a:lnTo>
                    <a:lnTo>
                      <a:pt x="802" y="2107"/>
                    </a:lnTo>
                    <a:lnTo>
                      <a:pt x="800" y="2110"/>
                    </a:lnTo>
                    <a:lnTo>
                      <a:pt x="795" y="2123"/>
                    </a:lnTo>
                    <a:lnTo>
                      <a:pt x="793" y="2133"/>
                    </a:lnTo>
                    <a:lnTo>
                      <a:pt x="792" y="2136"/>
                    </a:lnTo>
                    <a:lnTo>
                      <a:pt x="786" y="2145"/>
                    </a:lnTo>
                    <a:lnTo>
                      <a:pt x="783" y="2154"/>
                    </a:lnTo>
                    <a:lnTo>
                      <a:pt x="783" y="2162"/>
                    </a:lnTo>
                    <a:lnTo>
                      <a:pt x="787" y="2174"/>
                    </a:lnTo>
                    <a:lnTo>
                      <a:pt x="799" y="2193"/>
                    </a:lnTo>
                    <a:lnTo>
                      <a:pt x="799" y="2201"/>
                    </a:lnTo>
                    <a:lnTo>
                      <a:pt x="802" y="2206"/>
                    </a:lnTo>
                    <a:lnTo>
                      <a:pt x="806" y="2208"/>
                    </a:lnTo>
                    <a:lnTo>
                      <a:pt x="814" y="2203"/>
                    </a:lnTo>
                    <a:lnTo>
                      <a:pt x="821" y="2205"/>
                    </a:lnTo>
                    <a:lnTo>
                      <a:pt x="837" y="2198"/>
                    </a:lnTo>
                    <a:lnTo>
                      <a:pt x="839" y="2196"/>
                    </a:lnTo>
                    <a:lnTo>
                      <a:pt x="839" y="2184"/>
                    </a:lnTo>
                    <a:lnTo>
                      <a:pt x="840" y="2180"/>
                    </a:lnTo>
                    <a:lnTo>
                      <a:pt x="840" y="2169"/>
                    </a:lnTo>
                    <a:lnTo>
                      <a:pt x="839" y="2164"/>
                    </a:lnTo>
                    <a:lnTo>
                      <a:pt x="839" y="2160"/>
                    </a:lnTo>
                    <a:lnTo>
                      <a:pt x="843" y="2156"/>
                    </a:lnTo>
                    <a:lnTo>
                      <a:pt x="853" y="2156"/>
                    </a:lnTo>
                    <a:lnTo>
                      <a:pt x="857" y="2155"/>
                    </a:lnTo>
                    <a:lnTo>
                      <a:pt x="862" y="2150"/>
                    </a:lnTo>
                    <a:lnTo>
                      <a:pt x="866" y="2148"/>
                    </a:lnTo>
                    <a:lnTo>
                      <a:pt x="873" y="2142"/>
                    </a:lnTo>
                    <a:lnTo>
                      <a:pt x="875" y="2138"/>
                    </a:lnTo>
                    <a:lnTo>
                      <a:pt x="882" y="2133"/>
                    </a:lnTo>
                    <a:lnTo>
                      <a:pt x="884" y="2127"/>
                    </a:lnTo>
                    <a:lnTo>
                      <a:pt x="895" y="2119"/>
                    </a:lnTo>
                    <a:lnTo>
                      <a:pt x="899" y="2114"/>
                    </a:lnTo>
                    <a:lnTo>
                      <a:pt x="901" y="2112"/>
                    </a:lnTo>
                    <a:lnTo>
                      <a:pt x="904" y="2112"/>
                    </a:lnTo>
                    <a:lnTo>
                      <a:pt x="909" y="2121"/>
                    </a:lnTo>
                    <a:lnTo>
                      <a:pt x="926" y="2131"/>
                    </a:lnTo>
                    <a:lnTo>
                      <a:pt x="933" y="2130"/>
                    </a:lnTo>
                    <a:lnTo>
                      <a:pt x="937" y="2122"/>
                    </a:lnTo>
                    <a:lnTo>
                      <a:pt x="938" y="2119"/>
                    </a:lnTo>
                    <a:lnTo>
                      <a:pt x="944" y="2115"/>
                    </a:lnTo>
                    <a:lnTo>
                      <a:pt x="946" y="2117"/>
                    </a:lnTo>
                    <a:lnTo>
                      <a:pt x="952" y="2125"/>
                    </a:lnTo>
                    <a:lnTo>
                      <a:pt x="956" y="2130"/>
                    </a:lnTo>
                    <a:lnTo>
                      <a:pt x="958" y="2132"/>
                    </a:lnTo>
                    <a:lnTo>
                      <a:pt x="959" y="2133"/>
                    </a:lnTo>
                    <a:lnTo>
                      <a:pt x="961" y="2134"/>
                    </a:lnTo>
                    <a:lnTo>
                      <a:pt x="961" y="2135"/>
                    </a:lnTo>
                    <a:lnTo>
                      <a:pt x="959" y="2139"/>
                    </a:lnTo>
                    <a:lnTo>
                      <a:pt x="956" y="2143"/>
                    </a:lnTo>
                    <a:lnTo>
                      <a:pt x="957" y="2155"/>
                    </a:lnTo>
                    <a:lnTo>
                      <a:pt x="975" y="2163"/>
                    </a:lnTo>
                    <a:lnTo>
                      <a:pt x="973" y="2171"/>
                    </a:lnTo>
                    <a:lnTo>
                      <a:pt x="962" y="2180"/>
                    </a:lnTo>
                    <a:lnTo>
                      <a:pt x="961" y="2184"/>
                    </a:lnTo>
                    <a:lnTo>
                      <a:pt x="962" y="2191"/>
                    </a:lnTo>
                    <a:lnTo>
                      <a:pt x="966" y="2195"/>
                    </a:lnTo>
                    <a:lnTo>
                      <a:pt x="969" y="2196"/>
                    </a:lnTo>
                    <a:lnTo>
                      <a:pt x="976" y="2204"/>
                    </a:lnTo>
                    <a:lnTo>
                      <a:pt x="975" y="2207"/>
                    </a:lnTo>
                    <a:lnTo>
                      <a:pt x="969" y="2210"/>
                    </a:lnTo>
                    <a:lnTo>
                      <a:pt x="967" y="2215"/>
                    </a:lnTo>
                    <a:lnTo>
                      <a:pt x="968" y="2217"/>
                    </a:lnTo>
                    <a:lnTo>
                      <a:pt x="972" y="2220"/>
                    </a:lnTo>
                    <a:lnTo>
                      <a:pt x="973" y="2222"/>
                    </a:lnTo>
                    <a:lnTo>
                      <a:pt x="968" y="2234"/>
                    </a:lnTo>
                    <a:lnTo>
                      <a:pt x="969" y="2236"/>
                    </a:lnTo>
                    <a:lnTo>
                      <a:pt x="976" y="2244"/>
                    </a:lnTo>
                    <a:lnTo>
                      <a:pt x="977" y="2248"/>
                    </a:lnTo>
                    <a:lnTo>
                      <a:pt x="980" y="2254"/>
                    </a:lnTo>
                    <a:lnTo>
                      <a:pt x="977" y="2264"/>
                    </a:lnTo>
                    <a:lnTo>
                      <a:pt x="976" y="2270"/>
                    </a:lnTo>
                    <a:lnTo>
                      <a:pt x="972" y="2279"/>
                    </a:lnTo>
                    <a:lnTo>
                      <a:pt x="972" y="2287"/>
                    </a:lnTo>
                    <a:lnTo>
                      <a:pt x="969" y="2289"/>
                    </a:lnTo>
                    <a:lnTo>
                      <a:pt x="963" y="2298"/>
                    </a:lnTo>
                    <a:lnTo>
                      <a:pt x="963" y="2301"/>
                    </a:lnTo>
                    <a:lnTo>
                      <a:pt x="963" y="2306"/>
                    </a:lnTo>
                    <a:lnTo>
                      <a:pt x="967" y="2310"/>
                    </a:lnTo>
                    <a:lnTo>
                      <a:pt x="971" y="2311"/>
                    </a:lnTo>
                    <a:lnTo>
                      <a:pt x="976" y="2311"/>
                    </a:lnTo>
                    <a:lnTo>
                      <a:pt x="985" y="2311"/>
                    </a:lnTo>
                    <a:lnTo>
                      <a:pt x="990" y="2315"/>
                    </a:lnTo>
                    <a:lnTo>
                      <a:pt x="993" y="2318"/>
                    </a:lnTo>
                    <a:lnTo>
                      <a:pt x="996" y="2325"/>
                    </a:lnTo>
                    <a:lnTo>
                      <a:pt x="1000" y="2324"/>
                    </a:lnTo>
                    <a:lnTo>
                      <a:pt x="1005" y="2320"/>
                    </a:lnTo>
                    <a:lnTo>
                      <a:pt x="1007" y="2319"/>
                    </a:lnTo>
                    <a:lnTo>
                      <a:pt x="1011" y="2324"/>
                    </a:lnTo>
                    <a:lnTo>
                      <a:pt x="1015" y="2320"/>
                    </a:lnTo>
                    <a:lnTo>
                      <a:pt x="1016" y="2317"/>
                    </a:lnTo>
                    <a:lnTo>
                      <a:pt x="1018" y="2305"/>
                    </a:lnTo>
                    <a:lnTo>
                      <a:pt x="1020" y="2301"/>
                    </a:lnTo>
                    <a:lnTo>
                      <a:pt x="1027" y="2300"/>
                    </a:lnTo>
                    <a:lnTo>
                      <a:pt x="1033" y="2304"/>
                    </a:lnTo>
                    <a:lnTo>
                      <a:pt x="1040" y="2303"/>
                    </a:lnTo>
                    <a:lnTo>
                      <a:pt x="1041" y="2294"/>
                    </a:lnTo>
                    <a:lnTo>
                      <a:pt x="1038" y="2288"/>
                    </a:lnTo>
                    <a:lnTo>
                      <a:pt x="1040" y="2282"/>
                    </a:lnTo>
                    <a:lnTo>
                      <a:pt x="1045" y="2276"/>
                    </a:lnTo>
                    <a:lnTo>
                      <a:pt x="1048" y="2274"/>
                    </a:lnTo>
                    <a:lnTo>
                      <a:pt x="1050" y="2269"/>
                    </a:lnTo>
                    <a:lnTo>
                      <a:pt x="1056" y="2264"/>
                    </a:lnTo>
                    <a:lnTo>
                      <a:pt x="1059" y="2262"/>
                    </a:lnTo>
                    <a:lnTo>
                      <a:pt x="1069" y="2262"/>
                    </a:lnTo>
                    <a:lnTo>
                      <a:pt x="1075" y="2264"/>
                    </a:lnTo>
                    <a:lnTo>
                      <a:pt x="1081" y="2263"/>
                    </a:lnTo>
                    <a:lnTo>
                      <a:pt x="1088" y="2259"/>
                    </a:lnTo>
                    <a:lnTo>
                      <a:pt x="1091" y="2258"/>
                    </a:lnTo>
                    <a:lnTo>
                      <a:pt x="1101" y="2264"/>
                    </a:lnTo>
                    <a:lnTo>
                      <a:pt x="1116" y="2260"/>
                    </a:lnTo>
                    <a:lnTo>
                      <a:pt x="1122" y="2263"/>
                    </a:lnTo>
                    <a:lnTo>
                      <a:pt x="1124" y="2268"/>
                    </a:lnTo>
                    <a:lnTo>
                      <a:pt x="1128" y="2268"/>
                    </a:lnTo>
                    <a:lnTo>
                      <a:pt x="1134" y="2266"/>
                    </a:lnTo>
                    <a:lnTo>
                      <a:pt x="1143" y="2266"/>
                    </a:lnTo>
                    <a:lnTo>
                      <a:pt x="1145" y="2267"/>
                    </a:lnTo>
                    <a:lnTo>
                      <a:pt x="1149" y="2267"/>
                    </a:lnTo>
                    <a:lnTo>
                      <a:pt x="1156" y="2264"/>
                    </a:lnTo>
                    <a:lnTo>
                      <a:pt x="1180" y="2276"/>
                    </a:lnTo>
                    <a:lnTo>
                      <a:pt x="1182" y="2272"/>
                    </a:lnTo>
                    <a:lnTo>
                      <a:pt x="1184" y="2264"/>
                    </a:lnTo>
                    <a:lnTo>
                      <a:pt x="1192" y="2254"/>
                    </a:lnTo>
                    <a:lnTo>
                      <a:pt x="1195" y="2254"/>
                    </a:lnTo>
                    <a:lnTo>
                      <a:pt x="1197" y="2251"/>
                    </a:lnTo>
                    <a:lnTo>
                      <a:pt x="1203" y="2247"/>
                    </a:lnTo>
                    <a:lnTo>
                      <a:pt x="1205" y="2244"/>
                    </a:lnTo>
                    <a:lnTo>
                      <a:pt x="1206" y="2239"/>
                    </a:lnTo>
                    <a:lnTo>
                      <a:pt x="1207" y="2237"/>
                    </a:lnTo>
                    <a:lnTo>
                      <a:pt x="1211" y="2236"/>
                    </a:lnTo>
                    <a:lnTo>
                      <a:pt x="1220" y="2235"/>
                    </a:lnTo>
                    <a:lnTo>
                      <a:pt x="1223" y="2233"/>
                    </a:lnTo>
                    <a:lnTo>
                      <a:pt x="1226" y="2233"/>
                    </a:lnTo>
                    <a:lnTo>
                      <a:pt x="1230" y="2228"/>
                    </a:lnTo>
                    <a:lnTo>
                      <a:pt x="1230" y="2223"/>
                    </a:lnTo>
                    <a:lnTo>
                      <a:pt x="1232" y="2218"/>
                    </a:lnTo>
                    <a:lnTo>
                      <a:pt x="1232" y="2204"/>
                    </a:lnTo>
                    <a:lnTo>
                      <a:pt x="1233" y="2198"/>
                    </a:lnTo>
                    <a:lnTo>
                      <a:pt x="1227" y="2193"/>
                    </a:lnTo>
                    <a:lnTo>
                      <a:pt x="1222" y="2190"/>
                    </a:lnTo>
                    <a:lnTo>
                      <a:pt x="1212" y="2180"/>
                    </a:lnTo>
                    <a:lnTo>
                      <a:pt x="1211" y="2177"/>
                    </a:lnTo>
                    <a:lnTo>
                      <a:pt x="1210" y="2176"/>
                    </a:lnTo>
                    <a:lnTo>
                      <a:pt x="1210" y="2174"/>
                    </a:lnTo>
                    <a:lnTo>
                      <a:pt x="1211" y="2173"/>
                    </a:lnTo>
                    <a:lnTo>
                      <a:pt x="1212" y="2171"/>
                    </a:lnTo>
                    <a:lnTo>
                      <a:pt x="1214" y="2167"/>
                    </a:lnTo>
                    <a:lnTo>
                      <a:pt x="1221" y="2163"/>
                    </a:lnTo>
                    <a:lnTo>
                      <a:pt x="1224" y="2155"/>
                    </a:lnTo>
                    <a:lnTo>
                      <a:pt x="1222" y="2142"/>
                    </a:lnTo>
                    <a:lnTo>
                      <a:pt x="1226" y="2135"/>
                    </a:lnTo>
                    <a:lnTo>
                      <a:pt x="1230" y="2129"/>
                    </a:lnTo>
                    <a:lnTo>
                      <a:pt x="1228" y="2120"/>
                    </a:lnTo>
                    <a:lnTo>
                      <a:pt x="1234" y="2104"/>
                    </a:lnTo>
                    <a:lnTo>
                      <a:pt x="1234" y="2091"/>
                    </a:lnTo>
                    <a:lnTo>
                      <a:pt x="1236" y="2087"/>
                    </a:lnTo>
                    <a:lnTo>
                      <a:pt x="1239" y="2082"/>
                    </a:lnTo>
                    <a:lnTo>
                      <a:pt x="1244" y="2080"/>
                    </a:lnTo>
                    <a:lnTo>
                      <a:pt x="1255" y="2088"/>
                    </a:lnTo>
                    <a:lnTo>
                      <a:pt x="1257" y="2093"/>
                    </a:lnTo>
                    <a:lnTo>
                      <a:pt x="1261" y="2096"/>
                    </a:lnTo>
                    <a:lnTo>
                      <a:pt x="1264" y="2097"/>
                    </a:lnTo>
                    <a:lnTo>
                      <a:pt x="1267" y="2094"/>
                    </a:lnTo>
                    <a:lnTo>
                      <a:pt x="1270" y="2093"/>
                    </a:lnTo>
                    <a:lnTo>
                      <a:pt x="1277" y="2098"/>
                    </a:lnTo>
                    <a:lnTo>
                      <a:pt x="1283" y="2090"/>
                    </a:lnTo>
                    <a:lnTo>
                      <a:pt x="1289" y="2088"/>
                    </a:lnTo>
                    <a:lnTo>
                      <a:pt x="1299" y="2081"/>
                    </a:lnTo>
                    <a:lnTo>
                      <a:pt x="1301" y="2084"/>
                    </a:lnTo>
                    <a:lnTo>
                      <a:pt x="1303" y="2088"/>
                    </a:lnTo>
                    <a:lnTo>
                      <a:pt x="1309" y="2097"/>
                    </a:lnTo>
                    <a:lnTo>
                      <a:pt x="1311" y="2101"/>
                    </a:lnTo>
                    <a:lnTo>
                      <a:pt x="1316" y="2103"/>
                    </a:lnTo>
                    <a:lnTo>
                      <a:pt x="1318" y="2103"/>
                    </a:lnTo>
                    <a:lnTo>
                      <a:pt x="1323" y="2099"/>
                    </a:lnTo>
                    <a:lnTo>
                      <a:pt x="1326" y="2090"/>
                    </a:lnTo>
                    <a:lnTo>
                      <a:pt x="1329" y="2086"/>
                    </a:lnTo>
                    <a:lnTo>
                      <a:pt x="1331" y="2086"/>
                    </a:lnTo>
                    <a:lnTo>
                      <a:pt x="1331" y="2091"/>
                    </a:lnTo>
                    <a:lnTo>
                      <a:pt x="1335" y="2098"/>
                    </a:lnTo>
                    <a:lnTo>
                      <a:pt x="1347" y="2098"/>
                    </a:lnTo>
                    <a:lnTo>
                      <a:pt x="1366" y="2108"/>
                    </a:lnTo>
                    <a:lnTo>
                      <a:pt x="1380" y="2108"/>
                    </a:lnTo>
                    <a:lnTo>
                      <a:pt x="1383" y="2105"/>
                    </a:lnTo>
                    <a:lnTo>
                      <a:pt x="1387" y="2107"/>
                    </a:lnTo>
                    <a:lnTo>
                      <a:pt x="1389" y="2105"/>
                    </a:lnTo>
                    <a:lnTo>
                      <a:pt x="1394" y="2105"/>
                    </a:lnTo>
                    <a:lnTo>
                      <a:pt x="1399" y="2102"/>
                    </a:lnTo>
                    <a:lnTo>
                      <a:pt x="1409" y="2102"/>
                    </a:lnTo>
                    <a:lnTo>
                      <a:pt x="1412" y="2113"/>
                    </a:lnTo>
                    <a:lnTo>
                      <a:pt x="1422" y="2119"/>
                    </a:lnTo>
                    <a:lnTo>
                      <a:pt x="1424" y="2121"/>
                    </a:lnTo>
                    <a:lnTo>
                      <a:pt x="1425" y="2127"/>
                    </a:lnTo>
                    <a:lnTo>
                      <a:pt x="1432" y="2133"/>
                    </a:lnTo>
                    <a:lnTo>
                      <a:pt x="1433" y="2135"/>
                    </a:lnTo>
                    <a:lnTo>
                      <a:pt x="1430" y="2139"/>
                    </a:lnTo>
                    <a:lnTo>
                      <a:pt x="1425" y="2145"/>
                    </a:lnTo>
                    <a:lnTo>
                      <a:pt x="1425" y="2152"/>
                    </a:lnTo>
                    <a:lnTo>
                      <a:pt x="1428" y="2154"/>
                    </a:lnTo>
                    <a:lnTo>
                      <a:pt x="1434" y="2154"/>
                    </a:lnTo>
                    <a:lnTo>
                      <a:pt x="1440" y="2158"/>
                    </a:lnTo>
                    <a:lnTo>
                      <a:pt x="1443" y="2162"/>
                    </a:lnTo>
                    <a:lnTo>
                      <a:pt x="1442" y="2169"/>
                    </a:lnTo>
                    <a:lnTo>
                      <a:pt x="1443" y="2174"/>
                    </a:lnTo>
                    <a:lnTo>
                      <a:pt x="1445" y="2177"/>
                    </a:lnTo>
                    <a:lnTo>
                      <a:pt x="1452" y="2177"/>
                    </a:lnTo>
                    <a:lnTo>
                      <a:pt x="1454" y="2179"/>
                    </a:lnTo>
                    <a:lnTo>
                      <a:pt x="1458" y="2189"/>
                    </a:lnTo>
                    <a:lnTo>
                      <a:pt x="1455" y="2194"/>
                    </a:lnTo>
                    <a:lnTo>
                      <a:pt x="1456" y="2202"/>
                    </a:lnTo>
                    <a:lnTo>
                      <a:pt x="1464" y="2203"/>
                    </a:lnTo>
                    <a:lnTo>
                      <a:pt x="1471" y="2201"/>
                    </a:lnTo>
                    <a:lnTo>
                      <a:pt x="1485" y="2201"/>
                    </a:lnTo>
                    <a:lnTo>
                      <a:pt x="1492" y="2197"/>
                    </a:lnTo>
                    <a:lnTo>
                      <a:pt x="1495" y="2191"/>
                    </a:lnTo>
                    <a:lnTo>
                      <a:pt x="1498" y="2189"/>
                    </a:lnTo>
                    <a:lnTo>
                      <a:pt x="1534" y="2187"/>
                    </a:lnTo>
                    <a:lnTo>
                      <a:pt x="1537" y="2185"/>
                    </a:lnTo>
                    <a:lnTo>
                      <a:pt x="1539" y="2182"/>
                    </a:lnTo>
                    <a:lnTo>
                      <a:pt x="1538" y="2169"/>
                    </a:lnTo>
                    <a:lnTo>
                      <a:pt x="1539" y="2162"/>
                    </a:lnTo>
                    <a:lnTo>
                      <a:pt x="1537" y="2155"/>
                    </a:lnTo>
                    <a:lnTo>
                      <a:pt x="1531" y="2154"/>
                    </a:lnTo>
                    <a:lnTo>
                      <a:pt x="1531" y="2149"/>
                    </a:lnTo>
                    <a:lnTo>
                      <a:pt x="1526" y="2144"/>
                    </a:lnTo>
                    <a:lnTo>
                      <a:pt x="1526" y="2142"/>
                    </a:lnTo>
                    <a:lnTo>
                      <a:pt x="1529" y="2131"/>
                    </a:lnTo>
                    <a:lnTo>
                      <a:pt x="1537" y="2119"/>
                    </a:lnTo>
                    <a:lnTo>
                      <a:pt x="1528" y="2108"/>
                    </a:lnTo>
                    <a:lnTo>
                      <a:pt x="1523" y="2101"/>
                    </a:lnTo>
                    <a:lnTo>
                      <a:pt x="1521" y="2096"/>
                    </a:lnTo>
                    <a:lnTo>
                      <a:pt x="1521" y="2091"/>
                    </a:lnTo>
                    <a:lnTo>
                      <a:pt x="1522" y="2089"/>
                    </a:lnTo>
                    <a:lnTo>
                      <a:pt x="1527" y="2081"/>
                    </a:lnTo>
                    <a:lnTo>
                      <a:pt x="1534" y="2078"/>
                    </a:lnTo>
                    <a:lnTo>
                      <a:pt x="1539" y="2078"/>
                    </a:lnTo>
                    <a:lnTo>
                      <a:pt x="1544" y="2071"/>
                    </a:lnTo>
                    <a:lnTo>
                      <a:pt x="1542" y="2067"/>
                    </a:lnTo>
                    <a:lnTo>
                      <a:pt x="1539" y="2063"/>
                    </a:lnTo>
                    <a:lnTo>
                      <a:pt x="1534" y="2059"/>
                    </a:lnTo>
                    <a:lnTo>
                      <a:pt x="1526" y="2050"/>
                    </a:lnTo>
                    <a:lnTo>
                      <a:pt x="1523" y="2048"/>
                    </a:lnTo>
                    <a:lnTo>
                      <a:pt x="1518" y="2048"/>
                    </a:lnTo>
                    <a:lnTo>
                      <a:pt x="1515" y="2050"/>
                    </a:lnTo>
                    <a:lnTo>
                      <a:pt x="1506" y="2051"/>
                    </a:lnTo>
                    <a:lnTo>
                      <a:pt x="1503" y="2055"/>
                    </a:lnTo>
                    <a:lnTo>
                      <a:pt x="1500" y="2056"/>
                    </a:lnTo>
                    <a:lnTo>
                      <a:pt x="1494" y="2056"/>
                    </a:lnTo>
                    <a:lnTo>
                      <a:pt x="1484" y="2050"/>
                    </a:lnTo>
                    <a:lnTo>
                      <a:pt x="1482" y="2047"/>
                    </a:lnTo>
                    <a:lnTo>
                      <a:pt x="1483" y="2045"/>
                    </a:lnTo>
                    <a:lnTo>
                      <a:pt x="1483" y="2039"/>
                    </a:lnTo>
                    <a:lnTo>
                      <a:pt x="1480" y="2034"/>
                    </a:lnTo>
                    <a:lnTo>
                      <a:pt x="1479" y="2018"/>
                    </a:lnTo>
                    <a:lnTo>
                      <a:pt x="1482" y="2017"/>
                    </a:lnTo>
                    <a:lnTo>
                      <a:pt x="1485" y="2018"/>
                    </a:lnTo>
                    <a:lnTo>
                      <a:pt x="1491" y="2014"/>
                    </a:lnTo>
                    <a:lnTo>
                      <a:pt x="1493" y="2018"/>
                    </a:lnTo>
                    <a:lnTo>
                      <a:pt x="1494" y="2026"/>
                    </a:lnTo>
                    <a:lnTo>
                      <a:pt x="1500" y="2028"/>
                    </a:lnTo>
                    <a:lnTo>
                      <a:pt x="1502" y="2028"/>
                    </a:lnTo>
                    <a:lnTo>
                      <a:pt x="1506" y="2025"/>
                    </a:lnTo>
                    <a:lnTo>
                      <a:pt x="1508" y="2019"/>
                    </a:lnTo>
                    <a:lnTo>
                      <a:pt x="1510" y="2016"/>
                    </a:lnTo>
                    <a:lnTo>
                      <a:pt x="1512" y="2013"/>
                    </a:lnTo>
                    <a:lnTo>
                      <a:pt x="1514" y="2011"/>
                    </a:lnTo>
                    <a:lnTo>
                      <a:pt x="1516" y="2013"/>
                    </a:lnTo>
                    <a:lnTo>
                      <a:pt x="1526" y="2006"/>
                    </a:lnTo>
                    <a:lnTo>
                      <a:pt x="1533" y="2006"/>
                    </a:lnTo>
                    <a:lnTo>
                      <a:pt x="1535" y="2008"/>
                    </a:lnTo>
                    <a:lnTo>
                      <a:pt x="1538" y="2008"/>
                    </a:lnTo>
                    <a:lnTo>
                      <a:pt x="1539" y="2006"/>
                    </a:lnTo>
                    <a:lnTo>
                      <a:pt x="1542" y="2003"/>
                    </a:lnTo>
                    <a:lnTo>
                      <a:pt x="1547" y="1997"/>
                    </a:lnTo>
                    <a:lnTo>
                      <a:pt x="1555" y="1996"/>
                    </a:lnTo>
                    <a:lnTo>
                      <a:pt x="1562" y="1991"/>
                    </a:lnTo>
                    <a:lnTo>
                      <a:pt x="1568" y="1976"/>
                    </a:lnTo>
                    <a:lnTo>
                      <a:pt x="1570" y="1977"/>
                    </a:lnTo>
                    <a:lnTo>
                      <a:pt x="1575" y="1979"/>
                    </a:lnTo>
                    <a:lnTo>
                      <a:pt x="1577" y="1974"/>
                    </a:lnTo>
                    <a:lnTo>
                      <a:pt x="1575" y="1963"/>
                    </a:lnTo>
                    <a:lnTo>
                      <a:pt x="1579" y="1955"/>
                    </a:lnTo>
                    <a:lnTo>
                      <a:pt x="1586" y="1948"/>
                    </a:lnTo>
                    <a:lnTo>
                      <a:pt x="1589" y="1947"/>
                    </a:lnTo>
                    <a:lnTo>
                      <a:pt x="1595" y="1948"/>
                    </a:lnTo>
                    <a:lnTo>
                      <a:pt x="1598" y="1948"/>
                    </a:lnTo>
                    <a:lnTo>
                      <a:pt x="1606" y="1944"/>
                    </a:lnTo>
                    <a:lnTo>
                      <a:pt x="1610" y="1937"/>
                    </a:lnTo>
                    <a:lnTo>
                      <a:pt x="1613" y="1935"/>
                    </a:lnTo>
                    <a:lnTo>
                      <a:pt x="1617" y="1935"/>
                    </a:lnTo>
                    <a:lnTo>
                      <a:pt x="1622" y="1938"/>
                    </a:lnTo>
                    <a:lnTo>
                      <a:pt x="1629" y="1939"/>
                    </a:lnTo>
                    <a:lnTo>
                      <a:pt x="1632" y="1938"/>
                    </a:lnTo>
                    <a:lnTo>
                      <a:pt x="1634" y="1933"/>
                    </a:lnTo>
                    <a:lnTo>
                      <a:pt x="1637" y="1932"/>
                    </a:lnTo>
                    <a:lnTo>
                      <a:pt x="1637" y="1941"/>
                    </a:lnTo>
                    <a:lnTo>
                      <a:pt x="1640" y="1944"/>
                    </a:lnTo>
                    <a:lnTo>
                      <a:pt x="1642" y="1947"/>
                    </a:lnTo>
                    <a:lnTo>
                      <a:pt x="1642" y="1953"/>
                    </a:lnTo>
                    <a:lnTo>
                      <a:pt x="1641" y="1957"/>
                    </a:lnTo>
                    <a:lnTo>
                      <a:pt x="1642" y="1960"/>
                    </a:lnTo>
                    <a:lnTo>
                      <a:pt x="1643" y="1962"/>
                    </a:lnTo>
                    <a:lnTo>
                      <a:pt x="1648" y="1957"/>
                    </a:lnTo>
                    <a:lnTo>
                      <a:pt x="1655" y="1963"/>
                    </a:lnTo>
                    <a:lnTo>
                      <a:pt x="1660" y="1965"/>
                    </a:lnTo>
                    <a:lnTo>
                      <a:pt x="1662" y="1968"/>
                    </a:lnTo>
                    <a:lnTo>
                      <a:pt x="1663" y="1977"/>
                    </a:lnTo>
                    <a:lnTo>
                      <a:pt x="1663" y="1979"/>
                    </a:lnTo>
                    <a:lnTo>
                      <a:pt x="1667" y="1980"/>
                    </a:lnTo>
                    <a:lnTo>
                      <a:pt x="1673" y="1978"/>
                    </a:lnTo>
                    <a:lnTo>
                      <a:pt x="1681" y="1985"/>
                    </a:lnTo>
                    <a:lnTo>
                      <a:pt x="1686" y="1989"/>
                    </a:lnTo>
                    <a:lnTo>
                      <a:pt x="1688" y="1993"/>
                    </a:lnTo>
                    <a:lnTo>
                      <a:pt x="1689" y="1995"/>
                    </a:lnTo>
                    <a:lnTo>
                      <a:pt x="1694" y="1995"/>
                    </a:lnTo>
                    <a:lnTo>
                      <a:pt x="1714" y="1989"/>
                    </a:lnTo>
                    <a:lnTo>
                      <a:pt x="1715" y="1990"/>
                    </a:lnTo>
                    <a:lnTo>
                      <a:pt x="1718" y="1996"/>
                    </a:lnTo>
                    <a:lnTo>
                      <a:pt x="1720" y="1998"/>
                    </a:lnTo>
                    <a:lnTo>
                      <a:pt x="1723" y="1997"/>
                    </a:lnTo>
                    <a:lnTo>
                      <a:pt x="1724" y="1993"/>
                    </a:lnTo>
                    <a:lnTo>
                      <a:pt x="1727" y="1993"/>
                    </a:lnTo>
                    <a:lnTo>
                      <a:pt x="1736" y="1998"/>
                    </a:lnTo>
                    <a:lnTo>
                      <a:pt x="1743" y="2003"/>
                    </a:lnTo>
                    <a:lnTo>
                      <a:pt x="1743" y="2005"/>
                    </a:lnTo>
                    <a:lnTo>
                      <a:pt x="1740" y="2011"/>
                    </a:lnTo>
                    <a:lnTo>
                      <a:pt x="1741" y="2014"/>
                    </a:lnTo>
                    <a:lnTo>
                      <a:pt x="1745" y="2010"/>
                    </a:lnTo>
                    <a:lnTo>
                      <a:pt x="1752" y="2008"/>
                    </a:lnTo>
                    <a:lnTo>
                      <a:pt x="1756" y="2007"/>
                    </a:lnTo>
                    <a:lnTo>
                      <a:pt x="1759" y="2005"/>
                    </a:lnTo>
                    <a:lnTo>
                      <a:pt x="1771" y="2005"/>
                    </a:lnTo>
                    <a:lnTo>
                      <a:pt x="1781" y="1999"/>
                    </a:lnTo>
                    <a:lnTo>
                      <a:pt x="1783" y="1996"/>
                    </a:lnTo>
                    <a:lnTo>
                      <a:pt x="1787" y="1995"/>
                    </a:lnTo>
                    <a:lnTo>
                      <a:pt x="1791" y="1993"/>
                    </a:lnTo>
                    <a:lnTo>
                      <a:pt x="1793" y="1993"/>
                    </a:lnTo>
                    <a:lnTo>
                      <a:pt x="1800" y="1995"/>
                    </a:lnTo>
                    <a:lnTo>
                      <a:pt x="1803" y="1989"/>
                    </a:lnTo>
                    <a:lnTo>
                      <a:pt x="1805" y="1990"/>
                    </a:lnTo>
                    <a:lnTo>
                      <a:pt x="1808" y="1993"/>
                    </a:lnTo>
                    <a:lnTo>
                      <a:pt x="1811" y="2001"/>
                    </a:lnTo>
                    <a:lnTo>
                      <a:pt x="1813" y="2005"/>
                    </a:lnTo>
                    <a:lnTo>
                      <a:pt x="1816" y="2005"/>
                    </a:lnTo>
                    <a:lnTo>
                      <a:pt x="1822" y="2001"/>
                    </a:lnTo>
                    <a:lnTo>
                      <a:pt x="1828" y="2004"/>
                    </a:lnTo>
                    <a:lnTo>
                      <a:pt x="1834" y="1998"/>
                    </a:lnTo>
                    <a:lnTo>
                      <a:pt x="1834" y="1993"/>
                    </a:lnTo>
                    <a:lnTo>
                      <a:pt x="1835" y="1989"/>
                    </a:lnTo>
                    <a:lnTo>
                      <a:pt x="1846" y="1983"/>
                    </a:lnTo>
                    <a:lnTo>
                      <a:pt x="1852" y="1976"/>
                    </a:lnTo>
                    <a:lnTo>
                      <a:pt x="1852" y="1973"/>
                    </a:lnTo>
                    <a:lnTo>
                      <a:pt x="1852" y="1963"/>
                    </a:lnTo>
                    <a:lnTo>
                      <a:pt x="1855" y="1956"/>
                    </a:lnTo>
                    <a:lnTo>
                      <a:pt x="1857" y="1955"/>
                    </a:lnTo>
                    <a:lnTo>
                      <a:pt x="1860" y="1956"/>
                    </a:lnTo>
                    <a:lnTo>
                      <a:pt x="1873" y="1956"/>
                    </a:lnTo>
                    <a:lnTo>
                      <a:pt x="1876" y="1951"/>
                    </a:lnTo>
                    <a:lnTo>
                      <a:pt x="1879" y="1947"/>
                    </a:lnTo>
                    <a:lnTo>
                      <a:pt x="1880" y="1942"/>
                    </a:lnTo>
                    <a:lnTo>
                      <a:pt x="1874" y="1939"/>
                    </a:lnTo>
                    <a:close/>
                  </a:path>
                </a:pathLst>
              </a:custGeom>
              <a:solidFill>
                <a:srgbClr val="FF714F"/>
              </a:solidFill>
              <a:ln w="9525">
                <a:solidFill>
                  <a:schemeClr val="bg1"/>
                </a:solidFill>
                <a:round/>
                <a:headEnd/>
                <a:tailEnd/>
              </a:ln>
            </p:spPr>
            <p:txBody>
              <a:bodyPr/>
              <a:lstStyle/>
              <a:p>
                <a:endParaRPr lang="en-US"/>
              </a:p>
            </p:txBody>
          </p:sp>
          <p:sp>
            <p:nvSpPr>
              <p:cNvPr id="306" name="Freeform 110"/>
              <p:cNvSpPr>
                <a:spLocks/>
              </p:cNvSpPr>
              <p:nvPr/>
            </p:nvSpPr>
            <p:spPr bwMode="auto">
              <a:xfrm>
                <a:off x="3860800" y="4364038"/>
                <a:ext cx="515938" cy="722312"/>
              </a:xfrm>
              <a:custGeom>
                <a:avLst/>
                <a:gdLst>
                  <a:gd name="T0" fmla="*/ 2147483647 w 1716"/>
                  <a:gd name="T1" fmla="*/ 2147483647 h 2417"/>
                  <a:gd name="T2" fmla="*/ 2147483647 w 1716"/>
                  <a:gd name="T3" fmla="*/ 2147483647 h 2417"/>
                  <a:gd name="T4" fmla="*/ 2147483647 w 1716"/>
                  <a:gd name="T5" fmla="*/ 2147483647 h 2417"/>
                  <a:gd name="T6" fmla="*/ 2147483647 w 1716"/>
                  <a:gd name="T7" fmla="*/ 2147483647 h 2417"/>
                  <a:gd name="T8" fmla="*/ 2147483647 w 1716"/>
                  <a:gd name="T9" fmla="*/ 2147483647 h 2417"/>
                  <a:gd name="T10" fmla="*/ 2147483647 w 1716"/>
                  <a:gd name="T11" fmla="*/ 2147483647 h 2417"/>
                  <a:gd name="T12" fmla="*/ 2147483647 w 1716"/>
                  <a:gd name="T13" fmla="*/ 2147483647 h 2417"/>
                  <a:gd name="T14" fmla="*/ 2147483647 w 1716"/>
                  <a:gd name="T15" fmla="*/ 2147483647 h 2417"/>
                  <a:gd name="T16" fmla="*/ 2147483647 w 1716"/>
                  <a:gd name="T17" fmla="*/ 2147483647 h 2417"/>
                  <a:gd name="T18" fmla="*/ 2147483647 w 1716"/>
                  <a:gd name="T19" fmla="*/ 2147483647 h 2417"/>
                  <a:gd name="T20" fmla="*/ 2147483647 w 1716"/>
                  <a:gd name="T21" fmla="*/ 2147483647 h 2417"/>
                  <a:gd name="T22" fmla="*/ 2147483647 w 1716"/>
                  <a:gd name="T23" fmla="*/ 2147483647 h 2417"/>
                  <a:gd name="T24" fmla="*/ 2147483647 w 1716"/>
                  <a:gd name="T25" fmla="*/ 2147483647 h 2417"/>
                  <a:gd name="T26" fmla="*/ 2147483647 w 1716"/>
                  <a:gd name="T27" fmla="*/ 2147483647 h 2417"/>
                  <a:gd name="T28" fmla="*/ 2147483647 w 1716"/>
                  <a:gd name="T29" fmla="*/ 2147483647 h 2417"/>
                  <a:gd name="T30" fmla="*/ 2147483647 w 1716"/>
                  <a:gd name="T31" fmla="*/ 2147483647 h 2417"/>
                  <a:gd name="T32" fmla="*/ 2147483647 w 1716"/>
                  <a:gd name="T33" fmla="*/ 2147483647 h 2417"/>
                  <a:gd name="T34" fmla="*/ 2147483647 w 1716"/>
                  <a:gd name="T35" fmla="*/ 2147483647 h 2417"/>
                  <a:gd name="T36" fmla="*/ 2147483647 w 1716"/>
                  <a:gd name="T37" fmla="*/ 2147483647 h 2417"/>
                  <a:gd name="T38" fmla="*/ 2147483647 w 1716"/>
                  <a:gd name="T39" fmla="*/ 2147483647 h 2417"/>
                  <a:gd name="T40" fmla="*/ 2147483647 w 1716"/>
                  <a:gd name="T41" fmla="*/ 2147483647 h 2417"/>
                  <a:gd name="T42" fmla="*/ 2147483647 w 1716"/>
                  <a:gd name="T43" fmla="*/ 2147483647 h 2417"/>
                  <a:gd name="T44" fmla="*/ 0 w 1716"/>
                  <a:gd name="T45" fmla="*/ 2147483647 h 2417"/>
                  <a:gd name="T46" fmla="*/ 2147483647 w 1716"/>
                  <a:gd name="T47" fmla="*/ 2147483647 h 2417"/>
                  <a:gd name="T48" fmla="*/ 2147483647 w 1716"/>
                  <a:gd name="T49" fmla="*/ 2147483647 h 2417"/>
                  <a:gd name="T50" fmla="*/ 2147483647 w 1716"/>
                  <a:gd name="T51" fmla="*/ 2147483647 h 2417"/>
                  <a:gd name="T52" fmla="*/ 2147483647 w 1716"/>
                  <a:gd name="T53" fmla="*/ 2147483647 h 2417"/>
                  <a:gd name="T54" fmla="*/ 2147483647 w 1716"/>
                  <a:gd name="T55" fmla="*/ 2147483647 h 2417"/>
                  <a:gd name="T56" fmla="*/ 2147483647 w 1716"/>
                  <a:gd name="T57" fmla="*/ 2147483647 h 2417"/>
                  <a:gd name="T58" fmla="*/ 2147483647 w 1716"/>
                  <a:gd name="T59" fmla="*/ 2147483647 h 2417"/>
                  <a:gd name="T60" fmla="*/ 2147483647 w 1716"/>
                  <a:gd name="T61" fmla="*/ 2147483647 h 2417"/>
                  <a:gd name="T62" fmla="*/ 2147483647 w 1716"/>
                  <a:gd name="T63" fmla="*/ 2147483647 h 2417"/>
                  <a:gd name="T64" fmla="*/ 2147483647 w 1716"/>
                  <a:gd name="T65" fmla="*/ 2147483647 h 2417"/>
                  <a:gd name="T66" fmla="*/ 2147483647 w 1716"/>
                  <a:gd name="T67" fmla="*/ 2147483647 h 2417"/>
                  <a:gd name="T68" fmla="*/ 2147483647 w 1716"/>
                  <a:gd name="T69" fmla="*/ 2147483647 h 2417"/>
                  <a:gd name="T70" fmla="*/ 2147483647 w 1716"/>
                  <a:gd name="T71" fmla="*/ 2147483647 h 2417"/>
                  <a:gd name="T72" fmla="*/ 2147483647 w 1716"/>
                  <a:gd name="T73" fmla="*/ 2147483647 h 2417"/>
                  <a:gd name="T74" fmla="*/ 2147483647 w 1716"/>
                  <a:gd name="T75" fmla="*/ 2147483647 h 2417"/>
                  <a:gd name="T76" fmla="*/ 2147483647 w 1716"/>
                  <a:gd name="T77" fmla="*/ 2147483647 h 2417"/>
                  <a:gd name="T78" fmla="*/ 2147483647 w 1716"/>
                  <a:gd name="T79" fmla="*/ 2147483647 h 2417"/>
                  <a:gd name="T80" fmla="*/ 2147483647 w 1716"/>
                  <a:gd name="T81" fmla="*/ 2147483647 h 2417"/>
                  <a:gd name="T82" fmla="*/ 2147483647 w 1716"/>
                  <a:gd name="T83" fmla="*/ 2147483647 h 2417"/>
                  <a:gd name="T84" fmla="*/ 2147483647 w 1716"/>
                  <a:gd name="T85" fmla="*/ 2147483647 h 2417"/>
                  <a:gd name="T86" fmla="*/ 2147483647 w 1716"/>
                  <a:gd name="T87" fmla="*/ 2147483647 h 2417"/>
                  <a:gd name="T88" fmla="*/ 2147483647 w 1716"/>
                  <a:gd name="T89" fmla="*/ 2147483647 h 2417"/>
                  <a:gd name="T90" fmla="*/ 2147483647 w 1716"/>
                  <a:gd name="T91" fmla="*/ 2147483647 h 2417"/>
                  <a:gd name="T92" fmla="*/ 2147483647 w 1716"/>
                  <a:gd name="T93" fmla="*/ 2147483647 h 2417"/>
                  <a:gd name="T94" fmla="*/ 2147483647 w 1716"/>
                  <a:gd name="T95" fmla="*/ 2147483647 h 2417"/>
                  <a:gd name="T96" fmla="*/ 2147483647 w 1716"/>
                  <a:gd name="T97" fmla="*/ 2147483647 h 2417"/>
                  <a:gd name="T98" fmla="*/ 2147483647 w 1716"/>
                  <a:gd name="T99" fmla="*/ 2147483647 h 2417"/>
                  <a:gd name="T100" fmla="*/ 2147483647 w 1716"/>
                  <a:gd name="T101" fmla="*/ 2147483647 h 2417"/>
                  <a:gd name="T102" fmla="*/ 2147483647 w 1716"/>
                  <a:gd name="T103" fmla="*/ 2147483647 h 2417"/>
                  <a:gd name="T104" fmla="*/ 2147483647 w 1716"/>
                  <a:gd name="T105" fmla="*/ 2147483647 h 2417"/>
                  <a:gd name="T106" fmla="*/ 2147483647 w 1716"/>
                  <a:gd name="T107" fmla="*/ 2147483647 h 2417"/>
                  <a:gd name="T108" fmla="*/ 2147483647 w 1716"/>
                  <a:gd name="T109" fmla="*/ 2147483647 h 2417"/>
                  <a:gd name="T110" fmla="*/ 2147483647 w 1716"/>
                  <a:gd name="T111" fmla="*/ 2147483647 h 2417"/>
                  <a:gd name="T112" fmla="*/ 2147483647 w 1716"/>
                  <a:gd name="T113" fmla="*/ 2147483647 h 2417"/>
                  <a:gd name="T114" fmla="*/ 2147483647 w 1716"/>
                  <a:gd name="T115" fmla="*/ 2147483647 h 2417"/>
                  <a:gd name="T116" fmla="*/ 2147483647 w 1716"/>
                  <a:gd name="T117" fmla="*/ 2147483647 h 2417"/>
                  <a:gd name="T118" fmla="*/ 2147483647 w 1716"/>
                  <a:gd name="T119" fmla="*/ 2147483647 h 2417"/>
                  <a:gd name="T120" fmla="*/ 2147483647 w 1716"/>
                  <a:gd name="T121" fmla="*/ 2147483647 h 2417"/>
                  <a:gd name="T122" fmla="*/ 2147483647 w 1716"/>
                  <a:gd name="T123" fmla="*/ 2147483647 h 24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16"/>
                  <a:gd name="T187" fmla="*/ 0 h 2417"/>
                  <a:gd name="T188" fmla="*/ 1716 w 1716"/>
                  <a:gd name="T189" fmla="*/ 2417 h 24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16" h="2417">
                    <a:moveTo>
                      <a:pt x="1569" y="236"/>
                    </a:moveTo>
                    <a:lnTo>
                      <a:pt x="1562" y="234"/>
                    </a:lnTo>
                    <a:lnTo>
                      <a:pt x="1558" y="234"/>
                    </a:lnTo>
                    <a:lnTo>
                      <a:pt x="1554" y="232"/>
                    </a:lnTo>
                    <a:lnTo>
                      <a:pt x="1553" y="228"/>
                    </a:lnTo>
                    <a:lnTo>
                      <a:pt x="1557" y="224"/>
                    </a:lnTo>
                    <a:lnTo>
                      <a:pt x="1557" y="221"/>
                    </a:lnTo>
                    <a:lnTo>
                      <a:pt x="1552" y="215"/>
                    </a:lnTo>
                    <a:lnTo>
                      <a:pt x="1552" y="209"/>
                    </a:lnTo>
                    <a:lnTo>
                      <a:pt x="1557" y="202"/>
                    </a:lnTo>
                    <a:lnTo>
                      <a:pt x="1553" y="195"/>
                    </a:lnTo>
                    <a:lnTo>
                      <a:pt x="1542" y="191"/>
                    </a:lnTo>
                    <a:lnTo>
                      <a:pt x="1539" y="185"/>
                    </a:lnTo>
                    <a:lnTo>
                      <a:pt x="1530" y="185"/>
                    </a:lnTo>
                    <a:lnTo>
                      <a:pt x="1522" y="182"/>
                    </a:lnTo>
                    <a:lnTo>
                      <a:pt x="1521" y="181"/>
                    </a:lnTo>
                    <a:lnTo>
                      <a:pt x="1519" y="175"/>
                    </a:lnTo>
                    <a:lnTo>
                      <a:pt x="1511" y="171"/>
                    </a:lnTo>
                    <a:lnTo>
                      <a:pt x="1504" y="171"/>
                    </a:lnTo>
                    <a:lnTo>
                      <a:pt x="1498" y="177"/>
                    </a:lnTo>
                    <a:lnTo>
                      <a:pt x="1495" y="174"/>
                    </a:lnTo>
                    <a:lnTo>
                      <a:pt x="1491" y="174"/>
                    </a:lnTo>
                    <a:lnTo>
                      <a:pt x="1482" y="183"/>
                    </a:lnTo>
                    <a:lnTo>
                      <a:pt x="1476" y="182"/>
                    </a:lnTo>
                    <a:lnTo>
                      <a:pt x="1467" y="186"/>
                    </a:lnTo>
                    <a:lnTo>
                      <a:pt x="1463" y="187"/>
                    </a:lnTo>
                    <a:lnTo>
                      <a:pt x="1457" y="184"/>
                    </a:lnTo>
                    <a:lnTo>
                      <a:pt x="1451" y="183"/>
                    </a:lnTo>
                    <a:lnTo>
                      <a:pt x="1446" y="182"/>
                    </a:lnTo>
                    <a:lnTo>
                      <a:pt x="1443" y="178"/>
                    </a:lnTo>
                    <a:lnTo>
                      <a:pt x="1439" y="178"/>
                    </a:lnTo>
                    <a:lnTo>
                      <a:pt x="1434" y="178"/>
                    </a:lnTo>
                    <a:lnTo>
                      <a:pt x="1423" y="185"/>
                    </a:lnTo>
                    <a:lnTo>
                      <a:pt x="1416" y="185"/>
                    </a:lnTo>
                    <a:lnTo>
                      <a:pt x="1412" y="190"/>
                    </a:lnTo>
                    <a:lnTo>
                      <a:pt x="1401" y="191"/>
                    </a:lnTo>
                    <a:lnTo>
                      <a:pt x="1398" y="187"/>
                    </a:lnTo>
                    <a:lnTo>
                      <a:pt x="1394" y="185"/>
                    </a:lnTo>
                    <a:lnTo>
                      <a:pt x="1393" y="174"/>
                    </a:lnTo>
                    <a:lnTo>
                      <a:pt x="1393" y="173"/>
                    </a:lnTo>
                    <a:lnTo>
                      <a:pt x="1388" y="171"/>
                    </a:lnTo>
                    <a:lnTo>
                      <a:pt x="1384" y="166"/>
                    </a:lnTo>
                    <a:lnTo>
                      <a:pt x="1380" y="166"/>
                    </a:lnTo>
                    <a:lnTo>
                      <a:pt x="1376" y="166"/>
                    </a:lnTo>
                    <a:lnTo>
                      <a:pt x="1363" y="178"/>
                    </a:lnTo>
                    <a:lnTo>
                      <a:pt x="1355" y="178"/>
                    </a:lnTo>
                    <a:lnTo>
                      <a:pt x="1343" y="175"/>
                    </a:lnTo>
                    <a:lnTo>
                      <a:pt x="1337" y="168"/>
                    </a:lnTo>
                    <a:lnTo>
                      <a:pt x="1333" y="166"/>
                    </a:lnTo>
                    <a:lnTo>
                      <a:pt x="1333" y="161"/>
                    </a:lnTo>
                    <a:lnTo>
                      <a:pt x="1339" y="155"/>
                    </a:lnTo>
                    <a:lnTo>
                      <a:pt x="1337" y="152"/>
                    </a:lnTo>
                    <a:lnTo>
                      <a:pt x="1333" y="149"/>
                    </a:lnTo>
                    <a:lnTo>
                      <a:pt x="1330" y="149"/>
                    </a:lnTo>
                    <a:lnTo>
                      <a:pt x="1326" y="151"/>
                    </a:lnTo>
                    <a:lnTo>
                      <a:pt x="1319" y="149"/>
                    </a:lnTo>
                    <a:lnTo>
                      <a:pt x="1314" y="143"/>
                    </a:lnTo>
                    <a:lnTo>
                      <a:pt x="1310" y="137"/>
                    </a:lnTo>
                    <a:lnTo>
                      <a:pt x="1309" y="134"/>
                    </a:lnTo>
                    <a:lnTo>
                      <a:pt x="1310" y="131"/>
                    </a:lnTo>
                    <a:lnTo>
                      <a:pt x="1309" y="116"/>
                    </a:lnTo>
                    <a:lnTo>
                      <a:pt x="1305" y="111"/>
                    </a:lnTo>
                    <a:lnTo>
                      <a:pt x="1299" y="108"/>
                    </a:lnTo>
                    <a:lnTo>
                      <a:pt x="1291" y="94"/>
                    </a:lnTo>
                    <a:lnTo>
                      <a:pt x="1291" y="90"/>
                    </a:lnTo>
                    <a:lnTo>
                      <a:pt x="1295" y="80"/>
                    </a:lnTo>
                    <a:lnTo>
                      <a:pt x="1294" y="72"/>
                    </a:lnTo>
                    <a:lnTo>
                      <a:pt x="1290" y="71"/>
                    </a:lnTo>
                    <a:lnTo>
                      <a:pt x="1288" y="74"/>
                    </a:lnTo>
                    <a:lnTo>
                      <a:pt x="1282" y="74"/>
                    </a:lnTo>
                    <a:lnTo>
                      <a:pt x="1280" y="81"/>
                    </a:lnTo>
                    <a:lnTo>
                      <a:pt x="1280" y="87"/>
                    </a:lnTo>
                    <a:lnTo>
                      <a:pt x="1278" y="88"/>
                    </a:lnTo>
                    <a:lnTo>
                      <a:pt x="1273" y="89"/>
                    </a:lnTo>
                    <a:lnTo>
                      <a:pt x="1271" y="87"/>
                    </a:lnTo>
                    <a:lnTo>
                      <a:pt x="1267" y="82"/>
                    </a:lnTo>
                    <a:lnTo>
                      <a:pt x="1266" y="76"/>
                    </a:lnTo>
                    <a:lnTo>
                      <a:pt x="1264" y="73"/>
                    </a:lnTo>
                    <a:lnTo>
                      <a:pt x="1259" y="79"/>
                    </a:lnTo>
                    <a:lnTo>
                      <a:pt x="1252" y="80"/>
                    </a:lnTo>
                    <a:lnTo>
                      <a:pt x="1249" y="88"/>
                    </a:lnTo>
                    <a:lnTo>
                      <a:pt x="1247" y="88"/>
                    </a:lnTo>
                    <a:lnTo>
                      <a:pt x="1238" y="83"/>
                    </a:lnTo>
                    <a:lnTo>
                      <a:pt x="1235" y="81"/>
                    </a:lnTo>
                    <a:lnTo>
                      <a:pt x="1239" y="62"/>
                    </a:lnTo>
                    <a:lnTo>
                      <a:pt x="1231" y="51"/>
                    </a:lnTo>
                    <a:lnTo>
                      <a:pt x="1225" y="47"/>
                    </a:lnTo>
                    <a:lnTo>
                      <a:pt x="1217" y="45"/>
                    </a:lnTo>
                    <a:lnTo>
                      <a:pt x="1215" y="47"/>
                    </a:lnTo>
                    <a:lnTo>
                      <a:pt x="1210" y="49"/>
                    </a:lnTo>
                    <a:lnTo>
                      <a:pt x="1205" y="50"/>
                    </a:lnTo>
                    <a:lnTo>
                      <a:pt x="1194" y="57"/>
                    </a:lnTo>
                    <a:lnTo>
                      <a:pt x="1191" y="61"/>
                    </a:lnTo>
                    <a:lnTo>
                      <a:pt x="1191" y="68"/>
                    </a:lnTo>
                    <a:lnTo>
                      <a:pt x="1194" y="71"/>
                    </a:lnTo>
                    <a:lnTo>
                      <a:pt x="1194" y="73"/>
                    </a:lnTo>
                    <a:lnTo>
                      <a:pt x="1186" y="80"/>
                    </a:lnTo>
                    <a:lnTo>
                      <a:pt x="1181" y="87"/>
                    </a:lnTo>
                    <a:lnTo>
                      <a:pt x="1176" y="88"/>
                    </a:lnTo>
                    <a:lnTo>
                      <a:pt x="1174" y="91"/>
                    </a:lnTo>
                    <a:lnTo>
                      <a:pt x="1174" y="93"/>
                    </a:lnTo>
                    <a:lnTo>
                      <a:pt x="1176" y="95"/>
                    </a:lnTo>
                    <a:lnTo>
                      <a:pt x="1187" y="102"/>
                    </a:lnTo>
                    <a:lnTo>
                      <a:pt x="1192" y="103"/>
                    </a:lnTo>
                    <a:lnTo>
                      <a:pt x="1197" y="108"/>
                    </a:lnTo>
                    <a:lnTo>
                      <a:pt x="1197" y="114"/>
                    </a:lnTo>
                    <a:lnTo>
                      <a:pt x="1189" y="121"/>
                    </a:lnTo>
                    <a:lnTo>
                      <a:pt x="1188" y="123"/>
                    </a:lnTo>
                    <a:lnTo>
                      <a:pt x="1189" y="126"/>
                    </a:lnTo>
                    <a:lnTo>
                      <a:pt x="1191" y="129"/>
                    </a:lnTo>
                    <a:lnTo>
                      <a:pt x="1194" y="134"/>
                    </a:lnTo>
                    <a:lnTo>
                      <a:pt x="1191" y="141"/>
                    </a:lnTo>
                    <a:lnTo>
                      <a:pt x="1185" y="146"/>
                    </a:lnTo>
                    <a:lnTo>
                      <a:pt x="1179" y="147"/>
                    </a:lnTo>
                    <a:lnTo>
                      <a:pt x="1168" y="155"/>
                    </a:lnTo>
                    <a:lnTo>
                      <a:pt x="1164" y="155"/>
                    </a:lnTo>
                    <a:lnTo>
                      <a:pt x="1161" y="153"/>
                    </a:lnTo>
                    <a:lnTo>
                      <a:pt x="1153" y="154"/>
                    </a:lnTo>
                    <a:lnTo>
                      <a:pt x="1149" y="157"/>
                    </a:lnTo>
                    <a:lnTo>
                      <a:pt x="1146" y="165"/>
                    </a:lnTo>
                    <a:lnTo>
                      <a:pt x="1144" y="167"/>
                    </a:lnTo>
                    <a:lnTo>
                      <a:pt x="1139" y="171"/>
                    </a:lnTo>
                    <a:lnTo>
                      <a:pt x="1133" y="172"/>
                    </a:lnTo>
                    <a:lnTo>
                      <a:pt x="1128" y="177"/>
                    </a:lnTo>
                    <a:lnTo>
                      <a:pt x="1121" y="182"/>
                    </a:lnTo>
                    <a:lnTo>
                      <a:pt x="1115" y="187"/>
                    </a:lnTo>
                    <a:lnTo>
                      <a:pt x="1105" y="202"/>
                    </a:lnTo>
                    <a:lnTo>
                      <a:pt x="1103" y="205"/>
                    </a:lnTo>
                    <a:lnTo>
                      <a:pt x="1098" y="209"/>
                    </a:lnTo>
                    <a:lnTo>
                      <a:pt x="1084" y="209"/>
                    </a:lnTo>
                    <a:lnTo>
                      <a:pt x="1082" y="207"/>
                    </a:lnTo>
                    <a:lnTo>
                      <a:pt x="1082" y="205"/>
                    </a:lnTo>
                    <a:lnTo>
                      <a:pt x="1077" y="203"/>
                    </a:lnTo>
                    <a:lnTo>
                      <a:pt x="1074" y="198"/>
                    </a:lnTo>
                    <a:lnTo>
                      <a:pt x="1069" y="203"/>
                    </a:lnTo>
                    <a:lnTo>
                      <a:pt x="1062" y="212"/>
                    </a:lnTo>
                    <a:lnTo>
                      <a:pt x="1060" y="212"/>
                    </a:lnTo>
                    <a:lnTo>
                      <a:pt x="1059" y="212"/>
                    </a:lnTo>
                    <a:lnTo>
                      <a:pt x="1057" y="206"/>
                    </a:lnTo>
                    <a:lnTo>
                      <a:pt x="1052" y="199"/>
                    </a:lnTo>
                    <a:lnTo>
                      <a:pt x="1047" y="198"/>
                    </a:lnTo>
                    <a:lnTo>
                      <a:pt x="1045" y="194"/>
                    </a:lnTo>
                    <a:lnTo>
                      <a:pt x="1040" y="188"/>
                    </a:lnTo>
                    <a:lnTo>
                      <a:pt x="1035" y="185"/>
                    </a:lnTo>
                    <a:lnTo>
                      <a:pt x="1033" y="182"/>
                    </a:lnTo>
                    <a:lnTo>
                      <a:pt x="1043" y="168"/>
                    </a:lnTo>
                    <a:lnTo>
                      <a:pt x="1043" y="165"/>
                    </a:lnTo>
                    <a:lnTo>
                      <a:pt x="1040" y="163"/>
                    </a:lnTo>
                    <a:lnTo>
                      <a:pt x="1034" y="163"/>
                    </a:lnTo>
                    <a:lnTo>
                      <a:pt x="1033" y="161"/>
                    </a:lnTo>
                    <a:lnTo>
                      <a:pt x="1039" y="157"/>
                    </a:lnTo>
                    <a:lnTo>
                      <a:pt x="1043" y="144"/>
                    </a:lnTo>
                    <a:lnTo>
                      <a:pt x="1059" y="125"/>
                    </a:lnTo>
                    <a:lnTo>
                      <a:pt x="1064" y="113"/>
                    </a:lnTo>
                    <a:lnTo>
                      <a:pt x="1069" y="112"/>
                    </a:lnTo>
                    <a:lnTo>
                      <a:pt x="1073" y="113"/>
                    </a:lnTo>
                    <a:lnTo>
                      <a:pt x="1077" y="113"/>
                    </a:lnTo>
                    <a:lnTo>
                      <a:pt x="1086" y="103"/>
                    </a:lnTo>
                    <a:lnTo>
                      <a:pt x="1087" y="97"/>
                    </a:lnTo>
                    <a:lnTo>
                      <a:pt x="1095" y="87"/>
                    </a:lnTo>
                    <a:lnTo>
                      <a:pt x="1097" y="84"/>
                    </a:lnTo>
                    <a:lnTo>
                      <a:pt x="1100" y="80"/>
                    </a:lnTo>
                    <a:lnTo>
                      <a:pt x="1107" y="69"/>
                    </a:lnTo>
                    <a:lnTo>
                      <a:pt x="1108" y="63"/>
                    </a:lnTo>
                    <a:lnTo>
                      <a:pt x="1107" y="53"/>
                    </a:lnTo>
                    <a:lnTo>
                      <a:pt x="1111" y="48"/>
                    </a:lnTo>
                    <a:lnTo>
                      <a:pt x="1109" y="45"/>
                    </a:lnTo>
                    <a:lnTo>
                      <a:pt x="1107" y="40"/>
                    </a:lnTo>
                    <a:lnTo>
                      <a:pt x="1106" y="36"/>
                    </a:lnTo>
                    <a:lnTo>
                      <a:pt x="1098" y="32"/>
                    </a:lnTo>
                    <a:lnTo>
                      <a:pt x="1094" y="37"/>
                    </a:lnTo>
                    <a:lnTo>
                      <a:pt x="1087" y="37"/>
                    </a:lnTo>
                    <a:lnTo>
                      <a:pt x="1085" y="35"/>
                    </a:lnTo>
                    <a:lnTo>
                      <a:pt x="1084" y="23"/>
                    </a:lnTo>
                    <a:lnTo>
                      <a:pt x="1082" y="21"/>
                    </a:lnTo>
                    <a:lnTo>
                      <a:pt x="1078" y="25"/>
                    </a:lnTo>
                    <a:lnTo>
                      <a:pt x="1075" y="25"/>
                    </a:lnTo>
                    <a:lnTo>
                      <a:pt x="1072" y="21"/>
                    </a:lnTo>
                    <a:lnTo>
                      <a:pt x="1071" y="16"/>
                    </a:lnTo>
                    <a:lnTo>
                      <a:pt x="1069" y="14"/>
                    </a:lnTo>
                    <a:lnTo>
                      <a:pt x="1061" y="9"/>
                    </a:lnTo>
                    <a:lnTo>
                      <a:pt x="1057" y="7"/>
                    </a:lnTo>
                    <a:lnTo>
                      <a:pt x="1055" y="7"/>
                    </a:lnTo>
                    <a:lnTo>
                      <a:pt x="1047" y="9"/>
                    </a:lnTo>
                    <a:lnTo>
                      <a:pt x="1042" y="7"/>
                    </a:lnTo>
                    <a:lnTo>
                      <a:pt x="1036" y="6"/>
                    </a:lnTo>
                    <a:lnTo>
                      <a:pt x="1024" y="0"/>
                    </a:lnTo>
                    <a:lnTo>
                      <a:pt x="1013" y="4"/>
                    </a:lnTo>
                    <a:lnTo>
                      <a:pt x="1007" y="8"/>
                    </a:lnTo>
                    <a:lnTo>
                      <a:pt x="1002" y="14"/>
                    </a:lnTo>
                    <a:lnTo>
                      <a:pt x="1001" y="15"/>
                    </a:lnTo>
                    <a:lnTo>
                      <a:pt x="1000" y="18"/>
                    </a:lnTo>
                    <a:lnTo>
                      <a:pt x="998" y="25"/>
                    </a:lnTo>
                    <a:lnTo>
                      <a:pt x="997" y="29"/>
                    </a:lnTo>
                    <a:lnTo>
                      <a:pt x="995" y="33"/>
                    </a:lnTo>
                    <a:lnTo>
                      <a:pt x="995" y="43"/>
                    </a:lnTo>
                    <a:lnTo>
                      <a:pt x="997" y="54"/>
                    </a:lnTo>
                    <a:lnTo>
                      <a:pt x="994" y="62"/>
                    </a:lnTo>
                    <a:lnTo>
                      <a:pt x="992" y="72"/>
                    </a:lnTo>
                    <a:lnTo>
                      <a:pt x="989" y="78"/>
                    </a:lnTo>
                    <a:lnTo>
                      <a:pt x="980" y="83"/>
                    </a:lnTo>
                    <a:lnTo>
                      <a:pt x="974" y="85"/>
                    </a:lnTo>
                    <a:lnTo>
                      <a:pt x="970" y="89"/>
                    </a:lnTo>
                    <a:lnTo>
                      <a:pt x="960" y="92"/>
                    </a:lnTo>
                    <a:lnTo>
                      <a:pt x="955" y="91"/>
                    </a:lnTo>
                    <a:lnTo>
                      <a:pt x="941" y="98"/>
                    </a:lnTo>
                    <a:lnTo>
                      <a:pt x="932" y="101"/>
                    </a:lnTo>
                    <a:lnTo>
                      <a:pt x="926" y="105"/>
                    </a:lnTo>
                    <a:lnTo>
                      <a:pt x="919" y="113"/>
                    </a:lnTo>
                    <a:lnTo>
                      <a:pt x="909" y="126"/>
                    </a:lnTo>
                    <a:lnTo>
                      <a:pt x="897" y="136"/>
                    </a:lnTo>
                    <a:lnTo>
                      <a:pt x="891" y="135"/>
                    </a:lnTo>
                    <a:lnTo>
                      <a:pt x="887" y="130"/>
                    </a:lnTo>
                    <a:lnTo>
                      <a:pt x="884" y="124"/>
                    </a:lnTo>
                    <a:lnTo>
                      <a:pt x="880" y="121"/>
                    </a:lnTo>
                    <a:lnTo>
                      <a:pt x="875" y="118"/>
                    </a:lnTo>
                    <a:lnTo>
                      <a:pt x="867" y="118"/>
                    </a:lnTo>
                    <a:lnTo>
                      <a:pt x="864" y="118"/>
                    </a:lnTo>
                    <a:lnTo>
                      <a:pt x="860" y="119"/>
                    </a:lnTo>
                    <a:lnTo>
                      <a:pt x="855" y="122"/>
                    </a:lnTo>
                    <a:lnTo>
                      <a:pt x="848" y="124"/>
                    </a:lnTo>
                    <a:lnTo>
                      <a:pt x="843" y="128"/>
                    </a:lnTo>
                    <a:lnTo>
                      <a:pt x="835" y="134"/>
                    </a:lnTo>
                    <a:lnTo>
                      <a:pt x="831" y="141"/>
                    </a:lnTo>
                    <a:lnTo>
                      <a:pt x="828" y="143"/>
                    </a:lnTo>
                    <a:lnTo>
                      <a:pt x="816" y="153"/>
                    </a:lnTo>
                    <a:lnTo>
                      <a:pt x="803" y="163"/>
                    </a:lnTo>
                    <a:lnTo>
                      <a:pt x="796" y="167"/>
                    </a:lnTo>
                    <a:lnTo>
                      <a:pt x="788" y="170"/>
                    </a:lnTo>
                    <a:lnTo>
                      <a:pt x="785" y="171"/>
                    </a:lnTo>
                    <a:lnTo>
                      <a:pt x="781" y="171"/>
                    </a:lnTo>
                    <a:lnTo>
                      <a:pt x="776" y="170"/>
                    </a:lnTo>
                    <a:lnTo>
                      <a:pt x="773" y="168"/>
                    </a:lnTo>
                    <a:lnTo>
                      <a:pt x="770" y="167"/>
                    </a:lnTo>
                    <a:lnTo>
                      <a:pt x="759" y="163"/>
                    </a:lnTo>
                    <a:lnTo>
                      <a:pt x="749" y="162"/>
                    </a:lnTo>
                    <a:lnTo>
                      <a:pt x="733" y="151"/>
                    </a:lnTo>
                    <a:lnTo>
                      <a:pt x="720" y="143"/>
                    </a:lnTo>
                    <a:lnTo>
                      <a:pt x="709" y="136"/>
                    </a:lnTo>
                    <a:lnTo>
                      <a:pt x="704" y="130"/>
                    </a:lnTo>
                    <a:lnTo>
                      <a:pt x="701" y="128"/>
                    </a:lnTo>
                    <a:lnTo>
                      <a:pt x="694" y="121"/>
                    </a:lnTo>
                    <a:lnTo>
                      <a:pt x="684" y="121"/>
                    </a:lnTo>
                    <a:lnTo>
                      <a:pt x="680" y="122"/>
                    </a:lnTo>
                    <a:lnTo>
                      <a:pt x="673" y="125"/>
                    </a:lnTo>
                    <a:lnTo>
                      <a:pt x="663" y="128"/>
                    </a:lnTo>
                    <a:lnTo>
                      <a:pt x="648" y="130"/>
                    </a:lnTo>
                    <a:lnTo>
                      <a:pt x="640" y="130"/>
                    </a:lnTo>
                    <a:lnTo>
                      <a:pt x="637" y="130"/>
                    </a:lnTo>
                    <a:lnTo>
                      <a:pt x="632" y="131"/>
                    </a:lnTo>
                    <a:lnTo>
                      <a:pt x="631" y="132"/>
                    </a:lnTo>
                    <a:lnTo>
                      <a:pt x="630" y="135"/>
                    </a:lnTo>
                    <a:lnTo>
                      <a:pt x="622" y="142"/>
                    </a:lnTo>
                    <a:lnTo>
                      <a:pt x="620" y="146"/>
                    </a:lnTo>
                    <a:lnTo>
                      <a:pt x="620" y="152"/>
                    </a:lnTo>
                    <a:lnTo>
                      <a:pt x="619" y="159"/>
                    </a:lnTo>
                    <a:lnTo>
                      <a:pt x="619" y="165"/>
                    </a:lnTo>
                    <a:lnTo>
                      <a:pt x="621" y="171"/>
                    </a:lnTo>
                    <a:lnTo>
                      <a:pt x="618" y="175"/>
                    </a:lnTo>
                    <a:lnTo>
                      <a:pt x="610" y="182"/>
                    </a:lnTo>
                    <a:lnTo>
                      <a:pt x="603" y="194"/>
                    </a:lnTo>
                    <a:lnTo>
                      <a:pt x="600" y="197"/>
                    </a:lnTo>
                    <a:lnTo>
                      <a:pt x="595" y="203"/>
                    </a:lnTo>
                    <a:lnTo>
                      <a:pt x="586" y="207"/>
                    </a:lnTo>
                    <a:lnTo>
                      <a:pt x="578" y="214"/>
                    </a:lnTo>
                    <a:lnTo>
                      <a:pt x="568" y="217"/>
                    </a:lnTo>
                    <a:lnTo>
                      <a:pt x="560" y="225"/>
                    </a:lnTo>
                    <a:lnTo>
                      <a:pt x="557" y="226"/>
                    </a:lnTo>
                    <a:lnTo>
                      <a:pt x="553" y="223"/>
                    </a:lnTo>
                    <a:lnTo>
                      <a:pt x="553" y="221"/>
                    </a:lnTo>
                    <a:lnTo>
                      <a:pt x="553" y="215"/>
                    </a:lnTo>
                    <a:lnTo>
                      <a:pt x="552" y="211"/>
                    </a:lnTo>
                    <a:lnTo>
                      <a:pt x="544" y="212"/>
                    </a:lnTo>
                    <a:lnTo>
                      <a:pt x="539" y="214"/>
                    </a:lnTo>
                    <a:lnTo>
                      <a:pt x="537" y="214"/>
                    </a:lnTo>
                    <a:lnTo>
                      <a:pt x="533" y="212"/>
                    </a:lnTo>
                    <a:lnTo>
                      <a:pt x="528" y="215"/>
                    </a:lnTo>
                    <a:lnTo>
                      <a:pt x="522" y="215"/>
                    </a:lnTo>
                    <a:lnTo>
                      <a:pt x="518" y="213"/>
                    </a:lnTo>
                    <a:lnTo>
                      <a:pt x="512" y="213"/>
                    </a:lnTo>
                    <a:lnTo>
                      <a:pt x="507" y="211"/>
                    </a:lnTo>
                    <a:lnTo>
                      <a:pt x="505" y="206"/>
                    </a:lnTo>
                    <a:lnTo>
                      <a:pt x="501" y="204"/>
                    </a:lnTo>
                    <a:lnTo>
                      <a:pt x="497" y="204"/>
                    </a:lnTo>
                    <a:lnTo>
                      <a:pt x="495" y="207"/>
                    </a:lnTo>
                    <a:lnTo>
                      <a:pt x="496" y="213"/>
                    </a:lnTo>
                    <a:lnTo>
                      <a:pt x="501" y="216"/>
                    </a:lnTo>
                    <a:lnTo>
                      <a:pt x="506" y="216"/>
                    </a:lnTo>
                    <a:lnTo>
                      <a:pt x="508" y="218"/>
                    </a:lnTo>
                    <a:lnTo>
                      <a:pt x="507" y="227"/>
                    </a:lnTo>
                    <a:lnTo>
                      <a:pt x="508" y="230"/>
                    </a:lnTo>
                    <a:lnTo>
                      <a:pt x="507" y="236"/>
                    </a:lnTo>
                    <a:lnTo>
                      <a:pt x="508" y="240"/>
                    </a:lnTo>
                    <a:lnTo>
                      <a:pt x="518" y="239"/>
                    </a:lnTo>
                    <a:lnTo>
                      <a:pt x="521" y="240"/>
                    </a:lnTo>
                    <a:lnTo>
                      <a:pt x="521" y="245"/>
                    </a:lnTo>
                    <a:lnTo>
                      <a:pt x="516" y="253"/>
                    </a:lnTo>
                    <a:lnTo>
                      <a:pt x="515" y="260"/>
                    </a:lnTo>
                    <a:lnTo>
                      <a:pt x="514" y="264"/>
                    </a:lnTo>
                    <a:lnTo>
                      <a:pt x="516" y="267"/>
                    </a:lnTo>
                    <a:lnTo>
                      <a:pt x="517" y="275"/>
                    </a:lnTo>
                    <a:lnTo>
                      <a:pt x="513" y="277"/>
                    </a:lnTo>
                    <a:lnTo>
                      <a:pt x="508" y="278"/>
                    </a:lnTo>
                    <a:lnTo>
                      <a:pt x="496" y="271"/>
                    </a:lnTo>
                    <a:lnTo>
                      <a:pt x="489" y="273"/>
                    </a:lnTo>
                    <a:lnTo>
                      <a:pt x="489" y="271"/>
                    </a:lnTo>
                    <a:lnTo>
                      <a:pt x="489" y="268"/>
                    </a:lnTo>
                    <a:lnTo>
                      <a:pt x="496" y="261"/>
                    </a:lnTo>
                    <a:lnTo>
                      <a:pt x="496" y="259"/>
                    </a:lnTo>
                    <a:lnTo>
                      <a:pt x="495" y="257"/>
                    </a:lnTo>
                    <a:lnTo>
                      <a:pt x="486" y="257"/>
                    </a:lnTo>
                    <a:lnTo>
                      <a:pt x="483" y="259"/>
                    </a:lnTo>
                    <a:lnTo>
                      <a:pt x="476" y="261"/>
                    </a:lnTo>
                    <a:lnTo>
                      <a:pt x="470" y="260"/>
                    </a:lnTo>
                    <a:lnTo>
                      <a:pt x="464" y="254"/>
                    </a:lnTo>
                    <a:lnTo>
                      <a:pt x="459" y="255"/>
                    </a:lnTo>
                    <a:lnTo>
                      <a:pt x="454" y="258"/>
                    </a:lnTo>
                    <a:lnTo>
                      <a:pt x="451" y="259"/>
                    </a:lnTo>
                    <a:lnTo>
                      <a:pt x="446" y="266"/>
                    </a:lnTo>
                    <a:lnTo>
                      <a:pt x="444" y="266"/>
                    </a:lnTo>
                    <a:lnTo>
                      <a:pt x="443" y="273"/>
                    </a:lnTo>
                    <a:lnTo>
                      <a:pt x="445" y="275"/>
                    </a:lnTo>
                    <a:lnTo>
                      <a:pt x="450" y="276"/>
                    </a:lnTo>
                    <a:lnTo>
                      <a:pt x="451" y="279"/>
                    </a:lnTo>
                    <a:lnTo>
                      <a:pt x="449" y="283"/>
                    </a:lnTo>
                    <a:lnTo>
                      <a:pt x="445" y="286"/>
                    </a:lnTo>
                    <a:lnTo>
                      <a:pt x="443" y="286"/>
                    </a:lnTo>
                    <a:lnTo>
                      <a:pt x="439" y="283"/>
                    </a:lnTo>
                    <a:lnTo>
                      <a:pt x="438" y="278"/>
                    </a:lnTo>
                    <a:lnTo>
                      <a:pt x="431" y="278"/>
                    </a:lnTo>
                    <a:lnTo>
                      <a:pt x="429" y="274"/>
                    </a:lnTo>
                    <a:lnTo>
                      <a:pt x="428" y="276"/>
                    </a:lnTo>
                    <a:lnTo>
                      <a:pt x="427" y="281"/>
                    </a:lnTo>
                    <a:lnTo>
                      <a:pt x="421" y="290"/>
                    </a:lnTo>
                    <a:lnTo>
                      <a:pt x="419" y="294"/>
                    </a:lnTo>
                    <a:lnTo>
                      <a:pt x="419" y="300"/>
                    </a:lnTo>
                    <a:lnTo>
                      <a:pt x="421" y="306"/>
                    </a:lnTo>
                    <a:lnTo>
                      <a:pt x="425" y="309"/>
                    </a:lnTo>
                    <a:lnTo>
                      <a:pt x="434" y="308"/>
                    </a:lnTo>
                    <a:lnTo>
                      <a:pt x="435" y="305"/>
                    </a:lnTo>
                    <a:lnTo>
                      <a:pt x="432" y="301"/>
                    </a:lnTo>
                    <a:lnTo>
                      <a:pt x="432" y="299"/>
                    </a:lnTo>
                    <a:lnTo>
                      <a:pt x="432" y="297"/>
                    </a:lnTo>
                    <a:lnTo>
                      <a:pt x="435" y="294"/>
                    </a:lnTo>
                    <a:lnTo>
                      <a:pt x="441" y="291"/>
                    </a:lnTo>
                    <a:lnTo>
                      <a:pt x="443" y="298"/>
                    </a:lnTo>
                    <a:lnTo>
                      <a:pt x="444" y="305"/>
                    </a:lnTo>
                    <a:lnTo>
                      <a:pt x="433" y="313"/>
                    </a:lnTo>
                    <a:lnTo>
                      <a:pt x="432" y="322"/>
                    </a:lnTo>
                    <a:lnTo>
                      <a:pt x="430" y="328"/>
                    </a:lnTo>
                    <a:lnTo>
                      <a:pt x="429" y="330"/>
                    </a:lnTo>
                    <a:lnTo>
                      <a:pt x="424" y="331"/>
                    </a:lnTo>
                    <a:lnTo>
                      <a:pt x="420" y="328"/>
                    </a:lnTo>
                    <a:lnTo>
                      <a:pt x="417" y="328"/>
                    </a:lnTo>
                    <a:lnTo>
                      <a:pt x="414" y="330"/>
                    </a:lnTo>
                    <a:lnTo>
                      <a:pt x="410" y="330"/>
                    </a:lnTo>
                    <a:lnTo>
                      <a:pt x="404" y="333"/>
                    </a:lnTo>
                    <a:lnTo>
                      <a:pt x="398" y="339"/>
                    </a:lnTo>
                    <a:lnTo>
                      <a:pt x="393" y="338"/>
                    </a:lnTo>
                    <a:lnTo>
                      <a:pt x="387" y="338"/>
                    </a:lnTo>
                    <a:lnTo>
                      <a:pt x="383" y="346"/>
                    </a:lnTo>
                    <a:lnTo>
                      <a:pt x="380" y="347"/>
                    </a:lnTo>
                    <a:lnTo>
                      <a:pt x="377" y="341"/>
                    </a:lnTo>
                    <a:lnTo>
                      <a:pt x="374" y="337"/>
                    </a:lnTo>
                    <a:lnTo>
                      <a:pt x="372" y="335"/>
                    </a:lnTo>
                    <a:lnTo>
                      <a:pt x="363" y="336"/>
                    </a:lnTo>
                    <a:lnTo>
                      <a:pt x="359" y="338"/>
                    </a:lnTo>
                    <a:lnTo>
                      <a:pt x="355" y="336"/>
                    </a:lnTo>
                    <a:lnTo>
                      <a:pt x="349" y="336"/>
                    </a:lnTo>
                    <a:lnTo>
                      <a:pt x="346" y="338"/>
                    </a:lnTo>
                    <a:lnTo>
                      <a:pt x="342" y="338"/>
                    </a:lnTo>
                    <a:lnTo>
                      <a:pt x="336" y="343"/>
                    </a:lnTo>
                    <a:lnTo>
                      <a:pt x="332" y="344"/>
                    </a:lnTo>
                    <a:lnTo>
                      <a:pt x="324" y="354"/>
                    </a:lnTo>
                    <a:lnTo>
                      <a:pt x="320" y="357"/>
                    </a:lnTo>
                    <a:lnTo>
                      <a:pt x="316" y="358"/>
                    </a:lnTo>
                    <a:lnTo>
                      <a:pt x="309" y="362"/>
                    </a:lnTo>
                    <a:lnTo>
                      <a:pt x="306" y="362"/>
                    </a:lnTo>
                    <a:lnTo>
                      <a:pt x="299" y="370"/>
                    </a:lnTo>
                    <a:lnTo>
                      <a:pt x="294" y="370"/>
                    </a:lnTo>
                    <a:lnTo>
                      <a:pt x="288" y="367"/>
                    </a:lnTo>
                    <a:lnTo>
                      <a:pt x="285" y="368"/>
                    </a:lnTo>
                    <a:lnTo>
                      <a:pt x="278" y="369"/>
                    </a:lnTo>
                    <a:lnTo>
                      <a:pt x="272" y="364"/>
                    </a:lnTo>
                    <a:lnTo>
                      <a:pt x="268" y="364"/>
                    </a:lnTo>
                    <a:lnTo>
                      <a:pt x="256" y="366"/>
                    </a:lnTo>
                    <a:lnTo>
                      <a:pt x="249" y="369"/>
                    </a:lnTo>
                    <a:lnTo>
                      <a:pt x="246" y="372"/>
                    </a:lnTo>
                    <a:lnTo>
                      <a:pt x="243" y="372"/>
                    </a:lnTo>
                    <a:lnTo>
                      <a:pt x="238" y="368"/>
                    </a:lnTo>
                    <a:lnTo>
                      <a:pt x="234" y="360"/>
                    </a:lnTo>
                    <a:lnTo>
                      <a:pt x="232" y="359"/>
                    </a:lnTo>
                    <a:lnTo>
                      <a:pt x="229" y="358"/>
                    </a:lnTo>
                    <a:lnTo>
                      <a:pt x="224" y="356"/>
                    </a:lnTo>
                    <a:lnTo>
                      <a:pt x="218" y="358"/>
                    </a:lnTo>
                    <a:lnTo>
                      <a:pt x="211" y="362"/>
                    </a:lnTo>
                    <a:lnTo>
                      <a:pt x="208" y="367"/>
                    </a:lnTo>
                    <a:lnTo>
                      <a:pt x="208" y="371"/>
                    </a:lnTo>
                    <a:lnTo>
                      <a:pt x="211" y="375"/>
                    </a:lnTo>
                    <a:lnTo>
                      <a:pt x="207" y="383"/>
                    </a:lnTo>
                    <a:lnTo>
                      <a:pt x="208" y="408"/>
                    </a:lnTo>
                    <a:lnTo>
                      <a:pt x="207" y="410"/>
                    </a:lnTo>
                    <a:lnTo>
                      <a:pt x="204" y="412"/>
                    </a:lnTo>
                    <a:lnTo>
                      <a:pt x="196" y="413"/>
                    </a:lnTo>
                    <a:lnTo>
                      <a:pt x="190" y="418"/>
                    </a:lnTo>
                    <a:lnTo>
                      <a:pt x="184" y="419"/>
                    </a:lnTo>
                    <a:lnTo>
                      <a:pt x="175" y="423"/>
                    </a:lnTo>
                    <a:lnTo>
                      <a:pt x="158" y="423"/>
                    </a:lnTo>
                    <a:lnTo>
                      <a:pt x="155" y="425"/>
                    </a:lnTo>
                    <a:lnTo>
                      <a:pt x="150" y="424"/>
                    </a:lnTo>
                    <a:lnTo>
                      <a:pt x="144" y="425"/>
                    </a:lnTo>
                    <a:lnTo>
                      <a:pt x="142" y="429"/>
                    </a:lnTo>
                    <a:lnTo>
                      <a:pt x="142" y="436"/>
                    </a:lnTo>
                    <a:lnTo>
                      <a:pt x="134" y="444"/>
                    </a:lnTo>
                    <a:lnTo>
                      <a:pt x="133" y="451"/>
                    </a:lnTo>
                    <a:lnTo>
                      <a:pt x="130" y="454"/>
                    </a:lnTo>
                    <a:lnTo>
                      <a:pt x="123" y="455"/>
                    </a:lnTo>
                    <a:lnTo>
                      <a:pt x="117" y="464"/>
                    </a:lnTo>
                    <a:lnTo>
                      <a:pt x="114" y="472"/>
                    </a:lnTo>
                    <a:lnTo>
                      <a:pt x="107" y="476"/>
                    </a:lnTo>
                    <a:lnTo>
                      <a:pt x="107" y="490"/>
                    </a:lnTo>
                    <a:lnTo>
                      <a:pt x="106" y="494"/>
                    </a:lnTo>
                    <a:lnTo>
                      <a:pt x="106" y="497"/>
                    </a:lnTo>
                    <a:lnTo>
                      <a:pt x="106" y="508"/>
                    </a:lnTo>
                    <a:lnTo>
                      <a:pt x="111" y="517"/>
                    </a:lnTo>
                    <a:lnTo>
                      <a:pt x="111" y="520"/>
                    </a:lnTo>
                    <a:lnTo>
                      <a:pt x="110" y="524"/>
                    </a:lnTo>
                    <a:lnTo>
                      <a:pt x="110" y="530"/>
                    </a:lnTo>
                    <a:lnTo>
                      <a:pt x="112" y="538"/>
                    </a:lnTo>
                    <a:lnTo>
                      <a:pt x="117" y="540"/>
                    </a:lnTo>
                    <a:lnTo>
                      <a:pt x="123" y="536"/>
                    </a:lnTo>
                    <a:lnTo>
                      <a:pt x="128" y="537"/>
                    </a:lnTo>
                    <a:lnTo>
                      <a:pt x="130" y="544"/>
                    </a:lnTo>
                    <a:lnTo>
                      <a:pt x="131" y="551"/>
                    </a:lnTo>
                    <a:lnTo>
                      <a:pt x="134" y="555"/>
                    </a:lnTo>
                    <a:lnTo>
                      <a:pt x="140" y="559"/>
                    </a:lnTo>
                    <a:lnTo>
                      <a:pt x="145" y="557"/>
                    </a:lnTo>
                    <a:lnTo>
                      <a:pt x="149" y="560"/>
                    </a:lnTo>
                    <a:lnTo>
                      <a:pt x="146" y="574"/>
                    </a:lnTo>
                    <a:lnTo>
                      <a:pt x="154" y="582"/>
                    </a:lnTo>
                    <a:lnTo>
                      <a:pt x="158" y="585"/>
                    </a:lnTo>
                    <a:lnTo>
                      <a:pt x="161" y="582"/>
                    </a:lnTo>
                    <a:lnTo>
                      <a:pt x="174" y="582"/>
                    </a:lnTo>
                    <a:lnTo>
                      <a:pt x="179" y="585"/>
                    </a:lnTo>
                    <a:lnTo>
                      <a:pt x="180" y="588"/>
                    </a:lnTo>
                    <a:lnTo>
                      <a:pt x="180" y="596"/>
                    </a:lnTo>
                    <a:lnTo>
                      <a:pt x="177" y="601"/>
                    </a:lnTo>
                    <a:lnTo>
                      <a:pt x="177" y="607"/>
                    </a:lnTo>
                    <a:lnTo>
                      <a:pt x="179" y="609"/>
                    </a:lnTo>
                    <a:lnTo>
                      <a:pt x="181" y="610"/>
                    </a:lnTo>
                    <a:lnTo>
                      <a:pt x="183" y="617"/>
                    </a:lnTo>
                    <a:lnTo>
                      <a:pt x="180" y="629"/>
                    </a:lnTo>
                    <a:lnTo>
                      <a:pt x="181" y="635"/>
                    </a:lnTo>
                    <a:lnTo>
                      <a:pt x="175" y="646"/>
                    </a:lnTo>
                    <a:lnTo>
                      <a:pt x="176" y="663"/>
                    </a:lnTo>
                    <a:lnTo>
                      <a:pt x="175" y="671"/>
                    </a:lnTo>
                    <a:lnTo>
                      <a:pt x="175" y="677"/>
                    </a:lnTo>
                    <a:lnTo>
                      <a:pt x="176" y="679"/>
                    </a:lnTo>
                    <a:lnTo>
                      <a:pt x="175" y="685"/>
                    </a:lnTo>
                    <a:lnTo>
                      <a:pt x="164" y="699"/>
                    </a:lnTo>
                    <a:lnTo>
                      <a:pt x="161" y="705"/>
                    </a:lnTo>
                    <a:lnTo>
                      <a:pt x="168" y="710"/>
                    </a:lnTo>
                    <a:lnTo>
                      <a:pt x="170" y="711"/>
                    </a:lnTo>
                    <a:lnTo>
                      <a:pt x="176" y="710"/>
                    </a:lnTo>
                    <a:lnTo>
                      <a:pt x="179" y="711"/>
                    </a:lnTo>
                    <a:lnTo>
                      <a:pt x="183" y="720"/>
                    </a:lnTo>
                    <a:lnTo>
                      <a:pt x="193" y="726"/>
                    </a:lnTo>
                    <a:lnTo>
                      <a:pt x="204" y="726"/>
                    </a:lnTo>
                    <a:lnTo>
                      <a:pt x="206" y="729"/>
                    </a:lnTo>
                    <a:lnTo>
                      <a:pt x="211" y="735"/>
                    </a:lnTo>
                    <a:lnTo>
                      <a:pt x="210" y="737"/>
                    </a:lnTo>
                    <a:lnTo>
                      <a:pt x="204" y="746"/>
                    </a:lnTo>
                    <a:lnTo>
                      <a:pt x="197" y="750"/>
                    </a:lnTo>
                    <a:lnTo>
                      <a:pt x="197" y="752"/>
                    </a:lnTo>
                    <a:lnTo>
                      <a:pt x="206" y="756"/>
                    </a:lnTo>
                    <a:lnTo>
                      <a:pt x="211" y="764"/>
                    </a:lnTo>
                    <a:lnTo>
                      <a:pt x="215" y="767"/>
                    </a:lnTo>
                    <a:lnTo>
                      <a:pt x="225" y="768"/>
                    </a:lnTo>
                    <a:lnTo>
                      <a:pt x="227" y="774"/>
                    </a:lnTo>
                    <a:lnTo>
                      <a:pt x="225" y="782"/>
                    </a:lnTo>
                    <a:lnTo>
                      <a:pt x="226" y="799"/>
                    </a:lnTo>
                    <a:lnTo>
                      <a:pt x="221" y="802"/>
                    </a:lnTo>
                    <a:lnTo>
                      <a:pt x="216" y="807"/>
                    </a:lnTo>
                    <a:lnTo>
                      <a:pt x="208" y="812"/>
                    </a:lnTo>
                    <a:lnTo>
                      <a:pt x="206" y="815"/>
                    </a:lnTo>
                    <a:lnTo>
                      <a:pt x="206" y="820"/>
                    </a:lnTo>
                    <a:lnTo>
                      <a:pt x="201" y="828"/>
                    </a:lnTo>
                    <a:lnTo>
                      <a:pt x="196" y="828"/>
                    </a:lnTo>
                    <a:lnTo>
                      <a:pt x="190" y="833"/>
                    </a:lnTo>
                    <a:lnTo>
                      <a:pt x="185" y="839"/>
                    </a:lnTo>
                    <a:lnTo>
                      <a:pt x="183" y="844"/>
                    </a:lnTo>
                    <a:lnTo>
                      <a:pt x="180" y="847"/>
                    </a:lnTo>
                    <a:lnTo>
                      <a:pt x="173" y="859"/>
                    </a:lnTo>
                    <a:lnTo>
                      <a:pt x="168" y="863"/>
                    </a:lnTo>
                    <a:lnTo>
                      <a:pt x="146" y="864"/>
                    </a:lnTo>
                    <a:lnTo>
                      <a:pt x="142" y="863"/>
                    </a:lnTo>
                    <a:lnTo>
                      <a:pt x="138" y="866"/>
                    </a:lnTo>
                    <a:lnTo>
                      <a:pt x="138" y="875"/>
                    </a:lnTo>
                    <a:lnTo>
                      <a:pt x="148" y="884"/>
                    </a:lnTo>
                    <a:lnTo>
                      <a:pt x="148" y="895"/>
                    </a:lnTo>
                    <a:lnTo>
                      <a:pt x="155" y="902"/>
                    </a:lnTo>
                    <a:lnTo>
                      <a:pt x="156" y="911"/>
                    </a:lnTo>
                    <a:lnTo>
                      <a:pt x="155" y="916"/>
                    </a:lnTo>
                    <a:lnTo>
                      <a:pt x="150" y="921"/>
                    </a:lnTo>
                    <a:lnTo>
                      <a:pt x="143" y="920"/>
                    </a:lnTo>
                    <a:lnTo>
                      <a:pt x="140" y="921"/>
                    </a:lnTo>
                    <a:lnTo>
                      <a:pt x="130" y="922"/>
                    </a:lnTo>
                    <a:lnTo>
                      <a:pt x="128" y="926"/>
                    </a:lnTo>
                    <a:lnTo>
                      <a:pt x="127" y="933"/>
                    </a:lnTo>
                    <a:lnTo>
                      <a:pt x="120" y="934"/>
                    </a:lnTo>
                    <a:lnTo>
                      <a:pt x="118" y="937"/>
                    </a:lnTo>
                    <a:lnTo>
                      <a:pt x="117" y="939"/>
                    </a:lnTo>
                    <a:lnTo>
                      <a:pt x="117" y="941"/>
                    </a:lnTo>
                    <a:lnTo>
                      <a:pt x="117" y="942"/>
                    </a:lnTo>
                    <a:lnTo>
                      <a:pt x="115" y="944"/>
                    </a:lnTo>
                    <a:lnTo>
                      <a:pt x="113" y="946"/>
                    </a:lnTo>
                    <a:lnTo>
                      <a:pt x="109" y="946"/>
                    </a:lnTo>
                    <a:lnTo>
                      <a:pt x="101" y="946"/>
                    </a:lnTo>
                    <a:lnTo>
                      <a:pt x="92" y="942"/>
                    </a:lnTo>
                    <a:lnTo>
                      <a:pt x="91" y="943"/>
                    </a:lnTo>
                    <a:lnTo>
                      <a:pt x="91" y="948"/>
                    </a:lnTo>
                    <a:lnTo>
                      <a:pt x="88" y="952"/>
                    </a:lnTo>
                    <a:lnTo>
                      <a:pt x="81" y="956"/>
                    </a:lnTo>
                    <a:lnTo>
                      <a:pt x="78" y="953"/>
                    </a:lnTo>
                    <a:lnTo>
                      <a:pt x="73" y="953"/>
                    </a:lnTo>
                    <a:lnTo>
                      <a:pt x="67" y="960"/>
                    </a:lnTo>
                    <a:lnTo>
                      <a:pt x="58" y="971"/>
                    </a:lnTo>
                    <a:lnTo>
                      <a:pt x="51" y="988"/>
                    </a:lnTo>
                    <a:lnTo>
                      <a:pt x="51" y="995"/>
                    </a:lnTo>
                    <a:lnTo>
                      <a:pt x="55" y="1001"/>
                    </a:lnTo>
                    <a:lnTo>
                      <a:pt x="59" y="1004"/>
                    </a:lnTo>
                    <a:lnTo>
                      <a:pt x="62" y="1010"/>
                    </a:lnTo>
                    <a:lnTo>
                      <a:pt x="62" y="1029"/>
                    </a:lnTo>
                    <a:lnTo>
                      <a:pt x="62" y="1031"/>
                    </a:lnTo>
                    <a:lnTo>
                      <a:pt x="55" y="1036"/>
                    </a:lnTo>
                    <a:lnTo>
                      <a:pt x="49" y="1042"/>
                    </a:lnTo>
                    <a:lnTo>
                      <a:pt x="47" y="1047"/>
                    </a:lnTo>
                    <a:lnTo>
                      <a:pt x="41" y="1054"/>
                    </a:lnTo>
                    <a:lnTo>
                      <a:pt x="40" y="1055"/>
                    </a:lnTo>
                    <a:lnTo>
                      <a:pt x="41" y="1058"/>
                    </a:lnTo>
                    <a:lnTo>
                      <a:pt x="40" y="1065"/>
                    </a:lnTo>
                    <a:lnTo>
                      <a:pt x="40" y="1067"/>
                    </a:lnTo>
                    <a:lnTo>
                      <a:pt x="36" y="1070"/>
                    </a:lnTo>
                    <a:lnTo>
                      <a:pt x="36" y="1073"/>
                    </a:lnTo>
                    <a:lnTo>
                      <a:pt x="32" y="1073"/>
                    </a:lnTo>
                    <a:lnTo>
                      <a:pt x="29" y="1081"/>
                    </a:lnTo>
                    <a:lnTo>
                      <a:pt x="28" y="1085"/>
                    </a:lnTo>
                    <a:lnTo>
                      <a:pt x="14" y="1098"/>
                    </a:lnTo>
                    <a:lnTo>
                      <a:pt x="9" y="1109"/>
                    </a:lnTo>
                    <a:lnTo>
                      <a:pt x="9" y="1123"/>
                    </a:lnTo>
                    <a:lnTo>
                      <a:pt x="5" y="1136"/>
                    </a:lnTo>
                    <a:lnTo>
                      <a:pt x="0" y="1141"/>
                    </a:lnTo>
                    <a:lnTo>
                      <a:pt x="1" y="1145"/>
                    </a:lnTo>
                    <a:lnTo>
                      <a:pt x="3" y="1148"/>
                    </a:lnTo>
                    <a:lnTo>
                      <a:pt x="8" y="1150"/>
                    </a:lnTo>
                    <a:lnTo>
                      <a:pt x="15" y="1150"/>
                    </a:lnTo>
                    <a:lnTo>
                      <a:pt x="18" y="1155"/>
                    </a:lnTo>
                    <a:lnTo>
                      <a:pt x="18" y="1159"/>
                    </a:lnTo>
                    <a:lnTo>
                      <a:pt x="15" y="1167"/>
                    </a:lnTo>
                    <a:lnTo>
                      <a:pt x="8" y="1174"/>
                    </a:lnTo>
                    <a:lnTo>
                      <a:pt x="9" y="1178"/>
                    </a:lnTo>
                    <a:lnTo>
                      <a:pt x="10" y="1189"/>
                    </a:lnTo>
                    <a:lnTo>
                      <a:pt x="13" y="1192"/>
                    </a:lnTo>
                    <a:lnTo>
                      <a:pt x="20" y="1195"/>
                    </a:lnTo>
                    <a:lnTo>
                      <a:pt x="21" y="1198"/>
                    </a:lnTo>
                    <a:lnTo>
                      <a:pt x="14" y="1206"/>
                    </a:lnTo>
                    <a:lnTo>
                      <a:pt x="13" y="1215"/>
                    </a:lnTo>
                    <a:lnTo>
                      <a:pt x="16" y="1223"/>
                    </a:lnTo>
                    <a:lnTo>
                      <a:pt x="20" y="1225"/>
                    </a:lnTo>
                    <a:lnTo>
                      <a:pt x="24" y="1223"/>
                    </a:lnTo>
                    <a:lnTo>
                      <a:pt x="31" y="1222"/>
                    </a:lnTo>
                    <a:lnTo>
                      <a:pt x="39" y="1229"/>
                    </a:lnTo>
                    <a:lnTo>
                      <a:pt x="47" y="1228"/>
                    </a:lnTo>
                    <a:lnTo>
                      <a:pt x="57" y="1222"/>
                    </a:lnTo>
                    <a:lnTo>
                      <a:pt x="61" y="1220"/>
                    </a:lnTo>
                    <a:lnTo>
                      <a:pt x="66" y="1217"/>
                    </a:lnTo>
                    <a:lnTo>
                      <a:pt x="73" y="1217"/>
                    </a:lnTo>
                    <a:lnTo>
                      <a:pt x="86" y="1211"/>
                    </a:lnTo>
                    <a:lnTo>
                      <a:pt x="92" y="1213"/>
                    </a:lnTo>
                    <a:lnTo>
                      <a:pt x="97" y="1209"/>
                    </a:lnTo>
                    <a:lnTo>
                      <a:pt x="102" y="1208"/>
                    </a:lnTo>
                    <a:lnTo>
                      <a:pt x="110" y="1201"/>
                    </a:lnTo>
                    <a:lnTo>
                      <a:pt x="110" y="1218"/>
                    </a:lnTo>
                    <a:lnTo>
                      <a:pt x="103" y="1238"/>
                    </a:lnTo>
                    <a:lnTo>
                      <a:pt x="106" y="1240"/>
                    </a:lnTo>
                    <a:lnTo>
                      <a:pt x="109" y="1241"/>
                    </a:lnTo>
                    <a:lnTo>
                      <a:pt x="110" y="1242"/>
                    </a:lnTo>
                    <a:lnTo>
                      <a:pt x="106" y="1252"/>
                    </a:lnTo>
                    <a:lnTo>
                      <a:pt x="104" y="1259"/>
                    </a:lnTo>
                    <a:lnTo>
                      <a:pt x="104" y="1267"/>
                    </a:lnTo>
                    <a:lnTo>
                      <a:pt x="101" y="1275"/>
                    </a:lnTo>
                    <a:lnTo>
                      <a:pt x="94" y="1283"/>
                    </a:lnTo>
                    <a:lnTo>
                      <a:pt x="91" y="1293"/>
                    </a:lnTo>
                    <a:lnTo>
                      <a:pt x="80" y="1309"/>
                    </a:lnTo>
                    <a:lnTo>
                      <a:pt x="79" y="1315"/>
                    </a:lnTo>
                    <a:lnTo>
                      <a:pt x="78" y="1327"/>
                    </a:lnTo>
                    <a:lnTo>
                      <a:pt x="80" y="1330"/>
                    </a:lnTo>
                    <a:lnTo>
                      <a:pt x="84" y="1330"/>
                    </a:lnTo>
                    <a:lnTo>
                      <a:pt x="89" y="1325"/>
                    </a:lnTo>
                    <a:lnTo>
                      <a:pt x="90" y="1326"/>
                    </a:lnTo>
                    <a:lnTo>
                      <a:pt x="92" y="1331"/>
                    </a:lnTo>
                    <a:lnTo>
                      <a:pt x="93" y="1337"/>
                    </a:lnTo>
                    <a:lnTo>
                      <a:pt x="94" y="1341"/>
                    </a:lnTo>
                    <a:lnTo>
                      <a:pt x="96" y="1350"/>
                    </a:lnTo>
                    <a:lnTo>
                      <a:pt x="104" y="1353"/>
                    </a:lnTo>
                    <a:lnTo>
                      <a:pt x="107" y="1356"/>
                    </a:lnTo>
                    <a:lnTo>
                      <a:pt x="107" y="1360"/>
                    </a:lnTo>
                    <a:lnTo>
                      <a:pt x="111" y="1358"/>
                    </a:lnTo>
                    <a:lnTo>
                      <a:pt x="112" y="1358"/>
                    </a:lnTo>
                    <a:lnTo>
                      <a:pt x="114" y="1362"/>
                    </a:lnTo>
                    <a:lnTo>
                      <a:pt x="114" y="1368"/>
                    </a:lnTo>
                    <a:lnTo>
                      <a:pt x="124" y="1379"/>
                    </a:lnTo>
                    <a:lnTo>
                      <a:pt x="134" y="1381"/>
                    </a:lnTo>
                    <a:lnTo>
                      <a:pt x="137" y="1387"/>
                    </a:lnTo>
                    <a:lnTo>
                      <a:pt x="129" y="1396"/>
                    </a:lnTo>
                    <a:lnTo>
                      <a:pt x="129" y="1404"/>
                    </a:lnTo>
                    <a:lnTo>
                      <a:pt x="123" y="1422"/>
                    </a:lnTo>
                    <a:lnTo>
                      <a:pt x="118" y="1429"/>
                    </a:lnTo>
                    <a:lnTo>
                      <a:pt x="114" y="1437"/>
                    </a:lnTo>
                    <a:lnTo>
                      <a:pt x="108" y="1449"/>
                    </a:lnTo>
                    <a:lnTo>
                      <a:pt x="109" y="1454"/>
                    </a:lnTo>
                    <a:lnTo>
                      <a:pt x="113" y="1461"/>
                    </a:lnTo>
                    <a:lnTo>
                      <a:pt x="113" y="1465"/>
                    </a:lnTo>
                    <a:lnTo>
                      <a:pt x="117" y="1472"/>
                    </a:lnTo>
                    <a:lnTo>
                      <a:pt x="118" y="1498"/>
                    </a:lnTo>
                    <a:lnTo>
                      <a:pt x="119" y="1502"/>
                    </a:lnTo>
                    <a:lnTo>
                      <a:pt x="119" y="1508"/>
                    </a:lnTo>
                    <a:lnTo>
                      <a:pt x="120" y="1513"/>
                    </a:lnTo>
                    <a:lnTo>
                      <a:pt x="124" y="1513"/>
                    </a:lnTo>
                    <a:lnTo>
                      <a:pt x="134" y="1528"/>
                    </a:lnTo>
                    <a:lnTo>
                      <a:pt x="140" y="1528"/>
                    </a:lnTo>
                    <a:lnTo>
                      <a:pt x="142" y="1530"/>
                    </a:lnTo>
                    <a:lnTo>
                      <a:pt x="149" y="1530"/>
                    </a:lnTo>
                    <a:lnTo>
                      <a:pt x="155" y="1525"/>
                    </a:lnTo>
                    <a:lnTo>
                      <a:pt x="161" y="1525"/>
                    </a:lnTo>
                    <a:lnTo>
                      <a:pt x="172" y="1531"/>
                    </a:lnTo>
                    <a:lnTo>
                      <a:pt x="175" y="1538"/>
                    </a:lnTo>
                    <a:lnTo>
                      <a:pt x="182" y="1541"/>
                    </a:lnTo>
                    <a:lnTo>
                      <a:pt x="204" y="1540"/>
                    </a:lnTo>
                    <a:lnTo>
                      <a:pt x="207" y="1541"/>
                    </a:lnTo>
                    <a:lnTo>
                      <a:pt x="207" y="1543"/>
                    </a:lnTo>
                    <a:lnTo>
                      <a:pt x="206" y="1548"/>
                    </a:lnTo>
                    <a:lnTo>
                      <a:pt x="197" y="1569"/>
                    </a:lnTo>
                    <a:lnTo>
                      <a:pt x="200" y="1581"/>
                    </a:lnTo>
                    <a:lnTo>
                      <a:pt x="201" y="1581"/>
                    </a:lnTo>
                    <a:lnTo>
                      <a:pt x="206" y="1582"/>
                    </a:lnTo>
                    <a:lnTo>
                      <a:pt x="207" y="1583"/>
                    </a:lnTo>
                    <a:lnTo>
                      <a:pt x="205" y="1589"/>
                    </a:lnTo>
                    <a:lnTo>
                      <a:pt x="201" y="1596"/>
                    </a:lnTo>
                    <a:lnTo>
                      <a:pt x="201" y="1603"/>
                    </a:lnTo>
                    <a:lnTo>
                      <a:pt x="203" y="1606"/>
                    </a:lnTo>
                    <a:lnTo>
                      <a:pt x="203" y="1610"/>
                    </a:lnTo>
                    <a:lnTo>
                      <a:pt x="194" y="1614"/>
                    </a:lnTo>
                    <a:lnTo>
                      <a:pt x="184" y="1626"/>
                    </a:lnTo>
                    <a:lnTo>
                      <a:pt x="182" y="1632"/>
                    </a:lnTo>
                    <a:lnTo>
                      <a:pt x="182" y="1646"/>
                    </a:lnTo>
                    <a:lnTo>
                      <a:pt x="185" y="1651"/>
                    </a:lnTo>
                    <a:lnTo>
                      <a:pt x="186" y="1654"/>
                    </a:lnTo>
                    <a:lnTo>
                      <a:pt x="182" y="1662"/>
                    </a:lnTo>
                    <a:lnTo>
                      <a:pt x="182" y="1671"/>
                    </a:lnTo>
                    <a:lnTo>
                      <a:pt x="177" y="1679"/>
                    </a:lnTo>
                    <a:lnTo>
                      <a:pt x="174" y="1682"/>
                    </a:lnTo>
                    <a:lnTo>
                      <a:pt x="169" y="1683"/>
                    </a:lnTo>
                    <a:lnTo>
                      <a:pt x="165" y="1684"/>
                    </a:lnTo>
                    <a:lnTo>
                      <a:pt x="166" y="1699"/>
                    </a:lnTo>
                    <a:lnTo>
                      <a:pt x="161" y="1705"/>
                    </a:lnTo>
                    <a:lnTo>
                      <a:pt x="158" y="1708"/>
                    </a:lnTo>
                    <a:lnTo>
                      <a:pt x="159" y="1714"/>
                    </a:lnTo>
                    <a:lnTo>
                      <a:pt x="158" y="1718"/>
                    </a:lnTo>
                    <a:lnTo>
                      <a:pt x="158" y="1720"/>
                    </a:lnTo>
                    <a:lnTo>
                      <a:pt x="166" y="1724"/>
                    </a:lnTo>
                    <a:lnTo>
                      <a:pt x="172" y="1720"/>
                    </a:lnTo>
                    <a:lnTo>
                      <a:pt x="177" y="1712"/>
                    </a:lnTo>
                    <a:lnTo>
                      <a:pt x="184" y="1710"/>
                    </a:lnTo>
                    <a:lnTo>
                      <a:pt x="191" y="1705"/>
                    </a:lnTo>
                    <a:lnTo>
                      <a:pt x="194" y="1707"/>
                    </a:lnTo>
                    <a:lnTo>
                      <a:pt x="200" y="1715"/>
                    </a:lnTo>
                    <a:lnTo>
                      <a:pt x="205" y="1716"/>
                    </a:lnTo>
                    <a:lnTo>
                      <a:pt x="211" y="1710"/>
                    </a:lnTo>
                    <a:lnTo>
                      <a:pt x="212" y="1707"/>
                    </a:lnTo>
                    <a:lnTo>
                      <a:pt x="225" y="1699"/>
                    </a:lnTo>
                    <a:lnTo>
                      <a:pt x="228" y="1698"/>
                    </a:lnTo>
                    <a:lnTo>
                      <a:pt x="233" y="1697"/>
                    </a:lnTo>
                    <a:lnTo>
                      <a:pt x="238" y="1697"/>
                    </a:lnTo>
                    <a:lnTo>
                      <a:pt x="245" y="1701"/>
                    </a:lnTo>
                    <a:lnTo>
                      <a:pt x="252" y="1698"/>
                    </a:lnTo>
                    <a:lnTo>
                      <a:pt x="256" y="1704"/>
                    </a:lnTo>
                    <a:lnTo>
                      <a:pt x="257" y="1708"/>
                    </a:lnTo>
                    <a:lnTo>
                      <a:pt x="256" y="1710"/>
                    </a:lnTo>
                    <a:lnTo>
                      <a:pt x="258" y="1713"/>
                    </a:lnTo>
                    <a:lnTo>
                      <a:pt x="259" y="1719"/>
                    </a:lnTo>
                    <a:lnTo>
                      <a:pt x="251" y="1730"/>
                    </a:lnTo>
                    <a:lnTo>
                      <a:pt x="239" y="1732"/>
                    </a:lnTo>
                    <a:lnTo>
                      <a:pt x="227" y="1737"/>
                    </a:lnTo>
                    <a:lnTo>
                      <a:pt x="223" y="1740"/>
                    </a:lnTo>
                    <a:lnTo>
                      <a:pt x="217" y="1741"/>
                    </a:lnTo>
                    <a:lnTo>
                      <a:pt x="217" y="1744"/>
                    </a:lnTo>
                    <a:lnTo>
                      <a:pt x="221" y="1746"/>
                    </a:lnTo>
                    <a:lnTo>
                      <a:pt x="221" y="1749"/>
                    </a:lnTo>
                    <a:lnTo>
                      <a:pt x="218" y="1754"/>
                    </a:lnTo>
                    <a:lnTo>
                      <a:pt x="213" y="1757"/>
                    </a:lnTo>
                    <a:lnTo>
                      <a:pt x="211" y="1757"/>
                    </a:lnTo>
                    <a:lnTo>
                      <a:pt x="203" y="1753"/>
                    </a:lnTo>
                    <a:lnTo>
                      <a:pt x="194" y="1758"/>
                    </a:lnTo>
                    <a:lnTo>
                      <a:pt x="191" y="1767"/>
                    </a:lnTo>
                    <a:lnTo>
                      <a:pt x="185" y="1775"/>
                    </a:lnTo>
                    <a:lnTo>
                      <a:pt x="183" y="1780"/>
                    </a:lnTo>
                    <a:lnTo>
                      <a:pt x="189" y="1796"/>
                    </a:lnTo>
                    <a:lnTo>
                      <a:pt x="187" y="1798"/>
                    </a:lnTo>
                    <a:lnTo>
                      <a:pt x="187" y="1802"/>
                    </a:lnTo>
                    <a:lnTo>
                      <a:pt x="192" y="1811"/>
                    </a:lnTo>
                    <a:lnTo>
                      <a:pt x="192" y="1817"/>
                    </a:lnTo>
                    <a:lnTo>
                      <a:pt x="189" y="1830"/>
                    </a:lnTo>
                    <a:lnTo>
                      <a:pt x="187" y="1832"/>
                    </a:lnTo>
                    <a:lnTo>
                      <a:pt x="186" y="1838"/>
                    </a:lnTo>
                    <a:lnTo>
                      <a:pt x="173" y="1855"/>
                    </a:lnTo>
                    <a:lnTo>
                      <a:pt x="171" y="1861"/>
                    </a:lnTo>
                    <a:lnTo>
                      <a:pt x="172" y="1870"/>
                    </a:lnTo>
                    <a:lnTo>
                      <a:pt x="170" y="1874"/>
                    </a:lnTo>
                    <a:lnTo>
                      <a:pt x="170" y="1880"/>
                    </a:lnTo>
                    <a:lnTo>
                      <a:pt x="166" y="1885"/>
                    </a:lnTo>
                    <a:lnTo>
                      <a:pt x="155" y="1898"/>
                    </a:lnTo>
                    <a:lnTo>
                      <a:pt x="154" y="1903"/>
                    </a:lnTo>
                    <a:lnTo>
                      <a:pt x="154" y="1913"/>
                    </a:lnTo>
                    <a:lnTo>
                      <a:pt x="159" y="1927"/>
                    </a:lnTo>
                    <a:lnTo>
                      <a:pt x="164" y="1937"/>
                    </a:lnTo>
                    <a:lnTo>
                      <a:pt x="168" y="1948"/>
                    </a:lnTo>
                    <a:lnTo>
                      <a:pt x="173" y="1954"/>
                    </a:lnTo>
                    <a:lnTo>
                      <a:pt x="179" y="1955"/>
                    </a:lnTo>
                    <a:lnTo>
                      <a:pt x="179" y="1962"/>
                    </a:lnTo>
                    <a:lnTo>
                      <a:pt x="181" y="1968"/>
                    </a:lnTo>
                    <a:lnTo>
                      <a:pt x="185" y="1973"/>
                    </a:lnTo>
                    <a:lnTo>
                      <a:pt x="184" y="1977"/>
                    </a:lnTo>
                    <a:lnTo>
                      <a:pt x="183" y="1985"/>
                    </a:lnTo>
                    <a:lnTo>
                      <a:pt x="181" y="1988"/>
                    </a:lnTo>
                    <a:lnTo>
                      <a:pt x="176" y="1987"/>
                    </a:lnTo>
                    <a:lnTo>
                      <a:pt x="174" y="1991"/>
                    </a:lnTo>
                    <a:lnTo>
                      <a:pt x="173" y="1997"/>
                    </a:lnTo>
                    <a:lnTo>
                      <a:pt x="169" y="2008"/>
                    </a:lnTo>
                    <a:lnTo>
                      <a:pt x="170" y="2010"/>
                    </a:lnTo>
                    <a:lnTo>
                      <a:pt x="176" y="2013"/>
                    </a:lnTo>
                    <a:lnTo>
                      <a:pt x="176" y="2018"/>
                    </a:lnTo>
                    <a:lnTo>
                      <a:pt x="177" y="2018"/>
                    </a:lnTo>
                    <a:lnTo>
                      <a:pt x="182" y="2022"/>
                    </a:lnTo>
                    <a:lnTo>
                      <a:pt x="187" y="2022"/>
                    </a:lnTo>
                    <a:lnTo>
                      <a:pt x="190" y="2028"/>
                    </a:lnTo>
                    <a:lnTo>
                      <a:pt x="184" y="2035"/>
                    </a:lnTo>
                    <a:lnTo>
                      <a:pt x="184" y="2037"/>
                    </a:lnTo>
                    <a:lnTo>
                      <a:pt x="185" y="2040"/>
                    </a:lnTo>
                    <a:lnTo>
                      <a:pt x="190" y="2043"/>
                    </a:lnTo>
                    <a:lnTo>
                      <a:pt x="192" y="2041"/>
                    </a:lnTo>
                    <a:lnTo>
                      <a:pt x="205" y="2057"/>
                    </a:lnTo>
                    <a:lnTo>
                      <a:pt x="206" y="2059"/>
                    </a:lnTo>
                    <a:lnTo>
                      <a:pt x="206" y="2064"/>
                    </a:lnTo>
                    <a:lnTo>
                      <a:pt x="203" y="2068"/>
                    </a:lnTo>
                    <a:lnTo>
                      <a:pt x="203" y="2072"/>
                    </a:lnTo>
                    <a:lnTo>
                      <a:pt x="205" y="2076"/>
                    </a:lnTo>
                    <a:lnTo>
                      <a:pt x="200" y="2089"/>
                    </a:lnTo>
                    <a:lnTo>
                      <a:pt x="201" y="2093"/>
                    </a:lnTo>
                    <a:lnTo>
                      <a:pt x="201" y="2100"/>
                    </a:lnTo>
                    <a:lnTo>
                      <a:pt x="203" y="2102"/>
                    </a:lnTo>
                    <a:lnTo>
                      <a:pt x="205" y="2103"/>
                    </a:lnTo>
                    <a:lnTo>
                      <a:pt x="210" y="2102"/>
                    </a:lnTo>
                    <a:lnTo>
                      <a:pt x="227" y="2087"/>
                    </a:lnTo>
                    <a:lnTo>
                      <a:pt x="238" y="2079"/>
                    </a:lnTo>
                    <a:lnTo>
                      <a:pt x="243" y="2077"/>
                    </a:lnTo>
                    <a:lnTo>
                      <a:pt x="246" y="2076"/>
                    </a:lnTo>
                    <a:lnTo>
                      <a:pt x="248" y="2076"/>
                    </a:lnTo>
                    <a:lnTo>
                      <a:pt x="252" y="2076"/>
                    </a:lnTo>
                    <a:lnTo>
                      <a:pt x="256" y="2078"/>
                    </a:lnTo>
                    <a:lnTo>
                      <a:pt x="263" y="2081"/>
                    </a:lnTo>
                    <a:lnTo>
                      <a:pt x="267" y="2084"/>
                    </a:lnTo>
                    <a:lnTo>
                      <a:pt x="273" y="2085"/>
                    </a:lnTo>
                    <a:lnTo>
                      <a:pt x="279" y="2085"/>
                    </a:lnTo>
                    <a:lnTo>
                      <a:pt x="288" y="2085"/>
                    </a:lnTo>
                    <a:lnTo>
                      <a:pt x="303" y="2081"/>
                    </a:lnTo>
                    <a:lnTo>
                      <a:pt x="305" y="2079"/>
                    </a:lnTo>
                    <a:lnTo>
                      <a:pt x="304" y="2069"/>
                    </a:lnTo>
                    <a:lnTo>
                      <a:pt x="305" y="2066"/>
                    </a:lnTo>
                    <a:lnTo>
                      <a:pt x="314" y="2068"/>
                    </a:lnTo>
                    <a:lnTo>
                      <a:pt x="321" y="2066"/>
                    </a:lnTo>
                    <a:lnTo>
                      <a:pt x="329" y="2071"/>
                    </a:lnTo>
                    <a:lnTo>
                      <a:pt x="332" y="2071"/>
                    </a:lnTo>
                    <a:lnTo>
                      <a:pt x="339" y="2064"/>
                    </a:lnTo>
                    <a:lnTo>
                      <a:pt x="346" y="2061"/>
                    </a:lnTo>
                    <a:lnTo>
                      <a:pt x="348" y="2059"/>
                    </a:lnTo>
                    <a:lnTo>
                      <a:pt x="349" y="2046"/>
                    </a:lnTo>
                    <a:lnTo>
                      <a:pt x="352" y="2041"/>
                    </a:lnTo>
                    <a:lnTo>
                      <a:pt x="359" y="2041"/>
                    </a:lnTo>
                    <a:lnTo>
                      <a:pt x="368" y="2045"/>
                    </a:lnTo>
                    <a:lnTo>
                      <a:pt x="386" y="2025"/>
                    </a:lnTo>
                    <a:lnTo>
                      <a:pt x="389" y="2025"/>
                    </a:lnTo>
                    <a:lnTo>
                      <a:pt x="397" y="2026"/>
                    </a:lnTo>
                    <a:lnTo>
                      <a:pt x="400" y="2034"/>
                    </a:lnTo>
                    <a:lnTo>
                      <a:pt x="403" y="2035"/>
                    </a:lnTo>
                    <a:lnTo>
                      <a:pt x="405" y="2039"/>
                    </a:lnTo>
                    <a:lnTo>
                      <a:pt x="415" y="2046"/>
                    </a:lnTo>
                    <a:lnTo>
                      <a:pt x="422" y="2059"/>
                    </a:lnTo>
                    <a:lnTo>
                      <a:pt x="433" y="2059"/>
                    </a:lnTo>
                    <a:lnTo>
                      <a:pt x="441" y="2065"/>
                    </a:lnTo>
                    <a:lnTo>
                      <a:pt x="444" y="2062"/>
                    </a:lnTo>
                    <a:lnTo>
                      <a:pt x="449" y="2062"/>
                    </a:lnTo>
                    <a:lnTo>
                      <a:pt x="452" y="2066"/>
                    </a:lnTo>
                    <a:lnTo>
                      <a:pt x="455" y="2069"/>
                    </a:lnTo>
                    <a:lnTo>
                      <a:pt x="455" y="2072"/>
                    </a:lnTo>
                    <a:lnTo>
                      <a:pt x="461" y="2077"/>
                    </a:lnTo>
                    <a:lnTo>
                      <a:pt x="465" y="2086"/>
                    </a:lnTo>
                    <a:lnTo>
                      <a:pt x="465" y="2088"/>
                    </a:lnTo>
                    <a:lnTo>
                      <a:pt x="461" y="2096"/>
                    </a:lnTo>
                    <a:lnTo>
                      <a:pt x="453" y="2100"/>
                    </a:lnTo>
                    <a:lnTo>
                      <a:pt x="450" y="2103"/>
                    </a:lnTo>
                    <a:lnTo>
                      <a:pt x="450" y="2106"/>
                    </a:lnTo>
                    <a:lnTo>
                      <a:pt x="451" y="2110"/>
                    </a:lnTo>
                    <a:lnTo>
                      <a:pt x="446" y="2118"/>
                    </a:lnTo>
                    <a:lnTo>
                      <a:pt x="444" y="2122"/>
                    </a:lnTo>
                    <a:lnTo>
                      <a:pt x="446" y="2124"/>
                    </a:lnTo>
                    <a:lnTo>
                      <a:pt x="451" y="2123"/>
                    </a:lnTo>
                    <a:lnTo>
                      <a:pt x="458" y="2127"/>
                    </a:lnTo>
                    <a:lnTo>
                      <a:pt x="460" y="2130"/>
                    </a:lnTo>
                    <a:lnTo>
                      <a:pt x="464" y="2140"/>
                    </a:lnTo>
                    <a:lnTo>
                      <a:pt x="462" y="2144"/>
                    </a:lnTo>
                    <a:lnTo>
                      <a:pt x="453" y="2150"/>
                    </a:lnTo>
                    <a:lnTo>
                      <a:pt x="449" y="2148"/>
                    </a:lnTo>
                    <a:lnTo>
                      <a:pt x="442" y="2149"/>
                    </a:lnTo>
                    <a:lnTo>
                      <a:pt x="440" y="2159"/>
                    </a:lnTo>
                    <a:lnTo>
                      <a:pt x="433" y="2163"/>
                    </a:lnTo>
                    <a:lnTo>
                      <a:pt x="422" y="2164"/>
                    </a:lnTo>
                    <a:lnTo>
                      <a:pt x="419" y="2168"/>
                    </a:lnTo>
                    <a:lnTo>
                      <a:pt x="413" y="2167"/>
                    </a:lnTo>
                    <a:lnTo>
                      <a:pt x="407" y="2162"/>
                    </a:lnTo>
                    <a:lnTo>
                      <a:pt x="403" y="2161"/>
                    </a:lnTo>
                    <a:lnTo>
                      <a:pt x="400" y="2169"/>
                    </a:lnTo>
                    <a:lnTo>
                      <a:pt x="397" y="2176"/>
                    </a:lnTo>
                    <a:lnTo>
                      <a:pt x="394" y="2182"/>
                    </a:lnTo>
                    <a:lnTo>
                      <a:pt x="394" y="2189"/>
                    </a:lnTo>
                    <a:lnTo>
                      <a:pt x="388" y="2190"/>
                    </a:lnTo>
                    <a:lnTo>
                      <a:pt x="383" y="2198"/>
                    </a:lnTo>
                    <a:lnTo>
                      <a:pt x="379" y="2200"/>
                    </a:lnTo>
                    <a:lnTo>
                      <a:pt x="367" y="2201"/>
                    </a:lnTo>
                    <a:lnTo>
                      <a:pt x="363" y="2204"/>
                    </a:lnTo>
                    <a:lnTo>
                      <a:pt x="361" y="2209"/>
                    </a:lnTo>
                    <a:lnTo>
                      <a:pt x="352" y="2216"/>
                    </a:lnTo>
                    <a:lnTo>
                      <a:pt x="344" y="2221"/>
                    </a:lnTo>
                    <a:lnTo>
                      <a:pt x="344" y="2223"/>
                    </a:lnTo>
                    <a:lnTo>
                      <a:pt x="345" y="2225"/>
                    </a:lnTo>
                    <a:lnTo>
                      <a:pt x="342" y="2235"/>
                    </a:lnTo>
                    <a:lnTo>
                      <a:pt x="341" y="2241"/>
                    </a:lnTo>
                    <a:lnTo>
                      <a:pt x="346" y="2251"/>
                    </a:lnTo>
                    <a:lnTo>
                      <a:pt x="346" y="2253"/>
                    </a:lnTo>
                    <a:lnTo>
                      <a:pt x="345" y="2256"/>
                    </a:lnTo>
                    <a:lnTo>
                      <a:pt x="341" y="2258"/>
                    </a:lnTo>
                    <a:lnTo>
                      <a:pt x="336" y="2265"/>
                    </a:lnTo>
                    <a:lnTo>
                      <a:pt x="330" y="2278"/>
                    </a:lnTo>
                    <a:lnTo>
                      <a:pt x="325" y="2283"/>
                    </a:lnTo>
                    <a:lnTo>
                      <a:pt x="330" y="2293"/>
                    </a:lnTo>
                    <a:lnTo>
                      <a:pt x="327" y="2303"/>
                    </a:lnTo>
                    <a:lnTo>
                      <a:pt x="322" y="2312"/>
                    </a:lnTo>
                    <a:lnTo>
                      <a:pt x="309" y="2316"/>
                    </a:lnTo>
                    <a:lnTo>
                      <a:pt x="308" y="2319"/>
                    </a:lnTo>
                    <a:lnTo>
                      <a:pt x="307" y="2325"/>
                    </a:lnTo>
                    <a:lnTo>
                      <a:pt x="301" y="2330"/>
                    </a:lnTo>
                    <a:lnTo>
                      <a:pt x="295" y="2331"/>
                    </a:lnTo>
                    <a:lnTo>
                      <a:pt x="288" y="2336"/>
                    </a:lnTo>
                    <a:lnTo>
                      <a:pt x="282" y="2337"/>
                    </a:lnTo>
                    <a:lnTo>
                      <a:pt x="279" y="2339"/>
                    </a:lnTo>
                    <a:lnTo>
                      <a:pt x="272" y="2340"/>
                    </a:lnTo>
                    <a:lnTo>
                      <a:pt x="270" y="2341"/>
                    </a:lnTo>
                    <a:lnTo>
                      <a:pt x="270" y="2348"/>
                    </a:lnTo>
                    <a:lnTo>
                      <a:pt x="284" y="2354"/>
                    </a:lnTo>
                    <a:lnTo>
                      <a:pt x="294" y="2353"/>
                    </a:lnTo>
                    <a:lnTo>
                      <a:pt x="297" y="2357"/>
                    </a:lnTo>
                    <a:lnTo>
                      <a:pt x="300" y="2357"/>
                    </a:lnTo>
                    <a:lnTo>
                      <a:pt x="304" y="2359"/>
                    </a:lnTo>
                    <a:lnTo>
                      <a:pt x="305" y="2359"/>
                    </a:lnTo>
                    <a:lnTo>
                      <a:pt x="305" y="2361"/>
                    </a:lnTo>
                    <a:lnTo>
                      <a:pt x="309" y="2362"/>
                    </a:lnTo>
                    <a:lnTo>
                      <a:pt x="311" y="2365"/>
                    </a:lnTo>
                    <a:lnTo>
                      <a:pt x="311" y="2371"/>
                    </a:lnTo>
                    <a:lnTo>
                      <a:pt x="314" y="2377"/>
                    </a:lnTo>
                    <a:lnTo>
                      <a:pt x="319" y="2381"/>
                    </a:lnTo>
                    <a:lnTo>
                      <a:pt x="321" y="2382"/>
                    </a:lnTo>
                    <a:lnTo>
                      <a:pt x="334" y="2375"/>
                    </a:lnTo>
                    <a:lnTo>
                      <a:pt x="336" y="2375"/>
                    </a:lnTo>
                    <a:lnTo>
                      <a:pt x="341" y="2380"/>
                    </a:lnTo>
                    <a:lnTo>
                      <a:pt x="345" y="2385"/>
                    </a:lnTo>
                    <a:lnTo>
                      <a:pt x="347" y="2386"/>
                    </a:lnTo>
                    <a:lnTo>
                      <a:pt x="351" y="2398"/>
                    </a:lnTo>
                    <a:lnTo>
                      <a:pt x="355" y="2401"/>
                    </a:lnTo>
                    <a:lnTo>
                      <a:pt x="356" y="2411"/>
                    </a:lnTo>
                    <a:lnTo>
                      <a:pt x="361" y="2413"/>
                    </a:lnTo>
                    <a:lnTo>
                      <a:pt x="366" y="2417"/>
                    </a:lnTo>
                    <a:lnTo>
                      <a:pt x="370" y="2413"/>
                    </a:lnTo>
                    <a:lnTo>
                      <a:pt x="384" y="2400"/>
                    </a:lnTo>
                    <a:lnTo>
                      <a:pt x="398" y="2389"/>
                    </a:lnTo>
                    <a:lnTo>
                      <a:pt x="402" y="2388"/>
                    </a:lnTo>
                    <a:lnTo>
                      <a:pt x="412" y="2395"/>
                    </a:lnTo>
                    <a:lnTo>
                      <a:pt x="418" y="2390"/>
                    </a:lnTo>
                    <a:lnTo>
                      <a:pt x="423" y="2395"/>
                    </a:lnTo>
                    <a:lnTo>
                      <a:pt x="427" y="2391"/>
                    </a:lnTo>
                    <a:lnTo>
                      <a:pt x="429" y="2383"/>
                    </a:lnTo>
                    <a:lnTo>
                      <a:pt x="432" y="2380"/>
                    </a:lnTo>
                    <a:lnTo>
                      <a:pt x="439" y="2378"/>
                    </a:lnTo>
                    <a:lnTo>
                      <a:pt x="449" y="2374"/>
                    </a:lnTo>
                    <a:lnTo>
                      <a:pt x="451" y="2374"/>
                    </a:lnTo>
                    <a:lnTo>
                      <a:pt x="452" y="2375"/>
                    </a:lnTo>
                    <a:lnTo>
                      <a:pt x="455" y="2381"/>
                    </a:lnTo>
                    <a:lnTo>
                      <a:pt x="456" y="2387"/>
                    </a:lnTo>
                    <a:lnTo>
                      <a:pt x="459" y="2390"/>
                    </a:lnTo>
                    <a:lnTo>
                      <a:pt x="462" y="2391"/>
                    </a:lnTo>
                    <a:lnTo>
                      <a:pt x="467" y="2392"/>
                    </a:lnTo>
                    <a:lnTo>
                      <a:pt x="469" y="2390"/>
                    </a:lnTo>
                    <a:lnTo>
                      <a:pt x="470" y="2385"/>
                    </a:lnTo>
                    <a:lnTo>
                      <a:pt x="474" y="2381"/>
                    </a:lnTo>
                    <a:lnTo>
                      <a:pt x="477" y="2376"/>
                    </a:lnTo>
                    <a:lnTo>
                      <a:pt x="474" y="2368"/>
                    </a:lnTo>
                    <a:lnTo>
                      <a:pt x="474" y="2362"/>
                    </a:lnTo>
                    <a:lnTo>
                      <a:pt x="475" y="2360"/>
                    </a:lnTo>
                    <a:lnTo>
                      <a:pt x="480" y="2357"/>
                    </a:lnTo>
                    <a:lnTo>
                      <a:pt x="487" y="2360"/>
                    </a:lnTo>
                    <a:lnTo>
                      <a:pt x="490" y="2360"/>
                    </a:lnTo>
                    <a:lnTo>
                      <a:pt x="493" y="2358"/>
                    </a:lnTo>
                    <a:lnTo>
                      <a:pt x="500" y="2359"/>
                    </a:lnTo>
                    <a:lnTo>
                      <a:pt x="501" y="2361"/>
                    </a:lnTo>
                    <a:lnTo>
                      <a:pt x="510" y="2367"/>
                    </a:lnTo>
                    <a:lnTo>
                      <a:pt x="514" y="2366"/>
                    </a:lnTo>
                    <a:lnTo>
                      <a:pt x="523" y="2376"/>
                    </a:lnTo>
                    <a:lnTo>
                      <a:pt x="526" y="2377"/>
                    </a:lnTo>
                    <a:lnTo>
                      <a:pt x="531" y="2371"/>
                    </a:lnTo>
                    <a:lnTo>
                      <a:pt x="533" y="2366"/>
                    </a:lnTo>
                    <a:lnTo>
                      <a:pt x="536" y="2349"/>
                    </a:lnTo>
                    <a:lnTo>
                      <a:pt x="535" y="2340"/>
                    </a:lnTo>
                    <a:lnTo>
                      <a:pt x="537" y="2335"/>
                    </a:lnTo>
                    <a:lnTo>
                      <a:pt x="542" y="2331"/>
                    </a:lnTo>
                    <a:lnTo>
                      <a:pt x="543" y="2330"/>
                    </a:lnTo>
                    <a:lnTo>
                      <a:pt x="546" y="2333"/>
                    </a:lnTo>
                    <a:lnTo>
                      <a:pt x="549" y="2337"/>
                    </a:lnTo>
                    <a:lnTo>
                      <a:pt x="553" y="2337"/>
                    </a:lnTo>
                    <a:lnTo>
                      <a:pt x="564" y="2327"/>
                    </a:lnTo>
                    <a:lnTo>
                      <a:pt x="568" y="2327"/>
                    </a:lnTo>
                    <a:lnTo>
                      <a:pt x="573" y="2325"/>
                    </a:lnTo>
                    <a:lnTo>
                      <a:pt x="578" y="2326"/>
                    </a:lnTo>
                    <a:lnTo>
                      <a:pt x="585" y="2316"/>
                    </a:lnTo>
                    <a:lnTo>
                      <a:pt x="595" y="2312"/>
                    </a:lnTo>
                    <a:lnTo>
                      <a:pt x="598" y="2313"/>
                    </a:lnTo>
                    <a:lnTo>
                      <a:pt x="604" y="2315"/>
                    </a:lnTo>
                    <a:lnTo>
                      <a:pt x="608" y="2325"/>
                    </a:lnTo>
                    <a:lnTo>
                      <a:pt x="612" y="2326"/>
                    </a:lnTo>
                    <a:lnTo>
                      <a:pt x="614" y="2326"/>
                    </a:lnTo>
                    <a:lnTo>
                      <a:pt x="619" y="2320"/>
                    </a:lnTo>
                    <a:lnTo>
                      <a:pt x="630" y="2315"/>
                    </a:lnTo>
                    <a:lnTo>
                      <a:pt x="632" y="2314"/>
                    </a:lnTo>
                    <a:lnTo>
                      <a:pt x="636" y="2314"/>
                    </a:lnTo>
                    <a:lnTo>
                      <a:pt x="638" y="2313"/>
                    </a:lnTo>
                    <a:lnTo>
                      <a:pt x="643" y="2305"/>
                    </a:lnTo>
                    <a:lnTo>
                      <a:pt x="648" y="2302"/>
                    </a:lnTo>
                    <a:lnTo>
                      <a:pt x="656" y="2299"/>
                    </a:lnTo>
                    <a:lnTo>
                      <a:pt x="658" y="2298"/>
                    </a:lnTo>
                    <a:lnTo>
                      <a:pt x="663" y="2296"/>
                    </a:lnTo>
                    <a:lnTo>
                      <a:pt x="673" y="2285"/>
                    </a:lnTo>
                    <a:lnTo>
                      <a:pt x="681" y="2285"/>
                    </a:lnTo>
                    <a:lnTo>
                      <a:pt x="684" y="2286"/>
                    </a:lnTo>
                    <a:lnTo>
                      <a:pt x="689" y="2287"/>
                    </a:lnTo>
                    <a:lnTo>
                      <a:pt x="692" y="2288"/>
                    </a:lnTo>
                    <a:lnTo>
                      <a:pt x="697" y="2288"/>
                    </a:lnTo>
                    <a:lnTo>
                      <a:pt x="701" y="2291"/>
                    </a:lnTo>
                    <a:lnTo>
                      <a:pt x="703" y="2288"/>
                    </a:lnTo>
                    <a:lnTo>
                      <a:pt x="702" y="2283"/>
                    </a:lnTo>
                    <a:lnTo>
                      <a:pt x="704" y="2278"/>
                    </a:lnTo>
                    <a:lnTo>
                      <a:pt x="704" y="2275"/>
                    </a:lnTo>
                    <a:lnTo>
                      <a:pt x="711" y="2276"/>
                    </a:lnTo>
                    <a:lnTo>
                      <a:pt x="722" y="2272"/>
                    </a:lnTo>
                    <a:lnTo>
                      <a:pt x="729" y="2274"/>
                    </a:lnTo>
                    <a:lnTo>
                      <a:pt x="733" y="2277"/>
                    </a:lnTo>
                    <a:lnTo>
                      <a:pt x="743" y="2277"/>
                    </a:lnTo>
                    <a:lnTo>
                      <a:pt x="746" y="2281"/>
                    </a:lnTo>
                    <a:lnTo>
                      <a:pt x="748" y="2284"/>
                    </a:lnTo>
                    <a:lnTo>
                      <a:pt x="760" y="2296"/>
                    </a:lnTo>
                    <a:lnTo>
                      <a:pt x="763" y="2300"/>
                    </a:lnTo>
                    <a:lnTo>
                      <a:pt x="772" y="2309"/>
                    </a:lnTo>
                    <a:lnTo>
                      <a:pt x="775" y="2317"/>
                    </a:lnTo>
                    <a:lnTo>
                      <a:pt x="775" y="2325"/>
                    </a:lnTo>
                    <a:lnTo>
                      <a:pt x="777" y="2326"/>
                    </a:lnTo>
                    <a:lnTo>
                      <a:pt x="780" y="2329"/>
                    </a:lnTo>
                    <a:lnTo>
                      <a:pt x="782" y="2335"/>
                    </a:lnTo>
                    <a:lnTo>
                      <a:pt x="790" y="2337"/>
                    </a:lnTo>
                    <a:lnTo>
                      <a:pt x="796" y="2335"/>
                    </a:lnTo>
                    <a:lnTo>
                      <a:pt x="807" y="2335"/>
                    </a:lnTo>
                    <a:lnTo>
                      <a:pt x="812" y="2339"/>
                    </a:lnTo>
                    <a:lnTo>
                      <a:pt x="821" y="2343"/>
                    </a:lnTo>
                    <a:lnTo>
                      <a:pt x="826" y="2353"/>
                    </a:lnTo>
                    <a:lnTo>
                      <a:pt x="834" y="2358"/>
                    </a:lnTo>
                    <a:lnTo>
                      <a:pt x="836" y="2364"/>
                    </a:lnTo>
                    <a:lnTo>
                      <a:pt x="839" y="2366"/>
                    </a:lnTo>
                    <a:lnTo>
                      <a:pt x="849" y="2364"/>
                    </a:lnTo>
                    <a:lnTo>
                      <a:pt x="862" y="2355"/>
                    </a:lnTo>
                    <a:lnTo>
                      <a:pt x="880" y="2353"/>
                    </a:lnTo>
                    <a:lnTo>
                      <a:pt x="883" y="2348"/>
                    </a:lnTo>
                    <a:lnTo>
                      <a:pt x="881" y="2345"/>
                    </a:lnTo>
                    <a:lnTo>
                      <a:pt x="876" y="2336"/>
                    </a:lnTo>
                    <a:lnTo>
                      <a:pt x="868" y="2333"/>
                    </a:lnTo>
                    <a:lnTo>
                      <a:pt x="863" y="2327"/>
                    </a:lnTo>
                    <a:lnTo>
                      <a:pt x="860" y="2322"/>
                    </a:lnTo>
                    <a:lnTo>
                      <a:pt x="859" y="2317"/>
                    </a:lnTo>
                    <a:lnTo>
                      <a:pt x="854" y="2310"/>
                    </a:lnTo>
                    <a:lnTo>
                      <a:pt x="854" y="2307"/>
                    </a:lnTo>
                    <a:lnTo>
                      <a:pt x="854" y="2305"/>
                    </a:lnTo>
                    <a:lnTo>
                      <a:pt x="863" y="2304"/>
                    </a:lnTo>
                    <a:lnTo>
                      <a:pt x="864" y="2300"/>
                    </a:lnTo>
                    <a:lnTo>
                      <a:pt x="862" y="2296"/>
                    </a:lnTo>
                    <a:lnTo>
                      <a:pt x="856" y="2295"/>
                    </a:lnTo>
                    <a:lnTo>
                      <a:pt x="853" y="2292"/>
                    </a:lnTo>
                    <a:lnTo>
                      <a:pt x="852" y="2287"/>
                    </a:lnTo>
                    <a:lnTo>
                      <a:pt x="848" y="2283"/>
                    </a:lnTo>
                    <a:lnTo>
                      <a:pt x="847" y="2277"/>
                    </a:lnTo>
                    <a:lnTo>
                      <a:pt x="850" y="2265"/>
                    </a:lnTo>
                    <a:lnTo>
                      <a:pt x="849" y="2253"/>
                    </a:lnTo>
                    <a:lnTo>
                      <a:pt x="852" y="2247"/>
                    </a:lnTo>
                    <a:lnTo>
                      <a:pt x="857" y="2241"/>
                    </a:lnTo>
                    <a:lnTo>
                      <a:pt x="855" y="2234"/>
                    </a:lnTo>
                    <a:lnTo>
                      <a:pt x="858" y="2230"/>
                    </a:lnTo>
                    <a:lnTo>
                      <a:pt x="862" y="2229"/>
                    </a:lnTo>
                    <a:lnTo>
                      <a:pt x="862" y="2220"/>
                    </a:lnTo>
                    <a:lnTo>
                      <a:pt x="864" y="2213"/>
                    </a:lnTo>
                    <a:lnTo>
                      <a:pt x="869" y="2210"/>
                    </a:lnTo>
                    <a:lnTo>
                      <a:pt x="874" y="2210"/>
                    </a:lnTo>
                    <a:lnTo>
                      <a:pt x="880" y="2216"/>
                    </a:lnTo>
                    <a:lnTo>
                      <a:pt x="883" y="2221"/>
                    </a:lnTo>
                    <a:lnTo>
                      <a:pt x="885" y="2223"/>
                    </a:lnTo>
                    <a:lnTo>
                      <a:pt x="894" y="2222"/>
                    </a:lnTo>
                    <a:lnTo>
                      <a:pt x="897" y="2219"/>
                    </a:lnTo>
                    <a:lnTo>
                      <a:pt x="894" y="2214"/>
                    </a:lnTo>
                    <a:lnTo>
                      <a:pt x="891" y="2213"/>
                    </a:lnTo>
                    <a:lnTo>
                      <a:pt x="887" y="2207"/>
                    </a:lnTo>
                    <a:lnTo>
                      <a:pt x="887" y="2198"/>
                    </a:lnTo>
                    <a:lnTo>
                      <a:pt x="888" y="2196"/>
                    </a:lnTo>
                    <a:lnTo>
                      <a:pt x="890" y="2193"/>
                    </a:lnTo>
                    <a:lnTo>
                      <a:pt x="884" y="2189"/>
                    </a:lnTo>
                    <a:lnTo>
                      <a:pt x="883" y="2184"/>
                    </a:lnTo>
                    <a:lnTo>
                      <a:pt x="887" y="2179"/>
                    </a:lnTo>
                    <a:lnTo>
                      <a:pt x="891" y="2181"/>
                    </a:lnTo>
                    <a:lnTo>
                      <a:pt x="895" y="2181"/>
                    </a:lnTo>
                    <a:lnTo>
                      <a:pt x="896" y="2180"/>
                    </a:lnTo>
                    <a:lnTo>
                      <a:pt x="896" y="2176"/>
                    </a:lnTo>
                    <a:lnTo>
                      <a:pt x="893" y="2173"/>
                    </a:lnTo>
                    <a:lnTo>
                      <a:pt x="886" y="2169"/>
                    </a:lnTo>
                    <a:lnTo>
                      <a:pt x="884" y="2165"/>
                    </a:lnTo>
                    <a:lnTo>
                      <a:pt x="884" y="2161"/>
                    </a:lnTo>
                    <a:lnTo>
                      <a:pt x="888" y="2157"/>
                    </a:lnTo>
                    <a:lnTo>
                      <a:pt x="893" y="2153"/>
                    </a:lnTo>
                    <a:lnTo>
                      <a:pt x="897" y="2151"/>
                    </a:lnTo>
                    <a:lnTo>
                      <a:pt x="902" y="2149"/>
                    </a:lnTo>
                    <a:lnTo>
                      <a:pt x="904" y="2147"/>
                    </a:lnTo>
                    <a:lnTo>
                      <a:pt x="902" y="2144"/>
                    </a:lnTo>
                    <a:lnTo>
                      <a:pt x="899" y="2142"/>
                    </a:lnTo>
                    <a:lnTo>
                      <a:pt x="895" y="2132"/>
                    </a:lnTo>
                    <a:lnTo>
                      <a:pt x="884" y="2124"/>
                    </a:lnTo>
                    <a:lnTo>
                      <a:pt x="881" y="2120"/>
                    </a:lnTo>
                    <a:lnTo>
                      <a:pt x="884" y="2111"/>
                    </a:lnTo>
                    <a:lnTo>
                      <a:pt x="881" y="2108"/>
                    </a:lnTo>
                    <a:lnTo>
                      <a:pt x="877" y="2107"/>
                    </a:lnTo>
                    <a:lnTo>
                      <a:pt x="875" y="2105"/>
                    </a:lnTo>
                    <a:lnTo>
                      <a:pt x="874" y="2096"/>
                    </a:lnTo>
                    <a:lnTo>
                      <a:pt x="871" y="2095"/>
                    </a:lnTo>
                    <a:lnTo>
                      <a:pt x="874" y="2088"/>
                    </a:lnTo>
                    <a:lnTo>
                      <a:pt x="874" y="2082"/>
                    </a:lnTo>
                    <a:lnTo>
                      <a:pt x="874" y="2078"/>
                    </a:lnTo>
                    <a:lnTo>
                      <a:pt x="883" y="2076"/>
                    </a:lnTo>
                    <a:lnTo>
                      <a:pt x="889" y="2070"/>
                    </a:lnTo>
                    <a:lnTo>
                      <a:pt x="898" y="2068"/>
                    </a:lnTo>
                    <a:lnTo>
                      <a:pt x="901" y="2060"/>
                    </a:lnTo>
                    <a:lnTo>
                      <a:pt x="908" y="2051"/>
                    </a:lnTo>
                    <a:lnTo>
                      <a:pt x="919" y="2041"/>
                    </a:lnTo>
                    <a:lnTo>
                      <a:pt x="926" y="2030"/>
                    </a:lnTo>
                    <a:lnTo>
                      <a:pt x="926" y="2028"/>
                    </a:lnTo>
                    <a:lnTo>
                      <a:pt x="922" y="2027"/>
                    </a:lnTo>
                    <a:lnTo>
                      <a:pt x="920" y="2020"/>
                    </a:lnTo>
                    <a:lnTo>
                      <a:pt x="920" y="2013"/>
                    </a:lnTo>
                    <a:lnTo>
                      <a:pt x="918" y="2009"/>
                    </a:lnTo>
                    <a:lnTo>
                      <a:pt x="918" y="2007"/>
                    </a:lnTo>
                    <a:lnTo>
                      <a:pt x="918" y="2005"/>
                    </a:lnTo>
                    <a:lnTo>
                      <a:pt x="922" y="2000"/>
                    </a:lnTo>
                    <a:lnTo>
                      <a:pt x="922" y="1996"/>
                    </a:lnTo>
                    <a:lnTo>
                      <a:pt x="920" y="1992"/>
                    </a:lnTo>
                    <a:lnTo>
                      <a:pt x="921" y="1991"/>
                    </a:lnTo>
                    <a:lnTo>
                      <a:pt x="927" y="1985"/>
                    </a:lnTo>
                    <a:lnTo>
                      <a:pt x="928" y="1982"/>
                    </a:lnTo>
                    <a:lnTo>
                      <a:pt x="925" y="1977"/>
                    </a:lnTo>
                    <a:lnTo>
                      <a:pt x="916" y="1972"/>
                    </a:lnTo>
                    <a:lnTo>
                      <a:pt x="921" y="1963"/>
                    </a:lnTo>
                    <a:lnTo>
                      <a:pt x="925" y="1962"/>
                    </a:lnTo>
                    <a:lnTo>
                      <a:pt x="925" y="1957"/>
                    </a:lnTo>
                    <a:lnTo>
                      <a:pt x="929" y="1945"/>
                    </a:lnTo>
                    <a:lnTo>
                      <a:pt x="930" y="1935"/>
                    </a:lnTo>
                    <a:lnTo>
                      <a:pt x="935" y="1934"/>
                    </a:lnTo>
                    <a:lnTo>
                      <a:pt x="937" y="1926"/>
                    </a:lnTo>
                    <a:lnTo>
                      <a:pt x="936" y="1913"/>
                    </a:lnTo>
                    <a:lnTo>
                      <a:pt x="931" y="1910"/>
                    </a:lnTo>
                    <a:lnTo>
                      <a:pt x="930" y="1906"/>
                    </a:lnTo>
                    <a:lnTo>
                      <a:pt x="932" y="1899"/>
                    </a:lnTo>
                    <a:lnTo>
                      <a:pt x="939" y="1895"/>
                    </a:lnTo>
                    <a:lnTo>
                      <a:pt x="935" y="1890"/>
                    </a:lnTo>
                    <a:lnTo>
                      <a:pt x="935" y="1880"/>
                    </a:lnTo>
                    <a:lnTo>
                      <a:pt x="932" y="1878"/>
                    </a:lnTo>
                    <a:lnTo>
                      <a:pt x="932" y="1875"/>
                    </a:lnTo>
                    <a:lnTo>
                      <a:pt x="938" y="1869"/>
                    </a:lnTo>
                    <a:lnTo>
                      <a:pt x="941" y="1869"/>
                    </a:lnTo>
                    <a:lnTo>
                      <a:pt x="945" y="1870"/>
                    </a:lnTo>
                    <a:lnTo>
                      <a:pt x="950" y="1867"/>
                    </a:lnTo>
                    <a:lnTo>
                      <a:pt x="951" y="1852"/>
                    </a:lnTo>
                    <a:lnTo>
                      <a:pt x="958" y="1842"/>
                    </a:lnTo>
                    <a:lnTo>
                      <a:pt x="964" y="1840"/>
                    </a:lnTo>
                    <a:lnTo>
                      <a:pt x="970" y="1843"/>
                    </a:lnTo>
                    <a:lnTo>
                      <a:pt x="972" y="1843"/>
                    </a:lnTo>
                    <a:lnTo>
                      <a:pt x="974" y="1839"/>
                    </a:lnTo>
                    <a:lnTo>
                      <a:pt x="974" y="1833"/>
                    </a:lnTo>
                    <a:lnTo>
                      <a:pt x="972" y="1829"/>
                    </a:lnTo>
                    <a:lnTo>
                      <a:pt x="958" y="1813"/>
                    </a:lnTo>
                    <a:lnTo>
                      <a:pt x="955" y="1809"/>
                    </a:lnTo>
                    <a:lnTo>
                      <a:pt x="955" y="1805"/>
                    </a:lnTo>
                    <a:lnTo>
                      <a:pt x="956" y="1798"/>
                    </a:lnTo>
                    <a:lnTo>
                      <a:pt x="959" y="1795"/>
                    </a:lnTo>
                    <a:lnTo>
                      <a:pt x="967" y="1791"/>
                    </a:lnTo>
                    <a:lnTo>
                      <a:pt x="972" y="1784"/>
                    </a:lnTo>
                    <a:lnTo>
                      <a:pt x="978" y="1780"/>
                    </a:lnTo>
                    <a:lnTo>
                      <a:pt x="997" y="1779"/>
                    </a:lnTo>
                    <a:lnTo>
                      <a:pt x="1004" y="1774"/>
                    </a:lnTo>
                    <a:lnTo>
                      <a:pt x="1008" y="1774"/>
                    </a:lnTo>
                    <a:lnTo>
                      <a:pt x="1014" y="1770"/>
                    </a:lnTo>
                    <a:lnTo>
                      <a:pt x="1016" y="1765"/>
                    </a:lnTo>
                    <a:lnTo>
                      <a:pt x="1026" y="1753"/>
                    </a:lnTo>
                    <a:lnTo>
                      <a:pt x="1033" y="1751"/>
                    </a:lnTo>
                    <a:lnTo>
                      <a:pt x="1036" y="1750"/>
                    </a:lnTo>
                    <a:lnTo>
                      <a:pt x="1038" y="1743"/>
                    </a:lnTo>
                    <a:lnTo>
                      <a:pt x="1034" y="1738"/>
                    </a:lnTo>
                    <a:lnTo>
                      <a:pt x="1035" y="1734"/>
                    </a:lnTo>
                    <a:lnTo>
                      <a:pt x="1038" y="1728"/>
                    </a:lnTo>
                    <a:lnTo>
                      <a:pt x="1041" y="1723"/>
                    </a:lnTo>
                    <a:lnTo>
                      <a:pt x="1045" y="1719"/>
                    </a:lnTo>
                    <a:lnTo>
                      <a:pt x="1045" y="1716"/>
                    </a:lnTo>
                    <a:lnTo>
                      <a:pt x="1051" y="1712"/>
                    </a:lnTo>
                    <a:lnTo>
                      <a:pt x="1052" y="1707"/>
                    </a:lnTo>
                    <a:lnTo>
                      <a:pt x="1055" y="1704"/>
                    </a:lnTo>
                    <a:lnTo>
                      <a:pt x="1064" y="1697"/>
                    </a:lnTo>
                    <a:lnTo>
                      <a:pt x="1071" y="1693"/>
                    </a:lnTo>
                    <a:lnTo>
                      <a:pt x="1074" y="1687"/>
                    </a:lnTo>
                    <a:lnTo>
                      <a:pt x="1077" y="1686"/>
                    </a:lnTo>
                    <a:lnTo>
                      <a:pt x="1078" y="1682"/>
                    </a:lnTo>
                    <a:lnTo>
                      <a:pt x="1078" y="1676"/>
                    </a:lnTo>
                    <a:lnTo>
                      <a:pt x="1075" y="1670"/>
                    </a:lnTo>
                    <a:lnTo>
                      <a:pt x="1069" y="1658"/>
                    </a:lnTo>
                    <a:lnTo>
                      <a:pt x="1060" y="1660"/>
                    </a:lnTo>
                    <a:lnTo>
                      <a:pt x="1054" y="1664"/>
                    </a:lnTo>
                    <a:lnTo>
                      <a:pt x="1043" y="1658"/>
                    </a:lnTo>
                    <a:lnTo>
                      <a:pt x="1042" y="1652"/>
                    </a:lnTo>
                    <a:lnTo>
                      <a:pt x="1045" y="1648"/>
                    </a:lnTo>
                    <a:lnTo>
                      <a:pt x="1045" y="1644"/>
                    </a:lnTo>
                    <a:lnTo>
                      <a:pt x="1044" y="1641"/>
                    </a:lnTo>
                    <a:lnTo>
                      <a:pt x="1041" y="1639"/>
                    </a:lnTo>
                    <a:lnTo>
                      <a:pt x="1040" y="1636"/>
                    </a:lnTo>
                    <a:lnTo>
                      <a:pt x="1040" y="1631"/>
                    </a:lnTo>
                    <a:lnTo>
                      <a:pt x="1041" y="1624"/>
                    </a:lnTo>
                    <a:lnTo>
                      <a:pt x="1042" y="1620"/>
                    </a:lnTo>
                    <a:lnTo>
                      <a:pt x="1045" y="1617"/>
                    </a:lnTo>
                    <a:lnTo>
                      <a:pt x="1050" y="1609"/>
                    </a:lnTo>
                    <a:lnTo>
                      <a:pt x="1054" y="1603"/>
                    </a:lnTo>
                    <a:lnTo>
                      <a:pt x="1056" y="1595"/>
                    </a:lnTo>
                    <a:lnTo>
                      <a:pt x="1061" y="1590"/>
                    </a:lnTo>
                    <a:lnTo>
                      <a:pt x="1066" y="1585"/>
                    </a:lnTo>
                    <a:lnTo>
                      <a:pt x="1069" y="1581"/>
                    </a:lnTo>
                    <a:lnTo>
                      <a:pt x="1073" y="1577"/>
                    </a:lnTo>
                    <a:lnTo>
                      <a:pt x="1078" y="1565"/>
                    </a:lnTo>
                    <a:lnTo>
                      <a:pt x="1082" y="1562"/>
                    </a:lnTo>
                    <a:lnTo>
                      <a:pt x="1085" y="1561"/>
                    </a:lnTo>
                    <a:lnTo>
                      <a:pt x="1088" y="1561"/>
                    </a:lnTo>
                    <a:lnTo>
                      <a:pt x="1096" y="1570"/>
                    </a:lnTo>
                    <a:lnTo>
                      <a:pt x="1105" y="1574"/>
                    </a:lnTo>
                    <a:lnTo>
                      <a:pt x="1113" y="1568"/>
                    </a:lnTo>
                    <a:lnTo>
                      <a:pt x="1113" y="1558"/>
                    </a:lnTo>
                    <a:lnTo>
                      <a:pt x="1111" y="1553"/>
                    </a:lnTo>
                    <a:lnTo>
                      <a:pt x="1111" y="1549"/>
                    </a:lnTo>
                    <a:lnTo>
                      <a:pt x="1113" y="1544"/>
                    </a:lnTo>
                    <a:lnTo>
                      <a:pt x="1116" y="1541"/>
                    </a:lnTo>
                    <a:lnTo>
                      <a:pt x="1122" y="1527"/>
                    </a:lnTo>
                    <a:lnTo>
                      <a:pt x="1119" y="1526"/>
                    </a:lnTo>
                    <a:lnTo>
                      <a:pt x="1111" y="1526"/>
                    </a:lnTo>
                    <a:lnTo>
                      <a:pt x="1106" y="1522"/>
                    </a:lnTo>
                    <a:lnTo>
                      <a:pt x="1102" y="1513"/>
                    </a:lnTo>
                    <a:lnTo>
                      <a:pt x="1098" y="1509"/>
                    </a:lnTo>
                    <a:lnTo>
                      <a:pt x="1097" y="1505"/>
                    </a:lnTo>
                    <a:lnTo>
                      <a:pt x="1086" y="1492"/>
                    </a:lnTo>
                    <a:lnTo>
                      <a:pt x="1088" y="1482"/>
                    </a:lnTo>
                    <a:lnTo>
                      <a:pt x="1088" y="1476"/>
                    </a:lnTo>
                    <a:lnTo>
                      <a:pt x="1092" y="1465"/>
                    </a:lnTo>
                    <a:lnTo>
                      <a:pt x="1091" y="1461"/>
                    </a:lnTo>
                    <a:lnTo>
                      <a:pt x="1088" y="1456"/>
                    </a:lnTo>
                    <a:lnTo>
                      <a:pt x="1084" y="1454"/>
                    </a:lnTo>
                    <a:lnTo>
                      <a:pt x="1072" y="1441"/>
                    </a:lnTo>
                    <a:lnTo>
                      <a:pt x="1069" y="1433"/>
                    </a:lnTo>
                    <a:lnTo>
                      <a:pt x="1070" y="1428"/>
                    </a:lnTo>
                    <a:lnTo>
                      <a:pt x="1075" y="1423"/>
                    </a:lnTo>
                    <a:lnTo>
                      <a:pt x="1077" y="1417"/>
                    </a:lnTo>
                    <a:lnTo>
                      <a:pt x="1081" y="1415"/>
                    </a:lnTo>
                    <a:lnTo>
                      <a:pt x="1084" y="1408"/>
                    </a:lnTo>
                    <a:lnTo>
                      <a:pt x="1084" y="1406"/>
                    </a:lnTo>
                    <a:lnTo>
                      <a:pt x="1077" y="1392"/>
                    </a:lnTo>
                    <a:lnTo>
                      <a:pt x="1078" y="1386"/>
                    </a:lnTo>
                    <a:lnTo>
                      <a:pt x="1078" y="1377"/>
                    </a:lnTo>
                    <a:lnTo>
                      <a:pt x="1081" y="1370"/>
                    </a:lnTo>
                    <a:lnTo>
                      <a:pt x="1083" y="1368"/>
                    </a:lnTo>
                    <a:lnTo>
                      <a:pt x="1090" y="1361"/>
                    </a:lnTo>
                    <a:lnTo>
                      <a:pt x="1097" y="1354"/>
                    </a:lnTo>
                    <a:lnTo>
                      <a:pt x="1103" y="1341"/>
                    </a:lnTo>
                    <a:lnTo>
                      <a:pt x="1112" y="1329"/>
                    </a:lnTo>
                    <a:lnTo>
                      <a:pt x="1113" y="1324"/>
                    </a:lnTo>
                    <a:lnTo>
                      <a:pt x="1121" y="1314"/>
                    </a:lnTo>
                    <a:lnTo>
                      <a:pt x="1124" y="1313"/>
                    </a:lnTo>
                    <a:lnTo>
                      <a:pt x="1133" y="1306"/>
                    </a:lnTo>
                    <a:lnTo>
                      <a:pt x="1139" y="1305"/>
                    </a:lnTo>
                    <a:lnTo>
                      <a:pt x="1148" y="1309"/>
                    </a:lnTo>
                    <a:lnTo>
                      <a:pt x="1152" y="1302"/>
                    </a:lnTo>
                    <a:lnTo>
                      <a:pt x="1156" y="1298"/>
                    </a:lnTo>
                    <a:lnTo>
                      <a:pt x="1164" y="1296"/>
                    </a:lnTo>
                    <a:lnTo>
                      <a:pt x="1166" y="1294"/>
                    </a:lnTo>
                    <a:lnTo>
                      <a:pt x="1174" y="1293"/>
                    </a:lnTo>
                    <a:lnTo>
                      <a:pt x="1178" y="1296"/>
                    </a:lnTo>
                    <a:lnTo>
                      <a:pt x="1186" y="1295"/>
                    </a:lnTo>
                    <a:lnTo>
                      <a:pt x="1190" y="1290"/>
                    </a:lnTo>
                    <a:lnTo>
                      <a:pt x="1199" y="1283"/>
                    </a:lnTo>
                    <a:lnTo>
                      <a:pt x="1206" y="1283"/>
                    </a:lnTo>
                    <a:lnTo>
                      <a:pt x="1210" y="1287"/>
                    </a:lnTo>
                    <a:lnTo>
                      <a:pt x="1214" y="1285"/>
                    </a:lnTo>
                    <a:lnTo>
                      <a:pt x="1215" y="1284"/>
                    </a:lnTo>
                    <a:lnTo>
                      <a:pt x="1218" y="1275"/>
                    </a:lnTo>
                    <a:lnTo>
                      <a:pt x="1221" y="1271"/>
                    </a:lnTo>
                    <a:lnTo>
                      <a:pt x="1233" y="1261"/>
                    </a:lnTo>
                    <a:lnTo>
                      <a:pt x="1240" y="1260"/>
                    </a:lnTo>
                    <a:lnTo>
                      <a:pt x="1247" y="1254"/>
                    </a:lnTo>
                    <a:lnTo>
                      <a:pt x="1250" y="1250"/>
                    </a:lnTo>
                    <a:lnTo>
                      <a:pt x="1250" y="1248"/>
                    </a:lnTo>
                    <a:lnTo>
                      <a:pt x="1248" y="1242"/>
                    </a:lnTo>
                    <a:lnTo>
                      <a:pt x="1247" y="1233"/>
                    </a:lnTo>
                    <a:lnTo>
                      <a:pt x="1254" y="1220"/>
                    </a:lnTo>
                    <a:lnTo>
                      <a:pt x="1258" y="1218"/>
                    </a:lnTo>
                    <a:lnTo>
                      <a:pt x="1262" y="1207"/>
                    </a:lnTo>
                    <a:lnTo>
                      <a:pt x="1268" y="1203"/>
                    </a:lnTo>
                    <a:lnTo>
                      <a:pt x="1271" y="1201"/>
                    </a:lnTo>
                    <a:lnTo>
                      <a:pt x="1279" y="1191"/>
                    </a:lnTo>
                    <a:lnTo>
                      <a:pt x="1285" y="1174"/>
                    </a:lnTo>
                    <a:lnTo>
                      <a:pt x="1284" y="1164"/>
                    </a:lnTo>
                    <a:lnTo>
                      <a:pt x="1277" y="1161"/>
                    </a:lnTo>
                    <a:lnTo>
                      <a:pt x="1273" y="1156"/>
                    </a:lnTo>
                    <a:lnTo>
                      <a:pt x="1269" y="1154"/>
                    </a:lnTo>
                    <a:lnTo>
                      <a:pt x="1263" y="1154"/>
                    </a:lnTo>
                    <a:lnTo>
                      <a:pt x="1262" y="1151"/>
                    </a:lnTo>
                    <a:lnTo>
                      <a:pt x="1261" y="1143"/>
                    </a:lnTo>
                    <a:lnTo>
                      <a:pt x="1259" y="1138"/>
                    </a:lnTo>
                    <a:lnTo>
                      <a:pt x="1259" y="1136"/>
                    </a:lnTo>
                    <a:lnTo>
                      <a:pt x="1261" y="1127"/>
                    </a:lnTo>
                    <a:lnTo>
                      <a:pt x="1267" y="1119"/>
                    </a:lnTo>
                    <a:lnTo>
                      <a:pt x="1268" y="1117"/>
                    </a:lnTo>
                    <a:lnTo>
                      <a:pt x="1268" y="1109"/>
                    </a:lnTo>
                    <a:lnTo>
                      <a:pt x="1264" y="1101"/>
                    </a:lnTo>
                    <a:lnTo>
                      <a:pt x="1261" y="1098"/>
                    </a:lnTo>
                    <a:lnTo>
                      <a:pt x="1260" y="1096"/>
                    </a:lnTo>
                    <a:lnTo>
                      <a:pt x="1259" y="1088"/>
                    </a:lnTo>
                    <a:lnTo>
                      <a:pt x="1259" y="1083"/>
                    </a:lnTo>
                    <a:lnTo>
                      <a:pt x="1257" y="1076"/>
                    </a:lnTo>
                    <a:lnTo>
                      <a:pt x="1256" y="1068"/>
                    </a:lnTo>
                    <a:lnTo>
                      <a:pt x="1253" y="1062"/>
                    </a:lnTo>
                    <a:lnTo>
                      <a:pt x="1248" y="1055"/>
                    </a:lnTo>
                    <a:lnTo>
                      <a:pt x="1246" y="1054"/>
                    </a:lnTo>
                    <a:lnTo>
                      <a:pt x="1243" y="1055"/>
                    </a:lnTo>
                    <a:lnTo>
                      <a:pt x="1241" y="1061"/>
                    </a:lnTo>
                    <a:lnTo>
                      <a:pt x="1238" y="1064"/>
                    </a:lnTo>
                    <a:lnTo>
                      <a:pt x="1233" y="1063"/>
                    </a:lnTo>
                    <a:lnTo>
                      <a:pt x="1229" y="1062"/>
                    </a:lnTo>
                    <a:lnTo>
                      <a:pt x="1227" y="1058"/>
                    </a:lnTo>
                    <a:lnTo>
                      <a:pt x="1225" y="1055"/>
                    </a:lnTo>
                    <a:lnTo>
                      <a:pt x="1225" y="1052"/>
                    </a:lnTo>
                    <a:lnTo>
                      <a:pt x="1227" y="1044"/>
                    </a:lnTo>
                    <a:lnTo>
                      <a:pt x="1223" y="1039"/>
                    </a:lnTo>
                    <a:lnTo>
                      <a:pt x="1220" y="1036"/>
                    </a:lnTo>
                    <a:lnTo>
                      <a:pt x="1219" y="1029"/>
                    </a:lnTo>
                    <a:lnTo>
                      <a:pt x="1219" y="1025"/>
                    </a:lnTo>
                    <a:lnTo>
                      <a:pt x="1226" y="1013"/>
                    </a:lnTo>
                    <a:lnTo>
                      <a:pt x="1230" y="1011"/>
                    </a:lnTo>
                    <a:lnTo>
                      <a:pt x="1238" y="1011"/>
                    </a:lnTo>
                    <a:lnTo>
                      <a:pt x="1242" y="1019"/>
                    </a:lnTo>
                    <a:lnTo>
                      <a:pt x="1249" y="1025"/>
                    </a:lnTo>
                    <a:lnTo>
                      <a:pt x="1251" y="1026"/>
                    </a:lnTo>
                    <a:lnTo>
                      <a:pt x="1254" y="1023"/>
                    </a:lnTo>
                    <a:lnTo>
                      <a:pt x="1254" y="1019"/>
                    </a:lnTo>
                    <a:lnTo>
                      <a:pt x="1251" y="1012"/>
                    </a:lnTo>
                    <a:lnTo>
                      <a:pt x="1251" y="1008"/>
                    </a:lnTo>
                    <a:lnTo>
                      <a:pt x="1252" y="1004"/>
                    </a:lnTo>
                    <a:lnTo>
                      <a:pt x="1261" y="1000"/>
                    </a:lnTo>
                    <a:lnTo>
                      <a:pt x="1266" y="1000"/>
                    </a:lnTo>
                    <a:lnTo>
                      <a:pt x="1271" y="1001"/>
                    </a:lnTo>
                    <a:lnTo>
                      <a:pt x="1283" y="1000"/>
                    </a:lnTo>
                    <a:lnTo>
                      <a:pt x="1285" y="996"/>
                    </a:lnTo>
                    <a:lnTo>
                      <a:pt x="1287" y="988"/>
                    </a:lnTo>
                    <a:lnTo>
                      <a:pt x="1299" y="983"/>
                    </a:lnTo>
                    <a:lnTo>
                      <a:pt x="1306" y="978"/>
                    </a:lnTo>
                    <a:lnTo>
                      <a:pt x="1309" y="972"/>
                    </a:lnTo>
                    <a:lnTo>
                      <a:pt x="1310" y="965"/>
                    </a:lnTo>
                    <a:lnTo>
                      <a:pt x="1318" y="960"/>
                    </a:lnTo>
                    <a:lnTo>
                      <a:pt x="1316" y="939"/>
                    </a:lnTo>
                    <a:lnTo>
                      <a:pt x="1310" y="927"/>
                    </a:lnTo>
                    <a:lnTo>
                      <a:pt x="1309" y="918"/>
                    </a:lnTo>
                    <a:lnTo>
                      <a:pt x="1314" y="916"/>
                    </a:lnTo>
                    <a:lnTo>
                      <a:pt x="1320" y="907"/>
                    </a:lnTo>
                    <a:lnTo>
                      <a:pt x="1322" y="907"/>
                    </a:lnTo>
                    <a:lnTo>
                      <a:pt x="1325" y="909"/>
                    </a:lnTo>
                    <a:lnTo>
                      <a:pt x="1326" y="920"/>
                    </a:lnTo>
                    <a:lnTo>
                      <a:pt x="1331" y="922"/>
                    </a:lnTo>
                    <a:lnTo>
                      <a:pt x="1333" y="920"/>
                    </a:lnTo>
                    <a:lnTo>
                      <a:pt x="1337" y="910"/>
                    </a:lnTo>
                    <a:lnTo>
                      <a:pt x="1345" y="909"/>
                    </a:lnTo>
                    <a:lnTo>
                      <a:pt x="1354" y="902"/>
                    </a:lnTo>
                    <a:lnTo>
                      <a:pt x="1356" y="898"/>
                    </a:lnTo>
                    <a:lnTo>
                      <a:pt x="1366" y="886"/>
                    </a:lnTo>
                    <a:lnTo>
                      <a:pt x="1371" y="885"/>
                    </a:lnTo>
                    <a:lnTo>
                      <a:pt x="1374" y="886"/>
                    </a:lnTo>
                    <a:lnTo>
                      <a:pt x="1380" y="882"/>
                    </a:lnTo>
                    <a:lnTo>
                      <a:pt x="1388" y="863"/>
                    </a:lnTo>
                    <a:lnTo>
                      <a:pt x="1391" y="864"/>
                    </a:lnTo>
                    <a:lnTo>
                      <a:pt x="1394" y="866"/>
                    </a:lnTo>
                    <a:lnTo>
                      <a:pt x="1399" y="869"/>
                    </a:lnTo>
                    <a:lnTo>
                      <a:pt x="1405" y="878"/>
                    </a:lnTo>
                    <a:lnTo>
                      <a:pt x="1408" y="879"/>
                    </a:lnTo>
                    <a:lnTo>
                      <a:pt x="1413" y="884"/>
                    </a:lnTo>
                    <a:lnTo>
                      <a:pt x="1414" y="891"/>
                    </a:lnTo>
                    <a:lnTo>
                      <a:pt x="1423" y="908"/>
                    </a:lnTo>
                    <a:lnTo>
                      <a:pt x="1440" y="917"/>
                    </a:lnTo>
                    <a:lnTo>
                      <a:pt x="1450" y="926"/>
                    </a:lnTo>
                    <a:lnTo>
                      <a:pt x="1453" y="923"/>
                    </a:lnTo>
                    <a:lnTo>
                      <a:pt x="1458" y="923"/>
                    </a:lnTo>
                    <a:lnTo>
                      <a:pt x="1464" y="930"/>
                    </a:lnTo>
                    <a:lnTo>
                      <a:pt x="1468" y="933"/>
                    </a:lnTo>
                    <a:lnTo>
                      <a:pt x="1473" y="932"/>
                    </a:lnTo>
                    <a:lnTo>
                      <a:pt x="1476" y="929"/>
                    </a:lnTo>
                    <a:lnTo>
                      <a:pt x="1479" y="921"/>
                    </a:lnTo>
                    <a:lnTo>
                      <a:pt x="1484" y="918"/>
                    </a:lnTo>
                    <a:lnTo>
                      <a:pt x="1486" y="915"/>
                    </a:lnTo>
                    <a:lnTo>
                      <a:pt x="1485" y="902"/>
                    </a:lnTo>
                    <a:lnTo>
                      <a:pt x="1488" y="892"/>
                    </a:lnTo>
                    <a:lnTo>
                      <a:pt x="1496" y="881"/>
                    </a:lnTo>
                    <a:lnTo>
                      <a:pt x="1505" y="875"/>
                    </a:lnTo>
                    <a:lnTo>
                      <a:pt x="1507" y="871"/>
                    </a:lnTo>
                    <a:lnTo>
                      <a:pt x="1510" y="870"/>
                    </a:lnTo>
                    <a:lnTo>
                      <a:pt x="1515" y="871"/>
                    </a:lnTo>
                    <a:lnTo>
                      <a:pt x="1517" y="869"/>
                    </a:lnTo>
                    <a:lnTo>
                      <a:pt x="1525" y="869"/>
                    </a:lnTo>
                    <a:lnTo>
                      <a:pt x="1538" y="857"/>
                    </a:lnTo>
                    <a:lnTo>
                      <a:pt x="1542" y="856"/>
                    </a:lnTo>
                    <a:lnTo>
                      <a:pt x="1549" y="859"/>
                    </a:lnTo>
                    <a:lnTo>
                      <a:pt x="1553" y="855"/>
                    </a:lnTo>
                    <a:lnTo>
                      <a:pt x="1557" y="848"/>
                    </a:lnTo>
                    <a:lnTo>
                      <a:pt x="1562" y="849"/>
                    </a:lnTo>
                    <a:lnTo>
                      <a:pt x="1564" y="847"/>
                    </a:lnTo>
                    <a:lnTo>
                      <a:pt x="1571" y="847"/>
                    </a:lnTo>
                    <a:lnTo>
                      <a:pt x="1578" y="850"/>
                    </a:lnTo>
                    <a:lnTo>
                      <a:pt x="1583" y="850"/>
                    </a:lnTo>
                    <a:lnTo>
                      <a:pt x="1588" y="854"/>
                    </a:lnTo>
                    <a:lnTo>
                      <a:pt x="1591" y="854"/>
                    </a:lnTo>
                    <a:lnTo>
                      <a:pt x="1592" y="850"/>
                    </a:lnTo>
                    <a:lnTo>
                      <a:pt x="1590" y="844"/>
                    </a:lnTo>
                    <a:lnTo>
                      <a:pt x="1591" y="839"/>
                    </a:lnTo>
                    <a:lnTo>
                      <a:pt x="1591" y="834"/>
                    </a:lnTo>
                    <a:lnTo>
                      <a:pt x="1593" y="832"/>
                    </a:lnTo>
                    <a:lnTo>
                      <a:pt x="1599" y="829"/>
                    </a:lnTo>
                    <a:lnTo>
                      <a:pt x="1601" y="826"/>
                    </a:lnTo>
                    <a:lnTo>
                      <a:pt x="1599" y="820"/>
                    </a:lnTo>
                    <a:lnTo>
                      <a:pt x="1602" y="814"/>
                    </a:lnTo>
                    <a:lnTo>
                      <a:pt x="1609" y="811"/>
                    </a:lnTo>
                    <a:lnTo>
                      <a:pt x="1621" y="813"/>
                    </a:lnTo>
                    <a:lnTo>
                      <a:pt x="1627" y="808"/>
                    </a:lnTo>
                    <a:lnTo>
                      <a:pt x="1633" y="807"/>
                    </a:lnTo>
                    <a:lnTo>
                      <a:pt x="1637" y="804"/>
                    </a:lnTo>
                    <a:lnTo>
                      <a:pt x="1643" y="795"/>
                    </a:lnTo>
                    <a:lnTo>
                      <a:pt x="1646" y="797"/>
                    </a:lnTo>
                    <a:lnTo>
                      <a:pt x="1650" y="797"/>
                    </a:lnTo>
                    <a:lnTo>
                      <a:pt x="1653" y="794"/>
                    </a:lnTo>
                    <a:lnTo>
                      <a:pt x="1662" y="794"/>
                    </a:lnTo>
                    <a:lnTo>
                      <a:pt x="1666" y="791"/>
                    </a:lnTo>
                    <a:lnTo>
                      <a:pt x="1672" y="793"/>
                    </a:lnTo>
                    <a:lnTo>
                      <a:pt x="1676" y="789"/>
                    </a:lnTo>
                    <a:lnTo>
                      <a:pt x="1680" y="781"/>
                    </a:lnTo>
                    <a:lnTo>
                      <a:pt x="1682" y="774"/>
                    </a:lnTo>
                    <a:lnTo>
                      <a:pt x="1680" y="766"/>
                    </a:lnTo>
                    <a:lnTo>
                      <a:pt x="1684" y="757"/>
                    </a:lnTo>
                    <a:lnTo>
                      <a:pt x="1683" y="750"/>
                    </a:lnTo>
                    <a:lnTo>
                      <a:pt x="1681" y="747"/>
                    </a:lnTo>
                    <a:lnTo>
                      <a:pt x="1670" y="749"/>
                    </a:lnTo>
                    <a:lnTo>
                      <a:pt x="1666" y="742"/>
                    </a:lnTo>
                    <a:lnTo>
                      <a:pt x="1662" y="740"/>
                    </a:lnTo>
                    <a:lnTo>
                      <a:pt x="1662" y="739"/>
                    </a:lnTo>
                    <a:lnTo>
                      <a:pt x="1677" y="719"/>
                    </a:lnTo>
                    <a:lnTo>
                      <a:pt x="1683" y="713"/>
                    </a:lnTo>
                    <a:lnTo>
                      <a:pt x="1691" y="711"/>
                    </a:lnTo>
                    <a:lnTo>
                      <a:pt x="1694" y="706"/>
                    </a:lnTo>
                    <a:lnTo>
                      <a:pt x="1699" y="701"/>
                    </a:lnTo>
                    <a:lnTo>
                      <a:pt x="1710" y="692"/>
                    </a:lnTo>
                    <a:lnTo>
                      <a:pt x="1714" y="688"/>
                    </a:lnTo>
                    <a:lnTo>
                      <a:pt x="1716" y="681"/>
                    </a:lnTo>
                    <a:lnTo>
                      <a:pt x="1715" y="679"/>
                    </a:lnTo>
                    <a:lnTo>
                      <a:pt x="1710" y="674"/>
                    </a:lnTo>
                    <a:lnTo>
                      <a:pt x="1708" y="670"/>
                    </a:lnTo>
                    <a:lnTo>
                      <a:pt x="1706" y="662"/>
                    </a:lnTo>
                    <a:lnTo>
                      <a:pt x="1702" y="659"/>
                    </a:lnTo>
                    <a:lnTo>
                      <a:pt x="1698" y="651"/>
                    </a:lnTo>
                    <a:lnTo>
                      <a:pt x="1701" y="643"/>
                    </a:lnTo>
                    <a:lnTo>
                      <a:pt x="1706" y="635"/>
                    </a:lnTo>
                    <a:lnTo>
                      <a:pt x="1707" y="630"/>
                    </a:lnTo>
                    <a:lnTo>
                      <a:pt x="1707" y="623"/>
                    </a:lnTo>
                    <a:lnTo>
                      <a:pt x="1706" y="621"/>
                    </a:lnTo>
                    <a:lnTo>
                      <a:pt x="1702" y="621"/>
                    </a:lnTo>
                    <a:lnTo>
                      <a:pt x="1696" y="618"/>
                    </a:lnTo>
                    <a:lnTo>
                      <a:pt x="1692" y="617"/>
                    </a:lnTo>
                    <a:lnTo>
                      <a:pt x="1688" y="613"/>
                    </a:lnTo>
                    <a:lnTo>
                      <a:pt x="1688" y="611"/>
                    </a:lnTo>
                    <a:lnTo>
                      <a:pt x="1693" y="605"/>
                    </a:lnTo>
                    <a:lnTo>
                      <a:pt x="1689" y="598"/>
                    </a:lnTo>
                    <a:lnTo>
                      <a:pt x="1684" y="587"/>
                    </a:lnTo>
                    <a:lnTo>
                      <a:pt x="1683" y="574"/>
                    </a:lnTo>
                    <a:lnTo>
                      <a:pt x="1687" y="565"/>
                    </a:lnTo>
                    <a:lnTo>
                      <a:pt x="1688" y="560"/>
                    </a:lnTo>
                    <a:lnTo>
                      <a:pt x="1682" y="553"/>
                    </a:lnTo>
                    <a:lnTo>
                      <a:pt x="1681" y="550"/>
                    </a:lnTo>
                    <a:lnTo>
                      <a:pt x="1685" y="545"/>
                    </a:lnTo>
                    <a:lnTo>
                      <a:pt x="1687" y="542"/>
                    </a:lnTo>
                    <a:lnTo>
                      <a:pt x="1687" y="539"/>
                    </a:lnTo>
                    <a:lnTo>
                      <a:pt x="1684" y="535"/>
                    </a:lnTo>
                    <a:lnTo>
                      <a:pt x="1680" y="532"/>
                    </a:lnTo>
                    <a:lnTo>
                      <a:pt x="1676" y="527"/>
                    </a:lnTo>
                    <a:lnTo>
                      <a:pt x="1673" y="515"/>
                    </a:lnTo>
                    <a:lnTo>
                      <a:pt x="1668" y="511"/>
                    </a:lnTo>
                    <a:lnTo>
                      <a:pt x="1667" y="506"/>
                    </a:lnTo>
                    <a:lnTo>
                      <a:pt x="1666" y="502"/>
                    </a:lnTo>
                    <a:lnTo>
                      <a:pt x="1665" y="494"/>
                    </a:lnTo>
                    <a:lnTo>
                      <a:pt x="1662" y="487"/>
                    </a:lnTo>
                    <a:lnTo>
                      <a:pt x="1660" y="484"/>
                    </a:lnTo>
                    <a:lnTo>
                      <a:pt x="1651" y="480"/>
                    </a:lnTo>
                    <a:lnTo>
                      <a:pt x="1646" y="481"/>
                    </a:lnTo>
                    <a:lnTo>
                      <a:pt x="1641" y="477"/>
                    </a:lnTo>
                    <a:lnTo>
                      <a:pt x="1634" y="474"/>
                    </a:lnTo>
                    <a:lnTo>
                      <a:pt x="1634" y="468"/>
                    </a:lnTo>
                    <a:lnTo>
                      <a:pt x="1627" y="456"/>
                    </a:lnTo>
                    <a:lnTo>
                      <a:pt x="1626" y="451"/>
                    </a:lnTo>
                    <a:lnTo>
                      <a:pt x="1622" y="442"/>
                    </a:lnTo>
                    <a:lnTo>
                      <a:pt x="1618" y="437"/>
                    </a:lnTo>
                    <a:lnTo>
                      <a:pt x="1610" y="439"/>
                    </a:lnTo>
                    <a:lnTo>
                      <a:pt x="1599" y="447"/>
                    </a:lnTo>
                    <a:lnTo>
                      <a:pt x="1596" y="446"/>
                    </a:lnTo>
                    <a:lnTo>
                      <a:pt x="1595" y="444"/>
                    </a:lnTo>
                    <a:lnTo>
                      <a:pt x="1603" y="433"/>
                    </a:lnTo>
                    <a:lnTo>
                      <a:pt x="1594" y="424"/>
                    </a:lnTo>
                    <a:lnTo>
                      <a:pt x="1592" y="420"/>
                    </a:lnTo>
                    <a:lnTo>
                      <a:pt x="1584" y="415"/>
                    </a:lnTo>
                    <a:lnTo>
                      <a:pt x="1583" y="415"/>
                    </a:lnTo>
                    <a:lnTo>
                      <a:pt x="1580" y="418"/>
                    </a:lnTo>
                    <a:lnTo>
                      <a:pt x="1578" y="415"/>
                    </a:lnTo>
                    <a:lnTo>
                      <a:pt x="1571" y="416"/>
                    </a:lnTo>
                    <a:lnTo>
                      <a:pt x="1568" y="414"/>
                    </a:lnTo>
                    <a:lnTo>
                      <a:pt x="1562" y="415"/>
                    </a:lnTo>
                    <a:lnTo>
                      <a:pt x="1558" y="413"/>
                    </a:lnTo>
                    <a:lnTo>
                      <a:pt x="1554" y="409"/>
                    </a:lnTo>
                    <a:lnTo>
                      <a:pt x="1554" y="404"/>
                    </a:lnTo>
                    <a:lnTo>
                      <a:pt x="1552" y="401"/>
                    </a:lnTo>
                    <a:lnTo>
                      <a:pt x="1546" y="392"/>
                    </a:lnTo>
                    <a:lnTo>
                      <a:pt x="1546" y="389"/>
                    </a:lnTo>
                    <a:lnTo>
                      <a:pt x="1546" y="383"/>
                    </a:lnTo>
                    <a:lnTo>
                      <a:pt x="1543" y="378"/>
                    </a:lnTo>
                    <a:lnTo>
                      <a:pt x="1540" y="377"/>
                    </a:lnTo>
                    <a:lnTo>
                      <a:pt x="1535" y="371"/>
                    </a:lnTo>
                    <a:lnTo>
                      <a:pt x="1537" y="363"/>
                    </a:lnTo>
                    <a:lnTo>
                      <a:pt x="1533" y="357"/>
                    </a:lnTo>
                    <a:lnTo>
                      <a:pt x="1535" y="349"/>
                    </a:lnTo>
                    <a:lnTo>
                      <a:pt x="1528" y="339"/>
                    </a:lnTo>
                    <a:lnTo>
                      <a:pt x="1529" y="336"/>
                    </a:lnTo>
                    <a:lnTo>
                      <a:pt x="1529" y="328"/>
                    </a:lnTo>
                    <a:lnTo>
                      <a:pt x="1530" y="326"/>
                    </a:lnTo>
                    <a:lnTo>
                      <a:pt x="1535" y="321"/>
                    </a:lnTo>
                    <a:lnTo>
                      <a:pt x="1539" y="319"/>
                    </a:lnTo>
                    <a:lnTo>
                      <a:pt x="1542" y="316"/>
                    </a:lnTo>
                    <a:lnTo>
                      <a:pt x="1541" y="291"/>
                    </a:lnTo>
                    <a:lnTo>
                      <a:pt x="1543" y="288"/>
                    </a:lnTo>
                    <a:lnTo>
                      <a:pt x="1548" y="290"/>
                    </a:lnTo>
                    <a:lnTo>
                      <a:pt x="1553" y="287"/>
                    </a:lnTo>
                    <a:lnTo>
                      <a:pt x="1559" y="289"/>
                    </a:lnTo>
                    <a:lnTo>
                      <a:pt x="1567" y="288"/>
                    </a:lnTo>
                    <a:lnTo>
                      <a:pt x="1572" y="284"/>
                    </a:lnTo>
                    <a:lnTo>
                      <a:pt x="1572" y="281"/>
                    </a:lnTo>
                    <a:lnTo>
                      <a:pt x="1571" y="277"/>
                    </a:lnTo>
                    <a:lnTo>
                      <a:pt x="1572" y="271"/>
                    </a:lnTo>
                    <a:lnTo>
                      <a:pt x="1584" y="258"/>
                    </a:lnTo>
                    <a:lnTo>
                      <a:pt x="1581" y="250"/>
                    </a:lnTo>
                    <a:lnTo>
                      <a:pt x="1580" y="247"/>
                    </a:lnTo>
                    <a:lnTo>
                      <a:pt x="1577" y="244"/>
                    </a:lnTo>
                    <a:lnTo>
                      <a:pt x="1573" y="239"/>
                    </a:lnTo>
                    <a:lnTo>
                      <a:pt x="1569" y="236"/>
                    </a:lnTo>
                    <a:close/>
                  </a:path>
                </a:pathLst>
              </a:custGeom>
              <a:solidFill>
                <a:srgbClr val="FF714F"/>
              </a:solidFill>
              <a:ln w="9525">
                <a:solidFill>
                  <a:schemeClr val="bg1"/>
                </a:solidFill>
                <a:round/>
                <a:headEnd/>
                <a:tailEnd/>
              </a:ln>
            </p:spPr>
            <p:txBody>
              <a:bodyPr/>
              <a:lstStyle/>
              <a:p>
                <a:endParaRPr lang="en-US"/>
              </a:p>
            </p:txBody>
          </p:sp>
          <p:sp>
            <p:nvSpPr>
              <p:cNvPr id="307" name="Freeform 111"/>
              <p:cNvSpPr>
                <a:spLocks/>
              </p:cNvSpPr>
              <p:nvPr/>
            </p:nvSpPr>
            <p:spPr bwMode="auto">
              <a:xfrm>
                <a:off x="3306763" y="3984625"/>
                <a:ext cx="808037" cy="531813"/>
              </a:xfrm>
              <a:custGeom>
                <a:avLst/>
                <a:gdLst>
                  <a:gd name="T0" fmla="*/ 2147483647 w 2686"/>
                  <a:gd name="T1" fmla="*/ 2147483647 h 1778"/>
                  <a:gd name="T2" fmla="*/ 2147483647 w 2686"/>
                  <a:gd name="T3" fmla="*/ 2147483647 h 1778"/>
                  <a:gd name="T4" fmla="*/ 2147483647 w 2686"/>
                  <a:gd name="T5" fmla="*/ 2147483647 h 1778"/>
                  <a:gd name="T6" fmla="*/ 2147483647 w 2686"/>
                  <a:gd name="T7" fmla="*/ 2147483647 h 1778"/>
                  <a:gd name="T8" fmla="*/ 2147483647 w 2686"/>
                  <a:gd name="T9" fmla="*/ 2147483647 h 1778"/>
                  <a:gd name="T10" fmla="*/ 2147483647 w 2686"/>
                  <a:gd name="T11" fmla="*/ 2147483647 h 1778"/>
                  <a:gd name="T12" fmla="*/ 2147483647 w 2686"/>
                  <a:gd name="T13" fmla="*/ 2147483647 h 1778"/>
                  <a:gd name="T14" fmla="*/ 2147483647 w 2686"/>
                  <a:gd name="T15" fmla="*/ 2147483647 h 1778"/>
                  <a:gd name="T16" fmla="*/ 2147483647 w 2686"/>
                  <a:gd name="T17" fmla="*/ 2147483647 h 1778"/>
                  <a:gd name="T18" fmla="*/ 2147483647 w 2686"/>
                  <a:gd name="T19" fmla="*/ 2147483647 h 1778"/>
                  <a:gd name="T20" fmla="*/ 2147483647 w 2686"/>
                  <a:gd name="T21" fmla="*/ 2147483647 h 1778"/>
                  <a:gd name="T22" fmla="*/ 2147483647 w 2686"/>
                  <a:gd name="T23" fmla="*/ 2147483647 h 1778"/>
                  <a:gd name="T24" fmla="*/ 2147483647 w 2686"/>
                  <a:gd name="T25" fmla="*/ 2147483647 h 1778"/>
                  <a:gd name="T26" fmla="*/ 2147483647 w 2686"/>
                  <a:gd name="T27" fmla="*/ 2147483647 h 1778"/>
                  <a:gd name="T28" fmla="*/ 2147483647 w 2686"/>
                  <a:gd name="T29" fmla="*/ 2147483647 h 1778"/>
                  <a:gd name="T30" fmla="*/ 2147483647 w 2686"/>
                  <a:gd name="T31" fmla="*/ 2147483647 h 1778"/>
                  <a:gd name="T32" fmla="*/ 2147483647 w 2686"/>
                  <a:gd name="T33" fmla="*/ 2147483647 h 1778"/>
                  <a:gd name="T34" fmla="*/ 2147483647 w 2686"/>
                  <a:gd name="T35" fmla="*/ 2147483647 h 1778"/>
                  <a:gd name="T36" fmla="*/ 2147483647 w 2686"/>
                  <a:gd name="T37" fmla="*/ 2147483647 h 1778"/>
                  <a:gd name="T38" fmla="*/ 2147483647 w 2686"/>
                  <a:gd name="T39" fmla="*/ 2147483647 h 1778"/>
                  <a:gd name="T40" fmla="*/ 2147483647 w 2686"/>
                  <a:gd name="T41" fmla="*/ 2147483647 h 1778"/>
                  <a:gd name="T42" fmla="*/ 2147483647 w 2686"/>
                  <a:gd name="T43" fmla="*/ 2147483647 h 1778"/>
                  <a:gd name="T44" fmla="*/ 2147483647 w 2686"/>
                  <a:gd name="T45" fmla="*/ 2147483647 h 1778"/>
                  <a:gd name="T46" fmla="*/ 2147483647 w 2686"/>
                  <a:gd name="T47" fmla="*/ 2147483647 h 1778"/>
                  <a:gd name="T48" fmla="*/ 2147483647 w 2686"/>
                  <a:gd name="T49" fmla="*/ 2147483647 h 1778"/>
                  <a:gd name="T50" fmla="*/ 2147483647 w 2686"/>
                  <a:gd name="T51" fmla="*/ 2147483647 h 1778"/>
                  <a:gd name="T52" fmla="*/ 2147483647 w 2686"/>
                  <a:gd name="T53" fmla="*/ 2147483647 h 1778"/>
                  <a:gd name="T54" fmla="*/ 2147483647 w 2686"/>
                  <a:gd name="T55" fmla="*/ 2147483647 h 1778"/>
                  <a:gd name="T56" fmla="*/ 2147483647 w 2686"/>
                  <a:gd name="T57" fmla="*/ 2147483647 h 1778"/>
                  <a:gd name="T58" fmla="*/ 2147483647 w 2686"/>
                  <a:gd name="T59" fmla="*/ 2147483647 h 1778"/>
                  <a:gd name="T60" fmla="*/ 2147483647 w 2686"/>
                  <a:gd name="T61" fmla="*/ 2147483647 h 1778"/>
                  <a:gd name="T62" fmla="*/ 2147483647 w 2686"/>
                  <a:gd name="T63" fmla="*/ 2147483647 h 1778"/>
                  <a:gd name="T64" fmla="*/ 2147483647 w 2686"/>
                  <a:gd name="T65" fmla="*/ 2147483647 h 1778"/>
                  <a:gd name="T66" fmla="*/ 2147483647 w 2686"/>
                  <a:gd name="T67" fmla="*/ 2147483647 h 1778"/>
                  <a:gd name="T68" fmla="*/ 2147483647 w 2686"/>
                  <a:gd name="T69" fmla="*/ 2147483647 h 1778"/>
                  <a:gd name="T70" fmla="*/ 2147483647 w 2686"/>
                  <a:gd name="T71" fmla="*/ 2147483647 h 1778"/>
                  <a:gd name="T72" fmla="*/ 2147483647 w 2686"/>
                  <a:gd name="T73" fmla="*/ 2147483647 h 1778"/>
                  <a:gd name="T74" fmla="*/ 2147483647 w 2686"/>
                  <a:gd name="T75" fmla="*/ 2147483647 h 1778"/>
                  <a:gd name="T76" fmla="*/ 2147483647 w 2686"/>
                  <a:gd name="T77" fmla="*/ 2147483647 h 1778"/>
                  <a:gd name="T78" fmla="*/ 2147483647 w 2686"/>
                  <a:gd name="T79" fmla="*/ 2147483647 h 1778"/>
                  <a:gd name="T80" fmla="*/ 2147483647 w 2686"/>
                  <a:gd name="T81" fmla="*/ 2147483647 h 1778"/>
                  <a:gd name="T82" fmla="*/ 2147483647 w 2686"/>
                  <a:gd name="T83" fmla="*/ 2147483647 h 1778"/>
                  <a:gd name="T84" fmla="*/ 2147483647 w 2686"/>
                  <a:gd name="T85" fmla="*/ 2147483647 h 1778"/>
                  <a:gd name="T86" fmla="*/ 2147483647 w 2686"/>
                  <a:gd name="T87" fmla="*/ 2147483647 h 1778"/>
                  <a:gd name="T88" fmla="*/ 2147483647 w 2686"/>
                  <a:gd name="T89" fmla="*/ 2147483647 h 1778"/>
                  <a:gd name="T90" fmla="*/ 2147483647 w 2686"/>
                  <a:gd name="T91" fmla="*/ 2147483647 h 1778"/>
                  <a:gd name="T92" fmla="*/ 2147483647 w 2686"/>
                  <a:gd name="T93" fmla="*/ 2147483647 h 1778"/>
                  <a:gd name="T94" fmla="*/ 2147483647 w 2686"/>
                  <a:gd name="T95" fmla="*/ 2147483647 h 1778"/>
                  <a:gd name="T96" fmla="*/ 2147483647 w 2686"/>
                  <a:gd name="T97" fmla="*/ 2147483647 h 1778"/>
                  <a:gd name="T98" fmla="*/ 2147483647 w 2686"/>
                  <a:gd name="T99" fmla="*/ 2147483647 h 1778"/>
                  <a:gd name="T100" fmla="*/ 2147483647 w 2686"/>
                  <a:gd name="T101" fmla="*/ 2147483647 h 1778"/>
                  <a:gd name="T102" fmla="*/ 2147483647 w 2686"/>
                  <a:gd name="T103" fmla="*/ 2147483647 h 1778"/>
                  <a:gd name="T104" fmla="*/ 2147483647 w 2686"/>
                  <a:gd name="T105" fmla="*/ 2147483647 h 1778"/>
                  <a:gd name="T106" fmla="*/ 2147483647 w 2686"/>
                  <a:gd name="T107" fmla="*/ 2147483647 h 1778"/>
                  <a:gd name="T108" fmla="*/ 2147483647 w 2686"/>
                  <a:gd name="T109" fmla="*/ 2147483647 h 1778"/>
                  <a:gd name="T110" fmla="*/ 2147483647 w 2686"/>
                  <a:gd name="T111" fmla="*/ 2147483647 h 1778"/>
                  <a:gd name="T112" fmla="*/ 2147483647 w 2686"/>
                  <a:gd name="T113" fmla="*/ 2147483647 h 1778"/>
                  <a:gd name="T114" fmla="*/ 2147483647 w 2686"/>
                  <a:gd name="T115" fmla="*/ 2147483647 h 1778"/>
                  <a:gd name="T116" fmla="*/ 2147483647 w 2686"/>
                  <a:gd name="T117" fmla="*/ 2147483647 h 1778"/>
                  <a:gd name="T118" fmla="*/ 2147483647 w 2686"/>
                  <a:gd name="T119" fmla="*/ 2147483647 h 1778"/>
                  <a:gd name="T120" fmla="*/ 2147483647 w 2686"/>
                  <a:gd name="T121" fmla="*/ 2147483647 h 1778"/>
                  <a:gd name="T122" fmla="*/ 2147483647 w 2686"/>
                  <a:gd name="T123" fmla="*/ 2147483647 h 17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6"/>
                  <a:gd name="T187" fmla="*/ 0 h 1778"/>
                  <a:gd name="T188" fmla="*/ 2686 w 2686"/>
                  <a:gd name="T189" fmla="*/ 1778 h 17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6" h="1778">
                    <a:moveTo>
                      <a:pt x="874" y="5"/>
                    </a:moveTo>
                    <a:lnTo>
                      <a:pt x="870" y="12"/>
                    </a:lnTo>
                    <a:lnTo>
                      <a:pt x="859" y="25"/>
                    </a:lnTo>
                    <a:lnTo>
                      <a:pt x="851" y="24"/>
                    </a:lnTo>
                    <a:lnTo>
                      <a:pt x="843" y="23"/>
                    </a:lnTo>
                    <a:lnTo>
                      <a:pt x="839" y="23"/>
                    </a:lnTo>
                    <a:lnTo>
                      <a:pt x="834" y="25"/>
                    </a:lnTo>
                    <a:lnTo>
                      <a:pt x="830" y="28"/>
                    </a:lnTo>
                    <a:lnTo>
                      <a:pt x="827" y="34"/>
                    </a:lnTo>
                    <a:lnTo>
                      <a:pt x="827" y="44"/>
                    </a:lnTo>
                    <a:lnTo>
                      <a:pt x="829" y="48"/>
                    </a:lnTo>
                    <a:lnTo>
                      <a:pt x="827" y="50"/>
                    </a:lnTo>
                    <a:lnTo>
                      <a:pt x="824" y="51"/>
                    </a:lnTo>
                    <a:lnTo>
                      <a:pt x="819" y="50"/>
                    </a:lnTo>
                    <a:lnTo>
                      <a:pt x="816" y="48"/>
                    </a:lnTo>
                    <a:lnTo>
                      <a:pt x="810" y="49"/>
                    </a:lnTo>
                    <a:lnTo>
                      <a:pt x="802" y="52"/>
                    </a:lnTo>
                    <a:lnTo>
                      <a:pt x="796" y="60"/>
                    </a:lnTo>
                    <a:lnTo>
                      <a:pt x="795" y="65"/>
                    </a:lnTo>
                    <a:lnTo>
                      <a:pt x="795" y="71"/>
                    </a:lnTo>
                    <a:lnTo>
                      <a:pt x="793" y="72"/>
                    </a:lnTo>
                    <a:lnTo>
                      <a:pt x="789" y="72"/>
                    </a:lnTo>
                    <a:lnTo>
                      <a:pt x="782" y="66"/>
                    </a:lnTo>
                    <a:lnTo>
                      <a:pt x="780" y="65"/>
                    </a:lnTo>
                    <a:lnTo>
                      <a:pt x="780" y="62"/>
                    </a:lnTo>
                    <a:lnTo>
                      <a:pt x="771" y="48"/>
                    </a:lnTo>
                    <a:lnTo>
                      <a:pt x="767" y="52"/>
                    </a:lnTo>
                    <a:lnTo>
                      <a:pt x="762" y="54"/>
                    </a:lnTo>
                    <a:lnTo>
                      <a:pt x="757" y="50"/>
                    </a:lnTo>
                    <a:lnTo>
                      <a:pt x="754" y="46"/>
                    </a:lnTo>
                    <a:lnTo>
                      <a:pt x="753" y="44"/>
                    </a:lnTo>
                    <a:lnTo>
                      <a:pt x="755" y="40"/>
                    </a:lnTo>
                    <a:lnTo>
                      <a:pt x="754" y="35"/>
                    </a:lnTo>
                    <a:lnTo>
                      <a:pt x="753" y="30"/>
                    </a:lnTo>
                    <a:lnTo>
                      <a:pt x="753" y="24"/>
                    </a:lnTo>
                    <a:lnTo>
                      <a:pt x="749" y="18"/>
                    </a:lnTo>
                    <a:lnTo>
                      <a:pt x="748" y="12"/>
                    </a:lnTo>
                    <a:lnTo>
                      <a:pt x="746" y="8"/>
                    </a:lnTo>
                    <a:lnTo>
                      <a:pt x="740" y="7"/>
                    </a:lnTo>
                    <a:lnTo>
                      <a:pt x="736" y="5"/>
                    </a:lnTo>
                    <a:lnTo>
                      <a:pt x="734" y="7"/>
                    </a:lnTo>
                    <a:lnTo>
                      <a:pt x="733" y="8"/>
                    </a:lnTo>
                    <a:lnTo>
                      <a:pt x="731" y="14"/>
                    </a:lnTo>
                    <a:lnTo>
                      <a:pt x="729" y="18"/>
                    </a:lnTo>
                    <a:lnTo>
                      <a:pt x="716" y="26"/>
                    </a:lnTo>
                    <a:lnTo>
                      <a:pt x="713" y="34"/>
                    </a:lnTo>
                    <a:lnTo>
                      <a:pt x="709" y="36"/>
                    </a:lnTo>
                    <a:lnTo>
                      <a:pt x="708" y="38"/>
                    </a:lnTo>
                    <a:lnTo>
                      <a:pt x="704" y="39"/>
                    </a:lnTo>
                    <a:lnTo>
                      <a:pt x="697" y="44"/>
                    </a:lnTo>
                    <a:lnTo>
                      <a:pt x="691" y="44"/>
                    </a:lnTo>
                    <a:lnTo>
                      <a:pt x="684" y="39"/>
                    </a:lnTo>
                    <a:lnTo>
                      <a:pt x="677" y="39"/>
                    </a:lnTo>
                    <a:lnTo>
                      <a:pt x="670" y="44"/>
                    </a:lnTo>
                    <a:lnTo>
                      <a:pt x="646" y="44"/>
                    </a:lnTo>
                    <a:lnTo>
                      <a:pt x="640" y="48"/>
                    </a:lnTo>
                    <a:lnTo>
                      <a:pt x="634" y="48"/>
                    </a:lnTo>
                    <a:lnTo>
                      <a:pt x="631" y="48"/>
                    </a:lnTo>
                    <a:lnTo>
                      <a:pt x="623" y="43"/>
                    </a:lnTo>
                    <a:lnTo>
                      <a:pt x="622" y="40"/>
                    </a:lnTo>
                    <a:lnTo>
                      <a:pt x="616" y="36"/>
                    </a:lnTo>
                    <a:lnTo>
                      <a:pt x="610" y="27"/>
                    </a:lnTo>
                    <a:lnTo>
                      <a:pt x="606" y="29"/>
                    </a:lnTo>
                    <a:lnTo>
                      <a:pt x="601" y="28"/>
                    </a:lnTo>
                    <a:lnTo>
                      <a:pt x="598" y="31"/>
                    </a:lnTo>
                    <a:lnTo>
                      <a:pt x="580" y="31"/>
                    </a:lnTo>
                    <a:lnTo>
                      <a:pt x="578" y="34"/>
                    </a:lnTo>
                    <a:lnTo>
                      <a:pt x="572" y="34"/>
                    </a:lnTo>
                    <a:lnTo>
                      <a:pt x="569" y="36"/>
                    </a:lnTo>
                    <a:lnTo>
                      <a:pt x="567" y="36"/>
                    </a:lnTo>
                    <a:lnTo>
                      <a:pt x="557" y="27"/>
                    </a:lnTo>
                    <a:lnTo>
                      <a:pt x="552" y="27"/>
                    </a:lnTo>
                    <a:lnTo>
                      <a:pt x="549" y="29"/>
                    </a:lnTo>
                    <a:lnTo>
                      <a:pt x="542" y="29"/>
                    </a:lnTo>
                    <a:lnTo>
                      <a:pt x="528" y="19"/>
                    </a:lnTo>
                    <a:lnTo>
                      <a:pt x="515" y="16"/>
                    </a:lnTo>
                    <a:lnTo>
                      <a:pt x="508" y="12"/>
                    </a:lnTo>
                    <a:lnTo>
                      <a:pt x="505" y="12"/>
                    </a:lnTo>
                    <a:lnTo>
                      <a:pt x="501" y="14"/>
                    </a:lnTo>
                    <a:lnTo>
                      <a:pt x="497" y="14"/>
                    </a:lnTo>
                    <a:lnTo>
                      <a:pt x="488" y="18"/>
                    </a:lnTo>
                    <a:lnTo>
                      <a:pt x="484" y="18"/>
                    </a:lnTo>
                    <a:lnTo>
                      <a:pt x="478" y="16"/>
                    </a:lnTo>
                    <a:lnTo>
                      <a:pt x="475" y="16"/>
                    </a:lnTo>
                    <a:lnTo>
                      <a:pt x="471" y="18"/>
                    </a:lnTo>
                    <a:lnTo>
                      <a:pt x="461" y="18"/>
                    </a:lnTo>
                    <a:lnTo>
                      <a:pt x="448" y="7"/>
                    </a:lnTo>
                    <a:lnTo>
                      <a:pt x="440" y="10"/>
                    </a:lnTo>
                    <a:lnTo>
                      <a:pt x="436" y="2"/>
                    </a:lnTo>
                    <a:lnTo>
                      <a:pt x="427" y="0"/>
                    </a:lnTo>
                    <a:lnTo>
                      <a:pt x="424" y="5"/>
                    </a:lnTo>
                    <a:lnTo>
                      <a:pt x="424" y="16"/>
                    </a:lnTo>
                    <a:lnTo>
                      <a:pt x="422" y="18"/>
                    </a:lnTo>
                    <a:lnTo>
                      <a:pt x="416" y="18"/>
                    </a:lnTo>
                    <a:lnTo>
                      <a:pt x="413" y="16"/>
                    </a:lnTo>
                    <a:lnTo>
                      <a:pt x="407" y="16"/>
                    </a:lnTo>
                    <a:lnTo>
                      <a:pt x="403" y="15"/>
                    </a:lnTo>
                    <a:lnTo>
                      <a:pt x="396" y="14"/>
                    </a:lnTo>
                    <a:lnTo>
                      <a:pt x="393" y="17"/>
                    </a:lnTo>
                    <a:lnTo>
                      <a:pt x="391" y="19"/>
                    </a:lnTo>
                    <a:lnTo>
                      <a:pt x="391" y="27"/>
                    </a:lnTo>
                    <a:lnTo>
                      <a:pt x="383" y="31"/>
                    </a:lnTo>
                    <a:lnTo>
                      <a:pt x="378" y="43"/>
                    </a:lnTo>
                    <a:lnTo>
                      <a:pt x="368" y="52"/>
                    </a:lnTo>
                    <a:lnTo>
                      <a:pt x="372" y="56"/>
                    </a:lnTo>
                    <a:lnTo>
                      <a:pt x="377" y="58"/>
                    </a:lnTo>
                    <a:lnTo>
                      <a:pt x="395" y="59"/>
                    </a:lnTo>
                    <a:lnTo>
                      <a:pt x="403" y="64"/>
                    </a:lnTo>
                    <a:lnTo>
                      <a:pt x="407" y="64"/>
                    </a:lnTo>
                    <a:lnTo>
                      <a:pt x="413" y="70"/>
                    </a:lnTo>
                    <a:lnTo>
                      <a:pt x="419" y="68"/>
                    </a:lnTo>
                    <a:lnTo>
                      <a:pt x="425" y="71"/>
                    </a:lnTo>
                    <a:lnTo>
                      <a:pt x="433" y="68"/>
                    </a:lnTo>
                    <a:lnTo>
                      <a:pt x="441" y="68"/>
                    </a:lnTo>
                    <a:lnTo>
                      <a:pt x="444" y="69"/>
                    </a:lnTo>
                    <a:lnTo>
                      <a:pt x="451" y="67"/>
                    </a:lnTo>
                    <a:lnTo>
                      <a:pt x="467" y="80"/>
                    </a:lnTo>
                    <a:lnTo>
                      <a:pt x="486" y="88"/>
                    </a:lnTo>
                    <a:lnTo>
                      <a:pt x="486" y="90"/>
                    </a:lnTo>
                    <a:lnTo>
                      <a:pt x="486" y="101"/>
                    </a:lnTo>
                    <a:lnTo>
                      <a:pt x="485" y="107"/>
                    </a:lnTo>
                    <a:lnTo>
                      <a:pt x="485" y="120"/>
                    </a:lnTo>
                    <a:lnTo>
                      <a:pt x="479" y="132"/>
                    </a:lnTo>
                    <a:lnTo>
                      <a:pt x="479" y="144"/>
                    </a:lnTo>
                    <a:lnTo>
                      <a:pt x="477" y="150"/>
                    </a:lnTo>
                    <a:lnTo>
                      <a:pt x="478" y="154"/>
                    </a:lnTo>
                    <a:lnTo>
                      <a:pt x="478" y="162"/>
                    </a:lnTo>
                    <a:lnTo>
                      <a:pt x="481" y="168"/>
                    </a:lnTo>
                    <a:lnTo>
                      <a:pt x="485" y="171"/>
                    </a:lnTo>
                    <a:lnTo>
                      <a:pt x="487" y="172"/>
                    </a:lnTo>
                    <a:lnTo>
                      <a:pt x="488" y="172"/>
                    </a:lnTo>
                    <a:lnTo>
                      <a:pt x="494" y="169"/>
                    </a:lnTo>
                    <a:lnTo>
                      <a:pt x="498" y="166"/>
                    </a:lnTo>
                    <a:lnTo>
                      <a:pt x="502" y="166"/>
                    </a:lnTo>
                    <a:lnTo>
                      <a:pt x="503" y="165"/>
                    </a:lnTo>
                    <a:lnTo>
                      <a:pt x="506" y="161"/>
                    </a:lnTo>
                    <a:lnTo>
                      <a:pt x="506" y="160"/>
                    </a:lnTo>
                    <a:lnTo>
                      <a:pt x="507" y="159"/>
                    </a:lnTo>
                    <a:lnTo>
                      <a:pt x="510" y="158"/>
                    </a:lnTo>
                    <a:lnTo>
                      <a:pt x="516" y="162"/>
                    </a:lnTo>
                    <a:lnTo>
                      <a:pt x="519" y="162"/>
                    </a:lnTo>
                    <a:lnTo>
                      <a:pt x="522" y="161"/>
                    </a:lnTo>
                    <a:lnTo>
                      <a:pt x="526" y="163"/>
                    </a:lnTo>
                    <a:lnTo>
                      <a:pt x="529" y="168"/>
                    </a:lnTo>
                    <a:lnTo>
                      <a:pt x="534" y="170"/>
                    </a:lnTo>
                    <a:lnTo>
                      <a:pt x="551" y="169"/>
                    </a:lnTo>
                    <a:lnTo>
                      <a:pt x="558" y="174"/>
                    </a:lnTo>
                    <a:lnTo>
                      <a:pt x="560" y="175"/>
                    </a:lnTo>
                    <a:lnTo>
                      <a:pt x="564" y="175"/>
                    </a:lnTo>
                    <a:lnTo>
                      <a:pt x="571" y="182"/>
                    </a:lnTo>
                    <a:lnTo>
                      <a:pt x="575" y="185"/>
                    </a:lnTo>
                    <a:lnTo>
                      <a:pt x="582" y="188"/>
                    </a:lnTo>
                    <a:lnTo>
                      <a:pt x="592" y="194"/>
                    </a:lnTo>
                    <a:lnTo>
                      <a:pt x="596" y="200"/>
                    </a:lnTo>
                    <a:lnTo>
                      <a:pt x="600" y="201"/>
                    </a:lnTo>
                    <a:lnTo>
                      <a:pt x="604" y="201"/>
                    </a:lnTo>
                    <a:lnTo>
                      <a:pt x="602" y="204"/>
                    </a:lnTo>
                    <a:lnTo>
                      <a:pt x="599" y="211"/>
                    </a:lnTo>
                    <a:lnTo>
                      <a:pt x="598" y="213"/>
                    </a:lnTo>
                    <a:lnTo>
                      <a:pt x="603" y="217"/>
                    </a:lnTo>
                    <a:lnTo>
                      <a:pt x="608" y="216"/>
                    </a:lnTo>
                    <a:lnTo>
                      <a:pt x="609" y="216"/>
                    </a:lnTo>
                    <a:lnTo>
                      <a:pt x="611" y="222"/>
                    </a:lnTo>
                    <a:lnTo>
                      <a:pt x="612" y="233"/>
                    </a:lnTo>
                    <a:lnTo>
                      <a:pt x="609" y="246"/>
                    </a:lnTo>
                    <a:lnTo>
                      <a:pt x="609" y="253"/>
                    </a:lnTo>
                    <a:lnTo>
                      <a:pt x="611" y="255"/>
                    </a:lnTo>
                    <a:lnTo>
                      <a:pt x="619" y="268"/>
                    </a:lnTo>
                    <a:lnTo>
                      <a:pt x="624" y="273"/>
                    </a:lnTo>
                    <a:lnTo>
                      <a:pt x="624" y="277"/>
                    </a:lnTo>
                    <a:lnTo>
                      <a:pt x="620" y="281"/>
                    </a:lnTo>
                    <a:lnTo>
                      <a:pt x="616" y="282"/>
                    </a:lnTo>
                    <a:lnTo>
                      <a:pt x="613" y="289"/>
                    </a:lnTo>
                    <a:lnTo>
                      <a:pt x="610" y="292"/>
                    </a:lnTo>
                    <a:lnTo>
                      <a:pt x="606" y="290"/>
                    </a:lnTo>
                    <a:lnTo>
                      <a:pt x="602" y="286"/>
                    </a:lnTo>
                    <a:lnTo>
                      <a:pt x="595" y="281"/>
                    </a:lnTo>
                    <a:lnTo>
                      <a:pt x="590" y="281"/>
                    </a:lnTo>
                    <a:lnTo>
                      <a:pt x="585" y="283"/>
                    </a:lnTo>
                    <a:lnTo>
                      <a:pt x="584" y="285"/>
                    </a:lnTo>
                    <a:lnTo>
                      <a:pt x="586" y="290"/>
                    </a:lnTo>
                    <a:lnTo>
                      <a:pt x="585" y="295"/>
                    </a:lnTo>
                    <a:lnTo>
                      <a:pt x="582" y="297"/>
                    </a:lnTo>
                    <a:lnTo>
                      <a:pt x="574" y="306"/>
                    </a:lnTo>
                    <a:lnTo>
                      <a:pt x="563" y="311"/>
                    </a:lnTo>
                    <a:lnTo>
                      <a:pt x="559" y="311"/>
                    </a:lnTo>
                    <a:lnTo>
                      <a:pt x="551" y="306"/>
                    </a:lnTo>
                    <a:lnTo>
                      <a:pt x="547" y="299"/>
                    </a:lnTo>
                    <a:lnTo>
                      <a:pt x="537" y="298"/>
                    </a:lnTo>
                    <a:lnTo>
                      <a:pt x="528" y="292"/>
                    </a:lnTo>
                    <a:lnTo>
                      <a:pt x="516" y="292"/>
                    </a:lnTo>
                    <a:lnTo>
                      <a:pt x="505" y="298"/>
                    </a:lnTo>
                    <a:lnTo>
                      <a:pt x="491" y="298"/>
                    </a:lnTo>
                    <a:lnTo>
                      <a:pt x="488" y="298"/>
                    </a:lnTo>
                    <a:lnTo>
                      <a:pt x="484" y="295"/>
                    </a:lnTo>
                    <a:lnTo>
                      <a:pt x="476" y="295"/>
                    </a:lnTo>
                    <a:lnTo>
                      <a:pt x="463" y="285"/>
                    </a:lnTo>
                    <a:lnTo>
                      <a:pt x="458" y="286"/>
                    </a:lnTo>
                    <a:lnTo>
                      <a:pt x="454" y="288"/>
                    </a:lnTo>
                    <a:lnTo>
                      <a:pt x="439" y="288"/>
                    </a:lnTo>
                    <a:lnTo>
                      <a:pt x="436" y="289"/>
                    </a:lnTo>
                    <a:lnTo>
                      <a:pt x="432" y="290"/>
                    </a:lnTo>
                    <a:lnTo>
                      <a:pt x="428" y="295"/>
                    </a:lnTo>
                    <a:lnTo>
                      <a:pt x="429" y="306"/>
                    </a:lnTo>
                    <a:lnTo>
                      <a:pt x="435" y="314"/>
                    </a:lnTo>
                    <a:lnTo>
                      <a:pt x="434" y="316"/>
                    </a:lnTo>
                    <a:lnTo>
                      <a:pt x="429" y="320"/>
                    </a:lnTo>
                    <a:lnTo>
                      <a:pt x="422" y="324"/>
                    </a:lnTo>
                    <a:lnTo>
                      <a:pt x="416" y="328"/>
                    </a:lnTo>
                    <a:lnTo>
                      <a:pt x="414" y="331"/>
                    </a:lnTo>
                    <a:lnTo>
                      <a:pt x="414" y="339"/>
                    </a:lnTo>
                    <a:lnTo>
                      <a:pt x="409" y="341"/>
                    </a:lnTo>
                    <a:lnTo>
                      <a:pt x="408" y="340"/>
                    </a:lnTo>
                    <a:lnTo>
                      <a:pt x="406" y="342"/>
                    </a:lnTo>
                    <a:lnTo>
                      <a:pt x="405" y="354"/>
                    </a:lnTo>
                    <a:lnTo>
                      <a:pt x="398" y="362"/>
                    </a:lnTo>
                    <a:lnTo>
                      <a:pt x="398" y="373"/>
                    </a:lnTo>
                    <a:lnTo>
                      <a:pt x="392" y="376"/>
                    </a:lnTo>
                    <a:lnTo>
                      <a:pt x="389" y="380"/>
                    </a:lnTo>
                    <a:lnTo>
                      <a:pt x="389" y="389"/>
                    </a:lnTo>
                    <a:lnTo>
                      <a:pt x="393" y="397"/>
                    </a:lnTo>
                    <a:lnTo>
                      <a:pt x="393" y="406"/>
                    </a:lnTo>
                    <a:lnTo>
                      <a:pt x="388" y="414"/>
                    </a:lnTo>
                    <a:lnTo>
                      <a:pt x="388" y="420"/>
                    </a:lnTo>
                    <a:lnTo>
                      <a:pt x="388" y="422"/>
                    </a:lnTo>
                    <a:lnTo>
                      <a:pt x="394" y="424"/>
                    </a:lnTo>
                    <a:lnTo>
                      <a:pt x="397" y="429"/>
                    </a:lnTo>
                    <a:lnTo>
                      <a:pt x="402" y="437"/>
                    </a:lnTo>
                    <a:lnTo>
                      <a:pt x="402" y="441"/>
                    </a:lnTo>
                    <a:lnTo>
                      <a:pt x="405" y="445"/>
                    </a:lnTo>
                    <a:lnTo>
                      <a:pt x="405" y="450"/>
                    </a:lnTo>
                    <a:lnTo>
                      <a:pt x="415" y="450"/>
                    </a:lnTo>
                    <a:lnTo>
                      <a:pt x="420" y="453"/>
                    </a:lnTo>
                    <a:lnTo>
                      <a:pt x="424" y="459"/>
                    </a:lnTo>
                    <a:lnTo>
                      <a:pt x="424" y="462"/>
                    </a:lnTo>
                    <a:lnTo>
                      <a:pt x="419" y="470"/>
                    </a:lnTo>
                    <a:lnTo>
                      <a:pt x="419" y="486"/>
                    </a:lnTo>
                    <a:lnTo>
                      <a:pt x="422" y="491"/>
                    </a:lnTo>
                    <a:lnTo>
                      <a:pt x="425" y="494"/>
                    </a:lnTo>
                    <a:lnTo>
                      <a:pt x="429" y="505"/>
                    </a:lnTo>
                    <a:lnTo>
                      <a:pt x="427" y="513"/>
                    </a:lnTo>
                    <a:lnTo>
                      <a:pt x="420" y="520"/>
                    </a:lnTo>
                    <a:lnTo>
                      <a:pt x="418" y="525"/>
                    </a:lnTo>
                    <a:lnTo>
                      <a:pt x="417" y="537"/>
                    </a:lnTo>
                    <a:lnTo>
                      <a:pt x="423" y="547"/>
                    </a:lnTo>
                    <a:lnTo>
                      <a:pt x="425" y="549"/>
                    </a:lnTo>
                    <a:lnTo>
                      <a:pt x="427" y="554"/>
                    </a:lnTo>
                    <a:lnTo>
                      <a:pt x="432" y="557"/>
                    </a:lnTo>
                    <a:lnTo>
                      <a:pt x="433" y="564"/>
                    </a:lnTo>
                    <a:lnTo>
                      <a:pt x="434" y="568"/>
                    </a:lnTo>
                    <a:lnTo>
                      <a:pt x="429" y="575"/>
                    </a:lnTo>
                    <a:lnTo>
                      <a:pt x="420" y="582"/>
                    </a:lnTo>
                    <a:lnTo>
                      <a:pt x="417" y="589"/>
                    </a:lnTo>
                    <a:lnTo>
                      <a:pt x="419" y="593"/>
                    </a:lnTo>
                    <a:lnTo>
                      <a:pt x="424" y="595"/>
                    </a:lnTo>
                    <a:lnTo>
                      <a:pt x="425" y="597"/>
                    </a:lnTo>
                    <a:lnTo>
                      <a:pt x="435" y="626"/>
                    </a:lnTo>
                    <a:lnTo>
                      <a:pt x="434" y="629"/>
                    </a:lnTo>
                    <a:lnTo>
                      <a:pt x="425" y="630"/>
                    </a:lnTo>
                    <a:lnTo>
                      <a:pt x="420" y="636"/>
                    </a:lnTo>
                    <a:lnTo>
                      <a:pt x="419" y="645"/>
                    </a:lnTo>
                    <a:lnTo>
                      <a:pt x="420" y="649"/>
                    </a:lnTo>
                    <a:lnTo>
                      <a:pt x="422" y="654"/>
                    </a:lnTo>
                    <a:lnTo>
                      <a:pt x="419" y="661"/>
                    </a:lnTo>
                    <a:lnTo>
                      <a:pt x="427" y="668"/>
                    </a:lnTo>
                    <a:lnTo>
                      <a:pt x="433" y="666"/>
                    </a:lnTo>
                    <a:lnTo>
                      <a:pt x="445" y="666"/>
                    </a:lnTo>
                    <a:lnTo>
                      <a:pt x="450" y="668"/>
                    </a:lnTo>
                    <a:lnTo>
                      <a:pt x="457" y="668"/>
                    </a:lnTo>
                    <a:lnTo>
                      <a:pt x="468" y="676"/>
                    </a:lnTo>
                    <a:lnTo>
                      <a:pt x="470" y="685"/>
                    </a:lnTo>
                    <a:lnTo>
                      <a:pt x="470" y="702"/>
                    </a:lnTo>
                    <a:lnTo>
                      <a:pt x="474" y="709"/>
                    </a:lnTo>
                    <a:lnTo>
                      <a:pt x="474" y="712"/>
                    </a:lnTo>
                    <a:lnTo>
                      <a:pt x="469" y="724"/>
                    </a:lnTo>
                    <a:lnTo>
                      <a:pt x="466" y="727"/>
                    </a:lnTo>
                    <a:lnTo>
                      <a:pt x="465" y="729"/>
                    </a:lnTo>
                    <a:lnTo>
                      <a:pt x="465" y="734"/>
                    </a:lnTo>
                    <a:lnTo>
                      <a:pt x="467" y="738"/>
                    </a:lnTo>
                    <a:lnTo>
                      <a:pt x="474" y="739"/>
                    </a:lnTo>
                    <a:lnTo>
                      <a:pt x="476" y="737"/>
                    </a:lnTo>
                    <a:lnTo>
                      <a:pt x="482" y="737"/>
                    </a:lnTo>
                    <a:lnTo>
                      <a:pt x="490" y="732"/>
                    </a:lnTo>
                    <a:lnTo>
                      <a:pt x="500" y="732"/>
                    </a:lnTo>
                    <a:lnTo>
                      <a:pt x="507" y="735"/>
                    </a:lnTo>
                    <a:lnTo>
                      <a:pt x="508" y="738"/>
                    </a:lnTo>
                    <a:lnTo>
                      <a:pt x="517" y="747"/>
                    </a:lnTo>
                    <a:lnTo>
                      <a:pt x="521" y="749"/>
                    </a:lnTo>
                    <a:lnTo>
                      <a:pt x="525" y="748"/>
                    </a:lnTo>
                    <a:lnTo>
                      <a:pt x="530" y="750"/>
                    </a:lnTo>
                    <a:lnTo>
                      <a:pt x="537" y="749"/>
                    </a:lnTo>
                    <a:lnTo>
                      <a:pt x="543" y="754"/>
                    </a:lnTo>
                    <a:lnTo>
                      <a:pt x="546" y="754"/>
                    </a:lnTo>
                    <a:lnTo>
                      <a:pt x="549" y="752"/>
                    </a:lnTo>
                    <a:lnTo>
                      <a:pt x="551" y="753"/>
                    </a:lnTo>
                    <a:lnTo>
                      <a:pt x="549" y="759"/>
                    </a:lnTo>
                    <a:lnTo>
                      <a:pt x="546" y="759"/>
                    </a:lnTo>
                    <a:lnTo>
                      <a:pt x="541" y="763"/>
                    </a:lnTo>
                    <a:lnTo>
                      <a:pt x="541" y="769"/>
                    </a:lnTo>
                    <a:lnTo>
                      <a:pt x="554" y="771"/>
                    </a:lnTo>
                    <a:lnTo>
                      <a:pt x="560" y="776"/>
                    </a:lnTo>
                    <a:lnTo>
                      <a:pt x="562" y="780"/>
                    </a:lnTo>
                    <a:lnTo>
                      <a:pt x="570" y="786"/>
                    </a:lnTo>
                    <a:lnTo>
                      <a:pt x="573" y="792"/>
                    </a:lnTo>
                    <a:lnTo>
                      <a:pt x="582" y="797"/>
                    </a:lnTo>
                    <a:lnTo>
                      <a:pt x="585" y="796"/>
                    </a:lnTo>
                    <a:lnTo>
                      <a:pt x="595" y="795"/>
                    </a:lnTo>
                    <a:lnTo>
                      <a:pt x="603" y="802"/>
                    </a:lnTo>
                    <a:lnTo>
                      <a:pt x="608" y="803"/>
                    </a:lnTo>
                    <a:lnTo>
                      <a:pt x="611" y="824"/>
                    </a:lnTo>
                    <a:lnTo>
                      <a:pt x="615" y="838"/>
                    </a:lnTo>
                    <a:lnTo>
                      <a:pt x="615" y="846"/>
                    </a:lnTo>
                    <a:lnTo>
                      <a:pt x="614" y="853"/>
                    </a:lnTo>
                    <a:lnTo>
                      <a:pt x="614" y="862"/>
                    </a:lnTo>
                    <a:lnTo>
                      <a:pt x="622" y="882"/>
                    </a:lnTo>
                    <a:lnTo>
                      <a:pt x="622" y="895"/>
                    </a:lnTo>
                    <a:lnTo>
                      <a:pt x="626" y="904"/>
                    </a:lnTo>
                    <a:lnTo>
                      <a:pt x="627" y="908"/>
                    </a:lnTo>
                    <a:lnTo>
                      <a:pt x="621" y="920"/>
                    </a:lnTo>
                    <a:lnTo>
                      <a:pt x="619" y="921"/>
                    </a:lnTo>
                    <a:lnTo>
                      <a:pt x="612" y="923"/>
                    </a:lnTo>
                    <a:lnTo>
                      <a:pt x="605" y="925"/>
                    </a:lnTo>
                    <a:lnTo>
                      <a:pt x="602" y="934"/>
                    </a:lnTo>
                    <a:lnTo>
                      <a:pt x="602" y="936"/>
                    </a:lnTo>
                    <a:lnTo>
                      <a:pt x="602" y="938"/>
                    </a:lnTo>
                    <a:lnTo>
                      <a:pt x="603" y="939"/>
                    </a:lnTo>
                    <a:lnTo>
                      <a:pt x="606" y="946"/>
                    </a:lnTo>
                    <a:lnTo>
                      <a:pt x="605" y="947"/>
                    </a:lnTo>
                    <a:lnTo>
                      <a:pt x="603" y="957"/>
                    </a:lnTo>
                    <a:lnTo>
                      <a:pt x="603" y="960"/>
                    </a:lnTo>
                    <a:lnTo>
                      <a:pt x="609" y="971"/>
                    </a:lnTo>
                    <a:lnTo>
                      <a:pt x="615" y="976"/>
                    </a:lnTo>
                    <a:lnTo>
                      <a:pt x="616" y="978"/>
                    </a:lnTo>
                    <a:lnTo>
                      <a:pt x="616" y="981"/>
                    </a:lnTo>
                    <a:lnTo>
                      <a:pt x="615" y="989"/>
                    </a:lnTo>
                    <a:lnTo>
                      <a:pt x="610" y="998"/>
                    </a:lnTo>
                    <a:lnTo>
                      <a:pt x="610" y="1006"/>
                    </a:lnTo>
                    <a:lnTo>
                      <a:pt x="611" y="1009"/>
                    </a:lnTo>
                    <a:lnTo>
                      <a:pt x="608" y="1018"/>
                    </a:lnTo>
                    <a:lnTo>
                      <a:pt x="601" y="1029"/>
                    </a:lnTo>
                    <a:lnTo>
                      <a:pt x="600" y="1033"/>
                    </a:lnTo>
                    <a:lnTo>
                      <a:pt x="600" y="1038"/>
                    </a:lnTo>
                    <a:lnTo>
                      <a:pt x="598" y="1038"/>
                    </a:lnTo>
                    <a:lnTo>
                      <a:pt x="593" y="1043"/>
                    </a:lnTo>
                    <a:lnTo>
                      <a:pt x="592" y="1049"/>
                    </a:lnTo>
                    <a:lnTo>
                      <a:pt x="590" y="1055"/>
                    </a:lnTo>
                    <a:lnTo>
                      <a:pt x="585" y="1059"/>
                    </a:lnTo>
                    <a:lnTo>
                      <a:pt x="582" y="1060"/>
                    </a:lnTo>
                    <a:lnTo>
                      <a:pt x="575" y="1056"/>
                    </a:lnTo>
                    <a:lnTo>
                      <a:pt x="573" y="1050"/>
                    </a:lnTo>
                    <a:lnTo>
                      <a:pt x="565" y="1040"/>
                    </a:lnTo>
                    <a:lnTo>
                      <a:pt x="565" y="1038"/>
                    </a:lnTo>
                    <a:lnTo>
                      <a:pt x="565" y="1032"/>
                    </a:lnTo>
                    <a:lnTo>
                      <a:pt x="564" y="1028"/>
                    </a:lnTo>
                    <a:lnTo>
                      <a:pt x="563" y="1019"/>
                    </a:lnTo>
                    <a:lnTo>
                      <a:pt x="562" y="1016"/>
                    </a:lnTo>
                    <a:lnTo>
                      <a:pt x="560" y="1017"/>
                    </a:lnTo>
                    <a:lnTo>
                      <a:pt x="549" y="1029"/>
                    </a:lnTo>
                    <a:lnTo>
                      <a:pt x="541" y="1027"/>
                    </a:lnTo>
                    <a:lnTo>
                      <a:pt x="530" y="1020"/>
                    </a:lnTo>
                    <a:lnTo>
                      <a:pt x="523" y="1020"/>
                    </a:lnTo>
                    <a:lnTo>
                      <a:pt x="521" y="1022"/>
                    </a:lnTo>
                    <a:lnTo>
                      <a:pt x="509" y="1025"/>
                    </a:lnTo>
                    <a:lnTo>
                      <a:pt x="498" y="1033"/>
                    </a:lnTo>
                    <a:lnTo>
                      <a:pt x="492" y="1035"/>
                    </a:lnTo>
                    <a:lnTo>
                      <a:pt x="487" y="1037"/>
                    </a:lnTo>
                    <a:lnTo>
                      <a:pt x="467" y="1051"/>
                    </a:lnTo>
                    <a:lnTo>
                      <a:pt x="463" y="1056"/>
                    </a:lnTo>
                    <a:lnTo>
                      <a:pt x="461" y="1062"/>
                    </a:lnTo>
                    <a:lnTo>
                      <a:pt x="454" y="1069"/>
                    </a:lnTo>
                    <a:lnTo>
                      <a:pt x="448" y="1072"/>
                    </a:lnTo>
                    <a:lnTo>
                      <a:pt x="445" y="1075"/>
                    </a:lnTo>
                    <a:lnTo>
                      <a:pt x="444" y="1080"/>
                    </a:lnTo>
                    <a:lnTo>
                      <a:pt x="439" y="1095"/>
                    </a:lnTo>
                    <a:lnTo>
                      <a:pt x="428" y="1101"/>
                    </a:lnTo>
                    <a:lnTo>
                      <a:pt x="423" y="1101"/>
                    </a:lnTo>
                    <a:lnTo>
                      <a:pt x="419" y="1103"/>
                    </a:lnTo>
                    <a:lnTo>
                      <a:pt x="416" y="1110"/>
                    </a:lnTo>
                    <a:lnTo>
                      <a:pt x="416" y="1120"/>
                    </a:lnTo>
                    <a:lnTo>
                      <a:pt x="413" y="1123"/>
                    </a:lnTo>
                    <a:lnTo>
                      <a:pt x="411" y="1122"/>
                    </a:lnTo>
                    <a:lnTo>
                      <a:pt x="407" y="1115"/>
                    </a:lnTo>
                    <a:lnTo>
                      <a:pt x="403" y="1114"/>
                    </a:lnTo>
                    <a:lnTo>
                      <a:pt x="389" y="1124"/>
                    </a:lnTo>
                    <a:lnTo>
                      <a:pt x="385" y="1131"/>
                    </a:lnTo>
                    <a:lnTo>
                      <a:pt x="374" y="1135"/>
                    </a:lnTo>
                    <a:lnTo>
                      <a:pt x="368" y="1142"/>
                    </a:lnTo>
                    <a:lnTo>
                      <a:pt x="367" y="1147"/>
                    </a:lnTo>
                    <a:lnTo>
                      <a:pt x="358" y="1162"/>
                    </a:lnTo>
                    <a:lnTo>
                      <a:pt x="354" y="1173"/>
                    </a:lnTo>
                    <a:lnTo>
                      <a:pt x="347" y="1179"/>
                    </a:lnTo>
                    <a:lnTo>
                      <a:pt x="346" y="1185"/>
                    </a:lnTo>
                    <a:lnTo>
                      <a:pt x="343" y="1185"/>
                    </a:lnTo>
                    <a:lnTo>
                      <a:pt x="339" y="1189"/>
                    </a:lnTo>
                    <a:lnTo>
                      <a:pt x="335" y="1189"/>
                    </a:lnTo>
                    <a:lnTo>
                      <a:pt x="334" y="1187"/>
                    </a:lnTo>
                    <a:lnTo>
                      <a:pt x="334" y="1175"/>
                    </a:lnTo>
                    <a:lnTo>
                      <a:pt x="337" y="1167"/>
                    </a:lnTo>
                    <a:lnTo>
                      <a:pt x="337" y="1161"/>
                    </a:lnTo>
                    <a:lnTo>
                      <a:pt x="335" y="1155"/>
                    </a:lnTo>
                    <a:lnTo>
                      <a:pt x="333" y="1152"/>
                    </a:lnTo>
                    <a:lnTo>
                      <a:pt x="327" y="1148"/>
                    </a:lnTo>
                    <a:lnTo>
                      <a:pt x="327" y="1136"/>
                    </a:lnTo>
                    <a:lnTo>
                      <a:pt x="325" y="1134"/>
                    </a:lnTo>
                    <a:lnTo>
                      <a:pt x="323" y="1132"/>
                    </a:lnTo>
                    <a:lnTo>
                      <a:pt x="320" y="1133"/>
                    </a:lnTo>
                    <a:lnTo>
                      <a:pt x="306" y="1141"/>
                    </a:lnTo>
                    <a:lnTo>
                      <a:pt x="304" y="1146"/>
                    </a:lnTo>
                    <a:lnTo>
                      <a:pt x="301" y="1148"/>
                    </a:lnTo>
                    <a:lnTo>
                      <a:pt x="300" y="1154"/>
                    </a:lnTo>
                    <a:lnTo>
                      <a:pt x="296" y="1154"/>
                    </a:lnTo>
                    <a:lnTo>
                      <a:pt x="292" y="1159"/>
                    </a:lnTo>
                    <a:lnTo>
                      <a:pt x="288" y="1162"/>
                    </a:lnTo>
                    <a:lnTo>
                      <a:pt x="284" y="1165"/>
                    </a:lnTo>
                    <a:lnTo>
                      <a:pt x="275" y="1167"/>
                    </a:lnTo>
                    <a:lnTo>
                      <a:pt x="272" y="1172"/>
                    </a:lnTo>
                    <a:lnTo>
                      <a:pt x="267" y="1174"/>
                    </a:lnTo>
                    <a:lnTo>
                      <a:pt x="263" y="1174"/>
                    </a:lnTo>
                    <a:lnTo>
                      <a:pt x="259" y="1170"/>
                    </a:lnTo>
                    <a:lnTo>
                      <a:pt x="247" y="1159"/>
                    </a:lnTo>
                    <a:lnTo>
                      <a:pt x="247" y="1158"/>
                    </a:lnTo>
                    <a:lnTo>
                      <a:pt x="247" y="1147"/>
                    </a:lnTo>
                    <a:lnTo>
                      <a:pt x="253" y="1138"/>
                    </a:lnTo>
                    <a:lnTo>
                      <a:pt x="256" y="1131"/>
                    </a:lnTo>
                    <a:lnTo>
                      <a:pt x="256" y="1127"/>
                    </a:lnTo>
                    <a:lnTo>
                      <a:pt x="254" y="1127"/>
                    </a:lnTo>
                    <a:lnTo>
                      <a:pt x="252" y="1131"/>
                    </a:lnTo>
                    <a:lnTo>
                      <a:pt x="251" y="1131"/>
                    </a:lnTo>
                    <a:lnTo>
                      <a:pt x="250" y="1127"/>
                    </a:lnTo>
                    <a:lnTo>
                      <a:pt x="248" y="1126"/>
                    </a:lnTo>
                    <a:lnTo>
                      <a:pt x="243" y="1127"/>
                    </a:lnTo>
                    <a:lnTo>
                      <a:pt x="241" y="1128"/>
                    </a:lnTo>
                    <a:lnTo>
                      <a:pt x="236" y="1128"/>
                    </a:lnTo>
                    <a:lnTo>
                      <a:pt x="232" y="1124"/>
                    </a:lnTo>
                    <a:lnTo>
                      <a:pt x="230" y="1124"/>
                    </a:lnTo>
                    <a:lnTo>
                      <a:pt x="228" y="1127"/>
                    </a:lnTo>
                    <a:lnTo>
                      <a:pt x="225" y="1128"/>
                    </a:lnTo>
                    <a:lnTo>
                      <a:pt x="210" y="1131"/>
                    </a:lnTo>
                    <a:lnTo>
                      <a:pt x="204" y="1136"/>
                    </a:lnTo>
                    <a:lnTo>
                      <a:pt x="197" y="1142"/>
                    </a:lnTo>
                    <a:lnTo>
                      <a:pt x="191" y="1148"/>
                    </a:lnTo>
                    <a:lnTo>
                      <a:pt x="185" y="1155"/>
                    </a:lnTo>
                    <a:lnTo>
                      <a:pt x="173" y="1173"/>
                    </a:lnTo>
                    <a:lnTo>
                      <a:pt x="170" y="1177"/>
                    </a:lnTo>
                    <a:lnTo>
                      <a:pt x="168" y="1178"/>
                    </a:lnTo>
                    <a:lnTo>
                      <a:pt x="161" y="1186"/>
                    </a:lnTo>
                    <a:lnTo>
                      <a:pt x="157" y="1188"/>
                    </a:lnTo>
                    <a:lnTo>
                      <a:pt x="154" y="1188"/>
                    </a:lnTo>
                    <a:lnTo>
                      <a:pt x="146" y="1184"/>
                    </a:lnTo>
                    <a:lnTo>
                      <a:pt x="136" y="1184"/>
                    </a:lnTo>
                    <a:lnTo>
                      <a:pt x="133" y="1186"/>
                    </a:lnTo>
                    <a:lnTo>
                      <a:pt x="123" y="1185"/>
                    </a:lnTo>
                    <a:lnTo>
                      <a:pt x="117" y="1175"/>
                    </a:lnTo>
                    <a:lnTo>
                      <a:pt x="116" y="1170"/>
                    </a:lnTo>
                    <a:lnTo>
                      <a:pt x="113" y="1166"/>
                    </a:lnTo>
                    <a:lnTo>
                      <a:pt x="113" y="1165"/>
                    </a:lnTo>
                    <a:lnTo>
                      <a:pt x="111" y="1155"/>
                    </a:lnTo>
                    <a:lnTo>
                      <a:pt x="106" y="1149"/>
                    </a:lnTo>
                    <a:lnTo>
                      <a:pt x="102" y="1148"/>
                    </a:lnTo>
                    <a:lnTo>
                      <a:pt x="98" y="1149"/>
                    </a:lnTo>
                    <a:lnTo>
                      <a:pt x="95" y="1153"/>
                    </a:lnTo>
                    <a:lnTo>
                      <a:pt x="95" y="1158"/>
                    </a:lnTo>
                    <a:lnTo>
                      <a:pt x="93" y="1163"/>
                    </a:lnTo>
                    <a:lnTo>
                      <a:pt x="93" y="1172"/>
                    </a:lnTo>
                    <a:lnTo>
                      <a:pt x="82" y="1185"/>
                    </a:lnTo>
                    <a:lnTo>
                      <a:pt x="75" y="1188"/>
                    </a:lnTo>
                    <a:lnTo>
                      <a:pt x="67" y="1198"/>
                    </a:lnTo>
                    <a:lnTo>
                      <a:pt x="65" y="1197"/>
                    </a:lnTo>
                    <a:lnTo>
                      <a:pt x="62" y="1190"/>
                    </a:lnTo>
                    <a:lnTo>
                      <a:pt x="59" y="1190"/>
                    </a:lnTo>
                    <a:lnTo>
                      <a:pt x="55" y="1192"/>
                    </a:lnTo>
                    <a:lnTo>
                      <a:pt x="49" y="1186"/>
                    </a:lnTo>
                    <a:lnTo>
                      <a:pt x="46" y="1186"/>
                    </a:lnTo>
                    <a:lnTo>
                      <a:pt x="41" y="1186"/>
                    </a:lnTo>
                    <a:lnTo>
                      <a:pt x="36" y="1189"/>
                    </a:lnTo>
                    <a:lnTo>
                      <a:pt x="32" y="1192"/>
                    </a:lnTo>
                    <a:lnTo>
                      <a:pt x="30" y="1190"/>
                    </a:lnTo>
                    <a:lnTo>
                      <a:pt x="26" y="1190"/>
                    </a:lnTo>
                    <a:lnTo>
                      <a:pt x="21" y="1192"/>
                    </a:lnTo>
                    <a:lnTo>
                      <a:pt x="19" y="1195"/>
                    </a:lnTo>
                    <a:lnTo>
                      <a:pt x="16" y="1198"/>
                    </a:lnTo>
                    <a:lnTo>
                      <a:pt x="16" y="1206"/>
                    </a:lnTo>
                    <a:lnTo>
                      <a:pt x="14" y="1211"/>
                    </a:lnTo>
                    <a:lnTo>
                      <a:pt x="14" y="1214"/>
                    </a:lnTo>
                    <a:lnTo>
                      <a:pt x="20" y="1223"/>
                    </a:lnTo>
                    <a:lnTo>
                      <a:pt x="18" y="1228"/>
                    </a:lnTo>
                    <a:lnTo>
                      <a:pt x="12" y="1232"/>
                    </a:lnTo>
                    <a:lnTo>
                      <a:pt x="11" y="1237"/>
                    </a:lnTo>
                    <a:lnTo>
                      <a:pt x="15" y="1242"/>
                    </a:lnTo>
                    <a:lnTo>
                      <a:pt x="21" y="1247"/>
                    </a:lnTo>
                    <a:lnTo>
                      <a:pt x="22" y="1247"/>
                    </a:lnTo>
                    <a:lnTo>
                      <a:pt x="26" y="1248"/>
                    </a:lnTo>
                    <a:lnTo>
                      <a:pt x="31" y="1246"/>
                    </a:lnTo>
                    <a:lnTo>
                      <a:pt x="35" y="1251"/>
                    </a:lnTo>
                    <a:lnTo>
                      <a:pt x="39" y="1252"/>
                    </a:lnTo>
                    <a:lnTo>
                      <a:pt x="43" y="1259"/>
                    </a:lnTo>
                    <a:lnTo>
                      <a:pt x="44" y="1265"/>
                    </a:lnTo>
                    <a:lnTo>
                      <a:pt x="50" y="1269"/>
                    </a:lnTo>
                    <a:lnTo>
                      <a:pt x="51" y="1275"/>
                    </a:lnTo>
                    <a:lnTo>
                      <a:pt x="55" y="1279"/>
                    </a:lnTo>
                    <a:lnTo>
                      <a:pt x="67" y="1291"/>
                    </a:lnTo>
                    <a:lnTo>
                      <a:pt x="70" y="1293"/>
                    </a:lnTo>
                    <a:lnTo>
                      <a:pt x="68" y="1301"/>
                    </a:lnTo>
                    <a:lnTo>
                      <a:pt x="67" y="1310"/>
                    </a:lnTo>
                    <a:lnTo>
                      <a:pt x="63" y="1314"/>
                    </a:lnTo>
                    <a:lnTo>
                      <a:pt x="63" y="1320"/>
                    </a:lnTo>
                    <a:lnTo>
                      <a:pt x="62" y="1324"/>
                    </a:lnTo>
                    <a:lnTo>
                      <a:pt x="62" y="1331"/>
                    </a:lnTo>
                    <a:lnTo>
                      <a:pt x="64" y="1334"/>
                    </a:lnTo>
                    <a:lnTo>
                      <a:pt x="65" y="1340"/>
                    </a:lnTo>
                    <a:lnTo>
                      <a:pt x="62" y="1348"/>
                    </a:lnTo>
                    <a:lnTo>
                      <a:pt x="61" y="1352"/>
                    </a:lnTo>
                    <a:lnTo>
                      <a:pt x="57" y="1356"/>
                    </a:lnTo>
                    <a:lnTo>
                      <a:pt x="55" y="1363"/>
                    </a:lnTo>
                    <a:lnTo>
                      <a:pt x="53" y="1366"/>
                    </a:lnTo>
                    <a:lnTo>
                      <a:pt x="50" y="1369"/>
                    </a:lnTo>
                    <a:lnTo>
                      <a:pt x="47" y="1373"/>
                    </a:lnTo>
                    <a:lnTo>
                      <a:pt x="49" y="1376"/>
                    </a:lnTo>
                    <a:lnTo>
                      <a:pt x="52" y="1374"/>
                    </a:lnTo>
                    <a:lnTo>
                      <a:pt x="54" y="1377"/>
                    </a:lnTo>
                    <a:lnTo>
                      <a:pt x="54" y="1386"/>
                    </a:lnTo>
                    <a:lnTo>
                      <a:pt x="52" y="1391"/>
                    </a:lnTo>
                    <a:lnTo>
                      <a:pt x="52" y="1393"/>
                    </a:lnTo>
                    <a:lnTo>
                      <a:pt x="55" y="1402"/>
                    </a:lnTo>
                    <a:lnTo>
                      <a:pt x="54" y="1412"/>
                    </a:lnTo>
                    <a:lnTo>
                      <a:pt x="52" y="1417"/>
                    </a:lnTo>
                    <a:lnTo>
                      <a:pt x="50" y="1420"/>
                    </a:lnTo>
                    <a:lnTo>
                      <a:pt x="49" y="1423"/>
                    </a:lnTo>
                    <a:lnTo>
                      <a:pt x="47" y="1431"/>
                    </a:lnTo>
                    <a:lnTo>
                      <a:pt x="51" y="1443"/>
                    </a:lnTo>
                    <a:lnTo>
                      <a:pt x="50" y="1454"/>
                    </a:lnTo>
                    <a:lnTo>
                      <a:pt x="46" y="1456"/>
                    </a:lnTo>
                    <a:lnTo>
                      <a:pt x="40" y="1455"/>
                    </a:lnTo>
                    <a:lnTo>
                      <a:pt x="33" y="1458"/>
                    </a:lnTo>
                    <a:lnTo>
                      <a:pt x="23" y="1453"/>
                    </a:lnTo>
                    <a:lnTo>
                      <a:pt x="22" y="1449"/>
                    </a:lnTo>
                    <a:lnTo>
                      <a:pt x="19" y="1449"/>
                    </a:lnTo>
                    <a:lnTo>
                      <a:pt x="11" y="1457"/>
                    </a:lnTo>
                    <a:lnTo>
                      <a:pt x="4" y="1458"/>
                    </a:lnTo>
                    <a:lnTo>
                      <a:pt x="2" y="1464"/>
                    </a:lnTo>
                    <a:lnTo>
                      <a:pt x="0" y="1465"/>
                    </a:lnTo>
                    <a:lnTo>
                      <a:pt x="0" y="1470"/>
                    </a:lnTo>
                    <a:lnTo>
                      <a:pt x="1" y="1477"/>
                    </a:lnTo>
                    <a:lnTo>
                      <a:pt x="2" y="1477"/>
                    </a:lnTo>
                    <a:lnTo>
                      <a:pt x="5" y="1472"/>
                    </a:lnTo>
                    <a:lnTo>
                      <a:pt x="8" y="1472"/>
                    </a:lnTo>
                    <a:lnTo>
                      <a:pt x="14" y="1479"/>
                    </a:lnTo>
                    <a:lnTo>
                      <a:pt x="15" y="1484"/>
                    </a:lnTo>
                    <a:lnTo>
                      <a:pt x="12" y="1488"/>
                    </a:lnTo>
                    <a:lnTo>
                      <a:pt x="12" y="1490"/>
                    </a:lnTo>
                    <a:lnTo>
                      <a:pt x="14" y="1494"/>
                    </a:lnTo>
                    <a:lnTo>
                      <a:pt x="19" y="1496"/>
                    </a:lnTo>
                    <a:lnTo>
                      <a:pt x="21" y="1497"/>
                    </a:lnTo>
                    <a:lnTo>
                      <a:pt x="22" y="1499"/>
                    </a:lnTo>
                    <a:lnTo>
                      <a:pt x="20" y="1505"/>
                    </a:lnTo>
                    <a:lnTo>
                      <a:pt x="21" y="1510"/>
                    </a:lnTo>
                    <a:lnTo>
                      <a:pt x="25" y="1511"/>
                    </a:lnTo>
                    <a:lnTo>
                      <a:pt x="33" y="1518"/>
                    </a:lnTo>
                    <a:lnTo>
                      <a:pt x="39" y="1523"/>
                    </a:lnTo>
                    <a:lnTo>
                      <a:pt x="41" y="1523"/>
                    </a:lnTo>
                    <a:lnTo>
                      <a:pt x="42" y="1521"/>
                    </a:lnTo>
                    <a:lnTo>
                      <a:pt x="41" y="1519"/>
                    </a:lnTo>
                    <a:lnTo>
                      <a:pt x="42" y="1517"/>
                    </a:lnTo>
                    <a:lnTo>
                      <a:pt x="43" y="1517"/>
                    </a:lnTo>
                    <a:lnTo>
                      <a:pt x="44" y="1517"/>
                    </a:lnTo>
                    <a:lnTo>
                      <a:pt x="45" y="1516"/>
                    </a:lnTo>
                    <a:lnTo>
                      <a:pt x="49" y="1508"/>
                    </a:lnTo>
                    <a:lnTo>
                      <a:pt x="50" y="1505"/>
                    </a:lnTo>
                    <a:lnTo>
                      <a:pt x="49" y="1500"/>
                    </a:lnTo>
                    <a:lnTo>
                      <a:pt x="49" y="1497"/>
                    </a:lnTo>
                    <a:lnTo>
                      <a:pt x="47" y="1489"/>
                    </a:lnTo>
                    <a:lnTo>
                      <a:pt x="49" y="1487"/>
                    </a:lnTo>
                    <a:lnTo>
                      <a:pt x="50" y="1486"/>
                    </a:lnTo>
                    <a:lnTo>
                      <a:pt x="50" y="1484"/>
                    </a:lnTo>
                    <a:lnTo>
                      <a:pt x="54" y="1474"/>
                    </a:lnTo>
                    <a:lnTo>
                      <a:pt x="60" y="1468"/>
                    </a:lnTo>
                    <a:lnTo>
                      <a:pt x="64" y="1468"/>
                    </a:lnTo>
                    <a:lnTo>
                      <a:pt x="65" y="1467"/>
                    </a:lnTo>
                    <a:lnTo>
                      <a:pt x="68" y="1463"/>
                    </a:lnTo>
                    <a:lnTo>
                      <a:pt x="74" y="1462"/>
                    </a:lnTo>
                    <a:lnTo>
                      <a:pt x="75" y="1459"/>
                    </a:lnTo>
                    <a:lnTo>
                      <a:pt x="76" y="1459"/>
                    </a:lnTo>
                    <a:lnTo>
                      <a:pt x="80" y="1459"/>
                    </a:lnTo>
                    <a:lnTo>
                      <a:pt x="83" y="1459"/>
                    </a:lnTo>
                    <a:lnTo>
                      <a:pt x="85" y="1457"/>
                    </a:lnTo>
                    <a:lnTo>
                      <a:pt x="88" y="1457"/>
                    </a:lnTo>
                    <a:lnTo>
                      <a:pt x="92" y="1462"/>
                    </a:lnTo>
                    <a:lnTo>
                      <a:pt x="97" y="1464"/>
                    </a:lnTo>
                    <a:lnTo>
                      <a:pt x="98" y="1469"/>
                    </a:lnTo>
                    <a:lnTo>
                      <a:pt x="102" y="1475"/>
                    </a:lnTo>
                    <a:lnTo>
                      <a:pt x="102" y="1478"/>
                    </a:lnTo>
                    <a:lnTo>
                      <a:pt x="105" y="1485"/>
                    </a:lnTo>
                    <a:lnTo>
                      <a:pt x="103" y="1492"/>
                    </a:lnTo>
                    <a:lnTo>
                      <a:pt x="104" y="1503"/>
                    </a:lnTo>
                    <a:lnTo>
                      <a:pt x="107" y="1514"/>
                    </a:lnTo>
                    <a:lnTo>
                      <a:pt x="106" y="1521"/>
                    </a:lnTo>
                    <a:lnTo>
                      <a:pt x="105" y="1527"/>
                    </a:lnTo>
                    <a:lnTo>
                      <a:pt x="105" y="1531"/>
                    </a:lnTo>
                    <a:lnTo>
                      <a:pt x="111" y="1534"/>
                    </a:lnTo>
                    <a:lnTo>
                      <a:pt x="114" y="1532"/>
                    </a:lnTo>
                    <a:lnTo>
                      <a:pt x="117" y="1532"/>
                    </a:lnTo>
                    <a:lnTo>
                      <a:pt x="118" y="1534"/>
                    </a:lnTo>
                    <a:lnTo>
                      <a:pt x="117" y="1537"/>
                    </a:lnTo>
                    <a:lnTo>
                      <a:pt x="118" y="1539"/>
                    </a:lnTo>
                    <a:lnTo>
                      <a:pt x="122" y="1545"/>
                    </a:lnTo>
                    <a:lnTo>
                      <a:pt x="128" y="1549"/>
                    </a:lnTo>
                    <a:lnTo>
                      <a:pt x="133" y="1548"/>
                    </a:lnTo>
                    <a:lnTo>
                      <a:pt x="135" y="1539"/>
                    </a:lnTo>
                    <a:lnTo>
                      <a:pt x="138" y="1539"/>
                    </a:lnTo>
                    <a:lnTo>
                      <a:pt x="143" y="1544"/>
                    </a:lnTo>
                    <a:lnTo>
                      <a:pt x="140" y="1551"/>
                    </a:lnTo>
                    <a:lnTo>
                      <a:pt x="142" y="1555"/>
                    </a:lnTo>
                    <a:lnTo>
                      <a:pt x="143" y="1556"/>
                    </a:lnTo>
                    <a:lnTo>
                      <a:pt x="148" y="1556"/>
                    </a:lnTo>
                    <a:lnTo>
                      <a:pt x="156" y="1550"/>
                    </a:lnTo>
                    <a:lnTo>
                      <a:pt x="164" y="1550"/>
                    </a:lnTo>
                    <a:lnTo>
                      <a:pt x="167" y="1555"/>
                    </a:lnTo>
                    <a:lnTo>
                      <a:pt x="171" y="1555"/>
                    </a:lnTo>
                    <a:lnTo>
                      <a:pt x="175" y="1563"/>
                    </a:lnTo>
                    <a:lnTo>
                      <a:pt x="175" y="1566"/>
                    </a:lnTo>
                    <a:lnTo>
                      <a:pt x="170" y="1572"/>
                    </a:lnTo>
                    <a:lnTo>
                      <a:pt x="170" y="1575"/>
                    </a:lnTo>
                    <a:lnTo>
                      <a:pt x="173" y="1577"/>
                    </a:lnTo>
                    <a:lnTo>
                      <a:pt x="180" y="1573"/>
                    </a:lnTo>
                    <a:lnTo>
                      <a:pt x="181" y="1573"/>
                    </a:lnTo>
                    <a:lnTo>
                      <a:pt x="184" y="1583"/>
                    </a:lnTo>
                    <a:lnTo>
                      <a:pt x="179" y="1589"/>
                    </a:lnTo>
                    <a:lnTo>
                      <a:pt x="176" y="1590"/>
                    </a:lnTo>
                    <a:lnTo>
                      <a:pt x="174" y="1597"/>
                    </a:lnTo>
                    <a:lnTo>
                      <a:pt x="176" y="1609"/>
                    </a:lnTo>
                    <a:lnTo>
                      <a:pt x="174" y="1614"/>
                    </a:lnTo>
                    <a:lnTo>
                      <a:pt x="169" y="1620"/>
                    </a:lnTo>
                    <a:lnTo>
                      <a:pt x="167" y="1628"/>
                    </a:lnTo>
                    <a:lnTo>
                      <a:pt x="169" y="1635"/>
                    </a:lnTo>
                    <a:lnTo>
                      <a:pt x="171" y="1637"/>
                    </a:lnTo>
                    <a:lnTo>
                      <a:pt x="173" y="1639"/>
                    </a:lnTo>
                    <a:lnTo>
                      <a:pt x="180" y="1639"/>
                    </a:lnTo>
                    <a:lnTo>
                      <a:pt x="187" y="1644"/>
                    </a:lnTo>
                    <a:lnTo>
                      <a:pt x="191" y="1646"/>
                    </a:lnTo>
                    <a:lnTo>
                      <a:pt x="192" y="1648"/>
                    </a:lnTo>
                    <a:lnTo>
                      <a:pt x="192" y="1655"/>
                    </a:lnTo>
                    <a:lnTo>
                      <a:pt x="190" y="1660"/>
                    </a:lnTo>
                    <a:lnTo>
                      <a:pt x="191" y="1663"/>
                    </a:lnTo>
                    <a:lnTo>
                      <a:pt x="192" y="1669"/>
                    </a:lnTo>
                    <a:lnTo>
                      <a:pt x="188" y="1679"/>
                    </a:lnTo>
                    <a:lnTo>
                      <a:pt x="185" y="1683"/>
                    </a:lnTo>
                    <a:lnTo>
                      <a:pt x="185" y="1690"/>
                    </a:lnTo>
                    <a:lnTo>
                      <a:pt x="197" y="1690"/>
                    </a:lnTo>
                    <a:lnTo>
                      <a:pt x="200" y="1687"/>
                    </a:lnTo>
                    <a:lnTo>
                      <a:pt x="206" y="1686"/>
                    </a:lnTo>
                    <a:lnTo>
                      <a:pt x="212" y="1680"/>
                    </a:lnTo>
                    <a:lnTo>
                      <a:pt x="219" y="1674"/>
                    </a:lnTo>
                    <a:lnTo>
                      <a:pt x="226" y="1673"/>
                    </a:lnTo>
                    <a:lnTo>
                      <a:pt x="230" y="1665"/>
                    </a:lnTo>
                    <a:lnTo>
                      <a:pt x="231" y="1660"/>
                    </a:lnTo>
                    <a:lnTo>
                      <a:pt x="235" y="1656"/>
                    </a:lnTo>
                    <a:lnTo>
                      <a:pt x="237" y="1656"/>
                    </a:lnTo>
                    <a:lnTo>
                      <a:pt x="241" y="1661"/>
                    </a:lnTo>
                    <a:lnTo>
                      <a:pt x="243" y="1664"/>
                    </a:lnTo>
                    <a:lnTo>
                      <a:pt x="247" y="1668"/>
                    </a:lnTo>
                    <a:lnTo>
                      <a:pt x="250" y="1669"/>
                    </a:lnTo>
                    <a:lnTo>
                      <a:pt x="254" y="1677"/>
                    </a:lnTo>
                    <a:lnTo>
                      <a:pt x="253" y="1686"/>
                    </a:lnTo>
                    <a:lnTo>
                      <a:pt x="252" y="1691"/>
                    </a:lnTo>
                    <a:lnTo>
                      <a:pt x="253" y="1696"/>
                    </a:lnTo>
                    <a:lnTo>
                      <a:pt x="252" y="1702"/>
                    </a:lnTo>
                    <a:lnTo>
                      <a:pt x="260" y="1713"/>
                    </a:lnTo>
                    <a:lnTo>
                      <a:pt x="261" y="1717"/>
                    </a:lnTo>
                    <a:lnTo>
                      <a:pt x="256" y="1727"/>
                    </a:lnTo>
                    <a:lnTo>
                      <a:pt x="254" y="1732"/>
                    </a:lnTo>
                    <a:lnTo>
                      <a:pt x="252" y="1736"/>
                    </a:lnTo>
                    <a:lnTo>
                      <a:pt x="252" y="1741"/>
                    </a:lnTo>
                    <a:lnTo>
                      <a:pt x="258" y="1747"/>
                    </a:lnTo>
                    <a:lnTo>
                      <a:pt x="264" y="1753"/>
                    </a:lnTo>
                    <a:lnTo>
                      <a:pt x="274" y="1754"/>
                    </a:lnTo>
                    <a:lnTo>
                      <a:pt x="278" y="1758"/>
                    </a:lnTo>
                    <a:lnTo>
                      <a:pt x="280" y="1758"/>
                    </a:lnTo>
                    <a:lnTo>
                      <a:pt x="282" y="1762"/>
                    </a:lnTo>
                    <a:lnTo>
                      <a:pt x="285" y="1764"/>
                    </a:lnTo>
                    <a:lnTo>
                      <a:pt x="295" y="1776"/>
                    </a:lnTo>
                    <a:lnTo>
                      <a:pt x="300" y="1777"/>
                    </a:lnTo>
                    <a:lnTo>
                      <a:pt x="300" y="1778"/>
                    </a:lnTo>
                    <a:lnTo>
                      <a:pt x="310" y="1768"/>
                    </a:lnTo>
                    <a:lnTo>
                      <a:pt x="310" y="1766"/>
                    </a:lnTo>
                    <a:lnTo>
                      <a:pt x="306" y="1764"/>
                    </a:lnTo>
                    <a:lnTo>
                      <a:pt x="306" y="1759"/>
                    </a:lnTo>
                    <a:lnTo>
                      <a:pt x="306" y="1758"/>
                    </a:lnTo>
                    <a:lnTo>
                      <a:pt x="308" y="1756"/>
                    </a:lnTo>
                    <a:lnTo>
                      <a:pt x="310" y="1754"/>
                    </a:lnTo>
                    <a:lnTo>
                      <a:pt x="310" y="1742"/>
                    </a:lnTo>
                    <a:lnTo>
                      <a:pt x="305" y="1734"/>
                    </a:lnTo>
                    <a:lnTo>
                      <a:pt x="304" y="1731"/>
                    </a:lnTo>
                    <a:lnTo>
                      <a:pt x="314" y="1725"/>
                    </a:lnTo>
                    <a:lnTo>
                      <a:pt x="318" y="1724"/>
                    </a:lnTo>
                    <a:lnTo>
                      <a:pt x="321" y="1723"/>
                    </a:lnTo>
                    <a:lnTo>
                      <a:pt x="321" y="1724"/>
                    </a:lnTo>
                    <a:lnTo>
                      <a:pt x="323" y="1725"/>
                    </a:lnTo>
                    <a:lnTo>
                      <a:pt x="324" y="1725"/>
                    </a:lnTo>
                    <a:lnTo>
                      <a:pt x="325" y="1724"/>
                    </a:lnTo>
                    <a:lnTo>
                      <a:pt x="327" y="1721"/>
                    </a:lnTo>
                    <a:lnTo>
                      <a:pt x="334" y="1715"/>
                    </a:lnTo>
                    <a:lnTo>
                      <a:pt x="335" y="1713"/>
                    </a:lnTo>
                    <a:lnTo>
                      <a:pt x="336" y="1710"/>
                    </a:lnTo>
                    <a:lnTo>
                      <a:pt x="336" y="1707"/>
                    </a:lnTo>
                    <a:lnTo>
                      <a:pt x="335" y="1707"/>
                    </a:lnTo>
                    <a:lnTo>
                      <a:pt x="335" y="1702"/>
                    </a:lnTo>
                    <a:lnTo>
                      <a:pt x="339" y="1699"/>
                    </a:lnTo>
                    <a:lnTo>
                      <a:pt x="337" y="1697"/>
                    </a:lnTo>
                    <a:lnTo>
                      <a:pt x="336" y="1696"/>
                    </a:lnTo>
                    <a:lnTo>
                      <a:pt x="333" y="1695"/>
                    </a:lnTo>
                    <a:lnTo>
                      <a:pt x="332" y="1693"/>
                    </a:lnTo>
                    <a:lnTo>
                      <a:pt x="333" y="1689"/>
                    </a:lnTo>
                    <a:lnTo>
                      <a:pt x="333" y="1677"/>
                    </a:lnTo>
                    <a:lnTo>
                      <a:pt x="335" y="1671"/>
                    </a:lnTo>
                    <a:lnTo>
                      <a:pt x="337" y="1669"/>
                    </a:lnTo>
                    <a:lnTo>
                      <a:pt x="344" y="1664"/>
                    </a:lnTo>
                    <a:lnTo>
                      <a:pt x="346" y="1661"/>
                    </a:lnTo>
                    <a:lnTo>
                      <a:pt x="342" y="1651"/>
                    </a:lnTo>
                    <a:lnTo>
                      <a:pt x="343" y="1651"/>
                    </a:lnTo>
                    <a:lnTo>
                      <a:pt x="346" y="1645"/>
                    </a:lnTo>
                    <a:lnTo>
                      <a:pt x="350" y="1644"/>
                    </a:lnTo>
                    <a:lnTo>
                      <a:pt x="352" y="1643"/>
                    </a:lnTo>
                    <a:lnTo>
                      <a:pt x="354" y="1644"/>
                    </a:lnTo>
                    <a:lnTo>
                      <a:pt x="355" y="1644"/>
                    </a:lnTo>
                    <a:lnTo>
                      <a:pt x="353" y="1642"/>
                    </a:lnTo>
                    <a:lnTo>
                      <a:pt x="355" y="1640"/>
                    </a:lnTo>
                    <a:lnTo>
                      <a:pt x="356" y="1639"/>
                    </a:lnTo>
                    <a:lnTo>
                      <a:pt x="358" y="1640"/>
                    </a:lnTo>
                    <a:lnTo>
                      <a:pt x="358" y="1638"/>
                    </a:lnTo>
                    <a:lnTo>
                      <a:pt x="356" y="1637"/>
                    </a:lnTo>
                    <a:lnTo>
                      <a:pt x="354" y="1632"/>
                    </a:lnTo>
                    <a:lnTo>
                      <a:pt x="355" y="1630"/>
                    </a:lnTo>
                    <a:lnTo>
                      <a:pt x="357" y="1625"/>
                    </a:lnTo>
                    <a:lnTo>
                      <a:pt x="357" y="1621"/>
                    </a:lnTo>
                    <a:lnTo>
                      <a:pt x="358" y="1620"/>
                    </a:lnTo>
                    <a:lnTo>
                      <a:pt x="360" y="1620"/>
                    </a:lnTo>
                    <a:lnTo>
                      <a:pt x="361" y="1620"/>
                    </a:lnTo>
                    <a:lnTo>
                      <a:pt x="363" y="1622"/>
                    </a:lnTo>
                    <a:lnTo>
                      <a:pt x="365" y="1622"/>
                    </a:lnTo>
                    <a:lnTo>
                      <a:pt x="366" y="1620"/>
                    </a:lnTo>
                    <a:lnTo>
                      <a:pt x="364" y="1617"/>
                    </a:lnTo>
                    <a:lnTo>
                      <a:pt x="363" y="1609"/>
                    </a:lnTo>
                    <a:lnTo>
                      <a:pt x="363" y="1607"/>
                    </a:lnTo>
                    <a:lnTo>
                      <a:pt x="364" y="1604"/>
                    </a:lnTo>
                    <a:lnTo>
                      <a:pt x="367" y="1606"/>
                    </a:lnTo>
                    <a:lnTo>
                      <a:pt x="373" y="1612"/>
                    </a:lnTo>
                    <a:lnTo>
                      <a:pt x="374" y="1612"/>
                    </a:lnTo>
                    <a:lnTo>
                      <a:pt x="375" y="1610"/>
                    </a:lnTo>
                    <a:lnTo>
                      <a:pt x="373" y="1601"/>
                    </a:lnTo>
                    <a:lnTo>
                      <a:pt x="374" y="1596"/>
                    </a:lnTo>
                    <a:lnTo>
                      <a:pt x="374" y="1592"/>
                    </a:lnTo>
                    <a:lnTo>
                      <a:pt x="378" y="1594"/>
                    </a:lnTo>
                    <a:lnTo>
                      <a:pt x="382" y="1596"/>
                    </a:lnTo>
                    <a:lnTo>
                      <a:pt x="384" y="1594"/>
                    </a:lnTo>
                    <a:lnTo>
                      <a:pt x="384" y="1590"/>
                    </a:lnTo>
                    <a:lnTo>
                      <a:pt x="386" y="1590"/>
                    </a:lnTo>
                    <a:lnTo>
                      <a:pt x="388" y="1594"/>
                    </a:lnTo>
                    <a:lnTo>
                      <a:pt x="389" y="1596"/>
                    </a:lnTo>
                    <a:lnTo>
                      <a:pt x="393" y="1594"/>
                    </a:lnTo>
                    <a:lnTo>
                      <a:pt x="394" y="1593"/>
                    </a:lnTo>
                    <a:lnTo>
                      <a:pt x="392" y="1589"/>
                    </a:lnTo>
                    <a:lnTo>
                      <a:pt x="392" y="1587"/>
                    </a:lnTo>
                    <a:lnTo>
                      <a:pt x="392" y="1584"/>
                    </a:lnTo>
                    <a:lnTo>
                      <a:pt x="395" y="1583"/>
                    </a:lnTo>
                    <a:lnTo>
                      <a:pt x="396" y="1582"/>
                    </a:lnTo>
                    <a:lnTo>
                      <a:pt x="396" y="1581"/>
                    </a:lnTo>
                    <a:lnTo>
                      <a:pt x="394" y="1580"/>
                    </a:lnTo>
                    <a:lnTo>
                      <a:pt x="394" y="1579"/>
                    </a:lnTo>
                    <a:lnTo>
                      <a:pt x="395" y="1578"/>
                    </a:lnTo>
                    <a:lnTo>
                      <a:pt x="396" y="1576"/>
                    </a:lnTo>
                    <a:lnTo>
                      <a:pt x="395" y="1576"/>
                    </a:lnTo>
                    <a:lnTo>
                      <a:pt x="394" y="1576"/>
                    </a:lnTo>
                    <a:lnTo>
                      <a:pt x="394" y="1573"/>
                    </a:lnTo>
                    <a:lnTo>
                      <a:pt x="394" y="1572"/>
                    </a:lnTo>
                    <a:lnTo>
                      <a:pt x="395" y="1570"/>
                    </a:lnTo>
                    <a:lnTo>
                      <a:pt x="394" y="1568"/>
                    </a:lnTo>
                    <a:lnTo>
                      <a:pt x="394" y="1566"/>
                    </a:lnTo>
                    <a:lnTo>
                      <a:pt x="394" y="1565"/>
                    </a:lnTo>
                    <a:lnTo>
                      <a:pt x="396" y="1565"/>
                    </a:lnTo>
                    <a:lnTo>
                      <a:pt x="397" y="1563"/>
                    </a:lnTo>
                    <a:lnTo>
                      <a:pt x="398" y="1562"/>
                    </a:lnTo>
                    <a:lnTo>
                      <a:pt x="398" y="1566"/>
                    </a:lnTo>
                    <a:lnTo>
                      <a:pt x="399" y="1568"/>
                    </a:lnTo>
                    <a:lnTo>
                      <a:pt x="401" y="1567"/>
                    </a:lnTo>
                    <a:lnTo>
                      <a:pt x="401" y="1563"/>
                    </a:lnTo>
                    <a:lnTo>
                      <a:pt x="408" y="1568"/>
                    </a:lnTo>
                    <a:lnTo>
                      <a:pt x="411" y="1568"/>
                    </a:lnTo>
                    <a:lnTo>
                      <a:pt x="415" y="1565"/>
                    </a:lnTo>
                    <a:lnTo>
                      <a:pt x="416" y="1560"/>
                    </a:lnTo>
                    <a:lnTo>
                      <a:pt x="420" y="1557"/>
                    </a:lnTo>
                    <a:lnTo>
                      <a:pt x="427" y="1557"/>
                    </a:lnTo>
                    <a:lnTo>
                      <a:pt x="434" y="1561"/>
                    </a:lnTo>
                    <a:lnTo>
                      <a:pt x="441" y="1562"/>
                    </a:lnTo>
                    <a:lnTo>
                      <a:pt x="443" y="1570"/>
                    </a:lnTo>
                    <a:lnTo>
                      <a:pt x="445" y="1572"/>
                    </a:lnTo>
                    <a:lnTo>
                      <a:pt x="456" y="1568"/>
                    </a:lnTo>
                    <a:lnTo>
                      <a:pt x="465" y="1567"/>
                    </a:lnTo>
                    <a:lnTo>
                      <a:pt x="466" y="1563"/>
                    </a:lnTo>
                    <a:lnTo>
                      <a:pt x="464" y="1560"/>
                    </a:lnTo>
                    <a:lnTo>
                      <a:pt x="464" y="1554"/>
                    </a:lnTo>
                    <a:lnTo>
                      <a:pt x="458" y="1544"/>
                    </a:lnTo>
                    <a:lnTo>
                      <a:pt x="461" y="1541"/>
                    </a:lnTo>
                    <a:lnTo>
                      <a:pt x="467" y="1540"/>
                    </a:lnTo>
                    <a:lnTo>
                      <a:pt x="471" y="1539"/>
                    </a:lnTo>
                    <a:lnTo>
                      <a:pt x="480" y="1534"/>
                    </a:lnTo>
                    <a:lnTo>
                      <a:pt x="481" y="1532"/>
                    </a:lnTo>
                    <a:lnTo>
                      <a:pt x="481" y="1521"/>
                    </a:lnTo>
                    <a:lnTo>
                      <a:pt x="484" y="1517"/>
                    </a:lnTo>
                    <a:lnTo>
                      <a:pt x="481" y="1510"/>
                    </a:lnTo>
                    <a:lnTo>
                      <a:pt x="486" y="1505"/>
                    </a:lnTo>
                    <a:lnTo>
                      <a:pt x="490" y="1501"/>
                    </a:lnTo>
                    <a:lnTo>
                      <a:pt x="496" y="1499"/>
                    </a:lnTo>
                    <a:lnTo>
                      <a:pt x="509" y="1497"/>
                    </a:lnTo>
                    <a:lnTo>
                      <a:pt x="517" y="1497"/>
                    </a:lnTo>
                    <a:lnTo>
                      <a:pt x="520" y="1498"/>
                    </a:lnTo>
                    <a:lnTo>
                      <a:pt x="522" y="1499"/>
                    </a:lnTo>
                    <a:lnTo>
                      <a:pt x="523" y="1499"/>
                    </a:lnTo>
                    <a:lnTo>
                      <a:pt x="527" y="1500"/>
                    </a:lnTo>
                    <a:lnTo>
                      <a:pt x="531" y="1499"/>
                    </a:lnTo>
                    <a:lnTo>
                      <a:pt x="541" y="1496"/>
                    </a:lnTo>
                    <a:lnTo>
                      <a:pt x="551" y="1497"/>
                    </a:lnTo>
                    <a:lnTo>
                      <a:pt x="556" y="1498"/>
                    </a:lnTo>
                    <a:lnTo>
                      <a:pt x="559" y="1497"/>
                    </a:lnTo>
                    <a:lnTo>
                      <a:pt x="562" y="1498"/>
                    </a:lnTo>
                    <a:lnTo>
                      <a:pt x="571" y="1498"/>
                    </a:lnTo>
                    <a:lnTo>
                      <a:pt x="573" y="1496"/>
                    </a:lnTo>
                    <a:lnTo>
                      <a:pt x="578" y="1496"/>
                    </a:lnTo>
                    <a:lnTo>
                      <a:pt x="584" y="1492"/>
                    </a:lnTo>
                    <a:lnTo>
                      <a:pt x="596" y="1492"/>
                    </a:lnTo>
                    <a:lnTo>
                      <a:pt x="600" y="1490"/>
                    </a:lnTo>
                    <a:lnTo>
                      <a:pt x="601" y="1489"/>
                    </a:lnTo>
                    <a:lnTo>
                      <a:pt x="612" y="1497"/>
                    </a:lnTo>
                    <a:lnTo>
                      <a:pt x="619" y="1504"/>
                    </a:lnTo>
                    <a:lnTo>
                      <a:pt x="634" y="1505"/>
                    </a:lnTo>
                    <a:lnTo>
                      <a:pt x="648" y="1515"/>
                    </a:lnTo>
                    <a:lnTo>
                      <a:pt x="652" y="1519"/>
                    </a:lnTo>
                    <a:lnTo>
                      <a:pt x="660" y="1524"/>
                    </a:lnTo>
                    <a:lnTo>
                      <a:pt x="664" y="1531"/>
                    </a:lnTo>
                    <a:lnTo>
                      <a:pt x="665" y="1540"/>
                    </a:lnTo>
                    <a:lnTo>
                      <a:pt x="668" y="1544"/>
                    </a:lnTo>
                    <a:lnTo>
                      <a:pt x="673" y="1544"/>
                    </a:lnTo>
                    <a:lnTo>
                      <a:pt x="675" y="1542"/>
                    </a:lnTo>
                    <a:lnTo>
                      <a:pt x="682" y="1542"/>
                    </a:lnTo>
                    <a:lnTo>
                      <a:pt x="681" y="1546"/>
                    </a:lnTo>
                    <a:lnTo>
                      <a:pt x="684" y="1549"/>
                    </a:lnTo>
                    <a:lnTo>
                      <a:pt x="685" y="1555"/>
                    </a:lnTo>
                    <a:lnTo>
                      <a:pt x="686" y="1556"/>
                    </a:lnTo>
                    <a:lnTo>
                      <a:pt x="688" y="1557"/>
                    </a:lnTo>
                    <a:lnTo>
                      <a:pt x="689" y="1557"/>
                    </a:lnTo>
                    <a:lnTo>
                      <a:pt x="692" y="1557"/>
                    </a:lnTo>
                    <a:lnTo>
                      <a:pt x="695" y="1556"/>
                    </a:lnTo>
                    <a:lnTo>
                      <a:pt x="708" y="1547"/>
                    </a:lnTo>
                    <a:lnTo>
                      <a:pt x="714" y="1546"/>
                    </a:lnTo>
                    <a:lnTo>
                      <a:pt x="716" y="1545"/>
                    </a:lnTo>
                    <a:lnTo>
                      <a:pt x="716" y="1542"/>
                    </a:lnTo>
                    <a:lnTo>
                      <a:pt x="719" y="1530"/>
                    </a:lnTo>
                    <a:lnTo>
                      <a:pt x="722" y="1525"/>
                    </a:lnTo>
                    <a:lnTo>
                      <a:pt x="724" y="1525"/>
                    </a:lnTo>
                    <a:lnTo>
                      <a:pt x="730" y="1524"/>
                    </a:lnTo>
                    <a:lnTo>
                      <a:pt x="740" y="1530"/>
                    </a:lnTo>
                    <a:lnTo>
                      <a:pt x="755" y="1521"/>
                    </a:lnTo>
                    <a:lnTo>
                      <a:pt x="777" y="1504"/>
                    </a:lnTo>
                    <a:lnTo>
                      <a:pt x="785" y="1500"/>
                    </a:lnTo>
                    <a:lnTo>
                      <a:pt x="784" y="1490"/>
                    </a:lnTo>
                    <a:lnTo>
                      <a:pt x="782" y="1488"/>
                    </a:lnTo>
                    <a:lnTo>
                      <a:pt x="780" y="1477"/>
                    </a:lnTo>
                    <a:lnTo>
                      <a:pt x="777" y="1475"/>
                    </a:lnTo>
                    <a:lnTo>
                      <a:pt x="776" y="1472"/>
                    </a:lnTo>
                    <a:lnTo>
                      <a:pt x="774" y="1469"/>
                    </a:lnTo>
                    <a:lnTo>
                      <a:pt x="766" y="1469"/>
                    </a:lnTo>
                    <a:lnTo>
                      <a:pt x="758" y="1462"/>
                    </a:lnTo>
                    <a:lnTo>
                      <a:pt x="750" y="1458"/>
                    </a:lnTo>
                    <a:lnTo>
                      <a:pt x="747" y="1443"/>
                    </a:lnTo>
                    <a:lnTo>
                      <a:pt x="744" y="1439"/>
                    </a:lnTo>
                    <a:lnTo>
                      <a:pt x="739" y="1438"/>
                    </a:lnTo>
                    <a:lnTo>
                      <a:pt x="737" y="1435"/>
                    </a:lnTo>
                    <a:lnTo>
                      <a:pt x="737" y="1424"/>
                    </a:lnTo>
                    <a:lnTo>
                      <a:pt x="751" y="1407"/>
                    </a:lnTo>
                    <a:lnTo>
                      <a:pt x="753" y="1401"/>
                    </a:lnTo>
                    <a:lnTo>
                      <a:pt x="749" y="1397"/>
                    </a:lnTo>
                    <a:lnTo>
                      <a:pt x="743" y="1397"/>
                    </a:lnTo>
                    <a:lnTo>
                      <a:pt x="738" y="1394"/>
                    </a:lnTo>
                    <a:lnTo>
                      <a:pt x="735" y="1393"/>
                    </a:lnTo>
                    <a:lnTo>
                      <a:pt x="735" y="1389"/>
                    </a:lnTo>
                    <a:lnTo>
                      <a:pt x="735" y="1383"/>
                    </a:lnTo>
                    <a:lnTo>
                      <a:pt x="740" y="1376"/>
                    </a:lnTo>
                    <a:lnTo>
                      <a:pt x="745" y="1373"/>
                    </a:lnTo>
                    <a:lnTo>
                      <a:pt x="753" y="1373"/>
                    </a:lnTo>
                    <a:lnTo>
                      <a:pt x="757" y="1375"/>
                    </a:lnTo>
                    <a:lnTo>
                      <a:pt x="761" y="1373"/>
                    </a:lnTo>
                    <a:lnTo>
                      <a:pt x="770" y="1372"/>
                    </a:lnTo>
                    <a:lnTo>
                      <a:pt x="772" y="1374"/>
                    </a:lnTo>
                    <a:lnTo>
                      <a:pt x="777" y="1372"/>
                    </a:lnTo>
                    <a:lnTo>
                      <a:pt x="782" y="1366"/>
                    </a:lnTo>
                    <a:lnTo>
                      <a:pt x="785" y="1365"/>
                    </a:lnTo>
                    <a:lnTo>
                      <a:pt x="800" y="1371"/>
                    </a:lnTo>
                    <a:lnTo>
                      <a:pt x="801" y="1374"/>
                    </a:lnTo>
                    <a:lnTo>
                      <a:pt x="802" y="1379"/>
                    </a:lnTo>
                    <a:lnTo>
                      <a:pt x="809" y="1382"/>
                    </a:lnTo>
                    <a:lnTo>
                      <a:pt x="815" y="1381"/>
                    </a:lnTo>
                    <a:lnTo>
                      <a:pt x="822" y="1375"/>
                    </a:lnTo>
                    <a:lnTo>
                      <a:pt x="826" y="1369"/>
                    </a:lnTo>
                    <a:lnTo>
                      <a:pt x="826" y="1364"/>
                    </a:lnTo>
                    <a:lnTo>
                      <a:pt x="820" y="1354"/>
                    </a:lnTo>
                    <a:lnTo>
                      <a:pt x="820" y="1350"/>
                    </a:lnTo>
                    <a:lnTo>
                      <a:pt x="821" y="1349"/>
                    </a:lnTo>
                    <a:lnTo>
                      <a:pt x="827" y="1345"/>
                    </a:lnTo>
                    <a:lnTo>
                      <a:pt x="836" y="1345"/>
                    </a:lnTo>
                    <a:lnTo>
                      <a:pt x="838" y="1347"/>
                    </a:lnTo>
                    <a:lnTo>
                      <a:pt x="841" y="1347"/>
                    </a:lnTo>
                    <a:lnTo>
                      <a:pt x="846" y="1343"/>
                    </a:lnTo>
                    <a:lnTo>
                      <a:pt x="848" y="1342"/>
                    </a:lnTo>
                    <a:lnTo>
                      <a:pt x="857" y="1343"/>
                    </a:lnTo>
                    <a:lnTo>
                      <a:pt x="870" y="1349"/>
                    </a:lnTo>
                    <a:lnTo>
                      <a:pt x="880" y="1349"/>
                    </a:lnTo>
                    <a:lnTo>
                      <a:pt x="881" y="1352"/>
                    </a:lnTo>
                    <a:lnTo>
                      <a:pt x="881" y="1368"/>
                    </a:lnTo>
                    <a:lnTo>
                      <a:pt x="883" y="1369"/>
                    </a:lnTo>
                    <a:lnTo>
                      <a:pt x="890" y="1369"/>
                    </a:lnTo>
                    <a:lnTo>
                      <a:pt x="893" y="1371"/>
                    </a:lnTo>
                    <a:lnTo>
                      <a:pt x="906" y="1371"/>
                    </a:lnTo>
                    <a:lnTo>
                      <a:pt x="909" y="1373"/>
                    </a:lnTo>
                    <a:lnTo>
                      <a:pt x="921" y="1372"/>
                    </a:lnTo>
                    <a:lnTo>
                      <a:pt x="924" y="1375"/>
                    </a:lnTo>
                    <a:lnTo>
                      <a:pt x="933" y="1374"/>
                    </a:lnTo>
                    <a:lnTo>
                      <a:pt x="936" y="1373"/>
                    </a:lnTo>
                    <a:lnTo>
                      <a:pt x="941" y="1374"/>
                    </a:lnTo>
                    <a:lnTo>
                      <a:pt x="963" y="1374"/>
                    </a:lnTo>
                    <a:lnTo>
                      <a:pt x="971" y="1379"/>
                    </a:lnTo>
                    <a:lnTo>
                      <a:pt x="985" y="1377"/>
                    </a:lnTo>
                    <a:lnTo>
                      <a:pt x="989" y="1375"/>
                    </a:lnTo>
                    <a:lnTo>
                      <a:pt x="995" y="1377"/>
                    </a:lnTo>
                    <a:lnTo>
                      <a:pt x="1002" y="1385"/>
                    </a:lnTo>
                    <a:lnTo>
                      <a:pt x="1006" y="1393"/>
                    </a:lnTo>
                    <a:lnTo>
                      <a:pt x="1007" y="1393"/>
                    </a:lnTo>
                    <a:lnTo>
                      <a:pt x="1009" y="1394"/>
                    </a:lnTo>
                    <a:lnTo>
                      <a:pt x="1009" y="1396"/>
                    </a:lnTo>
                    <a:lnTo>
                      <a:pt x="1009" y="1400"/>
                    </a:lnTo>
                    <a:lnTo>
                      <a:pt x="1010" y="1403"/>
                    </a:lnTo>
                    <a:lnTo>
                      <a:pt x="1016" y="1407"/>
                    </a:lnTo>
                    <a:lnTo>
                      <a:pt x="1015" y="1410"/>
                    </a:lnTo>
                    <a:lnTo>
                      <a:pt x="1016" y="1411"/>
                    </a:lnTo>
                    <a:lnTo>
                      <a:pt x="1017" y="1406"/>
                    </a:lnTo>
                    <a:lnTo>
                      <a:pt x="1018" y="1406"/>
                    </a:lnTo>
                    <a:lnTo>
                      <a:pt x="1020" y="1408"/>
                    </a:lnTo>
                    <a:lnTo>
                      <a:pt x="1022" y="1412"/>
                    </a:lnTo>
                    <a:lnTo>
                      <a:pt x="1024" y="1414"/>
                    </a:lnTo>
                    <a:lnTo>
                      <a:pt x="1034" y="1414"/>
                    </a:lnTo>
                    <a:lnTo>
                      <a:pt x="1037" y="1413"/>
                    </a:lnTo>
                    <a:lnTo>
                      <a:pt x="1038" y="1417"/>
                    </a:lnTo>
                    <a:lnTo>
                      <a:pt x="1041" y="1421"/>
                    </a:lnTo>
                    <a:lnTo>
                      <a:pt x="1043" y="1426"/>
                    </a:lnTo>
                    <a:lnTo>
                      <a:pt x="1047" y="1430"/>
                    </a:lnTo>
                    <a:lnTo>
                      <a:pt x="1050" y="1430"/>
                    </a:lnTo>
                    <a:lnTo>
                      <a:pt x="1060" y="1421"/>
                    </a:lnTo>
                    <a:lnTo>
                      <a:pt x="1067" y="1425"/>
                    </a:lnTo>
                    <a:lnTo>
                      <a:pt x="1089" y="1425"/>
                    </a:lnTo>
                    <a:lnTo>
                      <a:pt x="1092" y="1428"/>
                    </a:lnTo>
                    <a:lnTo>
                      <a:pt x="1093" y="1434"/>
                    </a:lnTo>
                    <a:lnTo>
                      <a:pt x="1098" y="1437"/>
                    </a:lnTo>
                    <a:lnTo>
                      <a:pt x="1107" y="1436"/>
                    </a:lnTo>
                    <a:lnTo>
                      <a:pt x="1108" y="1437"/>
                    </a:lnTo>
                    <a:lnTo>
                      <a:pt x="1109" y="1439"/>
                    </a:lnTo>
                    <a:lnTo>
                      <a:pt x="1117" y="1439"/>
                    </a:lnTo>
                    <a:lnTo>
                      <a:pt x="1119" y="1438"/>
                    </a:lnTo>
                    <a:lnTo>
                      <a:pt x="1123" y="1438"/>
                    </a:lnTo>
                    <a:lnTo>
                      <a:pt x="1127" y="1437"/>
                    </a:lnTo>
                    <a:lnTo>
                      <a:pt x="1131" y="1438"/>
                    </a:lnTo>
                    <a:lnTo>
                      <a:pt x="1134" y="1441"/>
                    </a:lnTo>
                    <a:lnTo>
                      <a:pt x="1148" y="1441"/>
                    </a:lnTo>
                    <a:lnTo>
                      <a:pt x="1150" y="1441"/>
                    </a:lnTo>
                    <a:lnTo>
                      <a:pt x="1154" y="1435"/>
                    </a:lnTo>
                    <a:lnTo>
                      <a:pt x="1157" y="1433"/>
                    </a:lnTo>
                    <a:lnTo>
                      <a:pt x="1160" y="1428"/>
                    </a:lnTo>
                    <a:lnTo>
                      <a:pt x="1161" y="1427"/>
                    </a:lnTo>
                    <a:lnTo>
                      <a:pt x="1168" y="1428"/>
                    </a:lnTo>
                    <a:lnTo>
                      <a:pt x="1178" y="1431"/>
                    </a:lnTo>
                    <a:lnTo>
                      <a:pt x="1180" y="1430"/>
                    </a:lnTo>
                    <a:lnTo>
                      <a:pt x="1181" y="1428"/>
                    </a:lnTo>
                    <a:lnTo>
                      <a:pt x="1188" y="1435"/>
                    </a:lnTo>
                    <a:lnTo>
                      <a:pt x="1190" y="1435"/>
                    </a:lnTo>
                    <a:lnTo>
                      <a:pt x="1192" y="1436"/>
                    </a:lnTo>
                    <a:lnTo>
                      <a:pt x="1195" y="1437"/>
                    </a:lnTo>
                    <a:lnTo>
                      <a:pt x="1201" y="1443"/>
                    </a:lnTo>
                    <a:lnTo>
                      <a:pt x="1210" y="1444"/>
                    </a:lnTo>
                    <a:lnTo>
                      <a:pt x="1213" y="1449"/>
                    </a:lnTo>
                    <a:lnTo>
                      <a:pt x="1221" y="1451"/>
                    </a:lnTo>
                    <a:lnTo>
                      <a:pt x="1230" y="1458"/>
                    </a:lnTo>
                    <a:lnTo>
                      <a:pt x="1241" y="1458"/>
                    </a:lnTo>
                    <a:lnTo>
                      <a:pt x="1241" y="1462"/>
                    </a:lnTo>
                    <a:lnTo>
                      <a:pt x="1240" y="1465"/>
                    </a:lnTo>
                    <a:lnTo>
                      <a:pt x="1240" y="1469"/>
                    </a:lnTo>
                    <a:lnTo>
                      <a:pt x="1241" y="1474"/>
                    </a:lnTo>
                    <a:lnTo>
                      <a:pt x="1248" y="1479"/>
                    </a:lnTo>
                    <a:lnTo>
                      <a:pt x="1255" y="1480"/>
                    </a:lnTo>
                    <a:lnTo>
                      <a:pt x="1271" y="1490"/>
                    </a:lnTo>
                    <a:lnTo>
                      <a:pt x="1271" y="1495"/>
                    </a:lnTo>
                    <a:lnTo>
                      <a:pt x="1277" y="1497"/>
                    </a:lnTo>
                    <a:lnTo>
                      <a:pt x="1279" y="1499"/>
                    </a:lnTo>
                    <a:lnTo>
                      <a:pt x="1279" y="1501"/>
                    </a:lnTo>
                    <a:lnTo>
                      <a:pt x="1278" y="1506"/>
                    </a:lnTo>
                    <a:lnTo>
                      <a:pt x="1278" y="1510"/>
                    </a:lnTo>
                    <a:lnTo>
                      <a:pt x="1278" y="1513"/>
                    </a:lnTo>
                    <a:lnTo>
                      <a:pt x="1276" y="1515"/>
                    </a:lnTo>
                    <a:lnTo>
                      <a:pt x="1275" y="1518"/>
                    </a:lnTo>
                    <a:lnTo>
                      <a:pt x="1275" y="1523"/>
                    </a:lnTo>
                    <a:lnTo>
                      <a:pt x="1276" y="1527"/>
                    </a:lnTo>
                    <a:lnTo>
                      <a:pt x="1278" y="1527"/>
                    </a:lnTo>
                    <a:lnTo>
                      <a:pt x="1279" y="1527"/>
                    </a:lnTo>
                    <a:lnTo>
                      <a:pt x="1283" y="1526"/>
                    </a:lnTo>
                    <a:lnTo>
                      <a:pt x="1286" y="1526"/>
                    </a:lnTo>
                    <a:lnTo>
                      <a:pt x="1299" y="1531"/>
                    </a:lnTo>
                    <a:lnTo>
                      <a:pt x="1305" y="1532"/>
                    </a:lnTo>
                    <a:lnTo>
                      <a:pt x="1307" y="1532"/>
                    </a:lnTo>
                    <a:lnTo>
                      <a:pt x="1312" y="1531"/>
                    </a:lnTo>
                    <a:lnTo>
                      <a:pt x="1319" y="1532"/>
                    </a:lnTo>
                    <a:lnTo>
                      <a:pt x="1321" y="1535"/>
                    </a:lnTo>
                    <a:lnTo>
                      <a:pt x="1324" y="1537"/>
                    </a:lnTo>
                    <a:lnTo>
                      <a:pt x="1325" y="1542"/>
                    </a:lnTo>
                    <a:lnTo>
                      <a:pt x="1327" y="1545"/>
                    </a:lnTo>
                    <a:lnTo>
                      <a:pt x="1335" y="1539"/>
                    </a:lnTo>
                    <a:lnTo>
                      <a:pt x="1335" y="1536"/>
                    </a:lnTo>
                    <a:lnTo>
                      <a:pt x="1338" y="1531"/>
                    </a:lnTo>
                    <a:lnTo>
                      <a:pt x="1340" y="1530"/>
                    </a:lnTo>
                    <a:lnTo>
                      <a:pt x="1341" y="1527"/>
                    </a:lnTo>
                    <a:lnTo>
                      <a:pt x="1344" y="1520"/>
                    </a:lnTo>
                    <a:lnTo>
                      <a:pt x="1345" y="1517"/>
                    </a:lnTo>
                    <a:lnTo>
                      <a:pt x="1347" y="1534"/>
                    </a:lnTo>
                    <a:lnTo>
                      <a:pt x="1346" y="1540"/>
                    </a:lnTo>
                    <a:lnTo>
                      <a:pt x="1345" y="1548"/>
                    </a:lnTo>
                    <a:lnTo>
                      <a:pt x="1346" y="1554"/>
                    </a:lnTo>
                    <a:lnTo>
                      <a:pt x="1347" y="1557"/>
                    </a:lnTo>
                    <a:lnTo>
                      <a:pt x="1349" y="1558"/>
                    </a:lnTo>
                    <a:lnTo>
                      <a:pt x="1351" y="1559"/>
                    </a:lnTo>
                    <a:lnTo>
                      <a:pt x="1355" y="1560"/>
                    </a:lnTo>
                    <a:lnTo>
                      <a:pt x="1357" y="1562"/>
                    </a:lnTo>
                    <a:lnTo>
                      <a:pt x="1359" y="1568"/>
                    </a:lnTo>
                    <a:lnTo>
                      <a:pt x="1361" y="1572"/>
                    </a:lnTo>
                    <a:lnTo>
                      <a:pt x="1361" y="1576"/>
                    </a:lnTo>
                    <a:lnTo>
                      <a:pt x="1360" y="1579"/>
                    </a:lnTo>
                    <a:lnTo>
                      <a:pt x="1359" y="1581"/>
                    </a:lnTo>
                    <a:lnTo>
                      <a:pt x="1357" y="1583"/>
                    </a:lnTo>
                    <a:lnTo>
                      <a:pt x="1356" y="1584"/>
                    </a:lnTo>
                    <a:lnTo>
                      <a:pt x="1355" y="1586"/>
                    </a:lnTo>
                    <a:lnTo>
                      <a:pt x="1354" y="1588"/>
                    </a:lnTo>
                    <a:lnTo>
                      <a:pt x="1354" y="1591"/>
                    </a:lnTo>
                    <a:lnTo>
                      <a:pt x="1354" y="1597"/>
                    </a:lnTo>
                    <a:lnTo>
                      <a:pt x="1357" y="1599"/>
                    </a:lnTo>
                    <a:lnTo>
                      <a:pt x="1358" y="1599"/>
                    </a:lnTo>
                    <a:lnTo>
                      <a:pt x="1359" y="1593"/>
                    </a:lnTo>
                    <a:lnTo>
                      <a:pt x="1369" y="1590"/>
                    </a:lnTo>
                    <a:lnTo>
                      <a:pt x="1371" y="1583"/>
                    </a:lnTo>
                    <a:lnTo>
                      <a:pt x="1373" y="1579"/>
                    </a:lnTo>
                    <a:lnTo>
                      <a:pt x="1386" y="1581"/>
                    </a:lnTo>
                    <a:lnTo>
                      <a:pt x="1391" y="1577"/>
                    </a:lnTo>
                    <a:lnTo>
                      <a:pt x="1397" y="1570"/>
                    </a:lnTo>
                    <a:lnTo>
                      <a:pt x="1398" y="1563"/>
                    </a:lnTo>
                    <a:lnTo>
                      <a:pt x="1404" y="1556"/>
                    </a:lnTo>
                    <a:lnTo>
                      <a:pt x="1404" y="1544"/>
                    </a:lnTo>
                    <a:lnTo>
                      <a:pt x="1413" y="1540"/>
                    </a:lnTo>
                    <a:lnTo>
                      <a:pt x="1422" y="1539"/>
                    </a:lnTo>
                    <a:lnTo>
                      <a:pt x="1429" y="1542"/>
                    </a:lnTo>
                    <a:lnTo>
                      <a:pt x="1431" y="1544"/>
                    </a:lnTo>
                    <a:lnTo>
                      <a:pt x="1432" y="1549"/>
                    </a:lnTo>
                    <a:lnTo>
                      <a:pt x="1441" y="1554"/>
                    </a:lnTo>
                    <a:lnTo>
                      <a:pt x="1443" y="1552"/>
                    </a:lnTo>
                    <a:lnTo>
                      <a:pt x="1449" y="1547"/>
                    </a:lnTo>
                    <a:lnTo>
                      <a:pt x="1453" y="1544"/>
                    </a:lnTo>
                    <a:lnTo>
                      <a:pt x="1458" y="1545"/>
                    </a:lnTo>
                    <a:lnTo>
                      <a:pt x="1462" y="1545"/>
                    </a:lnTo>
                    <a:lnTo>
                      <a:pt x="1469" y="1549"/>
                    </a:lnTo>
                    <a:lnTo>
                      <a:pt x="1475" y="1547"/>
                    </a:lnTo>
                    <a:lnTo>
                      <a:pt x="1478" y="1548"/>
                    </a:lnTo>
                    <a:lnTo>
                      <a:pt x="1480" y="1554"/>
                    </a:lnTo>
                    <a:lnTo>
                      <a:pt x="1482" y="1555"/>
                    </a:lnTo>
                    <a:lnTo>
                      <a:pt x="1486" y="1554"/>
                    </a:lnTo>
                    <a:lnTo>
                      <a:pt x="1495" y="1552"/>
                    </a:lnTo>
                    <a:lnTo>
                      <a:pt x="1500" y="1538"/>
                    </a:lnTo>
                    <a:lnTo>
                      <a:pt x="1505" y="1531"/>
                    </a:lnTo>
                    <a:lnTo>
                      <a:pt x="1507" y="1530"/>
                    </a:lnTo>
                    <a:lnTo>
                      <a:pt x="1513" y="1529"/>
                    </a:lnTo>
                    <a:lnTo>
                      <a:pt x="1518" y="1526"/>
                    </a:lnTo>
                    <a:lnTo>
                      <a:pt x="1524" y="1517"/>
                    </a:lnTo>
                    <a:lnTo>
                      <a:pt x="1530" y="1510"/>
                    </a:lnTo>
                    <a:lnTo>
                      <a:pt x="1531" y="1508"/>
                    </a:lnTo>
                    <a:lnTo>
                      <a:pt x="1528" y="1504"/>
                    </a:lnTo>
                    <a:lnTo>
                      <a:pt x="1530" y="1500"/>
                    </a:lnTo>
                    <a:lnTo>
                      <a:pt x="1532" y="1495"/>
                    </a:lnTo>
                    <a:lnTo>
                      <a:pt x="1532" y="1493"/>
                    </a:lnTo>
                    <a:lnTo>
                      <a:pt x="1534" y="1492"/>
                    </a:lnTo>
                    <a:lnTo>
                      <a:pt x="1541" y="1486"/>
                    </a:lnTo>
                    <a:lnTo>
                      <a:pt x="1552" y="1473"/>
                    </a:lnTo>
                    <a:lnTo>
                      <a:pt x="1559" y="1467"/>
                    </a:lnTo>
                    <a:lnTo>
                      <a:pt x="1565" y="1465"/>
                    </a:lnTo>
                    <a:lnTo>
                      <a:pt x="1569" y="1469"/>
                    </a:lnTo>
                    <a:lnTo>
                      <a:pt x="1571" y="1476"/>
                    </a:lnTo>
                    <a:lnTo>
                      <a:pt x="1574" y="1484"/>
                    </a:lnTo>
                    <a:lnTo>
                      <a:pt x="1574" y="1495"/>
                    </a:lnTo>
                    <a:lnTo>
                      <a:pt x="1574" y="1509"/>
                    </a:lnTo>
                    <a:lnTo>
                      <a:pt x="1578" y="1514"/>
                    </a:lnTo>
                    <a:lnTo>
                      <a:pt x="1583" y="1513"/>
                    </a:lnTo>
                    <a:lnTo>
                      <a:pt x="1589" y="1503"/>
                    </a:lnTo>
                    <a:lnTo>
                      <a:pt x="1594" y="1495"/>
                    </a:lnTo>
                    <a:lnTo>
                      <a:pt x="1599" y="1487"/>
                    </a:lnTo>
                    <a:lnTo>
                      <a:pt x="1607" y="1478"/>
                    </a:lnTo>
                    <a:lnTo>
                      <a:pt x="1610" y="1474"/>
                    </a:lnTo>
                    <a:lnTo>
                      <a:pt x="1611" y="1476"/>
                    </a:lnTo>
                    <a:lnTo>
                      <a:pt x="1611" y="1482"/>
                    </a:lnTo>
                    <a:lnTo>
                      <a:pt x="1611" y="1494"/>
                    </a:lnTo>
                    <a:lnTo>
                      <a:pt x="1609" y="1503"/>
                    </a:lnTo>
                    <a:lnTo>
                      <a:pt x="1607" y="1507"/>
                    </a:lnTo>
                    <a:lnTo>
                      <a:pt x="1604" y="1510"/>
                    </a:lnTo>
                    <a:lnTo>
                      <a:pt x="1599" y="1515"/>
                    </a:lnTo>
                    <a:lnTo>
                      <a:pt x="1594" y="1519"/>
                    </a:lnTo>
                    <a:lnTo>
                      <a:pt x="1590" y="1523"/>
                    </a:lnTo>
                    <a:lnTo>
                      <a:pt x="1584" y="1527"/>
                    </a:lnTo>
                    <a:lnTo>
                      <a:pt x="1576" y="1532"/>
                    </a:lnTo>
                    <a:lnTo>
                      <a:pt x="1575" y="1536"/>
                    </a:lnTo>
                    <a:lnTo>
                      <a:pt x="1572" y="1541"/>
                    </a:lnTo>
                    <a:lnTo>
                      <a:pt x="1575" y="1552"/>
                    </a:lnTo>
                    <a:lnTo>
                      <a:pt x="1576" y="1559"/>
                    </a:lnTo>
                    <a:lnTo>
                      <a:pt x="1577" y="1562"/>
                    </a:lnTo>
                    <a:lnTo>
                      <a:pt x="1582" y="1578"/>
                    </a:lnTo>
                    <a:lnTo>
                      <a:pt x="1583" y="1592"/>
                    </a:lnTo>
                    <a:lnTo>
                      <a:pt x="1586" y="1607"/>
                    </a:lnTo>
                    <a:lnTo>
                      <a:pt x="1592" y="1608"/>
                    </a:lnTo>
                    <a:lnTo>
                      <a:pt x="1606" y="1592"/>
                    </a:lnTo>
                    <a:lnTo>
                      <a:pt x="1613" y="1587"/>
                    </a:lnTo>
                    <a:lnTo>
                      <a:pt x="1620" y="1586"/>
                    </a:lnTo>
                    <a:lnTo>
                      <a:pt x="1627" y="1589"/>
                    </a:lnTo>
                    <a:lnTo>
                      <a:pt x="1630" y="1593"/>
                    </a:lnTo>
                    <a:lnTo>
                      <a:pt x="1632" y="1598"/>
                    </a:lnTo>
                    <a:lnTo>
                      <a:pt x="1630" y="1610"/>
                    </a:lnTo>
                    <a:lnTo>
                      <a:pt x="1630" y="1619"/>
                    </a:lnTo>
                    <a:lnTo>
                      <a:pt x="1635" y="1621"/>
                    </a:lnTo>
                    <a:lnTo>
                      <a:pt x="1637" y="1619"/>
                    </a:lnTo>
                    <a:lnTo>
                      <a:pt x="1638" y="1606"/>
                    </a:lnTo>
                    <a:lnTo>
                      <a:pt x="1639" y="1599"/>
                    </a:lnTo>
                    <a:lnTo>
                      <a:pt x="1642" y="1594"/>
                    </a:lnTo>
                    <a:lnTo>
                      <a:pt x="1644" y="1593"/>
                    </a:lnTo>
                    <a:lnTo>
                      <a:pt x="1646" y="1594"/>
                    </a:lnTo>
                    <a:lnTo>
                      <a:pt x="1648" y="1599"/>
                    </a:lnTo>
                    <a:lnTo>
                      <a:pt x="1650" y="1609"/>
                    </a:lnTo>
                    <a:lnTo>
                      <a:pt x="1651" y="1614"/>
                    </a:lnTo>
                    <a:lnTo>
                      <a:pt x="1656" y="1617"/>
                    </a:lnTo>
                    <a:lnTo>
                      <a:pt x="1662" y="1607"/>
                    </a:lnTo>
                    <a:lnTo>
                      <a:pt x="1667" y="1594"/>
                    </a:lnTo>
                    <a:lnTo>
                      <a:pt x="1672" y="1584"/>
                    </a:lnTo>
                    <a:lnTo>
                      <a:pt x="1677" y="1577"/>
                    </a:lnTo>
                    <a:lnTo>
                      <a:pt x="1683" y="1569"/>
                    </a:lnTo>
                    <a:lnTo>
                      <a:pt x="1696" y="1555"/>
                    </a:lnTo>
                    <a:lnTo>
                      <a:pt x="1711" y="1536"/>
                    </a:lnTo>
                    <a:lnTo>
                      <a:pt x="1716" y="1526"/>
                    </a:lnTo>
                    <a:lnTo>
                      <a:pt x="1717" y="1526"/>
                    </a:lnTo>
                    <a:lnTo>
                      <a:pt x="1718" y="1523"/>
                    </a:lnTo>
                    <a:lnTo>
                      <a:pt x="1731" y="1504"/>
                    </a:lnTo>
                    <a:lnTo>
                      <a:pt x="1741" y="1492"/>
                    </a:lnTo>
                    <a:lnTo>
                      <a:pt x="1749" y="1484"/>
                    </a:lnTo>
                    <a:lnTo>
                      <a:pt x="1755" y="1478"/>
                    </a:lnTo>
                    <a:lnTo>
                      <a:pt x="1761" y="1474"/>
                    </a:lnTo>
                    <a:lnTo>
                      <a:pt x="1768" y="1468"/>
                    </a:lnTo>
                    <a:lnTo>
                      <a:pt x="1775" y="1461"/>
                    </a:lnTo>
                    <a:lnTo>
                      <a:pt x="1785" y="1446"/>
                    </a:lnTo>
                    <a:lnTo>
                      <a:pt x="1801" y="1435"/>
                    </a:lnTo>
                    <a:lnTo>
                      <a:pt x="1803" y="1441"/>
                    </a:lnTo>
                    <a:lnTo>
                      <a:pt x="1802" y="1443"/>
                    </a:lnTo>
                    <a:lnTo>
                      <a:pt x="1800" y="1448"/>
                    </a:lnTo>
                    <a:lnTo>
                      <a:pt x="1797" y="1452"/>
                    </a:lnTo>
                    <a:lnTo>
                      <a:pt x="1800" y="1453"/>
                    </a:lnTo>
                    <a:lnTo>
                      <a:pt x="1801" y="1453"/>
                    </a:lnTo>
                    <a:lnTo>
                      <a:pt x="1797" y="1457"/>
                    </a:lnTo>
                    <a:lnTo>
                      <a:pt x="1797" y="1459"/>
                    </a:lnTo>
                    <a:lnTo>
                      <a:pt x="1796" y="1462"/>
                    </a:lnTo>
                    <a:lnTo>
                      <a:pt x="1795" y="1464"/>
                    </a:lnTo>
                    <a:lnTo>
                      <a:pt x="1794" y="1467"/>
                    </a:lnTo>
                    <a:lnTo>
                      <a:pt x="1794" y="1470"/>
                    </a:lnTo>
                    <a:lnTo>
                      <a:pt x="1795" y="1477"/>
                    </a:lnTo>
                    <a:lnTo>
                      <a:pt x="1795" y="1478"/>
                    </a:lnTo>
                    <a:lnTo>
                      <a:pt x="1796" y="1479"/>
                    </a:lnTo>
                    <a:lnTo>
                      <a:pt x="1795" y="1498"/>
                    </a:lnTo>
                    <a:lnTo>
                      <a:pt x="1794" y="1505"/>
                    </a:lnTo>
                    <a:lnTo>
                      <a:pt x="1799" y="1508"/>
                    </a:lnTo>
                    <a:lnTo>
                      <a:pt x="1802" y="1510"/>
                    </a:lnTo>
                    <a:lnTo>
                      <a:pt x="1806" y="1507"/>
                    </a:lnTo>
                    <a:lnTo>
                      <a:pt x="1810" y="1508"/>
                    </a:lnTo>
                    <a:lnTo>
                      <a:pt x="1811" y="1509"/>
                    </a:lnTo>
                    <a:lnTo>
                      <a:pt x="1814" y="1513"/>
                    </a:lnTo>
                    <a:lnTo>
                      <a:pt x="1816" y="1510"/>
                    </a:lnTo>
                    <a:lnTo>
                      <a:pt x="1824" y="1511"/>
                    </a:lnTo>
                    <a:lnTo>
                      <a:pt x="1826" y="1510"/>
                    </a:lnTo>
                    <a:lnTo>
                      <a:pt x="1828" y="1506"/>
                    </a:lnTo>
                    <a:lnTo>
                      <a:pt x="1831" y="1505"/>
                    </a:lnTo>
                    <a:lnTo>
                      <a:pt x="1832" y="1505"/>
                    </a:lnTo>
                    <a:lnTo>
                      <a:pt x="1834" y="1506"/>
                    </a:lnTo>
                    <a:lnTo>
                      <a:pt x="1834" y="1507"/>
                    </a:lnTo>
                    <a:lnTo>
                      <a:pt x="1835" y="1513"/>
                    </a:lnTo>
                    <a:lnTo>
                      <a:pt x="1835" y="1514"/>
                    </a:lnTo>
                    <a:lnTo>
                      <a:pt x="1838" y="1520"/>
                    </a:lnTo>
                    <a:lnTo>
                      <a:pt x="1841" y="1521"/>
                    </a:lnTo>
                    <a:lnTo>
                      <a:pt x="1846" y="1524"/>
                    </a:lnTo>
                    <a:lnTo>
                      <a:pt x="1847" y="1524"/>
                    </a:lnTo>
                    <a:lnTo>
                      <a:pt x="1849" y="1532"/>
                    </a:lnTo>
                    <a:lnTo>
                      <a:pt x="1855" y="1532"/>
                    </a:lnTo>
                    <a:lnTo>
                      <a:pt x="1861" y="1538"/>
                    </a:lnTo>
                    <a:lnTo>
                      <a:pt x="1862" y="1544"/>
                    </a:lnTo>
                    <a:lnTo>
                      <a:pt x="1862" y="1546"/>
                    </a:lnTo>
                    <a:lnTo>
                      <a:pt x="1859" y="1548"/>
                    </a:lnTo>
                    <a:lnTo>
                      <a:pt x="1854" y="1549"/>
                    </a:lnTo>
                    <a:lnTo>
                      <a:pt x="1853" y="1550"/>
                    </a:lnTo>
                    <a:lnTo>
                      <a:pt x="1851" y="1555"/>
                    </a:lnTo>
                    <a:lnTo>
                      <a:pt x="1847" y="1556"/>
                    </a:lnTo>
                    <a:lnTo>
                      <a:pt x="1845" y="1559"/>
                    </a:lnTo>
                    <a:lnTo>
                      <a:pt x="1834" y="1566"/>
                    </a:lnTo>
                    <a:lnTo>
                      <a:pt x="1831" y="1568"/>
                    </a:lnTo>
                    <a:lnTo>
                      <a:pt x="1827" y="1570"/>
                    </a:lnTo>
                    <a:lnTo>
                      <a:pt x="1826" y="1572"/>
                    </a:lnTo>
                    <a:lnTo>
                      <a:pt x="1831" y="1576"/>
                    </a:lnTo>
                    <a:lnTo>
                      <a:pt x="1837" y="1576"/>
                    </a:lnTo>
                    <a:lnTo>
                      <a:pt x="1842" y="1573"/>
                    </a:lnTo>
                    <a:lnTo>
                      <a:pt x="1846" y="1576"/>
                    </a:lnTo>
                    <a:lnTo>
                      <a:pt x="1848" y="1579"/>
                    </a:lnTo>
                    <a:lnTo>
                      <a:pt x="1851" y="1586"/>
                    </a:lnTo>
                    <a:lnTo>
                      <a:pt x="1855" y="1588"/>
                    </a:lnTo>
                    <a:lnTo>
                      <a:pt x="1861" y="1589"/>
                    </a:lnTo>
                    <a:lnTo>
                      <a:pt x="1864" y="1592"/>
                    </a:lnTo>
                    <a:lnTo>
                      <a:pt x="1868" y="1600"/>
                    </a:lnTo>
                    <a:lnTo>
                      <a:pt x="1865" y="1609"/>
                    </a:lnTo>
                    <a:lnTo>
                      <a:pt x="1865" y="1615"/>
                    </a:lnTo>
                    <a:lnTo>
                      <a:pt x="1863" y="1623"/>
                    </a:lnTo>
                    <a:lnTo>
                      <a:pt x="1862" y="1623"/>
                    </a:lnTo>
                    <a:lnTo>
                      <a:pt x="1853" y="1624"/>
                    </a:lnTo>
                    <a:lnTo>
                      <a:pt x="1849" y="1627"/>
                    </a:lnTo>
                    <a:lnTo>
                      <a:pt x="1845" y="1627"/>
                    </a:lnTo>
                    <a:lnTo>
                      <a:pt x="1838" y="1631"/>
                    </a:lnTo>
                    <a:lnTo>
                      <a:pt x="1837" y="1640"/>
                    </a:lnTo>
                    <a:lnTo>
                      <a:pt x="1839" y="1645"/>
                    </a:lnTo>
                    <a:lnTo>
                      <a:pt x="1838" y="1648"/>
                    </a:lnTo>
                    <a:lnTo>
                      <a:pt x="1832" y="1653"/>
                    </a:lnTo>
                    <a:lnTo>
                      <a:pt x="1827" y="1661"/>
                    </a:lnTo>
                    <a:lnTo>
                      <a:pt x="1826" y="1670"/>
                    </a:lnTo>
                    <a:lnTo>
                      <a:pt x="1823" y="1675"/>
                    </a:lnTo>
                    <a:lnTo>
                      <a:pt x="1821" y="1677"/>
                    </a:lnTo>
                    <a:lnTo>
                      <a:pt x="1818" y="1682"/>
                    </a:lnTo>
                    <a:lnTo>
                      <a:pt x="1820" y="1685"/>
                    </a:lnTo>
                    <a:lnTo>
                      <a:pt x="1823" y="1687"/>
                    </a:lnTo>
                    <a:lnTo>
                      <a:pt x="1832" y="1687"/>
                    </a:lnTo>
                    <a:lnTo>
                      <a:pt x="1836" y="1693"/>
                    </a:lnTo>
                    <a:lnTo>
                      <a:pt x="1841" y="1693"/>
                    </a:lnTo>
                    <a:lnTo>
                      <a:pt x="1844" y="1691"/>
                    </a:lnTo>
                    <a:lnTo>
                      <a:pt x="1849" y="1691"/>
                    </a:lnTo>
                    <a:lnTo>
                      <a:pt x="1854" y="1699"/>
                    </a:lnTo>
                    <a:lnTo>
                      <a:pt x="1853" y="1707"/>
                    </a:lnTo>
                    <a:lnTo>
                      <a:pt x="1839" y="1721"/>
                    </a:lnTo>
                    <a:lnTo>
                      <a:pt x="1839" y="1728"/>
                    </a:lnTo>
                    <a:lnTo>
                      <a:pt x="1841" y="1731"/>
                    </a:lnTo>
                    <a:lnTo>
                      <a:pt x="1844" y="1732"/>
                    </a:lnTo>
                    <a:lnTo>
                      <a:pt x="1851" y="1739"/>
                    </a:lnTo>
                    <a:lnTo>
                      <a:pt x="1853" y="1748"/>
                    </a:lnTo>
                    <a:lnTo>
                      <a:pt x="1851" y="1753"/>
                    </a:lnTo>
                    <a:lnTo>
                      <a:pt x="1852" y="1756"/>
                    </a:lnTo>
                    <a:lnTo>
                      <a:pt x="1855" y="1756"/>
                    </a:lnTo>
                    <a:lnTo>
                      <a:pt x="1861" y="1747"/>
                    </a:lnTo>
                    <a:lnTo>
                      <a:pt x="1864" y="1746"/>
                    </a:lnTo>
                    <a:lnTo>
                      <a:pt x="1866" y="1749"/>
                    </a:lnTo>
                    <a:lnTo>
                      <a:pt x="1866" y="1759"/>
                    </a:lnTo>
                    <a:lnTo>
                      <a:pt x="1869" y="1765"/>
                    </a:lnTo>
                    <a:lnTo>
                      <a:pt x="1874" y="1764"/>
                    </a:lnTo>
                    <a:lnTo>
                      <a:pt x="1876" y="1759"/>
                    </a:lnTo>
                    <a:lnTo>
                      <a:pt x="1880" y="1754"/>
                    </a:lnTo>
                    <a:lnTo>
                      <a:pt x="1885" y="1749"/>
                    </a:lnTo>
                    <a:lnTo>
                      <a:pt x="1892" y="1746"/>
                    </a:lnTo>
                    <a:lnTo>
                      <a:pt x="1896" y="1746"/>
                    </a:lnTo>
                    <a:lnTo>
                      <a:pt x="1899" y="1747"/>
                    </a:lnTo>
                    <a:lnTo>
                      <a:pt x="1904" y="1754"/>
                    </a:lnTo>
                    <a:lnTo>
                      <a:pt x="1905" y="1759"/>
                    </a:lnTo>
                    <a:lnTo>
                      <a:pt x="1908" y="1765"/>
                    </a:lnTo>
                    <a:lnTo>
                      <a:pt x="1911" y="1765"/>
                    </a:lnTo>
                    <a:lnTo>
                      <a:pt x="1915" y="1761"/>
                    </a:lnTo>
                    <a:lnTo>
                      <a:pt x="1918" y="1762"/>
                    </a:lnTo>
                    <a:lnTo>
                      <a:pt x="1919" y="1765"/>
                    </a:lnTo>
                    <a:lnTo>
                      <a:pt x="1917" y="1772"/>
                    </a:lnTo>
                    <a:lnTo>
                      <a:pt x="1922" y="1775"/>
                    </a:lnTo>
                    <a:lnTo>
                      <a:pt x="1929" y="1775"/>
                    </a:lnTo>
                    <a:lnTo>
                      <a:pt x="1936" y="1769"/>
                    </a:lnTo>
                    <a:lnTo>
                      <a:pt x="1944" y="1768"/>
                    </a:lnTo>
                    <a:lnTo>
                      <a:pt x="1944" y="1765"/>
                    </a:lnTo>
                    <a:lnTo>
                      <a:pt x="1945" y="1761"/>
                    </a:lnTo>
                    <a:lnTo>
                      <a:pt x="1945" y="1747"/>
                    </a:lnTo>
                    <a:lnTo>
                      <a:pt x="1952" y="1743"/>
                    </a:lnTo>
                    <a:lnTo>
                      <a:pt x="1955" y="1735"/>
                    </a:lnTo>
                    <a:lnTo>
                      <a:pt x="1961" y="1726"/>
                    </a:lnTo>
                    <a:lnTo>
                      <a:pt x="1968" y="1725"/>
                    </a:lnTo>
                    <a:lnTo>
                      <a:pt x="1971" y="1722"/>
                    </a:lnTo>
                    <a:lnTo>
                      <a:pt x="1972" y="1715"/>
                    </a:lnTo>
                    <a:lnTo>
                      <a:pt x="1980" y="1707"/>
                    </a:lnTo>
                    <a:lnTo>
                      <a:pt x="1980" y="1700"/>
                    </a:lnTo>
                    <a:lnTo>
                      <a:pt x="1982" y="1696"/>
                    </a:lnTo>
                    <a:lnTo>
                      <a:pt x="1988" y="1695"/>
                    </a:lnTo>
                    <a:lnTo>
                      <a:pt x="1993" y="1696"/>
                    </a:lnTo>
                    <a:lnTo>
                      <a:pt x="1996" y="1694"/>
                    </a:lnTo>
                    <a:lnTo>
                      <a:pt x="2013" y="1694"/>
                    </a:lnTo>
                    <a:lnTo>
                      <a:pt x="2022" y="1690"/>
                    </a:lnTo>
                    <a:lnTo>
                      <a:pt x="2028" y="1689"/>
                    </a:lnTo>
                    <a:lnTo>
                      <a:pt x="2034" y="1684"/>
                    </a:lnTo>
                    <a:lnTo>
                      <a:pt x="2042" y="1683"/>
                    </a:lnTo>
                    <a:lnTo>
                      <a:pt x="2045" y="1681"/>
                    </a:lnTo>
                    <a:lnTo>
                      <a:pt x="2046" y="1679"/>
                    </a:lnTo>
                    <a:lnTo>
                      <a:pt x="2045" y="1654"/>
                    </a:lnTo>
                    <a:lnTo>
                      <a:pt x="2049" y="1646"/>
                    </a:lnTo>
                    <a:lnTo>
                      <a:pt x="2046" y="1642"/>
                    </a:lnTo>
                    <a:lnTo>
                      <a:pt x="2046" y="1638"/>
                    </a:lnTo>
                    <a:lnTo>
                      <a:pt x="2049" y="1633"/>
                    </a:lnTo>
                    <a:lnTo>
                      <a:pt x="2056" y="1628"/>
                    </a:lnTo>
                    <a:lnTo>
                      <a:pt x="2062" y="1627"/>
                    </a:lnTo>
                    <a:lnTo>
                      <a:pt x="2067" y="1629"/>
                    </a:lnTo>
                    <a:lnTo>
                      <a:pt x="2070" y="1630"/>
                    </a:lnTo>
                    <a:lnTo>
                      <a:pt x="2072" y="1631"/>
                    </a:lnTo>
                    <a:lnTo>
                      <a:pt x="2076" y="1639"/>
                    </a:lnTo>
                    <a:lnTo>
                      <a:pt x="2081" y="1643"/>
                    </a:lnTo>
                    <a:lnTo>
                      <a:pt x="2084" y="1643"/>
                    </a:lnTo>
                    <a:lnTo>
                      <a:pt x="2087" y="1640"/>
                    </a:lnTo>
                    <a:lnTo>
                      <a:pt x="2094" y="1637"/>
                    </a:lnTo>
                    <a:lnTo>
                      <a:pt x="2106" y="1635"/>
                    </a:lnTo>
                    <a:lnTo>
                      <a:pt x="2110" y="1635"/>
                    </a:lnTo>
                    <a:lnTo>
                      <a:pt x="2116" y="1640"/>
                    </a:lnTo>
                    <a:lnTo>
                      <a:pt x="2123" y="1639"/>
                    </a:lnTo>
                    <a:lnTo>
                      <a:pt x="2126" y="1638"/>
                    </a:lnTo>
                    <a:lnTo>
                      <a:pt x="2132" y="1641"/>
                    </a:lnTo>
                    <a:lnTo>
                      <a:pt x="2137" y="1641"/>
                    </a:lnTo>
                    <a:lnTo>
                      <a:pt x="2144" y="1633"/>
                    </a:lnTo>
                    <a:lnTo>
                      <a:pt x="2147" y="1633"/>
                    </a:lnTo>
                    <a:lnTo>
                      <a:pt x="2154" y="1629"/>
                    </a:lnTo>
                    <a:lnTo>
                      <a:pt x="2158" y="1628"/>
                    </a:lnTo>
                    <a:lnTo>
                      <a:pt x="2162" y="1625"/>
                    </a:lnTo>
                    <a:lnTo>
                      <a:pt x="2170" y="1615"/>
                    </a:lnTo>
                    <a:lnTo>
                      <a:pt x="2174" y="1614"/>
                    </a:lnTo>
                    <a:lnTo>
                      <a:pt x="2179" y="1609"/>
                    </a:lnTo>
                    <a:lnTo>
                      <a:pt x="2184" y="1609"/>
                    </a:lnTo>
                    <a:lnTo>
                      <a:pt x="2187" y="1607"/>
                    </a:lnTo>
                    <a:lnTo>
                      <a:pt x="2193" y="1607"/>
                    </a:lnTo>
                    <a:lnTo>
                      <a:pt x="2197" y="1609"/>
                    </a:lnTo>
                    <a:lnTo>
                      <a:pt x="2201" y="1607"/>
                    </a:lnTo>
                    <a:lnTo>
                      <a:pt x="2210" y="1606"/>
                    </a:lnTo>
                    <a:lnTo>
                      <a:pt x="2212" y="1608"/>
                    </a:lnTo>
                    <a:lnTo>
                      <a:pt x="2215" y="1612"/>
                    </a:lnTo>
                    <a:lnTo>
                      <a:pt x="2218" y="1618"/>
                    </a:lnTo>
                    <a:lnTo>
                      <a:pt x="2221" y="1617"/>
                    </a:lnTo>
                    <a:lnTo>
                      <a:pt x="2225" y="1609"/>
                    </a:lnTo>
                    <a:lnTo>
                      <a:pt x="2231" y="1609"/>
                    </a:lnTo>
                    <a:lnTo>
                      <a:pt x="2236" y="1610"/>
                    </a:lnTo>
                    <a:lnTo>
                      <a:pt x="2242" y="1604"/>
                    </a:lnTo>
                    <a:lnTo>
                      <a:pt x="2248" y="1601"/>
                    </a:lnTo>
                    <a:lnTo>
                      <a:pt x="2252" y="1601"/>
                    </a:lnTo>
                    <a:lnTo>
                      <a:pt x="2255" y="1599"/>
                    </a:lnTo>
                    <a:lnTo>
                      <a:pt x="2258" y="1599"/>
                    </a:lnTo>
                    <a:lnTo>
                      <a:pt x="2262" y="1602"/>
                    </a:lnTo>
                    <a:lnTo>
                      <a:pt x="2267" y="1601"/>
                    </a:lnTo>
                    <a:lnTo>
                      <a:pt x="2268" y="1599"/>
                    </a:lnTo>
                    <a:lnTo>
                      <a:pt x="2270" y="1593"/>
                    </a:lnTo>
                    <a:lnTo>
                      <a:pt x="2271" y="1584"/>
                    </a:lnTo>
                    <a:lnTo>
                      <a:pt x="2282" y="1576"/>
                    </a:lnTo>
                    <a:lnTo>
                      <a:pt x="2281" y="1569"/>
                    </a:lnTo>
                    <a:lnTo>
                      <a:pt x="2279" y="1562"/>
                    </a:lnTo>
                    <a:lnTo>
                      <a:pt x="2273" y="1565"/>
                    </a:lnTo>
                    <a:lnTo>
                      <a:pt x="2270" y="1568"/>
                    </a:lnTo>
                    <a:lnTo>
                      <a:pt x="2269" y="1570"/>
                    </a:lnTo>
                    <a:lnTo>
                      <a:pt x="2270" y="1572"/>
                    </a:lnTo>
                    <a:lnTo>
                      <a:pt x="2273" y="1576"/>
                    </a:lnTo>
                    <a:lnTo>
                      <a:pt x="2272" y="1579"/>
                    </a:lnTo>
                    <a:lnTo>
                      <a:pt x="2263" y="1580"/>
                    </a:lnTo>
                    <a:lnTo>
                      <a:pt x="2259" y="1577"/>
                    </a:lnTo>
                    <a:lnTo>
                      <a:pt x="2257" y="1571"/>
                    </a:lnTo>
                    <a:lnTo>
                      <a:pt x="2257" y="1565"/>
                    </a:lnTo>
                    <a:lnTo>
                      <a:pt x="2259" y="1561"/>
                    </a:lnTo>
                    <a:lnTo>
                      <a:pt x="2265" y="1552"/>
                    </a:lnTo>
                    <a:lnTo>
                      <a:pt x="2266" y="1547"/>
                    </a:lnTo>
                    <a:lnTo>
                      <a:pt x="2267" y="1545"/>
                    </a:lnTo>
                    <a:lnTo>
                      <a:pt x="2269" y="1549"/>
                    </a:lnTo>
                    <a:lnTo>
                      <a:pt x="2276" y="1549"/>
                    </a:lnTo>
                    <a:lnTo>
                      <a:pt x="2277" y="1554"/>
                    </a:lnTo>
                    <a:lnTo>
                      <a:pt x="2281" y="1557"/>
                    </a:lnTo>
                    <a:lnTo>
                      <a:pt x="2282" y="1557"/>
                    </a:lnTo>
                    <a:lnTo>
                      <a:pt x="2287" y="1554"/>
                    </a:lnTo>
                    <a:lnTo>
                      <a:pt x="2289" y="1550"/>
                    </a:lnTo>
                    <a:lnTo>
                      <a:pt x="2288" y="1547"/>
                    </a:lnTo>
                    <a:lnTo>
                      <a:pt x="2283" y="1546"/>
                    </a:lnTo>
                    <a:lnTo>
                      <a:pt x="2281" y="1544"/>
                    </a:lnTo>
                    <a:lnTo>
                      <a:pt x="2282" y="1537"/>
                    </a:lnTo>
                    <a:lnTo>
                      <a:pt x="2284" y="1537"/>
                    </a:lnTo>
                    <a:lnTo>
                      <a:pt x="2289" y="1530"/>
                    </a:lnTo>
                    <a:lnTo>
                      <a:pt x="2292" y="1529"/>
                    </a:lnTo>
                    <a:lnTo>
                      <a:pt x="2297" y="1526"/>
                    </a:lnTo>
                    <a:lnTo>
                      <a:pt x="2302" y="1525"/>
                    </a:lnTo>
                    <a:lnTo>
                      <a:pt x="2308" y="1530"/>
                    </a:lnTo>
                    <a:lnTo>
                      <a:pt x="2314" y="1532"/>
                    </a:lnTo>
                    <a:lnTo>
                      <a:pt x="2321" y="1530"/>
                    </a:lnTo>
                    <a:lnTo>
                      <a:pt x="2324" y="1528"/>
                    </a:lnTo>
                    <a:lnTo>
                      <a:pt x="2333" y="1528"/>
                    </a:lnTo>
                    <a:lnTo>
                      <a:pt x="2334" y="1530"/>
                    </a:lnTo>
                    <a:lnTo>
                      <a:pt x="2334" y="1532"/>
                    </a:lnTo>
                    <a:lnTo>
                      <a:pt x="2327" y="1539"/>
                    </a:lnTo>
                    <a:lnTo>
                      <a:pt x="2327" y="1542"/>
                    </a:lnTo>
                    <a:lnTo>
                      <a:pt x="2327" y="1544"/>
                    </a:lnTo>
                    <a:lnTo>
                      <a:pt x="2334" y="1542"/>
                    </a:lnTo>
                    <a:lnTo>
                      <a:pt x="2346" y="1549"/>
                    </a:lnTo>
                    <a:lnTo>
                      <a:pt x="2351" y="1548"/>
                    </a:lnTo>
                    <a:lnTo>
                      <a:pt x="2355" y="1546"/>
                    </a:lnTo>
                    <a:lnTo>
                      <a:pt x="2354" y="1538"/>
                    </a:lnTo>
                    <a:lnTo>
                      <a:pt x="2352" y="1535"/>
                    </a:lnTo>
                    <a:lnTo>
                      <a:pt x="2353" y="1531"/>
                    </a:lnTo>
                    <a:lnTo>
                      <a:pt x="2354" y="1524"/>
                    </a:lnTo>
                    <a:lnTo>
                      <a:pt x="2359" y="1516"/>
                    </a:lnTo>
                    <a:lnTo>
                      <a:pt x="2359" y="1511"/>
                    </a:lnTo>
                    <a:lnTo>
                      <a:pt x="2356" y="1510"/>
                    </a:lnTo>
                    <a:lnTo>
                      <a:pt x="2346" y="1511"/>
                    </a:lnTo>
                    <a:lnTo>
                      <a:pt x="2345" y="1507"/>
                    </a:lnTo>
                    <a:lnTo>
                      <a:pt x="2346" y="1501"/>
                    </a:lnTo>
                    <a:lnTo>
                      <a:pt x="2345" y="1498"/>
                    </a:lnTo>
                    <a:lnTo>
                      <a:pt x="2346" y="1489"/>
                    </a:lnTo>
                    <a:lnTo>
                      <a:pt x="2344" y="1487"/>
                    </a:lnTo>
                    <a:lnTo>
                      <a:pt x="2339" y="1487"/>
                    </a:lnTo>
                    <a:lnTo>
                      <a:pt x="2334" y="1484"/>
                    </a:lnTo>
                    <a:lnTo>
                      <a:pt x="2333" y="1478"/>
                    </a:lnTo>
                    <a:lnTo>
                      <a:pt x="2335" y="1475"/>
                    </a:lnTo>
                    <a:lnTo>
                      <a:pt x="2339" y="1475"/>
                    </a:lnTo>
                    <a:lnTo>
                      <a:pt x="2343" y="1477"/>
                    </a:lnTo>
                    <a:lnTo>
                      <a:pt x="2345" y="1482"/>
                    </a:lnTo>
                    <a:lnTo>
                      <a:pt x="2350" y="1484"/>
                    </a:lnTo>
                    <a:lnTo>
                      <a:pt x="2356" y="1484"/>
                    </a:lnTo>
                    <a:lnTo>
                      <a:pt x="2360" y="1486"/>
                    </a:lnTo>
                    <a:lnTo>
                      <a:pt x="2366" y="1486"/>
                    </a:lnTo>
                    <a:lnTo>
                      <a:pt x="2371" y="1483"/>
                    </a:lnTo>
                    <a:lnTo>
                      <a:pt x="2375" y="1485"/>
                    </a:lnTo>
                    <a:lnTo>
                      <a:pt x="2377" y="1485"/>
                    </a:lnTo>
                    <a:lnTo>
                      <a:pt x="2382" y="1483"/>
                    </a:lnTo>
                    <a:lnTo>
                      <a:pt x="2390" y="1482"/>
                    </a:lnTo>
                    <a:lnTo>
                      <a:pt x="2391" y="1486"/>
                    </a:lnTo>
                    <a:lnTo>
                      <a:pt x="2391" y="1492"/>
                    </a:lnTo>
                    <a:lnTo>
                      <a:pt x="2391" y="1494"/>
                    </a:lnTo>
                    <a:lnTo>
                      <a:pt x="2395" y="1497"/>
                    </a:lnTo>
                    <a:lnTo>
                      <a:pt x="2398" y="1496"/>
                    </a:lnTo>
                    <a:lnTo>
                      <a:pt x="2406" y="1488"/>
                    </a:lnTo>
                    <a:lnTo>
                      <a:pt x="2416" y="1485"/>
                    </a:lnTo>
                    <a:lnTo>
                      <a:pt x="2424" y="1478"/>
                    </a:lnTo>
                    <a:lnTo>
                      <a:pt x="2433" y="1474"/>
                    </a:lnTo>
                    <a:lnTo>
                      <a:pt x="2438" y="1468"/>
                    </a:lnTo>
                    <a:lnTo>
                      <a:pt x="2441" y="1465"/>
                    </a:lnTo>
                    <a:lnTo>
                      <a:pt x="2448" y="1453"/>
                    </a:lnTo>
                    <a:lnTo>
                      <a:pt x="2456" y="1446"/>
                    </a:lnTo>
                    <a:lnTo>
                      <a:pt x="2459" y="1442"/>
                    </a:lnTo>
                    <a:lnTo>
                      <a:pt x="2457" y="1436"/>
                    </a:lnTo>
                    <a:lnTo>
                      <a:pt x="2457" y="1430"/>
                    </a:lnTo>
                    <a:lnTo>
                      <a:pt x="2458" y="1423"/>
                    </a:lnTo>
                    <a:lnTo>
                      <a:pt x="2458" y="1417"/>
                    </a:lnTo>
                    <a:lnTo>
                      <a:pt x="2460" y="1413"/>
                    </a:lnTo>
                    <a:lnTo>
                      <a:pt x="2468" y="1406"/>
                    </a:lnTo>
                    <a:lnTo>
                      <a:pt x="2469" y="1403"/>
                    </a:lnTo>
                    <a:lnTo>
                      <a:pt x="2470" y="1402"/>
                    </a:lnTo>
                    <a:lnTo>
                      <a:pt x="2475" y="1401"/>
                    </a:lnTo>
                    <a:lnTo>
                      <a:pt x="2478" y="1401"/>
                    </a:lnTo>
                    <a:lnTo>
                      <a:pt x="2486" y="1401"/>
                    </a:lnTo>
                    <a:lnTo>
                      <a:pt x="2501" y="1399"/>
                    </a:lnTo>
                    <a:lnTo>
                      <a:pt x="2511" y="1396"/>
                    </a:lnTo>
                    <a:lnTo>
                      <a:pt x="2518" y="1393"/>
                    </a:lnTo>
                    <a:lnTo>
                      <a:pt x="2522" y="1392"/>
                    </a:lnTo>
                    <a:lnTo>
                      <a:pt x="2532" y="1392"/>
                    </a:lnTo>
                    <a:lnTo>
                      <a:pt x="2539" y="1399"/>
                    </a:lnTo>
                    <a:lnTo>
                      <a:pt x="2542" y="1401"/>
                    </a:lnTo>
                    <a:lnTo>
                      <a:pt x="2547" y="1407"/>
                    </a:lnTo>
                    <a:lnTo>
                      <a:pt x="2558" y="1414"/>
                    </a:lnTo>
                    <a:lnTo>
                      <a:pt x="2571" y="1422"/>
                    </a:lnTo>
                    <a:lnTo>
                      <a:pt x="2587" y="1433"/>
                    </a:lnTo>
                    <a:lnTo>
                      <a:pt x="2597" y="1434"/>
                    </a:lnTo>
                    <a:lnTo>
                      <a:pt x="2608" y="1438"/>
                    </a:lnTo>
                    <a:lnTo>
                      <a:pt x="2611" y="1439"/>
                    </a:lnTo>
                    <a:lnTo>
                      <a:pt x="2614" y="1441"/>
                    </a:lnTo>
                    <a:lnTo>
                      <a:pt x="2625" y="1442"/>
                    </a:lnTo>
                    <a:lnTo>
                      <a:pt x="2638" y="1436"/>
                    </a:lnTo>
                    <a:lnTo>
                      <a:pt x="2645" y="1431"/>
                    </a:lnTo>
                    <a:lnTo>
                      <a:pt x="2649" y="1426"/>
                    </a:lnTo>
                    <a:lnTo>
                      <a:pt x="2655" y="1423"/>
                    </a:lnTo>
                    <a:lnTo>
                      <a:pt x="2661" y="1418"/>
                    </a:lnTo>
                    <a:lnTo>
                      <a:pt x="2664" y="1415"/>
                    </a:lnTo>
                    <a:lnTo>
                      <a:pt x="2666" y="1414"/>
                    </a:lnTo>
                    <a:lnTo>
                      <a:pt x="2669" y="1412"/>
                    </a:lnTo>
                    <a:lnTo>
                      <a:pt x="2673" y="1405"/>
                    </a:lnTo>
                    <a:lnTo>
                      <a:pt x="2681" y="1399"/>
                    </a:lnTo>
                    <a:lnTo>
                      <a:pt x="2686" y="1395"/>
                    </a:lnTo>
                    <a:lnTo>
                      <a:pt x="2684" y="1362"/>
                    </a:lnTo>
                    <a:lnTo>
                      <a:pt x="2677" y="1350"/>
                    </a:lnTo>
                    <a:lnTo>
                      <a:pt x="2674" y="1345"/>
                    </a:lnTo>
                    <a:lnTo>
                      <a:pt x="2672" y="1342"/>
                    </a:lnTo>
                    <a:lnTo>
                      <a:pt x="2664" y="1333"/>
                    </a:lnTo>
                    <a:lnTo>
                      <a:pt x="2663" y="1331"/>
                    </a:lnTo>
                    <a:lnTo>
                      <a:pt x="2665" y="1325"/>
                    </a:lnTo>
                    <a:lnTo>
                      <a:pt x="2663" y="1308"/>
                    </a:lnTo>
                    <a:lnTo>
                      <a:pt x="2666" y="1302"/>
                    </a:lnTo>
                    <a:lnTo>
                      <a:pt x="2666" y="1297"/>
                    </a:lnTo>
                    <a:lnTo>
                      <a:pt x="2663" y="1293"/>
                    </a:lnTo>
                    <a:lnTo>
                      <a:pt x="2662" y="1290"/>
                    </a:lnTo>
                    <a:lnTo>
                      <a:pt x="2662" y="1285"/>
                    </a:lnTo>
                    <a:lnTo>
                      <a:pt x="2663" y="1280"/>
                    </a:lnTo>
                    <a:lnTo>
                      <a:pt x="2663" y="1271"/>
                    </a:lnTo>
                    <a:lnTo>
                      <a:pt x="2664" y="1268"/>
                    </a:lnTo>
                    <a:lnTo>
                      <a:pt x="2662" y="1263"/>
                    </a:lnTo>
                    <a:lnTo>
                      <a:pt x="2655" y="1256"/>
                    </a:lnTo>
                    <a:lnTo>
                      <a:pt x="2654" y="1251"/>
                    </a:lnTo>
                    <a:lnTo>
                      <a:pt x="2650" y="1245"/>
                    </a:lnTo>
                    <a:lnTo>
                      <a:pt x="2651" y="1240"/>
                    </a:lnTo>
                    <a:lnTo>
                      <a:pt x="2653" y="1232"/>
                    </a:lnTo>
                    <a:lnTo>
                      <a:pt x="2652" y="1226"/>
                    </a:lnTo>
                    <a:lnTo>
                      <a:pt x="2647" y="1221"/>
                    </a:lnTo>
                    <a:lnTo>
                      <a:pt x="2641" y="1220"/>
                    </a:lnTo>
                    <a:lnTo>
                      <a:pt x="2639" y="1215"/>
                    </a:lnTo>
                    <a:lnTo>
                      <a:pt x="2630" y="1209"/>
                    </a:lnTo>
                    <a:lnTo>
                      <a:pt x="2626" y="1206"/>
                    </a:lnTo>
                    <a:lnTo>
                      <a:pt x="2624" y="1204"/>
                    </a:lnTo>
                    <a:lnTo>
                      <a:pt x="2623" y="1196"/>
                    </a:lnTo>
                    <a:lnTo>
                      <a:pt x="2619" y="1190"/>
                    </a:lnTo>
                    <a:lnTo>
                      <a:pt x="2611" y="1187"/>
                    </a:lnTo>
                    <a:lnTo>
                      <a:pt x="2602" y="1190"/>
                    </a:lnTo>
                    <a:lnTo>
                      <a:pt x="2600" y="1188"/>
                    </a:lnTo>
                    <a:lnTo>
                      <a:pt x="2595" y="1187"/>
                    </a:lnTo>
                    <a:lnTo>
                      <a:pt x="2595" y="1183"/>
                    </a:lnTo>
                    <a:lnTo>
                      <a:pt x="2600" y="1178"/>
                    </a:lnTo>
                    <a:lnTo>
                      <a:pt x="2591" y="1167"/>
                    </a:lnTo>
                    <a:lnTo>
                      <a:pt x="2586" y="1158"/>
                    </a:lnTo>
                    <a:lnTo>
                      <a:pt x="2590" y="1153"/>
                    </a:lnTo>
                    <a:lnTo>
                      <a:pt x="2593" y="1151"/>
                    </a:lnTo>
                    <a:lnTo>
                      <a:pt x="2598" y="1145"/>
                    </a:lnTo>
                    <a:lnTo>
                      <a:pt x="2602" y="1143"/>
                    </a:lnTo>
                    <a:lnTo>
                      <a:pt x="2604" y="1140"/>
                    </a:lnTo>
                    <a:lnTo>
                      <a:pt x="2604" y="1137"/>
                    </a:lnTo>
                    <a:lnTo>
                      <a:pt x="2597" y="1137"/>
                    </a:lnTo>
                    <a:lnTo>
                      <a:pt x="2590" y="1128"/>
                    </a:lnTo>
                    <a:lnTo>
                      <a:pt x="2589" y="1126"/>
                    </a:lnTo>
                    <a:lnTo>
                      <a:pt x="2590" y="1123"/>
                    </a:lnTo>
                    <a:lnTo>
                      <a:pt x="2588" y="1116"/>
                    </a:lnTo>
                    <a:lnTo>
                      <a:pt x="2590" y="1107"/>
                    </a:lnTo>
                    <a:lnTo>
                      <a:pt x="2593" y="1102"/>
                    </a:lnTo>
                    <a:lnTo>
                      <a:pt x="2593" y="1100"/>
                    </a:lnTo>
                    <a:lnTo>
                      <a:pt x="2584" y="1087"/>
                    </a:lnTo>
                    <a:lnTo>
                      <a:pt x="2580" y="1083"/>
                    </a:lnTo>
                    <a:lnTo>
                      <a:pt x="2578" y="1071"/>
                    </a:lnTo>
                    <a:lnTo>
                      <a:pt x="2576" y="1069"/>
                    </a:lnTo>
                    <a:lnTo>
                      <a:pt x="2572" y="1068"/>
                    </a:lnTo>
                    <a:lnTo>
                      <a:pt x="2566" y="1064"/>
                    </a:lnTo>
                    <a:lnTo>
                      <a:pt x="2561" y="1064"/>
                    </a:lnTo>
                    <a:lnTo>
                      <a:pt x="2558" y="1069"/>
                    </a:lnTo>
                    <a:lnTo>
                      <a:pt x="2555" y="1068"/>
                    </a:lnTo>
                    <a:lnTo>
                      <a:pt x="2553" y="1060"/>
                    </a:lnTo>
                    <a:lnTo>
                      <a:pt x="2555" y="1055"/>
                    </a:lnTo>
                    <a:lnTo>
                      <a:pt x="2553" y="1049"/>
                    </a:lnTo>
                    <a:lnTo>
                      <a:pt x="2547" y="1041"/>
                    </a:lnTo>
                    <a:lnTo>
                      <a:pt x="2540" y="1039"/>
                    </a:lnTo>
                    <a:lnTo>
                      <a:pt x="2536" y="1031"/>
                    </a:lnTo>
                    <a:lnTo>
                      <a:pt x="2537" y="1028"/>
                    </a:lnTo>
                    <a:lnTo>
                      <a:pt x="2537" y="1017"/>
                    </a:lnTo>
                    <a:lnTo>
                      <a:pt x="2539" y="1012"/>
                    </a:lnTo>
                    <a:lnTo>
                      <a:pt x="2540" y="1008"/>
                    </a:lnTo>
                    <a:lnTo>
                      <a:pt x="2542" y="1002"/>
                    </a:lnTo>
                    <a:lnTo>
                      <a:pt x="2546" y="999"/>
                    </a:lnTo>
                    <a:lnTo>
                      <a:pt x="2549" y="999"/>
                    </a:lnTo>
                    <a:lnTo>
                      <a:pt x="2552" y="1001"/>
                    </a:lnTo>
                    <a:lnTo>
                      <a:pt x="2563" y="997"/>
                    </a:lnTo>
                    <a:lnTo>
                      <a:pt x="2567" y="996"/>
                    </a:lnTo>
                    <a:lnTo>
                      <a:pt x="2570" y="990"/>
                    </a:lnTo>
                    <a:lnTo>
                      <a:pt x="2569" y="987"/>
                    </a:lnTo>
                    <a:lnTo>
                      <a:pt x="2567" y="986"/>
                    </a:lnTo>
                    <a:lnTo>
                      <a:pt x="2568" y="978"/>
                    </a:lnTo>
                    <a:lnTo>
                      <a:pt x="2561" y="970"/>
                    </a:lnTo>
                    <a:lnTo>
                      <a:pt x="2560" y="968"/>
                    </a:lnTo>
                    <a:lnTo>
                      <a:pt x="2562" y="961"/>
                    </a:lnTo>
                    <a:lnTo>
                      <a:pt x="2570" y="950"/>
                    </a:lnTo>
                    <a:lnTo>
                      <a:pt x="2576" y="946"/>
                    </a:lnTo>
                    <a:lnTo>
                      <a:pt x="2581" y="946"/>
                    </a:lnTo>
                    <a:lnTo>
                      <a:pt x="2588" y="941"/>
                    </a:lnTo>
                    <a:lnTo>
                      <a:pt x="2593" y="935"/>
                    </a:lnTo>
                    <a:lnTo>
                      <a:pt x="2597" y="933"/>
                    </a:lnTo>
                    <a:lnTo>
                      <a:pt x="2600" y="925"/>
                    </a:lnTo>
                    <a:lnTo>
                      <a:pt x="2612" y="915"/>
                    </a:lnTo>
                    <a:lnTo>
                      <a:pt x="2618" y="914"/>
                    </a:lnTo>
                    <a:lnTo>
                      <a:pt x="2624" y="908"/>
                    </a:lnTo>
                    <a:lnTo>
                      <a:pt x="2636" y="908"/>
                    </a:lnTo>
                    <a:lnTo>
                      <a:pt x="2636" y="904"/>
                    </a:lnTo>
                    <a:lnTo>
                      <a:pt x="2633" y="899"/>
                    </a:lnTo>
                    <a:lnTo>
                      <a:pt x="2628" y="888"/>
                    </a:lnTo>
                    <a:lnTo>
                      <a:pt x="2624" y="885"/>
                    </a:lnTo>
                    <a:lnTo>
                      <a:pt x="2615" y="886"/>
                    </a:lnTo>
                    <a:lnTo>
                      <a:pt x="2613" y="884"/>
                    </a:lnTo>
                    <a:lnTo>
                      <a:pt x="2611" y="878"/>
                    </a:lnTo>
                    <a:lnTo>
                      <a:pt x="2609" y="877"/>
                    </a:lnTo>
                    <a:lnTo>
                      <a:pt x="2604" y="877"/>
                    </a:lnTo>
                    <a:lnTo>
                      <a:pt x="2598" y="873"/>
                    </a:lnTo>
                    <a:lnTo>
                      <a:pt x="2589" y="874"/>
                    </a:lnTo>
                    <a:lnTo>
                      <a:pt x="2588" y="871"/>
                    </a:lnTo>
                    <a:lnTo>
                      <a:pt x="2589" y="866"/>
                    </a:lnTo>
                    <a:lnTo>
                      <a:pt x="2588" y="865"/>
                    </a:lnTo>
                    <a:lnTo>
                      <a:pt x="2569" y="849"/>
                    </a:lnTo>
                    <a:lnTo>
                      <a:pt x="2568" y="840"/>
                    </a:lnTo>
                    <a:lnTo>
                      <a:pt x="2563" y="832"/>
                    </a:lnTo>
                    <a:lnTo>
                      <a:pt x="2560" y="831"/>
                    </a:lnTo>
                    <a:lnTo>
                      <a:pt x="2556" y="835"/>
                    </a:lnTo>
                    <a:lnTo>
                      <a:pt x="2551" y="841"/>
                    </a:lnTo>
                    <a:lnTo>
                      <a:pt x="2539" y="842"/>
                    </a:lnTo>
                    <a:lnTo>
                      <a:pt x="2532" y="848"/>
                    </a:lnTo>
                    <a:lnTo>
                      <a:pt x="2529" y="848"/>
                    </a:lnTo>
                    <a:lnTo>
                      <a:pt x="2526" y="847"/>
                    </a:lnTo>
                    <a:lnTo>
                      <a:pt x="2525" y="842"/>
                    </a:lnTo>
                    <a:lnTo>
                      <a:pt x="2516" y="831"/>
                    </a:lnTo>
                    <a:lnTo>
                      <a:pt x="2514" y="824"/>
                    </a:lnTo>
                    <a:lnTo>
                      <a:pt x="2508" y="818"/>
                    </a:lnTo>
                    <a:lnTo>
                      <a:pt x="2499" y="811"/>
                    </a:lnTo>
                    <a:lnTo>
                      <a:pt x="2491" y="812"/>
                    </a:lnTo>
                    <a:lnTo>
                      <a:pt x="2487" y="810"/>
                    </a:lnTo>
                    <a:lnTo>
                      <a:pt x="2483" y="813"/>
                    </a:lnTo>
                    <a:lnTo>
                      <a:pt x="2476" y="824"/>
                    </a:lnTo>
                    <a:lnTo>
                      <a:pt x="2470" y="827"/>
                    </a:lnTo>
                    <a:lnTo>
                      <a:pt x="2469" y="835"/>
                    </a:lnTo>
                    <a:lnTo>
                      <a:pt x="2468" y="838"/>
                    </a:lnTo>
                    <a:lnTo>
                      <a:pt x="2466" y="840"/>
                    </a:lnTo>
                    <a:lnTo>
                      <a:pt x="2460" y="840"/>
                    </a:lnTo>
                    <a:lnTo>
                      <a:pt x="2452" y="828"/>
                    </a:lnTo>
                    <a:lnTo>
                      <a:pt x="2448" y="818"/>
                    </a:lnTo>
                    <a:lnTo>
                      <a:pt x="2447" y="807"/>
                    </a:lnTo>
                    <a:lnTo>
                      <a:pt x="2446" y="802"/>
                    </a:lnTo>
                    <a:lnTo>
                      <a:pt x="2444" y="797"/>
                    </a:lnTo>
                    <a:lnTo>
                      <a:pt x="2439" y="793"/>
                    </a:lnTo>
                    <a:lnTo>
                      <a:pt x="2434" y="790"/>
                    </a:lnTo>
                    <a:lnTo>
                      <a:pt x="2429" y="789"/>
                    </a:lnTo>
                    <a:lnTo>
                      <a:pt x="2425" y="792"/>
                    </a:lnTo>
                    <a:lnTo>
                      <a:pt x="2419" y="786"/>
                    </a:lnTo>
                    <a:lnTo>
                      <a:pt x="2417" y="782"/>
                    </a:lnTo>
                    <a:lnTo>
                      <a:pt x="2418" y="778"/>
                    </a:lnTo>
                    <a:lnTo>
                      <a:pt x="2418" y="773"/>
                    </a:lnTo>
                    <a:lnTo>
                      <a:pt x="2417" y="770"/>
                    </a:lnTo>
                    <a:lnTo>
                      <a:pt x="2415" y="771"/>
                    </a:lnTo>
                    <a:lnTo>
                      <a:pt x="2410" y="758"/>
                    </a:lnTo>
                    <a:lnTo>
                      <a:pt x="2405" y="754"/>
                    </a:lnTo>
                    <a:lnTo>
                      <a:pt x="2400" y="760"/>
                    </a:lnTo>
                    <a:lnTo>
                      <a:pt x="2396" y="760"/>
                    </a:lnTo>
                    <a:lnTo>
                      <a:pt x="2394" y="759"/>
                    </a:lnTo>
                    <a:lnTo>
                      <a:pt x="2390" y="754"/>
                    </a:lnTo>
                    <a:lnTo>
                      <a:pt x="2388" y="748"/>
                    </a:lnTo>
                    <a:lnTo>
                      <a:pt x="2392" y="743"/>
                    </a:lnTo>
                    <a:lnTo>
                      <a:pt x="2392" y="740"/>
                    </a:lnTo>
                    <a:lnTo>
                      <a:pt x="2386" y="733"/>
                    </a:lnTo>
                    <a:lnTo>
                      <a:pt x="2384" y="734"/>
                    </a:lnTo>
                    <a:lnTo>
                      <a:pt x="2380" y="735"/>
                    </a:lnTo>
                    <a:lnTo>
                      <a:pt x="2374" y="737"/>
                    </a:lnTo>
                    <a:lnTo>
                      <a:pt x="2366" y="744"/>
                    </a:lnTo>
                    <a:lnTo>
                      <a:pt x="2363" y="743"/>
                    </a:lnTo>
                    <a:lnTo>
                      <a:pt x="2357" y="738"/>
                    </a:lnTo>
                    <a:lnTo>
                      <a:pt x="2354" y="739"/>
                    </a:lnTo>
                    <a:lnTo>
                      <a:pt x="2349" y="742"/>
                    </a:lnTo>
                    <a:lnTo>
                      <a:pt x="2348" y="740"/>
                    </a:lnTo>
                    <a:lnTo>
                      <a:pt x="2345" y="739"/>
                    </a:lnTo>
                    <a:lnTo>
                      <a:pt x="2346" y="738"/>
                    </a:lnTo>
                    <a:lnTo>
                      <a:pt x="2345" y="733"/>
                    </a:lnTo>
                    <a:lnTo>
                      <a:pt x="2343" y="729"/>
                    </a:lnTo>
                    <a:lnTo>
                      <a:pt x="2342" y="729"/>
                    </a:lnTo>
                    <a:lnTo>
                      <a:pt x="2341" y="728"/>
                    </a:lnTo>
                    <a:lnTo>
                      <a:pt x="2338" y="730"/>
                    </a:lnTo>
                    <a:lnTo>
                      <a:pt x="2333" y="730"/>
                    </a:lnTo>
                    <a:lnTo>
                      <a:pt x="2329" y="724"/>
                    </a:lnTo>
                    <a:lnTo>
                      <a:pt x="2330" y="713"/>
                    </a:lnTo>
                    <a:lnTo>
                      <a:pt x="2331" y="702"/>
                    </a:lnTo>
                    <a:lnTo>
                      <a:pt x="2331" y="690"/>
                    </a:lnTo>
                    <a:lnTo>
                      <a:pt x="2332" y="681"/>
                    </a:lnTo>
                    <a:lnTo>
                      <a:pt x="2335" y="676"/>
                    </a:lnTo>
                    <a:lnTo>
                      <a:pt x="2333" y="673"/>
                    </a:lnTo>
                    <a:lnTo>
                      <a:pt x="2328" y="673"/>
                    </a:lnTo>
                    <a:lnTo>
                      <a:pt x="2322" y="670"/>
                    </a:lnTo>
                    <a:lnTo>
                      <a:pt x="2320" y="667"/>
                    </a:lnTo>
                    <a:lnTo>
                      <a:pt x="2315" y="662"/>
                    </a:lnTo>
                    <a:lnTo>
                      <a:pt x="2314" y="657"/>
                    </a:lnTo>
                    <a:lnTo>
                      <a:pt x="2308" y="655"/>
                    </a:lnTo>
                    <a:lnTo>
                      <a:pt x="2303" y="655"/>
                    </a:lnTo>
                    <a:lnTo>
                      <a:pt x="2298" y="659"/>
                    </a:lnTo>
                    <a:lnTo>
                      <a:pt x="2297" y="666"/>
                    </a:lnTo>
                    <a:lnTo>
                      <a:pt x="2291" y="678"/>
                    </a:lnTo>
                    <a:lnTo>
                      <a:pt x="2293" y="687"/>
                    </a:lnTo>
                    <a:lnTo>
                      <a:pt x="2292" y="692"/>
                    </a:lnTo>
                    <a:lnTo>
                      <a:pt x="2284" y="697"/>
                    </a:lnTo>
                    <a:lnTo>
                      <a:pt x="2277" y="698"/>
                    </a:lnTo>
                    <a:lnTo>
                      <a:pt x="2274" y="698"/>
                    </a:lnTo>
                    <a:lnTo>
                      <a:pt x="2267" y="692"/>
                    </a:lnTo>
                    <a:lnTo>
                      <a:pt x="2263" y="692"/>
                    </a:lnTo>
                    <a:lnTo>
                      <a:pt x="2261" y="696"/>
                    </a:lnTo>
                    <a:lnTo>
                      <a:pt x="2259" y="702"/>
                    </a:lnTo>
                    <a:lnTo>
                      <a:pt x="2260" y="712"/>
                    </a:lnTo>
                    <a:lnTo>
                      <a:pt x="2258" y="717"/>
                    </a:lnTo>
                    <a:lnTo>
                      <a:pt x="2255" y="713"/>
                    </a:lnTo>
                    <a:lnTo>
                      <a:pt x="2250" y="706"/>
                    </a:lnTo>
                    <a:lnTo>
                      <a:pt x="2248" y="704"/>
                    </a:lnTo>
                    <a:lnTo>
                      <a:pt x="2234" y="714"/>
                    </a:lnTo>
                    <a:lnTo>
                      <a:pt x="2226" y="714"/>
                    </a:lnTo>
                    <a:lnTo>
                      <a:pt x="2222" y="718"/>
                    </a:lnTo>
                    <a:lnTo>
                      <a:pt x="2207" y="716"/>
                    </a:lnTo>
                    <a:lnTo>
                      <a:pt x="2205" y="721"/>
                    </a:lnTo>
                    <a:lnTo>
                      <a:pt x="2201" y="723"/>
                    </a:lnTo>
                    <a:lnTo>
                      <a:pt x="2196" y="717"/>
                    </a:lnTo>
                    <a:lnTo>
                      <a:pt x="2189" y="717"/>
                    </a:lnTo>
                    <a:lnTo>
                      <a:pt x="2185" y="713"/>
                    </a:lnTo>
                    <a:lnTo>
                      <a:pt x="2182" y="706"/>
                    </a:lnTo>
                    <a:lnTo>
                      <a:pt x="2180" y="699"/>
                    </a:lnTo>
                    <a:lnTo>
                      <a:pt x="2179" y="698"/>
                    </a:lnTo>
                    <a:lnTo>
                      <a:pt x="2167" y="698"/>
                    </a:lnTo>
                    <a:lnTo>
                      <a:pt x="2164" y="700"/>
                    </a:lnTo>
                    <a:lnTo>
                      <a:pt x="2156" y="698"/>
                    </a:lnTo>
                    <a:lnTo>
                      <a:pt x="2153" y="695"/>
                    </a:lnTo>
                    <a:lnTo>
                      <a:pt x="2154" y="692"/>
                    </a:lnTo>
                    <a:lnTo>
                      <a:pt x="2152" y="689"/>
                    </a:lnTo>
                    <a:lnTo>
                      <a:pt x="2149" y="688"/>
                    </a:lnTo>
                    <a:lnTo>
                      <a:pt x="2146" y="690"/>
                    </a:lnTo>
                    <a:lnTo>
                      <a:pt x="2143" y="690"/>
                    </a:lnTo>
                    <a:lnTo>
                      <a:pt x="2138" y="680"/>
                    </a:lnTo>
                    <a:lnTo>
                      <a:pt x="2133" y="675"/>
                    </a:lnTo>
                    <a:lnTo>
                      <a:pt x="2128" y="671"/>
                    </a:lnTo>
                    <a:lnTo>
                      <a:pt x="2126" y="672"/>
                    </a:lnTo>
                    <a:lnTo>
                      <a:pt x="2123" y="678"/>
                    </a:lnTo>
                    <a:lnTo>
                      <a:pt x="2112" y="687"/>
                    </a:lnTo>
                    <a:lnTo>
                      <a:pt x="2106" y="686"/>
                    </a:lnTo>
                    <a:lnTo>
                      <a:pt x="2103" y="673"/>
                    </a:lnTo>
                    <a:lnTo>
                      <a:pt x="2102" y="669"/>
                    </a:lnTo>
                    <a:lnTo>
                      <a:pt x="2101" y="655"/>
                    </a:lnTo>
                    <a:lnTo>
                      <a:pt x="2103" y="646"/>
                    </a:lnTo>
                    <a:lnTo>
                      <a:pt x="2107" y="640"/>
                    </a:lnTo>
                    <a:lnTo>
                      <a:pt x="2107" y="635"/>
                    </a:lnTo>
                    <a:lnTo>
                      <a:pt x="2113" y="628"/>
                    </a:lnTo>
                    <a:lnTo>
                      <a:pt x="2110" y="618"/>
                    </a:lnTo>
                    <a:lnTo>
                      <a:pt x="2110" y="607"/>
                    </a:lnTo>
                    <a:lnTo>
                      <a:pt x="2111" y="603"/>
                    </a:lnTo>
                    <a:lnTo>
                      <a:pt x="2111" y="599"/>
                    </a:lnTo>
                    <a:lnTo>
                      <a:pt x="2105" y="597"/>
                    </a:lnTo>
                    <a:lnTo>
                      <a:pt x="2100" y="597"/>
                    </a:lnTo>
                    <a:lnTo>
                      <a:pt x="2095" y="607"/>
                    </a:lnTo>
                    <a:lnTo>
                      <a:pt x="2092" y="606"/>
                    </a:lnTo>
                    <a:lnTo>
                      <a:pt x="2089" y="600"/>
                    </a:lnTo>
                    <a:lnTo>
                      <a:pt x="2085" y="596"/>
                    </a:lnTo>
                    <a:lnTo>
                      <a:pt x="2084" y="597"/>
                    </a:lnTo>
                    <a:lnTo>
                      <a:pt x="2084" y="607"/>
                    </a:lnTo>
                    <a:lnTo>
                      <a:pt x="2083" y="609"/>
                    </a:lnTo>
                    <a:lnTo>
                      <a:pt x="2077" y="613"/>
                    </a:lnTo>
                    <a:lnTo>
                      <a:pt x="2073" y="610"/>
                    </a:lnTo>
                    <a:lnTo>
                      <a:pt x="2069" y="613"/>
                    </a:lnTo>
                    <a:lnTo>
                      <a:pt x="2060" y="614"/>
                    </a:lnTo>
                    <a:lnTo>
                      <a:pt x="2051" y="609"/>
                    </a:lnTo>
                    <a:lnTo>
                      <a:pt x="2041" y="609"/>
                    </a:lnTo>
                    <a:lnTo>
                      <a:pt x="2029" y="604"/>
                    </a:lnTo>
                    <a:lnTo>
                      <a:pt x="2024" y="604"/>
                    </a:lnTo>
                    <a:lnTo>
                      <a:pt x="2015" y="608"/>
                    </a:lnTo>
                    <a:lnTo>
                      <a:pt x="2008" y="602"/>
                    </a:lnTo>
                    <a:lnTo>
                      <a:pt x="2002" y="590"/>
                    </a:lnTo>
                    <a:lnTo>
                      <a:pt x="1996" y="584"/>
                    </a:lnTo>
                    <a:lnTo>
                      <a:pt x="1992" y="579"/>
                    </a:lnTo>
                    <a:lnTo>
                      <a:pt x="1990" y="573"/>
                    </a:lnTo>
                    <a:lnTo>
                      <a:pt x="1984" y="573"/>
                    </a:lnTo>
                    <a:lnTo>
                      <a:pt x="1977" y="566"/>
                    </a:lnTo>
                    <a:lnTo>
                      <a:pt x="1970" y="567"/>
                    </a:lnTo>
                    <a:lnTo>
                      <a:pt x="1962" y="572"/>
                    </a:lnTo>
                    <a:lnTo>
                      <a:pt x="1955" y="573"/>
                    </a:lnTo>
                    <a:lnTo>
                      <a:pt x="1952" y="575"/>
                    </a:lnTo>
                    <a:lnTo>
                      <a:pt x="1953" y="583"/>
                    </a:lnTo>
                    <a:lnTo>
                      <a:pt x="1952" y="585"/>
                    </a:lnTo>
                    <a:lnTo>
                      <a:pt x="1950" y="586"/>
                    </a:lnTo>
                    <a:lnTo>
                      <a:pt x="1940" y="596"/>
                    </a:lnTo>
                    <a:lnTo>
                      <a:pt x="1932" y="598"/>
                    </a:lnTo>
                    <a:lnTo>
                      <a:pt x="1929" y="605"/>
                    </a:lnTo>
                    <a:lnTo>
                      <a:pt x="1917" y="605"/>
                    </a:lnTo>
                    <a:lnTo>
                      <a:pt x="1907" y="611"/>
                    </a:lnTo>
                    <a:lnTo>
                      <a:pt x="1900" y="605"/>
                    </a:lnTo>
                    <a:lnTo>
                      <a:pt x="1899" y="599"/>
                    </a:lnTo>
                    <a:lnTo>
                      <a:pt x="1894" y="589"/>
                    </a:lnTo>
                    <a:lnTo>
                      <a:pt x="1894" y="578"/>
                    </a:lnTo>
                    <a:lnTo>
                      <a:pt x="1896" y="572"/>
                    </a:lnTo>
                    <a:lnTo>
                      <a:pt x="1894" y="565"/>
                    </a:lnTo>
                    <a:lnTo>
                      <a:pt x="1889" y="563"/>
                    </a:lnTo>
                    <a:lnTo>
                      <a:pt x="1885" y="561"/>
                    </a:lnTo>
                    <a:lnTo>
                      <a:pt x="1883" y="559"/>
                    </a:lnTo>
                    <a:lnTo>
                      <a:pt x="1879" y="562"/>
                    </a:lnTo>
                    <a:lnTo>
                      <a:pt x="1873" y="574"/>
                    </a:lnTo>
                    <a:lnTo>
                      <a:pt x="1867" y="575"/>
                    </a:lnTo>
                    <a:lnTo>
                      <a:pt x="1859" y="574"/>
                    </a:lnTo>
                    <a:lnTo>
                      <a:pt x="1857" y="571"/>
                    </a:lnTo>
                    <a:lnTo>
                      <a:pt x="1854" y="565"/>
                    </a:lnTo>
                    <a:lnTo>
                      <a:pt x="1853" y="547"/>
                    </a:lnTo>
                    <a:lnTo>
                      <a:pt x="1851" y="542"/>
                    </a:lnTo>
                    <a:lnTo>
                      <a:pt x="1847" y="541"/>
                    </a:lnTo>
                    <a:lnTo>
                      <a:pt x="1844" y="537"/>
                    </a:lnTo>
                    <a:lnTo>
                      <a:pt x="1844" y="530"/>
                    </a:lnTo>
                    <a:lnTo>
                      <a:pt x="1845" y="526"/>
                    </a:lnTo>
                    <a:lnTo>
                      <a:pt x="1843" y="522"/>
                    </a:lnTo>
                    <a:lnTo>
                      <a:pt x="1841" y="520"/>
                    </a:lnTo>
                    <a:lnTo>
                      <a:pt x="1832" y="517"/>
                    </a:lnTo>
                    <a:lnTo>
                      <a:pt x="1826" y="514"/>
                    </a:lnTo>
                    <a:lnTo>
                      <a:pt x="1824" y="512"/>
                    </a:lnTo>
                    <a:lnTo>
                      <a:pt x="1833" y="501"/>
                    </a:lnTo>
                    <a:lnTo>
                      <a:pt x="1834" y="499"/>
                    </a:lnTo>
                    <a:lnTo>
                      <a:pt x="1833" y="493"/>
                    </a:lnTo>
                    <a:lnTo>
                      <a:pt x="1827" y="490"/>
                    </a:lnTo>
                    <a:lnTo>
                      <a:pt x="1822" y="483"/>
                    </a:lnTo>
                    <a:lnTo>
                      <a:pt x="1817" y="479"/>
                    </a:lnTo>
                    <a:lnTo>
                      <a:pt x="1813" y="468"/>
                    </a:lnTo>
                    <a:lnTo>
                      <a:pt x="1813" y="460"/>
                    </a:lnTo>
                    <a:lnTo>
                      <a:pt x="1814" y="459"/>
                    </a:lnTo>
                    <a:lnTo>
                      <a:pt x="1821" y="458"/>
                    </a:lnTo>
                    <a:lnTo>
                      <a:pt x="1826" y="454"/>
                    </a:lnTo>
                    <a:lnTo>
                      <a:pt x="1826" y="435"/>
                    </a:lnTo>
                    <a:lnTo>
                      <a:pt x="1831" y="430"/>
                    </a:lnTo>
                    <a:lnTo>
                      <a:pt x="1831" y="426"/>
                    </a:lnTo>
                    <a:lnTo>
                      <a:pt x="1830" y="423"/>
                    </a:lnTo>
                    <a:lnTo>
                      <a:pt x="1823" y="419"/>
                    </a:lnTo>
                    <a:lnTo>
                      <a:pt x="1821" y="417"/>
                    </a:lnTo>
                    <a:lnTo>
                      <a:pt x="1820" y="410"/>
                    </a:lnTo>
                    <a:lnTo>
                      <a:pt x="1816" y="406"/>
                    </a:lnTo>
                    <a:lnTo>
                      <a:pt x="1815" y="402"/>
                    </a:lnTo>
                    <a:lnTo>
                      <a:pt x="1815" y="401"/>
                    </a:lnTo>
                    <a:lnTo>
                      <a:pt x="1817" y="389"/>
                    </a:lnTo>
                    <a:lnTo>
                      <a:pt x="1821" y="383"/>
                    </a:lnTo>
                    <a:lnTo>
                      <a:pt x="1824" y="381"/>
                    </a:lnTo>
                    <a:lnTo>
                      <a:pt x="1825" y="379"/>
                    </a:lnTo>
                    <a:lnTo>
                      <a:pt x="1820" y="368"/>
                    </a:lnTo>
                    <a:lnTo>
                      <a:pt x="1822" y="360"/>
                    </a:lnTo>
                    <a:lnTo>
                      <a:pt x="1824" y="356"/>
                    </a:lnTo>
                    <a:lnTo>
                      <a:pt x="1824" y="354"/>
                    </a:lnTo>
                    <a:lnTo>
                      <a:pt x="1823" y="351"/>
                    </a:lnTo>
                    <a:lnTo>
                      <a:pt x="1817" y="356"/>
                    </a:lnTo>
                    <a:lnTo>
                      <a:pt x="1816" y="355"/>
                    </a:lnTo>
                    <a:lnTo>
                      <a:pt x="1815" y="352"/>
                    </a:lnTo>
                    <a:lnTo>
                      <a:pt x="1817" y="349"/>
                    </a:lnTo>
                    <a:lnTo>
                      <a:pt x="1816" y="346"/>
                    </a:lnTo>
                    <a:lnTo>
                      <a:pt x="1814" y="340"/>
                    </a:lnTo>
                    <a:lnTo>
                      <a:pt x="1813" y="336"/>
                    </a:lnTo>
                    <a:lnTo>
                      <a:pt x="1807" y="330"/>
                    </a:lnTo>
                    <a:lnTo>
                      <a:pt x="1803" y="331"/>
                    </a:lnTo>
                    <a:lnTo>
                      <a:pt x="1790" y="331"/>
                    </a:lnTo>
                    <a:lnTo>
                      <a:pt x="1785" y="335"/>
                    </a:lnTo>
                    <a:lnTo>
                      <a:pt x="1783" y="337"/>
                    </a:lnTo>
                    <a:lnTo>
                      <a:pt x="1782" y="337"/>
                    </a:lnTo>
                    <a:lnTo>
                      <a:pt x="1780" y="340"/>
                    </a:lnTo>
                    <a:lnTo>
                      <a:pt x="1776" y="350"/>
                    </a:lnTo>
                    <a:lnTo>
                      <a:pt x="1775" y="352"/>
                    </a:lnTo>
                    <a:lnTo>
                      <a:pt x="1774" y="352"/>
                    </a:lnTo>
                    <a:lnTo>
                      <a:pt x="1773" y="360"/>
                    </a:lnTo>
                    <a:lnTo>
                      <a:pt x="1772" y="360"/>
                    </a:lnTo>
                    <a:lnTo>
                      <a:pt x="1770" y="360"/>
                    </a:lnTo>
                    <a:lnTo>
                      <a:pt x="1768" y="359"/>
                    </a:lnTo>
                    <a:lnTo>
                      <a:pt x="1763" y="359"/>
                    </a:lnTo>
                    <a:lnTo>
                      <a:pt x="1762" y="361"/>
                    </a:lnTo>
                    <a:lnTo>
                      <a:pt x="1766" y="362"/>
                    </a:lnTo>
                    <a:lnTo>
                      <a:pt x="1768" y="364"/>
                    </a:lnTo>
                    <a:lnTo>
                      <a:pt x="1768" y="366"/>
                    </a:lnTo>
                    <a:lnTo>
                      <a:pt x="1766" y="366"/>
                    </a:lnTo>
                    <a:lnTo>
                      <a:pt x="1764" y="366"/>
                    </a:lnTo>
                    <a:lnTo>
                      <a:pt x="1762" y="368"/>
                    </a:lnTo>
                    <a:lnTo>
                      <a:pt x="1760" y="370"/>
                    </a:lnTo>
                    <a:lnTo>
                      <a:pt x="1759" y="370"/>
                    </a:lnTo>
                    <a:lnTo>
                      <a:pt x="1755" y="370"/>
                    </a:lnTo>
                    <a:lnTo>
                      <a:pt x="1751" y="373"/>
                    </a:lnTo>
                    <a:lnTo>
                      <a:pt x="1748" y="375"/>
                    </a:lnTo>
                    <a:lnTo>
                      <a:pt x="1708" y="400"/>
                    </a:lnTo>
                    <a:lnTo>
                      <a:pt x="1704" y="400"/>
                    </a:lnTo>
                    <a:lnTo>
                      <a:pt x="1696" y="390"/>
                    </a:lnTo>
                    <a:lnTo>
                      <a:pt x="1689" y="392"/>
                    </a:lnTo>
                    <a:lnTo>
                      <a:pt x="1685" y="391"/>
                    </a:lnTo>
                    <a:lnTo>
                      <a:pt x="1675" y="381"/>
                    </a:lnTo>
                    <a:lnTo>
                      <a:pt x="1673" y="377"/>
                    </a:lnTo>
                    <a:lnTo>
                      <a:pt x="1676" y="375"/>
                    </a:lnTo>
                    <a:lnTo>
                      <a:pt x="1676" y="371"/>
                    </a:lnTo>
                    <a:lnTo>
                      <a:pt x="1663" y="366"/>
                    </a:lnTo>
                    <a:lnTo>
                      <a:pt x="1659" y="357"/>
                    </a:lnTo>
                    <a:lnTo>
                      <a:pt x="1644" y="347"/>
                    </a:lnTo>
                    <a:lnTo>
                      <a:pt x="1637" y="337"/>
                    </a:lnTo>
                    <a:lnTo>
                      <a:pt x="1627" y="338"/>
                    </a:lnTo>
                    <a:lnTo>
                      <a:pt x="1625" y="338"/>
                    </a:lnTo>
                    <a:lnTo>
                      <a:pt x="1617" y="346"/>
                    </a:lnTo>
                    <a:lnTo>
                      <a:pt x="1616" y="355"/>
                    </a:lnTo>
                    <a:lnTo>
                      <a:pt x="1614" y="359"/>
                    </a:lnTo>
                    <a:lnTo>
                      <a:pt x="1610" y="360"/>
                    </a:lnTo>
                    <a:lnTo>
                      <a:pt x="1606" y="358"/>
                    </a:lnTo>
                    <a:lnTo>
                      <a:pt x="1604" y="358"/>
                    </a:lnTo>
                    <a:lnTo>
                      <a:pt x="1602" y="354"/>
                    </a:lnTo>
                    <a:lnTo>
                      <a:pt x="1598" y="352"/>
                    </a:lnTo>
                    <a:lnTo>
                      <a:pt x="1594" y="351"/>
                    </a:lnTo>
                    <a:lnTo>
                      <a:pt x="1592" y="350"/>
                    </a:lnTo>
                    <a:lnTo>
                      <a:pt x="1585" y="350"/>
                    </a:lnTo>
                    <a:lnTo>
                      <a:pt x="1582" y="345"/>
                    </a:lnTo>
                    <a:lnTo>
                      <a:pt x="1574" y="337"/>
                    </a:lnTo>
                    <a:lnTo>
                      <a:pt x="1564" y="344"/>
                    </a:lnTo>
                    <a:lnTo>
                      <a:pt x="1562" y="346"/>
                    </a:lnTo>
                    <a:lnTo>
                      <a:pt x="1561" y="350"/>
                    </a:lnTo>
                    <a:lnTo>
                      <a:pt x="1562" y="355"/>
                    </a:lnTo>
                    <a:lnTo>
                      <a:pt x="1562" y="358"/>
                    </a:lnTo>
                    <a:lnTo>
                      <a:pt x="1563" y="361"/>
                    </a:lnTo>
                    <a:lnTo>
                      <a:pt x="1561" y="361"/>
                    </a:lnTo>
                    <a:lnTo>
                      <a:pt x="1558" y="362"/>
                    </a:lnTo>
                    <a:lnTo>
                      <a:pt x="1554" y="361"/>
                    </a:lnTo>
                    <a:lnTo>
                      <a:pt x="1553" y="360"/>
                    </a:lnTo>
                    <a:lnTo>
                      <a:pt x="1554" y="359"/>
                    </a:lnTo>
                    <a:lnTo>
                      <a:pt x="1554" y="358"/>
                    </a:lnTo>
                    <a:lnTo>
                      <a:pt x="1553" y="357"/>
                    </a:lnTo>
                    <a:lnTo>
                      <a:pt x="1551" y="355"/>
                    </a:lnTo>
                    <a:lnTo>
                      <a:pt x="1547" y="355"/>
                    </a:lnTo>
                    <a:lnTo>
                      <a:pt x="1534" y="355"/>
                    </a:lnTo>
                    <a:lnTo>
                      <a:pt x="1530" y="359"/>
                    </a:lnTo>
                    <a:lnTo>
                      <a:pt x="1526" y="361"/>
                    </a:lnTo>
                    <a:lnTo>
                      <a:pt x="1524" y="358"/>
                    </a:lnTo>
                    <a:lnTo>
                      <a:pt x="1523" y="354"/>
                    </a:lnTo>
                    <a:lnTo>
                      <a:pt x="1518" y="352"/>
                    </a:lnTo>
                    <a:lnTo>
                      <a:pt x="1506" y="361"/>
                    </a:lnTo>
                    <a:lnTo>
                      <a:pt x="1505" y="365"/>
                    </a:lnTo>
                    <a:lnTo>
                      <a:pt x="1502" y="366"/>
                    </a:lnTo>
                    <a:lnTo>
                      <a:pt x="1499" y="370"/>
                    </a:lnTo>
                    <a:lnTo>
                      <a:pt x="1493" y="369"/>
                    </a:lnTo>
                    <a:lnTo>
                      <a:pt x="1489" y="369"/>
                    </a:lnTo>
                    <a:lnTo>
                      <a:pt x="1479" y="375"/>
                    </a:lnTo>
                    <a:lnTo>
                      <a:pt x="1476" y="370"/>
                    </a:lnTo>
                    <a:lnTo>
                      <a:pt x="1472" y="370"/>
                    </a:lnTo>
                    <a:lnTo>
                      <a:pt x="1468" y="372"/>
                    </a:lnTo>
                    <a:lnTo>
                      <a:pt x="1461" y="372"/>
                    </a:lnTo>
                    <a:lnTo>
                      <a:pt x="1453" y="367"/>
                    </a:lnTo>
                    <a:lnTo>
                      <a:pt x="1448" y="367"/>
                    </a:lnTo>
                    <a:lnTo>
                      <a:pt x="1432" y="361"/>
                    </a:lnTo>
                    <a:lnTo>
                      <a:pt x="1423" y="360"/>
                    </a:lnTo>
                    <a:lnTo>
                      <a:pt x="1421" y="360"/>
                    </a:lnTo>
                    <a:lnTo>
                      <a:pt x="1419" y="359"/>
                    </a:lnTo>
                    <a:lnTo>
                      <a:pt x="1413" y="355"/>
                    </a:lnTo>
                    <a:lnTo>
                      <a:pt x="1412" y="355"/>
                    </a:lnTo>
                    <a:lnTo>
                      <a:pt x="1406" y="361"/>
                    </a:lnTo>
                    <a:lnTo>
                      <a:pt x="1403" y="365"/>
                    </a:lnTo>
                    <a:lnTo>
                      <a:pt x="1401" y="367"/>
                    </a:lnTo>
                    <a:lnTo>
                      <a:pt x="1396" y="368"/>
                    </a:lnTo>
                    <a:lnTo>
                      <a:pt x="1396" y="369"/>
                    </a:lnTo>
                    <a:lnTo>
                      <a:pt x="1390" y="368"/>
                    </a:lnTo>
                    <a:lnTo>
                      <a:pt x="1387" y="372"/>
                    </a:lnTo>
                    <a:lnTo>
                      <a:pt x="1383" y="372"/>
                    </a:lnTo>
                    <a:lnTo>
                      <a:pt x="1379" y="376"/>
                    </a:lnTo>
                    <a:lnTo>
                      <a:pt x="1373" y="375"/>
                    </a:lnTo>
                    <a:lnTo>
                      <a:pt x="1368" y="370"/>
                    </a:lnTo>
                    <a:lnTo>
                      <a:pt x="1361" y="368"/>
                    </a:lnTo>
                    <a:lnTo>
                      <a:pt x="1359" y="367"/>
                    </a:lnTo>
                    <a:lnTo>
                      <a:pt x="1356" y="369"/>
                    </a:lnTo>
                    <a:lnTo>
                      <a:pt x="1349" y="370"/>
                    </a:lnTo>
                    <a:lnTo>
                      <a:pt x="1344" y="375"/>
                    </a:lnTo>
                    <a:lnTo>
                      <a:pt x="1340" y="385"/>
                    </a:lnTo>
                    <a:lnTo>
                      <a:pt x="1336" y="388"/>
                    </a:lnTo>
                    <a:lnTo>
                      <a:pt x="1331" y="391"/>
                    </a:lnTo>
                    <a:lnTo>
                      <a:pt x="1326" y="383"/>
                    </a:lnTo>
                    <a:lnTo>
                      <a:pt x="1319" y="380"/>
                    </a:lnTo>
                    <a:lnTo>
                      <a:pt x="1315" y="378"/>
                    </a:lnTo>
                    <a:lnTo>
                      <a:pt x="1312" y="375"/>
                    </a:lnTo>
                    <a:lnTo>
                      <a:pt x="1306" y="372"/>
                    </a:lnTo>
                    <a:lnTo>
                      <a:pt x="1303" y="362"/>
                    </a:lnTo>
                    <a:lnTo>
                      <a:pt x="1293" y="362"/>
                    </a:lnTo>
                    <a:lnTo>
                      <a:pt x="1287" y="366"/>
                    </a:lnTo>
                    <a:lnTo>
                      <a:pt x="1277" y="365"/>
                    </a:lnTo>
                    <a:lnTo>
                      <a:pt x="1274" y="362"/>
                    </a:lnTo>
                    <a:lnTo>
                      <a:pt x="1272" y="359"/>
                    </a:lnTo>
                    <a:lnTo>
                      <a:pt x="1262" y="352"/>
                    </a:lnTo>
                    <a:lnTo>
                      <a:pt x="1255" y="342"/>
                    </a:lnTo>
                    <a:lnTo>
                      <a:pt x="1252" y="340"/>
                    </a:lnTo>
                    <a:lnTo>
                      <a:pt x="1251" y="333"/>
                    </a:lnTo>
                    <a:lnTo>
                      <a:pt x="1247" y="329"/>
                    </a:lnTo>
                    <a:lnTo>
                      <a:pt x="1233" y="334"/>
                    </a:lnTo>
                    <a:lnTo>
                      <a:pt x="1230" y="336"/>
                    </a:lnTo>
                    <a:lnTo>
                      <a:pt x="1228" y="335"/>
                    </a:lnTo>
                    <a:lnTo>
                      <a:pt x="1219" y="325"/>
                    </a:lnTo>
                    <a:lnTo>
                      <a:pt x="1215" y="318"/>
                    </a:lnTo>
                    <a:lnTo>
                      <a:pt x="1214" y="316"/>
                    </a:lnTo>
                    <a:lnTo>
                      <a:pt x="1213" y="313"/>
                    </a:lnTo>
                    <a:lnTo>
                      <a:pt x="1205" y="313"/>
                    </a:lnTo>
                    <a:lnTo>
                      <a:pt x="1203" y="315"/>
                    </a:lnTo>
                    <a:lnTo>
                      <a:pt x="1197" y="315"/>
                    </a:lnTo>
                    <a:lnTo>
                      <a:pt x="1194" y="317"/>
                    </a:lnTo>
                    <a:lnTo>
                      <a:pt x="1188" y="316"/>
                    </a:lnTo>
                    <a:lnTo>
                      <a:pt x="1184" y="314"/>
                    </a:lnTo>
                    <a:lnTo>
                      <a:pt x="1183" y="310"/>
                    </a:lnTo>
                    <a:lnTo>
                      <a:pt x="1179" y="304"/>
                    </a:lnTo>
                    <a:lnTo>
                      <a:pt x="1176" y="304"/>
                    </a:lnTo>
                    <a:lnTo>
                      <a:pt x="1174" y="306"/>
                    </a:lnTo>
                    <a:lnTo>
                      <a:pt x="1169" y="306"/>
                    </a:lnTo>
                    <a:lnTo>
                      <a:pt x="1165" y="303"/>
                    </a:lnTo>
                    <a:lnTo>
                      <a:pt x="1158" y="299"/>
                    </a:lnTo>
                    <a:lnTo>
                      <a:pt x="1150" y="292"/>
                    </a:lnTo>
                    <a:lnTo>
                      <a:pt x="1144" y="290"/>
                    </a:lnTo>
                    <a:lnTo>
                      <a:pt x="1140" y="285"/>
                    </a:lnTo>
                    <a:lnTo>
                      <a:pt x="1137" y="278"/>
                    </a:lnTo>
                    <a:lnTo>
                      <a:pt x="1131" y="274"/>
                    </a:lnTo>
                    <a:lnTo>
                      <a:pt x="1117" y="269"/>
                    </a:lnTo>
                    <a:lnTo>
                      <a:pt x="1113" y="271"/>
                    </a:lnTo>
                    <a:lnTo>
                      <a:pt x="1111" y="274"/>
                    </a:lnTo>
                    <a:lnTo>
                      <a:pt x="1107" y="275"/>
                    </a:lnTo>
                    <a:lnTo>
                      <a:pt x="1106" y="265"/>
                    </a:lnTo>
                    <a:lnTo>
                      <a:pt x="1106" y="263"/>
                    </a:lnTo>
                    <a:lnTo>
                      <a:pt x="1102" y="264"/>
                    </a:lnTo>
                    <a:lnTo>
                      <a:pt x="1097" y="269"/>
                    </a:lnTo>
                    <a:lnTo>
                      <a:pt x="1093" y="275"/>
                    </a:lnTo>
                    <a:lnTo>
                      <a:pt x="1085" y="281"/>
                    </a:lnTo>
                    <a:lnTo>
                      <a:pt x="1079" y="279"/>
                    </a:lnTo>
                    <a:lnTo>
                      <a:pt x="1077" y="278"/>
                    </a:lnTo>
                    <a:lnTo>
                      <a:pt x="1076" y="274"/>
                    </a:lnTo>
                    <a:lnTo>
                      <a:pt x="1072" y="273"/>
                    </a:lnTo>
                    <a:lnTo>
                      <a:pt x="1069" y="266"/>
                    </a:lnTo>
                    <a:lnTo>
                      <a:pt x="1066" y="259"/>
                    </a:lnTo>
                    <a:lnTo>
                      <a:pt x="1068" y="255"/>
                    </a:lnTo>
                    <a:lnTo>
                      <a:pt x="1058" y="246"/>
                    </a:lnTo>
                    <a:lnTo>
                      <a:pt x="1052" y="241"/>
                    </a:lnTo>
                    <a:lnTo>
                      <a:pt x="1040" y="228"/>
                    </a:lnTo>
                    <a:lnTo>
                      <a:pt x="1035" y="225"/>
                    </a:lnTo>
                    <a:lnTo>
                      <a:pt x="1041" y="219"/>
                    </a:lnTo>
                    <a:lnTo>
                      <a:pt x="1046" y="211"/>
                    </a:lnTo>
                    <a:lnTo>
                      <a:pt x="1047" y="205"/>
                    </a:lnTo>
                    <a:lnTo>
                      <a:pt x="1044" y="205"/>
                    </a:lnTo>
                    <a:lnTo>
                      <a:pt x="1037" y="213"/>
                    </a:lnTo>
                    <a:lnTo>
                      <a:pt x="1033" y="213"/>
                    </a:lnTo>
                    <a:lnTo>
                      <a:pt x="1028" y="211"/>
                    </a:lnTo>
                    <a:lnTo>
                      <a:pt x="1025" y="207"/>
                    </a:lnTo>
                    <a:lnTo>
                      <a:pt x="1022" y="192"/>
                    </a:lnTo>
                    <a:lnTo>
                      <a:pt x="1017" y="184"/>
                    </a:lnTo>
                    <a:lnTo>
                      <a:pt x="1009" y="180"/>
                    </a:lnTo>
                    <a:lnTo>
                      <a:pt x="1003" y="179"/>
                    </a:lnTo>
                    <a:lnTo>
                      <a:pt x="997" y="176"/>
                    </a:lnTo>
                    <a:lnTo>
                      <a:pt x="993" y="171"/>
                    </a:lnTo>
                    <a:lnTo>
                      <a:pt x="987" y="169"/>
                    </a:lnTo>
                    <a:lnTo>
                      <a:pt x="986" y="166"/>
                    </a:lnTo>
                    <a:lnTo>
                      <a:pt x="986" y="155"/>
                    </a:lnTo>
                    <a:lnTo>
                      <a:pt x="984" y="151"/>
                    </a:lnTo>
                    <a:lnTo>
                      <a:pt x="981" y="151"/>
                    </a:lnTo>
                    <a:lnTo>
                      <a:pt x="976" y="158"/>
                    </a:lnTo>
                    <a:lnTo>
                      <a:pt x="973" y="159"/>
                    </a:lnTo>
                    <a:lnTo>
                      <a:pt x="972" y="144"/>
                    </a:lnTo>
                    <a:lnTo>
                      <a:pt x="971" y="141"/>
                    </a:lnTo>
                    <a:lnTo>
                      <a:pt x="971" y="138"/>
                    </a:lnTo>
                    <a:lnTo>
                      <a:pt x="973" y="130"/>
                    </a:lnTo>
                    <a:lnTo>
                      <a:pt x="973" y="127"/>
                    </a:lnTo>
                    <a:lnTo>
                      <a:pt x="978" y="126"/>
                    </a:lnTo>
                    <a:lnTo>
                      <a:pt x="981" y="120"/>
                    </a:lnTo>
                    <a:lnTo>
                      <a:pt x="976" y="109"/>
                    </a:lnTo>
                    <a:lnTo>
                      <a:pt x="967" y="99"/>
                    </a:lnTo>
                    <a:lnTo>
                      <a:pt x="968" y="95"/>
                    </a:lnTo>
                    <a:lnTo>
                      <a:pt x="962" y="90"/>
                    </a:lnTo>
                    <a:lnTo>
                      <a:pt x="945" y="91"/>
                    </a:lnTo>
                    <a:lnTo>
                      <a:pt x="942" y="93"/>
                    </a:lnTo>
                    <a:lnTo>
                      <a:pt x="938" y="93"/>
                    </a:lnTo>
                    <a:lnTo>
                      <a:pt x="938" y="89"/>
                    </a:lnTo>
                    <a:lnTo>
                      <a:pt x="940" y="87"/>
                    </a:lnTo>
                    <a:lnTo>
                      <a:pt x="953" y="78"/>
                    </a:lnTo>
                    <a:lnTo>
                      <a:pt x="951" y="72"/>
                    </a:lnTo>
                    <a:lnTo>
                      <a:pt x="942" y="58"/>
                    </a:lnTo>
                    <a:lnTo>
                      <a:pt x="933" y="51"/>
                    </a:lnTo>
                    <a:lnTo>
                      <a:pt x="927" y="43"/>
                    </a:lnTo>
                    <a:lnTo>
                      <a:pt x="920" y="35"/>
                    </a:lnTo>
                    <a:lnTo>
                      <a:pt x="916" y="34"/>
                    </a:lnTo>
                    <a:lnTo>
                      <a:pt x="911" y="34"/>
                    </a:lnTo>
                    <a:lnTo>
                      <a:pt x="907" y="36"/>
                    </a:lnTo>
                    <a:lnTo>
                      <a:pt x="905" y="34"/>
                    </a:lnTo>
                    <a:lnTo>
                      <a:pt x="906" y="30"/>
                    </a:lnTo>
                    <a:lnTo>
                      <a:pt x="903" y="24"/>
                    </a:lnTo>
                    <a:lnTo>
                      <a:pt x="889" y="17"/>
                    </a:lnTo>
                    <a:lnTo>
                      <a:pt x="881" y="0"/>
                    </a:lnTo>
                    <a:lnTo>
                      <a:pt x="875" y="4"/>
                    </a:lnTo>
                    <a:lnTo>
                      <a:pt x="874" y="5"/>
                    </a:lnTo>
                    <a:close/>
                  </a:path>
                </a:pathLst>
              </a:custGeom>
              <a:solidFill>
                <a:srgbClr val="FF714F"/>
              </a:solidFill>
              <a:ln w="9525">
                <a:solidFill>
                  <a:schemeClr val="bg1"/>
                </a:solidFill>
                <a:round/>
                <a:headEnd/>
                <a:tailEnd/>
              </a:ln>
            </p:spPr>
            <p:txBody>
              <a:bodyPr/>
              <a:lstStyle/>
              <a:p>
                <a:endParaRPr lang="en-US"/>
              </a:p>
            </p:txBody>
          </p:sp>
          <p:sp>
            <p:nvSpPr>
              <p:cNvPr id="308" name="Freeform 112"/>
              <p:cNvSpPr>
                <a:spLocks/>
              </p:cNvSpPr>
              <p:nvPr/>
            </p:nvSpPr>
            <p:spPr bwMode="auto">
              <a:xfrm>
                <a:off x="4587875" y="4135438"/>
                <a:ext cx="109538" cy="103187"/>
              </a:xfrm>
              <a:custGeom>
                <a:avLst/>
                <a:gdLst>
                  <a:gd name="T0" fmla="*/ 2147483647 w 359"/>
                  <a:gd name="T1" fmla="*/ 2147483647 h 354"/>
                  <a:gd name="T2" fmla="*/ 2147483647 w 359"/>
                  <a:gd name="T3" fmla="*/ 2147483647 h 354"/>
                  <a:gd name="T4" fmla="*/ 2147483647 w 359"/>
                  <a:gd name="T5" fmla="*/ 2147483647 h 354"/>
                  <a:gd name="T6" fmla="*/ 2147483647 w 359"/>
                  <a:gd name="T7" fmla="*/ 2147483647 h 354"/>
                  <a:gd name="T8" fmla="*/ 2147483647 w 359"/>
                  <a:gd name="T9" fmla="*/ 2147483647 h 354"/>
                  <a:gd name="T10" fmla="*/ 2147483647 w 359"/>
                  <a:gd name="T11" fmla="*/ 2147483647 h 354"/>
                  <a:gd name="T12" fmla="*/ 2147483647 w 359"/>
                  <a:gd name="T13" fmla="*/ 2147483647 h 354"/>
                  <a:gd name="T14" fmla="*/ 2147483647 w 359"/>
                  <a:gd name="T15" fmla="*/ 2147483647 h 354"/>
                  <a:gd name="T16" fmla="*/ 2147483647 w 359"/>
                  <a:gd name="T17" fmla="*/ 2147483647 h 354"/>
                  <a:gd name="T18" fmla="*/ 2147483647 w 359"/>
                  <a:gd name="T19" fmla="*/ 2147483647 h 354"/>
                  <a:gd name="T20" fmla="*/ 2147483647 w 359"/>
                  <a:gd name="T21" fmla="*/ 2147483647 h 354"/>
                  <a:gd name="T22" fmla="*/ 2147483647 w 359"/>
                  <a:gd name="T23" fmla="*/ 2147483647 h 354"/>
                  <a:gd name="T24" fmla="*/ 2147483647 w 359"/>
                  <a:gd name="T25" fmla="*/ 2147483647 h 354"/>
                  <a:gd name="T26" fmla="*/ 2147483647 w 359"/>
                  <a:gd name="T27" fmla="*/ 2147483647 h 354"/>
                  <a:gd name="T28" fmla="*/ 2147483647 w 359"/>
                  <a:gd name="T29" fmla="*/ 2147483647 h 354"/>
                  <a:gd name="T30" fmla="*/ 2147483647 w 359"/>
                  <a:gd name="T31" fmla="*/ 2147483647 h 354"/>
                  <a:gd name="T32" fmla="*/ 2147483647 w 359"/>
                  <a:gd name="T33" fmla="*/ 2147483647 h 354"/>
                  <a:gd name="T34" fmla="*/ 2147483647 w 359"/>
                  <a:gd name="T35" fmla="*/ 2147483647 h 354"/>
                  <a:gd name="T36" fmla="*/ 2147483647 w 359"/>
                  <a:gd name="T37" fmla="*/ 2147483647 h 354"/>
                  <a:gd name="T38" fmla="*/ 2147483647 w 359"/>
                  <a:gd name="T39" fmla="*/ 2147483647 h 354"/>
                  <a:gd name="T40" fmla="*/ 2147483647 w 359"/>
                  <a:gd name="T41" fmla="*/ 2147483647 h 354"/>
                  <a:gd name="T42" fmla="*/ 2147483647 w 359"/>
                  <a:gd name="T43" fmla="*/ 2147483647 h 354"/>
                  <a:gd name="T44" fmla="*/ 2147483647 w 359"/>
                  <a:gd name="T45" fmla="*/ 2147483647 h 354"/>
                  <a:gd name="T46" fmla="*/ 2147483647 w 359"/>
                  <a:gd name="T47" fmla="*/ 2147483647 h 354"/>
                  <a:gd name="T48" fmla="*/ 2147483647 w 359"/>
                  <a:gd name="T49" fmla="*/ 2147483647 h 354"/>
                  <a:gd name="T50" fmla="*/ 2147483647 w 359"/>
                  <a:gd name="T51" fmla="*/ 2147483647 h 354"/>
                  <a:gd name="T52" fmla="*/ 2147483647 w 359"/>
                  <a:gd name="T53" fmla="*/ 2147483647 h 354"/>
                  <a:gd name="T54" fmla="*/ 2147483647 w 359"/>
                  <a:gd name="T55" fmla="*/ 2147483647 h 354"/>
                  <a:gd name="T56" fmla="*/ 2147483647 w 359"/>
                  <a:gd name="T57" fmla="*/ 2147483647 h 354"/>
                  <a:gd name="T58" fmla="*/ 2147483647 w 359"/>
                  <a:gd name="T59" fmla="*/ 2147483647 h 354"/>
                  <a:gd name="T60" fmla="*/ 2147483647 w 359"/>
                  <a:gd name="T61" fmla="*/ 2147483647 h 354"/>
                  <a:gd name="T62" fmla="*/ 2147483647 w 359"/>
                  <a:gd name="T63" fmla="*/ 2147483647 h 354"/>
                  <a:gd name="T64" fmla="*/ 2147483647 w 359"/>
                  <a:gd name="T65" fmla="*/ 2147483647 h 354"/>
                  <a:gd name="T66" fmla="*/ 2147483647 w 359"/>
                  <a:gd name="T67" fmla="*/ 2147483647 h 354"/>
                  <a:gd name="T68" fmla="*/ 2147483647 w 359"/>
                  <a:gd name="T69" fmla="*/ 2147483647 h 354"/>
                  <a:gd name="T70" fmla="*/ 2147483647 w 359"/>
                  <a:gd name="T71" fmla="*/ 2147483647 h 354"/>
                  <a:gd name="T72" fmla="*/ 2147483647 w 359"/>
                  <a:gd name="T73" fmla="*/ 2147483647 h 354"/>
                  <a:gd name="T74" fmla="*/ 2147483647 w 359"/>
                  <a:gd name="T75" fmla="*/ 2147483647 h 354"/>
                  <a:gd name="T76" fmla="*/ 2147483647 w 359"/>
                  <a:gd name="T77" fmla="*/ 2147483647 h 354"/>
                  <a:gd name="T78" fmla="*/ 2147483647 w 359"/>
                  <a:gd name="T79" fmla="*/ 2147483647 h 354"/>
                  <a:gd name="T80" fmla="*/ 2147483647 w 359"/>
                  <a:gd name="T81" fmla="*/ 2147483647 h 354"/>
                  <a:gd name="T82" fmla="*/ 2147483647 w 359"/>
                  <a:gd name="T83" fmla="*/ 2147483647 h 354"/>
                  <a:gd name="T84" fmla="*/ 2147483647 w 359"/>
                  <a:gd name="T85" fmla="*/ 2147483647 h 354"/>
                  <a:gd name="T86" fmla="*/ 2147483647 w 359"/>
                  <a:gd name="T87" fmla="*/ 2147483647 h 354"/>
                  <a:gd name="T88" fmla="*/ 2147483647 w 359"/>
                  <a:gd name="T89" fmla="*/ 2147483647 h 354"/>
                  <a:gd name="T90" fmla="*/ 2147483647 w 359"/>
                  <a:gd name="T91" fmla="*/ 2147483647 h 354"/>
                  <a:gd name="T92" fmla="*/ 2147483647 w 359"/>
                  <a:gd name="T93" fmla="*/ 2147483647 h 354"/>
                  <a:gd name="T94" fmla="*/ 2147483647 w 359"/>
                  <a:gd name="T95" fmla="*/ 2147483647 h 354"/>
                  <a:gd name="T96" fmla="*/ 2147483647 w 359"/>
                  <a:gd name="T97" fmla="*/ 2147483647 h 354"/>
                  <a:gd name="T98" fmla="*/ 2147483647 w 359"/>
                  <a:gd name="T99" fmla="*/ 2147483647 h 354"/>
                  <a:gd name="T100" fmla="*/ 2147483647 w 359"/>
                  <a:gd name="T101" fmla="*/ 2147483647 h 354"/>
                  <a:gd name="T102" fmla="*/ 2147483647 w 359"/>
                  <a:gd name="T103" fmla="*/ 2147483647 h 354"/>
                  <a:gd name="T104" fmla="*/ 2147483647 w 359"/>
                  <a:gd name="T105" fmla="*/ 2147483647 h 3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9"/>
                  <a:gd name="T160" fmla="*/ 0 h 354"/>
                  <a:gd name="T161" fmla="*/ 359 w 359"/>
                  <a:gd name="T162" fmla="*/ 354 h 3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9" h="354">
                    <a:moveTo>
                      <a:pt x="124" y="10"/>
                    </a:moveTo>
                    <a:lnTo>
                      <a:pt x="122" y="10"/>
                    </a:lnTo>
                    <a:lnTo>
                      <a:pt x="118" y="12"/>
                    </a:lnTo>
                    <a:lnTo>
                      <a:pt x="114" y="13"/>
                    </a:lnTo>
                    <a:lnTo>
                      <a:pt x="113" y="12"/>
                    </a:lnTo>
                    <a:lnTo>
                      <a:pt x="111" y="7"/>
                    </a:lnTo>
                    <a:lnTo>
                      <a:pt x="110" y="7"/>
                    </a:lnTo>
                    <a:lnTo>
                      <a:pt x="104" y="14"/>
                    </a:lnTo>
                    <a:lnTo>
                      <a:pt x="98" y="16"/>
                    </a:lnTo>
                    <a:lnTo>
                      <a:pt x="92" y="27"/>
                    </a:lnTo>
                    <a:lnTo>
                      <a:pt x="85" y="34"/>
                    </a:lnTo>
                    <a:lnTo>
                      <a:pt x="89" y="37"/>
                    </a:lnTo>
                    <a:lnTo>
                      <a:pt x="89" y="38"/>
                    </a:lnTo>
                    <a:lnTo>
                      <a:pt x="85" y="43"/>
                    </a:lnTo>
                    <a:lnTo>
                      <a:pt x="85" y="47"/>
                    </a:lnTo>
                    <a:lnTo>
                      <a:pt x="84" y="54"/>
                    </a:lnTo>
                    <a:lnTo>
                      <a:pt x="79" y="58"/>
                    </a:lnTo>
                    <a:lnTo>
                      <a:pt x="75" y="60"/>
                    </a:lnTo>
                    <a:lnTo>
                      <a:pt x="72" y="65"/>
                    </a:lnTo>
                    <a:lnTo>
                      <a:pt x="74" y="73"/>
                    </a:lnTo>
                    <a:lnTo>
                      <a:pt x="78" y="75"/>
                    </a:lnTo>
                    <a:lnTo>
                      <a:pt x="81" y="75"/>
                    </a:lnTo>
                    <a:lnTo>
                      <a:pt x="82" y="77"/>
                    </a:lnTo>
                    <a:lnTo>
                      <a:pt x="82" y="80"/>
                    </a:lnTo>
                    <a:lnTo>
                      <a:pt x="79" y="87"/>
                    </a:lnTo>
                    <a:lnTo>
                      <a:pt x="79" y="89"/>
                    </a:lnTo>
                    <a:lnTo>
                      <a:pt x="83" y="93"/>
                    </a:lnTo>
                    <a:lnTo>
                      <a:pt x="91" y="91"/>
                    </a:lnTo>
                    <a:lnTo>
                      <a:pt x="91" y="100"/>
                    </a:lnTo>
                    <a:lnTo>
                      <a:pt x="89" y="101"/>
                    </a:lnTo>
                    <a:lnTo>
                      <a:pt x="81" y="101"/>
                    </a:lnTo>
                    <a:lnTo>
                      <a:pt x="78" y="105"/>
                    </a:lnTo>
                    <a:lnTo>
                      <a:pt x="68" y="101"/>
                    </a:lnTo>
                    <a:lnTo>
                      <a:pt x="67" y="105"/>
                    </a:lnTo>
                    <a:lnTo>
                      <a:pt x="66" y="106"/>
                    </a:lnTo>
                    <a:lnTo>
                      <a:pt x="66" y="109"/>
                    </a:lnTo>
                    <a:lnTo>
                      <a:pt x="64" y="111"/>
                    </a:lnTo>
                    <a:lnTo>
                      <a:pt x="63" y="111"/>
                    </a:lnTo>
                    <a:lnTo>
                      <a:pt x="64" y="136"/>
                    </a:lnTo>
                    <a:lnTo>
                      <a:pt x="70" y="149"/>
                    </a:lnTo>
                    <a:lnTo>
                      <a:pt x="70" y="156"/>
                    </a:lnTo>
                    <a:lnTo>
                      <a:pt x="62" y="159"/>
                    </a:lnTo>
                    <a:lnTo>
                      <a:pt x="63" y="163"/>
                    </a:lnTo>
                    <a:lnTo>
                      <a:pt x="61" y="167"/>
                    </a:lnTo>
                    <a:lnTo>
                      <a:pt x="57" y="168"/>
                    </a:lnTo>
                    <a:lnTo>
                      <a:pt x="51" y="166"/>
                    </a:lnTo>
                    <a:lnTo>
                      <a:pt x="44" y="172"/>
                    </a:lnTo>
                    <a:lnTo>
                      <a:pt x="35" y="176"/>
                    </a:lnTo>
                    <a:lnTo>
                      <a:pt x="27" y="173"/>
                    </a:lnTo>
                    <a:lnTo>
                      <a:pt x="8" y="173"/>
                    </a:lnTo>
                    <a:lnTo>
                      <a:pt x="7" y="176"/>
                    </a:lnTo>
                    <a:lnTo>
                      <a:pt x="6" y="180"/>
                    </a:lnTo>
                    <a:lnTo>
                      <a:pt x="2" y="182"/>
                    </a:lnTo>
                    <a:lnTo>
                      <a:pt x="2" y="188"/>
                    </a:lnTo>
                    <a:lnTo>
                      <a:pt x="0" y="190"/>
                    </a:lnTo>
                    <a:lnTo>
                      <a:pt x="2" y="192"/>
                    </a:lnTo>
                    <a:lnTo>
                      <a:pt x="11" y="191"/>
                    </a:lnTo>
                    <a:lnTo>
                      <a:pt x="16" y="197"/>
                    </a:lnTo>
                    <a:lnTo>
                      <a:pt x="16" y="201"/>
                    </a:lnTo>
                    <a:lnTo>
                      <a:pt x="15" y="207"/>
                    </a:lnTo>
                    <a:lnTo>
                      <a:pt x="16" y="213"/>
                    </a:lnTo>
                    <a:lnTo>
                      <a:pt x="18" y="219"/>
                    </a:lnTo>
                    <a:lnTo>
                      <a:pt x="18" y="225"/>
                    </a:lnTo>
                    <a:lnTo>
                      <a:pt x="26" y="225"/>
                    </a:lnTo>
                    <a:lnTo>
                      <a:pt x="30" y="224"/>
                    </a:lnTo>
                    <a:lnTo>
                      <a:pt x="37" y="223"/>
                    </a:lnTo>
                    <a:lnTo>
                      <a:pt x="42" y="227"/>
                    </a:lnTo>
                    <a:lnTo>
                      <a:pt x="50" y="223"/>
                    </a:lnTo>
                    <a:lnTo>
                      <a:pt x="51" y="225"/>
                    </a:lnTo>
                    <a:lnTo>
                      <a:pt x="52" y="228"/>
                    </a:lnTo>
                    <a:lnTo>
                      <a:pt x="52" y="231"/>
                    </a:lnTo>
                    <a:lnTo>
                      <a:pt x="52" y="239"/>
                    </a:lnTo>
                    <a:lnTo>
                      <a:pt x="51" y="244"/>
                    </a:lnTo>
                    <a:lnTo>
                      <a:pt x="52" y="250"/>
                    </a:lnTo>
                    <a:lnTo>
                      <a:pt x="53" y="253"/>
                    </a:lnTo>
                    <a:lnTo>
                      <a:pt x="56" y="263"/>
                    </a:lnTo>
                    <a:lnTo>
                      <a:pt x="53" y="272"/>
                    </a:lnTo>
                    <a:lnTo>
                      <a:pt x="62" y="275"/>
                    </a:lnTo>
                    <a:lnTo>
                      <a:pt x="63" y="276"/>
                    </a:lnTo>
                    <a:lnTo>
                      <a:pt x="63" y="281"/>
                    </a:lnTo>
                    <a:lnTo>
                      <a:pt x="62" y="288"/>
                    </a:lnTo>
                    <a:lnTo>
                      <a:pt x="57" y="297"/>
                    </a:lnTo>
                    <a:lnTo>
                      <a:pt x="59" y="298"/>
                    </a:lnTo>
                    <a:lnTo>
                      <a:pt x="63" y="296"/>
                    </a:lnTo>
                    <a:lnTo>
                      <a:pt x="69" y="297"/>
                    </a:lnTo>
                    <a:lnTo>
                      <a:pt x="75" y="297"/>
                    </a:lnTo>
                    <a:lnTo>
                      <a:pt x="82" y="287"/>
                    </a:lnTo>
                    <a:lnTo>
                      <a:pt x="87" y="287"/>
                    </a:lnTo>
                    <a:lnTo>
                      <a:pt x="90" y="286"/>
                    </a:lnTo>
                    <a:lnTo>
                      <a:pt x="100" y="285"/>
                    </a:lnTo>
                    <a:lnTo>
                      <a:pt x="103" y="290"/>
                    </a:lnTo>
                    <a:lnTo>
                      <a:pt x="106" y="293"/>
                    </a:lnTo>
                    <a:lnTo>
                      <a:pt x="106" y="294"/>
                    </a:lnTo>
                    <a:lnTo>
                      <a:pt x="104" y="297"/>
                    </a:lnTo>
                    <a:lnTo>
                      <a:pt x="103" y="305"/>
                    </a:lnTo>
                    <a:lnTo>
                      <a:pt x="104" y="312"/>
                    </a:lnTo>
                    <a:lnTo>
                      <a:pt x="105" y="313"/>
                    </a:lnTo>
                    <a:lnTo>
                      <a:pt x="109" y="315"/>
                    </a:lnTo>
                    <a:lnTo>
                      <a:pt x="120" y="313"/>
                    </a:lnTo>
                    <a:lnTo>
                      <a:pt x="123" y="314"/>
                    </a:lnTo>
                    <a:lnTo>
                      <a:pt x="130" y="313"/>
                    </a:lnTo>
                    <a:lnTo>
                      <a:pt x="133" y="310"/>
                    </a:lnTo>
                    <a:lnTo>
                      <a:pt x="140" y="310"/>
                    </a:lnTo>
                    <a:lnTo>
                      <a:pt x="142" y="316"/>
                    </a:lnTo>
                    <a:lnTo>
                      <a:pt x="157" y="329"/>
                    </a:lnTo>
                    <a:lnTo>
                      <a:pt x="160" y="354"/>
                    </a:lnTo>
                    <a:lnTo>
                      <a:pt x="171" y="347"/>
                    </a:lnTo>
                    <a:lnTo>
                      <a:pt x="178" y="344"/>
                    </a:lnTo>
                    <a:lnTo>
                      <a:pt x="183" y="341"/>
                    </a:lnTo>
                    <a:lnTo>
                      <a:pt x="187" y="335"/>
                    </a:lnTo>
                    <a:lnTo>
                      <a:pt x="197" y="313"/>
                    </a:lnTo>
                    <a:lnTo>
                      <a:pt x="198" y="312"/>
                    </a:lnTo>
                    <a:lnTo>
                      <a:pt x="208" y="298"/>
                    </a:lnTo>
                    <a:lnTo>
                      <a:pt x="213" y="294"/>
                    </a:lnTo>
                    <a:lnTo>
                      <a:pt x="220" y="287"/>
                    </a:lnTo>
                    <a:lnTo>
                      <a:pt x="245" y="275"/>
                    </a:lnTo>
                    <a:lnTo>
                      <a:pt x="250" y="272"/>
                    </a:lnTo>
                    <a:lnTo>
                      <a:pt x="274" y="265"/>
                    </a:lnTo>
                    <a:lnTo>
                      <a:pt x="277" y="264"/>
                    </a:lnTo>
                    <a:lnTo>
                      <a:pt x="296" y="259"/>
                    </a:lnTo>
                    <a:lnTo>
                      <a:pt x="309" y="256"/>
                    </a:lnTo>
                    <a:lnTo>
                      <a:pt x="315" y="256"/>
                    </a:lnTo>
                    <a:lnTo>
                      <a:pt x="319" y="256"/>
                    </a:lnTo>
                    <a:lnTo>
                      <a:pt x="327" y="259"/>
                    </a:lnTo>
                    <a:lnTo>
                      <a:pt x="332" y="259"/>
                    </a:lnTo>
                    <a:lnTo>
                      <a:pt x="344" y="257"/>
                    </a:lnTo>
                    <a:lnTo>
                      <a:pt x="348" y="256"/>
                    </a:lnTo>
                    <a:lnTo>
                      <a:pt x="353" y="252"/>
                    </a:lnTo>
                    <a:lnTo>
                      <a:pt x="354" y="251"/>
                    </a:lnTo>
                    <a:lnTo>
                      <a:pt x="357" y="248"/>
                    </a:lnTo>
                    <a:lnTo>
                      <a:pt x="358" y="245"/>
                    </a:lnTo>
                    <a:lnTo>
                      <a:pt x="359" y="223"/>
                    </a:lnTo>
                    <a:lnTo>
                      <a:pt x="359" y="220"/>
                    </a:lnTo>
                    <a:lnTo>
                      <a:pt x="354" y="202"/>
                    </a:lnTo>
                    <a:lnTo>
                      <a:pt x="349" y="190"/>
                    </a:lnTo>
                    <a:lnTo>
                      <a:pt x="316" y="134"/>
                    </a:lnTo>
                    <a:lnTo>
                      <a:pt x="309" y="122"/>
                    </a:lnTo>
                    <a:lnTo>
                      <a:pt x="297" y="106"/>
                    </a:lnTo>
                    <a:lnTo>
                      <a:pt x="292" y="99"/>
                    </a:lnTo>
                    <a:lnTo>
                      <a:pt x="281" y="85"/>
                    </a:lnTo>
                    <a:lnTo>
                      <a:pt x="278" y="81"/>
                    </a:lnTo>
                    <a:lnTo>
                      <a:pt x="276" y="79"/>
                    </a:lnTo>
                    <a:lnTo>
                      <a:pt x="271" y="76"/>
                    </a:lnTo>
                    <a:lnTo>
                      <a:pt x="264" y="70"/>
                    </a:lnTo>
                    <a:lnTo>
                      <a:pt x="253" y="63"/>
                    </a:lnTo>
                    <a:lnTo>
                      <a:pt x="242" y="56"/>
                    </a:lnTo>
                    <a:lnTo>
                      <a:pt x="211" y="50"/>
                    </a:lnTo>
                    <a:lnTo>
                      <a:pt x="205" y="42"/>
                    </a:lnTo>
                    <a:lnTo>
                      <a:pt x="204" y="42"/>
                    </a:lnTo>
                    <a:lnTo>
                      <a:pt x="173" y="19"/>
                    </a:lnTo>
                    <a:lnTo>
                      <a:pt x="170" y="17"/>
                    </a:lnTo>
                    <a:lnTo>
                      <a:pt x="161" y="15"/>
                    </a:lnTo>
                    <a:lnTo>
                      <a:pt x="146" y="11"/>
                    </a:lnTo>
                    <a:lnTo>
                      <a:pt x="136" y="6"/>
                    </a:lnTo>
                    <a:lnTo>
                      <a:pt x="135" y="5"/>
                    </a:lnTo>
                    <a:lnTo>
                      <a:pt x="132" y="3"/>
                    </a:lnTo>
                    <a:lnTo>
                      <a:pt x="130" y="0"/>
                    </a:lnTo>
                    <a:lnTo>
                      <a:pt x="129" y="3"/>
                    </a:lnTo>
                    <a:lnTo>
                      <a:pt x="124" y="10"/>
                    </a:lnTo>
                    <a:close/>
                  </a:path>
                </a:pathLst>
              </a:custGeom>
              <a:solidFill>
                <a:srgbClr val="FF9933"/>
              </a:solidFill>
              <a:ln w="9525">
                <a:solidFill>
                  <a:schemeClr val="bg1"/>
                </a:solidFill>
                <a:round/>
                <a:headEnd/>
                <a:tailEnd/>
              </a:ln>
            </p:spPr>
            <p:txBody>
              <a:bodyPr/>
              <a:lstStyle/>
              <a:p>
                <a:endParaRPr lang="en-US"/>
              </a:p>
            </p:txBody>
          </p:sp>
          <p:sp>
            <p:nvSpPr>
              <p:cNvPr id="309" name="Freeform 113"/>
              <p:cNvSpPr>
                <a:spLocks/>
              </p:cNvSpPr>
              <p:nvPr/>
            </p:nvSpPr>
            <p:spPr bwMode="auto">
              <a:xfrm>
                <a:off x="4319588" y="4192588"/>
                <a:ext cx="415925" cy="501650"/>
              </a:xfrm>
              <a:custGeom>
                <a:avLst/>
                <a:gdLst>
                  <a:gd name="T0" fmla="*/ 2147483647 w 1386"/>
                  <a:gd name="T1" fmla="*/ 2147483647 h 1675"/>
                  <a:gd name="T2" fmla="*/ 2147483647 w 1386"/>
                  <a:gd name="T3" fmla="*/ 2147483647 h 1675"/>
                  <a:gd name="T4" fmla="*/ 2147483647 w 1386"/>
                  <a:gd name="T5" fmla="*/ 2147483647 h 1675"/>
                  <a:gd name="T6" fmla="*/ 2147483647 w 1386"/>
                  <a:gd name="T7" fmla="*/ 2147483647 h 1675"/>
                  <a:gd name="T8" fmla="*/ 2147483647 w 1386"/>
                  <a:gd name="T9" fmla="*/ 2147483647 h 1675"/>
                  <a:gd name="T10" fmla="*/ 2147483647 w 1386"/>
                  <a:gd name="T11" fmla="*/ 2147483647 h 1675"/>
                  <a:gd name="T12" fmla="*/ 2147483647 w 1386"/>
                  <a:gd name="T13" fmla="*/ 2147483647 h 1675"/>
                  <a:gd name="T14" fmla="*/ 2147483647 w 1386"/>
                  <a:gd name="T15" fmla="*/ 2147483647 h 1675"/>
                  <a:gd name="T16" fmla="*/ 2147483647 w 1386"/>
                  <a:gd name="T17" fmla="*/ 2147483647 h 1675"/>
                  <a:gd name="T18" fmla="*/ 2147483647 w 1386"/>
                  <a:gd name="T19" fmla="*/ 2147483647 h 1675"/>
                  <a:gd name="T20" fmla="*/ 2147483647 w 1386"/>
                  <a:gd name="T21" fmla="*/ 2147483647 h 1675"/>
                  <a:gd name="T22" fmla="*/ 2147483647 w 1386"/>
                  <a:gd name="T23" fmla="*/ 2147483647 h 1675"/>
                  <a:gd name="T24" fmla="*/ 2147483647 w 1386"/>
                  <a:gd name="T25" fmla="*/ 2147483647 h 1675"/>
                  <a:gd name="T26" fmla="*/ 2147483647 w 1386"/>
                  <a:gd name="T27" fmla="*/ 2147483647 h 1675"/>
                  <a:gd name="T28" fmla="*/ 2147483647 w 1386"/>
                  <a:gd name="T29" fmla="*/ 2147483647 h 1675"/>
                  <a:gd name="T30" fmla="*/ 2147483647 w 1386"/>
                  <a:gd name="T31" fmla="*/ 2147483647 h 1675"/>
                  <a:gd name="T32" fmla="*/ 2147483647 w 1386"/>
                  <a:gd name="T33" fmla="*/ 2147483647 h 1675"/>
                  <a:gd name="T34" fmla="*/ 2147483647 w 1386"/>
                  <a:gd name="T35" fmla="*/ 2147483647 h 1675"/>
                  <a:gd name="T36" fmla="*/ 2147483647 w 1386"/>
                  <a:gd name="T37" fmla="*/ 2147483647 h 1675"/>
                  <a:gd name="T38" fmla="*/ 2147483647 w 1386"/>
                  <a:gd name="T39" fmla="*/ 2147483647 h 1675"/>
                  <a:gd name="T40" fmla="*/ 2147483647 w 1386"/>
                  <a:gd name="T41" fmla="*/ 2147483647 h 1675"/>
                  <a:gd name="T42" fmla="*/ 2147483647 w 1386"/>
                  <a:gd name="T43" fmla="*/ 2147483647 h 1675"/>
                  <a:gd name="T44" fmla="*/ 2147483647 w 1386"/>
                  <a:gd name="T45" fmla="*/ 2147483647 h 1675"/>
                  <a:gd name="T46" fmla="*/ 2147483647 w 1386"/>
                  <a:gd name="T47" fmla="*/ 2147483647 h 1675"/>
                  <a:gd name="T48" fmla="*/ 2147483647 w 1386"/>
                  <a:gd name="T49" fmla="*/ 2147483647 h 1675"/>
                  <a:gd name="T50" fmla="*/ 2147483647 w 1386"/>
                  <a:gd name="T51" fmla="*/ 2147483647 h 1675"/>
                  <a:gd name="T52" fmla="*/ 2147483647 w 1386"/>
                  <a:gd name="T53" fmla="*/ 2147483647 h 1675"/>
                  <a:gd name="T54" fmla="*/ 2147483647 w 1386"/>
                  <a:gd name="T55" fmla="*/ 2147483647 h 1675"/>
                  <a:gd name="T56" fmla="*/ 2147483647 w 1386"/>
                  <a:gd name="T57" fmla="*/ 2147483647 h 1675"/>
                  <a:gd name="T58" fmla="*/ 2147483647 w 1386"/>
                  <a:gd name="T59" fmla="*/ 2147483647 h 1675"/>
                  <a:gd name="T60" fmla="*/ 2147483647 w 1386"/>
                  <a:gd name="T61" fmla="*/ 2147483647 h 1675"/>
                  <a:gd name="T62" fmla="*/ 2147483647 w 1386"/>
                  <a:gd name="T63" fmla="*/ 2147483647 h 1675"/>
                  <a:gd name="T64" fmla="*/ 2147483647 w 1386"/>
                  <a:gd name="T65" fmla="*/ 2147483647 h 1675"/>
                  <a:gd name="T66" fmla="*/ 2147483647 w 1386"/>
                  <a:gd name="T67" fmla="*/ 2147483647 h 1675"/>
                  <a:gd name="T68" fmla="*/ 2147483647 w 1386"/>
                  <a:gd name="T69" fmla="*/ 2147483647 h 1675"/>
                  <a:gd name="T70" fmla="*/ 2147483647 w 1386"/>
                  <a:gd name="T71" fmla="*/ 2147483647 h 1675"/>
                  <a:gd name="T72" fmla="*/ 2147483647 w 1386"/>
                  <a:gd name="T73" fmla="*/ 2147483647 h 1675"/>
                  <a:gd name="T74" fmla="*/ 2147483647 w 1386"/>
                  <a:gd name="T75" fmla="*/ 2147483647 h 1675"/>
                  <a:gd name="T76" fmla="*/ 2147483647 w 1386"/>
                  <a:gd name="T77" fmla="*/ 2147483647 h 1675"/>
                  <a:gd name="T78" fmla="*/ 2147483647 w 1386"/>
                  <a:gd name="T79" fmla="*/ 2147483647 h 1675"/>
                  <a:gd name="T80" fmla="*/ 2147483647 w 1386"/>
                  <a:gd name="T81" fmla="*/ 2147483647 h 1675"/>
                  <a:gd name="T82" fmla="*/ 2147483647 w 1386"/>
                  <a:gd name="T83" fmla="*/ 2147483647 h 1675"/>
                  <a:gd name="T84" fmla="*/ 2147483647 w 1386"/>
                  <a:gd name="T85" fmla="*/ 2147483647 h 1675"/>
                  <a:gd name="T86" fmla="*/ 2147483647 w 1386"/>
                  <a:gd name="T87" fmla="*/ 2147483647 h 1675"/>
                  <a:gd name="T88" fmla="*/ 2147483647 w 1386"/>
                  <a:gd name="T89" fmla="*/ 2147483647 h 1675"/>
                  <a:gd name="T90" fmla="*/ 2147483647 w 1386"/>
                  <a:gd name="T91" fmla="*/ 2147483647 h 1675"/>
                  <a:gd name="T92" fmla="*/ 2147483647 w 1386"/>
                  <a:gd name="T93" fmla="*/ 2147483647 h 1675"/>
                  <a:gd name="T94" fmla="*/ 2147483647 w 1386"/>
                  <a:gd name="T95" fmla="*/ 2147483647 h 1675"/>
                  <a:gd name="T96" fmla="*/ 2147483647 w 1386"/>
                  <a:gd name="T97" fmla="*/ 2147483647 h 1675"/>
                  <a:gd name="T98" fmla="*/ 2147483647 w 1386"/>
                  <a:gd name="T99" fmla="*/ 2147483647 h 1675"/>
                  <a:gd name="T100" fmla="*/ 2147483647 w 1386"/>
                  <a:gd name="T101" fmla="*/ 2147483647 h 1675"/>
                  <a:gd name="T102" fmla="*/ 2147483647 w 1386"/>
                  <a:gd name="T103" fmla="*/ 2147483647 h 1675"/>
                  <a:gd name="T104" fmla="*/ 2147483647 w 1386"/>
                  <a:gd name="T105" fmla="*/ 2147483647 h 1675"/>
                  <a:gd name="T106" fmla="*/ 2147483647 w 1386"/>
                  <a:gd name="T107" fmla="*/ 2147483647 h 1675"/>
                  <a:gd name="T108" fmla="*/ 2147483647 w 1386"/>
                  <a:gd name="T109" fmla="*/ 2147483647 h 1675"/>
                  <a:gd name="T110" fmla="*/ 2147483647 w 1386"/>
                  <a:gd name="T111" fmla="*/ 2147483647 h 1675"/>
                  <a:gd name="T112" fmla="*/ 2147483647 w 1386"/>
                  <a:gd name="T113" fmla="*/ 2147483647 h 1675"/>
                  <a:gd name="T114" fmla="*/ 2147483647 w 1386"/>
                  <a:gd name="T115" fmla="*/ 2147483647 h 1675"/>
                  <a:gd name="T116" fmla="*/ 2147483647 w 1386"/>
                  <a:gd name="T117" fmla="*/ 2147483647 h 1675"/>
                  <a:gd name="T118" fmla="*/ 2147483647 w 1386"/>
                  <a:gd name="T119" fmla="*/ 2147483647 h 1675"/>
                  <a:gd name="T120" fmla="*/ 2147483647 w 1386"/>
                  <a:gd name="T121" fmla="*/ 2147483647 h 1675"/>
                  <a:gd name="T122" fmla="*/ 2147483647 w 1386"/>
                  <a:gd name="T123" fmla="*/ 2147483647 h 16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6"/>
                  <a:gd name="T187" fmla="*/ 0 h 1675"/>
                  <a:gd name="T188" fmla="*/ 1386 w 1386"/>
                  <a:gd name="T189" fmla="*/ 1675 h 16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6" h="1675">
                    <a:moveTo>
                      <a:pt x="1036" y="118"/>
                    </a:moveTo>
                    <a:lnTo>
                      <a:pt x="1034" y="112"/>
                    </a:lnTo>
                    <a:lnTo>
                      <a:pt x="1027" y="112"/>
                    </a:lnTo>
                    <a:lnTo>
                      <a:pt x="1024" y="115"/>
                    </a:lnTo>
                    <a:lnTo>
                      <a:pt x="1017" y="116"/>
                    </a:lnTo>
                    <a:lnTo>
                      <a:pt x="1014" y="115"/>
                    </a:lnTo>
                    <a:lnTo>
                      <a:pt x="1003" y="117"/>
                    </a:lnTo>
                    <a:lnTo>
                      <a:pt x="999" y="115"/>
                    </a:lnTo>
                    <a:lnTo>
                      <a:pt x="998" y="114"/>
                    </a:lnTo>
                    <a:lnTo>
                      <a:pt x="997" y="107"/>
                    </a:lnTo>
                    <a:lnTo>
                      <a:pt x="998" y="99"/>
                    </a:lnTo>
                    <a:lnTo>
                      <a:pt x="1000" y="96"/>
                    </a:lnTo>
                    <a:lnTo>
                      <a:pt x="1000" y="95"/>
                    </a:lnTo>
                    <a:lnTo>
                      <a:pt x="997" y="92"/>
                    </a:lnTo>
                    <a:lnTo>
                      <a:pt x="994" y="87"/>
                    </a:lnTo>
                    <a:lnTo>
                      <a:pt x="984" y="88"/>
                    </a:lnTo>
                    <a:lnTo>
                      <a:pt x="981" y="89"/>
                    </a:lnTo>
                    <a:lnTo>
                      <a:pt x="976" y="89"/>
                    </a:lnTo>
                    <a:lnTo>
                      <a:pt x="969" y="99"/>
                    </a:lnTo>
                    <a:lnTo>
                      <a:pt x="963" y="99"/>
                    </a:lnTo>
                    <a:lnTo>
                      <a:pt x="957" y="98"/>
                    </a:lnTo>
                    <a:lnTo>
                      <a:pt x="953" y="100"/>
                    </a:lnTo>
                    <a:lnTo>
                      <a:pt x="951" y="99"/>
                    </a:lnTo>
                    <a:lnTo>
                      <a:pt x="956" y="90"/>
                    </a:lnTo>
                    <a:lnTo>
                      <a:pt x="957" y="83"/>
                    </a:lnTo>
                    <a:lnTo>
                      <a:pt x="957" y="78"/>
                    </a:lnTo>
                    <a:lnTo>
                      <a:pt x="956" y="77"/>
                    </a:lnTo>
                    <a:lnTo>
                      <a:pt x="947" y="74"/>
                    </a:lnTo>
                    <a:lnTo>
                      <a:pt x="950" y="65"/>
                    </a:lnTo>
                    <a:lnTo>
                      <a:pt x="947" y="55"/>
                    </a:lnTo>
                    <a:lnTo>
                      <a:pt x="946" y="52"/>
                    </a:lnTo>
                    <a:lnTo>
                      <a:pt x="945" y="46"/>
                    </a:lnTo>
                    <a:lnTo>
                      <a:pt x="946" y="41"/>
                    </a:lnTo>
                    <a:lnTo>
                      <a:pt x="946" y="33"/>
                    </a:lnTo>
                    <a:lnTo>
                      <a:pt x="946" y="30"/>
                    </a:lnTo>
                    <a:lnTo>
                      <a:pt x="945" y="27"/>
                    </a:lnTo>
                    <a:lnTo>
                      <a:pt x="944" y="25"/>
                    </a:lnTo>
                    <a:lnTo>
                      <a:pt x="936" y="29"/>
                    </a:lnTo>
                    <a:lnTo>
                      <a:pt x="931" y="25"/>
                    </a:lnTo>
                    <a:lnTo>
                      <a:pt x="924" y="26"/>
                    </a:lnTo>
                    <a:lnTo>
                      <a:pt x="920" y="27"/>
                    </a:lnTo>
                    <a:lnTo>
                      <a:pt x="912" y="27"/>
                    </a:lnTo>
                    <a:lnTo>
                      <a:pt x="902" y="34"/>
                    </a:lnTo>
                    <a:lnTo>
                      <a:pt x="899" y="40"/>
                    </a:lnTo>
                    <a:lnTo>
                      <a:pt x="895" y="42"/>
                    </a:lnTo>
                    <a:lnTo>
                      <a:pt x="892" y="41"/>
                    </a:lnTo>
                    <a:lnTo>
                      <a:pt x="890" y="36"/>
                    </a:lnTo>
                    <a:lnTo>
                      <a:pt x="886" y="33"/>
                    </a:lnTo>
                    <a:lnTo>
                      <a:pt x="878" y="34"/>
                    </a:lnTo>
                    <a:lnTo>
                      <a:pt x="869" y="41"/>
                    </a:lnTo>
                    <a:lnTo>
                      <a:pt x="865" y="48"/>
                    </a:lnTo>
                    <a:lnTo>
                      <a:pt x="860" y="54"/>
                    </a:lnTo>
                    <a:lnTo>
                      <a:pt x="852" y="51"/>
                    </a:lnTo>
                    <a:lnTo>
                      <a:pt x="850" y="52"/>
                    </a:lnTo>
                    <a:lnTo>
                      <a:pt x="843" y="61"/>
                    </a:lnTo>
                    <a:lnTo>
                      <a:pt x="851" y="69"/>
                    </a:lnTo>
                    <a:lnTo>
                      <a:pt x="852" y="82"/>
                    </a:lnTo>
                    <a:lnTo>
                      <a:pt x="852" y="84"/>
                    </a:lnTo>
                    <a:lnTo>
                      <a:pt x="842" y="90"/>
                    </a:lnTo>
                    <a:lnTo>
                      <a:pt x="837" y="104"/>
                    </a:lnTo>
                    <a:lnTo>
                      <a:pt x="818" y="106"/>
                    </a:lnTo>
                    <a:lnTo>
                      <a:pt x="813" y="105"/>
                    </a:lnTo>
                    <a:lnTo>
                      <a:pt x="811" y="105"/>
                    </a:lnTo>
                    <a:lnTo>
                      <a:pt x="800" y="123"/>
                    </a:lnTo>
                    <a:lnTo>
                      <a:pt x="797" y="134"/>
                    </a:lnTo>
                    <a:lnTo>
                      <a:pt x="792" y="145"/>
                    </a:lnTo>
                    <a:lnTo>
                      <a:pt x="788" y="151"/>
                    </a:lnTo>
                    <a:lnTo>
                      <a:pt x="782" y="148"/>
                    </a:lnTo>
                    <a:lnTo>
                      <a:pt x="777" y="137"/>
                    </a:lnTo>
                    <a:lnTo>
                      <a:pt x="768" y="129"/>
                    </a:lnTo>
                    <a:lnTo>
                      <a:pt x="769" y="125"/>
                    </a:lnTo>
                    <a:lnTo>
                      <a:pt x="769" y="119"/>
                    </a:lnTo>
                    <a:lnTo>
                      <a:pt x="765" y="116"/>
                    </a:lnTo>
                    <a:lnTo>
                      <a:pt x="762" y="113"/>
                    </a:lnTo>
                    <a:lnTo>
                      <a:pt x="764" y="103"/>
                    </a:lnTo>
                    <a:lnTo>
                      <a:pt x="760" y="97"/>
                    </a:lnTo>
                    <a:lnTo>
                      <a:pt x="758" y="88"/>
                    </a:lnTo>
                    <a:lnTo>
                      <a:pt x="754" y="84"/>
                    </a:lnTo>
                    <a:lnTo>
                      <a:pt x="753" y="84"/>
                    </a:lnTo>
                    <a:lnTo>
                      <a:pt x="751" y="86"/>
                    </a:lnTo>
                    <a:lnTo>
                      <a:pt x="751" y="96"/>
                    </a:lnTo>
                    <a:lnTo>
                      <a:pt x="751" y="98"/>
                    </a:lnTo>
                    <a:lnTo>
                      <a:pt x="747" y="102"/>
                    </a:lnTo>
                    <a:lnTo>
                      <a:pt x="739" y="103"/>
                    </a:lnTo>
                    <a:lnTo>
                      <a:pt x="736" y="105"/>
                    </a:lnTo>
                    <a:lnTo>
                      <a:pt x="733" y="103"/>
                    </a:lnTo>
                    <a:lnTo>
                      <a:pt x="732" y="99"/>
                    </a:lnTo>
                    <a:lnTo>
                      <a:pt x="733" y="95"/>
                    </a:lnTo>
                    <a:lnTo>
                      <a:pt x="732" y="86"/>
                    </a:lnTo>
                    <a:lnTo>
                      <a:pt x="720" y="88"/>
                    </a:lnTo>
                    <a:lnTo>
                      <a:pt x="712" y="90"/>
                    </a:lnTo>
                    <a:lnTo>
                      <a:pt x="704" y="94"/>
                    </a:lnTo>
                    <a:lnTo>
                      <a:pt x="693" y="95"/>
                    </a:lnTo>
                    <a:lnTo>
                      <a:pt x="682" y="96"/>
                    </a:lnTo>
                    <a:lnTo>
                      <a:pt x="672" y="96"/>
                    </a:lnTo>
                    <a:lnTo>
                      <a:pt x="661" y="94"/>
                    </a:lnTo>
                    <a:lnTo>
                      <a:pt x="657" y="95"/>
                    </a:lnTo>
                    <a:lnTo>
                      <a:pt x="656" y="95"/>
                    </a:lnTo>
                    <a:lnTo>
                      <a:pt x="653" y="92"/>
                    </a:lnTo>
                    <a:lnTo>
                      <a:pt x="650" y="92"/>
                    </a:lnTo>
                    <a:lnTo>
                      <a:pt x="645" y="88"/>
                    </a:lnTo>
                    <a:lnTo>
                      <a:pt x="642" y="87"/>
                    </a:lnTo>
                    <a:lnTo>
                      <a:pt x="636" y="81"/>
                    </a:lnTo>
                    <a:lnTo>
                      <a:pt x="627" y="73"/>
                    </a:lnTo>
                    <a:lnTo>
                      <a:pt x="622" y="71"/>
                    </a:lnTo>
                    <a:lnTo>
                      <a:pt x="617" y="68"/>
                    </a:lnTo>
                    <a:lnTo>
                      <a:pt x="614" y="68"/>
                    </a:lnTo>
                    <a:lnTo>
                      <a:pt x="610" y="67"/>
                    </a:lnTo>
                    <a:lnTo>
                      <a:pt x="606" y="64"/>
                    </a:lnTo>
                    <a:lnTo>
                      <a:pt x="603" y="61"/>
                    </a:lnTo>
                    <a:lnTo>
                      <a:pt x="601" y="58"/>
                    </a:lnTo>
                    <a:lnTo>
                      <a:pt x="599" y="54"/>
                    </a:lnTo>
                    <a:lnTo>
                      <a:pt x="599" y="51"/>
                    </a:lnTo>
                    <a:lnTo>
                      <a:pt x="598" y="48"/>
                    </a:lnTo>
                    <a:lnTo>
                      <a:pt x="594" y="46"/>
                    </a:lnTo>
                    <a:lnTo>
                      <a:pt x="583" y="32"/>
                    </a:lnTo>
                    <a:lnTo>
                      <a:pt x="579" y="21"/>
                    </a:lnTo>
                    <a:lnTo>
                      <a:pt x="578" y="15"/>
                    </a:lnTo>
                    <a:lnTo>
                      <a:pt x="578" y="13"/>
                    </a:lnTo>
                    <a:lnTo>
                      <a:pt x="573" y="11"/>
                    </a:lnTo>
                    <a:lnTo>
                      <a:pt x="569" y="1"/>
                    </a:lnTo>
                    <a:lnTo>
                      <a:pt x="565" y="0"/>
                    </a:lnTo>
                    <a:lnTo>
                      <a:pt x="560" y="2"/>
                    </a:lnTo>
                    <a:lnTo>
                      <a:pt x="556" y="1"/>
                    </a:lnTo>
                    <a:lnTo>
                      <a:pt x="551" y="1"/>
                    </a:lnTo>
                    <a:lnTo>
                      <a:pt x="548" y="0"/>
                    </a:lnTo>
                    <a:lnTo>
                      <a:pt x="541" y="0"/>
                    </a:lnTo>
                    <a:lnTo>
                      <a:pt x="532" y="6"/>
                    </a:lnTo>
                    <a:lnTo>
                      <a:pt x="528" y="1"/>
                    </a:lnTo>
                    <a:lnTo>
                      <a:pt x="525" y="0"/>
                    </a:lnTo>
                    <a:lnTo>
                      <a:pt x="517" y="5"/>
                    </a:lnTo>
                    <a:lnTo>
                      <a:pt x="507" y="6"/>
                    </a:lnTo>
                    <a:lnTo>
                      <a:pt x="497" y="14"/>
                    </a:lnTo>
                    <a:lnTo>
                      <a:pt x="491" y="11"/>
                    </a:lnTo>
                    <a:lnTo>
                      <a:pt x="489" y="11"/>
                    </a:lnTo>
                    <a:lnTo>
                      <a:pt x="479" y="16"/>
                    </a:lnTo>
                    <a:lnTo>
                      <a:pt x="477" y="25"/>
                    </a:lnTo>
                    <a:lnTo>
                      <a:pt x="482" y="34"/>
                    </a:lnTo>
                    <a:lnTo>
                      <a:pt x="477" y="47"/>
                    </a:lnTo>
                    <a:lnTo>
                      <a:pt x="478" y="53"/>
                    </a:lnTo>
                    <a:lnTo>
                      <a:pt x="480" y="56"/>
                    </a:lnTo>
                    <a:lnTo>
                      <a:pt x="479" y="64"/>
                    </a:lnTo>
                    <a:lnTo>
                      <a:pt x="479" y="69"/>
                    </a:lnTo>
                    <a:lnTo>
                      <a:pt x="480" y="72"/>
                    </a:lnTo>
                    <a:lnTo>
                      <a:pt x="479" y="78"/>
                    </a:lnTo>
                    <a:lnTo>
                      <a:pt x="474" y="87"/>
                    </a:lnTo>
                    <a:lnTo>
                      <a:pt x="471" y="93"/>
                    </a:lnTo>
                    <a:lnTo>
                      <a:pt x="467" y="97"/>
                    </a:lnTo>
                    <a:lnTo>
                      <a:pt x="466" y="112"/>
                    </a:lnTo>
                    <a:lnTo>
                      <a:pt x="464" y="119"/>
                    </a:lnTo>
                    <a:lnTo>
                      <a:pt x="461" y="125"/>
                    </a:lnTo>
                    <a:lnTo>
                      <a:pt x="460" y="129"/>
                    </a:lnTo>
                    <a:lnTo>
                      <a:pt x="460" y="134"/>
                    </a:lnTo>
                    <a:lnTo>
                      <a:pt x="463" y="139"/>
                    </a:lnTo>
                    <a:lnTo>
                      <a:pt x="465" y="143"/>
                    </a:lnTo>
                    <a:lnTo>
                      <a:pt x="468" y="146"/>
                    </a:lnTo>
                    <a:lnTo>
                      <a:pt x="469" y="149"/>
                    </a:lnTo>
                    <a:lnTo>
                      <a:pt x="469" y="151"/>
                    </a:lnTo>
                    <a:lnTo>
                      <a:pt x="469" y="155"/>
                    </a:lnTo>
                    <a:lnTo>
                      <a:pt x="467" y="158"/>
                    </a:lnTo>
                    <a:lnTo>
                      <a:pt x="465" y="162"/>
                    </a:lnTo>
                    <a:lnTo>
                      <a:pt x="460" y="165"/>
                    </a:lnTo>
                    <a:lnTo>
                      <a:pt x="457" y="181"/>
                    </a:lnTo>
                    <a:lnTo>
                      <a:pt x="450" y="182"/>
                    </a:lnTo>
                    <a:lnTo>
                      <a:pt x="448" y="181"/>
                    </a:lnTo>
                    <a:lnTo>
                      <a:pt x="446" y="179"/>
                    </a:lnTo>
                    <a:lnTo>
                      <a:pt x="443" y="180"/>
                    </a:lnTo>
                    <a:lnTo>
                      <a:pt x="440" y="187"/>
                    </a:lnTo>
                    <a:lnTo>
                      <a:pt x="443" y="191"/>
                    </a:lnTo>
                    <a:lnTo>
                      <a:pt x="442" y="199"/>
                    </a:lnTo>
                    <a:lnTo>
                      <a:pt x="445" y="209"/>
                    </a:lnTo>
                    <a:lnTo>
                      <a:pt x="434" y="230"/>
                    </a:lnTo>
                    <a:lnTo>
                      <a:pt x="430" y="239"/>
                    </a:lnTo>
                    <a:lnTo>
                      <a:pt x="427" y="243"/>
                    </a:lnTo>
                    <a:lnTo>
                      <a:pt x="425" y="243"/>
                    </a:lnTo>
                    <a:lnTo>
                      <a:pt x="420" y="239"/>
                    </a:lnTo>
                    <a:lnTo>
                      <a:pt x="418" y="233"/>
                    </a:lnTo>
                    <a:lnTo>
                      <a:pt x="414" y="226"/>
                    </a:lnTo>
                    <a:lnTo>
                      <a:pt x="413" y="226"/>
                    </a:lnTo>
                    <a:lnTo>
                      <a:pt x="407" y="227"/>
                    </a:lnTo>
                    <a:lnTo>
                      <a:pt x="398" y="234"/>
                    </a:lnTo>
                    <a:lnTo>
                      <a:pt x="395" y="241"/>
                    </a:lnTo>
                    <a:lnTo>
                      <a:pt x="393" y="251"/>
                    </a:lnTo>
                    <a:lnTo>
                      <a:pt x="388" y="255"/>
                    </a:lnTo>
                    <a:lnTo>
                      <a:pt x="382" y="257"/>
                    </a:lnTo>
                    <a:lnTo>
                      <a:pt x="378" y="260"/>
                    </a:lnTo>
                    <a:lnTo>
                      <a:pt x="375" y="260"/>
                    </a:lnTo>
                    <a:lnTo>
                      <a:pt x="372" y="258"/>
                    </a:lnTo>
                    <a:lnTo>
                      <a:pt x="368" y="259"/>
                    </a:lnTo>
                    <a:lnTo>
                      <a:pt x="365" y="261"/>
                    </a:lnTo>
                    <a:lnTo>
                      <a:pt x="367" y="266"/>
                    </a:lnTo>
                    <a:lnTo>
                      <a:pt x="373" y="272"/>
                    </a:lnTo>
                    <a:lnTo>
                      <a:pt x="374" y="275"/>
                    </a:lnTo>
                    <a:lnTo>
                      <a:pt x="368" y="284"/>
                    </a:lnTo>
                    <a:lnTo>
                      <a:pt x="367" y="290"/>
                    </a:lnTo>
                    <a:lnTo>
                      <a:pt x="366" y="292"/>
                    </a:lnTo>
                    <a:lnTo>
                      <a:pt x="368" y="295"/>
                    </a:lnTo>
                    <a:lnTo>
                      <a:pt x="373" y="296"/>
                    </a:lnTo>
                    <a:lnTo>
                      <a:pt x="377" y="303"/>
                    </a:lnTo>
                    <a:lnTo>
                      <a:pt x="380" y="303"/>
                    </a:lnTo>
                    <a:lnTo>
                      <a:pt x="385" y="301"/>
                    </a:lnTo>
                    <a:lnTo>
                      <a:pt x="393" y="294"/>
                    </a:lnTo>
                    <a:lnTo>
                      <a:pt x="396" y="294"/>
                    </a:lnTo>
                    <a:lnTo>
                      <a:pt x="402" y="304"/>
                    </a:lnTo>
                    <a:lnTo>
                      <a:pt x="401" y="309"/>
                    </a:lnTo>
                    <a:lnTo>
                      <a:pt x="403" y="313"/>
                    </a:lnTo>
                    <a:lnTo>
                      <a:pt x="404" y="326"/>
                    </a:lnTo>
                    <a:lnTo>
                      <a:pt x="407" y="331"/>
                    </a:lnTo>
                    <a:lnTo>
                      <a:pt x="409" y="342"/>
                    </a:lnTo>
                    <a:lnTo>
                      <a:pt x="416" y="345"/>
                    </a:lnTo>
                    <a:lnTo>
                      <a:pt x="417" y="350"/>
                    </a:lnTo>
                    <a:lnTo>
                      <a:pt x="420" y="353"/>
                    </a:lnTo>
                    <a:lnTo>
                      <a:pt x="428" y="353"/>
                    </a:lnTo>
                    <a:lnTo>
                      <a:pt x="433" y="355"/>
                    </a:lnTo>
                    <a:lnTo>
                      <a:pt x="432" y="356"/>
                    </a:lnTo>
                    <a:lnTo>
                      <a:pt x="427" y="361"/>
                    </a:lnTo>
                    <a:lnTo>
                      <a:pt x="424" y="362"/>
                    </a:lnTo>
                    <a:lnTo>
                      <a:pt x="416" y="369"/>
                    </a:lnTo>
                    <a:lnTo>
                      <a:pt x="411" y="367"/>
                    </a:lnTo>
                    <a:lnTo>
                      <a:pt x="407" y="362"/>
                    </a:lnTo>
                    <a:lnTo>
                      <a:pt x="401" y="362"/>
                    </a:lnTo>
                    <a:lnTo>
                      <a:pt x="396" y="365"/>
                    </a:lnTo>
                    <a:lnTo>
                      <a:pt x="391" y="374"/>
                    </a:lnTo>
                    <a:lnTo>
                      <a:pt x="380" y="376"/>
                    </a:lnTo>
                    <a:lnTo>
                      <a:pt x="374" y="390"/>
                    </a:lnTo>
                    <a:lnTo>
                      <a:pt x="374" y="396"/>
                    </a:lnTo>
                    <a:lnTo>
                      <a:pt x="372" y="398"/>
                    </a:lnTo>
                    <a:lnTo>
                      <a:pt x="365" y="399"/>
                    </a:lnTo>
                    <a:lnTo>
                      <a:pt x="362" y="397"/>
                    </a:lnTo>
                    <a:lnTo>
                      <a:pt x="352" y="398"/>
                    </a:lnTo>
                    <a:lnTo>
                      <a:pt x="345" y="395"/>
                    </a:lnTo>
                    <a:lnTo>
                      <a:pt x="336" y="395"/>
                    </a:lnTo>
                    <a:lnTo>
                      <a:pt x="331" y="392"/>
                    </a:lnTo>
                    <a:lnTo>
                      <a:pt x="324" y="390"/>
                    </a:lnTo>
                    <a:lnTo>
                      <a:pt x="320" y="392"/>
                    </a:lnTo>
                    <a:lnTo>
                      <a:pt x="314" y="398"/>
                    </a:lnTo>
                    <a:lnTo>
                      <a:pt x="309" y="398"/>
                    </a:lnTo>
                    <a:lnTo>
                      <a:pt x="297" y="392"/>
                    </a:lnTo>
                    <a:lnTo>
                      <a:pt x="290" y="386"/>
                    </a:lnTo>
                    <a:lnTo>
                      <a:pt x="284" y="382"/>
                    </a:lnTo>
                    <a:lnTo>
                      <a:pt x="277" y="379"/>
                    </a:lnTo>
                    <a:lnTo>
                      <a:pt x="272" y="381"/>
                    </a:lnTo>
                    <a:lnTo>
                      <a:pt x="267" y="388"/>
                    </a:lnTo>
                    <a:lnTo>
                      <a:pt x="262" y="393"/>
                    </a:lnTo>
                    <a:lnTo>
                      <a:pt x="254" y="397"/>
                    </a:lnTo>
                    <a:lnTo>
                      <a:pt x="252" y="402"/>
                    </a:lnTo>
                    <a:lnTo>
                      <a:pt x="253" y="410"/>
                    </a:lnTo>
                    <a:lnTo>
                      <a:pt x="252" y="416"/>
                    </a:lnTo>
                    <a:lnTo>
                      <a:pt x="258" y="423"/>
                    </a:lnTo>
                    <a:lnTo>
                      <a:pt x="259" y="434"/>
                    </a:lnTo>
                    <a:lnTo>
                      <a:pt x="263" y="440"/>
                    </a:lnTo>
                    <a:lnTo>
                      <a:pt x="271" y="444"/>
                    </a:lnTo>
                    <a:lnTo>
                      <a:pt x="268" y="450"/>
                    </a:lnTo>
                    <a:lnTo>
                      <a:pt x="260" y="458"/>
                    </a:lnTo>
                    <a:lnTo>
                      <a:pt x="258" y="462"/>
                    </a:lnTo>
                    <a:lnTo>
                      <a:pt x="251" y="465"/>
                    </a:lnTo>
                    <a:lnTo>
                      <a:pt x="248" y="467"/>
                    </a:lnTo>
                    <a:lnTo>
                      <a:pt x="249" y="469"/>
                    </a:lnTo>
                    <a:lnTo>
                      <a:pt x="250" y="470"/>
                    </a:lnTo>
                    <a:lnTo>
                      <a:pt x="253" y="470"/>
                    </a:lnTo>
                    <a:lnTo>
                      <a:pt x="256" y="468"/>
                    </a:lnTo>
                    <a:lnTo>
                      <a:pt x="260" y="467"/>
                    </a:lnTo>
                    <a:lnTo>
                      <a:pt x="263" y="471"/>
                    </a:lnTo>
                    <a:lnTo>
                      <a:pt x="264" y="476"/>
                    </a:lnTo>
                    <a:lnTo>
                      <a:pt x="263" y="480"/>
                    </a:lnTo>
                    <a:lnTo>
                      <a:pt x="260" y="487"/>
                    </a:lnTo>
                    <a:lnTo>
                      <a:pt x="257" y="488"/>
                    </a:lnTo>
                    <a:lnTo>
                      <a:pt x="259" y="501"/>
                    </a:lnTo>
                    <a:lnTo>
                      <a:pt x="263" y="507"/>
                    </a:lnTo>
                    <a:lnTo>
                      <a:pt x="269" y="519"/>
                    </a:lnTo>
                    <a:lnTo>
                      <a:pt x="269" y="527"/>
                    </a:lnTo>
                    <a:lnTo>
                      <a:pt x="269" y="532"/>
                    </a:lnTo>
                    <a:lnTo>
                      <a:pt x="270" y="549"/>
                    </a:lnTo>
                    <a:lnTo>
                      <a:pt x="271" y="553"/>
                    </a:lnTo>
                    <a:lnTo>
                      <a:pt x="269" y="557"/>
                    </a:lnTo>
                    <a:lnTo>
                      <a:pt x="264" y="561"/>
                    </a:lnTo>
                    <a:lnTo>
                      <a:pt x="252" y="563"/>
                    </a:lnTo>
                    <a:lnTo>
                      <a:pt x="251" y="566"/>
                    </a:lnTo>
                    <a:lnTo>
                      <a:pt x="256" y="576"/>
                    </a:lnTo>
                    <a:lnTo>
                      <a:pt x="252" y="585"/>
                    </a:lnTo>
                    <a:lnTo>
                      <a:pt x="249" y="590"/>
                    </a:lnTo>
                    <a:lnTo>
                      <a:pt x="241" y="597"/>
                    </a:lnTo>
                    <a:lnTo>
                      <a:pt x="236" y="604"/>
                    </a:lnTo>
                    <a:lnTo>
                      <a:pt x="230" y="604"/>
                    </a:lnTo>
                    <a:lnTo>
                      <a:pt x="227" y="609"/>
                    </a:lnTo>
                    <a:lnTo>
                      <a:pt x="227" y="612"/>
                    </a:lnTo>
                    <a:lnTo>
                      <a:pt x="228" y="615"/>
                    </a:lnTo>
                    <a:lnTo>
                      <a:pt x="227" y="617"/>
                    </a:lnTo>
                    <a:lnTo>
                      <a:pt x="223" y="619"/>
                    </a:lnTo>
                    <a:lnTo>
                      <a:pt x="222" y="622"/>
                    </a:lnTo>
                    <a:lnTo>
                      <a:pt x="223" y="634"/>
                    </a:lnTo>
                    <a:lnTo>
                      <a:pt x="228" y="642"/>
                    </a:lnTo>
                    <a:lnTo>
                      <a:pt x="228" y="647"/>
                    </a:lnTo>
                    <a:lnTo>
                      <a:pt x="226" y="654"/>
                    </a:lnTo>
                    <a:lnTo>
                      <a:pt x="221" y="663"/>
                    </a:lnTo>
                    <a:lnTo>
                      <a:pt x="212" y="671"/>
                    </a:lnTo>
                    <a:lnTo>
                      <a:pt x="207" y="679"/>
                    </a:lnTo>
                    <a:lnTo>
                      <a:pt x="196" y="693"/>
                    </a:lnTo>
                    <a:lnTo>
                      <a:pt x="195" y="694"/>
                    </a:lnTo>
                    <a:lnTo>
                      <a:pt x="191" y="693"/>
                    </a:lnTo>
                    <a:lnTo>
                      <a:pt x="188" y="693"/>
                    </a:lnTo>
                    <a:lnTo>
                      <a:pt x="185" y="695"/>
                    </a:lnTo>
                    <a:lnTo>
                      <a:pt x="178" y="696"/>
                    </a:lnTo>
                    <a:lnTo>
                      <a:pt x="167" y="707"/>
                    </a:lnTo>
                    <a:lnTo>
                      <a:pt x="163" y="714"/>
                    </a:lnTo>
                    <a:lnTo>
                      <a:pt x="159" y="721"/>
                    </a:lnTo>
                    <a:lnTo>
                      <a:pt x="154" y="726"/>
                    </a:lnTo>
                    <a:lnTo>
                      <a:pt x="149" y="734"/>
                    </a:lnTo>
                    <a:lnTo>
                      <a:pt x="149" y="745"/>
                    </a:lnTo>
                    <a:lnTo>
                      <a:pt x="147" y="752"/>
                    </a:lnTo>
                    <a:lnTo>
                      <a:pt x="140" y="757"/>
                    </a:lnTo>
                    <a:lnTo>
                      <a:pt x="133" y="758"/>
                    </a:lnTo>
                    <a:lnTo>
                      <a:pt x="124" y="759"/>
                    </a:lnTo>
                    <a:lnTo>
                      <a:pt x="122" y="761"/>
                    </a:lnTo>
                    <a:lnTo>
                      <a:pt x="118" y="765"/>
                    </a:lnTo>
                    <a:lnTo>
                      <a:pt x="118" y="771"/>
                    </a:lnTo>
                    <a:lnTo>
                      <a:pt x="117" y="772"/>
                    </a:lnTo>
                    <a:lnTo>
                      <a:pt x="111" y="769"/>
                    </a:lnTo>
                    <a:lnTo>
                      <a:pt x="104" y="775"/>
                    </a:lnTo>
                    <a:lnTo>
                      <a:pt x="98" y="776"/>
                    </a:lnTo>
                    <a:lnTo>
                      <a:pt x="92" y="769"/>
                    </a:lnTo>
                    <a:lnTo>
                      <a:pt x="88" y="769"/>
                    </a:lnTo>
                    <a:lnTo>
                      <a:pt x="85" y="772"/>
                    </a:lnTo>
                    <a:lnTo>
                      <a:pt x="85" y="776"/>
                    </a:lnTo>
                    <a:lnTo>
                      <a:pt x="86" y="779"/>
                    </a:lnTo>
                    <a:lnTo>
                      <a:pt x="90" y="790"/>
                    </a:lnTo>
                    <a:lnTo>
                      <a:pt x="87" y="799"/>
                    </a:lnTo>
                    <a:lnTo>
                      <a:pt x="84" y="800"/>
                    </a:lnTo>
                    <a:lnTo>
                      <a:pt x="77" y="797"/>
                    </a:lnTo>
                    <a:lnTo>
                      <a:pt x="64" y="798"/>
                    </a:lnTo>
                    <a:lnTo>
                      <a:pt x="55" y="804"/>
                    </a:lnTo>
                    <a:lnTo>
                      <a:pt x="52" y="811"/>
                    </a:lnTo>
                    <a:lnTo>
                      <a:pt x="49" y="818"/>
                    </a:lnTo>
                    <a:lnTo>
                      <a:pt x="52" y="821"/>
                    </a:lnTo>
                    <a:lnTo>
                      <a:pt x="53" y="824"/>
                    </a:lnTo>
                    <a:lnTo>
                      <a:pt x="56" y="832"/>
                    </a:lnTo>
                    <a:lnTo>
                      <a:pt x="44" y="845"/>
                    </a:lnTo>
                    <a:lnTo>
                      <a:pt x="43" y="851"/>
                    </a:lnTo>
                    <a:lnTo>
                      <a:pt x="44" y="855"/>
                    </a:lnTo>
                    <a:lnTo>
                      <a:pt x="44" y="858"/>
                    </a:lnTo>
                    <a:lnTo>
                      <a:pt x="39" y="862"/>
                    </a:lnTo>
                    <a:lnTo>
                      <a:pt x="31" y="863"/>
                    </a:lnTo>
                    <a:lnTo>
                      <a:pt x="25" y="861"/>
                    </a:lnTo>
                    <a:lnTo>
                      <a:pt x="20" y="864"/>
                    </a:lnTo>
                    <a:lnTo>
                      <a:pt x="15" y="862"/>
                    </a:lnTo>
                    <a:lnTo>
                      <a:pt x="13" y="865"/>
                    </a:lnTo>
                    <a:lnTo>
                      <a:pt x="14" y="890"/>
                    </a:lnTo>
                    <a:lnTo>
                      <a:pt x="11" y="893"/>
                    </a:lnTo>
                    <a:lnTo>
                      <a:pt x="7" y="895"/>
                    </a:lnTo>
                    <a:lnTo>
                      <a:pt x="2" y="900"/>
                    </a:lnTo>
                    <a:lnTo>
                      <a:pt x="1" y="902"/>
                    </a:lnTo>
                    <a:lnTo>
                      <a:pt x="1" y="910"/>
                    </a:lnTo>
                    <a:lnTo>
                      <a:pt x="0" y="913"/>
                    </a:lnTo>
                    <a:lnTo>
                      <a:pt x="7" y="923"/>
                    </a:lnTo>
                    <a:lnTo>
                      <a:pt x="5" y="931"/>
                    </a:lnTo>
                    <a:lnTo>
                      <a:pt x="9" y="937"/>
                    </a:lnTo>
                    <a:lnTo>
                      <a:pt x="7" y="945"/>
                    </a:lnTo>
                    <a:lnTo>
                      <a:pt x="12" y="951"/>
                    </a:lnTo>
                    <a:lnTo>
                      <a:pt x="15" y="952"/>
                    </a:lnTo>
                    <a:lnTo>
                      <a:pt x="18" y="957"/>
                    </a:lnTo>
                    <a:lnTo>
                      <a:pt x="18" y="963"/>
                    </a:lnTo>
                    <a:lnTo>
                      <a:pt x="18" y="966"/>
                    </a:lnTo>
                    <a:lnTo>
                      <a:pt x="24" y="975"/>
                    </a:lnTo>
                    <a:lnTo>
                      <a:pt x="26" y="978"/>
                    </a:lnTo>
                    <a:lnTo>
                      <a:pt x="26" y="983"/>
                    </a:lnTo>
                    <a:lnTo>
                      <a:pt x="30" y="987"/>
                    </a:lnTo>
                    <a:lnTo>
                      <a:pt x="34" y="989"/>
                    </a:lnTo>
                    <a:lnTo>
                      <a:pt x="40" y="988"/>
                    </a:lnTo>
                    <a:lnTo>
                      <a:pt x="43" y="990"/>
                    </a:lnTo>
                    <a:lnTo>
                      <a:pt x="50" y="989"/>
                    </a:lnTo>
                    <a:lnTo>
                      <a:pt x="52" y="992"/>
                    </a:lnTo>
                    <a:lnTo>
                      <a:pt x="55" y="989"/>
                    </a:lnTo>
                    <a:lnTo>
                      <a:pt x="56" y="989"/>
                    </a:lnTo>
                    <a:lnTo>
                      <a:pt x="64" y="994"/>
                    </a:lnTo>
                    <a:lnTo>
                      <a:pt x="66" y="998"/>
                    </a:lnTo>
                    <a:lnTo>
                      <a:pt x="75" y="1007"/>
                    </a:lnTo>
                    <a:lnTo>
                      <a:pt x="67" y="1018"/>
                    </a:lnTo>
                    <a:lnTo>
                      <a:pt x="68" y="1020"/>
                    </a:lnTo>
                    <a:lnTo>
                      <a:pt x="71" y="1021"/>
                    </a:lnTo>
                    <a:lnTo>
                      <a:pt x="82" y="1013"/>
                    </a:lnTo>
                    <a:lnTo>
                      <a:pt x="90" y="1011"/>
                    </a:lnTo>
                    <a:lnTo>
                      <a:pt x="94" y="1016"/>
                    </a:lnTo>
                    <a:lnTo>
                      <a:pt x="98" y="1025"/>
                    </a:lnTo>
                    <a:lnTo>
                      <a:pt x="99" y="1030"/>
                    </a:lnTo>
                    <a:lnTo>
                      <a:pt x="106" y="1042"/>
                    </a:lnTo>
                    <a:lnTo>
                      <a:pt x="106" y="1048"/>
                    </a:lnTo>
                    <a:lnTo>
                      <a:pt x="113" y="1051"/>
                    </a:lnTo>
                    <a:lnTo>
                      <a:pt x="118" y="1055"/>
                    </a:lnTo>
                    <a:lnTo>
                      <a:pt x="123" y="1054"/>
                    </a:lnTo>
                    <a:lnTo>
                      <a:pt x="132" y="1058"/>
                    </a:lnTo>
                    <a:lnTo>
                      <a:pt x="134" y="1061"/>
                    </a:lnTo>
                    <a:lnTo>
                      <a:pt x="137" y="1068"/>
                    </a:lnTo>
                    <a:lnTo>
                      <a:pt x="138" y="1076"/>
                    </a:lnTo>
                    <a:lnTo>
                      <a:pt x="139" y="1080"/>
                    </a:lnTo>
                    <a:lnTo>
                      <a:pt x="140" y="1085"/>
                    </a:lnTo>
                    <a:lnTo>
                      <a:pt x="145" y="1089"/>
                    </a:lnTo>
                    <a:lnTo>
                      <a:pt x="148" y="1101"/>
                    </a:lnTo>
                    <a:lnTo>
                      <a:pt x="152" y="1106"/>
                    </a:lnTo>
                    <a:lnTo>
                      <a:pt x="156" y="1109"/>
                    </a:lnTo>
                    <a:lnTo>
                      <a:pt x="159" y="1113"/>
                    </a:lnTo>
                    <a:lnTo>
                      <a:pt x="159" y="1116"/>
                    </a:lnTo>
                    <a:lnTo>
                      <a:pt x="157" y="1119"/>
                    </a:lnTo>
                    <a:lnTo>
                      <a:pt x="153" y="1124"/>
                    </a:lnTo>
                    <a:lnTo>
                      <a:pt x="154" y="1127"/>
                    </a:lnTo>
                    <a:lnTo>
                      <a:pt x="160" y="1134"/>
                    </a:lnTo>
                    <a:lnTo>
                      <a:pt x="159" y="1139"/>
                    </a:lnTo>
                    <a:lnTo>
                      <a:pt x="155" y="1148"/>
                    </a:lnTo>
                    <a:lnTo>
                      <a:pt x="156" y="1161"/>
                    </a:lnTo>
                    <a:lnTo>
                      <a:pt x="161" y="1172"/>
                    </a:lnTo>
                    <a:lnTo>
                      <a:pt x="165" y="1179"/>
                    </a:lnTo>
                    <a:lnTo>
                      <a:pt x="160" y="1185"/>
                    </a:lnTo>
                    <a:lnTo>
                      <a:pt x="160" y="1187"/>
                    </a:lnTo>
                    <a:lnTo>
                      <a:pt x="164" y="1191"/>
                    </a:lnTo>
                    <a:lnTo>
                      <a:pt x="168" y="1192"/>
                    </a:lnTo>
                    <a:lnTo>
                      <a:pt x="174" y="1195"/>
                    </a:lnTo>
                    <a:lnTo>
                      <a:pt x="178" y="1195"/>
                    </a:lnTo>
                    <a:lnTo>
                      <a:pt x="179" y="1197"/>
                    </a:lnTo>
                    <a:lnTo>
                      <a:pt x="179" y="1204"/>
                    </a:lnTo>
                    <a:lnTo>
                      <a:pt x="178" y="1209"/>
                    </a:lnTo>
                    <a:lnTo>
                      <a:pt x="173" y="1217"/>
                    </a:lnTo>
                    <a:lnTo>
                      <a:pt x="170" y="1225"/>
                    </a:lnTo>
                    <a:lnTo>
                      <a:pt x="174" y="1233"/>
                    </a:lnTo>
                    <a:lnTo>
                      <a:pt x="178" y="1236"/>
                    </a:lnTo>
                    <a:lnTo>
                      <a:pt x="180" y="1244"/>
                    </a:lnTo>
                    <a:lnTo>
                      <a:pt x="182" y="1248"/>
                    </a:lnTo>
                    <a:lnTo>
                      <a:pt x="187" y="1253"/>
                    </a:lnTo>
                    <a:lnTo>
                      <a:pt x="188" y="1255"/>
                    </a:lnTo>
                    <a:lnTo>
                      <a:pt x="186" y="1262"/>
                    </a:lnTo>
                    <a:lnTo>
                      <a:pt x="182" y="1266"/>
                    </a:lnTo>
                    <a:lnTo>
                      <a:pt x="171" y="1275"/>
                    </a:lnTo>
                    <a:lnTo>
                      <a:pt x="173" y="1279"/>
                    </a:lnTo>
                    <a:lnTo>
                      <a:pt x="177" y="1284"/>
                    </a:lnTo>
                    <a:lnTo>
                      <a:pt x="182" y="1288"/>
                    </a:lnTo>
                    <a:lnTo>
                      <a:pt x="194" y="1293"/>
                    </a:lnTo>
                    <a:lnTo>
                      <a:pt x="197" y="1290"/>
                    </a:lnTo>
                    <a:lnTo>
                      <a:pt x="196" y="1283"/>
                    </a:lnTo>
                    <a:lnTo>
                      <a:pt x="195" y="1279"/>
                    </a:lnTo>
                    <a:lnTo>
                      <a:pt x="197" y="1277"/>
                    </a:lnTo>
                    <a:lnTo>
                      <a:pt x="200" y="1277"/>
                    </a:lnTo>
                    <a:lnTo>
                      <a:pt x="205" y="1280"/>
                    </a:lnTo>
                    <a:lnTo>
                      <a:pt x="208" y="1276"/>
                    </a:lnTo>
                    <a:lnTo>
                      <a:pt x="218" y="1271"/>
                    </a:lnTo>
                    <a:lnTo>
                      <a:pt x="223" y="1271"/>
                    </a:lnTo>
                    <a:lnTo>
                      <a:pt x="227" y="1273"/>
                    </a:lnTo>
                    <a:lnTo>
                      <a:pt x="232" y="1282"/>
                    </a:lnTo>
                    <a:lnTo>
                      <a:pt x="238" y="1283"/>
                    </a:lnTo>
                    <a:lnTo>
                      <a:pt x="247" y="1274"/>
                    </a:lnTo>
                    <a:lnTo>
                      <a:pt x="257" y="1273"/>
                    </a:lnTo>
                    <a:lnTo>
                      <a:pt x="262" y="1264"/>
                    </a:lnTo>
                    <a:lnTo>
                      <a:pt x="264" y="1257"/>
                    </a:lnTo>
                    <a:lnTo>
                      <a:pt x="269" y="1257"/>
                    </a:lnTo>
                    <a:lnTo>
                      <a:pt x="272" y="1257"/>
                    </a:lnTo>
                    <a:lnTo>
                      <a:pt x="274" y="1259"/>
                    </a:lnTo>
                    <a:lnTo>
                      <a:pt x="277" y="1268"/>
                    </a:lnTo>
                    <a:lnTo>
                      <a:pt x="285" y="1277"/>
                    </a:lnTo>
                    <a:lnTo>
                      <a:pt x="292" y="1280"/>
                    </a:lnTo>
                    <a:lnTo>
                      <a:pt x="295" y="1280"/>
                    </a:lnTo>
                    <a:lnTo>
                      <a:pt x="302" y="1280"/>
                    </a:lnTo>
                    <a:lnTo>
                      <a:pt x="306" y="1286"/>
                    </a:lnTo>
                    <a:lnTo>
                      <a:pt x="304" y="1292"/>
                    </a:lnTo>
                    <a:lnTo>
                      <a:pt x="300" y="1299"/>
                    </a:lnTo>
                    <a:lnTo>
                      <a:pt x="294" y="1310"/>
                    </a:lnTo>
                    <a:lnTo>
                      <a:pt x="297" y="1313"/>
                    </a:lnTo>
                    <a:lnTo>
                      <a:pt x="302" y="1311"/>
                    </a:lnTo>
                    <a:lnTo>
                      <a:pt x="304" y="1313"/>
                    </a:lnTo>
                    <a:lnTo>
                      <a:pt x="309" y="1323"/>
                    </a:lnTo>
                    <a:lnTo>
                      <a:pt x="305" y="1332"/>
                    </a:lnTo>
                    <a:lnTo>
                      <a:pt x="302" y="1337"/>
                    </a:lnTo>
                    <a:lnTo>
                      <a:pt x="299" y="1338"/>
                    </a:lnTo>
                    <a:lnTo>
                      <a:pt x="293" y="1341"/>
                    </a:lnTo>
                    <a:lnTo>
                      <a:pt x="281" y="1361"/>
                    </a:lnTo>
                    <a:lnTo>
                      <a:pt x="281" y="1365"/>
                    </a:lnTo>
                    <a:lnTo>
                      <a:pt x="287" y="1372"/>
                    </a:lnTo>
                    <a:lnTo>
                      <a:pt x="285" y="1377"/>
                    </a:lnTo>
                    <a:lnTo>
                      <a:pt x="285" y="1383"/>
                    </a:lnTo>
                    <a:lnTo>
                      <a:pt x="288" y="1386"/>
                    </a:lnTo>
                    <a:lnTo>
                      <a:pt x="287" y="1391"/>
                    </a:lnTo>
                    <a:lnTo>
                      <a:pt x="288" y="1397"/>
                    </a:lnTo>
                    <a:lnTo>
                      <a:pt x="295" y="1407"/>
                    </a:lnTo>
                    <a:lnTo>
                      <a:pt x="305" y="1412"/>
                    </a:lnTo>
                    <a:lnTo>
                      <a:pt x="313" y="1412"/>
                    </a:lnTo>
                    <a:lnTo>
                      <a:pt x="318" y="1418"/>
                    </a:lnTo>
                    <a:lnTo>
                      <a:pt x="322" y="1424"/>
                    </a:lnTo>
                    <a:lnTo>
                      <a:pt x="324" y="1429"/>
                    </a:lnTo>
                    <a:lnTo>
                      <a:pt x="327" y="1435"/>
                    </a:lnTo>
                    <a:lnTo>
                      <a:pt x="329" y="1450"/>
                    </a:lnTo>
                    <a:lnTo>
                      <a:pt x="335" y="1461"/>
                    </a:lnTo>
                    <a:lnTo>
                      <a:pt x="335" y="1466"/>
                    </a:lnTo>
                    <a:lnTo>
                      <a:pt x="340" y="1473"/>
                    </a:lnTo>
                    <a:lnTo>
                      <a:pt x="341" y="1479"/>
                    </a:lnTo>
                    <a:lnTo>
                      <a:pt x="345" y="1486"/>
                    </a:lnTo>
                    <a:lnTo>
                      <a:pt x="346" y="1491"/>
                    </a:lnTo>
                    <a:lnTo>
                      <a:pt x="355" y="1499"/>
                    </a:lnTo>
                    <a:lnTo>
                      <a:pt x="355" y="1502"/>
                    </a:lnTo>
                    <a:lnTo>
                      <a:pt x="350" y="1506"/>
                    </a:lnTo>
                    <a:lnTo>
                      <a:pt x="350" y="1513"/>
                    </a:lnTo>
                    <a:lnTo>
                      <a:pt x="355" y="1521"/>
                    </a:lnTo>
                    <a:lnTo>
                      <a:pt x="360" y="1528"/>
                    </a:lnTo>
                    <a:lnTo>
                      <a:pt x="362" y="1537"/>
                    </a:lnTo>
                    <a:lnTo>
                      <a:pt x="365" y="1543"/>
                    </a:lnTo>
                    <a:lnTo>
                      <a:pt x="363" y="1549"/>
                    </a:lnTo>
                    <a:lnTo>
                      <a:pt x="364" y="1556"/>
                    </a:lnTo>
                    <a:lnTo>
                      <a:pt x="366" y="1561"/>
                    </a:lnTo>
                    <a:lnTo>
                      <a:pt x="365" y="1564"/>
                    </a:lnTo>
                    <a:lnTo>
                      <a:pt x="365" y="1570"/>
                    </a:lnTo>
                    <a:lnTo>
                      <a:pt x="364" y="1575"/>
                    </a:lnTo>
                    <a:lnTo>
                      <a:pt x="362" y="1578"/>
                    </a:lnTo>
                    <a:lnTo>
                      <a:pt x="360" y="1579"/>
                    </a:lnTo>
                    <a:lnTo>
                      <a:pt x="356" y="1578"/>
                    </a:lnTo>
                    <a:lnTo>
                      <a:pt x="354" y="1579"/>
                    </a:lnTo>
                    <a:lnTo>
                      <a:pt x="352" y="1583"/>
                    </a:lnTo>
                    <a:lnTo>
                      <a:pt x="353" y="1586"/>
                    </a:lnTo>
                    <a:lnTo>
                      <a:pt x="354" y="1586"/>
                    </a:lnTo>
                    <a:lnTo>
                      <a:pt x="356" y="1585"/>
                    </a:lnTo>
                    <a:lnTo>
                      <a:pt x="358" y="1586"/>
                    </a:lnTo>
                    <a:lnTo>
                      <a:pt x="361" y="1594"/>
                    </a:lnTo>
                    <a:lnTo>
                      <a:pt x="366" y="1600"/>
                    </a:lnTo>
                    <a:lnTo>
                      <a:pt x="367" y="1606"/>
                    </a:lnTo>
                    <a:lnTo>
                      <a:pt x="374" y="1609"/>
                    </a:lnTo>
                    <a:lnTo>
                      <a:pt x="386" y="1607"/>
                    </a:lnTo>
                    <a:lnTo>
                      <a:pt x="389" y="1599"/>
                    </a:lnTo>
                    <a:lnTo>
                      <a:pt x="392" y="1598"/>
                    </a:lnTo>
                    <a:lnTo>
                      <a:pt x="395" y="1599"/>
                    </a:lnTo>
                    <a:lnTo>
                      <a:pt x="398" y="1597"/>
                    </a:lnTo>
                    <a:lnTo>
                      <a:pt x="402" y="1593"/>
                    </a:lnTo>
                    <a:lnTo>
                      <a:pt x="406" y="1588"/>
                    </a:lnTo>
                    <a:lnTo>
                      <a:pt x="411" y="1592"/>
                    </a:lnTo>
                    <a:lnTo>
                      <a:pt x="416" y="1593"/>
                    </a:lnTo>
                    <a:lnTo>
                      <a:pt x="419" y="1597"/>
                    </a:lnTo>
                    <a:lnTo>
                      <a:pt x="422" y="1598"/>
                    </a:lnTo>
                    <a:lnTo>
                      <a:pt x="432" y="1597"/>
                    </a:lnTo>
                    <a:lnTo>
                      <a:pt x="435" y="1597"/>
                    </a:lnTo>
                    <a:lnTo>
                      <a:pt x="440" y="1592"/>
                    </a:lnTo>
                    <a:lnTo>
                      <a:pt x="447" y="1592"/>
                    </a:lnTo>
                    <a:lnTo>
                      <a:pt x="449" y="1592"/>
                    </a:lnTo>
                    <a:lnTo>
                      <a:pt x="449" y="1596"/>
                    </a:lnTo>
                    <a:lnTo>
                      <a:pt x="448" y="1603"/>
                    </a:lnTo>
                    <a:lnTo>
                      <a:pt x="449" y="1607"/>
                    </a:lnTo>
                    <a:lnTo>
                      <a:pt x="450" y="1609"/>
                    </a:lnTo>
                    <a:lnTo>
                      <a:pt x="455" y="1611"/>
                    </a:lnTo>
                    <a:lnTo>
                      <a:pt x="464" y="1613"/>
                    </a:lnTo>
                    <a:lnTo>
                      <a:pt x="477" y="1613"/>
                    </a:lnTo>
                    <a:lnTo>
                      <a:pt x="480" y="1614"/>
                    </a:lnTo>
                    <a:lnTo>
                      <a:pt x="494" y="1611"/>
                    </a:lnTo>
                    <a:lnTo>
                      <a:pt x="501" y="1604"/>
                    </a:lnTo>
                    <a:lnTo>
                      <a:pt x="506" y="1594"/>
                    </a:lnTo>
                    <a:lnTo>
                      <a:pt x="511" y="1592"/>
                    </a:lnTo>
                    <a:lnTo>
                      <a:pt x="522" y="1584"/>
                    </a:lnTo>
                    <a:lnTo>
                      <a:pt x="525" y="1580"/>
                    </a:lnTo>
                    <a:lnTo>
                      <a:pt x="522" y="1576"/>
                    </a:lnTo>
                    <a:lnTo>
                      <a:pt x="522" y="1573"/>
                    </a:lnTo>
                    <a:lnTo>
                      <a:pt x="529" y="1563"/>
                    </a:lnTo>
                    <a:lnTo>
                      <a:pt x="533" y="1559"/>
                    </a:lnTo>
                    <a:lnTo>
                      <a:pt x="540" y="1557"/>
                    </a:lnTo>
                    <a:lnTo>
                      <a:pt x="549" y="1556"/>
                    </a:lnTo>
                    <a:lnTo>
                      <a:pt x="552" y="1559"/>
                    </a:lnTo>
                    <a:lnTo>
                      <a:pt x="553" y="1564"/>
                    </a:lnTo>
                    <a:lnTo>
                      <a:pt x="558" y="1567"/>
                    </a:lnTo>
                    <a:lnTo>
                      <a:pt x="559" y="1567"/>
                    </a:lnTo>
                    <a:lnTo>
                      <a:pt x="564" y="1562"/>
                    </a:lnTo>
                    <a:lnTo>
                      <a:pt x="567" y="1558"/>
                    </a:lnTo>
                    <a:lnTo>
                      <a:pt x="571" y="1544"/>
                    </a:lnTo>
                    <a:lnTo>
                      <a:pt x="570" y="1532"/>
                    </a:lnTo>
                    <a:lnTo>
                      <a:pt x="572" y="1517"/>
                    </a:lnTo>
                    <a:lnTo>
                      <a:pt x="570" y="1508"/>
                    </a:lnTo>
                    <a:lnTo>
                      <a:pt x="571" y="1504"/>
                    </a:lnTo>
                    <a:lnTo>
                      <a:pt x="581" y="1504"/>
                    </a:lnTo>
                    <a:lnTo>
                      <a:pt x="587" y="1506"/>
                    </a:lnTo>
                    <a:lnTo>
                      <a:pt x="588" y="1503"/>
                    </a:lnTo>
                    <a:lnTo>
                      <a:pt x="588" y="1496"/>
                    </a:lnTo>
                    <a:lnTo>
                      <a:pt x="593" y="1493"/>
                    </a:lnTo>
                    <a:lnTo>
                      <a:pt x="600" y="1493"/>
                    </a:lnTo>
                    <a:lnTo>
                      <a:pt x="603" y="1494"/>
                    </a:lnTo>
                    <a:lnTo>
                      <a:pt x="609" y="1492"/>
                    </a:lnTo>
                    <a:lnTo>
                      <a:pt x="621" y="1490"/>
                    </a:lnTo>
                    <a:lnTo>
                      <a:pt x="623" y="1505"/>
                    </a:lnTo>
                    <a:lnTo>
                      <a:pt x="625" y="1508"/>
                    </a:lnTo>
                    <a:lnTo>
                      <a:pt x="625" y="1512"/>
                    </a:lnTo>
                    <a:lnTo>
                      <a:pt x="624" y="1515"/>
                    </a:lnTo>
                    <a:lnTo>
                      <a:pt x="620" y="1520"/>
                    </a:lnTo>
                    <a:lnTo>
                      <a:pt x="622" y="1530"/>
                    </a:lnTo>
                    <a:lnTo>
                      <a:pt x="625" y="1533"/>
                    </a:lnTo>
                    <a:lnTo>
                      <a:pt x="634" y="1539"/>
                    </a:lnTo>
                    <a:lnTo>
                      <a:pt x="635" y="1544"/>
                    </a:lnTo>
                    <a:lnTo>
                      <a:pt x="635" y="1549"/>
                    </a:lnTo>
                    <a:lnTo>
                      <a:pt x="635" y="1551"/>
                    </a:lnTo>
                    <a:lnTo>
                      <a:pt x="637" y="1554"/>
                    </a:lnTo>
                    <a:lnTo>
                      <a:pt x="643" y="1553"/>
                    </a:lnTo>
                    <a:lnTo>
                      <a:pt x="644" y="1555"/>
                    </a:lnTo>
                    <a:lnTo>
                      <a:pt x="646" y="1557"/>
                    </a:lnTo>
                    <a:lnTo>
                      <a:pt x="648" y="1561"/>
                    </a:lnTo>
                    <a:lnTo>
                      <a:pt x="651" y="1562"/>
                    </a:lnTo>
                    <a:lnTo>
                      <a:pt x="651" y="1563"/>
                    </a:lnTo>
                    <a:lnTo>
                      <a:pt x="652" y="1564"/>
                    </a:lnTo>
                    <a:lnTo>
                      <a:pt x="650" y="1569"/>
                    </a:lnTo>
                    <a:lnTo>
                      <a:pt x="653" y="1573"/>
                    </a:lnTo>
                    <a:lnTo>
                      <a:pt x="653" y="1575"/>
                    </a:lnTo>
                    <a:lnTo>
                      <a:pt x="654" y="1577"/>
                    </a:lnTo>
                    <a:lnTo>
                      <a:pt x="653" y="1580"/>
                    </a:lnTo>
                    <a:lnTo>
                      <a:pt x="654" y="1585"/>
                    </a:lnTo>
                    <a:lnTo>
                      <a:pt x="653" y="1587"/>
                    </a:lnTo>
                    <a:lnTo>
                      <a:pt x="653" y="1589"/>
                    </a:lnTo>
                    <a:lnTo>
                      <a:pt x="653" y="1590"/>
                    </a:lnTo>
                    <a:lnTo>
                      <a:pt x="651" y="1594"/>
                    </a:lnTo>
                    <a:lnTo>
                      <a:pt x="647" y="1596"/>
                    </a:lnTo>
                    <a:lnTo>
                      <a:pt x="647" y="1597"/>
                    </a:lnTo>
                    <a:lnTo>
                      <a:pt x="648" y="1598"/>
                    </a:lnTo>
                    <a:lnTo>
                      <a:pt x="653" y="1601"/>
                    </a:lnTo>
                    <a:lnTo>
                      <a:pt x="655" y="1605"/>
                    </a:lnTo>
                    <a:lnTo>
                      <a:pt x="655" y="1608"/>
                    </a:lnTo>
                    <a:lnTo>
                      <a:pt x="661" y="1610"/>
                    </a:lnTo>
                    <a:lnTo>
                      <a:pt x="667" y="1616"/>
                    </a:lnTo>
                    <a:lnTo>
                      <a:pt x="668" y="1619"/>
                    </a:lnTo>
                    <a:lnTo>
                      <a:pt x="671" y="1620"/>
                    </a:lnTo>
                    <a:lnTo>
                      <a:pt x="672" y="1620"/>
                    </a:lnTo>
                    <a:lnTo>
                      <a:pt x="671" y="1621"/>
                    </a:lnTo>
                    <a:lnTo>
                      <a:pt x="668" y="1626"/>
                    </a:lnTo>
                    <a:lnTo>
                      <a:pt x="672" y="1627"/>
                    </a:lnTo>
                    <a:lnTo>
                      <a:pt x="673" y="1630"/>
                    </a:lnTo>
                    <a:lnTo>
                      <a:pt x="679" y="1632"/>
                    </a:lnTo>
                    <a:lnTo>
                      <a:pt x="679" y="1635"/>
                    </a:lnTo>
                    <a:lnTo>
                      <a:pt x="686" y="1639"/>
                    </a:lnTo>
                    <a:lnTo>
                      <a:pt x="687" y="1639"/>
                    </a:lnTo>
                    <a:lnTo>
                      <a:pt x="692" y="1638"/>
                    </a:lnTo>
                    <a:lnTo>
                      <a:pt x="699" y="1641"/>
                    </a:lnTo>
                    <a:lnTo>
                      <a:pt x="707" y="1640"/>
                    </a:lnTo>
                    <a:lnTo>
                      <a:pt x="708" y="1638"/>
                    </a:lnTo>
                    <a:lnTo>
                      <a:pt x="707" y="1634"/>
                    </a:lnTo>
                    <a:lnTo>
                      <a:pt x="710" y="1630"/>
                    </a:lnTo>
                    <a:lnTo>
                      <a:pt x="717" y="1632"/>
                    </a:lnTo>
                    <a:lnTo>
                      <a:pt x="718" y="1636"/>
                    </a:lnTo>
                    <a:lnTo>
                      <a:pt x="719" y="1637"/>
                    </a:lnTo>
                    <a:lnTo>
                      <a:pt x="729" y="1631"/>
                    </a:lnTo>
                    <a:lnTo>
                      <a:pt x="736" y="1630"/>
                    </a:lnTo>
                    <a:lnTo>
                      <a:pt x="739" y="1631"/>
                    </a:lnTo>
                    <a:lnTo>
                      <a:pt x="744" y="1629"/>
                    </a:lnTo>
                    <a:lnTo>
                      <a:pt x="741" y="1625"/>
                    </a:lnTo>
                    <a:lnTo>
                      <a:pt x="744" y="1617"/>
                    </a:lnTo>
                    <a:lnTo>
                      <a:pt x="747" y="1615"/>
                    </a:lnTo>
                    <a:lnTo>
                      <a:pt x="751" y="1608"/>
                    </a:lnTo>
                    <a:lnTo>
                      <a:pt x="756" y="1604"/>
                    </a:lnTo>
                    <a:lnTo>
                      <a:pt x="762" y="1600"/>
                    </a:lnTo>
                    <a:lnTo>
                      <a:pt x="766" y="1604"/>
                    </a:lnTo>
                    <a:lnTo>
                      <a:pt x="772" y="1614"/>
                    </a:lnTo>
                    <a:lnTo>
                      <a:pt x="778" y="1615"/>
                    </a:lnTo>
                    <a:lnTo>
                      <a:pt x="787" y="1608"/>
                    </a:lnTo>
                    <a:lnTo>
                      <a:pt x="791" y="1600"/>
                    </a:lnTo>
                    <a:lnTo>
                      <a:pt x="798" y="1596"/>
                    </a:lnTo>
                    <a:lnTo>
                      <a:pt x="798" y="1590"/>
                    </a:lnTo>
                    <a:lnTo>
                      <a:pt x="806" y="1587"/>
                    </a:lnTo>
                    <a:lnTo>
                      <a:pt x="809" y="1578"/>
                    </a:lnTo>
                    <a:lnTo>
                      <a:pt x="830" y="1575"/>
                    </a:lnTo>
                    <a:lnTo>
                      <a:pt x="833" y="1573"/>
                    </a:lnTo>
                    <a:lnTo>
                      <a:pt x="842" y="1572"/>
                    </a:lnTo>
                    <a:lnTo>
                      <a:pt x="847" y="1568"/>
                    </a:lnTo>
                    <a:lnTo>
                      <a:pt x="851" y="1568"/>
                    </a:lnTo>
                    <a:lnTo>
                      <a:pt x="852" y="1569"/>
                    </a:lnTo>
                    <a:lnTo>
                      <a:pt x="854" y="1579"/>
                    </a:lnTo>
                    <a:lnTo>
                      <a:pt x="862" y="1585"/>
                    </a:lnTo>
                    <a:lnTo>
                      <a:pt x="870" y="1580"/>
                    </a:lnTo>
                    <a:lnTo>
                      <a:pt x="873" y="1577"/>
                    </a:lnTo>
                    <a:lnTo>
                      <a:pt x="879" y="1580"/>
                    </a:lnTo>
                    <a:lnTo>
                      <a:pt x="885" y="1580"/>
                    </a:lnTo>
                    <a:lnTo>
                      <a:pt x="888" y="1599"/>
                    </a:lnTo>
                    <a:lnTo>
                      <a:pt x="894" y="1606"/>
                    </a:lnTo>
                    <a:lnTo>
                      <a:pt x="898" y="1610"/>
                    </a:lnTo>
                    <a:lnTo>
                      <a:pt x="900" y="1611"/>
                    </a:lnTo>
                    <a:lnTo>
                      <a:pt x="907" y="1618"/>
                    </a:lnTo>
                    <a:lnTo>
                      <a:pt x="910" y="1624"/>
                    </a:lnTo>
                    <a:lnTo>
                      <a:pt x="919" y="1634"/>
                    </a:lnTo>
                    <a:lnTo>
                      <a:pt x="916" y="1637"/>
                    </a:lnTo>
                    <a:lnTo>
                      <a:pt x="912" y="1639"/>
                    </a:lnTo>
                    <a:lnTo>
                      <a:pt x="911" y="1641"/>
                    </a:lnTo>
                    <a:lnTo>
                      <a:pt x="911" y="1644"/>
                    </a:lnTo>
                    <a:lnTo>
                      <a:pt x="914" y="1646"/>
                    </a:lnTo>
                    <a:lnTo>
                      <a:pt x="915" y="1649"/>
                    </a:lnTo>
                    <a:lnTo>
                      <a:pt x="911" y="1661"/>
                    </a:lnTo>
                    <a:lnTo>
                      <a:pt x="937" y="1673"/>
                    </a:lnTo>
                    <a:lnTo>
                      <a:pt x="938" y="1675"/>
                    </a:lnTo>
                    <a:lnTo>
                      <a:pt x="941" y="1673"/>
                    </a:lnTo>
                    <a:lnTo>
                      <a:pt x="951" y="1659"/>
                    </a:lnTo>
                    <a:lnTo>
                      <a:pt x="955" y="1649"/>
                    </a:lnTo>
                    <a:lnTo>
                      <a:pt x="960" y="1626"/>
                    </a:lnTo>
                    <a:lnTo>
                      <a:pt x="960" y="1620"/>
                    </a:lnTo>
                    <a:lnTo>
                      <a:pt x="960" y="1608"/>
                    </a:lnTo>
                    <a:lnTo>
                      <a:pt x="952" y="1596"/>
                    </a:lnTo>
                    <a:lnTo>
                      <a:pt x="954" y="1579"/>
                    </a:lnTo>
                    <a:lnTo>
                      <a:pt x="968" y="1579"/>
                    </a:lnTo>
                    <a:lnTo>
                      <a:pt x="982" y="1586"/>
                    </a:lnTo>
                    <a:lnTo>
                      <a:pt x="988" y="1585"/>
                    </a:lnTo>
                    <a:lnTo>
                      <a:pt x="988" y="1584"/>
                    </a:lnTo>
                    <a:lnTo>
                      <a:pt x="1000" y="1537"/>
                    </a:lnTo>
                    <a:lnTo>
                      <a:pt x="1000" y="1536"/>
                    </a:lnTo>
                    <a:lnTo>
                      <a:pt x="989" y="1530"/>
                    </a:lnTo>
                    <a:lnTo>
                      <a:pt x="982" y="1532"/>
                    </a:lnTo>
                    <a:lnTo>
                      <a:pt x="976" y="1532"/>
                    </a:lnTo>
                    <a:lnTo>
                      <a:pt x="974" y="1532"/>
                    </a:lnTo>
                    <a:lnTo>
                      <a:pt x="971" y="1528"/>
                    </a:lnTo>
                    <a:lnTo>
                      <a:pt x="968" y="1526"/>
                    </a:lnTo>
                    <a:lnTo>
                      <a:pt x="963" y="1516"/>
                    </a:lnTo>
                    <a:lnTo>
                      <a:pt x="960" y="1508"/>
                    </a:lnTo>
                    <a:lnTo>
                      <a:pt x="956" y="1496"/>
                    </a:lnTo>
                    <a:lnTo>
                      <a:pt x="957" y="1494"/>
                    </a:lnTo>
                    <a:lnTo>
                      <a:pt x="958" y="1493"/>
                    </a:lnTo>
                    <a:lnTo>
                      <a:pt x="962" y="1491"/>
                    </a:lnTo>
                    <a:lnTo>
                      <a:pt x="967" y="1490"/>
                    </a:lnTo>
                    <a:lnTo>
                      <a:pt x="972" y="1491"/>
                    </a:lnTo>
                    <a:lnTo>
                      <a:pt x="978" y="1490"/>
                    </a:lnTo>
                    <a:lnTo>
                      <a:pt x="983" y="1483"/>
                    </a:lnTo>
                    <a:lnTo>
                      <a:pt x="986" y="1476"/>
                    </a:lnTo>
                    <a:lnTo>
                      <a:pt x="988" y="1470"/>
                    </a:lnTo>
                    <a:lnTo>
                      <a:pt x="991" y="1464"/>
                    </a:lnTo>
                    <a:lnTo>
                      <a:pt x="993" y="1450"/>
                    </a:lnTo>
                    <a:lnTo>
                      <a:pt x="993" y="1434"/>
                    </a:lnTo>
                    <a:lnTo>
                      <a:pt x="1023" y="1376"/>
                    </a:lnTo>
                    <a:lnTo>
                      <a:pt x="1035" y="1369"/>
                    </a:lnTo>
                    <a:lnTo>
                      <a:pt x="1037" y="1365"/>
                    </a:lnTo>
                    <a:lnTo>
                      <a:pt x="1038" y="1362"/>
                    </a:lnTo>
                    <a:lnTo>
                      <a:pt x="1038" y="1337"/>
                    </a:lnTo>
                    <a:lnTo>
                      <a:pt x="1037" y="1332"/>
                    </a:lnTo>
                    <a:lnTo>
                      <a:pt x="1033" y="1330"/>
                    </a:lnTo>
                    <a:lnTo>
                      <a:pt x="983" y="1313"/>
                    </a:lnTo>
                    <a:lnTo>
                      <a:pt x="962" y="1309"/>
                    </a:lnTo>
                    <a:lnTo>
                      <a:pt x="937" y="1296"/>
                    </a:lnTo>
                    <a:lnTo>
                      <a:pt x="938" y="1289"/>
                    </a:lnTo>
                    <a:lnTo>
                      <a:pt x="934" y="1280"/>
                    </a:lnTo>
                    <a:lnTo>
                      <a:pt x="934" y="1282"/>
                    </a:lnTo>
                    <a:lnTo>
                      <a:pt x="931" y="1278"/>
                    </a:lnTo>
                    <a:lnTo>
                      <a:pt x="927" y="1276"/>
                    </a:lnTo>
                    <a:lnTo>
                      <a:pt x="929" y="1274"/>
                    </a:lnTo>
                    <a:lnTo>
                      <a:pt x="931" y="1274"/>
                    </a:lnTo>
                    <a:lnTo>
                      <a:pt x="935" y="1277"/>
                    </a:lnTo>
                    <a:lnTo>
                      <a:pt x="937" y="1282"/>
                    </a:lnTo>
                    <a:lnTo>
                      <a:pt x="940" y="1287"/>
                    </a:lnTo>
                    <a:lnTo>
                      <a:pt x="972" y="1300"/>
                    </a:lnTo>
                    <a:lnTo>
                      <a:pt x="1033" y="1311"/>
                    </a:lnTo>
                    <a:lnTo>
                      <a:pt x="1061" y="1314"/>
                    </a:lnTo>
                    <a:lnTo>
                      <a:pt x="1067" y="1314"/>
                    </a:lnTo>
                    <a:lnTo>
                      <a:pt x="1069" y="1311"/>
                    </a:lnTo>
                    <a:lnTo>
                      <a:pt x="1074" y="1307"/>
                    </a:lnTo>
                    <a:lnTo>
                      <a:pt x="1114" y="1212"/>
                    </a:lnTo>
                    <a:lnTo>
                      <a:pt x="1117" y="1197"/>
                    </a:lnTo>
                    <a:lnTo>
                      <a:pt x="1117" y="1195"/>
                    </a:lnTo>
                    <a:lnTo>
                      <a:pt x="1114" y="1192"/>
                    </a:lnTo>
                    <a:lnTo>
                      <a:pt x="1110" y="1186"/>
                    </a:lnTo>
                    <a:lnTo>
                      <a:pt x="1110" y="1175"/>
                    </a:lnTo>
                    <a:lnTo>
                      <a:pt x="1126" y="1137"/>
                    </a:lnTo>
                    <a:lnTo>
                      <a:pt x="1126" y="1134"/>
                    </a:lnTo>
                    <a:lnTo>
                      <a:pt x="1128" y="1133"/>
                    </a:lnTo>
                    <a:lnTo>
                      <a:pt x="1130" y="1133"/>
                    </a:lnTo>
                    <a:lnTo>
                      <a:pt x="1132" y="1134"/>
                    </a:lnTo>
                    <a:lnTo>
                      <a:pt x="1137" y="1137"/>
                    </a:lnTo>
                    <a:lnTo>
                      <a:pt x="1144" y="1143"/>
                    </a:lnTo>
                    <a:lnTo>
                      <a:pt x="1155" y="1163"/>
                    </a:lnTo>
                    <a:lnTo>
                      <a:pt x="1162" y="1178"/>
                    </a:lnTo>
                    <a:lnTo>
                      <a:pt x="1164" y="1190"/>
                    </a:lnTo>
                    <a:lnTo>
                      <a:pt x="1167" y="1199"/>
                    </a:lnTo>
                    <a:lnTo>
                      <a:pt x="1169" y="1203"/>
                    </a:lnTo>
                    <a:lnTo>
                      <a:pt x="1171" y="1207"/>
                    </a:lnTo>
                    <a:lnTo>
                      <a:pt x="1174" y="1212"/>
                    </a:lnTo>
                    <a:lnTo>
                      <a:pt x="1179" y="1216"/>
                    </a:lnTo>
                    <a:lnTo>
                      <a:pt x="1194" y="1228"/>
                    </a:lnTo>
                    <a:lnTo>
                      <a:pt x="1201" y="1230"/>
                    </a:lnTo>
                    <a:lnTo>
                      <a:pt x="1203" y="1230"/>
                    </a:lnTo>
                    <a:lnTo>
                      <a:pt x="1211" y="1220"/>
                    </a:lnTo>
                    <a:lnTo>
                      <a:pt x="1212" y="1209"/>
                    </a:lnTo>
                    <a:lnTo>
                      <a:pt x="1211" y="1207"/>
                    </a:lnTo>
                    <a:lnTo>
                      <a:pt x="1212" y="1186"/>
                    </a:lnTo>
                    <a:lnTo>
                      <a:pt x="1216" y="1156"/>
                    </a:lnTo>
                    <a:lnTo>
                      <a:pt x="1231" y="1141"/>
                    </a:lnTo>
                    <a:lnTo>
                      <a:pt x="1233" y="1140"/>
                    </a:lnTo>
                    <a:lnTo>
                      <a:pt x="1246" y="1138"/>
                    </a:lnTo>
                    <a:lnTo>
                      <a:pt x="1254" y="1139"/>
                    </a:lnTo>
                    <a:lnTo>
                      <a:pt x="1262" y="1142"/>
                    </a:lnTo>
                    <a:lnTo>
                      <a:pt x="1268" y="1145"/>
                    </a:lnTo>
                    <a:lnTo>
                      <a:pt x="1275" y="1150"/>
                    </a:lnTo>
                    <a:lnTo>
                      <a:pt x="1277" y="1154"/>
                    </a:lnTo>
                    <a:lnTo>
                      <a:pt x="1278" y="1155"/>
                    </a:lnTo>
                    <a:lnTo>
                      <a:pt x="1277" y="1117"/>
                    </a:lnTo>
                    <a:lnTo>
                      <a:pt x="1232" y="1010"/>
                    </a:lnTo>
                    <a:lnTo>
                      <a:pt x="1227" y="1002"/>
                    </a:lnTo>
                    <a:lnTo>
                      <a:pt x="1224" y="997"/>
                    </a:lnTo>
                    <a:lnTo>
                      <a:pt x="1222" y="996"/>
                    </a:lnTo>
                    <a:lnTo>
                      <a:pt x="1219" y="994"/>
                    </a:lnTo>
                    <a:lnTo>
                      <a:pt x="1199" y="994"/>
                    </a:lnTo>
                    <a:lnTo>
                      <a:pt x="1180" y="995"/>
                    </a:lnTo>
                    <a:lnTo>
                      <a:pt x="1173" y="996"/>
                    </a:lnTo>
                    <a:lnTo>
                      <a:pt x="1108" y="957"/>
                    </a:lnTo>
                    <a:lnTo>
                      <a:pt x="1106" y="956"/>
                    </a:lnTo>
                    <a:lnTo>
                      <a:pt x="1105" y="955"/>
                    </a:lnTo>
                    <a:lnTo>
                      <a:pt x="1100" y="949"/>
                    </a:lnTo>
                    <a:lnTo>
                      <a:pt x="1097" y="942"/>
                    </a:lnTo>
                    <a:lnTo>
                      <a:pt x="1097" y="940"/>
                    </a:lnTo>
                    <a:lnTo>
                      <a:pt x="1101" y="941"/>
                    </a:lnTo>
                    <a:lnTo>
                      <a:pt x="1154" y="972"/>
                    </a:lnTo>
                    <a:lnTo>
                      <a:pt x="1157" y="973"/>
                    </a:lnTo>
                    <a:lnTo>
                      <a:pt x="1161" y="983"/>
                    </a:lnTo>
                    <a:lnTo>
                      <a:pt x="1163" y="986"/>
                    </a:lnTo>
                    <a:lnTo>
                      <a:pt x="1170" y="988"/>
                    </a:lnTo>
                    <a:lnTo>
                      <a:pt x="1174" y="988"/>
                    </a:lnTo>
                    <a:lnTo>
                      <a:pt x="1228" y="988"/>
                    </a:lnTo>
                    <a:lnTo>
                      <a:pt x="1231" y="988"/>
                    </a:lnTo>
                    <a:lnTo>
                      <a:pt x="1240" y="985"/>
                    </a:lnTo>
                    <a:lnTo>
                      <a:pt x="1264" y="973"/>
                    </a:lnTo>
                    <a:lnTo>
                      <a:pt x="1266" y="969"/>
                    </a:lnTo>
                    <a:lnTo>
                      <a:pt x="1268" y="966"/>
                    </a:lnTo>
                    <a:lnTo>
                      <a:pt x="1281" y="926"/>
                    </a:lnTo>
                    <a:lnTo>
                      <a:pt x="1276" y="918"/>
                    </a:lnTo>
                    <a:lnTo>
                      <a:pt x="1255" y="899"/>
                    </a:lnTo>
                    <a:lnTo>
                      <a:pt x="1253" y="899"/>
                    </a:lnTo>
                    <a:lnTo>
                      <a:pt x="1251" y="901"/>
                    </a:lnTo>
                    <a:lnTo>
                      <a:pt x="1247" y="903"/>
                    </a:lnTo>
                    <a:lnTo>
                      <a:pt x="1242" y="902"/>
                    </a:lnTo>
                    <a:lnTo>
                      <a:pt x="1232" y="901"/>
                    </a:lnTo>
                    <a:lnTo>
                      <a:pt x="1225" y="897"/>
                    </a:lnTo>
                    <a:lnTo>
                      <a:pt x="1223" y="896"/>
                    </a:lnTo>
                    <a:lnTo>
                      <a:pt x="1215" y="890"/>
                    </a:lnTo>
                    <a:lnTo>
                      <a:pt x="1214" y="887"/>
                    </a:lnTo>
                    <a:lnTo>
                      <a:pt x="1214" y="885"/>
                    </a:lnTo>
                    <a:lnTo>
                      <a:pt x="1215" y="882"/>
                    </a:lnTo>
                    <a:lnTo>
                      <a:pt x="1216" y="879"/>
                    </a:lnTo>
                    <a:lnTo>
                      <a:pt x="1219" y="878"/>
                    </a:lnTo>
                    <a:lnTo>
                      <a:pt x="1227" y="876"/>
                    </a:lnTo>
                    <a:lnTo>
                      <a:pt x="1231" y="875"/>
                    </a:lnTo>
                    <a:lnTo>
                      <a:pt x="1253" y="880"/>
                    </a:lnTo>
                    <a:lnTo>
                      <a:pt x="1257" y="881"/>
                    </a:lnTo>
                    <a:lnTo>
                      <a:pt x="1265" y="884"/>
                    </a:lnTo>
                    <a:lnTo>
                      <a:pt x="1278" y="885"/>
                    </a:lnTo>
                    <a:lnTo>
                      <a:pt x="1283" y="886"/>
                    </a:lnTo>
                    <a:lnTo>
                      <a:pt x="1284" y="884"/>
                    </a:lnTo>
                    <a:lnTo>
                      <a:pt x="1292" y="871"/>
                    </a:lnTo>
                    <a:lnTo>
                      <a:pt x="1281" y="840"/>
                    </a:lnTo>
                    <a:lnTo>
                      <a:pt x="1252" y="813"/>
                    </a:lnTo>
                    <a:lnTo>
                      <a:pt x="1246" y="810"/>
                    </a:lnTo>
                    <a:lnTo>
                      <a:pt x="1240" y="808"/>
                    </a:lnTo>
                    <a:lnTo>
                      <a:pt x="1234" y="808"/>
                    </a:lnTo>
                    <a:lnTo>
                      <a:pt x="1227" y="808"/>
                    </a:lnTo>
                    <a:lnTo>
                      <a:pt x="1221" y="809"/>
                    </a:lnTo>
                    <a:lnTo>
                      <a:pt x="1214" y="812"/>
                    </a:lnTo>
                    <a:lnTo>
                      <a:pt x="1209" y="814"/>
                    </a:lnTo>
                    <a:lnTo>
                      <a:pt x="1203" y="818"/>
                    </a:lnTo>
                    <a:lnTo>
                      <a:pt x="1199" y="820"/>
                    </a:lnTo>
                    <a:lnTo>
                      <a:pt x="1179" y="820"/>
                    </a:lnTo>
                    <a:lnTo>
                      <a:pt x="1176" y="820"/>
                    </a:lnTo>
                    <a:lnTo>
                      <a:pt x="1176" y="818"/>
                    </a:lnTo>
                    <a:lnTo>
                      <a:pt x="1178" y="816"/>
                    </a:lnTo>
                    <a:lnTo>
                      <a:pt x="1193" y="779"/>
                    </a:lnTo>
                    <a:lnTo>
                      <a:pt x="1223" y="728"/>
                    </a:lnTo>
                    <a:lnTo>
                      <a:pt x="1244" y="725"/>
                    </a:lnTo>
                    <a:lnTo>
                      <a:pt x="1254" y="724"/>
                    </a:lnTo>
                    <a:lnTo>
                      <a:pt x="1255" y="726"/>
                    </a:lnTo>
                    <a:lnTo>
                      <a:pt x="1254" y="728"/>
                    </a:lnTo>
                    <a:lnTo>
                      <a:pt x="1252" y="731"/>
                    </a:lnTo>
                    <a:lnTo>
                      <a:pt x="1251" y="735"/>
                    </a:lnTo>
                    <a:lnTo>
                      <a:pt x="1251" y="739"/>
                    </a:lnTo>
                    <a:lnTo>
                      <a:pt x="1252" y="759"/>
                    </a:lnTo>
                    <a:lnTo>
                      <a:pt x="1254" y="767"/>
                    </a:lnTo>
                    <a:lnTo>
                      <a:pt x="1256" y="769"/>
                    </a:lnTo>
                    <a:lnTo>
                      <a:pt x="1258" y="771"/>
                    </a:lnTo>
                    <a:lnTo>
                      <a:pt x="1261" y="772"/>
                    </a:lnTo>
                    <a:lnTo>
                      <a:pt x="1263" y="773"/>
                    </a:lnTo>
                    <a:lnTo>
                      <a:pt x="1265" y="773"/>
                    </a:lnTo>
                    <a:lnTo>
                      <a:pt x="1288" y="766"/>
                    </a:lnTo>
                    <a:lnTo>
                      <a:pt x="1289" y="766"/>
                    </a:lnTo>
                    <a:lnTo>
                      <a:pt x="1290" y="764"/>
                    </a:lnTo>
                    <a:lnTo>
                      <a:pt x="1295" y="734"/>
                    </a:lnTo>
                    <a:lnTo>
                      <a:pt x="1295" y="731"/>
                    </a:lnTo>
                    <a:lnTo>
                      <a:pt x="1292" y="700"/>
                    </a:lnTo>
                    <a:lnTo>
                      <a:pt x="1296" y="706"/>
                    </a:lnTo>
                    <a:lnTo>
                      <a:pt x="1309" y="729"/>
                    </a:lnTo>
                    <a:lnTo>
                      <a:pt x="1309" y="757"/>
                    </a:lnTo>
                    <a:lnTo>
                      <a:pt x="1308" y="760"/>
                    </a:lnTo>
                    <a:lnTo>
                      <a:pt x="1309" y="762"/>
                    </a:lnTo>
                    <a:lnTo>
                      <a:pt x="1313" y="765"/>
                    </a:lnTo>
                    <a:lnTo>
                      <a:pt x="1314" y="767"/>
                    </a:lnTo>
                    <a:lnTo>
                      <a:pt x="1324" y="773"/>
                    </a:lnTo>
                    <a:lnTo>
                      <a:pt x="1326" y="775"/>
                    </a:lnTo>
                    <a:lnTo>
                      <a:pt x="1329" y="773"/>
                    </a:lnTo>
                    <a:lnTo>
                      <a:pt x="1355" y="756"/>
                    </a:lnTo>
                    <a:lnTo>
                      <a:pt x="1370" y="728"/>
                    </a:lnTo>
                    <a:lnTo>
                      <a:pt x="1367" y="719"/>
                    </a:lnTo>
                    <a:lnTo>
                      <a:pt x="1366" y="717"/>
                    </a:lnTo>
                    <a:lnTo>
                      <a:pt x="1360" y="718"/>
                    </a:lnTo>
                    <a:lnTo>
                      <a:pt x="1358" y="719"/>
                    </a:lnTo>
                    <a:lnTo>
                      <a:pt x="1358" y="720"/>
                    </a:lnTo>
                    <a:lnTo>
                      <a:pt x="1357" y="726"/>
                    </a:lnTo>
                    <a:lnTo>
                      <a:pt x="1356" y="727"/>
                    </a:lnTo>
                    <a:lnTo>
                      <a:pt x="1351" y="728"/>
                    </a:lnTo>
                    <a:lnTo>
                      <a:pt x="1345" y="726"/>
                    </a:lnTo>
                    <a:lnTo>
                      <a:pt x="1338" y="718"/>
                    </a:lnTo>
                    <a:lnTo>
                      <a:pt x="1337" y="716"/>
                    </a:lnTo>
                    <a:lnTo>
                      <a:pt x="1330" y="679"/>
                    </a:lnTo>
                    <a:lnTo>
                      <a:pt x="1329" y="678"/>
                    </a:lnTo>
                    <a:lnTo>
                      <a:pt x="1334" y="666"/>
                    </a:lnTo>
                    <a:lnTo>
                      <a:pt x="1335" y="662"/>
                    </a:lnTo>
                    <a:lnTo>
                      <a:pt x="1339" y="659"/>
                    </a:lnTo>
                    <a:lnTo>
                      <a:pt x="1351" y="592"/>
                    </a:lnTo>
                    <a:lnTo>
                      <a:pt x="1351" y="589"/>
                    </a:lnTo>
                    <a:lnTo>
                      <a:pt x="1350" y="588"/>
                    </a:lnTo>
                    <a:lnTo>
                      <a:pt x="1345" y="582"/>
                    </a:lnTo>
                    <a:lnTo>
                      <a:pt x="1336" y="574"/>
                    </a:lnTo>
                    <a:lnTo>
                      <a:pt x="1326" y="571"/>
                    </a:lnTo>
                    <a:lnTo>
                      <a:pt x="1320" y="572"/>
                    </a:lnTo>
                    <a:lnTo>
                      <a:pt x="1287" y="588"/>
                    </a:lnTo>
                    <a:lnTo>
                      <a:pt x="1284" y="591"/>
                    </a:lnTo>
                    <a:lnTo>
                      <a:pt x="1269" y="609"/>
                    </a:lnTo>
                    <a:lnTo>
                      <a:pt x="1267" y="612"/>
                    </a:lnTo>
                    <a:lnTo>
                      <a:pt x="1269" y="616"/>
                    </a:lnTo>
                    <a:lnTo>
                      <a:pt x="1271" y="619"/>
                    </a:lnTo>
                    <a:lnTo>
                      <a:pt x="1281" y="616"/>
                    </a:lnTo>
                    <a:lnTo>
                      <a:pt x="1289" y="614"/>
                    </a:lnTo>
                    <a:lnTo>
                      <a:pt x="1296" y="613"/>
                    </a:lnTo>
                    <a:lnTo>
                      <a:pt x="1298" y="614"/>
                    </a:lnTo>
                    <a:lnTo>
                      <a:pt x="1300" y="614"/>
                    </a:lnTo>
                    <a:lnTo>
                      <a:pt x="1309" y="617"/>
                    </a:lnTo>
                    <a:lnTo>
                      <a:pt x="1309" y="620"/>
                    </a:lnTo>
                    <a:lnTo>
                      <a:pt x="1296" y="641"/>
                    </a:lnTo>
                    <a:lnTo>
                      <a:pt x="1294" y="644"/>
                    </a:lnTo>
                    <a:lnTo>
                      <a:pt x="1279" y="651"/>
                    </a:lnTo>
                    <a:lnTo>
                      <a:pt x="1277" y="650"/>
                    </a:lnTo>
                    <a:lnTo>
                      <a:pt x="1275" y="648"/>
                    </a:lnTo>
                    <a:lnTo>
                      <a:pt x="1275" y="644"/>
                    </a:lnTo>
                    <a:lnTo>
                      <a:pt x="1275" y="638"/>
                    </a:lnTo>
                    <a:lnTo>
                      <a:pt x="1277" y="633"/>
                    </a:lnTo>
                    <a:lnTo>
                      <a:pt x="1278" y="625"/>
                    </a:lnTo>
                    <a:lnTo>
                      <a:pt x="1276" y="625"/>
                    </a:lnTo>
                    <a:lnTo>
                      <a:pt x="1263" y="623"/>
                    </a:lnTo>
                    <a:lnTo>
                      <a:pt x="1261" y="623"/>
                    </a:lnTo>
                    <a:lnTo>
                      <a:pt x="1253" y="627"/>
                    </a:lnTo>
                    <a:lnTo>
                      <a:pt x="1223" y="648"/>
                    </a:lnTo>
                    <a:lnTo>
                      <a:pt x="1209" y="659"/>
                    </a:lnTo>
                    <a:lnTo>
                      <a:pt x="1199" y="668"/>
                    </a:lnTo>
                    <a:lnTo>
                      <a:pt x="1178" y="684"/>
                    </a:lnTo>
                    <a:lnTo>
                      <a:pt x="1176" y="684"/>
                    </a:lnTo>
                    <a:lnTo>
                      <a:pt x="1173" y="685"/>
                    </a:lnTo>
                    <a:lnTo>
                      <a:pt x="1172" y="683"/>
                    </a:lnTo>
                    <a:lnTo>
                      <a:pt x="1168" y="667"/>
                    </a:lnTo>
                    <a:lnTo>
                      <a:pt x="1168" y="665"/>
                    </a:lnTo>
                    <a:lnTo>
                      <a:pt x="1171" y="655"/>
                    </a:lnTo>
                    <a:lnTo>
                      <a:pt x="1171" y="654"/>
                    </a:lnTo>
                    <a:lnTo>
                      <a:pt x="1176" y="641"/>
                    </a:lnTo>
                    <a:lnTo>
                      <a:pt x="1182" y="631"/>
                    </a:lnTo>
                    <a:lnTo>
                      <a:pt x="1186" y="626"/>
                    </a:lnTo>
                    <a:lnTo>
                      <a:pt x="1198" y="638"/>
                    </a:lnTo>
                    <a:lnTo>
                      <a:pt x="1252" y="614"/>
                    </a:lnTo>
                    <a:lnTo>
                      <a:pt x="1255" y="612"/>
                    </a:lnTo>
                    <a:lnTo>
                      <a:pt x="1284" y="560"/>
                    </a:lnTo>
                    <a:lnTo>
                      <a:pt x="1300" y="522"/>
                    </a:lnTo>
                    <a:lnTo>
                      <a:pt x="1303" y="519"/>
                    </a:lnTo>
                    <a:lnTo>
                      <a:pt x="1306" y="513"/>
                    </a:lnTo>
                    <a:lnTo>
                      <a:pt x="1331" y="493"/>
                    </a:lnTo>
                    <a:lnTo>
                      <a:pt x="1343" y="486"/>
                    </a:lnTo>
                    <a:lnTo>
                      <a:pt x="1350" y="483"/>
                    </a:lnTo>
                    <a:lnTo>
                      <a:pt x="1366" y="476"/>
                    </a:lnTo>
                    <a:lnTo>
                      <a:pt x="1381" y="462"/>
                    </a:lnTo>
                    <a:lnTo>
                      <a:pt x="1385" y="460"/>
                    </a:lnTo>
                    <a:lnTo>
                      <a:pt x="1386" y="456"/>
                    </a:lnTo>
                    <a:lnTo>
                      <a:pt x="1386" y="454"/>
                    </a:lnTo>
                    <a:lnTo>
                      <a:pt x="1386" y="451"/>
                    </a:lnTo>
                    <a:lnTo>
                      <a:pt x="1385" y="449"/>
                    </a:lnTo>
                    <a:lnTo>
                      <a:pt x="1382" y="449"/>
                    </a:lnTo>
                    <a:lnTo>
                      <a:pt x="1380" y="448"/>
                    </a:lnTo>
                    <a:lnTo>
                      <a:pt x="1378" y="448"/>
                    </a:lnTo>
                    <a:lnTo>
                      <a:pt x="1369" y="455"/>
                    </a:lnTo>
                    <a:lnTo>
                      <a:pt x="1367" y="457"/>
                    </a:lnTo>
                    <a:lnTo>
                      <a:pt x="1359" y="461"/>
                    </a:lnTo>
                    <a:lnTo>
                      <a:pt x="1355" y="462"/>
                    </a:lnTo>
                    <a:lnTo>
                      <a:pt x="1325" y="465"/>
                    </a:lnTo>
                    <a:lnTo>
                      <a:pt x="1319" y="466"/>
                    </a:lnTo>
                    <a:lnTo>
                      <a:pt x="1317" y="462"/>
                    </a:lnTo>
                    <a:lnTo>
                      <a:pt x="1315" y="459"/>
                    </a:lnTo>
                    <a:lnTo>
                      <a:pt x="1312" y="457"/>
                    </a:lnTo>
                    <a:lnTo>
                      <a:pt x="1302" y="451"/>
                    </a:lnTo>
                    <a:lnTo>
                      <a:pt x="1272" y="444"/>
                    </a:lnTo>
                    <a:lnTo>
                      <a:pt x="1248" y="444"/>
                    </a:lnTo>
                    <a:lnTo>
                      <a:pt x="1244" y="444"/>
                    </a:lnTo>
                    <a:lnTo>
                      <a:pt x="1240" y="445"/>
                    </a:lnTo>
                    <a:lnTo>
                      <a:pt x="1235" y="444"/>
                    </a:lnTo>
                    <a:lnTo>
                      <a:pt x="1231" y="444"/>
                    </a:lnTo>
                    <a:lnTo>
                      <a:pt x="1223" y="440"/>
                    </a:lnTo>
                    <a:lnTo>
                      <a:pt x="1215" y="435"/>
                    </a:lnTo>
                    <a:lnTo>
                      <a:pt x="1207" y="428"/>
                    </a:lnTo>
                    <a:lnTo>
                      <a:pt x="1200" y="420"/>
                    </a:lnTo>
                    <a:lnTo>
                      <a:pt x="1193" y="412"/>
                    </a:lnTo>
                    <a:lnTo>
                      <a:pt x="1185" y="402"/>
                    </a:lnTo>
                    <a:lnTo>
                      <a:pt x="1171" y="382"/>
                    </a:lnTo>
                    <a:lnTo>
                      <a:pt x="1155" y="362"/>
                    </a:lnTo>
                    <a:lnTo>
                      <a:pt x="1147" y="353"/>
                    </a:lnTo>
                    <a:lnTo>
                      <a:pt x="1138" y="345"/>
                    </a:lnTo>
                    <a:lnTo>
                      <a:pt x="1129" y="337"/>
                    </a:lnTo>
                    <a:lnTo>
                      <a:pt x="1119" y="332"/>
                    </a:lnTo>
                    <a:lnTo>
                      <a:pt x="1099" y="322"/>
                    </a:lnTo>
                    <a:lnTo>
                      <a:pt x="1081" y="316"/>
                    </a:lnTo>
                    <a:lnTo>
                      <a:pt x="1069" y="316"/>
                    </a:lnTo>
                    <a:lnTo>
                      <a:pt x="1057" y="316"/>
                    </a:lnTo>
                    <a:lnTo>
                      <a:pt x="1046" y="320"/>
                    </a:lnTo>
                    <a:lnTo>
                      <a:pt x="1036" y="323"/>
                    </a:lnTo>
                    <a:lnTo>
                      <a:pt x="1027" y="327"/>
                    </a:lnTo>
                    <a:lnTo>
                      <a:pt x="1019" y="333"/>
                    </a:lnTo>
                    <a:lnTo>
                      <a:pt x="1010" y="340"/>
                    </a:lnTo>
                    <a:lnTo>
                      <a:pt x="1004" y="346"/>
                    </a:lnTo>
                    <a:lnTo>
                      <a:pt x="988" y="361"/>
                    </a:lnTo>
                    <a:lnTo>
                      <a:pt x="974" y="377"/>
                    </a:lnTo>
                    <a:lnTo>
                      <a:pt x="966" y="385"/>
                    </a:lnTo>
                    <a:lnTo>
                      <a:pt x="957" y="392"/>
                    </a:lnTo>
                    <a:lnTo>
                      <a:pt x="948" y="399"/>
                    </a:lnTo>
                    <a:lnTo>
                      <a:pt x="937" y="405"/>
                    </a:lnTo>
                    <a:lnTo>
                      <a:pt x="934" y="408"/>
                    </a:lnTo>
                    <a:lnTo>
                      <a:pt x="920" y="436"/>
                    </a:lnTo>
                    <a:lnTo>
                      <a:pt x="920" y="440"/>
                    </a:lnTo>
                    <a:lnTo>
                      <a:pt x="878" y="436"/>
                    </a:lnTo>
                    <a:lnTo>
                      <a:pt x="860" y="428"/>
                    </a:lnTo>
                    <a:lnTo>
                      <a:pt x="855" y="425"/>
                    </a:lnTo>
                    <a:lnTo>
                      <a:pt x="851" y="421"/>
                    </a:lnTo>
                    <a:lnTo>
                      <a:pt x="848" y="416"/>
                    </a:lnTo>
                    <a:lnTo>
                      <a:pt x="844" y="410"/>
                    </a:lnTo>
                    <a:lnTo>
                      <a:pt x="839" y="398"/>
                    </a:lnTo>
                    <a:lnTo>
                      <a:pt x="836" y="388"/>
                    </a:lnTo>
                    <a:lnTo>
                      <a:pt x="831" y="373"/>
                    </a:lnTo>
                    <a:lnTo>
                      <a:pt x="818" y="351"/>
                    </a:lnTo>
                    <a:lnTo>
                      <a:pt x="816" y="347"/>
                    </a:lnTo>
                    <a:lnTo>
                      <a:pt x="812" y="346"/>
                    </a:lnTo>
                    <a:lnTo>
                      <a:pt x="801" y="346"/>
                    </a:lnTo>
                    <a:lnTo>
                      <a:pt x="799" y="346"/>
                    </a:lnTo>
                    <a:lnTo>
                      <a:pt x="792" y="350"/>
                    </a:lnTo>
                    <a:lnTo>
                      <a:pt x="779" y="357"/>
                    </a:lnTo>
                    <a:lnTo>
                      <a:pt x="777" y="359"/>
                    </a:lnTo>
                    <a:lnTo>
                      <a:pt x="747" y="393"/>
                    </a:lnTo>
                    <a:lnTo>
                      <a:pt x="692" y="409"/>
                    </a:lnTo>
                    <a:lnTo>
                      <a:pt x="712" y="382"/>
                    </a:lnTo>
                    <a:lnTo>
                      <a:pt x="766" y="326"/>
                    </a:lnTo>
                    <a:lnTo>
                      <a:pt x="769" y="324"/>
                    </a:lnTo>
                    <a:lnTo>
                      <a:pt x="787" y="314"/>
                    </a:lnTo>
                    <a:lnTo>
                      <a:pt x="792" y="311"/>
                    </a:lnTo>
                    <a:lnTo>
                      <a:pt x="850" y="303"/>
                    </a:lnTo>
                    <a:lnTo>
                      <a:pt x="858" y="303"/>
                    </a:lnTo>
                    <a:lnTo>
                      <a:pt x="868" y="305"/>
                    </a:lnTo>
                    <a:lnTo>
                      <a:pt x="872" y="305"/>
                    </a:lnTo>
                    <a:lnTo>
                      <a:pt x="875" y="307"/>
                    </a:lnTo>
                    <a:lnTo>
                      <a:pt x="879" y="310"/>
                    </a:lnTo>
                    <a:lnTo>
                      <a:pt x="881" y="313"/>
                    </a:lnTo>
                    <a:lnTo>
                      <a:pt x="885" y="319"/>
                    </a:lnTo>
                    <a:lnTo>
                      <a:pt x="892" y="324"/>
                    </a:lnTo>
                    <a:lnTo>
                      <a:pt x="894" y="324"/>
                    </a:lnTo>
                    <a:lnTo>
                      <a:pt x="907" y="326"/>
                    </a:lnTo>
                    <a:lnTo>
                      <a:pt x="910" y="325"/>
                    </a:lnTo>
                    <a:lnTo>
                      <a:pt x="914" y="322"/>
                    </a:lnTo>
                    <a:lnTo>
                      <a:pt x="934" y="307"/>
                    </a:lnTo>
                    <a:lnTo>
                      <a:pt x="952" y="285"/>
                    </a:lnTo>
                    <a:lnTo>
                      <a:pt x="953" y="283"/>
                    </a:lnTo>
                    <a:lnTo>
                      <a:pt x="953" y="278"/>
                    </a:lnTo>
                    <a:lnTo>
                      <a:pt x="952" y="273"/>
                    </a:lnTo>
                    <a:lnTo>
                      <a:pt x="951" y="272"/>
                    </a:lnTo>
                    <a:lnTo>
                      <a:pt x="947" y="268"/>
                    </a:lnTo>
                    <a:lnTo>
                      <a:pt x="948" y="263"/>
                    </a:lnTo>
                    <a:lnTo>
                      <a:pt x="950" y="254"/>
                    </a:lnTo>
                    <a:lnTo>
                      <a:pt x="952" y="242"/>
                    </a:lnTo>
                    <a:lnTo>
                      <a:pt x="955" y="228"/>
                    </a:lnTo>
                    <a:lnTo>
                      <a:pt x="960" y="222"/>
                    </a:lnTo>
                    <a:lnTo>
                      <a:pt x="965" y="213"/>
                    </a:lnTo>
                    <a:lnTo>
                      <a:pt x="1022" y="176"/>
                    </a:lnTo>
                    <a:lnTo>
                      <a:pt x="1054" y="156"/>
                    </a:lnTo>
                    <a:lnTo>
                      <a:pt x="1051" y="131"/>
                    </a:lnTo>
                    <a:lnTo>
                      <a:pt x="1036" y="118"/>
                    </a:lnTo>
                    <a:close/>
                  </a:path>
                </a:pathLst>
              </a:custGeom>
              <a:solidFill>
                <a:srgbClr val="FF714F"/>
              </a:solidFill>
              <a:ln w="9525">
                <a:solidFill>
                  <a:schemeClr val="bg1"/>
                </a:solidFill>
                <a:round/>
                <a:headEnd/>
                <a:tailEnd/>
              </a:ln>
            </p:spPr>
            <p:txBody>
              <a:bodyPr/>
              <a:lstStyle/>
              <a:p>
                <a:endParaRPr lang="en-US"/>
              </a:p>
            </p:txBody>
          </p:sp>
          <p:sp>
            <p:nvSpPr>
              <p:cNvPr id="310" name="Freeform 114"/>
              <p:cNvSpPr>
                <a:spLocks/>
              </p:cNvSpPr>
              <p:nvPr/>
            </p:nvSpPr>
            <p:spPr bwMode="auto">
              <a:xfrm>
                <a:off x="4098925" y="3697288"/>
                <a:ext cx="585788" cy="539750"/>
              </a:xfrm>
              <a:custGeom>
                <a:avLst/>
                <a:gdLst>
                  <a:gd name="T0" fmla="*/ 2147483647 w 1952"/>
                  <a:gd name="T1" fmla="*/ 2147483647 h 1814"/>
                  <a:gd name="T2" fmla="*/ 2147483647 w 1952"/>
                  <a:gd name="T3" fmla="*/ 2147483647 h 1814"/>
                  <a:gd name="T4" fmla="*/ 2147483647 w 1952"/>
                  <a:gd name="T5" fmla="*/ 2147483647 h 1814"/>
                  <a:gd name="T6" fmla="*/ 2147483647 w 1952"/>
                  <a:gd name="T7" fmla="*/ 2147483647 h 1814"/>
                  <a:gd name="T8" fmla="*/ 2147483647 w 1952"/>
                  <a:gd name="T9" fmla="*/ 2147483647 h 1814"/>
                  <a:gd name="T10" fmla="*/ 2147483647 w 1952"/>
                  <a:gd name="T11" fmla="*/ 2147483647 h 1814"/>
                  <a:gd name="T12" fmla="*/ 2147483647 w 1952"/>
                  <a:gd name="T13" fmla="*/ 2147483647 h 1814"/>
                  <a:gd name="T14" fmla="*/ 2147483647 w 1952"/>
                  <a:gd name="T15" fmla="*/ 2147483647 h 1814"/>
                  <a:gd name="T16" fmla="*/ 2147483647 w 1952"/>
                  <a:gd name="T17" fmla="*/ 2147483647 h 1814"/>
                  <a:gd name="T18" fmla="*/ 2147483647 w 1952"/>
                  <a:gd name="T19" fmla="*/ 2147483647 h 1814"/>
                  <a:gd name="T20" fmla="*/ 2147483647 w 1952"/>
                  <a:gd name="T21" fmla="*/ 2147483647 h 1814"/>
                  <a:gd name="T22" fmla="*/ 2147483647 w 1952"/>
                  <a:gd name="T23" fmla="*/ 2147483647 h 1814"/>
                  <a:gd name="T24" fmla="*/ 2147483647 w 1952"/>
                  <a:gd name="T25" fmla="*/ 2147483647 h 1814"/>
                  <a:gd name="T26" fmla="*/ 2147483647 w 1952"/>
                  <a:gd name="T27" fmla="*/ 2147483647 h 1814"/>
                  <a:gd name="T28" fmla="*/ 2147483647 w 1952"/>
                  <a:gd name="T29" fmla="*/ 2147483647 h 1814"/>
                  <a:gd name="T30" fmla="*/ 2147483647 w 1952"/>
                  <a:gd name="T31" fmla="*/ 2147483647 h 1814"/>
                  <a:gd name="T32" fmla="*/ 2147483647 w 1952"/>
                  <a:gd name="T33" fmla="*/ 2147483647 h 1814"/>
                  <a:gd name="T34" fmla="*/ 2147483647 w 1952"/>
                  <a:gd name="T35" fmla="*/ 2147483647 h 1814"/>
                  <a:gd name="T36" fmla="*/ 2147483647 w 1952"/>
                  <a:gd name="T37" fmla="*/ 2147483647 h 1814"/>
                  <a:gd name="T38" fmla="*/ 2147483647 w 1952"/>
                  <a:gd name="T39" fmla="*/ 2147483647 h 1814"/>
                  <a:gd name="T40" fmla="*/ 2147483647 w 1952"/>
                  <a:gd name="T41" fmla="*/ 2147483647 h 1814"/>
                  <a:gd name="T42" fmla="*/ 2147483647 w 1952"/>
                  <a:gd name="T43" fmla="*/ 2147483647 h 1814"/>
                  <a:gd name="T44" fmla="*/ 2147483647 w 1952"/>
                  <a:gd name="T45" fmla="*/ 2147483647 h 1814"/>
                  <a:gd name="T46" fmla="*/ 2147483647 w 1952"/>
                  <a:gd name="T47" fmla="*/ 2147483647 h 1814"/>
                  <a:gd name="T48" fmla="*/ 2147483647 w 1952"/>
                  <a:gd name="T49" fmla="*/ 2147483647 h 1814"/>
                  <a:gd name="T50" fmla="*/ 2147483647 w 1952"/>
                  <a:gd name="T51" fmla="*/ 2147483647 h 1814"/>
                  <a:gd name="T52" fmla="*/ 2147483647 w 1952"/>
                  <a:gd name="T53" fmla="*/ 2147483647 h 1814"/>
                  <a:gd name="T54" fmla="*/ 2147483647 w 1952"/>
                  <a:gd name="T55" fmla="*/ 2147483647 h 1814"/>
                  <a:gd name="T56" fmla="*/ 2147483647 w 1952"/>
                  <a:gd name="T57" fmla="*/ 2147483647 h 1814"/>
                  <a:gd name="T58" fmla="*/ 2147483647 w 1952"/>
                  <a:gd name="T59" fmla="*/ 2147483647 h 1814"/>
                  <a:gd name="T60" fmla="*/ 2147483647 w 1952"/>
                  <a:gd name="T61" fmla="*/ 2147483647 h 1814"/>
                  <a:gd name="T62" fmla="*/ 2147483647 w 1952"/>
                  <a:gd name="T63" fmla="*/ 2147483647 h 1814"/>
                  <a:gd name="T64" fmla="*/ 2147483647 w 1952"/>
                  <a:gd name="T65" fmla="*/ 2147483647 h 1814"/>
                  <a:gd name="T66" fmla="*/ 2147483647 w 1952"/>
                  <a:gd name="T67" fmla="*/ 2147483647 h 1814"/>
                  <a:gd name="T68" fmla="*/ 2147483647 w 1952"/>
                  <a:gd name="T69" fmla="*/ 2147483647 h 1814"/>
                  <a:gd name="T70" fmla="*/ 2147483647 w 1952"/>
                  <a:gd name="T71" fmla="*/ 2147483647 h 1814"/>
                  <a:gd name="T72" fmla="*/ 2147483647 w 1952"/>
                  <a:gd name="T73" fmla="*/ 2147483647 h 1814"/>
                  <a:gd name="T74" fmla="*/ 2147483647 w 1952"/>
                  <a:gd name="T75" fmla="*/ 2147483647 h 1814"/>
                  <a:gd name="T76" fmla="*/ 2147483647 w 1952"/>
                  <a:gd name="T77" fmla="*/ 2147483647 h 1814"/>
                  <a:gd name="T78" fmla="*/ 2147483647 w 1952"/>
                  <a:gd name="T79" fmla="*/ 2147483647 h 1814"/>
                  <a:gd name="T80" fmla="*/ 2147483647 w 1952"/>
                  <a:gd name="T81" fmla="*/ 2147483647 h 1814"/>
                  <a:gd name="T82" fmla="*/ 2147483647 w 1952"/>
                  <a:gd name="T83" fmla="*/ 2147483647 h 1814"/>
                  <a:gd name="T84" fmla="*/ 2147483647 w 1952"/>
                  <a:gd name="T85" fmla="*/ 2147483647 h 1814"/>
                  <a:gd name="T86" fmla="*/ 2147483647 w 1952"/>
                  <a:gd name="T87" fmla="*/ 2147483647 h 1814"/>
                  <a:gd name="T88" fmla="*/ 2147483647 w 1952"/>
                  <a:gd name="T89" fmla="*/ 2147483647 h 1814"/>
                  <a:gd name="T90" fmla="*/ 2147483647 w 1952"/>
                  <a:gd name="T91" fmla="*/ 2147483647 h 1814"/>
                  <a:gd name="T92" fmla="*/ 2147483647 w 1952"/>
                  <a:gd name="T93" fmla="*/ 2147483647 h 1814"/>
                  <a:gd name="T94" fmla="*/ 2147483647 w 1952"/>
                  <a:gd name="T95" fmla="*/ 2147483647 h 1814"/>
                  <a:gd name="T96" fmla="*/ 2147483647 w 1952"/>
                  <a:gd name="T97" fmla="*/ 2147483647 h 1814"/>
                  <a:gd name="T98" fmla="*/ 2147483647 w 1952"/>
                  <a:gd name="T99" fmla="*/ 2147483647 h 1814"/>
                  <a:gd name="T100" fmla="*/ 2147483647 w 1952"/>
                  <a:gd name="T101" fmla="*/ 2147483647 h 1814"/>
                  <a:gd name="T102" fmla="*/ 2147483647 w 1952"/>
                  <a:gd name="T103" fmla="*/ 2147483647 h 1814"/>
                  <a:gd name="T104" fmla="*/ 2147483647 w 1952"/>
                  <a:gd name="T105" fmla="*/ 2147483647 h 1814"/>
                  <a:gd name="T106" fmla="*/ 2147483647 w 1952"/>
                  <a:gd name="T107" fmla="*/ 2147483647 h 1814"/>
                  <a:gd name="T108" fmla="*/ 2147483647 w 1952"/>
                  <a:gd name="T109" fmla="*/ 2147483647 h 1814"/>
                  <a:gd name="T110" fmla="*/ 2147483647 w 1952"/>
                  <a:gd name="T111" fmla="*/ 2147483647 h 1814"/>
                  <a:gd name="T112" fmla="*/ 2147483647 w 1952"/>
                  <a:gd name="T113" fmla="*/ 2147483647 h 1814"/>
                  <a:gd name="T114" fmla="*/ 2147483647 w 1952"/>
                  <a:gd name="T115" fmla="*/ 2147483647 h 1814"/>
                  <a:gd name="T116" fmla="*/ 2147483647 w 1952"/>
                  <a:gd name="T117" fmla="*/ 2147483647 h 1814"/>
                  <a:gd name="T118" fmla="*/ 2147483647 w 1952"/>
                  <a:gd name="T119" fmla="*/ 2147483647 h 1814"/>
                  <a:gd name="T120" fmla="*/ 2147483647 w 1952"/>
                  <a:gd name="T121" fmla="*/ 2147483647 h 18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52"/>
                  <a:gd name="T184" fmla="*/ 0 h 1814"/>
                  <a:gd name="T185" fmla="*/ 1952 w 1952"/>
                  <a:gd name="T186" fmla="*/ 1814 h 18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52" h="1814">
                    <a:moveTo>
                      <a:pt x="935" y="6"/>
                    </a:moveTo>
                    <a:lnTo>
                      <a:pt x="926" y="0"/>
                    </a:lnTo>
                    <a:lnTo>
                      <a:pt x="917" y="3"/>
                    </a:lnTo>
                    <a:lnTo>
                      <a:pt x="912" y="9"/>
                    </a:lnTo>
                    <a:lnTo>
                      <a:pt x="905" y="8"/>
                    </a:lnTo>
                    <a:lnTo>
                      <a:pt x="903" y="9"/>
                    </a:lnTo>
                    <a:lnTo>
                      <a:pt x="898" y="10"/>
                    </a:lnTo>
                    <a:lnTo>
                      <a:pt x="889" y="17"/>
                    </a:lnTo>
                    <a:lnTo>
                      <a:pt x="884" y="32"/>
                    </a:lnTo>
                    <a:lnTo>
                      <a:pt x="880" y="37"/>
                    </a:lnTo>
                    <a:lnTo>
                      <a:pt x="876" y="37"/>
                    </a:lnTo>
                    <a:lnTo>
                      <a:pt x="873" y="35"/>
                    </a:lnTo>
                    <a:lnTo>
                      <a:pt x="869" y="35"/>
                    </a:lnTo>
                    <a:lnTo>
                      <a:pt x="864" y="39"/>
                    </a:lnTo>
                    <a:lnTo>
                      <a:pt x="855" y="39"/>
                    </a:lnTo>
                    <a:lnTo>
                      <a:pt x="845" y="41"/>
                    </a:lnTo>
                    <a:lnTo>
                      <a:pt x="836" y="44"/>
                    </a:lnTo>
                    <a:lnTo>
                      <a:pt x="828" y="47"/>
                    </a:lnTo>
                    <a:lnTo>
                      <a:pt x="824" y="45"/>
                    </a:lnTo>
                    <a:lnTo>
                      <a:pt x="818" y="39"/>
                    </a:lnTo>
                    <a:lnTo>
                      <a:pt x="813" y="48"/>
                    </a:lnTo>
                    <a:lnTo>
                      <a:pt x="802" y="52"/>
                    </a:lnTo>
                    <a:lnTo>
                      <a:pt x="800" y="55"/>
                    </a:lnTo>
                    <a:lnTo>
                      <a:pt x="800" y="59"/>
                    </a:lnTo>
                    <a:lnTo>
                      <a:pt x="802" y="68"/>
                    </a:lnTo>
                    <a:lnTo>
                      <a:pt x="802" y="73"/>
                    </a:lnTo>
                    <a:lnTo>
                      <a:pt x="801" y="79"/>
                    </a:lnTo>
                    <a:lnTo>
                      <a:pt x="803" y="83"/>
                    </a:lnTo>
                    <a:lnTo>
                      <a:pt x="804" y="92"/>
                    </a:lnTo>
                    <a:lnTo>
                      <a:pt x="798" y="102"/>
                    </a:lnTo>
                    <a:lnTo>
                      <a:pt x="793" y="113"/>
                    </a:lnTo>
                    <a:lnTo>
                      <a:pt x="790" y="123"/>
                    </a:lnTo>
                    <a:lnTo>
                      <a:pt x="786" y="135"/>
                    </a:lnTo>
                    <a:lnTo>
                      <a:pt x="778" y="136"/>
                    </a:lnTo>
                    <a:lnTo>
                      <a:pt x="777" y="138"/>
                    </a:lnTo>
                    <a:lnTo>
                      <a:pt x="780" y="144"/>
                    </a:lnTo>
                    <a:lnTo>
                      <a:pt x="782" y="162"/>
                    </a:lnTo>
                    <a:lnTo>
                      <a:pt x="774" y="162"/>
                    </a:lnTo>
                    <a:lnTo>
                      <a:pt x="770" y="161"/>
                    </a:lnTo>
                    <a:lnTo>
                      <a:pt x="768" y="164"/>
                    </a:lnTo>
                    <a:lnTo>
                      <a:pt x="768" y="169"/>
                    </a:lnTo>
                    <a:lnTo>
                      <a:pt x="766" y="174"/>
                    </a:lnTo>
                    <a:lnTo>
                      <a:pt x="766" y="177"/>
                    </a:lnTo>
                    <a:lnTo>
                      <a:pt x="771" y="182"/>
                    </a:lnTo>
                    <a:lnTo>
                      <a:pt x="781" y="182"/>
                    </a:lnTo>
                    <a:lnTo>
                      <a:pt x="783" y="183"/>
                    </a:lnTo>
                    <a:lnTo>
                      <a:pt x="782" y="187"/>
                    </a:lnTo>
                    <a:lnTo>
                      <a:pt x="778" y="196"/>
                    </a:lnTo>
                    <a:lnTo>
                      <a:pt x="769" y="203"/>
                    </a:lnTo>
                    <a:lnTo>
                      <a:pt x="758" y="208"/>
                    </a:lnTo>
                    <a:lnTo>
                      <a:pt x="756" y="208"/>
                    </a:lnTo>
                    <a:lnTo>
                      <a:pt x="749" y="203"/>
                    </a:lnTo>
                    <a:lnTo>
                      <a:pt x="740" y="207"/>
                    </a:lnTo>
                    <a:lnTo>
                      <a:pt x="734" y="205"/>
                    </a:lnTo>
                    <a:lnTo>
                      <a:pt x="729" y="199"/>
                    </a:lnTo>
                    <a:lnTo>
                      <a:pt x="726" y="198"/>
                    </a:lnTo>
                    <a:lnTo>
                      <a:pt x="719" y="198"/>
                    </a:lnTo>
                    <a:lnTo>
                      <a:pt x="714" y="203"/>
                    </a:lnTo>
                    <a:lnTo>
                      <a:pt x="709" y="199"/>
                    </a:lnTo>
                    <a:lnTo>
                      <a:pt x="701" y="200"/>
                    </a:lnTo>
                    <a:lnTo>
                      <a:pt x="701" y="207"/>
                    </a:lnTo>
                    <a:lnTo>
                      <a:pt x="699" y="210"/>
                    </a:lnTo>
                    <a:lnTo>
                      <a:pt x="696" y="213"/>
                    </a:lnTo>
                    <a:lnTo>
                      <a:pt x="696" y="218"/>
                    </a:lnTo>
                    <a:lnTo>
                      <a:pt x="687" y="218"/>
                    </a:lnTo>
                    <a:lnTo>
                      <a:pt x="684" y="221"/>
                    </a:lnTo>
                    <a:lnTo>
                      <a:pt x="683" y="225"/>
                    </a:lnTo>
                    <a:lnTo>
                      <a:pt x="682" y="230"/>
                    </a:lnTo>
                    <a:lnTo>
                      <a:pt x="684" y="234"/>
                    </a:lnTo>
                    <a:lnTo>
                      <a:pt x="685" y="238"/>
                    </a:lnTo>
                    <a:lnTo>
                      <a:pt x="685" y="241"/>
                    </a:lnTo>
                    <a:lnTo>
                      <a:pt x="683" y="244"/>
                    </a:lnTo>
                    <a:lnTo>
                      <a:pt x="677" y="247"/>
                    </a:lnTo>
                    <a:lnTo>
                      <a:pt x="675" y="255"/>
                    </a:lnTo>
                    <a:lnTo>
                      <a:pt x="675" y="258"/>
                    </a:lnTo>
                    <a:lnTo>
                      <a:pt x="676" y="262"/>
                    </a:lnTo>
                    <a:lnTo>
                      <a:pt x="677" y="269"/>
                    </a:lnTo>
                    <a:lnTo>
                      <a:pt x="679" y="272"/>
                    </a:lnTo>
                    <a:lnTo>
                      <a:pt x="679" y="278"/>
                    </a:lnTo>
                    <a:lnTo>
                      <a:pt x="684" y="286"/>
                    </a:lnTo>
                    <a:lnTo>
                      <a:pt x="684" y="288"/>
                    </a:lnTo>
                    <a:lnTo>
                      <a:pt x="683" y="292"/>
                    </a:lnTo>
                    <a:lnTo>
                      <a:pt x="683" y="297"/>
                    </a:lnTo>
                    <a:lnTo>
                      <a:pt x="679" y="302"/>
                    </a:lnTo>
                    <a:lnTo>
                      <a:pt x="677" y="306"/>
                    </a:lnTo>
                    <a:lnTo>
                      <a:pt x="675" y="313"/>
                    </a:lnTo>
                    <a:lnTo>
                      <a:pt x="676" y="322"/>
                    </a:lnTo>
                    <a:lnTo>
                      <a:pt x="674" y="326"/>
                    </a:lnTo>
                    <a:lnTo>
                      <a:pt x="666" y="331"/>
                    </a:lnTo>
                    <a:lnTo>
                      <a:pt x="658" y="332"/>
                    </a:lnTo>
                    <a:lnTo>
                      <a:pt x="656" y="331"/>
                    </a:lnTo>
                    <a:lnTo>
                      <a:pt x="653" y="331"/>
                    </a:lnTo>
                    <a:lnTo>
                      <a:pt x="639" y="331"/>
                    </a:lnTo>
                    <a:lnTo>
                      <a:pt x="634" y="335"/>
                    </a:lnTo>
                    <a:lnTo>
                      <a:pt x="631" y="341"/>
                    </a:lnTo>
                    <a:lnTo>
                      <a:pt x="624" y="340"/>
                    </a:lnTo>
                    <a:lnTo>
                      <a:pt x="618" y="344"/>
                    </a:lnTo>
                    <a:lnTo>
                      <a:pt x="615" y="345"/>
                    </a:lnTo>
                    <a:lnTo>
                      <a:pt x="610" y="352"/>
                    </a:lnTo>
                    <a:lnTo>
                      <a:pt x="599" y="351"/>
                    </a:lnTo>
                    <a:lnTo>
                      <a:pt x="599" y="344"/>
                    </a:lnTo>
                    <a:lnTo>
                      <a:pt x="601" y="340"/>
                    </a:lnTo>
                    <a:lnTo>
                      <a:pt x="602" y="329"/>
                    </a:lnTo>
                    <a:lnTo>
                      <a:pt x="597" y="320"/>
                    </a:lnTo>
                    <a:lnTo>
                      <a:pt x="585" y="311"/>
                    </a:lnTo>
                    <a:lnTo>
                      <a:pt x="584" y="307"/>
                    </a:lnTo>
                    <a:lnTo>
                      <a:pt x="585" y="303"/>
                    </a:lnTo>
                    <a:lnTo>
                      <a:pt x="587" y="301"/>
                    </a:lnTo>
                    <a:lnTo>
                      <a:pt x="593" y="300"/>
                    </a:lnTo>
                    <a:lnTo>
                      <a:pt x="595" y="298"/>
                    </a:lnTo>
                    <a:lnTo>
                      <a:pt x="596" y="285"/>
                    </a:lnTo>
                    <a:lnTo>
                      <a:pt x="593" y="282"/>
                    </a:lnTo>
                    <a:lnTo>
                      <a:pt x="583" y="283"/>
                    </a:lnTo>
                    <a:lnTo>
                      <a:pt x="580" y="281"/>
                    </a:lnTo>
                    <a:lnTo>
                      <a:pt x="576" y="279"/>
                    </a:lnTo>
                    <a:lnTo>
                      <a:pt x="565" y="280"/>
                    </a:lnTo>
                    <a:lnTo>
                      <a:pt x="563" y="279"/>
                    </a:lnTo>
                    <a:lnTo>
                      <a:pt x="563" y="277"/>
                    </a:lnTo>
                    <a:lnTo>
                      <a:pt x="565" y="268"/>
                    </a:lnTo>
                    <a:lnTo>
                      <a:pt x="573" y="259"/>
                    </a:lnTo>
                    <a:lnTo>
                      <a:pt x="573" y="257"/>
                    </a:lnTo>
                    <a:lnTo>
                      <a:pt x="571" y="252"/>
                    </a:lnTo>
                    <a:lnTo>
                      <a:pt x="568" y="249"/>
                    </a:lnTo>
                    <a:lnTo>
                      <a:pt x="566" y="244"/>
                    </a:lnTo>
                    <a:lnTo>
                      <a:pt x="564" y="240"/>
                    </a:lnTo>
                    <a:lnTo>
                      <a:pt x="551" y="241"/>
                    </a:lnTo>
                    <a:lnTo>
                      <a:pt x="545" y="239"/>
                    </a:lnTo>
                    <a:lnTo>
                      <a:pt x="541" y="242"/>
                    </a:lnTo>
                    <a:lnTo>
                      <a:pt x="535" y="242"/>
                    </a:lnTo>
                    <a:lnTo>
                      <a:pt x="529" y="238"/>
                    </a:lnTo>
                    <a:lnTo>
                      <a:pt x="523" y="235"/>
                    </a:lnTo>
                    <a:lnTo>
                      <a:pt x="515" y="236"/>
                    </a:lnTo>
                    <a:lnTo>
                      <a:pt x="512" y="237"/>
                    </a:lnTo>
                    <a:lnTo>
                      <a:pt x="508" y="237"/>
                    </a:lnTo>
                    <a:lnTo>
                      <a:pt x="506" y="237"/>
                    </a:lnTo>
                    <a:lnTo>
                      <a:pt x="502" y="240"/>
                    </a:lnTo>
                    <a:lnTo>
                      <a:pt x="502" y="249"/>
                    </a:lnTo>
                    <a:lnTo>
                      <a:pt x="498" y="249"/>
                    </a:lnTo>
                    <a:lnTo>
                      <a:pt x="494" y="251"/>
                    </a:lnTo>
                    <a:lnTo>
                      <a:pt x="490" y="251"/>
                    </a:lnTo>
                    <a:lnTo>
                      <a:pt x="484" y="249"/>
                    </a:lnTo>
                    <a:lnTo>
                      <a:pt x="475" y="250"/>
                    </a:lnTo>
                    <a:lnTo>
                      <a:pt x="472" y="255"/>
                    </a:lnTo>
                    <a:lnTo>
                      <a:pt x="470" y="259"/>
                    </a:lnTo>
                    <a:lnTo>
                      <a:pt x="469" y="269"/>
                    </a:lnTo>
                    <a:lnTo>
                      <a:pt x="469" y="292"/>
                    </a:lnTo>
                    <a:lnTo>
                      <a:pt x="469" y="298"/>
                    </a:lnTo>
                    <a:lnTo>
                      <a:pt x="471" y="307"/>
                    </a:lnTo>
                    <a:lnTo>
                      <a:pt x="470" y="309"/>
                    </a:lnTo>
                    <a:lnTo>
                      <a:pt x="463" y="307"/>
                    </a:lnTo>
                    <a:lnTo>
                      <a:pt x="454" y="298"/>
                    </a:lnTo>
                    <a:lnTo>
                      <a:pt x="449" y="297"/>
                    </a:lnTo>
                    <a:lnTo>
                      <a:pt x="437" y="301"/>
                    </a:lnTo>
                    <a:lnTo>
                      <a:pt x="435" y="302"/>
                    </a:lnTo>
                    <a:lnTo>
                      <a:pt x="432" y="309"/>
                    </a:lnTo>
                    <a:lnTo>
                      <a:pt x="432" y="312"/>
                    </a:lnTo>
                    <a:lnTo>
                      <a:pt x="430" y="316"/>
                    </a:lnTo>
                    <a:lnTo>
                      <a:pt x="423" y="322"/>
                    </a:lnTo>
                    <a:lnTo>
                      <a:pt x="414" y="327"/>
                    </a:lnTo>
                    <a:lnTo>
                      <a:pt x="410" y="332"/>
                    </a:lnTo>
                    <a:lnTo>
                      <a:pt x="403" y="338"/>
                    </a:lnTo>
                    <a:lnTo>
                      <a:pt x="395" y="334"/>
                    </a:lnTo>
                    <a:lnTo>
                      <a:pt x="388" y="334"/>
                    </a:lnTo>
                    <a:lnTo>
                      <a:pt x="385" y="333"/>
                    </a:lnTo>
                    <a:lnTo>
                      <a:pt x="375" y="333"/>
                    </a:lnTo>
                    <a:lnTo>
                      <a:pt x="372" y="330"/>
                    </a:lnTo>
                    <a:lnTo>
                      <a:pt x="368" y="329"/>
                    </a:lnTo>
                    <a:lnTo>
                      <a:pt x="365" y="327"/>
                    </a:lnTo>
                    <a:lnTo>
                      <a:pt x="356" y="316"/>
                    </a:lnTo>
                    <a:lnTo>
                      <a:pt x="348" y="311"/>
                    </a:lnTo>
                    <a:lnTo>
                      <a:pt x="344" y="304"/>
                    </a:lnTo>
                    <a:lnTo>
                      <a:pt x="344" y="295"/>
                    </a:lnTo>
                    <a:lnTo>
                      <a:pt x="338" y="290"/>
                    </a:lnTo>
                    <a:lnTo>
                      <a:pt x="335" y="290"/>
                    </a:lnTo>
                    <a:lnTo>
                      <a:pt x="331" y="288"/>
                    </a:lnTo>
                    <a:lnTo>
                      <a:pt x="330" y="289"/>
                    </a:lnTo>
                    <a:lnTo>
                      <a:pt x="328" y="289"/>
                    </a:lnTo>
                    <a:lnTo>
                      <a:pt x="327" y="291"/>
                    </a:lnTo>
                    <a:lnTo>
                      <a:pt x="330" y="293"/>
                    </a:lnTo>
                    <a:lnTo>
                      <a:pt x="326" y="298"/>
                    </a:lnTo>
                    <a:lnTo>
                      <a:pt x="325" y="298"/>
                    </a:lnTo>
                    <a:lnTo>
                      <a:pt x="326" y="300"/>
                    </a:lnTo>
                    <a:lnTo>
                      <a:pt x="326" y="301"/>
                    </a:lnTo>
                    <a:lnTo>
                      <a:pt x="324" y="301"/>
                    </a:lnTo>
                    <a:lnTo>
                      <a:pt x="322" y="303"/>
                    </a:lnTo>
                    <a:lnTo>
                      <a:pt x="318" y="303"/>
                    </a:lnTo>
                    <a:lnTo>
                      <a:pt x="317" y="306"/>
                    </a:lnTo>
                    <a:lnTo>
                      <a:pt x="314" y="306"/>
                    </a:lnTo>
                    <a:lnTo>
                      <a:pt x="313" y="307"/>
                    </a:lnTo>
                    <a:lnTo>
                      <a:pt x="310" y="310"/>
                    </a:lnTo>
                    <a:lnTo>
                      <a:pt x="310" y="312"/>
                    </a:lnTo>
                    <a:lnTo>
                      <a:pt x="311" y="316"/>
                    </a:lnTo>
                    <a:lnTo>
                      <a:pt x="313" y="314"/>
                    </a:lnTo>
                    <a:lnTo>
                      <a:pt x="316" y="318"/>
                    </a:lnTo>
                    <a:lnTo>
                      <a:pt x="317" y="320"/>
                    </a:lnTo>
                    <a:lnTo>
                      <a:pt x="313" y="332"/>
                    </a:lnTo>
                    <a:lnTo>
                      <a:pt x="311" y="337"/>
                    </a:lnTo>
                    <a:lnTo>
                      <a:pt x="305" y="339"/>
                    </a:lnTo>
                    <a:lnTo>
                      <a:pt x="305" y="340"/>
                    </a:lnTo>
                    <a:lnTo>
                      <a:pt x="297" y="345"/>
                    </a:lnTo>
                    <a:lnTo>
                      <a:pt x="297" y="350"/>
                    </a:lnTo>
                    <a:lnTo>
                      <a:pt x="294" y="351"/>
                    </a:lnTo>
                    <a:lnTo>
                      <a:pt x="292" y="350"/>
                    </a:lnTo>
                    <a:lnTo>
                      <a:pt x="289" y="350"/>
                    </a:lnTo>
                    <a:lnTo>
                      <a:pt x="286" y="352"/>
                    </a:lnTo>
                    <a:lnTo>
                      <a:pt x="282" y="351"/>
                    </a:lnTo>
                    <a:lnTo>
                      <a:pt x="280" y="351"/>
                    </a:lnTo>
                    <a:lnTo>
                      <a:pt x="275" y="347"/>
                    </a:lnTo>
                    <a:lnTo>
                      <a:pt x="272" y="345"/>
                    </a:lnTo>
                    <a:lnTo>
                      <a:pt x="270" y="342"/>
                    </a:lnTo>
                    <a:lnTo>
                      <a:pt x="270" y="338"/>
                    </a:lnTo>
                    <a:lnTo>
                      <a:pt x="270" y="328"/>
                    </a:lnTo>
                    <a:lnTo>
                      <a:pt x="266" y="326"/>
                    </a:lnTo>
                    <a:lnTo>
                      <a:pt x="263" y="322"/>
                    </a:lnTo>
                    <a:lnTo>
                      <a:pt x="262" y="317"/>
                    </a:lnTo>
                    <a:lnTo>
                      <a:pt x="262" y="314"/>
                    </a:lnTo>
                    <a:lnTo>
                      <a:pt x="263" y="314"/>
                    </a:lnTo>
                    <a:lnTo>
                      <a:pt x="264" y="313"/>
                    </a:lnTo>
                    <a:lnTo>
                      <a:pt x="262" y="307"/>
                    </a:lnTo>
                    <a:lnTo>
                      <a:pt x="262" y="303"/>
                    </a:lnTo>
                    <a:lnTo>
                      <a:pt x="258" y="292"/>
                    </a:lnTo>
                    <a:lnTo>
                      <a:pt x="251" y="278"/>
                    </a:lnTo>
                    <a:lnTo>
                      <a:pt x="245" y="275"/>
                    </a:lnTo>
                    <a:lnTo>
                      <a:pt x="235" y="275"/>
                    </a:lnTo>
                    <a:lnTo>
                      <a:pt x="232" y="271"/>
                    </a:lnTo>
                    <a:lnTo>
                      <a:pt x="229" y="265"/>
                    </a:lnTo>
                    <a:lnTo>
                      <a:pt x="232" y="257"/>
                    </a:lnTo>
                    <a:lnTo>
                      <a:pt x="232" y="250"/>
                    </a:lnTo>
                    <a:lnTo>
                      <a:pt x="234" y="247"/>
                    </a:lnTo>
                    <a:lnTo>
                      <a:pt x="235" y="245"/>
                    </a:lnTo>
                    <a:lnTo>
                      <a:pt x="233" y="240"/>
                    </a:lnTo>
                    <a:lnTo>
                      <a:pt x="229" y="238"/>
                    </a:lnTo>
                    <a:lnTo>
                      <a:pt x="227" y="228"/>
                    </a:lnTo>
                    <a:lnTo>
                      <a:pt x="223" y="226"/>
                    </a:lnTo>
                    <a:lnTo>
                      <a:pt x="222" y="220"/>
                    </a:lnTo>
                    <a:lnTo>
                      <a:pt x="220" y="215"/>
                    </a:lnTo>
                    <a:lnTo>
                      <a:pt x="201" y="202"/>
                    </a:lnTo>
                    <a:lnTo>
                      <a:pt x="196" y="185"/>
                    </a:lnTo>
                    <a:lnTo>
                      <a:pt x="193" y="183"/>
                    </a:lnTo>
                    <a:lnTo>
                      <a:pt x="191" y="181"/>
                    </a:lnTo>
                    <a:lnTo>
                      <a:pt x="189" y="175"/>
                    </a:lnTo>
                    <a:lnTo>
                      <a:pt x="186" y="173"/>
                    </a:lnTo>
                    <a:lnTo>
                      <a:pt x="182" y="172"/>
                    </a:lnTo>
                    <a:lnTo>
                      <a:pt x="176" y="171"/>
                    </a:lnTo>
                    <a:lnTo>
                      <a:pt x="161" y="162"/>
                    </a:lnTo>
                    <a:lnTo>
                      <a:pt x="149" y="155"/>
                    </a:lnTo>
                    <a:lnTo>
                      <a:pt x="148" y="157"/>
                    </a:lnTo>
                    <a:lnTo>
                      <a:pt x="138" y="157"/>
                    </a:lnTo>
                    <a:lnTo>
                      <a:pt x="133" y="154"/>
                    </a:lnTo>
                    <a:lnTo>
                      <a:pt x="130" y="154"/>
                    </a:lnTo>
                    <a:lnTo>
                      <a:pt x="128" y="158"/>
                    </a:lnTo>
                    <a:lnTo>
                      <a:pt x="128" y="163"/>
                    </a:lnTo>
                    <a:lnTo>
                      <a:pt x="126" y="165"/>
                    </a:lnTo>
                    <a:lnTo>
                      <a:pt x="124" y="165"/>
                    </a:lnTo>
                    <a:lnTo>
                      <a:pt x="118" y="162"/>
                    </a:lnTo>
                    <a:lnTo>
                      <a:pt x="113" y="162"/>
                    </a:lnTo>
                    <a:lnTo>
                      <a:pt x="110" y="162"/>
                    </a:lnTo>
                    <a:lnTo>
                      <a:pt x="104" y="157"/>
                    </a:lnTo>
                    <a:lnTo>
                      <a:pt x="78" y="161"/>
                    </a:lnTo>
                    <a:lnTo>
                      <a:pt x="73" y="166"/>
                    </a:lnTo>
                    <a:lnTo>
                      <a:pt x="67" y="169"/>
                    </a:lnTo>
                    <a:lnTo>
                      <a:pt x="61" y="171"/>
                    </a:lnTo>
                    <a:lnTo>
                      <a:pt x="56" y="173"/>
                    </a:lnTo>
                    <a:lnTo>
                      <a:pt x="45" y="174"/>
                    </a:lnTo>
                    <a:lnTo>
                      <a:pt x="36" y="178"/>
                    </a:lnTo>
                    <a:lnTo>
                      <a:pt x="25" y="177"/>
                    </a:lnTo>
                    <a:lnTo>
                      <a:pt x="23" y="175"/>
                    </a:lnTo>
                    <a:lnTo>
                      <a:pt x="21" y="177"/>
                    </a:lnTo>
                    <a:lnTo>
                      <a:pt x="18" y="181"/>
                    </a:lnTo>
                    <a:lnTo>
                      <a:pt x="15" y="193"/>
                    </a:lnTo>
                    <a:lnTo>
                      <a:pt x="14" y="200"/>
                    </a:lnTo>
                    <a:lnTo>
                      <a:pt x="12" y="206"/>
                    </a:lnTo>
                    <a:lnTo>
                      <a:pt x="12" y="218"/>
                    </a:lnTo>
                    <a:lnTo>
                      <a:pt x="11" y="224"/>
                    </a:lnTo>
                    <a:lnTo>
                      <a:pt x="11" y="241"/>
                    </a:lnTo>
                    <a:lnTo>
                      <a:pt x="9" y="244"/>
                    </a:lnTo>
                    <a:lnTo>
                      <a:pt x="3" y="244"/>
                    </a:lnTo>
                    <a:lnTo>
                      <a:pt x="0" y="249"/>
                    </a:lnTo>
                    <a:lnTo>
                      <a:pt x="1" y="257"/>
                    </a:lnTo>
                    <a:lnTo>
                      <a:pt x="4" y="259"/>
                    </a:lnTo>
                    <a:lnTo>
                      <a:pt x="9" y="260"/>
                    </a:lnTo>
                    <a:lnTo>
                      <a:pt x="10" y="264"/>
                    </a:lnTo>
                    <a:lnTo>
                      <a:pt x="10" y="268"/>
                    </a:lnTo>
                    <a:lnTo>
                      <a:pt x="5" y="275"/>
                    </a:lnTo>
                    <a:lnTo>
                      <a:pt x="5" y="280"/>
                    </a:lnTo>
                    <a:lnTo>
                      <a:pt x="3" y="289"/>
                    </a:lnTo>
                    <a:lnTo>
                      <a:pt x="3" y="290"/>
                    </a:lnTo>
                    <a:lnTo>
                      <a:pt x="6" y="295"/>
                    </a:lnTo>
                    <a:lnTo>
                      <a:pt x="11" y="293"/>
                    </a:lnTo>
                    <a:lnTo>
                      <a:pt x="14" y="289"/>
                    </a:lnTo>
                    <a:lnTo>
                      <a:pt x="20" y="287"/>
                    </a:lnTo>
                    <a:lnTo>
                      <a:pt x="24" y="289"/>
                    </a:lnTo>
                    <a:lnTo>
                      <a:pt x="25" y="296"/>
                    </a:lnTo>
                    <a:lnTo>
                      <a:pt x="26" y="299"/>
                    </a:lnTo>
                    <a:lnTo>
                      <a:pt x="35" y="302"/>
                    </a:lnTo>
                    <a:lnTo>
                      <a:pt x="37" y="300"/>
                    </a:lnTo>
                    <a:lnTo>
                      <a:pt x="40" y="301"/>
                    </a:lnTo>
                    <a:lnTo>
                      <a:pt x="41" y="307"/>
                    </a:lnTo>
                    <a:lnTo>
                      <a:pt x="44" y="311"/>
                    </a:lnTo>
                    <a:lnTo>
                      <a:pt x="45" y="321"/>
                    </a:lnTo>
                    <a:lnTo>
                      <a:pt x="48" y="323"/>
                    </a:lnTo>
                    <a:lnTo>
                      <a:pt x="58" y="330"/>
                    </a:lnTo>
                    <a:lnTo>
                      <a:pt x="65" y="331"/>
                    </a:lnTo>
                    <a:lnTo>
                      <a:pt x="73" y="339"/>
                    </a:lnTo>
                    <a:lnTo>
                      <a:pt x="78" y="343"/>
                    </a:lnTo>
                    <a:lnTo>
                      <a:pt x="79" y="345"/>
                    </a:lnTo>
                    <a:lnTo>
                      <a:pt x="78" y="345"/>
                    </a:lnTo>
                    <a:lnTo>
                      <a:pt x="76" y="348"/>
                    </a:lnTo>
                    <a:lnTo>
                      <a:pt x="74" y="353"/>
                    </a:lnTo>
                    <a:lnTo>
                      <a:pt x="76" y="353"/>
                    </a:lnTo>
                    <a:lnTo>
                      <a:pt x="92" y="352"/>
                    </a:lnTo>
                    <a:lnTo>
                      <a:pt x="95" y="357"/>
                    </a:lnTo>
                    <a:lnTo>
                      <a:pt x="116" y="353"/>
                    </a:lnTo>
                    <a:lnTo>
                      <a:pt x="120" y="355"/>
                    </a:lnTo>
                    <a:lnTo>
                      <a:pt x="123" y="353"/>
                    </a:lnTo>
                    <a:lnTo>
                      <a:pt x="126" y="353"/>
                    </a:lnTo>
                    <a:lnTo>
                      <a:pt x="131" y="358"/>
                    </a:lnTo>
                    <a:lnTo>
                      <a:pt x="137" y="361"/>
                    </a:lnTo>
                    <a:lnTo>
                      <a:pt x="147" y="376"/>
                    </a:lnTo>
                    <a:lnTo>
                      <a:pt x="154" y="380"/>
                    </a:lnTo>
                    <a:lnTo>
                      <a:pt x="156" y="380"/>
                    </a:lnTo>
                    <a:lnTo>
                      <a:pt x="158" y="384"/>
                    </a:lnTo>
                    <a:lnTo>
                      <a:pt x="162" y="388"/>
                    </a:lnTo>
                    <a:lnTo>
                      <a:pt x="172" y="388"/>
                    </a:lnTo>
                    <a:lnTo>
                      <a:pt x="180" y="381"/>
                    </a:lnTo>
                    <a:lnTo>
                      <a:pt x="190" y="379"/>
                    </a:lnTo>
                    <a:lnTo>
                      <a:pt x="206" y="384"/>
                    </a:lnTo>
                    <a:lnTo>
                      <a:pt x="208" y="388"/>
                    </a:lnTo>
                    <a:lnTo>
                      <a:pt x="206" y="392"/>
                    </a:lnTo>
                    <a:lnTo>
                      <a:pt x="207" y="395"/>
                    </a:lnTo>
                    <a:lnTo>
                      <a:pt x="210" y="397"/>
                    </a:lnTo>
                    <a:lnTo>
                      <a:pt x="211" y="400"/>
                    </a:lnTo>
                    <a:lnTo>
                      <a:pt x="212" y="406"/>
                    </a:lnTo>
                    <a:lnTo>
                      <a:pt x="208" y="415"/>
                    </a:lnTo>
                    <a:lnTo>
                      <a:pt x="212" y="420"/>
                    </a:lnTo>
                    <a:lnTo>
                      <a:pt x="213" y="422"/>
                    </a:lnTo>
                    <a:lnTo>
                      <a:pt x="210" y="426"/>
                    </a:lnTo>
                    <a:lnTo>
                      <a:pt x="211" y="432"/>
                    </a:lnTo>
                    <a:lnTo>
                      <a:pt x="225" y="441"/>
                    </a:lnTo>
                    <a:lnTo>
                      <a:pt x="229" y="441"/>
                    </a:lnTo>
                    <a:lnTo>
                      <a:pt x="233" y="445"/>
                    </a:lnTo>
                    <a:lnTo>
                      <a:pt x="238" y="444"/>
                    </a:lnTo>
                    <a:lnTo>
                      <a:pt x="240" y="446"/>
                    </a:lnTo>
                    <a:lnTo>
                      <a:pt x="238" y="454"/>
                    </a:lnTo>
                    <a:lnTo>
                      <a:pt x="238" y="458"/>
                    </a:lnTo>
                    <a:lnTo>
                      <a:pt x="233" y="465"/>
                    </a:lnTo>
                    <a:lnTo>
                      <a:pt x="232" y="474"/>
                    </a:lnTo>
                    <a:lnTo>
                      <a:pt x="240" y="482"/>
                    </a:lnTo>
                    <a:lnTo>
                      <a:pt x="244" y="482"/>
                    </a:lnTo>
                    <a:lnTo>
                      <a:pt x="248" y="486"/>
                    </a:lnTo>
                    <a:lnTo>
                      <a:pt x="254" y="486"/>
                    </a:lnTo>
                    <a:lnTo>
                      <a:pt x="263" y="494"/>
                    </a:lnTo>
                    <a:lnTo>
                      <a:pt x="266" y="494"/>
                    </a:lnTo>
                    <a:lnTo>
                      <a:pt x="268" y="497"/>
                    </a:lnTo>
                    <a:lnTo>
                      <a:pt x="269" y="504"/>
                    </a:lnTo>
                    <a:lnTo>
                      <a:pt x="272" y="504"/>
                    </a:lnTo>
                    <a:lnTo>
                      <a:pt x="280" y="510"/>
                    </a:lnTo>
                    <a:lnTo>
                      <a:pt x="291" y="516"/>
                    </a:lnTo>
                    <a:lnTo>
                      <a:pt x="314" y="514"/>
                    </a:lnTo>
                    <a:lnTo>
                      <a:pt x="318" y="509"/>
                    </a:lnTo>
                    <a:lnTo>
                      <a:pt x="325" y="513"/>
                    </a:lnTo>
                    <a:lnTo>
                      <a:pt x="328" y="514"/>
                    </a:lnTo>
                    <a:lnTo>
                      <a:pt x="331" y="508"/>
                    </a:lnTo>
                    <a:lnTo>
                      <a:pt x="336" y="504"/>
                    </a:lnTo>
                    <a:lnTo>
                      <a:pt x="343" y="503"/>
                    </a:lnTo>
                    <a:lnTo>
                      <a:pt x="349" y="508"/>
                    </a:lnTo>
                    <a:lnTo>
                      <a:pt x="351" y="515"/>
                    </a:lnTo>
                    <a:lnTo>
                      <a:pt x="353" y="516"/>
                    </a:lnTo>
                    <a:lnTo>
                      <a:pt x="358" y="520"/>
                    </a:lnTo>
                    <a:lnTo>
                      <a:pt x="361" y="528"/>
                    </a:lnTo>
                    <a:lnTo>
                      <a:pt x="373" y="527"/>
                    </a:lnTo>
                    <a:lnTo>
                      <a:pt x="385" y="517"/>
                    </a:lnTo>
                    <a:lnTo>
                      <a:pt x="390" y="516"/>
                    </a:lnTo>
                    <a:lnTo>
                      <a:pt x="394" y="510"/>
                    </a:lnTo>
                    <a:lnTo>
                      <a:pt x="397" y="509"/>
                    </a:lnTo>
                    <a:lnTo>
                      <a:pt x="399" y="513"/>
                    </a:lnTo>
                    <a:lnTo>
                      <a:pt x="403" y="515"/>
                    </a:lnTo>
                    <a:lnTo>
                      <a:pt x="406" y="519"/>
                    </a:lnTo>
                    <a:lnTo>
                      <a:pt x="408" y="528"/>
                    </a:lnTo>
                    <a:lnTo>
                      <a:pt x="414" y="534"/>
                    </a:lnTo>
                    <a:lnTo>
                      <a:pt x="417" y="540"/>
                    </a:lnTo>
                    <a:lnTo>
                      <a:pt x="421" y="540"/>
                    </a:lnTo>
                    <a:lnTo>
                      <a:pt x="424" y="537"/>
                    </a:lnTo>
                    <a:lnTo>
                      <a:pt x="429" y="535"/>
                    </a:lnTo>
                    <a:lnTo>
                      <a:pt x="432" y="531"/>
                    </a:lnTo>
                    <a:lnTo>
                      <a:pt x="431" y="523"/>
                    </a:lnTo>
                    <a:lnTo>
                      <a:pt x="432" y="521"/>
                    </a:lnTo>
                    <a:lnTo>
                      <a:pt x="436" y="523"/>
                    </a:lnTo>
                    <a:lnTo>
                      <a:pt x="449" y="535"/>
                    </a:lnTo>
                    <a:lnTo>
                      <a:pt x="449" y="539"/>
                    </a:lnTo>
                    <a:lnTo>
                      <a:pt x="449" y="545"/>
                    </a:lnTo>
                    <a:lnTo>
                      <a:pt x="449" y="549"/>
                    </a:lnTo>
                    <a:lnTo>
                      <a:pt x="452" y="554"/>
                    </a:lnTo>
                    <a:lnTo>
                      <a:pt x="454" y="560"/>
                    </a:lnTo>
                    <a:lnTo>
                      <a:pt x="458" y="566"/>
                    </a:lnTo>
                    <a:lnTo>
                      <a:pt x="463" y="579"/>
                    </a:lnTo>
                    <a:lnTo>
                      <a:pt x="469" y="581"/>
                    </a:lnTo>
                    <a:lnTo>
                      <a:pt x="471" y="580"/>
                    </a:lnTo>
                    <a:lnTo>
                      <a:pt x="478" y="576"/>
                    </a:lnTo>
                    <a:lnTo>
                      <a:pt x="480" y="576"/>
                    </a:lnTo>
                    <a:lnTo>
                      <a:pt x="482" y="578"/>
                    </a:lnTo>
                    <a:lnTo>
                      <a:pt x="483" y="588"/>
                    </a:lnTo>
                    <a:lnTo>
                      <a:pt x="482" y="593"/>
                    </a:lnTo>
                    <a:lnTo>
                      <a:pt x="483" y="617"/>
                    </a:lnTo>
                    <a:lnTo>
                      <a:pt x="481" y="624"/>
                    </a:lnTo>
                    <a:lnTo>
                      <a:pt x="481" y="631"/>
                    </a:lnTo>
                    <a:lnTo>
                      <a:pt x="479" y="635"/>
                    </a:lnTo>
                    <a:lnTo>
                      <a:pt x="477" y="637"/>
                    </a:lnTo>
                    <a:lnTo>
                      <a:pt x="475" y="639"/>
                    </a:lnTo>
                    <a:lnTo>
                      <a:pt x="478" y="647"/>
                    </a:lnTo>
                    <a:lnTo>
                      <a:pt x="488" y="650"/>
                    </a:lnTo>
                    <a:lnTo>
                      <a:pt x="491" y="647"/>
                    </a:lnTo>
                    <a:lnTo>
                      <a:pt x="501" y="641"/>
                    </a:lnTo>
                    <a:lnTo>
                      <a:pt x="521" y="639"/>
                    </a:lnTo>
                    <a:lnTo>
                      <a:pt x="530" y="642"/>
                    </a:lnTo>
                    <a:lnTo>
                      <a:pt x="538" y="638"/>
                    </a:lnTo>
                    <a:lnTo>
                      <a:pt x="543" y="640"/>
                    </a:lnTo>
                    <a:lnTo>
                      <a:pt x="548" y="639"/>
                    </a:lnTo>
                    <a:lnTo>
                      <a:pt x="552" y="634"/>
                    </a:lnTo>
                    <a:lnTo>
                      <a:pt x="552" y="629"/>
                    </a:lnTo>
                    <a:lnTo>
                      <a:pt x="554" y="628"/>
                    </a:lnTo>
                    <a:lnTo>
                      <a:pt x="560" y="631"/>
                    </a:lnTo>
                    <a:lnTo>
                      <a:pt x="565" y="628"/>
                    </a:lnTo>
                    <a:lnTo>
                      <a:pt x="575" y="628"/>
                    </a:lnTo>
                    <a:lnTo>
                      <a:pt x="579" y="629"/>
                    </a:lnTo>
                    <a:lnTo>
                      <a:pt x="592" y="619"/>
                    </a:lnTo>
                    <a:lnTo>
                      <a:pt x="595" y="619"/>
                    </a:lnTo>
                    <a:lnTo>
                      <a:pt x="599" y="621"/>
                    </a:lnTo>
                    <a:lnTo>
                      <a:pt x="605" y="620"/>
                    </a:lnTo>
                    <a:lnTo>
                      <a:pt x="614" y="626"/>
                    </a:lnTo>
                    <a:lnTo>
                      <a:pt x="622" y="622"/>
                    </a:lnTo>
                    <a:lnTo>
                      <a:pt x="627" y="627"/>
                    </a:lnTo>
                    <a:lnTo>
                      <a:pt x="627" y="629"/>
                    </a:lnTo>
                    <a:lnTo>
                      <a:pt x="626" y="631"/>
                    </a:lnTo>
                    <a:lnTo>
                      <a:pt x="621" y="632"/>
                    </a:lnTo>
                    <a:lnTo>
                      <a:pt x="618" y="633"/>
                    </a:lnTo>
                    <a:lnTo>
                      <a:pt x="623" y="641"/>
                    </a:lnTo>
                    <a:lnTo>
                      <a:pt x="623" y="647"/>
                    </a:lnTo>
                    <a:lnTo>
                      <a:pt x="623" y="661"/>
                    </a:lnTo>
                    <a:lnTo>
                      <a:pt x="622" y="665"/>
                    </a:lnTo>
                    <a:lnTo>
                      <a:pt x="625" y="675"/>
                    </a:lnTo>
                    <a:lnTo>
                      <a:pt x="625" y="678"/>
                    </a:lnTo>
                    <a:lnTo>
                      <a:pt x="623" y="683"/>
                    </a:lnTo>
                    <a:lnTo>
                      <a:pt x="622" y="691"/>
                    </a:lnTo>
                    <a:lnTo>
                      <a:pt x="620" y="697"/>
                    </a:lnTo>
                    <a:lnTo>
                      <a:pt x="616" y="703"/>
                    </a:lnTo>
                    <a:lnTo>
                      <a:pt x="617" y="709"/>
                    </a:lnTo>
                    <a:lnTo>
                      <a:pt x="617" y="712"/>
                    </a:lnTo>
                    <a:lnTo>
                      <a:pt x="616" y="721"/>
                    </a:lnTo>
                    <a:lnTo>
                      <a:pt x="617" y="725"/>
                    </a:lnTo>
                    <a:lnTo>
                      <a:pt x="621" y="734"/>
                    </a:lnTo>
                    <a:lnTo>
                      <a:pt x="622" y="736"/>
                    </a:lnTo>
                    <a:lnTo>
                      <a:pt x="624" y="740"/>
                    </a:lnTo>
                    <a:lnTo>
                      <a:pt x="610" y="741"/>
                    </a:lnTo>
                    <a:lnTo>
                      <a:pt x="604" y="736"/>
                    </a:lnTo>
                    <a:lnTo>
                      <a:pt x="595" y="737"/>
                    </a:lnTo>
                    <a:lnTo>
                      <a:pt x="592" y="738"/>
                    </a:lnTo>
                    <a:lnTo>
                      <a:pt x="590" y="743"/>
                    </a:lnTo>
                    <a:lnTo>
                      <a:pt x="585" y="765"/>
                    </a:lnTo>
                    <a:lnTo>
                      <a:pt x="586" y="777"/>
                    </a:lnTo>
                    <a:lnTo>
                      <a:pt x="587" y="780"/>
                    </a:lnTo>
                    <a:lnTo>
                      <a:pt x="589" y="788"/>
                    </a:lnTo>
                    <a:lnTo>
                      <a:pt x="583" y="798"/>
                    </a:lnTo>
                    <a:lnTo>
                      <a:pt x="579" y="800"/>
                    </a:lnTo>
                    <a:lnTo>
                      <a:pt x="574" y="799"/>
                    </a:lnTo>
                    <a:lnTo>
                      <a:pt x="571" y="800"/>
                    </a:lnTo>
                    <a:lnTo>
                      <a:pt x="570" y="804"/>
                    </a:lnTo>
                    <a:lnTo>
                      <a:pt x="572" y="807"/>
                    </a:lnTo>
                    <a:lnTo>
                      <a:pt x="575" y="809"/>
                    </a:lnTo>
                    <a:lnTo>
                      <a:pt x="576" y="814"/>
                    </a:lnTo>
                    <a:lnTo>
                      <a:pt x="580" y="825"/>
                    </a:lnTo>
                    <a:lnTo>
                      <a:pt x="576" y="836"/>
                    </a:lnTo>
                    <a:lnTo>
                      <a:pt x="566" y="836"/>
                    </a:lnTo>
                    <a:lnTo>
                      <a:pt x="562" y="839"/>
                    </a:lnTo>
                    <a:lnTo>
                      <a:pt x="563" y="849"/>
                    </a:lnTo>
                    <a:lnTo>
                      <a:pt x="561" y="856"/>
                    </a:lnTo>
                    <a:lnTo>
                      <a:pt x="566" y="859"/>
                    </a:lnTo>
                    <a:lnTo>
                      <a:pt x="572" y="857"/>
                    </a:lnTo>
                    <a:lnTo>
                      <a:pt x="576" y="856"/>
                    </a:lnTo>
                    <a:lnTo>
                      <a:pt x="584" y="863"/>
                    </a:lnTo>
                    <a:lnTo>
                      <a:pt x="582" y="871"/>
                    </a:lnTo>
                    <a:lnTo>
                      <a:pt x="583" y="873"/>
                    </a:lnTo>
                    <a:lnTo>
                      <a:pt x="586" y="876"/>
                    </a:lnTo>
                    <a:lnTo>
                      <a:pt x="594" y="878"/>
                    </a:lnTo>
                    <a:lnTo>
                      <a:pt x="600" y="882"/>
                    </a:lnTo>
                    <a:lnTo>
                      <a:pt x="601" y="890"/>
                    </a:lnTo>
                    <a:lnTo>
                      <a:pt x="603" y="892"/>
                    </a:lnTo>
                    <a:lnTo>
                      <a:pt x="608" y="889"/>
                    </a:lnTo>
                    <a:lnTo>
                      <a:pt x="613" y="885"/>
                    </a:lnTo>
                    <a:lnTo>
                      <a:pt x="618" y="881"/>
                    </a:lnTo>
                    <a:lnTo>
                      <a:pt x="624" y="879"/>
                    </a:lnTo>
                    <a:lnTo>
                      <a:pt x="631" y="877"/>
                    </a:lnTo>
                    <a:lnTo>
                      <a:pt x="635" y="873"/>
                    </a:lnTo>
                    <a:lnTo>
                      <a:pt x="634" y="861"/>
                    </a:lnTo>
                    <a:lnTo>
                      <a:pt x="637" y="854"/>
                    </a:lnTo>
                    <a:lnTo>
                      <a:pt x="644" y="854"/>
                    </a:lnTo>
                    <a:lnTo>
                      <a:pt x="646" y="856"/>
                    </a:lnTo>
                    <a:lnTo>
                      <a:pt x="653" y="863"/>
                    </a:lnTo>
                    <a:lnTo>
                      <a:pt x="654" y="868"/>
                    </a:lnTo>
                    <a:lnTo>
                      <a:pt x="655" y="876"/>
                    </a:lnTo>
                    <a:lnTo>
                      <a:pt x="656" y="881"/>
                    </a:lnTo>
                    <a:lnTo>
                      <a:pt x="656" y="889"/>
                    </a:lnTo>
                    <a:lnTo>
                      <a:pt x="657" y="900"/>
                    </a:lnTo>
                    <a:lnTo>
                      <a:pt x="660" y="911"/>
                    </a:lnTo>
                    <a:lnTo>
                      <a:pt x="665" y="922"/>
                    </a:lnTo>
                    <a:lnTo>
                      <a:pt x="667" y="931"/>
                    </a:lnTo>
                    <a:lnTo>
                      <a:pt x="668" y="940"/>
                    </a:lnTo>
                    <a:lnTo>
                      <a:pt x="672" y="948"/>
                    </a:lnTo>
                    <a:lnTo>
                      <a:pt x="679" y="953"/>
                    </a:lnTo>
                    <a:lnTo>
                      <a:pt x="689" y="955"/>
                    </a:lnTo>
                    <a:lnTo>
                      <a:pt x="691" y="958"/>
                    </a:lnTo>
                    <a:lnTo>
                      <a:pt x="690" y="960"/>
                    </a:lnTo>
                    <a:lnTo>
                      <a:pt x="687" y="963"/>
                    </a:lnTo>
                    <a:lnTo>
                      <a:pt x="686" y="966"/>
                    </a:lnTo>
                    <a:lnTo>
                      <a:pt x="675" y="971"/>
                    </a:lnTo>
                    <a:lnTo>
                      <a:pt x="673" y="979"/>
                    </a:lnTo>
                    <a:lnTo>
                      <a:pt x="679" y="993"/>
                    </a:lnTo>
                    <a:lnTo>
                      <a:pt x="680" y="1005"/>
                    </a:lnTo>
                    <a:lnTo>
                      <a:pt x="684" y="1007"/>
                    </a:lnTo>
                    <a:lnTo>
                      <a:pt x="687" y="1004"/>
                    </a:lnTo>
                    <a:lnTo>
                      <a:pt x="693" y="1003"/>
                    </a:lnTo>
                    <a:lnTo>
                      <a:pt x="701" y="1016"/>
                    </a:lnTo>
                    <a:lnTo>
                      <a:pt x="701" y="1020"/>
                    </a:lnTo>
                    <a:lnTo>
                      <a:pt x="699" y="1027"/>
                    </a:lnTo>
                    <a:lnTo>
                      <a:pt x="700" y="1033"/>
                    </a:lnTo>
                    <a:lnTo>
                      <a:pt x="703" y="1035"/>
                    </a:lnTo>
                    <a:lnTo>
                      <a:pt x="708" y="1035"/>
                    </a:lnTo>
                    <a:lnTo>
                      <a:pt x="713" y="1041"/>
                    </a:lnTo>
                    <a:lnTo>
                      <a:pt x="717" y="1035"/>
                    </a:lnTo>
                    <a:lnTo>
                      <a:pt x="721" y="1034"/>
                    </a:lnTo>
                    <a:lnTo>
                      <a:pt x="725" y="1041"/>
                    </a:lnTo>
                    <a:lnTo>
                      <a:pt x="724" y="1048"/>
                    </a:lnTo>
                    <a:lnTo>
                      <a:pt x="725" y="1055"/>
                    </a:lnTo>
                    <a:lnTo>
                      <a:pt x="727" y="1057"/>
                    </a:lnTo>
                    <a:lnTo>
                      <a:pt x="732" y="1054"/>
                    </a:lnTo>
                    <a:lnTo>
                      <a:pt x="736" y="1055"/>
                    </a:lnTo>
                    <a:lnTo>
                      <a:pt x="739" y="1056"/>
                    </a:lnTo>
                    <a:lnTo>
                      <a:pt x="745" y="1056"/>
                    </a:lnTo>
                    <a:lnTo>
                      <a:pt x="752" y="1046"/>
                    </a:lnTo>
                    <a:lnTo>
                      <a:pt x="757" y="1049"/>
                    </a:lnTo>
                    <a:lnTo>
                      <a:pt x="761" y="1051"/>
                    </a:lnTo>
                    <a:lnTo>
                      <a:pt x="765" y="1052"/>
                    </a:lnTo>
                    <a:lnTo>
                      <a:pt x="770" y="1049"/>
                    </a:lnTo>
                    <a:lnTo>
                      <a:pt x="782" y="1047"/>
                    </a:lnTo>
                    <a:lnTo>
                      <a:pt x="786" y="1046"/>
                    </a:lnTo>
                    <a:lnTo>
                      <a:pt x="794" y="1048"/>
                    </a:lnTo>
                    <a:lnTo>
                      <a:pt x="801" y="1047"/>
                    </a:lnTo>
                    <a:lnTo>
                      <a:pt x="807" y="1043"/>
                    </a:lnTo>
                    <a:lnTo>
                      <a:pt x="808" y="1038"/>
                    </a:lnTo>
                    <a:lnTo>
                      <a:pt x="810" y="1038"/>
                    </a:lnTo>
                    <a:lnTo>
                      <a:pt x="817" y="1038"/>
                    </a:lnTo>
                    <a:lnTo>
                      <a:pt x="820" y="1040"/>
                    </a:lnTo>
                    <a:lnTo>
                      <a:pt x="827" y="1040"/>
                    </a:lnTo>
                    <a:lnTo>
                      <a:pt x="830" y="1041"/>
                    </a:lnTo>
                    <a:lnTo>
                      <a:pt x="834" y="1041"/>
                    </a:lnTo>
                    <a:lnTo>
                      <a:pt x="836" y="1042"/>
                    </a:lnTo>
                    <a:lnTo>
                      <a:pt x="838" y="1046"/>
                    </a:lnTo>
                    <a:lnTo>
                      <a:pt x="843" y="1044"/>
                    </a:lnTo>
                    <a:lnTo>
                      <a:pt x="846" y="1040"/>
                    </a:lnTo>
                    <a:lnTo>
                      <a:pt x="851" y="1037"/>
                    </a:lnTo>
                    <a:lnTo>
                      <a:pt x="852" y="1035"/>
                    </a:lnTo>
                    <a:lnTo>
                      <a:pt x="846" y="1022"/>
                    </a:lnTo>
                    <a:lnTo>
                      <a:pt x="846" y="1010"/>
                    </a:lnTo>
                    <a:lnTo>
                      <a:pt x="848" y="1003"/>
                    </a:lnTo>
                    <a:lnTo>
                      <a:pt x="846" y="1000"/>
                    </a:lnTo>
                    <a:lnTo>
                      <a:pt x="844" y="995"/>
                    </a:lnTo>
                    <a:lnTo>
                      <a:pt x="845" y="992"/>
                    </a:lnTo>
                    <a:lnTo>
                      <a:pt x="849" y="987"/>
                    </a:lnTo>
                    <a:lnTo>
                      <a:pt x="854" y="989"/>
                    </a:lnTo>
                    <a:lnTo>
                      <a:pt x="859" y="989"/>
                    </a:lnTo>
                    <a:lnTo>
                      <a:pt x="866" y="984"/>
                    </a:lnTo>
                    <a:lnTo>
                      <a:pt x="867" y="983"/>
                    </a:lnTo>
                    <a:lnTo>
                      <a:pt x="866" y="980"/>
                    </a:lnTo>
                    <a:lnTo>
                      <a:pt x="865" y="975"/>
                    </a:lnTo>
                    <a:lnTo>
                      <a:pt x="866" y="970"/>
                    </a:lnTo>
                    <a:lnTo>
                      <a:pt x="866" y="966"/>
                    </a:lnTo>
                    <a:lnTo>
                      <a:pt x="864" y="963"/>
                    </a:lnTo>
                    <a:lnTo>
                      <a:pt x="865" y="960"/>
                    </a:lnTo>
                    <a:lnTo>
                      <a:pt x="867" y="956"/>
                    </a:lnTo>
                    <a:lnTo>
                      <a:pt x="872" y="959"/>
                    </a:lnTo>
                    <a:lnTo>
                      <a:pt x="876" y="955"/>
                    </a:lnTo>
                    <a:lnTo>
                      <a:pt x="877" y="953"/>
                    </a:lnTo>
                    <a:lnTo>
                      <a:pt x="876" y="943"/>
                    </a:lnTo>
                    <a:lnTo>
                      <a:pt x="877" y="940"/>
                    </a:lnTo>
                    <a:lnTo>
                      <a:pt x="884" y="938"/>
                    </a:lnTo>
                    <a:lnTo>
                      <a:pt x="889" y="939"/>
                    </a:lnTo>
                    <a:lnTo>
                      <a:pt x="890" y="942"/>
                    </a:lnTo>
                    <a:lnTo>
                      <a:pt x="892" y="944"/>
                    </a:lnTo>
                    <a:lnTo>
                      <a:pt x="902" y="944"/>
                    </a:lnTo>
                    <a:lnTo>
                      <a:pt x="905" y="945"/>
                    </a:lnTo>
                    <a:lnTo>
                      <a:pt x="914" y="941"/>
                    </a:lnTo>
                    <a:lnTo>
                      <a:pt x="917" y="940"/>
                    </a:lnTo>
                    <a:lnTo>
                      <a:pt x="925" y="935"/>
                    </a:lnTo>
                    <a:lnTo>
                      <a:pt x="933" y="933"/>
                    </a:lnTo>
                    <a:lnTo>
                      <a:pt x="935" y="937"/>
                    </a:lnTo>
                    <a:lnTo>
                      <a:pt x="937" y="942"/>
                    </a:lnTo>
                    <a:lnTo>
                      <a:pt x="935" y="949"/>
                    </a:lnTo>
                    <a:lnTo>
                      <a:pt x="936" y="955"/>
                    </a:lnTo>
                    <a:lnTo>
                      <a:pt x="939" y="953"/>
                    </a:lnTo>
                    <a:lnTo>
                      <a:pt x="943" y="954"/>
                    </a:lnTo>
                    <a:lnTo>
                      <a:pt x="946" y="963"/>
                    </a:lnTo>
                    <a:lnTo>
                      <a:pt x="952" y="970"/>
                    </a:lnTo>
                    <a:lnTo>
                      <a:pt x="958" y="975"/>
                    </a:lnTo>
                    <a:lnTo>
                      <a:pt x="967" y="986"/>
                    </a:lnTo>
                    <a:lnTo>
                      <a:pt x="970" y="989"/>
                    </a:lnTo>
                    <a:lnTo>
                      <a:pt x="975" y="987"/>
                    </a:lnTo>
                    <a:lnTo>
                      <a:pt x="987" y="982"/>
                    </a:lnTo>
                    <a:lnTo>
                      <a:pt x="995" y="983"/>
                    </a:lnTo>
                    <a:lnTo>
                      <a:pt x="997" y="1003"/>
                    </a:lnTo>
                    <a:lnTo>
                      <a:pt x="1006" y="1024"/>
                    </a:lnTo>
                    <a:lnTo>
                      <a:pt x="1007" y="1031"/>
                    </a:lnTo>
                    <a:lnTo>
                      <a:pt x="1001" y="1051"/>
                    </a:lnTo>
                    <a:lnTo>
                      <a:pt x="1006" y="1053"/>
                    </a:lnTo>
                    <a:lnTo>
                      <a:pt x="1009" y="1058"/>
                    </a:lnTo>
                    <a:lnTo>
                      <a:pt x="1010" y="1063"/>
                    </a:lnTo>
                    <a:lnTo>
                      <a:pt x="1014" y="1067"/>
                    </a:lnTo>
                    <a:lnTo>
                      <a:pt x="1012" y="1074"/>
                    </a:lnTo>
                    <a:lnTo>
                      <a:pt x="1017" y="1077"/>
                    </a:lnTo>
                    <a:lnTo>
                      <a:pt x="1015" y="1079"/>
                    </a:lnTo>
                    <a:lnTo>
                      <a:pt x="1015" y="1088"/>
                    </a:lnTo>
                    <a:lnTo>
                      <a:pt x="1012" y="1090"/>
                    </a:lnTo>
                    <a:lnTo>
                      <a:pt x="1010" y="1090"/>
                    </a:lnTo>
                    <a:lnTo>
                      <a:pt x="1004" y="1084"/>
                    </a:lnTo>
                    <a:lnTo>
                      <a:pt x="1003" y="1084"/>
                    </a:lnTo>
                    <a:lnTo>
                      <a:pt x="998" y="1094"/>
                    </a:lnTo>
                    <a:lnTo>
                      <a:pt x="995" y="1097"/>
                    </a:lnTo>
                    <a:lnTo>
                      <a:pt x="995" y="1100"/>
                    </a:lnTo>
                    <a:lnTo>
                      <a:pt x="999" y="1107"/>
                    </a:lnTo>
                    <a:lnTo>
                      <a:pt x="999" y="1109"/>
                    </a:lnTo>
                    <a:lnTo>
                      <a:pt x="995" y="1113"/>
                    </a:lnTo>
                    <a:lnTo>
                      <a:pt x="996" y="1117"/>
                    </a:lnTo>
                    <a:lnTo>
                      <a:pt x="993" y="1128"/>
                    </a:lnTo>
                    <a:lnTo>
                      <a:pt x="987" y="1131"/>
                    </a:lnTo>
                    <a:lnTo>
                      <a:pt x="984" y="1136"/>
                    </a:lnTo>
                    <a:lnTo>
                      <a:pt x="978" y="1141"/>
                    </a:lnTo>
                    <a:lnTo>
                      <a:pt x="975" y="1146"/>
                    </a:lnTo>
                    <a:lnTo>
                      <a:pt x="970" y="1147"/>
                    </a:lnTo>
                    <a:lnTo>
                      <a:pt x="966" y="1142"/>
                    </a:lnTo>
                    <a:lnTo>
                      <a:pt x="967" y="1134"/>
                    </a:lnTo>
                    <a:lnTo>
                      <a:pt x="960" y="1131"/>
                    </a:lnTo>
                    <a:lnTo>
                      <a:pt x="956" y="1123"/>
                    </a:lnTo>
                    <a:lnTo>
                      <a:pt x="947" y="1123"/>
                    </a:lnTo>
                    <a:lnTo>
                      <a:pt x="942" y="1128"/>
                    </a:lnTo>
                    <a:lnTo>
                      <a:pt x="939" y="1128"/>
                    </a:lnTo>
                    <a:lnTo>
                      <a:pt x="934" y="1125"/>
                    </a:lnTo>
                    <a:lnTo>
                      <a:pt x="932" y="1118"/>
                    </a:lnTo>
                    <a:lnTo>
                      <a:pt x="922" y="1108"/>
                    </a:lnTo>
                    <a:lnTo>
                      <a:pt x="916" y="1108"/>
                    </a:lnTo>
                    <a:lnTo>
                      <a:pt x="911" y="1110"/>
                    </a:lnTo>
                    <a:lnTo>
                      <a:pt x="906" y="1109"/>
                    </a:lnTo>
                    <a:lnTo>
                      <a:pt x="906" y="1107"/>
                    </a:lnTo>
                    <a:lnTo>
                      <a:pt x="907" y="1103"/>
                    </a:lnTo>
                    <a:lnTo>
                      <a:pt x="910" y="1098"/>
                    </a:lnTo>
                    <a:lnTo>
                      <a:pt x="908" y="1096"/>
                    </a:lnTo>
                    <a:lnTo>
                      <a:pt x="903" y="1096"/>
                    </a:lnTo>
                    <a:lnTo>
                      <a:pt x="900" y="1103"/>
                    </a:lnTo>
                    <a:lnTo>
                      <a:pt x="889" y="1106"/>
                    </a:lnTo>
                    <a:lnTo>
                      <a:pt x="885" y="1105"/>
                    </a:lnTo>
                    <a:lnTo>
                      <a:pt x="882" y="1101"/>
                    </a:lnTo>
                    <a:lnTo>
                      <a:pt x="882" y="1100"/>
                    </a:lnTo>
                    <a:lnTo>
                      <a:pt x="883" y="1093"/>
                    </a:lnTo>
                    <a:lnTo>
                      <a:pt x="880" y="1092"/>
                    </a:lnTo>
                    <a:lnTo>
                      <a:pt x="877" y="1093"/>
                    </a:lnTo>
                    <a:lnTo>
                      <a:pt x="874" y="1099"/>
                    </a:lnTo>
                    <a:lnTo>
                      <a:pt x="872" y="1101"/>
                    </a:lnTo>
                    <a:lnTo>
                      <a:pt x="867" y="1100"/>
                    </a:lnTo>
                    <a:lnTo>
                      <a:pt x="865" y="1095"/>
                    </a:lnTo>
                    <a:lnTo>
                      <a:pt x="863" y="1094"/>
                    </a:lnTo>
                    <a:lnTo>
                      <a:pt x="860" y="1094"/>
                    </a:lnTo>
                    <a:lnTo>
                      <a:pt x="852" y="1098"/>
                    </a:lnTo>
                    <a:lnTo>
                      <a:pt x="851" y="1098"/>
                    </a:lnTo>
                    <a:lnTo>
                      <a:pt x="848" y="1093"/>
                    </a:lnTo>
                    <a:lnTo>
                      <a:pt x="845" y="1093"/>
                    </a:lnTo>
                    <a:lnTo>
                      <a:pt x="839" y="1093"/>
                    </a:lnTo>
                    <a:lnTo>
                      <a:pt x="840" y="1097"/>
                    </a:lnTo>
                    <a:lnTo>
                      <a:pt x="836" y="1105"/>
                    </a:lnTo>
                    <a:lnTo>
                      <a:pt x="829" y="1099"/>
                    </a:lnTo>
                    <a:lnTo>
                      <a:pt x="824" y="1100"/>
                    </a:lnTo>
                    <a:lnTo>
                      <a:pt x="822" y="1105"/>
                    </a:lnTo>
                    <a:lnTo>
                      <a:pt x="820" y="1106"/>
                    </a:lnTo>
                    <a:lnTo>
                      <a:pt x="808" y="1100"/>
                    </a:lnTo>
                    <a:lnTo>
                      <a:pt x="804" y="1101"/>
                    </a:lnTo>
                    <a:lnTo>
                      <a:pt x="799" y="1106"/>
                    </a:lnTo>
                    <a:lnTo>
                      <a:pt x="796" y="1114"/>
                    </a:lnTo>
                    <a:lnTo>
                      <a:pt x="797" y="1117"/>
                    </a:lnTo>
                    <a:lnTo>
                      <a:pt x="798" y="1119"/>
                    </a:lnTo>
                    <a:lnTo>
                      <a:pt x="809" y="1126"/>
                    </a:lnTo>
                    <a:lnTo>
                      <a:pt x="811" y="1129"/>
                    </a:lnTo>
                    <a:lnTo>
                      <a:pt x="811" y="1132"/>
                    </a:lnTo>
                    <a:lnTo>
                      <a:pt x="815" y="1137"/>
                    </a:lnTo>
                    <a:lnTo>
                      <a:pt x="813" y="1142"/>
                    </a:lnTo>
                    <a:lnTo>
                      <a:pt x="808" y="1145"/>
                    </a:lnTo>
                    <a:lnTo>
                      <a:pt x="811" y="1152"/>
                    </a:lnTo>
                    <a:lnTo>
                      <a:pt x="818" y="1156"/>
                    </a:lnTo>
                    <a:lnTo>
                      <a:pt x="836" y="1155"/>
                    </a:lnTo>
                    <a:lnTo>
                      <a:pt x="840" y="1154"/>
                    </a:lnTo>
                    <a:lnTo>
                      <a:pt x="841" y="1154"/>
                    </a:lnTo>
                    <a:lnTo>
                      <a:pt x="842" y="1159"/>
                    </a:lnTo>
                    <a:lnTo>
                      <a:pt x="841" y="1163"/>
                    </a:lnTo>
                    <a:lnTo>
                      <a:pt x="842" y="1166"/>
                    </a:lnTo>
                    <a:lnTo>
                      <a:pt x="843" y="1172"/>
                    </a:lnTo>
                    <a:lnTo>
                      <a:pt x="842" y="1180"/>
                    </a:lnTo>
                    <a:lnTo>
                      <a:pt x="843" y="1187"/>
                    </a:lnTo>
                    <a:lnTo>
                      <a:pt x="843" y="1189"/>
                    </a:lnTo>
                    <a:lnTo>
                      <a:pt x="848" y="1192"/>
                    </a:lnTo>
                    <a:lnTo>
                      <a:pt x="848" y="1198"/>
                    </a:lnTo>
                    <a:lnTo>
                      <a:pt x="850" y="1201"/>
                    </a:lnTo>
                    <a:lnTo>
                      <a:pt x="849" y="1208"/>
                    </a:lnTo>
                    <a:lnTo>
                      <a:pt x="848" y="1210"/>
                    </a:lnTo>
                    <a:lnTo>
                      <a:pt x="849" y="1211"/>
                    </a:lnTo>
                    <a:lnTo>
                      <a:pt x="850" y="1211"/>
                    </a:lnTo>
                    <a:lnTo>
                      <a:pt x="851" y="1212"/>
                    </a:lnTo>
                    <a:lnTo>
                      <a:pt x="850" y="1214"/>
                    </a:lnTo>
                    <a:lnTo>
                      <a:pt x="844" y="1216"/>
                    </a:lnTo>
                    <a:lnTo>
                      <a:pt x="844" y="1217"/>
                    </a:lnTo>
                    <a:lnTo>
                      <a:pt x="844" y="1218"/>
                    </a:lnTo>
                    <a:lnTo>
                      <a:pt x="848" y="1218"/>
                    </a:lnTo>
                    <a:lnTo>
                      <a:pt x="848" y="1220"/>
                    </a:lnTo>
                    <a:lnTo>
                      <a:pt x="846" y="1221"/>
                    </a:lnTo>
                    <a:lnTo>
                      <a:pt x="844" y="1220"/>
                    </a:lnTo>
                    <a:lnTo>
                      <a:pt x="842" y="1221"/>
                    </a:lnTo>
                    <a:lnTo>
                      <a:pt x="836" y="1227"/>
                    </a:lnTo>
                    <a:lnTo>
                      <a:pt x="836" y="1230"/>
                    </a:lnTo>
                    <a:lnTo>
                      <a:pt x="838" y="1230"/>
                    </a:lnTo>
                    <a:lnTo>
                      <a:pt x="839" y="1231"/>
                    </a:lnTo>
                    <a:lnTo>
                      <a:pt x="840" y="1232"/>
                    </a:lnTo>
                    <a:lnTo>
                      <a:pt x="836" y="1244"/>
                    </a:lnTo>
                    <a:lnTo>
                      <a:pt x="839" y="1248"/>
                    </a:lnTo>
                    <a:lnTo>
                      <a:pt x="841" y="1249"/>
                    </a:lnTo>
                    <a:lnTo>
                      <a:pt x="841" y="1250"/>
                    </a:lnTo>
                    <a:lnTo>
                      <a:pt x="840" y="1252"/>
                    </a:lnTo>
                    <a:lnTo>
                      <a:pt x="841" y="1255"/>
                    </a:lnTo>
                    <a:lnTo>
                      <a:pt x="840" y="1259"/>
                    </a:lnTo>
                    <a:lnTo>
                      <a:pt x="841" y="1263"/>
                    </a:lnTo>
                    <a:lnTo>
                      <a:pt x="841" y="1265"/>
                    </a:lnTo>
                    <a:lnTo>
                      <a:pt x="840" y="1263"/>
                    </a:lnTo>
                    <a:lnTo>
                      <a:pt x="839" y="1265"/>
                    </a:lnTo>
                    <a:lnTo>
                      <a:pt x="836" y="1266"/>
                    </a:lnTo>
                    <a:lnTo>
                      <a:pt x="834" y="1269"/>
                    </a:lnTo>
                    <a:lnTo>
                      <a:pt x="832" y="1269"/>
                    </a:lnTo>
                    <a:lnTo>
                      <a:pt x="832" y="1270"/>
                    </a:lnTo>
                    <a:lnTo>
                      <a:pt x="831" y="1270"/>
                    </a:lnTo>
                    <a:lnTo>
                      <a:pt x="830" y="1272"/>
                    </a:lnTo>
                    <a:lnTo>
                      <a:pt x="828" y="1273"/>
                    </a:lnTo>
                    <a:lnTo>
                      <a:pt x="825" y="1272"/>
                    </a:lnTo>
                    <a:lnTo>
                      <a:pt x="823" y="1273"/>
                    </a:lnTo>
                    <a:lnTo>
                      <a:pt x="819" y="1275"/>
                    </a:lnTo>
                    <a:lnTo>
                      <a:pt x="818" y="1276"/>
                    </a:lnTo>
                    <a:lnTo>
                      <a:pt x="815" y="1275"/>
                    </a:lnTo>
                    <a:lnTo>
                      <a:pt x="813" y="1276"/>
                    </a:lnTo>
                    <a:lnTo>
                      <a:pt x="811" y="1275"/>
                    </a:lnTo>
                    <a:lnTo>
                      <a:pt x="808" y="1276"/>
                    </a:lnTo>
                    <a:lnTo>
                      <a:pt x="805" y="1276"/>
                    </a:lnTo>
                    <a:lnTo>
                      <a:pt x="801" y="1280"/>
                    </a:lnTo>
                    <a:lnTo>
                      <a:pt x="798" y="1279"/>
                    </a:lnTo>
                    <a:lnTo>
                      <a:pt x="794" y="1282"/>
                    </a:lnTo>
                    <a:lnTo>
                      <a:pt x="788" y="1280"/>
                    </a:lnTo>
                    <a:lnTo>
                      <a:pt x="787" y="1283"/>
                    </a:lnTo>
                    <a:lnTo>
                      <a:pt x="787" y="1292"/>
                    </a:lnTo>
                    <a:lnTo>
                      <a:pt x="789" y="1295"/>
                    </a:lnTo>
                    <a:lnTo>
                      <a:pt x="791" y="1305"/>
                    </a:lnTo>
                    <a:lnTo>
                      <a:pt x="788" y="1308"/>
                    </a:lnTo>
                    <a:lnTo>
                      <a:pt x="782" y="1310"/>
                    </a:lnTo>
                    <a:lnTo>
                      <a:pt x="780" y="1315"/>
                    </a:lnTo>
                    <a:lnTo>
                      <a:pt x="768" y="1325"/>
                    </a:lnTo>
                    <a:lnTo>
                      <a:pt x="762" y="1324"/>
                    </a:lnTo>
                    <a:lnTo>
                      <a:pt x="761" y="1328"/>
                    </a:lnTo>
                    <a:lnTo>
                      <a:pt x="759" y="1328"/>
                    </a:lnTo>
                    <a:lnTo>
                      <a:pt x="757" y="1331"/>
                    </a:lnTo>
                    <a:lnTo>
                      <a:pt x="757" y="1336"/>
                    </a:lnTo>
                    <a:lnTo>
                      <a:pt x="755" y="1339"/>
                    </a:lnTo>
                    <a:lnTo>
                      <a:pt x="757" y="1343"/>
                    </a:lnTo>
                    <a:lnTo>
                      <a:pt x="757" y="1346"/>
                    </a:lnTo>
                    <a:lnTo>
                      <a:pt x="757" y="1351"/>
                    </a:lnTo>
                    <a:lnTo>
                      <a:pt x="759" y="1352"/>
                    </a:lnTo>
                    <a:lnTo>
                      <a:pt x="760" y="1355"/>
                    </a:lnTo>
                    <a:lnTo>
                      <a:pt x="758" y="1361"/>
                    </a:lnTo>
                    <a:lnTo>
                      <a:pt x="757" y="1365"/>
                    </a:lnTo>
                    <a:lnTo>
                      <a:pt x="752" y="1380"/>
                    </a:lnTo>
                    <a:lnTo>
                      <a:pt x="753" y="1390"/>
                    </a:lnTo>
                    <a:lnTo>
                      <a:pt x="760" y="1397"/>
                    </a:lnTo>
                    <a:lnTo>
                      <a:pt x="769" y="1399"/>
                    </a:lnTo>
                    <a:lnTo>
                      <a:pt x="772" y="1407"/>
                    </a:lnTo>
                    <a:lnTo>
                      <a:pt x="773" y="1407"/>
                    </a:lnTo>
                    <a:lnTo>
                      <a:pt x="777" y="1406"/>
                    </a:lnTo>
                    <a:lnTo>
                      <a:pt x="780" y="1408"/>
                    </a:lnTo>
                    <a:lnTo>
                      <a:pt x="790" y="1424"/>
                    </a:lnTo>
                    <a:lnTo>
                      <a:pt x="799" y="1428"/>
                    </a:lnTo>
                    <a:lnTo>
                      <a:pt x="804" y="1427"/>
                    </a:lnTo>
                    <a:lnTo>
                      <a:pt x="802" y="1434"/>
                    </a:lnTo>
                    <a:lnTo>
                      <a:pt x="800" y="1441"/>
                    </a:lnTo>
                    <a:lnTo>
                      <a:pt x="799" y="1448"/>
                    </a:lnTo>
                    <a:lnTo>
                      <a:pt x="800" y="1449"/>
                    </a:lnTo>
                    <a:lnTo>
                      <a:pt x="802" y="1450"/>
                    </a:lnTo>
                    <a:lnTo>
                      <a:pt x="805" y="1454"/>
                    </a:lnTo>
                    <a:lnTo>
                      <a:pt x="812" y="1457"/>
                    </a:lnTo>
                    <a:lnTo>
                      <a:pt x="818" y="1460"/>
                    </a:lnTo>
                    <a:lnTo>
                      <a:pt x="818" y="1461"/>
                    </a:lnTo>
                    <a:lnTo>
                      <a:pt x="815" y="1466"/>
                    </a:lnTo>
                    <a:lnTo>
                      <a:pt x="820" y="1470"/>
                    </a:lnTo>
                    <a:lnTo>
                      <a:pt x="825" y="1470"/>
                    </a:lnTo>
                    <a:lnTo>
                      <a:pt x="836" y="1463"/>
                    </a:lnTo>
                    <a:lnTo>
                      <a:pt x="840" y="1457"/>
                    </a:lnTo>
                    <a:lnTo>
                      <a:pt x="850" y="1456"/>
                    </a:lnTo>
                    <a:lnTo>
                      <a:pt x="852" y="1457"/>
                    </a:lnTo>
                    <a:lnTo>
                      <a:pt x="856" y="1462"/>
                    </a:lnTo>
                    <a:lnTo>
                      <a:pt x="864" y="1468"/>
                    </a:lnTo>
                    <a:lnTo>
                      <a:pt x="871" y="1476"/>
                    </a:lnTo>
                    <a:lnTo>
                      <a:pt x="865" y="1486"/>
                    </a:lnTo>
                    <a:lnTo>
                      <a:pt x="860" y="1490"/>
                    </a:lnTo>
                    <a:lnTo>
                      <a:pt x="858" y="1493"/>
                    </a:lnTo>
                    <a:lnTo>
                      <a:pt x="860" y="1498"/>
                    </a:lnTo>
                    <a:lnTo>
                      <a:pt x="860" y="1507"/>
                    </a:lnTo>
                    <a:lnTo>
                      <a:pt x="865" y="1507"/>
                    </a:lnTo>
                    <a:lnTo>
                      <a:pt x="869" y="1508"/>
                    </a:lnTo>
                    <a:lnTo>
                      <a:pt x="874" y="1506"/>
                    </a:lnTo>
                    <a:lnTo>
                      <a:pt x="879" y="1504"/>
                    </a:lnTo>
                    <a:lnTo>
                      <a:pt x="885" y="1507"/>
                    </a:lnTo>
                    <a:lnTo>
                      <a:pt x="890" y="1501"/>
                    </a:lnTo>
                    <a:lnTo>
                      <a:pt x="890" y="1496"/>
                    </a:lnTo>
                    <a:lnTo>
                      <a:pt x="892" y="1490"/>
                    </a:lnTo>
                    <a:lnTo>
                      <a:pt x="895" y="1486"/>
                    </a:lnTo>
                    <a:lnTo>
                      <a:pt x="900" y="1484"/>
                    </a:lnTo>
                    <a:lnTo>
                      <a:pt x="905" y="1487"/>
                    </a:lnTo>
                    <a:lnTo>
                      <a:pt x="907" y="1490"/>
                    </a:lnTo>
                    <a:lnTo>
                      <a:pt x="905" y="1498"/>
                    </a:lnTo>
                    <a:lnTo>
                      <a:pt x="908" y="1506"/>
                    </a:lnTo>
                    <a:lnTo>
                      <a:pt x="911" y="1509"/>
                    </a:lnTo>
                    <a:lnTo>
                      <a:pt x="913" y="1510"/>
                    </a:lnTo>
                    <a:lnTo>
                      <a:pt x="916" y="1510"/>
                    </a:lnTo>
                    <a:lnTo>
                      <a:pt x="919" y="1506"/>
                    </a:lnTo>
                    <a:lnTo>
                      <a:pt x="924" y="1504"/>
                    </a:lnTo>
                    <a:lnTo>
                      <a:pt x="932" y="1507"/>
                    </a:lnTo>
                    <a:lnTo>
                      <a:pt x="936" y="1512"/>
                    </a:lnTo>
                    <a:lnTo>
                      <a:pt x="937" y="1520"/>
                    </a:lnTo>
                    <a:lnTo>
                      <a:pt x="939" y="1525"/>
                    </a:lnTo>
                    <a:lnTo>
                      <a:pt x="939" y="1531"/>
                    </a:lnTo>
                    <a:lnTo>
                      <a:pt x="939" y="1535"/>
                    </a:lnTo>
                    <a:lnTo>
                      <a:pt x="939" y="1541"/>
                    </a:lnTo>
                    <a:lnTo>
                      <a:pt x="945" y="1550"/>
                    </a:lnTo>
                    <a:lnTo>
                      <a:pt x="946" y="1569"/>
                    </a:lnTo>
                    <a:lnTo>
                      <a:pt x="946" y="1584"/>
                    </a:lnTo>
                    <a:lnTo>
                      <a:pt x="944" y="1591"/>
                    </a:lnTo>
                    <a:lnTo>
                      <a:pt x="941" y="1597"/>
                    </a:lnTo>
                    <a:lnTo>
                      <a:pt x="935" y="1605"/>
                    </a:lnTo>
                    <a:lnTo>
                      <a:pt x="926" y="1613"/>
                    </a:lnTo>
                    <a:lnTo>
                      <a:pt x="918" y="1615"/>
                    </a:lnTo>
                    <a:lnTo>
                      <a:pt x="912" y="1623"/>
                    </a:lnTo>
                    <a:lnTo>
                      <a:pt x="905" y="1621"/>
                    </a:lnTo>
                    <a:lnTo>
                      <a:pt x="903" y="1622"/>
                    </a:lnTo>
                    <a:lnTo>
                      <a:pt x="901" y="1625"/>
                    </a:lnTo>
                    <a:lnTo>
                      <a:pt x="898" y="1633"/>
                    </a:lnTo>
                    <a:lnTo>
                      <a:pt x="895" y="1638"/>
                    </a:lnTo>
                    <a:lnTo>
                      <a:pt x="895" y="1649"/>
                    </a:lnTo>
                    <a:lnTo>
                      <a:pt x="900" y="1657"/>
                    </a:lnTo>
                    <a:lnTo>
                      <a:pt x="904" y="1661"/>
                    </a:lnTo>
                    <a:lnTo>
                      <a:pt x="912" y="1659"/>
                    </a:lnTo>
                    <a:lnTo>
                      <a:pt x="914" y="1662"/>
                    </a:lnTo>
                    <a:lnTo>
                      <a:pt x="917" y="1664"/>
                    </a:lnTo>
                    <a:lnTo>
                      <a:pt x="917" y="1672"/>
                    </a:lnTo>
                    <a:lnTo>
                      <a:pt x="922" y="1677"/>
                    </a:lnTo>
                    <a:lnTo>
                      <a:pt x="924" y="1677"/>
                    </a:lnTo>
                    <a:lnTo>
                      <a:pt x="929" y="1673"/>
                    </a:lnTo>
                    <a:lnTo>
                      <a:pt x="933" y="1674"/>
                    </a:lnTo>
                    <a:lnTo>
                      <a:pt x="936" y="1675"/>
                    </a:lnTo>
                    <a:lnTo>
                      <a:pt x="944" y="1675"/>
                    </a:lnTo>
                    <a:lnTo>
                      <a:pt x="952" y="1672"/>
                    </a:lnTo>
                    <a:lnTo>
                      <a:pt x="955" y="1672"/>
                    </a:lnTo>
                    <a:lnTo>
                      <a:pt x="959" y="1675"/>
                    </a:lnTo>
                    <a:lnTo>
                      <a:pt x="967" y="1670"/>
                    </a:lnTo>
                    <a:lnTo>
                      <a:pt x="979" y="1668"/>
                    </a:lnTo>
                    <a:lnTo>
                      <a:pt x="983" y="1669"/>
                    </a:lnTo>
                    <a:lnTo>
                      <a:pt x="986" y="1667"/>
                    </a:lnTo>
                    <a:lnTo>
                      <a:pt x="993" y="1669"/>
                    </a:lnTo>
                    <a:lnTo>
                      <a:pt x="1003" y="1664"/>
                    </a:lnTo>
                    <a:lnTo>
                      <a:pt x="1006" y="1664"/>
                    </a:lnTo>
                    <a:lnTo>
                      <a:pt x="1010" y="1666"/>
                    </a:lnTo>
                    <a:lnTo>
                      <a:pt x="1014" y="1665"/>
                    </a:lnTo>
                    <a:lnTo>
                      <a:pt x="1017" y="1665"/>
                    </a:lnTo>
                    <a:lnTo>
                      <a:pt x="1024" y="1666"/>
                    </a:lnTo>
                    <a:lnTo>
                      <a:pt x="1032" y="1655"/>
                    </a:lnTo>
                    <a:lnTo>
                      <a:pt x="1041" y="1647"/>
                    </a:lnTo>
                    <a:lnTo>
                      <a:pt x="1043" y="1643"/>
                    </a:lnTo>
                    <a:lnTo>
                      <a:pt x="1048" y="1636"/>
                    </a:lnTo>
                    <a:lnTo>
                      <a:pt x="1051" y="1634"/>
                    </a:lnTo>
                    <a:lnTo>
                      <a:pt x="1056" y="1633"/>
                    </a:lnTo>
                    <a:lnTo>
                      <a:pt x="1060" y="1638"/>
                    </a:lnTo>
                    <a:lnTo>
                      <a:pt x="1061" y="1645"/>
                    </a:lnTo>
                    <a:lnTo>
                      <a:pt x="1068" y="1646"/>
                    </a:lnTo>
                    <a:lnTo>
                      <a:pt x="1072" y="1652"/>
                    </a:lnTo>
                    <a:lnTo>
                      <a:pt x="1077" y="1653"/>
                    </a:lnTo>
                    <a:lnTo>
                      <a:pt x="1082" y="1648"/>
                    </a:lnTo>
                    <a:lnTo>
                      <a:pt x="1088" y="1651"/>
                    </a:lnTo>
                    <a:lnTo>
                      <a:pt x="1092" y="1649"/>
                    </a:lnTo>
                    <a:lnTo>
                      <a:pt x="1100" y="1645"/>
                    </a:lnTo>
                    <a:lnTo>
                      <a:pt x="1109" y="1644"/>
                    </a:lnTo>
                    <a:lnTo>
                      <a:pt x="1110" y="1643"/>
                    </a:lnTo>
                    <a:lnTo>
                      <a:pt x="1110" y="1637"/>
                    </a:lnTo>
                    <a:lnTo>
                      <a:pt x="1113" y="1631"/>
                    </a:lnTo>
                    <a:lnTo>
                      <a:pt x="1114" y="1630"/>
                    </a:lnTo>
                    <a:lnTo>
                      <a:pt x="1118" y="1635"/>
                    </a:lnTo>
                    <a:lnTo>
                      <a:pt x="1123" y="1639"/>
                    </a:lnTo>
                    <a:lnTo>
                      <a:pt x="1122" y="1647"/>
                    </a:lnTo>
                    <a:lnTo>
                      <a:pt x="1119" y="1657"/>
                    </a:lnTo>
                    <a:lnTo>
                      <a:pt x="1120" y="1668"/>
                    </a:lnTo>
                    <a:lnTo>
                      <a:pt x="1124" y="1673"/>
                    </a:lnTo>
                    <a:lnTo>
                      <a:pt x="1131" y="1668"/>
                    </a:lnTo>
                    <a:lnTo>
                      <a:pt x="1132" y="1670"/>
                    </a:lnTo>
                    <a:lnTo>
                      <a:pt x="1130" y="1674"/>
                    </a:lnTo>
                    <a:lnTo>
                      <a:pt x="1130" y="1677"/>
                    </a:lnTo>
                    <a:lnTo>
                      <a:pt x="1141" y="1676"/>
                    </a:lnTo>
                    <a:lnTo>
                      <a:pt x="1144" y="1674"/>
                    </a:lnTo>
                    <a:lnTo>
                      <a:pt x="1146" y="1677"/>
                    </a:lnTo>
                    <a:lnTo>
                      <a:pt x="1159" y="1685"/>
                    </a:lnTo>
                    <a:lnTo>
                      <a:pt x="1167" y="1680"/>
                    </a:lnTo>
                    <a:lnTo>
                      <a:pt x="1177" y="1678"/>
                    </a:lnTo>
                    <a:lnTo>
                      <a:pt x="1181" y="1679"/>
                    </a:lnTo>
                    <a:lnTo>
                      <a:pt x="1183" y="1683"/>
                    </a:lnTo>
                    <a:lnTo>
                      <a:pt x="1188" y="1683"/>
                    </a:lnTo>
                    <a:lnTo>
                      <a:pt x="1196" y="1689"/>
                    </a:lnTo>
                    <a:lnTo>
                      <a:pt x="1214" y="1688"/>
                    </a:lnTo>
                    <a:lnTo>
                      <a:pt x="1216" y="1679"/>
                    </a:lnTo>
                    <a:lnTo>
                      <a:pt x="1226" y="1674"/>
                    </a:lnTo>
                    <a:lnTo>
                      <a:pt x="1228" y="1674"/>
                    </a:lnTo>
                    <a:lnTo>
                      <a:pt x="1234" y="1677"/>
                    </a:lnTo>
                    <a:lnTo>
                      <a:pt x="1244" y="1669"/>
                    </a:lnTo>
                    <a:lnTo>
                      <a:pt x="1254" y="1668"/>
                    </a:lnTo>
                    <a:lnTo>
                      <a:pt x="1262" y="1663"/>
                    </a:lnTo>
                    <a:lnTo>
                      <a:pt x="1265" y="1664"/>
                    </a:lnTo>
                    <a:lnTo>
                      <a:pt x="1269" y="1669"/>
                    </a:lnTo>
                    <a:lnTo>
                      <a:pt x="1278" y="1663"/>
                    </a:lnTo>
                    <a:lnTo>
                      <a:pt x="1285" y="1663"/>
                    </a:lnTo>
                    <a:lnTo>
                      <a:pt x="1288" y="1664"/>
                    </a:lnTo>
                    <a:lnTo>
                      <a:pt x="1293" y="1664"/>
                    </a:lnTo>
                    <a:lnTo>
                      <a:pt x="1297" y="1665"/>
                    </a:lnTo>
                    <a:lnTo>
                      <a:pt x="1302" y="1663"/>
                    </a:lnTo>
                    <a:lnTo>
                      <a:pt x="1306" y="1664"/>
                    </a:lnTo>
                    <a:lnTo>
                      <a:pt x="1310" y="1674"/>
                    </a:lnTo>
                    <a:lnTo>
                      <a:pt x="1315" y="1676"/>
                    </a:lnTo>
                    <a:lnTo>
                      <a:pt x="1315" y="1678"/>
                    </a:lnTo>
                    <a:lnTo>
                      <a:pt x="1316" y="1684"/>
                    </a:lnTo>
                    <a:lnTo>
                      <a:pt x="1320" y="1695"/>
                    </a:lnTo>
                    <a:lnTo>
                      <a:pt x="1331" y="1709"/>
                    </a:lnTo>
                    <a:lnTo>
                      <a:pt x="1335" y="1711"/>
                    </a:lnTo>
                    <a:lnTo>
                      <a:pt x="1336" y="1714"/>
                    </a:lnTo>
                    <a:lnTo>
                      <a:pt x="1336" y="1717"/>
                    </a:lnTo>
                    <a:lnTo>
                      <a:pt x="1338" y="1721"/>
                    </a:lnTo>
                    <a:lnTo>
                      <a:pt x="1340" y="1724"/>
                    </a:lnTo>
                    <a:lnTo>
                      <a:pt x="1343" y="1727"/>
                    </a:lnTo>
                    <a:lnTo>
                      <a:pt x="1347" y="1730"/>
                    </a:lnTo>
                    <a:lnTo>
                      <a:pt x="1351" y="1731"/>
                    </a:lnTo>
                    <a:lnTo>
                      <a:pt x="1354" y="1731"/>
                    </a:lnTo>
                    <a:lnTo>
                      <a:pt x="1359" y="1734"/>
                    </a:lnTo>
                    <a:lnTo>
                      <a:pt x="1364" y="1736"/>
                    </a:lnTo>
                    <a:lnTo>
                      <a:pt x="1373" y="1744"/>
                    </a:lnTo>
                    <a:lnTo>
                      <a:pt x="1379" y="1750"/>
                    </a:lnTo>
                    <a:lnTo>
                      <a:pt x="1382" y="1751"/>
                    </a:lnTo>
                    <a:lnTo>
                      <a:pt x="1387" y="1755"/>
                    </a:lnTo>
                    <a:lnTo>
                      <a:pt x="1390" y="1755"/>
                    </a:lnTo>
                    <a:lnTo>
                      <a:pt x="1393" y="1758"/>
                    </a:lnTo>
                    <a:lnTo>
                      <a:pt x="1394" y="1758"/>
                    </a:lnTo>
                    <a:lnTo>
                      <a:pt x="1398" y="1757"/>
                    </a:lnTo>
                    <a:lnTo>
                      <a:pt x="1409" y="1759"/>
                    </a:lnTo>
                    <a:lnTo>
                      <a:pt x="1419" y="1759"/>
                    </a:lnTo>
                    <a:lnTo>
                      <a:pt x="1430" y="1758"/>
                    </a:lnTo>
                    <a:lnTo>
                      <a:pt x="1441" y="1757"/>
                    </a:lnTo>
                    <a:lnTo>
                      <a:pt x="1449" y="1753"/>
                    </a:lnTo>
                    <a:lnTo>
                      <a:pt x="1457" y="1751"/>
                    </a:lnTo>
                    <a:lnTo>
                      <a:pt x="1469" y="1749"/>
                    </a:lnTo>
                    <a:lnTo>
                      <a:pt x="1470" y="1758"/>
                    </a:lnTo>
                    <a:lnTo>
                      <a:pt x="1469" y="1762"/>
                    </a:lnTo>
                    <a:lnTo>
                      <a:pt x="1470" y="1766"/>
                    </a:lnTo>
                    <a:lnTo>
                      <a:pt x="1473" y="1768"/>
                    </a:lnTo>
                    <a:lnTo>
                      <a:pt x="1476" y="1766"/>
                    </a:lnTo>
                    <a:lnTo>
                      <a:pt x="1484" y="1765"/>
                    </a:lnTo>
                    <a:lnTo>
                      <a:pt x="1488" y="1761"/>
                    </a:lnTo>
                    <a:lnTo>
                      <a:pt x="1488" y="1759"/>
                    </a:lnTo>
                    <a:lnTo>
                      <a:pt x="1488" y="1749"/>
                    </a:lnTo>
                    <a:lnTo>
                      <a:pt x="1490" y="1747"/>
                    </a:lnTo>
                    <a:lnTo>
                      <a:pt x="1491" y="1747"/>
                    </a:lnTo>
                    <a:lnTo>
                      <a:pt x="1495" y="1751"/>
                    </a:lnTo>
                    <a:lnTo>
                      <a:pt x="1497" y="1760"/>
                    </a:lnTo>
                    <a:lnTo>
                      <a:pt x="1501" y="1766"/>
                    </a:lnTo>
                    <a:lnTo>
                      <a:pt x="1499" y="1776"/>
                    </a:lnTo>
                    <a:lnTo>
                      <a:pt x="1502" y="1779"/>
                    </a:lnTo>
                    <a:lnTo>
                      <a:pt x="1506" y="1782"/>
                    </a:lnTo>
                    <a:lnTo>
                      <a:pt x="1506" y="1788"/>
                    </a:lnTo>
                    <a:lnTo>
                      <a:pt x="1505" y="1792"/>
                    </a:lnTo>
                    <a:lnTo>
                      <a:pt x="1514" y="1800"/>
                    </a:lnTo>
                    <a:lnTo>
                      <a:pt x="1519" y="1811"/>
                    </a:lnTo>
                    <a:lnTo>
                      <a:pt x="1525" y="1814"/>
                    </a:lnTo>
                    <a:lnTo>
                      <a:pt x="1529" y="1808"/>
                    </a:lnTo>
                    <a:lnTo>
                      <a:pt x="1534" y="1797"/>
                    </a:lnTo>
                    <a:lnTo>
                      <a:pt x="1537" y="1786"/>
                    </a:lnTo>
                    <a:lnTo>
                      <a:pt x="1548" y="1768"/>
                    </a:lnTo>
                    <a:lnTo>
                      <a:pt x="1550" y="1768"/>
                    </a:lnTo>
                    <a:lnTo>
                      <a:pt x="1555" y="1769"/>
                    </a:lnTo>
                    <a:lnTo>
                      <a:pt x="1574" y="1767"/>
                    </a:lnTo>
                    <a:lnTo>
                      <a:pt x="1579" y="1753"/>
                    </a:lnTo>
                    <a:lnTo>
                      <a:pt x="1589" y="1747"/>
                    </a:lnTo>
                    <a:lnTo>
                      <a:pt x="1589" y="1745"/>
                    </a:lnTo>
                    <a:lnTo>
                      <a:pt x="1588" y="1732"/>
                    </a:lnTo>
                    <a:lnTo>
                      <a:pt x="1580" y="1724"/>
                    </a:lnTo>
                    <a:lnTo>
                      <a:pt x="1587" y="1715"/>
                    </a:lnTo>
                    <a:lnTo>
                      <a:pt x="1589" y="1714"/>
                    </a:lnTo>
                    <a:lnTo>
                      <a:pt x="1597" y="1717"/>
                    </a:lnTo>
                    <a:lnTo>
                      <a:pt x="1602" y="1711"/>
                    </a:lnTo>
                    <a:lnTo>
                      <a:pt x="1606" y="1704"/>
                    </a:lnTo>
                    <a:lnTo>
                      <a:pt x="1615" y="1697"/>
                    </a:lnTo>
                    <a:lnTo>
                      <a:pt x="1623" y="1696"/>
                    </a:lnTo>
                    <a:lnTo>
                      <a:pt x="1627" y="1699"/>
                    </a:lnTo>
                    <a:lnTo>
                      <a:pt x="1629" y="1704"/>
                    </a:lnTo>
                    <a:lnTo>
                      <a:pt x="1632" y="1705"/>
                    </a:lnTo>
                    <a:lnTo>
                      <a:pt x="1636" y="1703"/>
                    </a:lnTo>
                    <a:lnTo>
                      <a:pt x="1639" y="1697"/>
                    </a:lnTo>
                    <a:lnTo>
                      <a:pt x="1649" y="1690"/>
                    </a:lnTo>
                    <a:lnTo>
                      <a:pt x="1649" y="1684"/>
                    </a:lnTo>
                    <a:lnTo>
                      <a:pt x="1647" y="1678"/>
                    </a:lnTo>
                    <a:lnTo>
                      <a:pt x="1646" y="1672"/>
                    </a:lnTo>
                    <a:lnTo>
                      <a:pt x="1647" y="1666"/>
                    </a:lnTo>
                    <a:lnTo>
                      <a:pt x="1647" y="1662"/>
                    </a:lnTo>
                    <a:lnTo>
                      <a:pt x="1642" y="1656"/>
                    </a:lnTo>
                    <a:lnTo>
                      <a:pt x="1633" y="1657"/>
                    </a:lnTo>
                    <a:lnTo>
                      <a:pt x="1631" y="1655"/>
                    </a:lnTo>
                    <a:lnTo>
                      <a:pt x="1633" y="1653"/>
                    </a:lnTo>
                    <a:lnTo>
                      <a:pt x="1633" y="1647"/>
                    </a:lnTo>
                    <a:lnTo>
                      <a:pt x="1637" y="1645"/>
                    </a:lnTo>
                    <a:lnTo>
                      <a:pt x="1638" y="1641"/>
                    </a:lnTo>
                    <a:lnTo>
                      <a:pt x="1639" y="1638"/>
                    </a:lnTo>
                    <a:lnTo>
                      <a:pt x="1658" y="1638"/>
                    </a:lnTo>
                    <a:lnTo>
                      <a:pt x="1666" y="1641"/>
                    </a:lnTo>
                    <a:lnTo>
                      <a:pt x="1675" y="1637"/>
                    </a:lnTo>
                    <a:lnTo>
                      <a:pt x="1682" y="1631"/>
                    </a:lnTo>
                    <a:lnTo>
                      <a:pt x="1688" y="1633"/>
                    </a:lnTo>
                    <a:lnTo>
                      <a:pt x="1692" y="1632"/>
                    </a:lnTo>
                    <a:lnTo>
                      <a:pt x="1694" y="1628"/>
                    </a:lnTo>
                    <a:lnTo>
                      <a:pt x="1693" y="1624"/>
                    </a:lnTo>
                    <a:lnTo>
                      <a:pt x="1701" y="1621"/>
                    </a:lnTo>
                    <a:lnTo>
                      <a:pt x="1700" y="1614"/>
                    </a:lnTo>
                    <a:lnTo>
                      <a:pt x="1695" y="1601"/>
                    </a:lnTo>
                    <a:lnTo>
                      <a:pt x="1694" y="1576"/>
                    </a:lnTo>
                    <a:lnTo>
                      <a:pt x="1695" y="1576"/>
                    </a:lnTo>
                    <a:lnTo>
                      <a:pt x="1697" y="1574"/>
                    </a:lnTo>
                    <a:lnTo>
                      <a:pt x="1697" y="1571"/>
                    </a:lnTo>
                    <a:lnTo>
                      <a:pt x="1698" y="1570"/>
                    </a:lnTo>
                    <a:lnTo>
                      <a:pt x="1699" y="1566"/>
                    </a:lnTo>
                    <a:lnTo>
                      <a:pt x="1709" y="1570"/>
                    </a:lnTo>
                    <a:lnTo>
                      <a:pt x="1712" y="1566"/>
                    </a:lnTo>
                    <a:lnTo>
                      <a:pt x="1720" y="1566"/>
                    </a:lnTo>
                    <a:lnTo>
                      <a:pt x="1722" y="1565"/>
                    </a:lnTo>
                    <a:lnTo>
                      <a:pt x="1722" y="1556"/>
                    </a:lnTo>
                    <a:lnTo>
                      <a:pt x="1714" y="1558"/>
                    </a:lnTo>
                    <a:lnTo>
                      <a:pt x="1710" y="1554"/>
                    </a:lnTo>
                    <a:lnTo>
                      <a:pt x="1710" y="1552"/>
                    </a:lnTo>
                    <a:lnTo>
                      <a:pt x="1713" y="1545"/>
                    </a:lnTo>
                    <a:lnTo>
                      <a:pt x="1713" y="1542"/>
                    </a:lnTo>
                    <a:lnTo>
                      <a:pt x="1712" y="1540"/>
                    </a:lnTo>
                    <a:lnTo>
                      <a:pt x="1709" y="1540"/>
                    </a:lnTo>
                    <a:lnTo>
                      <a:pt x="1705" y="1538"/>
                    </a:lnTo>
                    <a:lnTo>
                      <a:pt x="1703" y="1530"/>
                    </a:lnTo>
                    <a:lnTo>
                      <a:pt x="1706" y="1525"/>
                    </a:lnTo>
                    <a:lnTo>
                      <a:pt x="1710" y="1523"/>
                    </a:lnTo>
                    <a:lnTo>
                      <a:pt x="1715" y="1519"/>
                    </a:lnTo>
                    <a:lnTo>
                      <a:pt x="1716" y="1512"/>
                    </a:lnTo>
                    <a:lnTo>
                      <a:pt x="1716" y="1508"/>
                    </a:lnTo>
                    <a:lnTo>
                      <a:pt x="1720" y="1503"/>
                    </a:lnTo>
                    <a:lnTo>
                      <a:pt x="1720" y="1502"/>
                    </a:lnTo>
                    <a:lnTo>
                      <a:pt x="1716" y="1499"/>
                    </a:lnTo>
                    <a:lnTo>
                      <a:pt x="1723" y="1492"/>
                    </a:lnTo>
                    <a:lnTo>
                      <a:pt x="1729" y="1481"/>
                    </a:lnTo>
                    <a:lnTo>
                      <a:pt x="1735" y="1479"/>
                    </a:lnTo>
                    <a:lnTo>
                      <a:pt x="1741" y="1472"/>
                    </a:lnTo>
                    <a:lnTo>
                      <a:pt x="1742" y="1472"/>
                    </a:lnTo>
                    <a:lnTo>
                      <a:pt x="1744" y="1477"/>
                    </a:lnTo>
                    <a:lnTo>
                      <a:pt x="1745" y="1478"/>
                    </a:lnTo>
                    <a:lnTo>
                      <a:pt x="1749" y="1477"/>
                    </a:lnTo>
                    <a:lnTo>
                      <a:pt x="1753" y="1475"/>
                    </a:lnTo>
                    <a:lnTo>
                      <a:pt x="1755" y="1475"/>
                    </a:lnTo>
                    <a:lnTo>
                      <a:pt x="1760" y="1468"/>
                    </a:lnTo>
                    <a:lnTo>
                      <a:pt x="1760" y="1465"/>
                    </a:lnTo>
                    <a:lnTo>
                      <a:pt x="1754" y="1452"/>
                    </a:lnTo>
                    <a:lnTo>
                      <a:pt x="1752" y="1449"/>
                    </a:lnTo>
                    <a:lnTo>
                      <a:pt x="1747" y="1439"/>
                    </a:lnTo>
                    <a:lnTo>
                      <a:pt x="1732" y="1423"/>
                    </a:lnTo>
                    <a:lnTo>
                      <a:pt x="1729" y="1420"/>
                    </a:lnTo>
                    <a:lnTo>
                      <a:pt x="1680" y="1392"/>
                    </a:lnTo>
                    <a:lnTo>
                      <a:pt x="1643" y="1377"/>
                    </a:lnTo>
                    <a:lnTo>
                      <a:pt x="1641" y="1377"/>
                    </a:lnTo>
                    <a:lnTo>
                      <a:pt x="1633" y="1376"/>
                    </a:lnTo>
                    <a:lnTo>
                      <a:pt x="1631" y="1376"/>
                    </a:lnTo>
                    <a:lnTo>
                      <a:pt x="1627" y="1377"/>
                    </a:lnTo>
                    <a:lnTo>
                      <a:pt x="1622" y="1379"/>
                    </a:lnTo>
                    <a:lnTo>
                      <a:pt x="1609" y="1382"/>
                    </a:lnTo>
                    <a:lnTo>
                      <a:pt x="1607" y="1382"/>
                    </a:lnTo>
                    <a:lnTo>
                      <a:pt x="1601" y="1380"/>
                    </a:lnTo>
                    <a:lnTo>
                      <a:pt x="1597" y="1379"/>
                    </a:lnTo>
                    <a:lnTo>
                      <a:pt x="1561" y="1366"/>
                    </a:lnTo>
                    <a:lnTo>
                      <a:pt x="1554" y="1362"/>
                    </a:lnTo>
                    <a:lnTo>
                      <a:pt x="1550" y="1359"/>
                    </a:lnTo>
                    <a:lnTo>
                      <a:pt x="1549" y="1357"/>
                    </a:lnTo>
                    <a:lnTo>
                      <a:pt x="1549" y="1355"/>
                    </a:lnTo>
                    <a:lnTo>
                      <a:pt x="1555" y="1351"/>
                    </a:lnTo>
                    <a:lnTo>
                      <a:pt x="1565" y="1358"/>
                    </a:lnTo>
                    <a:lnTo>
                      <a:pt x="1567" y="1358"/>
                    </a:lnTo>
                    <a:lnTo>
                      <a:pt x="1569" y="1357"/>
                    </a:lnTo>
                    <a:lnTo>
                      <a:pt x="1569" y="1355"/>
                    </a:lnTo>
                    <a:lnTo>
                      <a:pt x="1573" y="1333"/>
                    </a:lnTo>
                    <a:lnTo>
                      <a:pt x="1571" y="1331"/>
                    </a:lnTo>
                    <a:lnTo>
                      <a:pt x="1549" y="1295"/>
                    </a:lnTo>
                    <a:lnTo>
                      <a:pt x="1547" y="1292"/>
                    </a:lnTo>
                    <a:lnTo>
                      <a:pt x="1542" y="1289"/>
                    </a:lnTo>
                    <a:lnTo>
                      <a:pt x="1535" y="1286"/>
                    </a:lnTo>
                    <a:lnTo>
                      <a:pt x="1533" y="1286"/>
                    </a:lnTo>
                    <a:lnTo>
                      <a:pt x="1473" y="1282"/>
                    </a:lnTo>
                    <a:lnTo>
                      <a:pt x="1467" y="1282"/>
                    </a:lnTo>
                    <a:lnTo>
                      <a:pt x="1463" y="1282"/>
                    </a:lnTo>
                    <a:lnTo>
                      <a:pt x="1449" y="1283"/>
                    </a:lnTo>
                    <a:lnTo>
                      <a:pt x="1446" y="1284"/>
                    </a:lnTo>
                    <a:lnTo>
                      <a:pt x="1445" y="1285"/>
                    </a:lnTo>
                    <a:lnTo>
                      <a:pt x="1445" y="1287"/>
                    </a:lnTo>
                    <a:lnTo>
                      <a:pt x="1446" y="1290"/>
                    </a:lnTo>
                    <a:lnTo>
                      <a:pt x="1449" y="1291"/>
                    </a:lnTo>
                    <a:lnTo>
                      <a:pt x="1450" y="1295"/>
                    </a:lnTo>
                    <a:lnTo>
                      <a:pt x="1450" y="1301"/>
                    </a:lnTo>
                    <a:lnTo>
                      <a:pt x="1449" y="1305"/>
                    </a:lnTo>
                    <a:lnTo>
                      <a:pt x="1446" y="1308"/>
                    </a:lnTo>
                    <a:lnTo>
                      <a:pt x="1443" y="1312"/>
                    </a:lnTo>
                    <a:lnTo>
                      <a:pt x="1382" y="1343"/>
                    </a:lnTo>
                    <a:lnTo>
                      <a:pt x="1367" y="1345"/>
                    </a:lnTo>
                    <a:lnTo>
                      <a:pt x="1353" y="1346"/>
                    </a:lnTo>
                    <a:lnTo>
                      <a:pt x="1339" y="1343"/>
                    </a:lnTo>
                    <a:lnTo>
                      <a:pt x="1296" y="1331"/>
                    </a:lnTo>
                    <a:lnTo>
                      <a:pt x="1275" y="1324"/>
                    </a:lnTo>
                    <a:lnTo>
                      <a:pt x="1268" y="1321"/>
                    </a:lnTo>
                    <a:lnTo>
                      <a:pt x="1263" y="1318"/>
                    </a:lnTo>
                    <a:lnTo>
                      <a:pt x="1256" y="1311"/>
                    </a:lnTo>
                    <a:lnTo>
                      <a:pt x="1237" y="1275"/>
                    </a:lnTo>
                    <a:lnTo>
                      <a:pt x="1223" y="1270"/>
                    </a:lnTo>
                    <a:lnTo>
                      <a:pt x="1219" y="1268"/>
                    </a:lnTo>
                    <a:lnTo>
                      <a:pt x="1218" y="1265"/>
                    </a:lnTo>
                    <a:lnTo>
                      <a:pt x="1216" y="1264"/>
                    </a:lnTo>
                    <a:lnTo>
                      <a:pt x="1215" y="1251"/>
                    </a:lnTo>
                    <a:lnTo>
                      <a:pt x="1215" y="1249"/>
                    </a:lnTo>
                    <a:lnTo>
                      <a:pt x="1215" y="1247"/>
                    </a:lnTo>
                    <a:lnTo>
                      <a:pt x="1222" y="1238"/>
                    </a:lnTo>
                    <a:lnTo>
                      <a:pt x="1222" y="1235"/>
                    </a:lnTo>
                    <a:lnTo>
                      <a:pt x="1222" y="1233"/>
                    </a:lnTo>
                    <a:lnTo>
                      <a:pt x="1214" y="1232"/>
                    </a:lnTo>
                    <a:lnTo>
                      <a:pt x="1203" y="1231"/>
                    </a:lnTo>
                    <a:lnTo>
                      <a:pt x="1202" y="1230"/>
                    </a:lnTo>
                    <a:lnTo>
                      <a:pt x="1196" y="1227"/>
                    </a:lnTo>
                    <a:lnTo>
                      <a:pt x="1182" y="1232"/>
                    </a:lnTo>
                    <a:lnTo>
                      <a:pt x="1164" y="1244"/>
                    </a:lnTo>
                    <a:lnTo>
                      <a:pt x="1161" y="1239"/>
                    </a:lnTo>
                    <a:lnTo>
                      <a:pt x="1165" y="1238"/>
                    </a:lnTo>
                    <a:lnTo>
                      <a:pt x="1171" y="1234"/>
                    </a:lnTo>
                    <a:lnTo>
                      <a:pt x="1173" y="1233"/>
                    </a:lnTo>
                    <a:lnTo>
                      <a:pt x="1173" y="1231"/>
                    </a:lnTo>
                    <a:lnTo>
                      <a:pt x="1179" y="1218"/>
                    </a:lnTo>
                    <a:lnTo>
                      <a:pt x="1182" y="1197"/>
                    </a:lnTo>
                    <a:lnTo>
                      <a:pt x="1181" y="1193"/>
                    </a:lnTo>
                    <a:lnTo>
                      <a:pt x="1179" y="1189"/>
                    </a:lnTo>
                    <a:lnTo>
                      <a:pt x="1170" y="1181"/>
                    </a:lnTo>
                    <a:lnTo>
                      <a:pt x="1156" y="1175"/>
                    </a:lnTo>
                    <a:lnTo>
                      <a:pt x="1157" y="1173"/>
                    </a:lnTo>
                    <a:lnTo>
                      <a:pt x="1167" y="1172"/>
                    </a:lnTo>
                    <a:lnTo>
                      <a:pt x="1211" y="1179"/>
                    </a:lnTo>
                    <a:lnTo>
                      <a:pt x="1218" y="1182"/>
                    </a:lnTo>
                    <a:lnTo>
                      <a:pt x="1231" y="1186"/>
                    </a:lnTo>
                    <a:lnTo>
                      <a:pt x="1239" y="1193"/>
                    </a:lnTo>
                    <a:lnTo>
                      <a:pt x="1244" y="1198"/>
                    </a:lnTo>
                    <a:lnTo>
                      <a:pt x="1246" y="1203"/>
                    </a:lnTo>
                    <a:lnTo>
                      <a:pt x="1264" y="1239"/>
                    </a:lnTo>
                    <a:lnTo>
                      <a:pt x="1263" y="1244"/>
                    </a:lnTo>
                    <a:lnTo>
                      <a:pt x="1262" y="1250"/>
                    </a:lnTo>
                    <a:lnTo>
                      <a:pt x="1263" y="1253"/>
                    </a:lnTo>
                    <a:lnTo>
                      <a:pt x="1264" y="1256"/>
                    </a:lnTo>
                    <a:lnTo>
                      <a:pt x="1273" y="1273"/>
                    </a:lnTo>
                    <a:lnTo>
                      <a:pt x="1283" y="1289"/>
                    </a:lnTo>
                    <a:lnTo>
                      <a:pt x="1294" y="1302"/>
                    </a:lnTo>
                    <a:lnTo>
                      <a:pt x="1305" y="1313"/>
                    </a:lnTo>
                    <a:lnTo>
                      <a:pt x="1311" y="1318"/>
                    </a:lnTo>
                    <a:lnTo>
                      <a:pt x="1318" y="1322"/>
                    </a:lnTo>
                    <a:lnTo>
                      <a:pt x="1325" y="1325"/>
                    </a:lnTo>
                    <a:lnTo>
                      <a:pt x="1332" y="1328"/>
                    </a:lnTo>
                    <a:lnTo>
                      <a:pt x="1340" y="1331"/>
                    </a:lnTo>
                    <a:lnTo>
                      <a:pt x="1348" y="1332"/>
                    </a:lnTo>
                    <a:lnTo>
                      <a:pt x="1358" y="1332"/>
                    </a:lnTo>
                    <a:lnTo>
                      <a:pt x="1367" y="1331"/>
                    </a:lnTo>
                    <a:lnTo>
                      <a:pt x="1376" y="1330"/>
                    </a:lnTo>
                    <a:lnTo>
                      <a:pt x="1379" y="1328"/>
                    </a:lnTo>
                    <a:lnTo>
                      <a:pt x="1393" y="1323"/>
                    </a:lnTo>
                    <a:lnTo>
                      <a:pt x="1397" y="1321"/>
                    </a:lnTo>
                    <a:lnTo>
                      <a:pt x="1404" y="1312"/>
                    </a:lnTo>
                    <a:lnTo>
                      <a:pt x="1407" y="1308"/>
                    </a:lnTo>
                    <a:lnTo>
                      <a:pt x="1410" y="1302"/>
                    </a:lnTo>
                    <a:lnTo>
                      <a:pt x="1411" y="1299"/>
                    </a:lnTo>
                    <a:lnTo>
                      <a:pt x="1419" y="1289"/>
                    </a:lnTo>
                    <a:lnTo>
                      <a:pt x="1445" y="1260"/>
                    </a:lnTo>
                    <a:lnTo>
                      <a:pt x="1455" y="1252"/>
                    </a:lnTo>
                    <a:lnTo>
                      <a:pt x="1462" y="1249"/>
                    </a:lnTo>
                    <a:lnTo>
                      <a:pt x="1469" y="1245"/>
                    </a:lnTo>
                    <a:lnTo>
                      <a:pt x="1471" y="1245"/>
                    </a:lnTo>
                    <a:lnTo>
                      <a:pt x="1498" y="1247"/>
                    </a:lnTo>
                    <a:lnTo>
                      <a:pt x="1511" y="1248"/>
                    </a:lnTo>
                    <a:lnTo>
                      <a:pt x="1523" y="1251"/>
                    </a:lnTo>
                    <a:lnTo>
                      <a:pt x="1535" y="1254"/>
                    </a:lnTo>
                    <a:lnTo>
                      <a:pt x="1547" y="1258"/>
                    </a:lnTo>
                    <a:lnTo>
                      <a:pt x="1559" y="1263"/>
                    </a:lnTo>
                    <a:lnTo>
                      <a:pt x="1570" y="1269"/>
                    </a:lnTo>
                    <a:lnTo>
                      <a:pt x="1580" y="1276"/>
                    </a:lnTo>
                    <a:lnTo>
                      <a:pt x="1589" y="1284"/>
                    </a:lnTo>
                    <a:lnTo>
                      <a:pt x="1600" y="1297"/>
                    </a:lnTo>
                    <a:lnTo>
                      <a:pt x="1608" y="1306"/>
                    </a:lnTo>
                    <a:lnTo>
                      <a:pt x="1623" y="1330"/>
                    </a:lnTo>
                    <a:lnTo>
                      <a:pt x="1657" y="1332"/>
                    </a:lnTo>
                    <a:lnTo>
                      <a:pt x="1663" y="1328"/>
                    </a:lnTo>
                    <a:lnTo>
                      <a:pt x="1669" y="1326"/>
                    </a:lnTo>
                    <a:lnTo>
                      <a:pt x="1737" y="1313"/>
                    </a:lnTo>
                    <a:lnTo>
                      <a:pt x="1743" y="1313"/>
                    </a:lnTo>
                    <a:lnTo>
                      <a:pt x="1787" y="1321"/>
                    </a:lnTo>
                    <a:lnTo>
                      <a:pt x="1792" y="1323"/>
                    </a:lnTo>
                    <a:lnTo>
                      <a:pt x="1805" y="1327"/>
                    </a:lnTo>
                    <a:lnTo>
                      <a:pt x="1842" y="1348"/>
                    </a:lnTo>
                    <a:lnTo>
                      <a:pt x="1857" y="1357"/>
                    </a:lnTo>
                    <a:lnTo>
                      <a:pt x="1865" y="1363"/>
                    </a:lnTo>
                    <a:lnTo>
                      <a:pt x="1868" y="1365"/>
                    </a:lnTo>
                    <a:lnTo>
                      <a:pt x="1874" y="1366"/>
                    </a:lnTo>
                    <a:lnTo>
                      <a:pt x="1881" y="1367"/>
                    </a:lnTo>
                    <a:lnTo>
                      <a:pt x="1894" y="1368"/>
                    </a:lnTo>
                    <a:lnTo>
                      <a:pt x="1930" y="1370"/>
                    </a:lnTo>
                    <a:lnTo>
                      <a:pt x="1941" y="1372"/>
                    </a:lnTo>
                    <a:lnTo>
                      <a:pt x="1946" y="1369"/>
                    </a:lnTo>
                    <a:lnTo>
                      <a:pt x="1947" y="1368"/>
                    </a:lnTo>
                    <a:lnTo>
                      <a:pt x="1951" y="1364"/>
                    </a:lnTo>
                    <a:lnTo>
                      <a:pt x="1952" y="1359"/>
                    </a:lnTo>
                    <a:lnTo>
                      <a:pt x="1951" y="1343"/>
                    </a:lnTo>
                    <a:lnTo>
                      <a:pt x="1950" y="1338"/>
                    </a:lnTo>
                    <a:lnTo>
                      <a:pt x="1920" y="1270"/>
                    </a:lnTo>
                    <a:lnTo>
                      <a:pt x="1918" y="1268"/>
                    </a:lnTo>
                    <a:lnTo>
                      <a:pt x="1907" y="1255"/>
                    </a:lnTo>
                    <a:lnTo>
                      <a:pt x="1895" y="1244"/>
                    </a:lnTo>
                    <a:lnTo>
                      <a:pt x="1881" y="1234"/>
                    </a:lnTo>
                    <a:lnTo>
                      <a:pt x="1868" y="1225"/>
                    </a:lnTo>
                    <a:lnTo>
                      <a:pt x="1854" y="1218"/>
                    </a:lnTo>
                    <a:lnTo>
                      <a:pt x="1838" y="1210"/>
                    </a:lnTo>
                    <a:lnTo>
                      <a:pt x="1824" y="1204"/>
                    </a:lnTo>
                    <a:lnTo>
                      <a:pt x="1808" y="1199"/>
                    </a:lnTo>
                    <a:lnTo>
                      <a:pt x="1803" y="1198"/>
                    </a:lnTo>
                    <a:lnTo>
                      <a:pt x="1791" y="1201"/>
                    </a:lnTo>
                    <a:lnTo>
                      <a:pt x="1780" y="1204"/>
                    </a:lnTo>
                    <a:lnTo>
                      <a:pt x="1777" y="1202"/>
                    </a:lnTo>
                    <a:lnTo>
                      <a:pt x="1776" y="1201"/>
                    </a:lnTo>
                    <a:lnTo>
                      <a:pt x="1757" y="1172"/>
                    </a:lnTo>
                    <a:lnTo>
                      <a:pt x="1751" y="1160"/>
                    </a:lnTo>
                    <a:lnTo>
                      <a:pt x="1754" y="1152"/>
                    </a:lnTo>
                    <a:lnTo>
                      <a:pt x="1759" y="1131"/>
                    </a:lnTo>
                    <a:lnTo>
                      <a:pt x="1757" y="1103"/>
                    </a:lnTo>
                    <a:lnTo>
                      <a:pt x="1757" y="1100"/>
                    </a:lnTo>
                    <a:lnTo>
                      <a:pt x="1756" y="1097"/>
                    </a:lnTo>
                    <a:lnTo>
                      <a:pt x="1753" y="1093"/>
                    </a:lnTo>
                    <a:lnTo>
                      <a:pt x="1749" y="1088"/>
                    </a:lnTo>
                    <a:lnTo>
                      <a:pt x="1743" y="1084"/>
                    </a:lnTo>
                    <a:lnTo>
                      <a:pt x="1733" y="1076"/>
                    </a:lnTo>
                    <a:lnTo>
                      <a:pt x="1725" y="1072"/>
                    </a:lnTo>
                    <a:lnTo>
                      <a:pt x="1711" y="1063"/>
                    </a:lnTo>
                    <a:lnTo>
                      <a:pt x="1701" y="1061"/>
                    </a:lnTo>
                    <a:lnTo>
                      <a:pt x="1699" y="1061"/>
                    </a:lnTo>
                    <a:lnTo>
                      <a:pt x="1678" y="1061"/>
                    </a:lnTo>
                    <a:lnTo>
                      <a:pt x="1586" y="1023"/>
                    </a:lnTo>
                    <a:lnTo>
                      <a:pt x="1553" y="1005"/>
                    </a:lnTo>
                    <a:lnTo>
                      <a:pt x="1552" y="1004"/>
                    </a:lnTo>
                    <a:lnTo>
                      <a:pt x="1549" y="999"/>
                    </a:lnTo>
                    <a:lnTo>
                      <a:pt x="1547" y="996"/>
                    </a:lnTo>
                    <a:lnTo>
                      <a:pt x="1546" y="982"/>
                    </a:lnTo>
                    <a:lnTo>
                      <a:pt x="1546" y="979"/>
                    </a:lnTo>
                    <a:lnTo>
                      <a:pt x="1547" y="974"/>
                    </a:lnTo>
                    <a:lnTo>
                      <a:pt x="1559" y="935"/>
                    </a:lnTo>
                    <a:lnTo>
                      <a:pt x="1565" y="931"/>
                    </a:lnTo>
                    <a:lnTo>
                      <a:pt x="1567" y="927"/>
                    </a:lnTo>
                    <a:lnTo>
                      <a:pt x="1566" y="918"/>
                    </a:lnTo>
                    <a:lnTo>
                      <a:pt x="1556" y="845"/>
                    </a:lnTo>
                    <a:lnTo>
                      <a:pt x="1554" y="841"/>
                    </a:lnTo>
                    <a:lnTo>
                      <a:pt x="1546" y="838"/>
                    </a:lnTo>
                    <a:lnTo>
                      <a:pt x="1525" y="809"/>
                    </a:lnTo>
                    <a:lnTo>
                      <a:pt x="1511" y="780"/>
                    </a:lnTo>
                    <a:lnTo>
                      <a:pt x="1495" y="742"/>
                    </a:lnTo>
                    <a:lnTo>
                      <a:pt x="1494" y="740"/>
                    </a:lnTo>
                    <a:lnTo>
                      <a:pt x="1488" y="736"/>
                    </a:lnTo>
                    <a:lnTo>
                      <a:pt x="1482" y="735"/>
                    </a:lnTo>
                    <a:lnTo>
                      <a:pt x="1476" y="735"/>
                    </a:lnTo>
                    <a:lnTo>
                      <a:pt x="1465" y="723"/>
                    </a:lnTo>
                    <a:lnTo>
                      <a:pt x="1463" y="721"/>
                    </a:lnTo>
                    <a:lnTo>
                      <a:pt x="1462" y="715"/>
                    </a:lnTo>
                    <a:lnTo>
                      <a:pt x="1438" y="650"/>
                    </a:lnTo>
                    <a:lnTo>
                      <a:pt x="1403" y="603"/>
                    </a:lnTo>
                    <a:lnTo>
                      <a:pt x="1393" y="583"/>
                    </a:lnTo>
                    <a:lnTo>
                      <a:pt x="1383" y="540"/>
                    </a:lnTo>
                    <a:lnTo>
                      <a:pt x="1353" y="483"/>
                    </a:lnTo>
                    <a:lnTo>
                      <a:pt x="1333" y="425"/>
                    </a:lnTo>
                    <a:lnTo>
                      <a:pt x="1321" y="391"/>
                    </a:lnTo>
                    <a:lnTo>
                      <a:pt x="1314" y="373"/>
                    </a:lnTo>
                    <a:lnTo>
                      <a:pt x="1287" y="319"/>
                    </a:lnTo>
                    <a:lnTo>
                      <a:pt x="1284" y="314"/>
                    </a:lnTo>
                    <a:lnTo>
                      <a:pt x="1283" y="313"/>
                    </a:lnTo>
                    <a:lnTo>
                      <a:pt x="1277" y="310"/>
                    </a:lnTo>
                    <a:lnTo>
                      <a:pt x="1192" y="273"/>
                    </a:lnTo>
                    <a:lnTo>
                      <a:pt x="1172" y="265"/>
                    </a:lnTo>
                    <a:lnTo>
                      <a:pt x="1117" y="251"/>
                    </a:lnTo>
                    <a:lnTo>
                      <a:pt x="1089" y="242"/>
                    </a:lnTo>
                    <a:lnTo>
                      <a:pt x="1066" y="234"/>
                    </a:lnTo>
                    <a:lnTo>
                      <a:pt x="1060" y="230"/>
                    </a:lnTo>
                    <a:lnTo>
                      <a:pt x="1060" y="229"/>
                    </a:lnTo>
                    <a:lnTo>
                      <a:pt x="1041" y="217"/>
                    </a:lnTo>
                    <a:lnTo>
                      <a:pt x="1035" y="212"/>
                    </a:lnTo>
                    <a:lnTo>
                      <a:pt x="1009" y="188"/>
                    </a:lnTo>
                    <a:lnTo>
                      <a:pt x="1009" y="186"/>
                    </a:lnTo>
                    <a:lnTo>
                      <a:pt x="1010" y="183"/>
                    </a:lnTo>
                    <a:lnTo>
                      <a:pt x="1015" y="177"/>
                    </a:lnTo>
                    <a:lnTo>
                      <a:pt x="1015" y="175"/>
                    </a:lnTo>
                    <a:lnTo>
                      <a:pt x="1014" y="173"/>
                    </a:lnTo>
                    <a:lnTo>
                      <a:pt x="1006" y="161"/>
                    </a:lnTo>
                    <a:lnTo>
                      <a:pt x="1000" y="158"/>
                    </a:lnTo>
                    <a:lnTo>
                      <a:pt x="974" y="150"/>
                    </a:lnTo>
                    <a:lnTo>
                      <a:pt x="968" y="148"/>
                    </a:lnTo>
                    <a:lnTo>
                      <a:pt x="932" y="159"/>
                    </a:lnTo>
                    <a:lnTo>
                      <a:pt x="929" y="159"/>
                    </a:lnTo>
                    <a:lnTo>
                      <a:pt x="928" y="163"/>
                    </a:lnTo>
                    <a:lnTo>
                      <a:pt x="923" y="182"/>
                    </a:lnTo>
                    <a:lnTo>
                      <a:pt x="922" y="179"/>
                    </a:lnTo>
                    <a:lnTo>
                      <a:pt x="919" y="174"/>
                    </a:lnTo>
                    <a:lnTo>
                      <a:pt x="918" y="169"/>
                    </a:lnTo>
                    <a:lnTo>
                      <a:pt x="911" y="106"/>
                    </a:lnTo>
                    <a:lnTo>
                      <a:pt x="911" y="48"/>
                    </a:lnTo>
                    <a:lnTo>
                      <a:pt x="912" y="42"/>
                    </a:lnTo>
                    <a:lnTo>
                      <a:pt x="914" y="35"/>
                    </a:lnTo>
                    <a:lnTo>
                      <a:pt x="915" y="33"/>
                    </a:lnTo>
                    <a:lnTo>
                      <a:pt x="917" y="30"/>
                    </a:lnTo>
                    <a:lnTo>
                      <a:pt x="921" y="28"/>
                    </a:lnTo>
                    <a:lnTo>
                      <a:pt x="923" y="27"/>
                    </a:lnTo>
                    <a:lnTo>
                      <a:pt x="933" y="27"/>
                    </a:lnTo>
                    <a:lnTo>
                      <a:pt x="936" y="26"/>
                    </a:lnTo>
                    <a:lnTo>
                      <a:pt x="943" y="22"/>
                    </a:lnTo>
                    <a:lnTo>
                      <a:pt x="938" y="11"/>
                    </a:lnTo>
                    <a:lnTo>
                      <a:pt x="935" y="6"/>
                    </a:lnTo>
                    <a:close/>
                  </a:path>
                </a:pathLst>
              </a:custGeom>
              <a:solidFill>
                <a:srgbClr val="FF714F"/>
              </a:solidFill>
              <a:ln w="9525">
                <a:solidFill>
                  <a:schemeClr val="bg1"/>
                </a:solidFill>
                <a:round/>
                <a:headEnd/>
                <a:tailEnd/>
              </a:ln>
            </p:spPr>
            <p:txBody>
              <a:bodyPr/>
              <a:lstStyle/>
              <a:p>
                <a:endParaRPr lang="en-US"/>
              </a:p>
            </p:txBody>
          </p:sp>
          <p:sp>
            <p:nvSpPr>
              <p:cNvPr id="311" name="Freeform 115"/>
              <p:cNvSpPr>
                <a:spLocks/>
              </p:cNvSpPr>
              <p:nvPr/>
            </p:nvSpPr>
            <p:spPr bwMode="auto">
              <a:xfrm>
                <a:off x="4087813" y="3081338"/>
                <a:ext cx="47625" cy="61912"/>
              </a:xfrm>
              <a:custGeom>
                <a:avLst/>
                <a:gdLst>
                  <a:gd name="T0" fmla="*/ 2147483647 w 161"/>
                  <a:gd name="T1" fmla="*/ 2147483647 h 203"/>
                  <a:gd name="T2" fmla="*/ 2147483647 w 161"/>
                  <a:gd name="T3" fmla="*/ 2147483647 h 203"/>
                  <a:gd name="T4" fmla="*/ 2147483647 w 161"/>
                  <a:gd name="T5" fmla="*/ 2147483647 h 203"/>
                  <a:gd name="T6" fmla="*/ 2147483647 w 161"/>
                  <a:gd name="T7" fmla="*/ 2147483647 h 203"/>
                  <a:gd name="T8" fmla="*/ 2147483647 w 161"/>
                  <a:gd name="T9" fmla="*/ 2147483647 h 203"/>
                  <a:gd name="T10" fmla="*/ 2147483647 w 161"/>
                  <a:gd name="T11" fmla="*/ 2147483647 h 203"/>
                  <a:gd name="T12" fmla="*/ 2147483647 w 161"/>
                  <a:gd name="T13" fmla="*/ 2147483647 h 203"/>
                  <a:gd name="T14" fmla="*/ 2147483647 w 161"/>
                  <a:gd name="T15" fmla="*/ 2147483647 h 203"/>
                  <a:gd name="T16" fmla="*/ 2147483647 w 161"/>
                  <a:gd name="T17" fmla="*/ 2147483647 h 203"/>
                  <a:gd name="T18" fmla="*/ 2147483647 w 161"/>
                  <a:gd name="T19" fmla="*/ 2147483647 h 203"/>
                  <a:gd name="T20" fmla="*/ 2147483647 w 161"/>
                  <a:gd name="T21" fmla="*/ 2147483647 h 203"/>
                  <a:gd name="T22" fmla="*/ 2147483647 w 161"/>
                  <a:gd name="T23" fmla="*/ 2147483647 h 203"/>
                  <a:gd name="T24" fmla="*/ 2147483647 w 161"/>
                  <a:gd name="T25" fmla="*/ 2147483647 h 203"/>
                  <a:gd name="T26" fmla="*/ 2147483647 w 161"/>
                  <a:gd name="T27" fmla="*/ 2147483647 h 203"/>
                  <a:gd name="T28" fmla="*/ 2147483647 w 161"/>
                  <a:gd name="T29" fmla="*/ 2147483647 h 203"/>
                  <a:gd name="T30" fmla="*/ 2147483647 w 161"/>
                  <a:gd name="T31" fmla="*/ 2147483647 h 203"/>
                  <a:gd name="T32" fmla="*/ 2147483647 w 161"/>
                  <a:gd name="T33" fmla="*/ 2147483647 h 203"/>
                  <a:gd name="T34" fmla="*/ 2147483647 w 161"/>
                  <a:gd name="T35" fmla="*/ 2147483647 h 203"/>
                  <a:gd name="T36" fmla="*/ 2147483647 w 161"/>
                  <a:gd name="T37" fmla="*/ 2147483647 h 203"/>
                  <a:gd name="T38" fmla="*/ 2147483647 w 161"/>
                  <a:gd name="T39" fmla="*/ 2147483647 h 203"/>
                  <a:gd name="T40" fmla="*/ 2147483647 w 161"/>
                  <a:gd name="T41" fmla="*/ 2147483647 h 203"/>
                  <a:gd name="T42" fmla="*/ 2147483647 w 161"/>
                  <a:gd name="T43" fmla="*/ 2147483647 h 203"/>
                  <a:gd name="T44" fmla="*/ 2147483647 w 161"/>
                  <a:gd name="T45" fmla="*/ 2147483647 h 203"/>
                  <a:gd name="T46" fmla="*/ 2147483647 w 161"/>
                  <a:gd name="T47" fmla="*/ 2147483647 h 203"/>
                  <a:gd name="T48" fmla="*/ 2147483647 w 161"/>
                  <a:gd name="T49" fmla="*/ 2147483647 h 203"/>
                  <a:gd name="T50" fmla="*/ 2147483647 w 161"/>
                  <a:gd name="T51" fmla="*/ 2147483647 h 203"/>
                  <a:gd name="T52" fmla="*/ 2147483647 w 161"/>
                  <a:gd name="T53" fmla="*/ 2147483647 h 203"/>
                  <a:gd name="T54" fmla="*/ 2147483647 w 161"/>
                  <a:gd name="T55" fmla="*/ 2147483647 h 203"/>
                  <a:gd name="T56" fmla="*/ 2147483647 w 161"/>
                  <a:gd name="T57" fmla="*/ 2147483647 h 203"/>
                  <a:gd name="T58" fmla="*/ 2147483647 w 161"/>
                  <a:gd name="T59" fmla="*/ 2147483647 h 203"/>
                  <a:gd name="T60" fmla="*/ 2147483647 w 161"/>
                  <a:gd name="T61" fmla="*/ 2147483647 h 203"/>
                  <a:gd name="T62" fmla="*/ 2147483647 w 161"/>
                  <a:gd name="T63" fmla="*/ 2147483647 h 203"/>
                  <a:gd name="T64" fmla="*/ 2147483647 w 161"/>
                  <a:gd name="T65" fmla="*/ 2147483647 h 203"/>
                  <a:gd name="T66" fmla="*/ 2147483647 w 161"/>
                  <a:gd name="T67" fmla="*/ 2147483647 h 203"/>
                  <a:gd name="T68" fmla="*/ 2147483647 w 161"/>
                  <a:gd name="T69" fmla="*/ 2147483647 h 203"/>
                  <a:gd name="T70" fmla="*/ 2147483647 w 161"/>
                  <a:gd name="T71" fmla="*/ 2147483647 h 203"/>
                  <a:gd name="T72" fmla="*/ 2147483647 w 161"/>
                  <a:gd name="T73" fmla="*/ 2147483647 h 203"/>
                  <a:gd name="T74" fmla="*/ 2147483647 w 161"/>
                  <a:gd name="T75" fmla="*/ 2147483647 h 203"/>
                  <a:gd name="T76" fmla="*/ 2147483647 w 161"/>
                  <a:gd name="T77" fmla="*/ 2147483647 h 203"/>
                  <a:gd name="T78" fmla="*/ 2147483647 w 161"/>
                  <a:gd name="T79" fmla="*/ 2147483647 h 203"/>
                  <a:gd name="T80" fmla="*/ 2147483647 w 161"/>
                  <a:gd name="T81" fmla="*/ 2147483647 h 203"/>
                  <a:gd name="T82" fmla="*/ 2147483647 w 161"/>
                  <a:gd name="T83" fmla="*/ 2147483647 h 203"/>
                  <a:gd name="T84" fmla="*/ 2147483647 w 161"/>
                  <a:gd name="T85" fmla="*/ 2147483647 h 203"/>
                  <a:gd name="T86" fmla="*/ 2147483647 w 161"/>
                  <a:gd name="T87" fmla="*/ 2147483647 h 203"/>
                  <a:gd name="T88" fmla="*/ 2147483647 w 161"/>
                  <a:gd name="T89" fmla="*/ 2147483647 h 203"/>
                  <a:gd name="T90" fmla="*/ 2147483647 w 161"/>
                  <a:gd name="T91" fmla="*/ 2147483647 h 203"/>
                  <a:gd name="T92" fmla="*/ 2147483647 w 161"/>
                  <a:gd name="T93" fmla="*/ 2147483647 h 203"/>
                  <a:gd name="T94" fmla="*/ 2147483647 w 161"/>
                  <a:gd name="T95" fmla="*/ 2147483647 h 203"/>
                  <a:gd name="T96" fmla="*/ 2147483647 w 161"/>
                  <a:gd name="T97" fmla="*/ 2147483647 h 203"/>
                  <a:gd name="T98" fmla="*/ 2147483647 w 161"/>
                  <a:gd name="T99" fmla="*/ 2147483647 h 203"/>
                  <a:gd name="T100" fmla="*/ 2147483647 w 161"/>
                  <a:gd name="T101" fmla="*/ 2147483647 h 203"/>
                  <a:gd name="T102" fmla="*/ 2147483647 w 161"/>
                  <a:gd name="T103" fmla="*/ 2147483647 h 203"/>
                  <a:gd name="T104" fmla="*/ 2147483647 w 161"/>
                  <a:gd name="T105" fmla="*/ 2147483647 h 203"/>
                  <a:gd name="T106" fmla="*/ 2147483647 w 161"/>
                  <a:gd name="T107" fmla="*/ 2147483647 h 203"/>
                  <a:gd name="T108" fmla="*/ 2147483647 w 161"/>
                  <a:gd name="T109" fmla="*/ 2147483647 h 203"/>
                  <a:gd name="T110" fmla="*/ 2147483647 w 161"/>
                  <a:gd name="T111" fmla="*/ 2147483647 h 203"/>
                  <a:gd name="T112" fmla="*/ 2147483647 w 161"/>
                  <a:gd name="T113" fmla="*/ 2147483647 h 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
                  <a:gd name="T172" fmla="*/ 0 h 203"/>
                  <a:gd name="T173" fmla="*/ 161 w 161"/>
                  <a:gd name="T174" fmla="*/ 203 h 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 h="203">
                    <a:moveTo>
                      <a:pt x="119" y="12"/>
                    </a:moveTo>
                    <a:lnTo>
                      <a:pt x="113" y="12"/>
                    </a:lnTo>
                    <a:lnTo>
                      <a:pt x="110" y="11"/>
                    </a:lnTo>
                    <a:lnTo>
                      <a:pt x="99" y="12"/>
                    </a:lnTo>
                    <a:lnTo>
                      <a:pt x="92" y="16"/>
                    </a:lnTo>
                    <a:lnTo>
                      <a:pt x="90" y="19"/>
                    </a:lnTo>
                    <a:lnTo>
                      <a:pt x="89" y="20"/>
                    </a:lnTo>
                    <a:lnTo>
                      <a:pt x="87" y="23"/>
                    </a:lnTo>
                    <a:lnTo>
                      <a:pt x="78" y="29"/>
                    </a:lnTo>
                    <a:lnTo>
                      <a:pt x="71" y="30"/>
                    </a:lnTo>
                    <a:lnTo>
                      <a:pt x="65" y="23"/>
                    </a:lnTo>
                    <a:lnTo>
                      <a:pt x="41" y="26"/>
                    </a:lnTo>
                    <a:lnTo>
                      <a:pt x="36" y="28"/>
                    </a:lnTo>
                    <a:lnTo>
                      <a:pt x="31" y="29"/>
                    </a:lnTo>
                    <a:lnTo>
                      <a:pt x="27" y="28"/>
                    </a:lnTo>
                    <a:lnTo>
                      <a:pt x="17" y="35"/>
                    </a:lnTo>
                    <a:lnTo>
                      <a:pt x="6" y="38"/>
                    </a:lnTo>
                    <a:lnTo>
                      <a:pt x="5" y="39"/>
                    </a:lnTo>
                    <a:lnTo>
                      <a:pt x="4" y="41"/>
                    </a:lnTo>
                    <a:lnTo>
                      <a:pt x="6" y="43"/>
                    </a:lnTo>
                    <a:lnTo>
                      <a:pt x="7" y="45"/>
                    </a:lnTo>
                    <a:lnTo>
                      <a:pt x="7" y="49"/>
                    </a:lnTo>
                    <a:lnTo>
                      <a:pt x="4" y="57"/>
                    </a:lnTo>
                    <a:lnTo>
                      <a:pt x="3" y="59"/>
                    </a:lnTo>
                    <a:lnTo>
                      <a:pt x="0" y="61"/>
                    </a:lnTo>
                    <a:lnTo>
                      <a:pt x="0" y="62"/>
                    </a:lnTo>
                    <a:lnTo>
                      <a:pt x="2" y="66"/>
                    </a:lnTo>
                    <a:lnTo>
                      <a:pt x="5" y="67"/>
                    </a:lnTo>
                    <a:lnTo>
                      <a:pt x="9" y="68"/>
                    </a:lnTo>
                    <a:lnTo>
                      <a:pt x="10" y="69"/>
                    </a:lnTo>
                    <a:lnTo>
                      <a:pt x="12" y="69"/>
                    </a:lnTo>
                    <a:lnTo>
                      <a:pt x="10" y="76"/>
                    </a:lnTo>
                    <a:lnTo>
                      <a:pt x="13" y="79"/>
                    </a:lnTo>
                    <a:lnTo>
                      <a:pt x="10" y="82"/>
                    </a:lnTo>
                    <a:lnTo>
                      <a:pt x="12" y="84"/>
                    </a:lnTo>
                    <a:lnTo>
                      <a:pt x="12" y="87"/>
                    </a:lnTo>
                    <a:lnTo>
                      <a:pt x="13" y="91"/>
                    </a:lnTo>
                    <a:lnTo>
                      <a:pt x="13" y="93"/>
                    </a:lnTo>
                    <a:lnTo>
                      <a:pt x="14" y="94"/>
                    </a:lnTo>
                    <a:lnTo>
                      <a:pt x="19" y="97"/>
                    </a:lnTo>
                    <a:lnTo>
                      <a:pt x="26" y="97"/>
                    </a:lnTo>
                    <a:lnTo>
                      <a:pt x="28" y="100"/>
                    </a:lnTo>
                    <a:lnTo>
                      <a:pt x="29" y="100"/>
                    </a:lnTo>
                    <a:lnTo>
                      <a:pt x="31" y="107"/>
                    </a:lnTo>
                    <a:lnTo>
                      <a:pt x="34" y="108"/>
                    </a:lnTo>
                    <a:lnTo>
                      <a:pt x="37" y="109"/>
                    </a:lnTo>
                    <a:lnTo>
                      <a:pt x="40" y="109"/>
                    </a:lnTo>
                    <a:lnTo>
                      <a:pt x="45" y="110"/>
                    </a:lnTo>
                    <a:lnTo>
                      <a:pt x="46" y="112"/>
                    </a:lnTo>
                    <a:lnTo>
                      <a:pt x="51" y="115"/>
                    </a:lnTo>
                    <a:lnTo>
                      <a:pt x="52" y="114"/>
                    </a:lnTo>
                    <a:lnTo>
                      <a:pt x="49" y="110"/>
                    </a:lnTo>
                    <a:lnTo>
                      <a:pt x="49" y="108"/>
                    </a:lnTo>
                    <a:lnTo>
                      <a:pt x="50" y="107"/>
                    </a:lnTo>
                    <a:lnTo>
                      <a:pt x="51" y="107"/>
                    </a:lnTo>
                    <a:lnTo>
                      <a:pt x="55" y="109"/>
                    </a:lnTo>
                    <a:lnTo>
                      <a:pt x="56" y="111"/>
                    </a:lnTo>
                    <a:lnTo>
                      <a:pt x="58" y="115"/>
                    </a:lnTo>
                    <a:lnTo>
                      <a:pt x="58" y="116"/>
                    </a:lnTo>
                    <a:lnTo>
                      <a:pt x="58" y="118"/>
                    </a:lnTo>
                    <a:lnTo>
                      <a:pt x="59" y="120"/>
                    </a:lnTo>
                    <a:lnTo>
                      <a:pt x="59" y="122"/>
                    </a:lnTo>
                    <a:lnTo>
                      <a:pt x="60" y="125"/>
                    </a:lnTo>
                    <a:lnTo>
                      <a:pt x="61" y="125"/>
                    </a:lnTo>
                    <a:lnTo>
                      <a:pt x="66" y="132"/>
                    </a:lnTo>
                    <a:lnTo>
                      <a:pt x="69" y="136"/>
                    </a:lnTo>
                    <a:lnTo>
                      <a:pt x="69" y="139"/>
                    </a:lnTo>
                    <a:lnTo>
                      <a:pt x="69" y="142"/>
                    </a:lnTo>
                    <a:lnTo>
                      <a:pt x="67" y="143"/>
                    </a:lnTo>
                    <a:lnTo>
                      <a:pt x="67" y="142"/>
                    </a:lnTo>
                    <a:lnTo>
                      <a:pt x="64" y="141"/>
                    </a:lnTo>
                    <a:lnTo>
                      <a:pt x="62" y="143"/>
                    </a:lnTo>
                    <a:lnTo>
                      <a:pt x="58" y="144"/>
                    </a:lnTo>
                    <a:lnTo>
                      <a:pt x="57" y="146"/>
                    </a:lnTo>
                    <a:lnTo>
                      <a:pt x="56" y="147"/>
                    </a:lnTo>
                    <a:lnTo>
                      <a:pt x="56" y="149"/>
                    </a:lnTo>
                    <a:lnTo>
                      <a:pt x="58" y="154"/>
                    </a:lnTo>
                    <a:lnTo>
                      <a:pt x="58" y="156"/>
                    </a:lnTo>
                    <a:lnTo>
                      <a:pt x="54" y="162"/>
                    </a:lnTo>
                    <a:lnTo>
                      <a:pt x="51" y="165"/>
                    </a:lnTo>
                    <a:lnTo>
                      <a:pt x="52" y="167"/>
                    </a:lnTo>
                    <a:lnTo>
                      <a:pt x="56" y="174"/>
                    </a:lnTo>
                    <a:lnTo>
                      <a:pt x="59" y="172"/>
                    </a:lnTo>
                    <a:lnTo>
                      <a:pt x="65" y="171"/>
                    </a:lnTo>
                    <a:lnTo>
                      <a:pt x="68" y="169"/>
                    </a:lnTo>
                    <a:lnTo>
                      <a:pt x="69" y="169"/>
                    </a:lnTo>
                    <a:lnTo>
                      <a:pt x="69" y="173"/>
                    </a:lnTo>
                    <a:lnTo>
                      <a:pt x="68" y="175"/>
                    </a:lnTo>
                    <a:lnTo>
                      <a:pt x="69" y="176"/>
                    </a:lnTo>
                    <a:lnTo>
                      <a:pt x="72" y="185"/>
                    </a:lnTo>
                    <a:lnTo>
                      <a:pt x="76" y="190"/>
                    </a:lnTo>
                    <a:lnTo>
                      <a:pt x="81" y="196"/>
                    </a:lnTo>
                    <a:lnTo>
                      <a:pt x="89" y="194"/>
                    </a:lnTo>
                    <a:lnTo>
                      <a:pt x="95" y="190"/>
                    </a:lnTo>
                    <a:lnTo>
                      <a:pt x="98" y="190"/>
                    </a:lnTo>
                    <a:lnTo>
                      <a:pt x="103" y="191"/>
                    </a:lnTo>
                    <a:lnTo>
                      <a:pt x="117" y="196"/>
                    </a:lnTo>
                    <a:lnTo>
                      <a:pt x="131" y="203"/>
                    </a:lnTo>
                    <a:lnTo>
                      <a:pt x="132" y="200"/>
                    </a:lnTo>
                    <a:lnTo>
                      <a:pt x="137" y="200"/>
                    </a:lnTo>
                    <a:lnTo>
                      <a:pt x="137" y="197"/>
                    </a:lnTo>
                    <a:lnTo>
                      <a:pt x="139" y="191"/>
                    </a:lnTo>
                    <a:lnTo>
                      <a:pt x="138" y="180"/>
                    </a:lnTo>
                    <a:lnTo>
                      <a:pt x="139" y="174"/>
                    </a:lnTo>
                    <a:lnTo>
                      <a:pt x="137" y="167"/>
                    </a:lnTo>
                    <a:lnTo>
                      <a:pt x="138" y="159"/>
                    </a:lnTo>
                    <a:lnTo>
                      <a:pt x="136" y="154"/>
                    </a:lnTo>
                    <a:lnTo>
                      <a:pt x="136" y="152"/>
                    </a:lnTo>
                    <a:lnTo>
                      <a:pt x="139" y="147"/>
                    </a:lnTo>
                    <a:lnTo>
                      <a:pt x="141" y="144"/>
                    </a:lnTo>
                    <a:lnTo>
                      <a:pt x="143" y="140"/>
                    </a:lnTo>
                    <a:lnTo>
                      <a:pt x="144" y="136"/>
                    </a:lnTo>
                    <a:lnTo>
                      <a:pt x="143" y="133"/>
                    </a:lnTo>
                    <a:lnTo>
                      <a:pt x="142" y="130"/>
                    </a:lnTo>
                    <a:lnTo>
                      <a:pt x="139" y="126"/>
                    </a:lnTo>
                    <a:lnTo>
                      <a:pt x="133" y="124"/>
                    </a:lnTo>
                    <a:lnTo>
                      <a:pt x="132" y="120"/>
                    </a:lnTo>
                    <a:lnTo>
                      <a:pt x="133" y="115"/>
                    </a:lnTo>
                    <a:lnTo>
                      <a:pt x="138" y="115"/>
                    </a:lnTo>
                    <a:lnTo>
                      <a:pt x="141" y="113"/>
                    </a:lnTo>
                    <a:lnTo>
                      <a:pt x="147" y="108"/>
                    </a:lnTo>
                    <a:lnTo>
                      <a:pt x="148" y="108"/>
                    </a:lnTo>
                    <a:lnTo>
                      <a:pt x="150" y="109"/>
                    </a:lnTo>
                    <a:lnTo>
                      <a:pt x="155" y="105"/>
                    </a:lnTo>
                    <a:lnTo>
                      <a:pt x="160" y="105"/>
                    </a:lnTo>
                    <a:lnTo>
                      <a:pt x="161" y="101"/>
                    </a:lnTo>
                    <a:lnTo>
                      <a:pt x="158" y="98"/>
                    </a:lnTo>
                    <a:lnTo>
                      <a:pt x="158" y="97"/>
                    </a:lnTo>
                    <a:lnTo>
                      <a:pt x="155" y="95"/>
                    </a:lnTo>
                    <a:lnTo>
                      <a:pt x="154" y="95"/>
                    </a:lnTo>
                    <a:lnTo>
                      <a:pt x="153" y="95"/>
                    </a:lnTo>
                    <a:lnTo>
                      <a:pt x="151" y="97"/>
                    </a:lnTo>
                    <a:lnTo>
                      <a:pt x="150" y="98"/>
                    </a:lnTo>
                    <a:lnTo>
                      <a:pt x="148" y="97"/>
                    </a:lnTo>
                    <a:lnTo>
                      <a:pt x="147" y="95"/>
                    </a:lnTo>
                    <a:lnTo>
                      <a:pt x="139" y="93"/>
                    </a:lnTo>
                    <a:lnTo>
                      <a:pt x="137" y="94"/>
                    </a:lnTo>
                    <a:lnTo>
                      <a:pt x="136" y="94"/>
                    </a:lnTo>
                    <a:lnTo>
                      <a:pt x="134" y="93"/>
                    </a:lnTo>
                    <a:lnTo>
                      <a:pt x="133" y="94"/>
                    </a:lnTo>
                    <a:lnTo>
                      <a:pt x="131" y="94"/>
                    </a:lnTo>
                    <a:lnTo>
                      <a:pt x="131" y="93"/>
                    </a:lnTo>
                    <a:lnTo>
                      <a:pt x="134" y="91"/>
                    </a:lnTo>
                    <a:lnTo>
                      <a:pt x="130" y="90"/>
                    </a:lnTo>
                    <a:lnTo>
                      <a:pt x="129" y="89"/>
                    </a:lnTo>
                    <a:lnTo>
                      <a:pt x="127" y="90"/>
                    </a:lnTo>
                    <a:lnTo>
                      <a:pt x="126" y="82"/>
                    </a:lnTo>
                    <a:lnTo>
                      <a:pt x="124" y="81"/>
                    </a:lnTo>
                    <a:lnTo>
                      <a:pt x="126" y="80"/>
                    </a:lnTo>
                    <a:lnTo>
                      <a:pt x="127" y="78"/>
                    </a:lnTo>
                    <a:lnTo>
                      <a:pt x="126" y="76"/>
                    </a:lnTo>
                    <a:lnTo>
                      <a:pt x="123" y="76"/>
                    </a:lnTo>
                    <a:lnTo>
                      <a:pt x="120" y="71"/>
                    </a:lnTo>
                    <a:lnTo>
                      <a:pt x="124" y="69"/>
                    </a:lnTo>
                    <a:lnTo>
                      <a:pt x="124" y="64"/>
                    </a:lnTo>
                    <a:lnTo>
                      <a:pt x="126" y="64"/>
                    </a:lnTo>
                    <a:lnTo>
                      <a:pt x="127" y="64"/>
                    </a:lnTo>
                    <a:lnTo>
                      <a:pt x="132" y="51"/>
                    </a:lnTo>
                    <a:lnTo>
                      <a:pt x="134" y="46"/>
                    </a:lnTo>
                    <a:lnTo>
                      <a:pt x="134" y="40"/>
                    </a:lnTo>
                    <a:lnTo>
                      <a:pt x="132" y="35"/>
                    </a:lnTo>
                    <a:lnTo>
                      <a:pt x="134" y="30"/>
                    </a:lnTo>
                    <a:lnTo>
                      <a:pt x="134" y="27"/>
                    </a:lnTo>
                    <a:lnTo>
                      <a:pt x="131" y="17"/>
                    </a:lnTo>
                    <a:lnTo>
                      <a:pt x="133" y="12"/>
                    </a:lnTo>
                    <a:lnTo>
                      <a:pt x="138" y="10"/>
                    </a:lnTo>
                    <a:lnTo>
                      <a:pt x="140" y="7"/>
                    </a:lnTo>
                    <a:lnTo>
                      <a:pt x="137" y="0"/>
                    </a:lnTo>
                    <a:lnTo>
                      <a:pt x="128" y="4"/>
                    </a:lnTo>
                    <a:lnTo>
                      <a:pt x="119" y="12"/>
                    </a:lnTo>
                    <a:close/>
                  </a:path>
                </a:pathLst>
              </a:custGeom>
              <a:solidFill>
                <a:srgbClr val="FF9966"/>
              </a:solidFill>
              <a:ln w="9525">
                <a:solidFill>
                  <a:schemeClr val="bg1"/>
                </a:solidFill>
                <a:round/>
                <a:headEnd/>
                <a:tailEnd/>
              </a:ln>
            </p:spPr>
            <p:txBody>
              <a:bodyPr/>
              <a:lstStyle/>
              <a:p>
                <a:endParaRPr lang="en-US"/>
              </a:p>
            </p:txBody>
          </p:sp>
          <p:sp>
            <p:nvSpPr>
              <p:cNvPr id="312" name="Freeform 116"/>
              <p:cNvSpPr>
                <a:spLocks/>
              </p:cNvSpPr>
              <p:nvPr/>
            </p:nvSpPr>
            <p:spPr bwMode="auto">
              <a:xfrm>
                <a:off x="3943350" y="3309938"/>
                <a:ext cx="727075" cy="493712"/>
              </a:xfrm>
              <a:custGeom>
                <a:avLst/>
                <a:gdLst>
                  <a:gd name="T0" fmla="*/ 2147483647 w 2415"/>
                  <a:gd name="T1" fmla="*/ 2147483647 h 1652"/>
                  <a:gd name="T2" fmla="*/ 2147483647 w 2415"/>
                  <a:gd name="T3" fmla="*/ 2147483647 h 1652"/>
                  <a:gd name="T4" fmla="*/ 2147483647 w 2415"/>
                  <a:gd name="T5" fmla="*/ 2147483647 h 1652"/>
                  <a:gd name="T6" fmla="*/ 2147483647 w 2415"/>
                  <a:gd name="T7" fmla="*/ 2147483647 h 1652"/>
                  <a:gd name="T8" fmla="*/ 2147483647 w 2415"/>
                  <a:gd name="T9" fmla="*/ 2147483647 h 1652"/>
                  <a:gd name="T10" fmla="*/ 2147483647 w 2415"/>
                  <a:gd name="T11" fmla="*/ 2147483647 h 1652"/>
                  <a:gd name="T12" fmla="*/ 2147483647 w 2415"/>
                  <a:gd name="T13" fmla="*/ 2147483647 h 1652"/>
                  <a:gd name="T14" fmla="*/ 2147483647 w 2415"/>
                  <a:gd name="T15" fmla="*/ 2147483647 h 1652"/>
                  <a:gd name="T16" fmla="*/ 2147483647 w 2415"/>
                  <a:gd name="T17" fmla="*/ 2147483647 h 1652"/>
                  <a:gd name="T18" fmla="*/ 2147483647 w 2415"/>
                  <a:gd name="T19" fmla="*/ 2147483647 h 1652"/>
                  <a:gd name="T20" fmla="*/ 2147483647 w 2415"/>
                  <a:gd name="T21" fmla="*/ 2147483647 h 1652"/>
                  <a:gd name="T22" fmla="*/ 2147483647 w 2415"/>
                  <a:gd name="T23" fmla="*/ 2147483647 h 1652"/>
                  <a:gd name="T24" fmla="*/ 2147483647 w 2415"/>
                  <a:gd name="T25" fmla="*/ 2147483647 h 1652"/>
                  <a:gd name="T26" fmla="*/ 2147483647 w 2415"/>
                  <a:gd name="T27" fmla="*/ 2147483647 h 1652"/>
                  <a:gd name="T28" fmla="*/ 2147483647 w 2415"/>
                  <a:gd name="T29" fmla="*/ 2147483647 h 1652"/>
                  <a:gd name="T30" fmla="*/ 2147483647 w 2415"/>
                  <a:gd name="T31" fmla="*/ 2147483647 h 1652"/>
                  <a:gd name="T32" fmla="*/ 2147483647 w 2415"/>
                  <a:gd name="T33" fmla="*/ 2147483647 h 1652"/>
                  <a:gd name="T34" fmla="*/ 2147483647 w 2415"/>
                  <a:gd name="T35" fmla="*/ 2147483647 h 1652"/>
                  <a:gd name="T36" fmla="*/ 2147483647 w 2415"/>
                  <a:gd name="T37" fmla="*/ 2147483647 h 1652"/>
                  <a:gd name="T38" fmla="*/ 2147483647 w 2415"/>
                  <a:gd name="T39" fmla="*/ 2147483647 h 1652"/>
                  <a:gd name="T40" fmla="*/ 2147483647 w 2415"/>
                  <a:gd name="T41" fmla="*/ 2147483647 h 1652"/>
                  <a:gd name="T42" fmla="*/ 2147483647 w 2415"/>
                  <a:gd name="T43" fmla="*/ 2147483647 h 1652"/>
                  <a:gd name="T44" fmla="*/ 2147483647 w 2415"/>
                  <a:gd name="T45" fmla="*/ 2147483647 h 1652"/>
                  <a:gd name="T46" fmla="*/ 2147483647 w 2415"/>
                  <a:gd name="T47" fmla="*/ 2147483647 h 1652"/>
                  <a:gd name="T48" fmla="*/ 2147483647 w 2415"/>
                  <a:gd name="T49" fmla="*/ 2147483647 h 1652"/>
                  <a:gd name="T50" fmla="*/ 2147483647 w 2415"/>
                  <a:gd name="T51" fmla="*/ 2147483647 h 1652"/>
                  <a:gd name="T52" fmla="*/ 2147483647 w 2415"/>
                  <a:gd name="T53" fmla="*/ 2147483647 h 1652"/>
                  <a:gd name="T54" fmla="*/ 2147483647 w 2415"/>
                  <a:gd name="T55" fmla="*/ 2147483647 h 1652"/>
                  <a:gd name="T56" fmla="*/ 2147483647 w 2415"/>
                  <a:gd name="T57" fmla="*/ 2147483647 h 1652"/>
                  <a:gd name="T58" fmla="*/ 2147483647 w 2415"/>
                  <a:gd name="T59" fmla="*/ 2147483647 h 1652"/>
                  <a:gd name="T60" fmla="*/ 2147483647 w 2415"/>
                  <a:gd name="T61" fmla="*/ 2147483647 h 1652"/>
                  <a:gd name="T62" fmla="*/ 2147483647 w 2415"/>
                  <a:gd name="T63" fmla="*/ 2147483647 h 1652"/>
                  <a:gd name="T64" fmla="*/ 2147483647 w 2415"/>
                  <a:gd name="T65" fmla="*/ 2147483647 h 1652"/>
                  <a:gd name="T66" fmla="*/ 2147483647 w 2415"/>
                  <a:gd name="T67" fmla="*/ 2147483647 h 1652"/>
                  <a:gd name="T68" fmla="*/ 2147483647 w 2415"/>
                  <a:gd name="T69" fmla="*/ 2147483647 h 1652"/>
                  <a:gd name="T70" fmla="*/ 2147483647 w 2415"/>
                  <a:gd name="T71" fmla="*/ 2147483647 h 1652"/>
                  <a:gd name="T72" fmla="*/ 2147483647 w 2415"/>
                  <a:gd name="T73" fmla="*/ 2147483647 h 1652"/>
                  <a:gd name="T74" fmla="*/ 2147483647 w 2415"/>
                  <a:gd name="T75" fmla="*/ 2147483647 h 1652"/>
                  <a:gd name="T76" fmla="*/ 2147483647 w 2415"/>
                  <a:gd name="T77" fmla="*/ 2147483647 h 1652"/>
                  <a:gd name="T78" fmla="*/ 2147483647 w 2415"/>
                  <a:gd name="T79" fmla="*/ 2147483647 h 1652"/>
                  <a:gd name="T80" fmla="*/ 2147483647 w 2415"/>
                  <a:gd name="T81" fmla="*/ 2147483647 h 1652"/>
                  <a:gd name="T82" fmla="*/ 2147483647 w 2415"/>
                  <a:gd name="T83" fmla="*/ 2147483647 h 1652"/>
                  <a:gd name="T84" fmla="*/ 2147483647 w 2415"/>
                  <a:gd name="T85" fmla="*/ 2147483647 h 1652"/>
                  <a:gd name="T86" fmla="*/ 2147483647 w 2415"/>
                  <a:gd name="T87" fmla="*/ 2147483647 h 1652"/>
                  <a:gd name="T88" fmla="*/ 2147483647 w 2415"/>
                  <a:gd name="T89" fmla="*/ 2147483647 h 1652"/>
                  <a:gd name="T90" fmla="*/ 2147483647 w 2415"/>
                  <a:gd name="T91" fmla="*/ 2147483647 h 1652"/>
                  <a:gd name="T92" fmla="*/ 2147483647 w 2415"/>
                  <a:gd name="T93" fmla="*/ 2147483647 h 1652"/>
                  <a:gd name="T94" fmla="*/ 2147483647 w 2415"/>
                  <a:gd name="T95" fmla="*/ 2147483647 h 1652"/>
                  <a:gd name="T96" fmla="*/ 2147483647 w 2415"/>
                  <a:gd name="T97" fmla="*/ 2147483647 h 1652"/>
                  <a:gd name="T98" fmla="*/ 2147483647 w 2415"/>
                  <a:gd name="T99" fmla="*/ 2147483647 h 1652"/>
                  <a:gd name="T100" fmla="*/ 2147483647 w 2415"/>
                  <a:gd name="T101" fmla="*/ 2147483647 h 1652"/>
                  <a:gd name="T102" fmla="*/ 2147483647 w 2415"/>
                  <a:gd name="T103" fmla="*/ 2147483647 h 1652"/>
                  <a:gd name="T104" fmla="*/ 2147483647 w 2415"/>
                  <a:gd name="T105" fmla="*/ 2147483647 h 1652"/>
                  <a:gd name="T106" fmla="*/ 2147483647 w 2415"/>
                  <a:gd name="T107" fmla="*/ 2147483647 h 1652"/>
                  <a:gd name="T108" fmla="*/ 2147483647 w 2415"/>
                  <a:gd name="T109" fmla="*/ 2147483647 h 1652"/>
                  <a:gd name="T110" fmla="*/ 2147483647 w 2415"/>
                  <a:gd name="T111" fmla="*/ 2147483647 h 1652"/>
                  <a:gd name="T112" fmla="*/ 2147483647 w 2415"/>
                  <a:gd name="T113" fmla="*/ 2147483647 h 1652"/>
                  <a:gd name="T114" fmla="*/ 2147483647 w 2415"/>
                  <a:gd name="T115" fmla="*/ 2147483647 h 1652"/>
                  <a:gd name="T116" fmla="*/ 2147483647 w 2415"/>
                  <a:gd name="T117" fmla="*/ 2147483647 h 1652"/>
                  <a:gd name="T118" fmla="*/ 2147483647 w 2415"/>
                  <a:gd name="T119" fmla="*/ 2147483647 h 1652"/>
                  <a:gd name="T120" fmla="*/ 2147483647 w 2415"/>
                  <a:gd name="T121" fmla="*/ 2147483647 h 1652"/>
                  <a:gd name="T122" fmla="*/ 2147483647 w 2415"/>
                  <a:gd name="T123" fmla="*/ 2147483647 h 1652"/>
                  <a:gd name="T124" fmla="*/ 2147483647 w 2415"/>
                  <a:gd name="T125" fmla="*/ 2147483647 h 16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15"/>
                  <a:gd name="T190" fmla="*/ 0 h 1652"/>
                  <a:gd name="T191" fmla="*/ 2415 w 2415"/>
                  <a:gd name="T192" fmla="*/ 1652 h 16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15" h="1652">
                    <a:moveTo>
                      <a:pt x="878" y="22"/>
                    </a:moveTo>
                    <a:lnTo>
                      <a:pt x="867" y="29"/>
                    </a:lnTo>
                    <a:lnTo>
                      <a:pt x="860" y="38"/>
                    </a:lnTo>
                    <a:lnTo>
                      <a:pt x="860" y="39"/>
                    </a:lnTo>
                    <a:lnTo>
                      <a:pt x="856" y="40"/>
                    </a:lnTo>
                    <a:lnTo>
                      <a:pt x="851" y="42"/>
                    </a:lnTo>
                    <a:lnTo>
                      <a:pt x="850" y="44"/>
                    </a:lnTo>
                    <a:lnTo>
                      <a:pt x="851" y="45"/>
                    </a:lnTo>
                    <a:lnTo>
                      <a:pt x="852" y="47"/>
                    </a:lnTo>
                    <a:lnTo>
                      <a:pt x="851" y="50"/>
                    </a:lnTo>
                    <a:lnTo>
                      <a:pt x="853" y="54"/>
                    </a:lnTo>
                    <a:lnTo>
                      <a:pt x="851" y="57"/>
                    </a:lnTo>
                    <a:lnTo>
                      <a:pt x="849" y="57"/>
                    </a:lnTo>
                    <a:lnTo>
                      <a:pt x="848" y="60"/>
                    </a:lnTo>
                    <a:lnTo>
                      <a:pt x="846" y="60"/>
                    </a:lnTo>
                    <a:lnTo>
                      <a:pt x="843" y="62"/>
                    </a:lnTo>
                    <a:lnTo>
                      <a:pt x="845" y="63"/>
                    </a:lnTo>
                    <a:lnTo>
                      <a:pt x="841" y="68"/>
                    </a:lnTo>
                    <a:lnTo>
                      <a:pt x="841" y="69"/>
                    </a:lnTo>
                    <a:lnTo>
                      <a:pt x="842" y="72"/>
                    </a:lnTo>
                    <a:lnTo>
                      <a:pt x="842" y="74"/>
                    </a:lnTo>
                    <a:lnTo>
                      <a:pt x="838" y="78"/>
                    </a:lnTo>
                    <a:lnTo>
                      <a:pt x="837" y="80"/>
                    </a:lnTo>
                    <a:lnTo>
                      <a:pt x="835" y="82"/>
                    </a:lnTo>
                    <a:lnTo>
                      <a:pt x="831" y="82"/>
                    </a:lnTo>
                    <a:lnTo>
                      <a:pt x="827" y="82"/>
                    </a:lnTo>
                    <a:lnTo>
                      <a:pt x="821" y="85"/>
                    </a:lnTo>
                    <a:lnTo>
                      <a:pt x="819" y="86"/>
                    </a:lnTo>
                    <a:lnTo>
                      <a:pt x="818" y="85"/>
                    </a:lnTo>
                    <a:lnTo>
                      <a:pt x="815" y="86"/>
                    </a:lnTo>
                    <a:lnTo>
                      <a:pt x="809" y="87"/>
                    </a:lnTo>
                    <a:lnTo>
                      <a:pt x="800" y="87"/>
                    </a:lnTo>
                    <a:lnTo>
                      <a:pt x="796" y="89"/>
                    </a:lnTo>
                    <a:lnTo>
                      <a:pt x="794" y="95"/>
                    </a:lnTo>
                    <a:lnTo>
                      <a:pt x="791" y="101"/>
                    </a:lnTo>
                    <a:lnTo>
                      <a:pt x="790" y="103"/>
                    </a:lnTo>
                    <a:lnTo>
                      <a:pt x="787" y="107"/>
                    </a:lnTo>
                    <a:lnTo>
                      <a:pt x="786" y="114"/>
                    </a:lnTo>
                    <a:lnTo>
                      <a:pt x="781" y="126"/>
                    </a:lnTo>
                    <a:lnTo>
                      <a:pt x="780" y="130"/>
                    </a:lnTo>
                    <a:lnTo>
                      <a:pt x="781" y="133"/>
                    </a:lnTo>
                    <a:lnTo>
                      <a:pt x="779" y="144"/>
                    </a:lnTo>
                    <a:lnTo>
                      <a:pt x="777" y="147"/>
                    </a:lnTo>
                    <a:lnTo>
                      <a:pt x="770" y="158"/>
                    </a:lnTo>
                    <a:lnTo>
                      <a:pt x="768" y="164"/>
                    </a:lnTo>
                    <a:lnTo>
                      <a:pt x="766" y="171"/>
                    </a:lnTo>
                    <a:lnTo>
                      <a:pt x="763" y="178"/>
                    </a:lnTo>
                    <a:lnTo>
                      <a:pt x="756" y="187"/>
                    </a:lnTo>
                    <a:lnTo>
                      <a:pt x="753" y="189"/>
                    </a:lnTo>
                    <a:lnTo>
                      <a:pt x="750" y="190"/>
                    </a:lnTo>
                    <a:lnTo>
                      <a:pt x="748" y="190"/>
                    </a:lnTo>
                    <a:lnTo>
                      <a:pt x="745" y="188"/>
                    </a:lnTo>
                    <a:lnTo>
                      <a:pt x="742" y="186"/>
                    </a:lnTo>
                    <a:lnTo>
                      <a:pt x="736" y="186"/>
                    </a:lnTo>
                    <a:lnTo>
                      <a:pt x="733" y="185"/>
                    </a:lnTo>
                    <a:lnTo>
                      <a:pt x="729" y="183"/>
                    </a:lnTo>
                    <a:lnTo>
                      <a:pt x="727" y="183"/>
                    </a:lnTo>
                    <a:lnTo>
                      <a:pt x="722" y="185"/>
                    </a:lnTo>
                    <a:lnTo>
                      <a:pt x="719" y="186"/>
                    </a:lnTo>
                    <a:lnTo>
                      <a:pt x="717" y="188"/>
                    </a:lnTo>
                    <a:lnTo>
                      <a:pt x="716" y="190"/>
                    </a:lnTo>
                    <a:lnTo>
                      <a:pt x="711" y="190"/>
                    </a:lnTo>
                    <a:lnTo>
                      <a:pt x="708" y="195"/>
                    </a:lnTo>
                    <a:lnTo>
                      <a:pt x="705" y="196"/>
                    </a:lnTo>
                    <a:lnTo>
                      <a:pt x="686" y="195"/>
                    </a:lnTo>
                    <a:lnTo>
                      <a:pt x="679" y="194"/>
                    </a:lnTo>
                    <a:lnTo>
                      <a:pt x="674" y="198"/>
                    </a:lnTo>
                    <a:lnTo>
                      <a:pt x="672" y="198"/>
                    </a:lnTo>
                    <a:lnTo>
                      <a:pt x="669" y="198"/>
                    </a:lnTo>
                    <a:lnTo>
                      <a:pt x="664" y="197"/>
                    </a:lnTo>
                    <a:lnTo>
                      <a:pt x="655" y="196"/>
                    </a:lnTo>
                    <a:lnTo>
                      <a:pt x="645" y="196"/>
                    </a:lnTo>
                    <a:lnTo>
                      <a:pt x="643" y="196"/>
                    </a:lnTo>
                    <a:lnTo>
                      <a:pt x="640" y="198"/>
                    </a:lnTo>
                    <a:lnTo>
                      <a:pt x="639" y="199"/>
                    </a:lnTo>
                    <a:lnTo>
                      <a:pt x="635" y="203"/>
                    </a:lnTo>
                    <a:lnTo>
                      <a:pt x="632" y="203"/>
                    </a:lnTo>
                    <a:lnTo>
                      <a:pt x="621" y="204"/>
                    </a:lnTo>
                    <a:lnTo>
                      <a:pt x="612" y="203"/>
                    </a:lnTo>
                    <a:lnTo>
                      <a:pt x="600" y="203"/>
                    </a:lnTo>
                    <a:lnTo>
                      <a:pt x="589" y="203"/>
                    </a:lnTo>
                    <a:lnTo>
                      <a:pt x="576" y="207"/>
                    </a:lnTo>
                    <a:lnTo>
                      <a:pt x="571" y="208"/>
                    </a:lnTo>
                    <a:lnTo>
                      <a:pt x="567" y="206"/>
                    </a:lnTo>
                    <a:lnTo>
                      <a:pt x="564" y="206"/>
                    </a:lnTo>
                    <a:lnTo>
                      <a:pt x="559" y="209"/>
                    </a:lnTo>
                    <a:lnTo>
                      <a:pt x="558" y="210"/>
                    </a:lnTo>
                    <a:lnTo>
                      <a:pt x="556" y="211"/>
                    </a:lnTo>
                    <a:lnTo>
                      <a:pt x="549" y="221"/>
                    </a:lnTo>
                    <a:lnTo>
                      <a:pt x="548" y="225"/>
                    </a:lnTo>
                    <a:lnTo>
                      <a:pt x="547" y="229"/>
                    </a:lnTo>
                    <a:lnTo>
                      <a:pt x="548" y="240"/>
                    </a:lnTo>
                    <a:lnTo>
                      <a:pt x="546" y="244"/>
                    </a:lnTo>
                    <a:lnTo>
                      <a:pt x="545" y="246"/>
                    </a:lnTo>
                    <a:lnTo>
                      <a:pt x="542" y="247"/>
                    </a:lnTo>
                    <a:lnTo>
                      <a:pt x="535" y="255"/>
                    </a:lnTo>
                    <a:lnTo>
                      <a:pt x="531" y="257"/>
                    </a:lnTo>
                    <a:lnTo>
                      <a:pt x="527" y="260"/>
                    </a:lnTo>
                    <a:lnTo>
                      <a:pt x="525" y="262"/>
                    </a:lnTo>
                    <a:lnTo>
                      <a:pt x="524" y="272"/>
                    </a:lnTo>
                    <a:lnTo>
                      <a:pt x="520" y="278"/>
                    </a:lnTo>
                    <a:lnTo>
                      <a:pt x="514" y="288"/>
                    </a:lnTo>
                    <a:lnTo>
                      <a:pt x="509" y="298"/>
                    </a:lnTo>
                    <a:lnTo>
                      <a:pt x="500" y="309"/>
                    </a:lnTo>
                    <a:lnTo>
                      <a:pt x="493" y="319"/>
                    </a:lnTo>
                    <a:lnTo>
                      <a:pt x="486" y="329"/>
                    </a:lnTo>
                    <a:lnTo>
                      <a:pt x="478" y="341"/>
                    </a:lnTo>
                    <a:lnTo>
                      <a:pt x="470" y="352"/>
                    </a:lnTo>
                    <a:lnTo>
                      <a:pt x="463" y="356"/>
                    </a:lnTo>
                    <a:lnTo>
                      <a:pt x="460" y="361"/>
                    </a:lnTo>
                    <a:lnTo>
                      <a:pt x="457" y="373"/>
                    </a:lnTo>
                    <a:lnTo>
                      <a:pt x="456" y="372"/>
                    </a:lnTo>
                    <a:lnTo>
                      <a:pt x="452" y="366"/>
                    </a:lnTo>
                    <a:lnTo>
                      <a:pt x="449" y="360"/>
                    </a:lnTo>
                    <a:lnTo>
                      <a:pt x="442" y="354"/>
                    </a:lnTo>
                    <a:lnTo>
                      <a:pt x="441" y="345"/>
                    </a:lnTo>
                    <a:lnTo>
                      <a:pt x="437" y="339"/>
                    </a:lnTo>
                    <a:lnTo>
                      <a:pt x="432" y="334"/>
                    </a:lnTo>
                    <a:lnTo>
                      <a:pt x="424" y="332"/>
                    </a:lnTo>
                    <a:lnTo>
                      <a:pt x="422" y="333"/>
                    </a:lnTo>
                    <a:lnTo>
                      <a:pt x="421" y="334"/>
                    </a:lnTo>
                    <a:lnTo>
                      <a:pt x="421" y="335"/>
                    </a:lnTo>
                    <a:lnTo>
                      <a:pt x="417" y="335"/>
                    </a:lnTo>
                    <a:lnTo>
                      <a:pt x="415" y="339"/>
                    </a:lnTo>
                    <a:lnTo>
                      <a:pt x="413" y="337"/>
                    </a:lnTo>
                    <a:lnTo>
                      <a:pt x="411" y="340"/>
                    </a:lnTo>
                    <a:lnTo>
                      <a:pt x="411" y="342"/>
                    </a:lnTo>
                    <a:lnTo>
                      <a:pt x="408" y="345"/>
                    </a:lnTo>
                    <a:lnTo>
                      <a:pt x="410" y="349"/>
                    </a:lnTo>
                    <a:lnTo>
                      <a:pt x="408" y="353"/>
                    </a:lnTo>
                    <a:lnTo>
                      <a:pt x="411" y="356"/>
                    </a:lnTo>
                    <a:lnTo>
                      <a:pt x="407" y="356"/>
                    </a:lnTo>
                    <a:lnTo>
                      <a:pt x="406" y="358"/>
                    </a:lnTo>
                    <a:lnTo>
                      <a:pt x="407" y="362"/>
                    </a:lnTo>
                    <a:lnTo>
                      <a:pt x="411" y="363"/>
                    </a:lnTo>
                    <a:lnTo>
                      <a:pt x="410" y="368"/>
                    </a:lnTo>
                    <a:lnTo>
                      <a:pt x="412" y="370"/>
                    </a:lnTo>
                    <a:lnTo>
                      <a:pt x="410" y="371"/>
                    </a:lnTo>
                    <a:lnTo>
                      <a:pt x="411" y="372"/>
                    </a:lnTo>
                    <a:lnTo>
                      <a:pt x="411" y="373"/>
                    </a:lnTo>
                    <a:lnTo>
                      <a:pt x="411" y="374"/>
                    </a:lnTo>
                    <a:lnTo>
                      <a:pt x="403" y="374"/>
                    </a:lnTo>
                    <a:lnTo>
                      <a:pt x="398" y="373"/>
                    </a:lnTo>
                    <a:lnTo>
                      <a:pt x="397" y="373"/>
                    </a:lnTo>
                    <a:lnTo>
                      <a:pt x="394" y="376"/>
                    </a:lnTo>
                    <a:lnTo>
                      <a:pt x="394" y="380"/>
                    </a:lnTo>
                    <a:lnTo>
                      <a:pt x="396" y="389"/>
                    </a:lnTo>
                    <a:lnTo>
                      <a:pt x="395" y="399"/>
                    </a:lnTo>
                    <a:lnTo>
                      <a:pt x="397" y="400"/>
                    </a:lnTo>
                    <a:lnTo>
                      <a:pt x="403" y="400"/>
                    </a:lnTo>
                    <a:lnTo>
                      <a:pt x="405" y="399"/>
                    </a:lnTo>
                    <a:lnTo>
                      <a:pt x="405" y="402"/>
                    </a:lnTo>
                    <a:lnTo>
                      <a:pt x="407" y="402"/>
                    </a:lnTo>
                    <a:lnTo>
                      <a:pt x="407" y="404"/>
                    </a:lnTo>
                    <a:lnTo>
                      <a:pt x="411" y="409"/>
                    </a:lnTo>
                    <a:lnTo>
                      <a:pt x="408" y="412"/>
                    </a:lnTo>
                    <a:lnTo>
                      <a:pt x="407" y="414"/>
                    </a:lnTo>
                    <a:lnTo>
                      <a:pt x="405" y="415"/>
                    </a:lnTo>
                    <a:lnTo>
                      <a:pt x="404" y="417"/>
                    </a:lnTo>
                    <a:lnTo>
                      <a:pt x="403" y="417"/>
                    </a:lnTo>
                    <a:lnTo>
                      <a:pt x="400" y="423"/>
                    </a:lnTo>
                    <a:lnTo>
                      <a:pt x="395" y="425"/>
                    </a:lnTo>
                    <a:lnTo>
                      <a:pt x="390" y="426"/>
                    </a:lnTo>
                    <a:lnTo>
                      <a:pt x="384" y="425"/>
                    </a:lnTo>
                    <a:lnTo>
                      <a:pt x="382" y="424"/>
                    </a:lnTo>
                    <a:lnTo>
                      <a:pt x="379" y="423"/>
                    </a:lnTo>
                    <a:lnTo>
                      <a:pt x="376" y="420"/>
                    </a:lnTo>
                    <a:lnTo>
                      <a:pt x="374" y="418"/>
                    </a:lnTo>
                    <a:lnTo>
                      <a:pt x="372" y="421"/>
                    </a:lnTo>
                    <a:lnTo>
                      <a:pt x="369" y="422"/>
                    </a:lnTo>
                    <a:lnTo>
                      <a:pt x="366" y="423"/>
                    </a:lnTo>
                    <a:lnTo>
                      <a:pt x="364" y="424"/>
                    </a:lnTo>
                    <a:lnTo>
                      <a:pt x="361" y="423"/>
                    </a:lnTo>
                    <a:lnTo>
                      <a:pt x="356" y="426"/>
                    </a:lnTo>
                    <a:lnTo>
                      <a:pt x="351" y="425"/>
                    </a:lnTo>
                    <a:lnTo>
                      <a:pt x="346" y="427"/>
                    </a:lnTo>
                    <a:lnTo>
                      <a:pt x="342" y="430"/>
                    </a:lnTo>
                    <a:lnTo>
                      <a:pt x="339" y="432"/>
                    </a:lnTo>
                    <a:lnTo>
                      <a:pt x="335" y="433"/>
                    </a:lnTo>
                    <a:lnTo>
                      <a:pt x="332" y="434"/>
                    </a:lnTo>
                    <a:lnTo>
                      <a:pt x="331" y="435"/>
                    </a:lnTo>
                    <a:lnTo>
                      <a:pt x="327" y="438"/>
                    </a:lnTo>
                    <a:lnTo>
                      <a:pt x="327" y="440"/>
                    </a:lnTo>
                    <a:lnTo>
                      <a:pt x="321" y="441"/>
                    </a:lnTo>
                    <a:lnTo>
                      <a:pt x="320" y="441"/>
                    </a:lnTo>
                    <a:lnTo>
                      <a:pt x="318" y="443"/>
                    </a:lnTo>
                    <a:lnTo>
                      <a:pt x="318" y="444"/>
                    </a:lnTo>
                    <a:lnTo>
                      <a:pt x="320" y="449"/>
                    </a:lnTo>
                    <a:lnTo>
                      <a:pt x="315" y="464"/>
                    </a:lnTo>
                    <a:lnTo>
                      <a:pt x="318" y="468"/>
                    </a:lnTo>
                    <a:lnTo>
                      <a:pt x="319" y="471"/>
                    </a:lnTo>
                    <a:lnTo>
                      <a:pt x="317" y="475"/>
                    </a:lnTo>
                    <a:lnTo>
                      <a:pt x="317" y="485"/>
                    </a:lnTo>
                    <a:lnTo>
                      <a:pt x="315" y="487"/>
                    </a:lnTo>
                    <a:lnTo>
                      <a:pt x="311" y="492"/>
                    </a:lnTo>
                    <a:lnTo>
                      <a:pt x="309" y="492"/>
                    </a:lnTo>
                    <a:lnTo>
                      <a:pt x="308" y="492"/>
                    </a:lnTo>
                    <a:lnTo>
                      <a:pt x="307" y="492"/>
                    </a:lnTo>
                    <a:lnTo>
                      <a:pt x="302" y="497"/>
                    </a:lnTo>
                    <a:lnTo>
                      <a:pt x="299" y="504"/>
                    </a:lnTo>
                    <a:lnTo>
                      <a:pt x="298" y="506"/>
                    </a:lnTo>
                    <a:lnTo>
                      <a:pt x="300" y="511"/>
                    </a:lnTo>
                    <a:lnTo>
                      <a:pt x="300" y="513"/>
                    </a:lnTo>
                    <a:lnTo>
                      <a:pt x="300" y="514"/>
                    </a:lnTo>
                    <a:lnTo>
                      <a:pt x="298" y="516"/>
                    </a:lnTo>
                    <a:lnTo>
                      <a:pt x="298" y="519"/>
                    </a:lnTo>
                    <a:lnTo>
                      <a:pt x="292" y="523"/>
                    </a:lnTo>
                    <a:lnTo>
                      <a:pt x="292" y="525"/>
                    </a:lnTo>
                    <a:lnTo>
                      <a:pt x="291" y="528"/>
                    </a:lnTo>
                    <a:lnTo>
                      <a:pt x="290" y="529"/>
                    </a:lnTo>
                    <a:lnTo>
                      <a:pt x="293" y="538"/>
                    </a:lnTo>
                    <a:lnTo>
                      <a:pt x="296" y="540"/>
                    </a:lnTo>
                    <a:lnTo>
                      <a:pt x="296" y="542"/>
                    </a:lnTo>
                    <a:lnTo>
                      <a:pt x="293" y="546"/>
                    </a:lnTo>
                    <a:lnTo>
                      <a:pt x="290" y="550"/>
                    </a:lnTo>
                    <a:lnTo>
                      <a:pt x="289" y="556"/>
                    </a:lnTo>
                    <a:lnTo>
                      <a:pt x="288" y="559"/>
                    </a:lnTo>
                    <a:lnTo>
                      <a:pt x="284" y="562"/>
                    </a:lnTo>
                    <a:lnTo>
                      <a:pt x="281" y="568"/>
                    </a:lnTo>
                    <a:lnTo>
                      <a:pt x="277" y="576"/>
                    </a:lnTo>
                    <a:lnTo>
                      <a:pt x="274" y="577"/>
                    </a:lnTo>
                    <a:lnTo>
                      <a:pt x="273" y="579"/>
                    </a:lnTo>
                    <a:lnTo>
                      <a:pt x="273" y="582"/>
                    </a:lnTo>
                    <a:lnTo>
                      <a:pt x="272" y="582"/>
                    </a:lnTo>
                    <a:lnTo>
                      <a:pt x="271" y="582"/>
                    </a:lnTo>
                    <a:lnTo>
                      <a:pt x="270" y="587"/>
                    </a:lnTo>
                    <a:lnTo>
                      <a:pt x="266" y="589"/>
                    </a:lnTo>
                    <a:lnTo>
                      <a:pt x="265" y="591"/>
                    </a:lnTo>
                    <a:lnTo>
                      <a:pt x="263" y="593"/>
                    </a:lnTo>
                    <a:lnTo>
                      <a:pt x="265" y="597"/>
                    </a:lnTo>
                    <a:lnTo>
                      <a:pt x="268" y="602"/>
                    </a:lnTo>
                    <a:lnTo>
                      <a:pt x="269" y="604"/>
                    </a:lnTo>
                    <a:lnTo>
                      <a:pt x="268" y="609"/>
                    </a:lnTo>
                    <a:lnTo>
                      <a:pt x="262" y="621"/>
                    </a:lnTo>
                    <a:lnTo>
                      <a:pt x="259" y="627"/>
                    </a:lnTo>
                    <a:lnTo>
                      <a:pt x="252" y="634"/>
                    </a:lnTo>
                    <a:lnTo>
                      <a:pt x="241" y="648"/>
                    </a:lnTo>
                    <a:lnTo>
                      <a:pt x="241" y="655"/>
                    </a:lnTo>
                    <a:lnTo>
                      <a:pt x="239" y="661"/>
                    </a:lnTo>
                    <a:lnTo>
                      <a:pt x="239" y="662"/>
                    </a:lnTo>
                    <a:lnTo>
                      <a:pt x="240" y="666"/>
                    </a:lnTo>
                    <a:lnTo>
                      <a:pt x="238" y="671"/>
                    </a:lnTo>
                    <a:lnTo>
                      <a:pt x="236" y="674"/>
                    </a:lnTo>
                    <a:lnTo>
                      <a:pt x="228" y="676"/>
                    </a:lnTo>
                    <a:lnTo>
                      <a:pt x="221" y="682"/>
                    </a:lnTo>
                    <a:lnTo>
                      <a:pt x="217" y="684"/>
                    </a:lnTo>
                    <a:lnTo>
                      <a:pt x="204" y="692"/>
                    </a:lnTo>
                    <a:lnTo>
                      <a:pt x="201" y="690"/>
                    </a:lnTo>
                    <a:lnTo>
                      <a:pt x="200" y="690"/>
                    </a:lnTo>
                    <a:lnTo>
                      <a:pt x="199" y="693"/>
                    </a:lnTo>
                    <a:lnTo>
                      <a:pt x="198" y="692"/>
                    </a:lnTo>
                    <a:lnTo>
                      <a:pt x="191" y="693"/>
                    </a:lnTo>
                    <a:lnTo>
                      <a:pt x="188" y="696"/>
                    </a:lnTo>
                    <a:lnTo>
                      <a:pt x="187" y="699"/>
                    </a:lnTo>
                    <a:lnTo>
                      <a:pt x="182" y="696"/>
                    </a:lnTo>
                    <a:lnTo>
                      <a:pt x="176" y="702"/>
                    </a:lnTo>
                    <a:lnTo>
                      <a:pt x="172" y="706"/>
                    </a:lnTo>
                    <a:lnTo>
                      <a:pt x="169" y="714"/>
                    </a:lnTo>
                    <a:lnTo>
                      <a:pt x="166" y="721"/>
                    </a:lnTo>
                    <a:lnTo>
                      <a:pt x="165" y="726"/>
                    </a:lnTo>
                    <a:lnTo>
                      <a:pt x="164" y="728"/>
                    </a:lnTo>
                    <a:lnTo>
                      <a:pt x="156" y="736"/>
                    </a:lnTo>
                    <a:lnTo>
                      <a:pt x="155" y="737"/>
                    </a:lnTo>
                    <a:lnTo>
                      <a:pt x="153" y="743"/>
                    </a:lnTo>
                    <a:lnTo>
                      <a:pt x="151" y="745"/>
                    </a:lnTo>
                    <a:lnTo>
                      <a:pt x="147" y="746"/>
                    </a:lnTo>
                    <a:lnTo>
                      <a:pt x="147" y="747"/>
                    </a:lnTo>
                    <a:lnTo>
                      <a:pt x="147" y="752"/>
                    </a:lnTo>
                    <a:lnTo>
                      <a:pt x="141" y="763"/>
                    </a:lnTo>
                    <a:lnTo>
                      <a:pt x="139" y="762"/>
                    </a:lnTo>
                    <a:lnTo>
                      <a:pt x="137" y="761"/>
                    </a:lnTo>
                    <a:lnTo>
                      <a:pt x="136" y="765"/>
                    </a:lnTo>
                    <a:lnTo>
                      <a:pt x="134" y="767"/>
                    </a:lnTo>
                    <a:lnTo>
                      <a:pt x="135" y="769"/>
                    </a:lnTo>
                    <a:lnTo>
                      <a:pt x="133" y="773"/>
                    </a:lnTo>
                    <a:lnTo>
                      <a:pt x="135" y="774"/>
                    </a:lnTo>
                    <a:lnTo>
                      <a:pt x="136" y="775"/>
                    </a:lnTo>
                    <a:lnTo>
                      <a:pt x="136" y="778"/>
                    </a:lnTo>
                    <a:lnTo>
                      <a:pt x="135" y="779"/>
                    </a:lnTo>
                    <a:lnTo>
                      <a:pt x="132" y="780"/>
                    </a:lnTo>
                    <a:lnTo>
                      <a:pt x="132" y="783"/>
                    </a:lnTo>
                    <a:lnTo>
                      <a:pt x="131" y="794"/>
                    </a:lnTo>
                    <a:lnTo>
                      <a:pt x="128" y="799"/>
                    </a:lnTo>
                    <a:lnTo>
                      <a:pt x="126" y="801"/>
                    </a:lnTo>
                    <a:lnTo>
                      <a:pt x="125" y="803"/>
                    </a:lnTo>
                    <a:lnTo>
                      <a:pt x="123" y="805"/>
                    </a:lnTo>
                    <a:lnTo>
                      <a:pt x="121" y="807"/>
                    </a:lnTo>
                    <a:lnTo>
                      <a:pt x="120" y="821"/>
                    </a:lnTo>
                    <a:lnTo>
                      <a:pt x="118" y="826"/>
                    </a:lnTo>
                    <a:lnTo>
                      <a:pt x="120" y="827"/>
                    </a:lnTo>
                    <a:lnTo>
                      <a:pt x="121" y="827"/>
                    </a:lnTo>
                    <a:lnTo>
                      <a:pt x="122" y="829"/>
                    </a:lnTo>
                    <a:lnTo>
                      <a:pt x="122" y="834"/>
                    </a:lnTo>
                    <a:lnTo>
                      <a:pt x="123" y="834"/>
                    </a:lnTo>
                    <a:lnTo>
                      <a:pt x="125" y="832"/>
                    </a:lnTo>
                    <a:lnTo>
                      <a:pt x="126" y="832"/>
                    </a:lnTo>
                    <a:lnTo>
                      <a:pt x="125" y="838"/>
                    </a:lnTo>
                    <a:lnTo>
                      <a:pt x="127" y="845"/>
                    </a:lnTo>
                    <a:lnTo>
                      <a:pt x="127" y="847"/>
                    </a:lnTo>
                    <a:lnTo>
                      <a:pt x="126" y="851"/>
                    </a:lnTo>
                    <a:lnTo>
                      <a:pt x="128" y="856"/>
                    </a:lnTo>
                    <a:lnTo>
                      <a:pt x="136" y="857"/>
                    </a:lnTo>
                    <a:lnTo>
                      <a:pt x="142" y="865"/>
                    </a:lnTo>
                    <a:lnTo>
                      <a:pt x="143" y="875"/>
                    </a:lnTo>
                    <a:lnTo>
                      <a:pt x="149" y="882"/>
                    </a:lnTo>
                    <a:lnTo>
                      <a:pt x="151" y="888"/>
                    </a:lnTo>
                    <a:lnTo>
                      <a:pt x="147" y="892"/>
                    </a:lnTo>
                    <a:lnTo>
                      <a:pt x="147" y="897"/>
                    </a:lnTo>
                    <a:lnTo>
                      <a:pt x="149" y="897"/>
                    </a:lnTo>
                    <a:lnTo>
                      <a:pt x="154" y="894"/>
                    </a:lnTo>
                    <a:lnTo>
                      <a:pt x="157" y="890"/>
                    </a:lnTo>
                    <a:lnTo>
                      <a:pt x="163" y="887"/>
                    </a:lnTo>
                    <a:lnTo>
                      <a:pt x="165" y="888"/>
                    </a:lnTo>
                    <a:lnTo>
                      <a:pt x="169" y="891"/>
                    </a:lnTo>
                    <a:lnTo>
                      <a:pt x="169" y="903"/>
                    </a:lnTo>
                    <a:lnTo>
                      <a:pt x="182" y="913"/>
                    </a:lnTo>
                    <a:lnTo>
                      <a:pt x="185" y="919"/>
                    </a:lnTo>
                    <a:lnTo>
                      <a:pt x="189" y="933"/>
                    </a:lnTo>
                    <a:lnTo>
                      <a:pt x="190" y="949"/>
                    </a:lnTo>
                    <a:lnTo>
                      <a:pt x="189" y="954"/>
                    </a:lnTo>
                    <a:lnTo>
                      <a:pt x="194" y="972"/>
                    </a:lnTo>
                    <a:lnTo>
                      <a:pt x="194" y="977"/>
                    </a:lnTo>
                    <a:lnTo>
                      <a:pt x="193" y="983"/>
                    </a:lnTo>
                    <a:lnTo>
                      <a:pt x="190" y="987"/>
                    </a:lnTo>
                    <a:lnTo>
                      <a:pt x="189" y="995"/>
                    </a:lnTo>
                    <a:lnTo>
                      <a:pt x="189" y="1003"/>
                    </a:lnTo>
                    <a:lnTo>
                      <a:pt x="188" y="1006"/>
                    </a:lnTo>
                    <a:lnTo>
                      <a:pt x="188" y="1012"/>
                    </a:lnTo>
                    <a:lnTo>
                      <a:pt x="185" y="1018"/>
                    </a:lnTo>
                    <a:lnTo>
                      <a:pt x="184" y="1022"/>
                    </a:lnTo>
                    <a:lnTo>
                      <a:pt x="180" y="1026"/>
                    </a:lnTo>
                    <a:lnTo>
                      <a:pt x="177" y="1028"/>
                    </a:lnTo>
                    <a:lnTo>
                      <a:pt x="172" y="1027"/>
                    </a:lnTo>
                    <a:lnTo>
                      <a:pt x="167" y="1035"/>
                    </a:lnTo>
                    <a:lnTo>
                      <a:pt x="162" y="1037"/>
                    </a:lnTo>
                    <a:lnTo>
                      <a:pt x="156" y="1043"/>
                    </a:lnTo>
                    <a:lnTo>
                      <a:pt x="156" y="1054"/>
                    </a:lnTo>
                    <a:lnTo>
                      <a:pt x="159" y="1063"/>
                    </a:lnTo>
                    <a:lnTo>
                      <a:pt x="159" y="1068"/>
                    </a:lnTo>
                    <a:lnTo>
                      <a:pt x="153" y="1085"/>
                    </a:lnTo>
                    <a:lnTo>
                      <a:pt x="153" y="1093"/>
                    </a:lnTo>
                    <a:lnTo>
                      <a:pt x="152" y="1098"/>
                    </a:lnTo>
                    <a:lnTo>
                      <a:pt x="153" y="1108"/>
                    </a:lnTo>
                    <a:lnTo>
                      <a:pt x="154" y="1113"/>
                    </a:lnTo>
                    <a:lnTo>
                      <a:pt x="154" y="1115"/>
                    </a:lnTo>
                    <a:lnTo>
                      <a:pt x="158" y="1116"/>
                    </a:lnTo>
                    <a:lnTo>
                      <a:pt x="162" y="1120"/>
                    </a:lnTo>
                    <a:lnTo>
                      <a:pt x="163" y="1122"/>
                    </a:lnTo>
                    <a:lnTo>
                      <a:pt x="170" y="1115"/>
                    </a:lnTo>
                    <a:lnTo>
                      <a:pt x="173" y="1113"/>
                    </a:lnTo>
                    <a:lnTo>
                      <a:pt x="178" y="1104"/>
                    </a:lnTo>
                    <a:lnTo>
                      <a:pt x="180" y="1100"/>
                    </a:lnTo>
                    <a:lnTo>
                      <a:pt x="185" y="1093"/>
                    </a:lnTo>
                    <a:lnTo>
                      <a:pt x="189" y="1087"/>
                    </a:lnTo>
                    <a:lnTo>
                      <a:pt x="194" y="1084"/>
                    </a:lnTo>
                    <a:lnTo>
                      <a:pt x="196" y="1083"/>
                    </a:lnTo>
                    <a:lnTo>
                      <a:pt x="205" y="1077"/>
                    </a:lnTo>
                    <a:lnTo>
                      <a:pt x="200" y="1073"/>
                    </a:lnTo>
                    <a:lnTo>
                      <a:pt x="197" y="1067"/>
                    </a:lnTo>
                    <a:lnTo>
                      <a:pt x="197" y="1064"/>
                    </a:lnTo>
                    <a:lnTo>
                      <a:pt x="198" y="1062"/>
                    </a:lnTo>
                    <a:lnTo>
                      <a:pt x="205" y="1061"/>
                    </a:lnTo>
                    <a:lnTo>
                      <a:pt x="205" y="1067"/>
                    </a:lnTo>
                    <a:lnTo>
                      <a:pt x="215" y="1073"/>
                    </a:lnTo>
                    <a:lnTo>
                      <a:pt x="218" y="1070"/>
                    </a:lnTo>
                    <a:lnTo>
                      <a:pt x="227" y="1062"/>
                    </a:lnTo>
                    <a:lnTo>
                      <a:pt x="234" y="1058"/>
                    </a:lnTo>
                    <a:lnTo>
                      <a:pt x="237" y="1057"/>
                    </a:lnTo>
                    <a:lnTo>
                      <a:pt x="247" y="1059"/>
                    </a:lnTo>
                    <a:lnTo>
                      <a:pt x="249" y="1058"/>
                    </a:lnTo>
                    <a:lnTo>
                      <a:pt x="250" y="1056"/>
                    </a:lnTo>
                    <a:lnTo>
                      <a:pt x="252" y="1053"/>
                    </a:lnTo>
                    <a:lnTo>
                      <a:pt x="253" y="1052"/>
                    </a:lnTo>
                    <a:lnTo>
                      <a:pt x="259" y="1051"/>
                    </a:lnTo>
                    <a:lnTo>
                      <a:pt x="260" y="1048"/>
                    </a:lnTo>
                    <a:lnTo>
                      <a:pt x="261" y="1042"/>
                    </a:lnTo>
                    <a:lnTo>
                      <a:pt x="266" y="1038"/>
                    </a:lnTo>
                    <a:lnTo>
                      <a:pt x="267" y="1037"/>
                    </a:lnTo>
                    <a:lnTo>
                      <a:pt x="270" y="1037"/>
                    </a:lnTo>
                    <a:lnTo>
                      <a:pt x="273" y="1036"/>
                    </a:lnTo>
                    <a:lnTo>
                      <a:pt x="274" y="1036"/>
                    </a:lnTo>
                    <a:lnTo>
                      <a:pt x="281" y="1035"/>
                    </a:lnTo>
                    <a:lnTo>
                      <a:pt x="288" y="1033"/>
                    </a:lnTo>
                    <a:lnTo>
                      <a:pt x="288" y="1032"/>
                    </a:lnTo>
                    <a:lnTo>
                      <a:pt x="291" y="1028"/>
                    </a:lnTo>
                    <a:lnTo>
                      <a:pt x="302" y="1025"/>
                    </a:lnTo>
                    <a:lnTo>
                      <a:pt x="305" y="1025"/>
                    </a:lnTo>
                    <a:lnTo>
                      <a:pt x="309" y="1025"/>
                    </a:lnTo>
                    <a:lnTo>
                      <a:pt x="313" y="1024"/>
                    </a:lnTo>
                    <a:lnTo>
                      <a:pt x="329" y="1013"/>
                    </a:lnTo>
                    <a:lnTo>
                      <a:pt x="332" y="1011"/>
                    </a:lnTo>
                    <a:lnTo>
                      <a:pt x="342" y="1003"/>
                    </a:lnTo>
                    <a:lnTo>
                      <a:pt x="349" y="1000"/>
                    </a:lnTo>
                    <a:lnTo>
                      <a:pt x="352" y="997"/>
                    </a:lnTo>
                    <a:lnTo>
                      <a:pt x="355" y="996"/>
                    </a:lnTo>
                    <a:lnTo>
                      <a:pt x="358" y="995"/>
                    </a:lnTo>
                    <a:lnTo>
                      <a:pt x="361" y="992"/>
                    </a:lnTo>
                    <a:lnTo>
                      <a:pt x="365" y="986"/>
                    </a:lnTo>
                    <a:lnTo>
                      <a:pt x="373" y="976"/>
                    </a:lnTo>
                    <a:lnTo>
                      <a:pt x="376" y="972"/>
                    </a:lnTo>
                    <a:lnTo>
                      <a:pt x="381" y="969"/>
                    </a:lnTo>
                    <a:lnTo>
                      <a:pt x="387" y="969"/>
                    </a:lnTo>
                    <a:lnTo>
                      <a:pt x="387" y="973"/>
                    </a:lnTo>
                    <a:lnTo>
                      <a:pt x="388" y="977"/>
                    </a:lnTo>
                    <a:lnTo>
                      <a:pt x="391" y="982"/>
                    </a:lnTo>
                    <a:lnTo>
                      <a:pt x="392" y="984"/>
                    </a:lnTo>
                    <a:lnTo>
                      <a:pt x="386" y="990"/>
                    </a:lnTo>
                    <a:lnTo>
                      <a:pt x="380" y="999"/>
                    </a:lnTo>
                    <a:lnTo>
                      <a:pt x="377" y="1010"/>
                    </a:lnTo>
                    <a:lnTo>
                      <a:pt x="376" y="1016"/>
                    </a:lnTo>
                    <a:lnTo>
                      <a:pt x="374" y="1025"/>
                    </a:lnTo>
                    <a:lnTo>
                      <a:pt x="373" y="1027"/>
                    </a:lnTo>
                    <a:lnTo>
                      <a:pt x="371" y="1028"/>
                    </a:lnTo>
                    <a:lnTo>
                      <a:pt x="363" y="1032"/>
                    </a:lnTo>
                    <a:lnTo>
                      <a:pt x="351" y="1028"/>
                    </a:lnTo>
                    <a:lnTo>
                      <a:pt x="345" y="1028"/>
                    </a:lnTo>
                    <a:lnTo>
                      <a:pt x="341" y="1030"/>
                    </a:lnTo>
                    <a:lnTo>
                      <a:pt x="338" y="1033"/>
                    </a:lnTo>
                    <a:lnTo>
                      <a:pt x="330" y="1048"/>
                    </a:lnTo>
                    <a:lnTo>
                      <a:pt x="322" y="1058"/>
                    </a:lnTo>
                    <a:lnTo>
                      <a:pt x="323" y="1062"/>
                    </a:lnTo>
                    <a:lnTo>
                      <a:pt x="327" y="1063"/>
                    </a:lnTo>
                    <a:lnTo>
                      <a:pt x="329" y="1068"/>
                    </a:lnTo>
                    <a:lnTo>
                      <a:pt x="329" y="1075"/>
                    </a:lnTo>
                    <a:lnTo>
                      <a:pt x="327" y="1078"/>
                    </a:lnTo>
                    <a:lnTo>
                      <a:pt x="324" y="1078"/>
                    </a:lnTo>
                    <a:lnTo>
                      <a:pt x="319" y="1079"/>
                    </a:lnTo>
                    <a:lnTo>
                      <a:pt x="310" y="1080"/>
                    </a:lnTo>
                    <a:lnTo>
                      <a:pt x="304" y="1082"/>
                    </a:lnTo>
                    <a:lnTo>
                      <a:pt x="300" y="1082"/>
                    </a:lnTo>
                    <a:lnTo>
                      <a:pt x="297" y="1082"/>
                    </a:lnTo>
                    <a:lnTo>
                      <a:pt x="294" y="1082"/>
                    </a:lnTo>
                    <a:lnTo>
                      <a:pt x="292" y="1084"/>
                    </a:lnTo>
                    <a:lnTo>
                      <a:pt x="290" y="1086"/>
                    </a:lnTo>
                    <a:lnTo>
                      <a:pt x="287" y="1093"/>
                    </a:lnTo>
                    <a:lnTo>
                      <a:pt x="280" y="1095"/>
                    </a:lnTo>
                    <a:lnTo>
                      <a:pt x="273" y="1088"/>
                    </a:lnTo>
                    <a:lnTo>
                      <a:pt x="270" y="1093"/>
                    </a:lnTo>
                    <a:lnTo>
                      <a:pt x="270" y="1109"/>
                    </a:lnTo>
                    <a:lnTo>
                      <a:pt x="271" y="1125"/>
                    </a:lnTo>
                    <a:lnTo>
                      <a:pt x="267" y="1130"/>
                    </a:lnTo>
                    <a:lnTo>
                      <a:pt x="261" y="1134"/>
                    </a:lnTo>
                    <a:lnTo>
                      <a:pt x="258" y="1135"/>
                    </a:lnTo>
                    <a:lnTo>
                      <a:pt x="253" y="1137"/>
                    </a:lnTo>
                    <a:lnTo>
                      <a:pt x="247" y="1137"/>
                    </a:lnTo>
                    <a:lnTo>
                      <a:pt x="238" y="1138"/>
                    </a:lnTo>
                    <a:lnTo>
                      <a:pt x="231" y="1139"/>
                    </a:lnTo>
                    <a:lnTo>
                      <a:pt x="226" y="1141"/>
                    </a:lnTo>
                    <a:lnTo>
                      <a:pt x="222" y="1142"/>
                    </a:lnTo>
                    <a:lnTo>
                      <a:pt x="214" y="1140"/>
                    </a:lnTo>
                    <a:lnTo>
                      <a:pt x="209" y="1142"/>
                    </a:lnTo>
                    <a:lnTo>
                      <a:pt x="209" y="1147"/>
                    </a:lnTo>
                    <a:lnTo>
                      <a:pt x="216" y="1151"/>
                    </a:lnTo>
                    <a:lnTo>
                      <a:pt x="211" y="1162"/>
                    </a:lnTo>
                    <a:lnTo>
                      <a:pt x="206" y="1168"/>
                    </a:lnTo>
                    <a:lnTo>
                      <a:pt x="194" y="1173"/>
                    </a:lnTo>
                    <a:lnTo>
                      <a:pt x="183" y="1179"/>
                    </a:lnTo>
                    <a:lnTo>
                      <a:pt x="179" y="1184"/>
                    </a:lnTo>
                    <a:lnTo>
                      <a:pt x="179" y="1204"/>
                    </a:lnTo>
                    <a:lnTo>
                      <a:pt x="177" y="1215"/>
                    </a:lnTo>
                    <a:lnTo>
                      <a:pt x="173" y="1217"/>
                    </a:lnTo>
                    <a:lnTo>
                      <a:pt x="169" y="1215"/>
                    </a:lnTo>
                    <a:lnTo>
                      <a:pt x="164" y="1213"/>
                    </a:lnTo>
                    <a:lnTo>
                      <a:pt x="160" y="1215"/>
                    </a:lnTo>
                    <a:lnTo>
                      <a:pt x="159" y="1217"/>
                    </a:lnTo>
                    <a:lnTo>
                      <a:pt x="160" y="1221"/>
                    </a:lnTo>
                    <a:lnTo>
                      <a:pt x="163" y="1231"/>
                    </a:lnTo>
                    <a:lnTo>
                      <a:pt x="165" y="1238"/>
                    </a:lnTo>
                    <a:lnTo>
                      <a:pt x="166" y="1243"/>
                    </a:lnTo>
                    <a:lnTo>
                      <a:pt x="165" y="1245"/>
                    </a:lnTo>
                    <a:lnTo>
                      <a:pt x="163" y="1248"/>
                    </a:lnTo>
                    <a:lnTo>
                      <a:pt x="159" y="1250"/>
                    </a:lnTo>
                    <a:lnTo>
                      <a:pt x="155" y="1253"/>
                    </a:lnTo>
                    <a:lnTo>
                      <a:pt x="148" y="1258"/>
                    </a:lnTo>
                    <a:lnTo>
                      <a:pt x="142" y="1265"/>
                    </a:lnTo>
                    <a:lnTo>
                      <a:pt x="134" y="1277"/>
                    </a:lnTo>
                    <a:lnTo>
                      <a:pt x="126" y="1281"/>
                    </a:lnTo>
                    <a:lnTo>
                      <a:pt x="122" y="1281"/>
                    </a:lnTo>
                    <a:lnTo>
                      <a:pt x="114" y="1279"/>
                    </a:lnTo>
                    <a:lnTo>
                      <a:pt x="107" y="1280"/>
                    </a:lnTo>
                    <a:lnTo>
                      <a:pt x="102" y="1282"/>
                    </a:lnTo>
                    <a:lnTo>
                      <a:pt x="97" y="1286"/>
                    </a:lnTo>
                    <a:lnTo>
                      <a:pt x="92" y="1290"/>
                    </a:lnTo>
                    <a:lnTo>
                      <a:pt x="84" y="1294"/>
                    </a:lnTo>
                    <a:lnTo>
                      <a:pt x="79" y="1297"/>
                    </a:lnTo>
                    <a:lnTo>
                      <a:pt x="75" y="1300"/>
                    </a:lnTo>
                    <a:lnTo>
                      <a:pt x="71" y="1303"/>
                    </a:lnTo>
                    <a:lnTo>
                      <a:pt x="69" y="1308"/>
                    </a:lnTo>
                    <a:lnTo>
                      <a:pt x="66" y="1312"/>
                    </a:lnTo>
                    <a:lnTo>
                      <a:pt x="64" y="1317"/>
                    </a:lnTo>
                    <a:lnTo>
                      <a:pt x="63" y="1327"/>
                    </a:lnTo>
                    <a:lnTo>
                      <a:pt x="61" y="1337"/>
                    </a:lnTo>
                    <a:lnTo>
                      <a:pt x="58" y="1345"/>
                    </a:lnTo>
                    <a:lnTo>
                      <a:pt x="54" y="1352"/>
                    </a:lnTo>
                    <a:lnTo>
                      <a:pt x="50" y="1358"/>
                    </a:lnTo>
                    <a:lnTo>
                      <a:pt x="43" y="1364"/>
                    </a:lnTo>
                    <a:lnTo>
                      <a:pt x="35" y="1369"/>
                    </a:lnTo>
                    <a:lnTo>
                      <a:pt x="27" y="1375"/>
                    </a:lnTo>
                    <a:lnTo>
                      <a:pt x="23" y="1379"/>
                    </a:lnTo>
                    <a:lnTo>
                      <a:pt x="21" y="1385"/>
                    </a:lnTo>
                    <a:lnTo>
                      <a:pt x="18" y="1393"/>
                    </a:lnTo>
                    <a:lnTo>
                      <a:pt x="15" y="1398"/>
                    </a:lnTo>
                    <a:lnTo>
                      <a:pt x="14" y="1404"/>
                    </a:lnTo>
                    <a:lnTo>
                      <a:pt x="13" y="1408"/>
                    </a:lnTo>
                    <a:lnTo>
                      <a:pt x="14" y="1414"/>
                    </a:lnTo>
                    <a:lnTo>
                      <a:pt x="17" y="1418"/>
                    </a:lnTo>
                    <a:lnTo>
                      <a:pt x="19" y="1422"/>
                    </a:lnTo>
                    <a:lnTo>
                      <a:pt x="20" y="1428"/>
                    </a:lnTo>
                    <a:lnTo>
                      <a:pt x="20" y="1432"/>
                    </a:lnTo>
                    <a:lnTo>
                      <a:pt x="19" y="1437"/>
                    </a:lnTo>
                    <a:lnTo>
                      <a:pt x="17" y="1442"/>
                    </a:lnTo>
                    <a:lnTo>
                      <a:pt x="13" y="1450"/>
                    </a:lnTo>
                    <a:lnTo>
                      <a:pt x="10" y="1453"/>
                    </a:lnTo>
                    <a:lnTo>
                      <a:pt x="6" y="1458"/>
                    </a:lnTo>
                    <a:lnTo>
                      <a:pt x="0" y="1465"/>
                    </a:lnTo>
                    <a:lnTo>
                      <a:pt x="11" y="1468"/>
                    </a:lnTo>
                    <a:lnTo>
                      <a:pt x="14" y="1465"/>
                    </a:lnTo>
                    <a:lnTo>
                      <a:pt x="19" y="1460"/>
                    </a:lnTo>
                    <a:lnTo>
                      <a:pt x="28" y="1466"/>
                    </a:lnTo>
                    <a:lnTo>
                      <a:pt x="31" y="1467"/>
                    </a:lnTo>
                    <a:lnTo>
                      <a:pt x="34" y="1473"/>
                    </a:lnTo>
                    <a:lnTo>
                      <a:pt x="37" y="1477"/>
                    </a:lnTo>
                    <a:lnTo>
                      <a:pt x="43" y="1471"/>
                    </a:lnTo>
                    <a:lnTo>
                      <a:pt x="48" y="1468"/>
                    </a:lnTo>
                    <a:lnTo>
                      <a:pt x="61" y="1468"/>
                    </a:lnTo>
                    <a:lnTo>
                      <a:pt x="70" y="1470"/>
                    </a:lnTo>
                    <a:lnTo>
                      <a:pt x="76" y="1470"/>
                    </a:lnTo>
                    <a:lnTo>
                      <a:pt x="86" y="1465"/>
                    </a:lnTo>
                    <a:lnTo>
                      <a:pt x="94" y="1458"/>
                    </a:lnTo>
                    <a:lnTo>
                      <a:pt x="103" y="1458"/>
                    </a:lnTo>
                    <a:lnTo>
                      <a:pt x="107" y="1462"/>
                    </a:lnTo>
                    <a:lnTo>
                      <a:pt x="108" y="1468"/>
                    </a:lnTo>
                    <a:lnTo>
                      <a:pt x="113" y="1472"/>
                    </a:lnTo>
                    <a:lnTo>
                      <a:pt x="120" y="1475"/>
                    </a:lnTo>
                    <a:lnTo>
                      <a:pt x="133" y="1475"/>
                    </a:lnTo>
                    <a:lnTo>
                      <a:pt x="136" y="1477"/>
                    </a:lnTo>
                    <a:lnTo>
                      <a:pt x="137" y="1479"/>
                    </a:lnTo>
                    <a:lnTo>
                      <a:pt x="135" y="1482"/>
                    </a:lnTo>
                    <a:lnTo>
                      <a:pt x="134" y="1487"/>
                    </a:lnTo>
                    <a:lnTo>
                      <a:pt x="131" y="1490"/>
                    </a:lnTo>
                    <a:lnTo>
                      <a:pt x="131" y="1493"/>
                    </a:lnTo>
                    <a:lnTo>
                      <a:pt x="132" y="1496"/>
                    </a:lnTo>
                    <a:lnTo>
                      <a:pt x="135" y="1497"/>
                    </a:lnTo>
                    <a:lnTo>
                      <a:pt x="143" y="1493"/>
                    </a:lnTo>
                    <a:lnTo>
                      <a:pt x="148" y="1497"/>
                    </a:lnTo>
                    <a:lnTo>
                      <a:pt x="147" y="1501"/>
                    </a:lnTo>
                    <a:lnTo>
                      <a:pt x="145" y="1507"/>
                    </a:lnTo>
                    <a:lnTo>
                      <a:pt x="145" y="1518"/>
                    </a:lnTo>
                    <a:lnTo>
                      <a:pt x="146" y="1521"/>
                    </a:lnTo>
                    <a:lnTo>
                      <a:pt x="152" y="1522"/>
                    </a:lnTo>
                    <a:lnTo>
                      <a:pt x="153" y="1521"/>
                    </a:lnTo>
                    <a:lnTo>
                      <a:pt x="159" y="1514"/>
                    </a:lnTo>
                    <a:lnTo>
                      <a:pt x="163" y="1514"/>
                    </a:lnTo>
                    <a:lnTo>
                      <a:pt x="168" y="1517"/>
                    </a:lnTo>
                    <a:lnTo>
                      <a:pt x="173" y="1520"/>
                    </a:lnTo>
                    <a:lnTo>
                      <a:pt x="177" y="1521"/>
                    </a:lnTo>
                    <a:lnTo>
                      <a:pt x="189" y="1530"/>
                    </a:lnTo>
                    <a:lnTo>
                      <a:pt x="193" y="1531"/>
                    </a:lnTo>
                    <a:lnTo>
                      <a:pt x="201" y="1538"/>
                    </a:lnTo>
                    <a:lnTo>
                      <a:pt x="209" y="1545"/>
                    </a:lnTo>
                    <a:lnTo>
                      <a:pt x="215" y="1563"/>
                    </a:lnTo>
                    <a:lnTo>
                      <a:pt x="211" y="1569"/>
                    </a:lnTo>
                    <a:lnTo>
                      <a:pt x="213" y="1575"/>
                    </a:lnTo>
                    <a:lnTo>
                      <a:pt x="216" y="1581"/>
                    </a:lnTo>
                    <a:lnTo>
                      <a:pt x="216" y="1584"/>
                    </a:lnTo>
                    <a:lnTo>
                      <a:pt x="215" y="1587"/>
                    </a:lnTo>
                    <a:lnTo>
                      <a:pt x="216" y="1594"/>
                    </a:lnTo>
                    <a:lnTo>
                      <a:pt x="218" y="1600"/>
                    </a:lnTo>
                    <a:lnTo>
                      <a:pt x="222" y="1603"/>
                    </a:lnTo>
                    <a:lnTo>
                      <a:pt x="222" y="1612"/>
                    </a:lnTo>
                    <a:lnTo>
                      <a:pt x="226" y="1613"/>
                    </a:lnTo>
                    <a:lnTo>
                      <a:pt x="229" y="1617"/>
                    </a:lnTo>
                    <a:lnTo>
                      <a:pt x="230" y="1624"/>
                    </a:lnTo>
                    <a:lnTo>
                      <a:pt x="231" y="1625"/>
                    </a:lnTo>
                    <a:lnTo>
                      <a:pt x="242" y="1635"/>
                    </a:lnTo>
                    <a:lnTo>
                      <a:pt x="243" y="1636"/>
                    </a:lnTo>
                    <a:lnTo>
                      <a:pt x="250" y="1636"/>
                    </a:lnTo>
                    <a:lnTo>
                      <a:pt x="251" y="1637"/>
                    </a:lnTo>
                    <a:lnTo>
                      <a:pt x="261" y="1636"/>
                    </a:lnTo>
                    <a:lnTo>
                      <a:pt x="268" y="1636"/>
                    </a:lnTo>
                    <a:lnTo>
                      <a:pt x="277" y="1634"/>
                    </a:lnTo>
                    <a:lnTo>
                      <a:pt x="288" y="1639"/>
                    </a:lnTo>
                    <a:lnTo>
                      <a:pt x="291" y="1641"/>
                    </a:lnTo>
                    <a:lnTo>
                      <a:pt x="293" y="1641"/>
                    </a:lnTo>
                    <a:lnTo>
                      <a:pt x="297" y="1641"/>
                    </a:lnTo>
                    <a:lnTo>
                      <a:pt x="299" y="1639"/>
                    </a:lnTo>
                    <a:lnTo>
                      <a:pt x="300" y="1635"/>
                    </a:lnTo>
                    <a:lnTo>
                      <a:pt x="300" y="1632"/>
                    </a:lnTo>
                    <a:lnTo>
                      <a:pt x="299" y="1623"/>
                    </a:lnTo>
                    <a:lnTo>
                      <a:pt x="303" y="1622"/>
                    </a:lnTo>
                    <a:lnTo>
                      <a:pt x="308" y="1624"/>
                    </a:lnTo>
                    <a:lnTo>
                      <a:pt x="311" y="1625"/>
                    </a:lnTo>
                    <a:lnTo>
                      <a:pt x="315" y="1626"/>
                    </a:lnTo>
                    <a:lnTo>
                      <a:pt x="319" y="1626"/>
                    </a:lnTo>
                    <a:lnTo>
                      <a:pt x="323" y="1627"/>
                    </a:lnTo>
                    <a:lnTo>
                      <a:pt x="329" y="1628"/>
                    </a:lnTo>
                    <a:lnTo>
                      <a:pt x="335" y="1632"/>
                    </a:lnTo>
                    <a:lnTo>
                      <a:pt x="343" y="1636"/>
                    </a:lnTo>
                    <a:lnTo>
                      <a:pt x="348" y="1635"/>
                    </a:lnTo>
                    <a:lnTo>
                      <a:pt x="346" y="1633"/>
                    </a:lnTo>
                    <a:lnTo>
                      <a:pt x="348" y="1632"/>
                    </a:lnTo>
                    <a:lnTo>
                      <a:pt x="349" y="1632"/>
                    </a:lnTo>
                    <a:lnTo>
                      <a:pt x="351" y="1632"/>
                    </a:lnTo>
                    <a:lnTo>
                      <a:pt x="353" y="1631"/>
                    </a:lnTo>
                    <a:lnTo>
                      <a:pt x="362" y="1629"/>
                    </a:lnTo>
                    <a:lnTo>
                      <a:pt x="372" y="1627"/>
                    </a:lnTo>
                    <a:lnTo>
                      <a:pt x="376" y="1625"/>
                    </a:lnTo>
                    <a:lnTo>
                      <a:pt x="382" y="1623"/>
                    </a:lnTo>
                    <a:lnTo>
                      <a:pt x="385" y="1623"/>
                    </a:lnTo>
                    <a:lnTo>
                      <a:pt x="391" y="1624"/>
                    </a:lnTo>
                    <a:lnTo>
                      <a:pt x="392" y="1623"/>
                    </a:lnTo>
                    <a:lnTo>
                      <a:pt x="393" y="1616"/>
                    </a:lnTo>
                    <a:lnTo>
                      <a:pt x="392" y="1613"/>
                    </a:lnTo>
                    <a:lnTo>
                      <a:pt x="393" y="1610"/>
                    </a:lnTo>
                    <a:lnTo>
                      <a:pt x="398" y="1607"/>
                    </a:lnTo>
                    <a:lnTo>
                      <a:pt x="401" y="1607"/>
                    </a:lnTo>
                    <a:lnTo>
                      <a:pt x="403" y="1608"/>
                    </a:lnTo>
                    <a:lnTo>
                      <a:pt x="404" y="1610"/>
                    </a:lnTo>
                    <a:lnTo>
                      <a:pt x="407" y="1615"/>
                    </a:lnTo>
                    <a:lnTo>
                      <a:pt x="411" y="1617"/>
                    </a:lnTo>
                    <a:lnTo>
                      <a:pt x="414" y="1618"/>
                    </a:lnTo>
                    <a:lnTo>
                      <a:pt x="416" y="1618"/>
                    </a:lnTo>
                    <a:lnTo>
                      <a:pt x="423" y="1611"/>
                    </a:lnTo>
                    <a:lnTo>
                      <a:pt x="428" y="1610"/>
                    </a:lnTo>
                    <a:lnTo>
                      <a:pt x="434" y="1612"/>
                    </a:lnTo>
                    <a:lnTo>
                      <a:pt x="436" y="1614"/>
                    </a:lnTo>
                    <a:lnTo>
                      <a:pt x="439" y="1620"/>
                    </a:lnTo>
                    <a:lnTo>
                      <a:pt x="445" y="1628"/>
                    </a:lnTo>
                    <a:lnTo>
                      <a:pt x="459" y="1652"/>
                    </a:lnTo>
                    <a:lnTo>
                      <a:pt x="462" y="1648"/>
                    </a:lnTo>
                    <a:lnTo>
                      <a:pt x="466" y="1647"/>
                    </a:lnTo>
                    <a:lnTo>
                      <a:pt x="467" y="1645"/>
                    </a:lnTo>
                    <a:lnTo>
                      <a:pt x="463" y="1636"/>
                    </a:lnTo>
                    <a:lnTo>
                      <a:pt x="463" y="1633"/>
                    </a:lnTo>
                    <a:lnTo>
                      <a:pt x="465" y="1625"/>
                    </a:lnTo>
                    <a:lnTo>
                      <a:pt x="463" y="1617"/>
                    </a:lnTo>
                    <a:lnTo>
                      <a:pt x="466" y="1616"/>
                    </a:lnTo>
                    <a:lnTo>
                      <a:pt x="473" y="1624"/>
                    </a:lnTo>
                    <a:lnTo>
                      <a:pt x="478" y="1627"/>
                    </a:lnTo>
                    <a:lnTo>
                      <a:pt x="480" y="1626"/>
                    </a:lnTo>
                    <a:lnTo>
                      <a:pt x="483" y="1618"/>
                    </a:lnTo>
                    <a:lnTo>
                      <a:pt x="489" y="1613"/>
                    </a:lnTo>
                    <a:lnTo>
                      <a:pt x="491" y="1604"/>
                    </a:lnTo>
                    <a:lnTo>
                      <a:pt x="495" y="1603"/>
                    </a:lnTo>
                    <a:lnTo>
                      <a:pt x="501" y="1606"/>
                    </a:lnTo>
                    <a:lnTo>
                      <a:pt x="505" y="1603"/>
                    </a:lnTo>
                    <a:lnTo>
                      <a:pt x="506" y="1596"/>
                    </a:lnTo>
                    <a:lnTo>
                      <a:pt x="510" y="1595"/>
                    </a:lnTo>
                    <a:lnTo>
                      <a:pt x="521" y="1589"/>
                    </a:lnTo>
                    <a:lnTo>
                      <a:pt x="518" y="1584"/>
                    </a:lnTo>
                    <a:lnTo>
                      <a:pt x="518" y="1583"/>
                    </a:lnTo>
                    <a:lnTo>
                      <a:pt x="521" y="1570"/>
                    </a:lnTo>
                    <a:lnTo>
                      <a:pt x="525" y="1561"/>
                    </a:lnTo>
                    <a:lnTo>
                      <a:pt x="525" y="1559"/>
                    </a:lnTo>
                    <a:lnTo>
                      <a:pt x="524" y="1555"/>
                    </a:lnTo>
                    <a:lnTo>
                      <a:pt x="521" y="1553"/>
                    </a:lnTo>
                    <a:lnTo>
                      <a:pt x="516" y="1551"/>
                    </a:lnTo>
                    <a:lnTo>
                      <a:pt x="515" y="1543"/>
                    </a:lnTo>
                    <a:lnTo>
                      <a:pt x="518" y="1538"/>
                    </a:lnTo>
                    <a:lnTo>
                      <a:pt x="524" y="1538"/>
                    </a:lnTo>
                    <a:lnTo>
                      <a:pt x="526" y="1535"/>
                    </a:lnTo>
                    <a:lnTo>
                      <a:pt x="526" y="1518"/>
                    </a:lnTo>
                    <a:lnTo>
                      <a:pt x="527" y="1512"/>
                    </a:lnTo>
                    <a:lnTo>
                      <a:pt x="527" y="1500"/>
                    </a:lnTo>
                    <a:lnTo>
                      <a:pt x="529" y="1494"/>
                    </a:lnTo>
                    <a:lnTo>
                      <a:pt x="530" y="1487"/>
                    </a:lnTo>
                    <a:lnTo>
                      <a:pt x="533" y="1475"/>
                    </a:lnTo>
                    <a:lnTo>
                      <a:pt x="536" y="1471"/>
                    </a:lnTo>
                    <a:lnTo>
                      <a:pt x="538" y="1469"/>
                    </a:lnTo>
                    <a:lnTo>
                      <a:pt x="540" y="1471"/>
                    </a:lnTo>
                    <a:lnTo>
                      <a:pt x="551" y="1472"/>
                    </a:lnTo>
                    <a:lnTo>
                      <a:pt x="560" y="1468"/>
                    </a:lnTo>
                    <a:lnTo>
                      <a:pt x="571" y="1467"/>
                    </a:lnTo>
                    <a:lnTo>
                      <a:pt x="576" y="1465"/>
                    </a:lnTo>
                    <a:lnTo>
                      <a:pt x="582" y="1463"/>
                    </a:lnTo>
                    <a:lnTo>
                      <a:pt x="588" y="1460"/>
                    </a:lnTo>
                    <a:lnTo>
                      <a:pt x="593" y="1455"/>
                    </a:lnTo>
                    <a:lnTo>
                      <a:pt x="619" y="1451"/>
                    </a:lnTo>
                    <a:lnTo>
                      <a:pt x="625" y="1456"/>
                    </a:lnTo>
                    <a:lnTo>
                      <a:pt x="628" y="1456"/>
                    </a:lnTo>
                    <a:lnTo>
                      <a:pt x="633" y="1456"/>
                    </a:lnTo>
                    <a:lnTo>
                      <a:pt x="639" y="1459"/>
                    </a:lnTo>
                    <a:lnTo>
                      <a:pt x="641" y="1459"/>
                    </a:lnTo>
                    <a:lnTo>
                      <a:pt x="643" y="1457"/>
                    </a:lnTo>
                    <a:lnTo>
                      <a:pt x="643" y="1452"/>
                    </a:lnTo>
                    <a:lnTo>
                      <a:pt x="645" y="1448"/>
                    </a:lnTo>
                    <a:lnTo>
                      <a:pt x="648" y="1448"/>
                    </a:lnTo>
                    <a:lnTo>
                      <a:pt x="653" y="1451"/>
                    </a:lnTo>
                    <a:lnTo>
                      <a:pt x="663" y="1451"/>
                    </a:lnTo>
                    <a:lnTo>
                      <a:pt x="664" y="1449"/>
                    </a:lnTo>
                    <a:lnTo>
                      <a:pt x="676" y="1456"/>
                    </a:lnTo>
                    <a:lnTo>
                      <a:pt x="691" y="1465"/>
                    </a:lnTo>
                    <a:lnTo>
                      <a:pt x="697" y="1466"/>
                    </a:lnTo>
                    <a:lnTo>
                      <a:pt x="701" y="1467"/>
                    </a:lnTo>
                    <a:lnTo>
                      <a:pt x="704" y="1469"/>
                    </a:lnTo>
                    <a:lnTo>
                      <a:pt x="706" y="1475"/>
                    </a:lnTo>
                    <a:lnTo>
                      <a:pt x="708" y="1477"/>
                    </a:lnTo>
                    <a:lnTo>
                      <a:pt x="711" y="1479"/>
                    </a:lnTo>
                    <a:lnTo>
                      <a:pt x="716" y="1496"/>
                    </a:lnTo>
                    <a:lnTo>
                      <a:pt x="735" y="1509"/>
                    </a:lnTo>
                    <a:lnTo>
                      <a:pt x="737" y="1514"/>
                    </a:lnTo>
                    <a:lnTo>
                      <a:pt x="738" y="1520"/>
                    </a:lnTo>
                    <a:lnTo>
                      <a:pt x="742" y="1522"/>
                    </a:lnTo>
                    <a:lnTo>
                      <a:pt x="744" y="1532"/>
                    </a:lnTo>
                    <a:lnTo>
                      <a:pt x="748" y="1534"/>
                    </a:lnTo>
                    <a:lnTo>
                      <a:pt x="750" y="1539"/>
                    </a:lnTo>
                    <a:lnTo>
                      <a:pt x="749" y="1541"/>
                    </a:lnTo>
                    <a:lnTo>
                      <a:pt x="747" y="1544"/>
                    </a:lnTo>
                    <a:lnTo>
                      <a:pt x="747" y="1551"/>
                    </a:lnTo>
                    <a:lnTo>
                      <a:pt x="744" y="1559"/>
                    </a:lnTo>
                    <a:lnTo>
                      <a:pt x="747" y="1565"/>
                    </a:lnTo>
                    <a:lnTo>
                      <a:pt x="750" y="1569"/>
                    </a:lnTo>
                    <a:lnTo>
                      <a:pt x="760" y="1569"/>
                    </a:lnTo>
                    <a:lnTo>
                      <a:pt x="766" y="1572"/>
                    </a:lnTo>
                    <a:lnTo>
                      <a:pt x="773" y="1586"/>
                    </a:lnTo>
                    <a:lnTo>
                      <a:pt x="777" y="1597"/>
                    </a:lnTo>
                    <a:lnTo>
                      <a:pt x="777" y="1601"/>
                    </a:lnTo>
                    <a:lnTo>
                      <a:pt x="779" y="1607"/>
                    </a:lnTo>
                    <a:lnTo>
                      <a:pt x="778" y="1608"/>
                    </a:lnTo>
                    <a:lnTo>
                      <a:pt x="777" y="1608"/>
                    </a:lnTo>
                    <a:lnTo>
                      <a:pt x="777" y="1611"/>
                    </a:lnTo>
                    <a:lnTo>
                      <a:pt x="778" y="1616"/>
                    </a:lnTo>
                    <a:lnTo>
                      <a:pt x="781" y="1620"/>
                    </a:lnTo>
                    <a:lnTo>
                      <a:pt x="785" y="1622"/>
                    </a:lnTo>
                    <a:lnTo>
                      <a:pt x="785" y="1632"/>
                    </a:lnTo>
                    <a:lnTo>
                      <a:pt x="785" y="1636"/>
                    </a:lnTo>
                    <a:lnTo>
                      <a:pt x="787" y="1639"/>
                    </a:lnTo>
                    <a:lnTo>
                      <a:pt x="790" y="1641"/>
                    </a:lnTo>
                    <a:lnTo>
                      <a:pt x="795" y="1645"/>
                    </a:lnTo>
                    <a:lnTo>
                      <a:pt x="797" y="1645"/>
                    </a:lnTo>
                    <a:lnTo>
                      <a:pt x="801" y="1646"/>
                    </a:lnTo>
                    <a:lnTo>
                      <a:pt x="804" y="1644"/>
                    </a:lnTo>
                    <a:lnTo>
                      <a:pt x="807" y="1644"/>
                    </a:lnTo>
                    <a:lnTo>
                      <a:pt x="809" y="1645"/>
                    </a:lnTo>
                    <a:lnTo>
                      <a:pt x="812" y="1644"/>
                    </a:lnTo>
                    <a:lnTo>
                      <a:pt x="812" y="1639"/>
                    </a:lnTo>
                    <a:lnTo>
                      <a:pt x="820" y="1634"/>
                    </a:lnTo>
                    <a:lnTo>
                      <a:pt x="820" y="1633"/>
                    </a:lnTo>
                    <a:lnTo>
                      <a:pt x="826" y="1631"/>
                    </a:lnTo>
                    <a:lnTo>
                      <a:pt x="828" y="1626"/>
                    </a:lnTo>
                    <a:lnTo>
                      <a:pt x="832" y="1614"/>
                    </a:lnTo>
                    <a:lnTo>
                      <a:pt x="831" y="1612"/>
                    </a:lnTo>
                    <a:lnTo>
                      <a:pt x="828" y="1608"/>
                    </a:lnTo>
                    <a:lnTo>
                      <a:pt x="826" y="1610"/>
                    </a:lnTo>
                    <a:lnTo>
                      <a:pt x="825" y="1606"/>
                    </a:lnTo>
                    <a:lnTo>
                      <a:pt x="825" y="1604"/>
                    </a:lnTo>
                    <a:lnTo>
                      <a:pt x="828" y="1601"/>
                    </a:lnTo>
                    <a:lnTo>
                      <a:pt x="829" y="1600"/>
                    </a:lnTo>
                    <a:lnTo>
                      <a:pt x="832" y="1600"/>
                    </a:lnTo>
                    <a:lnTo>
                      <a:pt x="833" y="1597"/>
                    </a:lnTo>
                    <a:lnTo>
                      <a:pt x="837" y="1597"/>
                    </a:lnTo>
                    <a:lnTo>
                      <a:pt x="839" y="1595"/>
                    </a:lnTo>
                    <a:lnTo>
                      <a:pt x="841" y="1595"/>
                    </a:lnTo>
                    <a:lnTo>
                      <a:pt x="841" y="1594"/>
                    </a:lnTo>
                    <a:lnTo>
                      <a:pt x="840" y="1592"/>
                    </a:lnTo>
                    <a:lnTo>
                      <a:pt x="841" y="1592"/>
                    </a:lnTo>
                    <a:lnTo>
                      <a:pt x="845" y="1587"/>
                    </a:lnTo>
                    <a:lnTo>
                      <a:pt x="842" y="1585"/>
                    </a:lnTo>
                    <a:lnTo>
                      <a:pt x="843" y="1583"/>
                    </a:lnTo>
                    <a:lnTo>
                      <a:pt x="845" y="1583"/>
                    </a:lnTo>
                    <a:lnTo>
                      <a:pt x="846" y="1582"/>
                    </a:lnTo>
                    <a:lnTo>
                      <a:pt x="850" y="1584"/>
                    </a:lnTo>
                    <a:lnTo>
                      <a:pt x="853" y="1584"/>
                    </a:lnTo>
                    <a:lnTo>
                      <a:pt x="859" y="1589"/>
                    </a:lnTo>
                    <a:lnTo>
                      <a:pt x="859" y="1598"/>
                    </a:lnTo>
                    <a:lnTo>
                      <a:pt x="863" y="1605"/>
                    </a:lnTo>
                    <a:lnTo>
                      <a:pt x="871" y="1610"/>
                    </a:lnTo>
                    <a:lnTo>
                      <a:pt x="880" y="1621"/>
                    </a:lnTo>
                    <a:lnTo>
                      <a:pt x="883" y="1623"/>
                    </a:lnTo>
                    <a:lnTo>
                      <a:pt x="887" y="1624"/>
                    </a:lnTo>
                    <a:lnTo>
                      <a:pt x="890" y="1627"/>
                    </a:lnTo>
                    <a:lnTo>
                      <a:pt x="900" y="1627"/>
                    </a:lnTo>
                    <a:lnTo>
                      <a:pt x="903" y="1628"/>
                    </a:lnTo>
                    <a:lnTo>
                      <a:pt x="910" y="1628"/>
                    </a:lnTo>
                    <a:lnTo>
                      <a:pt x="918" y="1632"/>
                    </a:lnTo>
                    <a:lnTo>
                      <a:pt x="925" y="1626"/>
                    </a:lnTo>
                    <a:lnTo>
                      <a:pt x="929" y="1621"/>
                    </a:lnTo>
                    <a:lnTo>
                      <a:pt x="938" y="1616"/>
                    </a:lnTo>
                    <a:lnTo>
                      <a:pt x="945" y="1610"/>
                    </a:lnTo>
                    <a:lnTo>
                      <a:pt x="947" y="1606"/>
                    </a:lnTo>
                    <a:lnTo>
                      <a:pt x="947" y="1603"/>
                    </a:lnTo>
                    <a:lnTo>
                      <a:pt x="950" y="1596"/>
                    </a:lnTo>
                    <a:lnTo>
                      <a:pt x="952" y="1595"/>
                    </a:lnTo>
                    <a:lnTo>
                      <a:pt x="964" y="1591"/>
                    </a:lnTo>
                    <a:lnTo>
                      <a:pt x="969" y="1592"/>
                    </a:lnTo>
                    <a:lnTo>
                      <a:pt x="978" y="1601"/>
                    </a:lnTo>
                    <a:lnTo>
                      <a:pt x="985" y="1603"/>
                    </a:lnTo>
                    <a:lnTo>
                      <a:pt x="986" y="1601"/>
                    </a:lnTo>
                    <a:lnTo>
                      <a:pt x="984" y="1592"/>
                    </a:lnTo>
                    <a:lnTo>
                      <a:pt x="984" y="1586"/>
                    </a:lnTo>
                    <a:lnTo>
                      <a:pt x="984" y="1563"/>
                    </a:lnTo>
                    <a:lnTo>
                      <a:pt x="985" y="1553"/>
                    </a:lnTo>
                    <a:lnTo>
                      <a:pt x="987" y="1549"/>
                    </a:lnTo>
                    <a:lnTo>
                      <a:pt x="990" y="1544"/>
                    </a:lnTo>
                    <a:lnTo>
                      <a:pt x="999" y="1543"/>
                    </a:lnTo>
                    <a:lnTo>
                      <a:pt x="1005" y="1545"/>
                    </a:lnTo>
                    <a:lnTo>
                      <a:pt x="1009" y="1545"/>
                    </a:lnTo>
                    <a:lnTo>
                      <a:pt x="1013" y="1543"/>
                    </a:lnTo>
                    <a:lnTo>
                      <a:pt x="1017" y="1543"/>
                    </a:lnTo>
                    <a:lnTo>
                      <a:pt x="1017" y="1534"/>
                    </a:lnTo>
                    <a:lnTo>
                      <a:pt x="1021" y="1531"/>
                    </a:lnTo>
                    <a:lnTo>
                      <a:pt x="1023" y="1531"/>
                    </a:lnTo>
                    <a:lnTo>
                      <a:pt x="1027" y="1531"/>
                    </a:lnTo>
                    <a:lnTo>
                      <a:pt x="1030" y="1530"/>
                    </a:lnTo>
                    <a:lnTo>
                      <a:pt x="1038" y="1529"/>
                    </a:lnTo>
                    <a:lnTo>
                      <a:pt x="1044" y="1532"/>
                    </a:lnTo>
                    <a:lnTo>
                      <a:pt x="1050" y="1536"/>
                    </a:lnTo>
                    <a:lnTo>
                      <a:pt x="1056" y="1536"/>
                    </a:lnTo>
                    <a:lnTo>
                      <a:pt x="1060" y="1533"/>
                    </a:lnTo>
                    <a:lnTo>
                      <a:pt x="1066" y="1535"/>
                    </a:lnTo>
                    <a:lnTo>
                      <a:pt x="1079" y="1534"/>
                    </a:lnTo>
                    <a:lnTo>
                      <a:pt x="1081" y="1538"/>
                    </a:lnTo>
                    <a:lnTo>
                      <a:pt x="1083" y="1543"/>
                    </a:lnTo>
                    <a:lnTo>
                      <a:pt x="1086" y="1546"/>
                    </a:lnTo>
                    <a:lnTo>
                      <a:pt x="1088" y="1551"/>
                    </a:lnTo>
                    <a:lnTo>
                      <a:pt x="1088" y="1553"/>
                    </a:lnTo>
                    <a:lnTo>
                      <a:pt x="1080" y="1562"/>
                    </a:lnTo>
                    <a:lnTo>
                      <a:pt x="1078" y="1571"/>
                    </a:lnTo>
                    <a:lnTo>
                      <a:pt x="1078" y="1573"/>
                    </a:lnTo>
                    <a:lnTo>
                      <a:pt x="1080" y="1574"/>
                    </a:lnTo>
                    <a:lnTo>
                      <a:pt x="1091" y="1573"/>
                    </a:lnTo>
                    <a:lnTo>
                      <a:pt x="1096" y="1576"/>
                    </a:lnTo>
                    <a:lnTo>
                      <a:pt x="1099" y="1577"/>
                    </a:lnTo>
                    <a:lnTo>
                      <a:pt x="1104" y="1576"/>
                    </a:lnTo>
                    <a:lnTo>
                      <a:pt x="1107" y="1576"/>
                    </a:lnTo>
                    <a:lnTo>
                      <a:pt x="1109" y="1576"/>
                    </a:lnTo>
                    <a:lnTo>
                      <a:pt x="1110" y="1579"/>
                    </a:lnTo>
                    <a:lnTo>
                      <a:pt x="1111" y="1583"/>
                    </a:lnTo>
                    <a:lnTo>
                      <a:pt x="1110" y="1592"/>
                    </a:lnTo>
                    <a:lnTo>
                      <a:pt x="1108" y="1594"/>
                    </a:lnTo>
                    <a:lnTo>
                      <a:pt x="1102" y="1595"/>
                    </a:lnTo>
                    <a:lnTo>
                      <a:pt x="1100" y="1597"/>
                    </a:lnTo>
                    <a:lnTo>
                      <a:pt x="1099" y="1601"/>
                    </a:lnTo>
                    <a:lnTo>
                      <a:pt x="1100" y="1605"/>
                    </a:lnTo>
                    <a:lnTo>
                      <a:pt x="1112" y="1614"/>
                    </a:lnTo>
                    <a:lnTo>
                      <a:pt x="1117" y="1623"/>
                    </a:lnTo>
                    <a:lnTo>
                      <a:pt x="1116" y="1634"/>
                    </a:lnTo>
                    <a:lnTo>
                      <a:pt x="1114" y="1638"/>
                    </a:lnTo>
                    <a:lnTo>
                      <a:pt x="1114" y="1645"/>
                    </a:lnTo>
                    <a:lnTo>
                      <a:pt x="1125" y="1646"/>
                    </a:lnTo>
                    <a:lnTo>
                      <a:pt x="1130" y="1639"/>
                    </a:lnTo>
                    <a:lnTo>
                      <a:pt x="1133" y="1638"/>
                    </a:lnTo>
                    <a:lnTo>
                      <a:pt x="1139" y="1634"/>
                    </a:lnTo>
                    <a:lnTo>
                      <a:pt x="1146" y="1635"/>
                    </a:lnTo>
                    <a:lnTo>
                      <a:pt x="1149" y="1629"/>
                    </a:lnTo>
                    <a:lnTo>
                      <a:pt x="1154" y="1625"/>
                    </a:lnTo>
                    <a:lnTo>
                      <a:pt x="1168" y="1625"/>
                    </a:lnTo>
                    <a:lnTo>
                      <a:pt x="1171" y="1625"/>
                    </a:lnTo>
                    <a:lnTo>
                      <a:pt x="1173" y="1626"/>
                    </a:lnTo>
                    <a:lnTo>
                      <a:pt x="1181" y="1625"/>
                    </a:lnTo>
                    <a:lnTo>
                      <a:pt x="1189" y="1620"/>
                    </a:lnTo>
                    <a:lnTo>
                      <a:pt x="1191" y="1616"/>
                    </a:lnTo>
                    <a:lnTo>
                      <a:pt x="1190" y="1607"/>
                    </a:lnTo>
                    <a:lnTo>
                      <a:pt x="1192" y="1600"/>
                    </a:lnTo>
                    <a:lnTo>
                      <a:pt x="1194" y="1596"/>
                    </a:lnTo>
                    <a:lnTo>
                      <a:pt x="1198" y="1591"/>
                    </a:lnTo>
                    <a:lnTo>
                      <a:pt x="1198" y="1586"/>
                    </a:lnTo>
                    <a:lnTo>
                      <a:pt x="1199" y="1582"/>
                    </a:lnTo>
                    <a:lnTo>
                      <a:pt x="1198" y="1580"/>
                    </a:lnTo>
                    <a:lnTo>
                      <a:pt x="1194" y="1572"/>
                    </a:lnTo>
                    <a:lnTo>
                      <a:pt x="1194" y="1566"/>
                    </a:lnTo>
                    <a:lnTo>
                      <a:pt x="1192" y="1563"/>
                    </a:lnTo>
                    <a:lnTo>
                      <a:pt x="1191" y="1556"/>
                    </a:lnTo>
                    <a:lnTo>
                      <a:pt x="1190" y="1552"/>
                    </a:lnTo>
                    <a:lnTo>
                      <a:pt x="1190" y="1549"/>
                    </a:lnTo>
                    <a:lnTo>
                      <a:pt x="1192" y="1541"/>
                    </a:lnTo>
                    <a:lnTo>
                      <a:pt x="1198" y="1538"/>
                    </a:lnTo>
                    <a:lnTo>
                      <a:pt x="1200" y="1535"/>
                    </a:lnTo>
                    <a:lnTo>
                      <a:pt x="1200" y="1532"/>
                    </a:lnTo>
                    <a:lnTo>
                      <a:pt x="1199" y="1528"/>
                    </a:lnTo>
                    <a:lnTo>
                      <a:pt x="1197" y="1524"/>
                    </a:lnTo>
                    <a:lnTo>
                      <a:pt x="1198" y="1519"/>
                    </a:lnTo>
                    <a:lnTo>
                      <a:pt x="1199" y="1515"/>
                    </a:lnTo>
                    <a:lnTo>
                      <a:pt x="1202" y="1512"/>
                    </a:lnTo>
                    <a:lnTo>
                      <a:pt x="1211" y="1512"/>
                    </a:lnTo>
                    <a:lnTo>
                      <a:pt x="1211" y="1507"/>
                    </a:lnTo>
                    <a:lnTo>
                      <a:pt x="1214" y="1504"/>
                    </a:lnTo>
                    <a:lnTo>
                      <a:pt x="1216" y="1501"/>
                    </a:lnTo>
                    <a:lnTo>
                      <a:pt x="1216" y="1494"/>
                    </a:lnTo>
                    <a:lnTo>
                      <a:pt x="1224" y="1493"/>
                    </a:lnTo>
                    <a:lnTo>
                      <a:pt x="1229" y="1497"/>
                    </a:lnTo>
                    <a:lnTo>
                      <a:pt x="1234" y="1492"/>
                    </a:lnTo>
                    <a:lnTo>
                      <a:pt x="1241" y="1492"/>
                    </a:lnTo>
                    <a:lnTo>
                      <a:pt x="1244" y="1493"/>
                    </a:lnTo>
                    <a:lnTo>
                      <a:pt x="1249" y="1499"/>
                    </a:lnTo>
                    <a:lnTo>
                      <a:pt x="1255" y="1501"/>
                    </a:lnTo>
                    <a:lnTo>
                      <a:pt x="1264" y="1497"/>
                    </a:lnTo>
                    <a:lnTo>
                      <a:pt x="1271" y="1502"/>
                    </a:lnTo>
                    <a:lnTo>
                      <a:pt x="1273" y="1502"/>
                    </a:lnTo>
                    <a:lnTo>
                      <a:pt x="1284" y="1497"/>
                    </a:lnTo>
                    <a:lnTo>
                      <a:pt x="1293" y="1490"/>
                    </a:lnTo>
                    <a:lnTo>
                      <a:pt x="1297" y="1481"/>
                    </a:lnTo>
                    <a:lnTo>
                      <a:pt x="1298" y="1477"/>
                    </a:lnTo>
                    <a:lnTo>
                      <a:pt x="1296" y="1476"/>
                    </a:lnTo>
                    <a:lnTo>
                      <a:pt x="1286" y="1476"/>
                    </a:lnTo>
                    <a:lnTo>
                      <a:pt x="1281" y="1471"/>
                    </a:lnTo>
                    <a:lnTo>
                      <a:pt x="1281" y="1468"/>
                    </a:lnTo>
                    <a:lnTo>
                      <a:pt x="1283" y="1463"/>
                    </a:lnTo>
                    <a:lnTo>
                      <a:pt x="1283" y="1458"/>
                    </a:lnTo>
                    <a:lnTo>
                      <a:pt x="1285" y="1455"/>
                    </a:lnTo>
                    <a:lnTo>
                      <a:pt x="1289" y="1456"/>
                    </a:lnTo>
                    <a:lnTo>
                      <a:pt x="1297" y="1456"/>
                    </a:lnTo>
                    <a:lnTo>
                      <a:pt x="1295" y="1438"/>
                    </a:lnTo>
                    <a:lnTo>
                      <a:pt x="1292" y="1432"/>
                    </a:lnTo>
                    <a:lnTo>
                      <a:pt x="1293" y="1430"/>
                    </a:lnTo>
                    <a:lnTo>
                      <a:pt x="1301" y="1429"/>
                    </a:lnTo>
                    <a:lnTo>
                      <a:pt x="1304" y="1422"/>
                    </a:lnTo>
                    <a:lnTo>
                      <a:pt x="1305" y="1414"/>
                    </a:lnTo>
                    <a:lnTo>
                      <a:pt x="1308" y="1404"/>
                    </a:lnTo>
                    <a:lnTo>
                      <a:pt x="1312" y="1401"/>
                    </a:lnTo>
                    <a:lnTo>
                      <a:pt x="1313" y="1396"/>
                    </a:lnTo>
                    <a:lnTo>
                      <a:pt x="1319" y="1386"/>
                    </a:lnTo>
                    <a:lnTo>
                      <a:pt x="1318" y="1377"/>
                    </a:lnTo>
                    <a:lnTo>
                      <a:pt x="1316" y="1373"/>
                    </a:lnTo>
                    <a:lnTo>
                      <a:pt x="1317" y="1367"/>
                    </a:lnTo>
                    <a:lnTo>
                      <a:pt x="1317" y="1362"/>
                    </a:lnTo>
                    <a:lnTo>
                      <a:pt x="1315" y="1353"/>
                    </a:lnTo>
                    <a:lnTo>
                      <a:pt x="1315" y="1349"/>
                    </a:lnTo>
                    <a:lnTo>
                      <a:pt x="1317" y="1346"/>
                    </a:lnTo>
                    <a:lnTo>
                      <a:pt x="1328" y="1342"/>
                    </a:lnTo>
                    <a:lnTo>
                      <a:pt x="1333" y="1333"/>
                    </a:lnTo>
                    <a:lnTo>
                      <a:pt x="1339" y="1339"/>
                    </a:lnTo>
                    <a:lnTo>
                      <a:pt x="1343" y="1341"/>
                    </a:lnTo>
                    <a:lnTo>
                      <a:pt x="1351" y="1338"/>
                    </a:lnTo>
                    <a:lnTo>
                      <a:pt x="1360" y="1335"/>
                    </a:lnTo>
                    <a:lnTo>
                      <a:pt x="1370" y="1333"/>
                    </a:lnTo>
                    <a:lnTo>
                      <a:pt x="1379" y="1333"/>
                    </a:lnTo>
                    <a:lnTo>
                      <a:pt x="1384" y="1329"/>
                    </a:lnTo>
                    <a:lnTo>
                      <a:pt x="1388" y="1329"/>
                    </a:lnTo>
                    <a:lnTo>
                      <a:pt x="1391" y="1331"/>
                    </a:lnTo>
                    <a:lnTo>
                      <a:pt x="1395" y="1331"/>
                    </a:lnTo>
                    <a:lnTo>
                      <a:pt x="1399" y="1326"/>
                    </a:lnTo>
                    <a:lnTo>
                      <a:pt x="1404" y="1311"/>
                    </a:lnTo>
                    <a:lnTo>
                      <a:pt x="1413" y="1304"/>
                    </a:lnTo>
                    <a:lnTo>
                      <a:pt x="1418" y="1303"/>
                    </a:lnTo>
                    <a:lnTo>
                      <a:pt x="1420" y="1302"/>
                    </a:lnTo>
                    <a:lnTo>
                      <a:pt x="1427" y="1303"/>
                    </a:lnTo>
                    <a:lnTo>
                      <a:pt x="1432" y="1297"/>
                    </a:lnTo>
                    <a:lnTo>
                      <a:pt x="1441" y="1294"/>
                    </a:lnTo>
                    <a:lnTo>
                      <a:pt x="1450" y="1300"/>
                    </a:lnTo>
                    <a:lnTo>
                      <a:pt x="1453" y="1305"/>
                    </a:lnTo>
                    <a:lnTo>
                      <a:pt x="1458" y="1316"/>
                    </a:lnTo>
                    <a:lnTo>
                      <a:pt x="1467" y="1311"/>
                    </a:lnTo>
                    <a:lnTo>
                      <a:pt x="1471" y="1307"/>
                    </a:lnTo>
                    <a:lnTo>
                      <a:pt x="1474" y="1304"/>
                    </a:lnTo>
                    <a:lnTo>
                      <a:pt x="1478" y="1299"/>
                    </a:lnTo>
                    <a:lnTo>
                      <a:pt x="1479" y="1296"/>
                    </a:lnTo>
                    <a:lnTo>
                      <a:pt x="1479" y="1284"/>
                    </a:lnTo>
                    <a:lnTo>
                      <a:pt x="1479" y="1269"/>
                    </a:lnTo>
                    <a:lnTo>
                      <a:pt x="1479" y="1253"/>
                    </a:lnTo>
                    <a:lnTo>
                      <a:pt x="1489" y="1220"/>
                    </a:lnTo>
                    <a:lnTo>
                      <a:pt x="1493" y="1210"/>
                    </a:lnTo>
                    <a:lnTo>
                      <a:pt x="1496" y="1210"/>
                    </a:lnTo>
                    <a:lnTo>
                      <a:pt x="1514" y="1200"/>
                    </a:lnTo>
                    <a:lnTo>
                      <a:pt x="1518" y="1197"/>
                    </a:lnTo>
                    <a:lnTo>
                      <a:pt x="1526" y="1173"/>
                    </a:lnTo>
                    <a:lnTo>
                      <a:pt x="1536" y="1147"/>
                    </a:lnTo>
                    <a:lnTo>
                      <a:pt x="1540" y="1134"/>
                    </a:lnTo>
                    <a:lnTo>
                      <a:pt x="1543" y="1120"/>
                    </a:lnTo>
                    <a:lnTo>
                      <a:pt x="1545" y="1108"/>
                    </a:lnTo>
                    <a:lnTo>
                      <a:pt x="1545" y="1096"/>
                    </a:lnTo>
                    <a:lnTo>
                      <a:pt x="1547" y="1089"/>
                    </a:lnTo>
                    <a:lnTo>
                      <a:pt x="1550" y="1085"/>
                    </a:lnTo>
                    <a:lnTo>
                      <a:pt x="1571" y="1069"/>
                    </a:lnTo>
                    <a:lnTo>
                      <a:pt x="1573" y="1068"/>
                    </a:lnTo>
                    <a:lnTo>
                      <a:pt x="1605" y="1064"/>
                    </a:lnTo>
                    <a:lnTo>
                      <a:pt x="1613" y="1069"/>
                    </a:lnTo>
                    <a:lnTo>
                      <a:pt x="1616" y="1069"/>
                    </a:lnTo>
                    <a:lnTo>
                      <a:pt x="1619" y="1068"/>
                    </a:lnTo>
                    <a:lnTo>
                      <a:pt x="1625" y="1064"/>
                    </a:lnTo>
                    <a:lnTo>
                      <a:pt x="1628" y="1062"/>
                    </a:lnTo>
                    <a:lnTo>
                      <a:pt x="1629" y="1059"/>
                    </a:lnTo>
                    <a:lnTo>
                      <a:pt x="1649" y="1017"/>
                    </a:lnTo>
                    <a:lnTo>
                      <a:pt x="1658" y="974"/>
                    </a:lnTo>
                    <a:lnTo>
                      <a:pt x="1658" y="970"/>
                    </a:lnTo>
                    <a:lnTo>
                      <a:pt x="1659" y="965"/>
                    </a:lnTo>
                    <a:lnTo>
                      <a:pt x="1660" y="963"/>
                    </a:lnTo>
                    <a:lnTo>
                      <a:pt x="1664" y="953"/>
                    </a:lnTo>
                    <a:lnTo>
                      <a:pt x="1667" y="949"/>
                    </a:lnTo>
                    <a:lnTo>
                      <a:pt x="1678" y="935"/>
                    </a:lnTo>
                    <a:lnTo>
                      <a:pt x="1680" y="933"/>
                    </a:lnTo>
                    <a:lnTo>
                      <a:pt x="1697" y="923"/>
                    </a:lnTo>
                    <a:lnTo>
                      <a:pt x="1706" y="921"/>
                    </a:lnTo>
                    <a:lnTo>
                      <a:pt x="1717" y="915"/>
                    </a:lnTo>
                    <a:lnTo>
                      <a:pt x="1738" y="900"/>
                    </a:lnTo>
                    <a:lnTo>
                      <a:pt x="1740" y="893"/>
                    </a:lnTo>
                    <a:lnTo>
                      <a:pt x="1740" y="891"/>
                    </a:lnTo>
                    <a:lnTo>
                      <a:pt x="1740" y="889"/>
                    </a:lnTo>
                    <a:lnTo>
                      <a:pt x="1738" y="886"/>
                    </a:lnTo>
                    <a:lnTo>
                      <a:pt x="1736" y="881"/>
                    </a:lnTo>
                    <a:lnTo>
                      <a:pt x="1733" y="881"/>
                    </a:lnTo>
                    <a:lnTo>
                      <a:pt x="1731" y="882"/>
                    </a:lnTo>
                    <a:lnTo>
                      <a:pt x="1731" y="885"/>
                    </a:lnTo>
                    <a:lnTo>
                      <a:pt x="1729" y="891"/>
                    </a:lnTo>
                    <a:lnTo>
                      <a:pt x="1724" y="901"/>
                    </a:lnTo>
                    <a:lnTo>
                      <a:pt x="1721" y="904"/>
                    </a:lnTo>
                    <a:lnTo>
                      <a:pt x="1702" y="898"/>
                    </a:lnTo>
                    <a:lnTo>
                      <a:pt x="1701" y="897"/>
                    </a:lnTo>
                    <a:lnTo>
                      <a:pt x="1669" y="850"/>
                    </a:lnTo>
                    <a:lnTo>
                      <a:pt x="1668" y="848"/>
                    </a:lnTo>
                    <a:lnTo>
                      <a:pt x="1667" y="844"/>
                    </a:lnTo>
                    <a:lnTo>
                      <a:pt x="1665" y="838"/>
                    </a:lnTo>
                    <a:lnTo>
                      <a:pt x="1664" y="832"/>
                    </a:lnTo>
                    <a:lnTo>
                      <a:pt x="1670" y="798"/>
                    </a:lnTo>
                    <a:lnTo>
                      <a:pt x="1721" y="799"/>
                    </a:lnTo>
                    <a:lnTo>
                      <a:pt x="1721" y="777"/>
                    </a:lnTo>
                    <a:lnTo>
                      <a:pt x="1721" y="775"/>
                    </a:lnTo>
                    <a:lnTo>
                      <a:pt x="1723" y="770"/>
                    </a:lnTo>
                    <a:lnTo>
                      <a:pt x="1728" y="769"/>
                    </a:lnTo>
                    <a:lnTo>
                      <a:pt x="1730" y="770"/>
                    </a:lnTo>
                    <a:lnTo>
                      <a:pt x="1732" y="776"/>
                    </a:lnTo>
                    <a:lnTo>
                      <a:pt x="1744" y="793"/>
                    </a:lnTo>
                    <a:lnTo>
                      <a:pt x="1748" y="798"/>
                    </a:lnTo>
                    <a:lnTo>
                      <a:pt x="1749" y="804"/>
                    </a:lnTo>
                    <a:lnTo>
                      <a:pt x="1749" y="808"/>
                    </a:lnTo>
                    <a:lnTo>
                      <a:pt x="1748" y="814"/>
                    </a:lnTo>
                    <a:lnTo>
                      <a:pt x="1747" y="818"/>
                    </a:lnTo>
                    <a:lnTo>
                      <a:pt x="1743" y="827"/>
                    </a:lnTo>
                    <a:lnTo>
                      <a:pt x="1740" y="836"/>
                    </a:lnTo>
                    <a:lnTo>
                      <a:pt x="1733" y="857"/>
                    </a:lnTo>
                    <a:lnTo>
                      <a:pt x="1732" y="859"/>
                    </a:lnTo>
                    <a:lnTo>
                      <a:pt x="1734" y="860"/>
                    </a:lnTo>
                    <a:lnTo>
                      <a:pt x="1748" y="865"/>
                    </a:lnTo>
                    <a:lnTo>
                      <a:pt x="1753" y="866"/>
                    </a:lnTo>
                    <a:lnTo>
                      <a:pt x="1771" y="858"/>
                    </a:lnTo>
                    <a:lnTo>
                      <a:pt x="1778" y="855"/>
                    </a:lnTo>
                    <a:lnTo>
                      <a:pt x="1855" y="816"/>
                    </a:lnTo>
                    <a:lnTo>
                      <a:pt x="1857" y="813"/>
                    </a:lnTo>
                    <a:lnTo>
                      <a:pt x="1858" y="810"/>
                    </a:lnTo>
                    <a:lnTo>
                      <a:pt x="1860" y="808"/>
                    </a:lnTo>
                    <a:lnTo>
                      <a:pt x="1860" y="807"/>
                    </a:lnTo>
                    <a:lnTo>
                      <a:pt x="1846" y="762"/>
                    </a:lnTo>
                    <a:lnTo>
                      <a:pt x="1844" y="755"/>
                    </a:lnTo>
                    <a:lnTo>
                      <a:pt x="1840" y="744"/>
                    </a:lnTo>
                    <a:lnTo>
                      <a:pt x="1844" y="706"/>
                    </a:lnTo>
                    <a:lnTo>
                      <a:pt x="1850" y="690"/>
                    </a:lnTo>
                    <a:lnTo>
                      <a:pt x="1850" y="687"/>
                    </a:lnTo>
                    <a:lnTo>
                      <a:pt x="1861" y="673"/>
                    </a:lnTo>
                    <a:lnTo>
                      <a:pt x="1865" y="671"/>
                    </a:lnTo>
                    <a:lnTo>
                      <a:pt x="1868" y="669"/>
                    </a:lnTo>
                    <a:lnTo>
                      <a:pt x="1873" y="668"/>
                    </a:lnTo>
                    <a:lnTo>
                      <a:pt x="1884" y="668"/>
                    </a:lnTo>
                    <a:lnTo>
                      <a:pt x="1885" y="669"/>
                    </a:lnTo>
                    <a:lnTo>
                      <a:pt x="1894" y="683"/>
                    </a:lnTo>
                    <a:lnTo>
                      <a:pt x="1895" y="689"/>
                    </a:lnTo>
                    <a:lnTo>
                      <a:pt x="1895" y="697"/>
                    </a:lnTo>
                    <a:lnTo>
                      <a:pt x="1895" y="699"/>
                    </a:lnTo>
                    <a:lnTo>
                      <a:pt x="1899" y="704"/>
                    </a:lnTo>
                    <a:lnTo>
                      <a:pt x="1902" y="704"/>
                    </a:lnTo>
                    <a:lnTo>
                      <a:pt x="1905" y="702"/>
                    </a:lnTo>
                    <a:lnTo>
                      <a:pt x="1912" y="690"/>
                    </a:lnTo>
                    <a:lnTo>
                      <a:pt x="1925" y="634"/>
                    </a:lnTo>
                    <a:lnTo>
                      <a:pt x="1925" y="628"/>
                    </a:lnTo>
                    <a:lnTo>
                      <a:pt x="1924" y="627"/>
                    </a:lnTo>
                    <a:lnTo>
                      <a:pt x="1885" y="604"/>
                    </a:lnTo>
                    <a:lnTo>
                      <a:pt x="1884" y="607"/>
                    </a:lnTo>
                    <a:lnTo>
                      <a:pt x="1882" y="607"/>
                    </a:lnTo>
                    <a:lnTo>
                      <a:pt x="1877" y="612"/>
                    </a:lnTo>
                    <a:lnTo>
                      <a:pt x="1876" y="616"/>
                    </a:lnTo>
                    <a:lnTo>
                      <a:pt x="1873" y="624"/>
                    </a:lnTo>
                    <a:lnTo>
                      <a:pt x="1873" y="630"/>
                    </a:lnTo>
                    <a:lnTo>
                      <a:pt x="1872" y="633"/>
                    </a:lnTo>
                    <a:lnTo>
                      <a:pt x="1871" y="634"/>
                    </a:lnTo>
                    <a:lnTo>
                      <a:pt x="1868" y="635"/>
                    </a:lnTo>
                    <a:lnTo>
                      <a:pt x="1865" y="638"/>
                    </a:lnTo>
                    <a:lnTo>
                      <a:pt x="1860" y="638"/>
                    </a:lnTo>
                    <a:lnTo>
                      <a:pt x="1856" y="635"/>
                    </a:lnTo>
                    <a:lnTo>
                      <a:pt x="1853" y="633"/>
                    </a:lnTo>
                    <a:lnTo>
                      <a:pt x="1852" y="630"/>
                    </a:lnTo>
                    <a:lnTo>
                      <a:pt x="1852" y="628"/>
                    </a:lnTo>
                    <a:lnTo>
                      <a:pt x="1853" y="609"/>
                    </a:lnTo>
                    <a:lnTo>
                      <a:pt x="1854" y="607"/>
                    </a:lnTo>
                    <a:lnTo>
                      <a:pt x="1875" y="589"/>
                    </a:lnTo>
                    <a:lnTo>
                      <a:pt x="1877" y="589"/>
                    </a:lnTo>
                    <a:lnTo>
                      <a:pt x="1882" y="587"/>
                    </a:lnTo>
                    <a:lnTo>
                      <a:pt x="1886" y="587"/>
                    </a:lnTo>
                    <a:lnTo>
                      <a:pt x="1893" y="589"/>
                    </a:lnTo>
                    <a:lnTo>
                      <a:pt x="1910" y="594"/>
                    </a:lnTo>
                    <a:lnTo>
                      <a:pt x="1912" y="597"/>
                    </a:lnTo>
                    <a:lnTo>
                      <a:pt x="1913" y="601"/>
                    </a:lnTo>
                    <a:lnTo>
                      <a:pt x="1912" y="603"/>
                    </a:lnTo>
                    <a:lnTo>
                      <a:pt x="1912" y="606"/>
                    </a:lnTo>
                    <a:lnTo>
                      <a:pt x="1914" y="607"/>
                    </a:lnTo>
                    <a:lnTo>
                      <a:pt x="1917" y="609"/>
                    </a:lnTo>
                    <a:lnTo>
                      <a:pt x="1919" y="610"/>
                    </a:lnTo>
                    <a:lnTo>
                      <a:pt x="1938" y="609"/>
                    </a:lnTo>
                    <a:lnTo>
                      <a:pt x="1940" y="608"/>
                    </a:lnTo>
                    <a:lnTo>
                      <a:pt x="1943" y="608"/>
                    </a:lnTo>
                    <a:lnTo>
                      <a:pt x="1956" y="597"/>
                    </a:lnTo>
                    <a:lnTo>
                      <a:pt x="1957" y="596"/>
                    </a:lnTo>
                    <a:lnTo>
                      <a:pt x="1960" y="591"/>
                    </a:lnTo>
                    <a:lnTo>
                      <a:pt x="1962" y="587"/>
                    </a:lnTo>
                    <a:lnTo>
                      <a:pt x="1967" y="580"/>
                    </a:lnTo>
                    <a:lnTo>
                      <a:pt x="1975" y="572"/>
                    </a:lnTo>
                    <a:lnTo>
                      <a:pt x="1986" y="561"/>
                    </a:lnTo>
                    <a:lnTo>
                      <a:pt x="1991" y="557"/>
                    </a:lnTo>
                    <a:lnTo>
                      <a:pt x="1997" y="555"/>
                    </a:lnTo>
                    <a:lnTo>
                      <a:pt x="2018" y="546"/>
                    </a:lnTo>
                    <a:lnTo>
                      <a:pt x="2037" y="539"/>
                    </a:lnTo>
                    <a:lnTo>
                      <a:pt x="2045" y="534"/>
                    </a:lnTo>
                    <a:lnTo>
                      <a:pt x="2069" y="518"/>
                    </a:lnTo>
                    <a:lnTo>
                      <a:pt x="2069" y="517"/>
                    </a:lnTo>
                    <a:lnTo>
                      <a:pt x="2071" y="515"/>
                    </a:lnTo>
                    <a:lnTo>
                      <a:pt x="2072" y="511"/>
                    </a:lnTo>
                    <a:lnTo>
                      <a:pt x="2073" y="505"/>
                    </a:lnTo>
                    <a:lnTo>
                      <a:pt x="2074" y="504"/>
                    </a:lnTo>
                    <a:lnTo>
                      <a:pt x="2072" y="501"/>
                    </a:lnTo>
                    <a:lnTo>
                      <a:pt x="2071" y="497"/>
                    </a:lnTo>
                    <a:lnTo>
                      <a:pt x="2079" y="487"/>
                    </a:lnTo>
                    <a:lnTo>
                      <a:pt x="2096" y="477"/>
                    </a:lnTo>
                    <a:lnTo>
                      <a:pt x="2109" y="472"/>
                    </a:lnTo>
                    <a:lnTo>
                      <a:pt x="2114" y="472"/>
                    </a:lnTo>
                    <a:lnTo>
                      <a:pt x="2115" y="474"/>
                    </a:lnTo>
                    <a:lnTo>
                      <a:pt x="2115" y="477"/>
                    </a:lnTo>
                    <a:lnTo>
                      <a:pt x="2113" y="479"/>
                    </a:lnTo>
                    <a:lnTo>
                      <a:pt x="2098" y="497"/>
                    </a:lnTo>
                    <a:lnTo>
                      <a:pt x="2096" y="498"/>
                    </a:lnTo>
                    <a:lnTo>
                      <a:pt x="2090" y="499"/>
                    </a:lnTo>
                    <a:lnTo>
                      <a:pt x="2088" y="499"/>
                    </a:lnTo>
                    <a:lnTo>
                      <a:pt x="2084" y="503"/>
                    </a:lnTo>
                    <a:lnTo>
                      <a:pt x="2082" y="506"/>
                    </a:lnTo>
                    <a:lnTo>
                      <a:pt x="2081" y="508"/>
                    </a:lnTo>
                    <a:lnTo>
                      <a:pt x="2082" y="510"/>
                    </a:lnTo>
                    <a:lnTo>
                      <a:pt x="2090" y="516"/>
                    </a:lnTo>
                    <a:lnTo>
                      <a:pt x="2093" y="516"/>
                    </a:lnTo>
                    <a:lnTo>
                      <a:pt x="2094" y="517"/>
                    </a:lnTo>
                    <a:lnTo>
                      <a:pt x="2114" y="509"/>
                    </a:lnTo>
                    <a:lnTo>
                      <a:pt x="2122" y="500"/>
                    </a:lnTo>
                    <a:lnTo>
                      <a:pt x="2138" y="475"/>
                    </a:lnTo>
                    <a:lnTo>
                      <a:pt x="2156" y="467"/>
                    </a:lnTo>
                    <a:lnTo>
                      <a:pt x="2214" y="423"/>
                    </a:lnTo>
                    <a:lnTo>
                      <a:pt x="2216" y="421"/>
                    </a:lnTo>
                    <a:lnTo>
                      <a:pt x="2217" y="418"/>
                    </a:lnTo>
                    <a:lnTo>
                      <a:pt x="2214" y="416"/>
                    </a:lnTo>
                    <a:lnTo>
                      <a:pt x="2210" y="414"/>
                    </a:lnTo>
                    <a:lnTo>
                      <a:pt x="2206" y="409"/>
                    </a:lnTo>
                    <a:lnTo>
                      <a:pt x="2206" y="402"/>
                    </a:lnTo>
                    <a:lnTo>
                      <a:pt x="2205" y="399"/>
                    </a:lnTo>
                    <a:lnTo>
                      <a:pt x="2206" y="397"/>
                    </a:lnTo>
                    <a:lnTo>
                      <a:pt x="2214" y="392"/>
                    </a:lnTo>
                    <a:lnTo>
                      <a:pt x="2218" y="391"/>
                    </a:lnTo>
                    <a:lnTo>
                      <a:pt x="2245" y="394"/>
                    </a:lnTo>
                    <a:lnTo>
                      <a:pt x="2247" y="397"/>
                    </a:lnTo>
                    <a:lnTo>
                      <a:pt x="2248" y="400"/>
                    </a:lnTo>
                    <a:lnTo>
                      <a:pt x="2245" y="415"/>
                    </a:lnTo>
                    <a:lnTo>
                      <a:pt x="2245" y="432"/>
                    </a:lnTo>
                    <a:lnTo>
                      <a:pt x="2247" y="434"/>
                    </a:lnTo>
                    <a:lnTo>
                      <a:pt x="2260" y="425"/>
                    </a:lnTo>
                    <a:lnTo>
                      <a:pt x="2261" y="422"/>
                    </a:lnTo>
                    <a:lnTo>
                      <a:pt x="2270" y="406"/>
                    </a:lnTo>
                    <a:lnTo>
                      <a:pt x="2285" y="406"/>
                    </a:lnTo>
                    <a:lnTo>
                      <a:pt x="2291" y="436"/>
                    </a:lnTo>
                    <a:lnTo>
                      <a:pt x="2297" y="447"/>
                    </a:lnTo>
                    <a:lnTo>
                      <a:pt x="2299" y="449"/>
                    </a:lnTo>
                    <a:lnTo>
                      <a:pt x="2301" y="449"/>
                    </a:lnTo>
                    <a:lnTo>
                      <a:pt x="2338" y="452"/>
                    </a:lnTo>
                    <a:lnTo>
                      <a:pt x="2342" y="451"/>
                    </a:lnTo>
                    <a:lnTo>
                      <a:pt x="2350" y="448"/>
                    </a:lnTo>
                    <a:lnTo>
                      <a:pt x="2373" y="430"/>
                    </a:lnTo>
                    <a:lnTo>
                      <a:pt x="2394" y="413"/>
                    </a:lnTo>
                    <a:lnTo>
                      <a:pt x="2397" y="410"/>
                    </a:lnTo>
                    <a:lnTo>
                      <a:pt x="2400" y="404"/>
                    </a:lnTo>
                    <a:lnTo>
                      <a:pt x="2400" y="401"/>
                    </a:lnTo>
                    <a:lnTo>
                      <a:pt x="2399" y="359"/>
                    </a:lnTo>
                    <a:lnTo>
                      <a:pt x="2399" y="356"/>
                    </a:lnTo>
                    <a:lnTo>
                      <a:pt x="2396" y="355"/>
                    </a:lnTo>
                    <a:lnTo>
                      <a:pt x="2382" y="361"/>
                    </a:lnTo>
                    <a:lnTo>
                      <a:pt x="2368" y="366"/>
                    </a:lnTo>
                    <a:lnTo>
                      <a:pt x="2366" y="369"/>
                    </a:lnTo>
                    <a:lnTo>
                      <a:pt x="2361" y="372"/>
                    </a:lnTo>
                    <a:lnTo>
                      <a:pt x="2360" y="373"/>
                    </a:lnTo>
                    <a:lnTo>
                      <a:pt x="2358" y="372"/>
                    </a:lnTo>
                    <a:lnTo>
                      <a:pt x="2357" y="370"/>
                    </a:lnTo>
                    <a:lnTo>
                      <a:pt x="2354" y="361"/>
                    </a:lnTo>
                    <a:lnTo>
                      <a:pt x="2368" y="307"/>
                    </a:lnTo>
                    <a:lnTo>
                      <a:pt x="2379" y="304"/>
                    </a:lnTo>
                    <a:lnTo>
                      <a:pt x="2392" y="302"/>
                    </a:lnTo>
                    <a:lnTo>
                      <a:pt x="2405" y="287"/>
                    </a:lnTo>
                    <a:lnTo>
                      <a:pt x="2410" y="276"/>
                    </a:lnTo>
                    <a:lnTo>
                      <a:pt x="2409" y="276"/>
                    </a:lnTo>
                    <a:lnTo>
                      <a:pt x="2406" y="273"/>
                    </a:lnTo>
                    <a:lnTo>
                      <a:pt x="2395" y="260"/>
                    </a:lnTo>
                    <a:lnTo>
                      <a:pt x="2386" y="236"/>
                    </a:lnTo>
                    <a:lnTo>
                      <a:pt x="2385" y="231"/>
                    </a:lnTo>
                    <a:lnTo>
                      <a:pt x="2385" y="228"/>
                    </a:lnTo>
                    <a:lnTo>
                      <a:pt x="2389" y="219"/>
                    </a:lnTo>
                    <a:lnTo>
                      <a:pt x="2390" y="217"/>
                    </a:lnTo>
                    <a:lnTo>
                      <a:pt x="2404" y="205"/>
                    </a:lnTo>
                    <a:lnTo>
                      <a:pt x="2409" y="203"/>
                    </a:lnTo>
                    <a:lnTo>
                      <a:pt x="2415" y="199"/>
                    </a:lnTo>
                    <a:lnTo>
                      <a:pt x="2396" y="187"/>
                    </a:lnTo>
                    <a:lnTo>
                      <a:pt x="2360" y="193"/>
                    </a:lnTo>
                    <a:lnTo>
                      <a:pt x="2292" y="197"/>
                    </a:lnTo>
                    <a:lnTo>
                      <a:pt x="2272" y="193"/>
                    </a:lnTo>
                    <a:lnTo>
                      <a:pt x="2247" y="171"/>
                    </a:lnTo>
                    <a:lnTo>
                      <a:pt x="2248" y="169"/>
                    </a:lnTo>
                    <a:lnTo>
                      <a:pt x="2251" y="166"/>
                    </a:lnTo>
                    <a:lnTo>
                      <a:pt x="2251" y="163"/>
                    </a:lnTo>
                    <a:lnTo>
                      <a:pt x="2250" y="158"/>
                    </a:lnTo>
                    <a:lnTo>
                      <a:pt x="2245" y="151"/>
                    </a:lnTo>
                    <a:lnTo>
                      <a:pt x="2244" y="148"/>
                    </a:lnTo>
                    <a:lnTo>
                      <a:pt x="2240" y="146"/>
                    </a:lnTo>
                    <a:lnTo>
                      <a:pt x="2238" y="147"/>
                    </a:lnTo>
                    <a:lnTo>
                      <a:pt x="2209" y="163"/>
                    </a:lnTo>
                    <a:lnTo>
                      <a:pt x="2209" y="165"/>
                    </a:lnTo>
                    <a:lnTo>
                      <a:pt x="2198" y="188"/>
                    </a:lnTo>
                    <a:lnTo>
                      <a:pt x="2198" y="190"/>
                    </a:lnTo>
                    <a:lnTo>
                      <a:pt x="2182" y="197"/>
                    </a:lnTo>
                    <a:lnTo>
                      <a:pt x="2133" y="205"/>
                    </a:lnTo>
                    <a:lnTo>
                      <a:pt x="2111" y="206"/>
                    </a:lnTo>
                    <a:lnTo>
                      <a:pt x="2103" y="214"/>
                    </a:lnTo>
                    <a:lnTo>
                      <a:pt x="2105" y="216"/>
                    </a:lnTo>
                    <a:lnTo>
                      <a:pt x="2103" y="217"/>
                    </a:lnTo>
                    <a:lnTo>
                      <a:pt x="2093" y="221"/>
                    </a:lnTo>
                    <a:lnTo>
                      <a:pt x="2079" y="226"/>
                    </a:lnTo>
                    <a:lnTo>
                      <a:pt x="2073" y="226"/>
                    </a:lnTo>
                    <a:lnTo>
                      <a:pt x="2043" y="213"/>
                    </a:lnTo>
                    <a:lnTo>
                      <a:pt x="2008" y="178"/>
                    </a:lnTo>
                    <a:lnTo>
                      <a:pt x="2006" y="176"/>
                    </a:lnTo>
                    <a:lnTo>
                      <a:pt x="1996" y="166"/>
                    </a:lnTo>
                    <a:lnTo>
                      <a:pt x="1989" y="169"/>
                    </a:lnTo>
                    <a:lnTo>
                      <a:pt x="1956" y="177"/>
                    </a:lnTo>
                    <a:lnTo>
                      <a:pt x="1951" y="178"/>
                    </a:lnTo>
                    <a:lnTo>
                      <a:pt x="1938" y="177"/>
                    </a:lnTo>
                    <a:lnTo>
                      <a:pt x="1935" y="175"/>
                    </a:lnTo>
                    <a:lnTo>
                      <a:pt x="1929" y="171"/>
                    </a:lnTo>
                    <a:lnTo>
                      <a:pt x="1928" y="166"/>
                    </a:lnTo>
                    <a:lnTo>
                      <a:pt x="1925" y="147"/>
                    </a:lnTo>
                    <a:lnTo>
                      <a:pt x="1856" y="99"/>
                    </a:lnTo>
                    <a:lnTo>
                      <a:pt x="1826" y="89"/>
                    </a:lnTo>
                    <a:lnTo>
                      <a:pt x="1795" y="83"/>
                    </a:lnTo>
                    <a:lnTo>
                      <a:pt x="1792" y="84"/>
                    </a:lnTo>
                    <a:lnTo>
                      <a:pt x="1791" y="84"/>
                    </a:lnTo>
                    <a:lnTo>
                      <a:pt x="1788" y="87"/>
                    </a:lnTo>
                    <a:lnTo>
                      <a:pt x="1672" y="164"/>
                    </a:lnTo>
                    <a:lnTo>
                      <a:pt x="1668" y="173"/>
                    </a:lnTo>
                    <a:lnTo>
                      <a:pt x="1671" y="176"/>
                    </a:lnTo>
                    <a:lnTo>
                      <a:pt x="1672" y="179"/>
                    </a:lnTo>
                    <a:lnTo>
                      <a:pt x="1672" y="185"/>
                    </a:lnTo>
                    <a:lnTo>
                      <a:pt x="1671" y="196"/>
                    </a:lnTo>
                    <a:lnTo>
                      <a:pt x="1669" y="203"/>
                    </a:lnTo>
                    <a:lnTo>
                      <a:pt x="1639" y="240"/>
                    </a:lnTo>
                    <a:lnTo>
                      <a:pt x="1626" y="256"/>
                    </a:lnTo>
                    <a:lnTo>
                      <a:pt x="1617" y="266"/>
                    </a:lnTo>
                    <a:lnTo>
                      <a:pt x="1607" y="275"/>
                    </a:lnTo>
                    <a:lnTo>
                      <a:pt x="1596" y="283"/>
                    </a:lnTo>
                    <a:lnTo>
                      <a:pt x="1585" y="290"/>
                    </a:lnTo>
                    <a:lnTo>
                      <a:pt x="1562" y="303"/>
                    </a:lnTo>
                    <a:lnTo>
                      <a:pt x="1539" y="319"/>
                    </a:lnTo>
                    <a:lnTo>
                      <a:pt x="1539" y="324"/>
                    </a:lnTo>
                    <a:lnTo>
                      <a:pt x="1537" y="328"/>
                    </a:lnTo>
                    <a:lnTo>
                      <a:pt x="1541" y="332"/>
                    </a:lnTo>
                    <a:lnTo>
                      <a:pt x="1544" y="337"/>
                    </a:lnTo>
                    <a:lnTo>
                      <a:pt x="1551" y="347"/>
                    </a:lnTo>
                    <a:lnTo>
                      <a:pt x="1555" y="355"/>
                    </a:lnTo>
                    <a:lnTo>
                      <a:pt x="1556" y="362"/>
                    </a:lnTo>
                    <a:lnTo>
                      <a:pt x="1555" y="368"/>
                    </a:lnTo>
                    <a:lnTo>
                      <a:pt x="1549" y="379"/>
                    </a:lnTo>
                    <a:lnTo>
                      <a:pt x="1521" y="411"/>
                    </a:lnTo>
                    <a:lnTo>
                      <a:pt x="1514" y="415"/>
                    </a:lnTo>
                    <a:lnTo>
                      <a:pt x="1503" y="418"/>
                    </a:lnTo>
                    <a:lnTo>
                      <a:pt x="1471" y="426"/>
                    </a:lnTo>
                    <a:lnTo>
                      <a:pt x="1434" y="433"/>
                    </a:lnTo>
                    <a:lnTo>
                      <a:pt x="1416" y="435"/>
                    </a:lnTo>
                    <a:lnTo>
                      <a:pt x="1397" y="436"/>
                    </a:lnTo>
                    <a:lnTo>
                      <a:pt x="1380" y="436"/>
                    </a:lnTo>
                    <a:lnTo>
                      <a:pt x="1364" y="435"/>
                    </a:lnTo>
                    <a:lnTo>
                      <a:pt x="1358" y="434"/>
                    </a:lnTo>
                    <a:lnTo>
                      <a:pt x="1351" y="432"/>
                    </a:lnTo>
                    <a:lnTo>
                      <a:pt x="1328" y="423"/>
                    </a:lnTo>
                    <a:lnTo>
                      <a:pt x="1317" y="418"/>
                    </a:lnTo>
                    <a:lnTo>
                      <a:pt x="1265" y="386"/>
                    </a:lnTo>
                    <a:lnTo>
                      <a:pt x="1260" y="374"/>
                    </a:lnTo>
                    <a:lnTo>
                      <a:pt x="1253" y="360"/>
                    </a:lnTo>
                    <a:lnTo>
                      <a:pt x="1253" y="358"/>
                    </a:lnTo>
                    <a:lnTo>
                      <a:pt x="1252" y="355"/>
                    </a:lnTo>
                    <a:lnTo>
                      <a:pt x="1250" y="341"/>
                    </a:lnTo>
                    <a:lnTo>
                      <a:pt x="1249" y="276"/>
                    </a:lnTo>
                    <a:lnTo>
                      <a:pt x="1250" y="266"/>
                    </a:lnTo>
                    <a:lnTo>
                      <a:pt x="1251" y="256"/>
                    </a:lnTo>
                    <a:lnTo>
                      <a:pt x="1252" y="246"/>
                    </a:lnTo>
                    <a:lnTo>
                      <a:pt x="1255" y="237"/>
                    </a:lnTo>
                    <a:lnTo>
                      <a:pt x="1262" y="227"/>
                    </a:lnTo>
                    <a:lnTo>
                      <a:pt x="1267" y="217"/>
                    </a:lnTo>
                    <a:lnTo>
                      <a:pt x="1270" y="216"/>
                    </a:lnTo>
                    <a:lnTo>
                      <a:pt x="1271" y="214"/>
                    </a:lnTo>
                    <a:lnTo>
                      <a:pt x="1270" y="174"/>
                    </a:lnTo>
                    <a:lnTo>
                      <a:pt x="1262" y="157"/>
                    </a:lnTo>
                    <a:lnTo>
                      <a:pt x="1263" y="142"/>
                    </a:lnTo>
                    <a:lnTo>
                      <a:pt x="1262" y="130"/>
                    </a:lnTo>
                    <a:lnTo>
                      <a:pt x="1260" y="120"/>
                    </a:lnTo>
                    <a:lnTo>
                      <a:pt x="1256" y="111"/>
                    </a:lnTo>
                    <a:lnTo>
                      <a:pt x="1245" y="91"/>
                    </a:lnTo>
                    <a:lnTo>
                      <a:pt x="1230" y="61"/>
                    </a:lnTo>
                    <a:lnTo>
                      <a:pt x="1228" y="58"/>
                    </a:lnTo>
                    <a:lnTo>
                      <a:pt x="1191" y="14"/>
                    </a:lnTo>
                    <a:lnTo>
                      <a:pt x="1188" y="13"/>
                    </a:lnTo>
                    <a:lnTo>
                      <a:pt x="1187" y="12"/>
                    </a:lnTo>
                    <a:lnTo>
                      <a:pt x="1175" y="12"/>
                    </a:lnTo>
                    <a:lnTo>
                      <a:pt x="1121" y="27"/>
                    </a:lnTo>
                    <a:lnTo>
                      <a:pt x="1119" y="28"/>
                    </a:lnTo>
                    <a:lnTo>
                      <a:pt x="1117" y="31"/>
                    </a:lnTo>
                    <a:lnTo>
                      <a:pt x="1116" y="32"/>
                    </a:lnTo>
                    <a:lnTo>
                      <a:pt x="1116" y="39"/>
                    </a:lnTo>
                    <a:lnTo>
                      <a:pt x="1115" y="45"/>
                    </a:lnTo>
                    <a:lnTo>
                      <a:pt x="1112" y="49"/>
                    </a:lnTo>
                    <a:lnTo>
                      <a:pt x="1110" y="52"/>
                    </a:lnTo>
                    <a:lnTo>
                      <a:pt x="1104" y="58"/>
                    </a:lnTo>
                    <a:lnTo>
                      <a:pt x="1102" y="59"/>
                    </a:lnTo>
                    <a:lnTo>
                      <a:pt x="1099" y="60"/>
                    </a:lnTo>
                    <a:lnTo>
                      <a:pt x="1094" y="57"/>
                    </a:lnTo>
                    <a:lnTo>
                      <a:pt x="1089" y="52"/>
                    </a:lnTo>
                    <a:lnTo>
                      <a:pt x="1084" y="49"/>
                    </a:lnTo>
                    <a:lnTo>
                      <a:pt x="1078" y="45"/>
                    </a:lnTo>
                    <a:lnTo>
                      <a:pt x="1073" y="43"/>
                    </a:lnTo>
                    <a:lnTo>
                      <a:pt x="1066" y="41"/>
                    </a:lnTo>
                    <a:lnTo>
                      <a:pt x="1053" y="39"/>
                    </a:lnTo>
                    <a:lnTo>
                      <a:pt x="1040" y="39"/>
                    </a:lnTo>
                    <a:lnTo>
                      <a:pt x="984" y="37"/>
                    </a:lnTo>
                    <a:lnTo>
                      <a:pt x="969" y="38"/>
                    </a:lnTo>
                    <a:lnTo>
                      <a:pt x="963" y="38"/>
                    </a:lnTo>
                    <a:lnTo>
                      <a:pt x="941" y="43"/>
                    </a:lnTo>
                    <a:lnTo>
                      <a:pt x="936" y="31"/>
                    </a:lnTo>
                    <a:lnTo>
                      <a:pt x="932" y="27"/>
                    </a:lnTo>
                    <a:lnTo>
                      <a:pt x="895" y="2"/>
                    </a:lnTo>
                    <a:lnTo>
                      <a:pt x="894" y="1"/>
                    </a:lnTo>
                    <a:lnTo>
                      <a:pt x="888" y="0"/>
                    </a:lnTo>
                    <a:lnTo>
                      <a:pt x="887" y="13"/>
                    </a:lnTo>
                    <a:lnTo>
                      <a:pt x="878" y="22"/>
                    </a:lnTo>
                    <a:close/>
                  </a:path>
                </a:pathLst>
              </a:custGeom>
              <a:solidFill>
                <a:srgbClr val="FF0000"/>
              </a:solidFill>
              <a:ln w="9525">
                <a:solidFill>
                  <a:schemeClr val="bg1"/>
                </a:solidFill>
                <a:round/>
                <a:headEnd/>
                <a:tailEnd/>
              </a:ln>
            </p:spPr>
            <p:txBody>
              <a:bodyPr/>
              <a:lstStyle/>
              <a:p>
                <a:endParaRPr lang="en-US"/>
              </a:p>
            </p:txBody>
          </p:sp>
          <p:sp>
            <p:nvSpPr>
              <p:cNvPr id="313" name="Freeform 117"/>
              <p:cNvSpPr>
                <a:spLocks/>
              </p:cNvSpPr>
              <p:nvPr/>
            </p:nvSpPr>
            <p:spPr bwMode="auto">
              <a:xfrm>
                <a:off x="2095500" y="4441825"/>
                <a:ext cx="960438" cy="1044575"/>
              </a:xfrm>
              <a:custGeom>
                <a:avLst/>
                <a:gdLst>
                  <a:gd name="T0" fmla="*/ 2147483647 w 3195"/>
                  <a:gd name="T1" fmla="*/ 2147483647 h 3495"/>
                  <a:gd name="T2" fmla="*/ 2147483647 w 3195"/>
                  <a:gd name="T3" fmla="*/ 2147483647 h 3495"/>
                  <a:gd name="T4" fmla="*/ 2147483647 w 3195"/>
                  <a:gd name="T5" fmla="*/ 2147483647 h 3495"/>
                  <a:gd name="T6" fmla="*/ 2147483647 w 3195"/>
                  <a:gd name="T7" fmla="*/ 2147483647 h 3495"/>
                  <a:gd name="T8" fmla="*/ 2147483647 w 3195"/>
                  <a:gd name="T9" fmla="*/ 2147483647 h 3495"/>
                  <a:gd name="T10" fmla="*/ 2147483647 w 3195"/>
                  <a:gd name="T11" fmla="*/ 2147483647 h 3495"/>
                  <a:gd name="T12" fmla="*/ 2147483647 w 3195"/>
                  <a:gd name="T13" fmla="*/ 2147483647 h 3495"/>
                  <a:gd name="T14" fmla="*/ 2147483647 w 3195"/>
                  <a:gd name="T15" fmla="*/ 2147483647 h 3495"/>
                  <a:gd name="T16" fmla="*/ 2147483647 w 3195"/>
                  <a:gd name="T17" fmla="*/ 2147483647 h 3495"/>
                  <a:gd name="T18" fmla="*/ 2147483647 w 3195"/>
                  <a:gd name="T19" fmla="*/ 2147483647 h 3495"/>
                  <a:gd name="T20" fmla="*/ 2147483647 w 3195"/>
                  <a:gd name="T21" fmla="*/ 2147483647 h 3495"/>
                  <a:gd name="T22" fmla="*/ 2147483647 w 3195"/>
                  <a:gd name="T23" fmla="*/ 2147483647 h 3495"/>
                  <a:gd name="T24" fmla="*/ 2147483647 w 3195"/>
                  <a:gd name="T25" fmla="*/ 2147483647 h 3495"/>
                  <a:gd name="T26" fmla="*/ 2147483647 w 3195"/>
                  <a:gd name="T27" fmla="*/ 2147483647 h 3495"/>
                  <a:gd name="T28" fmla="*/ 2147483647 w 3195"/>
                  <a:gd name="T29" fmla="*/ 2147483647 h 3495"/>
                  <a:gd name="T30" fmla="*/ 2147483647 w 3195"/>
                  <a:gd name="T31" fmla="*/ 2147483647 h 3495"/>
                  <a:gd name="T32" fmla="*/ 2147483647 w 3195"/>
                  <a:gd name="T33" fmla="*/ 2147483647 h 3495"/>
                  <a:gd name="T34" fmla="*/ 2147483647 w 3195"/>
                  <a:gd name="T35" fmla="*/ 2147483647 h 3495"/>
                  <a:gd name="T36" fmla="*/ 2147483647 w 3195"/>
                  <a:gd name="T37" fmla="*/ 2147483647 h 3495"/>
                  <a:gd name="T38" fmla="*/ 2147483647 w 3195"/>
                  <a:gd name="T39" fmla="*/ 2147483647 h 3495"/>
                  <a:gd name="T40" fmla="*/ 2147483647 w 3195"/>
                  <a:gd name="T41" fmla="*/ 2147483647 h 3495"/>
                  <a:gd name="T42" fmla="*/ 2147483647 w 3195"/>
                  <a:gd name="T43" fmla="*/ 2147483647 h 3495"/>
                  <a:gd name="T44" fmla="*/ 2147483647 w 3195"/>
                  <a:gd name="T45" fmla="*/ 2147483647 h 3495"/>
                  <a:gd name="T46" fmla="*/ 2147483647 w 3195"/>
                  <a:gd name="T47" fmla="*/ 2147483647 h 3495"/>
                  <a:gd name="T48" fmla="*/ 2147483647 w 3195"/>
                  <a:gd name="T49" fmla="*/ 2147483647 h 3495"/>
                  <a:gd name="T50" fmla="*/ 2147483647 w 3195"/>
                  <a:gd name="T51" fmla="*/ 2147483647 h 3495"/>
                  <a:gd name="T52" fmla="*/ 2147483647 w 3195"/>
                  <a:gd name="T53" fmla="*/ 2147483647 h 3495"/>
                  <a:gd name="T54" fmla="*/ 2147483647 w 3195"/>
                  <a:gd name="T55" fmla="*/ 2147483647 h 3495"/>
                  <a:gd name="T56" fmla="*/ 2147483647 w 3195"/>
                  <a:gd name="T57" fmla="*/ 2147483647 h 3495"/>
                  <a:gd name="T58" fmla="*/ 2147483647 w 3195"/>
                  <a:gd name="T59" fmla="*/ 2147483647 h 3495"/>
                  <a:gd name="T60" fmla="*/ 2147483647 w 3195"/>
                  <a:gd name="T61" fmla="*/ 2147483647 h 3495"/>
                  <a:gd name="T62" fmla="*/ 2147483647 w 3195"/>
                  <a:gd name="T63" fmla="*/ 2147483647 h 3495"/>
                  <a:gd name="T64" fmla="*/ 2147483647 w 3195"/>
                  <a:gd name="T65" fmla="*/ 2147483647 h 3495"/>
                  <a:gd name="T66" fmla="*/ 2147483647 w 3195"/>
                  <a:gd name="T67" fmla="*/ 2147483647 h 3495"/>
                  <a:gd name="T68" fmla="*/ 2147483647 w 3195"/>
                  <a:gd name="T69" fmla="*/ 2147483647 h 3495"/>
                  <a:gd name="T70" fmla="*/ 2147483647 w 3195"/>
                  <a:gd name="T71" fmla="*/ 2147483647 h 3495"/>
                  <a:gd name="T72" fmla="*/ 2147483647 w 3195"/>
                  <a:gd name="T73" fmla="*/ 2147483647 h 3495"/>
                  <a:gd name="T74" fmla="*/ 2147483647 w 3195"/>
                  <a:gd name="T75" fmla="*/ 2147483647 h 3495"/>
                  <a:gd name="T76" fmla="*/ 2147483647 w 3195"/>
                  <a:gd name="T77" fmla="*/ 2147483647 h 3495"/>
                  <a:gd name="T78" fmla="*/ 2147483647 w 3195"/>
                  <a:gd name="T79" fmla="*/ 2147483647 h 3495"/>
                  <a:gd name="T80" fmla="*/ 2147483647 w 3195"/>
                  <a:gd name="T81" fmla="*/ 2147483647 h 3495"/>
                  <a:gd name="T82" fmla="*/ 2147483647 w 3195"/>
                  <a:gd name="T83" fmla="*/ 2147483647 h 3495"/>
                  <a:gd name="T84" fmla="*/ 2147483647 w 3195"/>
                  <a:gd name="T85" fmla="*/ 2147483647 h 3495"/>
                  <a:gd name="T86" fmla="*/ 2147483647 w 3195"/>
                  <a:gd name="T87" fmla="*/ 2147483647 h 3495"/>
                  <a:gd name="T88" fmla="*/ 2147483647 w 3195"/>
                  <a:gd name="T89" fmla="*/ 2147483647 h 3495"/>
                  <a:gd name="T90" fmla="*/ 2147483647 w 3195"/>
                  <a:gd name="T91" fmla="*/ 2147483647 h 3495"/>
                  <a:gd name="T92" fmla="*/ 2147483647 w 3195"/>
                  <a:gd name="T93" fmla="*/ 2147483647 h 3495"/>
                  <a:gd name="T94" fmla="*/ 2147483647 w 3195"/>
                  <a:gd name="T95" fmla="*/ 2147483647 h 3495"/>
                  <a:gd name="T96" fmla="*/ 2147483647 w 3195"/>
                  <a:gd name="T97" fmla="*/ 2147483647 h 3495"/>
                  <a:gd name="T98" fmla="*/ 2147483647 w 3195"/>
                  <a:gd name="T99" fmla="*/ 2147483647 h 3495"/>
                  <a:gd name="T100" fmla="*/ 2147483647 w 3195"/>
                  <a:gd name="T101" fmla="*/ 2147483647 h 3495"/>
                  <a:gd name="T102" fmla="*/ 2147483647 w 3195"/>
                  <a:gd name="T103" fmla="*/ 2147483647 h 3495"/>
                  <a:gd name="T104" fmla="*/ 2147483647 w 3195"/>
                  <a:gd name="T105" fmla="*/ 2147483647 h 3495"/>
                  <a:gd name="T106" fmla="*/ 2147483647 w 3195"/>
                  <a:gd name="T107" fmla="*/ 2147483647 h 3495"/>
                  <a:gd name="T108" fmla="*/ 2147483647 w 3195"/>
                  <a:gd name="T109" fmla="*/ 2147483647 h 3495"/>
                  <a:gd name="T110" fmla="*/ 2147483647 w 3195"/>
                  <a:gd name="T111" fmla="*/ 2147483647 h 3495"/>
                  <a:gd name="T112" fmla="*/ 2147483647 w 3195"/>
                  <a:gd name="T113" fmla="*/ 2147483647 h 3495"/>
                  <a:gd name="T114" fmla="*/ 2147483647 w 3195"/>
                  <a:gd name="T115" fmla="*/ 2147483647 h 3495"/>
                  <a:gd name="T116" fmla="*/ 2147483647 w 3195"/>
                  <a:gd name="T117" fmla="*/ 2147483647 h 3495"/>
                  <a:gd name="T118" fmla="*/ 2147483647 w 3195"/>
                  <a:gd name="T119" fmla="*/ 2147483647 h 3495"/>
                  <a:gd name="T120" fmla="*/ 2147483647 w 3195"/>
                  <a:gd name="T121" fmla="*/ 2147483647 h 3495"/>
                  <a:gd name="T122" fmla="*/ 2147483647 w 3195"/>
                  <a:gd name="T123" fmla="*/ 2147483647 h 3495"/>
                  <a:gd name="T124" fmla="*/ 2147483647 w 3195"/>
                  <a:gd name="T125" fmla="*/ 2147483647 h 34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95"/>
                  <a:gd name="T190" fmla="*/ 0 h 3495"/>
                  <a:gd name="T191" fmla="*/ 3195 w 3195"/>
                  <a:gd name="T192" fmla="*/ 3495 h 34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95" h="3495">
                    <a:moveTo>
                      <a:pt x="2937" y="2706"/>
                    </a:moveTo>
                    <a:lnTo>
                      <a:pt x="2935" y="2701"/>
                    </a:lnTo>
                    <a:lnTo>
                      <a:pt x="2937" y="2699"/>
                    </a:lnTo>
                    <a:lnTo>
                      <a:pt x="2941" y="2698"/>
                    </a:lnTo>
                    <a:lnTo>
                      <a:pt x="2948" y="2694"/>
                    </a:lnTo>
                    <a:lnTo>
                      <a:pt x="2951" y="2690"/>
                    </a:lnTo>
                    <a:lnTo>
                      <a:pt x="2952" y="2685"/>
                    </a:lnTo>
                    <a:lnTo>
                      <a:pt x="2965" y="2669"/>
                    </a:lnTo>
                    <a:lnTo>
                      <a:pt x="2985" y="2657"/>
                    </a:lnTo>
                    <a:lnTo>
                      <a:pt x="2987" y="2657"/>
                    </a:lnTo>
                    <a:lnTo>
                      <a:pt x="2989" y="2659"/>
                    </a:lnTo>
                    <a:lnTo>
                      <a:pt x="2992" y="2666"/>
                    </a:lnTo>
                    <a:lnTo>
                      <a:pt x="2994" y="2668"/>
                    </a:lnTo>
                    <a:lnTo>
                      <a:pt x="2997" y="2668"/>
                    </a:lnTo>
                    <a:lnTo>
                      <a:pt x="3000" y="2666"/>
                    </a:lnTo>
                    <a:lnTo>
                      <a:pt x="2997" y="2660"/>
                    </a:lnTo>
                    <a:lnTo>
                      <a:pt x="2992" y="2657"/>
                    </a:lnTo>
                    <a:lnTo>
                      <a:pt x="2993" y="2654"/>
                    </a:lnTo>
                    <a:lnTo>
                      <a:pt x="2997" y="2653"/>
                    </a:lnTo>
                    <a:lnTo>
                      <a:pt x="2998" y="2649"/>
                    </a:lnTo>
                    <a:lnTo>
                      <a:pt x="2987" y="2643"/>
                    </a:lnTo>
                    <a:lnTo>
                      <a:pt x="2986" y="2638"/>
                    </a:lnTo>
                    <a:lnTo>
                      <a:pt x="2987" y="2636"/>
                    </a:lnTo>
                    <a:lnTo>
                      <a:pt x="2993" y="2634"/>
                    </a:lnTo>
                    <a:lnTo>
                      <a:pt x="3003" y="2637"/>
                    </a:lnTo>
                    <a:lnTo>
                      <a:pt x="3017" y="2626"/>
                    </a:lnTo>
                    <a:lnTo>
                      <a:pt x="3025" y="2614"/>
                    </a:lnTo>
                    <a:lnTo>
                      <a:pt x="3030" y="2611"/>
                    </a:lnTo>
                    <a:lnTo>
                      <a:pt x="3040" y="2611"/>
                    </a:lnTo>
                    <a:lnTo>
                      <a:pt x="3044" y="2609"/>
                    </a:lnTo>
                    <a:lnTo>
                      <a:pt x="3048" y="2604"/>
                    </a:lnTo>
                    <a:lnTo>
                      <a:pt x="3048" y="2594"/>
                    </a:lnTo>
                    <a:lnTo>
                      <a:pt x="3051" y="2591"/>
                    </a:lnTo>
                    <a:lnTo>
                      <a:pt x="3062" y="2586"/>
                    </a:lnTo>
                    <a:lnTo>
                      <a:pt x="3074" y="2586"/>
                    </a:lnTo>
                    <a:lnTo>
                      <a:pt x="3078" y="2590"/>
                    </a:lnTo>
                    <a:lnTo>
                      <a:pt x="3079" y="2596"/>
                    </a:lnTo>
                    <a:lnTo>
                      <a:pt x="3081" y="2596"/>
                    </a:lnTo>
                    <a:lnTo>
                      <a:pt x="3086" y="2597"/>
                    </a:lnTo>
                    <a:lnTo>
                      <a:pt x="3089" y="2596"/>
                    </a:lnTo>
                    <a:lnTo>
                      <a:pt x="3091" y="2596"/>
                    </a:lnTo>
                    <a:lnTo>
                      <a:pt x="3105" y="2603"/>
                    </a:lnTo>
                    <a:lnTo>
                      <a:pt x="3111" y="2603"/>
                    </a:lnTo>
                    <a:lnTo>
                      <a:pt x="3114" y="2607"/>
                    </a:lnTo>
                    <a:lnTo>
                      <a:pt x="3112" y="2618"/>
                    </a:lnTo>
                    <a:lnTo>
                      <a:pt x="3112" y="2619"/>
                    </a:lnTo>
                    <a:lnTo>
                      <a:pt x="3114" y="2621"/>
                    </a:lnTo>
                    <a:lnTo>
                      <a:pt x="3119" y="2619"/>
                    </a:lnTo>
                    <a:lnTo>
                      <a:pt x="3122" y="2615"/>
                    </a:lnTo>
                    <a:lnTo>
                      <a:pt x="3130" y="2606"/>
                    </a:lnTo>
                    <a:lnTo>
                      <a:pt x="3139" y="2606"/>
                    </a:lnTo>
                    <a:lnTo>
                      <a:pt x="3144" y="2602"/>
                    </a:lnTo>
                    <a:lnTo>
                      <a:pt x="3148" y="2592"/>
                    </a:lnTo>
                    <a:lnTo>
                      <a:pt x="3157" y="2587"/>
                    </a:lnTo>
                    <a:lnTo>
                      <a:pt x="3158" y="2585"/>
                    </a:lnTo>
                    <a:lnTo>
                      <a:pt x="3160" y="2580"/>
                    </a:lnTo>
                    <a:lnTo>
                      <a:pt x="3164" y="2574"/>
                    </a:lnTo>
                    <a:lnTo>
                      <a:pt x="3169" y="2572"/>
                    </a:lnTo>
                    <a:lnTo>
                      <a:pt x="3168" y="2567"/>
                    </a:lnTo>
                    <a:lnTo>
                      <a:pt x="3163" y="2563"/>
                    </a:lnTo>
                    <a:lnTo>
                      <a:pt x="3163" y="2559"/>
                    </a:lnTo>
                    <a:lnTo>
                      <a:pt x="3166" y="2552"/>
                    </a:lnTo>
                    <a:lnTo>
                      <a:pt x="3168" y="2549"/>
                    </a:lnTo>
                    <a:lnTo>
                      <a:pt x="3171" y="2541"/>
                    </a:lnTo>
                    <a:lnTo>
                      <a:pt x="3175" y="2528"/>
                    </a:lnTo>
                    <a:lnTo>
                      <a:pt x="3176" y="2518"/>
                    </a:lnTo>
                    <a:lnTo>
                      <a:pt x="3179" y="2511"/>
                    </a:lnTo>
                    <a:lnTo>
                      <a:pt x="3178" y="2508"/>
                    </a:lnTo>
                    <a:lnTo>
                      <a:pt x="3173" y="2495"/>
                    </a:lnTo>
                    <a:lnTo>
                      <a:pt x="3173" y="2487"/>
                    </a:lnTo>
                    <a:lnTo>
                      <a:pt x="3172" y="2482"/>
                    </a:lnTo>
                    <a:lnTo>
                      <a:pt x="3171" y="2477"/>
                    </a:lnTo>
                    <a:lnTo>
                      <a:pt x="3173" y="2473"/>
                    </a:lnTo>
                    <a:lnTo>
                      <a:pt x="3176" y="2471"/>
                    </a:lnTo>
                    <a:lnTo>
                      <a:pt x="3182" y="2469"/>
                    </a:lnTo>
                    <a:lnTo>
                      <a:pt x="3186" y="2468"/>
                    </a:lnTo>
                    <a:lnTo>
                      <a:pt x="3191" y="2466"/>
                    </a:lnTo>
                    <a:lnTo>
                      <a:pt x="3191" y="2462"/>
                    </a:lnTo>
                    <a:lnTo>
                      <a:pt x="3186" y="2450"/>
                    </a:lnTo>
                    <a:lnTo>
                      <a:pt x="3193" y="2449"/>
                    </a:lnTo>
                    <a:lnTo>
                      <a:pt x="3195" y="2447"/>
                    </a:lnTo>
                    <a:lnTo>
                      <a:pt x="3192" y="2442"/>
                    </a:lnTo>
                    <a:lnTo>
                      <a:pt x="3184" y="2441"/>
                    </a:lnTo>
                    <a:lnTo>
                      <a:pt x="3175" y="2432"/>
                    </a:lnTo>
                    <a:lnTo>
                      <a:pt x="3173" y="2421"/>
                    </a:lnTo>
                    <a:lnTo>
                      <a:pt x="3172" y="2417"/>
                    </a:lnTo>
                    <a:lnTo>
                      <a:pt x="3171" y="2411"/>
                    </a:lnTo>
                    <a:lnTo>
                      <a:pt x="3170" y="2409"/>
                    </a:lnTo>
                    <a:lnTo>
                      <a:pt x="3165" y="2406"/>
                    </a:lnTo>
                    <a:lnTo>
                      <a:pt x="3164" y="2401"/>
                    </a:lnTo>
                    <a:lnTo>
                      <a:pt x="3160" y="2396"/>
                    </a:lnTo>
                    <a:lnTo>
                      <a:pt x="3158" y="2396"/>
                    </a:lnTo>
                    <a:lnTo>
                      <a:pt x="3158" y="2394"/>
                    </a:lnTo>
                    <a:lnTo>
                      <a:pt x="3157" y="2390"/>
                    </a:lnTo>
                    <a:lnTo>
                      <a:pt x="3161" y="2385"/>
                    </a:lnTo>
                    <a:lnTo>
                      <a:pt x="3159" y="2377"/>
                    </a:lnTo>
                    <a:lnTo>
                      <a:pt x="3145" y="2365"/>
                    </a:lnTo>
                    <a:lnTo>
                      <a:pt x="3144" y="2356"/>
                    </a:lnTo>
                    <a:lnTo>
                      <a:pt x="3140" y="2348"/>
                    </a:lnTo>
                    <a:lnTo>
                      <a:pt x="3132" y="2343"/>
                    </a:lnTo>
                    <a:lnTo>
                      <a:pt x="3126" y="2336"/>
                    </a:lnTo>
                    <a:lnTo>
                      <a:pt x="3122" y="2335"/>
                    </a:lnTo>
                    <a:lnTo>
                      <a:pt x="3111" y="2342"/>
                    </a:lnTo>
                    <a:lnTo>
                      <a:pt x="3108" y="2340"/>
                    </a:lnTo>
                    <a:lnTo>
                      <a:pt x="3100" y="2336"/>
                    </a:lnTo>
                    <a:lnTo>
                      <a:pt x="3095" y="2337"/>
                    </a:lnTo>
                    <a:lnTo>
                      <a:pt x="3091" y="2340"/>
                    </a:lnTo>
                    <a:lnTo>
                      <a:pt x="3089" y="2346"/>
                    </a:lnTo>
                    <a:lnTo>
                      <a:pt x="3088" y="2365"/>
                    </a:lnTo>
                    <a:lnTo>
                      <a:pt x="3086" y="2366"/>
                    </a:lnTo>
                    <a:lnTo>
                      <a:pt x="3082" y="2367"/>
                    </a:lnTo>
                    <a:lnTo>
                      <a:pt x="3074" y="2361"/>
                    </a:lnTo>
                    <a:lnTo>
                      <a:pt x="3068" y="2365"/>
                    </a:lnTo>
                    <a:lnTo>
                      <a:pt x="3067" y="2374"/>
                    </a:lnTo>
                    <a:lnTo>
                      <a:pt x="3064" y="2374"/>
                    </a:lnTo>
                    <a:lnTo>
                      <a:pt x="3049" y="2373"/>
                    </a:lnTo>
                    <a:lnTo>
                      <a:pt x="3048" y="2370"/>
                    </a:lnTo>
                    <a:lnTo>
                      <a:pt x="3051" y="2363"/>
                    </a:lnTo>
                    <a:lnTo>
                      <a:pt x="3045" y="2357"/>
                    </a:lnTo>
                    <a:lnTo>
                      <a:pt x="3043" y="2356"/>
                    </a:lnTo>
                    <a:lnTo>
                      <a:pt x="3038" y="2356"/>
                    </a:lnTo>
                    <a:lnTo>
                      <a:pt x="3027" y="2361"/>
                    </a:lnTo>
                    <a:lnTo>
                      <a:pt x="3017" y="2357"/>
                    </a:lnTo>
                    <a:lnTo>
                      <a:pt x="3015" y="2357"/>
                    </a:lnTo>
                    <a:lnTo>
                      <a:pt x="3012" y="2359"/>
                    </a:lnTo>
                    <a:lnTo>
                      <a:pt x="3009" y="2365"/>
                    </a:lnTo>
                    <a:lnTo>
                      <a:pt x="3006" y="2367"/>
                    </a:lnTo>
                    <a:lnTo>
                      <a:pt x="3004" y="2366"/>
                    </a:lnTo>
                    <a:lnTo>
                      <a:pt x="3002" y="2364"/>
                    </a:lnTo>
                    <a:lnTo>
                      <a:pt x="3000" y="2360"/>
                    </a:lnTo>
                    <a:lnTo>
                      <a:pt x="3004" y="2358"/>
                    </a:lnTo>
                    <a:lnTo>
                      <a:pt x="3003" y="2356"/>
                    </a:lnTo>
                    <a:lnTo>
                      <a:pt x="3003" y="2353"/>
                    </a:lnTo>
                    <a:lnTo>
                      <a:pt x="3002" y="2350"/>
                    </a:lnTo>
                    <a:lnTo>
                      <a:pt x="2999" y="2348"/>
                    </a:lnTo>
                    <a:lnTo>
                      <a:pt x="2998" y="2349"/>
                    </a:lnTo>
                    <a:lnTo>
                      <a:pt x="2996" y="2349"/>
                    </a:lnTo>
                    <a:lnTo>
                      <a:pt x="2993" y="2346"/>
                    </a:lnTo>
                    <a:lnTo>
                      <a:pt x="2989" y="2346"/>
                    </a:lnTo>
                    <a:lnTo>
                      <a:pt x="2988" y="2345"/>
                    </a:lnTo>
                    <a:lnTo>
                      <a:pt x="2987" y="2343"/>
                    </a:lnTo>
                    <a:lnTo>
                      <a:pt x="2988" y="2339"/>
                    </a:lnTo>
                    <a:lnTo>
                      <a:pt x="2988" y="2336"/>
                    </a:lnTo>
                    <a:lnTo>
                      <a:pt x="2986" y="2334"/>
                    </a:lnTo>
                    <a:lnTo>
                      <a:pt x="2985" y="2333"/>
                    </a:lnTo>
                    <a:lnTo>
                      <a:pt x="2981" y="2333"/>
                    </a:lnTo>
                    <a:lnTo>
                      <a:pt x="2978" y="2330"/>
                    </a:lnTo>
                    <a:lnTo>
                      <a:pt x="2976" y="2332"/>
                    </a:lnTo>
                    <a:lnTo>
                      <a:pt x="2972" y="2334"/>
                    </a:lnTo>
                    <a:lnTo>
                      <a:pt x="2965" y="2334"/>
                    </a:lnTo>
                    <a:lnTo>
                      <a:pt x="2963" y="2336"/>
                    </a:lnTo>
                    <a:lnTo>
                      <a:pt x="2962" y="2336"/>
                    </a:lnTo>
                    <a:lnTo>
                      <a:pt x="2960" y="2336"/>
                    </a:lnTo>
                    <a:lnTo>
                      <a:pt x="2956" y="2334"/>
                    </a:lnTo>
                    <a:lnTo>
                      <a:pt x="2954" y="2334"/>
                    </a:lnTo>
                    <a:lnTo>
                      <a:pt x="2951" y="2336"/>
                    </a:lnTo>
                    <a:lnTo>
                      <a:pt x="2953" y="2340"/>
                    </a:lnTo>
                    <a:lnTo>
                      <a:pt x="2952" y="2343"/>
                    </a:lnTo>
                    <a:lnTo>
                      <a:pt x="2951" y="2344"/>
                    </a:lnTo>
                    <a:lnTo>
                      <a:pt x="2948" y="2347"/>
                    </a:lnTo>
                    <a:lnTo>
                      <a:pt x="2947" y="2358"/>
                    </a:lnTo>
                    <a:lnTo>
                      <a:pt x="2943" y="2365"/>
                    </a:lnTo>
                    <a:lnTo>
                      <a:pt x="2942" y="2368"/>
                    </a:lnTo>
                    <a:lnTo>
                      <a:pt x="2935" y="2373"/>
                    </a:lnTo>
                    <a:lnTo>
                      <a:pt x="2927" y="2371"/>
                    </a:lnTo>
                    <a:lnTo>
                      <a:pt x="2924" y="2369"/>
                    </a:lnTo>
                    <a:lnTo>
                      <a:pt x="2912" y="2368"/>
                    </a:lnTo>
                    <a:lnTo>
                      <a:pt x="2904" y="2364"/>
                    </a:lnTo>
                    <a:lnTo>
                      <a:pt x="2903" y="2361"/>
                    </a:lnTo>
                    <a:lnTo>
                      <a:pt x="2902" y="2355"/>
                    </a:lnTo>
                    <a:lnTo>
                      <a:pt x="2899" y="2349"/>
                    </a:lnTo>
                    <a:lnTo>
                      <a:pt x="2893" y="2347"/>
                    </a:lnTo>
                    <a:lnTo>
                      <a:pt x="2886" y="2342"/>
                    </a:lnTo>
                    <a:lnTo>
                      <a:pt x="2882" y="2340"/>
                    </a:lnTo>
                    <a:lnTo>
                      <a:pt x="2876" y="2333"/>
                    </a:lnTo>
                    <a:lnTo>
                      <a:pt x="2873" y="2330"/>
                    </a:lnTo>
                    <a:lnTo>
                      <a:pt x="2868" y="2329"/>
                    </a:lnTo>
                    <a:lnTo>
                      <a:pt x="2863" y="2333"/>
                    </a:lnTo>
                    <a:lnTo>
                      <a:pt x="2859" y="2336"/>
                    </a:lnTo>
                    <a:lnTo>
                      <a:pt x="2857" y="2347"/>
                    </a:lnTo>
                    <a:lnTo>
                      <a:pt x="2853" y="2348"/>
                    </a:lnTo>
                    <a:lnTo>
                      <a:pt x="2849" y="2348"/>
                    </a:lnTo>
                    <a:lnTo>
                      <a:pt x="2842" y="2340"/>
                    </a:lnTo>
                    <a:lnTo>
                      <a:pt x="2831" y="2330"/>
                    </a:lnTo>
                    <a:lnTo>
                      <a:pt x="2823" y="2318"/>
                    </a:lnTo>
                    <a:lnTo>
                      <a:pt x="2823" y="2311"/>
                    </a:lnTo>
                    <a:lnTo>
                      <a:pt x="2826" y="2308"/>
                    </a:lnTo>
                    <a:lnTo>
                      <a:pt x="2829" y="2306"/>
                    </a:lnTo>
                    <a:lnTo>
                      <a:pt x="2836" y="2307"/>
                    </a:lnTo>
                    <a:lnTo>
                      <a:pt x="2840" y="2305"/>
                    </a:lnTo>
                    <a:lnTo>
                      <a:pt x="2843" y="2297"/>
                    </a:lnTo>
                    <a:lnTo>
                      <a:pt x="2843" y="2291"/>
                    </a:lnTo>
                    <a:lnTo>
                      <a:pt x="2836" y="2281"/>
                    </a:lnTo>
                    <a:lnTo>
                      <a:pt x="2834" y="2278"/>
                    </a:lnTo>
                    <a:lnTo>
                      <a:pt x="2832" y="2271"/>
                    </a:lnTo>
                    <a:lnTo>
                      <a:pt x="2828" y="2265"/>
                    </a:lnTo>
                    <a:lnTo>
                      <a:pt x="2826" y="2259"/>
                    </a:lnTo>
                    <a:lnTo>
                      <a:pt x="2826" y="2254"/>
                    </a:lnTo>
                    <a:lnTo>
                      <a:pt x="2832" y="2238"/>
                    </a:lnTo>
                    <a:lnTo>
                      <a:pt x="2829" y="2232"/>
                    </a:lnTo>
                    <a:lnTo>
                      <a:pt x="2820" y="2225"/>
                    </a:lnTo>
                    <a:lnTo>
                      <a:pt x="2816" y="2221"/>
                    </a:lnTo>
                    <a:lnTo>
                      <a:pt x="2800" y="2219"/>
                    </a:lnTo>
                    <a:lnTo>
                      <a:pt x="2799" y="2216"/>
                    </a:lnTo>
                    <a:lnTo>
                      <a:pt x="2798" y="2212"/>
                    </a:lnTo>
                    <a:lnTo>
                      <a:pt x="2800" y="2208"/>
                    </a:lnTo>
                    <a:lnTo>
                      <a:pt x="2801" y="2203"/>
                    </a:lnTo>
                    <a:lnTo>
                      <a:pt x="2797" y="2197"/>
                    </a:lnTo>
                    <a:lnTo>
                      <a:pt x="2789" y="2194"/>
                    </a:lnTo>
                    <a:lnTo>
                      <a:pt x="2780" y="2190"/>
                    </a:lnTo>
                    <a:lnTo>
                      <a:pt x="2772" y="2190"/>
                    </a:lnTo>
                    <a:lnTo>
                      <a:pt x="2765" y="2192"/>
                    </a:lnTo>
                    <a:lnTo>
                      <a:pt x="2758" y="2199"/>
                    </a:lnTo>
                    <a:lnTo>
                      <a:pt x="2753" y="2202"/>
                    </a:lnTo>
                    <a:lnTo>
                      <a:pt x="2738" y="2201"/>
                    </a:lnTo>
                    <a:lnTo>
                      <a:pt x="2728" y="2192"/>
                    </a:lnTo>
                    <a:lnTo>
                      <a:pt x="2722" y="2191"/>
                    </a:lnTo>
                    <a:lnTo>
                      <a:pt x="2706" y="2184"/>
                    </a:lnTo>
                    <a:lnTo>
                      <a:pt x="2696" y="2184"/>
                    </a:lnTo>
                    <a:lnTo>
                      <a:pt x="2693" y="2185"/>
                    </a:lnTo>
                    <a:lnTo>
                      <a:pt x="2686" y="2185"/>
                    </a:lnTo>
                    <a:lnTo>
                      <a:pt x="2677" y="2179"/>
                    </a:lnTo>
                    <a:lnTo>
                      <a:pt x="2673" y="2177"/>
                    </a:lnTo>
                    <a:lnTo>
                      <a:pt x="2667" y="2182"/>
                    </a:lnTo>
                    <a:lnTo>
                      <a:pt x="2657" y="2183"/>
                    </a:lnTo>
                    <a:lnTo>
                      <a:pt x="2653" y="2188"/>
                    </a:lnTo>
                    <a:lnTo>
                      <a:pt x="2652" y="2195"/>
                    </a:lnTo>
                    <a:lnTo>
                      <a:pt x="2654" y="2200"/>
                    </a:lnTo>
                    <a:lnTo>
                      <a:pt x="2653" y="2208"/>
                    </a:lnTo>
                    <a:lnTo>
                      <a:pt x="2657" y="2218"/>
                    </a:lnTo>
                    <a:lnTo>
                      <a:pt x="2656" y="2228"/>
                    </a:lnTo>
                    <a:lnTo>
                      <a:pt x="2654" y="2232"/>
                    </a:lnTo>
                    <a:lnTo>
                      <a:pt x="2651" y="2234"/>
                    </a:lnTo>
                    <a:lnTo>
                      <a:pt x="2643" y="2229"/>
                    </a:lnTo>
                    <a:lnTo>
                      <a:pt x="2640" y="2223"/>
                    </a:lnTo>
                    <a:lnTo>
                      <a:pt x="2637" y="2221"/>
                    </a:lnTo>
                    <a:lnTo>
                      <a:pt x="2629" y="2214"/>
                    </a:lnTo>
                    <a:lnTo>
                      <a:pt x="2617" y="2208"/>
                    </a:lnTo>
                    <a:lnTo>
                      <a:pt x="2619" y="2202"/>
                    </a:lnTo>
                    <a:lnTo>
                      <a:pt x="2619" y="2195"/>
                    </a:lnTo>
                    <a:lnTo>
                      <a:pt x="2613" y="2190"/>
                    </a:lnTo>
                    <a:lnTo>
                      <a:pt x="2608" y="2182"/>
                    </a:lnTo>
                    <a:lnTo>
                      <a:pt x="2606" y="2178"/>
                    </a:lnTo>
                    <a:lnTo>
                      <a:pt x="2605" y="2173"/>
                    </a:lnTo>
                    <a:lnTo>
                      <a:pt x="2604" y="2172"/>
                    </a:lnTo>
                    <a:lnTo>
                      <a:pt x="2602" y="2172"/>
                    </a:lnTo>
                    <a:lnTo>
                      <a:pt x="2601" y="2170"/>
                    </a:lnTo>
                    <a:lnTo>
                      <a:pt x="2600" y="2162"/>
                    </a:lnTo>
                    <a:lnTo>
                      <a:pt x="2598" y="2160"/>
                    </a:lnTo>
                    <a:lnTo>
                      <a:pt x="2598" y="2158"/>
                    </a:lnTo>
                    <a:lnTo>
                      <a:pt x="2600" y="2156"/>
                    </a:lnTo>
                    <a:lnTo>
                      <a:pt x="2600" y="2154"/>
                    </a:lnTo>
                    <a:lnTo>
                      <a:pt x="2595" y="2148"/>
                    </a:lnTo>
                    <a:lnTo>
                      <a:pt x="2593" y="2148"/>
                    </a:lnTo>
                    <a:lnTo>
                      <a:pt x="2592" y="2148"/>
                    </a:lnTo>
                    <a:lnTo>
                      <a:pt x="2591" y="2147"/>
                    </a:lnTo>
                    <a:lnTo>
                      <a:pt x="2585" y="2119"/>
                    </a:lnTo>
                    <a:lnTo>
                      <a:pt x="2585" y="2114"/>
                    </a:lnTo>
                    <a:lnTo>
                      <a:pt x="2586" y="2109"/>
                    </a:lnTo>
                    <a:lnTo>
                      <a:pt x="2586" y="2108"/>
                    </a:lnTo>
                    <a:lnTo>
                      <a:pt x="2584" y="2105"/>
                    </a:lnTo>
                    <a:lnTo>
                      <a:pt x="2580" y="2100"/>
                    </a:lnTo>
                    <a:lnTo>
                      <a:pt x="2580" y="2098"/>
                    </a:lnTo>
                    <a:lnTo>
                      <a:pt x="2579" y="2097"/>
                    </a:lnTo>
                    <a:lnTo>
                      <a:pt x="2580" y="2096"/>
                    </a:lnTo>
                    <a:lnTo>
                      <a:pt x="2583" y="2094"/>
                    </a:lnTo>
                    <a:lnTo>
                      <a:pt x="2590" y="2077"/>
                    </a:lnTo>
                    <a:lnTo>
                      <a:pt x="2593" y="2068"/>
                    </a:lnTo>
                    <a:lnTo>
                      <a:pt x="2595" y="2064"/>
                    </a:lnTo>
                    <a:lnTo>
                      <a:pt x="2596" y="2063"/>
                    </a:lnTo>
                    <a:lnTo>
                      <a:pt x="2602" y="2054"/>
                    </a:lnTo>
                    <a:lnTo>
                      <a:pt x="2603" y="2048"/>
                    </a:lnTo>
                    <a:lnTo>
                      <a:pt x="2604" y="2046"/>
                    </a:lnTo>
                    <a:lnTo>
                      <a:pt x="2603" y="2045"/>
                    </a:lnTo>
                    <a:lnTo>
                      <a:pt x="2602" y="2043"/>
                    </a:lnTo>
                    <a:lnTo>
                      <a:pt x="2602" y="2038"/>
                    </a:lnTo>
                    <a:lnTo>
                      <a:pt x="2602" y="2036"/>
                    </a:lnTo>
                    <a:lnTo>
                      <a:pt x="2603" y="2033"/>
                    </a:lnTo>
                    <a:lnTo>
                      <a:pt x="2602" y="2031"/>
                    </a:lnTo>
                    <a:lnTo>
                      <a:pt x="2604" y="2028"/>
                    </a:lnTo>
                    <a:lnTo>
                      <a:pt x="2610" y="2022"/>
                    </a:lnTo>
                    <a:lnTo>
                      <a:pt x="2616" y="2017"/>
                    </a:lnTo>
                    <a:lnTo>
                      <a:pt x="2617" y="2013"/>
                    </a:lnTo>
                    <a:lnTo>
                      <a:pt x="2623" y="2003"/>
                    </a:lnTo>
                    <a:lnTo>
                      <a:pt x="2624" y="2003"/>
                    </a:lnTo>
                    <a:lnTo>
                      <a:pt x="2625" y="2001"/>
                    </a:lnTo>
                    <a:lnTo>
                      <a:pt x="2637" y="1995"/>
                    </a:lnTo>
                    <a:lnTo>
                      <a:pt x="2641" y="1992"/>
                    </a:lnTo>
                    <a:lnTo>
                      <a:pt x="2646" y="1981"/>
                    </a:lnTo>
                    <a:lnTo>
                      <a:pt x="2646" y="1980"/>
                    </a:lnTo>
                    <a:lnTo>
                      <a:pt x="2650" y="1975"/>
                    </a:lnTo>
                    <a:lnTo>
                      <a:pt x="2652" y="1969"/>
                    </a:lnTo>
                    <a:lnTo>
                      <a:pt x="2654" y="1966"/>
                    </a:lnTo>
                    <a:lnTo>
                      <a:pt x="2656" y="1966"/>
                    </a:lnTo>
                    <a:lnTo>
                      <a:pt x="2658" y="1966"/>
                    </a:lnTo>
                    <a:lnTo>
                      <a:pt x="2660" y="1965"/>
                    </a:lnTo>
                    <a:lnTo>
                      <a:pt x="2660" y="1963"/>
                    </a:lnTo>
                    <a:lnTo>
                      <a:pt x="2657" y="1962"/>
                    </a:lnTo>
                    <a:lnTo>
                      <a:pt x="2660" y="1960"/>
                    </a:lnTo>
                    <a:lnTo>
                      <a:pt x="2668" y="1957"/>
                    </a:lnTo>
                    <a:lnTo>
                      <a:pt x="2670" y="1956"/>
                    </a:lnTo>
                    <a:lnTo>
                      <a:pt x="2670" y="1954"/>
                    </a:lnTo>
                    <a:lnTo>
                      <a:pt x="2668" y="1953"/>
                    </a:lnTo>
                    <a:lnTo>
                      <a:pt x="2667" y="1950"/>
                    </a:lnTo>
                    <a:lnTo>
                      <a:pt x="2668" y="1946"/>
                    </a:lnTo>
                    <a:lnTo>
                      <a:pt x="2665" y="1943"/>
                    </a:lnTo>
                    <a:lnTo>
                      <a:pt x="2664" y="1936"/>
                    </a:lnTo>
                    <a:lnTo>
                      <a:pt x="2663" y="1934"/>
                    </a:lnTo>
                    <a:lnTo>
                      <a:pt x="2661" y="1934"/>
                    </a:lnTo>
                    <a:lnTo>
                      <a:pt x="2660" y="1932"/>
                    </a:lnTo>
                    <a:lnTo>
                      <a:pt x="2656" y="1930"/>
                    </a:lnTo>
                    <a:lnTo>
                      <a:pt x="2658" y="1925"/>
                    </a:lnTo>
                    <a:lnTo>
                      <a:pt x="2657" y="1923"/>
                    </a:lnTo>
                    <a:lnTo>
                      <a:pt x="2654" y="1922"/>
                    </a:lnTo>
                    <a:lnTo>
                      <a:pt x="2651" y="1923"/>
                    </a:lnTo>
                    <a:lnTo>
                      <a:pt x="2645" y="1924"/>
                    </a:lnTo>
                    <a:lnTo>
                      <a:pt x="2641" y="1925"/>
                    </a:lnTo>
                    <a:lnTo>
                      <a:pt x="2635" y="1921"/>
                    </a:lnTo>
                    <a:lnTo>
                      <a:pt x="2635" y="1916"/>
                    </a:lnTo>
                    <a:lnTo>
                      <a:pt x="2661" y="1915"/>
                    </a:lnTo>
                    <a:lnTo>
                      <a:pt x="2661" y="1913"/>
                    </a:lnTo>
                    <a:lnTo>
                      <a:pt x="2663" y="1910"/>
                    </a:lnTo>
                    <a:lnTo>
                      <a:pt x="2663" y="1905"/>
                    </a:lnTo>
                    <a:lnTo>
                      <a:pt x="2665" y="1902"/>
                    </a:lnTo>
                    <a:lnTo>
                      <a:pt x="2673" y="1893"/>
                    </a:lnTo>
                    <a:lnTo>
                      <a:pt x="2674" y="1889"/>
                    </a:lnTo>
                    <a:lnTo>
                      <a:pt x="2678" y="1886"/>
                    </a:lnTo>
                    <a:lnTo>
                      <a:pt x="2681" y="1880"/>
                    </a:lnTo>
                    <a:lnTo>
                      <a:pt x="2681" y="1879"/>
                    </a:lnTo>
                    <a:lnTo>
                      <a:pt x="2678" y="1876"/>
                    </a:lnTo>
                    <a:lnTo>
                      <a:pt x="2676" y="1872"/>
                    </a:lnTo>
                    <a:lnTo>
                      <a:pt x="2675" y="1869"/>
                    </a:lnTo>
                    <a:lnTo>
                      <a:pt x="2675" y="1867"/>
                    </a:lnTo>
                    <a:lnTo>
                      <a:pt x="2678" y="1866"/>
                    </a:lnTo>
                    <a:lnTo>
                      <a:pt x="2677" y="1864"/>
                    </a:lnTo>
                    <a:lnTo>
                      <a:pt x="2675" y="1864"/>
                    </a:lnTo>
                    <a:lnTo>
                      <a:pt x="2675" y="1863"/>
                    </a:lnTo>
                    <a:lnTo>
                      <a:pt x="2677" y="1862"/>
                    </a:lnTo>
                    <a:lnTo>
                      <a:pt x="2678" y="1862"/>
                    </a:lnTo>
                    <a:lnTo>
                      <a:pt x="2681" y="1859"/>
                    </a:lnTo>
                    <a:lnTo>
                      <a:pt x="2681" y="1858"/>
                    </a:lnTo>
                    <a:lnTo>
                      <a:pt x="2685" y="1858"/>
                    </a:lnTo>
                    <a:lnTo>
                      <a:pt x="2687" y="1859"/>
                    </a:lnTo>
                    <a:lnTo>
                      <a:pt x="2692" y="1867"/>
                    </a:lnTo>
                    <a:lnTo>
                      <a:pt x="2698" y="1872"/>
                    </a:lnTo>
                    <a:lnTo>
                      <a:pt x="2702" y="1878"/>
                    </a:lnTo>
                    <a:lnTo>
                      <a:pt x="2706" y="1879"/>
                    </a:lnTo>
                    <a:lnTo>
                      <a:pt x="2709" y="1874"/>
                    </a:lnTo>
                    <a:lnTo>
                      <a:pt x="2707" y="1869"/>
                    </a:lnTo>
                    <a:lnTo>
                      <a:pt x="2708" y="1857"/>
                    </a:lnTo>
                    <a:lnTo>
                      <a:pt x="2713" y="1847"/>
                    </a:lnTo>
                    <a:lnTo>
                      <a:pt x="2713" y="1843"/>
                    </a:lnTo>
                    <a:lnTo>
                      <a:pt x="2712" y="1841"/>
                    </a:lnTo>
                    <a:lnTo>
                      <a:pt x="2708" y="1839"/>
                    </a:lnTo>
                    <a:lnTo>
                      <a:pt x="2703" y="1840"/>
                    </a:lnTo>
                    <a:lnTo>
                      <a:pt x="2698" y="1837"/>
                    </a:lnTo>
                    <a:lnTo>
                      <a:pt x="2695" y="1831"/>
                    </a:lnTo>
                    <a:lnTo>
                      <a:pt x="2692" y="1832"/>
                    </a:lnTo>
                    <a:lnTo>
                      <a:pt x="2687" y="1836"/>
                    </a:lnTo>
                    <a:lnTo>
                      <a:pt x="2682" y="1836"/>
                    </a:lnTo>
                    <a:lnTo>
                      <a:pt x="2677" y="1831"/>
                    </a:lnTo>
                    <a:lnTo>
                      <a:pt x="2673" y="1825"/>
                    </a:lnTo>
                    <a:lnTo>
                      <a:pt x="2665" y="1824"/>
                    </a:lnTo>
                    <a:lnTo>
                      <a:pt x="2661" y="1824"/>
                    </a:lnTo>
                    <a:lnTo>
                      <a:pt x="2657" y="1821"/>
                    </a:lnTo>
                    <a:lnTo>
                      <a:pt x="2650" y="1820"/>
                    </a:lnTo>
                    <a:lnTo>
                      <a:pt x="2648" y="1816"/>
                    </a:lnTo>
                    <a:lnTo>
                      <a:pt x="2650" y="1797"/>
                    </a:lnTo>
                    <a:lnTo>
                      <a:pt x="2643" y="1790"/>
                    </a:lnTo>
                    <a:lnTo>
                      <a:pt x="2634" y="1788"/>
                    </a:lnTo>
                    <a:lnTo>
                      <a:pt x="2624" y="1776"/>
                    </a:lnTo>
                    <a:lnTo>
                      <a:pt x="2621" y="1776"/>
                    </a:lnTo>
                    <a:lnTo>
                      <a:pt x="2617" y="1777"/>
                    </a:lnTo>
                    <a:lnTo>
                      <a:pt x="2613" y="1773"/>
                    </a:lnTo>
                    <a:lnTo>
                      <a:pt x="2614" y="1757"/>
                    </a:lnTo>
                    <a:lnTo>
                      <a:pt x="2614" y="1753"/>
                    </a:lnTo>
                    <a:lnTo>
                      <a:pt x="2615" y="1746"/>
                    </a:lnTo>
                    <a:lnTo>
                      <a:pt x="2623" y="1726"/>
                    </a:lnTo>
                    <a:lnTo>
                      <a:pt x="2620" y="1721"/>
                    </a:lnTo>
                    <a:lnTo>
                      <a:pt x="2614" y="1725"/>
                    </a:lnTo>
                    <a:lnTo>
                      <a:pt x="2612" y="1725"/>
                    </a:lnTo>
                    <a:lnTo>
                      <a:pt x="2609" y="1723"/>
                    </a:lnTo>
                    <a:lnTo>
                      <a:pt x="2603" y="1724"/>
                    </a:lnTo>
                    <a:lnTo>
                      <a:pt x="2599" y="1728"/>
                    </a:lnTo>
                    <a:lnTo>
                      <a:pt x="2590" y="1734"/>
                    </a:lnTo>
                    <a:lnTo>
                      <a:pt x="2584" y="1735"/>
                    </a:lnTo>
                    <a:lnTo>
                      <a:pt x="2581" y="1737"/>
                    </a:lnTo>
                    <a:lnTo>
                      <a:pt x="2580" y="1740"/>
                    </a:lnTo>
                    <a:lnTo>
                      <a:pt x="2578" y="1742"/>
                    </a:lnTo>
                    <a:lnTo>
                      <a:pt x="2574" y="1739"/>
                    </a:lnTo>
                    <a:lnTo>
                      <a:pt x="2572" y="1735"/>
                    </a:lnTo>
                    <a:lnTo>
                      <a:pt x="2572" y="1733"/>
                    </a:lnTo>
                    <a:lnTo>
                      <a:pt x="2575" y="1729"/>
                    </a:lnTo>
                    <a:lnTo>
                      <a:pt x="2578" y="1721"/>
                    </a:lnTo>
                    <a:lnTo>
                      <a:pt x="2574" y="1706"/>
                    </a:lnTo>
                    <a:lnTo>
                      <a:pt x="2574" y="1698"/>
                    </a:lnTo>
                    <a:lnTo>
                      <a:pt x="2572" y="1696"/>
                    </a:lnTo>
                    <a:lnTo>
                      <a:pt x="2567" y="1695"/>
                    </a:lnTo>
                    <a:lnTo>
                      <a:pt x="2562" y="1693"/>
                    </a:lnTo>
                    <a:lnTo>
                      <a:pt x="2558" y="1693"/>
                    </a:lnTo>
                    <a:lnTo>
                      <a:pt x="2555" y="1695"/>
                    </a:lnTo>
                    <a:lnTo>
                      <a:pt x="2552" y="1694"/>
                    </a:lnTo>
                    <a:lnTo>
                      <a:pt x="2548" y="1688"/>
                    </a:lnTo>
                    <a:lnTo>
                      <a:pt x="2543" y="1688"/>
                    </a:lnTo>
                    <a:lnTo>
                      <a:pt x="2540" y="1686"/>
                    </a:lnTo>
                    <a:lnTo>
                      <a:pt x="2538" y="1680"/>
                    </a:lnTo>
                    <a:lnTo>
                      <a:pt x="2536" y="1673"/>
                    </a:lnTo>
                    <a:lnTo>
                      <a:pt x="2534" y="1666"/>
                    </a:lnTo>
                    <a:lnTo>
                      <a:pt x="2534" y="1660"/>
                    </a:lnTo>
                    <a:lnTo>
                      <a:pt x="2534" y="1653"/>
                    </a:lnTo>
                    <a:lnTo>
                      <a:pt x="2536" y="1646"/>
                    </a:lnTo>
                    <a:lnTo>
                      <a:pt x="2538" y="1639"/>
                    </a:lnTo>
                    <a:lnTo>
                      <a:pt x="2540" y="1632"/>
                    </a:lnTo>
                    <a:lnTo>
                      <a:pt x="2541" y="1624"/>
                    </a:lnTo>
                    <a:lnTo>
                      <a:pt x="2542" y="1623"/>
                    </a:lnTo>
                    <a:lnTo>
                      <a:pt x="2544" y="1622"/>
                    </a:lnTo>
                    <a:lnTo>
                      <a:pt x="2548" y="1626"/>
                    </a:lnTo>
                    <a:lnTo>
                      <a:pt x="2551" y="1628"/>
                    </a:lnTo>
                    <a:lnTo>
                      <a:pt x="2552" y="1632"/>
                    </a:lnTo>
                    <a:lnTo>
                      <a:pt x="2554" y="1634"/>
                    </a:lnTo>
                    <a:lnTo>
                      <a:pt x="2560" y="1631"/>
                    </a:lnTo>
                    <a:lnTo>
                      <a:pt x="2561" y="1629"/>
                    </a:lnTo>
                    <a:lnTo>
                      <a:pt x="2563" y="1624"/>
                    </a:lnTo>
                    <a:lnTo>
                      <a:pt x="2565" y="1610"/>
                    </a:lnTo>
                    <a:lnTo>
                      <a:pt x="2570" y="1605"/>
                    </a:lnTo>
                    <a:lnTo>
                      <a:pt x="2574" y="1600"/>
                    </a:lnTo>
                    <a:lnTo>
                      <a:pt x="2575" y="1584"/>
                    </a:lnTo>
                    <a:lnTo>
                      <a:pt x="2582" y="1578"/>
                    </a:lnTo>
                    <a:lnTo>
                      <a:pt x="2584" y="1574"/>
                    </a:lnTo>
                    <a:lnTo>
                      <a:pt x="2578" y="1558"/>
                    </a:lnTo>
                    <a:lnTo>
                      <a:pt x="2580" y="1555"/>
                    </a:lnTo>
                    <a:lnTo>
                      <a:pt x="2584" y="1551"/>
                    </a:lnTo>
                    <a:lnTo>
                      <a:pt x="2585" y="1547"/>
                    </a:lnTo>
                    <a:lnTo>
                      <a:pt x="2586" y="1543"/>
                    </a:lnTo>
                    <a:lnTo>
                      <a:pt x="2586" y="1539"/>
                    </a:lnTo>
                    <a:lnTo>
                      <a:pt x="2591" y="1530"/>
                    </a:lnTo>
                    <a:lnTo>
                      <a:pt x="2594" y="1527"/>
                    </a:lnTo>
                    <a:lnTo>
                      <a:pt x="2595" y="1521"/>
                    </a:lnTo>
                    <a:lnTo>
                      <a:pt x="2599" y="1517"/>
                    </a:lnTo>
                    <a:lnTo>
                      <a:pt x="2599" y="1512"/>
                    </a:lnTo>
                    <a:lnTo>
                      <a:pt x="2598" y="1508"/>
                    </a:lnTo>
                    <a:lnTo>
                      <a:pt x="2598" y="1502"/>
                    </a:lnTo>
                    <a:lnTo>
                      <a:pt x="2594" y="1495"/>
                    </a:lnTo>
                    <a:lnTo>
                      <a:pt x="2594" y="1490"/>
                    </a:lnTo>
                    <a:lnTo>
                      <a:pt x="2596" y="1489"/>
                    </a:lnTo>
                    <a:lnTo>
                      <a:pt x="2608" y="1490"/>
                    </a:lnTo>
                    <a:lnTo>
                      <a:pt x="2616" y="1484"/>
                    </a:lnTo>
                    <a:lnTo>
                      <a:pt x="2622" y="1475"/>
                    </a:lnTo>
                    <a:lnTo>
                      <a:pt x="2620" y="1472"/>
                    </a:lnTo>
                    <a:lnTo>
                      <a:pt x="2620" y="1457"/>
                    </a:lnTo>
                    <a:lnTo>
                      <a:pt x="2623" y="1454"/>
                    </a:lnTo>
                    <a:lnTo>
                      <a:pt x="2625" y="1452"/>
                    </a:lnTo>
                    <a:lnTo>
                      <a:pt x="2629" y="1444"/>
                    </a:lnTo>
                    <a:lnTo>
                      <a:pt x="2629" y="1438"/>
                    </a:lnTo>
                    <a:lnTo>
                      <a:pt x="2631" y="1435"/>
                    </a:lnTo>
                    <a:lnTo>
                      <a:pt x="2631" y="1433"/>
                    </a:lnTo>
                    <a:lnTo>
                      <a:pt x="2632" y="1427"/>
                    </a:lnTo>
                    <a:lnTo>
                      <a:pt x="2631" y="1419"/>
                    </a:lnTo>
                    <a:lnTo>
                      <a:pt x="2634" y="1415"/>
                    </a:lnTo>
                    <a:lnTo>
                      <a:pt x="2636" y="1413"/>
                    </a:lnTo>
                    <a:lnTo>
                      <a:pt x="2640" y="1411"/>
                    </a:lnTo>
                    <a:lnTo>
                      <a:pt x="2643" y="1407"/>
                    </a:lnTo>
                    <a:lnTo>
                      <a:pt x="2645" y="1404"/>
                    </a:lnTo>
                    <a:lnTo>
                      <a:pt x="2647" y="1398"/>
                    </a:lnTo>
                    <a:lnTo>
                      <a:pt x="2648" y="1397"/>
                    </a:lnTo>
                    <a:lnTo>
                      <a:pt x="2648" y="1395"/>
                    </a:lnTo>
                    <a:lnTo>
                      <a:pt x="2652" y="1394"/>
                    </a:lnTo>
                    <a:lnTo>
                      <a:pt x="2652" y="1393"/>
                    </a:lnTo>
                    <a:lnTo>
                      <a:pt x="2662" y="1388"/>
                    </a:lnTo>
                    <a:lnTo>
                      <a:pt x="2670" y="1388"/>
                    </a:lnTo>
                    <a:lnTo>
                      <a:pt x="2675" y="1386"/>
                    </a:lnTo>
                    <a:lnTo>
                      <a:pt x="2675" y="1385"/>
                    </a:lnTo>
                    <a:lnTo>
                      <a:pt x="2675" y="1381"/>
                    </a:lnTo>
                    <a:lnTo>
                      <a:pt x="2676" y="1379"/>
                    </a:lnTo>
                    <a:lnTo>
                      <a:pt x="2677" y="1379"/>
                    </a:lnTo>
                    <a:lnTo>
                      <a:pt x="2678" y="1379"/>
                    </a:lnTo>
                    <a:lnTo>
                      <a:pt x="2678" y="1377"/>
                    </a:lnTo>
                    <a:lnTo>
                      <a:pt x="2684" y="1374"/>
                    </a:lnTo>
                    <a:lnTo>
                      <a:pt x="2684" y="1373"/>
                    </a:lnTo>
                    <a:lnTo>
                      <a:pt x="2685" y="1371"/>
                    </a:lnTo>
                    <a:lnTo>
                      <a:pt x="2683" y="1366"/>
                    </a:lnTo>
                    <a:lnTo>
                      <a:pt x="2678" y="1362"/>
                    </a:lnTo>
                    <a:lnTo>
                      <a:pt x="2677" y="1360"/>
                    </a:lnTo>
                    <a:lnTo>
                      <a:pt x="2677" y="1359"/>
                    </a:lnTo>
                    <a:lnTo>
                      <a:pt x="2679" y="1357"/>
                    </a:lnTo>
                    <a:lnTo>
                      <a:pt x="2679" y="1354"/>
                    </a:lnTo>
                    <a:lnTo>
                      <a:pt x="2679" y="1346"/>
                    </a:lnTo>
                    <a:lnTo>
                      <a:pt x="2678" y="1345"/>
                    </a:lnTo>
                    <a:lnTo>
                      <a:pt x="2676" y="1344"/>
                    </a:lnTo>
                    <a:lnTo>
                      <a:pt x="2671" y="1342"/>
                    </a:lnTo>
                    <a:lnTo>
                      <a:pt x="2670" y="1341"/>
                    </a:lnTo>
                    <a:lnTo>
                      <a:pt x="2668" y="1339"/>
                    </a:lnTo>
                    <a:lnTo>
                      <a:pt x="2666" y="1338"/>
                    </a:lnTo>
                    <a:lnTo>
                      <a:pt x="2667" y="1333"/>
                    </a:lnTo>
                    <a:lnTo>
                      <a:pt x="2668" y="1332"/>
                    </a:lnTo>
                    <a:lnTo>
                      <a:pt x="2670" y="1330"/>
                    </a:lnTo>
                    <a:lnTo>
                      <a:pt x="2670" y="1329"/>
                    </a:lnTo>
                    <a:lnTo>
                      <a:pt x="2670" y="1325"/>
                    </a:lnTo>
                    <a:lnTo>
                      <a:pt x="2668" y="1323"/>
                    </a:lnTo>
                    <a:lnTo>
                      <a:pt x="2661" y="1312"/>
                    </a:lnTo>
                    <a:lnTo>
                      <a:pt x="2658" y="1308"/>
                    </a:lnTo>
                    <a:lnTo>
                      <a:pt x="2655" y="1305"/>
                    </a:lnTo>
                    <a:lnTo>
                      <a:pt x="2651" y="1304"/>
                    </a:lnTo>
                    <a:lnTo>
                      <a:pt x="2648" y="1304"/>
                    </a:lnTo>
                    <a:lnTo>
                      <a:pt x="2647" y="1299"/>
                    </a:lnTo>
                    <a:lnTo>
                      <a:pt x="2650" y="1293"/>
                    </a:lnTo>
                    <a:lnTo>
                      <a:pt x="2646" y="1291"/>
                    </a:lnTo>
                    <a:lnTo>
                      <a:pt x="2648" y="1284"/>
                    </a:lnTo>
                    <a:lnTo>
                      <a:pt x="2644" y="1277"/>
                    </a:lnTo>
                    <a:lnTo>
                      <a:pt x="2642" y="1273"/>
                    </a:lnTo>
                    <a:lnTo>
                      <a:pt x="2639" y="1273"/>
                    </a:lnTo>
                    <a:lnTo>
                      <a:pt x="2634" y="1274"/>
                    </a:lnTo>
                    <a:lnTo>
                      <a:pt x="2621" y="1274"/>
                    </a:lnTo>
                    <a:lnTo>
                      <a:pt x="2616" y="1277"/>
                    </a:lnTo>
                    <a:lnTo>
                      <a:pt x="2609" y="1268"/>
                    </a:lnTo>
                    <a:lnTo>
                      <a:pt x="2605" y="1266"/>
                    </a:lnTo>
                    <a:lnTo>
                      <a:pt x="2605" y="1261"/>
                    </a:lnTo>
                    <a:lnTo>
                      <a:pt x="2606" y="1258"/>
                    </a:lnTo>
                    <a:lnTo>
                      <a:pt x="2609" y="1248"/>
                    </a:lnTo>
                    <a:lnTo>
                      <a:pt x="2603" y="1238"/>
                    </a:lnTo>
                    <a:lnTo>
                      <a:pt x="2599" y="1224"/>
                    </a:lnTo>
                    <a:lnTo>
                      <a:pt x="2595" y="1221"/>
                    </a:lnTo>
                    <a:lnTo>
                      <a:pt x="2592" y="1220"/>
                    </a:lnTo>
                    <a:lnTo>
                      <a:pt x="2588" y="1220"/>
                    </a:lnTo>
                    <a:lnTo>
                      <a:pt x="2586" y="1228"/>
                    </a:lnTo>
                    <a:lnTo>
                      <a:pt x="2578" y="1245"/>
                    </a:lnTo>
                    <a:lnTo>
                      <a:pt x="2574" y="1247"/>
                    </a:lnTo>
                    <a:lnTo>
                      <a:pt x="2575" y="1252"/>
                    </a:lnTo>
                    <a:lnTo>
                      <a:pt x="2574" y="1255"/>
                    </a:lnTo>
                    <a:lnTo>
                      <a:pt x="2574" y="1257"/>
                    </a:lnTo>
                    <a:lnTo>
                      <a:pt x="2571" y="1259"/>
                    </a:lnTo>
                    <a:lnTo>
                      <a:pt x="2569" y="1261"/>
                    </a:lnTo>
                    <a:lnTo>
                      <a:pt x="2564" y="1261"/>
                    </a:lnTo>
                    <a:lnTo>
                      <a:pt x="2560" y="1263"/>
                    </a:lnTo>
                    <a:lnTo>
                      <a:pt x="2558" y="1263"/>
                    </a:lnTo>
                    <a:lnTo>
                      <a:pt x="2549" y="1260"/>
                    </a:lnTo>
                    <a:lnTo>
                      <a:pt x="2547" y="1258"/>
                    </a:lnTo>
                    <a:lnTo>
                      <a:pt x="2544" y="1258"/>
                    </a:lnTo>
                    <a:lnTo>
                      <a:pt x="2542" y="1258"/>
                    </a:lnTo>
                    <a:lnTo>
                      <a:pt x="2539" y="1260"/>
                    </a:lnTo>
                    <a:lnTo>
                      <a:pt x="2531" y="1256"/>
                    </a:lnTo>
                    <a:lnTo>
                      <a:pt x="2529" y="1256"/>
                    </a:lnTo>
                    <a:lnTo>
                      <a:pt x="2526" y="1257"/>
                    </a:lnTo>
                    <a:lnTo>
                      <a:pt x="2525" y="1258"/>
                    </a:lnTo>
                    <a:lnTo>
                      <a:pt x="2518" y="1256"/>
                    </a:lnTo>
                    <a:lnTo>
                      <a:pt x="2515" y="1253"/>
                    </a:lnTo>
                    <a:lnTo>
                      <a:pt x="2511" y="1250"/>
                    </a:lnTo>
                    <a:lnTo>
                      <a:pt x="2507" y="1249"/>
                    </a:lnTo>
                    <a:lnTo>
                      <a:pt x="2499" y="1246"/>
                    </a:lnTo>
                    <a:lnTo>
                      <a:pt x="2491" y="1247"/>
                    </a:lnTo>
                    <a:lnTo>
                      <a:pt x="2488" y="1247"/>
                    </a:lnTo>
                    <a:lnTo>
                      <a:pt x="2487" y="1248"/>
                    </a:lnTo>
                    <a:lnTo>
                      <a:pt x="2486" y="1251"/>
                    </a:lnTo>
                    <a:lnTo>
                      <a:pt x="2480" y="1260"/>
                    </a:lnTo>
                    <a:lnTo>
                      <a:pt x="2478" y="1261"/>
                    </a:lnTo>
                    <a:lnTo>
                      <a:pt x="2477" y="1265"/>
                    </a:lnTo>
                    <a:lnTo>
                      <a:pt x="2468" y="1273"/>
                    </a:lnTo>
                    <a:lnTo>
                      <a:pt x="2467" y="1276"/>
                    </a:lnTo>
                    <a:lnTo>
                      <a:pt x="2466" y="1284"/>
                    </a:lnTo>
                    <a:lnTo>
                      <a:pt x="2459" y="1289"/>
                    </a:lnTo>
                    <a:lnTo>
                      <a:pt x="2453" y="1290"/>
                    </a:lnTo>
                    <a:lnTo>
                      <a:pt x="2444" y="1293"/>
                    </a:lnTo>
                    <a:lnTo>
                      <a:pt x="2432" y="1292"/>
                    </a:lnTo>
                    <a:lnTo>
                      <a:pt x="2427" y="1290"/>
                    </a:lnTo>
                    <a:lnTo>
                      <a:pt x="2416" y="1290"/>
                    </a:lnTo>
                    <a:lnTo>
                      <a:pt x="2405" y="1293"/>
                    </a:lnTo>
                    <a:lnTo>
                      <a:pt x="2395" y="1289"/>
                    </a:lnTo>
                    <a:lnTo>
                      <a:pt x="2385" y="1288"/>
                    </a:lnTo>
                    <a:lnTo>
                      <a:pt x="2378" y="1288"/>
                    </a:lnTo>
                    <a:lnTo>
                      <a:pt x="2377" y="1287"/>
                    </a:lnTo>
                    <a:lnTo>
                      <a:pt x="2376" y="1284"/>
                    </a:lnTo>
                    <a:lnTo>
                      <a:pt x="2375" y="1282"/>
                    </a:lnTo>
                    <a:lnTo>
                      <a:pt x="2376" y="1279"/>
                    </a:lnTo>
                    <a:lnTo>
                      <a:pt x="2376" y="1277"/>
                    </a:lnTo>
                    <a:lnTo>
                      <a:pt x="2372" y="1272"/>
                    </a:lnTo>
                    <a:lnTo>
                      <a:pt x="2363" y="1267"/>
                    </a:lnTo>
                    <a:lnTo>
                      <a:pt x="2360" y="1262"/>
                    </a:lnTo>
                    <a:lnTo>
                      <a:pt x="2361" y="1259"/>
                    </a:lnTo>
                    <a:lnTo>
                      <a:pt x="2361" y="1256"/>
                    </a:lnTo>
                    <a:lnTo>
                      <a:pt x="2358" y="1251"/>
                    </a:lnTo>
                    <a:lnTo>
                      <a:pt x="2354" y="1248"/>
                    </a:lnTo>
                    <a:lnTo>
                      <a:pt x="2354" y="1246"/>
                    </a:lnTo>
                    <a:lnTo>
                      <a:pt x="2355" y="1243"/>
                    </a:lnTo>
                    <a:lnTo>
                      <a:pt x="2360" y="1236"/>
                    </a:lnTo>
                    <a:lnTo>
                      <a:pt x="2361" y="1220"/>
                    </a:lnTo>
                    <a:lnTo>
                      <a:pt x="2361" y="1217"/>
                    </a:lnTo>
                    <a:lnTo>
                      <a:pt x="2363" y="1215"/>
                    </a:lnTo>
                    <a:lnTo>
                      <a:pt x="2364" y="1203"/>
                    </a:lnTo>
                    <a:lnTo>
                      <a:pt x="2364" y="1201"/>
                    </a:lnTo>
                    <a:lnTo>
                      <a:pt x="2362" y="1199"/>
                    </a:lnTo>
                    <a:lnTo>
                      <a:pt x="2360" y="1199"/>
                    </a:lnTo>
                    <a:lnTo>
                      <a:pt x="2358" y="1201"/>
                    </a:lnTo>
                    <a:lnTo>
                      <a:pt x="2355" y="1203"/>
                    </a:lnTo>
                    <a:lnTo>
                      <a:pt x="2353" y="1200"/>
                    </a:lnTo>
                    <a:lnTo>
                      <a:pt x="2351" y="1198"/>
                    </a:lnTo>
                    <a:lnTo>
                      <a:pt x="2349" y="1191"/>
                    </a:lnTo>
                    <a:lnTo>
                      <a:pt x="2346" y="1181"/>
                    </a:lnTo>
                    <a:lnTo>
                      <a:pt x="2345" y="1176"/>
                    </a:lnTo>
                    <a:lnTo>
                      <a:pt x="2344" y="1175"/>
                    </a:lnTo>
                    <a:lnTo>
                      <a:pt x="2343" y="1167"/>
                    </a:lnTo>
                    <a:lnTo>
                      <a:pt x="2343" y="1162"/>
                    </a:lnTo>
                    <a:lnTo>
                      <a:pt x="2345" y="1158"/>
                    </a:lnTo>
                    <a:lnTo>
                      <a:pt x="2349" y="1155"/>
                    </a:lnTo>
                    <a:lnTo>
                      <a:pt x="2350" y="1154"/>
                    </a:lnTo>
                    <a:lnTo>
                      <a:pt x="2350" y="1149"/>
                    </a:lnTo>
                    <a:lnTo>
                      <a:pt x="2352" y="1148"/>
                    </a:lnTo>
                    <a:lnTo>
                      <a:pt x="2360" y="1147"/>
                    </a:lnTo>
                    <a:lnTo>
                      <a:pt x="2365" y="1145"/>
                    </a:lnTo>
                    <a:lnTo>
                      <a:pt x="2371" y="1143"/>
                    </a:lnTo>
                    <a:lnTo>
                      <a:pt x="2372" y="1142"/>
                    </a:lnTo>
                    <a:lnTo>
                      <a:pt x="2372" y="1141"/>
                    </a:lnTo>
                    <a:lnTo>
                      <a:pt x="2371" y="1137"/>
                    </a:lnTo>
                    <a:lnTo>
                      <a:pt x="2367" y="1135"/>
                    </a:lnTo>
                    <a:lnTo>
                      <a:pt x="2366" y="1133"/>
                    </a:lnTo>
                    <a:lnTo>
                      <a:pt x="2367" y="1128"/>
                    </a:lnTo>
                    <a:lnTo>
                      <a:pt x="2367" y="1127"/>
                    </a:lnTo>
                    <a:lnTo>
                      <a:pt x="2367" y="1124"/>
                    </a:lnTo>
                    <a:lnTo>
                      <a:pt x="2374" y="1114"/>
                    </a:lnTo>
                    <a:lnTo>
                      <a:pt x="2374" y="1112"/>
                    </a:lnTo>
                    <a:lnTo>
                      <a:pt x="2373" y="1110"/>
                    </a:lnTo>
                    <a:lnTo>
                      <a:pt x="2371" y="1106"/>
                    </a:lnTo>
                    <a:lnTo>
                      <a:pt x="2370" y="1105"/>
                    </a:lnTo>
                    <a:lnTo>
                      <a:pt x="2364" y="1102"/>
                    </a:lnTo>
                    <a:lnTo>
                      <a:pt x="2365" y="1101"/>
                    </a:lnTo>
                    <a:lnTo>
                      <a:pt x="2365" y="1100"/>
                    </a:lnTo>
                    <a:lnTo>
                      <a:pt x="2360" y="1088"/>
                    </a:lnTo>
                    <a:lnTo>
                      <a:pt x="2358" y="1082"/>
                    </a:lnTo>
                    <a:lnTo>
                      <a:pt x="2356" y="1076"/>
                    </a:lnTo>
                    <a:lnTo>
                      <a:pt x="2354" y="1072"/>
                    </a:lnTo>
                    <a:lnTo>
                      <a:pt x="2349" y="1065"/>
                    </a:lnTo>
                    <a:lnTo>
                      <a:pt x="2344" y="1064"/>
                    </a:lnTo>
                    <a:lnTo>
                      <a:pt x="2339" y="1064"/>
                    </a:lnTo>
                    <a:lnTo>
                      <a:pt x="2337" y="1065"/>
                    </a:lnTo>
                    <a:lnTo>
                      <a:pt x="2334" y="1070"/>
                    </a:lnTo>
                    <a:lnTo>
                      <a:pt x="2331" y="1072"/>
                    </a:lnTo>
                    <a:lnTo>
                      <a:pt x="2330" y="1074"/>
                    </a:lnTo>
                    <a:lnTo>
                      <a:pt x="2326" y="1076"/>
                    </a:lnTo>
                    <a:lnTo>
                      <a:pt x="2318" y="1080"/>
                    </a:lnTo>
                    <a:lnTo>
                      <a:pt x="2316" y="1069"/>
                    </a:lnTo>
                    <a:lnTo>
                      <a:pt x="2310" y="1060"/>
                    </a:lnTo>
                    <a:lnTo>
                      <a:pt x="2310" y="1052"/>
                    </a:lnTo>
                    <a:lnTo>
                      <a:pt x="2313" y="1049"/>
                    </a:lnTo>
                    <a:lnTo>
                      <a:pt x="2318" y="1048"/>
                    </a:lnTo>
                    <a:lnTo>
                      <a:pt x="2321" y="1049"/>
                    </a:lnTo>
                    <a:lnTo>
                      <a:pt x="2325" y="1053"/>
                    </a:lnTo>
                    <a:lnTo>
                      <a:pt x="2329" y="1053"/>
                    </a:lnTo>
                    <a:lnTo>
                      <a:pt x="2332" y="1049"/>
                    </a:lnTo>
                    <a:lnTo>
                      <a:pt x="2330" y="1043"/>
                    </a:lnTo>
                    <a:lnTo>
                      <a:pt x="2323" y="1042"/>
                    </a:lnTo>
                    <a:lnTo>
                      <a:pt x="2321" y="1040"/>
                    </a:lnTo>
                    <a:lnTo>
                      <a:pt x="2321" y="1033"/>
                    </a:lnTo>
                    <a:lnTo>
                      <a:pt x="2323" y="1033"/>
                    </a:lnTo>
                    <a:lnTo>
                      <a:pt x="2332" y="1030"/>
                    </a:lnTo>
                    <a:lnTo>
                      <a:pt x="2336" y="1030"/>
                    </a:lnTo>
                    <a:lnTo>
                      <a:pt x="2340" y="1028"/>
                    </a:lnTo>
                    <a:lnTo>
                      <a:pt x="2347" y="1028"/>
                    </a:lnTo>
                    <a:lnTo>
                      <a:pt x="2350" y="1022"/>
                    </a:lnTo>
                    <a:lnTo>
                      <a:pt x="2350" y="1017"/>
                    </a:lnTo>
                    <a:lnTo>
                      <a:pt x="2354" y="1013"/>
                    </a:lnTo>
                    <a:lnTo>
                      <a:pt x="2358" y="1010"/>
                    </a:lnTo>
                    <a:lnTo>
                      <a:pt x="2361" y="1002"/>
                    </a:lnTo>
                    <a:lnTo>
                      <a:pt x="2365" y="997"/>
                    </a:lnTo>
                    <a:lnTo>
                      <a:pt x="2370" y="991"/>
                    </a:lnTo>
                    <a:lnTo>
                      <a:pt x="2376" y="987"/>
                    </a:lnTo>
                    <a:lnTo>
                      <a:pt x="2382" y="983"/>
                    </a:lnTo>
                    <a:lnTo>
                      <a:pt x="2388" y="979"/>
                    </a:lnTo>
                    <a:lnTo>
                      <a:pt x="2394" y="974"/>
                    </a:lnTo>
                    <a:lnTo>
                      <a:pt x="2399" y="970"/>
                    </a:lnTo>
                    <a:lnTo>
                      <a:pt x="2403" y="965"/>
                    </a:lnTo>
                    <a:lnTo>
                      <a:pt x="2408" y="960"/>
                    </a:lnTo>
                    <a:lnTo>
                      <a:pt x="2414" y="951"/>
                    </a:lnTo>
                    <a:lnTo>
                      <a:pt x="2415" y="943"/>
                    </a:lnTo>
                    <a:lnTo>
                      <a:pt x="2422" y="937"/>
                    </a:lnTo>
                    <a:lnTo>
                      <a:pt x="2423" y="931"/>
                    </a:lnTo>
                    <a:lnTo>
                      <a:pt x="2424" y="928"/>
                    </a:lnTo>
                    <a:lnTo>
                      <a:pt x="2425" y="920"/>
                    </a:lnTo>
                    <a:lnTo>
                      <a:pt x="2428" y="918"/>
                    </a:lnTo>
                    <a:lnTo>
                      <a:pt x="2429" y="914"/>
                    </a:lnTo>
                    <a:lnTo>
                      <a:pt x="2437" y="901"/>
                    </a:lnTo>
                    <a:lnTo>
                      <a:pt x="2440" y="901"/>
                    </a:lnTo>
                    <a:lnTo>
                      <a:pt x="2448" y="908"/>
                    </a:lnTo>
                    <a:lnTo>
                      <a:pt x="2456" y="908"/>
                    </a:lnTo>
                    <a:lnTo>
                      <a:pt x="2460" y="907"/>
                    </a:lnTo>
                    <a:lnTo>
                      <a:pt x="2463" y="912"/>
                    </a:lnTo>
                    <a:lnTo>
                      <a:pt x="2463" y="925"/>
                    </a:lnTo>
                    <a:lnTo>
                      <a:pt x="2468" y="935"/>
                    </a:lnTo>
                    <a:lnTo>
                      <a:pt x="2471" y="940"/>
                    </a:lnTo>
                    <a:lnTo>
                      <a:pt x="2477" y="943"/>
                    </a:lnTo>
                    <a:lnTo>
                      <a:pt x="2486" y="949"/>
                    </a:lnTo>
                    <a:lnTo>
                      <a:pt x="2487" y="950"/>
                    </a:lnTo>
                    <a:lnTo>
                      <a:pt x="2490" y="953"/>
                    </a:lnTo>
                    <a:lnTo>
                      <a:pt x="2491" y="953"/>
                    </a:lnTo>
                    <a:lnTo>
                      <a:pt x="2494" y="953"/>
                    </a:lnTo>
                    <a:lnTo>
                      <a:pt x="2498" y="952"/>
                    </a:lnTo>
                    <a:lnTo>
                      <a:pt x="2500" y="952"/>
                    </a:lnTo>
                    <a:lnTo>
                      <a:pt x="2501" y="957"/>
                    </a:lnTo>
                    <a:lnTo>
                      <a:pt x="2502" y="957"/>
                    </a:lnTo>
                    <a:lnTo>
                      <a:pt x="2506" y="959"/>
                    </a:lnTo>
                    <a:lnTo>
                      <a:pt x="2506" y="960"/>
                    </a:lnTo>
                    <a:lnTo>
                      <a:pt x="2503" y="963"/>
                    </a:lnTo>
                    <a:lnTo>
                      <a:pt x="2505" y="966"/>
                    </a:lnTo>
                    <a:lnTo>
                      <a:pt x="2515" y="979"/>
                    </a:lnTo>
                    <a:lnTo>
                      <a:pt x="2526" y="974"/>
                    </a:lnTo>
                    <a:lnTo>
                      <a:pt x="2531" y="974"/>
                    </a:lnTo>
                    <a:lnTo>
                      <a:pt x="2534" y="972"/>
                    </a:lnTo>
                    <a:lnTo>
                      <a:pt x="2538" y="969"/>
                    </a:lnTo>
                    <a:lnTo>
                      <a:pt x="2546" y="968"/>
                    </a:lnTo>
                    <a:lnTo>
                      <a:pt x="2548" y="967"/>
                    </a:lnTo>
                    <a:lnTo>
                      <a:pt x="2549" y="962"/>
                    </a:lnTo>
                    <a:lnTo>
                      <a:pt x="2544" y="959"/>
                    </a:lnTo>
                    <a:lnTo>
                      <a:pt x="2543" y="956"/>
                    </a:lnTo>
                    <a:lnTo>
                      <a:pt x="2549" y="949"/>
                    </a:lnTo>
                    <a:lnTo>
                      <a:pt x="2552" y="946"/>
                    </a:lnTo>
                    <a:lnTo>
                      <a:pt x="2554" y="941"/>
                    </a:lnTo>
                    <a:lnTo>
                      <a:pt x="2565" y="940"/>
                    </a:lnTo>
                    <a:lnTo>
                      <a:pt x="2567" y="938"/>
                    </a:lnTo>
                    <a:lnTo>
                      <a:pt x="2568" y="928"/>
                    </a:lnTo>
                    <a:lnTo>
                      <a:pt x="2575" y="921"/>
                    </a:lnTo>
                    <a:lnTo>
                      <a:pt x="2581" y="909"/>
                    </a:lnTo>
                    <a:lnTo>
                      <a:pt x="2582" y="904"/>
                    </a:lnTo>
                    <a:lnTo>
                      <a:pt x="2583" y="901"/>
                    </a:lnTo>
                    <a:lnTo>
                      <a:pt x="2588" y="898"/>
                    </a:lnTo>
                    <a:lnTo>
                      <a:pt x="2591" y="900"/>
                    </a:lnTo>
                    <a:lnTo>
                      <a:pt x="2598" y="901"/>
                    </a:lnTo>
                    <a:lnTo>
                      <a:pt x="2606" y="911"/>
                    </a:lnTo>
                    <a:lnTo>
                      <a:pt x="2611" y="915"/>
                    </a:lnTo>
                    <a:lnTo>
                      <a:pt x="2614" y="915"/>
                    </a:lnTo>
                    <a:lnTo>
                      <a:pt x="2620" y="919"/>
                    </a:lnTo>
                    <a:lnTo>
                      <a:pt x="2632" y="922"/>
                    </a:lnTo>
                    <a:lnTo>
                      <a:pt x="2635" y="929"/>
                    </a:lnTo>
                    <a:lnTo>
                      <a:pt x="2641" y="930"/>
                    </a:lnTo>
                    <a:lnTo>
                      <a:pt x="2641" y="940"/>
                    </a:lnTo>
                    <a:lnTo>
                      <a:pt x="2644" y="947"/>
                    </a:lnTo>
                    <a:lnTo>
                      <a:pt x="2647" y="955"/>
                    </a:lnTo>
                    <a:lnTo>
                      <a:pt x="2650" y="958"/>
                    </a:lnTo>
                    <a:lnTo>
                      <a:pt x="2653" y="960"/>
                    </a:lnTo>
                    <a:lnTo>
                      <a:pt x="2657" y="960"/>
                    </a:lnTo>
                    <a:lnTo>
                      <a:pt x="2662" y="960"/>
                    </a:lnTo>
                    <a:lnTo>
                      <a:pt x="2676" y="969"/>
                    </a:lnTo>
                    <a:lnTo>
                      <a:pt x="2688" y="963"/>
                    </a:lnTo>
                    <a:lnTo>
                      <a:pt x="2695" y="963"/>
                    </a:lnTo>
                    <a:lnTo>
                      <a:pt x="2698" y="966"/>
                    </a:lnTo>
                    <a:lnTo>
                      <a:pt x="2699" y="966"/>
                    </a:lnTo>
                    <a:lnTo>
                      <a:pt x="2707" y="960"/>
                    </a:lnTo>
                    <a:lnTo>
                      <a:pt x="2716" y="960"/>
                    </a:lnTo>
                    <a:lnTo>
                      <a:pt x="2719" y="958"/>
                    </a:lnTo>
                    <a:lnTo>
                      <a:pt x="2720" y="958"/>
                    </a:lnTo>
                    <a:lnTo>
                      <a:pt x="2728" y="962"/>
                    </a:lnTo>
                    <a:lnTo>
                      <a:pt x="2728" y="965"/>
                    </a:lnTo>
                    <a:lnTo>
                      <a:pt x="2724" y="967"/>
                    </a:lnTo>
                    <a:lnTo>
                      <a:pt x="2724" y="968"/>
                    </a:lnTo>
                    <a:lnTo>
                      <a:pt x="2733" y="971"/>
                    </a:lnTo>
                    <a:lnTo>
                      <a:pt x="2737" y="968"/>
                    </a:lnTo>
                    <a:lnTo>
                      <a:pt x="2744" y="959"/>
                    </a:lnTo>
                    <a:lnTo>
                      <a:pt x="2749" y="956"/>
                    </a:lnTo>
                    <a:lnTo>
                      <a:pt x="2753" y="958"/>
                    </a:lnTo>
                    <a:lnTo>
                      <a:pt x="2757" y="958"/>
                    </a:lnTo>
                    <a:lnTo>
                      <a:pt x="2761" y="962"/>
                    </a:lnTo>
                    <a:lnTo>
                      <a:pt x="2762" y="978"/>
                    </a:lnTo>
                    <a:lnTo>
                      <a:pt x="2765" y="982"/>
                    </a:lnTo>
                    <a:lnTo>
                      <a:pt x="2767" y="981"/>
                    </a:lnTo>
                    <a:lnTo>
                      <a:pt x="2772" y="980"/>
                    </a:lnTo>
                    <a:lnTo>
                      <a:pt x="2776" y="978"/>
                    </a:lnTo>
                    <a:lnTo>
                      <a:pt x="2785" y="968"/>
                    </a:lnTo>
                    <a:lnTo>
                      <a:pt x="2790" y="965"/>
                    </a:lnTo>
                    <a:lnTo>
                      <a:pt x="2797" y="958"/>
                    </a:lnTo>
                    <a:lnTo>
                      <a:pt x="2807" y="955"/>
                    </a:lnTo>
                    <a:lnTo>
                      <a:pt x="2824" y="941"/>
                    </a:lnTo>
                    <a:lnTo>
                      <a:pt x="2829" y="938"/>
                    </a:lnTo>
                    <a:lnTo>
                      <a:pt x="2840" y="934"/>
                    </a:lnTo>
                    <a:lnTo>
                      <a:pt x="2863" y="935"/>
                    </a:lnTo>
                    <a:lnTo>
                      <a:pt x="2869" y="938"/>
                    </a:lnTo>
                    <a:lnTo>
                      <a:pt x="2873" y="939"/>
                    </a:lnTo>
                    <a:lnTo>
                      <a:pt x="2875" y="939"/>
                    </a:lnTo>
                    <a:lnTo>
                      <a:pt x="2880" y="943"/>
                    </a:lnTo>
                    <a:lnTo>
                      <a:pt x="2880" y="951"/>
                    </a:lnTo>
                    <a:lnTo>
                      <a:pt x="2882" y="952"/>
                    </a:lnTo>
                    <a:lnTo>
                      <a:pt x="2884" y="951"/>
                    </a:lnTo>
                    <a:lnTo>
                      <a:pt x="2885" y="949"/>
                    </a:lnTo>
                    <a:lnTo>
                      <a:pt x="2891" y="940"/>
                    </a:lnTo>
                    <a:lnTo>
                      <a:pt x="2894" y="937"/>
                    </a:lnTo>
                    <a:lnTo>
                      <a:pt x="2899" y="931"/>
                    </a:lnTo>
                    <a:lnTo>
                      <a:pt x="2900" y="919"/>
                    </a:lnTo>
                    <a:lnTo>
                      <a:pt x="2902" y="915"/>
                    </a:lnTo>
                    <a:lnTo>
                      <a:pt x="2902" y="907"/>
                    </a:lnTo>
                    <a:lnTo>
                      <a:pt x="2905" y="900"/>
                    </a:lnTo>
                    <a:lnTo>
                      <a:pt x="2906" y="898"/>
                    </a:lnTo>
                    <a:lnTo>
                      <a:pt x="2907" y="897"/>
                    </a:lnTo>
                    <a:lnTo>
                      <a:pt x="2910" y="895"/>
                    </a:lnTo>
                    <a:lnTo>
                      <a:pt x="2910" y="887"/>
                    </a:lnTo>
                    <a:lnTo>
                      <a:pt x="2905" y="880"/>
                    </a:lnTo>
                    <a:lnTo>
                      <a:pt x="2903" y="880"/>
                    </a:lnTo>
                    <a:lnTo>
                      <a:pt x="2901" y="878"/>
                    </a:lnTo>
                    <a:lnTo>
                      <a:pt x="2906" y="876"/>
                    </a:lnTo>
                    <a:lnTo>
                      <a:pt x="2909" y="867"/>
                    </a:lnTo>
                    <a:lnTo>
                      <a:pt x="2913" y="864"/>
                    </a:lnTo>
                    <a:lnTo>
                      <a:pt x="2924" y="856"/>
                    </a:lnTo>
                    <a:lnTo>
                      <a:pt x="2927" y="852"/>
                    </a:lnTo>
                    <a:lnTo>
                      <a:pt x="2929" y="849"/>
                    </a:lnTo>
                    <a:lnTo>
                      <a:pt x="2930" y="843"/>
                    </a:lnTo>
                    <a:lnTo>
                      <a:pt x="2930" y="837"/>
                    </a:lnTo>
                    <a:lnTo>
                      <a:pt x="2927" y="824"/>
                    </a:lnTo>
                    <a:lnTo>
                      <a:pt x="2927" y="816"/>
                    </a:lnTo>
                    <a:lnTo>
                      <a:pt x="2927" y="808"/>
                    </a:lnTo>
                    <a:lnTo>
                      <a:pt x="2925" y="803"/>
                    </a:lnTo>
                    <a:lnTo>
                      <a:pt x="2926" y="791"/>
                    </a:lnTo>
                    <a:lnTo>
                      <a:pt x="2924" y="782"/>
                    </a:lnTo>
                    <a:lnTo>
                      <a:pt x="2924" y="779"/>
                    </a:lnTo>
                    <a:lnTo>
                      <a:pt x="2925" y="775"/>
                    </a:lnTo>
                    <a:lnTo>
                      <a:pt x="2932" y="772"/>
                    </a:lnTo>
                    <a:lnTo>
                      <a:pt x="2933" y="769"/>
                    </a:lnTo>
                    <a:lnTo>
                      <a:pt x="2932" y="766"/>
                    </a:lnTo>
                    <a:lnTo>
                      <a:pt x="2930" y="765"/>
                    </a:lnTo>
                    <a:lnTo>
                      <a:pt x="2921" y="766"/>
                    </a:lnTo>
                    <a:lnTo>
                      <a:pt x="2913" y="762"/>
                    </a:lnTo>
                    <a:lnTo>
                      <a:pt x="2912" y="760"/>
                    </a:lnTo>
                    <a:lnTo>
                      <a:pt x="2909" y="745"/>
                    </a:lnTo>
                    <a:lnTo>
                      <a:pt x="2909" y="738"/>
                    </a:lnTo>
                    <a:lnTo>
                      <a:pt x="2907" y="734"/>
                    </a:lnTo>
                    <a:lnTo>
                      <a:pt x="2907" y="732"/>
                    </a:lnTo>
                    <a:lnTo>
                      <a:pt x="2913" y="727"/>
                    </a:lnTo>
                    <a:lnTo>
                      <a:pt x="2919" y="723"/>
                    </a:lnTo>
                    <a:lnTo>
                      <a:pt x="2924" y="720"/>
                    </a:lnTo>
                    <a:lnTo>
                      <a:pt x="2926" y="715"/>
                    </a:lnTo>
                    <a:lnTo>
                      <a:pt x="2926" y="713"/>
                    </a:lnTo>
                    <a:lnTo>
                      <a:pt x="2925" y="707"/>
                    </a:lnTo>
                    <a:lnTo>
                      <a:pt x="2924" y="701"/>
                    </a:lnTo>
                    <a:lnTo>
                      <a:pt x="2921" y="689"/>
                    </a:lnTo>
                    <a:lnTo>
                      <a:pt x="2916" y="684"/>
                    </a:lnTo>
                    <a:lnTo>
                      <a:pt x="2910" y="684"/>
                    </a:lnTo>
                    <a:lnTo>
                      <a:pt x="2900" y="690"/>
                    </a:lnTo>
                    <a:lnTo>
                      <a:pt x="2896" y="690"/>
                    </a:lnTo>
                    <a:lnTo>
                      <a:pt x="2890" y="686"/>
                    </a:lnTo>
                    <a:lnTo>
                      <a:pt x="2889" y="682"/>
                    </a:lnTo>
                    <a:lnTo>
                      <a:pt x="2889" y="671"/>
                    </a:lnTo>
                    <a:lnTo>
                      <a:pt x="2893" y="663"/>
                    </a:lnTo>
                    <a:lnTo>
                      <a:pt x="2894" y="659"/>
                    </a:lnTo>
                    <a:lnTo>
                      <a:pt x="2888" y="659"/>
                    </a:lnTo>
                    <a:lnTo>
                      <a:pt x="2884" y="658"/>
                    </a:lnTo>
                    <a:lnTo>
                      <a:pt x="2872" y="656"/>
                    </a:lnTo>
                    <a:lnTo>
                      <a:pt x="2851" y="645"/>
                    </a:lnTo>
                    <a:lnTo>
                      <a:pt x="2845" y="645"/>
                    </a:lnTo>
                    <a:lnTo>
                      <a:pt x="2839" y="648"/>
                    </a:lnTo>
                    <a:lnTo>
                      <a:pt x="2838" y="651"/>
                    </a:lnTo>
                    <a:lnTo>
                      <a:pt x="2833" y="655"/>
                    </a:lnTo>
                    <a:lnTo>
                      <a:pt x="2827" y="656"/>
                    </a:lnTo>
                    <a:lnTo>
                      <a:pt x="2820" y="657"/>
                    </a:lnTo>
                    <a:lnTo>
                      <a:pt x="2819" y="658"/>
                    </a:lnTo>
                    <a:lnTo>
                      <a:pt x="2818" y="668"/>
                    </a:lnTo>
                    <a:lnTo>
                      <a:pt x="2813" y="678"/>
                    </a:lnTo>
                    <a:lnTo>
                      <a:pt x="2807" y="687"/>
                    </a:lnTo>
                    <a:lnTo>
                      <a:pt x="2803" y="691"/>
                    </a:lnTo>
                    <a:lnTo>
                      <a:pt x="2793" y="700"/>
                    </a:lnTo>
                    <a:lnTo>
                      <a:pt x="2796" y="707"/>
                    </a:lnTo>
                    <a:lnTo>
                      <a:pt x="2795" y="708"/>
                    </a:lnTo>
                    <a:lnTo>
                      <a:pt x="2789" y="712"/>
                    </a:lnTo>
                    <a:lnTo>
                      <a:pt x="2784" y="720"/>
                    </a:lnTo>
                    <a:lnTo>
                      <a:pt x="2778" y="723"/>
                    </a:lnTo>
                    <a:lnTo>
                      <a:pt x="2756" y="722"/>
                    </a:lnTo>
                    <a:lnTo>
                      <a:pt x="2746" y="728"/>
                    </a:lnTo>
                    <a:lnTo>
                      <a:pt x="2738" y="730"/>
                    </a:lnTo>
                    <a:lnTo>
                      <a:pt x="2737" y="725"/>
                    </a:lnTo>
                    <a:lnTo>
                      <a:pt x="2730" y="724"/>
                    </a:lnTo>
                    <a:lnTo>
                      <a:pt x="2719" y="729"/>
                    </a:lnTo>
                    <a:lnTo>
                      <a:pt x="2697" y="742"/>
                    </a:lnTo>
                    <a:lnTo>
                      <a:pt x="2685" y="742"/>
                    </a:lnTo>
                    <a:lnTo>
                      <a:pt x="2677" y="745"/>
                    </a:lnTo>
                    <a:lnTo>
                      <a:pt x="2672" y="741"/>
                    </a:lnTo>
                    <a:lnTo>
                      <a:pt x="2671" y="734"/>
                    </a:lnTo>
                    <a:lnTo>
                      <a:pt x="2666" y="729"/>
                    </a:lnTo>
                    <a:lnTo>
                      <a:pt x="2655" y="727"/>
                    </a:lnTo>
                    <a:lnTo>
                      <a:pt x="2635" y="711"/>
                    </a:lnTo>
                    <a:lnTo>
                      <a:pt x="2631" y="704"/>
                    </a:lnTo>
                    <a:lnTo>
                      <a:pt x="2626" y="703"/>
                    </a:lnTo>
                    <a:lnTo>
                      <a:pt x="2617" y="694"/>
                    </a:lnTo>
                    <a:lnTo>
                      <a:pt x="2611" y="684"/>
                    </a:lnTo>
                    <a:lnTo>
                      <a:pt x="2609" y="674"/>
                    </a:lnTo>
                    <a:lnTo>
                      <a:pt x="2603" y="670"/>
                    </a:lnTo>
                    <a:lnTo>
                      <a:pt x="2594" y="666"/>
                    </a:lnTo>
                    <a:lnTo>
                      <a:pt x="2589" y="660"/>
                    </a:lnTo>
                    <a:lnTo>
                      <a:pt x="2588" y="658"/>
                    </a:lnTo>
                    <a:lnTo>
                      <a:pt x="2588" y="657"/>
                    </a:lnTo>
                    <a:lnTo>
                      <a:pt x="2586" y="656"/>
                    </a:lnTo>
                    <a:lnTo>
                      <a:pt x="2588" y="653"/>
                    </a:lnTo>
                    <a:lnTo>
                      <a:pt x="2588" y="652"/>
                    </a:lnTo>
                    <a:lnTo>
                      <a:pt x="2591" y="651"/>
                    </a:lnTo>
                    <a:lnTo>
                      <a:pt x="2593" y="649"/>
                    </a:lnTo>
                    <a:lnTo>
                      <a:pt x="2595" y="649"/>
                    </a:lnTo>
                    <a:lnTo>
                      <a:pt x="2596" y="650"/>
                    </a:lnTo>
                    <a:lnTo>
                      <a:pt x="2601" y="651"/>
                    </a:lnTo>
                    <a:lnTo>
                      <a:pt x="2602" y="651"/>
                    </a:lnTo>
                    <a:lnTo>
                      <a:pt x="2610" y="652"/>
                    </a:lnTo>
                    <a:lnTo>
                      <a:pt x="2612" y="651"/>
                    </a:lnTo>
                    <a:lnTo>
                      <a:pt x="2613" y="651"/>
                    </a:lnTo>
                    <a:lnTo>
                      <a:pt x="2614" y="650"/>
                    </a:lnTo>
                    <a:lnTo>
                      <a:pt x="2616" y="648"/>
                    </a:lnTo>
                    <a:lnTo>
                      <a:pt x="2615" y="640"/>
                    </a:lnTo>
                    <a:lnTo>
                      <a:pt x="2616" y="636"/>
                    </a:lnTo>
                    <a:lnTo>
                      <a:pt x="2617" y="634"/>
                    </a:lnTo>
                    <a:lnTo>
                      <a:pt x="2620" y="632"/>
                    </a:lnTo>
                    <a:lnTo>
                      <a:pt x="2622" y="632"/>
                    </a:lnTo>
                    <a:lnTo>
                      <a:pt x="2626" y="631"/>
                    </a:lnTo>
                    <a:lnTo>
                      <a:pt x="2630" y="629"/>
                    </a:lnTo>
                    <a:lnTo>
                      <a:pt x="2635" y="626"/>
                    </a:lnTo>
                    <a:lnTo>
                      <a:pt x="2636" y="617"/>
                    </a:lnTo>
                    <a:lnTo>
                      <a:pt x="2642" y="605"/>
                    </a:lnTo>
                    <a:lnTo>
                      <a:pt x="2642" y="601"/>
                    </a:lnTo>
                    <a:lnTo>
                      <a:pt x="2637" y="600"/>
                    </a:lnTo>
                    <a:lnTo>
                      <a:pt x="2629" y="604"/>
                    </a:lnTo>
                    <a:lnTo>
                      <a:pt x="2625" y="601"/>
                    </a:lnTo>
                    <a:lnTo>
                      <a:pt x="2623" y="597"/>
                    </a:lnTo>
                    <a:lnTo>
                      <a:pt x="2623" y="593"/>
                    </a:lnTo>
                    <a:lnTo>
                      <a:pt x="2623" y="589"/>
                    </a:lnTo>
                    <a:lnTo>
                      <a:pt x="2625" y="586"/>
                    </a:lnTo>
                    <a:lnTo>
                      <a:pt x="2633" y="583"/>
                    </a:lnTo>
                    <a:lnTo>
                      <a:pt x="2636" y="579"/>
                    </a:lnTo>
                    <a:lnTo>
                      <a:pt x="2637" y="576"/>
                    </a:lnTo>
                    <a:lnTo>
                      <a:pt x="2640" y="570"/>
                    </a:lnTo>
                    <a:lnTo>
                      <a:pt x="2637" y="566"/>
                    </a:lnTo>
                    <a:lnTo>
                      <a:pt x="2636" y="560"/>
                    </a:lnTo>
                    <a:lnTo>
                      <a:pt x="2635" y="559"/>
                    </a:lnTo>
                    <a:lnTo>
                      <a:pt x="2629" y="558"/>
                    </a:lnTo>
                    <a:lnTo>
                      <a:pt x="2624" y="560"/>
                    </a:lnTo>
                    <a:lnTo>
                      <a:pt x="2621" y="559"/>
                    </a:lnTo>
                    <a:lnTo>
                      <a:pt x="2617" y="551"/>
                    </a:lnTo>
                    <a:lnTo>
                      <a:pt x="2617" y="545"/>
                    </a:lnTo>
                    <a:lnTo>
                      <a:pt x="2616" y="539"/>
                    </a:lnTo>
                    <a:lnTo>
                      <a:pt x="2611" y="532"/>
                    </a:lnTo>
                    <a:lnTo>
                      <a:pt x="2606" y="529"/>
                    </a:lnTo>
                    <a:lnTo>
                      <a:pt x="2592" y="538"/>
                    </a:lnTo>
                    <a:lnTo>
                      <a:pt x="2589" y="538"/>
                    </a:lnTo>
                    <a:lnTo>
                      <a:pt x="2580" y="532"/>
                    </a:lnTo>
                    <a:lnTo>
                      <a:pt x="2580" y="526"/>
                    </a:lnTo>
                    <a:lnTo>
                      <a:pt x="2578" y="516"/>
                    </a:lnTo>
                    <a:lnTo>
                      <a:pt x="2579" y="511"/>
                    </a:lnTo>
                    <a:lnTo>
                      <a:pt x="2578" y="510"/>
                    </a:lnTo>
                    <a:lnTo>
                      <a:pt x="2574" y="508"/>
                    </a:lnTo>
                    <a:lnTo>
                      <a:pt x="2572" y="504"/>
                    </a:lnTo>
                    <a:lnTo>
                      <a:pt x="2573" y="502"/>
                    </a:lnTo>
                    <a:lnTo>
                      <a:pt x="2574" y="500"/>
                    </a:lnTo>
                    <a:lnTo>
                      <a:pt x="2578" y="497"/>
                    </a:lnTo>
                    <a:lnTo>
                      <a:pt x="2578" y="496"/>
                    </a:lnTo>
                    <a:lnTo>
                      <a:pt x="2577" y="491"/>
                    </a:lnTo>
                    <a:lnTo>
                      <a:pt x="2575" y="485"/>
                    </a:lnTo>
                    <a:lnTo>
                      <a:pt x="2575" y="483"/>
                    </a:lnTo>
                    <a:lnTo>
                      <a:pt x="2579" y="480"/>
                    </a:lnTo>
                    <a:lnTo>
                      <a:pt x="2580" y="477"/>
                    </a:lnTo>
                    <a:lnTo>
                      <a:pt x="2578" y="470"/>
                    </a:lnTo>
                    <a:lnTo>
                      <a:pt x="2578" y="467"/>
                    </a:lnTo>
                    <a:lnTo>
                      <a:pt x="2580" y="464"/>
                    </a:lnTo>
                    <a:lnTo>
                      <a:pt x="2579" y="463"/>
                    </a:lnTo>
                    <a:lnTo>
                      <a:pt x="2574" y="461"/>
                    </a:lnTo>
                    <a:lnTo>
                      <a:pt x="2573" y="460"/>
                    </a:lnTo>
                    <a:lnTo>
                      <a:pt x="2572" y="455"/>
                    </a:lnTo>
                    <a:lnTo>
                      <a:pt x="2573" y="451"/>
                    </a:lnTo>
                    <a:lnTo>
                      <a:pt x="2574" y="450"/>
                    </a:lnTo>
                    <a:lnTo>
                      <a:pt x="2577" y="449"/>
                    </a:lnTo>
                    <a:lnTo>
                      <a:pt x="2580" y="449"/>
                    </a:lnTo>
                    <a:lnTo>
                      <a:pt x="2585" y="449"/>
                    </a:lnTo>
                    <a:lnTo>
                      <a:pt x="2588" y="449"/>
                    </a:lnTo>
                    <a:lnTo>
                      <a:pt x="2593" y="446"/>
                    </a:lnTo>
                    <a:lnTo>
                      <a:pt x="2599" y="445"/>
                    </a:lnTo>
                    <a:lnTo>
                      <a:pt x="2602" y="443"/>
                    </a:lnTo>
                    <a:lnTo>
                      <a:pt x="2602" y="441"/>
                    </a:lnTo>
                    <a:lnTo>
                      <a:pt x="2612" y="442"/>
                    </a:lnTo>
                    <a:lnTo>
                      <a:pt x="2613" y="441"/>
                    </a:lnTo>
                    <a:lnTo>
                      <a:pt x="2616" y="430"/>
                    </a:lnTo>
                    <a:lnTo>
                      <a:pt x="2617" y="428"/>
                    </a:lnTo>
                    <a:lnTo>
                      <a:pt x="2619" y="428"/>
                    </a:lnTo>
                    <a:lnTo>
                      <a:pt x="2622" y="425"/>
                    </a:lnTo>
                    <a:lnTo>
                      <a:pt x="2625" y="424"/>
                    </a:lnTo>
                    <a:lnTo>
                      <a:pt x="2633" y="423"/>
                    </a:lnTo>
                    <a:lnTo>
                      <a:pt x="2634" y="422"/>
                    </a:lnTo>
                    <a:lnTo>
                      <a:pt x="2635" y="419"/>
                    </a:lnTo>
                    <a:lnTo>
                      <a:pt x="2639" y="413"/>
                    </a:lnTo>
                    <a:lnTo>
                      <a:pt x="2633" y="404"/>
                    </a:lnTo>
                    <a:lnTo>
                      <a:pt x="2623" y="399"/>
                    </a:lnTo>
                    <a:lnTo>
                      <a:pt x="2616" y="401"/>
                    </a:lnTo>
                    <a:lnTo>
                      <a:pt x="2600" y="410"/>
                    </a:lnTo>
                    <a:lnTo>
                      <a:pt x="2590" y="403"/>
                    </a:lnTo>
                    <a:lnTo>
                      <a:pt x="2586" y="403"/>
                    </a:lnTo>
                    <a:lnTo>
                      <a:pt x="2582" y="400"/>
                    </a:lnTo>
                    <a:lnTo>
                      <a:pt x="2579" y="391"/>
                    </a:lnTo>
                    <a:lnTo>
                      <a:pt x="2578" y="390"/>
                    </a:lnTo>
                    <a:lnTo>
                      <a:pt x="2573" y="399"/>
                    </a:lnTo>
                    <a:lnTo>
                      <a:pt x="2567" y="402"/>
                    </a:lnTo>
                    <a:lnTo>
                      <a:pt x="2551" y="401"/>
                    </a:lnTo>
                    <a:lnTo>
                      <a:pt x="2548" y="399"/>
                    </a:lnTo>
                    <a:lnTo>
                      <a:pt x="2541" y="399"/>
                    </a:lnTo>
                    <a:lnTo>
                      <a:pt x="2532" y="402"/>
                    </a:lnTo>
                    <a:lnTo>
                      <a:pt x="2527" y="411"/>
                    </a:lnTo>
                    <a:lnTo>
                      <a:pt x="2521" y="410"/>
                    </a:lnTo>
                    <a:lnTo>
                      <a:pt x="2513" y="403"/>
                    </a:lnTo>
                    <a:lnTo>
                      <a:pt x="2505" y="403"/>
                    </a:lnTo>
                    <a:lnTo>
                      <a:pt x="2494" y="407"/>
                    </a:lnTo>
                    <a:lnTo>
                      <a:pt x="2490" y="407"/>
                    </a:lnTo>
                    <a:lnTo>
                      <a:pt x="2477" y="412"/>
                    </a:lnTo>
                    <a:lnTo>
                      <a:pt x="2470" y="409"/>
                    </a:lnTo>
                    <a:lnTo>
                      <a:pt x="2463" y="401"/>
                    </a:lnTo>
                    <a:lnTo>
                      <a:pt x="2459" y="400"/>
                    </a:lnTo>
                    <a:lnTo>
                      <a:pt x="2455" y="402"/>
                    </a:lnTo>
                    <a:lnTo>
                      <a:pt x="2449" y="401"/>
                    </a:lnTo>
                    <a:lnTo>
                      <a:pt x="2446" y="398"/>
                    </a:lnTo>
                    <a:lnTo>
                      <a:pt x="2446" y="383"/>
                    </a:lnTo>
                    <a:lnTo>
                      <a:pt x="2445" y="382"/>
                    </a:lnTo>
                    <a:lnTo>
                      <a:pt x="2444" y="380"/>
                    </a:lnTo>
                    <a:lnTo>
                      <a:pt x="2440" y="380"/>
                    </a:lnTo>
                    <a:lnTo>
                      <a:pt x="2438" y="381"/>
                    </a:lnTo>
                    <a:lnTo>
                      <a:pt x="2437" y="383"/>
                    </a:lnTo>
                    <a:lnTo>
                      <a:pt x="2435" y="387"/>
                    </a:lnTo>
                    <a:lnTo>
                      <a:pt x="2435" y="398"/>
                    </a:lnTo>
                    <a:lnTo>
                      <a:pt x="2433" y="402"/>
                    </a:lnTo>
                    <a:lnTo>
                      <a:pt x="2433" y="414"/>
                    </a:lnTo>
                    <a:lnTo>
                      <a:pt x="2425" y="422"/>
                    </a:lnTo>
                    <a:lnTo>
                      <a:pt x="2422" y="424"/>
                    </a:lnTo>
                    <a:lnTo>
                      <a:pt x="2412" y="444"/>
                    </a:lnTo>
                    <a:lnTo>
                      <a:pt x="2415" y="451"/>
                    </a:lnTo>
                    <a:lnTo>
                      <a:pt x="2419" y="455"/>
                    </a:lnTo>
                    <a:lnTo>
                      <a:pt x="2423" y="460"/>
                    </a:lnTo>
                    <a:lnTo>
                      <a:pt x="2424" y="466"/>
                    </a:lnTo>
                    <a:lnTo>
                      <a:pt x="2425" y="479"/>
                    </a:lnTo>
                    <a:lnTo>
                      <a:pt x="2427" y="484"/>
                    </a:lnTo>
                    <a:lnTo>
                      <a:pt x="2429" y="489"/>
                    </a:lnTo>
                    <a:lnTo>
                      <a:pt x="2433" y="495"/>
                    </a:lnTo>
                    <a:lnTo>
                      <a:pt x="2434" y="500"/>
                    </a:lnTo>
                    <a:lnTo>
                      <a:pt x="2434" y="505"/>
                    </a:lnTo>
                    <a:lnTo>
                      <a:pt x="2434" y="515"/>
                    </a:lnTo>
                    <a:lnTo>
                      <a:pt x="2433" y="518"/>
                    </a:lnTo>
                    <a:lnTo>
                      <a:pt x="2434" y="521"/>
                    </a:lnTo>
                    <a:lnTo>
                      <a:pt x="2437" y="526"/>
                    </a:lnTo>
                    <a:lnTo>
                      <a:pt x="2439" y="533"/>
                    </a:lnTo>
                    <a:lnTo>
                      <a:pt x="2439" y="536"/>
                    </a:lnTo>
                    <a:lnTo>
                      <a:pt x="2437" y="538"/>
                    </a:lnTo>
                    <a:lnTo>
                      <a:pt x="2427" y="545"/>
                    </a:lnTo>
                    <a:lnTo>
                      <a:pt x="2420" y="548"/>
                    </a:lnTo>
                    <a:lnTo>
                      <a:pt x="2417" y="553"/>
                    </a:lnTo>
                    <a:lnTo>
                      <a:pt x="2408" y="556"/>
                    </a:lnTo>
                    <a:lnTo>
                      <a:pt x="2401" y="566"/>
                    </a:lnTo>
                    <a:lnTo>
                      <a:pt x="2397" y="566"/>
                    </a:lnTo>
                    <a:lnTo>
                      <a:pt x="2394" y="565"/>
                    </a:lnTo>
                    <a:lnTo>
                      <a:pt x="2393" y="564"/>
                    </a:lnTo>
                    <a:lnTo>
                      <a:pt x="2389" y="565"/>
                    </a:lnTo>
                    <a:lnTo>
                      <a:pt x="2386" y="568"/>
                    </a:lnTo>
                    <a:lnTo>
                      <a:pt x="2381" y="578"/>
                    </a:lnTo>
                    <a:lnTo>
                      <a:pt x="2380" y="579"/>
                    </a:lnTo>
                    <a:lnTo>
                      <a:pt x="2377" y="579"/>
                    </a:lnTo>
                    <a:lnTo>
                      <a:pt x="2373" y="575"/>
                    </a:lnTo>
                    <a:lnTo>
                      <a:pt x="2373" y="573"/>
                    </a:lnTo>
                    <a:lnTo>
                      <a:pt x="2373" y="567"/>
                    </a:lnTo>
                    <a:lnTo>
                      <a:pt x="2373" y="565"/>
                    </a:lnTo>
                    <a:lnTo>
                      <a:pt x="2363" y="558"/>
                    </a:lnTo>
                    <a:lnTo>
                      <a:pt x="2360" y="555"/>
                    </a:lnTo>
                    <a:lnTo>
                      <a:pt x="2355" y="553"/>
                    </a:lnTo>
                    <a:lnTo>
                      <a:pt x="2354" y="552"/>
                    </a:lnTo>
                    <a:lnTo>
                      <a:pt x="2352" y="553"/>
                    </a:lnTo>
                    <a:lnTo>
                      <a:pt x="2345" y="559"/>
                    </a:lnTo>
                    <a:lnTo>
                      <a:pt x="2342" y="563"/>
                    </a:lnTo>
                    <a:lnTo>
                      <a:pt x="2335" y="563"/>
                    </a:lnTo>
                    <a:lnTo>
                      <a:pt x="2332" y="564"/>
                    </a:lnTo>
                    <a:lnTo>
                      <a:pt x="2330" y="565"/>
                    </a:lnTo>
                    <a:lnTo>
                      <a:pt x="2325" y="576"/>
                    </a:lnTo>
                    <a:lnTo>
                      <a:pt x="2323" y="579"/>
                    </a:lnTo>
                    <a:lnTo>
                      <a:pt x="2316" y="587"/>
                    </a:lnTo>
                    <a:lnTo>
                      <a:pt x="2304" y="598"/>
                    </a:lnTo>
                    <a:lnTo>
                      <a:pt x="2298" y="601"/>
                    </a:lnTo>
                    <a:lnTo>
                      <a:pt x="2294" y="605"/>
                    </a:lnTo>
                    <a:lnTo>
                      <a:pt x="2292" y="605"/>
                    </a:lnTo>
                    <a:lnTo>
                      <a:pt x="2288" y="606"/>
                    </a:lnTo>
                    <a:lnTo>
                      <a:pt x="2287" y="607"/>
                    </a:lnTo>
                    <a:lnTo>
                      <a:pt x="2285" y="609"/>
                    </a:lnTo>
                    <a:lnTo>
                      <a:pt x="2285" y="610"/>
                    </a:lnTo>
                    <a:lnTo>
                      <a:pt x="2288" y="614"/>
                    </a:lnTo>
                    <a:lnTo>
                      <a:pt x="2288" y="615"/>
                    </a:lnTo>
                    <a:lnTo>
                      <a:pt x="2288" y="616"/>
                    </a:lnTo>
                    <a:lnTo>
                      <a:pt x="2287" y="618"/>
                    </a:lnTo>
                    <a:lnTo>
                      <a:pt x="2284" y="621"/>
                    </a:lnTo>
                    <a:lnTo>
                      <a:pt x="2279" y="628"/>
                    </a:lnTo>
                    <a:lnTo>
                      <a:pt x="2278" y="630"/>
                    </a:lnTo>
                    <a:lnTo>
                      <a:pt x="2278" y="636"/>
                    </a:lnTo>
                    <a:lnTo>
                      <a:pt x="2278" y="639"/>
                    </a:lnTo>
                    <a:lnTo>
                      <a:pt x="2279" y="640"/>
                    </a:lnTo>
                    <a:lnTo>
                      <a:pt x="2280" y="644"/>
                    </a:lnTo>
                    <a:lnTo>
                      <a:pt x="2282" y="646"/>
                    </a:lnTo>
                    <a:lnTo>
                      <a:pt x="2285" y="647"/>
                    </a:lnTo>
                    <a:lnTo>
                      <a:pt x="2292" y="645"/>
                    </a:lnTo>
                    <a:lnTo>
                      <a:pt x="2295" y="645"/>
                    </a:lnTo>
                    <a:lnTo>
                      <a:pt x="2296" y="646"/>
                    </a:lnTo>
                    <a:lnTo>
                      <a:pt x="2299" y="647"/>
                    </a:lnTo>
                    <a:lnTo>
                      <a:pt x="2300" y="659"/>
                    </a:lnTo>
                    <a:lnTo>
                      <a:pt x="2302" y="668"/>
                    </a:lnTo>
                    <a:lnTo>
                      <a:pt x="2304" y="672"/>
                    </a:lnTo>
                    <a:lnTo>
                      <a:pt x="2306" y="672"/>
                    </a:lnTo>
                    <a:lnTo>
                      <a:pt x="2308" y="673"/>
                    </a:lnTo>
                    <a:lnTo>
                      <a:pt x="2311" y="673"/>
                    </a:lnTo>
                    <a:lnTo>
                      <a:pt x="2314" y="672"/>
                    </a:lnTo>
                    <a:lnTo>
                      <a:pt x="2319" y="669"/>
                    </a:lnTo>
                    <a:lnTo>
                      <a:pt x="2321" y="669"/>
                    </a:lnTo>
                    <a:lnTo>
                      <a:pt x="2321" y="671"/>
                    </a:lnTo>
                    <a:lnTo>
                      <a:pt x="2321" y="676"/>
                    </a:lnTo>
                    <a:lnTo>
                      <a:pt x="2320" y="677"/>
                    </a:lnTo>
                    <a:lnTo>
                      <a:pt x="2311" y="681"/>
                    </a:lnTo>
                    <a:lnTo>
                      <a:pt x="2308" y="686"/>
                    </a:lnTo>
                    <a:lnTo>
                      <a:pt x="2300" y="694"/>
                    </a:lnTo>
                    <a:lnTo>
                      <a:pt x="2298" y="698"/>
                    </a:lnTo>
                    <a:lnTo>
                      <a:pt x="2298" y="719"/>
                    </a:lnTo>
                    <a:lnTo>
                      <a:pt x="2299" y="722"/>
                    </a:lnTo>
                    <a:lnTo>
                      <a:pt x="2300" y="724"/>
                    </a:lnTo>
                    <a:lnTo>
                      <a:pt x="2299" y="731"/>
                    </a:lnTo>
                    <a:lnTo>
                      <a:pt x="2293" y="738"/>
                    </a:lnTo>
                    <a:lnTo>
                      <a:pt x="2291" y="740"/>
                    </a:lnTo>
                    <a:lnTo>
                      <a:pt x="2288" y="743"/>
                    </a:lnTo>
                    <a:lnTo>
                      <a:pt x="2288" y="745"/>
                    </a:lnTo>
                    <a:lnTo>
                      <a:pt x="2284" y="748"/>
                    </a:lnTo>
                    <a:lnTo>
                      <a:pt x="2277" y="752"/>
                    </a:lnTo>
                    <a:lnTo>
                      <a:pt x="2272" y="759"/>
                    </a:lnTo>
                    <a:lnTo>
                      <a:pt x="2270" y="761"/>
                    </a:lnTo>
                    <a:lnTo>
                      <a:pt x="2263" y="763"/>
                    </a:lnTo>
                    <a:lnTo>
                      <a:pt x="2260" y="767"/>
                    </a:lnTo>
                    <a:lnTo>
                      <a:pt x="2254" y="776"/>
                    </a:lnTo>
                    <a:lnTo>
                      <a:pt x="2252" y="777"/>
                    </a:lnTo>
                    <a:lnTo>
                      <a:pt x="2251" y="777"/>
                    </a:lnTo>
                    <a:lnTo>
                      <a:pt x="2248" y="779"/>
                    </a:lnTo>
                    <a:lnTo>
                      <a:pt x="2246" y="780"/>
                    </a:lnTo>
                    <a:lnTo>
                      <a:pt x="2232" y="792"/>
                    </a:lnTo>
                    <a:lnTo>
                      <a:pt x="2228" y="795"/>
                    </a:lnTo>
                    <a:lnTo>
                      <a:pt x="2222" y="803"/>
                    </a:lnTo>
                    <a:lnTo>
                      <a:pt x="2219" y="805"/>
                    </a:lnTo>
                    <a:lnTo>
                      <a:pt x="2213" y="807"/>
                    </a:lnTo>
                    <a:lnTo>
                      <a:pt x="2212" y="810"/>
                    </a:lnTo>
                    <a:lnTo>
                      <a:pt x="2211" y="811"/>
                    </a:lnTo>
                    <a:lnTo>
                      <a:pt x="2211" y="814"/>
                    </a:lnTo>
                    <a:lnTo>
                      <a:pt x="2217" y="822"/>
                    </a:lnTo>
                    <a:lnTo>
                      <a:pt x="2217" y="824"/>
                    </a:lnTo>
                    <a:lnTo>
                      <a:pt x="2217" y="827"/>
                    </a:lnTo>
                    <a:lnTo>
                      <a:pt x="2215" y="836"/>
                    </a:lnTo>
                    <a:lnTo>
                      <a:pt x="2210" y="838"/>
                    </a:lnTo>
                    <a:lnTo>
                      <a:pt x="2206" y="837"/>
                    </a:lnTo>
                    <a:lnTo>
                      <a:pt x="2199" y="835"/>
                    </a:lnTo>
                    <a:lnTo>
                      <a:pt x="2195" y="834"/>
                    </a:lnTo>
                    <a:lnTo>
                      <a:pt x="2192" y="834"/>
                    </a:lnTo>
                    <a:lnTo>
                      <a:pt x="2190" y="834"/>
                    </a:lnTo>
                    <a:lnTo>
                      <a:pt x="2189" y="836"/>
                    </a:lnTo>
                    <a:lnTo>
                      <a:pt x="2184" y="848"/>
                    </a:lnTo>
                    <a:lnTo>
                      <a:pt x="2180" y="851"/>
                    </a:lnTo>
                    <a:lnTo>
                      <a:pt x="2177" y="853"/>
                    </a:lnTo>
                    <a:lnTo>
                      <a:pt x="2171" y="863"/>
                    </a:lnTo>
                    <a:lnTo>
                      <a:pt x="2169" y="866"/>
                    </a:lnTo>
                    <a:lnTo>
                      <a:pt x="2166" y="872"/>
                    </a:lnTo>
                    <a:lnTo>
                      <a:pt x="2163" y="875"/>
                    </a:lnTo>
                    <a:lnTo>
                      <a:pt x="2163" y="876"/>
                    </a:lnTo>
                    <a:lnTo>
                      <a:pt x="2160" y="879"/>
                    </a:lnTo>
                    <a:lnTo>
                      <a:pt x="2159" y="891"/>
                    </a:lnTo>
                    <a:lnTo>
                      <a:pt x="2158" y="893"/>
                    </a:lnTo>
                    <a:lnTo>
                      <a:pt x="2156" y="897"/>
                    </a:lnTo>
                    <a:lnTo>
                      <a:pt x="2150" y="899"/>
                    </a:lnTo>
                    <a:lnTo>
                      <a:pt x="2145" y="903"/>
                    </a:lnTo>
                    <a:lnTo>
                      <a:pt x="2143" y="904"/>
                    </a:lnTo>
                    <a:lnTo>
                      <a:pt x="2138" y="904"/>
                    </a:lnTo>
                    <a:lnTo>
                      <a:pt x="2130" y="899"/>
                    </a:lnTo>
                    <a:lnTo>
                      <a:pt x="2127" y="899"/>
                    </a:lnTo>
                    <a:lnTo>
                      <a:pt x="2125" y="900"/>
                    </a:lnTo>
                    <a:lnTo>
                      <a:pt x="2122" y="904"/>
                    </a:lnTo>
                    <a:lnTo>
                      <a:pt x="2116" y="907"/>
                    </a:lnTo>
                    <a:lnTo>
                      <a:pt x="2104" y="914"/>
                    </a:lnTo>
                    <a:lnTo>
                      <a:pt x="2099" y="914"/>
                    </a:lnTo>
                    <a:lnTo>
                      <a:pt x="2098" y="912"/>
                    </a:lnTo>
                    <a:lnTo>
                      <a:pt x="2092" y="896"/>
                    </a:lnTo>
                    <a:lnTo>
                      <a:pt x="2090" y="894"/>
                    </a:lnTo>
                    <a:lnTo>
                      <a:pt x="2087" y="894"/>
                    </a:lnTo>
                    <a:lnTo>
                      <a:pt x="2081" y="907"/>
                    </a:lnTo>
                    <a:lnTo>
                      <a:pt x="2074" y="919"/>
                    </a:lnTo>
                    <a:lnTo>
                      <a:pt x="2070" y="934"/>
                    </a:lnTo>
                    <a:lnTo>
                      <a:pt x="2064" y="941"/>
                    </a:lnTo>
                    <a:lnTo>
                      <a:pt x="2063" y="943"/>
                    </a:lnTo>
                    <a:lnTo>
                      <a:pt x="2063" y="947"/>
                    </a:lnTo>
                    <a:lnTo>
                      <a:pt x="2062" y="956"/>
                    </a:lnTo>
                    <a:lnTo>
                      <a:pt x="2062" y="960"/>
                    </a:lnTo>
                    <a:lnTo>
                      <a:pt x="2063" y="962"/>
                    </a:lnTo>
                    <a:lnTo>
                      <a:pt x="2066" y="965"/>
                    </a:lnTo>
                    <a:lnTo>
                      <a:pt x="2067" y="968"/>
                    </a:lnTo>
                    <a:lnTo>
                      <a:pt x="2067" y="978"/>
                    </a:lnTo>
                    <a:lnTo>
                      <a:pt x="2067" y="986"/>
                    </a:lnTo>
                    <a:lnTo>
                      <a:pt x="2068" y="993"/>
                    </a:lnTo>
                    <a:lnTo>
                      <a:pt x="2070" y="1008"/>
                    </a:lnTo>
                    <a:lnTo>
                      <a:pt x="2070" y="1011"/>
                    </a:lnTo>
                    <a:lnTo>
                      <a:pt x="2067" y="1015"/>
                    </a:lnTo>
                    <a:lnTo>
                      <a:pt x="2065" y="1022"/>
                    </a:lnTo>
                    <a:lnTo>
                      <a:pt x="2063" y="1027"/>
                    </a:lnTo>
                    <a:lnTo>
                      <a:pt x="2062" y="1033"/>
                    </a:lnTo>
                    <a:lnTo>
                      <a:pt x="2061" y="1038"/>
                    </a:lnTo>
                    <a:lnTo>
                      <a:pt x="2056" y="1042"/>
                    </a:lnTo>
                    <a:lnTo>
                      <a:pt x="2056" y="1043"/>
                    </a:lnTo>
                    <a:lnTo>
                      <a:pt x="2051" y="1054"/>
                    </a:lnTo>
                    <a:lnTo>
                      <a:pt x="2051" y="1056"/>
                    </a:lnTo>
                    <a:lnTo>
                      <a:pt x="2057" y="1065"/>
                    </a:lnTo>
                    <a:lnTo>
                      <a:pt x="2059" y="1066"/>
                    </a:lnTo>
                    <a:lnTo>
                      <a:pt x="2057" y="1077"/>
                    </a:lnTo>
                    <a:lnTo>
                      <a:pt x="2054" y="1091"/>
                    </a:lnTo>
                    <a:lnTo>
                      <a:pt x="2055" y="1093"/>
                    </a:lnTo>
                    <a:lnTo>
                      <a:pt x="2057" y="1096"/>
                    </a:lnTo>
                    <a:lnTo>
                      <a:pt x="2056" y="1104"/>
                    </a:lnTo>
                    <a:lnTo>
                      <a:pt x="2059" y="1107"/>
                    </a:lnTo>
                    <a:lnTo>
                      <a:pt x="2061" y="1112"/>
                    </a:lnTo>
                    <a:lnTo>
                      <a:pt x="2062" y="1115"/>
                    </a:lnTo>
                    <a:lnTo>
                      <a:pt x="2063" y="1117"/>
                    </a:lnTo>
                    <a:lnTo>
                      <a:pt x="2066" y="1123"/>
                    </a:lnTo>
                    <a:lnTo>
                      <a:pt x="2068" y="1126"/>
                    </a:lnTo>
                    <a:lnTo>
                      <a:pt x="2070" y="1132"/>
                    </a:lnTo>
                    <a:lnTo>
                      <a:pt x="2073" y="1134"/>
                    </a:lnTo>
                    <a:lnTo>
                      <a:pt x="2080" y="1137"/>
                    </a:lnTo>
                    <a:lnTo>
                      <a:pt x="2081" y="1141"/>
                    </a:lnTo>
                    <a:lnTo>
                      <a:pt x="2080" y="1145"/>
                    </a:lnTo>
                    <a:lnTo>
                      <a:pt x="2082" y="1148"/>
                    </a:lnTo>
                    <a:lnTo>
                      <a:pt x="2083" y="1152"/>
                    </a:lnTo>
                    <a:lnTo>
                      <a:pt x="2085" y="1156"/>
                    </a:lnTo>
                    <a:lnTo>
                      <a:pt x="2086" y="1163"/>
                    </a:lnTo>
                    <a:lnTo>
                      <a:pt x="2086" y="1164"/>
                    </a:lnTo>
                    <a:lnTo>
                      <a:pt x="2085" y="1168"/>
                    </a:lnTo>
                    <a:lnTo>
                      <a:pt x="2084" y="1169"/>
                    </a:lnTo>
                    <a:lnTo>
                      <a:pt x="2084" y="1173"/>
                    </a:lnTo>
                    <a:lnTo>
                      <a:pt x="2090" y="1184"/>
                    </a:lnTo>
                    <a:lnTo>
                      <a:pt x="2088" y="1186"/>
                    </a:lnTo>
                    <a:lnTo>
                      <a:pt x="2088" y="1188"/>
                    </a:lnTo>
                    <a:lnTo>
                      <a:pt x="2092" y="1194"/>
                    </a:lnTo>
                    <a:lnTo>
                      <a:pt x="2092" y="1196"/>
                    </a:lnTo>
                    <a:lnTo>
                      <a:pt x="2088" y="1204"/>
                    </a:lnTo>
                    <a:lnTo>
                      <a:pt x="2091" y="1207"/>
                    </a:lnTo>
                    <a:lnTo>
                      <a:pt x="2096" y="1214"/>
                    </a:lnTo>
                    <a:lnTo>
                      <a:pt x="2096" y="1216"/>
                    </a:lnTo>
                    <a:lnTo>
                      <a:pt x="2095" y="1226"/>
                    </a:lnTo>
                    <a:lnTo>
                      <a:pt x="2095" y="1231"/>
                    </a:lnTo>
                    <a:lnTo>
                      <a:pt x="2096" y="1237"/>
                    </a:lnTo>
                    <a:lnTo>
                      <a:pt x="2095" y="1240"/>
                    </a:lnTo>
                    <a:lnTo>
                      <a:pt x="2091" y="1242"/>
                    </a:lnTo>
                    <a:lnTo>
                      <a:pt x="2094" y="1250"/>
                    </a:lnTo>
                    <a:lnTo>
                      <a:pt x="2095" y="1250"/>
                    </a:lnTo>
                    <a:lnTo>
                      <a:pt x="2095" y="1256"/>
                    </a:lnTo>
                    <a:lnTo>
                      <a:pt x="2098" y="1259"/>
                    </a:lnTo>
                    <a:lnTo>
                      <a:pt x="2103" y="1261"/>
                    </a:lnTo>
                    <a:lnTo>
                      <a:pt x="2104" y="1263"/>
                    </a:lnTo>
                    <a:lnTo>
                      <a:pt x="2104" y="1267"/>
                    </a:lnTo>
                    <a:lnTo>
                      <a:pt x="2104" y="1270"/>
                    </a:lnTo>
                    <a:lnTo>
                      <a:pt x="2102" y="1277"/>
                    </a:lnTo>
                    <a:lnTo>
                      <a:pt x="2099" y="1278"/>
                    </a:lnTo>
                    <a:lnTo>
                      <a:pt x="2092" y="1290"/>
                    </a:lnTo>
                    <a:lnTo>
                      <a:pt x="2086" y="1290"/>
                    </a:lnTo>
                    <a:lnTo>
                      <a:pt x="2081" y="1289"/>
                    </a:lnTo>
                    <a:lnTo>
                      <a:pt x="2078" y="1290"/>
                    </a:lnTo>
                    <a:lnTo>
                      <a:pt x="2078" y="1293"/>
                    </a:lnTo>
                    <a:lnTo>
                      <a:pt x="2081" y="1299"/>
                    </a:lnTo>
                    <a:lnTo>
                      <a:pt x="2078" y="1310"/>
                    </a:lnTo>
                    <a:lnTo>
                      <a:pt x="2076" y="1318"/>
                    </a:lnTo>
                    <a:lnTo>
                      <a:pt x="2076" y="1326"/>
                    </a:lnTo>
                    <a:lnTo>
                      <a:pt x="2078" y="1334"/>
                    </a:lnTo>
                    <a:lnTo>
                      <a:pt x="2074" y="1344"/>
                    </a:lnTo>
                    <a:lnTo>
                      <a:pt x="2071" y="1348"/>
                    </a:lnTo>
                    <a:lnTo>
                      <a:pt x="2057" y="1348"/>
                    </a:lnTo>
                    <a:lnTo>
                      <a:pt x="2052" y="1350"/>
                    </a:lnTo>
                    <a:lnTo>
                      <a:pt x="2049" y="1346"/>
                    </a:lnTo>
                    <a:lnTo>
                      <a:pt x="2040" y="1346"/>
                    </a:lnTo>
                    <a:lnTo>
                      <a:pt x="2039" y="1345"/>
                    </a:lnTo>
                    <a:lnTo>
                      <a:pt x="2039" y="1339"/>
                    </a:lnTo>
                    <a:lnTo>
                      <a:pt x="2036" y="1336"/>
                    </a:lnTo>
                    <a:lnTo>
                      <a:pt x="2033" y="1339"/>
                    </a:lnTo>
                    <a:lnTo>
                      <a:pt x="2031" y="1342"/>
                    </a:lnTo>
                    <a:lnTo>
                      <a:pt x="2029" y="1346"/>
                    </a:lnTo>
                    <a:lnTo>
                      <a:pt x="2021" y="1356"/>
                    </a:lnTo>
                    <a:lnTo>
                      <a:pt x="2014" y="1360"/>
                    </a:lnTo>
                    <a:lnTo>
                      <a:pt x="2006" y="1360"/>
                    </a:lnTo>
                    <a:lnTo>
                      <a:pt x="2000" y="1361"/>
                    </a:lnTo>
                    <a:lnTo>
                      <a:pt x="1995" y="1363"/>
                    </a:lnTo>
                    <a:lnTo>
                      <a:pt x="1989" y="1371"/>
                    </a:lnTo>
                    <a:lnTo>
                      <a:pt x="1983" y="1372"/>
                    </a:lnTo>
                    <a:lnTo>
                      <a:pt x="1979" y="1377"/>
                    </a:lnTo>
                    <a:lnTo>
                      <a:pt x="1975" y="1382"/>
                    </a:lnTo>
                    <a:lnTo>
                      <a:pt x="1973" y="1386"/>
                    </a:lnTo>
                    <a:lnTo>
                      <a:pt x="1973" y="1392"/>
                    </a:lnTo>
                    <a:lnTo>
                      <a:pt x="1971" y="1396"/>
                    </a:lnTo>
                    <a:lnTo>
                      <a:pt x="1966" y="1395"/>
                    </a:lnTo>
                    <a:lnTo>
                      <a:pt x="1962" y="1396"/>
                    </a:lnTo>
                    <a:lnTo>
                      <a:pt x="1959" y="1397"/>
                    </a:lnTo>
                    <a:lnTo>
                      <a:pt x="1954" y="1396"/>
                    </a:lnTo>
                    <a:lnTo>
                      <a:pt x="1952" y="1394"/>
                    </a:lnTo>
                    <a:lnTo>
                      <a:pt x="1950" y="1388"/>
                    </a:lnTo>
                    <a:lnTo>
                      <a:pt x="1946" y="1386"/>
                    </a:lnTo>
                    <a:lnTo>
                      <a:pt x="1938" y="1379"/>
                    </a:lnTo>
                    <a:lnTo>
                      <a:pt x="1935" y="1379"/>
                    </a:lnTo>
                    <a:lnTo>
                      <a:pt x="1931" y="1376"/>
                    </a:lnTo>
                    <a:lnTo>
                      <a:pt x="1933" y="1373"/>
                    </a:lnTo>
                    <a:lnTo>
                      <a:pt x="1936" y="1366"/>
                    </a:lnTo>
                    <a:lnTo>
                      <a:pt x="1937" y="1363"/>
                    </a:lnTo>
                    <a:lnTo>
                      <a:pt x="1939" y="1360"/>
                    </a:lnTo>
                    <a:lnTo>
                      <a:pt x="1942" y="1357"/>
                    </a:lnTo>
                    <a:lnTo>
                      <a:pt x="1946" y="1355"/>
                    </a:lnTo>
                    <a:lnTo>
                      <a:pt x="1947" y="1351"/>
                    </a:lnTo>
                    <a:lnTo>
                      <a:pt x="1943" y="1341"/>
                    </a:lnTo>
                    <a:lnTo>
                      <a:pt x="1941" y="1339"/>
                    </a:lnTo>
                    <a:lnTo>
                      <a:pt x="1935" y="1336"/>
                    </a:lnTo>
                    <a:lnTo>
                      <a:pt x="1927" y="1331"/>
                    </a:lnTo>
                    <a:lnTo>
                      <a:pt x="1921" y="1329"/>
                    </a:lnTo>
                    <a:lnTo>
                      <a:pt x="1919" y="1329"/>
                    </a:lnTo>
                    <a:lnTo>
                      <a:pt x="1914" y="1332"/>
                    </a:lnTo>
                    <a:lnTo>
                      <a:pt x="1912" y="1338"/>
                    </a:lnTo>
                    <a:lnTo>
                      <a:pt x="1910" y="1341"/>
                    </a:lnTo>
                    <a:lnTo>
                      <a:pt x="1899" y="1343"/>
                    </a:lnTo>
                    <a:lnTo>
                      <a:pt x="1896" y="1344"/>
                    </a:lnTo>
                    <a:lnTo>
                      <a:pt x="1886" y="1346"/>
                    </a:lnTo>
                    <a:lnTo>
                      <a:pt x="1871" y="1353"/>
                    </a:lnTo>
                    <a:lnTo>
                      <a:pt x="1858" y="1353"/>
                    </a:lnTo>
                    <a:lnTo>
                      <a:pt x="1854" y="1355"/>
                    </a:lnTo>
                    <a:lnTo>
                      <a:pt x="1848" y="1363"/>
                    </a:lnTo>
                    <a:lnTo>
                      <a:pt x="1843" y="1370"/>
                    </a:lnTo>
                    <a:lnTo>
                      <a:pt x="1837" y="1374"/>
                    </a:lnTo>
                    <a:lnTo>
                      <a:pt x="1826" y="1380"/>
                    </a:lnTo>
                    <a:lnTo>
                      <a:pt x="1812" y="1381"/>
                    </a:lnTo>
                    <a:lnTo>
                      <a:pt x="1806" y="1381"/>
                    </a:lnTo>
                    <a:lnTo>
                      <a:pt x="1803" y="1383"/>
                    </a:lnTo>
                    <a:lnTo>
                      <a:pt x="1801" y="1388"/>
                    </a:lnTo>
                    <a:lnTo>
                      <a:pt x="1798" y="1394"/>
                    </a:lnTo>
                    <a:lnTo>
                      <a:pt x="1796" y="1396"/>
                    </a:lnTo>
                    <a:lnTo>
                      <a:pt x="1786" y="1403"/>
                    </a:lnTo>
                    <a:lnTo>
                      <a:pt x="1778" y="1407"/>
                    </a:lnTo>
                    <a:lnTo>
                      <a:pt x="1774" y="1411"/>
                    </a:lnTo>
                    <a:lnTo>
                      <a:pt x="1772" y="1414"/>
                    </a:lnTo>
                    <a:lnTo>
                      <a:pt x="1770" y="1417"/>
                    </a:lnTo>
                    <a:lnTo>
                      <a:pt x="1769" y="1421"/>
                    </a:lnTo>
                    <a:lnTo>
                      <a:pt x="1764" y="1424"/>
                    </a:lnTo>
                    <a:lnTo>
                      <a:pt x="1759" y="1428"/>
                    </a:lnTo>
                    <a:lnTo>
                      <a:pt x="1756" y="1433"/>
                    </a:lnTo>
                    <a:lnTo>
                      <a:pt x="1752" y="1436"/>
                    </a:lnTo>
                    <a:lnTo>
                      <a:pt x="1749" y="1438"/>
                    </a:lnTo>
                    <a:lnTo>
                      <a:pt x="1741" y="1437"/>
                    </a:lnTo>
                    <a:lnTo>
                      <a:pt x="1735" y="1436"/>
                    </a:lnTo>
                    <a:lnTo>
                      <a:pt x="1724" y="1428"/>
                    </a:lnTo>
                    <a:lnTo>
                      <a:pt x="1718" y="1423"/>
                    </a:lnTo>
                    <a:lnTo>
                      <a:pt x="1715" y="1422"/>
                    </a:lnTo>
                    <a:lnTo>
                      <a:pt x="1712" y="1421"/>
                    </a:lnTo>
                    <a:lnTo>
                      <a:pt x="1708" y="1422"/>
                    </a:lnTo>
                    <a:lnTo>
                      <a:pt x="1701" y="1424"/>
                    </a:lnTo>
                    <a:lnTo>
                      <a:pt x="1698" y="1427"/>
                    </a:lnTo>
                    <a:lnTo>
                      <a:pt x="1695" y="1427"/>
                    </a:lnTo>
                    <a:lnTo>
                      <a:pt x="1689" y="1419"/>
                    </a:lnTo>
                    <a:lnTo>
                      <a:pt x="1687" y="1414"/>
                    </a:lnTo>
                    <a:lnTo>
                      <a:pt x="1683" y="1413"/>
                    </a:lnTo>
                    <a:lnTo>
                      <a:pt x="1676" y="1415"/>
                    </a:lnTo>
                    <a:lnTo>
                      <a:pt x="1670" y="1421"/>
                    </a:lnTo>
                    <a:lnTo>
                      <a:pt x="1662" y="1435"/>
                    </a:lnTo>
                    <a:lnTo>
                      <a:pt x="1656" y="1437"/>
                    </a:lnTo>
                    <a:lnTo>
                      <a:pt x="1652" y="1435"/>
                    </a:lnTo>
                    <a:lnTo>
                      <a:pt x="1652" y="1431"/>
                    </a:lnTo>
                    <a:lnTo>
                      <a:pt x="1652" y="1432"/>
                    </a:lnTo>
                    <a:lnTo>
                      <a:pt x="1649" y="1438"/>
                    </a:lnTo>
                    <a:lnTo>
                      <a:pt x="1643" y="1439"/>
                    </a:lnTo>
                    <a:lnTo>
                      <a:pt x="1642" y="1437"/>
                    </a:lnTo>
                    <a:lnTo>
                      <a:pt x="1643" y="1433"/>
                    </a:lnTo>
                    <a:lnTo>
                      <a:pt x="1646" y="1428"/>
                    </a:lnTo>
                    <a:lnTo>
                      <a:pt x="1646" y="1425"/>
                    </a:lnTo>
                    <a:lnTo>
                      <a:pt x="1639" y="1411"/>
                    </a:lnTo>
                    <a:lnTo>
                      <a:pt x="1640" y="1392"/>
                    </a:lnTo>
                    <a:lnTo>
                      <a:pt x="1631" y="1384"/>
                    </a:lnTo>
                    <a:lnTo>
                      <a:pt x="1629" y="1374"/>
                    </a:lnTo>
                    <a:lnTo>
                      <a:pt x="1625" y="1372"/>
                    </a:lnTo>
                    <a:lnTo>
                      <a:pt x="1620" y="1367"/>
                    </a:lnTo>
                    <a:lnTo>
                      <a:pt x="1619" y="1363"/>
                    </a:lnTo>
                    <a:lnTo>
                      <a:pt x="1618" y="1361"/>
                    </a:lnTo>
                    <a:lnTo>
                      <a:pt x="1614" y="1359"/>
                    </a:lnTo>
                    <a:lnTo>
                      <a:pt x="1610" y="1361"/>
                    </a:lnTo>
                    <a:lnTo>
                      <a:pt x="1608" y="1360"/>
                    </a:lnTo>
                    <a:lnTo>
                      <a:pt x="1605" y="1357"/>
                    </a:lnTo>
                    <a:lnTo>
                      <a:pt x="1604" y="1354"/>
                    </a:lnTo>
                    <a:lnTo>
                      <a:pt x="1601" y="1353"/>
                    </a:lnTo>
                    <a:lnTo>
                      <a:pt x="1597" y="1355"/>
                    </a:lnTo>
                    <a:lnTo>
                      <a:pt x="1588" y="1355"/>
                    </a:lnTo>
                    <a:lnTo>
                      <a:pt x="1583" y="1359"/>
                    </a:lnTo>
                    <a:lnTo>
                      <a:pt x="1579" y="1364"/>
                    </a:lnTo>
                    <a:lnTo>
                      <a:pt x="1577" y="1362"/>
                    </a:lnTo>
                    <a:lnTo>
                      <a:pt x="1577" y="1354"/>
                    </a:lnTo>
                    <a:lnTo>
                      <a:pt x="1576" y="1346"/>
                    </a:lnTo>
                    <a:lnTo>
                      <a:pt x="1565" y="1331"/>
                    </a:lnTo>
                    <a:lnTo>
                      <a:pt x="1578" y="1319"/>
                    </a:lnTo>
                    <a:lnTo>
                      <a:pt x="1581" y="1320"/>
                    </a:lnTo>
                    <a:lnTo>
                      <a:pt x="1589" y="1325"/>
                    </a:lnTo>
                    <a:lnTo>
                      <a:pt x="1593" y="1323"/>
                    </a:lnTo>
                    <a:lnTo>
                      <a:pt x="1593" y="1321"/>
                    </a:lnTo>
                    <a:lnTo>
                      <a:pt x="1588" y="1317"/>
                    </a:lnTo>
                    <a:lnTo>
                      <a:pt x="1588" y="1315"/>
                    </a:lnTo>
                    <a:lnTo>
                      <a:pt x="1593" y="1312"/>
                    </a:lnTo>
                    <a:lnTo>
                      <a:pt x="1596" y="1307"/>
                    </a:lnTo>
                    <a:lnTo>
                      <a:pt x="1594" y="1304"/>
                    </a:lnTo>
                    <a:lnTo>
                      <a:pt x="1587" y="1304"/>
                    </a:lnTo>
                    <a:lnTo>
                      <a:pt x="1585" y="1303"/>
                    </a:lnTo>
                    <a:lnTo>
                      <a:pt x="1586" y="1298"/>
                    </a:lnTo>
                    <a:lnTo>
                      <a:pt x="1589" y="1288"/>
                    </a:lnTo>
                    <a:lnTo>
                      <a:pt x="1587" y="1282"/>
                    </a:lnTo>
                    <a:lnTo>
                      <a:pt x="1584" y="1281"/>
                    </a:lnTo>
                    <a:lnTo>
                      <a:pt x="1583" y="1278"/>
                    </a:lnTo>
                    <a:lnTo>
                      <a:pt x="1573" y="1272"/>
                    </a:lnTo>
                    <a:lnTo>
                      <a:pt x="1567" y="1262"/>
                    </a:lnTo>
                    <a:lnTo>
                      <a:pt x="1559" y="1255"/>
                    </a:lnTo>
                    <a:lnTo>
                      <a:pt x="1553" y="1250"/>
                    </a:lnTo>
                    <a:lnTo>
                      <a:pt x="1545" y="1239"/>
                    </a:lnTo>
                    <a:lnTo>
                      <a:pt x="1527" y="1240"/>
                    </a:lnTo>
                    <a:lnTo>
                      <a:pt x="1523" y="1235"/>
                    </a:lnTo>
                    <a:lnTo>
                      <a:pt x="1523" y="1231"/>
                    </a:lnTo>
                    <a:lnTo>
                      <a:pt x="1523" y="1229"/>
                    </a:lnTo>
                    <a:lnTo>
                      <a:pt x="1524" y="1228"/>
                    </a:lnTo>
                    <a:lnTo>
                      <a:pt x="1524" y="1227"/>
                    </a:lnTo>
                    <a:lnTo>
                      <a:pt x="1511" y="1215"/>
                    </a:lnTo>
                    <a:lnTo>
                      <a:pt x="1506" y="1209"/>
                    </a:lnTo>
                    <a:lnTo>
                      <a:pt x="1506" y="1201"/>
                    </a:lnTo>
                    <a:lnTo>
                      <a:pt x="1507" y="1198"/>
                    </a:lnTo>
                    <a:lnTo>
                      <a:pt x="1507" y="1195"/>
                    </a:lnTo>
                    <a:lnTo>
                      <a:pt x="1511" y="1191"/>
                    </a:lnTo>
                    <a:lnTo>
                      <a:pt x="1529" y="1194"/>
                    </a:lnTo>
                    <a:lnTo>
                      <a:pt x="1532" y="1191"/>
                    </a:lnTo>
                    <a:lnTo>
                      <a:pt x="1534" y="1186"/>
                    </a:lnTo>
                    <a:lnTo>
                      <a:pt x="1533" y="1178"/>
                    </a:lnTo>
                    <a:lnTo>
                      <a:pt x="1538" y="1173"/>
                    </a:lnTo>
                    <a:lnTo>
                      <a:pt x="1539" y="1167"/>
                    </a:lnTo>
                    <a:lnTo>
                      <a:pt x="1543" y="1164"/>
                    </a:lnTo>
                    <a:lnTo>
                      <a:pt x="1542" y="1163"/>
                    </a:lnTo>
                    <a:lnTo>
                      <a:pt x="1534" y="1155"/>
                    </a:lnTo>
                    <a:lnTo>
                      <a:pt x="1533" y="1154"/>
                    </a:lnTo>
                    <a:lnTo>
                      <a:pt x="1533" y="1149"/>
                    </a:lnTo>
                    <a:lnTo>
                      <a:pt x="1535" y="1148"/>
                    </a:lnTo>
                    <a:lnTo>
                      <a:pt x="1549" y="1139"/>
                    </a:lnTo>
                    <a:lnTo>
                      <a:pt x="1550" y="1138"/>
                    </a:lnTo>
                    <a:lnTo>
                      <a:pt x="1549" y="1133"/>
                    </a:lnTo>
                    <a:lnTo>
                      <a:pt x="1550" y="1132"/>
                    </a:lnTo>
                    <a:lnTo>
                      <a:pt x="1555" y="1131"/>
                    </a:lnTo>
                    <a:lnTo>
                      <a:pt x="1555" y="1125"/>
                    </a:lnTo>
                    <a:lnTo>
                      <a:pt x="1542" y="1115"/>
                    </a:lnTo>
                    <a:lnTo>
                      <a:pt x="1538" y="1115"/>
                    </a:lnTo>
                    <a:lnTo>
                      <a:pt x="1534" y="1116"/>
                    </a:lnTo>
                    <a:lnTo>
                      <a:pt x="1533" y="1118"/>
                    </a:lnTo>
                    <a:lnTo>
                      <a:pt x="1533" y="1124"/>
                    </a:lnTo>
                    <a:lnTo>
                      <a:pt x="1536" y="1133"/>
                    </a:lnTo>
                    <a:lnTo>
                      <a:pt x="1534" y="1138"/>
                    </a:lnTo>
                    <a:lnTo>
                      <a:pt x="1532" y="1137"/>
                    </a:lnTo>
                    <a:lnTo>
                      <a:pt x="1529" y="1134"/>
                    </a:lnTo>
                    <a:lnTo>
                      <a:pt x="1526" y="1133"/>
                    </a:lnTo>
                    <a:lnTo>
                      <a:pt x="1524" y="1135"/>
                    </a:lnTo>
                    <a:lnTo>
                      <a:pt x="1519" y="1142"/>
                    </a:lnTo>
                    <a:lnTo>
                      <a:pt x="1514" y="1141"/>
                    </a:lnTo>
                    <a:lnTo>
                      <a:pt x="1511" y="1139"/>
                    </a:lnTo>
                    <a:lnTo>
                      <a:pt x="1506" y="1125"/>
                    </a:lnTo>
                    <a:lnTo>
                      <a:pt x="1502" y="1119"/>
                    </a:lnTo>
                    <a:lnTo>
                      <a:pt x="1503" y="1117"/>
                    </a:lnTo>
                    <a:lnTo>
                      <a:pt x="1507" y="1113"/>
                    </a:lnTo>
                    <a:lnTo>
                      <a:pt x="1508" y="1110"/>
                    </a:lnTo>
                    <a:lnTo>
                      <a:pt x="1508" y="1105"/>
                    </a:lnTo>
                    <a:lnTo>
                      <a:pt x="1512" y="1102"/>
                    </a:lnTo>
                    <a:lnTo>
                      <a:pt x="1513" y="1100"/>
                    </a:lnTo>
                    <a:lnTo>
                      <a:pt x="1518" y="1091"/>
                    </a:lnTo>
                    <a:lnTo>
                      <a:pt x="1514" y="1082"/>
                    </a:lnTo>
                    <a:lnTo>
                      <a:pt x="1508" y="1076"/>
                    </a:lnTo>
                    <a:lnTo>
                      <a:pt x="1506" y="1071"/>
                    </a:lnTo>
                    <a:lnTo>
                      <a:pt x="1502" y="1070"/>
                    </a:lnTo>
                    <a:lnTo>
                      <a:pt x="1497" y="1071"/>
                    </a:lnTo>
                    <a:lnTo>
                      <a:pt x="1494" y="1071"/>
                    </a:lnTo>
                    <a:lnTo>
                      <a:pt x="1492" y="1069"/>
                    </a:lnTo>
                    <a:lnTo>
                      <a:pt x="1488" y="1063"/>
                    </a:lnTo>
                    <a:lnTo>
                      <a:pt x="1486" y="1062"/>
                    </a:lnTo>
                    <a:lnTo>
                      <a:pt x="1483" y="1064"/>
                    </a:lnTo>
                    <a:lnTo>
                      <a:pt x="1479" y="1063"/>
                    </a:lnTo>
                    <a:lnTo>
                      <a:pt x="1473" y="1059"/>
                    </a:lnTo>
                    <a:lnTo>
                      <a:pt x="1470" y="1054"/>
                    </a:lnTo>
                    <a:lnTo>
                      <a:pt x="1469" y="1049"/>
                    </a:lnTo>
                    <a:lnTo>
                      <a:pt x="1473" y="1041"/>
                    </a:lnTo>
                    <a:lnTo>
                      <a:pt x="1473" y="1039"/>
                    </a:lnTo>
                    <a:lnTo>
                      <a:pt x="1470" y="1036"/>
                    </a:lnTo>
                    <a:lnTo>
                      <a:pt x="1469" y="1035"/>
                    </a:lnTo>
                    <a:lnTo>
                      <a:pt x="1464" y="1036"/>
                    </a:lnTo>
                    <a:lnTo>
                      <a:pt x="1461" y="1034"/>
                    </a:lnTo>
                    <a:lnTo>
                      <a:pt x="1460" y="1032"/>
                    </a:lnTo>
                    <a:lnTo>
                      <a:pt x="1460" y="1027"/>
                    </a:lnTo>
                    <a:lnTo>
                      <a:pt x="1457" y="1023"/>
                    </a:lnTo>
                    <a:lnTo>
                      <a:pt x="1438" y="1010"/>
                    </a:lnTo>
                    <a:lnTo>
                      <a:pt x="1434" y="1005"/>
                    </a:lnTo>
                    <a:lnTo>
                      <a:pt x="1431" y="1001"/>
                    </a:lnTo>
                    <a:lnTo>
                      <a:pt x="1433" y="991"/>
                    </a:lnTo>
                    <a:lnTo>
                      <a:pt x="1440" y="973"/>
                    </a:lnTo>
                    <a:lnTo>
                      <a:pt x="1440" y="970"/>
                    </a:lnTo>
                    <a:lnTo>
                      <a:pt x="1439" y="966"/>
                    </a:lnTo>
                    <a:lnTo>
                      <a:pt x="1440" y="953"/>
                    </a:lnTo>
                    <a:lnTo>
                      <a:pt x="1443" y="948"/>
                    </a:lnTo>
                    <a:lnTo>
                      <a:pt x="1446" y="946"/>
                    </a:lnTo>
                    <a:lnTo>
                      <a:pt x="1446" y="934"/>
                    </a:lnTo>
                    <a:lnTo>
                      <a:pt x="1436" y="928"/>
                    </a:lnTo>
                    <a:lnTo>
                      <a:pt x="1424" y="926"/>
                    </a:lnTo>
                    <a:lnTo>
                      <a:pt x="1411" y="931"/>
                    </a:lnTo>
                    <a:lnTo>
                      <a:pt x="1409" y="929"/>
                    </a:lnTo>
                    <a:lnTo>
                      <a:pt x="1404" y="920"/>
                    </a:lnTo>
                    <a:lnTo>
                      <a:pt x="1405" y="904"/>
                    </a:lnTo>
                    <a:lnTo>
                      <a:pt x="1410" y="895"/>
                    </a:lnTo>
                    <a:lnTo>
                      <a:pt x="1410" y="890"/>
                    </a:lnTo>
                    <a:lnTo>
                      <a:pt x="1407" y="887"/>
                    </a:lnTo>
                    <a:lnTo>
                      <a:pt x="1402" y="886"/>
                    </a:lnTo>
                    <a:lnTo>
                      <a:pt x="1394" y="879"/>
                    </a:lnTo>
                    <a:lnTo>
                      <a:pt x="1394" y="877"/>
                    </a:lnTo>
                    <a:lnTo>
                      <a:pt x="1398" y="868"/>
                    </a:lnTo>
                    <a:lnTo>
                      <a:pt x="1390" y="857"/>
                    </a:lnTo>
                    <a:lnTo>
                      <a:pt x="1390" y="852"/>
                    </a:lnTo>
                    <a:lnTo>
                      <a:pt x="1388" y="848"/>
                    </a:lnTo>
                    <a:lnTo>
                      <a:pt x="1379" y="834"/>
                    </a:lnTo>
                    <a:lnTo>
                      <a:pt x="1379" y="824"/>
                    </a:lnTo>
                    <a:lnTo>
                      <a:pt x="1373" y="810"/>
                    </a:lnTo>
                    <a:lnTo>
                      <a:pt x="1368" y="808"/>
                    </a:lnTo>
                    <a:lnTo>
                      <a:pt x="1361" y="816"/>
                    </a:lnTo>
                    <a:lnTo>
                      <a:pt x="1353" y="806"/>
                    </a:lnTo>
                    <a:lnTo>
                      <a:pt x="1355" y="797"/>
                    </a:lnTo>
                    <a:lnTo>
                      <a:pt x="1359" y="786"/>
                    </a:lnTo>
                    <a:lnTo>
                      <a:pt x="1358" y="782"/>
                    </a:lnTo>
                    <a:lnTo>
                      <a:pt x="1358" y="777"/>
                    </a:lnTo>
                    <a:lnTo>
                      <a:pt x="1360" y="772"/>
                    </a:lnTo>
                    <a:lnTo>
                      <a:pt x="1360" y="764"/>
                    </a:lnTo>
                    <a:lnTo>
                      <a:pt x="1357" y="759"/>
                    </a:lnTo>
                    <a:lnTo>
                      <a:pt x="1358" y="751"/>
                    </a:lnTo>
                    <a:lnTo>
                      <a:pt x="1352" y="751"/>
                    </a:lnTo>
                    <a:lnTo>
                      <a:pt x="1350" y="745"/>
                    </a:lnTo>
                    <a:lnTo>
                      <a:pt x="1349" y="743"/>
                    </a:lnTo>
                    <a:lnTo>
                      <a:pt x="1343" y="745"/>
                    </a:lnTo>
                    <a:lnTo>
                      <a:pt x="1340" y="743"/>
                    </a:lnTo>
                    <a:lnTo>
                      <a:pt x="1341" y="736"/>
                    </a:lnTo>
                    <a:lnTo>
                      <a:pt x="1342" y="732"/>
                    </a:lnTo>
                    <a:lnTo>
                      <a:pt x="1341" y="727"/>
                    </a:lnTo>
                    <a:lnTo>
                      <a:pt x="1346" y="721"/>
                    </a:lnTo>
                    <a:lnTo>
                      <a:pt x="1347" y="720"/>
                    </a:lnTo>
                    <a:lnTo>
                      <a:pt x="1338" y="714"/>
                    </a:lnTo>
                    <a:lnTo>
                      <a:pt x="1331" y="715"/>
                    </a:lnTo>
                    <a:lnTo>
                      <a:pt x="1328" y="713"/>
                    </a:lnTo>
                    <a:lnTo>
                      <a:pt x="1325" y="686"/>
                    </a:lnTo>
                    <a:lnTo>
                      <a:pt x="1324" y="683"/>
                    </a:lnTo>
                    <a:lnTo>
                      <a:pt x="1319" y="677"/>
                    </a:lnTo>
                    <a:lnTo>
                      <a:pt x="1315" y="674"/>
                    </a:lnTo>
                    <a:lnTo>
                      <a:pt x="1310" y="666"/>
                    </a:lnTo>
                    <a:lnTo>
                      <a:pt x="1305" y="660"/>
                    </a:lnTo>
                    <a:lnTo>
                      <a:pt x="1306" y="647"/>
                    </a:lnTo>
                    <a:lnTo>
                      <a:pt x="1309" y="639"/>
                    </a:lnTo>
                    <a:lnTo>
                      <a:pt x="1305" y="634"/>
                    </a:lnTo>
                    <a:lnTo>
                      <a:pt x="1304" y="618"/>
                    </a:lnTo>
                    <a:lnTo>
                      <a:pt x="1299" y="611"/>
                    </a:lnTo>
                    <a:lnTo>
                      <a:pt x="1296" y="609"/>
                    </a:lnTo>
                    <a:lnTo>
                      <a:pt x="1287" y="614"/>
                    </a:lnTo>
                    <a:lnTo>
                      <a:pt x="1284" y="613"/>
                    </a:lnTo>
                    <a:lnTo>
                      <a:pt x="1279" y="616"/>
                    </a:lnTo>
                    <a:lnTo>
                      <a:pt x="1277" y="618"/>
                    </a:lnTo>
                    <a:lnTo>
                      <a:pt x="1276" y="622"/>
                    </a:lnTo>
                    <a:lnTo>
                      <a:pt x="1273" y="627"/>
                    </a:lnTo>
                    <a:lnTo>
                      <a:pt x="1273" y="629"/>
                    </a:lnTo>
                    <a:lnTo>
                      <a:pt x="1273" y="631"/>
                    </a:lnTo>
                    <a:lnTo>
                      <a:pt x="1272" y="635"/>
                    </a:lnTo>
                    <a:lnTo>
                      <a:pt x="1264" y="640"/>
                    </a:lnTo>
                    <a:lnTo>
                      <a:pt x="1254" y="645"/>
                    </a:lnTo>
                    <a:lnTo>
                      <a:pt x="1252" y="647"/>
                    </a:lnTo>
                    <a:lnTo>
                      <a:pt x="1252" y="651"/>
                    </a:lnTo>
                    <a:lnTo>
                      <a:pt x="1248" y="652"/>
                    </a:lnTo>
                    <a:lnTo>
                      <a:pt x="1244" y="647"/>
                    </a:lnTo>
                    <a:lnTo>
                      <a:pt x="1237" y="646"/>
                    </a:lnTo>
                    <a:lnTo>
                      <a:pt x="1234" y="644"/>
                    </a:lnTo>
                    <a:lnTo>
                      <a:pt x="1231" y="637"/>
                    </a:lnTo>
                    <a:lnTo>
                      <a:pt x="1225" y="630"/>
                    </a:lnTo>
                    <a:lnTo>
                      <a:pt x="1221" y="628"/>
                    </a:lnTo>
                    <a:lnTo>
                      <a:pt x="1217" y="626"/>
                    </a:lnTo>
                    <a:lnTo>
                      <a:pt x="1210" y="626"/>
                    </a:lnTo>
                    <a:lnTo>
                      <a:pt x="1208" y="628"/>
                    </a:lnTo>
                    <a:lnTo>
                      <a:pt x="1210" y="632"/>
                    </a:lnTo>
                    <a:lnTo>
                      <a:pt x="1208" y="635"/>
                    </a:lnTo>
                    <a:lnTo>
                      <a:pt x="1208" y="636"/>
                    </a:lnTo>
                    <a:lnTo>
                      <a:pt x="1205" y="638"/>
                    </a:lnTo>
                    <a:lnTo>
                      <a:pt x="1202" y="640"/>
                    </a:lnTo>
                    <a:lnTo>
                      <a:pt x="1200" y="647"/>
                    </a:lnTo>
                    <a:lnTo>
                      <a:pt x="1198" y="655"/>
                    </a:lnTo>
                    <a:lnTo>
                      <a:pt x="1192" y="660"/>
                    </a:lnTo>
                    <a:lnTo>
                      <a:pt x="1187" y="662"/>
                    </a:lnTo>
                    <a:lnTo>
                      <a:pt x="1186" y="665"/>
                    </a:lnTo>
                    <a:lnTo>
                      <a:pt x="1186" y="666"/>
                    </a:lnTo>
                    <a:lnTo>
                      <a:pt x="1185" y="673"/>
                    </a:lnTo>
                    <a:lnTo>
                      <a:pt x="1184" y="672"/>
                    </a:lnTo>
                    <a:lnTo>
                      <a:pt x="1179" y="671"/>
                    </a:lnTo>
                    <a:lnTo>
                      <a:pt x="1176" y="673"/>
                    </a:lnTo>
                    <a:lnTo>
                      <a:pt x="1173" y="680"/>
                    </a:lnTo>
                    <a:lnTo>
                      <a:pt x="1171" y="686"/>
                    </a:lnTo>
                    <a:lnTo>
                      <a:pt x="1169" y="686"/>
                    </a:lnTo>
                    <a:lnTo>
                      <a:pt x="1165" y="686"/>
                    </a:lnTo>
                    <a:lnTo>
                      <a:pt x="1162" y="684"/>
                    </a:lnTo>
                    <a:lnTo>
                      <a:pt x="1159" y="679"/>
                    </a:lnTo>
                    <a:lnTo>
                      <a:pt x="1161" y="673"/>
                    </a:lnTo>
                    <a:lnTo>
                      <a:pt x="1162" y="659"/>
                    </a:lnTo>
                    <a:lnTo>
                      <a:pt x="1160" y="653"/>
                    </a:lnTo>
                    <a:lnTo>
                      <a:pt x="1156" y="646"/>
                    </a:lnTo>
                    <a:lnTo>
                      <a:pt x="1156" y="642"/>
                    </a:lnTo>
                    <a:lnTo>
                      <a:pt x="1164" y="636"/>
                    </a:lnTo>
                    <a:lnTo>
                      <a:pt x="1165" y="627"/>
                    </a:lnTo>
                    <a:lnTo>
                      <a:pt x="1164" y="622"/>
                    </a:lnTo>
                    <a:lnTo>
                      <a:pt x="1161" y="620"/>
                    </a:lnTo>
                    <a:lnTo>
                      <a:pt x="1143" y="618"/>
                    </a:lnTo>
                    <a:lnTo>
                      <a:pt x="1136" y="611"/>
                    </a:lnTo>
                    <a:lnTo>
                      <a:pt x="1132" y="613"/>
                    </a:lnTo>
                    <a:lnTo>
                      <a:pt x="1120" y="601"/>
                    </a:lnTo>
                    <a:lnTo>
                      <a:pt x="1120" y="599"/>
                    </a:lnTo>
                    <a:lnTo>
                      <a:pt x="1125" y="591"/>
                    </a:lnTo>
                    <a:lnTo>
                      <a:pt x="1125" y="583"/>
                    </a:lnTo>
                    <a:lnTo>
                      <a:pt x="1123" y="582"/>
                    </a:lnTo>
                    <a:lnTo>
                      <a:pt x="1122" y="579"/>
                    </a:lnTo>
                    <a:lnTo>
                      <a:pt x="1120" y="576"/>
                    </a:lnTo>
                    <a:lnTo>
                      <a:pt x="1118" y="574"/>
                    </a:lnTo>
                    <a:lnTo>
                      <a:pt x="1113" y="567"/>
                    </a:lnTo>
                    <a:lnTo>
                      <a:pt x="1104" y="555"/>
                    </a:lnTo>
                    <a:lnTo>
                      <a:pt x="1101" y="553"/>
                    </a:lnTo>
                    <a:lnTo>
                      <a:pt x="1093" y="549"/>
                    </a:lnTo>
                    <a:lnTo>
                      <a:pt x="1092" y="548"/>
                    </a:lnTo>
                    <a:lnTo>
                      <a:pt x="1091" y="544"/>
                    </a:lnTo>
                    <a:lnTo>
                      <a:pt x="1092" y="542"/>
                    </a:lnTo>
                    <a:lnTo>
                      <a:pt x="1091" y="538"/>
                    </a:lnTo>
                    <a:lnTo>
                      <a:pt x="1091" y="537"/>
                    </a:lnTo>
                    <a:lnTo>
                      <a:pt x="1091" y="536"/>
                    </a:lnTo>
                    <a:lnTo>
                      <a:pt x="1084" y="515"/>
                    </a:lnTo>
                    <a:lnTo>
                      <a:pt x="1081" y="513"/>
                    </a:lnTo>
                    <a:lnTo>
                      <a:pt x="1078" y="502"/>
                    </a:lnTo>
                    <a:lnTo>
                      <a:pt x="1074" y="498"/>
                    </a:lnTo>
                    <a:lnTo>
                      <a:pt x="1073" y="495"/>
                    </a:lnTo>
                    <a:lnTo>
                      <a:pt x="1074" y="490"/>
                    </a:lnTo>
                    <a:lnTo>
                      <a:pt x="1079" y="481"/>
                    </a:lnTo>
                    <a:lnTo>
                      <a:pt x="1087" y="476"/>
                    </a:lnTo>
                    <a:lnTo>
                      <a:pt x="1092" y="476"/>
                    </a:lnTo>
                    <a:lnTo>
                      <a:pt x="1096" y="479"/>
                    </a:lnTo>
                    <a:lnTo>
                      <a:pt x="1100" y="480"/>
                    </a:lnTo>
                    <a:lnTo>
                      <a:pt x="1113" y="471"/>
                    </a:lnTo>
                    <a:lnTo>
                      <a:pt x="1122" y="471"/>
                    </a:lnTo>
                    <a:lnTo>
                      <a:pt x="1127" y="469"/>
                    </a:lnTo>
                    <a:lnTo>
                      <a:pt x="1130" y="466"/>
                    </a:lnTo>
                    <a:lnTo>
                      <a:pt x="1132" y="462"/>
                    </a:lnTo>
                    <a:lnTo>
                      <a:pt x="1136" y="456"/>
                    </a:lnTo>
                    <a:lnTo>
                      <a:pt x="1139" y="453"/>
                    </a:lnTo>
                    <a:lnTo>
                      <a:pt x="1128" y="442"/>
                    </a:lnTo>
                    <a:lnTo>
                      <a:pt x="1127" y="440"/>
                    </a:lnTo>
                    <a:lnTo>
                      <a:pt x="1128" y="434"/>
                    </a:lnTo>
                    <a:lnTo>
                      <a:pt x="1133" y="433"/>
                    </a:lnTo>
                    <a:lnTo>
                      <a:pt x="1136" y="428"/>
                    </a:lnTo>
                    <a:lnTo>
                      <a:pt x="1136" y="424"/>
                    </a:lnTo>
                    <a:lnTo>
                      <a:pt x="1135" y="422"/>
                    </a:lnTo>
                    <a:lnTo>
                      <a:pt x="1121" y="409"/>
                    </a:lnTo>
                    <a:lnTo>
                      <a:pt x="1110" y="403"/>
                    </a:lnTo>
                    <a:lnTo>
                      <a:pt x="1104" y="402"/>
                    </a:lnTo>
                    <a:lnTo>
                      <a:pt x="1098" y="399"/>
                    </a:lnTo>
                    <a:lnTo>
                      <a:pt x="1097" y="392"/>
                    </a:lnTo>
                    <a:lnTo>
                      <a:pt x="1101" y="386"/>
                    </a:lnTo>
                    <a:lnTo>
                      <a:pt x="1102" y="381"/>
                    </a:lnTo>
                    <a:lnTo>
                      <a:pt x="1104" y="377"/>
                    </a:lnTo>
                    <a:lnTo>
                      <a:pt x="1103" y="373"/>
                    </a:lnTo>
                    <a:lnTo>
                      <a:pt x="1099" y="367"/>
                    </a:lnTo>
                    <a:lnTo>
                      <a:pt x="1096" y="366"/>
                    </a:lnTo>
                    <a:lnTo>
                      <a:pt x="1090" y="361"/>
                    </a:lnTo>
                    <a:lnTo>
                      <a:pt x="1086" y="360"/>
                    </a:lnTo>
                    <a:lnTo>
                      <a:pt x="1076" y="352"/>
                    </a:lnTo>
                    <a:lnTo>
                      <a:pt x="1076" y="348"/>
                    </a:lnTo>
                    <a:lnTo>
                      <a:pt x="1077" y="337"/>
                    </a:lnTo>
                    <a:lnTo>
                      <a:pt x="1071" y="325"/>
                    </a:lnTo>
                    <a:lnTo>
                      <a:pt x="1070" y="315"/>
                    </a:lnTo>
                    <a:lnTo>
                      <a:pt x="1063" y="305"/>
                    </a:lnTo>
                    <a:lnTo>
                      <a:pt x="1050" y="295"/>
                    </a:lnTo>
                    <a:lnTo>
                      <a:pt x="1045" y="294"/>
                    </a:lnTo>
                    <a:lnTo>
                      <a:pt x="1042" y="296"/>
                    </a:lnTo>
                    <a:lnTo>
                      <a:pt x="1039" y="298"/>
                    </a:lnTo>
                    <a:lnTo>
                      <a:pt x="1037" y="305"/>
                    </a:lnTo>
                    <a:lnTo>
                      <a:pt x="1034" y="308"/>
                    </a:lnTo>
                    <a:lnTo>
                      <a:pt x="1031" y="308"/>
                    </a:lnTo>
                    <a:lnTo>
                      <a:pt x="1027" y="306"/>
                    </a:lnTo>
                    <a:lnTo>
                      <a:pt x="1027" y="303"/>
                    </a:lnTo>
                    <a:lnTo>
                      <a:pt x="1030" y="295"/>
                    </a:lnTo>
                    <a:lnTo>
                      <a:pt x="1026" y="291"/>
                    </a:lnTo>
                    <a:lnTo>
                      <a:pt x="1030" y="284"/>
                    </a:lnTo>
                    <a:lnTo>
                      <a:pt x="1028" y="278"/>
                    </a:lnTo>
                    <a:lnTo>
                      <a:pt x="1029" y="267"/>
                    </a:lnTo>
                    <a:lnTo>
                      <a:pt x="1027" y="263"/>
                    </a:lnTo>
                    <a:lnTo>
                      <a:pt x="1016" y="252"/>
                    </a:lnTo>
                    <a:lnTo>
                      <a:pt x="1004" y="251"/>
                    </a:lnTo>
                    <a:lnTo>
                      <a:pt x="999" y="246"/>
                    </a:lnTo>
                    <a:lnTo>
                      <a:pt x="996" y="236"/>
                    </a:lnTo>
                    <a:lnTo>
                      <a:pt x="997" y="228"/>
                    </a:lnTo>
                    <a:lnTo>
                      <a:pt x="996" y="223"/>
                    </a:lnTo>
                    <a:lnTo>
                      <a:pt x="997" y="207"/>
                    </a:lnTo>
                    <a:lnTo>
                      <a:pt x="996" y="202"/>
                    </a:lnTo>
                    <a:lnTo>
                      <a:pt x="996" y="193"/>
                    </a:lnTo>
                    <a:lnTo>
                      <a:pt x="995" y="190"/>
                    </a:lnTo>
                    <a:lnTo>
                      <a:pt x="993" y="190"/>
                    </a:lnTo>
                    <a:lnTo>
                      <a:pt x="986" y="196"/>
                    </a:lnTo>
                    <a:lnTo>
                      <a:pt x="980" y="199"/>
                    </a:lnTo>
                    <a:lnTo>
                      <a:pt x="976" y="196"/>
                    </a:lnTo>
                    <a:lnTo>
                      <a:pt x="965" y="195"/>
                    </a:lnTo>
                    <a:lnTo>
                      <a:pt x="963" y="196"/>
                    </a:lnTo>
                    <a:lnTo>
                      <a:pt x="955" y="213"/>
                    </a:lnTo>
                    <a:lnTo>
                      <a:pt x="954" y="215"/>
                    </a:lnTo>
                    <a:lnTo>
                      <a:pt x="956" y="220"/>
                    </a:lnTo>
                    <a:lnTo>
                      <a:pt x="955" y="227"/>
                    </a:lnTo>
                    <a:lnTo>
                      <a:pt x="952" y="232"/>
                    </a:lnTo>
                    <a:lnTo>
                      <a:pt x="944" y="235"/>
                    </a:lnTo>
                    <a:lnTo>
                      <a:pt x="939" y="235"/>
                    </a:lnTo>
                    <a:lnTo>
                      <a:pt x="938" y="238"/>
                    </a:lnTo>
                    <a:lnTo>
                      <a:pt x="931" y="249"/>
                    </a:lnTo>
                    <a:lnTo>
                      <a:pt x="929" y="263"/>
                    </a:lnTo>
                    <a:lnTo>
                      <a:pt x="931" y="268"/>
                    </a:lnTo>
                    <a:lnTo>
                      <a:pt x="929" y="273"/>
                    </a:lnTo>
                    <a:lnTo>
                      <a:pt x="925" y="282"/>
                    </a:lnTo>
                    <a:lnTo>
                      <a:pt x="922" y="286"/>
                    </a:lnTo>
                    <a:lnTo>
                      <a:pt x="920" y="291"/>
                    </a:lnTo>
                    <a:lnTo>
                      <a:pt x="914" y="294"/>
                    </a:lnTo>
                    <a:lnTo>
                      <a:pt x="905" y="294"/>
                    </a:lnTo>
                    <a:lnTo>
                      <a:pt x="896" y="304"/>
                    </a:lnTo>
                    <a:lnTo>
                      <a:pt x="876" y="301"/>
                    </a:lnTo>
                    <a:lnTo>
                      <a:pt x="872" y="304"/>
                    </a:lnTo>
                    <a:lnTo>
                      <a:pt x="869" y="309"/>
                    </a:lnTo>
                    <a:lnTo>
                      <a:pt x="866" y="321"/>
                    </a:lnTo>
                    <a:lnTo>
                      <a:pt x="868" y="326"/>
                    </a:lnTo>
                    <a:lnTo>
                      <a:pt x="868" y="330"/>
                    </a:lnTo>
                    <a:lnTo>
                      <a:pt x="870" y="332"/>
                    </a:lnTo>
                    <a:lnTo>
                      <a:pt x="872" y="340"/>
                    </a:lnTo>
                    <a:lnTo>
                      <a:pt x="871" y="353"/>
                    </a:lnTo>
                    <a:lnTo>
                      <a:pt x="866" y="363"/>
                    </a:lnTo>
                    <a:lnTo>
                      <a:pt x="864" y="370"/>
                    </a:lnTo>
                    <a:lnTo>
                      <a:pt x="865" y="376"/>
                    </a:lnTo>
                    <a:lnTo>
                      <a:pt x="868" y="379"/>
                    </a:lnTo>
                    <a:lnTo>
                      <a:pt x="870" y="382"/>
                    </a:lnTo>
                    <a:lnTo>
                      <a:pt x="871" y="386"/>
                    </a:lnTo>
                    <a:lnTo>
                      <a:pt x="871" y="389"/>
                    </a:lnTo>
                    <a:lnTo>
                      <a:pt x="869" y="394"/>
                    </a:lnTo>
                    <a:lnTo>
                      <a:pt x="866" y="404"/>
                    </a:lnTo>
                    <a:lnTo>
                      <a:pt x="874" y="417"/>
                    </a:lnTo>
                    <a:lnTo>
                      <a:pt x="871" y="419"/>
                    </a:lnTo>
                    <a:lnTo>
                      <a:pt x="866" y="422"/>
                    </a:lnTo>
                    <a:lnTo>
                      <a:pt x="865" y="424"/>
                    </a:lnTo>
                    <a:lnTo>
                      <a:pt x="858" y="441"/>
                    </a:lnTo>
                    <a:lnTo>
                      <a:pt x="855" y="450"/>
                    </a:lnTo>
                    <a:lnTo>
                      <a:pt x="856" y="456"/>
                    </a:lnTo>
                    <a:lnTo>
                      <a:pt x="858" y="463"/>
                    </a:lnTo>
                    <a:lnTo>
                      <a:pt x="858" y="464"/>
                    </a:lnTo>
                    <a:lnTo>
                      <a:pt x="855" y="464"/>
                    </a:lnTo>
                    <a:lnTo>
                      <a:pt x="854" y="465"/>
                    </a:lnTo>
                    <a:lnTo>
                      <a:pt x="852" y="463"/>
                    </a:lnTo>
                    <a:lnTo>
                      <a:pt x="852" y="462"/>
                    </a:lnTo>
                    <a:lnTo>
                      <a:pt x="851" y="459"/>
                    </a:lnTo>
                    <a:lnTo>
                      <a:pt x="850" y="456"/>
                    </a:lnTo>
                    <a:lnTo>
                      <a:pt x="846" y="456"/>
                    </a:lnTo>
                    <a:lnTo>
                      <a:pt x="843" y="451"/>
                    </a:lnTo>
                    <a:lnTo>
                      <a:pt x="838" y="441"/>
                    </a:lnTo>
                    <a:lnTo>
                      <a:pt x="834" y="441"/>
                    </a:lnTo>
                    <a:lnTo>
                      <a:pt x="833" y="438"/>
                    </a:lnTo>
                    <a:lnTo>
                      <a:pt x="830" y="433"/>
                    </a:lnTo>
                    <a:lnTo>
                      <a:pt x="829" y="431"/>
                    </a:lnTo>
                    <a:lnTo>
                      <a:pt x="830" y="429"/>
                    </a:lnTo>
                    <a:lnTo>
                      <a:pt x="828" y="424"/>
                    </a:lnTo>
                    <a:lnTo>
                      <a:pt x="828" y="421"/>
                    </a:lnTo>
                    <a:lnTo>
                      <a:pt x="825" y="421"/>
                    </a:lnTo>
                    <a:lnTo>
                      <a:pt x="823" y="421"/>
                    </a:lnTo>
                    <a:lnTo>
                      <a:pt x="822" y="419"/>
                    </a:lnTo>
                    <a:lnTo>
                      <a:pt x="824" y="414"/>
                    </a:lnTo>
                    <a:lnTo>
                      <a:pt x="824" y="409"/>
                    </a:lnTo>
                    <a:lnTo>
                      <a:pt x="822" y="406"/>
                    </a:lnTo>
                    <a:lnTo>
                      <a:pt x="820" y="404"/>
                    </a:lnTo>
                    <a:lnTo>
                      <a:pt x="817" y="403"/>
                    </a:lnTo>
                    <a:lnTo>
                      <a:pt x="813" y="401"/>
                    </a:lnTo>
                    <a:lnTo>
                      <a:pt x="811" y="398"/>
                    </a:lnTo>
                    <a:lnTo>
                      <a:pt x="808" y="392"/>
                    </a:lnTo>
                    <a:lnTo>
                      <a:pt x="807" y="383"/>
                    </a:lnTo>
                    <a:lnTo>
                      <a:pt x="806" y="381"/>
                    </a:lnTo>
                    <a:lnTo>
                      <a:pt x="802" y="380"/>
                    </a:lnTo>
                    <a:lnTo>
                      <a:pt x="800" y="376"/>
                    </a:lnTo>
                    <a:lnTo>
                      <a:pt x="798" y="375"/>
                    </a:lnTo>
                    <a:lnTo>
                      <a:pt x="797" y="369"/>
                    </a:lnTo>
                    <a:lnTo>
                      <a:pt x="794" y="366"/>
                    </a:lnTo>
                    <a:lnTo>
                      <a:pt x="790" y="357"/>
                    </a:lnTo>
                    <a:lnTo>
                      <a:pt x="790" y="355"/>
                    </a:lnTo>
                    <a:lnTo>
                      <a:pt x="790" y="351"/>
                    </a:lnTo>
                    <a:lnTo>
                      <a:pt x="789" y="347"/>
                    </a:lnTo>
                    <a:lnTo>
                      <a:pt x="793" y="344"/>
                    </a:lnTo>
                    <a:lnTo>
                      <a:pt x="794" y="341"/>
                    </a:lnTo>
                    <a:lnTo>
                      <a:pt x="796" y="339"/>
                    </a:lnTo>
                    <a:lnTo>
                      <a:pt x="796" y="335"/>
                    </a:lnTo>
                    <a:lnTo>
                      <a:pt x="799" y="319"/>
                    </a:lnTo>
                    <a:lnTo>
                      <a:pt x="799" y="315"/>
                    </a:lnTo>
                    <a:lnTo>
                      <a:pt x="797" y="305"/>
                    </a:lnTo>
                    <a:lnTo>
                      <a:pt x="797" y="304"/>
                    </a:lnTo>
                    <a:lnTo>
                      <a:pt x="797" y="297"/>
                    </a:lnTo>
                    <a:lnTo>
                      <a:pt x="797" y="293"/>
                    </a:lnTo>
                    <a:lnTo>
                      <a:pt x="800" y="279"/>
                    </a:lnTo>
                    <a:lnTo>
                      <a:pt x="799" y="277"/>
                    </a:lnTo>
                    <a:lnTo>
                      <a:pt x="797" y="274"/>
                    </a:lnTo>
                    <a:lnTo>
                      <a:pt x="797" y="268"/>
                    </a:lnTo>
                    <a:lnTo>
                      <a:pt x="794" y="263"/>
                    </a:lnTo>
                    <a:lnTo>
                      <a:pt x="794" y="257"/>
                    </a:lnTo>
                    <a:lnTo>
                      <a:pt x="791" y="255"/>
                    </a:lnTo>
                    <a:lnTo>
                      <a:pt x="789" y="242"/>
                    </a:lnTo>
                    <a:lnTo>
                      <a:pt x="788" y="228"/>
                    </a:lnTo>
                    <a:lnTo>
                      <a:pt x="789" y="221"/>
                    </a:lnTo>
                    <a:lnTo>
                      <a:pt x="787" y="203"/>
                    </a:lnTo>
                    <a:lnTo>
                      <a:pt x="787" y="201"/>
                    </a:lnTo>
                    <a:lnTo>
                      <a:pt x="787" y="194"/>
                    </a:lnTo>
                    <a:lnTo>
                      <a:pt x="784" y="177"/>
                    </a:lnTo>
                    <a:lnTo>
                      <a:pt x="786" y="168"/>
                    </a:lnTo>
                    <a:lnTo>
                      <a:pt x="789" y="156"/>
                    </a:lnTo>
                    <a:lnTo>
                      <a:pt x="794" y="144"/>
                    </a:lnTo>
                    <a:lnTo>
                      <a:pt x="796" y="141"/>
                    </a:lnTo>
                    <a:lnTo>
                      <a:pt x="794" y="131"/>
                    </a:lnTo>
                    <a:lnTo>
                      <a:pt x="797" y="123"/>
                    </a:lnTo>
                    <a:lnTo>
                      <a:pt x="797" y="120"/>
                    </a:lnTo>
                    <a:lnTo>
                      <a:pt x="798" y="115"/>
                    </a:lnTo>
                    <a:lnTo>
                      <a:pt x="798" y="102"/>
                    </a:lnTo>
                    <a:lnTo>
                      <a:pt x="798" y="97"/>
                    </a:lnTo>
                    <a:lnTo>
                      <a:pt x="799" y="93"/>
                    </a:lnTo>
                    <a:lnTo>
                      <a:pt x="798" y="84"/>
                    </a:lnTo>
                    <a:lnTo>
                      <a:pt x="799" y="47"/>
                    </a:lnTo>
                    <a:lnTo>
                      <a:pt x="799" y="44"/>
                    </a:lnTo>
                    <a:lnTo>
                      <a:pt x="798" y="40"/>
                    </a:lnTo>
                    <a:lnTo>
                      <a:pt x="799" y="37"/>
                    </a:lnTo>
                    <a:lnTo>
                      <a:pt x="799" y="34"/>
                    </a:lnTo>
                    <a:lnTo>
                      <a:pt x="798" y="30"/>
                    </a:lnTo>
                    <a:lnTo>
                      <a:pt x="798" y="28"/>
                    </a:lnTo>
                    <a:lnTo>
                      <a:pt x="800" y="27"/>
                    </a:lnTo>
                    <a:lnTo>
                      <a:pt x="801" y="25"/>
                    </a:lnTo>
                    <a:lnTo>
                      <a:pt x="802" y="20"/>
                    </a:lnTo>
                    <a:lnTo>
                      <a:pt x="802" y="18"/>
                    </a:lnTo>
                    <a:lnTo>
                      <a:pt x="803" y="16"/>
                    </a:lnTo>
                    <a:lnTo>
                      <a:pt x="802" y="11"/>
                    </a:lnTo>
                    <a:lnTo>
                      <a:pt x="803" y="0"/>
                    </a:lnTo>
                    <a:lnTo>
                      <a:pt x="800" y="0"/>
                    </a:lnTo>
                    <a:lnTo>
                      <a:pt x="797" y="5"/>
                    </a:lnTo>
                    <a:lnTo>
                      <a:pt x="793" y="7"/>
                    </a:lnTo>
                    <a:lnTo>
                      <a:pt x="783" y="11"/>
                    </a:lnTo>
                    <a:lnTo>
                      <a:pt x="777" y="10"/>
                    </a:lnTo>
                    <a:lnTo>
                      <a:pt x="769" y="17"/>
                    </a:lnTo>
                    <a:lnTo>
                      <a:pt x="761" y="10"/>
                    </a:lnTo>
                    <a:lnTo>
                      <a:pt x="757" y="10"/>
                    </a:lnTo>
                    <a:lnTo>
                      <a:pt x="754" y="14"/>
                    </a:lnTo>
                    <a:lnTo>
                      <a:pt x="750" y="19"/>
                    </a:lnTo>
                    <a:lnTo>
                      <a:pt x="749" y="39"/>
                    </a:lnTo>
                    <a:lnTo>
                      <a:pt x="759" y="55"/>
                    </a:lnTo>
                    <a:lnTo>
                      <a:pt x="763" y="69"/>
                    </a:lnTo>
                    <a:lnTo>
                      <a:pt x="765" y="79"/>
                    </a:lnTo>
                    <a:lnTo>
                      <a:pt x="761" y="83"/>
                    </a:lnTo>
                    <a:lnTo>
                      <a:pt x="738" y="96"/>
                    </a:lnTo>
                    <a:lnTo>
                      <a:pt x="734" y="100"/>
                    </a:lnTo>
                    <a:lnTo>
                      <a:pt x="730" y="102"/>
                    </a:lnTo>
                    <a:lnTo>
                      <a:pt x="725" y="107"/>
                    </a:lnTo>
                    <a:lnTo>
                      <a:pt x="721" y="137"/>
                    </a:lnTo>
                    <a:lnTo>
                      <a:pt x="728" y="146"/>
                    </a:lnTo>
                    <a:lnTo>
                      <a:pt x="737" y="149"/>
                    </a:lnTo>
                    <a:lnTo>
                      <a:pt x="740" y="151"/>
                    </a:lnTo>
                    <a:lnTo>
                      <a:pt x="739" y="161"/>
                    </a:lnTo>
                    <a:lnTo>
                      <a:pt x="736" y="166"/>
                    </a:lnTo>
                    <a:lnTo>
                      <a:pt x="731" y="168"/>
                    </a:lnTo>
                    <a:lnTo>
                      <a:pt x="727" y="164"/>
                    </a:lnTo>
                    <a:lnTo>
                      <a:pt x="725" y="165"/>
                    </a:lnTo>
                    <a:lnTo>
                      <a:pt x="721" y="168"/>
                    </a:lnTo>
                    <a:lnTo>
                      <a:pt x="717" y="175"/>
                    </a:lnTo>
                    <a:lnTo>
                      <a:pt x="714" y="176"/>
                    </a:lnTo>
                    <a:lnTo>
                      <a:pt x="705" y="173"/>
                    </a:lnTo>
                    <a:lnTo>
                      <a:pt x="698" y="175"/>
                    </a:lnTo>
                    <a:lnTo>
                      <a:pt x="695" y="174"/>
                    </a:lnTo>
                    <a:lnTo>
                      <a:pt x="690" y="171"/>
                    </a:lnTo>
                    <a:lnTo>
                      <a:pt x="689" y="168"/>
                    </a:lnTo>
                    <a:lnTo>
                      <a:pt x="690" y="160"/>
                    </a:lnTo>
                    <a:lnTo>
                      <a:pt x="689" y="155"/>
                    </a:lnTo>
                    <a:lnTo>
                      <a:pt x="689" y="148"/>
                    </a:lnTo>
                    <a:lnTo>
                      <a:pt x="688" y="144"/>
                    </a:lnTo>
                    <a:lnTo>
                      <a:pt x="689" y="132"/>
                    </a:lnTo>
                    <a:lnTo>
                      <a:pt x="687" y="121"/>
                    </a:lnTo>
                    <a:lnTo>
                      <a:pt x="687" y="112"/>
                    </a:lnTo>
                    <a:lnTo>
                      <a:pt x="683" y="97"/>
                    </a:lnTo>
                    <a:lnTo>
                      <a:pt x="675" y="87"/>
                    </a:lnTo>
                    <a:lnTo>
                      <a:pt x="669" y="86"/>
                    </a:lnTo>
                    <a:lnTo>
                      <a:pt x="664" y="88"/>
                    </a:lnTo>
                    <a:lnTo>
                      <a:pt x="659" y="94"/>
                    </a:lnTo>
                    <a:lnTo>
                      <a:pt x="653" y="99"/>
                    </a:lnTo>
                    <a:lnTo>
                      <a:pt x="642" y="98"/>
                    </a:lnTo>
                    <a:lnTo>
                      <a:pt x="637" y="94"/>
                    </a:lnTo>
                    <a:lnTo>
                      <a:pt x="626" y="93"/>
                    </a:lnTo>
                    <a:lnTo>
                      <a:pt x="623" y="93"/>
                    </a:lnTo>
                    <a:lnTo>
                      <a:pt x="622" y="97"/>
                    </a:lnTo>
                    <a:lnTo>
                      <a:pt x="622" y="99"/>
                    </a:lnTo>
                    <a:lnTo>
                      <a:pt x="624" y="103"/>
                    </a:lnTo>
                    <a:lnTo>
                      <a:pt x="624" y="108"/>
                    </a:lnTo>
                    <a:lnTo>
                      <a:pt x="624" y="110"/>
                    </a:lnTo>
                    <a:lnTo>
                      <a:pt x="627" y="113"/>
                    </a:lnTo>
                    <a:lnTo>
                      <a:pt x="627" y="115"/>
                    </a:lnTo>
                    <a:lnTo>
                      <a:pt x="626" y="119"/>
                    </a:lnTo>
                    <a:lnTo>
                      <a:pt x="627" y="122"/>
                    </a:lnTo>
                    <a:lnTo>
                      <a:pt x="627" y="124"/>
                    </a:lnTo>
                    <a:lnTo>
                      <a:pt x="624" y="128"/>
                    </a:lnTo>
                    <a:lnTo>
                      <a:pt x="623" y="130"/>
                    </a:lnTo>
                    <a:lnTo>
                      <a:pt x="625" y="142"/>
                    </a:lnTo>
                    <a:lnTo>
                      <a:pt x="626" y="145"/>
                    </a:lnTo>
                    <a:lnTo>
                      <a:pt x="627" y="150"/>
                    </a:lnTo>
                    <a:lnTo>
                      <a:pt x="627" y="153"/>
                    </a:lnTo>
                    <a:lnTo>
                      <a:pt x="627" y="155"/>
                    </a:lnTo>
                    <a:lnTo>
                      <a:pt x="624" y="158"/>
                    </a:lnTo>
                    <a:lnTo>
                      <a:pt x="623" y="161"/>
                    </a:lnTo>
                    <a:lnTo>
                      <a:pt x="623" y="163"/>
                    </a:lnTo>
                    <a:lnTo>
                      <a:pt x="625" y="165"/>
                    </a:lnTo>
                    <a:lnTo>
                      <a:pt x="625" y="172"/>
                    </a:lnTo>
                    <a:lnTo>
                      <a:pt x="628" y="182"/>
                    </a:lnTo>
                    <a:lnTo>
                      <a:pt x="630" y="186"/>
                    </a:lnTo>
                    <a:lnTo>
                      <a:pt x="631" y="191"/>
                    </a:lnTo>
                    <a:lnTo>
                      <a:pt x="632" y="195"/>
                    </a:lnTo>
                    <a:lnTo>
                      <a:pt x="626" y="205"/>
                    </a:lnTo>
                    <a:lnTo>
                      <a:pt x="614" y="211"/>
                    </a:lnTo>
                    <a:lnTo>
                      <a:pt x="613" y="214"/>
                    </a:lnTo>
                    <a:lnTo>
                      <a:pt x="610" y="215"/>
                    </a:lnTo>
                    <a:lnTo>
                      <a:pt x="605" y="213"/>
                    </a:lnTo>
                    <a:lnTo>
                      <a:pt x="601" y="213"/>
                    </a:lnTo>
                    <a:lnTo>
                      <a:pt x="600" y="224"/>
                    </a:lnTo>
                    <a:lnTo>
                      <a:pt x="604" y="231"/>
                    </a:lnTo>
                    <a:lnTo>
                      <a:pt x="605" y="239"/>
                    </a:lnTo>
                    <a:lnTo>
                      <a:pt x="606" y="253"/>
                    </a:lnTo>
                    <a:lnTo>
                      <a:pt x="606" y="267"/>
                    </a:lnTo>
                    <a:lnTo>
                      <a:pt x="606" y="277"/>
                    </a:lnTo>
                    <a:lnTo>
                      <a:pt x="602" y="285"/>
                    </a:lnTo>
                    <a:lnTo>
                      <a:pt x="601" y="295"/>
                    </a:lnTo>
                    <a:lnTo>
                      <a:pt x="615" y="304"/>
                    </a:lnTo>
                    <a:lnTo>
                      <a:pt x="620" y="306"/>
                    </a:lnTo>
                    <a:lnTo>
                      <a:pt x="623" y="315"/>
                    </a:lnTo>
                    <a:lnTo>
                      <a:pt x="631" y="342"/>
                    </a:lnTo>
                    <a:lnTo>
                      <a:pt x="634" y="348"/>
                    </a:lnTo>
                    <a:lnTo>
                      <a:pt x="641" y="368"/>
                    </a:lnTo>
                    <a:lnTo>
                      <a:pt x="637" y="371"/>
                    </a:lnTo>
                    <a:lnTo>
                      <a:pt x="631" y="376"/>
                    </a:lnTo>
                    <a:lnTo>
                      <a:pt x="625" y="380"/>
                    </a:lnTo>
                    <a:lnTo>
                      <a:pt x="623" y="387"/>
                    </a:lnTo>
                    <a:lnTo>
                      <a:pt x="622" y="392"/>
                    </a:lnTo>
                    <a:lnTo>
                      <a:pt x="623" y="397"/>
                    </a:lnTo>
                    <a:lnTo>
                      <a:pt x="621" y="400"/>
                    </a:lnTo>
                    <a:lnTo>
                      <a:pt x="621" y="403"/>
                    </a:lnTo>
                    <a:lnTo>
                      <a:pt x="622" y="408"/>
                    </a:lnTo>
                    <a:lnTo>
                      <a:pt x="620" y="412"/>
                    </a:lnTo>
                    <a:lnTo>
                      <a:pt x="615" y="413"/>
                    </a:lnTo>
                    <a:lnTo>
                      <a:pt x="614" y="417"/>
                    </a:lnTo>
                    <a:lnTo>
                      <a:pt x="611" y="417"/>
                    </a:lnTo>
                    <a:lnTo>
                      <a:pt x="597" y="422"/>
                    </a:lnTo>
                    <a:lnTo>
                      <a:pt x="593" y="427"/>
                    </a:lnTo>
                    <a:lnTo>
                      <a:pt x="592" y="433"/>
                    </a:lnTo>
                    <a:lnTo>
                      <a:pt x="589" y="437"/>
                    </a:lnTo>
                    <a:lnTo>
                      <a:pt x="582" y="437"/>
                    </a:lnTo>
                    <a:lnTo>
                      <a:pt x="580" y="431"/>
                    </a:lnTo>
                    <a:lnTo>
                      <a:pt x="574" y="428"/>
                    </a:lnTo>
                    <a:lnTo>
                      <a:pt x="560" y="425"/>
                    </a:lnTo>
                    <a:lnTo>
                      <a:pt x="549" y="432"/>
                    </a:lnTo>
                    <a:lnTo>
                      <a:pt x="545" y="437"/>
                    </a:lnTo>
                    <a:lnTo>
                      <a:pt x="541" y="439"/>
                    </a:lnTo>
                    <a:lnTo>
                      <a:pt x="535" y="435"/>
                    </a:lnTo>
                    <a:lnTo>
                      <a:pt x="528" y="439"/>
                    </a:lnTo>
                    <a:lnTo>
                      <a:pt x="519" y="451"/>
                    </a:lnTo>
                    <a:lnTo>
                      <a:pt x="517" y="453"/>
                    </a:lnTo>
                    <a:lnTo>
                      <a:pt x="508" y="452"/>
                    </a:lnTo>
                    <a:lnTo>
                      <a:pt x="504" y="446"/>
                    </a:lnTo>
                    <a:lnTo>
                      <a:pt x="507" y="439"/>
                    </a:lnTo>
                    <a:lnTo>
                      <a:pt x="503" y="432"/>
                    </a:lnTo>
                    <a:lnTo>
                      <a:pt x="507" y="422"/>
                    </a:lnTo>
                    <a:lnTo>
                      <a:pt x="504" y="420"/>
                    </a:lnTo>
                    <a:lnTo>
                      <a:pt x="501" y="418"/>
                    </a:lnTo>
                    <a:lnTo>
                      <a:pt x="500" y="414"/>
                    </a:lnTo>
                    <a:lnTo>
                      <a:pt x="501" y="410"/>
                    </a:lnTo>
                    <a:lnTo>
                      <a:pt x="502" y="407"/>
                    </a:lnTo>
                    <a:lnTo>
                      <a:pt x="504" y="393"/>
                    </a:lnTo>
                    <a:lnTo>
                      <a:pt x="503" y="389"/>
                    </a:lnTo>
                    <a:lnTo>
                      <a:pt x="503" y="384"/>
                    </a:lnTo>
                    <a:lnTo>
                      <a:pt x="501" y="376"/>
                    </a:lnTo>
                    <a:lnTo>
                      <a:pt x="499" y="369"/>
                    </a:lnTo>
                    <a:lnTo>
                      <a:pt x="493" y="363"/>
                    </a:lnTo>
                    <a:lnTo>
                      <a:pt x="488" y="355"/>
                    </a:lnTo>
                    <a:lnTo>
                      <a:pt x="490" y="349"/>
                    </a:lnTo>
                    <a:lnTo>
                      <a:pt x="490" y="347"/>
                    </a:lnTo>
                    <a:lnTo>
                      <a:pt x="485" y="339"/>
                    </a:lnTo>
                    <a:lnTo>
                      <a:pt x="485" y="327"/>
                    </a:lnTo>
                    <a:lnTo>
                      <a:pt x="482" y="326"/>
                    </a:lnTo>
                    <a:lnTo>
                      <a:pt x="478" y="325"/>
                    </a:lnTo>
                    <a:lnTo>
                      <a:pt x="472" y="330"/>
                    </a:lnTo>
                    <a:lnTo>
                      <a:pt x="464" y="331"/>
                    </a:lnTo>
                    <a:lnTo>
                      <a:pt x="459" y="337"/>
                    </a:lnTo>
                    <a:lnTo>
                      <a:pt x="457" y="339"/>
                    </a:lnTo>
                    <a:lnTo>
                      <a:pt x="454" y="340"/>
                    </a:lnTo>
                    <a:lnTo>
                      <a:pt x="450" y="338"/>
                    </a:lnTo>
                    <a:lnTo>
                      <a:pt x="449" y="340"/>
                    </a:lnTo>
                    <a:lnTo>
                      <a:pt x="449" y="347"/>
                    </a:lnTo>
                    <a:lnTo>
                      <a:pt x="458" y="358"/>
                    </a:lnTo>
                    <a:lnTo>
                      <a:pt x="457" y="363"/>
                    </a:lnTo>
                    <a:lnTo>
                      <a:pt x="458" y="371"/>
                    </a:lnTo>
                    <a:lnTo>
                      <a:pt x="465" y="381"/>
                    </a:lnTo>
                    <a:lnTo>
                      <a:pt x="465" y="388"/>
                    </a:lnTo>
                    <a:lnTo>
                      <a:pt x="458" y="390"/>
                    </a:lnTo>
                    <a:lnTo>
                      <a:pt x="448" y="397"/>
                    </a:lnTo>
                    <a:lnTo>
                      <a:pt x="434" y="396"/>
                    </a:lnTo>
                    <a:lnTo>
                      <a:pt x="430" y="397"/>
                    </a:lnTo>
                    <a:lnTo>
                      <a:pt x="428" y="400"/>
                    </a:lnTo>
                    <a:lnTo>
                      <a:pt x="427" y="404"/>
                    </a:lnTo>
                    <a:lnTo>
                      <a:pt x="430" y="414"/>
                    </a:lnTo>
                    <a:lnTo>
                      <a:pt x="426" y="418"/>
                    </a:lnTo>
                    <a:lnTo>
                      <a:pt x="419" y="421"/>
                    </a:lnTo>
                    <a:lnTo>
                      <a:pt x="417" y="424"/>
                    </a:lnTo>
                    <a:lnTo>
                      <a:pt x="419" y="429"/>
                    </a:lnTo>
                    <a:lnTo>
                      <a:pt x="419" y="431"/>
                    </a:lnTo>
                    <a:lnTo>
                      <a:pt x="420" y="437"/>
                    </a:lnTo>
                    <a:lnTo>
                      <a:pt x="419" y="442"/>
                    </a:lnTo>
                    <a:lnTo>
                      <a:pt x="418" y="444"/>
                    </a:lnTo>
                    <a:lnTo>
                      <a:pt x="416" y="451"/>
                    </a:lnTo>
                    <a:lnTo>
                      <a:pt x="410" y="485"/>
                    </a:lnTo>
                    <a:lnTo>
                      <a:pt x="411" y="542"/>
                    </a:lnTo>
                    <a:lnTo>
                      <a:pt x="414" y="548"/>
                    </a:lnTo>
                    <a:lnTo>
                      <a:pt x="418" y="554"/>
                    </a:lnTo>
                    <a:lnTo>
                      <a:pt x="427" y="572"/>
                    </a:lnTo>
                    <a:lnTo>
                      <a:pt x="439" y="622"/>
                    </a:lnTo>
                    <a:lnTo>
                      <a:pt x="446" y="649"/>
                    </a:lnTo>
                    <a:lnTo>
                      <a:pt x="447" y="666"/>
                    </a:lnTo>
                    <a:lnTo>
                      <a:pt x="446" y="673"/>
                    </a:lnTo>
                    <a:lnTo>
                      <a:pt x="447" y="679"/>
                    </a:lnTo>
                    <a:lnTo>
                      <a:pt x="448" y="684"/>
                    </a:lnTo>
                    <a:lnTo>
                      <a:pt x="450" y="688"/>
                    </a:lnTo>
                    <a:lnTo>
                      <a:pt x="452" y="691"/>
                    </a:lnTo>
                    <a:lnTo>
                      <a:pt x="457" y="693"/>
                    </a:lnTo>
                    <a:lnTo>
                      <a:pt x="460" y="694"/>
                    </a:lnTo>
                    <a:lnTo>
                      <a:pt x="465" y="694"/>
                    </a:lnTo>
                    <a:lnTo>
                      <a:pt x="468" y="694"/>
                    </a:lnTo>
                    <a:lnTo>
                      <a:pt x="472" y="693"/>
                    </a:lnTo>
                    <a:lnTo>
                      <a:pt x="477" y="691"/>
                    </a:lnTo>
                    <a:lnTo>
                      <a:pt x="480" y="688"/>
                    </a:lnTo>
                    <a:lnTo>
                      <a:pt x="485" y="684"/>
                    </a:lnTo>
                    <a:lnTo>
                      <a:pt x="487" y="680"/>
                    </a:lnTo>
                    <a:lnTo>
                      <a:pt x="489" y="674"/>
                    </a:lnTo>
                    <a:lnTo>
                      <a:pt x="491" y="669"/>
                    </a:lnTo>
                    <a:lnTo>
                      <a:pt x="492" y="653"/>
                    </a:lnTo>
                    <a:lnTo>
                      <a:pt x="507" y="638"/>
                    </a:lnTo>
                    <a:lnTo>
                      <a:pt x="530" y="651"/>
                    </a:lnTo>
                    <a:lnTo>
                      <a:pt x="570" y="674"/>
                    </a:lnTo>
                    <a:lnTo>
                      <a:pt x="584" y="707"/>
                    </a:lnTo>
                    <a:lnTo>
                      <a:pt x="580" y="771"/>
                    </a:lnTo>
                    <a:lnTo>
                      <a:pt x="571" y="876"/>
                    </a:lnTo>
                    <a:lnTo>
                      <a:pt x="575" y="922"/>
                    </a:lnTo>
                    <a:lnTo>
                      <a:pt x="579" y="965"/>
                    </a:lnTo>
                    <a:lnTo>
                      <a:pt x="580" y="1004"/>
                    </a:lnTo>
                    <a:lnTo>
                      <a:pt x="579" y="1042"/>
                    </a:lnTo>
                    <a:lnTo>
                      <a:pt x="578" y="1061"/>
                    </a:lnTo>
                    <a:lnTo>
                      <a:pt x="575" y="1079"/>
                    </a:lnTo>
                    <a:lnTo>
                      <a:pt x="573" y="1098"/>
                    </a:lnTo>
                    <a:lnTo>
                      <a:pt x="569" y="1117"/>
                    </a:lnTo>
                    <a:lnTo>
                      <a:pt x="564" y="1137"/>
                    </a:lnTo>
                    <a:lnTo>
                      <a:pt x="559" y="1158"/>
                    </a:lnTo>
                    <a:lnTo>
                      <a:pt x="551" y="1179"/>
                    </a:lnTo>
                    <a:lnTo>
                      <a:pt x="543" y="1203"/>
                    </a:lnTo>
                    <a:lnTo>
                      <a:pt x="531" y="1249"/>
                    </a:lnTo>
                    <a:lnTo>
                      <a:pt x="531" y="1251"/>
                    </a:lnTo>
                    <a:lnTo>
                      <a:pt x="538" y="1272"/>
                    </a:lnTo>
                    <a:lnTo>
                      <a:pt x="538" y="1276"/>
                    </a:lnTo>
                    <a:lnTo>
                      <a:pt x="537" y="1280"/>
                    </a:lnTo>
                    <a:lnTo>
                      <a:pt x="529" y="1295"/>
                    </a:lnTo>
                    <a:lnTo>
                      <a:pt x="527" y="1299"/>
                    </a:lnTo>
                    <a:lnTo>
                      <a:pt x="517" y="1307"/>
                    </a:lnTo>
                    <a:lnTo>
                      <a:pt x="513" y="1309"/>
                    </a:lnTo>
                    <a:lnTo>
                      <a:pt x="510" y="1310"/>
                    </a:lnTo>
                    <a:lnTo>
                      <a:pt x="507" y="1310"/>
                    </a:lnTo>
                    <a:lnTo>
                      <a:pt x="504" y="1310"/>
                    </a:lnTo>
                    <a:lnTo>
                      <a:pt x="504" y="1308"/>
                    </a:lnTo>
                    <a:lnTo>
                      <a:pt x="504" y="1299"/>
                    </a:lnTo>
                    <a:lnTo>
                      <a:pt x="507" y="1292"/>
                    </a:lnTo>
                    <a:lnTo>
                      <a:pt x="507" y="1290"/>
                    </a:lnTo>
                    <a:lnTo>
                      <a:pt x="507" y="1288"/>
                    </a:lnTo>
                    <a:lnTo>
                      <a:pt x="504" y="1287"/>
                    </a:lnTo>
                    <a:lnTo>
                      <a:pt x="502" y="1287"/>
                    </a:lnTo>
                    <a:lnTo>
                      <a:pt x="485" y="1291"/>
                    </a:lnTo>
                    <a:lnTo>
                      <a:pt x="478" y="1294"/>
                    </a:lnTo>
                    <a:lnTo>
                      <a:pt x="476" y="1297"/>
                    </a:lnTo>
                    <a:lnTo>
                      <a:pt x="477" y="1313"/>
                    </a:lnTo>
                    <a:lnTo>
                      <a:pt x="483" y="1354"/>
                    </a:lnTo>
                    <a:lnTo>
                      <a:pt x="485" y="1355"/>
                    </a:lnTo>
                    <a:lnTo>
                      <a:pt x="489" y="1356"/>
                    </a:lnTo>
                    <a:lnTo>
                      <a:pt x="494" y="1356"/>
                    </a:lnTo>
                    <a:lnTo>
                      <a:pt x="496" y="1356"/>
                    </a:lnTo>
                    <a:lnTo>
                      <a:pt x="499" y="1361"/>
                    </a:lnTo>
                    <a:lnTo>
                      <a:pt x="519" y="1395"/>
                    </a:lnTo>
                    <a:lnTo>
                      <a:pt x="519" y="1397"/>
                    </a:lnTo>
                    <a:lnTo>
                      <a:pt x="519" y="1406"/>
                    </a:lnTo>
                    <a:lnTo>
                      <a:pt x="517" y="1410"/>
                    </a:lnTo>
                    <a:lnTo>
                      <a:pt x="516" y="1414"/>
                    </a:lnTo>
                    <a:lnTo>
                      <a:pt x="514" y="1416"/>
                    </a:lnTo>
                    <a:lnTo>
                      <a:pt x="491" y="1432"/>
                    </a:lnTo>
                    <a:lnTo>
                      <a:pt x="488" y="1434"/>
                    </a:lnTo>
                    <a:lnTo>
                      <a:pt x="485" y="1435"/>
                    </a:lnTo>
                    <a:lnTo>
                      <a:pt x="482" y="1434"/>
                    </a:lnTo>
                    <a:lnTo>
                      <a:pt x="481" y="1432"/>
                    </a:lnTo>
                    <a:lnTo>
                      <a:pt x="471" y="1425"/>
                    </a:lnTo>
                    <a:lnTo>
                      <a:pt x="467" y="1421"/>
                    </a:lnTo>
                    <a:lnTo>
                      <a:pt x="461" y="1414"/>
                    </a:lnTo>
                    <a:lnTo>
                      <a:pt x="457" y="1412"/>
                    </a:lnTo>
                    <a:lnTo>
                      <a:pt x="451" y="1411"/>
                    </a:lnTo>
                    <a:lnTo>
                      <a:pt x="450" y="1411"/>
                    </a:lnTo>
                    <a:lnTo>
                      <a:pt x="431" y="1429"/>
                    </a:lnTo>
                    <a:lnTo>
                      <a:pt x="430" y="1432"/>
                    </a:lnTo>
                    <a:lnTo>
                      <a:pt x="426" y="1446"/>
                    </a:lnTo>
                    <a:lnTo>
                      <a:pt x="410" y="1472"/>
                    </a:lnTo>
                    <a:lnTo>
                      <a:pt x="385" y="1511"/>
                    </a:lnTo>
                    <a:lnTo>
                      <a:pt x="377" y="1520"/>
                    </a:lnTo>
                    <a:lnTo>
                      <a:pt x="364" y="1526"/>
                    </a:lnTo>
                    <a:lnTo>
                      <a:pt x="362" y="1527"/>
                    </a:lnTo>
                    <a:lnTo>
                      <a:pt x="358" y="1527"/>
                    </a:lnTo>
                    <a:lnTo>
                      <a:pt x="357" y="1526"/>
                    </a:lnTo>
                    <a:lnTo>
                      <a:pt x="354" y="1524"/>
                    </a:lnTo>
                    <a:lnTo>
                      <a:pt x="330" y="1505"/>
                    </a:lnTo>
                    <a:lnTo>
                      <a:pt x="320" y="1497"/>
                    </a:lnTo>
                    <a:lnTo>
                      <a:pt x="306" y="1507"/>
                    </a:lnTo>
                    <a:lnTo>
                      <a:pt x="307" y="1515"/>
                    </a:lnTo>
                    <a:lnTo>
                      <a:pt x="306" y="1520"/>
                    </a:lnTo>
                    <a:lnTo>
                      <a:pt x="288" y="1577"/>
                    </a:lnTo>
                    <a:lnTo>
                      <a:pt x="283" y="1584"/>
                    </a:lnTo>
                    <a:lnTo>
                      <a:pt x="260" y="1614"/>
                    </a:lnTo>
                    <a:lnTo>
                      <a:pt x="257" y="1617"/>
                    </a:lnTo>
                    <a:lnTo>
                      <a:pt x="212" y="1649"/>
                    </a:lnTo>
                    <a:lnTo>
                      <a:pt x="209" y="1651"/>
                    </a:lnTo>
                    <a:lnTo>
                      <a:pt x="200" y="1653"/>
                    </a:lnTo>
                    <a:lnTo>
                      <a:pt x="198" y="1652"/>
                    </a:lnTo>
                    <a:lnTo>
                      <a:pt x="196" y="1651"/>
                    </a:lnTo>
                    <a:lnTo>
                      <a:pt x="191" y="1635"/>
                    </a:lnTo>
                    <a:lnTo>
                      <a:pt x="185" y="1628"/>
                    </a:lnTo>
                    <a:lnTo>
                      <a:pt x="180" y="1625"/>
                    </a:lnTo>
                    <a:lnTo>
                      <a:pt x="177" y="1624"/>
                    </a:lnTo>
                    <a:lnTo>
                      <a:pt x="174" y="1626"/>
                    </a:lnTo>
                    <a:lnTo>
                      <a:pt x="170" y="1629"/>
                    </a:lnTo>
                    <a:lnTo>
                      <a:pt x="168" y="1632"/>
                    </a:lnTo>
                    <a:lnTo>
                      <a:pt x="124" y="1708"/>
                    </a:lnTo>
                    <a:lnTo>
                      <a:pt x="118" y="1739"/>
                    </a:lnTo>
                    <a:lnTo>
                      <a:pt x="120" y="1763"/>
                    </a:lnTo>
                    <a:lnTo>
                      <a:pt x="120" y="1765"/>
                    </a:lnTo>
                    <a:lnTo>
                      <a:pt x="120" y="1767"/>
                    </a:lnTo>
                    <a:lnTo>
                      <a:pt x="99" y="1798"/>
                    </a:lnTo>
                    <a:lnTo>
                      <a:pt x="55" y="1825"/>
                    </a:lnTo>
                    <a:lnTo>
                      <a:pt x="45" y="1830"/>
                    </a:lnTo>
                    <a:lnTo>
                      <a:pt x="44" y="1832"/>
                    </a:lnTo>
                    <a:lnTo>
                      <a:pt x="44" y="1835"/>
                    </a:lnTo>
                    <a:lnTo>
                      <a:pt x="46" y="1840"/>
                    </a:lnTo>
                    <a:lnTo>
                      <a:pt x="47" y="1842"/>
                    </a:lnTo>
                    <a:lnTo>
                      <a:pt x="47" y="1859"/>
                    </a:lnTo>
                    <a:lnTo>
                      <a:pt x="47" y="1868"/>
                    </a:lnTo>
                    <a:lnTo>
                      <a:pt x="41" y="1903"/>
                    </a:lnTo>
                    <a:lnTo>
                      <a:pt x="40" y="1908"/>
                    </a:lnTo>
                    <a:lnTo>
                      <a:pt x="32" y="1933"/>
                    </a:lnTo>
                    <a:lnTo>
                      <a:pt x="29" y="1942"/>
                    </a:lnTo>
                    <a:lnTo>
                      <a:pt x="67" y="1959"/>
                    </a:lnTo>
                    <a:lnTo>
                      <a:pt x="72" y="1961"/>
                    </a:lnTo>
                    <a:lnTo>
                      <a:pt x="74" y="1964"/>
                    </a:lnTo>
                    <a:lnTo>
                      <a:pt x="86" y="1992"/>
                    </a:lnTo>
                    <a:lnTo>
                      <a:pt x="97" y="2040"/>
                    </a:lnTo>
                    <a:lnTo>
                      <a:pt x="98" y="2043"/>
                    </a:lnTo>
                    <a:lnTo>
                      <a:pt x="89" y="2081"/>
                    </a:lnTo>
                    <a:lnTo>
                      <a:pt x="89" y="2084"/>
                    </a:lnTo>
                    <a:lnTo>
                      <a:pt x="83" y="2093"/>
                    </a:lnTo>
                    <a:lnTo>
                      <a:pt x="78" y="2100"/>
                    </a:lnTo>
                    <a:lnTo>
                      <a:pt x="75" y="2102"/>
                    </a:lnTo>
                    <a:lnTo>
                      <a:pt x="23" y="2145"/>
                    </a:lnTo>
                    <a:lnTo>
                      <a:pt x="4" y="2158"/>
                    </a:lnTo>
                    <a:lnTo>
                      <a:pt x="2" y="2161"/>
                    </a:lnTo>
                    <a:lnTo>
                      <a:pt x="0" y="2163"/>
                    </a:lnTo>
                    <a:lnTo>
                      <a:pt x="0" y="2166"/>
                    </a:lnTo>
                    <a:lnTo>
                      <a:pt x="1" y="2168"/>
                    </a:lnTo>
                    <a:lnTo>
                      <a:pt x="2" y="2169"/>
                    </a:lnTo>
                    <a:lnTo>
                      <a:pt x="4" y="2170"/>
                    </a:lnTo>
                    <a:lnTo>
                      <a:pt x="46" y="2200"/>
                    </a:lnTo>
                    <a:lnTo>
                      <a:pt x="62" y="2195"/>
                    </a:lnTo>
                    <a:lnTo>
                      <a:pt x="67" y="2193"/>
                    </a:lnTo>
                    <a:lnTo>
                      <a:pt x="84" y="2183"/>
                    </a:lnTo>
                    <a:lnTo>
                      <a:pt x="93" y="2173"/>
                    </a:lnTo>
                    <a:lnTo>
                      <a:pt x="99" y="2171"/>
                    </a:lnTo>
                    <a:lnTo>
                      <a:pt x="105" y="2170"/>
                    </a:lnTo>
                    <a:lnTo>
                      <a:pt x="113" y="2173"/>
                    </a:lnTo>
                    <a:lnTo>
                      <a:pt x="167" y="2141"/>
                    </a:lnTo>
                    <a:lnTo>
                      <a:pt x="174" y="2137"/>
                    </a:lnTo>
                    <a:lnTo>
                      <a:pt x="179" y="2135"/>
                    </a:lnTo>
                    <a:lnTo>
                      <a:pt x="192" y="2129"/>
                    </a:lnTo>
                    <a:lnTo>
                      <a:pt x="201" y="2127"/>
                    </a:lnTo>
                    <a:lnTo>
                      <a:pt x="248" y="2119"/>
                    </a:lnTo>
                    <a:lnTo>
                      <a:pt x="261" y="2119"/>
                    </a:lnTo>
                    <a:lnTo>
                      <a:pt x="268" y="2120"/>
                    </a:lnTo>
                    <a:lnTo>
                      <a:pt x="273" y="2121"/>
                    </a:lnTo>
                    <a:lnTo>
                      <a:pt x="284" y="2127"/>
                    </a:lnTo>
                    <a:lnTo>
                      <a:pt x="289" y="2128"/>
                    </a:lnTo>
                    <a:lnTo>
                      <a:pt x="310" y="2133"/>
                    </a:lnTo>
                    <a:lnTo>
                      <a:pt x="312" y="2133"/>
                    </a:lnTo>
                    <a:lnTo>
                      <a:pt x="314" y="2132"/>
                    </a:lnTo>
                    <a:lnTo>
                      <a:pt x="317" y="2130"/>
                    </a:lnTo>
                    <a:lnTo>
                      <a:pt x="330" y="2126"/>
                    </a:lnTo>
                    <a:lnTo>
                      <a:pt x="337" y="2123"/>
                    </a:lnTo>
                    <a:lnTo>
                      <a:pt x="344" y="2125"/>
                    </a:lnTo>
                    <a:lnTo>
                      <a:pt x="368" y="2129"/>
                    </a:lnTo>
                    <a:lnTo>
                      <a:pt x="379" y="2132"/>
                    </a:lnTo>
                    <a:lnTo>
                      <a:pt x="382" y="2133"/>
                    </a:lnTo>
                    <a:lnTo>
                      <a:pt x="392" y="2145"/>
                    </a:lnTo>
                    <a:lnTo>
                      <a:pt x="394" y="2148"/>
                    </a:lnTo>
                    <a:lnTo>
                      <a:pt x="397" y="2154"/>
                    </a:lnTo>
                    <a:lnTo>
                      <a:pt x="409" y="2148"/>
                    </a:lnTo>
                    <a:lnTo>
                      <a:pt x="413" y="2147"/>
                    </a:lnTo>
                    <a:lnTo>
                      <a:pt x="441" y="2140"/>
                    </a:lnTo>
                    <a:lnTo>
                      <a:pt x="468" y="2142"/>
                    </a:lnTo>
                    <a:lnTo>
                      <a:pt x="485" y="2146"/>
                    </a:lnTo>
                    <a:lnTo>
                      <a:pt x="487" y="2145"/>
                    </a:lnTo>
                    <a:lnTo>
                      <a:pt x="491" y="2145"/>
                    </a:lnTo>
                    <a:lnTo>
                      <a:pt x="496" y="2141"/>
                    </a:lnTo>
                    <a:lnTo>
                      <a:pt x="502" y="2138"/>
                    </a:lnTo>
                    <a:lnTo>
                      <a:pt x="508" y="2133"/>
                    </a:lnTo>
                    <a:lnTo>
                      <a:pt x="511" y="2141"/>
                    </a:lnTo>
                    <a:lnTo>
                      <a:pt x="512" y="2148"/>
                    </a:lnTo>
                    <a:lnTo>
                      <a:pt x="513" y="2150"/>
                    </a:lnTo>
                    <a:lnTo>
                      <a:pt x="512" y="2152"/>
                    </a:lnTo>
                    <a:lnTo>
                      <a:pt x="510" y="2156"/>
                    </a:lnTo>
                    <a:lnTo>
                      <a:pt x="507" y="2159"/>
                    </a:lnTo>
                    <a:lnTo>
                      <a:pt x="498" y="2166"/>
                    </a:lnTo>
                    <a:lnTo>
                      <a:pt x="489" y="2172"/>
                    </a:lnTo>
                    <a:lnTo>
                      <a:pt x="481" y="2176"/>
                    </a:lnTo>
                    <a:lnTo>
                      <a:pt x="455" y="2191"/>
                    </a:lnTo>
                    <a:lnTo>
                      <a:pt x="423" y="2205"/>
                    </a:lnTo>
                    <a:lnTo>
                      <a:pt x="424" y="2264"/>
                    </a:lnTo>
                    <a:lnTo>
                      <a:pt x="461" y="2291"/>
                    </a:lnTo>
                    <a:lnTo>
                      <a:pt x="464" y="2294"/>
                    </a:lnTo>
                    <a:lnTo>
                      <a:pt x="466" y="2297"/>
                    </a:lnTo>
                    <a:lnTo>
                      <a:pt x="467" y="2301"/>
                    </a:lnTo>
                    <a:lnTo>
                      <a:pt x="471" y="2349"/>
                    </a:lnTo>
                    <a:lnTo>
                      <a:pt x="452" y="2381"/>
                    </a:lnTo>
                    <a:lnTo>
                      <a:pt x="468" y="2412"/>
                    </a:lnTo>
                    <a:lnTo>
                      <a:pt x="470" y="2412"/>
                    </a:lnTo>
                    <a:lnTo>
                      <a:pt x="475" y="2414"/>
                    </a:lnTo>
                    <a:lnTo>
                      <a:pt x="476" y="2416"/>
                    </a:lnTo>
                    <a:lnTo>
                      <a:pt x="478" y="2419"/>
                    </a:lnTo>
                    <a:lnTo>
                      <a:pt x="482" y="2432"/>
                    </a:lnTo>
                    <a:lnTo>
                      <a:pt x="486" y="2445"/>
                    </a:lnTo>
                    <a:lnTo>
                      <a:pt x="486" y="2450"/>
                    </a:lnTo>
                    <a:lnTo>
                      <a:pt x="486" y="2482"/>
                    </a:lnTo>
                    <a:lnTo>
                      <a:pt x="482" y="2500"/>
                    </a:lnTo>
                    <a:lnTo>
                      <a:pt x="476" y="2540"/>
                    </a:lnTo>
                    <a:lnTo>
                      <a:pt x="537" y="2580"/>
                    </a:lnTo>
                    <a:lnTo>
                      <a:pt x="543" y="2583"/>
                    </a:lnTo>
                    <a:lnTo>
                      <a:pt x="579" y="2587"/>
                    </a:lnTo>
                    <a:lnTo>
                      <a:pt x="586" y="2588"/>
                    </a:lnTo>
                    <a:lnTo>
                      <a:pt x="589" y="2588"/>
                    </a:lnTo>
                    <a:lnTo>
                      <a:pt x="593" y="2586"/>
                    </a:lnTo>
                    <a:lnTo>
                      <a:pt x="599" y="2584"/>
                    </a:lnTo>
                    <a:lnTo>
                      <a:pt x="603" y="2583"/>
                    </a:lnTo>
                    <a:lnTo>
                      <a:pt x="611" y="2584"/>
                    </a:lnTo>
                    <a:lnTo>
                      <a:pt x="645" y="2587"/>
                    </a:lnTo>
                    <a:lnTo>
                      <a:pt x="692" y="2605"/>
                    </a:lnTo>
                    <a:lnTo>
                      <a:pt x="693" y="2606"/>
                    </a:lnTo>
                    <a:lnTo>
                      <a:pt x="695" y="2609"/>
                    </a:lnTo>
                    <a:lnTo>
                      <a:pt x="696" y="2612"/>
                    </a:lnTo>
                    <a:lnTo>
                      <a:pt x="707" y="2666"/>
                    </a:lnTo>
                    <a:lnTo>
                      <a:pt x="708" y="2670"/>
                    </a:lnTo>
                    <a:lnTo>
                      <a:pt x="708" y="2674"/>
                    </a:lnTo>
                    <a:lnTo>
                      <a:pt x="706" y="2677"/>
                    </a:lnTo>
                    <a:lnTo>
                      <a:pt x="700" y="2679"/>
                    </a:lnTo>
                    <a:lnTo>
                      <a:pt x="693" y="2679"/>
                    </a:lnTo>
                    <a:lnTo>
                      <a:pt x="687" y="2679"/>
                    </a:lnTo>
                    <a:lnTo>
                      <a:pt x="686" y="2678"/>
                    </a:lnTo>
                    <a:lnTo>
                      <a:pt x="684" y="2678"/>
                    </a:lnTo>
                    <a:lnTo>
                      <a:pt x="658" y="2696"/>
                    </a:lnTo>
                    <a:lnTo>
                      <a:pt x="632" y="2731"/>
                    </a:lnTo>
                    <a:lnTo>
                      <a:pt x="615" y="2753"/>
                    </a:lnTo>
                    <a:lnTo>
                      <a:pt x="617" y="2760"/>
                    </a:lnTo>
                    <a:lnTo>
                      <a:pt x="627" y="2803"/>
                    </a:lnTo>
                    <a:lnTo>
                      <a:pt x="627" y="2811"/>
                    </a:lnTo>
                    <a:lnTo>
                      <a:pt x="623" y="2844"/>
                    </a:lnTo>
                    <a:lnTo>
                      <a:pt x="621" y="2847"/>
                    </a:lnTo>
                    <a:lnTo>
                      <a:pt x="617" y="2853"/>
                    </a:lnTo>
                    <a:lnTo>
                      <a:pt x="600" y="2871"/>
                    </a:lnTo>
                    <a:lnTo>
                      <a:pt x="589" y="2878"/>
                    </a:lnTo>
                    <a:lnTo>
                      <a:pt x="562" y="2917"/>
                    </a:lnTo>
                    <a:lnTo>
                      <a:pt x="527" y="2976"/>
                    </a:lnTo>
                    <a:lnTo>
                      <a:pt x="525" y="2979"/>
                    </a:lnTo>
                    <a:lnTo>
                      <a:pt x="530" y="2985"/>
                    </a:lnTo>
                    <a:lnTo>
                      <a:pt x="535" y="2989"/>
                    </a:lnTo>
                    <a:lnTo>
                      <a:pt x="550" y="3000"/>
                    </a:lnTo>
                    <a:lnTo>
                      <a:pt x="559" y="3002"/>
                    </a:lnTo>
                    <a:lnTo>
                      <a:pt x="597" y="3013"/>
                    </a:lnTo>
                    <a:lnTo>
                      <a:pt x="603" y="3013"/>
                    </a:lnTo>
                    <a:lnTo>
                      <a:pt x="613" y="3012"/>
                    </a:lnTo>
                    <a:lnTo>
                      <a:pt x="633" y="3005"/>
                    </a:lnTo>
                    <a:lnTo>
                      <a:pt x="637" y="3002"/>
                    </a:lnTo>
                    <a:lnTo>
                      <a:pt x="638" y="3000"/>
                    </a:lnTo>
                    <a:lnTo>
                      <a:pt x="645" y="3006"/>
                    </a:lnTo>
                    <a:lnTo>
                      <a:pt x="655" y="3016"/>
                    </a:lnTo>
                    <a:lnTo>
                      <a:pt x="658" y="3017"/>
                    </a:lnTo>
                    <a:lnTo>
                      <a:pt x="663" y="3018"/>
                    </a:lnTo>
                    <a:lnTo>
                      <a:pt x="669" y="3013"/>
                    </a:lnTo>
                    <a:lnTo>
                      <a:pt x="673" y="3013"/>
                    </a:lnTo>
                    <a:lnTo>
                      <a:pt x="684" y="3017"/>
                    </a:lnTo>
                    <a:lnTo>
                      <a:pt x="705" y="3023"/>
                    </a:lnTo>
                    <a:lnTo>
                      <a:pt x="791" y="3048"/>
                    </a:lnTo>
                    <a:lnTo>
                      <a:pt x="824" y="3056"/>
                    </a:lnTo>
                    <a:lnTo>
                      <a:pt x="830" y="3085"/>
                    </a:lnTo>
                    <a:lnTo>
                      <a:pt x="830" y="3089"/>
                    </a:lnTo>
                    <a:lnTo>
                      <a:pt x="828" y="3098"/>
                    </a:lnTo>
                    <a:lnTo>
                      <a:pt x="825" y="3104"/>
                    </a:lnTo>
                    <a:lnTo>
                      <a:pt x="822" y="3111"/>
                    </a:lnTo>
                    <a:lnTo>
                      <a:pt x="818" y="3116"/>
                    </a:lnTo>
                    <a:lnTo>
                      <a:pt x="814" y="3122"/>
                    </a:lnTo>
                    <a:lnTo>
                      <a:pt x="810" y="3129"/>
                    </a:lnTo>
                    <a:lnTo>
                      <a:pt x="808" y="3136"/>
                    </a:lnTo>
                    <a:lnTo>
                      <a:pt x="807" y="3146"/>
                    </a:lnTo>
                    <a:lnTo>
                      <a:pt x="806" y="3151"/>
                    </a:lnTo>
                    <a:lnTo>
                      <a:pt x="814" y="3187"/>
                    </a:lnTo>
                    <a:lnTo>
                      <a:pt x="817" y="3195"/>
                    </a:lnTo>
                    <a:lnTo>
                      <a:pt x="820" y="3201"/>
                    </a:lnTo>
                    <a:lnTo>
                      <a:pt x="823" y="3204"/>
                    </a:lnTo>
                    <a:lnTo>
                      <a:pt x="827" y="3206"/>
                    </a:lnTo>
                    <a:lnTo>
                      <a:pt x="838" y="3207"/>
                    </a:lnTo>
                    <a:lnTo>
                      <a:pt x="854" y="3212"/>
                    </a:lnTo>
                    <a:lnTo>
                      <a:pt x="855" y="3212"/>
                    </a:lnTo>
                    <a:lnTo>
                      <a:pt x="875" y="3233"/>
                    </a:lnTo>
                    <a:lnTo>
                      <a:pt x="874" y="3235"/>
                    </a:lnTo>
                    <a:lnTo>
                      <a:pt x="860" y="3251"/>
                    </a:lnTo>
                    <a:lnTo>
                      <a:pt x="859" y="3254"/>
                    </a:lnTo>
                    <a:lnTo>
                      <a:pt x="859" y="3256"/>
                    </a:lnTo>
                    <a:lnTo>
                      <a:pt x="861" y="3279"/>
                    </a:lnTo>
                    <a:lnTo>
                      <a:pt x="863" y="3288"/>
                    </a:lnTo>
                    <a:lnTo>
                      <a:pt x="863" y="3289"/>
                    </a:lnTo>
                    <a:lnTo>
                      <a:pt x="877" y="3308"/>
                    </a:lnTo>
                    <a:lnTo>
                      <a:pt x="885" y="3315"/>
                    </a:lnTo>
                    <a:lnTo>
                      <a:pt x="890" y="3319"/>
                    </a:lnTo>
                    <a:lnTo>
                      <a:pt x="894" y="3321"/>
                    </a:lnTo>
                    <a:lnTo>
                      <a:pt x="901" y="3313"/>
                    </a:lnTo>
                    <a:lnTo>
                      <a:pt x="903" y="3312"/>
                    </a:lnTo>
                    <a:lnTo>
                      <a:pt x="947" y="3286"/>
                    </a:lnTo>
                    <a:lnTo>
                      <a:pt x="951" y="3285"/>
                    </a:lnTo>
                    <a:lnTo>
                      <a:pt x="954" y="3284"/>
                    </a:lnTo>
                    <a:lnTo>
                      <a:pt x="958" y="3284"/>
                    </a:lnTo>
                    <a:lnTo>
                      <a:pt x="962" y="3284"/>
                    </a:lnTo>
                    <a:lnTo>
                      <a:pt x="969" y="3286"/>
                    </a:lnTo>
                    <a:lnTo>
                      <a:pt x="976" y="3288"/>
                    </a:lnTo>
                    <a:lnTo>
                      <a:pt x="979" y="3289"/>
                    </a:lnTo>
                    <a:lnTo>
                      <a:pt x="987" y="3301"/>
                    </a:lnTo>
                    <a:lnTo>
                      <a:pt x="988" y="3308"/>
                    </a:lnTo>
                    <a:lnTo>
                      <a:pt x="990" y="3316"/>
                    </a:lnTo>
                    <a:lnTo>
                      <a:pt x="996" y="3320"/>
                    </a:lnTo>
                    <a:lnTo>
                      <a:pt x="1000" y="3321"/>
                    </a:lnTo>
                    <a:lnTo>
                      <a:pt x="1026" y="3326"/>
                    </a:lnTo>
                    <a:lnTo>
                      <a:pt x="1030" y="3327"/>
                    </a:lnTo>
                    <a:lnTo>
                      <a:pt x="1037" y="3325"/>
                    </a:lnTo>
                    <a:lnTo>
                      <a:pt x="1067" y="3318"/>
                    </a:lnTo>
                    <a:lnTo>
                      <a:pt x="1068" y="3317"/>
                    </a:lnTo>
                    <a:lnTo>
                      <a:pt x="1087" y="3308"/>
                    </a:lnTo>
                    <a:lnTo>
                      <a:pt x="1091" y="3307"/>
                    </a:lnTo>
                    <a:lnTo>
                      <a:pt x="1125" y="3270"/>
                    </a:lnTo>
                    <a:lnTo>
                      <a:pt x="1135" y="3256"/>
                    </a:lnTo>
                    <a:lnTo>
                      <a:pt x="1156" y="3242"/>
                    </a:lnTo>
                    <a:lnTo>
                      <a:pt x="1160" y="3240"/>
                    </a:lnTo>
                    <a:lnTo>
                      <a:pt x="1165" y="3244"/>
                    </a:lnTo>
                    <a:lnTo>
                      <a:pt x="1170" y="3243"/>
                    </a:lnTo>
                    <a:lnTo>
                      <a:pt x="1204" y="3234"/>
                    </a:lnTo>
                    <a:lnTo>
                      <a:pt x="1211" y="3230"/>
                    </a:lnTo>
                    <a:lnTo>
                      <a:pt x="1219" y="3225"/>
                    </a:lnTo>
                    <a:lnTo>
                      <a:pt x="1229" y="3219"/>
                    </a:lnTo>
                    <a:lnTo>
                      <a:pt x="1238" y="3213"/>
                    </a:lnTo>
                    <a:lnTo>
                      <a:pt x="1243" y="3212"/>
                    </a:lnTo>
                    <a:lnTo>
                      <a:pt x="1246" y="3212"/>
                    </a:lnTo>
                    <a:lnTo>
                      <a:pt x="1249" y="3213"/>
                    </a:lnTo>
                    <a:lnTo>
                      <a:pt x="1248" y="3216"/>
                    </a:lnTo>
                    <a:lnTo>
                      <a:pt x="1247" y="3236"/>
                    </a:lnTo>
                    <a:lnTo>
                      <a:pt x="1248" y="3245"/>
                    </a:lnTo>
                    <a:lnTo>
                      <a:pt x="1248" y="3247"/>
                    </a:lnTo>
                    <a:lnTo>
                      <a:pt x="1249" y="3249"/>
                    </a:lnTo>
                    <a:lnTo>
                      <a:pt x="1257" y="3256"/>
                    </a:lnTo>
                    <a:lnTo>
                      <a:pt x="1258" y="3260"/>
                    </a:lnTo>
                    <a:lnTo>
                      <a:pt x="1260" y="3268"/>
                    </a:lnTo>
                    <a:lnTo>
                      <a:pt x="1263" y="3273"/>
                    </a:lnTo>
                    <a:lnTo>
                      <a:pt x="1263" y="3284"/>
                    </a:lnTo>
                    <a:lnTo>
                      <a:pt x="1255" y="3297"/>
                    </a:lnTo>
                    <a:lnTo>
                      <a:pt x="1276" y="3304"/>
                    </a:lnTo>
                    <a:lnTo>
                      <a:pt x="1276" y="3306"/>
                    </a:lnTo>
                    <a:lnTo>
                      <a:pt x="1277" y="3310"/>
                    </a:lnTo>
                    <a:lnTo>
                      <a:pt x="1290" y="3381"/>
                    </a:lnTo>
                    <a:lnTo>
                      <a:pt x="1289" y="3384"/>
                    </a:lnTo>
                    <a:lnTo>
                      <a:pt x="1283" y="3398"/>
                    </a:lnTo>
                    <a:lnTo>
                      <a:pt x="1275" y="3431"/>
                    </a:lnTo>
                    <a:lnTo>
                      <a:pt x="1275" y="3433"/>
                    </a:lnTo>
                    <a:lnTo>
                      <a:pt x="1280" y="3450"/>
                    </a:lnTo>
                    <a:lnTo>
                      <a:pt x="1290" y="3464"/>
                    </a:lnTo>
                    <a:lnTo>
                      <a:pt x="1294" y="3465"/>
                    </a:lnTo>
                    <a:lnTo>
                      <a:pt x="1297" y="3466"/>
                    </a:lnTo>
                    <a:lnTo>
                      <a:pt x="1311" y="3462"/>
                    </a:lnTo>
                    <a:lnTo>
                      <a:pt x="1312" y="3462"/>
                    </a:lnTo>
                    <a:lnTo>
                      <a:pt x="1338" y="3447"/>
                    </a:lnTo>
                    <a:lnTo>
                      <a:pt x="1381" y="3442"/>
                    </a:lnTo>
                    <a:lnTo>
                      <a:pt x="1402" y="3445"/>
                    </a:lnTo>
                    <a:lnTo>
                      <a:pt x="1417" y="3451"/>
                    </a:lnTo>
                    <a:lnTo>
                      <a:pt x="1440" y="3468"/>
                    </a:lnTo>
                    <a:lnTo>
                      <a:pt x="1442" y="3470"/>
                    </a:lnTo>
                    <a:lnTo>
                      <a:pt x="1450" y="3478"/>
                    </a:lnTo>
                    <a:lnTo>
                      <a:pt x="1451" y="3482"/>
                    </a:lnTo>
                    <a:lnTo>
                      <a:pt x="1451" y="3487"/>
                    </a:lnTo>
                    <a:lnTo>
                      <a:pt x="1452" y="3489"/>
                    </a:lnTo>
                    <a:lnTo>
                      <a:pt x="1460" y="3494"/>
                    </a:lnTo>
                    <a:lnTo>
                      <a:pt x="1461" y="3495"/>
                    </a:lnTo>
                    <a:lnTo>
                      <a:pt x="1479" y="3495"/>
                    </a:lnTo>
                    <a:lnTo>
                      <a:pt x="1481" y="3495"/>
                    </a:lnTo>
                    <a:lnTo>
                      <a:pt x="1483" y="3493"/>
                    </a:lnTo>
                    <a:lnTo>
                      <a:pt x="1506" y="3466"/>
                    </a:lnTo>
                    <a:lnTo>
                      <a:pt x="1508" y="3457"/>
                    </a:lnTo>
                    <a:lnTo>
                      <a:pt x="1510" y="3453"/>
                    </a:lnTo>
                    <a:lnTo>
                      <a:pt x="1508" y="3452"/>
                    </a:lnTo>
                    <a:lnTo>
                      <a:pt x="1507" y="3450"/>
                    </a:lnTo>
                    <a:lnTo>
                      <a:pt x="1495" y="3437"/>
                    </a:lnTo>
                    <a:lnTo>
                      <a:pt x="1491" y="3435"/>
                    </a:lnTo>
                    <a:lnTo>
                      <a:pt x="1480" y="3432"/>
                    </a:lnTo>
                    <a:lnTo>
                      <a:pt x="1476" y="3431"/>
                    </a:lnTo>
                    <a:lnTo>
                      <a:pt x="1470" y="3423"/>
                    </a:lnTo>
                    <a:lnTo>
                      <a:pt x="1469" y="3421"/>
                    </a:lnTo>
                    <a:lnTo>
                      <a:pt x="1471" y="3408"/>
                    </a:lnTo>
                    <a:lnTo>
                      <a:pt x="1476" y="3356"/>
                    </a:lnTo>
                    <a:lnTo>
                      <a:pt x="1487" y="3335"/>
                    </a:lnTo>
                    <a:lnTo>
                      <a:pt x="1498" y="3312"/>
                    </a:lnTo>
                    <a:lnTo>
                      <a:pt x="1502" y="3288"/>
                    </a:lnTo>
                    <a:lnTo>
                      <a:pt x="1497" y="3287"/>
                    </a:lnTo>
                    <a:lnTo>
                      <a:pt x="1496" y="3284"/>
                    </a:lnTo>
                    <a:lnTo>
                      <a:pt x="1494" y="3281"/>
                    </a:lnTo>
                    <a:lnTo>
                      <a:pt x="1485" y="3253"/>
                    </a:lnTo>
                    <a:lnTo>
                      <a:pt x="1486" y="3246"/>
                    </a:lnTo>
                    <a:lnTo>
                      <a:pt x="1493" y="3230"/>
                    </a:lnTo>
                    <a:lnTo>
                      <a:pt x="1502" y="3213"/>
                    </a:lnTo>
                    <a:lnTo>
                      <a:pt x="1502" y="3212"/>
                    </a:lnTo>
                    <a:lnTo>
                      <a:pt x="1462" y="3163"/>
                    </a:lnTo>
                    <a:lnTo>
                      <a:pt x="1450" y="3151"/>
                    </a:lnTo>
                    <a:lnTo>
                      <a:pt x="1445" y="3145"/>
                    </a:lnTo>
                    <a:lnTo>
                      <a:pt x="1446" y="3141"/>
                    </a:lnTo>
                    <a:lnTo>
                      <a:pt x="1449" y="3131"/>
                    </a:lnTo>
                    <a:lnTo>
                      <a:pt x="1439" y="3078"/>
                    </a:lnTo>
                    <a:lnTo>
                      <a:pt x="1426" y="3040"/>
                    </a:lnTo>
                    <a:lnTo>
                      <a:pt x="1445" y="3018"/>
                    </a:lnTo>
                    <a:lnTo>
                      <a:pt x="1451" y="3019"/>
                    </a:lnTo>
                    <a:lnTo>
                      <a:pt x="1455" y="3017"/>
                    </a:lnTo>
                    <a:lnTo>
                      <a:pt x="1457" y="3013"/>
                    </a:lnTo>
                    <a:lnTo>
                      <a:pt x="1467" y="2987"/>
                    </a:lnTo>
                    <a:lnTo>
                      <a:pt x="1473" y="2963"/>
                    </a:lnTo>
                    <a:lnTo>
                      <a:pt x="1476" y="2952"/>
                    </a:lnTo>
                    <a:lnTo>
                      <a:pt x="1479" y="2949"/>
                    </a:lnTo>
                    <a:lnTo>
                      <a:pt x="1486" y="2939"/>
                    </a:lnTo>
                    <a:lnTo>
                      <a:pt x="1504" y="2930"/>
                    </a:lnTo>
                    <a:lnTo>
                      <a:pt x="1507" y="2929"/>
                    </a:lnTo>
                    <a:lnTo>
                      <a:pt x="1516" y="2929"/>
                    </a:lnTo>
                    <a:lnTo>
                      <a:pt x="1519" y="2929"/>
                    </a:lnTo>
                    <a:lnTo>
                      <a:pt x="1524" y="2930"/>
                    </a:lnTo>
                    <a:lnTo>
                      <a:pt x="1570" y="2960"/>
                    </a:lnTo>
                    <a:lnTo>
                      <a:pt x="1614" y="2956"/>
                    </a:lnTo>
                    <a:lnTo>
                      <a:pt x="1615" y="2956"/>
                    </a:lnTo>
                    <a:lnTo>
                      <a:pt x="1640" y="2966"/>
                    </a:lnTo>
                    <a:lnTo>
                      <a:pt x="1643" y="2968"/>
                    </a:lnTo>
                    <a:lnTo>
                      <a:pt x="1646" y="2969"/>
                    </a:lnTo>
                    <a:lnTo>
                      <a:pt x="1647" y="2971"/>
                    </a:lnTo>
                    <a:lnTo>
                      <a:pt x="1647" y="2976"/>
                    </a:lnTo>
                    <a:lnTo>
                      <a:pt x="1647" y="2980"/>
                    </a:lnTo>
                    <a:lnTo>
                      <a:pt x="1649" y="2982"/>
                    </a:lnTo>
                    <a:lnTo>
                      <a:pt x="1651" y="2984"/>
                    </a:lnTo>
                    <a:lnTo>
                      <a:pt x="1652" y="2984"/>
                    </a:lnTo>
                    <a:lnTo>
                      <a:pt x="1669" y="2971"/>
                    </a:lnTo>
                    <a:lnTo>
                      <a:pt x="1701" y="2952"/>
                    </a:lnTo>
                    <a:lnTo>
                      <a:pt x="1761" y="2895"/>
                    </a:lnTo>
                    <a:lnTo>
                      <a:pt x="1763" y="2892"/>
                    </a:lnTo>
                    <a:lnTo>
                      <a:pt x="1772" y="2866"/>
                    </a:lnTo>
                    <a:lnTo>
                      <a:pt x="1780" y="2843"/>
                    </a:lnTo>
                    <a:lnTo>
                      <a:pt x="1783" y="2840"/>
                    </a:lnTo>
                    <a:lnTo>
                      <a:pt x="1784" y="2839"/>
                    </a:lnTo>
                    <a:lnTo>
                      <a:pt x="1786" y="2836"/>
                    </a:lnTo>
                    <a:lnTo>
                      <a:pt x="1791" y="2835"/>
                    </a:lnTo>
                    <a:lnTo>
                      <a:pt x="1796" y="2837"/>
                    </a:lnTo>
                    <a:lnTo>
                      <a:pt x="1801" y="2839"/>
                    </a:lnTo>
                    <a:lnTo>
                      <a:pt x="1806" y="2841"/>
                    </a:lnTo>
                    <a:lnTo>
                      <a:pt x="1809" y="2844"/>
                    </a:lnTo>
                    <a:lnTo>
                      <a:pt x="1814" y="2849"/>
                    </a:lnTo>
                    <a:lnTo>
                      <a:pt x="1928" y="2917"/>
                    </a:lnTo>
                    <a:lnTo>
                      <a:pt x="1931" y="2919"/>
                    </a:lnTo>
                    <a:lnTo>
                      <a:pt x="1933" y="2924"/>
                    </a:lnTo>
                    <a:lnTo>
                      <a:pt x="1935" y="2926"/>
                    </a:lnTo>
                    <a:lnTo>
                      <a:pt x="1935" y="2935"/>
                    </a:lnTo>
                    <a:lnTo>
                      <a:pt x="1935" y="2939"/>
                    </a:lnTo>
                    <a:lnTo>
                      <a:pt x="1936" y="2940"/>
                    </a:lnTo>
                    <a:lnTo>
                      <a:pt x="1951" y="2970"/>
                    </a:lnTo>
                    <a:lnTo>
                      <a:pt x="1984" y="2990"/>
                    </a:lnTo>
                    <a:lnTo>
                      <a:pt x="1988" y="2991"/>
                    </a:lnTo>
                    <a:lnTo>
                      <a:pt x="1993" y="2992"/>
                    </a:lnTo>
                    <a:lnTo>
                      <a:pt x="2000" y="2991"/>
                    </a:lnTo>
                    <a:lnTo>
                      <a:pt x="2002" y="2990"/>
                    </a:lnTo>
                    <a:lnTo>
                      <a:pt x="2041" y="2953"/>
                    </a:lnTo>
                    <a:lnTo>
                      <a:pt x="2043" y="2949"/>
                    </a:lnTo>
                    <a:lnTo>
                      <a:pt x="2106" y="2853"/>
                    </a:lnTo>
                    <a:lnTo>
                      <a:pt x="2109" y="2850"/>
                    </a:lnTo>
                    <a:lnTo>
                      <a:pt x="2112" y="2849"/>
                    </a:lnTo>
                    <a:lnTo>
                      <a:pt x="2115" y="2849"/>
                    </a:lnTo>
                    <a:lnTo>
                      <a:pt x="2117" y="2850"/>
                    </a:lnTo>
                    <a:lnTo>
                      <a:pt x="2124" y="2852"/>
                    </a:lnTo>
                    <a:lnTo>
                      <a:pt x="2129" y="2856"/>
                    </a:lnTo>
                    <a:lnTo>
                      <a:pt x="2133" y="2860"/>
                    </a:lnTo>
                    <a:lnTo>
                      <a:pt x="2145" y="2873"/>
                    </a:lnTo>
                    <a:lnTo>
                      <a:pt x="2147" y="2874"/>
                    </a:lnTo>
                    <a:lnTo>
                      <a:pt x="2147" y="2877"/>
                    </a:lnTo>
                    <a:lnTo>
                      <a:pt x="2146" y="2878"/>
                    </a:lnTo>
                    <a:lnTo>
                      <a:pt x="2145" y="2880"/>
                    </a:lnTo>
                    <a:lnTo>
                      <a:pt x="2143" y="2883"/>
                    </a:lnTo>
                    <a:lnTo>
                      <a:pt x="2143" y="2886"/>
                    </a:lnTo>
                    <a:lnTo>
                      <a:pt x="2143" y="2891"/>
                    </a:lnTo>
                    <a:lnTo>
                      <a:pt x="2144" y="2894"/>
                    </a:lnTo>
                    <a:lnTo>
                      <a:pt x="2154" y="2916"/>
                    </a:lnTo>
                    <a:lnTo>
                      <a:pt x="2164" y="2929"/>
                    </a:lnTo>
                    <a:lnTo>
                      <a:pt x="2171" y="2940"/>
                    </a:lnTo>
                    <a:lnTo>
                      <a:pt x="2177" y="2942"/>
                    </a:lnTo>
                    <a:lnTo>
                      <a:pt x="2181" y="2943"/>
                    </a:lnTo>
                    <a:lnTo>
                      <a:pt x="2200" y="2919"/>
                    </a:lnTo>
                    <a:lnTo>
                      <a:pt x="2201" y="2918"/>
                    </a:lnTo>
                    <a:lnTo>
                      <a:pt x="2201" y="2915"/>
                    </a:lnTo>
                    <a:lnTo>
                      <a:pt x="2198" y="2905"/>
                    </a:lnTo>
                    <a:lnTo>
                      <a:pt x="2195" y="2899"/>
                    </a:lnTo>
                    <a:lnTo>
                      <a:pt x="2194" y="2896"/>
                    </a:lnTo>
                    <a:lnTo>
                      <a:pt x="2195" y="2894"/>
                    </a:lnTo>
                    <a:lnTo>
                      <a:pt x="2196" y="2891"/>
                    </a:lnTo>
                    <a:lnTo>
                      <a:pt x="2215" y="2863"/>
                    </a:lnTo>
                    <a:lnTo>
                      <a:pt x="2217" y="2862"/>
                    </a:lnTo>
                    <a:lnTo>
                      <a:pt x="2230" y="2862"/>
                    </a:lnTo>
                    <a:lnTo>
                      <a:pt x="2236" y="2875"/>
                    </a:lnTo>
                    <a:lnTo>
                      <a:pt x="2292" y="2940"/>
                    </a:lnTo>
                    <a:lnTo>
                      <a:pt x="2308" y="2957"/>
                    </a:lnTo>
                    <a:lnTo>
                      <a:pt x="2320" y="2969"/>
                    </a:lnTo>
                    <a:lnTo>
                      <a:pt x="2336" y="2985"/>
                    </a:lnTo>
                    <a:lnTo>
                      <a:pt x="2341" y="2988"/>
                    </a:lnTo>
                    <a:lnTo>
                      <a:pt x="2357" y="2978"/>
                    </a:lnTo>
                    <a:lnTo>
                      <a:pt x="2360" y="2959"/>
                    </a:lnTo>
                    <a:lnTo>
                      <a:pt x="2368" y="2916"/>
                    </a:lnTo>
                    <a:lnTo>
                      <a:pt x="2370" y="2912"/>
                    </a:lnTo>
                    <a:lnTo>
                      <a:pt x="2372" y="2908"/>
                    </a:lnTo>
                    <a:lnTo>
                      <a:pt x="2380" y="2891"/>
                    </a:lnTo>
                    <a:lnTo>
                      <a:pt x="2398" y="2868"/>
                    </a:lnTo>
                    <a:lnTo>
                      <a:pt x="2401" y="2865"/>
                    </a:lnTo>
                    <a:lnTo>
                      <a:pt x="2403" y="2865"/>
                    </a:lnTo>
                    <a:lnTo>
                      <a:pt x="2406" y="2864"/>
                    </a:lnTo>
                    <a:lnTo>
                      <a:pt x="2439" y="2857"/>
                    </a:lnTo>
                    <a:lnTo>
                      <a:pt x="2460" y="2857"/>
                    </a:lnTo>
                    <a:lnTo>
                      <a:pt x="2457" y="2863"/>
                    </a:lnTo>
                    <a:lnTo>
                      <a:pt x="2455" y="2876"/>
                    </a:lnTo>
                    <a:lnTo>
                      <a:pt x="2455" y="2881"/>
                    </a:lnTo>
                    <a:lnTo>
                      <a:pt x="2457" y="2894"/>
                    </a:lnTo>
                    <a:lnTo>
                      <a:pt x="2458" y="2895"/>
                    </a:lnTo>
                    <a:lnTo>
                      <a:pt x="2463" y="2898"/>
                    </a:lnTo>
                    <a:lnTo>
                      <a:pt x="2492" y="2917"/>
                    </a:lnTo>
                    <a:lnTo>
                      <a:pt x="2497" y="2918"/>
                    </a:lnTo>
                    <a:lnTo>
                      <a:pt x="2499" y="2916"/>
                    </a:lnTo>
                    <a:lnTo>
                      <a:pt x="2503" y="2915"/>
                    </a:lnTo>
                    <a:lnTo>
                      <a:pt x="2525" y="2898"/>
                    </a:lnTo>
                    <a:lnTo>
                      <a:pt x="2551" y="2878"/>
                    </a:lnTo>
                    <a:lnTo>
                      <a:pt x="2562" y="2870"/>
                    </a:lnTo>
                    <a:lnTo>
                      <a:pt x="2575" y="2862"/>
                    </a:lnTo>
                    <a:lnTo>
                      <a:pt x="2600" y="2863"/>
                    </a:lnTo>
                    <a:lnTo>
                      <a:pt x="2602" y="2864"/>
                    </a:lnTo>
                    <a:lnTo>
                      <a:pt x="2608" y="2865"/>
                    </a:lnTo>
                    <a:lnTo>
                      <a:pt x="2621" y="2868"/>
                    </a:lnTo>
                    <a:lnTo>
                      <a:pt x="2631" y="2871"/>
                    </a:lnTo>
                    <a:lnTo>
                      <a:pt x="2632" y="2871"/>
                    </a:lnTo>
                    <a:lnTo>
                      <a:pt x="2634" y="2870"/>
                    </a:lnTo>
                    <a:lnTo>
                      <a:pt x="2637" y="2868"/>
                    </a:lnTo>
                    <a:lnTo>
                      <a:pt x="2664" y="2833"/>
                    </a:lnTo>
                    <a:lnTo>
                      <a:pt x="2682" y="2810"/>
                    </a:lnTo>
                    <a:lnTo>
                      <a:pt x="2674" y="2757"/>
                    </a:lnTo>
                    <a:lnTo>
                      <a:pt x="2674" y="2753"/>
                    </a:lnTo>
                    <a:lnTo>
                      <a:pt x="2675" y="2751"/>
                    </a:lnTo>
                    <a:lnTo>
                      <a:pt x="2713" y="2721"/>
                    </a:lnTo>
                    <a:lnTo>
                      <a:pt x="2772" y="2698"/>
                    </a:lnTo>
                    <a:lnTo>
                      <a:pt x="2803" y="2695"/>
                    </a:lnTo>
                    <a:lnTo>
                      <a:pt x="2822" y="2697"/>
                    </a:lnTo>
                    <a:lnTo>
                      <a:pt x="2830" y="2694"/>
                    </a:lnTo>
                    <a:lnTo>
                      <a:pt x="2832" y="2692"/>
                    </a:lnTo>
                    <a:lnTo>
                      <a:pt x="2836" y="2689"/>
                    </a:lnTo>
                    <a:lnTo>
                      <a:pt x="2841" y="2671"/>
                    </a:lnTo>
                    <a:lnTo>
                      <a:pt x="2842" y="2665"/>
                    </a:lnTo>
                    <a:lnTo>
                      <a:pt x="2843" y="2663"/>
                    </a:lnTo>
                    <a:lnTo>
                      <a:pt x="2845" y="2661"/>
                    </a:lnTo>
                    <a:lnTo>
                      <a:pt x="2863" y="2650"/>
                    </a:lnTo>
                    <a:lnTo>
                      <a:pt x="2869" y="2647"/>
                    </a:lnTo>
                    <a:lnTo>
                      <a:pt x="2892" y="2687"/>
                    </a:lnTo>
                    <a:lnTo>
                      <a:pt x="2905" y="2685"/>
                    </a:lnTo>
                    <a:lnTo>
                      <a:pt x="2909" y="2685"/>
                    </a:lnTo>
                    <a:lnTo>
                      <a:pt x="2910" y="2686"/>
                    </a:lnTo>
                    <a:lnTo>
                      <a:pt x="2912" y="2689"/>
                    </a:lnTo>
                    <a:lnTo>
                      <a:pt x="2936" y="2725"/>
                    </a:lnTo>
                    <a:lnTo>
                      <a:pt x="2937" y="2711"/>
                    </a:lnTo>
                    <a:lnTo>
                      <a:pt x="2937" y="2706"/>
                    </a:lnTo>
                    <a:close/>
                  </a:path>
                </a:pathLst>
              </a:custGeom>
              <a:solidFill>
                <a:srgbClr val="FF714F"/>
              </a:solidFill>
              <a:ln w="9525">
                <a:solidFill>
                  <a:schemeClr val="bg1"/>
                </a:solidFill>
                <a:round/>
                <a:headEnd/>
                <a:tailEnd/>
              </a:ln>
            </p:spPr>
            <p:txBody>
              <a:bodyPr/>
              <a:lstStyle/>
              <a:p>
                <a:endParaRPr lang="en-US"/>
              </a:p>
            </p:txBody>
          </p:sp>
          <p:sp>
            <p:nvSpPr>
              <p:cNvPr id="314" name="Freeform 118"/>
              <p:cNvSpPr>
                <a:spLocks/>
              </p:cNvSpPr>
              <p:nvPr/>
            </p:nvSpPr>
            <p:spPr bwMode="auto">
              <a:xfrm>
                <a:off x="2870200" y="4860925"/>
                <a:ext cx="838200" cy="628650"/>
              </a:xfrm>
              <a:custGeom>
                <a:avLst/>
                <a:gdLst>
                  <a:gd name="T0" fmla="*/ 2147483647 w 2785"/>
                  <a:gd name="T1" fmla="*/ 2147483647 h 2101"/>
                  <a:gd name="T2" fmla="*/ 2147483647 w 2785"/>
                  <a:gd name="T3" fmla="*/ 2147483647 h 2101"/>
                  <a:gd name="T4" fmla="*/ 2147483647 w 2785"/>
                  <a:gd name="T5" fmla="*/ 2147483647 h 2101"/>
                  <a:gd name="T6" fmla="*/ 2147483647 w 2785"/>
                  <a:gd name="T7" fmla="*/ 2147483647 h 2101"/>
                  <a:gd name="T8" fmla="*/ 2147483647 w 2785"/>
                  <a:gd name="T9" fmla="*/ 2147483647 h 2101"/>
                  <a:gd name="T10" fmla="*/ 2147483647 w 2785"/>
                  <a:gd name="T11" fmla="*/ 2147483647 h 2101"/>
                  <a:gd name="T12" fmla="*/ 2147483647 w 2785"/>
                  <a:gd name="T13" fmla="*/ 2147483647 h 2101"/>
                  <a:gd name="T14" fmla="*/ 2147483647 w 2785"/>
                  <a:gd name="T15" fmla="*/ 2147483647 h 2101"/>
                  <a:gd name="T16" fmla="*/ 2147483647 w 2785"/>
                  <a:gd name="T17" fmla="*/ 2147483647 h 2101"/>
                  <a:gd name="T18" fmla="*/ 2147483647 w 2785"/>
                  <a:gd name="T19" fmla="*/ 2147483647 h 2101"/>
                  <a:gd name="T20" fmla="*/ 2147483647 w 2785"/>
                  <a:gd name="T21" fmla="*/ 2147483647 h 2101"/>
                  <a:gd name="T22" fmla="*/ 2147483647 w 2785"/>
                  <a:gd name="T23" fmla="*/ 2147483647 h 2101"/>
                  <a:gd name="T24" fmla="*/ 2147483647 w 2785"/>
                  <a:gd name="T25" fmla="*/ 2147483647 h 2101"/>
                  <a:gd name="T26" fmla="*/ 2147483647 w 2785"/>
                  <a:gd name="T27" fmla="*/ 2147483647 h 2101"/>
                  <a:gd name="T28" fmla="*/ 2147483647 w 2785"/>
                  <a:gd name="T29" fmla="*/ 2147483647 h 2101"/>
                  <a:gd name="T30" fmla="*/ 2147483647 w 2785"/>
                  <a:gd name="T31" fmla="*/ 2147483647 h 2101"/>
                  <a:gd name="T32" fmla="*/ 2147483647 w 2785"/>
                  <a:gd name="T33" fmla="*/ 2147483647 h 2101"/>
                  <a:gd name="T34" fmla="*/ 2147483647 w 2785"/>
                  <a:gd name="T35" fmla="*/ 2147483647 h 2101"/>
                  <a:gd name="T36" fmla="*/ 2147483647 w 2785"/>
                  <a:gd name="T37" fmla="*/ 2147483647 h 2101"/>
                  <a:gd name="T38" fmla="*/ 2147483647 w 2785"/>
                  <a:gd name="T39" fmla="*/ 2147483647 h 2101"/>
                  <a:gd name="T40" fmla="*/ 2147483647 w 2785"/>
                  <a:gd name="T41" fmla="*/ 2147483647 h 2101"/>
                  <a:gd name="T42" fmla="*/ 2147483647 w 2785"/>
                  <a:gd name="T43" fmla="*/ 2147483647 h 2101"/>
                  <a:gd name="T44" fmla="*/ 2147483647 w 2785"/>
                  <a:gd name="T45" fmla="*/ 2147483647 h 2101"/>
                  <a:gd name="T46" fmla="*/ 2147483647 w 2785"/>
                  <a:gd name="T47" fmla="*/ 2147483647 h 2101"/>
                  <a:gd name="T48" fmla="*/ 2147483647 w 2785"/>
                  <a:gd name="T49" fmla="*/ 2147483647 h 2101"/>
                  <a:gd name="T50" fmla="*/ 2147483647 w 2785"/>
                  <a:gd name="T51" fmla="*/ 2147483647 h 2101"/>
                  <a:gd name="T52" fmla="*/ 2147483647 w 2785"/>
                  <a:gd name="T53" fmla="*/ 2147483647 h 2101"/>
                  <a:gd name="T54" fmla="*/ 2147483647 w 2785"/>
                  <a:gd name="T55" fmla="*/ 2147483647 h 2101"/>
                  <a:gd name="T56" fmla="*/ 2147483647 w 2785"/>
                  <a:gd name="T57" fmla="*/ 2147483647 h 2101"/>
                  <a:gd name="T58" fmla="*/ 2147483647 w 2785"/>
                  <a:gd name="T59" fmla="*/ 2147483647 h 2101"/>
                  <a:gd name="T60" fmla="*/ 2147483647 w 2785"/>
                  <a:gd name="T61" fmla="*/ 2147483647 h 2101"/>
                  <a:gd name="T62" fmla="*/ 2147483647 w 2785"/>
                  <a:gd name="T63" fmla="*/ 2147483647 h 2101"/>
                  <a:gd name="T64" fmla="*/ 2147483647 w 2785"/>
                  <a:gd name="T65" fmla="*/ 2147483647 h 2101"/>
                  <a:gd name="T66" fmla="*/ 2147483647 w 2785"/>
                  <a:gd name="T67" fmla="*/ 2147483647 h 2101"/>
                  <a:gd name="T68" fmla="*/ 2147483647 w 2785"/>
                  <a:gd name="T69" fmla="*/ 2147483647 h 2101"/>
                  <a:gd name="T70" fmla="*/ 2147483647 w 2785"/>
                  <a:gd name="T71" fmla="*/ 2147483647 h 2101"/>
                  <a:gd name="T72" fmla="*/ 2147483647 w 2785"/>
                  <a:gd name="T73" fmla="*/ 2147483647 h 2101"/>
                  <a:gd name="T74" fmla="*/ 2147483647 w 2785"/>
                  <a:gd name="T75" fmla="*/ 2147483647 h 2101"/>
                  <a:gd name="T76" fmla="*/ 2147483647 w 2785"/>
                  <a:gd name="T77" fmla="*/ 2147483647 h 2101"/>
                  <a:gd name="T78" fmla="*/ 2147483647 w 2785"/>
                  <a:gd name="T79" fmla="*/ 2147483647 h 2101"/>
                  <a:gd name="T80" fmla="*/ 2147483647 w 2785"/>
                  <a:gd name="T81" fmla="*/ 2147483647 h 2101"/>
                  <a:gd name="T82" fmla="*/ 2147483647 w 2785"/>
                  <a:gd name="T83" fmla="*/ 2147483647 h 2101"/>
                  <a:gd name="T84" fmla="*/ 2147483647 w 2785"/>
                  <a:gd name="T85" fmla="*/ 2147483647 h 2101"/>
                  <a:gd name="T86" fmla="*/ 2147483647 w 2785"/>
                  <a:gd name="T87" fmla="*/ 2147483647 h 2101"/>
                  <a:gd name="T88" fmla="*/ 2147483647 w 2785"/>
                  <a:gd name="T89" fmla="*/ 2147483647 h 2101"/>
                  <a:gd name="T90" fmla="*/ 2147483647 w 2785"/>
                  <a:gd name="T91" fmla="*/ 2147483647 h 2101"/>
                  <a:gd name="T92" fmla="*/ 2147483647 w 2785"/>
                  <a:gd name="T93" fmla="*/ 2147483647 h 2101"/>
                  <a:gd name="T94" fmla="*/ 2147483647 w 2785"/>
                  <a:gd name="T95" fmla="*/ 2147483647 h 2101"/>
                  <a:gd name="T96" fmla="*/ 2147483647 w 2785"/>
                  <a:gd name="T97" fmla="*/ 2147483647 h 2101"/>
                  <a:gd name="T98" fmla="*/ 2147483647 w 2785"/>
                  <a:gd name="T99" fmla="*/ 2147483647 h 2101"/>
                  <a:gd name="T100" fmla="*/ 2147483647 w 2785"/>
                  <a:gd name="T101" fmla="*/ 2147483647 h 2101"/>
                  <a:gd name="T102" fmla="*/ 2147483647 w 2785"/>
                  <a:gd name="T103" fmla="*/ 2147483647 h 2101"/>
                  <a:gd name="T104" fmla="*/ 2147483647 w 2785"/>
                  <a:gd name="T105" fmla="*/ 2147483647 h 2101"/>
                  <a:gd name="T106" fmla="*/ 2147483647 w 2785"/>
                  <a:gd name="T107" fmla="*/ 2147483647 h 2101"/>
                  <a:gd name="T108" fmla="*/ 2147483647 w 2785"/>
                  <a:gd name="T109" fmla="*/ 2147483647 h 2101"/>
                  <a:gd name="T110" fmla="*/ 2147483647 w 2785"/>
                  <a:gd name="T111" fmla="*/ 2147483647 h 2101"/>
                  <a:gd name="T112" fmla="*/ 2147483647 w 2785"/>
                  <a:gd name="T113" fmla="*/ 2147483647 h 2101"/>
                  <a:gd name="T114" fmla="*/ 2147483647 w 2785"/>
                  <a:gd name="T115" fmla="*/ 2147483647 h 2101"/>
                  <a:gd name="T116" fmla="*/ 2147483647 w 2785"/>
                  <a:gd name="T117" fmla="*/ 2147483647 h 2101"/>
                  <a:gd name="T118" fmla="*/ 2147483647 w 2785"/>
                  <a:gd name="T119" fmla="*/ 2147483647 h 2101"/>
                  <a:gd name="T120" fmla="*/ 2147483647 w 2785"/>
                  <a:gd name="T121" fmla="*/ 2147483647 h 2101"/>
                  <a:gd name="T122" fmla="*/ 2147483647 w 2785"/>
                  <a:gd name="T123" fmla="*/ 2147483647 h 2101"/>
                  <a:gd name="T124" fmla="*/ 2147483647 w 2785"/>
                  <a:gd name="T125" fmla="*/ 2147483647 h 2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85"/>
                  <a:gd name="T190" fmla="*/ 0 h 2101"/>
                  <a:gd name="T191" fmla="*/ 2785 w 2785"/>
                  <a:gd name="T192" fmla="*/ 2101 h 2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85" h="2101">
                    <a:moveTo>
                      <a:pt x="1936" y="2049"/>
                    </a:moveTo>
                    <a:lnTo>
                      <a:pt x="1936" y="2040"/>
                    </a:lnTo>
                    <a:lnTo>
                      <a:pt x="1938" y="2029"/>
                    </a:lnTo>
                    <a:lnTo>
                      <a:pt x="1939" y="2022"/>
                    </a:lnTo>
                    <a:lnTo>
                      <a:pt x="1939" y="2019"/>
                    </a:lnTo>
                    <a:lnTo>
                      <a:pt x="1939" y="2016"/>
                    </a:lnTo>
                    <a:lnTo>
                      <a:pt x="1939" y="2013"/>
                    </a:lnTo>
                    <a:lnTo>
                      <a:pt x="1938" y="2009"/>
                    </a:lnTo>
                    <a:lnTo>
                      <a:pt x="1939" y="2001"/>
                    </a:lnTo>
                    <a:lnTo>
                      <a:pt x="1939" y="2000"/>
                    </a:lnTo>
                    <a:lnTo>
                      <a:pt x="1946" y="1992"/>
                    </a:lnTo>
                    <a:lnTo>
                      <a:pt x="1946" y="1985"/>
                    </a:lnTo>
                    <a:lnTo>
                      <a:pt x="1947" y="1988"/>
                    </a:lnTo>
                    <a:lnTo>
                      <a:pt x="1948" y="1994"/>
                    </a:lnTo>
                    <a:lnTo>
                      <a:pt x="1951" y="1997"/>
                    </a:lnTo>
                    <a:lnTo>
                      <a:pt x="1954" y="1998"/>
                    </a:lnTo>
                    <a:lnTo>
                      <a:pt x="1959" y="1998"/>
                    </a:lnTo>
                    <a:lnTo>
                      <a:pt x="1963" y="1996"/>
                    </a:lnTo>
                    <a:lnTo>
                      <a:pt x="1974" y="1996"/>
                    </a:lnTo>
                    <a:lnTo>
                      <a:pt x="1977" y="1993"/>
                    </a:lnTo>
                    <a:lnTo>
                      <a:pt x="1983" y="1989"/>
                    </a:lnTo>
                    <a:lnTo>
                      <a:pt x="1990" y="1993"/>
                    </a:lnTo>
                    <a:lnTo>
                      <a:pt x="1993" y="1992"/>
                    </a:lnTo>
                    <a:lnTo>
                      <a:pt x="1994" y="1988"/>
                    </a:lnTo>
                    <a:lnTo>
                      <a:pt x="1995" y="1973"/>
                    </a:lnTo>
                    <a:lnTo>
                      <a:pt x="2000" y="1967"/>
                    </a:lnTo>
                    <a:lnTo>
                      <a:pt x="2004" y="1958"/>
                    </a:lnTo>
                    <a:lnTo>
                      <a:pt x="2004" y="1952"/>
                    </a:lnTo>
                    <a:lnTo>
                      <a:pt x="2007" y="1949"/>
                    </a:lnTo>
                    <a:lnTo>
                      <a:pt x="2007" y="1917"/>
                    </a:lnTo>
                    <a:lnTo>
                      <a:pt x="2012" y="1908"/>
                    </a:lnTo>
                    <a:lnTo>
                      <a:pt x="2016" y="1905"/>
                    </a:lnTo>
                    <a:lnTo>
                      <a:pt x="2024" y="1898"/>
                    </a:lnTo>
                    <a:lnTo>
                      <a:pt x="2029" y="1898"/>
                    </a:lnTo>
                    <a:lnTo>
                      <a:pt x="2046" y="1904"/>
                    </a:lnTo>
                    <a:lnTo>
                      <a:pt x="2055" y="1904"/>
                    </a:lnTo>
                    <a:lnTo>
                      <a:pt x="2070" y="1896"/>
                    </a:lnTo>
                    <a:lnTo>
                      <a:pt x="2073" y="1892"/>
                    </a:lnTo>
                    <a:lnTo>
                      <a:pt x="2075" y="1889"/>
                    </a:lnTo>
                    <a:lnTo>
                      <a:pt x="2083" y="1894"/>
                    </a:lnTo>
                    <a:lnTo>
                      <a:pt x="2090" y="1893"/>
                    </a:lnTo>
                    <a:lnTo>
                      <a:pt x="2094" y="1890"/>
                    </a:lnTo>
                    <a:lnTo>
                      <a:pt x="2099" y="1890"/>
                    </a:lnTo>
                    <a:lnTo>
                      <a:pt x="2104" y="1893"/>
                    </a:lnTo>
                    <a:lnTo>
                      <a:pt x="2115" y="1893"/>
                    </a:lnTo>
                    <a:lnTo>
                      <a:pt x="2119" y="1897"/>
                    </a:lnTo>
                    <a:lnTo>
                      <a:pt x="2126" y="1897"/>
                    </a:lnTo>
                    <a:lnTo>
                      <a:pt x="2136" y="1890"/>
                    </a:lnTo>
                    <a:lnTo>
                      <a:pt x="2140" y="1884"/>
                    </a:lnTo>
                    <a:lnTo>
                      <a:pt x="2145" y="1887"/>
                    </a:lnTo>
                    <a:lnTo>
                      <a:pt x="2148" y="1892"/>
                    </a:lnTo>
                    <a:lnTo>
                      <a:pt x="2152" y="1898"/>
                    </a:lnTo>
                    <a:lnTo>
                      <a:pt x="2156" y="1896"/>
                    </a:lnTo>
                    <a:lnTo>
                      <a:pt x="2160" y="1895"/>
                    </a:lnTo>
                    <a:lnTo>
                      <a:pt x="2164" y="1895"/>
                    </a:lnTo>
                    <a:lnTo>
                      <a:pt x="2167" y="1895"/>
                    </a:lnTo>
                    <a:lnTo>
                      <a:pt x="2171" y="1895"/>
                    </a:lnTo>
                    <a:lnTo>
                      <a:pt x="2177" y="1893"/>
                    </a:lnTo>
                    <a:lnTo>
                      <a:pt x="2177" y="1885"/>
                    </a:lnTo>
                    <a:lnTo>
                      <a:pt x="2177" y="1880"/>
                    </a:lnTo>
                    <a:lnTo>
                      <a:pt x="2176" y="1877"/>
                    </a:lnTo>
                    <a:lnTo>
                      <a:pt x="2173" y="1873"/>
                    </a:lnTo>
                    <a:lnTo>
                      <a:pt x="2175" y="1865"/>
                    </a:lnTo>
                    <a:lnTo>
                      <a:pt x="2168" y="1857"/>
                    </a:lnTo>
                    <a:lnTo>
                      <a:pt x="2165" y="1855"/>
                    </a:lnTo>
                    <a:lnTo>
                      <a:pt x="2163" y="1852"/>
                    </a:lnTo>
                    <a:lnTo>
                      <a:pt x="2164" y="1849"/>
                    </a:lnTo>
                    <a:lnTo>
                      <a:pt x="2167" y="1845"/>
                    </a:lnTo>
                    <a:lnTo>
                      <a:pt x="2167" y="1841"/>
                    </a:lnTo>
                    <a:lnTo>
                      <a:pt x="2166" y="1836"/>
                    </a:lnTo>
                    <a:lnTo>
                      <a:pt x="2163" y="1831"/>
                    </a:lnTo>
                    <a:lnTo>
                      <a:pt x="2163" y="1820"/>
                    </a:lnTo>
                    <a:lnTo>
                      <a:pt x="2164" y="1815"/>
                    </a:lnTo>
                    <a:lnTo>
                      <a:pt x="2163" y="1812"/>
                    </a:lnTo>
                    <a:lnTo>
                      <a:pt x="2163" y="1805"/>
                    </a:lnTo>
                    <a:lnTo>
                      <a:pt x="2168" y="1795"/>
                    </a:lnTo>
                    <a:lnTo>
                      <a:pt x="2168" y="1793"/>
                    </a:lnTo>
                    <a:lnTo>
                      <a:pt x="2154" y="1783"/>
                    </a:lnTo>
                    <a:lnTo>
                      <a:pt x="2153" y="1781"/>
                    </a:lnTo>
                    <a:lnTo>
                      <a:pt x="2153" y="1773"/>
                    </a:lnTo>
                    <a:lnTo>
                      <a:pt x="2158" y="1766"/>
                    </a:lnTo>
                    <a:lnTo>
                      <a:pt x="2160" y="1765"/>
                    </a:lnTo>
                    <a:lnTo>
                      <a:pt x="2164" y="1765"/>
                    </a:lnTo>
                    <a:lnTo>
                      <a:pt x="2168" y="1774"/>
                    </a:lnTo>
                    <a:lnTo>
                      <a:pt x="2173" y="1776"/>
                    </a:lnTo>
                    <a:lnTo>
                      <a:pt x="2186" y="1760"/>
                    </a:lnTo>
                    <a:lnTo>
                      <a:pt x="2191" y="1761"/>
                    </a:lnTo>
                    <a:lnTo>
                      <a:pt x="2201" y="1769"/>
                    </a:lnTo>
                    <a:lnTo>
                      <a:pt x="2209" y="1776"/>
                    </a:lnTo>
                    <a:lnTo>
                      <a:pt x="2211" y="1782"/>
                    </a:lnTo>
                    <a:lnTo>
                      <a:pt x="2216" y="1784"/>
                    </a:lnTo>
                    <a:lnTo>
                      <a:pt x="2222" y="1784"/>
                    </a:lnTo>
                    <a:lnTo>
                      <a:pt x="2226" y="1783"/>
                    </a:lnTo>
                    <a:lnTo>
                      <a:pt x="2230" y="1778"/>
                    </a:lnTo>
                    <a:lnTo>
                      <a:pt x="2235" y="1769"/>
                    </a:lnTo>
                    <a:lnTo>
                      <a:pt x="2241" y="1764"/>
                    </a:lnTo>
                    <a:lnTo>
                      <a:pt x="2246" y="1764"/>
                    </a:lnTo>
                    <a:lnTo>
                      <a:pt x="2254" y="1769"/>
                    </a:lnTo>
                    <a:lnTo>
                      <a:pt x="2256" y="1771"/>
                    </a:lnTo>
                    <a:lnTo>
                      <a:pt x="2257" y="1779"/>
                    </a:lnTo>
                    <a:lnTo>
                      <a:pt x="2261" y="1780"/>
                    </a:lnTo>
                    <a:lnTo>
                      <a:pt x="2268" y="1783"/>
                    </a:lnTo>
                    <a:lnTo>
                      <a:pt x="2270" y="1783"/>
                    </a:lnTo>
                    <a:lnTo>
                      <a:pt x="2278" y="1772"/>
                    </a:lnTo>
                    <a:lnTo>
                      <a:pt x="2282" y="1771"/>
                    </a:lnTo>
                    <a:lnTo>
                      <a:pt x="2285" y="1770"/>
                    </a:lnTo>
                    <a:lnTo>
                      <a:pt x="2283" y="1764"/>
                    </a:lnTo>
                    <a:lnTo>
                      <a:pt x="2277" y="1761"/>
                    </a:lnTo>
                    <a:lnTo>
                      <a:pt x="2274" y="1758"/>
                    </a:lnTo>
                    <a:lnTo>
                      <a:pt x="2273" y="1752"/>
                    </a:lnTo>
                    <a:lnTo>
                      <a:pt x="2275" y="1749"/>
                    </a:lnTo>
                    <a:lnTo>
                      <a:pt x="2281" y="1742"/>
                    </a:lnTo>
                    <a:lnTo>
                      <a:pt x="2288" y="1742"/>
                    </a:lnTo>
                    <a:lnTo>
                      <a:pt x="2290" y="1740"/>
                    </a:lnTo>
                    <a:lnTo>
                      <a:pt x="2292" y="1730"/>
                    </a:lnTo>
                    <a:lnTo>
                      <a:pt x="2303" y="1722"/>
                    </a:lnTo>
                    <a:lnTo>
                      <a:pt x="2311" y="1728"/>
                    </a:lnTo>
                    <a:lnTo>
                      <a:pt x="2318" y="1731"/>
                    </a:lnTo>
                    <a:lnTo>
                      <a:pt x="2321" y="1730"/>
                    </a:lnTo>
                    <a:lnTo>
                      <a:pt x="2324" y="1726"/>
                    </a:lnTo>
                    <a:lnTo>
                      <a:pt x="2321" y="1720"/>
                    </a:lnTo>
                    <a:lnTo>
                      <a:pt x="2319" y="1714"/>
                    </a:lnTo>
                    <a:lnTo>
                      <a:pt x="2314" y="1707"/>
                    </a:lnTo>
                    <a:lnTo>
                      <a:pt x="2311" y="1704"/>
                    </a:lnTo>
                    <a:lnTo>
                      <a:pt x="2311" y="1699"/>
                    </a:lnTo>
                    <a:lnTo>
                      <a:pt x="2308" y="1695"/>
                    </a:lnTo>
                    <a:lnTo>
                      <a:pt x="2301" y="1693"/>
                    </a:lnTo>
                    <a:lnTo>
                      <a:pt x="2298" y="1691"/>
                    </a:lnTo>
                    <a:lnTo>
                      <a:pt x="2297" y="1685"/>
                    </a:lnTo>
                    <a:lnTo>
                      <a:pt x="2299" y="1679"/>
                    </a:lnTo>
                    <a:lnTo>
                      <a:pt x="2297" y="1673"/>
                    </a:lnTo>
                    <a:lnTo>
                      <a:pt x="2297" y="1660"/>
                    </a:lnTo>
                    <a:lnTo>
                      <a:pt x="2294" y="1658"/>
                    </a:lnTo>
                    <a:lnTo>
                      <a:pt x="2290" y="1656"/>
                    </a:lnTo>
                    <a:lnTo>
                      <a:pt x="2287" y="1650"/>
                    </a:lnTo>
                    <a:lnTo>
                      <a:pt x="2285" y="1647"/>
                    </a:lnTo>
                    <a:lnTo>
                      <a:pt x="2288" y="1645"/>
                    </a:lnTo>
                    <a:lnTo>
                      <a:pt x="2291" y="1645"/>
                    </a:lnTo>
                    <a:lnTo>
                      <a:pt x="2299" y="1654"/>
                    </a:lnTo>
                    <a:lnTo>
                      <a:pt x="2304" y="1652"/>
                    </a:lnTo>
                    <a:lnTo>
                      <a:pt x="2308" y="1651"/>
                    </a:lnTo>
                    <a:lnTo>
                      <a:pt x="2310" y="1644"/>
                    </a:lnTo>
                    <a:lnTo>
                      <a:pt x="2308" y="1636"/>
                    </a:lnTo>
                    <a:lnTo>
                      <a:pt x="2310" y="1629"/>
                    </a:lnTo>
                    <a:lnTo>
                      <a:pt x="2313" y="1623"/>
                    </a:lnTo>
                    <a:lnTo>
                      <a:pt x="2311" y="1613"/>
                    </a:lnTo>
                    <a:lnTo>
                      <a:pt x="2315" y="1607"/>
                    </a:lnTo>
                    <a:lnTo>
                      <a:pt x="2316" y="1602"/>
                    </a:lnTo>
                    <a:lnTo>
                      <a:pt x="2320" y="1600"/>
                    </a:lnTo>
                    <a:lnTo>
                      <a:pt x="2322" y="1602"/>
                    </a:lnTo>
                    <a:lnTo>
                      <a:pt x="2330" y="1610"/>
                    </a:lnTo>
                    <a:lnTo>
                      <a:pt x="2332" y="1610"/>
                    </a:lnTo>
                    <a:lnTo>
                      <a:pt x="2335" y="1602"/>
                    </a:lnTo>
                    <a:lnTo>
                      <a:pt x="2336" y="1600"/>
                    </a:lnTo>
                    <a:lnTo>
                      <a:pt x="2346" y="1600"/>
                    </a:lnTo>
                    <a:lnTo>
                      <a:pt x="2352" y="1598"/>
                    </a:lnTo>
                    <a:lnTo>
                      <a:pt x="2362" y="1599"/>
                    </a:lnTo>
                    <a:lnTo>
                      <a:pt x="2366" y="1589"/>
                    </a:lnTo>
                    <a:lnTo>
                      <a:pt x="2374" y="1589"/>
                    </a:lnTo>
                    <a:lnTo>
                      <a:pt x="2377" y="1589"/>
                    </a:lnTo>
                    <a:lnTo>
                      <a:pt x="2386" y="1586"/>
                    </a:lnTo>
                    <a:lnTo>
                      <a:pt x="2387" y="1577"/>
                    </a:lnTo>
                    <a:lnTo>
                      <a:pt x="2391" y="1574"/>
                    </a:lnTo>
                    <a:lnTo>
                      <a:pt x="2393" y="1574"/>
                    </a:lnTo>
                    <a:lnTo>
                      <a:pt x="2403" y="1577"/>
                    </a:lnTo>
                    <a:lnTo>
                      <a:pt x="2415" y="1572"/>
                    </a:lnTo>
                    <a:lnTo>
                      <a:pt x="2423" y="1571"/>
                    </a:lnTo>
                    <a:lnTo>
                      <a:pt x="2429" y="1563"/>
                    </a:lnTo>
                    <a:lnTo>
                      <a:pt x="2433" y="1559"/>
                    </a:lnTo>
                    <a:lnTo>
                      <a:pt x="2437" y="1551"/>
                    </a:lnTo>
                    <a:lnTo>
                      <a:pt x="2434" y="1546"/>
                    </a:lnTo>
                    <a:lnTo>
                      <a:pt x="2425" y="1540"/>
                    </a:lnTo>
                    <a:lnTo>
                      <a:pt x="2427" y="1536"/>
                    </a:lnTo>
                    <a:lnTo>
                      <a:pt x="2439" y="1535"/>
                    </a:lnTo>
                    <a:lnTo>
                      <a:pt x="2447" y="1531"/>
                    </a:lnTo>
                    <a:lnTo>
                      <a:pt x="2451" y="1533"/>
                    </a:lnTo>
                    <a:lnTo>
                      <a:pt x="2475" y="1533"/>
                    </a:lnTo>
                    <a:lnTo>
                      <a:pt x="2488" y="1525"/>
                    </a:lnTo>
                    <a:lnTo>
                      <a:pt x="2490" y="1522"/>
                    </a:lnTo>
                    <a:lnTo>
                      <a:pt x="2495" y="1514"/>
                    </a:lnTo>
                    <a:lnTo>
                      <a:pt x="2500" y="1511"/>
                    </a:lnTo>
                    <a:lnTo>
                      <a:pt x="2502" y="1511"/>
                    </a:lnTo>
                    <a:lnTo>
                      <a:pt x="2509" y="1505"/>
                    </a:lnTo>
                    <a:lnTo>
                      <a:pt x="2510" y="1504"/>
                    </a:lnTo>
                    <a:lnTo>
                      <a:pt x="2510" y="1499"/>
                    </a:lnTo>
                    <a:lnTo>
                      <a:pt x="2513" y="1492"/>
                    </a:lnTo>
                    <a:lnTo>
                      <a:pt x="2525" y="1479"/>
                    </a:lnTo>
                    <a:lnTo>
                      <a:pt x="2532" y="1473"/>
                    </a:lnTo>
                    <a:lnTo>
                      <a:pt x="2539" y="1462"/>
                    </a:lnTo>
                    <a:lnTo>
                      <a:pt x="2539" y="1455"/>
                    </a:lnTo>
                    <a:lnTo>
                      <a:pt x="2542" y="1449"/>
                    </a:lnTo>
                    <a:lnTo>
                      <a:pt x="2539" y="1443"/>
                    </a:lnTo>
                    <a:lnTo>
                      <a:pt x="2537" y="1442"/>
                    </a:lnTo>
                    <a:lnTo>
                      <a:pt x="2537" y="1434"/>
                    </a:lnTo>
                    <a:lnTo>
                      <a:pt x="2543" y="1433"/>
                    </a:lnTo>
                    <a:lnTo>
                      <a:pt x="2549" y="1429"/>
                    </a:lnTo>
                    <a:lnTo>
                      <a:pt x="2550" y="1419"/>
                    </a:lnTo>
                    <a:lnTo>
                      <a:pt x="2552" y="1414"/>
                    </a:lnTo>
                    <a:lnTo>
                      <a:pt x="2557" y="1412"/>
                    </a:lnTo>
                    <a:lnTo>
                      <a:pt x="2561" y="1406"/>
                    </a:lnTo>
                    <a:lnTo>
                      <a:pt x="2561" y="1400"/>
                    </a:lnTo>
                    <a:lnTo>
                      <a:pt x="2557" y="1392"/>
                    </a:lnTo>
                    <a:lnTo>
                      <a:pt x="2549" y="1391"/>
                    </a:lnTo>
                    <a:lnTo>
                      <a:pt x="2543" y="1387"/>
                    </a:lnTo>
                    <a:lnTo>
                      <a:pt x="2541" y="1385"/>
                    </a:lnTo>
                    <a:lnTo>
                      <a:pt x="2543" y="1377"/>
                    </a:lnTo>
                    <a:lnTo>
                      <a:pt x="2542" y="1366"/>
                    </a:lnTo>
                    <a:lnTo>
                      <a:pt x="2541" y="1360"/>
                    </a:lnTo>
                    <a:lnTo>
                      <a:pt x="2542" y="1358"/>
                    </a:lnTo>
                    <a:lnTo>
                      <a:pt x="2547" y="1356"/>
                    </a:lnTo>
                    <a:lnTo>
                      <a:pt x="2548" y="1352"/>
                    </a:lnTo>
                    <a:lnTo>
                      <a:pt x="2544" y="1348"/>
                    </a:lnTo>
                    <a:lnTo>
                      <a:pt x="2544" y="1338"/>
                    </a:lnTo>
                    <a:lnTo>
                      <a:pt x="2539" y="1324"/>
                    </a:lnTo>
                    <a:lnTo>
                      <a:pt x="2538" y="1315"/>
                    </a:lnTo>
                    <a:lnTo>
                      <a:pt x="2532" y="1305"/>
                    </a:lnTo>
                    <a:lnTo>
                      <a:pt x="2537" y="1298"/>
                    </a:lnTo>
                    <a:lnTo>
                      <a:pt x="2541" y="1296"/>
                    </a:lnTo>
                    <a:lnTo>
                      <a:pt x="2541" y="1295"/>
                    </a:lnTo>
                    <a:lnTo>
                      <a:pt x="2540" y="1290"/>
                    </a:lnTo>
                    <a:lnTo>
                      <a:pt x="2538" y="1287"/>
                    </a:lnTo>
                    <a:lnTo>
                      <a:pt x="2534" y="1284"/>
                    </a:lnTo>
                    <a:lnTo>
                      <a:pt x="2533" y="1279"/>
                    </a:lnTo>
                    <a:lnTo>
                      <a:pt x="2546" y="1262"/>
                    </a:lnTo>
                    <a:lnTo>
                      <a:pt x="2542" y="1256"/>
                    </a:lnTo>
                    <a:lnTo>
                      <a:pt x="2543" y="1250"/>
                    </a:lnTo>
                    <a:lnTo>
                      <a:pt x="2544" y="1244"/>
                    </a:lnTo>
                    <a:lnTo>
                      <a:pt x="2544" y="1235"/>
                    </a:lnTo>
                    <a:lnTo>
                      <a:pt x="2548" y="1232"/>
                    </a:lnTo>
                    <a:lnTo>
                      <a:pt x="2549" y="1228"/>
                    </a:lnTo>
                    <a:lnTo>
                      <a:pt x="2550" y="1225"/>
                    </a:lnTo>
                    <a:lnTo>
                      <a:pt x="2554" y="1224"/>
                    </a:lnTo>
                    <a:lnTo>
                      <a:pt x="2562" y="1217"/>
                    </a:lnTo>
                    <a:lnTo>
                      <a:pt x="2564" y="1213"/>
                    </a:lnTo>
                    <a:lnTo>
                      <a:pt x="2570" y="1205"/>
                    </a:lnTo>
                    <a:lnTo>
                      <a:pt x="2574" y="1199"/>
                    </a:lnTo>
                    <a:lnTo>
                      <a:pt x="2579" y="1189"/>
                    </a:lnTo>
                    <a:lnTo>
                      <a:pt x="2579" y="1184"/>
                    </a:lnTo>
                    <a:lnTo>
                      <a:pt x="2580" y="1181"/>
                    </a:lnTo>
                    <a:lnTo>
                      <a:pt x="2580" y="1175"/>
                    </a:lnTo>
                    <a:lnTo>
                      <a:pt x="2575" y="1166"/>
                    </a:lnTo>
                    <a:lnTo>
                      <a:pt x="2577" y="1159"/>
                    </a:lnTo>
                    <a:lnTo>
                      <a:pt x="2579" y="1155"/>
                    </a:lnTo>
                    <a:lnTo>
                      <a:pt x="2582" y="1154"/>
                    </a:lnTo>
                    <a:lnTo>
                      <a:pt x="2590" y="1157"/>
                    </a:lnTo>
                    <a:lnTo>
                      <a:pt x="2595" y="1157"/>
                    </a:lnTo>
                    <a:lnTo>
                      <a:pt x="2600" y="1154"/>
                    </a:lnTo>
                    <a:lnTo>
                      <a:pt x="2604" y="1154"/>
                    </a:lnTo>
                    <a:lnTo>
                      <a:pt x="2608" y="1155"/>
                    </a:lnTo>
                    <a:lnTo>
                      <a:pt x="2615" y="1150"/>
                    </a:lnTo>
                    <a:lnTo>
                      <a:pt x="2618" y="1149"/>
                    </a:lnTo>
                    <a:lnTo>
                      <a:pt x="2621" y="1151"/>
                    </a:lnTo>
                    <a:lnTo>
                      <a:pt x="2625" y="1151"/>
                    </a:lnTo>
                    <a:lnTo>
                      <a:pt x="2627" y="1148"/>
                    </a:lnTo>
                    <a:lnTo>
                      <a:pt x="2627" y="1140"/>
                    </a:lnTo>
                    <a:lnTo>
                      <a:pt x="2631" y="1134"/>
                    </a:lnTo>
                    <a:lnTo>
                      <a:pt x="2636" y="1128"/>
                    </a:lnTo>
                    <a:lnTo>
                      <a:pt x="2641" y="1127"/>
                    </a:lnTo>
                    <a:lnTo>
                      <a:pt x="2644" y="1123"/>
                    </a:lnTo>
                    <a:lnTo>
                      <a:pt x="2643" y="1119"/>
                    </a:lnTo>
                    <a:lnTo>
                      <a:pt x="2640" y="1117"/>
                    </a:lnTo>
                    <a:lnTo>
                      <a:pt x="2629" y="1116"/>
                    </a:lnTo>
                    <a:lnTo>
                      <a:pt x="2627" y="1114"/>
                    </a:lnTo>
                    <a:lnTo>
                      <a:pt x="2630" y="1107"/>
                    </a:lnTo>
                    <a:lnTo>
                      <a:pt x="2626" y="1099"/>
                    </a:lnTo>
                    <a:lnTo>
                      <a:pt x="2631" y="1095"/>
                    </a:lnTo>
                    <a:lnTo>
                      <a:pt x="2634" y="1086"/>
                    </a:lnTo>
                    <a:lnTo>
                      <a:pt x="2634" y="1080"/>
                    </a:lnTo>
                    <a:lnTo>
                      <a:pt x="2636" y="1077"/>
                    </a:lnTo>
                    <a:lnTo>
                      <a:pt x="2642" y="1072"/>
                    </a:lnTo>
                    <a:lnTo>
                      <a:pt x="2644" y="1072"/>
                    </a:lnTo>
                    <a:lnTo>
                      <a:pt x="2647" y="1077"/>
                    </a:lnTo>
                    <a:lnTo>
                      <a:pt x="2651" y="1076"/>
                    </a:lnTo>
                    <a:lnTo>
                      <a:pt x="2654" y="1069"/>
                    </a:lnTo>
                    <a:lnTo>
                      <a:pt x="2657" y="1068"/>
                    </a:lnTo>
                    <a:lnTo>
                      <a:pt x="2663" y="1070"/>
                    </a:lnTo>
                    <a:lnTo>
                      <a:pt x="2670" y="1076"/>
                    </a:lnTo>
                    <a:lnTo>
                      <a:pt x="2674" y="1077"/>
                    </a:lnTo>
                    <a:lnTo>
                      <a:pt x="2677" y="1078"/>
                    </a:lnTo>
                    <a:lnTo>
                      <a:pt x="2687" y="1078"/>
                    </a:lnTo>
                    <a:lnTo>
                      <a:pt x="2692" y="1079"/>
                    </a:lnTo>
                    <a:lnTo>
                      <a:pt x="2696" y="1077"/>
                    </a:lnTo>
                    <a:lnTo>
                      <a:pt x="2702" y="1069"/>
                    </a:lnTo>
                    <a:lnTo>
                      <a:pt x="2702" y="1059"/>
                    </a:lnTo>
                    <a:lnTo>
                      <a:pt x="2697" y="1047"/>
                    </a:lnTo>
                    <a:lnTo>
                      <a:pt x="2702" y="1041"/>
                    </a:lnTo>
                    <a:lnTo>
                      <a:pt x="2707" y="1038"/>
                    </a:lnTo>
                    <a:lnTo>
                      <a:pt x="2713" y="1037"/>
                    </a:lnTo>
                    <a:lnTo>
                      <a:pt x="2716" y="1034"/>
                    </a:lnTo>
                    <a:lnTo>
                      <a:pt x="2714" y="1029"/>
                    </a:lnTo>
                    <a:lnTo>
                      <a:pt x="2710" y="1025"/>
                    </a:lnTo>
                    <a:lnTo>
                      <a:pt x="2710" y="1021"/>
                    </a:lnTo>
                    <a:lnTo>
                      <a:pt x="2716" y="1020"/>
                    </a:lnTo>
                    <a:lnTo>
                      <a:pt x="2722" y="1023"/>
                    </a:lnTo>
                    <a:lnTo>
                      <a:pt x="2729" y="1020"/>
                    </a:lnTo>
                    <a:lnTo>
                      <a:pt x="2734" y="1019"/>
                    </a:lnTo>
                    <a:lnTo>
                      <a:pt x="2738" y="1017"/>
                    </a:lnTo>
                    <a:lnTo>
                      <a:pt x="2740" y="1012"/>
                    </a:lnTo>
                    <a:lnTo>
                      <a:pt x="2740" y="1008"/>
                    </a:lnTo>
                    <a:lnTo>
                      <a:pt x="2739" y="1004"/>
                    </a:lnTo>
                    <a:lnTo>
                      <a:pt x="2739" y="999"/>
                    </a:lnTo>
                    <a:lnTo>
                      <a:pt x="2735" y="996"/>
                    </a:lnTo>
                    <a:lnTo>
                      <a:pt x="2735" y="986"/>
                    </a:lnTo>
                    <a:lnTo>
                      <a:pt x="2732" y="981"/>
                    </a:lnTo>
                    <a:lnTo>
                      <a:pt x="2729" y="977"/>
                    </a:lnTo>
                    <a:lnTo>
                      <a:pt x="2726" y="973"/>
                    </a:lnTo>
                    <a:lnTo>
                      <a:pt x="2723" y="968"/>
                    </a:lnTo>
                    <a:lnTo>
                      <a:pt x="2719" y="966"/>
                    </a:lnTo>
                    <a:lnTo>
                      <a:pt x="2718" y="964"/>
                    </a:lnTo>
                    <a:lnTo>
                      <a:pt x="2718" y="950"/>
                    </a:lnTo>
                    <a:lnTo>
                      <a:pt x="2719" y="945"/>
                    </a:lnTo>
                    <a:lnTo>
                      <a:pt x="2719" y="933"/>
                    </a:lnTo>
                    <a:lnTo>
                      <a:pt x="2716" y="925"/>
                    </a:lnTo>
                    <a:lnTo>
                      <a:pt x="2716" y="920"/>
                    </a:lnTo>
                    <a:lnTo>
                      <a:pt x="2715" y="917"/>
                    </a:lnTo>
                    <a:lnTo>
                      <a:pt x="2715" y="907"/>
                    </a:lnTo>
                    <a:lnTo>
                      <a:pt x="2716" y="904"/>
                    </a:lnTo>
                    <a:lnTo>
                      <a:pt x="2717" y="903"/>
                    </a:lnTo>
                    <a:lnTo>
                      <a:pt x="2728" y="905"/>
                    </a:lnTo>
                    <a:lnTo>
                      <a:pt x="2734" y="901"/>
                    </a:lnTo>
                    <a:lnTo>
                      <a:pt x="2739" y="900"/>
                    </a:lnTo>
                    <a:lnTo>
                      <a:pt x="2739" y="898"/>
                    </a:lnTo>
                    <a:lnTo>
                      <a:pt x="2741" y="894"/>
                    </a:lnTo>
                    <a:lnTo>
                      <a:pt x="2747" y="888"/>
                    </a:lnTo>
                    <a:lnTo>
                      <a:pt x="2748" y="888"/>
                    </a:lnTo>
                    <a:lnTo>
                      <a:pt x="2751" y="891"/>
                    </a:lnTo>
                    <a:lnTo>
                      <a:pt x="2755" y="890"/>
                    </a:lnTo>
                    <a:lnTo>
                      <a:pt x="2760" y="881"/>
                    </a:lnTo>
                    <a:lnTo>
                      <a:pt x="2766" y="875"/>
                    </a:lnTo>
                    <a:lnTo>
                      <a:pt x="2770" y="874"/>
                    </a:lnTo>
                    <a:lnTo>
                      <a:pt x="2772" y="868"/>
                    </a:lnTo>
                    <a:lnTo>
                      <a:pt x="2777" y="863"/>
                    </a:lnTo>
                    <a:lnTo>
                      <a:pt x="2780" y="857"/>
                    </a:lnTo>
                    <a:lnTo>
                      <a:pt x="2782" y="853"/>
                    </a:lnTo>
                    <a:lnTo>
                      <a:pt x="2785" y="845"/>
                    </a:lnTo>
                    <a:lnTo>
                      <a:pt x="2784" y="843"/>
                    </a:lnTo>
                    <a:lnTo>
                      <a:pt x="2779" y="837"/>
                    </a:lnTo>
                    <a:lnTo>
                      <a:pt x="2777" y="834"/>
                    </a:lnTo>
                    <a:lnTo>
                      <a:pt x="2777" y="830"/>
                    </a:lnTo>
                    <a:lnTo>
                      <a:pt x="2774" y="821"/>
                    </a:lnTo>
                    <a:lnTo>
                      <a:pt x="2764" y="811"/>
                    </a:lnTo>
                    <a:lnTo>
                      <a:pt x="2759" y="807"/>
                    </a:lnTo>
                    <a:lnTo>
                      <a:pt x="2755" y="802"/>
                    </a:lnTo>
                    <a:lnTo>
                      <a:pt x="2755" y="799"/>
                    </a:lnTo>
                    <a:lnTo>
                      <a:pt x="2758" y="796"/>
                    </a:lnTo>
                    <a:lnTo>
                      <a:pt x="2761" y="785"/>
                    </a:lnTo>
                    <a:lnTo>
                      <a:pt x="2761" y="774"/>
                    </a:lnTo>
                    <a:lnTo>
                      <a:pt x="2757" y="765"/>
                    </a:lnTo>
                    <a:lnTo>
                      <a:pt x="2749" y="755"/>
                    </a:lnTo>
                    <a:lnTo>
                      <a:pt x="2745" y="751"/>
                    </a:lnTo>
                    <a:lnTo>
                      <a:pt x="2740" y="750"/>
                    </a:lnTo>
                    <a:lnTo>
                      <a:pt x="2735" y="746"/>
                    </a:lnTo>
                    <a:lnTo>
                      <a:pt x="2734" y="739"/>
                    </a:lnTo>
                    <a:lnTo>
                      <a:pt x="2733" y="734"/>
                    </a:lnTo>
                    <a:lnTo>
                      <a:pt x="2736" y="730"/>
                    </a:lnTo>
                    <a:lnTo>
                      <a:pt x="2739" y="729"/>
                    </a:lnTo>
                    <a:lnTo>
                      <a:pt x="2741" y="724"/>
                    </a:lnTo>
                    <a:lnTo>
                      <a:pt x="2741" y="717"/>
                    </a:lnTo>
                    <a:lnTo>
                      <a:pt x="2738" y="713"/>
                    </a:lnTo>
                    <a:lnTo>
                      <a:pt x="2737" y="709"/>
                    </a:lnTo>
                    <a:lnTo>
                      <a:pt x="2741" y="700"/>
                    </a:lnTo>
                    <a:lnTo>
                      <a:pt x="2746" y="695"/>
                    </a:lnTo>
                    <a:lnTo>
                      <a:pt x="2761" y="692"/>
                    </a:lnTo>
                    <a:lnTo>
                      <a:pt x="2765" y="685"/>
                    </a:lnTo>
                    <a:lnTo>
                      <a:pt x="2741" y="673"/>
                    </a:lnTo>
                    <a:lnTo>
                      <a:pt x="2735" y="676"/>
                    </a:lnTo>
                    <a:lnTo>
                      <a:pt x="2730" y="676"/>
                    </a:lnTo>
                    <a:lnTo>
                      <a:pt x="2728" y="675"/>
                    </a:lnTo>
                    <a:lnTo>
                      <a:pt x="2719" y="675"/>
                    </a:lnTo>
                    <a:lnTo>
                      <a:pt x="2713" y="677"/>
                    </a:lnTo>
                    <a:lnTo>
                      <a:pt x="2709" y="677"/>
                    </a:lnTo>
                    <a:lnTo>
                      <a:pt x="2707" y="672"/>
                    </a:lnTo>
                    <a:lnTo>
                      <a:pt x="2701" y="669"/>
                    </a:lnTo>
                    <a:lnTo>
                      <a:pt x="2686" y="673"/>
                    </a:lnTo>
                    <a:lnTo>
                      <a:pt x="2676" y="667"/>
                    </a:lnTo>
                    <a:lnTo>
                      <a:pt x="2673" y="668"/>
                    </a:lnTo>
                    <a:lnTo>
                      <a:pt x="2666" y="672"/>
                    </a:lnTo>
                    <a:lnTo>
                      <a:pt x="2660" y="673"/>
                    </a:lnTo>
                    <a:lnTo>
                      <a:pt x="2654" y="671"/>
                    </a:lnTo>
                    <a:lnTo>
                      <a:pt x="2644" y="671"/>
                    </a:lnTo>
                    <a:lnTo>
                      <a:pt x="2641" y="673"/>
                    </a:lnTo>
                    <a:lnTo>
                      <a:pt x="2635" y="678"/>
                    </a:lnTo>
                    <a:lnTo>
                      <a:pt x="2633" y="683"/>
                    </a:lnTo>
                    <a:lnTo>
                      <a:pt x="2630" y="685"/>
                    </a:lnTo>
                    <a:lnTo>
                      <a:pt x="2625" y="691"/>
                    </a:lnTo>
                    <a:lnTo>
                      <a:pt x="2623" y="697"/>
                    </a:lnTo>
                    <a:lnTo>
                      <a:pt x="2626" y="703"/>
                    </a:lnTo>
                    <a:lnTo>
                      <a:pt x="2625" y="712"/>
                    </a:lnTo>
                    <a:lnTo>
                      <a:pt x="2618" y="713"/>
                    </a:lnTo>
                    <a:lnTo>
                      <a:pt x="2612" y="709"/>
                    </a:lnTo>
                    <a:lnTo>
                      <a:pt x="2605" y="710"/>
                    </a:lnTo>
                    <a:lnTo>
                      <a:pt x="2603" y="714"/>
                    </a:lnTo>
                    <a:lnTo>
                      <a:pt x="2601" y="726"/>
                    </a:lnTo>
                    <a:lnTo>
                      <a:pt x="2600" y="729"/>
                    </a:lnTo>
                    <a:lnTo>
                      <a:pt x="2596" y="733"/>
                    </a:lnTo>
                    <a:lnTo>
                      <a:pt x="2592" y="728"/>
                    </a:lnTo>
                    <a:lnTo>
                      <a:pt x="2590" y="729"/>
                    </a:lnTo>
                    <a:lnTo>
                      <a:pt x="2585" y="733"/>
                    </a:lnTo>
                    <a:lnTo>
                      <a:pt x="2581" y="734"/>
                    </a:lnTo>
                    <a:lnTo>
                      <a:pt x="2578" y="727"/>
                    </a:lnTo>
                    <a:lnTo>
                      <a:pt x="2575" y="724"/>
                    </a:lnTo>
                    <a:lnTo>
                      <a:pt x="2570" y="720"/>
                    </a:lnTo>
                    <a:lnTo>
                      <a:pt x="2561" y="720"/>
                    </a:lnTo>
                    <a:lnTo>
                      <a:pt x="2556" y="720"/>
                    </a:lnTo>
                    <a:lnTo>
                      <a:pt x="2552" y="719"/>
                    </a:lnTo>
                    <a:lnTo>
                      <a:pt x="2548" y="715"/>
                    </a:lnTo>
                    <a:lnTo>
                      <a:pt x="2548" y="710"/>
                    </a:lnTo>
                    <a:lnTo>
                      <a:pt x="2548" y="707"/>
                    </a:lnTo>
                    <a:lnTo>
                      <a:pt x="2554" y="698"/>
                    </a:lnTo>
                    <a:lnTo>
                      <a:pt x="2557" y="696"/>
                    </a:lnTo>
                    <a:lnTo>
                      <a:pt x="2557" y="688"/>
                    </a:lnTo>
                    <a:lnTo>
                      <a:pt x="2561" y="679"/>
                    </a:lnTo>
                    <a:lnTo>
                      <a:pt x="2562" y="673"/>
                    </a:lnTo>
                    <a:lnTo>
                      <a:pt x="2565" y="663"/>
                    </a:lnTo>
                    <a:lnTo>
                      <a:pt x="2562" y="657"/>
                    </a:lnTo>
                    <a:lnTo>
                      <a:pt x="2561" y="653"/>
                    </a:lnTo>
                    <a:lnTo>
                      <a:pt x="2554" y="645"/>
                    </a:lnTo>
                    <a:lnTo>
                      <a:pt x="2553" y="643"/>
                    </a:lnTo>
                    <a:lnTo>
                      <a:pt x="2558" y="631"/>
                    </a:lnTo>
                    <a:lnTo>
                      <a:pt x="2557" y="629"/>
                    </a:lnTo>
                    <a:lnTo>
                      <a:pt x="2553" y="626"/>
                    </a:lnTo>
                    <a:lnTo>
                      <a:pt x="2552" y="624"/>
                    </a:lnTo>
                    <a:lnTo>
                      <a:pt x="2554" y="619"/>
                    </a:lnTo>
                    <a:lnTo>
                      <a:pt x="2560" y="616"/>
                    </a:lnTo>
                    <a:lnTo>
                      <a:pt x="2561" y="613"/>
                    </a:lnTo>
                    <a:lnTo>
                      <a:pt x="2554" y="605"/>
                    </a:lnTo>
                    <a:lnTo>
                      <a:pt x="2551" y="604"/>
                    </a:lnTo>
                    <a:lnTo>
                      <a:pt x="2547" y="600"/>
                    </a:lnTo>
                    <a:lnTo>
                      <a:pt x="2546" y="593"/>
                    </a:lnTo>
                    <a:lnTo>
                      <a:pt x="2547" y="589"/>
                    </a:lnTo>
                    <a:lnTo>
                      <a:pt x="2558" y="580"/>
                    </a:lnTo>
                    <a:lnTo>
                      <a:pt x="2560" y="572"/>
                    </a:lnTo>
                    <a:lnTo>
                      <a:pt x="2542" y="564"/>
                    </a:lnTo>
                    <a:lnTo>
                      <a:pt x="2541" y="552"/>
                    </a:lnTo>
                    <a:lnTo>
                      <a:pt x="2544" y="548"/>
                    </a:lnTo>
                    <a:lnTo>
                      <a:pt x="2546" y="544"/>
                    </a:lnTo>
                    <a:lnTo>
                      <a:pt x="2546" y="542"/>
                    </a:lnTo>
                    <a:lnTo>
                      <a:pt x="2544" y="541"/>
                    </a:lnTo>
                    <a:lnTo>
                      <a:pt x="2539" y="537"/>
                    </a:lnTo>
                    <a:lnTo>
                      <a:pt x="2537" y="534"/>
                    </a:lnTo>
                    <a:lnTo>
                      <a:pt x="2531" y="526"/>
                    </a:lnTo>
                    <a:lnTo>
                      <a:pt x="2529" y="524"/>
                    </a:lnTo>
                    <a:lnTo>
                      <a:pt x="2523" y="528"/>
                    </a:lnTo>
                    <a:lnTo>
                      <a:pt x="2522" y="531"/>
                    </a:lnTo>
                    <a:lnTo>
                      <a:pt x="2518" y="539"/>
                    </a:lnTo>
                    <a:lnTo>
                      <a:pt x="2511" y="540"/>
                    </a:lnTo>
                    <a:lnTo>
                      <a:pt x="2494" y="530"/>
                    </a:lnTo>
                    <a:lnTo>
                      <a:pt x="2489" y="521"/>
                    </a:lnTo>
                    <a:lnTo>
                      <a:pt x="2486" y="521"/>
                    </a:lnTo>
                    <a:lnTo>
                      <a:pt x="2484" y="523"/>
                    </a:lnTo>
                    <a:lnTo>
                      <a:pt x="2480" y="528"/>
                    </a:lnTo>
                    <a:lnTo>
                      <a:pt x="2469" y="536"/>
                    </a:lnTo>
                    <a:lnTo>
                      <a:pt x="2467" y="542"/>
                    </a:lnTo>
                    <a:lnTo>
                      <a:pt x="2460" y="547"/>
                    </a:lnTo>
                    <a:lnTo>
                      <a:pt x="2458" y="551"/>
                    </a:lnTo>
                    <a:lnTo>
                      <a:pt x="2451" y="557"/>
                    </a:lnTo>
                    <a:lnTo>
                      <a:pt x="2447" y="559"/>
                    </a:lnTo>
                    <a:lnTo>
                      <a:pt x="2442" y="564"/>
                    </a:lnTo>
                    <a:lnTo>
                      <a:pt x="2438" y="565"/>
                    </a:lnTo>
                    <a:lnTo>
                      <a:pt x="2428" y="565"/>
                    </a:lnTo>
                    <a:lnTo>
                      <a:pt x="2424" y="569"/>
                    </a:lnTo>
                    <a:lnTo>
                      <a:pt x="2424" y="573"/>
                    </a:lnTo>
                    <a:lnTo>
                      <a:pt x="2425" y="578"/>
                    </a:lnTo>
                    <a:lnTo>
                      <a:pt x="2425" y="589"/>
                    </a:lnTo>
                    <a:lnTo>
                      <a:pt x="2424" y="593"/>
                    </a:lnTo>
                    <a:lnTo>
                      <a:pt x="2424" y="605"/>
                    </a:lnTo>
                    <a:lnTo>
                      <a:pt x="2422" y="607"/>
                    </a:lnTo>
                    <a:lnTo>
                      <a:pt x="2406" y="614"/>
                    </a:lnTo>
                    <a:lnTo>
                      <a:pt x="2399" y="612"/>
                    </a:lnTo>
                    <a:lnTo>
                      <a:pt x="2391" y="617"/>
                    </a:lnTo>
                    <a:lnTo>
                      <a:pt x="2387" y="615"/>
                    </a:lnTo>
                    <a:lnTo>
                      <a:pt x="2384" y="610"/>
                    </a:lnTo>
                    <a:lnTo>
                      <a:pt x="2384" y="602"/>
                    </a:lnTo>
                    <a:lnTo>
                      <a:pt x="2372" y="583"/>
                    </a:lnTo>
                    <a:lnTo>
                      <a:pt x="2368" y="571"/>
                    </a:lnTo>
                    <a:lnTo>
                      <a:pt x="2368" y="563"/>
                    </a:lnTo>
                    <a:lnTo>
                      <a:pt x="2371" y="554"/>
                    </a:lnTo>
                    <a:lnTo>
                      <a:pt x="2377" y="545"/>
                    </a:lnTo>
                    <a:lnTo>
                      <a:pt x="2378" y="542"/>
                    </a:lnTo>
                    <a:lnTo>
                      <a:pt x="2380" y="532"/>
                    </a:lnTo>
                    <a:lnTo>
                      <a:pt x="2385" y="519"/>
                    </a:lnTo>
                    <a:lnTo>
                      <a:pt x="2387" y="516"/>
                    </a:lnTo>
                    <a:lnTo>
                      <a:pt x="2394" y="510"/>
                    </a:lnTo>
                    <a:lnTo>
                      <a:pt x="2399" y="509"/>
                    </a:lnTo>
                    <a:lnTo>
                      <a:pt x="2406" y="505"/>
                    </a:lnTo>
                    <a:lnTo>
                      <a:pt x="2411" y="505"/>
                    </a:lnTo>
                    <a:lnTo>
                      <a:pt x="2425" y="492"/>
                    </a:lnTo>
                    <a:lnTo>
                      <a:pt x="2425" y="478"/>
                    </a:lnTo>
                    <a:lnTo>
                      <a:pt x="2424" y="474"/>
                    </a:lnTo>
                    <a:lnTo>
                      <a:pt x="2424" y="462"/>
                    </a:lnTo>
                    <a:lnTo>
                      <a:pt x="2434" y="458"/>
                    </a:lnTo>
                    <a:lnTo>
                      <a:pt x="2440" y="451"/>
                    </a:lnTo>
                    <a:lnTo>
                      <a:pt x="2448" y="435"/>
                    </a:lnTo>
                    <a:lnTo>
                      <a:pt x="2450" y="430"/>
                    </a:lnTo>
                    <a:lnTo>
                      <a:pt x="2454" y="429"/>
                    </a:lnTo>
                    <a:lnTo>
                      <a:pt x="2458" y="431"/>
                    </a:lnTo>
                    <a:lnTo>
                      <a:pt x="2460" y="431"/>
                    </a:lnTo>
                    <a:lnTo>
                      <a:pt x="2474" y="420"/>
                    </a:lnTo>
                    <a:lnTo>
                      <a:pt x="2479" y="412"/>
                    </a:lnTo>
                    <a:lnTo>
                      <a:pt x="2480" y="407"/>
                    </a:lnTo>
                    <a:lnTo>
                      <a:pt x="2486" y="404"/>
                    </a:lnTo>
                    <a:lnTo>
                      <a:pt x="2494" y="394"/>
                    </a:lnTo>
                    <a:lnTo>
                      <a:pt x="2495" y="384"/>
                    </a:lnTo>
                    <a:lnTo>
                      <a:pt x="2496" y="381"/>
                    </a:lnTo>
                    <a:lnTo>
                      <a:pt x="2496" y="375"/>
                    </a:lnTo>
                    <a:lnTo>
                      <a:pt x="2501" y="368"/>
                    </a:lnTo>
                    <a:lnTo>
                      <a:pt x="2505" y="356"/>
                    </a:lnTo>
                    <a:lnTo>
                      <a:pt x="2501" y="351"/>
                    </a:lnTo>
                    <a:lnTo>
                      <a:pt x="2501" y="342"/>
                    </a:lnTo>
                    <a:lnTo>
                      <a:pt x="2508" y="326"/>
                    </a:lnTo>
                    <a:lnTo>
                      <a:pt x="2497" y="312"/>
                    </a:lnTo>
                    <a:lnTo>
                      <a:pt x="2497" y="301"/>
                    </a:lnTo>
                    <a:lnTo>
                      <a:pt x="2499" y="296"/>
                    </a:lnTo>
                    <a:lnTo>
                      <a:pt x="2498" y="290"/>
                    </a:lnTo>
                    <a:lnTo>
                      <a:pt x="2495" y="286"/>
                    </a:lnTo>
                    <a:lnTo>
                      <a:pt x="2495" y="280"/>
                    </a:lnTo>
                    <a:lnTo>
                      <a:pt x="2501" y="273"/>
                    </a:lnTo>
                    <a:lnTo>
                      <a:pt x="2513" y="273"/>
                    </a:lnTo>
                    <a:lnTo>
                      <a:pt x="2518" y="269"/>
                    </a:lnTo>
                    <a:lnTo>
                      <a:pt x="2522" y="270"/>
                    </a:lnTo>
                    <a:lnTo>
                      <a:pt x="2529" y="268"/>
                    </a:lnTo>
                    <a:lnTo>
                      <a:pt x="2530" y="267"/>
                    </a:lnTo>
                    <a:lnTo>
                      <a:pt x="2530" y="262"/>
                    </a:lnTo>
                    <a:lnTo>
                      <a:pt x="2532" y="259"/>
                    </a:lnTo>
                    <a:lnTo>
                      <a:pt x="2538" y="254"/>
                    </a:lnTo>
                    <a:lnTo>
                      <a:pt x="2542" y="255"/>
                    </a:lnTo>
                    <a:lnTo>
                      <a:pt x="2542" y="253"/>
                    </a:lnTo>
                    <a:lnTo>
                      <a:pt x="2541" y="250"/>
                    </a:lnTo>
                    <a:lnTo>
                      <a:pt x="2540" y="242"/>
                    </a:lnTo>
                    <a:lnTo>
                      <a:pt x="2537" y="238"/>
                    </a:lnTo>
                    <a:lnTo>
                      <a:pt x="2537" y="230"/>
                    </a:lnTo>
                    <a:lnTo>
                      <a:pt x="2540" y="224"/>
                    </a:lnTo>
                    <a:lnTo>
                      <a:pt x="2549" y="222"/>
                    </a:lnTo>
                    <a:lnTo>
                      <a:pt x="2551" y="223"/>
                    </a:lnTo>
                    <a:lnTo>
                      <a:pt x="2553" y="220"/>
                    </a:lnTo>
                    <a:lnTo>
                      <a:pt x="2558" y="219"/>
                    </a:lnTo>
                    <a:lnTo>
                      <a:pt x="2560" y="217"/>
                    </a:lnTo>
                    <a:lnTo>
                      <a:pt x="2561" y="215"/>
                    </a:lnTo>
                    <a:lnTo>
                      <a:pt x="2560" y="212"/>
                    </a:lnTo>
                    <a:lnTo>
                      <a:pt x="2558" y="211"/>
                    </a:lnTo>
                    <a:lnTo>
                      <a:pt x="2554" y="212"/>
                    </a:lnTo>
                    <a:lnTo>
                      <a:pt x="2550" y="213"/>
                    </a:lnTo>
                    <a:lnTo>
                      <a:pt x="2548" y="211"/>
                    </a:lnTo>
                    <a:lnTo>
                      <a:pt x="2548" y="208"/>
                    </a:lnTo>
                    <a:lnTo>
                      <a:pt x="2546" y="207"/>
                    </a:lnTo>
                    <a:lnTo>
                      <a:pt x="2541" y="209"/>
                    </a:lnTo>
                    <a:lnTo>
                      <a:pt x="2538" y="209"/>
                    </a:lnTo>
                    <a:lnTo>
                      <a:pt x="2530" y="207"/>
                    </a:lnTo>
                    <a:lnTo>
                      <a:pt x="2521" y="208"/>
                    </a:lnTo>
                    <a:lnTo>
                      <a:pt x="2517" y="201"/>
                    </a:lnTo>
                    <a:lnTo>
                      <a:pt x="2516" y="200"/>
                    </a:lnTo>
                    <a:lnTo>
                      <a:pt x="2500" y="201"/>
                    </a:lnTo>
                    <a:lnTo>
                      <a:pt x="2495" y="207"/>
                    </a:lnTo>
                    <a:lnTo>
                      <a:pt x="2490" y="210"/>
                    </a:lnTo>
                    <a:lnTo>
                      <a:pt x="2489" y="219"/>
                    </a:lnTo>
                    <a:lnTo>
                      <a:pt x="2486" y="221"/>
                    </a:lnTo>
                    <a:lnTo>
                      <a:pt x="2481" y="219"/>
                    </a:lnTo>
                    <a:lnTo>
                      <a:pt x="2476" y="219"/>
                    </a:lnTo>
                    <a:lnTo>
                      <a:pt x="2474" y="218"/>
                    </a:lnTo>
                    <a:lnTo>
                      <a:pt x="2466" y="206"/>
                    </a:lnTo>
                    <a:lnTo>
                      <a:pt x="2464" y="202"/>
                    </a:lnTo>
                    <a:lnTo>
                      <a:pt x="2463" y="195"/>
                    </a:lnTo>
                    <a:lnTo>
                      <a:pt x="2455" y="185"/>
                    </a:lnTo>
                    <a:lnTo>
                      <a:pt x="2453" y="175"/>
                    </a:lnTo>
                    <a:lnTo>
                      <a:pt x="2455" y="170"/>
                    </a:lnTo>
                    <a:lnTo>
                      <a:pt x="2455" y="165"/>
                    </a:lnTo>
                    <a:lnTo>
                      <a:pt x="2460" y="145"/>
                    </a:lnTo>
                    <a:lnTo>
                      <a:pt x="2464" y="141"/>
                    </a:lnTo>
                    <a:lnTo>
                      <a:pt x="2473" y="136"/>
                    </a:lnTo>
                    <a:lnTo>
                      <a:pt x="2473" y="135"/>
                    </a:lnTo>
                    <a:lnTo>
                      <a:pt x="2471" y="130"/>
                    </a:lnTo>
                    <a:lnTo>
                      <a:pt x="2471" y="126"/>
                    </a:lnTo>
                    <a:lnTo>
                      <a:pt x="2476" y="118"/>
                    </a:lnTo>
                    <a:lnTo>
                      <a:pt x="2480" y="107"/>
                    </a:lnTo>
                    <a:lnTo>
                      <a:pt x="2473" y="99"/>
                    </a:lnTo>
                    <a:lnTo>
                      <a:pt x="2473" y="96"/>
                    </a:lnTo>
                    <a:lnTo>
                      <a:pt x="2474" y="92"/>
                    </a:lnTo>
                    <a:lnTo>
                      <a:pt x="2477" y="88"/>
                    </a:lnTo>
                    <a:lnTo>
                      <a:pt x="2479" y="85"/>
                    </a:lnTo>
                    <a:lnTo>
                      <a:pt x="2476" y="75"/>
                    </a:lnTo>
                    <a:lnTo>
                      <a:pt x="2476" y="72"/>
                    </a:lnTo>
                    <a:lnTo>
                      <a:pt x="2485" y="64"/>
                    </a:lnTo>
                    <a:lnTo>
                      <a:pt x="2485" y="54"/>
                    </a:lnTo>
                    <a:lnTo>
                      <a:pt x="2485" y="53"/>
                    </a:lnTo>
                    <a:lnTo>
                      <a:pt x="2484" y="51"/>
                    </a:lnTo>
                    <a:lnTo>
                      <a:pt x="2477" y="48"/>
                    </a:lnTo>
                    <a:lnTo>
                      <a:pt x="2469" y="48"/>
                    </a:lnTo>
                    <a:lnTo>
                      <a:pt x="2466" y="50"/>
                    </a:lnTo>
                    <a:lnTo>
                      <a:pt x="2459" y="46"/>
                    </a:lnTo>
                    <a:lnTo>
                      <a:pt x="2456" y="47"/>
                    </a:lnTo>
                    <a:lnTo>
                      <a:pt x="2454" y="45"/>
                    </a:lnTo>
                    <a:lnTo>
                      <a:pt x="2453" y="41"/>
                    </a:lnTo>
                    <a:lnTo>
                      <a:pt x="2446" y="34"/>
                    </a:lnTo>
                    <a:lnTo>
                      <a:pt x="2438" y="32"/>
                    </a:lnTo>
                    <a:lnTo>
                      <a:pt x="2423" y="31"/>
                    </a:lnTo>
                    <a:lnTo>
                      <a:pt x="2418" y="33"/>
                    </a:lnTo>
                    <a:lnTo>
                      <a:pt x="2406" y="25"/>
                    </a:lnTo>
                    <a:lnTo>
                      <a:pt x="2398" y="27"/>
                    </a:lnTo>
                    <a:lnTo>
                      <a:pt x="2396" y="27"/>
                    </a:lnTo>
                    <a:lnTo>
                      <a:pt x="2389" y="23"/>
                    </a:lnTo>
                    <a:lnTo>
                      <a:pt x="2384" y="23"/>
                    </a:lnTo>
                    <a:lnTo>
                      <a:pt x="2381" y="25"/>
                    </a:lnTo>
                    <a:lnTo>
                      <a:pt x="2378" y="25"/>
                    </a:lnTo>
                    <a:lnTo>
                      <a:pt x="2377" y="24"/>
                    </a:lnTo>
                    <a:lnTo>
                      <a:pt x="2377" y="19"/>
                    </a:lnTo>
                    <a:lnTo>
                      <a:pt x="2378" y="10"/>
                    </a:lnTo>
                    <a:lnTo>
                      <a:pt x="2377" y="10"/>
                    </a:lnTo>
                    <a:lnTo>
                      <a:pt x="2376" y="4"/>
                    </a:lnTo>
                    <a:lnTo>
                      <a:pt x="2371" y="0"/>
                    </a:lnTo>
                    <a:lnTo>
                      <a:pt x="2364" y="0"/>
                    </a:lnTo>
                    <a:lnTo>
                      <a:pt x="2360" y="4"/>
                    </a:lnTo>
                    <a:lnTo>
                      <a:pt x="2358" y="9"/>
                    </a:lnTo>
                    <a:lnTo>
                      <a:pt x="2360" y="14"/>
                    </a:lnTo>
                    <a:lnTo>
                      <a:pt x="2361" y="21"/>
                    </a:lnTo>
                    <a:lnTo>
                      <a:pt x="2355" y="27"/>
                    </a:lnTo>
                    <a:lnTo>
                      <a:pt x="2355" y="33"/>
                    </a:lnTo>
                    <a:lnTo>
                      <a:pt x="2357" y="37"/>
                    </a:lnTo>
                    <a:lnTo>
                      <a:pt x="2356" y="42"/>
                    </a:lnTo>
                    <a:lnTo>
                      <a:pt x="2355" y="50"/>
                    </a:lnTo>
                    <a:lnTo>
                      <a:pt x="2352" y="55"/>
                    </a:lnTo>
                    <a:lnTo>
                      <a:pt x="2346" y="46"/>
                    </a:lnTo>
                    <a:lnTo>
                      <a:pt x="2341" y="46"/>
                    </a:lnTo>
                    <a:lnTo>
                      <a:pt x="2336" y="47"/>
                    </a:lnTo>
                    <a:lnTo>
                      <a:pt x="2329" y="48"/>
                    </a:lnTo>
                    <a:lnTo>
                      <a:pt x="2323" y="53"/>
                    </a:lnTo>
                    <a:lnTo>
                      <a:pt x="2302" y="53"/>
                    </a:lnTo>
                    <a:lnTo>
                      <a:pt x="2294" y="57"/>
                    </a:lnTo>
                    <a:lnTo>
                      <a:pt x="2287" y="53"/>
                    </a:lnTo>
                    <a:lnTo>
                      <a:pt x="2284" y="48"/>
                    </a:lnTo>
                    <a:lnTo>
                      <a:pt x="2284" y="46"/>
                    </a:lnTo>
                    <a:lnTo>
                      <a:pt x="2290" y="37"/>
                    </a:lnTo>
                    <a:lnTo>
                      <a:pt x="2289" y="33"/>
                    </a:lnTo>
                    <a:lnTo>
                      <a:pt x="2288" y="30"/>
                    </a:lnTo>
                    <a:lnTo>
                      <a:pt x="2285" y="30"/>
                    </a:lnTo>
                    <a:lnTo>
                      <a:pt x="2280" y="37"/>
                    </a:lnTo>
                    <a:lnTo>
                      <a:pt x="2277" y="37"/>
                    </a:lnTo>
                    <a:lnTo>
                      <a:pt x="2273" y="36"/>
                    </a:lnTo>
                    <a:lnTo>
                      <a:pt x="2272" y="33"/>
                    </a:lnTo>
                    <a:lnTo>
                      <a:pt x="2266" y="30"/>
                    </a:lnTo>
                    <a:lnTo>
                      <a:pt x="2258" y="30"/>
                    </a:lnTo>
                    <a:lnTo>
                      <a:pt x="2252" y="32"/>
                    </a:lnTo>
                    <a:lnTo>
                      <a:pt x="2248" y="32"/>
                    </a:lnTo>
                    <a:lnTo>
                      <a:pt x="2244" y="30"/>
                    </a:lnTo>
                    <a:lnTo>
                      <a:pt x="2244" y="24"/>
                    </a:lnTo>
                    <a:lnTo>
                      <a:pt x="2241" y="21"/>
                    </a:lnTo>
                    <a:lnTo>
                      <a:pt x="2240" y="22"/>
                    </a:lnTo>
                    <a:lnTo>
                      <a:pt x="2235" y="29"/>
                    </a:lnTo>
                    <a:lnTo>
                      <a:pt x="2231" y="34"/>
                    </a:lnTo>
                    <a:lnTo>
                      <a:pt x="2227" y="52"/>
                    </a:lnTo>
                    <a:lnTo>
                      <a:pt x="2218" y="52"/>
                    </a:lnTo>
                    <a:lnTo>
                      <a:pt x="2217" y="53"/>
                    </a:lnTo>
                    <a:lnTo>
                      <a:pt x="2217" y="67"/>
                    </a:lnTo>
                    <a:lnTo>
                      <a:pt x="2209" y="76"/>
                    </a:lnTo>
                    <a:lnTo>
                      <a:pt x="2206" y="87"/>
                    </a:lnTo>
                    <a:lnTo>
                      <a:pt x="2200" y="92"/>
                    </a:lnTo>
                    <a:lnTo>
                      <a:pt x="2196" y="93"/>
                    </a:lnTo>
                    <a:lnTo>
                      <a:pt x="2194" y="88"/>
                    </a:lnTo>
                    <a:lnTo>
                      <a:pt x="2191" y="87"/>
                    </a:lnTo>
                    <a:lnTo>
                      <a:pt x="2186" y="93"/>
                    </a:lnTo>
                    <a:lnTo>
                      <a:pt x="2178" y="98"/>
                    </a:lnTo>
                    <a:lnTo>
                      <a:pt x="2169" y="112"/>
                    </a:lnTo>
                    <a:lnTo>
                      <a:pt x="2164" y="116"/>
                    </a:lnTo>
                    <a:lnTo>
                      <a:pt x="2163" y="119"/>
                    </a:lnTo>
                    <a:lnTo>
                      <a:pt x="2156" y="127"/>
                    </a:lnTo>
                    <a:lnTo>
                      <a:pt x="2154" y="133"/>
                    </a:lnTo>
                    <a:lnTo>
                      <a:pt x="2148" y="141"/>
                    </a:lnTo>
                    <a:lnTo>
                      <a:pt x="2148" y="144"/>
                    </a:lnTo>
                    <a:lnTo>
                      <a:pt x="2149" y="147"/>
                    </a:lnTo>
                    <a:lnTo>
                      <a:pt x="2146" y="151"/>
                    </a:lnTo>
                    <a:lnTo>
                      <a:pt x="2142" y="167"/>
                    </a:lnTo>
                    <a:lnTo>
                      <a:pt x="2138" y="175"/>
                    </a:lnTo>
                    <a:lnTo>
                      <a:pt x="2130" y="178"/>
                    </a:lnTo>
                    <a:lnTo>
                      <a:pt x="2123" y="178"/>
                    </a:lnTo>
                    <a:lnTo>
                      <a:pt x="2122" y="180"/>
                    </a:lnTo>
                    <a:lnTo>
                      <a:pt x="2113" y="180"/>
                    </a:lnTo>
                    <a:lnTo>
                      <a:pt x="2108" y="178"/>
                    </a:lnTo>
                    <a:lnTo>
                      <a:pt x="2108" y="175"/>
                    </a:lnTo>
                    <a:lnTo>
                      <a:pt x="2111" y="169"/>
                    </a:lnTo>
                    <a:lnTo>
                      <a:pt x="2111" y="164"/>
                    </a:lnTo>
                    <a:lnTo>
                      <a:pt x="2111" y="159"/>
                    </a:lnTo>
                    <a:lnTo>
                      <a:pt x="2109" y="156"/>
                    </a:lnTo>
                    <a:lnTo>
                      <a:pt x="2104" y="150"/>
                    </a:lnTo>
                    <a:lnTo>
                      <a:pt x="2096" y="146"/>
                    </a:lnTo>
                    <a:lnTo>
                      <a:pt x="2094" y="140"/>
                    </a:lnTo>
                    <a:lnTo>
                      <a:pt x="2092" y="137"/>
                    </a:lnTo>
                    <a:lnTo>
                      <a:pt x="2088" y="137"/>
                    </a:lnTo>
                    <a:lnTo>
                      <a:pt x="2084" y="141"/>
                    </a:lnTo>
                    <a:lnTo>
                      <a:pt x="2082" y="145"/>
                    </a:lnTo>
                    <a:lnTo>
                      <a:pt x="2081" y="148"/>
                    </a:lnTo>
                    <a:lnTo>
                      <a:pt x="2081" y="151"/>
                    </a:lnTo>
                    <a:lnTo>
                      <a:pt x="2080" y="154"/>
                    </a:lnTo>
                    <a:lnTo>
                      <a:pt x="2078" y="156"/>
                    </a:lnTo>
                    <a:lnTo>
                      <a:pt x="2076" y="157"/>
                    </a:lnTo>
                    <a:lnTo>
                      <a:pt x="2071" y="157"/>
                    </a:lnTo>
                    <a:lnTo>
                      <a:pt x="2063" y="150"/>
                    </a:lnTo>
                    <a:lnTo>
                      <a:pt x="2057" y="155"/>
                    </a:lnTo>
                    <a:lnTo>
                      <a:pt x="2055" y="155"/>
                    </a:lnTo>
                    <a:lnTo>
                      <a:pt x="2051" y="149"/>
                    </a:lnTo>
                    <a:lnTo>
                      <a:pt x="2045" y="147"/>
                    </a:lnTo>
                    <a:lnTo>
                      <a:pt x="2043" y="144"/>
                    </a:lnTo>
                    <a:lnTo>
                      <a:pt x="2046" y="136"/>
                    </a:lnTo>
                    <a:lnTo>
                      <a:pt x="2046" y="120"/>
                    </a:lnTo>
                    <a:lnTo>
                      <a:pt x="2053" y="107"/>
                    </a:lnTo>
                    <a:lnTo>
                      <a:pt x="2051" y="95"/>
                    </a:lnTo>
                    <a:lnTo>
                      <a:pt x="2049" y="94"/>
                    </a:lnTo>
                    <a:lnTo>
                      <a:pt x="2039" y="94"/>
                    </a:lnTo>
                    <a:lnTo>
                      <a:pt x="2029" y="99"/>
                    </a:lnTo>
                    <a:lnTo>
                      <a:pt x="2026" y="96"/>
                    </a:lnTo>
                    <a:lnTo>
                      <a:pt x="2024" y="91"/>
                    </a:lnTo>
                    <a:lnTo>
                      <a:pt x="2014" y="88"/>
                    </a:lnTo>
                    <a:lnTo>
                      <a:pt x="2009" y="83"/>
                    </a:lnTo>
                    <a:lnTo>
                      <a:pt x="2002" y="87"/>
                    </a:lnTo>
                    <a:lnTo>
                      <a:pt x="1995" y="96"/>
                    </a:lnTo>
                    <a:lnTo>
                      <a:pt x="1988" y="103"/>
                    </a:lnTo>
                    <a:lnTo>
                      <a:pt x="1984" y="113"/>
                    </a:lnTo>
                    <a:lnTo>
                      <a:pt x="1984" y="122"/>
                    </a:lnTo>
                    <a:lnTo>
                      <a:pt x="1978" y="133"/>
                    </a:lnTo>
                    <a:lnTo>
                      <a:pt x="1977" y="141"/>
                    </a:lnTo>
                    <a:lnTo>
                      <a:pt x="1973" y="150"/>
                    </a:lnTo>
                    <a:lnTo>
                      <a:pt x="1967" y="155"/>
                    </a:lnTo>
                    <a:lnTo>
                      <a:pt x="1964" y="153"/>
                    </a:lnTo>
                    <a:lnTo>
                      <a:pt x="1960" y="153"/>
                    </a:lnTo>
                    <a:lnTo>
                      <a:pt x="1953" y="149"/>
                    </a:lnTo>
                    <a:lnTo>
                      <a:pt x="1951" y="149"/>
                    </a:lnTo>
                    <a:lnTo>
                      <a:pt x="1946" y="156"/>
                    </a:lnTo>
                    <a:lnTo>
                      <a:pt x="1941" y="167"/>
                    </a:lnTo>
                    <a:lnTo>
                      <a:pt x="1941" y="171"/>
                    </a:lnTo>
                    <a:lnTo>
                      <a:pt x="1945" y="175"/>
                    </a:lnTo>
                    <a:lnTo>
                      <a:pt x="1950" y="177"/>
                    </a:lnTo>
                    <a:lnTo>
                      <a:pt x="1950" y="187"/>
                    </a:lnTo>
                    <a:lnTo>
                      <a:pt x="1956" y="196"/>
                    </a:lnTo>
                    <a:lnTo>
                      <a:pt x="1957" y="202"/>
                    </a:lnTo>
                    <a:lnTo>
                      <a:pt x="1952" y="211"/>
                    </a:lnTo>
                    <a:lnTo>
                      <a:pt x="1952" y="218"/>
                    </a:lnTo>
                    <a:lnTo>
                      <a:pt x="1946" y="219"/>
                    </a:lnTo>
                    <a:lnTo>
                      <a:pt x="1940" y="222"/>
                    </a:lnTo>
                    <a:lnTo>
                      <a:pt x="1935" y="220"/>
                    </a:lnTo>
                    <a:lnTo>
                      <a:pt x="1932" y="213"/>
                    </a:lnTo>
                    <a:lnTo>
                      <a:pt x="1930" y="212"/>
                    </a:lnTo>
                    <a:lnTo>
                      <a:pt x="1925" y="213"/>
                    </a:lnTo>
                    <a:lnTo>
                      <a:pt x="1922" y="215"/>
                    </a:lnTo>
                    <a:lnTo>
                      <a:pt x="1912" y="215"/>
                    </a:lnTo>
                    <a:lnTo>
                      <a:pt x="1908" y="217"/>
                    </a:lnTo>
                    <a:lnTo>
                      <a:pt x="1900" y="217"/>
                    </a:lnTo>
                    <a:lnTo>
                      <a:pt x="1898" y="216"/>
                    </a:lnTo>
                    <a:lnTo>
                      <a:pt x="1898" y="211"/>
                    </a:lnTo>
                    <a:lnTo>
                      <a:pt x="1901" y="202"/>
                    </a:lnTo>
                    <a:lnTo>
                      <a:pt x="1902" y="197"/>
                    </a:lnTo>
                    <a:lnTo>
                      <a:pt x="1907" y="190"/>
                    </a:lnTo>
                    <a:lnTo>
                      <a:pt x="1908" y="186"/>
                    </a:lnTo>
                    <a:lnTo>
                      <a:pt x="1916" y="181"/>
                    </a:lnTo>
                    <a:lnTo>
                      <a:pt x="1920" y="172"/>
                    </a:lnTo>
                    <a:lnTo>
                      <a:pt x="1916" y="166"/>
                    </a:lnTo>
                    <a:lnTo>
                      <a:pt x="1912" y="162"/>
                    </a:lnTo>
                    <a:lnTo>
                      <a:pt x="1906" y="162"/>
                    </a:lnTo>
                    <a:lnTo>
                      <a:pt x="1902" y="160"/>
                    </a:lnTo>
                    <a:lnTo>
                      <a:pt x="1897" y="159"/>
                    </a:lnTo>
                    <a:lnTo>
                      <a:pt x="1894" y="158"/>
                    </a:lnTo>
                    <a:lnTo>
                      <a:pt x="1892" y="156"/>
                    </a:lnTo>
                    <a:lnTo>
                      <a:pt x="1892" y="149"/>
                    </a:lnTo>
                    <a:lnTo>
                      <a:pt x="1889" y="147"/>
                    </a:lnTo>
                    <a:lnTo>
                      <a:pt x="1885" y="147"/>
                    </a:lnTo>
                    <a:lnTo>
                      <a:pt x="1880" y="149"/>
                    </a:lnTo>
                    <a:lnTo>
                      <a:pt x="1878" y="155"/>
                    </a:lnTo>
                    <a:lnTo>
                      <a:pt x="1871" y="158"/>
                    </a:lnTo>
                    <a:lnTo>
                      <a:pt x="1856" y="158"/>
                    </a:lnTo>
                    <a:lnTo>
                      <a:pt x="1853" y="165"/>
                    </a:lnTo>
                    <a:lnTo>
                      <a:pt x="1850" y="167"/>
                    </a:lnTo>
                    <a:lnTo>
                      <a:pt x="1844" y="166"/>
                    </a:lnTo>
                    <a:lnTo>
                      <a:pt x="1837" y="156"/>
                    </a:lnTo>
                    <a:lnTo>
                      <a:pt x="1833" y="153"/>
                    </a:lnTo>
                    <a:lnTo>
                      <a:pt x="1831" y="165"/>
                    </a:lnTo>
                    <a:lnTo>
                      <a:pt x="1826" y="168"/>
                    </a:lnTo>
                    <a:lnTo>
                      <a:pt x="1822" y="169"/>
                    </a:lnTo>
                    <a:lnTo>
                      <a:pt x="1817" y="175"/>
                    </a:lnTo>
                    <a:lnTo>
                      <a:pt x="1813" y="176"/>
                    </a:lnTo>
                    <a:lnTo>
                      <a:pt x="1807" y="180"/>
                    </a:lnTo>
                    <a:lnTo>
                      <a:pt x="1808" y="182"/>
                    </a:lnTo>
                    <a:lnTo>
                      <a:pt x="1813" y="185"/>
                    </a:lnTo>
                    <a:lnTo>
                      <a:pt x="1816" y="188"/>
                    </a:lnTo>
                    <a:lnTo>
                      <a:pt x="1817" y="190"/>
                    </a:lnTo>
                    <a:lnTo>
                      <a:pt x="1817" y="195"/>
                    </a:lnTo>
                    <a:lnTo>
                      <a:pt x="1809" y="206"/>
                    </a:lnTo>
                    <a:lnTo>
                      <a:pt x="1802" y="209"/>
                    </a:lnTo>
                    <a:lnTo>
                      <a:pt x="1802" y="217"/>
                    </a:lnTo>
                    <a:lnTo>
                      <a:pt x="1800" y="221"/>
                    </a:lnTo>
                    <a:lnTo>
                      <a:pt x="1793" y="229"/>
                    </a:lnTo>
                    <a:lnTo>
                      <a:pt x="1792" y="232"/>
                    </a:lnTo>
                    <a:lnTo>
                      <a:pt x="1784" y="236"/>
                    </a:lnTo>
                    <a:lnTo>
                      <a:pt x="1780" y="241"/>
                    </a:lnTo>
                    <a:lnTo>
                      <a:pt x="1778" y="257"/>
                    </a:lnTo>
                    <a:lnTo>
                      <a:pt x="1773" y="261"/>
                    </a:lnTo>
                    <a:lnTo>
                      <a:pt x="1772" y="264"/>
                    </a:lnTo>
                    <a:lnTo>
                      <a:pt x="1774" y="267"/>
                    </a:lnTo>
                    <a:lnTo>
                      <a:pt x="1776" y="271"/>
                    </a:lnTo>
                    <a:lnTo>
                      <a:pt x="1781" y="272"/>
                    </a:lnTo>
                    <a:lnTo>
                      <a:pt x="1781" y="274"/>
                    </a:lnTo>
                    <a:lnTo>
                      <a:pt x="1780" y="278"/>
                    </a:lnTo>
                    <a:lnTo>
                      <a:pt x="1774" y="281"/>
                    </a:lnTo>
                    <a:lnTo>
                      <a:pt x="1769" y="280"/>
                    </a:lnTo>
                    <a:lnTo>
                      <a:pt x="1763" y="283"/>
                    </a:lnTo>
                    <a:lnTo>
                      <a:pt x="1755" y="280"/>
                    </a:lnTo>
                    <a:lnTo>
                      <a:pt x="1751" y="282"/>
                    </a:lnTo>
                    <a:lnTo>
                      <a:pt x="1746" y="282"/>
                    </a:lnTo>
                    <a:lnTo>
                      <a:pt x="1741" y="279"/>
                    </a:lnTo>
                    <a:lnTo>
                      <a:pt x="1735" y="278"/>
                    </a:lnTo>
                    <a:lnTo>
                      <a:pt x="1734" y="275"/>
                    </a:lnTo>
                    <a:lnTo>
                      <a:pt x="1735" y="270"/>
                    </a:lnTo>
                    <a:lnTo>
                      <a:pt x="1732" y="265"/>
                    </a:lnTo>
                    <a:lnTo>
                      <a:pt x="1732" y="255"/>
                    </a:lnTo>
                    <a:lnTo>
                      <a:pt x="1729" y="251"/>
                    </a:lnTo>
                    <a:lnTo>
                      <a:pt x="1724" y="249"/>
                    </a:lnTo>
                    <a:lnTo>
                      <a:pt x="1721" y="250"/>
                    </a:lnTo>
                    <a:lnTo>
                      <a:pt x="1719" y="251"/>
                    </a:lnTo>
                    <a:lnTo>
                      <a:pt x="1720" y="254"/>
                    </a:lnTo>
                    <a:lnTo>
                      <a:pt x="1724" y="261"/>
                    </a:lnTo>
                    <a:lnTo>
                      <a:pt x="1724" y="264"/>
                    </a:lnTo>
                    <a:lnTo>
                      <a:pt x="1723" y="268"/>
                    </a:lnTo>
                    <a:lnTo>
                      <a:pt x="1721" y="269"/>
                    </a:lnTo>
                    <a:lnTo>
                      <a:pt x="1717" y="270"/>
                    </a:lnTo>
                    <a:lnTo>
                      <a:pt x="1711" y="273"/>
                    </a:lnTo>
                    <a:lnTo>
                      <a:pt x="1707" y="272"/>
                    </a:lnTo>
                    <a:lnTo>
                      <a:pt x="1705" y="269"/>
                    </a:lnTo>
                    <a:lnTo>
                      <a:pt x="1710" y="258"/>
                    </a:lnTo>
                    <a:lnTo>
                      <a:pt x="1709" y="253"/>
                    </a:lnTo>
                    <a:lnTo>
                      <a:pt x="1704" y="248"/>
                    </a:lnTo>
                    <a:lnTo>
                      <a:pt x="1698" y="248"/>
                    </a:lnTo>
                    <a:lnTo>
                      <a:pt x="1684" y="258"/>
                    </a:lnTo>
                    <a:lnTo>
                      <a:pt x="1678" y="257"/>
                    </a:lnTo>
                    <a:lnTo>
                      <a:pt x="1672" y="258"/>
                    </a:lnTo>
                    <a:lnTo>
                      <a:pt x="1657" y="259"/>
                    </a:lnTo>
                    <a:lnTo>
                      <a:pt x="1655" y="262"/>
                    </a:lnTo>
                    <a:lnTo>
                      <a:pt x="1657" y="267"/>
                    </a:lnTo>
                    <a:lnTo>
                      <a:pt x="1650" y="272"/>
                    </a:lnTo>
                    <a:lnTo>
                      <a:pt x="1649" y="278"/>
                    </a:lnTo>
                    <a:lnTo>
                      <a:pt x="1646" y="281"/>
                    </a:lnTo>
                    <a:lnTo>
                      <a:pt x="1641" y="282"/>
                    </a:lnTo>
                    <a:lnTo>
                      <a:pt x="1637" y="281"/>
                    </a:lnTo>
                    <a:lnTo>
                      <a:pt x="1631" y="280"/>
                    </a:lnTo>
                    <a:lnTo>
                      <a:pt x="1624" y="285"/>
                    </a:lnTo>
                    <a:lnTo>
                      <a:pt x="1620" y="289"/>
                    </a:lnTo>
                    <a:lnTo>
                      <a:pt x="1621" y="298"/>
                    </a:lnTo>
                    <a:lnTo>
                      <a:pt x="1625" y="303"/>
                    </a:lnTo>
                    <a:lnTo>
                      <a:pt x="1638" y="304"/>
                    </a:lnTo>
                    <a:lnTo>
                      <a:pt x="1645" y="298"/>
                    </a:lnTo>
                    <a:lnTo>
                      <a:pt x="1649" y="294"/>
                    </a:lnTo>
                    <a:lnTo>
                      <a:pt x="1650" y="293"/>
                    </a:lnTo>
                    <a:lnTo>
                      <a:pt x="1650" y="292"/>
                    </a:lnTo>
                    <a:lnTo>
                      <a:pt x="1655" y="285"/>
                    </a:lnTo>
                    <a:lnTo>
                      <a:pt x="1656" y="285"/>
                    </a:lnTo>
                    <a:lnTo>
                      <a:pt x="1657" y="282"/>
                    </a:lnTo>
                    <a:lnTo>
                      <a:pt x="1660" y="281"/>
                    </a:lnTo>
                    <a:lnTo>
                      <a:pt x="1663" y="280"/>
                    </a:lnTo>
                    <a:lnTo>
                      <a:pt x="1667" y="282"/>
                    </a:lnTo>
                    <a:lnTo>
                      <a:pt x="1670" y="282"/>
                    </a:lnTo>
                    <a:lnTo>
                      <a:pt x="1677" y="277"/>
                    </a:lnTo>
                    <a:lnTo>
                      <a:pt x="1679" y="275"/>
                    </a:lnTo>
                    <a:lnTo>
                      <a:pt x="1682" y="277"/>
                    </a:lnTo>
                    <a:lnTo>
                      <a:pt x="1686" y="280"/>
                    </a:lnTo>
                    <a:lnTo>
                      <a:pt x="1687" y="285"/>
                    </a:lnTo>
                    <a:lnTo>
                      <a:pt x="1684" y="290"/>
                    </a:lnTo>
                    <a:lnTo>
                      <a:pt x="1684" y="295"/>
                    </a:lnTo>
                    <a:lnTo>
                      <a:pt x="1674" y="307"/>
                    </a:lnTo>
                    <a:lnTo>
                      <a:pt x="1671" y="315"/>
                    </a:lnTo>
                    <a:lnTo>
                      <a:pt x="1671" y="320"/>
                    </a:lnTo>
                    <a:lnTo>
                      <a:pt x="1673" y="326"/>
                    </a:lnTo>
                    <a:lnTo>
                      <a:pt x="1673" y="345"/>
                    </a:lnTo>
                    <a:lnTo>
                      <a:pt x="1683" y="354"/>
                    </a:lnTo>
                    <a:lnTo>
                      <a:pt x="1684" y="361"/>
                    </a:lnTo>
                    <a:lnTo>
                      <a:pt x="1682" y="363"/>
                    </a:lnTo>
                    <a:lnTo>
                      <a:pt x="1671" y="369"/>
                    </a:lnTo>
                    <a:lnTo>
                      <a:pt x="1664" y="369"/>
                    </a:lnTo>
                    <a:lnTo>
                      <a:pt x="1655" y="362"/>
                    </a:lnTo>
                    <a:lnTo>
                      <a:pt x="1653" y="362"/>
                    </a:lnTo>
                    <a:lnTo>
                      <a:pt x="1649" y="364"/>
                    </a:lnTo>
                    <a:lnTo>
                      <a:pt x="1647" y="363"/>
                    </a:lnTo>
                    <a:lnTo>
                      <a:pt x="1641" y="355"/>
                    </a:lnTo>
                    <a:lnTo>
                      <a:pt x="1637" y="352"/>
                    </a:lnTo>
                    <a:lnTo>
                      <a:pt x="1630" y="355"/>
                    </a:lnTo>
                    <a:lnTo>
                      <a:pt x="1625" y="358"/>
                    </a:lnTo>
                    <a:lnTo>
                      <a:pt x="1616" y="357"/>
                    </a:lnTo>
                    <a:lnTo>
                      <a:pt x="1597" y="356"/>
                    </a:lnTo>
                    <a:lnTo>
                      <a:pt x="1591" y="364"/>
                    </a:lnTo>
                    <a:lnTo>
                      <a:pt x="1589" y="364"/>
                    </a:lnTo>
                    <a:lnTo>
                      <a:pt x="1586" y="358"/>
                    </a:lnTo>
                    <a:lnTo>
                      <a:pt x="1579" y="353"/>
                    </a:lnTo>
                    <a:lnTo>
                      <a:pt x="1580" y="351"/>
                    </a:lnTo>
                    <a:lnTo>
                      <a:pt x="1584" y="347"/>
                    </a:lnTo>
                    <a:lnTo>
                      <a:pt x="1584" y="343"/>
                    </a:lnTo>
                    <a:lnTo>
                      <a:pt x="1575" y="336"/>
                    </a:lnTo>
                    <a:lnTo>
                      <a:pt x="1576" y="331"/>
                    </a:lnTo>
                    <a:lnTo>
                      <a:pt x="1579" y="326"/>
                    </a:lnTo>
                    <a:lnTo>
                      <a:pt x="1580" y="324"/>
                    </a:lnTo>
                    <a:lnTo>
                      <a:pt x="1579" y="322"/>
                    </a:lnTo>
                    <a:lnTo>
                      <a:pt x="1573" y="321"/>
                    </a:lnTo>
                    <a:lnTo>
                      <a:pt x="1568" y="323"/>
                    </a:lnTo>
                    <a:lnTo>
                      <a:pt x="1559" y="324"/>
                    </a:lnTo>
                    <a:lnTo>
                      <a:pt x="1549" y="329"/>
                    </a:lnTo>
                    <a:lnTo>
                      <a:pt x="1542" y="335"/>
                    </a:lnTo>
                    <a:lnTo>
                      <a:pt x="1539" y="338"/>
                    </a:lnTo>
                    <a:lnTo>
                      <a:pt x="1536" y="347"/>
                    </a:lnTo>
                    <a:lnTo>
                      <a:pt x="1535" y="353"/>
                    </a:lnTo>
                    <a:lnTo>
                      <a:pt x="1538" y="355"/>
                    </a:lnTo>
                    <a:lnTo>
                      <a:pt x="1541" y="360"/>
                    </a:lnTo>
                    <a:lnTo>
                      <a:pt x="1542" y="367"/>
                    </a:lnTo>
                    <a:lnTo>
                      <a:pt x="1538" y="372"/>
                    </a:lnTo>
                    <a:lnTo>
                      <a:pt x="1532" y="369"/>
                    </a:lnTo>
                    <a:lnTo>
                      <a:pt x="1526" y="371"/>
                    </a:lnTo>
                    <a:lnTo>
                      <a:pt x="1524" y="375"/>
                    </a:lnTo>
                    <a:lnTo>
                      <a:pt x="1527" y="381"/>
                    </a:lnTo>
                    <a:lnTo>
                      <a:pt x="1526" y="384"/>
                    </a:lnTo>
                    <a:lnTo>
                      <a:pt x="1523" y="386"/>
                    </a:lnTo>
                    <a:lnTo>
                      <a:pt x="1516" y="387"/>
                    </a:lnTo>
                    <a:lnTo>
                      <a:pt x="1513" y="391"/>
                    </a:lnTo>
                    <a:lnTo>
                      <a:pt x="1513" y="406"/>
                    </a:lnTo>
                    <a:lnTo>
                      <a:pt x="1515" y="408"/>
                    </a:lnTo>
                    <a:lnTo>
                      <a:pt x="1519" y="415"/>
                    </a:lnTo>
                    <a:lnTo>
                      <a:pt x="1522" y="425"/>
                    </a:lnTo>
                    <a:lnTo>
                      <a:pt x="1522" y="444"/>
                    </a:lnTo>
                    <a:lnTo>
                      <a:pt x="1514" y="450"/>
                    </a:lnTo>
                    <a:lnTo>
                      <a:pt x="1514" y="453"/>
                    </a:lnTo>
                    <a:lnTo>
                      <a:pt x="1511" y="451"/>
                    </a:lnTo>
                    <a:lnTo>
                      <a:pt x="1506" y="444"/>
                    </a:lnTo>
                    <a:lnTo>
                      <a:pt x="1506" y="441"/>
                    </a:lnTo>
                    <a:lnTo>
                      <a:pt x="1507" y="438"/>
                    </a:lnTo>
                    <a:lnTo>
                      <a:pt x="1506" y="434"/>
                    </a:lnTo>
                    <a:lnTo>
                      <a:pt x="1502" y="431"/>
                    </a:lnTo>
                    <a:lnTo>
                      <a:pt x="1495" y="424"/>
                    </a:lnTo>
                    <a:lnTo>
                      <a:pt x="1494" y="416"/>
                    </a:lnTo>
                    <a:lnTo>
                      <a:pt x="1476" y="403"/>
                    </a:lnTo>
                    <a:lnTo>
                      <a:pt x="1471" y="396"/>
                    </a:lnTo>
                    <a:lnTo>
                      <a:pt x="1466" y="395"/>
                    </a:lnTo>
                    <a:lnTo>
                      <a:pt x="1462" y="397"/>
                    </a:lnTo>
                    <a:lnTo>
                      <a:pt x="1453" y="397"/>
                    </a:lnTo>
                    <a:lnTo>
                      <a:pt x="1448" y="402"/>
                    </a:lnTo>
                    <a:lnTo>
                      <a:pt x="1444" y="400"/>
                    </a:lnTo>
                    <a:lnTo>
                      <a:pt x="1443" y="392"/>
                    </a:lnTo>
                    <a:lnTo>
                      <a:pt x="1440" y="384"/>
                    </a:lnTo>
                    <a:lnTo>
                      <a:pt x="1438" y="381"/>
                    </a:lnTo>
                    <a:lnTo>
                      <a:pt x="1424" y="372"/>
                    </a:lnTo>
                    <a:lnTo>
                      <a:pt x="1417" y="363"/>
                    </a:lnTo>
                    <a:lnTo>
                      <a:pt x="1411" y="362"/>
                    </a:lnTo>
                    <a:lnTo>
                      <a:pt x="1407" y="365"/>
                    </a:lnTo>
                    <a:lnTo>
                      <a:pt x="1403" y="373"/>
                    </a:lnTo>
                    <a:lnTo>
                      <a:pt x="1402" y="376"/>
                    </a:lnTo>
                    <a:lnTo>
                      <a:pt x="1399" y="382"/>
                    </a:lnTo>
                    <a:lnTo>
                      <a:pt x="1384" y="389"/>
                    </a:lnTo>
                    <a:lnTo>
                      <a:pt x="1381" y="395"/>
                    </a:lnTo>
                    <a:lnTo>
                      <a:pt x="1383" y="402"/>
                    </a:lnTo>
                    <a:lnTo>
                      <a:pt x="1383" y="405"/>
                    </a:lnTo>
                    <a:lnTo>
                      <a:pt x="1381" y="406"/>
                    </a:lnTo>
                    <a:lnTo>
                      <a:pt x="1380" y="406"/>
                    </a:lnTo>
                    <a:lnTo>
                      <a:pt x="1373" y="404"/>
                    </a:lnTo>
                    <a:lnTo>
                      <a:pt x="1369" y="395"/>
                    </a:lnTo>
                    <a:lnTo>
                      <a:pt x="1367" y="394"/>
                    </a:lnTo>
                    <a:lnTo>
                      <a:pt x="1362" y="394"/>
                    </a:lnTo>
                    <a:lnTo>
                      <a:pt x="1360" y="396"/>
                    </a:lnTo>
                    <a:lnTo>
                      <a:pt x="1353" y="396"/>
                    </a:lnTo>
                    <a:lnTo>
                      <a:pt x="1348" y="399"/>
                    </a:lnTo>
                    <a:lnTo>
                      <a:pt x="1348" y="402"/>
                    </a:lnTo>
                    <a:lnTo>
                      <a:pt x="1349" y="404"/>
                    </a:lnTo>
                    <a:lnTo>
                      <a:pt x="1356" y="405"/>
                    </a:lnTo>
                    <a:lnTo>
                      <a:pt x="1359" y="407"/>
                    </a:lnTo>
                    <a:lnTo>
                      <a:pt x="1360" y="409"/>
                    </a:lnTo>
                    <a:lnTo>
                      <a:pt x="1362" y="416"/>
                    </a:lnTo>
                    <a:lnTo>
                      <a:pt x="1356" y="420"/>
                    </a:lnTo>
                    <a:lnTo>
                      <a:pt x="1348" y="420"/>
                    </a:lnTo>
                    <a:lnTo>
                      <a:pt x="1343" y="425"/>
                    </a:lnTo>
                    <a:lnTo>
                      <a:pt x="1343" y="429"/>
                    </a:lnTo>
                    <a:lnTo>
                      <a:pt x="1348" y="431"/>
                    </a:lnTo>
                    <a:lnTo>
                      <a:pt x="1348" y="434"/>
                    </a:lnTo>
                    <a:lnTo>
                      <a:pt x="1347" y="439"/>
                    </a:lnTo>
                    <a:lnTo>
                      <a:pt x="1345" y="440"/>
                    </a:lnTo>
                    <a:lnTo>
                      <a:pt x="1343" y="443"/>
                    </a:lnTo>
                    <a:lnTo>
                      <a:pt x="1348" y="447"/>
                    </a:lnTo>
                    <a:lnTo>
                      <a:pt x="1348" y="451"/>
                    </a:lnTo>
                    <a:lnTo>
                      <a:pt x="1348" y="456"/>
                    </a:lnTo>
                    <a:lnTo>
                      <a:pt x="1342" y="459"/>
                    </a:lnTo>
                    <a:lnTo>
                      <a:pt x="1343" y="467"/>
                    </a:lnTo>
                    <a:lnTo>
                      <a:pt x="1345" y="471"/>
                    </a:lnTo>
                    <a:lnTo>
                      <a:pt x="1342" y="475"/>
                    </a:lnTo>
                    <a:lnTo>
                      <a:pt x="1342" y="485"/>
                    </a:lnTo>
                    <a:lnTo>
                      <a:pt x="1341" y="487"/>
                    </a:lnTo>
                    <a:lnTo>
                      <a:pt x="1338" y="489"/>
                    </a:lnTo>
                    <a:lnTo>
                      <a:pt x="1335" y="498"/>
                    </a:lnTo>
                    <a:lnTo>
                      <a:pt x="1325" y="505"/>
                    </a:lnTo>
                    <a:lnTo>
                      <a:pt x="1309" y="505"/>
                    </a:lnTo>
                    <a:lnTo>
                      <a:pt x="1305" y="501"/>
                    </a:lnTo>
                    <a:lnTo>
                      <a:pt x="1301" y="502"/>
                    </a:lnTo>
                    <a:lnTo>
                      <a:pt x="1290" y="502"/>
                    </a:lnTo>
                    <a:lnTo>
                      <a:pt x="1283" y="508"/>
                    </a:lnTo>
                    <a:lnTo>
                      <a:pt x="1277" y="509"/>
                    </a:lnTo>
                    <a:lnTo>
                      <a:pt x="1268" y="512"/>
                    </a:lnTo>
                    <a:lnTo>
                      <a:pt x="1258" y="513"/>
                    </a:lnTo>
                    <a:lnTo>
                      <a:pt x="1252" y="518"/>
                    </a:lnTo>
                    <a:lnTo>
                      <a:pt x="1243" y="529"/>
                    </a:lnTo>
                    <a:lnTo>
                      <a:pt x="1237" y="532"/>
                    </a:lnTo>
                    <a:lnTo>
                      <a:pt x="1229" y="530"/>
                    </a:lnTo>
                    <a:lnTo>
                      <a:pt x="1224" y="528"/>
                    </a:lnTo>
                    <a:lnTo>
                      <a:pt x="1216" y="532"/>
                    </a:lnTo>
                    <a:lnTo>
                      <a:pt x="1214" y="532"/>
                    </a:lnTo>
                    <a:lnTo>
                      <a:pt x="1212" y="530"/>
                    </a:lnTo>
                    <a:lnTo>
                      <a:pt x="1211" y="527"/>
                    </a:lnTo>
                    <a:lnTo>
                      <a:pt x="1215" y="520"/>
                    </a:lnTo>
                    <a:lnTo>
                      <a:pt x="1215" y="514"/>
                    </a:lnTo>
                    <a:lnTo>
                      <a:pt x="1210" y="507"/>
                    </a:lnTo>
                    <a:lnTo>
                      <a:pt x="1205" y="505"/>
                    </a:lnTo>
                    <a:lnTo>
                      <a:pt x="1204" y="501"/>
                    </a:lnTo>
                    <a:lnTo>
                      <a:pt x="1204" y="493"/>
                    </a:lnTo>
                    <a:lnTo>
                      <a:pt x="1206" y="489"/>
                    </a:lnTo>
                    <a:lnTo>
                      <a:pt x="1205" y="485"/>
                    </a:lnTo>
                    <a:lnTo>
                      <a:pt x="1202" y="482"/>
                    </a:lnTo>
                    <a:lnTo>
                      <a:pt x="1197" y="481"/>
                    </a:lnTo>
                    <a:lnTo>
                      <a:pt x="1194" y="487"/>
                    </a:lnTo>
                    <a:lnTo>
                      <a:pt x="1192" y="490"/>
                    </a:lnTo>
                    <a:lnTo>
                      <a:pt x="1184" y="499"/>
                    </a:lnTo>
                    <a:lnTo>
                      <a:pt x="1182" y="500"/>
                    </a:lnTo>
                    <a:lnTo>
                      <a:pt x="1181" y="489"/>
                    </a:lnTo>
                    <a:lnTo>
                      <a:pt x="1179" y="486"/>
                    </a:lnTo>
                    <a:lnTo>
                      <a:pt x="1171" y="477"/>
                    </a:lnTo>
                    <a:lnTo>
                      <a:pt x="1169" y="469"/>
                    </a:lnTo>
                    <a:lnTo>
                      <a:pt x="1169" y="459"/>
                    </a:lnTo>
                    <a:lnTo>
                      <a:pt x="1172" y="453"/>
                    </a:lnTo>
                    <a:lnTo>
                      <a:pt x="1170" y="450"/>
                    </a:lnTo>
                    <a:lnTo>
                      <a:pt x="1166" y="450"/>
                    </a:lnTo>
                    <a:lnTo>
                      <a:pt x="1160" y="451"/>
                    </a:lnTo>
                    <a:lnTo>
                      <a:pt x="1149" y="468"/>
                    </a:lnTo>
                    <a:lnTo>
                      <a:pt x="1146" y="471"/>
                    </a:lnTo>
                    <a:lnTo>
                      <a:pt x="1140" y="472"/>
                    </a:lnTo>
                    <a:lnTo>
                      <a:pt x="1112" y="490"/>
                    </a:lnTo>
                    <a:lnTo>
                      <a:pt x="1104" y="490"/>
                    </a:lnTo>
                    <a:lnTo>
                      <a:pt x="1101" y="489"/>
                    </a:lnTo>
                    <a:lnTo>
                      <a:pt x="1098" y="485"/>
                    </a:lnTo>
                    <a:lnTo>
                      <a:pt x="1106" y="468"/>
                    </a:lnTo>
                    <a:lnTo>
                      <a:pt x="1106" y="458"/>
                    </a:lnTo>
                    <a:lnTo>
                      <a:pt x="1104" y="456"/>
                    </a:lnTo>
                    <a:lnTo>
                      <a:pt x="1098" y="455"/>
                    </a:lnTo>
                    <a:lnTo>
                      <a:pt x="1091" y="459"/>
                    </a:lnTo>
                    <a:lnTo>
                      <a:pt x="1087" y="459"/>
                    </a:lnTo>
                    <a:lnTo>
                      <a:pt x="1086" y="457"/>
                    </a:lnTo>
                    <a:lnTo>
                      <a:pt x="1086" y="448"/>
                    </a:lnTo>
                    <a:lnTo>
                      <a:pt x="1078" y="434"/>
                    </a:lnTo>
                    <a:lnTo>
                      <a:pt x="1078" y="427"/>
                    </a:lnTo>
                    <a:lnTo>
                      <a:pt x="1081" y="422"/>
                    </a:lnTo>
                    <a:lnTo>
                      <a:pt x="1083" y="416"/>
                    </a:lnTo>
                    <a:lnTo>
                      <a:pt x="1079" y="415"/>
                    </a:lnTo>
                    <a:lnTo>
                      <a:pt x="1075" y="412"/>
                    </a:lnTo>
                    <a:lnTo>
                      <a:pt x="1070" y="407"/>
                    </a:lnTo>
                    <a:lnTo>
                      <a:pt x="1067" y="407"/>
                    </a:lnTo>
                    <a:lnTo>
                      <a:pt x="1059" y="409"/>
                    </a:lnTo>
                    <a:lnTo>
                      <a:pt x="1057" y="408"/>
                    </a:lnTo>
                    <a:lnTo>
                      <a:pt x="1050" y="408"/>
                    </a:lnTo>
                    <a:lnTo>
                      <a:pt x="1044" y="402"/>
                    </a:lnTo>
                    <a:lnTo>
                      <a:pt x="1044" y="395"/>
                    </a:lnTo>
                    <a:lnTo>
                      <a:pt x="1050" y="389"/>
                    </a:lnTo>
                    <a:lnTo>
                      <a:pt x="1053" y="384"/>
                    </a:lnTo>
                    <a:lnTo>
                      <a:pt x="1055" y="376"/>
                    </a:lnTo>
                    <a:lnTo>
                      <a:pt x="1050" y="368"/>
                    </a:lnTo>
                    <a:lnTo>
                      <a:pt x="1034" y="356"/>
                    </a:lnTo>
                    <a:lnTo>
                      <a:pt x="1029" y="352"/>
                    </a:lnTo>
                    <a:lnTo>
                      <a:pt x="1017" y="345"/>
                    </a:lnTo>
                    <a:lnTo>
                      <a:pt x="1016" y="341"/>
                    </a:lnTo>
                    <a:lnTo>
                      <a:pt x="1017" y="333"/>
                    </a:lnTo>
                    <a:lnTo>
                      <a:pt x="1014" y="323"/>
                    </a:lnTo>
                    <a:lnTo>
                      <a:pt x="1010" y="322"/>
                    </a:lnTo>
                    <a:lnTo>
                      <a:pt x="1006" y="323"/>
                    </a:lnTo>
                    <a:lnTo>
                      <a:pt x="996" y="334"/>
                    </a:lnTo>
                    <a:lnTo>
                      <a:pt x="985" y="338"/>
                    </a:lnTo>
                    <a:lnTo>
                      <a:pt x="978" y="338"/>
                    </a:lnTo>
                    <a:lnTo>
                      <a:pt x="976" y="340"/>
                    </a:lnTo>
                    <a:lnTo>
                      <a:pt x="972" y="338"/>
                    </a:lnTo>
                    <a:lnTo>
                      <a:pt x="959" y="338"/>
                    </a:lnTo>
                    <a:lnTo>
                      <a:pt x="954" y="340"/>
                    </a:lnTo>
                    <a:lnTo>
                      <a:pt x="954" y="345"/>
                    </a:lnTo>
                    <a:lnTo>
                      <a:pt x="956" y="355"/>
                    </a:lnTo>
                    <a:lnTo>
                      <a:pt x="956" y="356"/>
                    </a:lnTo>
                    <a:lnTo>
                      <a:pt x="957" y="361"/>
                    </a:lnTo>
                    <a:lnTo>
                      <a:pt x="957" y="363"/>
                    </a:lnTo>
                    <a:lnTo>
                      <a:pt x="955" y="367"/>
                    </a:lnTo>
                    <a:lnTo>
                      <a:pt x="952" y="368"/>
                    </a:lnTo>
                    <a:lnTo>
                      <a:pt x="949" y="371"/>
                    </a:lnTo>
                    <a:lnTo>
                      <a:pt x="945" y="369"/>
                    </a:lnTo>
                    <a:lnTo>
                      <a:pt x="937" y="373"/>
                    </a:lnTo>
                    <a:lnTo>
                      <a:pt x="934" y="378"/>
                    </a:lnTo>
                    <a:lnTo>
                      <a:pt x="932" y="384"/>
                    </a:lnTo>
                    <a:lnTo>
                      <a:pt x="931" y="391"/>
                    </a:lnTo>
                    <a:lnTo>
                      <a:pt x="930" y="393"/>
                    </a:lnTo>
                    <a:lnTo>
                      <a:pt x="923" y="394"/>
                    </a:lnTo>
                    <a:lnTo>
                      <a:pt x="918" y="395"/>
                    </a:lnTo>
                    <a:lnTo>
                      <a:pt x="917" y="396"/>
                    </a:lnTo>
                    <a:lnTo>
                      <a:pt x="916" y="398"/>
                    </a:lnTo>
                    <a:lnTo>
                      <a:pt x="918" y="403"/>
                    </a:lnTo>
                    <a:lnTo>
                      <a:pt x="917" y="407"/>
                    </a:lnTo>
                    <a:lnTo>
                      <a:pt x="920" y="412"/>
                    </a:lnTo>
                    <a:lnTo>
                      <a:pt x="922" y="413"/>
                    </a:lnTo>
                    <a:lnTo>
                      <a:pt x="922" y="422"/>
                    </a:lnTo>
                    <a:lnTo>
                      <a:pt x="923" y="426"/>
                    </a:lnTo>
                    <a:lnTo>
                      <a:pt x="925" y="428"/>
                    </a:lnTo>
                    <a:lnTo>
                      <a:pt x="925" y="429"/>
                    </a:lnTo>
                    <a:lnTo>
                      <a:pt x="930" y="430"/>
                    </a:lnTo>
                    <a:lnTo>
                      <a:pt x="932" y="433"/>
                    </a:lnTo>
                    <a:lnTo>
                      <a:pt x="933" y="435"/>
                    </a:lnTo>
                    <a:lnTo>
                      <a:pt x="934" y="438"/>
                    </a:lnTo>
                    <a:lnTo>
                      <a:pt x="933" y="441"/>
                    </a:lnTo>
                    <a:lnTo>
                      <a:pt x="932" y="448"/>
                    </a:lnTo>
                    <a:lnTo>
                      <a:pt x="932" y="453"/>
                    </a:lnTo>
                    <a:lnTo>
                      <a:pt x="933" y="462"/>
                    </a:lnTo>
                    <a:lnTo>
                      <a:pt x="933" y="465"/>
                    </a:lnTo>
                    <a:lnTo>
                      <a:pt x="932" y="467"/>
                    </a:lnTo>
                    <a:lnTo>
                      <a:pt x="924" y="472"/>
                    </a:lnTo>
                    <a:lnTo>
                      <a:pt x="923" y="474"/>
                    </a:lnTo>
                    <a:lnTo>
                      <a:pt x="925" y="477"/>
                    </a:lnTo>
                    <a:lnTo>
                      <a:pt x="927" y="479"/>
                    </a:lnTo>
                    <a:lnTo>
                      <a:pt x="920" y="485"/>
                    </a:lnTo>
                    <a:lnTo>
                      <a:pt x="918" y="485"/>
                    </a:lnTo>
                    <a:lnTo>
                      <a:pt x="915" y="481"/>
                    </a:lnTo>
                    <a:lnTo>
                      <a:pt x="908" y="477"/>
                    </a:lnTo>
                    <a:lnTo>
                      <a:pt x="904" y="476"/>
                    </a:lnTo>
                    <a:lnTo>
                      <a:pt x="900" y="477"/>
                    </a:lnTo>
                    <a:lnTo>
                      <a:pt x="896" y="479"/>
                    </a:lnTo>
                    <a:lnTo>
                      <a:pt x="894" y="484"/>
                    </a:lnTo>
                    <a:lnTo>
                      <a:pt x="892" y="490"/>
                    </a:lnTo>
                    <a:lnTo>
                      <a:pt x="891" y="496"/>
                    </a:lnTo>
                    <a:lnTo>
                      <a:pt x="890" y="502"/>
                    </a:lnTo>
                    <a:lnTo>
                      <a:pt x="887" y="506"/>
                    </a:lnTo>
                    <a:lnTo>
                      <a:pt x="877" y="502"/>
                    </a:lnTo>
                    <a:lnTo>
                      <a:pt x="871" y="503"/>
                    </a:lnTo>
                    <a:lnTo>
                      <a:pt x="864" y="507"/>
                    </a:lnTo>
                    <a:lnTo>
                      <a:pt x="855" y="509"/>
                    </a:lnTo>
                    <a:lnTo>
                      <a:pt x="849" y="509"/>
                    </a:lnTo>
                    <a:lnTo>
                      <a:pt x="844" y="505"/>
                    </a:lnTo>
                    <a:lnTo>
                      <a:pt x="841" y="503"/>
                    </a:lnTo>
                    <a:lnTo>
                      <a:pt x="831" y="509"/>
                    </a:lnTo>
                    <a:lnTo>
                      <a:pt x="827" y="511"/>
                    </a:lnTo>
                    <a:lnTo>
                      <a:pt x="823" y="509"/>
                    </a:lnTo>
                    <a:lnTo>
                      <a:pt x="814" y="506"/>
                    </a:lnTo>
                    <a:lnTo>
                      <a:pt x="809" y="506"/>
                    </a:lnTo>
                    <a:lnTo>
                      <a:pt x="797" y="511"/>
                    </a:lnTo>
                    <a:lnTo>
                      <a:pt x="796" y="513"/>
                    </a:lnTo>
                    <a:lnTo>
                      <a:pt x="796" y="521"/>
                    </a:lnTo>
                    <a:lnTo>
                      <a:pt x="793" y="524"/>
                    </a:lnTo>
                    <a:lnTo>
                      <a:pt x="788" y="528"/>
                    </a:lnTo>
                    <a:lnTo>
                      <a:pt x="787" y="530"/>
                    </a:lnTo>
                    <a:lnTo>
                      <a:pt x="785" y="533"/>
                    </a:lnTo>
                    <a:lnTo>
                      <a:pt x="781" y="532"/>
                    </a:lnTo>
                    <a:lnTo>
                      <a:pt x="777" y="540"/>
                    </a:lnTo>
                    <a:lnTo>
                      <a:pt x="776" y="541"/>
                    </a:lnTo>
                    <a:lnTo>
                      <a:pt x="767" y="542"/>
                    </a:lnTo>
                    <a:lnTo>
                      <a:pt x="761" y="542"/>
                    </a:lnTo>
                    <a:lnTo>
                      <a:pt x="757" y="547"/>
                    </a:lnTo>
                    <a:lnTo>
                      <a:pt x="751" y="553"/>
                    </a:lnTo>
                    <a:lnTo>
                      <a:pt x="748" y="555"/>
                    </a:lnTo>
                    <a:lnTo>
                      <a:pt x="744" y="557"/>
                    </a:lnTo>
                    <a:lnTo>
                      <a:pt x="740" y="558"/>
                    </a:lnTo>
                    <a:lnTo>
                      <a:pt x="732" y="559"/>
                    </a:lnTo>
                    <a:lnTo>
                      <a:pt x="725" y="561"/>
                    </a:lnTo>
                    <a:lnTo>
                      <a:pt x="723" y="563"/>
                    </a:lnTo>
                    <a:lnTo>
                      <a:pt x="720" y="568"/>
                    </a:lnTo>
                    <a:lnTo>
                      <a:pt x="719" y="569"/>
                    </a:lnTo>
                    <a:lnTo>
                      <a:pt x="706" y="573"/>
                    </a:lnTo>
                    <a:lnTo>
                      <a:pt x="699" y="574"/>
                    </a:lnTo>
                    <a:lnTo>
                      <a:pt x="696" y="575"/>
                    </a:lnTo>
                    <a:lnTo>
                      <a:pt x="694" y="576"/>
                    </a:lnTo>
                    <a:lnTo>
                      <a:pt x="690" y="579"/>
                    </a:lnTo>
                    <a:lnTo>
                      <a:pt x="687" y="581"/>
                    </a:lnTo>
                    <a:lnTo>
                      <a:pt x="682" y="580"/>
                    </a:lnTo>
                    <a:lnTo>
                      <a:pt x="678" y="581"/>
                    </a:lnTo>
                    <a:lnTo>
                      <a:pt x="672" y="585"/>
                    </a:lnTo>
                    <a:lnTo>
                      <a:pt x="669" y="585"/>
                    </a:lnTo>
                    <a:lnTo>
                      <a:pt x="666" y="585"/>
                    </a:lnTo>
                    <a:lnTo>
                      <a:pt x="656" y="584"/>
                    </a:lnTo>
                    <a:lnTo>
                      <a:pt x="654" y="584"/>
                    </a:lnTo>
                    <a:lnTo>
                      <a:pt x="647" y="586"/>
                    </a:lnTo>
                    <a:lnTo>
                      <a:pt x="646" y="586"/>
                    </a:lnTo>
                    <a:lnTo>
                      <a:pt x="640" y="583"/>
                    </a:lnTo>
                    <a:lnTo>
                      <a:pt x="638" y="583"/>
                    </a:lnTo>
                    <a:lnTo>
                      <a:pt x="635" y="583"/>
                    </a:lnTo>
                    <a:lnTo>
                      <a:pt x="633" y="586"/>
                    </a:lnTo>
                    <a:lnTo>
                      <a:pt x="630" y="589"/>
                    </a:lnTo>
                    <a:lnTo>
                      <a:pt x="627" y="593"/>
                    </a:lnTo>
                    <a:lnTo>
                      <a:pt x="625" y="594"/>
                    </a:lnTo>
                    <a:lnTo>
                      <a:pt x="617" y="591"/>
                    </a:lnTo>
                    <a:lnTo>
                      <a:pt x="614" y="591"/>
                    </a:lnTo>
                    <a:lnTo>
                      <a:pt x="611" y="594"/>
                    </a:lnTo>
                    <a:lnTo>
                      <a:pt x="614" y="599"/>
                    </a:lnTo>
                    <a:lnTo>
                      <a:pt x="617" y="601"/>
                    </a:lnTo>
                    <a:lnTo>
                      <a:pt x="620" y="601"/>
                    </a:lnTo>
                    <a:lnTo>
                      <a:pt x="620" y="603"/>
                    </a:lnTo>
                    <a:lnTo>
                      <a:pt x="620" y="606"/>
                    </a:lnTo>
                    <a:lnTo>
                      <a:pt x="621" y="609"/>
                    </a:lnTo>
                    <a:lnTo>
                      <a:pt x="623" y="614"/>
                    </a:lnTo>
                    <a:lnTo>
                      <a:pt x="626" y="617"/>
                    </a:lnTo>
                    <a:lnTo>
                      <a:pt x="628" y="621"/>
                    </a:lnTo>
                    <a:lnTo>
                      <a:pt x="628" y="623"/>
                    </a:lnTo>
                    <a:lnTo>
                      <a:pt x="628" y="626"/>
                    </a:lnTo>
                    <a:lnTo>
                      <a:pt x="632" y="634"/>
                    </a:lnTo>
                    <a:lnTo>
                      <a:pt x="632" y="637"/>
                    </a:lnTo>
                    <a:lnTo>
                      <a:pt x="631" y="638"/>
                    </a:lnTo>
                    <a:lnTo>
                      <a:pt x="630" y="643"/>
                    </a:lnTo>
                    <a:lnTo>
                      <a:pt x="628" y="651"/>
                    </a:lnTo>
                    <a:lnTo>
                      <a:pt x="627" y="656"/>
                    </a:lnTo>
                    <a:lnTo>
                      <a:pt x="626" y="657"/>
                    </a:lnTo>
                    <a:lnTo>
                      <a:pt x="624" y="658"/>
                    </a:lnTo>
                    <a:lnTo>
                      <a:pt x="623" y="660"/>
                    </a:lnTo>
                    <a:lnTo>
                      <a:pt x="624" y="663"/>
                    </a:lnTo>
                    <a:lnTo>
                      <a:pt x="623" y="665"/>
                    </a:lnTo>
                    <a:lnTo>
                      <a:pt x="621" y="668"/>
                    </a:lnTo>
                    <a:lnTo>
                      <a:pt x="618" y="674"/>
                    </a:lnTo>
                    <a:lnTo>
                      <a:pt x="617" y="676"/>
                    </a:lnTo>
                    <a:lnTo>
                      <a:pt x="615" y="676"/>
                    </a:lnTo>
                    <a:lnTo>
                      <a:pt x="613" y="674"/>
                    </a:lnTo>
                    <a:lnTo>
                      <a:pt x="611" y="673"/>
                    </a:lnTo>
                    <a:lnTo>
                      <a:pt x="609" y="674"/>
                    </a:lnTo>
                    <a:lnTo>
                      <a:pt x="607" y="676"/>
                    </a:lnTo>
                    <a:lnTo>
                      <a:pt x="605" y="683"/>
                    </a:lnTo>
                    <a:lnTo>
                      <a:pt x="604" y="686"/>
                    </a:lnTo>
                    <a:lnTo>
                      <a:pt x="603" y="686"/>
                    </a:lnTo>
                    <a:lnTo>
                      <a:pt x="600" y="688"/>
                    </a:lnTo>
                    <a:lnTo>
                      <a:pt x="597" y="691"/>
                    </a:lnTo>
                    <a:lnTo>
                      <a:pt x="593" y="695"/>
                    </a:lnTo>
                    <a:lnTo>
                      <a:pt x="579" y="698"/>
                    </a:lnTo>
                    <a:lnTo>
                      <a:pt x="574" y="702"/>
                    </a:lnTo>
                    <a:lnTo>
                      <a:pt x="573" y="703"/>
                    </a:lnTo>
                    <a:lnTo>
                      <a:pt x="569" y="714"/>
                    </a:lnTo>
                    <a:lnTo>
                      <a:pt x="566" y="720"/>
                    </a:lnTo>
                    <a:lnTo>
                      <a:pt x="565" y="723"/>
                    </a:lnTo>
                    <a:lnTo>
                      <a:pt x="563" y="725"/>
                    </a:lnTo>
                    <a:lnTo>
                      <a:pt x="561" y="725"/>
                    </a:lnTo>
                    <a:lnTo>
                      <a:pt x="551" y="717"/>
                    </a:lnTo>
                    <a:lnTo>
                      <a:pt x="550" y="715"/>
                    </a:lnTo>
                    <a:lnTo>
                      <a:pt x="547" y="710"/>
                    </a:lnTo>
                    <a:lnTo>
                      <a:pt x="541" y="704"/>
                    </a:lnTo>
                    <a:lnTo>
                      <a:pt x="539" y="699"/>
                    </a:lnTo>
                    <a:lnTo>
                      <a:pt x="534" y="687"/>
                    </a:lnTo>
                    <a:lnTo>
                      <a:pt x="532" y="686"/>
                    </a:lnTo>
                    <a:lnTo>
                      <a:pt x="531" y="685"/>
                    </a:lnTo>
                    <a:lnTo>
                      <a:pt x="520" y="685"/>
                    </a:lnTo>
                    <a:lnTo>
                      <a:pt x="511" y="683"/>
                    </a:lnTo>
                    <a:lnTo>
                      <a:pt x="507" y="683"/>
                    </a:lnTo>
                    <a:lnTo>
                      <a:pt x="504" y="684"/>
                    </a:lnTo>
                    <a:lnTo>
                      <a:pt x="501" y="687"/>
                    </a:lnTo>
                    <a:lnTo>
                      <a:pt x="493" y="693"/>
                    </a:lnTo>
                    <a:lnTo>
                      <a:pt x="489" y="694"/>
                    </a:lnTo>
                    <a:lnTo>
                      <a:pt x="486" y="694"/>
                    </a:lnTo>
                    <a:lnTo>
                      <a:pt x="480" y="692"/>
                    </a:lnTo>
                    <a:lnTo>
                      <a:pt x="479" y="692"/>
                    </a:lnTo>
                    <a:lnTo>
                      <a:pt x="475" y="689"/>
                    </a:lnTo>
                    <a:lnTo>
                      <a:pt x="472" y="687"/>
                    </a:lnTo>
                    <a:lnTo>
                      <a:pt x="470" y="683"/>
                    </a:lnTo>
                    <a:lnTo>
                      <a:pt x="468" y="681"/>
                    </a:lnTo>
                    <a:lnTo>
                      <a:pt x="462" y="678"/>
                    </a:lnTo>
                    <a:lnTo>
                      <a:pt x="461" y="678"/>
                    </a:lnTo>
                    <a:lnTo>
                      <a:pt x="458" y="676"/>
                    </a:lnTo>
                    <a:lnTo>
                      <a:pt x="451" y="667"/>
                    </a:lnTo>
                    <a:lnTo>
                      <a:pt x="448" y="664"/>
                    </a:lnTo>
                    <a:lnTo>
                      <a:pt x="440" y="663"/>
                    </a:lnTo>
                    <a:lnTo>
                      <a:pt x="437" y="663"/>
                    </a:lnTo>
                    <a:lnTo>
                      <a:pt x="428" y="663"/>
                    </a:lnTo>
                    <a:lnTo>
                      <a:pt x="420" y="661"/>
                    </a:lnTo>
                    <a:lnTo>
                      <a:pt x="418" y="660"/>
                    </a:lnTo>
                    <a:lnTo>
                      <a:pt x="417" y="660"/>
                    </a:lnTo>
                    <a:lnTo>
                      <a:pt x="413" y="652"/>
                    </a:lnTo>
                    <a:lnTo>
                      <a:pt x="409" y="648"/>
                    </a:lnTo>
                    <a:lnTo>
                      <a:pt x="407" y="648"/>
                    </a:lnTo>
                    <a:lnTo>
                      <a:pt x="403" y="651"/>
                    </a:lnTo>
                    <a:lnTo>
                      <a:pt x="396" y="652"/>
                    </a:lnTo>
                    <a:lnTo>
                      <a:pt x="379" y="648"/>
                    </a:lnTo>
                    <a:lnTo>
                      <a:pt x="375" y="646"/>
                    </a:lnTo>
                    <a:lnTo>
                      <a:pt x="372" y="644"/>
                    </a:lnTo>
                    <a:lnTo>
                      <a:pt x="372" y="636"/>
                    </a:lnTo>
                    <a:lnTo>
                      <a:pt x="369" y="632"/>
                    </a:lnTo>
                    <a:lnTo>
                      <a:pt x="365" y="627"/>
                    </a:lnTo>
                    <a:lnTo>
                      <a:pt x="363" y="625"/>
                    </a:lnTo>
                    <a:lnTo>
                      <a:pt x="361" y="622"/>
                    </a:lnTo>
                    <a:lnTo>
                      <a:pt x="357" y="605"/>
                    </a:lnTo>
                    <a:lnTo>
                      <a:pt x="355" y="601"/>
                    </a:lnTo>
                    <a:lnTo>
                      <a:pt x="353" y="598"/>
                    </a:lnTo>
                    <a:lnTo>
                      <a:pt x="348" y="595"/>
                    </a:lnTo>
                    <a:lnTo>
                      <a:pt x="342" y="592"/>
                    </a:lnTo>
                    <a:lnTo>
                      <a:pt x="335" y="590"/>
                    </a:lnTo>
                    <a:lnTo>
                      <a:pt x="330" y="586"/>
                    </a:lnTo>
                    <a:lnTo>
                      <a:pt x="325" y="588"/>
                    </a:lnTo>
                    <a:lnTo>
                      <a:pt x="322" y="588"/>
                    </a:lnTo>
                    <a:lnTo>
                      <a:pt x="315" y="593"/>
                    </a:lnTo>
                    <a:lnTo>
                      <a:pt x="313" y="594"/>
                    </a:lnTo>
                    <a:lnTo>
                      <a:pt x="299" y="594"/>
                    </a:lnTo>
                    <a:lnTo>
                      <a:pt x="292" y="592"/>
                    </a:lnTo>
                    <a:lnTo>
                      <a:pt x="289" y="591"/>
                    </a:lnTo>
                    <a:lnTo>
                      <a:pt x="288" y="590"/>
                    </a:lnTo>
                    <a:lnTo>
                      <a:pt x="288" y="588"/>
                    </a:lnTo>
                    <a:lnTo>
                      <a:pt x="290" y="582"/>
                    </a:lnTo>
                    <a:lnTo>
                      <a:pt x="290" y="580"/>
                    </a:lnTo>
                    <a:lnTo>
                      <a:pt x="289" y="578"/>
                    </a:lnTo>
                    <a:lnTo>
                      <a:pt x="286" y="575"/>
                    </a:lnTo>
                    <a:lnTo>
                      <a:pt x="285" y="575"/>
                    </a:lnTo>
                    <a:lnTo>
                      <a:pt x="282" y="578"/>
                    </a:lnTo>
                    <a:lnTo>
                      <a:pt x="281" y="576"/>
                    </a:lnTo>
                    <a:lnTo>
                      <a:pt x="280" y="576"/>
                    </a:lnTo>
                    <a:lnTo>
                      <a:pt x="280" y="572"/>
                    </a:lnTo>
                    <a:lnTo>
                      <a:pt x="278" y="571"/>
                    </a:lnTo>
                    <a:lnTo>
                      <a:pt x="274" y="570"/>
                    </a:lnTo>
                    <a:lnTo>
                      <a:pt x="272" y="565"/>
                    </a:lnTo>
                    <a:lnTo>
                      <a:pt x="270" y="563"/>
                    </a:lnTo>
                    <a:lnTo>
                      <a:pt x="266" y="564"/>
                    </a:lnTo>
                    <a:lnTo>
                      <a:pt x="264" y="565"/>
                    </a:lnTo>
                    <a:lnTo>
                      <a:pt x="261" y="567"/>
                    </a:lnTo>
                    <a:lnTo>
                      <a:pt x="258" y="569"/>
                    </a:lnTo>
                    <a:lnTo>
                      <a:pt x="254" y="571"/>
                    </a:lnTo>
                    <a:lnTo>
                      <a:pt x="250" y="578"/>
                    </a:lnTo>
                    <a:lnTo>
                      <a:pt x="247" y="576"/>
                    </a:lnTo>
                    <a:lnTo>
                      <a:pt x="243" y="576"/>
                    </a:lnTo>
                    <a:lnTo>
                      <a:pt x="241" y="578"/>
                    </a:lnTo>
                    <a:lnTo>
                      <a:pt x="239" y="582"/>
                    </a:lnTo>
                    <a:lnTo>
                      <a:pt x="238" y="584"/>
                    </a:lnTo>
                    <a:lnTo>
                      <a:pt x="232" y="586"/>
                    </a:lnTo>
                    <a:lnTo>
                      <a:pt x="227" y="591"/>
                    </a:lnTo>
                    <a:lnTo>
                      <a:pt x="221" y="594"/>
                    </a:lnTo>
                    <a:lnTo>
                      <a:pt x="219" y="598"/>
                    </a:lnTo>
                    <a:lnTo>
                      <a:pt x="219" y="602"/>
                    </a:lnTo>
                    <a:lnTo>
                      <a:pt x="216" y="605"/>
                    </a:lnTo>
                    <a:lnTo>
                      <a:pt x="213" y="609"/>
                    </a:lnTo>
                    <a:lnTo>
                      <a:pt x="209" y="610"/>
                    </a:lnTo>
                    <a:lnTo>
                      <a:pt x="207" y="613"/>
                    </a:lnTo>
                    <a:lnTo>
                      <a:pt x="207" y="616"/>
                    </a:lnTo>
                    <a:lnTo>
                      <a:pt x="207" y="622"/>
                    </a:lnTo>
                    <a:lnTo>
                      <a:pt x="207" y="626"/>
                    </a:lnTo>
                    <a:lnTo>
                      <a:pt x="206" y="629"/>
                    </a:lnTo>
                    <a:lnTo>
                      <a:pt x="202" y="633"/>
                    </a:lnTo>
                    <a:lnTo>
                      <a:pt x="201" y="636"/>
                    </a:lnTo>
                    <a:lnTo>
                      <a:pt x="202" y="638"/>
                    </a:lnTo>
                    <a:lnTo>
                      <a:pt x="202" y="640"/>
                    </a:lnTo>
                    <a:lnTo>
                      <a:pt x="205" y="645"/>
                    </a:lnTo>
                    <a:lnTo>
                      <a:pt x="203" y="646"/>
                    </a:lnTo>
                    <a:lnTo>
                      <a:pt x="198" y="647"/>
                    </a:lnTo>
                    <a:lnTo>
                      <a:pt x="191" y="651"/>
                    </a:lnTo>
                    <a:lnTo>
                      <a:pt x="190" y="651"/>
                    </a:lnTo>
                    <a:lnTo>
                      <a:pt x="185" y="654"/>
                    </a:lnTo>
                    <a:lnTo>
                      <a:pt x="172" y="657"/>
                    </a:lnTo>
                    <a:lnTo>
                      <a:pt x="157" y="657"/>
                    </a:lnTo>
                    <a:lnTo>
                      <a:pt x="151" y="660"/>
                    </a:lnTo>
                    <a:lnTo>
                      <a:pt x="143" y="667"/>
                    </a:lnTo>
                    <a:lnTo>
                      <a:pt x="139" y="678"/>
                    </a:lnTo>
                    <a:lnTo>
                      <a:pt x="137" y="682"/>
                    </a:lnTo>
                    <a:lnTo>
                      <a:pt x="131" y="689"/>
                    </a:lnTo>
                    <a:lnTo>
                      <a:pt x="128" y="693"/>
                    </a:lnTo>
                    <a:lnTo>
                      <a:pt x="117" y="693"/>
                    </a:lnTo>
                    <a:lnTo>
                      <a:pt x="112" y="696"/>
                    </a:lnTo>
                    <a:lnTo>
                      <a:pt x="105" y="695"/>
                    </a:lnTo>
                    <a:lnTo>
                      <a:pt x="100" y="697"/>
                    </a:lnTo>
                    <a:lnTo>
                      <a:pt x="98" y="698"/>
                    </a:lnTo>
                    <a:lnTo>
                      <a:pt x="95" y="712"/>
                    </a:lnTo>
                    <a:lnTo>
                      <a:pt x="93" y="713"/>
                    </a:lnTo>
                    <a:lnTo>
                      <a:pt x="91" y="713"/>
                    </a:lnTo>
                    <a:lnTo>
                      <a:pt x="84" y="712"/>
                    </a:lnTo>
                    <a:lnTo>
                      <a:pt x="82" y="709"/>
                    </a:lnTo>
                    <a:lnTo>
                      <a:pt x="78" y="705"/>
                    </a:lnTo>
                    <a:lnTo>
                      <a:pt x="81" y="702"/>
                    </a:lnTo>
                    <a:lnTo>
                      <a:pt x="79" y="699"/>
                    </a:lnTo>
                    <a:lnTo>
                      <a:pt x="78" y="699"/>
                    </a:lnTo>
                    <a:lnTo>
                      <a:pt x="67" y="696"/>
                    </a:lnTo>
                    <a:lnTo>
                      <a:pt x="58" y="695"/>
                    </a:lnTo>
                    <a:lnTo>
                      <a:pt x="55" y="694"/>
                    </a:lnTo>
                    <a:lnTo>
                      <a:pt x="53" y="692"/>
                    </a:lnTo>
                    <a:lnTo>
                      <a:pt x="51" y="689"/>
                    </a:lnTo>
                    <a:lnTo>
                      <a:pt x="48" y="684"/>
                    </a:lnTo>
                    <a:lnTo>
                      <a:pt x="47" y="683"/>
                    </a:lnTo>
                    <a:lnTo>
                      <a:pt x="44" y="678"/>
                    </a:lnTo>
                    <a:lnTo>
                      <a:pt x="42" y="672"/>
                    </a:lnTo>
                    <a:lnTo>
                      <a:pt x="40" y="669"/>
                    </a:lnTo>
                    <a:lnTo>
                      <a:pt x="35" y="669"/>
                    </a:lnTo>
                    <a:lnTo>
                      <a:pt x="34" y="668"/>
                    </a:lnTo>
                    <a:lnTo>
                      <a:pt x="29" y="664"/>
                    </a:lnTo>
                    <a:lnTo>
                      <a:pt x="26" y="663"/>
                    </a:lnTo>
                    <a:lnTo>
                      <a:pt x="19" y="663"/>
                    </a:lnTo>
                    <a:lnTo>
                      <a:pt x="16" y="662"/>
                    </a:lnTo>
                    <a:lnTo>
                      <a:pt x="14" y="666"/>
                    </a:lnTo>
                    <a:lnTo>
                      <a:pt x="11" y="675"/>
                    </a:lnTo>
                    <a:lnTo>
                      <a:pt x="4" y="692"/>
                    </a:lnTo>
                    <a:lnTo>
                      <a:pt x="1" y="694"/>
                    </a:lnTo>
                    <a:lnTo>
                      <a:pt x="0" y="695"/>
                    </a:lnTo>
                    <a:lnTo>
                      <a:pt x="1" y="696"/>
                    </a:lnTo>
                    <a:lnTo>
                      <a:pt x="1" y="698"/>
                    </a:lnTo>
                    <a:lnTo>
                      <a:pt x="5" y="703"/>
                    </a:lnTo>
                    <a:lnTo>
                      <a:pt x="7" y="706"/>
                    </a:lnTo>
                    <a:lnTo>
                      <a:pt x="7" y="707"/>
                    </a:lnTo>
                    <a:lnTo>
                      <a:pt x="6" y="712"/>
                    </a:lnTo>
                    <a:lnTo>
                      <a:pt x="6" y="717"/>
                    </a:lnTo>
                    <a:lnTo>
                      <a:pt x="12" y="745"/>
                    </a:lnTo>
                    <a:lnTo>
                      <a:pt x="13" y="746"/>
                    </a:lnTo>
                    <a:lnTo>
                      <a:pt x="14" y="746"/>
                    </a:lnTo>
                    <a:lnTo>
                      <a:pt x="16" y="746"/>
                    </a:lnTo>
                    <a:lnTo>
                      <a:pt x="21" y="752"/>
                    </a:lnTo>
                    <a:lnTo>
                      <a:pt x="21" y="754"/>
                    </a:lnTo>
                    <a:lnTo>
                      <a:pt x="19" y="756"/>
                    </a:lnTo>
                    <a:lnTo>
                      <a:pt x="19" y="758"/>
                    </a:lnTo>
                    <a:lnTo>
                      <a:pt x="21" y="760"/>
                    </a:lnTo>
                    <a:lnTo>
                      <a:pt x="22" y="768"/>
                    </a:lnTo>
                    <a:lnTo>
                      <a:pt x="23" y="770"/>
                    </a:lnTo>
                    <a:lnTo>
                      <a:pt x="25" y="770"/>
                    </a:lnTo>
                    <a:lnTo>
                      <a:pt x="26" y="771"/>
                    </a:lnTo>
                    <a:lnTo>
                      <a:pt x="27" y="776"/>
                    </a:lnTo>
                    <a:lnTo>
                      <a:pt x="29" y="780"/>
                    </a:lnTo>
                    <a:lnTo>
                      <a:pt x="34" y="788"/>
                    </a:lnTo>
                    <a:lnTo>
                      <a:pt x="40" y="793"/>
                    </a:lnTo>
                    <a:lnTo>
                      <a:pt x="40" y="800"/>
                    </a:lnTo>
                    <a:lnTo>
                      <a:pt x="38" y="806"/>
                    </a:lnTo>
                    <a:lnTo>
                      <a:pt x="50" y="812"/>
                    </a:lnTo>
                    <a:lnTo>
                      <a:pt x="58" y="819"/>
                    </a:lnTo>
                    <a:lnTo>
                      <a:pt x="61" y="821"/>
                    </a:lnTo>
                    <a:lnTo>
                      <a:pt x="64" y="827"/>
                    </a:lnTo>
                    <a:lnTo>
                      <a:pt x="72" y="832"/>
                    </a:lnTo>
                    <a:lnTo>
                      <a:pt x="75" y="830"/>
                    </a:lnTo>
                    <a:lnTo>
                      <a:pt x="77" y="826"/>
                    </a:lnTo>
                    <a:lnTo>
                      <a:pt x="78" y="816"/>
                    </a:lnTo>
                    <a:lnTo>
                      <a:pt x="74" y="806"/>
                    </a:lnTo>
                    <a:lnTo>
                      <a:pt x="75" y="798"/>
                    </a:lnTo>
                    <a:lnTo>
                      <a:pt x="73" y="793"/>
                    </a:lnTo>
                    <a:lnTo>
                      <a:pt x="74" y="786"/>
                    </a:lnTo>
                    <a:lnTo>
                      <a:pt x="78" y="781"/>
                    </a:lnTo>
                    <a:lnTo>
                      <a:pt x="88" y="780"/>
                    </a:lnTo>
                    <a:lnTo>
                      <a:pt x="94" y="775"/>
                    </a:lnTo>
                    <a:lnTo>
                      <a:pt x="98" y="777"/>
                    </a:lnTo>
                    <a:lnTo>
                      <a:pt x="107" y="783"/>
                    </a:lnTo>
                    <a:lnTo>
                      <a:pt x="114" y="783"/>
                    </a:lnTo>
                    <a:lnTo>
                      <a:pt x="117" y="782"/>
                    </a:lnTo>
                    <a:lnTo>
                      <a:pt x="127" y="782"/>
                    </a:lnTo>
                    <a:lnTo>
                      <a:pt x="143" y="789"/>
                    </a:lnTo>
                    <a:lnTo>
                      <a:pt x="149" y="790"/>
                    </a:lnTo>
                    <a:lnTo>
                      <a:pt x="159" y="799"/>
                    </a:lnTo>
                    <a:lnTo>
                      <a:pt x="174" y="800"/>
                    </a:lnTo>
                    <a:lnTo>
                      <a:pt x="179" y="797"/>
                    </a:lnTo>
                    <a:lnTo>
                      <a:pt x="186" y="790"/>
                    </a:lnTo>
                    <a:lnTo>
                      <a:pt x="193" y="788"/>
                    </a:lnTo>
                    <a:lnTo>
                      <a:pt x="201" y="788"/>
                    </a:lnTo>
                    <a:lnTo>
                      <a:pt x="210" y="792"/>
                    </a:lnTo>
                    <a:lnTo>
                      <a:pt x="218" y="795"/>
                    </a:lnTo>
                    <a:lnTo>
                      <a:pt x="222" y="801"/>
                    </a:lnTo>
                    <a:lnTo>
                      <a:pt x="221" y="806"/>
                    </a:lnTo>
                    <a:lnTo>
                      <a:pt x="219" y="810"/>
                    </a:lnTo>
                    <a:lnTo>
                      <a:pt x="220" y="814"/>
                    </a:lnTo>
                    <a:lnTo>
                      <a:pt x="221" y="817"/>
                    </a:lnTo>
                    <a:lnTo>
                      <a:pt x="237" y="819"/>
                    </a:lnTo>
                    <a:lnTo>
                      <a:pt x="241" y="823"/>
                    </a:lnTo>
                    <a:lnTo>
                      <a:pt x="250" y="830"/>
                    </a:lnTo>
                    <a:lnTo>
                      <a:pt x="253" y="836"/>
                    </a:lnTo>
                    <a:lnTo>
                      <a:pt x="247" y="852"/>
                    </a:lnTo>
                    <a:lnTo>
                      <a:pt x="247" y="857"/>
                    </a:lnTo>
                    <a:lnTo>
                      <a:pt x="249" y="863"/>
                    </a:lnTo>
                    <a:lnTo>
                      <a:pt x="253" y="869"/>
                    </a:lnTo>
                    <a:lnTo>
                      <a:pt x="255" y="876"/>
                    </a:lnTo>
                    <a:lnTo>
                      <a:pt x="257" y="879"/>
                    </a:lnTo>
                    <a:lnTo>
                      <a:pt x="264" y="889"/>
                    </a:lnTo>
                    <a:lnTo>
                      <a:pt x="264" y="895"/>
                    </a:lnTo>
                    <a:lnTo>
                      <a:pt x="261" y="903"/>
                    </a:lnTo>
                    <a:lnTo>
                      <a:pt x="257" y="905"/>
                    </a:lnTo>
                    <a:lnTo>
                      <a:pt x="250" y="904"/>
                    </a:lnTo>
                    <a:lnTo>
                      <a:pt x="247" y="906"/>
                    </a:lnTo>
                    <a:lnTo>
                      <a:pt x="244" y="909"/>
                    </a:lnTo>
                    <a:lnTo>
                      <a:pt x="244" y="916"/>
                    </a:lnTo>
                    <a:lnTo>
                      <a:pt x="252" y="928"/>
                    </a:lnTo>
                    <a:lnTo>
                      <a:pt x="263" y="938"/>
                    </a:lnTo>
                    <a:lnTo>
                      <a:pt x="270" y="946"/>
                    </a:lnTo>
                    <a:lnTo>
                      <a:pt x="274" y="946"/>
                    </a:lnTo>
                    <a:lnTo>
                      <a:pt x="278" y="945"/>
                    </a:lnTo>
                    <a:lnTo>
                      <a:pt x="280" y="934"/>
                    </a:lnTo>
                    <a:lnTo>
                      <a:pt x="284" y="931"/>
                    </a:lnTo>
                    <a:lnTo>
                      <a:pt x="289" y="927"/>
                    </a:lnTo>
                    <a:lnTo>
                      <a:pt x="294" y="928"/>
                    </a:lnTo>
                    <a:lnTo>
                      <a:pt x="297" y="931"/>
                    </a:lnTo>
                    <a:lnTo>
                      <a:pt x="303" y="938"/>
                    </a:lnTo>
                    <a:lnTo>
                      <a:pt x="307" y="940"/>
                    </a:lnTo>
                    <a:lnTo>
                      <a:pt x="314" y="945"/>
                    </a:lnTo>
                    <a:lnTo>
                      <a:pt x="320" y="947"/>
                    </a:lnTo>
                    <a:lnTo>
                      <a:pt x="323" y="953"/>
                    </a:lnTo>
                    <a:lnTo>
                      <a:pt x="324" y="959"/>
                    </a:lnTo>
                    <a:lnTo>
                      <a:pt x="325" y="962"/>
                    </a:lnTo>
                    <a:lnTo>
                      <a:pt x="333" y="966"/>
                    </a:lnTo>
                    <a:lnTo>
                      <a:pt x="345" y="967"/>
                    </a:lnTo>
                    <a:lnTo>
                      <a:pt x="348" y="969"/>
                    </a:lnTo>
                    <a:lnTo>
                      <a:pt x="356" y="971"/>
                    </a:lnTo>
                    <a:lnTo>
                      <a:pt x="363" y="966"/>
                    </a:lnTo>
                    <a:lnTo>
                      <a:pt x="364" y="963"/>
                    </a:lnTo>
                    <a:lnTo>
                      <a:pt x="368" y="956"/>
                    </a:lnTo>
                    <a:lnTo>
                      <a:pt x="369" y="945"/>
                    </a:lnTo>
                    <a:lnTo>
                      <a:pt x="372" y="942"/>
                    </a:lnTo>
                    <a:lnTo>
                      <a:pt x="373" y="941"/>
                    </a:lnTo>
                    <a:lnTo>
                      <a:pt x="374" y="938"/>
                    </a:lnTo>
                    <a:lnTo>
                      <a:pt x="372" y="934"/>
                    </a:lnTo>
                    <a:lnTo>
                      <a:pt x="375" y="932"/>
                    </a:lnTo>
                    <a:lnTo>
                      <a:pt x="377" y="932"/>
                    </a:lnTo>
                    <a:lnTo>
                      <a:pt x="381" y="934"/>
                    </a:lnTo>
                    <a:lnTo>
                      <a:pt x="383" y="934"/>
                    </a:lnTo>
                    <a:lnTo>
                      <a:pt x="384" y="934"/>
                    </a:lnTo>
                    <a:lnTo>
                      <a:pt x="386" y="932"/>
                    </a:lnTo>
                    <a:lnTo>
                      <a:pt x="393" y="932"/>
                    </a:lnTo>
                    <a:lnTo>
                      <a:pt x="397" y="930"/>
                    </a:lnTo>
                    <a:lnTo>
                      <a:pt x="399" y="928"/>
                    </a:lnTo>
                    <a:lnTo>
                      <a:pt x="402" y="931"/>
                    </a:lnTo>
                    <a:lnTo>
                      <a:pt x="406" y="931"/>
                    </a:lnTo>
                    <a:lnTo>
                      <a:pt x="407" y="932"/>
                    </a:lnTo>
                    <a:lnTo>
                      <a:pt x="409" y="934"/>
                    </a:lnTo>
                    <a:lnTo>
                      <a:pt x="409" y="937"/>
                    </a:lnTo>
                    <a:lnTo>
                      <a:pt x="408" y="941"/>
                    </a:lnTo>
                    <a:lnTo>
                      <a:pt x="409" y="943"/>
                    </a:lnTo>
                    <a:lnTo>
                      <a:pt x="410" y="944"/>
                    </a:lnTo>
                    <a:lnTo>
                      <a:pt x="414" y="944"/>
                    </a:lnTo>
                    <a:lnTo>
                      <a:pt x="417" y="947"/>
                    </a:lnTo>
                    <a:lnTo>
                      <a:pt x="419" y="947"/>
                    </a:lnTo>
                    <a:lnTo>
                      <a:pt x="420" y="946"/>
                    </a:lnTo>
                    <a:lnTo>
                      <a:pt x="423" y="948"/>
                    </a:lnTo>
                    <a:lnTo>
                      <a:pt x="424" y="951"/>
                    </a:lnTo>
                    <a:lnTo>
                      <a:pt x="424" y="954"/>
                    </a:lnTo>
                    <a:lnTo>
                      <a:pt x="425" y="956"/>
                    </a:lnTo>
                    <a:lnTo>
                      <a:pt x="421" y="958"/>
                    </a:lnTo>
                    <a:lnTo>
                      <a:pt x="423" y="962"/>
                    </a:lnTo>
                    <a:lnTo>
                      <a:pt x="425" y="964"/>
                    </a:lnTo>
                    <a:lnTo>
                      <a:pt x="427" y="965"/>
                    </a:lnTo>
                    <a:lnTo>
                      <a:pt x="430" y="963"/>
                    </a:lnTo>
                    <a:lnTo>
                      <a:pt x="433" y="957"/>
                    </a:lnTo>
                    <a:lnTo>
                      <a:pt x="436" y="955"/>
                    </a:lnTo>
                    <a:lnTo>
                      <a:pt x="438" y="955"/>
                    </a:lnTo>
                    <a:lnTo>
                      <a:pt x="448" y="959"/>
                    </a:lnTo>
                    <a:lnTo>
                      <a:pt x="459" y="954"/>
                    </a:lnTo>
                    <a:lnTo>
                      <a:pt x="464" y="954"/>
                    </a:lnTo>
                    <a:lnTo>
                      <a:pt x="466" y="955"/>
                    </a:lnTo>
                    <a:lnTo>
                      <a:pt x="472" y="961"/>
                    </a:lnTo>
                    <a:lnTo>
                      <a:pt x="469" y="968"/>
                    </a:lnTo>
                    <a:lnTo>
                      <a:pt x="470" y="971"/>
                    </a:lnTo>
                    <a:lnTo>
                      <a:pt x="485" y="972"/>
                    </a:lnTo>
                    <a:lnTo>
                      <a:pt x="488" y="972"/>
                    </a:lnTo>
                    <a:lnTo>
                      <a:pt x="489" y="963"/>
                    </a:lnTo>
                    <a:lnTo>
                      <a:pt x="495" y="959"/>
                    </a:lnTo>
                    <a:lnTo>
                      <a:pt x="503" y="965"/>
                    </a:lnTo>
                    <a:lnTo>
                      <a:pt x="507" y="964"/>
                    </a:lnTo>
                    <a:lnTo>
                      <a:pt x="509" y="963"/>
                    </a:lnTo>
                    <a:lnTo>
                      <a:pt x="510" y="944"/>
                    </a:lnTo>
                    <a:lnTo>
                      <a:pt x="512" y="938"/>
                    </a:lnTo>
                    <a:lnTo>
                      <a:pt x="516" y="935"/>
                    </a:lnTo>
                    <a:lnTo>
                      <a:pt x="521" y="934"/>
                    </a:lnTo>
                    <a:lnTo>
                      <a:pt x="529" y="938"/>
                    </a:lnTo>
                    <a:lnTo>
                      <a:pt x="532" y="940"/>
                    </a:lnTo>
                    <a:lnTo>
                      <a:pt x="543" y="933"/>
                    </a:lnTo>
                    <a:lnTo>
                      <a:pt x="547" y="934"/>
                    </a:lnTo>
                    <a:lnTo>
                      <a:pt x="553" y="941"/>
                    </a:lnTo>
                    <a:lnTo>
                      <a:pt x="561" y="946"/>
                    </a:lnTo>
                    <a:lnTo>
                      <a:pt x="565" y="954"/>
                    </a:lnTo>
                    <a:lnTo>
                      <a:pt x="566" y="963"/>
                    </a:lnTo>
                    <a:lnTo>
                      <a:pt x="580" y="975"/>
                    </a:lnTo>
                    <a:lnTo>
                      <a:pt x="582" y="983"/>
                    </a:lnTo>
                    <a:lnTo>
                      <a:pt x="578" y="988"/>
                    </a:lnTo>
                    <a:lnTo>
                      <a:pt x="579" y="992"/>
                    </a:lnTo>
                    <a:lnTo>
                      <a:pt x="579" y="994"/>
                    </a:lnTo>
                    <a:lnTo>
                      <a:pt x="581" y="994"/>
                    </a:lnTo>
                    <a:lnTo>
                      <a:pt x="585" y="999"/>
                    </a:lnTo>
                    <a:lnTo>
                      <a:pt x="586" y="1004"/>
                    </a:lnTo>
                    <a:lnTo>
                      <a:pt x="591" y="1007"/>
                    </a:lnTo>
                    <a:lnTo>
                      <a:pt x="592" y="1009"/>
                    </a:lnTo>
                    <a:lnTo>
                      <a:pt x="593" y="1015"/>
                    </a:lnTo>
                    <a:lnTo>
                      <a:pt x="594" y="1019"/>
                    </a:lnTo>
                    <a:lnTo>
                      <a:pt x="596" y="1030"/>
                    </a:lnTo>
                    <a:lnTo>
                      <a:pt x="605" y="1039"/>
                    </a:lnTo>
                    <a:lnTo>
                      <a:pt x="613" y="1040"/>
                    </a:lnTo>
                    <a:lnTo>
                      <a:pt x="616" y="1045"/>
                    </a:lnTo>
                    <a:lnTo>
                      <a:pt x="614" y="1047"/>
                    </a:lnTo>
                    <a:lnTo>
                      <a:pt x="607" y="1048"/>
                    </a:lnTo>
                    <a:lnTo>
                      <a:pt x="612" y="1060"/>
                    </a:lnTo>
                    <a:lnTo>
                      <a:pt x="612" y="1064"/>
                    </a:lnTo>
                    <a:lnTo>
                      <a:pt x="605" y="1067"/>
                    </a:lnTo>
                    <a:lnTo>
                      <a:pt x="597" y="1069"/>
                    </a:lnTo>
                    <a:lnTo>
                      <a:pt x="594" y="1071"/>
                    </a:lnTo>
                    <a:lnTo>
                      <a:pt x="593" y="1074"/>
                    </a:lnTo>
                    <a:lnTo>
                      <a:pt x="592" y="1078"/>
                    </a:lnTo>
                    <a:lnTo>
                      <a:pt x="594" y="1085"/>
                    </a:lnTo>
                    <a:lnTo>
                      <a:pt x="594" y="1093"/>
                    </a:lnTo>
                    <a:lnTo>
                      <a:pt x="599" y="1106"/>
                    </a:lnTo>
                    <a:lnTo>
                      <a:pt x="600" y="1109"/>
                    </a:lnTo>
                    <a:lnTo>
                      <a:pt x="597" y="1116"/>
                    </a:lnTo>
                    <a:lnTo>
                      <a:pt x="596" y="1126"/>
                    </a:lnTo>
                    <a:lnTo>
                      <a:pt x="592" y="1139"/>
                    </a:lnTo>
                    <a:lnTo>
                      <a:pt x="589" y="1147"/>
                    </a:lnTo>
                    <a:lnTo>
                      <a:pt x="587" y="1150"/>
                    </a:lnTo>
                    <a:lnTo>
                      <a:pt x="584" y="1157"/>
                    </a:lnTo>
                    <a:lnTo>
                      <a:pt x="584" y="1161"/>
                    </a:lnTo>
                    <a:lnTo>
                      <a:pt x="589" y="1165"/>
                    </a:lnTo>
                    <a:lnTo>
                      <a:pt x="590" y="1170"/>
                    </a:lnTo>
                    <a:lnTo>
                      <a:pt x="585" y="1172"/>
                    </a:lnTo>
                    <a:lnTo>
                      <a:pt x="581" y="1178"/>
                    </a:lnTo>
                    <a:lnTo>
                      <a:pt x="579" y="1183"/>
                    </a:lnTo>
                    <a:lnTo>
                      <a:pt x="578" y="1185"/>
                    </a:lnTo>
                    <a:lnTo>
                      <a:pt x="569" y="1190"/>
                    </a:lnTo>
                    <a:lnTo>
                      <a:pt x="565" y="1200"/>
                    </a:lnTo>
                    <a:lnTo>
                      <a:pt x="560" y="1204"/>
                    </a:lnTo>
                    <a:lnTo>
                      <a:pt x="551" y="1204"/>
                    </a:lnTo>
                    <a:lnTo>
                      <a:pt x="543" y="1213"/>
                    </a:lnTo>
                    <a:lnTo>
                      <a:pt x="540" y="1217"/>
                    </a:lnTo>
                    <a:lnTo>
                      <a:pt x="535" y="1219"/>
                    </a:lnTo>
                    <a:lnTo>
                      <a:pt x="533" y="1217"/>
                    </a:lnTo>
                    <a:lnTo>
                      <a:pt x="533" y="1216"/>
                    </a:lnTo>
                    <a:lnTo>
                      <a:pt x="535" y="1205"/>
                    </a:lnTo>
                    <a:lnTo>
                      <a:pt x="532" y="1201"/>
                    </a:lnTo>
                    <a:lnTo>
                      <a:pt x="526" y="1201"/>
                    </a:lnTo>
                    <a:lnTo>
                      <a:pt x="512" y="1194"/>
                    </a:lnTo>
                    <a:lnTo>
                      <a:pt x="510" y="1194"/>
                    </a:lnTo>
                    <a:lnTo>
                      <a:pt x="507" y="1195"/>
                    </a:lnTo>
                    <a:lnTo>
                      <a:pt x="502" y="1194"/>
                    </a:lnTo>
                    <a:lnTo>
                      <a:pt x="500" y="1194"/>
                    </a:lnTo>
                    <a:lnTo>
                      <a:pt x="499" y="1188"/>
                    </a:lnTo>
                    <a:lnTo>
                      <a:pt x="495" y="1184"/>
                    </a:lnTo>
                    <a:lnTo>
                      <a:pt x="483" y="1184"/>
                    </a:lnTo>
                    <a:lnTo>
                      <a:pt x="472" y="1189"/>
                    </a:lnTo>
                    <a:lnTo>
                      <a:pt x="469" y="1192"/>
                    </a:lnTo>
                    <a:lnTo>
                      <a:pt x="469" y="1202"/>
                    </a:lnTo>
                    <a:lnTo>
                      <a:pt x="465" y="1207"/>
                    </a:lnTo>
                    <a:lnTo>
                      <a:pt x="461" y="1209"/>
                    </a:lnTo>
                    <a:lnTo>
                      <a:pt x="451" y="1209"/>
                    </a:lnTo>
                    <a:lnTo>
                      <a:pt x="446" y="1212"/>
                    </a:lnTo>
                    <a:lnTo>
                      <a:pt x="438" y="1224"/>
                    </a:lnTo>
                    <a:lnTo>
                      <a:pt x="424" y="1235"/>
                    </a:lnTo>
                    <a:lnTo>
                      <a:pt x="414" y="1232"/>
                    </a:lnTo>
                    <a:lnTo>
                      <a:pt x="408" y="1234"/>
                    </a:lnTo>
                    <a:lnTo>
                      <a:pt x="407" y="1236"/>
                    </a:lnTo>
                    <a:lnTo>
                      <a:pt x="408" y="1241"/>
                    </a:lnTo>
                    <a:lnTo>
                      <a:pt x="419" y="1247"/>
                    </a:lnTo>
                    <a:lnTo>
                      <a:pt x="418" y="1251"/>
                    </a:lnTo>
                    <a:lnTo>
                      <a:pt x="414" y="1252"/>
                    </a:lnTo>
                    <a:lnTo>
                      <a:pt x="413" y="1255"/>
                    </a:lnTo>
                    <a:lnTo>
                      <a:pt x="418" y="1258"/>
                    </a:lnTo>
                    <a:lnTo>
                      <a:pt x="421" y="1264"/>
                    </a:lnTo>
                    <a:lnTo>
                      <a:pt x="418" y="1266"/>
                    </a:lnTo>
                    <a:lnTo>
                      <a:pt x="415" y="1266"/>
                    </a:lnTo>
                    <a:lnTo>
                      <a:pt x="413" y="1264"/>
                    </a:lnTo>
                    <a:lnTo>
                      <a:pt x="410" y="1257"/>
                    </a:lnTo>
                    <a:lnTo>
                      <a:pt x="408" y="1255"/>
                    </a:lnTo>
                    <a:lnTo>
                      <a:pt x="406" y="1255"/>
                    </a:lnTo>
                    <a:lnTo>
                      <a:pt x="386" y="1267"/>
                    </a:lnTo>
                    <a:lnTo>
                      <a:pt x="373" y="1283"/>
                    </a:lnTo>
                    <a:lnTo>
                      <a:pt x="372" y="1288"/>
                    </a:lnTo>
                    <a:lnTo>
                      <a:pt x="369" y="1292"/>
                    </a:lnTo>
                    <a:lnTo>
                      <a:pt x="362" y="1296"/>
                    </a:lnTo>
                    <a:lnTo>
                      <a:pt x="358" y="1297"/>
                    </a:lnTo>
                    <a:lnTo>
                      <a:pt x="356" y="1299"/>
                    </a:lnTo>
                    <a:lnTo>
                      <a:pt x="358" y="1304"/>
                    </a:lnTo>
                    <a:lnTo>
                      <a:pt x="358" y="1309"/>
                    </a:lnTo>
                    <a:lnTo>
                      <a:pt x="357" y="1323"/>
                    </a:lnTo>
                    <a:lnTo>
                      <a:pt x="368" y="1338"/>
                    </a:lnTo>
                    <a:lnTo>
                      <a:pt x="371" y="1342"/>
                    </a:lnTo>
                    <a:lnTo>
                      <a:pt x="372" y="1349"/>
                    </a:lnTo>
                    <a:lnTo>
                      <a:pt x="373" y="1359"/>
                    </a:lnTo>
                    <a:lnTo>
                      <a:pt x="372" y="1371"/>
                    </a:lnTo>
                    <a:lnTo>
                      <a:pt x="373" y="1377"/>
                    </a:lnTo>
                    <a:lnTo>
                      <a:pt x="374" y="1379"/>
                    </a:lnTo>
                    <a:lnTo>
                      <a:pt x="375" y="1380"/>
                    </a:lnTo>
                    <a:lnTo>
                      <a:pt x="379" y="1381"/>
                    </a:lnTo>
                    <a:lnTo>
                      <a:pt x="393" y="1383"/>
                    </a:lnTo>
                    <a:lnTo>
                      <a:pt x="409" y="1385"/>
                    </a:lnTo>
                    <a:lnTo>
                      <a:pt x="433" y="1389"/>
                    </a:lnTo>
                    <a:lnTo>
                      <a:pt x="449" y="1401"/>
                    </a:lnTo>
                    <a:lnTo>
                      <a:pt x="455" y="1407"/>
                    </a:lnTo>
                    <a:lnTo>
                      <a:pt x="467" y="1420"/>
                    </a:lnTo>
                    <a:lnTo>
                      <a:pt x="471" y="1428"/>
                    </a:lnTo>
                    <a:lnTo>
                      <a:pt x="480" y="1441"/>
                    </a:lnTo>
                    <a:lnTo>
                      <a:pt x="483" y="1445"/>
                    </a:lnTo>
                    <a:lnTo>
                      <a:pt x="485" y="1448"/>
                    </a:lnTo>
                    <a:lnTo>
                      <a:pt x="487" y="1448"/>
                    </a:lnTo>
                    <a:lnTo>
                      <a:pt x="490" y="1448"/>
                    </a:lnTo>
                    <a:lnTo>
                      <a:pt x="528" y="1438"/>
                    </a:lnTo>
                    <a:lnTo>
                      <a:pt x="531" y="1437"/>
                    </a:lnTo>
                    <a:lnTo>
                      <a:pt x="533" y="1433"/>
                    </a:lnTo>
                    <a:lnTo>
                      <a:pt x="537" y="1429"/>
                    </a:lnTo>
                    <a:lnTo>
                      <a:pt x="537" y="1421"/>
                    </a:lnTo>
                    <a:lnTo>
                      <a:pt x="538" y="1419"/>
                    </a:lnTo>
                    <a:lnTo>
                      <a:pt x="539" y="1418"/>
                    </a:lnTo>
                    <a:lnTo>
                      <a:pt x="563" y="1417"/>
                    </a:lnTo>
                    <a:lnTo>
                      <a:pt x="583" y="1418"/>
                    </a:lnTo>
                    <a:lnTo>
                      <a:pt x="602" y="1423"/>
                    </a:lnTo>
                    <a:lnTo>
                      <a:pt x="606" y="1424"/>
                    </a:lnTo>
                    <a:lnTo>
                      <a:pt x="614" y="1431"/>
                    </a:lnTo>
                    <a:lnTo>
                      <a:pt x="617" y="1433"/>
                    </a:lnTo>
                    <a:lnTo>
                      <a:pt x="620" y="1435"/>
                    </a:lnTo>
                    <a:lnTo>
                      <a:pt x="621" y="1440"/>
                    </a:lnTo>
                    <a:lnTo>
                      <a:pt x="626" y="1450"/>
                    </a:lnTo>
                    <a:lnTo>
                      <a:pt x="627" y="1453"/>
                    </a:lnTo>
                    <a:lnTo>
                      <a:pt x="626" y="1458"/>
                    </a:lnTo>
                    <a:lnTo>
                      <a:pt x="625" y="1463"/>
                    </a:lnTo>
                    <a:lnTo>
                      <a:pt x="625" y="1468"/>
                    </a:lnTo>
                    <a:lnTo>
                      <a:pt x="626" y="1470"/>
                    </a:lnTo>
                    <a:lnTo>
                      <a:pt x="628" y="1471"/>
                    </a:lnTo>
                    <a:lnTo>
                      <a:pt x="637" y="1474"/>
                    </a:lnTo>
                    <a:lnTo>
                      <a:pt x="645" y="1475"/>
                    </a:lnTo>
                    <a:lnTo>
                      <a:pt x="657" y="1478"/>
                    </a:lnTo>
                    <a:lnTo>
                      <a:pt x="661" y="1478"/>
                    </a:lnTo>
                    <a:lnTo>
                      <a:pt x="718" y="1460"/>
                    </a:lnTo>
                    <a:lnTo>
                      <a:pt x="720" y="1459"/>
                    </a:lnTo>
                    <a:lnTo>
                      <a:pt x="721" y="1452"/>
                    </a:lnTo>
                    <a:lnTo>
                      <a:pt x="721" y="1448"/>
                    </a:lnTo>
                    <a:lnTo>
                      <a:pt x="724" y="1445"/>
                    </a:lnTo>
                    <a:lnTo>
                      <a:pt x="727" y="1444"/>
                    </a:lnTo>
                    <a:lnTo>
                      <a:pt x="731" y="1447"/>
                    </a:lnTo>
                    <a:lnTo>
                      <a:pt x="754" y="1455"/>
                    </a:lnTo>
                    <a:lnTo>
                      <a:pt x="793" y="1475"/>
                    </a:lnTo>
                    <a:lnTo>
                      <a:pt x="837" y="1504"/>
                    </a:lnTo>
                    <a:lnTo>
                      <a:pt x="839" y="1505"/>
                    </a:lnTo>
                    <a:lnTo>
                      <a:pt x="840" y="1507"/>
                    </a:lnTo>
                    <a:lnTo>
                      <a:pt x="840" y="1509"/>
                    </a:lnTo>
                    <a:lnTo>
                      <a:pt x="840" y="1510"/>
                    </a:lnTo>
                    <a:lnTo>
                      <a:pt x="803" y="1562"/>
                    </a:lnTo>
                    <a:lnTo>
                      <a:pt x="768" y="1580"/>
                    </a:lnTo>
                    <a:lnTo>
                      <a:pt x="767" y="1580"/>
                    </a:lnTo>
                    <a:lnTo>
                      <a:pt x="763" y="1580"/>
                    </a:lnTo>
                    <a:lnTo>
                      <a:pt x="761" y="1580"/>
                    </a:lnTo>
                    <a:lnTo>
                      <a:pt x="759" y="1582"/>
                    </a:lnTo>
                    <a:lnTo>
                      <a:pt x="756" y="1585"/>
                    </a:lnTo>
                    <a:lnTo>
                      <a:pt x="752" y="1593"/>
                    </a:lnTo>
                    <a:lnTo>
                      <a:pt x="735" y="1644"/>
                    </a:lnTo>
                    <a:lnTo>
                      <a:pt x="734" y="1647"/>
                    </a:lnTo>
                    <a:lnTo>
                      <a:pt x="734" y="1656"/>
                    </a:lnTo>
                    <a:lnTo>
                      <a:pt x="735" y="1688"/>
                    </a:lnTo>
                    <a:lnTo>
                      <a:pt x="736" y="1689"/>
                    </a:lnTo>
                    <a:lnTo>
                      <a:pt x="739" y="1695"/>
                    </a:lnTo>
                    <a:lnTo>
                      <a:pt x="748" y="1698"/>
                    </a:lnTo>
                    <a:lnTo>
                      <a:pt x="757" y="1700"/>
                    </a:lnTo>
                    <a:lnTo>
                      <a:pt x="763" y="1699"/>
                    </a:lnTo>
                    <a:lnTo>
                      <a:pt x="768" y="1699"/>
                    </a:lnTo>
                    <a:lnTo>
                      <a:pt x="770" y="1701"/>
                    </a:lnTo>
                    <a:lnTo>
                      <a:pt x="772" y="1703"/>
                    </a:lnTo>
                    <a:lnTo>
                      <a:pt x="786" y="1745"/>
                    </a:lnTo>
                    <a:lnTo>
                      <a:pt x="786" y="1747"/>
                    </a:lnTo>
                    <a:lnTo>
                      <a:pt x="781" y="1750"/>
                    </a:lnTo>
                    <a:lnTo>
                      <a:pt x="777" y="1771"/>
                    </a:lnTo>
                    <a:lnTo>
                      <a:pt x="779" y="1786"/>
                    </a:lnTo>
                    <a:lnTo>
                      <a:pt x="786" y="1799"/>
                    </a:lnTo>
                    <a:lnTo>
                      <a:pt x="786" y="1801"/>
                    </a:lnTo>
                    <a:lnTo>
                      <a:pt x="787" y="1803"/>
                    </a:lnTo>
                    <a:lnTo>
                      <a:pt x="783" y="1821"/>
                    </a:lnTo>
                    <a:lnTo>
                      <a:pt x="782" y="1823"/>
                    </a:lnTo>
                    <a:lnTo>
                      <a:pt x="798" y="1843"/>
                    </a:lnTo>
                    <a:lnTo>
                      <a:pt x="820" y="1847"/>
                    </a:lnTo>
                    <a:lnTo>
                      <a:pt x="902" y="1866"/>
                    </a:lnTo>
                    <a:lnTo>
                      <a:pt x="908" y="1868"/>
                    </a:lnTo>
                    <a:lnTo>
                      <a:pt x="911" y="1869"/>
                    </a:lnTo>
                    <a:lnTo>
                      <a:pt x="913" y="1873"/>
                    </a:lnTo>
                    <a:lnTo>
                      <a:pt x="915" y="1875"/>
                    </a:lnTo>
                    <a:lnTo>
                      <a:pt x="915" y="1880"/>
                    </a:lnTo>
                    <a:lnTo>
                      <a:pt x="915" y="1884"/>
                    </a:lnTo>
                    <a:lnTo>
                      <a:pt x="908" y="1893"/>
                    </a:lnTo>
                    <a:lnTo>
                      <a:pt x="902" y="1905"/>
                    </a:lnTo>
                    <a:lnTo>
                      <a:pt x="901" y="1910"/>
                    </a:lnTo>
                    <a:lnTo>
                      <a:pt x="902" y="1913"/>
                    </a:lnTo>
                    <a:lnTo>
                      <a:pt x="904" y="1915"/>
                    </a:lnTo>
                    <a:lnTo>
                      <a:pt x="910" y="1919"/>
                    </a:lnTo>
                    <a:lnTo>
                      <a:pt x="974" y="1962"/>
                    </a:lnTo>
                    <a:lnTo>
                      <a:pt x="978" y="1966"/>
                    </a:lnTo>
                    <a:lnTo>
                      <a:pt x="987" y="1966"/>
                    </a:lnTo>
                    <a:lnTo>
                      <a:pt x="990" y="1966"/>
                    </a:lnTo>
                    <a:lnTo>
                      <a:pt x="993" y="1964"/>
                    </a:lnTo>
                    <a:lnTo>
                      <a:pt x="994" y="1961"/>
                    </a:lnTo>
                    <a:lnTo>
                      <a:pt x="995" y="1959"/>
                    </a:lnTo>
                    <a:lnTo>
                      <a:pt x="998" y="1958"/>
                    </a:lnTo>
                    <a:lnTo>
                      <a:pt x="1006" y="1956"/>
                    </a:lnTo>
                    <a:lnTo>
                      <a:pt x="1009" y="1957"/>
                    </a:lnTo>
                    <a:lnTo>
                      <a:pt x="1013" y="1959"/>
                    </a:lnTo>
                    <a:lnTo>
                      <a:pt x="1022" y="1975"/>
                    </a:lnTo>
                    <a:lnTo>
                      <a:pt x="1025" y="1979"/>
                    </a:lnTo>
                    <a:lnTo>
                      <a:pt x="1039" y="2012"/>
                    </a:lnTo>
                    <a:lnTo>
                      <a:pt x="1093" y="2019"/>
                    </a:lnTo>
                    <a:lnTo>
                      <a:pt x="1097" y="2019"/>
                    </a:lnTo>
                    <a:lnTo>
                      <a:pt x="1145" y="2010"/>
                    </a:lnTo>
                    <a:lnTo>
                      <a:pt x="1166" y="2002"/>
                    </a:lnTo>
                    <a:lnTo>
                      <a:pt x="1191" y="1987"/>
                    </a:lnTo>
                    <a:lnTo>
                      <a:pt x="1216" y="1992"/>
                    </a:lnTo>
                    <a:lnTo>
                      <a:pt x="1221" y="1993"/>
                    </a:lnTo>
                    <a:lnTo>
                      <a:pt x="1222" y="1994"/>
                    </a:lnTo>
                    <a:lnTo>
                      <a:pt x="1246" y="2024"/>
                    </a:lnTo>
                    <a:lnTo>
                      <a:pt x="1269" y="2039"/>
                    </a:lnTo>
                    <a:lnTo>
                      <a:pt x="1268" y="2039"/>
                    </a:lnTo>
                    <a:lnTo>
                      <a:pt x="1269" y="2038"/>
                    </a:lnTo>
                    <a:lnTo>
                      <a:pt x="1272" y="2035"/>
                    </a:lnTo>
                    <a:lnTo>
                      <a:pt x="1278" y="2034"/>
                    </a:lnTo>
                    <a:lnTo>
                      <a:pt x="1334" y="2032"/>
                    </a:lnTo>
                    <a:lnTo>
                      <a:pt x="1350" y="2059"/>
                    </a:lnTo>
                    <a:lnTo>
                      <a:pt x="1351" y="2060"/>
                    </a:lnTo>
                    <a:lnTo>
                      <a:pt x="1355" y="2060"/>
                    </a:lnTo>
                    <a:lnTo>
                      <a:pt x="1367" y="2052"/>
                    </a:lnTo>
                    <a:lnTo>
                      <a:pt x="1380" y="2043"/>
                    </a:lnTo>
                    <a:lnTo>
                      <a:pt x="1381" y="2042"/>
                    </a:lnTo>
                    <a:lnTo>
                      <a:pt x="1391" y="2025"/>
                    </a:lnTo>
                    <a:lnTo>
                      <a:pt x="1401" y="1981"/>
                    </a:lnTo>
                    <a:lnTo>
                      <a:pt x="1440" y="1991"/>
                    </a:lnTo>
                    <a:lnTo>
                      <a:pt x="1440" y="1997"/>
                    </a:lnTo>
                    <a:lnTo>
                      <a:pt x="1434" y="2002"/>
                    </a:lnTo>
                    <a:lnTo>
                      <a:pt x="1420" y="2020"/>
                    </a:lnTo>
                    <a:lnTo>
                      <a:pt x="1420" y="2022"/>
                    </a:lnTo>
                    <a:lnTo>
                      <a:pt x="1421" y="2033"/>
                    </a:lnTo>
                    <a:lnTo>
                      <a:pt x="1422" y="2035"/>
                    </a:lnTo>
                    <a:lnTo>
                      <a:pt x="1423" y="2038"/>
                    </a:lnTo>
                    <a:lnTo>
                      <a:pt x="1425" y="2038"/>
                    </a:lnTo>
                    <a:lnTo>
                      <a:pt x="1449" y="2035"/>
                    </a:lnTo>
                    <a:lnTo>
                      <a:pt x="1452" y="2035"/>
                    </a:lnTo>
                    <a:lnTo>
                      <a:pt x="1469" y="2022"/>
                    </a:lnTo>
                    <a:lnTo>
                      <a:pt x="1488" y="1991"/>
                    </a:lnTo>
                    <a:lnTo>
                      <a:pt x="1488" y="1990"/>
                    </a:lnTo>
                    <a:lnTo>
                      <a:pt x="1487" y="1980"/>
                    </a:lnTo>
                    <a:lnTo>
                      <a:pt x="1486" y="1980"/>
                    </a:lnTo>
                    <a:lnTo>
                      <a:pt x="1485" y="1979"/>
                    </a:lnTo>
                    <a:lnTo>
                      <a:pt x="1482" y="1981"/>
                    </a:lnTo>
                    <a:lnTo>
                      <a:pt x="1480" y="1982"/>
                    </a:lnTo>
                    <a:lnTo>
                      <a:pt x="1461" y="1966"/>
                    </a:lnTo>
                    <a:lnTo>
                      <a:pt x="1459" y="1911"/>
                    </a:lnTo>
                    <a:lnTo>
                      <a:pt x="1470" y="1897"/>
                    </a:lnTo>
                    <a:lnTo>
                      <a:pt x="1483" y="1882"/>
                    </a:lnTo>
                    <a:lnTo>
                      <a:pt x="1505" y="1892"/>
                    </a:lnTo>
                    <a:lnTo>
                      <a:pt x="1513" y="1898"/>
                    </a:lnTo>
                    <a:lnTo>
                      <a:pt x="1515" y="1902"/>
                    </a:lnTo>
                    <a:lnTo>
                      <a:pt x="1503" y="1920"/>
                    </a:lnTo>
                    <a:lnTo>
                      <a:pt x="1500" y="1924"/>
                    </a:lnTo>
                    <a:lnTo>
                      <a:pt x="1511" y="1959"/>
                    </a:lnTo>
                    <a:lnTo>
                      <a:pt x="1555" y="2012"/>
                    </a:lnTo>
                    <a:lnTo>
                      <a:pt x="1591" y="2011"/>
                    </a:lnTo>
                    <a:lnTo>
                      <a:pt x="1593" y="2010"/>
                    </a:lnTo>
                    <a:lnTo>
                      <a:pt x="1598" y="2006"/>
                    </a:lnTo>
                    <a:lnTo>
                      <a:pt x="1599" y="2004"/>
                    </a:lnTo>
                    <a:lnTo>
                      <a:pt x="1596" y="1951"/>
                    </a:lnTo>
                    <a:lnTo>
                      <a:pt x="1585" y="1935"/>
                    </a:lnTo>
                    <a:lnTo>
                      <a:pt x="1580" y="1934"/>
                    </a:lnTo>
                    <a:lnTo>
                      <a:pt x="1570" y="1931"/>
                    </a:lnTo>
                    <a:lnTo>
                      <a:pt x="1576" y="1928"/>
                    </a:lnTo>
                    <a:lnTo>
                      <a:pt x="1579" y="1928"/>
                    </a:lnTo>
                    <a:lnTo>
                      <a:pt x="1583" y="1928"/>
                    </a:lnTo>
                    <a:lnTo>
                      <a:pt x="1606" y="1936"/>
                    </a:lnTo>
                    <a:lnTo>
                      <a:pt x="1606" y="1937"/>
                    </a:lnTo>
                    <a:lnTo>
                      <a:pt x="1618" y="1955"/>
                    </a:lnTo>
                    <a:lnTo>
                      <a:pt x="1610" y="1960"/>
                    </a:lnTo>
                    <a:lnTo>
                      <a:pt x="1605" y="1959"/>
                    </a:lnTo>
                    <a:lnTo>
                      <a:pt x="1604" y="1958"/>
                    </a:lnTo>
                    <a:lnTo>
                      <a:pt x="1602" y="1959"/>
                    </a:lnTo>
                    <a:lnTo>
                      <a:pt x="1601" y="1960"/>
                    </a:lnTo>
                    <a:lnTo>
                      <a:pt x="1600" y="1964"/>
                    </a:lnTo>
                    <a:lnTo>
                      <a:pt x="1598" y="1982"/>
                    </a:lnTo>
                    <a:lnTo>
                      <a:pt x="1599" y="1987"/>
                    </a:lnTo>
                    <a:lnTo>
                      <a:pt x="1619" y="2012"/>
                    </a:lnTo>
                    <a:lnTo>
                      <a:pt x="1620" y="2012"/>
                    </a:lnTo>
                    <a:lnTo>
                      <a:pt x="1638" y="2018"/>
                    </a:lnTo>
                    <a:lnTo>
                      <a:pt x="1641" y="2019"/>
                    </a:lnTo>
                    <a:lnTo>
                      <a:pt x="1645" y="2018"/>
                    </a:lnTo>
                    <a:lnTo>
                      <a:pt x="1649" y="2017"/>
                    </a:lnTo>
                    <a:lnTo>
                      <a:pt x="1664" y="2011"/>
                    </a:lnTo>
                    <a:lnTo>
                      <a:pt x="1692" y="2020"/>
                    </a:lnTo>
                    <a:lnTo>
                      <a:pt x="1705" y="2025"/>
                    </a:lnTo>
                    <a:lnTo>
                      <a:pt x="1711" y="2047"/>
                    </a:lnTo>
                    <a:lnTo>
                      <a:pt x="1711" y="2050"/>
                    </a:lnTo>
                    <a:lnTo>
                      <a:pt x="1710" y="2052"/>
                    </a:lnTo>
                    <a:lnTo>
                      <a:pt x="1708" y="2056"/>
                    </a:lnTo>
                    <a:lnTo>
                      <a:pt x="1707" y="2060"/>
                    </a:lnTo>
                    <a:lnTo>
                      <a:pt x="1701" y="2064"/>
                    </a:lnTo>
                    <a:lnTo>
                      <a:pt x="1695" y="2066"/>
                    </a:lnTo>
                    <a:lnTo>
                      <a:pt x="1689" y="2069"/>
                    </a:lnTo>
                    <a:lnTo>
                      <a:pt x="1686" y="2069"/>
                    </a:lnTo>
                    <a:lnTo>
                      <a:pt x="1684" y="2068"/>
                    </a:lnTo>
                    <a:lnTo>
                      <a:pt x="1678" y="2069"/>
                    </a:lnTo>
                    <a:lnTo>
                      <a:pt x="1677" y="2069"/>
                    </a:lnTo>
                    <a:lnTo>
                      <a:pt x="1676" y="2070"/>
                    </a:lnTo>
                    <a:lnTo>
                      <a:pt x="1668" y="2080"/>
                    </a:lnTo>
                    <a:lnTo>
                      <a:pt x="1667" y="2081"/>
                    </a:lnTo>
                    <a:lnTo>
                      <a:pt x="1666" y="2085"/>
                    </a:lnTo>
                    <a:lnTo>
                      <a:pt x="1666" y="2086"/>
                    </a:lnTo>
                    <a:lnTo>
                      <a:pt x="1667" y="2087"/>
                    </a:lnTo>
                    <a:lnTo>
                      <a:pt x="1668" y="2089"/>
                    </a:lnTo>
                    <a:lnTo>
                      <a:pt x="1701" y="2101"/>
                    </a:lnTo>
                    <a:lnTo>
                      <a:pt x="1709" y="2101"/>
                    </a:lnTo>
                    <a:lnTo>
                      <a:pt x="1732" y="2097"/>
                    </a:lnTo>
                    <a:lnTo>
                      <a:pt x="1813" y="2082"/>
                    </a:lnTo>
                    <a:lnTo>
                      <a:pt x="1819" y="2081"/>
                    </a:lnTo>
                    <a:lnTo>
                      <a:pt x="1845" y="2071"/>
                    </a:lnTo>
                    <a:lnTo>
                      <a:pt x="1854" y="2065"/>
                    </a:lnTo>
                    <a:lnTo>
                      <a:pt x="1858" y="2062"/>
                    </a:lnTo>
                    <a:lnTo>
                      <a:pt x="1860" y="2059"/>
                    </a:lnTo>
                    <a:lnTo>
                      <a:pt x="1865" y="2052"/>
                    </a:lnTo>
                    <a:lnTo>
                      <a:pt x="1865" y="2050"/>
                    </a:lnTo>
                    <a:lnTo>
                      <a:pt x="1871" y="2031"/>
                    </a:lnTo>
                    <a:lnTo>
                      <a:pt x="1873" y="2030"/>
                    </a:lnTo>
                    <a:lnTo>
                      <a:pt x="1870" y="2028"/>
                    </a:lnTo>
                    <a:lnTo>
                      <a:pt x="1858" y="2010"/>
                    </a:lnTo>
                    <a:lnTo>
                      <a:pt x="1854" y="2006"/>
                    </a:lnTo>
                    <a:lnTo>
                      <a:pt x="1849" y="2004"/>
                    </a:lnTo>
                    <a:lnTo>
                      <a:pt x="1848" y="2003"/>
                    </a:lnTo>
                    <a:lnTo>
                      <a:pt x="1842" y="2002"/>
                    </a:lnTo>
                    <a:lnTo>
                      <a:pt x="1832" y="1999"/>
                    </a:lnTo>
                    <a:lnTo>
                      <a:pt x="1828" y="1997"/>
                    </a:lnTo>
                    <a:lnTo>
                      <a:pt x="1829" y="1996"/>
                    </a:lnTo>
                    <a:lnTo>
                      <a:pt x="1840" y="1978"/>
                    </a:lnTo>
                    <a:lnTo>
                      <a:pt x="1865" y="1956"/>
                    </a:lnTo>
                    <a:lnTo>
                      <a:pt x="1867" y="1956"/>
                    </a:lnTo>
                    <a:lnTo>
                      <a:pt x="1868" y="1956"/>
                    </a:lnTo>
                    <a:lnTo>
                      <a:pt x="1874" y="1960"/>
                    </a:lnTo>
                    <a:lnTo>
                      <a:pt x="1873" y="1966"/>
                    </a:lnTo>
                    <a:lnTo>
                      <a:pt x="1870" y="1968"/>
                    </a:lnTo>
                    <a:lnTo>
                      <a:pt x="1865" y="1975"/>
                    </a:lnTo>
                    <a:lnTo>
                      <a:pt x="1865" y="1978"/>
                    </a:lnTo>
                    <a:lnTo>
                      <a:pt x="1866" y="1986"/>
                    </a:lnTo>
                    <a:lnTo>
                      <a:pt x="1867" y="1991"/>
                    </a:lnTo>
                    <a:lnTo>
                      <a:pt x="1885" y="2030"/>
                    </a:lnTo>
                    <a:lnTo>
                      <a:pt x="1901" y="2055"/>
                    </a:lnTo>
                    <a:lnTo>
                      <a:pt x="1901" y="2056"/>
                    </a:lnTo>
                    <a:lnTo>
                      <a:pt x="1907" y="2061"/>
                    </a:lnTo>
                    <a:lnTo>
                      <a:pt x="1927" y="2072"/>
                    </a:lnTo>
                    <a:lnTo>
                      <a:pt x="1933" y="2074"/>
                    </a:lnTo>
                    <a:lnTo>
                      <a:pt x="1935" y="2059"/>
                    </a:lnTo>
                    <a:lnTo>
                      <a:pt x="1936" y="2049"/>
                    </a:lnTo>
                    <a:close/>
                  </a:path>
                </a:pathLst>
              </a:custGeom>
              <a:solidFill>
                <a:srgbClr val="FF714F"/>
              </a:solidFill>
              <a:ln w="9525">
                <a:solidFill>
                  <a:schemeClr val="bg1"/>
                </a:solidFill>
                <a:round/>
                <a:headEnd/>
                <a:tailEnd/>
              </a:ln>
            </p:spPr>
            <p:txBody>
              <a:bodyPr/>
              <a:lstStyle/>
              <a:p>
                <a:endParaRPr lang="en-US"/>
              </a:p>
            </p:txBody>
          </p:sp>
          <p:sp>
            <p:nvSpPr>
              <p:cNvPr id="315" name="Freeform 119"/>
              <p:cNvSpPr>
                <a:spLocks/>
              </p:cNvSpPr>
              <p:nvPr/>
            </p:nvSpPr>
            <p:spPr bwMode="auto">
              <a:xfrm>
                <a:off x="327025" y="3278188"/>
                <a:ext cx="2012950" cy="1300162"/>
              </a:xfrm>
              <a:custGeom>
                <a:avLst/>
                <a:gdLst>
                  <a:gd name="T0" fmla="*/ 2147483647 w 6692"/>
                  <a:gd name="T1" fmla="*/ 2147483647 h 4350"/>
                  <a:gd name="T2" fmla="*/ 2147483647 w 6692"/>
                  <a:gd name="T3" fmla="*/ 2147483647 h 4350"/>
                  <a:gd name="T4" fmla="*/ 2147483647 w 6692"/>
                  <a:gd name="T5" fmla="*/ 2147483647 h 4350"/>
                  <a:gd name="T6" fmla="*/ 2147483647 w 6692"/>
                  <a:gd name="T7" fmla="*/ 2147483647 h 4350"/>
                  <a:gd name="T8" fmla="*/ 2147483647 w 6692"/>
                  <a:gd name="T9" fmla="*/ 2147483647 h 4350"/>
                  <a:gd name="T10" fmla="*/ 2147483647 w 6692"/>
                  <a:gd name="T11" fmla="*/ 2147483647 h 4350"/>
                  <a:gd name="T12" fmla="*/ 2147483647 w 6692"/>
                  <a:gd name="T13" fmla="*/ 2147483647 h 4350"/>
                  <a:gd name="T14" fmla="*/ 2147483647 w 6692"/>
                  <a:gd name="T15" fmla="*/ 2147483647 h 4350"/>
                  <a:gd name="T16" fmla="*/ 2147483647 w 6692"/>
                  <a:gd name="T17" fmla="*/ 2147483647 h 4350"/>
                  <a:gd name="T18" fmla="*/ 2147483647 w 6692"/>
                  <a:gd name="T19" fmla="*/ 2147483647 h 4350"/>
                  <a:gd name="T20" fmla="*/ 2147483647 w 6692"/>
                  <a:gd name="T21" fmla="*/ 2147483647 h 4350"/>
                  <a:gd name="T22" fmla="*/ 2147483647 w 6692"/>
                  <a:gd name="T23" fmla="*/ 2147483647 h 4350"/>
                  <a:gd name="T24" fmla="*/ 2147483647 w 6692"/>
                  <a:gd name="T25" fmla="*/ 2147483647 h 4350"/>
                  <a:gd name="T26" fmla="*/ 2147483647 w 6692"/>
                  <a:gd name="T27" fmla="*/ 2147483647 h 4350"/>
                  <a:gd name="T28" fmla="*/ 2147483647 w 6692"/>
                  <a:gd name="T29" fmla="*/ 2147483647 h 4350"/>
                  <a:gd name="T30" fmla="*/ 2147483647 w 6692"/>
                  <a:gd name="T31" fmla="*/ 2147483647 h 4350"/>
                  <a:gd name="T32" fmla="*/ 2147483647 w 6692"/>
                  <a:gd name="T33" fmla="*/ 2147483647 h 4350"/>
                  <a:gd name="T34" fmla="*/ 2147483647 w 6692"/>
                  <a:gd name="T35" fmla="*/ 2147483647 h 4350"/>
                  <a:gd name="T36" fmla="*/ 2147483647 w 6692"/>
                  <a:gd name="T37" fmla="*/ 2147483647 h 4350"/>
                  <a:gd name="T38" fmla="*/ 2147483647 w 6692"/>
                  <a:gd name="T39" fmla="*/ 2147483647 h 4350"/>
                  <a:gd name="T40" fmla="*/ 2147483647 w 6692"/>
                  <a:gd name="T41" fmla="*/ 2147483647 h 4350"/>
                  <a:gd name="T42" fmla="*/ 2147483647 w 6692"/>
                  <a:gd name="T43" fmla="*/ 2147483647 h 4350"/>
                  <a:gd name="T44" fmla="*/ 2147483647 w 6692"/>
                  <a:gd name="T45" fmla="*/ 2147483647 h 4350"/>
                  <a:gd name="T46" fmla="*/ 2147483647 w 6692"/>
                  <a:gd name="T47" fmla="*/ 2147483647 h 4350"/>
                  <a:gd name="T48" fmla="*/ 2147483647 w 6692"/>
                  <a:gd name="T49" fmla="*/ 2147483647 h 4350"/>
                  <a:gd name="T50" fmla="*/ 2147483647 w 6692"/>
                  <a:gd name="T51" fmla="*/ 2147483647 h 4350"/>
                  <a:gd name="T52" fmla="*/ 2147483647 w 6692"/>
                  <a:gd name="T53" fmla="*/ 2147483647 h 4350"/>
                  <a:gd name="T54" fmla="*/ 2147483647 w 6692"/>
                  <a:gd name="T55" fmla="*/ 2147483647 h 4350"/>
                  <a:gd name="T56" fmla="*/ 2147483647 w 6692"/>
                  <a:gd name="T57" fmla="*/ 2147483647 h 4350"/>
                  <a:gd name="T58" fmla="*/ 2147483647 w 6692"/>
                  <a:gd name="T59" fmla="*/ 2147483647 h 4350"/>
                  <a:gd name="T60" fmla="*/ 2147483647 w 6692"/>
                  <a:gd name="T61" fmla="*/ 2147483647 h 4350"/>
                  <a:gd name="T62" fmla="*/ 2147483647 w 6692"/>
                  <a:gd name="T63" fmla="*/ 2147483647 h 4350"/>
                  <a:gd name="T64" fmla="*/ 2147483647 w 6692"/>
                  <a:gd name="T65" fmla="*/ 2147483647 h 4350"/>
                  <a:gd name="T66" fmla="*/ 2147483647 w 6692"/>
                  <a:gd name="T67" fmla="*/ 2147483647 h 4350"/>
                  <a:gd name="T68" fmla="*/ 2147483647 w 6692"/>
                  <a:gd name="T69" fmla="*/ 2147483647 h 4350"/>
                  <a:gd name="T70" fmla="*/ 2147483647 w 6692"/>
                  <a:gd name="T71" fmla="*/ 2147483647 h 4350"/>
                  <a:gd name="T72" fmla="*/ 2147483647 w 6692"/>
                  <a:gd name="T73" fmla="*/ 2147483647 h 4350"/>
                  <a:gd name="T74" fmla="*/ 2147483647 w 6692"/>
                  <a:gd name="T75" fmla="*/ 2147483647 h 4350"/>
                  <a:gd name="T76" fmla="*/ 2147483647 w 6692"/>
                  <a:gd name="T77" fmla="*/ 2147483647 h 4350"/>
                  <a:gd name="T78" fmla="*/ 2147483647 w 6692"/>
                  <a:gd name="T79" fmla="*/ 2147483647 h 4350"/>
                  <a:gd name="T80" fmla="*/ 2147483647 w 6692"/>
                  <a:gd name="T81" fmla="*/ 2147483647 h 4350"/>
                  <a:gd name="T82" fmla="*/ 2147483647 w 6692"/>
                  <a:gd name="T83" fmla="*/ 2147483647 h 4350"/>
                  <a:gd name="T84" fmla="*/ 2147483647 w 6692"/>
                  <a:gd name="T85" fmla="*/ 2147483647 h 4350"/>
                  <a:gd name="T86" fmla="*/ 2147483647 w 6692"/>
                  <a:gd name="T87" fmla="*/ 2147483647 h 4350"/>
                  <a:gd name="T88" fmla="*/ 2147483647 w 6692"/>
                  <a:gd name="T89" fmla="*/ 2147483647 h 4350"/>
                  <a:gd name="T90" fmla="*/ 2147483647 w 6692"/>
                  <a:gd name="T91" fmla="*/ 2147483647 h 4350"/>
                  <a:gd name="T92" fmla="*/ 2147483647 w 6692"/>
                  <a:gd name="T93" fmla="*/ 2147483647 h 4350"/>
                  <a:gd name="T94" fmla="*/ 2147483647 w 6692"/>
                  <a:gd name="T95" fmla="*/ 2147483647 h 4350"/>
                  <a:gd name="T96" fmla="*/ 2147483647 w 6692"/>
                  <a:gd name="T97" fmla="*/ 2147483647 h 4350"/>
                  <a:gd name="T98" fmla="*/ 2147483647 w 6692"/>
                  <a:gd name="T99" fmla="*/ 2147483647 h 4350"/>
                  <a:gd name="T100" fmla="*/ 2147483647 w 6692"/>
                  <a:gd name="T101" fmla="*/ 2147483647 h 4350"/>
                  <a:gd name="T102" fmla="*/ 2147483647 w 6692"/>
                  <a:gd name="T103" fmla="*/ 2147483647 h 4350"/>
                  <a:gd name="T104" fmla="*/ 2147483647 w 6692"/>
                  <a:gd name="T105" fmla="*/ 2147483647 h 4350"/>
                  <a:gd name="T106" fmla="*/ 2147483647 w 6692"/>
                  <a:gd name="T107" fmla="*/ 2147483647 h 4350"/>
                  <a:gd name="T108" fmla="*/ 2147483647 w 6692"/>
                  <a:gd name="T109" fmla="*/ 2147483647 h 4350"/>
                  <a:gd name="T110" fmla="*/ 2147483647 w 6692"/>
                  <a:gd name="T111" fmla="*/ 2147483647 h 4350"/>
                  <a:gd name="T112" fmla="*/ 2147483647 w 6692"/>
                  <a:gd name="T113" fmla="*/ 2147483647 h 4350"/>
                  <a:gd name="T114" fmla="*/ 2147483647 w 6692"/>
                  <a:gd name="T115" fmla="*/ 2147483647 h 4350"/>
                  <a:gd name="T116" fmla="*/ 2147483647 w 6692"/>
                  <a:gd name="T117" fmla="*/ 2147483647 h 4350"/>
                  <a:gd name="T118" fmla="*/ 2147483647 w 6692"/>
                  <a:gd name="T119" fmla="*/ 2147483647 h 4350"/>
                  <a:gd name="T120" fmla="*/ 2147483647 w 6692"/>
                  <a:gd name="T121" fmla="*/ 2147483647 h 4350"/>
                  <a:gd name="T122" fmla="*/ 2147483647 w 6692"/>
                  <a:gd name="T123" fmla="*/ 2147483647 h 4350"/>
                  <a:gd name="T124" fmla="*/ 2147483647 w 6692"/>
                  <a:gd name="T125" fmla="*/ 2147483647 h 43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92"/>
                  <a:gd name="T190" fmla="*/ 0 h 4350"/>
                  <a:gd name="T191" fmla="*/ 6692 w 6692"/>
                  <a:gd name="T192" fmla="*/ 4350 h 43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92" h="4350">
                    <a:moveTo>
                      <a:pt x="6303" y="4315"/>
                    </a:moveTo>
                    <a:lnTo>
                      <a:pt x="6307" y="4311"/>
                    </a:lnTo>
                    <a:lnTo>
                      <a:pt x="6304" y="4301"/>
                    </a:lnTo>
                    <a:lnTo>
                      <a:pt x="6305" y="4297"/>
                    </a:lnTo>
                    <a:lnTo>
                      <a:pt x="6307" y="4294"/>
                    </a:lnTo>
                    <a:lnTo>
                      <a:pt x="6311" y="4293"/>
                    </a:lnTo>
                    <a:lnTo>
                      <a:pt x="6325" y="4294"/>
                    </a:lnTo>
                    <a:lnTo>
                      <a:pt x="6335" y="4287"/>
                    </a:lnTo>
                    <a:lnTo>
                      <a:pt x="6342" y="4285"/>
                    </a:lnTo>
                    <a:lnTo>
                      <a:pt x="6342" y="4278"/>
                    </a:lnTo>
                    <a:lnTo>
                      <a:pt x="6335" y="4268"/>
                    </a:lnTo>
                    <a:lnTo>
                      <a:pt x="6334" y="4260"/>
                    </a:lnTo>
                    <a:lnTo>
                      <a:pt x="6335" y="4255"/>
                    </a:lnTo>
                    <a:lnTo>
                      <a:pt x="6326" y="4244"/>
                    </a:lnTo>
                    <a:lnTo>
                      <a:pt x="6326" y="4237"/>
                    </a:lnTo>
                    <a:lnTo>
                      <a:pt x="6327" y="4235"/>
                    </a:lnTo>
                    <a:lnTo>
                      <a:pt x="6331" y="4237"/>
                    </a:lnTo>
                    <a:lnTo>
                      <a:pt x="6334" y="4236"/>
                    </a:lnTo>
                    <a:lnTo>
                      <a:pt x="6336" y="4234"/>
                    </a:lnTo>
                    <a:lnTo>
                      <a:pt x="6341" y="4228"/>
                    </a:lnTo>
                    <a:lnTo>
                      <a:pt x="6349" y="4227"/>
                    </a:lnTo>
                    <a:lnTo>
                      <a:pt x="6355" y="4222"/>
                    </a:lnTo>
                    <a:lnTo>
                      <a:pt x="6359" y="4223"/>
                    </a:lnTo>
                    <a:lnTo>
                      <a:pt x="6362" y="4224"/>
                    </a:lnTo>
                    <a:lnTo>
                      <a:pt x="6362" y="4236"/>
                    </a:lnTo>
                    <a:lnTo>
                      <a:pt x="6367" y="4244"/>
                    </a:lnTo>
                    <a:lnTo>
                      <a:pt x="6367" y="4246"/>
                    </a:lnTo>
                    <a:lnTo>
                      <a:pt x="6365" y="4252"/>
                    </a:lnTo>
                    <a:lnTo>
                      <a:pt x="6370" y="4260"/>
                    </a:lnTo>
                    <a:lnTo>
                      <a:pt x="6376" y="4266"/>
                    </a:lnTo>
                    <a:lnTo>
                      <a:pt x="6378" y="4273"/>
                    </a:lnTo>
                    <a:lnTo>
                      <a:pt x="6380" y="4281"/>
                    </a:lnTo>
                    <a:lnTo>
                      <a:pt x="6380" y="4286"/>
                    </a:lnTo>
                    <a:lnTo>
                      <a:pt x="6381" y="4290"/>
                    </a:lnTo>
                    <a:lnTo>
                      <a:pt x="6379" y="4304"/>
                    </a:lnTo>
                    <a:lnTo>
                      <a:pt x="6378" y="4307"/>
                    </a:lnTo>
                    <a:lnTo>
                      <a:pt x="6377" y="4311"/>
                    </a:lnTo>
                    <a:lnTo>
                      <a:pt x="6378" y="4315"/>
                    </a:lnTo>
                    <a:lnTo>
                      <a:pt x="6381" y="4317"/>
                    </a:lnTo>
                    <a:lnTo>
                      <a:pt x="6384" y="4319"/>
                    </a:lnTo>
                    <a:lnTo>
                      <a:pt x="6380" y="4329"/>
                    </a:lnTo>
                    <a:lnTo>
                      <a:pt x="6384" y="4336"/>
                    </a:lnTo>
                    <a:lnTo>
                      <a:pt x="6381" y="4343"/>
                    </a:lnTo>
                    <a:lnTo>
                      <a:pt x="6385" y="4349"/>
                    </a:lnTo>
                    <a:lnTo>
                      <a:pt x="6394" y="4350"/>
                    </a:lnTo>
                    <a:lnTo>
                      <a:pt x="6396" y="4348"/>
                    </a:lnTo>
                    <a:lnTo>
                      <a:pt x="6405" y="4336"/>
                    </a:lnTo>
                    <a:lnTo>
                      <a:pt x="6412" y="4332"/>
                    </a:lnTo>
                    <a:lnTo>
                      <a:pt x="6418" y="4336"/>
                    </a:lnTo>
                    <a:lnTo>
                      <a:pt x="6422" y="4334"/>
                    </a:lnTo>
                    <a:lnTo>
                      <a:pt x="6426" y="4329"/>
                    </a:lnTo>
                    <a:lnTo>
                      <a:pt x="6437" y="4322"/>
                    </a:lnTo>
                    <a:lnTo>
                      <a:pt x="6451" y="4325"/>
                    </a:lnTo>
                    <a:lnTo>
                      <a:pt x="6457" y="4328"/>
                    </a:lnTo>
                    <a:lnTo>
                      <a:pt x="6459" y="4334"/>
                    </a:lnTo>
                    <a:lnTo>
                      <a:pt x="6466" y="4334"/>
                    </a:lnTo>
                    <a:lnTo>
                      <a:pt x="6469" y="4330"/>
                    </a:lnTo>
                    <a:lnTo>
                      <a:pt x="6470" y="4324"/>
                    </a:lnTo>
                    <a:lnTo>
                      <a:pt x="6474" y="4319"/>
                    </a:lnTo>
                    <a:lnTo>
                      <a:pt x="6488" y="4314"/>
                    </a:lnTo>
                    <a:lnTo>
                      <a:pt x="6491" y="4314"/>
                    </a:lnTo>
                    <a:lnTo>
                      <a:pt x="6492" y="4310"/>
                    </a:lnTo>
                    <a:lnTo>
                      <a:pt x="6497" y="4309"/>
                    </a:lnTo>
                    <a:lnTo>
                      <a:pt x="6499" y="4305"/>
                    </a:lnTo>
                    <a:lnTo>
                      <a:pt x="6498" y="4300"/>
                    </a:lnTo>
                    <a:lnTo>
                      <a:pt x="6498" y="4297"/>
                    </a:lnTo>
                    <a:lnTo>
                      <a:pt x="6500" y="4294"/>
                    </a:lnTo>
                    <a:lnTo>
                      <a:pt x="6499" y="4289"/>
                    </a:lnTo>
                    <a:lnTo>
                      <a:pt x="6500" y="4284"/>
                    </a:lnTo>
                    <a:lnTo>
                      <a:pt x="6502" y="4277"/>
                    </a:lnTo>
                    <a:lnTo>
                      <a:pt x="6508" y="4273"/>
                    </a:lnTo>
                    <a:lnTo>
                      <a:pt x="6514" y="4268"/>
                    </a:lnTo>
                    <a:lnTo>
                      <a:pt x="6518" y="4265"/>
                    </a:lnTo>
                    <a:lnTo>
                      <a:pt x="6511" y="4245"/>
                    </a:lnTo>
                    <a:lnTo>
                      <a:pt x="6508" y="4239"/>
                    </a:lnTo>
                    <a:lnTo>
                      <a:pt x="6504" y="4224"/>
                    </a:lnTo>
                    <a:lnTo>
                      <a:pt x="6501" y="4218"/>
                    </a:lnTo>
                    <a:lnTo>
                      <a:pt x="6498" y="4204"/>
                    </a:lnTo>
                    <a:lnTo>
                      <a:pt x="6493" y="4200"/>
                    </a:lnTo>
                    <a:lnTo>
                      <a:pt x="6489" y="4200"/>
                    </a:lnTo>
                    <a:lnTo>
                      <a:pt x="6483" y="4197"/>
                    </a:lnTo>
                    <a:lnTo>
                      <a:pt x="6478" y="4192"/>
                    </a:lnTo>
                    <a:lnTo>
                      <a:pt x="6479" y="4182"/>
                    </a:lnTo>
                    <a:lnTo>
                      <a:pt x="6483" y="4174"/>
                    </a:lnTo>
                    <a:lnTo>
                      <a:pt x="6484" y="4166"/>
                    </a:lnTo>
                    <a:lnTo>
                      <a:pt x="6483" y="4163"/>
                    </a:lnTo>
                    <a:lnTo>
                      <a:pt x="6483" y="4155"/>
                    </a:lnTo>
                    <a:lnTo>
                      <a:pt x="6482" y="4152"/>
                    </a:lnTo>
                    <a:lnTo>
                      <a:pt x="6483" y="4139"/>
                    </a:lnTo>
                    <a:lnTo>
                      <a:pt x="6481" y="4128"/>
                    </a:lnTo>
                    <a:lnTo>
                      <a:pt x="6477" y="4121"/>
                    </a:lnTo>
                    <a:lnTo>
                      <a:pt x="6478" y="4110"/>
                    </a:lnTo>
                    <a:lnTo>
                      <a:pt x="6482" y="4110"/>
                    </a:lnTo>
                    <a:lnTo>
                      <a:pt x="6487" y="4112"/>
                    </a:lnTo>
                    <a:lnTo>
                      <a:pt x="6490" y="4111"/>
                    </a:lnTo>
                    <a:lnTo>
                      <a:pt x="6492" y="4108"/>
                    </a:lnTo>
                    <a:lnTo>
                      <a:pt x="6503" y="4102"/>
                    </a:lnTo>
                    <a:lnTo>
                      <a:pt x="6509" y="4092"/>
                    </a:lnTo>
                    <a:lnTo>
                      <a:pt x="6508" y="4088"/>
                    </a:lnTo>
                    <a:lnTo>
                      <a:pt x="6507" y="4083"/>
                    </a:lnTo>
                    <a:lnTo>
                      <a:pt x="6505" y="4079"/>
                    </a:lnTo>
                    <a:lnTo>
                      <a:pt x="6502" y="4069"/>
                    </a:lnTo>
                    <a:lnTo>
                      <a:pt x="6502" y="4062"/>
                    </a:lnTo>
                    <a:lnTo>
                      <a:pt x="6500" y="4060"/>
                    </a:lnTo>
                    <a:lnTo>
                      <a:pt x="6500" y="4058"/>
                    </a:lnTo>
                    <a:lnTo>
                      <a:pt x="6501" y="4055"/>
                    </a:lnTo>
                    <a:lnTo>
                      <a:pt x="6504" y="4052"/>
                    </a:lnTo>
                    <a:lnTo>
                      <a:pt x="6504" y="4050"/>
                    </a:lnTo>
                    <a:lnTo>
                      <a:pt x="6504" y="4047"/>
                    </a:lnTo>
                    <a:lnTo>
                      <a:pt x="6503" y="4042"/>
                    </a:lnTo>
                    <a:lnTo>
                      <a:pt x="6502" y="4039"/>
                    </a:lnTo>
                    <a:lnTo>
                      <a:pt x="6500" y="4027"/>
                    </a:lnTo>
                    <a:lnTo>
                      <a:pt x="6501" y="4025"/>
                    </a:lnTo>
                    <a:lnTo>
                      <a:pt x="6504" y="4021"/>
                    </a:lnTo>
                    <a:lnTo>
                      <a:pt x="6504" y="4019"/>
                    </a:lnTo>
                    <a:lnTo>
                      <a:pt x="6503" y="4016"/>
                    </a:lnTo>
                    <a:lnTo>
                      <a:pt x="6504" y="4012"/>
                    </a:lnTo>
                    <a:lnTo>
                      <a:pt x="6504" y="4010"/>
                    </a:lnTo>
                    <a:lnTo>
                      <a:pt x="6501" y="4007"/>
                    </a:lnTo>
                    <a:lnTo>
                      <a:pt x="6501" y="4005"/>
                    </a:lnTo>
                    <a:lnTo>
                      <a:pt x="6501" y="4000"/>
                    </a:lnTo>
                    <a:lnTo>
                      <a:pt x="6499" y="3996"/>
                    </a:lnTo>
                    <a:lnTo>
                      <a:pt x="6499" y="3994"/>
                    </a:lnTo>
                    <a:lnTo>
                      <a:pt x="6500" y="3990"/>
                    </a:lnTo>
                    <a:lnTo>
                      <a:pt x="6503" y="3990"/>
                    </a:lnTo>
                    <a:lnTo>
                      <a:pt x="6514" y="3991"/>
                    </a:lnTo>
                    <a:lnTo>
                      <a:pt x="6519" y="3995"/>
                    </a:lnTo>
                    <a:lnTo>
                      <a:pt x="6530" y="3996"/>
                    </a:lnTo>
                    <a:lnTo>
                      <a:pt x="6536" y="3991"/>
                    </a:lnTo>
                    <a:lnTo>
                      <a:pt x="6541" y="3985"/>
                    </a:lnTo>
                    <a:lnTo>
                      <a:pt x="6546" y="3983"/>
                    </a:lnTo>
                    <a:lnTo>
                      <a:pt x="6552" y="3984"/>
                    </a:lnTo>
                    <a:lnTo>
                      <a:pt x="6560" y="3994"/>
                    </a:lnTo>
                    <a:lnTo>
                      <a:pt x="6564" y="4009"/>
                    </a:lnTo>
                    <a:lnTo>
                      <a:pt x="6564" y="4018"/>
                    </a:lnTo>
                    <a:lnTo>
                      <a:pt x="6566" y="4029"/>
                    </a:lnTo>
                    <a:lnTo>
                      <a:pt x="6565" y="4041"/>
                    </a:lnTo>
                    <a:lnTo>
                      <a:pt x="6566" y="4045"/>
                    </a:lnTo>
                    <a:lnTo>
                      <a:pt x="6566" y="4052"/>
                    </a:lnTo>
                    <a:lnTo>
                      <a:pt x="6567" y="4057"/>
                    </a:lnTo>
                    <a:lnTo>
                      <a:pt x="6566" y="4065"/>
                    </a:lnTo>
                    <a:lnTo>
                      <a:pt x="6567" y="4068"/>
                    </a:lnTo>
                    <a:lnTo>
                      <a:pt x="6572" y="4071"/>
                    </a:lnTo>
                    <a:lnTo>
                      <a:pt x="6575" y="4072"/>
                    </a:lnTo>
                    <a:lnTo>
                      <a:pt x="6582" y="4070"/>
                    </a:lnTo>
                    <a:lnTo>
                      <a:pt x="6591" y="4073"/>
                    </a:lnTo>
                    <a:lnTo>
                      <a:pt x="6594" y="4072"/>
                    </a:lnTo>
                    <a:lnTo>
                      <a:pt x="6598" y="4065"/>
                    </a:lnTo>
                    <a:lnTo>
                      <a:pt x="6602" y="4062"/>
                    </a:lnTo>
                    <a:lnTo>
                      <a:pt x="6604" y="4061"/>
                    </a:lnTo>
                    <a:lnTo>
                      <a:pt x="6608" y="4065"/>
                    </a:lnTo>
                    <a:lnTo>
                      <a:pt x="6613" y="4063"/>
                    </a:lnTo>
                    <a:lnTo>
                      <a:pt x="6616" y="4058"/>
                    </a:lnTo>
                    <a:lnTo>
                      <a:pt x="6617" y="4048"/>
                    </a:lnTo>
                    <a:lnTo>
                      <a:pt x="6614" y="4046"/>
                    </a:lnTo>
                    <a:lnTo>
                      <a:pt x="6605" y="4043"/>
                    </a:lnTo>
                    <a:lnTo>
                      <a:pt x="6598" y="4034"/>
                    </a:lnTo>
                    <a:lnTo>
                      <a:pt x="6602" y="4004"/>
                    </a:lnTo>
                    <a:lnTo>
                      <a:pt x="6607" y="3999"/>
                    </a:lnTo>
                    <a:lnTo>
                      <a:pt x="6611" y="3997"/>
                    </a:lnTo>
                    <a:lnTo>
                      <a:pt x="6615" y="3993"/>
                    </a:lnTo>
                    <a:lnTo>
                      <a:pt x="6638" y="3980"/>
                    </a:lnTo>
                    <a:lnTo>
                      <a:pt x="6642" y="3976"/>
                    </a:lnTo>
                    <a:lnTo>
                      <a:pt x="6640" y="3966"/>
                    </a:lnTo>
                    <a:lnTo>
                      <a:pt x="6636" y="3952"/>
                    </a:lnTo>
                    <a:lnTo>
                      <a:pt x="6626" y="3936"/>
                    </a:lnTo>
                    <a:lnTo>
                      <a:pt x="6627" y="3916"/>
                    </a:lnTo>
                    <a:lnTo>
                      <a:pt x="6631" y="3911"/>
                    </a:lnTo>
                    <a:lnTo>
                      <a:pt x="6634" y="3907"/>
                    </a:lnTo>
                    <a:lnTo>
                      <a:pt x="6638" y="3907"/>
                    </a:lnTo>
                    <a:lnTo>
                      <a:pt x="6646" y="3914"/>
                    </a:lnTo>
                    <a:lnTo>
                      <a:pt x="6654" y="3907"/>
                    </a:lnTo>
                    <a:lnTo>
                      <a:pt x="6660" y="3908"/>
                    </a:lnTo>
                    <a:lnTo>
                      <a:pt x="6670" y="3904"/>
                    </a:lnTo>
                    <a:lnTo>
                      <a:pt x="6674" y="3902"/>
                    </a:lnTo>
                    <a:lnTo>
                      <a:pt x="6677" y="3897"/>
                    </a:lnTo>
                    <a:lnTo>
                      <a:pt x="6680" y="3897"/>
                    </a:lnTo>
                    <a:lnTo>
                      <a:pt x="6680" y="3894"/>
                    </a:lnTo>
                    <a:lnTo>
                      <a:pt x="6678" y="3891"/>
                    </a:lnTo>
                    <a:lnTo>
                      <a:pt x="6675" y="3884"/>
                    </a:lnTo>
                    <a:lnTo>
                      <a:pt x="6674" y="3882"/>
                    </a:lnTo>
                    <a:lnTo>
                      <a:pt x="6675" y="3877"/>
                    </a:lnTo>
                    <a:lnTo>
                      <a:pt x="6673" y="3875"/>
                    </a:lnTo>
                    <a:lnTo>
                      <a:pt x="6668" y="3873"/>
                    </a:lnTo>
                    <a:lnTo>
                      <a:pt x="6667" y="3870"/>
                    </a:lnTo>
                    <a:lnTo>
                      <a:pt x="6667" y="3867"/>
                    </a:lnTo>
                    <a:lnTo>
                      <a:pt x="6671" y="3859"/>
                    </a:lnTo>
                    <a:lnTo>
                      <a:pt x="6671" y="3858"/>
                    </a:lnTo>
                    <a:lnTo>
                      <a:pt x="6668" y="3855"/>
                    </a:lnTo>
                    <a:lnTo>
                      <a:pt x="6668" y="3839"/>
                    </a:lnTo>
                    <a:lnTo>
                      <a:pt x="6668" y="3838"/>
                    </a:lnTo>
                    <a:lnTo>
                      <a:pt x="6669" y="3831"/>
                    </a:lnTo>
                    <a:lnTo>
                      <a:pt x="6668" y="3821"/>
                    </a:lnTo>
                    <a:lnTo>
                      <a:pt x="6668" y="3819"/>
                    </a:lnTo>
                    <a:lnTo>
                      <a:pt x="6670" y="3818"/>
                    </a:lnTo>
                    <a:lnTo>
                      <a:pt x="6670" y="3815"/>
                    </a:lnTo>
                    <a:lnTo>
                      <a:pt x="6670" y="3812"/>
                    </a:lnTo>
                    <a:lnTo>
                      <a:pt x="6669" y="3801"/>
                    </a:lnTo>
                    <a:lnTo>
                      <a:pt x="6671" y="3797"/>
                    </a:lnTo>
                    <a:lnTo>
                      <a:pt x="6670" y="3793"/>
                    </a:lnTo>
                    <a:lnTo>
                      <a:pt x="6669" y="3790"/>
                    </a:lnTo>
                    <a:lnTo>
                      <a:pt x="6668" y="3788"/>
                    </a:lnTo>
                    <a:lnTo>
                      <a:pt x="6669" y="3787"/>
                    </a:lnTo>
                    <a:lnTo>
                      <a:pt x="6669" y="3783"/>
                    </a:lnTo>
                    <a:lnTo>
                      <a:pt x="6668" y="3778"/>
                    </a:lnTo>
                    <a:lnTo>
                      <a:pt x="6668" y="3773"/>
                    </a:lnTo>
                    <a:lnTo>
                      <a:pt x="6671" y="3765"/>
                    </a:lnTo>
                    <a:lnTo>
                      <a:pt x="6670" y="3755"/>
                    </a:lnTo>
                    <a:lnTo>
                      <a:pt x="6667" y="3745"/>
                    </a:lnTo>
                    <a:lnTo>
                      <a:pt x="6663" y="3737"/>
                    </a:lnTo>
                    <a:lnTo>
                      <a:pt x="6663" y="3735"/>
                    </a:lnTo>
                    <a:lnTo>
                      <a:pt x="6660" y="3726"/>
                    </a:lnTo>
                    <a:lnTo>
                      <a:pt x="6660" y="3724"/>
                    </a:lnTo>
                    <a:lnTo>
                      <a:pt x="6657" y="3720"/>
                    </a:lnTo>
                    <a:lnTo>
                      <a:pt x="6656" y="3716"/>
                    </a:lnTo>
                    <a:lnTo>
                      <a:pt x="6655" y="3714"/>
                    </a:lnTo>
                    <a:lnTo>
                      <a:pt x="6654" y="3713"/>
                    </a:lnTo>
                    <a:lnTo>
                      <a:pt x="6654" y="3710"/>
                    </a:lnTo>
                    <a:lnTo>
                      <a:pt x="6656" y="3703"/>
                    </a:lnTo>
                    <a:lnTo>
                      <a:pt x="6657" y="3697"/>
                    </a:lnTo>
                    <a:lnTo>
                      <a:pt x="6663" y="3675"/>
                    </a:lnTo>
                    <a:lnTo>
                      <a:pt x="6663" y="3673"/>
                    </a:lnTo>
                    <a:lnTo>
                      <a:pt x="6665" y="3672"/>
                    </a:lnTo>
                    <a:lnTo>
                      <a:pt x="6668" y="3667"/>
                    </a:lnTo>
                    <a:lnTo>
                      <a:pt x="6669" y="3664"/>
                    </a:lnTo>
                    <a:lnTo>
                      <a:pt x="6670" y="3659"/>
                    </a:lnTo>
                    <a:lnTo>
                      <a:pt x="6671" y="3651"/>
                    </a:lnTo>
                    <a:lnTo>
                      <a:pt x="6673" y="3645"/>
                    </a:lnTo>
                    <a:lnTo>
                      <a:pt x="6675" y="3639"/>
                    </a:lnTo>
                    <a:lnTo>
                      <a:pt x="6675" y="3637"/>
                    </a:lnTo>
                    <a:lnTo>
                      <a:pt x="6681" y="3626"/>
                    </a:lnTo>
                    <a:lnTo>
                      <a:pt x="6681" y="3625"/>
                    </a:lnTo>
                    <a:lnTo>
                      <a:pt x="6692" y="3601"/>
                    </a:lnTo>
                    <a:lnTo>
                      <a:pt x="6692" y="3600"/>
                    </a:lnTo>
                    <a:lnTo>
                      <a:pt x="6690" y="3594"/>
                    </a:lnTo>
                    <a:lnTo>
                      <a:pt x="6691" y="3587"/>
                    </a:lnTo>
                    <a:lnTo>
                      <a:pt x="6689" y="3575"/>
                    </a:lnTo>
                    <a:lnTo>
                      <a:pt x="6689" y="3567"/>
                    </a:lnTo>
                    <a:lnTo>
                      <a:pt x="6688" y="3565"/>
                    </a:lnTo>
                    <a:lnTo>
                      <a:pt x="6686" y="3560"/>
                    </a:lnTo>
                    <a:lnTo>
                      <a:pt x="6685" y="3558"/>
                    </a:lnTo>
                    <a:lnTo>
                      <a:pt x="6688" y="3550"/>
                    </a:lnTo>
                    <a:lnTo>
                      <a:pt x="6687" y="3546"/>
                    </a:lnTo>
                    <a:lnTo>
                      <a:pt x="6688" y="3542"/>
                    </a:lnTo>
                    <a:lnTo>
                      <a:pt x="6689" y="3539"/>
                    </a:lnTo>
                    <a:lnTo>
                      <a:pt x="6689" y="3536"/>
                    </a:lnTo>
                    <a:lnTo>
                      <a:pt x="6688" y="3531"/>
                    </a:lnTo>
                    <a:lnTo>
                      <a:pt x="6683" y="3522"/>
                    </a:lnTo>
                    <a:lnTo>
                      <a:pt x="6681" y="3518"/>
                    </a:lnTo>
                    <a:lnTo>
                      <a:pt x="6681" y="3510"/>
                    </a:lnTo>
                    <a:lnTo>
                      <a:pt x="6680" y="3507"/>
                    </a:lnTo>
                    <a:lnTo>
                      <a:pt x="6679" y="3504"/>
                    </a:lnTo>
                    <a:lnTo>
                      <a:pt x="6676" y="3504"/>
                    </a:lnTo>
                    <a:lnTo>
                      <a:pt x="6675" y="3501"/>
                    </a:lnTo>
                    <a:lnTo>
                      <a:pt x="6676" y="3494"/>
                    </a:lnTo>
                    <a:lnTo>
                      <a:pt x="6675" y="3488"/>
                    </a:lnTo>
                    <a:lnTo>
                      <a:pt x="6675" y="3486"/>
                    </a:lnTo>
                    <a:lnTo>
                      <a:pt x="6678" y="3481"/>
                    </a:lnTo>
                    <a:lnTo>
                      <a:pt x="6678" y="3478"/>
                    </a:lnTo>
                    <a:lnTo>
                      <a:pt x="6677" y="3476"/>
                    </a:lnTo>
                    <a:lnTo>
                      <a:pt x="6673" y="3467"/>
                    </a:lnTo>
                    <a:lnTo>
                      <a:pt x="6673" y="3465"/>
                    </a:lnTo>
                    <a:lnTo>
                      <a:pt x="6673" y="3461"/>
                    </a:lnTo>
                    <a:lnTo>
                      <a:pt x="6676" y="3455"/>
                    </a:lnTo>
                    <a:lnTo>
                      <a:pt x="6678" y="3451"/>
                    </a:lnTo>
                    <a:lnTo>
                      <a:pt x="6678" y="3449"/>
                    </a:lnTo>
                    <a:lnTo>
                      <a:pt x="6679" y="3431"/>
                    </a:lnTo>
                    <a:lnTo>
                      <a:pt x="6679" y="3428"/>
                    </a:lnTo>
                    <a:lnTo>
                      <a:pt x="6677" y="3424"/>
                    </a:lnTo>
                    <a:lnTo>
                      <a:pt x="6677" y="3419"/>
                    </a:lnTo>
                    <a:lnTo>
                      <a:pt x="6678" y="3416"/>
                    </a:lnTo>
                    <a:lnTo>
                      <a:pt x="6678" y="3409"/>
                    </a:lnTo>
                    <a:lnTo>
                      <a:pt x="6679" y="3401"/>
                    </a:lnTo>
                    <a:lnTo>
                      <a:pt x="6678" y="3387"/>
                    </a:lnTo>
                    <a:lnTo>
                      <a:pt x="6680" y="3380"/>
                    </a:lnTo>
                    <a:lnTo>
                      <a:pt x="6677" y="3370"/>
                    </a:lnTo>
                    <a:lnTo>
                      <a:pt x="6674" y="3365"/>
                    </a:lnTo>
                    <a:lnTo>
                      <a:pt x="6674" y="3362"/>
                    </a:lnTo>
                    <a:lnTo>
                      <a:pt x="6674" y="3357"/>
                    </a:lnTo>
                    <a:lnTo>
                      <a:pt x="6671" y="3343"/>
                    </a:lnTo>
                    <a:lnTo>
                      <a:pt x="6671" y="3339"/>
                    </a:lnTo>
                    <a:lnTo>
                      <a:pt x="6673" y="3336"/>
                    </a:lnTo>
                    <a:lnTo>
                      <a:pt x="6673" y="3334"/>
                    </a:lnTo>
                    <a:lnTo>
                      <a:pt x="6670" y="3327"/>
                    </a:lnTo>
                    <a:lnTo>
                      <a:pt x="6671" y="3325"/>
                    </a:lnTo>
                    <a:lnTo>
                      <a:pt x="6671" y="3324"/>
                    </a:lnTo>
                    <a:lnTo>
                      <a:pt x="6675" y="3320"/>
                    </a:lnTo>
                    <a:lnTo>
                      <a:pt x="6676" y="3315"/>
                    </a:lnTo>
                    <a:lnTo>
                      <a:pt x="6675" y="3313"/>
                    </a:lnTo>
                    <a:lnTo>
                      <a:pt x="6671" y="3306"/>
                    </a:lnTo>
                    <a:lnTo>
                      <a:pt x="6671" y="3305"/>
                    </a:lnTo>
                    <a:lnTo>
                      <a:pt x="6673" y="3300"/>
                    </a:lnTo>
                    <a:lnTo>
                      <a:pt x="6673" y="3296"/>
                    </a:lnTo>
                    <a:lnTo>
                      <a:pt x="6670" y="3287"/>
                    </a:lnTo>
                    <a:lnTo>
                      <a:pt x="6670" y="3286"/>
                    </a:lnTo>
                    <a:lnTo>
                      <a:pt x="6670" y="3280"/>
                    </a:lnTo>
                    <a:lnTo>
                      <a:pt x="6669" y="3271"/>
                    </a:lnTo>
                    <a:lnTo>
                      <a:pt x="6671" y="3269"/>
                    </a:lnTo>
                    <a:lnTo>
                      <a:pt x="6678" y="3266"/>
                    </a:lnTo>
                    <a:lnTo>
                      <a:pt x="6679" y="3266"/>
                    </a:lnTo>
                    <a:lnTo>
                      <a:pt x="6681" y="3262"/>
                    </a:lnTo>
                    <a:lnTo>
                      <a:pt x="6683" y="3262"/>
                    </a:lnTo>
                    <a:lnTo>
                      <a:pt x="6687" y="3260"/>
                    </a:lnTo>
                    <a:lnTo>
                      <a:pt x="6689" y="3259"/>
                    </a:lnTo>
                    <a:lnTo>
                      <a:pt x="6689" y="3254"/>
                    </a:lnTo>
                    <a:lnTo>
                      <a:pt x="6690" y="3246"/>
                    </a:lnTo>
                    <a:lnTo>
                      <a:pt x="6689" y="3243"/>
                    </a:lnTo>
                    <a:lnTo>
                      <a:pt x="6687" y="3241"/>
                    </a:lnTo>
                    <a:lnTo>
                      <a:pt x="6680" y="3238"/>
                    </a:lnTo>
                    <a:lnTo>
                      <a:pt x="6674" y="3234"/>
                    </a:lnTo>
                    <a:lnTo>
                      <a:pt x="6668" y="3230"/>
                    </a:lnTo>
                    <a:lnTo>
                      <a:pt x="6666" y="3228"/>
                    </a:lnTo>
                    <a:lnTo>
                      <a:pt x="6665" y="3224"/>
                    </a:lnTo>
                    <a:lnTo>
                      <a:pt x="6664" y="3220"/>
                    </a:lnTo>
                    <a:lnTo>
                      <a:pt x="6664" y="3215"/>
                    </a:lnTo>
                    <a:lnTo>
                      <a:pt x="6663" y="3214"/>
                    </a:lnTo>
                    <a:lnTo>
                      <a:pt x="6658" y="3212"/>
                    </a:lnTo>
                    <a:lnTo>
                      <a:pt x="6656" y="3207"/>
                    </a:lnTo>
                    <a:lnTo>
                      <a:pt x="6653" y="3203"/>
                    </a:lnTo>
                    <a:lnTo>
                      <a:pt x="6652" y="3200"/>
                    </a:lnTo>
                    <a:lnTo>
                      <a:pt x="6648" y="3198"/>
                    </a:lnTo>
                    <a:lnTo>
                      <a:pt x="6646" y="3193"/>
                    </a:lnTo>
                    <a:lnTo>
                      <a:pt x="6637" y="3187"/>
                    </a:lnTo>
                    <a:lnTo>
                      <a:pt x="6635" y="3181"/>
                    </a:lnTo>
                    <a:lnTo>
                      <a:pt x="6634" y="3178"/>
                    </a:lnTo>
                    <a:lnTo>
                      <a:pt x="6634" y="3175"/>
                    </a:lnTo>
                    <a:lnTo>
                      <a:pt x="6635" y="3172"/>
                    </a:lnTo>
                    <a:lnTo>
                      <a:pt x="6643" y="3160"/>
                    </a:lnTo>
                    <a:lnTo>
                      <a:pt x="6646" y="3149"/>
                    </a:lnTo>
                    <a:lnTo>
                      <a:pt x="6649" y="3146"/>
                    </a:lnTo>
                    <a:lnTo>
                      <a:pt x="6650" y="3145"/>
                    </a:lnTo>
                    <a:lnTo>
                      <a:pt x="6649" y="3139"/>
                    </a:lnTo>
                    <a:lnTo>
                      <a:pt x="6649" y="3138"/>
                    </a:lnTo>
                    <a:lnTo>
                      <a:pt x="6643" y="3127"/>
                    </a:lnTo>
                    <a:lnTo>
                      <a:pt x="6640" y="3122"/>
                    </a:lnTo>
                    <a:lnTo>
                      <a:pt x="6637" y="3122"/>
                    </a:lnTo>
                    <a:lnTo>
                      <a:pt x="6636" y="3122"/>
                    </a:lnTo>
                    <a:lnTo>
                      <a:pt x="6633" y="3119"/>
                    </a:lnTo>
                    <a:lnTo>
                      <a:pt x="6631" y="3117"/>
                    </a:lnTo>
                    <a:lnTo>
                      <a:pt x="6629" y="3114"/>
                    </a:lnTo>
                    <a:lnTo>
                      <a:pt x="6628" y="3107"/>
                    </a:lnTo>
                    <a:lnTo>
                      <a:pt x="6624" y="3103"/>
                    </a:lnTo>
                    <a:lnTo>
                      <a:pt x="6623" y="3099"/>
                    </a:lnTo>
                    <a:lnTo>
                      <a:pt x="6622" y="3092"/>
                    </a:lnTo>
                    <a:lnTo>
                      <a:pt x="6621" y="3092"/>
                    </a:lnTo>
                    <a:lnTo>
                      <a:pt x="6617" y="3087"/>
                    </a:lnTo>
                    <a:lnTo>
                      <a:pt x="6613" y="3078"/>
                    </a:lnTo>
                    <a:lnTo>
                      <a:pt x="6611" y="3075"/>
                    </a:lnTo>
                    <a:lnTo>
                      <a:pt x="6607" y="3073"/>
                    </a:lnTo>
                    <a:lnTo>
                      <a:pt x="6601" y="3065"/>
                    </a:lnTo>
                    <a:lnTo>
                      <a:pt x="6592" y="3063"/>
                    </a:lnTo>
                    <a:lnTo>
                      <a:pt x="6590" y="3061"/>
                    </a:lnTo>
                    <a:lnTo>
                      <a:pt x="6588" y="3058"/>
                    </a:lnTo>
                    <a:lnTo>
                      <a:pt x="6591" y="3057"/>
                    </a:lnTo>
                    <a:lnTo>
                      <a:pt x="6593" y="3057"/>
                    </a:lnTo>
                    <a:lnTo>
                      <a:pt x="6595" y="3055"/>
                    </a:lnTo>
                    <a:lnTo>
                      <a:pt x="6596" y="3054"/>
                    </a:lnTo>
                    <a:lnTo>
                      <a:pt x="6596" y="3049"/>
                    </a:lnTo>
                    <a:lnTo>
                      <a:pt x="6593" y="3044"/>
                    </a:lnTo>
                    <a:lnTo>
                      <a:pt x="6592" y="3041"/>
                    </a:lnTo>
                    <a:lnTo>
                      <a:pt x="6592" y="3039"/>
                    </a:lnTo>
                    <a:lnTo>
                      <a:pt x="6597" y="3017"/>
                    </a:lnTo>
                    <a:lnTo>
                      <a:pt x="6600" y="3010"/>
                    </a:lnTo>
                    <a:lnTo>
                      <a:pt x="6604" y="3004"/>
                    </a:lnTo>
                    <a:lnTo>
                      <a:pt x="6608" y="3000"/>
                    </a:lnTo>
                    <a:lnTo>
                      <a:pt x="6612" y="3000"/>
                    </a:lnTo>
                    <a:lnTo>
                      <a:pt x="6615" y="3000"/>
                    </a:lnTo>
                    <a:lnTo>
                      <a:pt x="6618" y="3001"/>
                    </a:lnTo>
                    <a:lnTo>
                      <a:pt x="6621" y="3002"/>
                    </a:lnTo>
                    <a:lnTo>
                      <a:pt x="6624" y="3004"/>
                    </a:lnTo>
                    <a:lnTo>
                      <a:pt x="6628" y="3008"/>
                    </a:lnTo>
                    <a:lnTo>
                      <a:pt x="6633" y="3015"/>
                    </a:lnTo>
                    <a:lnTo>
                      <a:pt x="6639" y="3030"/>
                    </a:lnTo>
                    <a:lnTo>
                      <a:pt x="6647" y="3042"/>
                    </a:lnTo>
                    <a:lnTo>
                      <a:pt x="6648" y="3043"/>
                    </a:lnTo>
                    <a:lnTo>
                      <a:pt x="6650" y="3043"/>
                    </a:lnTo>
                    <a:lnTo>
                      <a:pt x="6650" y="3042"/>
                    </a:lnTo>
                    <a:lnTo>
                      <a:pt x="6652" y="3038"/>
                    </a:lnTo>
                    <a:lnTo>
                      <a:pt x="6654" y="3035"/>
                    </a:lnTo>
                    <a:lnTo>
                      <a:pt x="6659" y="3031"/>
                    </a:lnTo>
                    <a:lnTo>
                      <a:pt x="6666" y="3014"/>
                    </a:lnTo>
                    <a:lnTo>
                      <a:pt x="6676" y="3007"/>
                    </a:lnTo>
                    <a:lnTo>
                      <a:pt x="6679" y="3006"/>
                    </a:lnTo>
                    <a:lnTo>
                      <a:pt x="6680" y="3006"/>
                    </a:lnTo>
                    <a:lnTo>
                      <a:pt x="6684" y="3001"/>
                    </a:lnTo>
                    <a:lnTo>
                      <a:pt x="6692" y="2992"/>
                    </a:lnTo>
                    <a:lnTo>
                      <a:pt x="6690" y="2992"/>
                    </a:lnTo>
                    <a:lnTo>
                      <a:pt x="6687" y="2984"/>
                    </a:lnTo>
                    <a:lnTo>
                      <a:pt x="6684" y="2981"/>
                    </a:lnTo>
                    <a:lnTo>
                      <a:pt x="6680" y="2977"/>
                    </a:lnTo>
                    <a:lnTo>
                      <a:pt x="6679" y="2975"/>
                    </a:lnTo>
                    <a:lnTo>
                      <a:pt x="6679" y="2969"/>
                    </a:lnTo>
                    <a:lnTo>
                      <a:pt x="6678" y="2968"/>
                    </a:lnTo>
                    <a:lnTo>
                      <a:pt x="6671" y="2962"/>
                    </a:lnTo>
                    <a:lnTo>
                      <a:pt x="6665" y="2954"/>
                    </a:lnTo>
                    <a:lnTo>
                      <a:pt x="6661" y="2951"/>
                    </a:lnTo>
                    <a:lnTo>
                      <a:pt x="6654" y="2944"/>
                    </a:lnTo>
                    <a:lnTo>
                      <a:pt x="6645" y="2935"/>
                    </a:lnTo>
                    <a:lnTo>
                      <a:pt x="6642" y="2933"/>
                    </a:lnTo>
                    <a:lnTo>
                      <a:pt x="6640" y="2933"/>
                    </a:lnTo>
                    <a:lnTo>
                      <a:pt x="6640" y="2932"/>
                    </a:lnTo>
                    <a:lnTo>
                      <a:pt x="6636" y="2923"/>
                    </a:lnTo>
                    <a:lnTo>
                      <a:pt x="6635" y="2920"/>
                    </a:lnTo>
                    <a:lnTo>
                      <a:pt x="6633" y="2917"/>
                    </a:lnTo>
                    <a:lnTo>
                      <a:pt x="6632" y="2913"/>
                    </a:lnTo>
                    <a:lnTo>
                      <a:pt x="6629" y="2911"/>
                    </a:lnTo>
                    <a:lnTo>
                      <a:pt x="6626" y="2908"/>
                    </a:lnTo>
                    <a:lnTo>
                      <a:pt x="6623" y="2906"/>
                    </a:lnTo>
                    <a:lnTo>
                      <a:pt x="6622" y="2903"/>
                    </a:lnTo>
                    <a:lnTo>
                      <a:pt x="6622" y="2900"/>
                    </a:lnTo>
                    <a:lnTo>
                      <a:pt x="6618" y="2898"/>
                    </a:lnTo>
                    <a:lnTo>
                      <a:pt x="6617" y="2894"/>
                    </a:lnTo>
                    <a:lnTo>
                      <a:pt x="6613" y="2893"/>
                    </a:lnTo>
                    <a:lnTo>
                      <a:pt x="6613" y="2892"/>
                    </a:lnTo>
                    <a:lnTo>
                      <a:pt x="6612" y="2888"/>
                    </a:lnTo>
                    <a:lnTo>
                      <a:pt x="6606" y="2879"/>
                    </a:lnTo>
                    <a:lnTo>
                      <a:pt x="6606" y="2877"/>
                    </a:lnTo>
                    <a:lnTo>
                      <a:pt x="6605" y="2875"/>
                    </a:lnTo>
                    <a:lnTo>
                      <a:pt x="6604" y="2872"/>
                    </a:lnTo>
                    <a:lnTo>
                      <a:pt x="6596" y="2866"/>
                    </a:lnTo>
                    <a:lnTo>
                      <a:pt x="6595" y="2863"/>
                    </a:lnTo>
                    <a:lnTo>
                      <a:pt x="6596" y="2860"/>
                    </a:lnTo>
                    <a:lnTo>
                      <a:pt x="6597" y="2855"/>
                    </a:lnTo>
                    <a:lnTo>
                      <a:pt x="6596" y="2855"/>
                    </a:lnTo>
                    <a:lnTo>
                      <a:pt x="6595" y="2852"/>
                    </a:lnTo>
                    <a:lnTo>
                      <a:pt x="6594" y="2851"/>
                    </a:lnTo>
                    <a:lnTo>
                      <a:pt x="6595" y="2850"/>
                    </a:lnTo>
                    <a:lnTo>
                      <a:pt x="6597" y="2849"/>
                    </a:lnTo>
                    <a:lnTo>
                      <a:pt x="6598" y="2848"/>
                    </a:lnTo>
                    <a:lnTo>
                      <a:pt x="6596" y="2844"/>
                    </a:lnTo>
                    <a:lnTo>
                      <a:pt x="6595" y="2842"/>
                    </a:lnTo>
                    <a:lnTo>
                      <a:pt x="6595" y="2837"/>
                    </a:lnTo>
                    <a:lnTo>
                      <a:pt x="6593" y="2836"/>
                    </a:lnTo>
                    <a:lnTo>
                      <a:pt x="6592" y="2836"/>
                    </a:lnTo>
                    <a:lnTo>
                      <a:pt x="6588" y="2836"/>
                    </a:lnTo>
                    <a:lnTo>
                      <a:pt x="6588" y="2835"/>
                    </a:lnTo>
                    <a:lnTo>
                      <a:pt x="6585" y="2834"/>
                    </a:lnTo>
                    <a:lnTo>
                      <a:pt x="6585" y="2832"/>
                    </a:lnTo>
                    <a:lnTo>
                      <a:pt x="6586" y="2830"/>
                    </a:lnTo>
                    <a:lnTo>
                      <a:pt x="6586" y="2828"/>
                    </a:lnTo>
                    <a:lnTo>
                      <a:pt x="6580" y="2813"/>
                    </a:lnTo>
                    <a:lnTo>
                      <a:pt x="6576" y="2809"/>
                    </a:lnTo>
                    <a:lnTo>
                      <a:pt x="6575" y="2807"/>
                    </a:lnTo>
                    <a:lnTo>
                      <a:pt x="6570" y="2805"/>
                    </a:lnTo>
                    <a:lnTo>
                      <a:pt x="6569" y="2800"/>
                    </a:lnTo>
                    <a:lnTo>
                      <a:pt x="6570" y="2799"/>
                    </a:lnTo>
                    <a:lnTo>
                      <a:pt x="6569" y="2797"/>
                    </a:lnTo>
                    <a:lnTo>
                      <a:pt x="6566" y="2794"/>
                    </a:lnTo>
                    <a:lnTo>
                      <a:pt x="6565" y="2786"/>
                    </a:lnTo>
                    <a:lnTo>
                      <a:pt x="6564" y="2785"/>
                    </a:lnTo>
                    <a:lnTo>
                      <a:pt x="6560" y="2785"/>
                    </a:lnTo>
                    <a:lnTo>
                      <a:pt x="6559" y="2784"/>
                    </a:lnTo>
                    <a:lnTo>
                      <a:pt x="6557" y="2783"/>
                    </a:lnTo>
                    <a:lnTo>
                      <a:pt x="6560" y="2777"/>
                    </a:lnTo>
                    <a:lnTo>
                      <a:pt x="6563" y="2775"/>
                    </a:lnTo>
                    <a:lnTo>
                      <a:pt x="6564" y="2775"/>
                    </a:lnTo>
                    <a:lnTo>
                      <a:pt x="6562" y="2773"/>
                    </a:lnTo>
                    <a:lnTo>
                      <a:pt x="6561" y="2770"/>
                    </a:lnTo>
                    <a:lnTo>
                      <a:pt x="6559" y="2761"/>
                    </a:lnTo>
                    <a:lnTo>
                      <a:pt x="6556" y="2756"/>
                    </a:lnTo>
                    <a:lnTo>
                      <a:pt x="6556" y="2754"/>
                    </a:lnTo>
                    <a:lnTo>
                      <a:pt x="6559" y="2749"/>
                    </a:lnTo>
                    <a:lnTo>
                      <a:pt x="6560" y="2748"/>
                    </a:lnTo>
                    <a:lnTo>
                      <a:pt x="6562" y="2746"/>
                    </a:lnTo>
                    <a:lnTo>
                      <a:pt x="6567" y="2743"/>
                    </a:lnTo>
                    <a:lnTo>
                      <a:pt x="6569" y="2743"/>
                    </a:lnTo>
                    <a:lnTo>
                      <a:pt x="6569" y="2741"/>
                    </a:lnTo>
                    <a:lnTo>
                      <a:pt x="6567" y="2738"/>
                    </a:lnTo>
                    <a:lnTo>
                      <a:pt x="6566" y="2736"/>
                    </a:lnTo>
                    <a:lnTo>
                      <a:pt x="6570" y="2733"/>
                    </a:lnTo>
                    <a:lnTo>
                      <a:pt x="6570" y="2730"/>
                    </a:lnTo>
                    <a:lnTo>
                      <a:pt x="6572" y="2724"/>
                    </a:lnTo>
                    <a:lnTo>
                      <a:pt x="6572" y="2715"/>
                    </a:lnTo>
                    <a:lnTo>
                      <a:pt x="6572" y="2713"/>
                    </a:lnTo>
                    <a:lnTo>
                      <a:pt x="6574" y="2710"/>
                    </a:lnTo>
                    <a:lnTo>
                      <a:pt x="6574" y="2708"/>
                    </a:lnTo>
                    <a:lnTo>
                      <a:pt x="6574" y="2706"/>
                    </a:lnTo>
                    <a:lnTo>
                      <a:pt x="6571" y="2704"/>
                    </a:lnTo>
                    <a:lnTo>
                      <a:pt x="6565" y="2700"/>
                    </a:lnTo>
                    <a:lnTo>
                      <a:pt x="6564" y="2697"/>
                    </a:lnTo>
                    <a:lnTo>
                      <a:pt x="6563" y="2697"/>
                    </a:lnTo>
                    <a:lnTo>
                      <a:pt x="6563" y="2696"/>
                    </a:lnTo>
                    <a:lnTo>
                      <a:pt x="6565" y="2694"/>
                    </a:lnTo>
                    <a:lnTo>
                      <a:pt x="6565" y="2692"/>
                    </a:lnTo>
                    <a:lnTo>
                      <a:pt x="6561" y="2687"/>
                    </a:lnTo>
                    <a:lnTo>
                      <a:pt x="6560" y="2685"/>
                    </a:lnTo>
                    <a:lnTo>
                      <a:pt x="6556" y="2683"/>
                    </a:lnTo>
                    <a:lnTo>
                      <a:pt x="6556" y="2681"/>
                    </a:lnTo>
                    <a:lnTo>
                      <a:pt x="6557" y="2675"/>
                    </a:lnTo>
                    <a:lnTo>
                      <a:pt x="6555" y="2670"/>
                    </a:lnTo>
                    <a:lnTo>
                      <a:pt x="6554" y="2669"/>
                    </a:lnTo>
                    <a:lnTo>
                      <a:pt x="6553" y="2666"/>
                    </a:lnTo>
                    <a:lnTo>
                      <a:pt x="6551" y="2664"/>
                    </a:lnTo>
                    <a:lnTo>
                      <a:pt x="6545" y="2659"/>
                    </a:lnTo>
                    <a:lnTo>
                      <a:pt x="6544" y="2656"/>
                    </a:lnTo>
                    <a:lnTo>
                      <a:pt x="6543" y="2654"/>
                    </a:lnTo>
                    <a:lnTo>
                      <a:pt x="6540" y="2652"/>
                    </a:lnTo>
                    <a:lnTo>
                      <a:pt x="6540" y="2649"/>
                    </a:lnTo>
                    <a:lnTo>
                      <a:pt x="6539" y="2648"/>
                    </a:lnTo>
                    <a:lnTo>
                      <a:pt x="6535" y="2645"/>
                    </a:lnTo>
                    <a:lnTo>
                      <a:pt x="6535" y="2643"/>
                    </a:lnTo>
                    <a:lnTo>
                      <a:pt x="6531" y="2641"/>
                    </a:lnTo>
                    <a:lnTo>
                      <a:pt x="6530" y="2640"/>
                    </a:lnTo>
                    <a:lnTo>
                      <a:pt x="6530" y="2637"/>
                    </a:lnTo>
                    <a:lnTo>
                      <a:pt x="6530" y="2635"/>
                    </a:lnTo>
                    <a:lnTo>
                      <a:pt x="6528" y="2634"/>
                    </a:lnTo>
                    <a:lnTo>
                      <a:pt x="6528" y="2631"/>
                    </a:lnTo>
                    <a:lnTo>
                      <a:pt x="6525" y="2629"/>
                    </a:lnTo>
                    <a:lnTo>
                      <a:pt x="6526" y="2623"/>
                    </a:lnTo>
                    <a:lnTo>
                      <a:pt x="6523" y="2619"/>
                    </a:lnTo>
                    <a:lnTo>
                      <a:pt x="6522" y="2616"/>
                    </a:lnTo>
                    <a:lnTo>
                      <a:pt x="6521" y="2611"/>
                    </a:lnTo>
                    <a:lnTo>
                      <a:pt x="6521" y="2609"/>
                    </a:lnTo>
                    <a:lnTo>
                      <a:pt x="6520" y="2602"/>
                    </a:lnTo>
                    <a:lnTo>
                      <a:pt x="6515" y="2596"/>
                    </a:lnTo>
                    <a:lnTo>
                      <a:pt x="6514" y="2591"/>
                    </a:lnTo>
                    <a:lnTo>
                      <a:pt x="6513" y="2590"/>
                    </a:lnTo>
                    <a:lnTo>
                      <a:pt x="6508" y="2588"/>
                    </a:lnTo>
                    <a:lnTo>
                      <a:pt x="6507" y="2587"/>
                    </a:lnTo>
                    <a:lnTo>
                      <a:pt x="6507" y="2583"/>
                    </a:lnTo>
                    <a:lnTo>
                      <a:pt x="6507" y="2582"/>
                    </a:lnTo>
                    <a:lnTo>
                      <a:pt x="6508" y="2578"/>
                    </a:lnTo>
                    <a:lnTo>
                      <a:pt x="6508" y="2576"/>
                    </a:lnTo>
                    <a:lnTo>
                      <a:pt x="6510" y="2575"/>
                    </a:lnTo>
                    <a:lnTo>
                      <a:pt x="6511" y="2573"/>
                    </a:lnTo>
                    <a:lnTo>
                      <a:pt x="6508" y="2562"/>
                    </a:lnTo>
                    <a:lnTo>
                      <a:pt x="6507" y="2549"/>
                    </a:lnTo>
                    <a:lnTo>
                      <a:pt x="6509" y="2545"/>
                    </a:lnTo>
                    <a:lnTo>
                      <a:pt x="6510" y="2540"/>
                    </a:lnTo>
                    <a:lnTo>
                      <a:pt x="6510" y="2539"/>
                    </a:lnTo>
                    <a:lnTo>
                      <a:pt x="6507" y="2537"/>
                    </a:lnTo>
                    <a:lnTo>
                      <a:pt x="6504" y="2534"/>
                    </a:lnTo>
                    <a:lnTo>
                      <a:pt x="6501" y="2532"/>
                    </a:lnTo>
                    <a:lnTo>
                      <a:pt x="6500" y="2530"/>
                    </a:lnTo>
                    <a:lnTo>
                      <a:pt x="6498" y="2527"/>
                    </a:lnTo>
                    <a:lnTo>
                      <a:pt x="6491" y="2525"/>
                    </a:lnTo>
                    <a:lnTo>
                      <a:pt x="6488" y="2521"/>
                    </a:lnTo>
                    <a:lnTo>
                      <a:pt x="6487" y="2521"/>
                    </a:lnTo>
                    <a:lnTo>
                      <a:pt x="6486" y="2517"/>
                    </a:lnTo>
                    <a:lnTo>
                      <a:pt x="6483" y="2516"/>
                    </a:lnTo>
                    <a:lnTo>
                      <a:pt x="6482" y="2513"/>
                    </a:lnTo>
                    <a:lnTo>
                      <a:pt x="6481" y="2513"/>
                    </a:lnTo>
                    <a:lnTo>
                      <a:pt x="6479" y="2515"/>
                    </a:lnTo>
                    <a:lnTo>
                      <a:pt x="6478" y="2515"/>
                    </a:lnTo>
                    <a:lnTo>
                      <a:pt x="6474" y="2511"/>
                    </a:lnTo>
                    <a:lnTo>
                      <a:pt x="6472" y="2511"/>
                    </a:lnTo>
                    <a:lnTo>
                      <a:pt x="6471" y="2509"/>
                    </a:lnTo>
                    <a:lnTo>
                      <a:pt x="6470" y="2509"/>
                    </a:lnTo>
                    <a:lnTo>
                      <a:pt x="6468" y="2509"/>
                    </a:lnTo>
                    <a:lnTo>
                      <a:pt x="6467" y="2507"/>
                    </a:lnTo>
                    <a:lnTo>
                      <a:pt x="6467" y="2504"/>
                    </a:lnTo>
                    <a:lnTo>
                      <a:pt x="6464" y="2503"/>
                    </a:lnTo>
                    <a:lnTo>
                      <a:pt x="6461" y="2498"/>
                    </a:lnTo>
                    <a:lnTo>
                      <a:pt x="6458" y="2498"/>
                    </a:lnTo>
                    <a:lnTo>
                      <a:pt x="6457" y="2497"/>
                    </a:lnTo>
                    <a:lnTo>
                      <a:pt x="6456" y="2494"/>
                    </a:lnTo>
                    <a:lnTo>
                      <a:pt x="6455" y="2490"/>
                    </a:lnTo>
                    <a:lnTo>
                      <a:pt x="6453" y="2488"/>
                    </a:lnTo>
                    <a:lnTo>
                      <a:pt x="6452" y="2486"/>
                    </a:lnTo>
                    <a:lnTo>
                      <a:pt x="6449" y="2486"/>
                    </a:lnTo>
                    <a:lnTo>
                      <a:pt x="6447" y="2485"/>
                    </a:lnTo>
                    <a:lnTo>
                      <a:pt x="6445" y="2483"/>
                    </a:lnTo>
                    <a:lnTo>
                      <a:pt x="6443" y="2480"/>
                    </a:lnTo>
                    <a:lnTo>
                      <a:pt x="6440" y="2479"/>
                    </a:lnTo>
                    <a:lnTo>
                      <a:pt x="6436" y="2476"/>
                    </a:lnTo>
                    <a:lnTo>
                      <a:pt x="6433" y="2476"/>
                    </a:lnTo>
                    <a:lnTo>
                      <a:pt x="6431" y="2477"/>
                    </a:lnTo>
                    <a:lnTo>
                      <a:pt x="6430" y="2477"/>
                    </a:lnTo>
                    <a:lnTo>
                      <a:pt x="6429" y="2475"/>
                    </a:lnTo>
                    <a:lnTo>
                      <a:pt x="6428" y="2473"/>
                    </a:lnTo>
                    <a:lnTo>
                      <a:pt x="6428" y="2472"/>
                    </a:lnTo>
                    <a:lnTo>
                      <a:pt x="6426" y="2470"/>
                    </a:lnTo>
                    <a:lnTo>
                      <a:pt x="6425" y="2470"/>
                    </a:lnTo>
                    <a:lnTo>
                      <a:pt x="6420" y="2468"/>
                    </a:lnTo>
                    <a:lnTo>
                      <a:pt x="6419" y="2466"/>
                    </a:lnTo>
                    <a:lnTo>
                      <a:pt x="6416" y="2467"/>
                    </a:lnTo>
                    <a:lnTo>
                      <a:pt x="6414" y="2467"/>
                    </a:lnTo>
                    <a:lnTo>
                      <a:pt x="6410" y="2465"/>
                    </a:lnTo>
                    <a:lnTo>
                      <a:pt x="6407" y="2466"/>
                    </a:lnTo>
                    <a:lnTo>
                      <a:pt x="6406" y="2465"/>
                    </a:lnTo>
                    <a:lnTo>
                      <a:pt x="6404" y="2463"/>
                    </a:lnTo>
                    <a:lnTo>
                      <a:pt x="6396" y="2459"/>
                    </a:lnTo>
                    <a:lnTo>
                      <a:pt x="6393" y="2457"/>
                    </a:lnTo>
                    <a:lnTo>
                      <a:pt x="6389" y="2456"/>
                    </a:lnTo>
                    <a:lnTo>
                      <a:pt x="6388" y="2457"/>
                    </a:lnTo>
                    <a:lnTo>
                      <a:pt x="6387" y="2457"/>
                    </a:lnTo>
                    <a:lnTo>
                      <a:pt x="6385" y="2458"/>
                    </a:lnTo>
                    <a:lnTo>
                      <a:pt x="6383" y="2458"/>
                    </a:lnTo>
                    <a:lnTo>
                      <a:pt x="6383" y="2457"/>
                    </a:lnTo>
                    <a:lnTo>
                      <a:pt x="6383" y="2454"/>
                    </a:lnTo>
                    <a:lnTo>
                      <a:pt x="6381" y="2453"/>
                    </a:lnTo>
                    <a:lnTo>
                      <a:pt x="6380" y="2451"/>
                    </a:lnTo>
                    <a:lnTo>
                      <a:pt x="6378" y="2448"/>
                    </a:lnTo>
                    <a:lnTo>
                      <a:pt x="6374" y="2448"/>
                    </a:lnTo>
                    <a:lnTo>
                      <a:pt x="6373" y="2447"/>
                    </a:lnTo>
                    <a:lnTo>
                      <a:pt x="6369" y="2443"/>
                    </a:lnTo>
                    <a:lnTo>
                      <a:pt x="6367" y="2443"/>
                    </a:lnTo>
                    <a:lnTo>
                      <a:pt x="6363" y="2443"/>
                    </a:lnTo>
                    <a:lnTo>
                      <a:pt x="6359" y="2443"/>
                    </a:lnTo>
                    <a:lnTo>
                      <a:pt x="6357" y="2445"/>
                    </a:lnTo>
                    <a:lnTo>
                      <a:pt x="6355" y="2446"/>
                    </a:lnTo>
                    <a:lnTo>
                      <a:pt x="6348" y="2447"/>
                    </a:lnTo>
                    <a:lnTo>
                      <a:pt x="6343" y="2448"/>
                    </a:lnTo>
                    <a:lnTo>
                      <a:pt x="6341" y="2449"/>
                    </a:lnTo>
                    <a:lnTo>
                      <a:pt x="6338" y="2452"/>
                    </a:lnTo>
                    <a:lnTo>
                      <a:pt x="6337" y="2454"/>
                    </a:lnTo>
                    <a:lnTo>
                      <a:pt x="6336" y="2457"/>
                    </a:lnTo>
                    <a:lnTo>
                      <a:pt x="6339" y="2461"/>
                    </a:lnTo>
                    <a:lnTo>
                      <a:pt x="6338" y="2463"/>
                    </a:lnTo>
                    <a:lnTo>
                      <a:pt x="6338" y="2464"/>
                    </a:lnTo>
                    <a:lnTo>
                      <a:pt x="6332" y="2463"/>
                    </a:lnTo>
                    <a:lnTo>
                      <a:pt x="6327" y="2458"/>
                    </a:lnTo>
                    <a:lnTo>
                      <a:pt x="6324" y="2457"/>
                    </a:lnTo>
                    <a:lnTo>
                      <a:pt x="6324" y="2456"/>
                    </a:lnTo>
                    <a:lnTo>
                      <a:pt x="6323" y="2455"/>
                    </a:lnTo>
                    <a:lnTo>
                      <a:pt x="6322" y="2454"/>
                    </a:lnTo>
                    <a:lnTo>
                      <a:pt x="6314" y="2454"/>
                    </a:lnTo>
                    <a:lnTo>
                      <a:pt x="6311" y="2452"/>
                    </a:lnTo>
                    <a:lnTo>
                      <a:pt x="6308" y="2451"/>
                    </a:lnTo>
                    <a:lnTo>
                      <a:pt x="6300" y="2453"/>
                    </a:lnTo>
                    <a:lnTo>
                      <a:pt x="6292" y="2452"/>
                    </a:lnTo>
                    <a:lnTo>
                      <a:pt x="6292" y="2449"/>
                    </a:lnTo>
                    <a:lnTo>
                      <a:pt x="6285" y="2444"/>
                    </a:lnTo>
                    <a:lnTo>
                      <a:pt x="6275" y="2442"/>
                    </a:lnTo>
                    <a:lnTo>
                      <a:pt x="6273" y="2440"/>
                    </a:lnTo>
                    <a:lnTo>
                      <a:pt x="6271" y="2440"/>
                    </a:lnTo>
                    <a:lnTo>
                      <a:pt x="6269" y="2440"/>
                    </a:lnTo>
                    <a:lnTo>
                      <a:pt x="6261" y="2440"/>
                    </a:lnTo>
                    <a:lnTo>
                      <a:pt x="6259" y="2437"/>
                    </a:lnTo>
                    <a:lnTo>
                      <a:pt x="6253" y="2436"/>
                    </a:lnTo>
                    <a:lnTo>
                      <a:pt x="6251" y="2435"/>
                    </a:lnTo>
                    <a:lnTo>
                      <a:pt x="6248" y="2434"/>
                    </a:lnTo>
                    <a:lnTo>
                      <a:pt x="6246" y="2434"/>
                    </a:lnTo>
                    <a:lnTo>
                      <a:pt x="6240" y="2432"/>
                    </a:lnTo>
                    <a:lnTo>
                      <a:pt x="6239" y="2431"/>
                    </a:lnTo>
                    <a:lnTo>
                      <a:pt x="6234" y="2435"/>
                    </a:lnTo>
                    <a:lnTo>
                      <a:pt x="6235" y="2438"/>
                    </a:lnTo>
                    <a:lnTo>
                      <a:pt x="6240" y="2441"/>
                    </a:lnTo>
                    <a:lnTo>
                      <a:pt x="6240" y="2445"/>
                    </a:lnTo>
                    <a:lnTo>
                      <a:pt x="6238" y="2448"/>
                    </a:lnTo>
                    <a:lnTo>
                      <a:pt x="6228" y="2455"/>
                    </a:lnTo>
                    <a:lnTo>
                      <a:pt x="6222" y="2465"/>
                    </a:lnTo>
                    <a:lnTo>
                      <a:pt x="6222" y="2467"/>
                    </a:lnTo>
                    <a:lnTo>
                      <a:pt x="6224" y="2470"/>
                    </a:lnTo>
                    <a:lnTo>
                      <a:pt x="6232" y="2472"/>
                    </a:lnTo>
                    <a:lnTo>
                      <a:pt x="6234" y="2474"/>
                    </a:lnTo>
                    <a:lnTo>
                      <a:pt x="6238" y="2479"/>
                    </a:lnTo>
                    <a:lnTo>
                      <a:pt x="6240" y="2489"/>
                    </a:lnTo>
                    <a:lnTo>
                      <a:pt x="6242" y="2499"/>
                    </a:lnTo>
                    <a:lnTo>
                      <a:pt x="6243" y="2509"/>
                    </a:lnTo>
                    <a:lnTo>
                      <a:pt x="6238" y="2513"/>
                    </a:lnTo>
                    <a:lnTo>
                      <a:pt x="6232" y="2508"/>
                    </a:lnTo>
                    <a:lnTo>
                      <a:pt x="6228" y="2507"/>
                    </a:lnTo>
                    <a:lnTo>
                      <a:pt x="6223" y="2510"/>
                    </a:lnTo>
                    <a:lnTo>
                      <a:pt x="6224" y="2513"/>
                    </a:lnTo>
                    <a:lnTo>
                      <a:pt x="6228" y="2515"/>
                    </a:lnTo>
                    <a:lnTo>
                      <a:pt x="6231" y="2517"/>
                    </a:lnTo>
                    <a:lnTo>
                      <a:pt x="6238" y="2518"/>
                    </a:lnTo>
                    <a:lnTo>
                      <a:pt x="6240" y="2519"/>
                    </a:lnTo>
                    <a:lnTo>
                      <a:pt x="6242" y="2523"/>
                    </a:lnTo>
                    <a:lnTo>
                      <a:pt x="6241" y="2525"/>
                    </a:lnTo>
                    <a:lnTo>
                      <a:pt x="6239" y="2534"/>
                    </a:lnTo>
                    <a:lnTo>
                      <a:pt x="6234" y="2534"/>
                    </a:lnTo>
                    <a:lnTo>
                      <a:pt x="6230" y="2536"/>
                    </a:lnTo>
                    <a:lnTo>
                      <a:pt x="6224" y="2538"/>
                    </a:lnTo>
                    <a:lnTo>
                      <a:pt x="6221" y="2537"/>
                    </a:lnTo>
                    <a:lnTo>
                      <a:pt x="6217" y="2534"/>
                    </a:lnTo>
                    <a:lnTo>
                      <a:pt x="6213" y="2527"/>
                    </a:lnTo>
                    <a:lnTo>
                      <a:pt x="6212" y="2526"/>
                    </a:lnTo>
                    <a:lnTo>
                      <a:pt x="6204" y="2525"/>
                    </a:lnTo>
                    <a:lnTo>
                      <a:pt x="6198" y="2529"/>
                    </a:lnTo>
                    <a:lnTo>
                      <a:pt x="6194" y="2538"/>
                    </a:lnTo>
                    <a:lnTo>
                      <a:pt x="6193" y="2545"/>
                    </a:lnTo>
                    <a:lnTo>
                      <a:pt x="6191" y="2549"/>
                    </a:lnTo>
                    <a:lnTo>
                      <a:pt x="6190" y="2558"/>
                    </a:lnTo>
                    <a:lnTo>
                      <a:pt x="6182" y="2572"/>
                    </a:lnTo>
                    <a:lnTo>
                      <a:pt x="6188" y="2590"/>
                    </a:lnTo>
                    <a:lnTo>
                      <a:pt x="6193" y="2596"/>
                    </a:lnTo>
                    <a:lnTo>
                      <a:pt x="6193" y="2599"/>
                    </a:lnTo>
                    <a:lnTo>
                      <a:pt x="6190" y="2608"/>
                    </a:lnTo>
                    <a:lnTo>
                      <a:pt x="6191" y="2617"/>
                    </a:lnTo>
                    <a:lnTo>
                      <a:pt x="6188" y="2619"/>
                    </a:lnTo>
                    <a:lnTo>
                      <a:pt x="6174" y="2617"/>
                    </a:lnTo>
                    <a:lnTo>
                      <a:pt x="6166" y="2603"/>
                    </a:lnTo>
                    <a:lnTo>
                      <a:pt x="6162" y="2604"/>
                    </a:lnTo>
                    <a:lnTo>
                      <a:pt x="6160" y="2607"/>
                    </a:lnTo>
                    <a:lnTo>
                      <a:pt x="6159" y="2611"/>
                    </a:lnTo>
                    <a:lnTo>
                      <a:pt x="6167" y="2624"/>
                    </a:lnTo>
                    <a:lnTo>
                      <a:pt x="6167" y="2627"/>
                    </a:lnTo>
                    <a:lnTo>
                      <a:pt x="6163" y="2629"/>
                    </a:lnTo>
                    <a:lnTo>
                      <a:pt x="6160" y="2629"/>
                    </a:lnTo>
                    <a:lnTo>
                      <a:pt x="6156" y="2623"/>
                    </a:lnTo>
                    <a:lnTo>
                      <a:pt x="6153" y="2623"/>
                    </a:lnTo>
                    <a:lnTo>
                      <a:pt x="6142" y="2632"/>
                    </a:lnTo>
                    <a:lnTo>
                      <a:pt x="6135" y="2625"/>
                    </a:lnTo>
                    <a:lnTo>
                      <a:pt x="6127" y="2623"/>
                    </a:lnTo>
                    <a:lnTo>
                      <a:pt x="6124" y="2625"/>
                    </a:lnTo>
                    <a:lnTo>
                      <a:pt x="6120" y="2625"/>
                    </a:lnTo>
                    <a:lnTo>
                      <a:pt x="6115" y="2622"/>
                    </a:lnTo>
                    <a:lnTo>
                      <a:pt x="6105" y="2621"/>
                    </a:lnTo>
                    <a:lnTo>
                      <a:pt x="6103" y="2619"/>
                    </a:lnTo>
                    <a:lnTo>
                      <a:pt x="6098" y="2618"/>
                    </a:lnTo>
                    <a:lnTo>
                      <a:pt x="6096" y="2614"/>
                    </a:lnTo>
                    <a:lnTo>
                      <a:pt x="6095" y="2611"/>
                    </a:lnTo>
                    <a:lnTo>
                      <a:pt x="6077" y="2609"/>
                    </a:lnTo>
                    <a:lnTo>
                      <a:pt x="6072" y="2611"/>
                    </a:lnTo>
                    <a:lnTo>
                      <a:pt x="6066" y="2617"/>
                    </a:lnTo>
                    <a:lnTo>
                      <a:pt x="6066" y="2620"/>
                    </a:lnTo>
                    <a:lnTo>
                      <a:pt x="6068" y="2624"/>
                    </a:lnTo>
                    <a:lnTo>
                      <a:pt x="6072" y="2627"/>
                    </a:lnTo>
                    <a:lnTo>
                      <a:pt x="6075" y="2633"/>
                    </a:lnTo>
                    <a:lnTo>
                      <a:pt x="6075" y="2639"/>
                    </a:lnTo>
                    <a:lnTo>
                      <a:pt x="6067" y="2643"/>
                    </a:lnTo>
                    <a:lnTo>
                      <a:pt x="6065" y="2641"/>
                    </a:lnTo>
                    <a:lnTo>
                      <a:pt x="6054" y="2628"/>
                    </a:lnTo>
                    <a:lnTo>
                      <a:pt x="6051" y="2628"/>
                    </a:lnTo>
                    <a:lnTo>
                      <a:pt x="6041" y="2638"/>
                    </a:lnTo>
                    <a:lnTo>
                      <a:pt x="6036" y="2640"/>
                    </a:lnTo>
                    <a:lnTo>
                      <a:pt x="6035" y="2639"/>
                    </a:lnTo>
                    <a:lnTo>
                      <a:pt x="6033" y="2633"/>
                    </a:lnTo>
                    <a:lnTo>
                      <a:pt x="6031" y="2629"/>
                    </a:lnTo>
                    <a:lnTo>
                      <a:pt x="6027" y="2625"/>
                    </a:lnTo>
                    <a:lnTo>
                      <a:pt x="6023" y="2623"/>
                    </a:lnTo>
                    <a:lnTo>
                      <a:pt x="6013" y="2621"/>
                    </a:lnTo>
                    <a:lnTo>
                      <a:pt x="6004" y="2621"/>
                    </a:lnTo>
                    <a:lnTo>
                      <a:pt x="5998" y="2616"/>
                    </a:lnTo>
                    <a:lnTo>
                      <a:pt x="5995" y="2617"/>
                    </a:lnTo>
                    <a:lnTo>
                      <a:pt x="5994" y="2620"/>
                    </a:lnTo>
                    <a:lnTo>
                      <a:pt x="5997" y="2624"/>
                    </a:lnTo>
                    <a:lnTo>
                      <a:pt x="6000" y="2628"/>
                    </a:lnTo>
                    <a:lnTo>
                      <a:pt x="5996" y="2637"/>
                    </a:lnTo>
                    <a:lnTo>
                      <a:pt x="5998" y="2645"/>
                    </a:lnTo>
                    <a:lnTo>
                      <a:pt x="5997" y="2650"/>
                    </a:lnTo>
                    <a:lnTo>
                      <a:pt x="6000" y="2652"/>
                    </a:lnTo>
                    <a:lnTo>
                      <a:pt x="6006" y="2653"/>
                    </a:lnTo>
                    <a:lnTo>
                      <a:pt x="6008" y="2663"/>
                    </a:lnTo>
                    <a:lnTo>
                      <a:pt x="6014" y="2670"/>
                    </a:lnTo>
                    <a:lnTo>
                      <a:pt x="6016" y="2676"/>
                    </a:lnTo>
                    <a:lnTo>
                      <a:pt x="6010" y="2683"/>
                    </a:lnTo>
                    <a:lnTo>
                      <a:pt x="6003" y="2684"/>
                    </a:lnTo>
                    <a:lnTo>
                      <a:pt x="6000" y="2686"/>
                    </a:lnTo>
                    <a:lnTo>
                      <a:pt x="5997" y="2691"/>
                    </a:lnTo>
                    <a:lnTo>
                      <a:pt x="5996" y="2699"/>
                    </a:lnTo>
                    <a:lnTo>
                      <a:pt x="6000" y="2708"/>
                    </a:lnTo>
                    <a:lnTo>
                      <a:pt x="6004" y="2712"/>
                    </a:lnTo>
                    <a:lnTo>
                      <a:pt x="6006" y="2715"/>
                    </a:lnTo>
                    <a:lnTo>
                      <a:pt x="6006" y="2732"/>
                    </a:lnTo>
                    <a:lnTo>
                      <a:pt x="6015" y="2743"/>
                    </a:lnTo>
                    <a:lnTo>
                      <a:pt x="6016" y="2749"/>
                    </a:lnTo>
                    <a:lnTo>
                      <a:pt x="6014" y="2756"/>
                    </a:lnTo>
                    <a:lnTo>
                      <a:pt x="6007" y="2762"/>
                    </a:lnTo>
                    <a:lnTo>
                      <a:pt x="6005" y="2767"/>
                    </a:lnTo>
                    <a:lnTo>
                      <a:pt x="6002" y="2770"/>
                    </a:lnTo>
                    <a:lnTo>
                      <a:pt x="5996" y="2766"/>
                    </a:lnTo>
                    <a:lnTo>
                      <a:pt x="5991" y="2765"/>
                    </a:lnTo>
                    <a:lnTo>
                      <a:pt x="5987" y="2766"/>
                    </a:lnTo>
                    <a:lnTo>
                      <a:pt x="5982" y="2764"/>
                    </a:lnTo>
                    <a:lnTo>
                      <a:pt x="5975" y="2757"/>
                    </a:lnTo>
                    <a:lnTo>
                      <a:pt x="5973" y="2753"/>
                    </a:lnTo>
                    <a:lnTo>
                      <a:pt x="5971" y="2751"/>
                    </a:lnTo>
                    <a:lnTo>
                      <a:pt x="5967" y="2743"/>
                    </a:lnTo>
                    <a:lnTo>
                      <a:pt x="5962" y="2738"/>
                    </a:lnTo>
                    <a:lnTo>
                      <a:pt x="5960" y="2739"/>
                    </a:lnTo>
                    <a:lnTo>
                      <a:pt x="5955" y="2748"/>
                    </a:lnTo>
                    <a:lnTo>
                      <a:pt x="5953" y="2748"/>
                    </a:lnTo>
                    <a:lnTo>
                      <a:pt x="5948" y="2743"/>
                    </a:lnTo>
                    <a:lnTo>
                      <a:pt x="5944" y="2735"/>
                    </a:lnTo>
                    <a:lnTo>
                      <a:pt x="5942" y="2734"/>
                    </a:lnTo>
                    <a:lnTo>
                      <a:pt x="5938" y="2733"/>
                    </a:lnTo>
                    <a:lnTo>
                      <a:pt x="5928" y="2739"/>
                    </a:lnTo>
                    <a:lnTo>
                      <a:pt x="5924" y="2741"/>
                    </a:lnTo>
                    <a:lnTo>
                      <a:pt x="5920" y="2736"/>
                    </a:lnTo>
                    <a:lnTo>
                      <a:pt x="5914" y="2726"/>
                    </a:lnTo>
                    <a:lnTo>
                      <a:pt x="5909" y="2721"/>
                    </a:lnTo>
                    <a:lnTo>
                      <a:pt x="5898" y="2714"/>
                    </a:lnTo>
                    <a:lnTo>
                      <a:pt x="5891" y="2708"/>
                    </a:lnTo>
                    <a:lnTo>
                      <a:pt x="5888" y="2703"/>
                    </a:lnTo>
                    <a:lnTo>
                      <a:pt x="5886" y="2699"/>
                    </a:lnTo>
                    <a:lnTo>
                      <a:pt x="5884" y="2693"/>
                    </a:lnTo>
                    <a:lnTo>
                      <a:pt x="5883" y="2687"/>
                    </a:lnTo>
                    <a:lnTo>
                      <a:pt x="5881" y="2682"/>
                    </a:lnTo>
                    <a:lnTo>
                      <a:pt x="5875" y="2675"/>
                    </a:lnTo>
                    <a:lnTo>
                      <a:pt x="5870" y="2674"/>
                    </a:lnTo>
                    <a:lnTo>
                      <a:pt x="5866" y="2666"/>
                    </a:lnTo>
                    <a:lnTo>
                      <a:pt x="5865" y="2664"/>
                    </a:lnTo>
                    <a:lnTo>
                      <a:pt x="5865" y="2656"/>
                    </a:lnTo>
                    <a:lnTo>
                      <a:pt x="5865" y="2650"/>
                    </a:lnTo>
                    <a:lnTo>
                      <a:pt x="5861" y="2641"/>
                    </a:lnTo>
                    <a:lnTo>
                      <a:pt x="5862" y="2634"/>
                    </a:lnTo>
                    <a:lnTo>
                      <a:pt x="5859" y="2630"/>
                    </a:lnTo>
                    <a:lnTo>
                      <a:pt x="5852" y="2630"/>
                    </a:lnTo>
                    <a:lnTo>
                      <a:pt x="5842" y="2634"/>
                    </a:lnTo>
                    <a:lnTo>
                      <a:pt x="5837" y="2631"/>
                    </a:lnTo>
                    <a:lnTo>
                      <a:pt x="5834" y="2631"/>
                    </a:lnTo>
                    <a:lnTo>
                      <a:pt x="5818" y="2645"/>
                    </a:lnTo>
                    <a:lnTo>
                      <a:pt x="5817" y="2647"/>
                    </a:lnTo>
                    <a:lnTo>
                      <a:pt x="5813" y="2643"/>
                    </a:lnTo>
                    <a:lnTo>
                      <a:pt x="5809" y="2644"/>
                    </a:lnTo>
                    <a:lnTo>
                      <a:pt x="5808" y="2647"/>
                    </a:lnTo>
                    <a:lnTo>
                      <a:pt x="5808" y="2649"/>
                    </a:lnTo>
                    <a:lnTo>
                      <a:pt x="5811" y="2658"/>
                    </a:lnTo>
                    <a:lnTo>
                      <a:pt x="5813" y="2663"/>
                    </a:lnTo>
                    <a:lnTo>
                      <a:pt x="5810" y="2664"/>
                    </a:lnTo>
                    <a:lnTo>
                      <a:pt x="5807" y="2665"/>
                    </a:lnTo>
                    <a:lnTo>
                      <a:pt x="5798" y="2660"/>
                    </a:lnTo>
                    <a:lnTo>
                      <a:pt x="5796" y="2660"/>
                    </a:lnTo>
                    <a:lnTo>
                      <a:pt x="5794" y="2662"/>
                    </a:lnTo>
                    <a:lnTo>
                      <a:pt x="5791" y="2668"/>
                    </a:lnTo>
                    <a:lnTo>
                      <a:pt x="5786" y="2676"/>
                    </a:lnTo>
                    <a:lnTo>
                      <a:pt x="5786" y="2681"/>
                    </a:lnTo>
                    <a:lnTo>
                      <a:pt x="5789" y="2687"/>
                    </a:lnTo>
                    <a:lnTo>
                      <a:pt x="5804" y="2701"/>
                    </a:lnTo>
                    <a:lnTo>
                      <a:pt x="5808" y="2702"/>
                    </a:lnTo>
                    <a:lnTo>
                      <a:pt x="5811" y="2707"/>
                    </a:lnTo>
                    <a:lnTo>
                      <a:pt x="5813" y="2710"/>
                    </a:lnTo>
                    <a:lnTo>
                      <a:pt x="5811" y="2718"/>
                    </a:lnTo>
                    <a:lnTo>
                      <a:pt x="5813" y="2723"/>
                    </a:lnTo>
                    <a:lnTo>
                      <a:pt x="5817" y="2730"/>
                    </a:lnTo>
                    <a:lnTo>
                      <a:pt x="5819" y="2739"/>
                    </a:lnTo>
                    <a:lnTo>
                      <a:pt x="5819" y="2743"/>
                    </a:lnTo>
                    <a:lnTo>
                      <a:pt x="5817" y="2746"/>
                    </a:lnTo>
                    <a:lnTo>
                      <a:pt x="5808" y="2753"/>
                    </a:lnTo>
                    <a:lnTo>
                      <a:pt x="5807" y="2755"/>
                    </a:lnTo>
                    <a:lnTo>
                      <a:pt x="5808" y="2758"/>
                    </a:lnTo>
                    <a:lnTo>
                      <a:pt x="5807" y="2761"/>
                    </a:lnTo>
                    <a:lnTo>
                      <a:pt x="5803" y="2766"/>
                    </a:lnTo>
                    <a:lnTo>
                      <a:pt x="5803" y="2769"/>
                    </a:lnTo>
                    <a:lnTo>
                      <a:pt x="5804" y="2770"/>
                    </a:lnTo>
                    <a:lnTo>
                      <a:pt x="5806" y="2773"/>
                    </a:lnTo>
                    <a:lnTo>
                      <a:pt x="5814" y="2775"/>
                    </a:lnTo>
                    <a:lnTo>
                      <a:pt x="5815" y="2779"/>
                    </a:lnTo>
                    <a:lnTo>
                      <a:pt x="5811" y="2786"/>
                    </a:lnTo>
                    <a:lnTo>
                      <a:pt x="5810" y="2793"/>
                    </a:lnTo>
                    <a:lnTo>
                      <a:pt x="5808" y="2798"/>
                    </a:lnTo>
                    <a:lnTo>
                      <a:pt x="5801" y="2797"/>
                    </a:lnTo>
                    <a:lnTo>
                      <a:pt x="5798" y="2798"/>
                    </a:lnTo>
                    <a:lnTo>
                      <a:pt x="5796" y="2798"/>
                    </a:lnTo>
                    <a:lnTo>
                      <a:pt x="5791" y="2789"/>
                    </a:lnTo>
                    <a:lnTo>
                      <a:pt x="5790" y="2786"/>
                    </a:lnTo>
                    <a:lnTo>
                      <a:pt x="5790" y="2783"/>
                    </a:lnTo>
                    <a:lnTo>
                      <a:pt x="5793" y="2777"/>
                    </a:lnTo>
                    <a:lnTo>
                      <a:pt x="5793" y="2776"/>
                    </a:lnTo>
                    <a:lnTo>
                      <a:pt x="5790" y="2775"/>
                    </a:lnTo>
                    <a:lnTo>
                      <a:pt x="5787" y="2770"/>
                    </a:lnTo>
                    <a:lnTo>
                      <a:pt x="5784" y="2765"/>
                    </a:lnTo>
                    <a:lnTo>
                      <a:pt x="5783" y="2761"/>
                    </a:lnTo>
                    <a:lnTo>
                      <a:pt x="5783" y="2756"/>
                    </a:lnTo>
                    <a:lnTo>
                      <a:pt x="5784" y="2752"/>
                    </a:lnTo>
                    <a:lnTo>
                      <a:pt x="5785" y="2746"/>
                    </a:lnTo>
                    <a:lnTo>
                      <a:pt x="5785" y="2742"/>
                    </a:lnTo>
                    <a:lnTo>
                      <a:pt x="5784" y="2736"/>
                    </a:lnTo>
                    <a:lnTo>
                      <a:pt x="5780" y="2730"/>
                    </a:lnTo>
                    <a:lnTo>
                      <a:pt x="5776" y="2727"/>
                    </a:lnTo>
                    <a:lnTo>
                      <a:pt x="5768" y="2718"/>
                    </a:lnTo>
                    <a:lnTo>
                      <a:pt x="5763" y="2717"/>
                    </a:lnTo>
                    <a:lnTo>
                      <a:pt x="5757" y="2714"/>
                    </a:lnTo>
                    <a:lnTo>
                      <a:pt x="5754" y="2714"/>
                    </a:lnTo>
                    <a:lnTo>
                      <a:pt x="5747" y="2716"/>
                    </a:lnTo>
                    <a:lnTo>
                      <a:pt x="5745" y="2715"/>
                    </a:lnTo>
                    <a:lnTo>
                      <a:pt x="5736" y="2714"/>
                    </a:lnTo>
                    <a:lnTo>
                      <a:pt x="5734" y="2715"/>
                    </a:lnTo>
                    <a:lnTo>
                      <a:pt x="5733" y="2717"/>
                    </a:lnTo>
                    <a:lnTo>
                      <a:pt x="5728" y="2717"/>
                    </a:lnTo>
                    <a:lnTo>
                      <a:pt x="5724" y="2718"/>
                    </a:lnTo>
                    <a:lnTo>
                      <a:pt x="5721" y="2716"/>
                    </a:lnTo>
                    <a:lnTo>
                      <a:pt x="5717" y="2715"/>
                    </a:lnTo>
                    <a:lnTo>
                      <a:pt x="5714" y="2715"/>
                    </a:lnTo>
                    <a:lnTo>
                      <a:pt x="5712" y="2713"/>
                    </a:lnTo>
                    <a:lnTo>
                      <a:pt x="5708" y="2712"/>
                    </a:lnTo>
                    <a:lnTo>
                      <a:pt x="5702" y="2706"/>
                    </a:lnTo>
                    <a:lnTo>
                      <a:pt x="5692" y="2705"/>
                    </a:lnTo>
                    <a:lnTo>
                      <a:pt x="5689" y="2706"/>
                    </a:lnTo>
                    <a:lnTo>
                      <a:pt x="5683" y="2712"/>
                    </a:lnTo>
                    <a:lnTo>
                      <a:pt x="5677" y="2721"/>
                    </a:lnTo>
                    <a:lnTo>
                      <a:pt x="5672" y="2721"/>
                    </a:lnTo>
                    <a:lnTo>
                      <a:pt x="5671" y="2717"/>
                    </a:lnTo>
                    <a:lnTo>
                      <a:pt x="5670" y="2714"/>
                    </a:lnTo>
                    <a:lnTo>
                      <a:pt x="5670" y="2706"/>
                    </a:lnTo>
                    <a:lnTo>
                      <a:pt x="5666" y="2694"/>
                    </a:lnTo>
                    <a:lnTo>
                      <a:pt x="5664" y="2689"/>
                    </a:lnTo>
                    <a:lnTo>
                      <a:pt x="5655" y="2682"/>
                    </a:lnTo>
                    <a:lnTo>
                      <a:pt x="5644" y="2680"/>
                    </a:lnTo>
                    <a:lnTo>
                      <a:pt x="5631" y="2672"/>
                    </a:lnTo>
                    <a:lnTo>
                      <a:pt x="5622" y="2670"/>
                    </a:lnTo>
                    <a:lnTo>
                      <a:pt x="5619" y="2668"/>
                    </a:lnTo>
                    <a:lnTo>
                      <a:pt x="5612" y="2666"/>
                    </a:lnTo>
                    <a:lnTo>
                      <a:pt x="5606" y="2672"/>
                    </a:lnTo>
                    <a:lnTo>
                      <a:pt x="5598" y="2672"/>
                    </a:lnTo>
                    <a:lnTo>
                      <a:pt x="5597" y="2676"/>
                    </a:lnTo>
                    <a:lnTo>
                      <a:pt x="5591" y="2681"/>
                    </a:lnTo>
                    <a:lnTo>
                      <a:pt x="5585" y="2680"/>
                    </a:lnTo>
                    <a:lnTo>
                      <a:pt x="5582" y="2677"/>
                    </a:lnTo>
                    <a:lnTo>
                      <a:pt x="5576" y="2675"/>
                    </a:lnTo>
                    <a:lnTo>
                      <a:pt x="5567" y="2658"/>
                    </a:lnTo>
                    <a:lnTo>
                      <a:pt x="5559" y="2649"/>
                    </a:lnTo>
                    <a:lnTo>
                      <a:pt x="5558" y="2642"/>
                    </a:lnTo>
                    <a:lnTo>
                      <a:pt x="5552" y="2631"/>
                    </a:lnTo>
                    <a:lnTo>
                      <a:pt x="5551" y="2614"/>
                    </a:lnTo>
                    <a:lnTo>
                      <a:pt x="5548" y="2606"/>
                    </a:lnTo>
                    <a:lnTo>
                      <a:pt x="5549" y="2602"/>
                    </a:lnTo>
                    <a:lnTo>
                      <a:pt x="5545" y="2597"/>
                    </a:lnTo>
                    <a:lnTo>
                      <a:pt x="5539" y="2578"/>
                    </a:lnTo>
                    <a:lnTo>
                      <a:pt x="5540" y="2572"/>
                    </a:lnTo>
                    <a:lnTo>
                      <a:pt x="5548" y="2563"/>
                    </a:lnTo>
                    <a:lnTo>
                      <a:pt x="5551" y="2563"/>
                    </a:lnTo>
                    <a:lnTo>
                      <a:pt x="5561" y="2565"/>
                    </a:lnTo>
                    <a:lnTo>
                      <a:pt x="5563" y="2561"/>
                    </a:lnTo>
                    <a:lnTo>
                      <a:pt x="5563" y="2557"/>
                    </a:lnTo>
                    <a:lnTo>
                      <a:pt x="5558" y="2552"/>
                    </a:lnTo>
                    <a:lnTo>
                      <a:pt x="5557" y="2549"/>
                    </a:lnTo>
                    <a:lnTo>
                      <a:pt x="5558" y="2545"/>
                    </a:lnTo>
                    <a:lnTo>
                      <a:pt x="5562" y="2541"/>
                    </a:lnTo>
                    <a:lnTo>
                      <a:pt x="5569" y="2541"/>
                    </a:lnTo>
                    <a:lnTo>
                      <a:pt x="5571" y="2538"/>
                    </a:lnTo>
                    <a:lnTo>
                      <a:pt x="5571" y="2524"/>
                    </a:lnTo>
                    <a:lnTo>
                      <a:pt x="5571" y="2506"/>
                    </a:lnTo>
                    <a:lnTo>
                      <a:pt x="5570" y="2498"/>
                    </a:lnTo>
                    <a:lnTo>
                      <a:pt x="5567" y="2493"/>
                    </a:lnTo>
                    <a:lnTo>
                      <a:pt x="5565" y="2489"/>
                    </a:lnTo>
                    <a:lnTo>
                      <a:pt x="5562" y="2487"/>
                    </a:lnTo>
                    <a:lnTo>
                      <a:pt x="5558" y="2486"/>
                    </a:lnTo>
                    <a:lnTo>
                      <a:pt x="5555" y="2485"/>
                    </a:lnTo>
                    <a:lnTo>
                      <a:pt x="5548" y="2488"/>
                    </a:lnTo>
                    <a:lnTo>
                      <a:pt x="5545" y="2487"/>
                    </a:lnTo>
                    <a:lnTo>
                      <a:pt x="5544" y="2484"/>
                    </a:lnTo>
                    <a:lnTo>
                      <a:pt x="5541" y="2475"/>
                    </a:lnTo>
                    <a:lnTo>
                      <a:pt x="5535" y="2465"/>
                    </a:lnTo>
                    <a:lnTo>
                      <a:pt x="5536" y="2455"/>
                    </a:lnTo>
                    <a:lnTo>
                      <a:pt x="5532" y="2451"/>
                    </a:lnTo>
                    <a:lnTo>
                      <a:pt x="5518" y="2448"/>
                    </a:lnTo>
                    <a:lnTo>
                      <a:pt x="5513" y="2449"/>
                    </a:lnTo>
                    <a:lnTo>
                      <a:pt x="5498" y="2447"/>
                    </a:lnTo>
                    <a:lnTo>
                      <a:pt x="5494" y="2444"/>
                    </a:lnTo>
                    <a:lnTo>
                      <a:pt x="5490" y="2444"/>
                    </a:lnTo>
                    <a:lnTo>
                      <a:pt x="5480" y="2447"/>
                    </a:lnTo>
                    <a:lnTo>
                      <a:pt x="5467" y="2441"/>
                    </a:lnTo>
                    <a:lnTo>
                      <a:pt x="5463" y="2442"/>
                    </a:lnTo>
                    <a:lnTo>
                      <a:pt x="5457" y="2442"/>
                    </a:lnTo>
                    <a:lnTo>
                      <a:pt x="5452" y="2437"/>
                    </a:lnTo>
                    <a:lnTo>
                      <a:pt x="5446" y="2432"/>
                    </a:lnTo>
                    <a:lnTo>
                      <a:pt x="5446" y="2428"/>
                    </a:lnTo>
                    <a:lnTo>
                      <a:pt x="5448" y="2424"/>
                    </a:lnTo>
                    <a:lnTo>
                      <a:pt x="5442" y="2413"/>
                    </a:lnTo>
                    <a:lnTo>
                      <a:pt x="5437" y="2410"/>
                    </a:lnTo>
                    <a:lnTo>
                      <a:pt x="5430" y="2407"/>
                    </a:lnTo>
                    <a:lnTo>
                      <a:pt x="5427" y="2403"/>
                    </a:lnTo>
                    <a:lnTo>
                      <a:pt x="5421" y="2395"/>
                    </a:lnTo>
                    <a:lnTo>
                      <a:pt x="5413" y="2395"/>
                    </a:lnTo>
                    <a:lnTo>
                      <a:pt x="5409" y="2393"/>
                    </a:lnTo>
                    <a:lnTo>
                      <a:pt x="5404" y="2389"/>
                    </a:lnTo>
                    <a:lnTo>
                      <a:pt x="5407" y="2378"/>
                    </a:lnTo>
                    <a:lnTo>
                      <a:pt x="5414" y="2379"/>
                    </a:lnTo>
                    <a:lnTo>
                      <a:pt x="5418" y="2378"/>
                    </a:lnTo>
                    <a:lnTo>
                      <a:pt x="5420" y="2369"/>
                    </a:lnTo>
                    <a:lnTo>
                      <a:pt x="5414" y="2351"/>
                    </a:lnTo>
                    <a:lnTo>
                      <a:pt x="5411" y="2339"/>
                    </a:lnTo>
                    <a:lnTo>
                      <a:pt x="5407" y="2334"/>
                    </a:lnTo>
                    <a:lnTo>
                      <a:pt x="5396" y="2331"/>
                    </a:lnTo>
                    <a:lnTo>
                      <a:pt x="5382" y="2319"/>
                    </a:lnTo>
                    <a:lnTo>
                      <a:pt x="5381" y="2311"/>
                    </a:lnTo>
                    <a:lnTo>
                      <a:pt x="5383" y="2303"/>
                    </a:lnTo>
                    <a:lnTo>
                      <a:pt x="5383" y="2299"/>
                    </a:lnTo>
                    <a:lnTo>
                      <a:pt x="5374" y="2294"/>
                    </a:lnTo>
                    <a:lnTo>
                      <a:pt x="5369" y="2286"/>
                    </a:lnTo>
                    <a:lnTo>
                      <a:pt x="5369" y="2280"/>
                    </a:lnTo>
                    <a:lnTo>
                      <a:pt x="5364" y="2272"/>
                    </a:lnTo>
                    <a:lnTo>
                      <a:pt x="5355" y="2270"/>
                    </a:lnTo>
                    <a:lnTo>
                      <a:pt x="5352" y="2266"/>
                    </a:lnTo>
                    <a:lnTo>
                      <a:pt x="5349" y="2260"/>
                    </a:lnTo>
                    <a:lnTo>
                      <a:pt x="5341" y="2252"/>
                    </a:lnTo>
                    <a:lnTo>
                      <a:pt x="5335" y="2241"/>
                    </a:lnTo>
                    <a:lnTo>
                      <a:pt x="5330" y="2236"/>
                    </a:lnTo>
                    <a:lnTo>
                      <a:pt x="5327" y="2237"/>
                    </a:lnTo>
                    <a:lnTo>
                      <a:pt x="5325" y="2241"/>
                    </a:lnTo>
                    <a:lnTo>
                      <a:pt x="5323" y="2249"/>
                    </a:lnTo>
                    <a:lnTo>
                      <a:pt x="5319" y="2251"/>
                    </a:lnTo>
                    <a:lnTo>
                      <a:pt x="5310" y="2254"/>
                    </a:lnTo>
                    <a:lnTo>
                      <a:pt x="5306" y="2259"/>
                    </a:lnTo>
                    <a:lnTo>
                      <a:pt x="5297" y="2262"/>
                    </a:lnTo>
                    <a:lnTo>
                      <a:pt x="5287" y="2261"/>
                    </a:lnTo>
                    <a:lnTo>
                      <a:pt x="5283" y="2257"/>
                    </a:lnTo>
                    <a:lnTo>
                      <a:pt x="5279" y="2258"/>
                    </a:lnTo>
                    <a:lnTo>
                      <a:pt x="5273" y="2261"/>
                    </a:lnTo>
                    <a:lnTo>
                      <a:pt x="5273" y="2268"/>
                    </a:lnTo>
                    <a:lnTo>
                      <a:pt x="5271" y="2272"/>
                    </a:lnTo>
                    <a:lnTo>
                      <a:pt x="5266" y="2270"/>
                    </a:lnTo>
                    <a:lnTo>
                      <a:pt x="5261" y="2263"/>
                    </a:lnTo>
                    <a:lnTo>
                      <a:pt x="5258" y="2257"/>
                    </a:lnTo>
                    <a:lnTo>
                      <a:pt x="5254" y="2258"/>
                    </a:lnTo>
                    <a:lnTo>
                      <a:pt x="5248" y="2266"/>
                    </a:lnTo>
                    <a:lnTo>
                      <a:pt x="5247" y="2277"/>
                    </a:lnTo>
                    <a:lnTo>
                      <a:pt x="5244" y="2283"/>
                    </a:lnTo>
                    <a:lnTo>
                      <a:pt x="5239" y="2286"/>
                    </a:lnTo>
                    <a:lnTo>
                      <a:pt x="5235" y="2286"/>
                    </a:lnTo>
                    <a:lnTo>
                      <a:pt x="5230" y="2282"/>
                    </a:lnTo>
                    <a:lnTo>
                      <a:pt x="5223" y="2283"/>
                    </a:lnTo>
                    <a:lnTo>
                      <a:pt x="5215" y="2289"/>
                    </a:lnTo>
                    <a:lnTo>
                      <a:pt x="5210" y="2288"/>
                    </a:lnTo>
                    <a:lnTo>
                      <a:pt x="5203" y="2282"/>
                    </a:lnTo>
                    <a:lnTo>
                      <a:pt x="5190" y="2282"/>
                    </a:lnTo>
                    <a:lnTo>
                      <a:pt x="5183" y="2282"/>
                    </a:lnTo>
                    <a:lnTo>
                      <a:pt x="5177" y="2288"/>
                    </a:lnTo>
                    <a:lnTo>
                      <a:pt x="5177" y="2298"/>
                    </a:lnTo>
                    <a:lnTo>
                      <a:pt x="5173" y="2302"/>
                    </a:lnTo>
                    <a:lnTo>
                      <a:pt x="5167" y="2303"/>
                    </a:lnTo>
                    <a:lnTo>
                      <a:pt x="5165" y="2306"/>
                    </a:lnTo>
                    <a:lnTo>
                      <a:pt x="5157" y="2310"/>
                    </a:lnTo>
                    <a:lnTo>
                      <a:pt x="5151" y="2304"/>
                    </a:lnTo>
                    <a:lnTo>
                      <a:pt x="5144" y="2296"/>
                    </a:lnTo>
                    <a:lnTo>
                      <a:pt x="5131" y="2293"/>
                    </a:lnTo>
                    <a:lnTo>
                      <a:pt x="5125" y="2297"/>
                    </a:lnTo>
                    <a:lnTo>
                      <a:pt x="5121" y="2299"/>
                    </a:lnTo>
                    <a:lnTo>
                      <a:pt x="5115" y="2297"/>
                    </a:lnTo>
                    <a:lnTo>
                      <a:pt x="5111" y="2290"/>
                    </a:lnTo>
                    <a:lnTo>
                      <a:pt x="5106" y="2288"/>
                    </a:lnTo>
                    <a:lnTo>
                      <a:pt x="5103" y="2281"/>
                    </a:lnTo>
                    <a:lnTo>
                      <a:pt x="5094" y="2279"/>
                    </a:lnTo>
                    <a:lnTo>
                      <a:pt x="5091" y="2282"/>
                    </a:lnTo>
                    <a:lnTo>
                      <a:pt x="5091" y="2288"/>
                    </a:lnTo>
                    <a:lnTo>
                      <a:pt x="5084" y="2288"/>
                    </a:lnTo>
                    <a:lnTo>
                      <a:pt x="5080" y="2282"/>
                    </a:lnTo>
                    <a:lnTo>
                      <a:pt x="5078" y="2279"/>
                    </a:lnTo>
                    <a:lnTo>
                      <a:pt x="5069" y="2278"/>
                    </a:lnTo>
                    <a:lnTo>
                      <a:pt x="5065" y="2276"/>
                    </a:lnTo>
                    <a:lnTo>
                      <a:pt x="5066" y="2267"/>
                    </a:lnTo>
                    <a:lnTo>
                      <a:pt x="5062" y="2258"/>
                    </a:lnTo>
                    <a:lnTo>
                      <a:pt x="5057" y="2250"/>
                    </a:lnTo>
                    <a:lnTo>
                      <a:pt x="5058" y="2247"/>
                    </a:lnTo>
                    <a:lnTo>
                      <a:pt x="5054" y="2241"/>
                    </a:lnTo>
                    <a:lnTo>
                      <a:pt x="5048" y="2238"/>
                    </a:lnTo>
                    <a:lnTo>
                      <a:pt x="5047" y="2234"/>
                    </a:lnTo>
                    <a:lnTo>
                      <a:pt x="5037" y="2233"/>
                    </a:lnTo>
                    <a:lnTo>
                      <a:pt x="5029" y="2230"/>
                    </a:lnTo>
                    <a:lnTo>
                      <a:pt x="5021" y="2226"/>
                    </a:lnTo>
                    <a:lnTo>
                      <a:pt x="5016" y="2226"/>
                    </a:lnTo>
                    <a:lnTo>
                      <a:pt x="5007" y="2221"/>
                    </a:lnTo>
                    <a:lnTo>
                      <a:pt x="5000" y="2226"/>
                    </a:lnTo>
                    <a:lnTo>
                      <a:pt x="4997" y="2231"/>
                    </a:lnTo>
                    <a:lnTo>
                      <a:pt x="4991" y="2237"/>
                    </a:lnTo>
                    <a:lnTo>
                      <a:pt x="4986" y="2241"/>
                    </a:lnTo>
                    <a:lnTo>
                      <a:pt x="4980" y="2246"/>
                    </a:lnTo>
                    <a:lnTo>
                      <a:pt x="4974" y="2249"/>
                    </a:lnTo>
                    <a:lnTo>
                      <a:pt x="4967" y="2251"/>
                    </a:lnTo>
                    <a:lnTo>
                      <a:pt x="4960" y="2254"/>
                    </a:lnTo>
                    <a:lnTo>
                      <a:pt x="4952" y="2254"/>
                    </a:lnTo>
                    <a:lnTo>
                      <a:pt x="4941" y="2248"/>
                    </a:lnTo>
                    <a:lnTo>
                      <a:pt x="4941" y="2244"/>
                    </a:lnTo>
                    <a:lnTo>
                      <a:pt x="4940" y="2226"/>
                    </a:lnTo>
                    <a:lnTo>
                      <a:pt x="4938" y="2224"/>
                    </a:lnTo>
                    <a:lnTo>
                      <a:pt x="4933" y="2224"/>
                    </a:lnTo>
                    <a:lnTo>
                      <a:pt x="4928" y="2225"/>
                    </a:lnTo>
                    <a:lnTo>
                      <a:pt x="4924" y="2225"/>
                    </a:lnTo>
                    <a:lnTo>
                      <a:pt x="4918" y="2227"/>
                    </a:lnTo>
                    <a:lnTo>
                      <a:pt x="4915" y="2230"/>
                    </a:lnTo>
                    <a:lnTo>
                      <a:pt x="4910" y="2230"/>
                    </a:lnTo>
                    <a:lnTo>
                      <a:pt x="4906" y="2220"/>
                    </a:lnTo>
                    <a:lnTo>
                      <a:pt x="4899" y="2211"/>
                    </a:lnTo>
                    <a:lnTo>
                      <a:pt x="4893" y="2209"/>
                    </a:lnTo>
                    <a:lnTo>
                      <a:pt x="4892" y="2208"/>
                    </a:lnTo>
                    <a:lnTo>
                      <a:pt x="4892" y="2198"/>
                    </a:lnTo>
                    <a:lnTo>
                      <a:pt x="4890" y="2195"/>
                    </a:lnTo>
                    <a:lnTo>
                      <a:pt x="4882" y="2192"/>
                    </a:lnTo>
                    <a:lnTo>
                      <a:pt x="4879" y="2189"/>
                    </a:lnTo>
                    <a:lnTo>
                      <a:pt x="4876" y="2179"/>
                    </a:lnTo>
                    <a:lnTo>
                      <a:pt x="4876" y="2172"/>
                    </a:lnTo>
                    <a:lnTo>
                      <a:pt x="4873" y="2167"/>
                    </a:lnTo>
                    <a:lnTo>
                      <a:pt x="4868" y="2167"/>
                    </a:lnTo>
                    <a:lnTo>
                      <a:pt x="4865" y="2168"/>
                    </a:lnTo>
                    <a:lnTo>
                      <a:pt x="4858" y="2164"/>
                    </a:lnTo>
                    <a:lnTo>
                      <a:pt x="4852" y="2162"/>
                    </a:lnTo>
                    <a:lnTo>
                      <a:pt x="4846" y="2166"/>
                    </a:lnTo>
                    <a:lnTo>
                      <a:pt x="4840" y="2171"/>
                    </a:lnTo>
                    <a:lnTo>
                      <a:pt x="4825" y="2168"/>
                    </a:lnTo>
                    <a:lnTo>
                      <a:pt x="4815" y="2174"/>
                    </a:lnTo>
                    <a:lnTo>
                      <a:pt x="4814" y="2173"/>
                    </a:lnTo>
                    <a:lnTo>
                      <a:pt x="4811" y="2169"/>
                    </a:lnTo>
                    <a:lnTo>
                      <a:pt x="4811" y="2164"/>
                    </a:lnTo>
                    <a:lnTo>
                      <a:pt x="4809" y="2158"/>
                    </a:lnTo>
                    <a:lnTo>
                      <a:pt x="4809" y="2143"/>
                    </a:lnTo>
                    <a:lnTo>
                      <a:pt x="4805" y="2137"/>
                    </a:lnTo>
                    <a:lnTo>
                      <a:pt x="4805" y="2132"/>
                    </a:lnTo>
                    <a:lnTo>
                      <a:pt x="4804" y="2122"/>
                    </a:lnTo>
                    <a:lnTo>
                      <a:pt x="4803" y="2120"/>
                    </a:lnTo>
                    <a:lnTo>
                      <a:pt x="4800" y="2120"/>
                    </a:lnTo>
                    <a:lnTo>
                      <a:pt x="4788" y="2127"/>
                    </a:lnTo>
                    <a:lnTo>
                      <a:pt x="4775" y="2126"/>
                    </a:lnTo>
                    <a:lnTo>
                      <a:pt x="4772" y="2127"/>
                    </a:lnTo>
                    <a:lnTo>
                      <a:pt x="4760" y="2126"/>
                    </a:lnTo>
                    <a:lnTo>
                      <a:pt x="4757" y="2127"/>
                    </a:lnTo>
                    <a:lnTo>
                      <a:pt x="4754" y="2131"/>
                    </a:lnTo>
                    <a:lnTo>
                      <a:pt x="4753" y="2131"/>
                    </a:lnTo>
                    <a:lnTo>
                      <a:pt x="4751" y="2130"/>
                    </a:lnTo>
                    <a:lnTo>
                      <a:pt x="4744" y="2118"/>
                    </a:lnTo>
                    <a:lnTo>
                      <a:pt x="4739" y="2115"/>
                    </a:lnTo>
                    <a:lnTo>
                      <a:pt x="4733" y="2114"/>
                    </a:lnTo>
                    <a:lnTo>
                      <a:pt x="4729" y="2115"/>
                    </a:lnTo>
                    <a:lnTo>
                      <a:pt x="4722" y="2114"/>
                    </a:lnTo>
                    <a:lnTo>
                      <a:pt x="4716" y="2103"/>
                    </a:lnTo>
                    <a:lnTo>
                      <a:pt x="4706" y="2097"/>
                    </a:lnTo>
                    <a:lnTo>
                      <a:pt x="4700" y="2092"/>
                    </a:lnTo>
                    <a:lnTo>
                      <a:pt x="4697" y="2092"/>
                    </a:lnTo>
                    <a:lnTo>
                      <a:pt x="4692" y="2100"/>
                    </a:lnTo>
                    <a:lnTo>
                      <a:pt x="4688" y="2103"/>
                    </a:lnTo>
                    <a:lnTo>
                      <a:pt x="4684" y="2106"/>
                    </a:lnTo>
                    <a:lnTo>
                      <a:pt x="4678" y="2105"/>
                    </a:lnTo>
                    <a:lnTo>
                      <a:pt x="4667" y="2095"/>
                    </a:lnTo>
                    <a:lnTo>
                      <a:pt x="4654" y="2097"/>
                    </a:lnTo>
                    <a:lnTo>
                      <a:pt x="4649" y="2096"/>
                    </a:lnTo>
                    <a:lnTo>
                      <a:pt x="4647" y="2094"/>
                    </a:lnTo>
                    <a:lnTo>
                      <a:pt x="4643" y="2093"/>
                    </a:lnTo>
                    <a:lnTo>
                      <a:pt x="4641" y="2091"/>
                    </a:lnTo>
                    <a:lnTo>
                      <a:pt x="4639" y="2091"/>
                    </a:lnTo>
                    <a:lnTo>
                      <a:pt x="4628" y="2087"/>
                    </a:lnTo>
                    <a:lnTo>
                      <a:pt x="4624" y="2081"/>
                    </a:lnTo>
                    <a:lnTo>
                      <a:pt x="4618" y="2076"/>
                    </a:lnTo>
                    <a:lnTo>
                      <a:pt x="4610" y="2079"/>
                    </a:lnTo>
                    <a:lnTo>
                      <a:pt x="4606" y="2081"/>
                    </a:lnTo>
                    <a:lnTo>
                      <a:pt x="4603" y="2081"/>
                    </a:lnTo>
                    <a:lnTo>
                      <a:pt x="4589" y="2073"/>
                    </a:lnTo>
                    <a:lnTo>
                      <a:pt x="4588" y="2073"/>
                    </a:lnTo>
                    <a:lnTo>
                      <a:pt x="4586" y="2079"/>
                    </a:lnTo>
                    <a:lnTo>
                      <a:pt x="4584" y="2081"/>
                    </a:lnTo>
                    <a:lnTo>
                      <a:pt x="4578" y="2080"/>
                    </a:lnTo>
                    <a:lnTo>
                      <a:pt x="4576" y="2076"/>
                    </a:lnTo>
                    <a:lnTo>
                      <a:pt x="4568" y="2075"/>
                    </a:lnTo>
                    <a:lnTo>
                      <a:pt x="4561" y="2083"/>
                    </a:lnTo>
                    <a:lnTo>
                      <a:pt x="4555" y="2085"/>
                    </a:lnTo>
                    <a:lnTo>
                      <a:pt x="4547" y="2079"/>
                    </a:lnTo>
                    <a:lnTo>
                      <a:pt x="4542" y="2076"/>
                    </a:lnTo>
                    <a:lnTo>
                      <a:pt x="4537" y="2071"/>
                    </a:lnTo>
                    <a:lnTo>
                      <a:pt x="4540" y="2052"/>
                    </a:lnTo>
                    <a:lnTo>
                      <a:pt x="4539" y="2049"/>
                    </a:lnTo>
                    <a:lnTo>
                      <a:pt x="4539" y="2045"/>
                    </a:lnTo>
                    <a:lnTo>
                      <a:pt x="4541" y="2042"/>
                    </a:lnTo>
                    <a:lnTo>
                      <a:pt x="4546" y="2041"/>
                    </a:lnTo>
                    <a:lnTo>
                      <a:pt x="4550" y="2039"/>
                    </a:lnTo>
                    <a:lnTo>
                      <a:pt x="4551" y="2035"/>
                    </a:lnTo>
                    <a:lnTo>
                      <a:pt x="4551" y="2033"/>
                    </a:lnTo>
                    <a:lnTo>
                      <a:pt x="4550" y="2030"/>
                    </a:lnTo>
                    <a:lnTo>
                      <a:pt x="4546" y="2023"/>
                    </a:lnTo>
                    <a:lnTo>
                      <a:pt x="4542" y="2019"/>
                    </a:lnTo>
                    <a:lnTo>
                      <a:pt x="4532" y="2017"/>
                    </a:lnTo>
                    <a:lnTo>
                      <a:pt x="4526" y="2009"/>
                    </a:lnTo>
                    <a:lnTo>
                      <a:pt x="4517" y="2010"/>
                    </a:lnTo>
                    <a:lnTo>
                      <a:pt x="4514" y="2016"/>
                    </a:lnTo>
                    <a:lnTo>
                      <a:pt x="4510" y="2017"/>
                    </a:lnTo>
                    <a:lnTo>
                      <a:pt x="4504" y="2016"/>
                    </a:lnTo>
                    <a:lnTo>
                      <a:pt x="4501" y="2013"/>
                    </a:lnTo>
                    <a:lnTo>
                      <a:pt x="4499" y="2014"/>
                    </a:lnTo>
                    <a:lnTo>
                      <a:pt x="4489" y="2012"/>
                    </a:lnTo>
                    <a:lnTo>
                      <a:pt x="4488" y="2013"/>
                    </a:lnTo>
                    <a:lnTo>
                      <a:pt x="4488" y="2019"/>
                    </a:lnTo>
                    <a:lnTo>
                      <a:pt x="4484" y="2023"/>
                    </a:lnTo>
                    <a:lnTo>
                      <a:pt x="4477" y="2022"/>
                    </a:lnTo>
                    <a:lnTo>
                      <a:pt x="4464" y="2027"/>
                    </a:lnTo>
                    <a:lnTo>
                      <a:pt x="4462" y="2026"/>
                    </a:lnTo>
                    <a:lnTo>
                      <a:pt x="4454" y="2012"/>
                    </a:lnTo>
                    <a:lnTo>
                      <a:pt x="4454" y="2007"/>
                    </a:lnTo>
                    <a:lnTo>
                      <a:pt x="4453" y="2003"/>
                    </a:lnTo>
                    <a:lnTo>
                      <a:pt x="4447" y="1997"/>
                    </a:lnTo>
                    <a:lnTo>
                      <a:pt x="4447" y="1986"/>
                    </a:lnTo>
                    <a:lnTo>
                      <a:pt x="4434" y="1981"/>
                    </a:lnTo>
                    <a:lnTo>
                      <a:pt x="4433" y="1970"/>
                    </a:lnTo>
                    <a:lnTo>
                      <a:pt x="4432" y="1965"/>
                    </a:lnTo>
                    <a:lnTo>
                      <a:pt x="4428" y="1961"/>
                    </a:lnTo>
                    <a:lnTo>
                      <a:pt x="4423" y="1959"/>
                    </a:lnTo>
                    <a:lnTo>
                      <a:pt x="4416" y="1962"/>
                    </a:lnTo>
                    <a:lnTo>
                      <a:pt x="4409" y="1956"/>
                    </a:lnTo>
                    <a:lnTo>
                      <a:pt x="4399" y="1948"/>
                    </a:lnTo>
                    <a:lnTo>
                      <a:pt x="4392" y="1939"/>
                    </a:lnTo>
                    <a:lnTo>
                      <a:pt x="4385" y="1936"/>
                    </a:lnTo>
                    <a:lnTo>
                      <a:pt x="4379" y="1930"/>
                    </a:lnTo>
                    <a:lnTo>
                      <a:pt x="4376" y="1924"/>
                    </a:lnTo>
                    <a:lnTo>
                      <a:pt x="4367" y="1919"/>
                    </a:lnTo>
                    <a:lnTo>
                      <a:pt x="4347" y="1900"/>
                    </a:lnTo>
                    <a:lnTo>
                      <a:pt x="4346" y="1898"/>
                    </a:lnTo>
                    <a:lnTo>
                      <a:pt x="4347" y="1892"/>
                    </a:lnTo>
                    <a:lnTo>
                      <a:pt x="4346" y="1885"/>
                    </a:lnTo>
                    <a:lnTo>
                      <a:pt x="4341" y="1879"/>
                    </a:lnTo>
                    <a:lnTo>
                      <a:pt x="4334" y="1875"/>
                    </a:lnTo>
                    <a:lnTo>
                      <a:pt x="4328" y="1874"/>
                    </a:lnTo>
                    <a:lnTo>
                      <a:pt x="4326" y="1872"/>
                    </a:lnTo>
                    <a:lnTo>
                      <a:pt x="4324" y="1865"/>
                    </a:lnTo>
                    <a:lnTo>
                      <a:pt x="4323" y="1863"/>
                    </a:lnTo>
                    <a:lnTo>
                      <a:pt x="4322" y="1859"/>
                    </a:lnTo>
                    <a:lnTo>
                      <a:pt x="4322" y="1853"/>
                    </a:lnTo>
                    <a:lnTo>
                      <a:pt x="4315" y="1832"/>
                    </a:lnTo>
                    <a:lnTo>
                      <a:pt x="4308" y="1824"/>
                    </a:lnTo>
                    <a:lnTo>
                      <a:pt x="4304" y="1820"/>
                    </a:lnTo>
                    <a:lnTo>
                      <a:pt x="4299" y="1807"/>
                    </a:lnTo>
                    <a:lnTo>
                      <a:pt x="4301" y="1800"/>
                    </a:lnTo>
                    <a:lnTo>
                      <a:pt x="4303" y="1796"/>
                    </a:lnTo>
                    <a:lnTo>
                      <a:pt x="4306" y="1795"/>
                    </a:lnTo>
                    <a:lnTo>
                      <a:pt x="4312" y="1796"/>
                    </a:lnTo>
                    <a:lnTo>
                      <a:pt x="4316" y="1793"/>
                    </a:lnTo>
                    <a:lnTo>
                      <a:pt x="4314" y="1783"/>
                    </a:lnTo>
                    <a:lnTo>
                      <a:pt x="4309" y="1778"/>
                    </a:lnTo>
                    <a:lnTo>
                      <a:pt x="4299" y="1775"/>
                    </a:lnTo>
                    <a:lnTo>
                      <a:pt x="4295" y="1776"/>
                    </a:lnTo>
                    <a:lnTo>
                      <a:pt x="4268" y="1771"/>
                    </a:lnTo>
                    <a:lnTo>
                      <a:pt x="4262" y="1766"/>
                    </a:lnTo>
                    <a:lnTo>
                      <a:pt x="4257" y="1765"/>
                    </a:lnTo>
                    <a:lnTo>
                      <a:pt x="4243" y="1772"/>
                    </a:lnTo>
                    <a:lnTo>
                      <a:pt x="4241" y="1775"/>
                    </a:lnTo>
                    <a:lnTo>
                      <a:pt x="4239" y="1786"/>
                    </a:lnTo>
                    <a:lnTo>
                      <a:pt x="4235" y="1790"/>
                    </a:lnTo>
                    <a:lnTo>
                      <a:pt x="4233" y="1796"/>
                    </a:lnTo>
                    <a:lnTo>
                      <a:pt x="4231" y="1799"/>
                    </a:lnTo>
                    <a:lnTo>
                      <a:pt x="4225" y="1794"/>
                    </a:lnTo>
                    <a:lnTo>
                      <a:pt x="4212" y="1793"/>
                    </a:lnTo>
                    <a:lnTo>
                      <a:pt x="4201" y="1795"/>
                    </a:lnTo>
                    <a:lnTo>
                      <a:pt x="4195" y="1799"/>
                    </a:lnTo>
                    <a:lnTo>
                      <a:pt x="4188" y="1794"/>
                    </a:lnTo>
                    <a:lnTo>
                      <a:pt x="4180" y="1795"/>
                    </a:lnTo>
                    <a:lnTo>
                      <a:pt x="4177" y="1793"/>
                    </a:lnTo>
                    <a:lnTo>
                      <a:pt x="4173" y="1785"/>
                    </a:lnTo>
                    <a:lnTo>
                      <a:pt x="4168" y="1791"/>
                    </a:lnTo>
                    <a:lnTo>
                      <a:pt x="4160" y="1792"/>
                    </a:lnTo>
                    <a:lnTo>
                      <a:pt x="4148" y="1799"/>
                    </a:lnTo>
                    <a:lnTo>
                      <a:pt x="4146" y="1802"/>
                    </a:lnTo>
                    <a:lnTo>
                      <a:pt x="4143" y="1805"/>
                    </a:lnTo>
                    <a:lnTo>
                      <a:pt x="4139" y="1811"/>
                    </a:lnTo>
                    <a:lnTo>
                      <a:pt x="4130" y="1814"/>
                    </a:lnTo>
                    <a:lnTo>
                      <a:pt x="4126" y="1819"/>
                    </a:lnTo>
                    <a:lnTo>
                      <a:pt x="4125" y="1825"/>
                    </a:lnTo>
                    <a:lnTo>
                      <a:pt x="4122" y="1827"/>
                    </a:lnTo>
                    <a:lnTo>
                      <a:pt x="4116" y="1830"/>
                    </a:lnTo>
                    <a:lnTo>
                      <a:pt x="4109" y="1827"/>
                    </a:lnTo>
                    <a:lnTo>
                      <a:pt x="4105" y="1823"/>
                    </a:lnTo>
                    <a:lnTo>
                      <a:pt x="4104" y="1823"/>
                    </a:lnTo>
                    <a:lnTo>
                      <a:pt x="4102" y="1821"/>
                    </a:lnTo>
                    <a:lnTo>
                      <a:pt x="4095" y="1815"/>
                    </a:lnTo>
                    <a:lnTo>
                      <a:pt x="4092" y="1812"/>
                    </a:lnTo>
                    <a:lnTo>
                      <a:pt x="4091" y="1811"/>
                    </a:lnTo>
                    <a:lnTo>
                      <a:pt x="4089" y="1810"/>
                    </a:lnTo>
                    <a:lnTo>
                      <a:pt x="4086" y="1810"/>
                    </a:lnTo>
                    <a:lnTo>
                      <a:pt x="4082" y="1811"/>
                    </a:lnTo>
                    <a:lnTo>
                      <a:pt x="4081" y="1811"/>
                    </a:lnTo>
                    <a:lnTo>
                      <a:pt x="4078" y="1809"/>
                    </a:lnTo>
                    <a:lnTo>
                      <a:pt x="4075" y="1807"/>
                    </a:lnTo>
                    <a:lnTo>
                      <a:pt x="4061" y="1795"/>
                    </a:lnTo>
                    <a:lnTo>
                      <a:pt x="4060" y="1791"/>
                    </a:lnTo>
                    <a:lnTo>
                      <a:pt x="4055" y="1788"/>
                    </a:lnTo>
                    <a:lnTo>
                      <a:pt x="4054" y="1786"/>
                    </a:lnTo>
                    <a:lnTo>
                      <a:pt x="4049" y="1779"/>
                    </a:lnTo>
                    <a:lnTo>
                      <a:pt x="4044" y="1772"/>
                    </a:lnTo>
                    <a:lnTo>
                      <a:pt x="4042" y="1769"/>
                    </a:lnTo>
                    <a:lnTo>
                      <a:pt x="4038" y="1768"/>
                    </a:lnTo>
                    <a:lnTo>
                      <a:pt x="4035" y="1768"/>
                    </a:lnTo>
                    <a:lnTo>
                      <a:pt x="4032" y="1760"/>
                    </a:lnTo>
                    <a:lnTo>
                      <a:pt x="4029" y="1759"/>
                    </a:lnTo>
                    <a:lnTo>
                      <a:pt x="4022" y="1753"/>
                    </a:lnTo>
                    <a:lnTo>
                      <a:pt x="4020" y="1752"/>
                    </a:lnTo>
                    <a:lnTo>
                      <a:pt x="4017" y="1748"/>
                    </a:lnTo>
                    <a:lnTo>
                      <a:pt x="4014" y="1743"/>
                    </a:lnTo>
                    <a:lnTo>
                      <a:pt x="4008" y="1742"/>
                    </a:lnTo>
                    <a:lnTo>
                      <a:pt x="4005" y="1743"/>
                    </a:lnTo>
                    <a:lnTo>
                      <a:pt x="4003" y="1743"/>
                    </a:lnTo>
                    <a:lnTo>
                      <a:pt x="4002" y="1741"/>
                    </a:lnTo>
                    <a:lnTo>
                      <a:pt x="4003" y="1738"/>
                    </a:lnTo>
                    <a:lnTo>
                      <a:pt x="4002" y="1737"/>
                    </a:lnTo>
                    <a:lnTo>
                      <a:pt x="3998" y="1737"/>
                    </a:lnTo>
                    <a:lnTo>
                      <a:pt x="3995" y="1741"/>
                    </a:lnTo>
                    <a:lnTo>
                      <a:pt x="3987" y="1742"/>
                    </a:lnTo>
                    <a:lnTo>
                      <a:pt x="3985" y="1740"/>
                    </a:lnTo>
                    <a:lnTo>
                      <a:pt x="3980" y="1738"/>
                    </a:lnTo>
                    <a:lnTo>
                      <a:pt x="3972" y="1728"/>
                    </a:lnTo>
                    <a:lnTo>
                      <a:pt x="3965" y="1717"/>
                    </a:lnTo>
                    <a:lnTo>
                      <a:pt x="3960" y="1706"/>
                    </a:lnTo>
                    <a:lnTo>
                      <a:pt x="3953" y="1695"/>
                    </a:lnTo>
                    <a:lnTo>
                      <a:pt x="3950" y="1690"/>
                    </a:lnTo>
                    <a:lnTo>
                      <a:pt x="3946" y="1683"/>
                    </a:lnTo>
                    <a:lnTo>
                      <a:pt x="3943" y="1673"/>
                    </a:lnTo>
                    <a:lnTo>
                      <a:pt x="3941" y="1666"/>
                    </a:lnTo>
                    <a:lnTo>
                      <a:pt x="3941" y="1659"/>
                    </a:lnTo>
                    <a:lnTo>
                      <a:pt x="3941" y="1654"/>
                    </a:lnTo>
                    <a:lnTo>
                      <a:pt x="3943" y="1641"/>
                    </a:lnTo>
                    <a:lnTo>
                      <a:pt x="3946" y="1625"/>
                    </a:lnTo>
                    <a:lnTo>
                      <a:pt x="3943" y="1620"/>
                    </a:lnTo>
                    <a:lnTo>
                      <a:pt x="3937" y="1618"/>
                    </a:lnTo>
                    <a:lnTo>
                      <a:pt x="3936" y="1612"/>
                    </a:lnTo>
                    <a:lnTo>
                      <a:pt x="3933" y="1600"/>
                    </a:lnTo>
                    <a:lnTo>
                      <a:pt x="3930" y="1597"/>
                    </a:lnTo>
                    <a:lnTo>
                      <a:pt x="3926" y="1596"/>
                    </a:lnTo>
                    <a:lnTo>
                      <a:pt x="3918" y="1585"/>
                    </a:lnTo>
                    <a:lnTo>
                      <a:pt x="3905" y="1578"/>
                    </a:lnTo>
                    <a:lnTo>
                      <a:pt x="3897" y="1576"/>
                    </a:lnTo>
                    <a:lnTo>
                      <a:pt x="3884" y="1565"/>
                    </a:lnTo>
                    <a:lnTo>
                      <a:pt x="3880" y="1553"/>
                    </a:lnTo>
                    <a:lnTo>
                      <a:pt x="3883" y="1547"/>
                    </a:lnTo>
                    <a:lnTo>
                      <a:pt x="3882" y="1544"/>
                    </a:lnTo>
                    <a:lnTo>
                      <a:pt x="3882" y="1538"/>
                    </a:lnTo>
                    <a:lnTo>
                      <a:pt x="3887" y="1531"/>
                    </a:lnTo>
                    <a:lnTo>
                      <a:pt x="3884" y="1524"/>
                    </a:lnTo>
                    <a:lnTo>
                      <a:pt x="3882" y="1515"/>
                    </a:lnTo>
                    <a:lnTo>
                      <a:pt x="3878" y="1509"/>
                    </a:lnTo>
                    <a:lnTo>
                      <a:pt x="3864" y="1506"/>
                    </a:lnTo>
                    <a:lnTo>
                      <a:pt x="3860" y="1501"/>
                    </a:lnTo>
                    <a:lnTo>
                      <a:pt x="3861" y="1494"/>
                    </a:lnTo>
                    <a:lnTo>
                      <a:pt x="3870" y="1486"/>
                    </a:lnTo>
                    <a:lnTo>
                      <a:pt x="3872" y="1482"/>
                    </a:lnTo>
                    <a:lnTo>
                      <a:pt x="3872" y="1479"/>
                    </a:lnTo>
                    <a:lnTo>
                      <a:pt x="3870" y="1475"/>
                    </a:lnTo>
                    <a:lnTo>
                      <a:pt x="3867" y="1474"/>
                    </a:lnTo>
                    <a:lnTo>
                      <a:pt x="3857" y="1463"/>
                    </a:lnTo>
                    <a:lnTo>
                      <a:pt x="3853" y="1451"/>
                    </a:lnTo>
                    <a:lnTo>
                      <a:pt x="3850" y="1444"/>
                    </a:lnTo>
                    <a:lnTo>
                      <a:pt x="3847" y="1443"/>
                    </a:lnTo>
                    <a:lnTo>
                      <a:pt x="3841" y="1444"/>
                    </a:lnTo>
                    <a:lnTo>
                      <a:pt x="3837" y="1443"/>
                    </a:lnTo>
                    <a:lnTo>
                      <a:pt x="3832" y="1439"/>
                    </a:lnTo>
                    <a:lnTo>
                      <a:pt x="3830" y="1434"/>
                    </a:lnTo>
                    <a:lnTo>
                      <a:pt x="3828" y="1424"/>
                    </a:lnTo>
                    <a:lnTo>
                      <a:pt x="3819" y="1416"/>
                    </a:lnTo>
                    <a:lnTo>
                      <a:pt x="3818" y="1411"/>
                    </a:lnTo>
                    <a:lnTo>
                      <a:pt x="3814" y="1399"/>
                    </a:lnTo>
                    <a:lnTo>
                      <a:pt x="3808" y="1393"/>
                    </a:lnTo>
                    <a:lnTo>
                      <a:pt x="3809" y="1382"/>
                    </a:lnTo>
                    <a:lnTo>
                      <a:pt x="3805" y="1369"/>
                    </a:lnTo>
                    <a:lnTo>
                      <a:pt x="3802" y="1367"/>
                    </a:lnTo>
                    <a:lnTo>
                      <a:pt x="3800" y="1356"/>
                    </a:lnTo>
                    <a:lnTo>
                      <a:pt x="3808" y="1339"/>
                    </a:lnTo>
                    <a:lnTo>
                      <a:pt x="3816" y="1336"/>
                    </a:lnTo>
                    <a:lnTo>
                      <a:pt x="3823" y="1327"/>
                    </a:lnTo>
                    <a:lnTo>
                      <a:pt x="3826" y="1326"/>
                    </a:lnTo>
                    <a:lnTo>
                      <a:pt x="3830" y="1326"/>
                    </a:lnTo>
                    <a:lnTo>
                      <a:pt x="3835" y="1329"/>
                    </a:lnTo>
                    <a:lnTo>
                      <a:pt x="3840" y="1330"/>
                    </a:lnTo>
                    <a:lnTo>
                      <a:pt x="3841" y="1329"/>
                    </a:lnTo>
                    <a:lnTo>
                      <a:pt x="3843" y="1324"/>
                    </a:lnTo>
                    <a:lnTo>
                      <a:pt x="3847" y="1320"/>
                    </a:lnTo>
                    <a:lnTo>
                      <a:pt x="3853" y="1321"/>
                    </a:lnTo>
                    <a:lnTo>
                      <a:pt x="3863" y="1317"/>
                    </a:lnTo>
                    <a:lnTo>
                      <a:pt x="3866" y="1314"/>
                    </a:lnTo>
                    <a:lnTo>
                      <a:pt x="3866" y="1309"/>
                    </a:lnTo>
                    <a:lnTo>
                      <a:pt x="3866" y="1306"/>
                    </a:lnTo>
                    <a:lnTo>
                      <a:pt x="3871" y="1302"/>
                    </a:lnTo>
                    <a:lnTo>
                      <a:pt x="3871" y="1297"/>
                    </a:lnTo>
                    <a:lnTo>
                      <a:pt x="3872" y="1293"/>
                    </a:lnTo>
                    <a:lnTo>
                      <a:pt x="3879" y="1282"/>
                    </a:lnTo>
                    <a:lnTo>
                      <a:pt x="3878" y="1272"/>
                    </a:lnTo>
                    <a:lnTo>
                      <a:pt x="3879" y="1265"/>
                    </a:lnTo>
                    <a:lnTo>
                      <a:pt x="3884" y="1259"/>
                    </a:lnTo>
                    <a:lnTo>
                      <a:pt x="3888" y="1258"/>
                    </a:lnTo>
                    <a:lnTo>
                      <a:pt x="3892" y="1254"/>
                    </a:lnTo>
                    <a:lnTo>
                      <a:pt x="3895" y="1248"/>
                    </a:lnTo>
                    <a:lnTo>
                      <a:pt x="3897" y="1244"/>
                    </a:lnTo>
                    <a:lnTo>
                      <a:pt x="3895" y="1240"/>
                    </a:lnTo>
                    <a:lnTo>
                      <a:pt x="3892" y="1237"/>
                    </a:lnTo>
                    <a:lnTo>
                      <a:pt x="3887" y="1238"/>
                    </a:lnTo>
                    <a:lnTo>
                      <a:pt x="3885" y="1236"/>
                    </a:lnTo>
                    <a:lnTo>
                      <a:pt x="3883" y="1225"/>
                    </a:lnTo>
                    <a:lnTo>
                      <a:pt x="3880" y="1222"/>
                    </a:lnTo>
                    <a:lnTo>
                      <a:pt x="3879" y="1221"/>
                    </a:lnTo>
                    <a:lnTo>
                      <a:pt x="3880" y="1219"/>
                    </a:lnTo>
                    <a:lnTo>
                      <a:pt x="3888" y="1207"/>
                    </a:lnTo>
                    <a:lnTo>
                      <a:pt x="3890" y="1195"/>
                    </a:lnTo>
                    <a:lnTo>
                      <a:pt x="3890" y="1190"/>
                    </a:lnTo>
                    <a:lnTo>
                      <a:pt x="3891" y="1181"/>
                    </a:lnTo>
                    <a:lnTo>
                      <a:pt x="3891" y="1175"/>
                    </a:lnTo>
                    <a:lnTo>
                      <a:pt x="3892" y="1172"/>
                    </a:lnTo>
                    <a:lnTo>
                      <a:pt x="3894" y="1168"/>
                    </a:lnTo>
                    <a:lnTo>
                      <a:pt x="3894" y="1161"/>
                    </a:lnTo>
                    <a:lnTo>
                      <a:pt x="3892" y="1152"/>
                    </a:lnTo>
                    <a:lnTo>
                      <a:pt x="3890" y="1149"/>
                    </a:lnTo>
                    <a:lnTo>
                      <a:pt x="3887" y="1144"/>
                    </a:lnTo>
                    <a:lnTo>
                      <a:pt x="3885" y="1138"/>
                    </a:lnTo>
                    <a:lnTo>
                      <a:pt x="3887" y="1137"/>
                    </a:lnTo>
                    <a:lnTo>
                      <a:pt x="3891" y="1133"/>
                    </a:lnTo>
                    <a:lnTo>
                      <a:pt x="3894" y="1128"/>
                    </a:lnTo>
                    <a:lnTo>
                      <a:pt x="3895" y="1120"/>
                    </a:lnTo>
                    <a:lnTo>
                      <a:pt x="3893" y="1117"/>
                    </a:lnTo>
                    <a:lnTo>
                      <a:pt x="3882" y="1114"/>
                    </a:lnTo>
                    <a:lnTo>
                      <a:pt x="3879" y="1109"/>
                    </a:lnTo>
                    <a:lnTo>
                      <a:pt x="3878" y="1105"/>
                    </a:lnTo>
                    <a:lnTo>
                      <a:pt x="3880" y="1097"/>
                    </a:lnTo>
                    <a:lnTo>
                      <a:pt x="3882" y="1093"/>
                    </a:lnTo>
                    <a:lnTo>
                      <a:pt x="3880" y="1089"/>
                    </a:lnTo>
                    <a:lnTo>
                      <a:pt x="3880" y="1086"/>
                    </a:lnTo>
                    <a:lnTo>
                      <a:pt x="3883" y="1074"/>
                    </a:lnTo>
                    <a:lnTo>
                      <a:pt x="3889" y="1075"/>
                    </a:lnTo>
                    <a:lnTo>
                      <a:pt x="3897" y="1070"/>
                    </a:lnTo>
                    <a:lnTo>
                      <a:pt x="3901" y="1072"/>
                    </a:lnTo>
                    <a:lnTo>
                      <a:pt x="3904" y="1072"/>
                    </a:lnTo>
                    <a:lnTo>
                      <a:pt x="3906" y="1071"/>
                    </a:lnTo>
                    <a:lnTo>
                      <a:pt x="3911" y="1065"/>
                    </a:lnTo>
                    <a:lnTo>
                      <a:pt x="3918" y="1059"/>
                    </a:lnTo>
                    <a:lnTo>
                      <a:pt x="3920" y="1055"/>
                    </a:lnTo>
                    <a:lnTo>
                      <a:pt x="3930" y="1051"/>
                    </a:lnTo>
                    <a:lnTo>
                      <a:pt x="3932" y="1047"/>
                    </a:lnTo>
                    <a:lnTo>
                      <a:pt x="3930" y="1038"/>
                    </a:lnTo>
                    <a:lnTo>
                      <a:pt x="3929" y="1026"/>
                    </a:lnTo>
                    <a:lnTo>
                      <a:pt x="3922" y="1021"/>
                    </a:lnTo>
                    <a:lnTo>
                      <a:pt x="3922" y="1019"/>
                    </a:lnTo>
                    <a:lnTo>
                      <a:pt x="3924" y="1016"/>
                    </a:lnTo>
                    <a:lnTo>
                      <a:pt x="3925" y="1013"/>
                    </a:lnTo>
                    <a:lnTo>
                      <a:pt x="3925" y="1005"/>
                    </a:lnTo>
                    <a:lnTo>
                      <a:pt x="3921" y="999"/>
                    </a:lnTo>
                    <a:lnTo>
                      <a:pt x="3914" y="998"/>
                    </a:lnTo>
                    <a:lnTo>
                      <a:pt x="3905" y="1002"/>
                    </a:lnTo>
                    <a:lnTo>
                      <a:pt x="3898" y="999"/>
                    </a:lnTo>
                    <a:lnTo>
                      <a:pt x="3894" y="996"/>
                    </a:lnTo>
                    <a:lnTo>
                      <a:pt x="3888" y="995"/>
                    </a:lnTo>
                    <a:lnTo>
                      <a:pt x="3878" y="1004"/>
                    </a:lnTo>
                    <a:lnTo>
                      <a:pt x="3868" y="1005"/>
                    </a:lnTo>
                    <a:lnTo>
                      <a:pt x="3861" y="1004"/>
                    </a:lnTo>
                    <a:lnTo>
                      <a:pt x="3859" y="998"/>
                    </a:lnTo>
                    <a:lnTo>
                      <a:pt x="3851" y="996"/>
                    </a:lnTo>
                    <a:lnTo>
                      <a:pt x="3850" y="988"/>
                    </a:lnTo>
                    <a:lnTo>
                      <a:pt x="3847" y="984"/>
                    </a:lnTo>
                    <a:lnTo>
                      <a:pt x="3846" y="979"/>
                    </a:lnTo>
                    <a:lnTo>
                      <a:pt x="3846" y="975"/>
                    </a:lnTo>
                    <a:lnTo>
                      <a:pt x="3848" y="971"/>
                    </a:lnTo>
                    <a:lnTo>
                      <a:pt x="3852" y="961"/>
                    </a:lnTo>
                    <a:lnTo>
                      <a:pt x="3856" y="953"/>
                    </a:lnTo>
                    <a:lnTo>
                      <a:pt x="3854" y="944"/>
                    </a:lnTo>
                    <a:lnTo>
                      <a:pt x="3861" y="937"/>
                    </a:lnTo>
                    <a:lnTo>
                      <a:pt x="3862" y="936"/>
                    </a:lnTo>
                    <a:lnTo>
                      <a:pt x="3864" y="927"/>
                    </a:lnTo>
                    <a:lnTo>
                      <a:pt x="3867" y="923"/>
                    </a:lnTo>
                    <a:lnTo>
                      <a:pt x="3869" y="909"/>
                    </a:lnTo>
                    <a:lnTo>
                      <a:pt x="3868" y="903"/>
                    </a:lnTo>
                    <a:lnTo>
                      <a:pt x="3866" y="900"/>
                    </a:lnTo>
                    <a:lnTo>
                      <a:pt x="3854" y="896"/>
                    </a:lnTo>
                    <a:lnTo>
                      <a:pt x="3848" y="890"/>
                    </a:lnTo>
                    <a:lnTo>
                      <a:pt x="3842" y="865"/>
                    </a:lnTo>
                    <a:lnTo>
                      <a:pt x="3837" y="854"/>
                    </a:lnTo>
                    <a:lnTo>
                      <a:pt x="3835" y="848"/>
                    </a:lnTo>
                    <a:lnTo>
                      <a:pt x="3836" y="845"/>
                    </a:lnTo>
                    <a:lnTo>
                      <a:pt x="3839" y="842"/>
                    </a:lnTo>
                    <a:lnTo>
                      <a:pt x="3845" y="840"/>
                    </a:lnTo>
                    <a:lnTo>
                      <a:pt x="3852" y="836"/>
                    </a:lnTo>
                    <a:lnTo>
                      <a:pt x="3859" y="834"/>
                    </a:lnTo>
                    <a:lnTo>
                      <a:pt x="3863" y="828"/>
                    </a:lnTo>
                    <a:lnTo>
                      <a:pt x="3861" y="826"/>
                    </a:lnTo>
                    <a:lnTo>
                      <a:pt x="3856" y="827"/>
                    </a:lnTo>
                    <a:lnTo>
                      <a:pt x="3853" y="821"/>
                    </a:lnTo>
                    <a:lnTo>
                      <a:pt x="3854" y="818"/>
                    </a:lnTo>
                    <a:lnTo>
                      <a:pt x="3861" y="807"/>
                    </a:lnTo>
                    <a:lnTo>
                      <a:pt x="3862" y="805"/>
                    </a:lnTo>
                    <a:lnTo>
                      <a:pt x="3861" y="795"/>
                    </a:lnTo>
                    <a:lnTo>
                      <a:pt x="3862" y="790"/>
                    </a:lnTo>
                    <a:lnTo>
                      <a:pt x="3868" y="790"/>
                    </a:lnTo>
                    <a:lnTo>
                      <a:pt x="3871" y="792"/>
                    </a:lnTo>
                    <a:lnTo>
                      <a:pt x="3883" y="790"/>
                    </a:lnTo>
                    <a:lnTo>
                      <a:pt x="3888" y="790"/>
                    </a:lnTo>
                    <a:lnTo>
                      <a:pt x="3894" y="787"/>
                    </a:lnTo>
                    <a:lnTo>
                      <a:pt x="3901" y="780"/>
                    </a:lnTo>
                    <a:lnTo>
                      <a:pt x="3912" y="778"/>
                    </a:lnTo>
                    <a:lnTo>
                      <a:pt x="3916" y="778"/>
                    </a:lnTo>
                    <a:lnTo>
                      <a:pt x="3919" y="781"/>
                    </a:lnTo>
                    <a:lnTo>
                      <a:pt x="3924" y="781"/>
                    </a:lnTo>
                    <a:lnTo>
                      <a:pt x="3940" y="769"/>
                    </a:lnTo>
                    <a:lnTo>
                      <a:pt x="3943" y="765"/>
                    </a:lnTo>
                    <a:lnTo>
                      <a:pt x="3952" y="761"/>
                    </a:lnTo>
                    <a:lnTo>
                      <a:pt x="3953" y="757"/>
                    </a:lnTo>
                    <a:lnTo>
                      <a:pt x="3950" y="750"/>
                    </a:lnTo>
                    <a:lnTo>
                      <a:pt x="3942" y="747"/>
                    </a:lnTo>
                    <a:lnTo>
                      <a:pt x="3939" y="743"/>
                    </a:lnTo>
                    <a:lnTo>
                      <a:pt x="3940" y="739"/>
                    </a:lnTo>
                    <a:lnTo>
                      <a:pt x="3940" y="734"/>
                    </a:lnTo>
                    <a:lnTo>
                      <a:pt x="3941" y="724"/>
                    </a:lnTo>
                    <a:lnTo>
                      <a:pt x="3942" y="722"/>
                    </a:lnTo>
                    <a:lnTo>
                      <a:pt x="3946" y="717"/>
                    </a:lnTo>
                    <a:lnTo>
                      <a:pt x="3953" y="717"/>
                    </a:lnTo>
                    <a:lnTo>
                      <a:pt x="3960" y="716"/>
                    </a:lnTo>
                    <a:lnTo>
                      <a:pt x="3963" y="714"/>
                    </a:lnTo>
                    <a:lnTo>
                      <a:pt x="3963" y="710"/>
                    </a:lnTo>
                    <a:lnTo>
                      <a:pt x="3960" y="705"/>
                    </a:lnTo>
                    <a:lnTo>
                      <a:pt x="3955" y="688"/>
                    </a:lnTo>
                    <a:lnTo>
                      <a:pt x="3961" y="686"/>
                    </a:lnTo>
                    <a:lnTo>
                      <a:pt x="3964" y="681"/>
                    </a:lnTo>
                    <a:lnTo>
                      <a:pt x="3965" y="678"/>
                    </a:lnTo>
                    <a:lnTo>
                      <a:pt x="3964" y="674"/>
                    </a:lnTo>
                    <a:lnTo>
                      <a:pt x="3966" y="665"/>
                    </a:lnTo>
                    <a:lnTo>
                      <a:pt x="3966" y="662"/>
                    </a:lnTo>
                    <a:lnTo>
                      <a:pt x="3970" y="656"/>
                    </a:lnTo>
                    <a:lnTo>
                      <a:pt x="3972" y="645"/>
                    </a:lnTo>
                    <a:lnTo>
                      <a:pt x="3974" y="643"/>
                    </a:lnTo>
                    <a:lnTo>
                      <a:pt x="3980" y="644"/>
                    </a:lnTo>
                    <a:lnTo>
                      <a:pt x="3982" y="642"/>
                    </a:lnTo>
                    <a:lnTo>
                      <a:pt x="3983" y="638"/>
                    </a:lnTo>
                    <a:lnTo>
                      <a:pt x="3981" y="632"/>
                    </a:lnTo>
                    <a:lnTo>
                      <a:pt x="3982" y="627"/>
                    </a:lnTo>
                    <a:lnTo>
                      <a:pt x="3985" y="624"/>
                    </a:lnTo>
                    <a:lnTo>
                      <a:pt x="3987" y="619"/>
                    </a:lnTo>
                    <a:lnTo>
                      <a:pt x="3993" y="612"/>
                    </a:lnTo>
                    <a:lnTo>
                      <a:pt x="3994" y="607"/>
                    </a:lnTo>
                    <a:lnTo>
                      <a:pt x="3993" y="605"/>
                    </a:lnTo>
                    <a:lnTo>
                      <a:pt x="3991" y="603"/>
                    </a:lnTo>
                    <a:lnTo>
                      <a:pt x="3982" y="602"/>
                    </a:lnTo>
                    <a:lnTo>
                      <a:pt x="3980" y="603"/>
                    </a:lnTo>
                    <a:lnTo>
                      <a:pt x="3972" y="602"/>
                    </a:lnTo>
                    <a:lnTo>
                      <a:pt x="3968" y="603"/>
                    </a:lnTo>
                    <a:lnTo>
                      <a:pt x="3957" y="600"/>
                    </a:lnTo>
                    <a:lnTo>
                      <a:pt x="3952" y="598"/>
                    </a:lnTo>
                    <a:lnTo>
                      <a:pt x="3944" y="595"/>
                    </a:lnTo>
                    <a:lnTo>
                      <a:pt x="3941" y="592"/>
                    </a:lnTo>
                    <a:lnTo>
                      <a:pt x="3918" y="588"/>
                    </a:lnTo>
                    <a:lnTo>
                      <a:pt x="3914" y="583"/>
                    </a:lnTo>
                    <a:lnTo>
                      <a:pt x="3915" y="578"/>
                    </a:lnTo>
                    <a:lnTo>
                      <a:pt x="3904" y="567"/>
                    </a:lnTo>
                    <a:lnTo>
                      <a:pt x="3893" y="559"/>
                    </a:lnTo>
                    <a:lnTo>
                      <a:pt x="3887" y="558"/>
                    </a:lnTo>
                    <a:lnTo>
                      <a:pt x="3882" y="553"/>
                    </a:lnTo>
                    <a:lnTo>
                      <a:pt x="3882" y="550"/>
                    </a:lnTo>
                    <a:lnTo>
                      <a:pt x="3883" y="547"/>
                    </a:lnTo>
                    <a:lnTo>
                      <a:pt x="3888" y="541"/>
                    </a:lnTo>
                    <a:lnTo>
                      <a:pt x="3887" y="536"/>
                    </a:lnTo>
                    <a:lnTo>
                      <a:pt x="3889" y="524"/>
                    </a:lnTo>
                    <a:lnTo>
                      <a:pt x="3888" y="523"/>
                    </a:lnTo>
                    <a:lnTo>
                      <a:pt x="3882" y="519"/>
                    </a:lnTo>
                    <a:lnTo>
                      <a:pt x="3882" y="516"/>
                    </a:lnTo>
                    <a:lnTo>
                      <a:pt x="3887" y="507"/>
                    </a:lnTo>
                    <a:lnTo>
                      <a:pt x="3893" y="503"/>
                    </a:lnTo>
                    <a:lnTo>
                      <a:pt x="3901" y="507"/>
                    </a:lnTo>
                    <a:lnTo>
                      <a:pt x="3904" y="512"/>
                    </a:lnTo>
                    <a:lnTo>
                      <a:pt x="3918" y="515"/>
                    </a:lnTo>
                    <a:lnTo>
                      <a:pt x="3921" y="513"/>
                    </a:lnTo>
                    <a:lnTo>
                      <a:pt x="3925" y="513"/>
                    </a:lnTo>
                    <a:lnTo>
                      <a:pt x="3934" y="508"/>
                    </a:lnTo>
                    <a:lnTo>
                      <a:pt x="3939" y="507"/>
                    </a:lnTo>
                    <a:lnTo>
                      <a:pt x="3949" y="502"/>
                    </a:lnTo>
                    <a:lnTo>
                      <a:pt x="3955" y="500"/>
                    </a:lnTo>
                    <a:lnTo>
                      <a:pt x="3973" y="503"/>
                    </a:lnTo>
                    <a:lnTo>
                      <a:pt x="3977" y="502"/>
                    </a:lnTo>
                    <a:lnTo>
                      <a:pt x="3988" y="505"/>
                    </a:lnTo>
                    <a:lnTo>
                      <a:pt x="3987" y="501"/>
                    </a:lnTo>
                    <a:lnTo>
                      <a:pt x="3982" y="497"/>
                    </a:lnTo>
                    <a:lnTo>
                      <a:pt x="3976" y="496"/>
                    </a:lnTo>
                    <a:lnTo>
                      <a:pt x="3974" y="492"/>
                    </a:lnTo>
                    <a:lnTo>
                      <a:pt x="3971" y="491"/>
                    </a:lnTo>
                    <a:lnTo>
                      <a:pt x="3963" y="484"/>
                    </a:lnTo>
                    <a:lnTo>
                      <a:pt x="3959" y="482"/>
                    </a:lnTo>
                    <a:lnTo>
                      <a:pt x="3953" y="477"/>
                    </a:lnTo>
                    <a:lnTo>
                      <a:pt x="3951" y="476"/>
                    </a:lnTo>
                    <a:lnTo>
                      <a:pt x="3947" y="474"/>
                    </a:lnTo>
                    <a:lnTo>
                      <a:pt x="3941" y="471"/>
                    </a:lnTo>
                    <a:lnTo>
                      <a:pt x="3937" y="469"/>
                    </a:lnTo>
                    <a:lnTo>
                      <a:pt x="3933" y="467"/>
                    </a:lnTo>
                    <a:lnTo>
                      <a:pt x="3931" y="465"/>
                    </a:lnTo>
                    <a:lnTo>
                      <a:pt x="3925" y="464"/>
                    </a:lnTo>
                    <a:lnTo>
                      <a:pt x="3920" y="460"/>
                    </a:lnTo>
                    <a:lnTo>
                      <a:pt x="3916" y="456"/>
                    </a:lnTo>
                    <a:lnTo>
                      <a:pt x="3912" y="446"/>
                    </a:lnTo>
                    <a:lnTo>
                      <a:pt x="3905" y="438"/>
                    </a:lnTo>
                    <a:lnTo>
                      <a:pt x="3891" y="420"/>
                    </a:lnTo>
                    <a:lnTo>
                      <a:pt x="3882" y="418"/>
                    </a:lnTo>
                    <a:lnTo>
                      <a:pt x="3878" y="412"/>
                    </a:lnTo>
                    <a:lnTo>
                      <a:pt x="3873" y="409"/>
                    </a:lnTo>
                    <a:lnTo>
                      <a:pt x="3867" y="402"/>
                    </a:lnTo>
                    <a:lnTo>
                      <a:pt x="3860" y="396"/>
                    </a:lnTo>
                    <a:lnTo>
                      <a:pt x="3851" y="382"/>
                    </a:lnTo>
                    <a:lnTo>
                      <a:pt x="3850" y="383"/>
                    </a:lnTo>
                    <a:lnTo>
                      <a:pt x="3842" y="388"/>
                    </a:lnTo>
                    <a:lnTo>
                      <a:pt x="3838" y="394"/>
                    </a:lnTo>
                    <a:lnTo>
                      <a:pt x="3830" y="397"/>
                    </a:lnTo>
                    <a:lnTo>
                      <a:pt x="3823" y="396"/>
                    </a:lnTo>
                    <a:lnTo>
                      <a:pt x="3821" y="394"/>
                    </a:lnTo>
                    <a:lnTo>
                      <a:pt x="3817" y="393"/>
                    </a:lnTo>
                    <a:lnTo>
                      <a:pt x="3812" y="386"/>
                    </a:lnTo>
                    <a:lnTo>
                      <a:pt x="3810" y="376"/>
                    </a:lnTo>
                    <a:lnTo>
                      <a:pt x="3807" y="374"/>
                    </a:lnTo>
                    <a:lnTo>
                      <a:pt x="3799" y="365"/>
                    </a:lnTo>
                    <a:lnTo>
                      <a:pt x="3792" y="361"/>
                    </a:lnTo>
                    <a:lnTo>
                      <a:pt x="3786" y="358"/>
                    </a:lnTo>
                    <a:lnTo>
                      <a:pt x="3780" y="357"/>
                    </a:lnTo>
                    <a:lnTo>
                      <a:pt x="3776" y="356"/>
                    </a:lnTo>
                    <a:lnTo>
                      <a:pt x="3771" y="354"/>
                    </a:lnTo>
                    <a:lnTo>
                      <a:pt x="3768" y="351"/>
                    </a:lnTo>
                    <a:lnTo>
                      <a:pt x="3764" y="343"/>
                    </a:lnTo>
                    <a:lnTo>
                      <a:pt x="3764" y="337"/>
                    </a:lnTo>
                    <a:lnTo>
                      <a:pt x="3763" y="333"/>
                    </a:lnTo>
                    <a:lnTo>
                      <a:pt x="3753" y="331"/>
                    </a:lnTo>
                    <a:lnTo>
                      <a:pt x="3748" y="334"/>
                    </a:lnTo>
                    <a:lnTo>
                      <a:pt x="3743" y="335"/>
                    </a:lnTo>
                    <a:lnTo>
                      <a:pt x="3739" y="333"/>
                    </a:lnTo>
                    <a:lnTo>
                      <a:pt x="3732" y="331"/>
                    </a:lnTo>
                    <a:lnTo>
                      <a:pt x="3715" y="345"/>
                    </a:lnTo>
                    <a:lnTo>
                      <a:pt x="3709" y="347"/>
                    </a:lnTo>
                    <a:lnTo>
                      <a:pt x="3707" y="347"/>
                    </a:lnTo>
                    <a:lnTo>
                      <a:pt x="3702" y="341"/>
                    </a:lnTo>
                    <a:lnTo>
                      <a:pt x="3691" y="319"/>
                    </a:lnTo>
                    <a:lnTo>
                      <a:pt x="3686" y="312"/>
                    </a:lnTo>
                    <a:lnTo>
                      <a:pt x="3677" y="308"/>
                    </a:lnTo>
                    <a:lnTo>
                      <a:pt x="3673" y="302"/>
                    </a:lnTo>
                    <a:lnTo>
                      <a:pt x="3669" y="300"/>
                    </a:lnTo>
                    <a:lnTo>
                      <a:pt x="3670" y="280"/>
                    </a:lnTo>
                    <a:lnTo>
                      <a:pt x="3666" y="277"/>
                    </a:lnTo>
                    <a:lnTo>
                      <a:pt x="3664" y="269"/>
                    </a:lnTo>
                    <a:lnTo>
                      <a:pt x="3661" y="267"/>
                    </a:lnTo>
                    <a:lnTo>
                      <a:pt x="3655" y="265"/>
                    </a:lnTo>
                    <a:lnTo>
                      <a:pt x="3647" y="269"/>
                    </a:lnTo>
                    <a:lnTo>
                      <a:pt x="3635" y="268"/>
                    </a:lnTo>
                    <a:lnTo>
                      <a:pt x="3630" y="259"/>
                    </a:lnTo>
                    <a:lnTo>
                      <a:pt x="3630" y="252"/>
                    </a:lnTo>
                    <a:lnTo>
                      <a:pt x="3628" y="250"/>
                    </a:lnTo>
                    <a:lnTo>
                      <a:pt x="3620" y="249"/>
                    </a:lnTo>
                    <a:lnTo>
                      <a:pt x="3616" y="250"/>
                    </a:lnTo>
                    <a:lnTo>
                      <a:pt x="3611" y="249"/>
                    </a:lnTo>
                    <a:lnTo>
                      <a:pt x="3609" y="250"/>
                    </a:lnTo>
                    <a:lnTo>
                      <a:pt x="3604" y="246"/>
                    </a:lnTo>
                    <a:lnTo>
                      <a:pt x="3599" y="243"/>
                    </a:lnTo>
                    <a:lnTo>
                      <a:pt x="3582" y="249"/>
                    </a:lnTo>
                    <a:lnTo>
                      <a:pt x="3579" y="248"/>
                    </a:lnTo>
                    <a:lnTo>
                      <a:pt x="3577" y="246"/>
                    </a:lnTo>
                    <a:lnTo>
                      <a:pt x="3571" y="244"/>
                    </a:lnTo>
                    <a:lnTo>
                      <a:pt x="3569" y="241"/>
                    </a:lnTo>
                    <a:lnTo>
                      <a:pt x="3559" y="239"/>
                    </a:lnTo>
                    <a:lnTo>
                      <a:pt x="3553" y="241"/>
                    </a:lnTo>
                    <a:lnTo>
                      <a:pt x="3547" y="248"/>
                    </a:lnTo>
                    <a:lnTo>
                      <a:pt x="3543" y="247"/>
                    </a:lnTo>
                    <a:lnTo>
                      <a:pt x="3538" y="241"/>
                    </a:lnTo>
                    <a:lnTo>
                      <a:pt x="3529" y="248"/>
                    </a:lnTo>
                    <a:lnTo>
                      <a:pt x="3519" y="250"/>
                    </a:lnTo>
                    <a:lnTo>
                      <a:pt x="3510" y="243"/>
                    </a:lnTo>
                    <a:lnTo>
                      <a:pt x="3486" y="238"/>
                    </a:lnTo>
                    <a:lnTo>
                      <a:pt x="3479" y="239"/>
                    </a:lnTo>
                    <a:lnTo>
                      <a:pt x="3474" y="233"/>
                    </a:lnTo>
                    <a:lnTo>
                      <a:pt x="3467" y="236"/>
                    </a:lnTo>
                    <a:lnTo>
                      <a:pt x="3463" y="243"/>
                    </a:lnTo>
                    <a:lnTo>
                      <a:pt x="3459" y="244"/>
                    </a:lnTo>
                    <a:lnTo>
                      <a:pt x="3452" y="251"/>
                    </a:lnTo>
                    <a:lnTo>
                      <a:pt x="3440" y="255"/>
                    </a:lnTo>
                    <a:lnTo>
                      <a:pt x="3433" y="252"/>
                    </a:lnTo>
                    <a:lnTo>
                      <a:pt x="3429" y="250"/>
                    </a:lnTo>
                    <a:lnTo>
                      <a:pt x="3421" y="252"/>
                    </a:lnTo>
                    <a:lnTo>
                      <a:pt x="3413" y="251"/>
                    </a:lnTo>
                    <a:lnTo>
                      <a:pt x="3408" y="252"/>
                    </a:lnTo>
                    <a:lnTo>
                      <a:pt x="3403" y="248"/>
                    </a:lnTo>
                    <a:lnTo>
                      <a:pt x="3397" y="240"/>
                    </a:lnTo>
                    <a:lnTo>
                      <a:pt x="3386" y="238"/>
                    </a:lnTo>
                    <a:lnTo>
                      <a:pt x="3377" y="240"/>
                    </a:lnTo>
                    <a:lnTo>
                      <a:pt x="3372" y="239"/>
                    </a:lnTo>
                    <a:lnTo>
                      <a:pt x="3363" y="242"/>
                    </a:lnTo>
                    <a:lnTo>
                      <a:pt x="3354" y="239"/>
                    </a:lnTo>
                    <a:lnTo>
                      <a:pt x="3346" y="241"/>
                    </a:lnTo>
                    <a:lnTo>
                      <a:pt x="3343" y="241"/>
                    </a:lnTo>
                    <a:lnTo>
                      <a:pt x="3335" y="244"/>
                    </a:lnTo>
                    <a:lnTo>
                      <a:pt x="3329" y="242"/>
                    </a:lnTo>
                    <a:lnTo>
                      <a:pt x="3321" y="237"/>
                    </a:lnTo>
                    <a:lnTo>
                      <a:pt x="3315" y="234"/>
                    </a:lnTo>
                    <a:lnTo>
                      <a:pt x="3308" y="229"/>
                    </a:lnTo>
                    <a:lnTo>
                      <a:pt x="3307" y="226"/>
                    </a:lnTo>
                    <a:lnTo>
                      <a:pt x="3308" y="218"/>
                    </a:lnTo>
                    <a:lnTo>
                      <a:pt x="3308" y="215"/>
                    </a:lnTo>
                    <a:lnTo>
                      <a:pt x="3309" y="208"/>
                    </a:lnTo>
                    <a:lnTo>
                      <a:pt x="3307" y="206"/>
                    </a:lnTo>
                    <a:lnTo>
                      <a:pt x="3279" y="201"/>
                    </a:lnTo>
                    <a:lnTo>
                      <a:pt x="3276" y="201"/>
                    </a:lnTo>
                    <a:lnTo>
                      <a:pt x="3270" y="208"/>
                    </a:lnTo>
                    <a:lnTo>
                      <a:pt x="3252" y="217"/>
                    </a:lnTo>
                    <a:lnTo>
                      <a:pt x="3246" y="216"/>
                    </a:lnTo>
                    <a:lnTo>
                      <a:pt x="3242" y="217"/>
                    </a:lnTo>
                    <a:lnTo>
                      <a:pt x="3220" y="212"/>
                    </a:lnTo>
                    <a:lnTo>
                      <a:pt x="3215" y="217"/>
                    </a:lnTo>
                    <a:lnTo>
                      <a:pt x="3207" y="220"/>
                    </a:lnTo>
                    <a:lnTo>
                      <a:pt x="3205" y="224"/>
                    </a:lnTo>
                    <a:lnTo>
                      <a:pt x="3205" y="229"/>
                    </a:lnTo>
                    <a:lnTo>
                      <a:pt x="3198" y="232"/>
                    </a:lnTo>
                    <a:lnTo>
                      <a:pt x="3194" y="228"/>
                    </a:lnTo>
                    <a:lnTo>
                      <a:pt x="3189" y="229"/>
                    </a:lnTo>
                    <a:lnTo>
                      <a:pt x="3186" y="224"/>
                    </a:lnTo>
                    <a:lnTo>
                      <a:pt x="3180" y="222"/>
                    </a:lnTo>
                    <a:lnTo>
                      <a:pt x="3178" y="222"/>
                    </a:lnTo>
                    <a:lnTo>
                      <a:pt x="3169" y="224"/>
                    </a:lnTo>
                    <a:lnTo>
                      <a:pt x="3163" y="223"/>
                    </a:lnTo>
                    <a:lnTo>
                      <a:pt x="3157" y="217"/>
                    </a:lnTo>
                    <a:lnTo>
                      <a:pt x="3153" y="217"/>
                    </a:lnTo>
                    <a:lnTo>
                      <a:pt x="3149" y="218"/>
                    </a:lnTo>
                    <a:lnTo>
                      <a:pt x="3147" y="221"/>
                    </a:lnTo>
                    <a:lnTo>
                      <a:pt x="3138" y="220"/>
                    </a:lnTo>
                    <a:lnTo>
                      <a:pt x="3134" y="222"/>
                    </a:lnTo>
                    <a:lnTo>
                      <a:pt x="3127" y="227"/>
                    </a:lnTo>
                    <a:lnTo>
                      <a:pt x="3124" y="228"/>
                    </a:lnTo>
                    <a:lnTo>
                      <a:pt x="3119" y="226"/>
                    </a:lnTo>
                    <a:lnTo>
                      <a:pt x="3117" y="223"/>
                    </a:lnTo>
                    <a:lnTo>
                      <a:pt x="3116" y="219"/>
                    </a:lnTo>
                    <a:lnTo>
                      <a:pt x="3115" y="213"/>
                    </a:lnTo>
                    <a:lnTo>
                      <a:pt x="3113" y="207"/>
                    </a:lnTo>
                    <a:lnTo>
                      <a:pt x="3108" y="206"/>
                    </a:lnTo>
                    <a:lnTo>
                      <a:pt x="3098" y="209"/>
                    </a:lnTo>
                    <a:lnTo>
                      <a:pt x="3094" y="207"/>
                    </a:lnTo>
                    <a:lnTo>
                      <a:pt x="3079" y="203"/>
                    </a:lnTo>
                    <a:lnTo>
                      <a:pt x="3071" y="206"/>
                    </a:lnTo>
                    <a:lnTo>
                      <a:pt x="3067" y="212"/>
                    </a:lnTo>
                    <a:lnTo>
                      <a:pt x="3053" y="219"/>
                    </a:lnTo>
                    <a:lnTo>
                      <a:pt x="3048" y="221"/>
                    </a:lnTo>
                    <a:lnTo>
                      <a:pt x="3042" y="221"/>
                    </a:lnTo>
                    <a:lnTo>
                      <a:pt x="3027" y="222"/>
                    </a:lnTo>
                    <a:lnTo>
                      <a:pt x="3012" y="218"/>
                    </a:lnTo>
                    <a:lnTo>
                      <a:pt x="3009" y="216"/>
                    </a:lnTo>
                    <a:lnTo>
                      <a:pt x="3004" y="215"/>
                    </a:lnTo>
                    <a:lnTo>
                      <a:pt x="2999" y="217"/>
                    </a:lnTo>
                    <a:lnTo>
                      <a:pt x="2997" y="218"/>
                    </a:lnTo>
                    <a:lnTo>
                      <a:pt x="2994" y="221"/>
                    </a:lnTo>
                    <a:lnTo>
                      <a:pt x="2993" y="223"/>
                    </a:lnTo>
                    <a:lnTo>
                      <a:pt x="2988" y="221"/>
                    </a:lnTo>
                    <a:lnTo>
                      <a:pt x="2983" y="217"/>
                    </a:lnTo>
                    <a:lnTo>
                      <a:pt x="2976" y="211"/>
                    </a:lnTo>
                    <a:lnTo>
                      <a:pt x="2968" y="215"/>
                    </a:lnTo>
                    <a:lnTo>
                      <a:pt x="2956" y="212"/>
                    </a:lnTo>
                    <a:lnTo>
                      <a:pt x="2949" y="218"/>
                    </a:lnTo>
                    <a:lnTo>
                      <a:pt x="2945" y="223"/>
                    </a:lnTo>
                    <a:lnTo>
                      <a:pt x="2940" y="226"/>
                    </a:lnTo>
                    <a:lnTo>
                      <a:pt x="2914" y="219"/>
                    </a:lnTo>
                    <a:lnTo>
                      <a:pt x="2908" y="220"/>
                    </a:lnTo>
                    <a:lnTo>
                      <a:pt x="2897" y="226"/>
                    </a:lnTo>
                    <a:lnTo>
                      <a:pt x="2893" y="226"/>
                    </a:lnTo>
                    <a:lnTo>
                      <a:pt x="2887" y="231"/>
                    </a:lnTo>
                    <a:lnTo>
                      <a:pt x="2884" y="238"/>
                    </a:lnTo>
                    <a:lnTo>
                      <a:pt x="2879" y="255"/>
                    </a:lnTo>
                    <a:lnTo>
                      <a:pt x="2870" y="273"/>
                    </a:lnTo>
                    <a:lnTo>
                      <a:pt x="2863" y="274"/>
                    </a:lnTo>
                    <a:lnTo>
                      <a:pt x="2857" y="275"/>
                    </a:lnTo>
                    <a:lnTo>
                      <a:pt x="2856" y="278"/>
                    </a:lnTo>
                    <a:lnTo>
                      <a:pt x="2856" y="279"/>
                    </a:lnTo>
                    <a:lnTo>
                      <a:pt x="2855" y="281"/>
                    </a:lnTo>
                    <a:lnTo>
                      <a:pt x="2854" y="292"/>
                    </a:lnTo>
                    <a:lnTo>
                      <a:pt x="2851" y="299"/>
                    </a:lnTo>
                    <a:lnTo>
                      <a:pt x="2848" y="303"/>
                    </a:lnTo>
                    <a:lnTo>
                      <a:pt x="2845" y="304"/>
                    </a:lnTo>
                    <a:lnTo>
                      <a:pt x="2841" y="306"/>
                    </a:lnTo>
                    <a:lnTo>
                      <a:pt x="2839" y="308"/>
                    </a:lnTo>
                    <a:lnTo>
                      <a:pt x="2835" y="315"/>
                    </a:lnTo>
                    <a:lnTo>
                      <a:pt x="2835" y="322"/>
                    </a:lnTo>
                    <a:lnTo>
                      <a:pt x="2831" y="325"/>
                    </a:lnTo>
                    <a:lnTo>
                      <a:pt x="2827" y="327"/>
                    </a:lnTo>
                    <a:lnTo>
                      <a:pt x="2824" y="330"/>
                    </a:lnTo>
                    <a:lnTo>
                      <a:pt x="2821" y="334"/>
                    </a:lnTo>
                    <a:lnTo>
                      <a:pt x="2820" y="334"/>
                    </a:lnTo>
                    <a:lnTo>
                      <a:pt x="2815" y="333"/>
                    </a:lnTo>
                    <a:lnTo>
                      <a:pt x="2812" y="334"/>
                    </a:lnTo>
                    <a:lnTo>
                      <a:pt x="2810" y="335"/>
                    </a:lnTo>
                    <a:lnTo>
                      <a:pt x="2808" y="335"/>
                    </a:lnTo>
                    <a:lnTo>
                      <a:pt x="2806" y="335"/>
                    </a:lnTo>
                    <a:lnTo>
                      <a:pt x="2803" y="339"/>
                    </a:lnTo>
                    <a:lnTo>
                      <a:pt x="2796" y="341"/>
                    </a:lnTo>
                    <a:lnTo>
                      <a:pt x="2789" y="350"/>
                    </a:lnTo>
                    <a:lnTo>
                      <a:pt x="2783" y="353"/>
                    </a:lnTo>
                    <a:lnTo>
                      <a:pt x="2780" y="353"/>
                    </a:lnTo>
                    <a:lnTo>
                      <a:pt x="2777" y="352"/>
                    </a:lnTo>
                    <a:lnTo>
                      <a:pt x="2775" y="352"/>
                    </a:lnTo>
                    <a:lnTo>
                      <a:pt x="2773" y="351"/>
                    </a:lnTo>
                    <a:lnTo>
                      <a:pt x="2766" y="347"/>
                    </a:lnTo>
                    <a:lnTo>
                      <a:pt x="2761" y="348"/>
                    </a:lnTo>
                    <a:lnTo>
                      <a:pt x="2753" y="346"/>
                    </a:lnTo>
                    <a:lnTo>
                      <a:pt x="2749" y="346"/>
                    </a:lnTo>
                    <a:lnTo>
                      <a:pt x="2740" y="346"/>
                    </a:lnTo>
                    <a:lnTo>
                      <a:pt x="2739" y="344"/>
                    </a:lnTo>
                    <a:lnTo>
                      <a:pt x="2738" y="343"/>
                    </a:lnTo>
                    <a:lnTo>
                      <a:pt x="2735" y="342"/>
                    </a:lnTo>
                    <a:lnTo>
                      <a:pt x="2729" y="344"/>
                    </a:lnTo>
                    <a:lnTo>
                      <a:pt x="2727" y="344"/>
                    </a:lnTo>
                    <a:lnTo>
                      <a:pt x="2724" y="343"/>
                    </a:lnTo>
                    <a:lnTo>
                      <a:pt x="2720" y="345"/>
                    </a:lnTo>
                    <a:lnTo>
                      <a:pt x="2714" y="346"/>
                    </a:lnTo>
                    <a:lnTo>
                      <a:pt x="2703" y="348"/>
                    </a:lnTo>
                    <a:lnTo>
                      <a:pt x="2697" y="347"/>
                    </a:lnTo>
                    <a:lnTo>
                      <a:pt x="2676" y="357"/>
                    </a:lnTo>
                    <a:lnTo>
                      <a:pt x="2671" y="362"/>
                    </a:lnTo>
                    <a:lnTo>
                      <a:pt x="2667" y="371"/>
                    </a:lnTo>
                    <a:lnTo>
                      <a:pt x="2663" y="376"/>
                    </a:lnTo>
                    <a:lnTo>
                      <a:pt x="2659" y="381"/>
                    </a:lnTo>
                    <a:lnTo>
                      <a:pt x="2650" y="383"/>
                    </a:lnTo>
                    <a:lnTo>
                      <a:pt x="2645" y="382"/>
                    </a:lnTo>
                    <a:lnTo>
                      <a:pt x="2635" y="375"/>
                    </a:lnTo>
                    <a:lnTo>
                      <a:pt x="2631" y="371"/>
                    </a:lnTo>
                    <a:lnTo>
                      <a:pt x="2631" y="362"/>
                    </a:lnTo>
                    <a:lnTo>
                      <a:pt x="2637" y="362"/>
                    </a:lnTo>
                    <a:lnTo>
                      <a:pt x="2640" y="358"/>
                    </a:lnTo>
                    <a:lnTo>
                      <a:pt x="2640" y="353"/>
                    </a:lnTo>
                    <a:lnTo>
                      <a:pt x="2639" y="351"/>
                    </a:lnTo>
                    <a:lnTo>
                      <a:pt x="2632" y="347"/>
                    </a:lnTo>
                    <a:lnTo>
                      <a:pt x="2627" y="345"/>
                    </a:lnTo>
                    <a:lnTo>
                      <a:pt x="2624" y="346"/>
                    </a:lnTo>
                    <a:lnTo>
                      <a:pt x="2613" y="334"/>
                    </a:lnTo>
                    <a:lnTo>
                      <a:pt x="2610" y="331"/>
                    </a:lnTo>
                    <a:lnTo>
                      <a:pt x="2608" y="331"/>
                    </a:lnTo>
                    <a:lnTo>
                      <a:pt x="2606" y="332"/>
                    </a:lnTo>
                    <a:lnTo>
                      <a:pt x="2601" y="331"/>
                    </a:lnTo>
                    <a:lnTo>
                      <a:pt x="2598" y="331"/>
                    </a:lnTo>
                    <a:lnTo>
                      <a:pt x="2597" y="330"/>
                    </a:lnTo>
                    <a:lnTo>
                      <a:pt x="2592" y="325"/>
                    </a:lnTo>
                    <a:lnTo>
                      <a:pt x="2585" y="316"/>
                    </a:lnTo>
                    <a:lnTo>
                      <a:pt x="2583" y="314"/>
                    </a:lnTo>
                    <a:lnTo>
                      <a:pt x="2580" y="313"/>
                    </a:lnTo>
                    <a:lnTo>
                      <a:pt x="2576" y="310"/>
                    </a:lnTo>
                    <a:lnTo>
                      <a:pt x="2563" y="299"/>
                    </a:lnTo>
                    <a:lnTo>
                      <a:pt x="2556" y="299"/>
                    </a:lnTo>
                    <a:lnTo>
                      <a:pt x="2552" y="296"/>
                    </a:lnTo>
                    <a:lnTo>
                      <a:pt x="2549" y="296"/>
                    </a:lnTo>
                    <a:lnTo>
                      <a:pt x="2548" y="302"/>
                    </a:lnTo>
                    <a:lnTo>
                      <a:pt x="2547" y="303"/>
                    </a:lnTo>
                    <a:lnTo>
                      <a:pt x="2539" y="304"/>
                    </a:lnTo>
                    <a:lnTo>
                      <a:pt x="2532" y="302"/>
                    </a:lnTo>
                    <a:lnTo>
                      <a:pt x="2526" y="304"/>
                    </a:lnTo>
                    <a:lnTo>
                      <a:pt x="2520" y="305"/>
                    </a:lnTo>
                    <a:lnTo>
                      <a:pt x="2510" y="303"/>
                    </a:lnTo>
                    <a:lnTo>
                      <a:pt x="2506" y="300"/>
                    </a:lnTo>
                    <a:lnTo>
                      <a:pt x="2484" y="294"/>
                    </a:lnTo>
                    <a:lnTo>
                      <a:pt x="2475" y="298"/>
                    </a:lnTo>
                    <a:lnTo>
                      <a:pt x="2470" y="304"/>
                    </a:lnTo>
                    <a:lnTo>
                      <a:pt x="2463" y="306"/>
                    </a:lnTo>
                    <a:lnTo>
                      <a:pt x="2451" y="308"/>
                    </a:lnTo>
                    <a:lnTo>
                      <a:pt x="2441" y="308"/>
                    </a:lnTo>
                    <a:lnTo>
                      <a:pt x="2424" y="313"/>
                    </a:lnTo>
                    <a:lnTo>
                      <a:pt x="2422" y="314"/>
                    </a:lnTo>
                    <a:lnTo>
                      <a:pt x="2416" y="323"/>
                    </a:lnTo>
                    <a:lnTo>
                      <a:pt x="2410" y="324"/>
                    </a:lnTo>
                    <a:lnTo>
                      <a:pt x="2401" y="323"/>
                    </a:lnTo>
                    <a:lnTo>
                      <a:pt x="2394" y="325"/>
                    </a:lnTo>
                    <a:lnTo>
                      <a:pt x="2383" y="327"/>
                    </a:lnTo>
                    <a:lnTo>
                      <a:pt x="2375" y="324"/>
                    </a:lnTo>
                    <a:lnTo>
                      <a:pt x="2370" y="322"/>
                    </a:lnTo>
                    <a:lnTo>
                      <a:pt x="2365" y="320"/>
                    </a:lnTo>
                    <a:lnTo>
                      <a:pt x="2355" y="323"/>
                    </a:lnTo>
                    <a:lnTo>
                      <a:pt x="2351" y="323"/>
                    </a:lnTo>
                    <a:lnTo>
                      <a:pt x="2348" y="324"/>
                    </a:lnTo>
                    <a:lnTo>
                      <a:pt x="2342" y="323"/>
                    </a:lnTo>
                    <a:lnTo>
                      <a:pt x="2339" y="324"/>
                    </a:lnTo>
                    <a:lnTo>
                      <a:pt x="2334" y="323"/>
                    </a:lnTo>
                    <a:lnTo>
                      <a:pt x="2330" y="324"/>
                    </a:lnTo>
                    <a:lnTo>
                      <a:pt x="2320" y="324"/>
                    </a:lnTo>
                    <a:lnTo>
                      <a:pt x="2316" y="325"/>
                    </a:lnTo>
                    <a:lnTo>
                      <a:pt x="2306" y="325"/>
                    </a:lnTo>
                    <a:lnTo>
                      <a:pt x="2289" y="329"/>
                    </a:lnTo>
                    <a:lnTo>
                      <a:pt x="2285" y="329"/>
                    </a:lnTo>
                    <a:lnTo>
                      <a:pt x="2283" y="331"/>
                    </a:lnTo>
                    <a:lnTo>
                      <a:pt x="2283" y="333"/>
                    </a:lnTo>
                    <a:lnTo>
                      <a:pt x="2285" y="340"/>
                    </a:lnTo>
                    <a:lnTo>
                      <a:pt x="2288" y="344"/>
                    </a:lnTo>
                    <a:lnTo>
                      <a:pt x="2288" y="347"/>
                    </a:lnTo>
                    <a:lnTo>
                      <a:pt x="2283" y="354"/>
                    </a:lnTo>
                    <a:lnTo>
                      <a:pt x="2276" y="360"/>
                    </a:lnTo>
                    <a:lnTo>
                      <a:pt x="2272" y="361"/>
                    </a:lnTo>
                    <a:lnTo>
                      <a:pt x="2262" y="362"/>
                    </a:lnTo>
                    <a:lnTo>
                      <a:pt x="2248" y="367"/>
                    </a:lnTo>
                    <a:lnTo>
                      <a:pt x="2244" y="371"/>
                    </a:lnTo>
                    <a:lnTo>
                      <a:pt x="2232" y="375"/>
                    </a:lnTo>
                    <a:lnTo>
                      <a:pt x="2225" y="374"/>
                    </a:lnTo>
                    <a:lnTo>
                      <a:pt x="2222" y="375"/>
                    </a:lnTo>
                    <a:lnTo>
                      <a:pt x="2212" y="373"/>
                    </a:lnTo>
                    <a:lnTo>
                      <a:pt x="2205" y="375"/>
                    </a:lnTo>
                    <a:lnTo>
                      <a:pt x="2195" y="375"/>
                    </a:lnTo>
                    <a:lnTo>
                      <a:pt x="2191" y="377"/>
                    </a:lnTo>
                    <a:lnTo>
                      <a:pt x="2186" y="383"/>
                    </a:lnTo>
                    <a:lnTo>
                      <a:pt x="2180" y="384"/>
                    </a:lnTo>
                    <a:lnTo>
                      <a:pt x="2176" y="383"/>
                    </a:lnTo>
                    <a:lnTo>
                      <a:pt x="2168" y="372"/>
                    </a:lnTo>
                    <a:lnTo>
                      <a:pt x="2155" y="375"/>
                    </a:lnTo>
                    <a:lnTo>
                      <a:pt x="2151" y="362"/>
                    </a:lnTo>
                    <a:lnTo>
                      <a:pt x="2150" y="355"/>
                    </a:lnTo>
                    <a:lnTo>
                      <a:pt x="2148" y="351"/>
                    </a:lnTo>
                    <a:lnTo>
                      <a:pt x="2143" y="350"/>
                    </a:lnTo>
                    <a:lnTo>
                      <a:pt x="2139" y="350"/>
                    </a:lnTo>
                    <a:lnTo>
                      <a:pt x="2131" y="343"/>
                    </a:lnTo>
                    <a:lnTo>
                      <a:pt x="2124" y="342"/>
                    </a:lnTo>
                    <a:lnTo>
                      <a:pt x="2120" y="343"/>
                    </a:lnTo>
                    <a:lnTo>
                      <a:pt x="2112" y="341"/>
                    </a:lnTo>
                    <a:lnTo>
                      <a:pt x="2108" y="342"/>
                    </a:lnTo>
                    <a:lnTo>
                      <a:pt x="2101" y="341"/>
                    </a:lnTo>
                    <a:lnTo>
                      <a:pt x="2093" y="344"/>
                    </a:lnTo>
                    <a:lnTo>
                      <a:pt x="2088" y="356"/>
                    </a:lnTo>
                    <a:lnTo>
                      <a:pt x="2072" y="353"/>
                    </a:lnTo>
                    <a:lnTo>
                      <a:pt x="2068" y="354"/>
                    </a:lnTo>
                    <a:lnTo>
                      <a:pt x="2062" y="352"/>
                    </a:lnTo>
                    <a:lnTo>
                      <a:pt x="2060" y="351"/>
                    </a:lnTo>
                    <a:lnTo>
                      <a:pt x="2057" y="346"/>
                    </a:lnTo>
                    <a:lnTo>
                      <a:pt x="2028" y="337"/>
                    </a:lnTo>
                    <a:lnTo>
                      <a:pt x="2019" y="339"/>
                    </a:lnTo>
                    <a:lnTo>
                      <a:pt x="2012" y="344"/>
                    </a:lnTo>
                    <a:lnTo>
                      <a:pt x="2004" y="344"/>
                    </a:lnTo>
                    <a:lnTo>
                      <a:pt x="1999" y="336"/>
                    </a:lnTo>
                    <a:lnTo>
                      <a:pt x="1992" y="335"/>
                    </a:lnTo>
                    <a:lnTo>
                      <a:pt x="1984" y="336"/>
                    </a:lnTo>
                    <a:lnTo>
                      <a:pt x="1979" y="335"/>
                    </a:lnTo>
                    <a:lnTo>
                      <a:pt x="1978" y="333"/>
                    </a:lnTo>
                    <a:lnTo>
                      <a:pt x="1977" y="324"/>
                    </a:lnTo>
                    <a:lnTo>
                      <a:pt x="1973" y="312"/>
                    </a:lnTo>
                    <a:lnTo>
                      <a:pt x="1968" y="306"/>
                    </a:lnTo>
                    <a:lnTo>
                      <a:pt x="1964" y="306"/>
                    </a:lnTo>
                    <a:lnTo>
                      <a:pt x="1956" y="311"/>
                    </a:lnTo>
                    <a:lnTo>
                      <a:pt x="1932" y="304"/>
                    </a:lnTo>
                    <a:lnTo>
                      <a:pt x="1924" y="295"/>
                    </a:lnTo>
                    <a:lnTo>
                      <a:pt x="1907" y="290"/>
                    </a:lnTo>
                    <a:lnTo>
                      <a:pt x="1903" y="284"/>
                    </a:lnTo>
                    <a:lnTo>
                      <a:pt x="1900" y="280"/>
                    </a:lnTo>
                    <a:lnTo>
                      <a:pt x="1898" y="278"/>
                    </a:lnTo>
                    <a:lnTo>
                      <a:pt x="1894" y="277"/>
                    </a:lnTo>
                    <a:lnTo>
                      <a:pt x="1889" y="279"/>
                    </a:lnTo>
                    <a:lnTo>
                      <a:pt x="1879" y="283"/>
                    </a:lnTo>
                    <a:lnTo>
                      <a:pt x="1874" y="283"/>
                    </a:lnTo>
                    <a:lnTo>
                      <a:pt x="1872" y="284"/>
                    </a:lnTo>
                    <a:lnTo>
                      <a:pt x="1864" y="278"/>
                    </a:lnTo>
                    <a:lnTo>
                      <a:pt x="1855" y="274"/>
                    </a:lnTo>
                    <a:lnTo>
                      <a:pt x="1847" y="262"/>
                    </a:lnTo>
                    <a:lnTo>
                      <a:pt x="1847" y="254"/>
                    </a:lnTo>
                    <a:lnTo>
                      <a:pt x="1844" y="244"/>
                    </a:lnTo>
                    <a:lnTo>
                      <a:pt x="1837" y="236"/>
                    </a:lnTo>
                    <a:lnTo>
                      <a:pt x="1829" y="232"/>
                    </a:lnTo>
                    <a:lnTo>
                      <a:pt x="1824" y="224"/>
                    </a:lnTo>
                    <a:lnTo>
                      <a:pt x="1823" y="208"/>
                    </a:lnTo>
                    <a:lnTo>
                      <a:pt x="1821" y="202"/>
                    </a:lnTo>
                    <a:lnTo>
                      <a:pt x="1822" y="200"/>
                    </a:lnTo>
                    <a:lnTo>
                      <a:pt x="1828" y="196"/>
                    </a:lnTo>
                    <a:lnTo>
                      <a:pt x="1832" y="177"/>
                    </a:lnTo>
                    <a:lnTo>
                      <a:pt x="1830" y="167"/>
                    </a:lnTo>
                    <a:lnTo>
                      <a:pt x="1828" y="164"/>
                    </a:lnTo>
                    <a:lnTo>
                      <a:pt x="1828" y="161"/>
                    </a:lnTo>
                    <a:lnTo>
                      <a:pt x="1829" y="157"/>
                    </a:lnTo>
                    <a:lnTo>
                      <a:pt x="1833" y="153"/>
                    </a:lnTo>
                    <a:lnTo>
                      <a:pt x="1834" y="148"/>
                    </a:lnTo>
                    <a:lnTo>
                      <a:pt x="1832" y="146"/>
                    </a:lnTo>
                    <a:lnTo>
                      <a:pt x="1813" y="140"/>
                    </a:lnTo>
                    <a:lnTo>
                      <a:pt x="1811" y="138"/>
                    </a:lnTo>
                    <a:lnTo>
                      <a:pt x="1810" y="134"/>
                    </a:lnTo>
                    <a:lnTo>
                      <a:pt x="1809" y="132"/>
                    </a:lnTo>
                    <a:lnTo>
                      <a:pt x="1806" y="132"/>
                    </a:lnTo>
                    <a:lnTo>
                      <a:pt x="1802" y="133"/>
                    </a:lnTo>
                    <a:lnTo>
                      <a:pt x="1788" y="128"/>
                    </a:lnTo>
                    <a:lnTo>
                      <a:pt x="1782" y="125"/>
                    </a:lnTo>
                    <a:lnTo>
                      <a:pt x="1777" y="132"/>
                    </a:lnTo>
                    <a:lnTo>
                      <a:pt x="1762" y="138"/>
                    </a:lnTo>
                    <a:lnTo>
                      <a:pt x="1757" y="140"/>
                    </a:lnTo>
                    <a:lnTo>
                      <a:pt x="1754" y="136"/>
                    </a:lnTo>
                    <a:lnTo>
                      <a:pt x="1750" y="130"/>
                    </a:lnTo>
                    <a:lnTo>
                      <a:pt x="1738" y="119"/>
                    </a:lnTo>
                    <a:lnTo>
                      <a:pt x="1733" y="108"/>
                    </a:lnTo>
                    <a:lnTo>
                      <a:pt x="1718" y="103"/>
                    </a:lnTo>
                    <a:lnTo>
                      <a:pt x="1708" y="94"/>
                    </a:lnTo>
                    <a:lnTo>
                      <a:pt x="1702" y="96"/>
                    </a:lnTo>
                    <a:lnTo>
                      <a:pt x="1694" y="94"/>
                    </a:lnTo>
                    <a:lnTo>
                      <a:pt x="1682" y="82"/>
                    </a:lnTo>
                    <a:lnTo>
                      <a:pt x="1678" y="82"/>
                    </a:lnTo>
                    <a:lnTo>
                      <a:pt x="1671" y="81"/>
                    </a:lnTo>
                    <a:lnTo>
                      <a:pt x="1668" y="81"/>
                    </a:lnTo>
                    <a:lnTo>
                      <a:pt x="1663" y="87"/>
                    </a:lnTo>
                    <a:lnTo>
                      <a:pt x="1660" y="96"/>
                    </a:lnTo>
                    <a:lnTo>
                      <a:pt x="1656" y="99"/>
                    </a:lnTo>
                    <a:lnTo>
                      <a:pt x="1652" y="102"/>
                    </a:lnTo>
                    <a:lnTo>
                      <a:pt x="1647" y="102"/>
                    </a:lnTo>
                    <a:lnTo>
                      <a:pt x="1645" y="98"/>
                    </a:lnTo>
                    <a:lnTo>
                      <a:pt x="1642" y="97"/>
                    </a:lnTo>
                    <a:lnTo>
                      <a:pt x="1637" y="98"/>
                    </a:lnTo>
                    <a:lnTo>
                      <a:pt x="1636" y="104"/>
                    </a:lnTo>
                    <a:lnTo>
                      <a:pt x="1636" y="113"/>
                    </a:lnTo>
                    <a:lnTo>
                      <a:pt x="1636" y="115"/>
                    </a:lnTo>
                    <a:lnTo>
                      <a:pt x="1629" y="124"/>
                    </a:lnTo>
                    <a:lnTo>
                      <a:pt x="1627" y="133"/>
                    </a:lnTo>
                    <a:lnTo>
                      <a:pt x="1623" y="135"/>
                    </a:lnTo>
                    <a:lnTo>
                      <a:pt x="1613" y="139"/>
                    </a:lnTo>
                    <a:lnTo>
                      <a:pt x="1609" y="136"/>
                    </a:lnTo>
                    <a:lnTo>
                      <a:pt x="1602" y="135"/>
                    </a:lnTo>
                    <a:lnTo>
                      <a:pt x="1590" y="144"/>
                    </a:lnTo>
                    <a:lnTo>
                      <a:pt x="1585" y="143"/>
                    </a:lnTo>
                    <a:lnTo>
                      <a:pt x="1583" y="139"/>
                    </a:lnTo>
                    <a:lnTo>
                      <a:pt x="1580" y="139"/>
                    </a:lnTo>
                    <a:lnTo>
                      <a:pt x="1575" y="141"/>
                    </a:lnTo>
                    <a:lnTo>
                      <a:pt x="1572" y="150"/>
                    </a:lnTo>
                    <a:lnTo>
                      <a:pt x="1570" y="149"/>
                    </a:lnTo>
                    <a:lnTo>
                      <a:pt x="1568" y="145"/>
                    </a:lnTo>
                    <a:lnTo>
                      <a:pt x="1564" y="144"/>
                    </a:lnTo>
                    <a:lnTo>
                      <a:pt x="1553" y="149"/>
                    </a:lnTo>
                    <a:lnTo>
                      <a:pt x="1537" y="153"/>
                    </a:lnTo>
                    <a:lnTo>
                      <a:pt x="1532" y="156"/>
                    </a:lnTo>
                    <a:lnTo>
                      <a:pt x="1523" y="155"/>
                    </a:lnTo>
                    <a:lnTo>
                      <a:pt x="1521" y="157"/>
                    </a:lnTo>
                    <a:lnTo>
                      <a:pt x="1522" y="164"/>
                    </a:lnTo>
                    <a:lnTo>
                      <a:pt x="1515" y="190"/>
                    </a:lnTo>
                    <a:lnTo>
                      <a:pt x="1506" y="197"/>
                    </a:lnTo>
                    <a:lnTo>
                      <a:pt x="1502" y="200"/>
                    </a:lnTo>
                    <a:lnTo>
                      <a:pt x="1500" y="202"/>
                    </a:lnTo>
                    <a:lnTo>
                      <a:pt x="1495" y="201"/>
                    </a:lnTo>
                    <a:lnTo>
                      <a:pt x="1493" y="203"/>
                    </a:lnTo>
                    <a:lnTo>
                      <a:pt x="1488" y="199"/>
                    </a:lnTo>
                    <a:lnTo>
                      <a:pt x="1476" y="197"/>
                    </a:lnTo>
                    <a:lnTo>
                      <a:pt x="1471" y="199"/>
                    </a:lnTo>
                    <a:lnTo>
                      <a:pt x="1471" y="200"/>
                    </a:lnTo>
                    <a:lnTo>
                      <a:pt x="1474" y="205"/>
                    </a:lnTo>
                    <a:lnTo>
                      <a:pt x="1472" y="208"/>
                    </a:lnTo>
                    <a:lnTo>
                      <a:pt x="1460" y="208"/>
                    </a:lnTo>
                    <a:lnTo>
                      <a:pt x="1455" y="210"/>
                    </a:lnTo>
                    <a:lnTo>
                      <a:pt x="1450" y="216"/>
                    </a:lnTo>
                    <a:lnTo>
                      <a:pt x="1446" y="217"/>
                    </a:lnTo>
                    <a:lnTo>
                      <a:pt x="1438" y="211"/>
                    </a:lnTo>
                    <a:lnTo>
                      <a:pt x="1432" y="206"/>
                    </a:lnTo>
                    <a:lnTo>
                      <a:pt x="1423" y="203"/>
                    </a:lnTo>
                    <a:lnTo>
                      <a:pt x="1416" y="205"/>
                    </a:lnTo>
                    <a:lnTo>
                      <a:pt x="1408" y="203"/>
                    </a:lnTo>
                    <a:lnTo>
                      <a:pt x="1384" y="210"/>
                    </a:lnTo>
                    <a:lnTo>
                      <a:pt x="1370" y="205"/>
                    </a:lnTo>
                    <a:lnTo>
                      <a:pt x="1365" y="202"/>
                    </a:lnTo>
                    <a:lnTo>
                      <a:pt x="1351" y="197"/>
                    </a:lnTo>
                    <a:lnTo>
                      <a:pt x="1347" y="193"/>
                    </a:lnTo>
                    <a:lnTo>
                      <a:pt x="1342" y="184"/>
                    </a:lnTo>
                    <a:lnTo>
                      <a:pt x="1343" y="178"/>
                    </a:lnTo>
                    <a:lnTo>
                      <a:pt x="1342" y="176"/>
                    </a:lnTo>
                    <a:lnTo>
                      <a:pt x="1335" y="170"/>
                    </a:lnTo>
                    <a:lnTo>
                      <a:pt x="1335" y="166"/>
                    </a:lnTo>
                    <a:lnTo>
                      <a:pt x="1337" y="164"/>
                    </a:lnTo>
                    <a:lnTo>
                      <a:pt x="1335" y="158"/>
                    </a:lnTo>
                    <a:lnTo>
                      <a:pt x="1330" y="155"/>
                    </a:lnTo>
                    <a:lnTo>
                      <a:pt x="1329" y="151"/>
                    </a:lnTo>
                    <a:lnTo>
                      <a:pt x="1330" y="146"/>
                    </a:lnTo>
                    <a:lnTo>
                      <a:pt x="1327" y="143"/>
                    </a:lnTo>
                    <a:lnTo>
                      <a:pt x="1326" y="137"/>
                    </a:lnTo>
                    <a:lnTo>
                      <a:pt x="1325" y="136"/>
                    </a:lnTo>
                    <a:lnTo>
                      <a:pt x="1321" y="135"/>
                    </a:lnTo>
                    <a:lnTo>
                      <a:pt x="1314" y="136"/>
                    </a:lnTo>
                    <a:lnTo>
                      <a:pt x="1305" y="139"/>
                    </a:lnTo>
                    <a:lnTo>
                      <a:pt x="1300" y="130"/>
                    </a:lnTo>
                    <a:lnTo>
                      <a:pt x="1292" y="133"/>
                    </a:lnTo>
                    <a:lnTo>
                      <a:pt x="1291" y="126"/>
                    </a:lnTo>
                    <a:lnTo>
                      <a:pt x="1289" y="123"/>
                    </a:lnTo>
                    <a:lnTo>
                      <a:pt x="1285" y="124"/>
                    </a:lnTo>
                    <a:lnTo>
                      <a:pt x="1283" y="124"/>
                    </a:lnTo>
                    <a:lnTo>
                      <a:pt x="1278" y="128"/>
                    </a:lnTo>
                    <a:lnTo>
                      <a:pt x="1270" y="126"/>
                    </a:lnTo>
                    <a:lnTo>
                      <a:pt x="1264" y="132"/>
                    </a:lnTo>
                    <a:lnTo>
                      <a:pt x="1251" y="129"/>
                    </a:lnTo>
                    <a:lnTo>
                      <a:pt x="1249" y="126"/>
                    </a:lnTo>
                    <a:lnTo>
                      <a:pt x="1249" y="110"/>
                    </a:lnTo>
                    <a:lnTo>
                      <a:pt x="1248" y="106"/>
                    </a:lnTo>
                    <a:lnTo>
                      <a:pt x="1246" y="105"/>
                    </a:lnTo>
                    <a:lnTo>
                      <a:pt x="1239" y="107"/>
                    </a:lnTo>
                    <a:lnTo>
                      <a:pt x="1237" y="106"/>
                    </a:lnTo>
                    <a:lnTo>
                      <a:pt x="1230" y="98"/>
                    </a:lnTo>
                    <a:lnTo>
                      <a:pt x="1228" y="94"/>
                    </a:lnTo>
                    <a:lnTo>
                      <a:pt x="1225" y="91"/>
                    </a:lnTo>
                    <a:lnTo>
                      <a:pt x="1225" y="84"/>
                    </a:lnTo>
                    <a:lnTo>
                      <a:pt x="1222" y="82"/>
                    </a:lnTo>
                    <a:lnTo>
                      <a:pt x="1219" y="83"/>
                    </a:lnTo>
                    <a:lnTo>
                      <a:pt x="1209" y="79"/>
                    </a:lnTo>
                    <a:lnTo>
                      <a:pt x="1201" y="83"/>
                    </a:lnTo>
                    <a:lnTo>
                      <a:pt x="1200" y="87"/>
                    </a:lnTo>
                    <a:lnTo>
                      <a:pt x="1201" y="102"/>
                    </a:lnTo>
                    <a:lnTo>
                      <a:pt x="1201" y="106"/>
                    </a:lnTo>
                    <a:lnTo>
                      <a:pt x="1197" y="112"/>
                    </a:lnTo>
                    <a:lnTo>
                      <a:pt x="1187" y="114"/>
                    </a:lnTo>
                    <a:lnTo>
                      <a:pt x="1171" y="109"/>
                    </a:lnTo>
                    <a:lnTo>
                      <a:pt x="1166" y="105"/>
                    </a:lnTo>
                    <a:lnTo>
                      <a:pt x="1161" y="97"/>
                    </a:lnTo>
                    <a:lnTo>
                      <a:pt x="1159" y="96"/>
                    </a:lnTo>
                    <a:lnTo>
                      <a:pt x="1155" y="97"/>
                    </a:lnTo>
                    <a:lnTo>
                      <a:pt x="1147" y="95"/>
                    </a:lnTo>
                    <a:lnTo>
                      <a:pt x="1138" y="83"/>
                    </a:lnTo>
                    <a:lnTo>
                      <a:pt x="1133" y="84"/>
                    </a:lnTo>
                    <a:lnTo>
                      <a:pt x="1118" y="79"/>
                    </a:lnTo>
                    <a:lnTo>
                      <a:pt x="1114" y="79"/>
                    </a:lnTo>
                    <a:lnTo>
                      <a:pt x="1092" y="73"/>
                    </a:lnTo>
                    <a:lnTo>
                      <a:pt x="1089" y="68"/>
                    </a:lnTo>
                    <a:lnTo>
                      <a:pt x="1093" y="61"/>
                    </a:lnTo>
                    <a:lnTo>
                      <a:pt x="1086" y="54"/>
                    </a:lnTo>
                    <a:lnTo>
                      <a:pt x="1086" y="47"/>
                    </a:lnTo>
                    <a:lnTo>
                      <a:pt x="1085" y="43"/>
                    </a:lnTo>
                    <a:lnTo>
                      <a:pt x="1083" y="42"/>
                    </a:lnTo>
                    <a:lnTo>
                      <a:pt x="1080" y="43"/>
                    </a:lnTo>
                    <a:lnTo>
                      <a:pt x="1074" y="35"/>
                    </a:lnTo>
                    <a:lnTo>
                      <a:pt x="1071" y="34"/>
                    </a:lnTo>
                    <a:lnTo>
                      <a:pt x="1068" y="34"/>
                    </a:lnTo>
                    <a:lnTo>
                      <a:pt x="1061" y="37"/>
                    </a:lnTo>
                    <a:lnTo>
                      <a:pt x="1056" y="36"/>
                    </a:lnTo>
                    <a:lnTo>
                      <a:pt x="1052" y="29"/>
                    </a:lnTo>
                    <a:lnTo>
                      <a:pt x="1057" y="19"/>
                    </a:lnTo>
                    <a:lnTo>
                      <a:pt x="1056" y="12"/>
                    </a:lnTo>
                    <a:lnTo>
                      <a:pt x="1050" y="5"/>
                    </a:lnTo>
                    <a:lnTo>
                      <a:pt x="1043" y="2"/>
                    </a:lnTo>
                    <a:lnTo>
                      <a:pt x="1036" y="0"/>
                    </a:lnTo>
                    <a:lnTo>
                      <a:pt x="1030" y="0"/>
                    </a:lnTo>
                    <a:lnTo>
                      <a:pt x="1022" y="2"/>
                    </a:lnTo>
                    <a:lnTo>
                      <a:pt x="1015" y="5"/>
                    </a:lnTo>
                    <a:lnTo>
                      <a:pt x="1009" y="10"/>
                    </a:lnTo>
                    <a:lnTo>
                      <a:pt x="1003" y="16"/>
                    </a:lnTo>
                    <a:lnTo>
                      <a:pt x="995" y="21"/>
                    </a:lnTo>
                    <a:lnTo>
                      <a:pt x="988" y="23"/>
                    </a:lnTo>
                    <a:lnTo>
                      <a:pt x="983" y="22"/>
                    </a:lnTo>
                    <a:lnTo>
                      <a:pt x="980" y="23"/>
                    </a:lnTo>
                    <a:lnTo>
                      <a:pt x="974" y="22"/>
                    </a:lnTo>
                    <a:lnTo>
                      <a:pt x="970" y="23"/>
                    </a:lnTo>
                    <a:lnTo>
                      <a:pt x="966" y="29"/>
                    </a:lnTo>
                    <a:lnTo>
                      <a:pt x="963" y="34"/>
                    </a:lnTo>
                    <a:lnTo>
                      <a:pt x="956" y="44"/>
                    </a:lnTo>
                    <a:lnTo>
                      <a:pt x="954" y="46"/>
                    </a:lnTo>
                    <a:lnTo>
                      <a:pt x="954" y="51"/>
                    </a:lnTo>
                    <a:lnTo>
                      <a:pt x="958" y="57"/>
                    </a:lnTo>
                    <a:lnTo>
                      <a:pt x="958" y="64"/>
                    </a:lnTo>
                    <a:lnTo>
                      <a:pt x="943" y="75"/>
                    </a:lnTo>
                    <a:lnTo>
                      <a:pt x="935" y="77"/>
                    </a:lnTo>
                    <a:lnTo>
                      <a:pt x="929" y="82"/>
                    </a:lnTo>
                    <a:lnTo>
                      <a:pt x="927" y="87"/>
                    </a:lnTo>
                    <a:lnTo>
                      <a:pt x="920" y="98"/>
                    </a:lnTo>
                    <a:lnTo>
                      <a:pt x="913" y="103"/>
                    </a:lnTo>
                    <a:lnTo>
                      <a:pt x="905" y="106"/>
                    </a:lnTo>
                    <a:lnTo>
                      <a:pt x="891" y="115"/>
                    </a:lnTo>
                    <a:lnTo>
                      <a:pt x="887" y="117"/>
                    </a:lnTo>
                    <a:lnTo>
                      <a:pt x="878" y="117"/>
                    </a:lnTo>
                    <a:lnTo>
                      <a:pt x="857" y="124"/>
                    </a:lnTo>
                    <a:lnTo>
                      <a:pt x="850" y="133"/>
                    </a:lnTo>
                    <a:lnTo>
                      <a:pt x="845" y="144"/>
                    </a:lnTo>
                    <a:lnTo>
                      <a:pt x="836" y="159"/>
                    </a:lnTo>
                    <a:lnTo>
                      <a:pt x="832" y="167"/>
                    </a:lnTo>
                    <a:lnTo>
                      <a:pt x="827" y="175"/>
                    </a:lnTo>
                    <a:lnTo>
                      <a:pt x="824" y="182"/>
                    </a:lnTo>
                    <a:lnTo>
                      <a:pt x="822" y="189"/>
                    </a:lnTo>
                    <a:lnTo>
                      <a:pt x="817" y="197"/>
                    </a:lnTo>
                    <a:lnTo>
                      <a:pt x="814" y="198"/>
                    </a:lnTo>
                    <a:lnTo>
                      <a:pt x="806" y="191"/>
                    </a:lnTo>
                    <a:lnTo>
                      <a:pt x="803" y="192"/>
                    </a:lnTo>
                    <a:lnTo>
                      <a:pt x="792" y="189"/>
                    </a:lnTo>
                    <a:lnTo>
                      <a:pt x="786" y="190"/>
                    </a:lnTo>
                    <a:lnTo>
                      <a:pt x="781" y="192"/>
                    </a:lnTo>
                    <a:lnTo>
                      <a:pt x="778" y="198"/>
                    </a:lnTo>
                    <a:lnTo>
                      <a:pt x="775" y="202"/>
                    </a:lnTo>
                    <a:lnTo>
                      <a:pt x="772" y="212"/>
                    </a:lnTo>
                    <a:lnTo>
                      <a:pt x="770" y="217"/>
                    </a:lnTo>
                    <a:lnTo>
                      <a:pt x="766" y="227"/>
                    </a:lnTo>
                    <a:lnTo>
                      <a:pt x="764" y="230"/>
                    </a:lnTo>
                    <a:lnTo>
                      <a:pt x="770" y="239"/>
                    </a:lnTo>
                    <a:lnTo>
                      <a:pt x="774" y="253"/>
                    </a:lnTo>
                    <a:lnTo>
                      <a:pt x="774" y="255"/>
                    </a:lnTo>
                    <a:lnTo>
                      <a:pt x="773" y="258"/>
                    </a:lnTo>
                    <a:lnTo>
                      <a:pt x="765" y="259"/>
                    </a:lnTo>
                    <a:lnTo>
                      <a:pt x="763" y="261"/>
                    </a:lnTo>
                    <a:lnTo>
                      <a:pt x="752" y="264"/>
                    </a:lnTo>
                    <a:lnTo>
                      <a:pt x="751" y="268"/>
                    </a:lnTo>
                    <a:lnTo>
                      <a:pt x="757" y="275"/>
                    </a:lnTo>
                    <a:lnTo>
                      <a:pt x="755" y="282"/>
                    </a:lnTo>
                    <a:lnTo>
                      <a:pt x="747" y="286"/>
                    </a:lnTo>
                    <a:lnTo>
                      <a:pt x="744" y="291"/>
                    </a:lnTo>
                    <a:lnTo>
                      <a:pt x="742" y="296"/>
                    </a:lnTo>
                    <a:lnTo>
                      <a:pt x="734" y="306"/>
                    </a:lnTo>
                    <a:lnTo>
                      <a:pt x="733" y="311"/>
                    </a:lnTo>
                    <a:lnTo>
                      <a:pt x="736" y="316"/>
                    </a:lnTo>
                    <a:lnTo>
                      <a:pt x="735" y="319"/>
                    </a:lnTo>
                    <a:lnTo>
                      <a:pt x="725" y="322"/>
                    </a:lnTo>
                    <a:lnTo>
                      <a:pt x="719" y="330"/>
                    </a:lnTo>
                    <a:lnTo>
                      <a:pt x="705" y="334"/>
                    </a:lnTo>
                    <a:lnTo>
                      <a:pt x="695" y="331"/>
                    </a:lnTo>
                    <a:lnTo>
                      <a:pt x="691" y="331"/>
                    </a:lnTo>
                    <a:lnTo>
                      <a:pt x="685" y="330"/>
                    </a:lnTo>
                    <a:lnTo>
                      <a:pt x="683" y="326"/>
                    </a:lnTo>
                    <a:lnTo>
                      <a:pt x="680" y="325"/>
                    </a:lnTo>
                    <a:lnTo>
                      <a:pt x="673" y="330"/>
                    </a:lnTo>
                    <a:lnTo>
                      <a:pt x="666" y="332"/>
                    </a:lnTo>
                    <a:lnTo>
                      <a:pt x="654" y="329"/>
                    </a:lnTo>
                    <a:lnTo>
                      <a:pt x="648" y="322"/>
                    </a:lnTo>
                    <a:lnTo>
                      <a:pt x="637" y="320"/>
                    </a:lnTo>
                    <a:lnTo>
                      <a:pt x="629" y="310"/>
                    </a:lnTo>
                    <a:lnTo>
                      <a:pt x="625" y="313"/>
                    </a:lnTo>
                    <a:lnTo>
                      <a:pt x="622" y="316"/>
                    </a:lnTo>
                    <a:lnTo>
                      <a:pt x="617" y="317"/>
                    </a:lnTo>
                    <a:lnTo>
                      <a:pt x="614" y="313"/>
                    </a:lnTo>
                    <a:lnTo>
                      <a:pt x="610" y="314"/>
                    </a:lnTo>
                    <a:lnTo>
                      <a:pt x="605" y="312"/>
                    </a:lnTo>
                    <a:lnTo>
                      <a:pt x="601" y="313"/>
                    </a:lnTo>
                    <a:lnTo>
                      <a:pt x="570" y="311"/>
                    </a:lnTo>
                    <a:lnTo>
                      <a:pt x="568" y="310"/>
                    </a:lnTo>
                    <a:lnTo>
                      <a:pt x="563" y="303"/>
                    </a:lnTo>
                    <a:lnTo>
                      <a:pt x="552" y="300"/>
                    </a:lnTo>
                    <a:lnTo>
                      <a:pt x="547" y="301"/>
                    </a:lnTo>
                    <a:lnTo>
                      <a:pt x="543" y="296"/>
                    </a:lnTo>
                    <a:lnTo>
                      <a:pt x="538" y="298"/>
                    </a:lnTo>
                    <a:lnTo>
                      <a:pt x="535" y="302"/>
                    </a:lnTo>
                    <a:lnTo>
                      <a:pt x="529" y="304"/>
                    </a:lnTo>
                    <a:lnTo>
                      <a:pt x="516" y="299"/>
                    </a:lnTo>
                    <a:lnTo>
                      <a:pt x="512" y="292"/>
                    </a:lnTo>
                    <a:lnTo>
                      <a:pt x="506" y="288"/>
                    </a:lnTo>
                    <a:lnTo>
                      <a:pt x="505" y="283"/>
                    </a:lnTo>
                    <a:lnTo>
                      <a:pt x="500" y="284"/>
                    </a:lnTo>
                    <a:lnTo>
                      <a:pt x="493" y="282"/>
                    </a:lnTo>
                    <a:lnTo>
                      <a:pt x="476" y="288"/>
                    </a:lnTo>
                    <a:lnTo>
                      <a:pt x="472" y="294"/>
                    </a:lnTo>
                    <a:lnTo>
                      <a:pt x="464" y="301"/>
                    </a:lnTo>
                    <a:lnTo>
                      <a:pt x="446" y="311"/>
                    </a:lnTo>
                    <a:lnTo>
                      <a:pt x="446" y="326"/>
                    </a:lnTo>
                    <a:lnTo>
                      <a:pt x="446" y="332"/>
                    </a:lnTo>
                    <a:lnTo>
                      <a:pt x="444" y="340"/>
                    </a:lnTo>
                    <a:lnTo>
                      <a:pt x="442" y="345"/>
                    </a:lnTo>
                    <a:lnTo>
                      <a:pt x="438" y="353"/>
                    </a:lnTo>
                    <a:lnTo>
                      <a:pt x="431" y="360"/>
                    </a:lnTo>
                    <a:lnTo>
                      <a:pt x="423" y="365"/>
                    </a:lnTo>
                    <a:lnTo>
                      <a:pt x="415" y="370"/>
                    </a:lnTo>
                    <a:lnTo>
                      <a:pt x="407" y="373"/>
                    </a:lnTo>
                    <a:lnTo>
                      <a:pt x="398" y="375"/>
                    </a:lnTo>
                    <a:lnTo>
                      <a:pt x="389" y="376"/>
                    </a:lnTo>
                    <a:lnTo>
                      <a:pt x="380" y="377"/>
                    </a:lnTo>
                    <a:lnTo>
                      <a:pt x="371" y="378"/>
                    </a:lnTo>
                    <a:lnTo>
                      <a:pt x="364" y="377"/>
                    </a:lnTo>
                    <a:lnTo>
                      <a:pt x="358" y="377"/>
                    </a:lnTo>
                    <a:lnTo>
                      <a:pt x="351" y="378"/>
                    </a:lnTo>
                    <a:lnTo>
                      <a:pt x="347" y="379"/>
                    </a:lnTo>
                    <a:lnTo>
                      <a:pt x="342" y="382"/>
                    </a:lnTo>
                    <a:lnTo>
                      <a:pt x="338" y="384"/>
                    </a:lnTo>
                    <a:lnTo>
                      <a:pt x="336" y="387"/>
                    </a:lnTo>
                    <a:lnTo>
                      <a:pt x="332" y="392"/>
                    </a:lnTo>
                    <a:lnTo>
                      <a:pt x="330" y="395"/>
                    </a:lnTo>
                    <a:lnTo>
                      <a:pt x="328" y="405"/>
                    </a:lnTo>
                    <a:lnTo>
                      <a:pt x="327" y="416"/>
                    </a:lnTo>
                    <a:lnTo>
                      <a:pt x="327" y="427"/>
                    </a:lnTo>
                    <a:lnTo>
                      <a:pt x="328" y="438"/>
                    </a:lnTo>
                    <a:lnTo>
                      <a:pt x="328" y="460"/>
                    </a:lnTo>
                    <a:lnTo>
                      <a:pt x="326" y="500"/>
                    </a:lnTo>
                    <a:lnTo>
                      <a:pt x="321" y="521"/>
                    </a:lnTo>
                    <a:lnTo>
                      <a:pt x="318" y="537"/>
                    </a:lnTo>
                    <a:lnTo>
                      <a:pt x="312" y="551"/>
                    </a:lnTo>
                    <a:lnTo>
                      <a:pt x="306" y="564"/>
                    </a:lnTo>
                    <a:lnTo>
                      <a:pt x="300" y="579"/>
                    </a:lnTo>
                    <a:lnTo>
                      <a:pt x="295" y="593"/>
                    </a:lnTo>
                    <a:lnTo>
                      <a:pt x="291" y="609"/>
                    </a:lnTo>
                    <a:lnTo>
                      <a:pt x="290" y="615"/>
                    </a:lnTo>
                    <a:lnTo>
                      <a:pt x="289" y="623"/>
                    </a:lnTo>
                    <a:lnTo>
                      <a:pt x="289" y="631"/>
                    </a:lnTo>
                    <a:lnTo>
                      <a:pt x="290" y="638"/>
                    </a:lnTo>
                    <a:lnTo>
                      <a:pt x="291" y="644"/>
                    </a:lnTo>
                    <a:lnTo>
                      <a:pt x="293" y="645"/>
                    </a:lnTo>
                    <a:lnTo>
                      <a:pt x="294" y="650"/>
                    </a:lnTo>
                    <a:lnTo>
                      <a:pt x="299" y="661"/>
                    </a:lnTo>
                    <a:lnTo>
                      <a:pt x="304" y="667"/>
                    </a:lnTo>
                    <a:lnTo>
                      <a:pt x="305" y="672"/>
                    </a:lnTo>
                    <a:lnTo>
                      <a:pt x="307" y="674"/>
                    </a:lnTo>
                    <a:lnTo>
                      <a:pt x="314" y="683"/>
                    </a:lnTo>
                    <a:lnTo>
                      <a:pt x="314" y="691"/>
                    </a:lnTo>
                    <a:lnTo>
                      <a:pt x="315" y="694"/>
                    </a:lnTo>
                    <a:lnTo>
                      <a:pt x="321" y="725"/>
                    </a:lnTo>
                    <a:lnTo>
                      <a:pt x="324" y="730"/>
                    </a:lnTo>
                    <a:lnTo>
                      <a:pt x="347" y="764"/>
                    </a:lnTo>
                    <a:lnTo>
                      <a:pt x="358" y="775"/>
                    </a:lnTo>
                    <a:lnTo>
                      <a:pt x="380" y="797"/>
                    </a:lnTo>
                    <a:lnTo>
                      <a:pt x="387" y="802"/>
                    </a:lnTo>
                    <a:lnTo>
                      <a:pt x="393" y="807"/>
                    </a:lnTo>
                    <a:lnTo>
                      <a:pt x="399" y="810"/>
                    </a:lnTo>
                    <a:lnTo>
                      <a:pt x="404" y="812"/>
                    </a:lnTo>
                    <a:lnTo>
                      <a:pt x="410" y="813"/>
                    </a:lnTo>
                    <a:lnTo>
                      <a:pt x="414" y="813"/>
                    </a:lnTo>
                    <a:lnTo>
                      <a:pt x="420" y="816"/>
                    </a:lnTo>
                    <a:lnTo>
                      <a:pt x="424" y="818"/>
                    </a:lnTo>
                    <a:lnTo>
                      <a:pt x="429" y="822"/>
                    </a:lnTo>
                    <a:lnTo>
                      <a:pt x="433" y="833"/>
                    </a:lnTo>
                    <a:lnTo>
                      <a:pt x="433" y="839"/>
                    </a:lnTo>
                    <a:lnTo>
                      <a:pt x="432" y="841"/>
                    </a:lnTo>
                    <a:lnTo>
                      <a:pt x="431" y="843"/>
                    </a:lnTo>
                    <a:lnTo>
                      <a:pt x="429" y="844"/>
                    </a:lnTo>
                    <a:lnTo>
                      <a:pt x="420" y="850"/>
                    </a:lnTo>
                    <a:lnTo>
                      <a:pt x="418" y="853"/>
                    </a:lnTo>
                    <a:lnTo>
                      <a:pt x="414" y="858"/>
                    </a:lnTo>
                    <a:lnTo>
                      <a:pt x="408" y="870"/>
                    </a:lnTo>
                    <a:lnTo>
                      <a:pt x="394" y="900"/>
                    </a:lnTo>
                    <a:lnTo>
                      <a:pt x="393" y="905"/>
                    </a:lnTo>
                    <a:lnTo>
                      <a:pt x="393" y="909"/>
                    </a:lnTo>
                    <a:lnTo>
                      <a:pt x="393" y="913"/>
                    </a:lnTo>
                    <a:lnTo>
                      <a:pt x="408" y="986"/>
                    </a:lnTo>
                    <a:lnTo>
                      <a:pt x="409" y="991"/>
                    </a:lnTo>
                    <a:lnTo>
                      <a:pt x="421" y="1013"/>
                    </a:lnTo>
                    <a:lnTo>
                      <a:pt x="420" y="1024"/>
                    </a:lnTo>
                    <a:lnTo>
                      <a:pt x="410" y="1043"/>
                    </a:lnTo>
                    <a:lnTo>
                      <a:pt x="402" y="1050"/>
                    </a:lnTo>
                    <a:lnTo>
                      <a:pt x="397" y="1056"/>
                    </a:lnTo>
                    <a:lnTo>
                      <a:pt x="384" y="1065"/>
                    </a:lnTo>
                    <a:lnTo>
                      <a:pt x="378" y="1069"/>
                    </a:lnTo>
                    <a:lnTo>
                      <a:pt x="333" y="1087"/>
                    </a:lnTo>
                    <a:lnTo>
                      <a:pt x="310" y="1086"/>
                    </a:lnTo>
                    <a:lnTo>
                      <a:pt x="308" y="1081"/>
                    </a:lnTo>
                    <a:lnTo>
                      <a:pt x="306" y="1081"/>
                    </a:lnTo>
                    <a:lnTo>
                      <a:pt x="298" y="1080"/>
                    </a:lnTo>
                    <a:lnTo>
                      <a:pt x="279" y="1080"/>
                    </a:lnTo>
                    <a:lnTo>
                      <a:pt x="275" y="1081"/>
                    </a:lnTo>
                    <a:lnTo>
                      <a:pt x="267" y="1082"/>
                    </a:lnTo>
                    <a:lnTo>
                      <a:pt x="262" y="1086"/>
                    </a:lnTo>
                    <a:lnTo>
                      <a:pt x="258" y="1088"/>
                    </a:lnTo>
                    <a:lnTo>
                      <a:pt x="257" y="1089"/>
                    </a:lnTo>
                    <a:lnTo>
                      <a:pt x="256" y="1091"/>
                    </a:lnTo>
                    <a:lnTo>
                      <a:pt x="233" y="1118"/>
                    </a:lnTo>
                    <a:lnTo>
                      <a:pt x="195" y="1119"/>
                    </a:lnTo>
                    <a:lnTo>
                      <a:pt x="183" y="1110"/>
                    </a:lnTo>
                    <a:lnTo>
                      <a:pt x="180" y="1105"/>
                    </a:lnTo>
                    <a:lnTo>
                      <a:pt x="154" y="1060"/>
                    </a:lnTo>
                    <a:lnTo>
                      <a:pt x="153" y="1057"/>
                    </a:lnTo>
                    <a:lnTo>
                      <a:pt x="150" y="1046"/>
                    </a:lnTo>
                    <a:lnTo>
                      <a:pt x="150" y="1040"/>
                    </a:lnTo>
                    <a:lnTo>
                      <a:pt x="153" y="1017"/>
                    </a:lnTo>
                    <a:lnTo>
                      <a:pt x="130" y="987"/>
                    </a:lnTo>
                    <a:lnTo>
                      <a:pt x="127" y="989"/>
                    </a:lnTo>
                    <a:lnTo>
                      <a:pt x="124" y="991"/>
                    </a:lnTo>
                    <a:lnTo>
                      <a:pt x="117" y="989"/>
                    </a:lnTo>
                    <a:lnTo>
                      <a:pt x="97" y="987"/>
                    </a:lnTo>
                    <a:lnTo>
                      <a:pt x="92" y="986"/>
                    </a:lnTo>
                    <a:lnTo>
                      <a:pt x="83" y="982"/>
                    </a:lnTo>
                    <a:lnTo>
                      <a:pt x="73" y="974"/>
                    </a:lnTo>
                    <a:lnTo>
                      <a:pt x="71" y="973"/>
                    </a:lnTo>
                    <a:lnTo>
                      <a:pt x="46" y="971"/>
                    </a:lnTo>
                    <a:lnTo>
                      <a:pt x="39" y="973"/>
                    </a:lnTo>
                    <a:lnTo>
                      <a:pt x="38" y="974"/>
                    </a:lnTo>
                    <a:lnTo>
                      <a:pt x="36" y="975"/>
                    </a:lnTo>
                    <a:lnTo>
                      <a:pt x="35" y="977"/>
                    </a:lnTo>
                    <a:lnTo>
                      <a:pt x="34" y="979"/>
                    </a:lnTo>
                    <a:lnTo>
                      <a:pt x="28" y="1107"/>
                    </a:lnTo>
                    <a:lnTo>
                      <a:pt x="30" y="1118"/>
                    </a:lnTo>
                    <a:lnTo>
                      <a:pt x="48" y="1174"/>
                    </a:lnTo>
                    <a:lnTo>
                      <a:pt x="61" y="1213"/>
                    </a:lnTo>
                    <a:lnTo>
                      <a:pt x="62" y="1216"/>
                    </a:lnTo>
                    <a:lnTo>
                      <a:pt x="66" y="1222"/>
                    </a:lnTo>
                    <a:lnTo>
                      <a:pt x="69" y="1225"/>
                    </a:lnTo>
                    <a:lnTo>
                      <a:pt x="72" y="1228"/>
                    </a:lnTo>
                    <a:lnTo>
                      <a:pt x="78" y="1236"/>
                    </a:lnTo>
                    <a:lnTo>
                      <a:pt x="86" y="1248"/>
                    </a:lnTo>
                    <a:lnTo>
                      <a:pt x="83" y="1254"/>
                    </a:lnTo>
                    <a:lnTo>
                      <a:pt x="81" y="1257"/>
                    </a:lnTo>
                    <a:lnTo>
                      <a:pt x="49" y="1309"/>
                    </a:lnTo>
                    <a:lnTo>
                      <a:pt x="41" y="1312"/>
                    </a:lnTo>
                    <a:lnTo>
                      <a:pt x="40" y="1313"/>
                    </a:lnTo>
                    <a:lnTo>
                      <a:pt x="36" y="1319"/>
                    </a:lnTo>
                    <a:lnTo>
                      <a:pt x="35" y="1321"/>
                    </a:lnTo>
                    <a:lnTo>
                      <a:pt x="34" y="1324"/>
                    </a:lnTo>
                    <a:lnTo>
                      <a:pt x="35" y="1345"/>
                    </a:lnTo>
                    <a:lnTo>
                      <a:pt x="39" y="1366"/>
                    </a:lnTo>
                    <a:lnTo>
                      <a:pt x="40" y="1370"/>
                    </a:lnTo>
                    <a:lnTo>
                      <a:pt x="43" y="1372"/>
                    </a:lnTo>
                    <a:lnTo>
                      <a:pt x="45" y="1374"/>
                    </a:lnTo>
                    <a:lnTo>
                      <a:pt x="48" y="1374"/>
                    </a:lnTo>
                    <a:lnTo>
                      <a:pt x="62" y="1405"/>
                    </a:lnTo>
                    <a:lnTo>
                      <a:pt x="62" y="1408"/>
                    </a:lnTo>
                    <a:lnTo>
                      <a:pt x="61" y="1410"/>
                    </a:lnTo>
                    <a:lnTo>
                      <a:pt x="60" y="1411"/>
                    </a:lnTo>
                    <a:lnTo>
                      <a:pt x="48" y="1416"/>
                    </a:lnTo>
                    <a:lnTo>
                      <a:pt x="29" y="1423"/>
                    </a:lnTo>
                    <a:lnTo>
                      <a:pt x="15" y="1427"/>
                    </a:lnTo>
                    <a:lnTo>
                      <a:pt x="10" y="1430"/>
                    </a:lnTo>
                    <a:lnTo>
                      <a:pt x="8" y="1434"/>
                    </a:lnTo>
                    <a:lnTo>
                      <a:pt x="7" y="1435"/>
                    </a:lnTo>
                    <a:lnTo>
                      <a:pt x="6" y="1439"/>
                    </a:lnTo>
                    <a:lnTo>
                      <a:pt x="0" y="1522"/>
                    </a:lnTo>
                    <a:lnTo>
                      <a:pt x="0" y="1524"/>
                    </a:lnTo>
                    <a:lnTo>
                      <a:pt x="9" y="1533"/>
                    </a:lnTo>
                    <a:lnTo>
                      <a:pt x="14" y="1537"/>
                    </a:lnTo>
                    <a:lnTo>
                      <a:pt x="16" y="1537"/>
                    </a:lnTo>
                    <a:lnTo>
                      <a:pt x="36" y="1540"/>
                    </a:lnTo>
                    <a:lnTo>
                      <a:pt x="40" y="1540"/>
                    </a:lnTo>
                    <a:lnTo>
                      <a:pt x="43" y="1538"/>
                    </a:lnTo>
                    <a:lnTo>
                      <a:pt x="70" y="1525"/>
                    </a:lnTo>
                    <a:lnTo>
                      <a:pt x="90" y="1514"/>
                    </a:lnTo>
                    <a:lnTo>
                      <a:pt x="90" y="1512"/>
                    </a:lnTo>
                    <a:lnTo>
                      <a:pt x="92" y="1511"/>
                    </a:lnTo>
                    <a:lnTo>
                      <a:pt x="94" y="1507"/>
                    </a:lnTo>
                    <a:lnTo>
                      <a:pt x="98" y="1505"/>
                    </a:lnTo>
                    <a:lnTo>
                      <a:pt x="104" y="1504"/>
                    </a:lnTo>
                    <a:lnTo>
                      <a:pt x="118" y="1503"/>
                    </a:lnTo>
                    <a:lnTo>
                      <a:pt x="120" y="1504"/>
                    </a:lnTo>
                    <a:lnTo>
                      <a:pt x="121" y="1504"/>
                    </a:lnTo>
                    <a:lnTo>
                      <a:pt x="140" y="1530"/>
                    </a:lnTo>
                    <a:lnTo>
                      <a:pt x="148" y="1555"/>
                    </a:lnTo>
                    <a:lnTo>
                      <a:pt x="145" y="1578"/>
                    </a:lnTo>
                    <a:lnTo>
                      <a:pt x="146" y="1597"/>
                    </a:lnTo>
                    <a:lnTo>
                      <a:pt x="146" y="1603"/>
                    </a:lnTo>
                    <a:lnTo>
                      <a:pt x="155" y="1646"/>
                    </a:lnTo>
                    <a:lnTo>
                      <a:pt x="156" y="1654"/>
                    </a:lnTo>
                    <a:lnTo>
                      <a:pt x="157" y="1655"/>
                    </a:lnTo>
                    <a:lnTo>
                      <a:pt x="181" y="1698"/>
                    </a:lnTo>
                    <a:lnTo>
                      <a:pt x="213" y="1750"/>
                    </a:lnTo>
                    <a:lnTo>
                      <a:pt x="214" y="1752"/>
                    </a:lnTo>
                    <a:lnTo>
                      <a:pt x="226" y="1764"/>
                    </a:lnTo>
                    <a:lnTo>
                      <a:pt x="227" y="1765"/>
                    </a:lnTo>
                    <a:lnTo>
                      <a:pt x="231" y="1765"/>
                    </a:lnTo>
                    <a:lnTo>
                      <a:pt x="234" y="1762"/>
                    </a:lnTo>
                    <a:lnTo>
                      <a:pt x="236" y="1761"/>
                    </a:lnTo>
                    <a:lnTo>
                      <a:pt x="238" y="1759"/>
                    </a:lnTo>
                    <a:lnTo>
                      <a:pt x="241" y="1759"/>
                    </a:lnTo>
                    <a:lnTo>
                      <a:pt x="250" y="1755"/>
                    </a:lnTo>
                    <a:lnTo>
                      <a:pt x="278" y="1758"/>
                    </a:lnTo>
                    <a:lnTo>
                      <a:pt x="280" y="1759"/>
                    </a:lnTo>
                    <a:lnTo>
                      <a:pt x="291" y="1764"/>
                    </a:lnTo>
                    <a:lnTo>
                      <a:pt x="315" y="1779"/>
                    </a:lnTo>
                    <a:lnTo>
                      <a:pt x="317" y="1781"/>
                    </a:lnTo>
                    <a:lnTo>
                      <a:pt x="319" y="1784"/>
                    </a:lnTo>
                    <a:lnTo>
                      <a:pt x="321" y="1790"/>
                    </a:lnTo>
                    <a:lnTo>
                      <a:pt x="321" y="1791"/>
                    </a:lnTo>
                    <a:lnTo>
                      <a:pt x="336" y="1822"/>
                    </a:lnTo>
                    <a:lnTo>
                      <a:pt x="362" y="1854"/>
                    </a:lnTo>
                    <a:lnTo>
                      <a:pt x="394" y="1879"/>
                    </a:lnTo>
                    <a:lnTo>
                      <a:pt x="399" y="1882"/>
                    </a:lnTo>
                    <a:lnTo>
                      <a:pt x="400" y="1883"/>
                    </a:lnTo>
                    <a:lnTo>
                      <a:pt x="403" y="1886"/>
                    </a:lnTo>
                    <a:lnTo>
                      <a:pt x="415" y="1914"/>
                    </a:lnTo>
                    <a:lnTo>
                      <a:pt x="415" y="1915"/>
                    </a:lnTo>
                    <a:lnTo>
                      <a:pt x="415" y="1918"/>
                    </a:lnTo>
                    <a:lnTo>
                      <a:pt x="415" y="1920"/>
                    </a:lnTo>
                    <a:lnTo>
                      <a:pt x="403" y="1931"/>
                    </a:lnTo>
                    <a:lnTo>
                      <a:pt x="393" y="1949"/>
                    </a:lnTo>
                    <a:lnTo>
                      <a:pt x="390" y="1980"/>
                    </a:lnTo>
                    <a:lnTo>
                      <a:pt x="403" y="1985"/>
                    </a:lnTo>
                    <a:lnTo>
                      <a:pt x="411" y="1988"/>
                    </a:lnTo>
                    <a:lnTo>
                      <a:pt x="417" y="1991"/>
                    </a:lnTo>
                    <a:lnTo>
                      <a:pt x="418" y="1993"/>
                    </a:lnTo>
                    <a:lnTo>
                      <a:pt x="451" y="2023"/>
                    </a:lnTo>
                    <a:lnTo>
                      <a:pt x="467" y="2042"/>
                    </a:lnTo>
                    <a:lnTo>
                      <a:pt x="488" y="2056"/>
                    </a:lnTo>
                    <a:lnTo>
                      <a:pt x="493" y="2055"/>
                    </a:lnTo>
                    <a:lnTo>
                      <a:pt x="496" y="2055"/>
                    </a:lnTo>
                    <a:lnTo>
                      <a:pt x="501" y="2060"/>
                    </a:lnTo>
                    <a:lnTo>
                      <a:pt x="504" y="2062"/>
                    </a:lnTo>
                    <a:lnTo>
                      <a:pt x="540" y="2107"/>
                    </a:lnTo>
                    <a:lnTo>
                      <a:pt x="542" y="2112"/>
                    </a:lnTo>
                    <a:lnTo>
                      <a:pt x="542" y="2114"/>
                    </a:lnTo>
                    <a:lnTo>
                      <a:pt x="543" y="2123"/>
                    </a:lnTo>
                    <a:lnTo>
                      <a:pt x="545" y="2133"/>
                    </a:lnTo>
                    <a:lnTo>
                      <a:pt x="547" y="2137"/>
                    </a:lnTo>
                    <a:lnTo>
                      <a:pt x="549" y="2141"/>
                    </a:lnTo>
                    <a:lnTo>
                      <a:pt x="552" y="2144"/>
                    </a:lnTo>
                    <a:lnTo>
                      <a:pt x="577" y="2167"/>
                    </a:lnTo>
                    <a:lnTo>
                      <a:pt x="578" y="2168"/>
                    </a:lnTo>
                    <a:lnTo>
                      <a:pt x="593" y="2177"/>
                    </a:lnTo>
                    <a:lnTo>
                      <a:pt x="601" y="2183"/>
                    </a:lnTo>
                    <a:lnTo>
                      <a:pt x="604" y="2184"/>
                    </a:lnTo>
                    <a:lnTo>
                      <a:pt x="606" y="2187"/>
                    </a:lnTo>
                    <a:lnTo>
                      <a:pt x="611" y="2207"/>
                    </a:lnTo>
                    <a:lnTo>
                      <a:pt x="611" y="2210"/>
                    </a:lnTo>
                    <a:lnTo>
                      <a:pt x="610" y="2211"/>
                    </a:lnTo>
                    <a:lnTo>
                      <a:pt x="608" y="2213"/>
                    </a:lnTo>
                    <a:lnTo>
                      <a:pt x="617" y="2238"/>
                    </a:lnTo>
                    <a:lnTo>
                      <a:pt x="618" y="2242"/>
                    </a:lnTo>
                    <a:lnTo>
                      <a:pt x="619" y="2263"/>
                    </a:lnTo>
                    <a:lnTo>
                      <a:pt x="619" y="2269"/>
                    </a:lnTo>
                    <a:lnTo>
                      <a:pt x="616" y="2275"/>
                    </a:lnTo>
                    <a:lnTo>
                      <a:pt x="615" y="2276"/>
                    </a:lnTo>
                    <a:lnTo>
                      <a:pt x="612" y="2279"/>
                    </a:lnTo>
                    <a:lnTo>
                      <a:pt x="611" y="2282"/>
                    </a:lnTo>
                    <a:lnTo>
                      <a:pt x="612" y="2285"/>
                    </a:lnTo>
                    <a:lnTo>
                      <a:pt x="618" y="2299"/>
                    </a:lnTo>
                    <a:lnTo>
                      <a:pt x="621" y="2304"/>
                    </a:lnTo>
                    <a:lnTo>
                      <a:pt x="627" y="2308"/>
                    </a:lnTo>
                    <a:lnTo>
                      <a:pt x="651" y="2316"/>
                    </a:lnTo>
                    <a:lnTo>
                      <a:pt x="653" y="2317"/>
                    </a:lnTo>
                    <a:lnTo>
                      <a:pt x="658" y="2313"/>
                    </a:lnTo>
                    <a:lnTo>
                      <a:pt x="669" y="2303"/>
                    </a:lnTo>
                    <a:lnTo>
                      <a:pt x="709" y="2267"/>
                    </a:lnTo>
                    <a:lnTo>
                      <a:pt x="724" y="2248"/>
                    </a:lnTo>
                    <a:lnTo>
                      <a:pt x="746" y="2228"/>
                    </a:lnTo>
                    <a:lnTo>
                      <a:pt x="827" y="2177"/>
                    </a:lnTo>
                    <a:lnTo>
                      <a:pt x="830" y="2176"/>
                    </a:lnTo>
                    <a:lnTo>
                      <a:pt x="836" y="2176"/>
                    </a:lnTo>
                    <a:lnTo>
                      <a:pt x="842" y="2183"/>
                    </a:lnTo>
                    <a:lnTo>
                      <a:pt x="845" y="2187"/>
                    </a:lnTo>
                    <a:lnTo>
                      <a:pt x="846" y="2190"/>
                    </a:lnTo>
                    <a:lnTo>
                      <a:pt x="847" y="2194"/>
                    </a:lnTo>
                    <a:lnTo>
                      <a:pt x="855" y="2228"/>
                    </a:lnTo>
                    <a:lnTo>
                      <a:pt x="856" y="2230"/>
                    </a:lnTo>
                    <a:lnTo>
                      <a:pt x="856" y="2236"/>
                    </a:lnTo>
                    <a:lnTo>
                      <a:pt x="856" y="2239"/>
                    </a:lnTo>
                    <a:lnTo>
                      <a:pt x="854" y="2250"/>
                    </a:lnTo>
                    <a:lnTo>
                      <a:pt x="855" y="2260"/>
                    </a:lnTo>
                    <a:lnTo>
                      <a:pt x="863" y="2283"/>
                    </a:lnTo>
                    <a:lnTo>
                      <a:pt x="866" y="2287"/>
                    </a:lnTo>
                    <a:lnTo>
                      <a:pt x="909" y="2321"/>
                    </a:lnTo>
                    <a:lnTo>
                      <a:pt x="952" y="2340"/>
                    </a:lnTo>
                    <a:lnTo>
                      <a:pt x="977" y="2348"/>
                    </a:lnTo>
                    <a:lnTo>
                      <a:pt x="982" y="2350"/>
                    </a:lnTo>
                    <a:lnTo>
                      <a:pt x="984" y="2353"/>
                    </a:lnTo>
                    <a:lnTo>
                      <a:pt x="985" y="2356"/>
                    </a:lnTo>
                    <a:lnTo>
                      <a:pt x="987" y="2362"/>
                    </a:lnTo>
                    <a:lnTo>
                      <a:pt x="988" y="2368"/>
                    </a:lnTo>
                    <a:lnTo>
                      <a:pt x="990" y="2379"/>
                    </a:lnTo>
                    <a:lnTo>
                      <a:pt x="992" y="2384"/>
                    </a:lnTo>
                    <a:lnTo>
                      <a:pt x="995" y="2387"/>
                    </a:lnTo>
                    <a:lnTo>
                      <a:pt x="1024" y="2414"/>
                    </a:lnTo>
                    <a:lnTo>
                      <a:pt x="1039" y="2423"/>
                    </a:lnTo>
                    <a:lnTo>
                      <a:pt x="1043" y="2423"/>
                    </a:lnTo>
                    <a:lnTo>
                      <a:pt x="1058" y="2432"/>
                    </a:lnTo>
                    <a:lnTo>
                      <a:pt x="1062" y="2434"/>
                    </a:lnTo>
                    <a:lnTo>
                      <a:pt x="1066" y="2437"/>
                    </a:lnTo>
                    <a:lnTo>
                      <a:pt x="1087" y="2457"/>
                    </a:lnTo>
                    <a:lnTo>
                      <a:pt x="1093" y="2463"/>
                    </a:lnTo>
                    <a:lnTo>
                      <a:pt x="1102" y="2474"/>
                    </a:lnTo>
                    <a:lnTo>
                      <a:pt x="1104" y="2477"/>
                    </a:lnTo>
                    <a:lnTo>
                      <a:pt x="1124" y="2529"/>
                    </a:lnTo>
                    <a:lnTo>
                      <a:pt x="1134" y="2557"/>
                    </a:lnTo>
                    <a:lnTo>
                      <a:pt x="1135" y="2563"/>
                    </a:lnTo>
                    <a:lnTo>
                      <a:pt x="1184" y="2617"/>
                    </a:lnTo>
                    <a:lnTo>
                      <a:pt x="1191" y="2623"/>
                    </a:lnTo>
                    <a:lnTo>
                      <a:pt x="1195" y="2627"/>
                    </a:lnTo>
                    <a:lnTo>
                      <a:pt x="1202" y="2630"/>
                    </a:lnTo>
                    <a:lnTo>
                      <a:pt x="1213" y="2633"/>
                    </a:lnTo>
                    <a:lnTo>
                      <a:pt x="1223" y="2634"/>
                    </a:lnTo>
                    <a:lnTo>
                      <a:pt x="1226" y="2635"/>
                    </a:lnTo>
                    <a:lnTo>
                      <a:pt x="1231" y="2639"/>
                    </a:lnTo>
                    <a:lnTo>
                      <a:pt x="1248" y="2659"/>
                    </a:lnTo>
                    <a:lnTo>
                      <a:pt x="1270" y="2690"/>
                    </a:lnTo>
                    <a:lnTo>
                      <a:pt x="1275" y="2700"/>
                    </a:lnTo>
                    <a:lnTo>
                      <a:pt x="1281" y="2710"/>
                    </a:lnTo>
                    <a:lnTo>
                      <a:pt x="1305" y="2765"/>
                    </a:lnTo>
                    <a:lnTo>
                      <a:pt x="1309" y="2780"/>
                    </a:lnTo>
                    <a:lnTo>
                      <a:pt x="1310" y="2786"/>
                    </a:lnTo>
                    <a:lnTo>
                      <a:pt x="1309" y="2810"/>
                    </a:lnTo>
                    <a:lnTo>
                      <a:pt x="1308" y="2818"/>
                    </a:lnTo>
                    <a:lnTo>
                      <a:pt x="1305" y="2823"/>
                    </a:lnTo>
                    <a:lnTo>
                      <a:pt x="1305" y="2828"/>
                    </a:lnTo>
                    <a:lnTo>
                      <a:pt x="1302" y="2856"/>
                    </a:lnTo>
                    <a:lnTo>
                      <a:pt x="1301" y="2865"/>
                    </a:lnTo>
                    <a:lnTo>
                      <a:pt x="1302" y="2870"/>
                    </a:lnTo>
                    <a:lnTo>
                      <a:pt x="1303" y="2876"/>
                    </a:lnTo>
                    <a:lnTo>
                      <a:pt x="1305" y="2880"/>
                    </a:lnTo>
                    <a:lnTo>
                      <a:pt x="1341" y="2930"/>
                    </a:lnTo>
                    <a:lnTo>
                      <a:pt x="1350" y="2939"/>
                    </a:lnTo>
                    <a:lnTo>
                      <a:pt x="1357" y="2944"/>
                    </a:lnTo>
                    <a:lnTo>
                      <a:pt x="1364" y="2946"/>
                    </a:lnTo>
                    <a:lnTo>
                      <a:pt x="1373" y="2949"/>
                    </a:lnTo>
                    <a:lnTo>
                      <a:pt x="1377" y="2948"/>
                    </a:lnTo>
                    <a:lnTo>
                      <a:pt x="1382" y="2946"/>
                    </a:lnTo>
                    <a:lnTo>
                      <a:pt x="1391" y="2944"/>
                    </a:lnTo>
                    <a:lnTo>
                      <a:pt x="1397" y="2941"/>
                    </a:lnTo>
                    <a:lnTo>
                      <a:pt x="1405" y="2937"/>
                    </a:lnTo>
                    <a:lnTo>
                      <a:pt x="1412" y="2932"/>
                    </a:lnTo>
                    <a:lnTo>
                      <a:pt x="1425" y="2920"/>
                    </a:lnTo>
                    <a:lnTo>
                      <a:pt x="1436" y="2907"/>
                    </a:lnTo>
                    <a:lnTo>
                      <a:pt x="1447" y="2887"/>
                    </a:lnTo>
                    <a:lnTo>
                      <a:pt x="1456" y="2871"/>
                    </a:lnTo>
                    <a:lnTo>
                      <a:pt x="1459" y="2866"/>
                    </a:lnTo>
                    <a:lnTo>
                      <a:pt x="1460" y="2865"/>
                    </a:lnTo>
                    <a:lnTo>
                      <a:pt x="1466" y="2863"/>
                    </a:lnTo>
                    <a:lnTo>
                      <a:pt x="1470" y="2862"/>
                    </a:lnTo>
                    <a:lnTo>
                      <a:pt x="1495" y="2863"/>
                    </a:lnTo>
                    <a:lnTo>
                      <a:pt x="1499" y="2865"/>
                    </a:lnTo>
                    <a:lnTo>
                      <a:pt x="1540" y="2892"/>
                    </a:lnTo>
                    <a:lnTo>
                      <a:pt x="1540" y="2894"/>
                    </a:lnTo>
                    <a:lnTo>
                      <a:pt x="1540" y="2897"/>
                    </a:lnTo>
                    <a:lnTo>
                      <a:pt x="1538" y="2903"/>
                    </a:lnTo>
                    <a:lnTo>
                      <a:pt x="1529" y="2915"/>
                    </a:lnTo>
                    <a:lnTo>
                      <a:pt x="1527" y="2919"/>
                    </a:lnTo>
                    <a:lnTo>
                      <a:pt x="1521" y="2932"/>
                    </a:lnTo>
                    <a:lnTo>
                      <a:pt x="1511" y="2986"/>
                    </a:lnTo>
                    <a:lnTo>
                      <a:pt x="1499" y="3070"/>
                    </a:lnTo>
                    <a:lnTo>
                      <a:pt x="1498" y="3074"/>
                    </a:lnTo>
                    <a:lnTo>
                      <a:pt x="1499" y="3080"/>
                    </a:lnTo>
                    <a:lnTo>
                      <a:pt x="1503" y="3092"/>
                    </a:lnTo>
                    <a:lnTo>
                      <a:pt x="1505" y="3096"/>
                    </a:lnTo>
                    <a:lnTo>
                      <a:pt x="1506" y="3097"/>
                    </a:lnTo>
                    <a:lnTo>
                      <a:pt x="1507" y="3099"/>
                    </a:lnTo>
                    <a:lnTo>
                      <a:pt x="1512" y="3103"/>
                    </a:lnTo>
                    <a:lnTo>
                      <a:pt x="1517" y="3103"/>
                    </a:lnTo>
                    <a:lnTo>
                      <a:pt x="1522" y="3099"/>
                    </a:lnTo>
                    <a:lnTo>
                      <a:pt x="1528" y="3098"/>
                    </a:lnTo>
                    <a:lnTo>
                      <a:pt x="1532" y="3097"/>
                    </a:lnTo>
                    <a:lnTo>
                      <a:pt x="1537" y="3097"/>
                    </a:lnTo>
                    <a:lnTo>
                      <a:pt x="1546" y="3099"/>
                    </a:lnTo>
                    <a:lnTo>
                      <a:pt x="1555" y="3105"/>
                    </a:lnTo>
                    <a:lnTo>
                      <a:pt x="1559" y="3107"/>
                    </a:lnTo>
                    <a:lnTo>
                      <a:pt x="1562" y="3109"/>
                    </a:lnTo>
                    <a:lnTo>
                      <a:pt x="1564" y="3113"/>
                    </a:lnTo>
                    <a:lnTo>
                      <a:pt x="1564" y="3116"/>
                    </a:lnTo>
                    <a:lnTo>
                      <a:pt x="1564" y="3119"/>
                    </a:lnTo>
                    <a:lnTo>
                      <a:pt x="1564" y="3124"/>
                    </a:lnTo>
                    <a:lnTo>
                      <a:pt x="1562" y="3130"/>
                    </a:lnTo>
                    <a:lnTo>
                      <a:pt x="1561" y="3138"/>
                    </a:lnTo>
                    <a:lnTo>
                      <a:pt x="1563" y="3142"/>
                    </a:lnTo>
                    <a:lnTo>
                      <a:pt x="1565" y="3146"/>
                    </a:lnTo>
                    <a:lnTo>
                      <a:pt x="1601" y="3167"/>
                    </a:lnTo>
                    <a:lnTo>
                      <a:pt x="1608" y="3170"/>
                    </a:lnTo>
                    <a:lnTo>
                      <a:pt x="1622" y="3172"/>
                    </a:lnTo>
                    <a:lnTo>
                      <a:pt x="1631" y="3172"/>
                    </a:lnTo>
                    <a:lnTo>
                      <a:pt x="1638" y="3172"/>
                    </a:lnTo>
                    <a:lnTo>
                      <a:pt x="1645" y="3173"/>
                    </a:lnTo>
                    <a:lnTo>
                      <a:pt x="1648" y="3176"/>
                    </a:lnTo>
                    <a:lnTo>
                      <a:pt x="1650" y="3178"/>
                    </a:lnTo>
                    <a:lnTo>
                      <a:pt x="1653" y="3181"/>
                    </a:lnTo>
                    <a:lnTo>
                      <a:pt x="1665" y="3203"/>
                    </a:lnTo>
                    <a:lnTo>
                      <a:pt x="1666" y="3204"/>
                    </a:lnTo>
                    <a:lnTo>
                      <a:pt x="1667" y="3208"/>
                    </a:lnTo>
                    <a:lnTo>
                      <a:pt x="1667" y="3213"/>
                    </a:lnTo>
                    <a:lnTo>
                      <a:pt x="1691" y="3237"/>
                    </a:lnTo>
                    <a:lnTo>
                      <a:pt x="1713" y="3251"/>
                    </a:lnTo>
                    <a:lnTo>
                      <a:pt x="1720" y="3255"/>
                    </a:lnTo>
                    <a:lnTo>
                      <a:pt x="1727" y="3256"/>
                    </a:lnTo>
                    <a:lnTo>
                      <a:pt x="1760" y="3251"/>
                    </a:lnTo>
                    <a:lnTo>
                      <a:pt x="1778" y="3248"/>
                    </a:lnTo>
                    <a:lnTo>
                      <a:pt x="1811" y="3233"/>
                    </a:lnTo>
                    <a:lnTo>
                      <a:pt x="1813" y="3237"/>
                    </a:lnTo>
                    <a:lnTo>
                      <a:pt x="1814" y="3239"/>
                    </a:lnTo>
                    <a:lnTo>
                      <a:pt x="1816" y="3243"/>
                    </a:lnTo>
                    <a:lnTo>
                      <a:pt x="1816" y="3258"/>
                    </a:lnTo>
                    <a:lnTo>
                      <a:pt x="1811" y="3281"/>
                    </a:lnTo>
                    <a:lnTo>
                      <a:pt x="1808" y="3292"/>
                    </a:lnTo>
                    <a:lnTo>
                      <a:pt x="1803" y="3302"/>
                    </a:lnTo>
                    <a:lnTo>
                      <a:pt x="1798" y="3310"/>
                    </a:lnTo>
                    <a:lnTo>
                      <a:pt x="1795" y="3316"/>
                    </a:lnTo>
                    <a:lnTo>
                      <a:pt x="1791" y="3323"/>
                    </a:lnTo>
                    <a:lnTo>
                      <a:pt x="1789" y="3328"/>
                    </a:lnTo>
                    <a:lnTo>
                      <a:pt x="1789" y="3336"/>
                    </a:lnTo>
                    <a:lnTo>
                      <a:pt x="1790" y="3344"/>
                    </a:lnTo>
                    <a:lnTo>
                      <a:pt x="1791" y="3354"/>
                    </a:lnTo>
                    <a:lnTo>
                      <a:pt x="1798" y="3380"/>
                    </a:lnTo>
                    <a:lnTo>
                      <a:pt x="1799" y="3384"/>
                    </a:lnTo>
                    <a:lnTo>
                      <a:pt x="1799" y="3385"/>
                    </a:lnTo>
                    <a:lnTo>
                      <a:pt x="1834" y="3420"/>
                    </a:lnTo>
                    <a:lnTo>
                      <a:pt x="1839" y="3422"/>
                    </a:lnTo>
                    <a:lnTo>
                      <a:pt x="1867" y="3428"/>
                    </a:lnTo>
                    <a:lnTo>
                      <a:pt x="1869" y="3427"/>
                    </a:lnTo>
                    <a:lnTo>
                      <a:pt x="1872" y="3425"/>
                    </a:lnTo>
                    <a:lnTo>
                      <a:pt x="1875" y="3421"/>
                    </a:lnTo>
                    <a:lnTo>
                      <a:pt x="1882" y="3417"/>
                    </a:lnTo>
                    <a:lnTo>
                      <a:pt x="1890" y="3413"/>
                    </a:lnTo>
                    <a:lnTo>
                      <a:pt x="1894" y="3414"/>
                    </a:lnTo>
                    <a:lnTo>
                      <a:pt x="1902" y="3415"/>
                    </a:lnTo>
                    <a:lnTo>
                      <a:pt x="1910" y="3418"/>
                    </a:lnTo>
                    <a:lnTo>
                      <a:pt x="1934" y="3432"/>
                    </a:lnTo>
                    <a:lnTo>
                      <a:pt x="1937" y="3435"/>
                    </a:lnTo>
                    <a:lnTo>
                      <a:pt x="1941" y="3439"/>
                    </a:lnTo>
                    <a:lnTo>
                      <a:pt x="1964" y="3467"/>
                    </a:lnTo>
                    <a:lnTo>
                      <a:pt x="1989" y="3494"/>
                    </a:lnTo>
                    <a:lnTo>
                      <a:pt x="2004" y="3493"/>
                    </a:lnTo>
                    <a:lnTo>
                      <a:pt x="2019" y="3497"/>
                    </a:lnTo>
                    <a:lnTo>
                      <a:pt x="2023" y="3499"/>
                    </a:lnTo>
                    <a:lnTo>
                      <a:pt x="2026" y="3502"/>
                    </a:lnTo>
                    <a:lnTo>
                      <a:pt x="2029" y="3508"/>
                    </a:lnTo>
                    <a:lnTo>
                      <a:pt x="2030" y="3510"/>
                    </a:lnTo>
                    <a:lnTo>
                      <a:pt x="2036" y="3532"/>
                    </a:lnTo>
                    <a:lnTo>
                      <a:pt x="2037" y="3539"/>
                    </a:lnTo>
                    <a:lnTo>
                      <a:pt x="2038" y="3544"/>
                    </a:lnTo>
                    <a:lnTo>
                      <a:pt x="2038" y="3555"/>
                    </a:lnTo>
                    <a:lnTo>
                      <a:pt x="2038" y="3563"/>
                    </a:lnTo>
                    <a:lnTo>
                      <a:pt x="2030" y="3581"/>
                    </a:lnTo>
                    <a:lnTo>
                      <a:pt x="2030" y="3587"/>
                    </a:lnTo>
                    <a:lnTo>
                      <a:pt x="2031" y="3617"/>
                    </a:lnTo>
                    <a:lnTo>
                      <a:pt x="2033" y="3618"/>
                    </a:lnTo>
                    <a:lnTo>
                      <a:pt x="2034" y="3621"/>
                    </a:lnTo>
                    <a:lnTo>
                      <a:pt x="2041" y="3625"/>
                    </a:lnTo>
                    <a:lnTo>
                      <a:pt x="2054" y="3632"/>
                    </a:lnTo>
                    <a:lnTo>
                      <a:pt x="2068" y="3637"/>
                    </a:lnTo>
                    <a:lnTo>
                      <a:pt x="2071" y="3638"/>
                    </a:lnTo>
                    <a:lnTo>
                      <a:pt x="2076" y="3639"/>
                    </a:lnTo>
                    <a:lnTo>
                      <a:pt x="2078" y="3636"/>
                    </a:lnTo>
                    <a:lnTo>
                      <a:pt x="2080" y="3632"/>
                    </a:lnTo>
                    <a:lnTo>
                      <a:pt x="2081" y="3627"/>
                    </a:lnTo>
                    <a:lnTo>
                      <a:pt x="2082" y="3615"/>
                    </a:lnTo>
                    <a:lnTo>
                      <a:pt x="2081" y="3604"/>
                    </a:lnTo>
                    <a:lnTo>
                      <a:pt x="2082" y="3593"/>
                    </a:lnTo>
                    <a:lnTo>
                      <a:pt x="2085" y="3581"/>
                    </a:lnTo>
                    <a:lnTo>
                      <a:pt x="2088" y="3572"/>
                    </a:lnTo>
                    <a:lnTo>
                      <a:pt x="2089" y="3570"/>
                    </a:lnTo>
                    <a:lnTo>
                      <a:pt x="2123" y="3554"/>
                    </a:lnTo>
                    <a:lnTo>
                      <a:pt x="2128" y="3553"/>
                    </a:lnTo>
                    <a:lnTo>
                      <a:pt x="2131" y="3554"/>
                    </a:lnTo>
                    <a:lnTo>
                      <a:pt x="2131" y="3555"/>
                    </a:lnTo>
                    <a:lnTo>
                      <a:pt x="2137" y="3573"/>
                    </a:lnTo>
                    <a:lnTo>
                      <a:pt x="2135" y="3576"/>
                    </a:lnTo>
                    <a:lnTo>
                      <a:pt x="2131" y="3580"/>
                    </a:lnTo>
                    <a:lnTo>
                      <a:pt x="2131" y="3582"/>
                    </a:lnTo>
                    <a:lnTo>
                      <a:pt x="2131" y="3585"/>
                    </a:lnTo>
                    <a:lnTo>
                      <a:pt x="2131" y="3625"/>
                    </a:lnTo>
                    <a:lnTo>
                      <a:pt x="2132" y="3627"/>
                    </a:lnTo>
                    <a:lnTo>
                      <a:pt x="2134" y="3631"/>
                    </a:lnTo>
                    <a:lnTo>
                      <a:pt x="2199" y="3666"/>
                    </a:lnTo>
                    <a:lnTo>
                      <a:pt x="2225" y="3675"/>
                    </a:lnTo>
                    <a:lnTo>
                      <a:pt x="2230" y="3674"/>
                    </a:lnTo>
                    <a:lnTo>
                      <a:pt x="2233" y="3672"/>
                    </a:lnTo>
                    <a:lnTo>
                      <a:pt x="2236" y="3668"/>
                    </a:lnTo>
                    <a:lnTo>
                      <a:pt x="2236" y="3666"/>
                    </a:lnTo>
                    <a:lnTo>
                      <a:pt x="2236" y="3664"/>
                    </a:lnTo>
                    <a:lnTo>
                      <a:pt x="2236" y="3653"/>
                    </a:lnTo>
                    <a:lnTo>
                      <a:pt x="2235" y="3645"/>
                    </a:lnTo>
                    <a:lnTo>
                      <a:pt x="2255" y="3613"/>
                    </a:lnTo>
                    <a:lnTo>
                      <a:pt x="2258" y="3610"/>
                    </a:lnTo>
                    <a:lnTo>
                      <a:pt x="2264" y="3607"/>
                    </a:lnTo>
                    <a:lnTo>
                      <a:pt x="2269" y="3606"/>
                    </a:lnTo>
                    <a:lnTo>
                      <a:pt x="2309" y="3612"/>
                    </a:lnTo>
                    <a:lnTo>
                      <a:pt x="2314" y="3613"/>
                    </a:lnTo>
                    <a:lnTo>
                      <a:pt x="2317" y="3615"/>
                    </a:lnTo>
                    <a:lnTo>
                      <a:pt x="2318" y="3616"/>
                    </a:lnTo>
                    <a:lnTo>
                      <a:pt x="2320" y="3621"/>
                    </a:lnTo>
                    <a:lnTo>
                      <a:pt x="2321" y="3625"/>
                    </a:lnTo>
                    <a:lnTo>
                      <a:pt x="2320" y="3633"/>
                    </a:lnTo>
                    <a:lnTo>
                      <a:pt x="2320" y="3638"/>
                    </a:lnTo>
                    <a:lnTo>
                      <a:pt x="2321" y="3642"/>
                    </a:lnTo>
                    <a:lnTo>
                      <a:pt x="2324" y="3646"/>
                    </a:lnTo>
                    <a:lnTo>
                      <a:pt x="2331" y="3653"/>
                    </a:lnTo>
                    <a:lnTo>
                      <a:pt x="2362" y="3680"/>
                    </a:lnTo>
                    <a:lnTo>
                      <a:pt x="2393" y="3706"/>
                    </a:lnTo>
                    <a:lnTo>
                      <a:pt x="2431" y="3736"/>
                    </a:lnTo>
                    <a:lnTo>
                      <a:pt x="2435" y="3739"/>
                    </a:lnTo>
                    <a:lnTo>
                      <a:pt x="2439" y="3745"/>
                    </a:lnTo>
                    <a:lnTo>
                      <a:pt x="2440" y="3748"/>
                    </a:lnTo>
                    <a:lnTo>
                      <a:pt x="2441" y="3753"/>
                    </a:lnTo>
                    <a:lnTo>
                      <a:pt x="2440" y="3760"/>
                    </a:lnTo>
                    <a:lnTo>
                      <a:pt x="2440" y="3766"/>
                    </a:lnTo>
                    <a:lnTo>
                      <a:pt x="2441" y="3767"/>
                    </a:lnTo>
                    <a:lnTo>
                      <a:pt x="2451" y="3783"/>
                    </a:lnTo>
                    <a:lnTo>
                      <a:pt x="2453" y="3787"/>
                    </a:lnTo>
                    <a:lnTo>
                      <a:pt x="2456" y="3789"/>
                    </a:lnTo>
                    <a:lnTo>
                      <a:pt x="2471" y="3794"/>
                    </a:lnTo>
                    <a:lnTo>
                      <a:pt x="2476" y="3796"/>
                    </a:lnTo>
                    <a:lnTo>
                      <a:pt x="2504" y="3786"/>
                    </a:lnTo>
                    <a:lnTo>
                      <a:pt x="2532" y="3770"/>
                    </a:lnTo>
                    <a:lnTo>
                      <a:pt x="2530" y="3789"/>
                    </a:lnTo>
                    <a:lnTo>
                      <a:pt x="2558" y="3786"/>
                    </a:lnTo>
                    <a:lnTo>
                      <a:pt x="2578" y="3786"/>
                    </a:lnTo>
                    <a:lnTo>
                      <a:pt x="2580" y="3786"/>
                    </a:lnTo>
                    <a:lnTo>
                      <a:pt x="2582" y="3787"/>
                    </a:lnTo>
                    <a:lnTo>
                      <a:pt x="2586" y="3791"/>
                    </a:lnTo>
                    <a:lnTo>
                      <a:pt x="2587" y="3794"/>
                    </a:lnTo>
                    <a:lnTo>
                      <a:pt x="2590" y="3803"/>
                    </a:lnTo>
                    <a:lnTo>
                      <a:pt x="2595" y="3810"/>
                    </a:lnTo>
                    <a:lnTo>
                      <a:pt x="2599" y="3814"/>
                    </a:lnTo>
                    <a:lnTo>
                      <a:pt x="2605" y="3818"/>
                    </a:lnTo>
                    <a:lnTo>
                      <a:pt x="2650" y="3827"/>
                    </a:lnTo>
                    <a:lnTo>
                      <a:pt x="2694" y="3832"/>
                    </a:lnTo>
                    <a:lnTo>
                      <a:pt x="2698" y="3832"/>
                    </a:lnTo>
                    <a:lnTo>
                      <a:pt x="2703" y="3831"/>
                    </a:lnTo>
                    <a:lnTo>
                      <a:pt x="2708" y="3829"/>
                    </a:lnTo>
                    <a:lnTo>
                      <a:pt x="2712" y="3827"/>
                    </a:lnTo>
                    <a:lnTo>
                      <a:pt x="2715" y="3824"/>
                    </a:lnTo>
                    <a:lnTo>
                      <a:pt x="2722" y="3817"/>
                    </a:lnTo>
                    <a:lnTo>
                      <a:pt x="2727" y="3810"/>
                    </a:lnTo>
                    <a:lnTo>
                      <a:pt x="2730" y="3807"/>
                    </a:lnTo>
                    <a:lnTo>
                      <a:pt x="2731" y="3805"/>
                    </a:lnTo>
                    <a:lnTo>
                      <a:pt x="2733" y="3804"/>
                    </a:lnTo>
                    <a:lnTo>
                      <a:pt x="2734" y="3803"/>
                    </a:lnTo>
                    <a:lnTo>
                      <a:pt x="2741" y="3801"/>
                    </a:lnTo>
                    <a:lnTo>
                      <a:pt x="2751" y="3802"/>
                    </a:lnTo>
                    <a:lnTo>
                      <a:pt x="2754" y="3804"/>
                    </a:lnTo>
                    <a:lnTo>
                      <a:pt x="2756" y="3808"/>
                    </a:lnTo>
                    <a:lnTo>
                      <a:pt x="2759" y="3812"/>
                    </a:lnTo>
                    <a:lnTo>
                      <a:pt x="2758" y="3818"/>
                    </a:lnTo>
                    <a:lnTo>
                      <a:pt x="2756" y="3825"/>
                    </a:lnTo>
                    <a:lnTo>
                      <a:pt x="2756" y="3830"/>
                    </a:lnTo>
                    <a:lnTo>
                      <a:pt x="2759" y="3832"/>
                    </a:lnTo>
                    <a:lnTo>
                      <a:pt x="2762" y="3834"/>
                    </a:lnTo>
                    <a:lnTo>
                      <a:pt x="2768" y="3835"/>
                    </a:lnTo>
                    <a:lnTo>
                      <a:pt x="2770" y="3834"/>
                    </a:lnTo>
                    <a:lnTo>
                      <a:pt x="2785" y="3830"/>
                    </a:lnTo>
                    <a:lnTo>
                      <a:pt x="2782" y="3825"/>
                    </a:lnTo>
                    <a:lnTo>
                      <a:pt x="2781" y="3822"/>
                    </a:lnTo>
                    <a:lnTo>
                      <a:pt x="2780" y="3817"/>
                    </a:lnTo>
                    <a:lnTo>
                      <a:pt x="2780" y="3812"/>
                    </a:lnTo>
                    <a:lnTo>
                      <a:pt x="2781" y="3808"/>
                    </a:lnTo>
                    <a:lnTo>
                      <a:pt x="2786" y="3798"/>
                    </a:lnTo>
                    <a:lnTo>
                      <a:pt x="2789" y="3796"/>
                    </a:lnTo>
                    <a:lnTo>
                      <a:pt x="2793" y="3793"/>
                    </a:lnTo>
                    <a:lnTo>
                      <a:pt x="2823" y="3796"/>
                    </a:lnTo>
                    <a:lnTo>
                      <a:pt x="2825" y="3796"/>
                    </a:lnTo>
                    <a:lnTo>
                      <a:pt x="2834" y="3799"/>
                    </a:lnTo>
                    <a:lnTo>
                      <a:pt x="2843" y="3801"/>
                    </a:lnTo>
                    <a:lnTo>
                      <a:pt x="2852" y="3802"/>
                    </a:lnTo>
                    <a:lnTo>
                      <a:pt x="2860" y="3802"/>
                    </a:lnTo>
                    <a:lnTo>
                      <a:pt x="2870" y="3802"/>
                    </a:lnTo>
                    <a:lnTo>
                      <a:pt x="2879" y="3800"/>
                    </a:lnTo>
                    <a:lnTo>
                      <a:pt x="2889" y="3799"/>
                    </a:lnTo>
                    <a:lnTo>
                      <a:pt x="2899" y="3796"/>
                    </a:lnTo>
                    <a:lnTo>
                      <a:pt x="2918" y="3790"/>
                    </a:lnTo>
                    <a:lnTo>
                      <a:pt x="2936" y="3781"/>
                    </a:lnTo>
                    <a:lnTo>
                      <a:pt x="2952" y="3772"/>
                    </a:lnTo>
                    <a:lnTo>
                      <a:pt x="2967" y="3763"/>
                    </a:lnTo>
                    <a:lnTo>
                      <a:pt x="2972" y="3762"/>
                    </a:lnTo>
                    <a:lnTo>
                      <a:pt x="2973" y="3762"/>
                    </a:lnTo>
                    <a:lnTo>
                      <a:pt x="3012" y="3794"/>
                    </a:lnTo>
                    <a:lnTo>
                      <a:pt x="3034" y="3821"/>
                    </a:lnTo>
                    <a:lnTo>
                      <a:pt x="3036" y="3825"/>
                    </a:lnTo>
                    <a:lnTo>
                      <a:pt x="3039" y="3834"/>
                    </a:lnTo>
                    <a:lnTo>
                      <a:pt x="3040" y="3844"/>
                    </a:lnTo>
                    <a:lnTo>
                      <a:pt x="3041" y="3858"/>
                    </a:lnTo>
                    <a:lnTo>
                      <a:pt x="3040" y="3870"/>
                    </a:lnTo>
                    <a:lnTo>
                      <a:pt x="3040" y="3882"/>
                    </a:lnTo>
                    <a:lnTo>
                      <a:pt x="3039" y="3893"/>
                    </a:lnTo>
                    <a:lnTo>
                      <a:pt x="3038" y="3901"/>
                    </a:lnTo>
                    <a:lnTo>
                      <a:pt x="3021" y="3942"/>
                    </a:lnTo>
                    <a:lnTo>
                      <a:pt x="3007" y="3969"/>
                    </a:lnTo>
                    <a:lnTo>
                      <a:pt x="2989" y="3989"/>
                    </a:lnTo>
                    <a:lnTo>
                      <a:pt x="2973" y="4008"/>
                    </a:lnTo>
                    <a:lnTo>
                      <a:pt x="2972" y="4012"/>
                    </a:lnTo>
                    <a:lnTo>
                      <a:pt x="2970" y="4052"/>
                    </a:lnTo>
                    <a:lnTo>
                      <a:pt x="2970" y="4058"/>
                    </a:lnTo>
                    <a:lnTo>
                      <a:pt x="2974" y="4068"/>
                    </a:lnTo>
                    <a:lnTo>
                      <a:pt x="2980" y="4082"/>
                    </a:lnTo>
                    <a:lnTo>
                      <a:pt x="2997" y="4105"/>
                    </a:lnTo>
                    <a:lnTo>
                      <a:pt x="3008" y="4117"/>
                    </a:lnTo>
                    <a:lnTo>
                      <a:pt x="3012" y="4107"/>
                    </a:lnTo>
                    <a:lnTo>
                      <a:pt x="3035" y="4063"/>
                    </a:lnTo>
                    <a:lnTo>
                      <a:pt x="3039" y="4057"/>
                    </a:lnTo>
                    <a:lnTo>
                      <a:pt x="3045" y="4052"/>
                    </a:lnTo>
                    <a:lnTo>
                      <a:pt x="3054" y="4047"/>
                    </a:lnTo>
                    <a:lnTo>
                      <a:pt x="3061" y="4046"/>
                    </a:lnTo>
                    <a:lnTo>
                      <a:pt x="3070" y="4043"/>
                    </a:lnTo>
                    <a:lnTo>
                      <a:pt x="3076" y="4042"/>
                    </a:lnTo>
                    <a:lnTo>
                      <a:pt x="3085" y="4040"/>
                    </a:lnTo>
                    <a:lnTo>
                      <a:pt x="3092" y="4036"/>
                    </a:lnTo>
                    <a:lnTo>
                      <a:pt x="3101" y="4030"/>
                    </a:lnTo>
                    <a:lnTo>
                      <a:pt x="3103" y="4027"/>
                    </a:lnTo>
                    <a:lnTo>
                      <a:pt x="3103" y="4025"/>
                    </a:lnTo>
                    <a:lnTo>
                      <a:pt x="3103" y="4019"/>
                    </a:lnTo>
                    <a:lnTo>
                      <a:pt x="3103" y="4014"/>
                    </a:lnTo>
                    <a:lnTo>
                      <a:pt x="3106" y="4008"/>
                    </a:lnTo>
                    <a:lnTo>
                      <a:pt x="3154" y="3944"/>
                    </a:lnTo>
                    <a:lnTo>
                      <a:pt x="3158" y="3939"/>
                    </a:lnTo>
                    <a:lnTo>
                      <a:pt x="3162" y="3937"/>
                    </a:lnTo>
                    <a:lnTo>
                      <a:pt x="3172" y="3933"/>
                    </a:lnTo>
                    <a:lnTo>
                      <a:pt x="3180" y="3931"/>
                    </a:lnTo>
                    <a:lnTo>
                      <a:pt x="3194" y="3928"/>
                    </a:lnTo>
                    <a:lnTo>
                      <a:pt x="3201" y="3925"/>
                    </a:lnTo>
                    <a:lnTo>
                      <a:pt x="3207" y="3922"/>
                    </a:lnTo>
                    <a:lnTo>
                      <a:pt x="3212" y="3915"/>
                    </a:lnTo>
                    <a:lnTo>
                      <a:pt x="3220" y="3905"/>
                    </a:lnTo>
                    <a:lnTo>
                      <a:pt x="3230" y="3892"/>
                    </a:lnTo>
                    <a:lnTo>
                      <a:pt x="3258" y="3862"/>
                    </a:lnTo>
                    <a:lnTo>
                      <a:pt x="3267" y="3853"/>
                    </a:lnTo>
                    <a:lnTo>
                      <a:pt x="3309" y="3825"/>
                    </a:lnTo>
                    <a:lnTo>
                      <a:pt x="3323" y="3821"/>
                    </a:lnTo>
                    <a:lnTo>
                      <a:pt x="3349" y="3820"/>
                    </a:lnTo>
                    <a:lnTo>
                      <a:pt x="3357" y="3823"/>
                    </a:lnTo>
                    <a:lnTo>
                      <a:pt x="3365" y="3823"/>
                    </a:lnTo>
                    <a:lnTo>
                      <a:pt x="3379" y="3821"/>
                    </a:lnTo>
                    <a:lnTo>
                      <a:pt x="3383" y="3819"/>
                    </a:lnTo>
                    <a:lnTo>
                      <a:pt x="3384" y="3818"/>
                    </a:lnTo>
                    <a:lnTo>
                      <a:pt x="3403" y="3799"/>
                    </a:lnTo>
                    <a:lnTo>
                      <a:pt x="3413" y="3792"/>
                    </a:lnTo>
                    <a:lnTo>
                      <a:pt x="3463" y="3780"/>
                    </a:lnTo>
                    <a:lnTo>
                      <a:pt x="3466" y="3780"/>
                    </a:lnTo>
                    <a:lnTo>
                      <a:pt x="3473" y="3782"/>
                    </a:lnTo>
                    <a:lnTo>
                      <a:pt x="3525" y="3802"/>
                    </a:lnTo>
                    <a:lnTo>
                      <a:pt x="3587" y="3833"/>
                    </a:lnTo>
                    <a:lnTo>
                      <a:pt x="3591" y="3838"/>
                    </a:lnTo>
                    <a:lnTo>
                      <a:pt x="3592" y="3840"/>
                    </a:lnTo>
                    <a:lnTo>
                      <a:pt x="3594" y="3843"/>
                    </a:lnTo>
                    <a:lnTo>
                      <a:pt x="3595" y="3845"/>
                    </a:lnTo>
                    <a:lnTo>
                      <a:pt x="3594" y="3854"/>
                    </a:lnTo>
                    <a:lnTo>
                      <a:pt x="3592" y="3861"/>
                    </a:lnTo>
                    <a:lnTo>
                      <a:pt x="3591" y="3863"/>
                    </a:lnTo>
                    <a:lnTo>
                      <a:pt x="3587" y="3870"/>
                    </a:lnTo>
                    <a:lnTo>
                      <a:pt x="3582" y="3874"/>
                    </a:lnTo>
                    <a:lnTo>
                      <a:pt x="3573" y="3886"/>
                    </a:lnTo>
                    <a:lnTo>
                      <a:pt x="3570" y="3894"/>
                    </a:lnTo>
                    <a:lnTo>
                      <a:pt x="3569" y="3898"/>
                    </a:lnTo>
                    <a:lnTo>
                      <a:pt x="3570" y="3902"/>
                    </a:lnTo>
                    <a:lnTo>
                      <a:pt x="3571" y="3903"/>
                    </a:lnTo>
                    <a:lnTo>
                      <a:pt x="3574" y="3908"/>
                    </a:lnTo>
                    <a:lnTo>
                      <a:pt x="3578" y="3910"/>
                    </a:lnTo>
                    <a:lnTo>
                      <a:pt x="3602" y="3917"/>
                    </a:lnTo>
                    <a:lnTo>
                      <a:pt x="3608" y="3918"/>
                    </a:lnTo>
                    <a:lnTo>
                      <a:pt x="3651" y="3925"/>
                    </a:lnTo>
                    <a:lnTo>
                      <a:pt x="3683" y="3924"/>
                    </a:lnTo>
                    <a:lnTo>
                      <a:pt x="3685" y="3924"/>
                    </a:lnTo>
                    <a:lnTo>
                      <a:pt x="3690" y="3925"/>
                    </a:lnTo>
                    <a:lnTo>
                      <a:pt x="3759" y="3959"/>
                    </a:lnTo>
                    <a:lnTo>
                      <a:pt x="3764" y="3963"/>
                    </a:lnTo>
                    <a:lnTo>
                      <a:pt x="3773" y="3969"/>
                    </a:lnTo>
                    <a:lnTo>
                      <a:pt x="3777" y="3976"/>
                    </a:lnTo>
                    <a:lnTo>
                      <a:pt x="3785" y="3990"/>
                    </a:lnTo>
                    <a:lnTo>
                      <a:pt x="3790" y="3997"/>
                    </a:lnTo>
                    <a:lnTo>
                      <a:pt x="3795" y="3998"/>
                    </a:lnTo>
                    <a:lnTo>
                      <a:pt x="3815" y="4005"/>
                    </a:lnTo>
                    <a:lnTo>
                      <a:pt x="3822" y="4006"/>
                    </a:lnTo>
                    <a:lnTo>
                      <a:pt x="3825" y="4006"/>
                    </a:lnTo>
                    <a:lnTo>
                      <a:pt x="3829" y="4004"/>
                    </a:lnTo>
                    <a:lnTo>
                      <a:pt x="3833" y="4000"/>
                    </a:lnTo>
                    <a:lnTo>
                      <a:pt x="3837" y="3997"/>
                    </a:lnTo>
                    <a:lnTo>
                      <a:pt x="3839" y="3994"/>
                    </a:lnTo>
                    <a:lnTo>
                      <a:pt x="3847" y="3987"/>
                    </a:lnTo>
                    <a:lnTo>
                      <a:pt x="3866" y="3972"/>
                    </a:lnTo>
                    <a:lnTo>
                      <a:pt x="3869" y="3969"/>
                    </a:lnTo>
                    <a:lnTo>
                      <a:pt x="3871" y="3968"/>
                    </a:lnTo>
                    <a:lnTo>
                      <a:pt x="3881" y="3970"/>
                    </a:lnTo>
                    <a:lnTo>
                      <a:pt x="3894" y="3975"/>
                    </a:lnTo>
                    <a:lnTo>
                      <a:pt x="3911" y="3990"/>
                    </a:lnTo>
                    <a:lnTo>
                      <a:pt x="3933" y="4010"/>
                    </a:lnTo>
                    <a:lnTo>
                      <a:pt x="3944" y="4018"/>
                    </a:lnTo>
                    <a:lnTo>
                      <a:pt x="3953" y="4024"/>
                    </a:lnTo>
                    <a:lnTo>
                      <a:pt x="3957" y="4025"/>
                    </a:lnTo>
                    <a:lnTo>
                      <a:pt x="3967" y="4026"/>
                    </a:lnTo>
                    <a:lnTo>
                      <a:pt x="3996" y="4040"/>
                    </a:lnTo>
                    <a:lnTo>
                      <a:pt x="4007" y="4049"/>
                    </a:lnTo>
                    <a:lnTo>
                      <a:pt x="4013" y="4052"/>
                    </a:lnTo>
                    <a:lnTo>
                      <a:pt x="4015" y="4056"/>
                    </a:lnTo>
                    <a:lnTo>
                      <a:pt x="4016" y="4059"/>
                    </a:lnTo>
                    <a:lnTo>
                      <a:pt x="4017" y="4065"/>
                    </a:lnTo>
                    <a:lnTo>
                      <a:pt x="4017" y="4070"/>
                    </a:lnTo>
                    <a:lnTo>
                      <a:pt x="4015" y="4073"/>
                    </a:lnTo>
                    <a:lnTo>
                      <a:pt x="4013" y="4077"/>
                    </a:lnTo>
                    <a:lnTo>
                      <a:pt x="4011" y="4078"/>
                    </a:lnTo>
                    <a:lnTo>
                      <a:pt x="4009" y="4079"/>
                    </a:lnTo>
                    <a:lnTo>
                      <a:pt x="4006" y="4084"/>
                    </a:lnTo>
                    <a:lnTo>
                      <a:pt x="4004" y="4091"/>
                    </a:lnTo>
                    <a:lnTo>
                      <a:pt x="4003" y="4099"/>
                    </a:lnTo>
                    <a:lnTo>
                      <a:pt x="4001" y="4119"/>
                    </a:lnTo>
                    <a:lnTo>
                      <a:pt x="3999" y="4130"/>
                    </a:lnTo>
                    <a:lnTo>
                      <a:pt x="4005" y="4130"/>
                    </a:lnTo>
                    <a:lnTo>
                      <a:pt x="4054" y="4139"/>
                    </a:lnTo>
                    <a:lnTo>
                      <a:pt x="4057" y="4140"/>
                    </a:lnTo>
                    <a:lnTo>
                      <a:pt x="4061" y="4143"/>
                    </a:lnTo>
                    <a:lnTo>
                      <a:pt x="4070" y="4152"/>
                    </a:lnTo>
                    <a:lnTo>
                      <a:pt x="4075" y="4157"/>
                    </a:lnTo>
                    <a:lnTo>
                      <a:pt x="4076" y="4159"/>
                    </a:lnTo>
                    <a:lnTo>
                      <a:pt x="4078" y="4160"/>
                    </a:lnTo>
                    <a:lnTo>
                      <a:pt x="4106" y="4165"/>
                    </a:lnTo>
                    <a:lnTo>
                      <a:pt x="4109" y="4165"/>
                    </a:lnTo>
                    <a:lnTo>
                      <a:pt x="4116" y="4166"/>
                    </a:lnTo>
                    <a:lnTo>
                      <a:pt x="4121" y="4165"/>
                    </a:lnTo>
                    <a:lnTo>
                      <a:pt x="4126" y="4164"/>
                    </a:lnTo>
                    <a:lnTo>
                      <a:pt x="4130" y="4163"/>
                    </a:lnTo>
                    <a:lnTo>
                      <a:pt x="4135" y="4161"/>
                    </a:lnTo>
                    <a:lnTo>
                      <a:pt x="4138" y="4157"/>
                    </a:lnTo>
                    <a:lnTo>
                      <a:pt x="4142" y="4153"/>
                    </a:lnTo>
                    <a:lnTo>
                      <a:pt x="4146" y="4148"/>
                    </a:lnTo>
                    <a:lnTo>
                      <a:pt x="4153" y="4143"/>
                    </a:lnTo>
                    <a:lnTo>
                      <a:pt x="4163" y="4140"/>
                    </a:lnTo>
                    <a:lnTo>
                      <a:pt x="4168" y="4139"/>
                    </a:lnTo>
                    <a:lnTo>
                      <a:pt x="4175" y="4139"/>
                    </a:lnTo>
                    <a:lnTo>
                      <a:pt x="4239" y="4160"/>
                    </a:lnTo>
                    <a:lnTo>
                      <a:pt x="4282" y="4155"/>
                    </a:lnTo>
                    <a:lnTo>
                      <a:pt x="4316" y="4146"/>
                    </a:lnTo>
                    <a:lnTo>
                      <a:pt x="4355" y="4129"/>
                    </a:lnTo>
                    <a:lnTo>
                      <a:pt x="4357" y="4129"/>
                    </a:lnTo>
                    <a:lnTo>
                      <a:pt x="4381" y="4113"/>
                    </a:lnTo>
                    <a:lnTo>
                      <a:pt x="4384" y="4110"/>
                    </a:lnTo>
                    <a:lnTo>
                      <a:pt x="4386" y="4105"/>
                    </a:lnTo>
                    <a:lnTo>
                      <a:pt x="4391" y="4084"/>
                    </a:lnTo>
                    <a:lnTo>
                      <a:pt x="4392" y="4082"/>
                    </a:lnTo>
                    <a:lnTo>
                      <a:pt x="4390" y="4078"/>
                    </a:lnTo>
                    <a:lnTo>
                      <a:pt x="4387" y="4076"/>
                    </a:lnTo>
                    <a:lnTo>
                      <a:pt x="4374" y="4071"/>
                    </a:lnTo>
                    <a:lnTo>
                      <a:pt x="4370" y="4069"/>
                    </a:lnTo>
                    <a:lnTo>
                      <a:pt x="4370" y="4067"/>
                    </a:lnTo>
                    <a:lnTo>
                      <a:pt x="4372" y="4059"/>
                    </a:lnTo>
                    <a:lnTo>
                      <a:pt x="4376" y="4053"/>
                    </a:lnTo>
                    <a:lnTo>
                      <a:pt x="4380" y="4048"/>
                    </a:lnTo>
                    <a:lnTo>
                      <a:pt x="4386" y="4042"/>
                    </a:lnTo>
                    <a:lnTo>
                      <a:pt x="4399" y="4035"/>
                    </a:lnTo>
                    <a:lnTo>
                      <a:pt x="4411" y="4028"/>
                    </a:lnTo>
                    <a:lnTo>
                      <a:pt x="4429" y="4019"/>
                    </a:lnTo>
                    <a:lnTo>
                      <a:pt x="4430" y="4020"/>
                    </a:lnTo>
                    <a:lnTo>
                      <a:pt x="4431" y="4026"/>
                    </a:lnTo>
                    <a:lnTo>
                      <a:pt x="4431" y="4029"/>
                    </a:lnTo>
                    <a:lnTo>
                      <a:pt x="4433" y="4030"/>
                    </a:lnTo>
                    <a:lnTo>
                      <a:pt x="4434" y="4031"/>
                    </a:lnTo>
                    <a:lnTo>
                      <a:pt x="4439" y="4031"/>
                    </a:lnTo>
                    <a:lnTo>
                      <a:pt x="4450" y="4028"/>
                    </a:lnTo>
                    <a:lnTo>
                      <a:pt x="4457" y="4026"/>
                    </a:lnTo>
                    <a:lnTo>
                      <a:pt x="4462" y="4021"/>
                    </a:lnTo>
                    <a:lnTo>
                      <a:pt x="4509" y="3991"/>
                    </a:lnTo>
                    <a:lnTo>
                      <a:pt x="4545" y="3969"/>
                    </a:lnTo>
                    <a:lnTo>
                      <a:pt x="4551" y="3967"/>
                    </a:lnTo>
                    <a:lnTo>
                      <a:pt x="4555" y="3964"/>
                    </a:lnTo>
                    <a:lnTo>
                      <a:pt x="4561" y="3958"/>
                    </a:lnTo>
                    <a:lnTo>
                      <a:pt x="4565" y="3952"/>
                    </a:lnTo>
                    <a:lnTo>
                      <a:pt x="4572" y="3938"/>
                    </a:lnTo>
                    <a:lnTo>
                      <a:pt x="4577" y="3927"/>
                    </a:lnTo>
                    <a:lnTo>
                      <a:pt x="4579" y="3921"/>
                    </a:lnTo>
                    <a:lnTo>
                      <a:pt x="4581" y="3916"/>
                    </a:lnTo>
                    <a:lnTo>
                      <a:pt x="4583" y="3910"/>
                    </a:lnTo>
                    <a:lnTo>
                      <a:pt x="4585" y="3905"/>
                    </a:lnTo>
                    <a:lnTo>
                      <a:pt x="4589" y="3893"/>
                    </a:lnTo>
                    <a:lnTo>
                      <a:pt x="4604" y="3867"/>
                    </a:lnTo>
                    <a:lnTo>
                      <a:pt x="4606" y="3865"/>
                    </a:lnTo>
                    <a:lnTo>
                      <a:pt x="4609" y="3863"/>
                    </a:lnTo>
                    <a:lnTo>
                      <a:pt x="4638" y="3858"/>
                    </a:lnTo>
                    <a:lnTo>
                      <a:pt x="4643" y="3856"/>
                    </a:lnTo>
                    <a:lnTo>
                      <a:pt x="4692" y="3861"/>
                    </a:lnTo>
                    <a:lnTo>
                      <a:pt x="4731" y="3864"/>
                    </a:lnTo>
                    <a:lnTo>
                      <a:pt x="4740" y="3866"/>
                    </a:lnTo>
                    <a:lnTo>
                      <a:pt x="4745" y="3869"/>
                    </a:lnTo>
                    <a:lnTo>
                      <a:pt x="4748" y="3871"/>
                    </a:lnTo>
                    <a:lnTo>
                      <a:pt x="4751" y="3871"/>
                    </a:lnTo>
                    <a:lnTo>
                      <a:pt x="4755" y="3872"/>
                    </a:lnTo>
                    <a:lnTo>
                      <a:pt x="4761" y="3871"/>
                    </a:lnTo>
                    <a:lnTo>
                      <a:pt x="4786" y="3867"/>
                    </a:lnTo>
                    <a:lnTo>
                      <a:pt x="4789" y="3867"/>
                    </a:lnTo>
                    <a:lnTo>
                      <a:pt x="4802" y="3859"/>
                    </a:lnTo>
                    <a:lnTo>
                      <a:pt x="4863" y="3831"/>
                    </a:lnTo>
                    <a:lnTo>
                      <a:pt x="4887" y="3823"/>
                    </a:lnTo>
                    <a:lnTo>
                      <a:pt x="4903" y="3817"/>
                    </a:lnTo>
                    <a:lnTo>
                      <a:pt x="4906" y="3813"/>
                    </a:lnTo>
                    <a:lnTo>
                      <a:pt x="4908" y="3811"/>
                    </a:lnTo>
                    <a:lnTo>
                      <a:pt x="4908" y="3807"/>
                    </a:lnTo>
                    <a:lnTo>
                      <a:pt x="4909" y="3802"/>
                    </a:lnTo>
                    <a:lnTo>
                      <a:pt x="4907" y="3796"/>
                    </a:lnTo>
                    <a:lnTo>
                      <a:pt x="4905" y="3783"/>
                    </a:lnTo>
                    <a:lnTo>
                      <a:pt x="4905" y="3777"/>
                    </a:lnTo>
                    <a:lnTo>
                      <a:pt x="4906" y="3771"/>
                    </a:lnTo>
                    <a:lnTo>
                      <a:pt x="4907" y="3769"/>
                    </a:lnTo>
                    <a:lnTo>
                      <a:pt x="4909" y="3768"/>
                    </a:lnTo>
                    <a:lnTo>
                      <a:pt x="4913" y="3767"/>
                    </a:lnTo>
                    <a:lnTo>
                      <a:pt x="4917" y="3766"/>
                    </a:lnTo>
                    <a:lnTo>
                      <a:pt x="4918" y="3768"/>
                    </a:lnTo>
                    <a:lnTo>
                      <a:pt x="4926" y="3771"/>
                    </a:lnTo>
                    <a:lnTo>
                      <a:pt x="4931" y="3776"/>
                    </a:lnTo>
                    <a:lnTo>
                      <a:pt x="4936" y="3777"/>
                    </a:lnTo>
                    <a:lnTo>
                      <a:pt x="4940" y="3777"/>
                    </a:lnTo>
                    <a:lnTo>
                      <a:pt x="4956" y="3763"/>
                    </a:lnTo>
                    <a:lnTo>
                      <a:pt x="4961" y="3756"/>
                    </a:lnTo>
                    <a:lnTo>
                      <a:pt x="4966" y="3750"/>
                    </a:lnTo>
                    <a:lnTo>
                      <a:pt x="4972" y="3740"/>
                    </a:lnTo>
                    <a:lnTo>
                      <a:pt x="4978" y="3734"/>
                    </a:lnTo>
                    <a:lnTo>
                      <a:pt x="4979" y="3732"/>
                    </a:lnTo>
                    <a:lnTo>
                      <a:pt x="4998" y="3716"/>
                    </a:lnTo>
                    <a:lnTo>
                      <a:pt x="5006" y="3710"/>
                    </a:lnTo>
                    <a:lnTo>
                      <a:pt x="5051" y="3690"/>
                    </a:lnTo>
                    <a:lnTo>
                      <a:pt x="5055" y="3689"/>
                    </a:lnTo>
                    <a:lnTo>
                      <a:pt x="5064" y="3690"/>
                    </a:lnTo>
                    <a:lnTo>
                      <a:pt x="5084" y="3693"/>
                    </a:lnTo>
                    <a:lnTo>
                      <a:pt x="5097" y="3693"/>
                    </a:lnTo>
                    <a:lnTo>
                      <a:pt x="5100" y="3691"/>
                    </a:lnTo>
                    <a:lnTo>
                      <a:pt x="5101" y="3690"/>
                    </a:lnTo>
                    <a:lnTo>
                      <a:pt x="5110" y="3678"/>
                    </a:lnTo>
                    <a:lnTo>
                      <a:pt x="5133" y="3654"/>
                    </a:lnTo>
                    <a:lnTo>
                      <a:pt x="5134" y="3653"/>
                    </a:lnTo>
                    <a:lnTo>
                      <a:pt x="5136" y="3652"/>
                    </a:lnTo>
                    <a:lnTo>
                      <a:pt x="5138" y="3653"/>
                    </a:lnTo>
                    <a:lnTo>
                      <a:pt x="5154" y="3663"/>
                    </a:lnTo>
                    <a:lnTo>
                      <a:pt x="5157" y="3665"/>
                    </a:lnTo>
                    <a:lnTo>
                      <a:pt x="5172" y="3685"/>
                    </a:lnTo>
                    <a:lnTo>
                      <a:pt x="5182" y="3704"/>
                    </a:lnTo>
                    <a:lnTo>
                      <a:pt x="5211" y="3728"/>
                    </a:lnTo>
                    <a:lnTo>
                      <a:pt x="5240" y="3746"/>
                    </a:lnTo>
                    <a:lnTo>
                      <a:pt x="5247" y="3753"/>
                    </a:lnTo>
                    <a:lnTo>
                      <a:pt x="5250" y="3759"/>
                    </a:lnTo>
                    <a:lnTo>
                      <a:pt x="5246" y="3737"/>
                    </a:lnTo>
                    <a:lnTo>
                      <a:pt x="5252" y="3743"/>
                    </a:lnTo>
                    <a:lnTo>
                      <a:pt x="5331" y="3797"/>
                    </a:lnTo>
                    <a:lnTo>
                      <a:pt x="5333" y="3798"/>
                    </a:lnTo>
                    <a:lnTo>
                      <a:pt x="5370" y="3813"/>
                    </a:lnTo>
                    <a:lnTo>
                      <a:pt x="5379" y="3817"/>
                    </a:lnTo>
                    <a:lnTo>
                      <a:pt x="5384" y="3817"/>
                    </a:lnTo>
                    <a:lnTo>
                      <a:pt x="5396" y="3817"/>
                    </a:lnTo>
                    <a:lnTo>
                      <a:pt x="5401" y="3815"/>
                    </a:lnTo>
                    <a:lnTo>
                      <a:pt x="5405" y="3813"/>
                    </a:lnTo>
                    <a:lnTo>
                      <a:pt x="5433" y="3782"/>
                    </a:lnTo>
                    <a:lnTo>
                      <a:pt x="5438" y="3755"/>
                    </a:lnTo>
                    <a:lnTo>
                      <a:pt x="5473" y="3736"/>
                    </a:lnTo>
                    <a:lnTo>
                      <a:pt x="5515" y="3715"/>
                    </a:lnTo>
                    <a:lnTo>
                      <a:pt x="5532" y="3707"/>
                    </a:lnTo>
                    <a:lnTo>
                      <a:pt x="5546" y="3706"/>
                    </a:lnTo>
                    <a:lnTo>
                      <a:pt x="5559" y="3704"/>
                    </a:lnTo>
                    <a:lnTo>
                      <a:pt x="5572" y="3700"/>
                    </a:lnTo>
                    <a:lnTo>
                      <a:pt x="5586" y="3696"/>
                    </a:lnTo>
                    <a:lnTo>
                      <a:pt x="5598" y="3690"/>
                    </a:lnTo>
                    <a:lnTo>
                      <a:pt x="5611" y="3685"/>
                    </a:lnTo>
                    <a:lnTo>
                      <a:pt x="5622" y="3677"/>
                    </a:lnTo>
                    <a:lnTo>
                      <a:pt x="5633" y="3669"/>
                    </a:lnTo>
                    <a:lnTo>
                      <a:pt x="5639" y="3668"/>
                    </a:lnTo>
                    <a:lnTo>
                      <a:pt x="5643" y="3669"/>
                    </a:lnTo>
                    <a:lnTo>
                      <a:pt x="5645" y="3670"/>
                    </a:lnTo>
                    <a:lnTo>
                      <a:pt x="5648" y="3676"/>
                    </a:lnTo>
                    <a:lnTo>
                      <a:pt x="5659" y="3697"/>
                    </a:lnTo>
                    <a:lnTo>
                      <a:pt x="5671" y="3724"/>
                    </a:lnTo>
                    <a:lnTo>
                      <a:pt x="5670" y="3735"/>
                    </a:lnTo>
                    <a:lnTo>
                      <a:pt x="5671" y="3740"/>
                    </a:lnTo>
                    <a:lnTo>
                      <a:pt x="5672" y="3745"/>
                    </a:lnTo>
                    <a:lnTo>
                      <a:pt x="5683" y="3766"/>
                    </a:lnTo>
                    <a:lnTo>
                      <a:pt x="5683" y="3767"/>
                    </a:lnTo>
                    <a:lnTo>
                      <a:pt x="5691" y="3772"/>
                    </a:lnTo>
                    <a:lnTo>
                      <a:pt x="5694" y="3773"/>
                    </a:lnTo>
                    <a:lnTo>
                      <a:pt x="5702" y="3774"/>
                    </a:lnTo>
                    <a:lnTo>
                      <a:pt x="5704" y="3774"/>
                    </a:lnTo>
                    <a:lnTo>
                      <a:pt x="5724" y="3761"/>
                    </a:lnTo>
                    <a:lnTo>
                      <a:pt x="5726" y="3759"/>
                    </a:lnTo>
                    <a:lnTo>
                      <a:pt x="5730" y="3758"/>
                    </a:lnTo>
                    <a:lnTo>
                      <a:pt x="5733" y="3759"/>
                    </a:lnTo>
                    <a:lnTo>
                      <a:pt x="5737" y="3768"/>
                    </a:lnTo>
                    <a:lnTo>
                      <a:pt x="5738" y="3771"/>
                    </a:lnTo>
                    <a:lnTo>
                      <a:pt x="5739" y="3773"/>
                    </a:lnTo>
                    <a:lnTo>
                      <a:pt x="5737" y="3779"/>
                    </a:lnTo>
                    <a:lnTo>
                      <a:pt x="5723" y="3801"/>
                    </a:lnTo>
                    <a:lnTo>
                      <a:pt x="5721" y="3803"/>
                    </a:lnTo>
                    <a:lnTo>
                      <a:pt x="5720" y="3803"/>
                    </a:lnTo>
                    <a:lnTo>
                      <a:pt x="5715" y="3805"/>
                    </a:lnTo>
                    <a:lnTo>
                      <a:pt x="5707" y="3807"/>
                    </a:lnTo>
                    <a:lnTo>
                      <a:pt x="5689" y="3805"/>
                    </a:lnTo>
                    <a:lnTo>
                      <a:pt x="5686" y="3807"/>
                    </a:lnTo>
                    <a:lnTo>
                      <a:pt x="5672" y="3811"/>
                    </a:lnTo>
                    <a:lnTo>
                      <a:pt x="5670" y="3814"/>
                    </a:lnTo>
                    <a:lnTo>
                      <a:pt x="5644" y="3848"/>
                    </a:lnTo>
                    <a:lnTo>
                      <a:pt x="5638" y="3894"/>
                    </a:lnTo>
                    <a:lnTo>
                      <a:pt x="5637" y="3900"/>
                    </a:lnTo>
                    <a:lnTo>
                      <a:pt x="5642" y="3912"/>
                    </a:lnTo>
                    <a:lnTo>
                      <a:pt x="5643" y="3913"/>
                    </a:lnTo>
                    <a:lnTo>
                      <a:pt x="5644" y="3915"/>
                    </a:lnTo>
                    <a:lnTo>
                      <a:pt x="5649" y="3914"/>
                    </a:lnTo>
                    <a:lnTo>
                      <a:pt x="5659" y="3910"/>
                    </a:lnTo>
                    <a:lnTo>
                      <a:pt x="5665" y="3905"/>
                    </a:lnTo>
                    <a:lnTo>
                      <a:pt x="5672" y="3900"/>
                    </a:lnTo>
                    <a:lnTo>
                      <a:pt x="5677" y="3895"/>
                    </a:lnTo>
                    <a:lnTo>
                      <a:pt x="5686" y="3885"/>
                    </a:lnTo>
                    <a:lnTo>
                      <a:pt x="5695" y="3876"/>
                    </a:lnTo>
                    <a:lnTo>
                      <a:pt x="5699" y="3873"/>
                    </a:lnTo>
                    <a:lnTo>
                      <a:pt x="5704" y="3869"/>
                    </a:lnTo>
                    <a:lnTo>
                      <a:pt x="5708" y="3866"/>
                    </a:lnTo>
                    <a:lnTo>
                      <a:pt x="5715" y="3864"/>
                    </a:lnTo>
                    <a:lnTo>
                      <a:pt x="5723" y="3862"/>
                    </a:lnTo>
                    <a:lnTo>
                      <a:pt x="5732" y="3861"/>
                    </a:lnTo>
                    <a:lnTo>
                      <a:pt x="5742" y="3861"/>
                    </a:lnTo>
                    <a:lnTo>
                      <a:pt x="5755" y="3862"/>
                    </a:lnTo>
                    <a:lnTo>
                      <a:pt x="5766" y="3866"/>
                    </a:lnTo>
                    <a:lnTo>
                      <a:pt x="5763" y="3871"/>
                    </a:lnTo>
                    <a:lnTo>
                      <a:pt x="5753" y="3892"/>
                    </a:lnTo>
                    <a:lnTo>
                      <a:pt x="5753" y="3896"/>
                    </a:lnTo>
                    <a:lnTo>
                      <a:pt x="5753" y="3898"/>
                    </a:lnTo>
                    <a:lnTo>
                      <a:pt x="5769" y="3937"/>
                    </a:lnTo>
                    <a:lnTo>
                      <a:pt x="5778" y="3956"/>
                    </a:lnTo>
                    <a:lnTo>
                      <a:pt x="5786" y="3968"/>
                    </a:lnTo>
                    <a:lnTo>
                      <a:pt x="5788" y="3973"/>
                    </a:lnTo>
                    <a:lnTo>
                      <a:pt x="5790" y="3977"/>
                    </a:lnTo>
                    <a:lnTo>
                      <a:pt x="5790" y="3980"/>
                    </a:lnTo>
                    <a:lnTo>
                      <a:pt x="5790" y="3990"/>
                    </a:lnTo>
                    <a:lnTo>
                      <a:pt x="5789" y="3995"/>
                    </a:lnTo>
                    <a:lnTo>
                      <a:pt x="5787" y="3999"/>
                    </a:lnTo>
                    <a:lnTo>
                      <a:pt x="5785" y="4001"/>
                    </a:lnTo>
                    <a:lnTo>
                      <a:pt x="5778" y="4007"/>
                    </a:lnTo>
                    <a:lnTo>
                      <a:pt x="5773" y="4009"/>
                    </a:lnTo>
                    <a:lnTo>
                      <a:pt x="5765" y="4010"/>
                    </a:lnTo>
                    <a:lnTo>
                      <a:pt x="5758" y="4011"/>
                    </a:lnTo>
                    <a:lnTo>
                      <a:pt x="5752" y="4012"/>
                    </a:lnTo>
                    <a:lnTo>
                      <a:pt x="5741" y="4018"/>
                    </a:lnTo>
                    <a:lnTo>
                      <a:pt x="5737" y="4027"/>
                    </a:lnTo>
                    <a:lnTo>
                      <a:pt x="5728" y="4042"/>
                    </a:lnTo>
                    <a:lnTo>
                      <a:pt x="5690" y="4096"/>
                    </a:lnTo>
                    <a:lnTo>
                      <a:pt x="5649" y="4123"/>
                    </a:lnTo>
                    <a:lnTo>
                      <a:pt x="5648" y="4124"/>
                    </a:lnTo>
                    <a:lnTo>
                      <a:pt x="5665" y="4136"/>
                    </a:lnTo>
                    <a:lnTo>
                      <a:pt x="5685" y="4140"/>
                    </a:lnTo>
                    <a:lnTo>
                      <a:pt x="5705" y="4142"/>
                    </a:lnTo>
                    <a:lnTo>
                      <a:pt x="5737" y="4131"/>
                    </a:lnTo>
                    <a:lnTo>
                      <a:pt x="5746" y="4128"/>
                    </a:lnTo>
                    <a:lnTo>
                      <a:pt x="5762" y="4119"/>
                    </a:lnTo>
                    <a:lnTo>
                      <a:pt x="5765" y="4117"/>
                    </a:lnTo>
                    <a:lnTo>
                      <a:pt x="5770" y="4117"/>
                    </a:lnTo>
                    <a:lnTo>
                      <a:pt x="5788" y="4120"/>
                    </a:lnTo>
                    <a:lnTo>
                      <a:pt x="5795" y="4124"/>
                    </a:lnTo>
                    <a:lnTo>
                      <a:pt x="5816" y="4141"/>
                    </a:lnTo>
                    <a:lnTo>
                      <a:pt x="5819" y="4144"/>
                    </a:lnTo>
                    <a:lnTo>
                      <a:pt x="5821" y="4151"/>
                    </a:lnTo>
                    <a:lnTo>
                      <a:pt x="5824" y="4161"/>
                    </a:lnTo>
                    <a:lnTo>
                      <a:pt x="5826" y="4163"/>
                    </a:lnTo>
                    <a:lnTo>
                      <a:pt x="5828" y="4165"/>
                    </a:lnTo>
                    <a:lnTo>
                      <a:pt x="5897" y="4192"/>
                    </a:lnTo>
                    <a:lnTo>
                      <a:pt x="5904" y="4193"/>
                    </a:lnTo>
                    <a:lnTo>
                      <a:pt x="5909" y="4193"/>
                    </a:lnTo>
                    <a:lnTo>
                      <a:pt x="5918" y="4187"/>
                    </a:lnTo>
                    <a:lnTo>
                      <a:pt x="5920" y="4185"/>
                    </a:lnTo>
                    <a:lnTo>
                      <a:pt x="5925" y="4181"/>
                    </a:lnTo>
                    <a:lnTo>
                      <a:pt x="5935" y="4177"/>
                    </a:lnTo>
                    <a:lnTo>
                      <a:pt x="5941" y="4176"/>
                    </a:lnTo>
                    <a:lnTo>
                      <a:pt x="5946" y="4176"/>
                    </a:lnTo>
                    <a:lnTo>
                      <a:pt x="5952" y="4179"/>
                    </a:lnTo>
                    <a:lnTo>
                      <a:pt x="5955" y="4182"/>
                    </a:lnTo>
                    <a:lnTo>
                      <a:pt x="5980" y="4207"/>
                    </a:lnTo>
                    <a:lnTo>
                      <a:pt x="5985" y="4219"/>
                    </a:lnTo>
                    <a:lnTo>
                      <a:pt x="5986" y="4224"/>
                    </a:lnTo>
                    <a:lnTo>
                      <a:pt x="6002" y="4245"/>
                    </a:lnTo>
                    <a:lnTo>
                      <a:pt x="6004" y="4248"/>
                    </a:lnTo>
                    <a:lnTo>
                      <a:pt x="6005" y="4249"/>
                    </a:lnTo>
                    <a:lnTo>
                      <a:pt x="6018" y="4255"/>
                    </a:lnTo>
                    <a:lnTo>
                      <a:pt x="6020" y="4252"/>
                    </a:lnTo>
                    <a:lnTo>
                      <a:pt x="6024" y="4245"/>
                    </a:lnTo>
                    <a:lnTo>
                      <a:pt x="6043" y="4228"/>
                    </a:lnTo>
                    <a:lnTo>
                      <a:pt x="6047" y="4226"/>
                    </a:lnTo>
                    <a:lnTo>
                      <a:pt x="6049" y="4227"/>
                    </a:lnTo>
                    <a:lnTo>
                      <a:pt x="6056" y="4231"/>
                    </a:lnTo>
                    <a:lnTo>
                      <a:pt x="6057" y="4232"/>
                    </a:lnTo>
                    <a:lnTo>
                      <a:pt x="6060" y="4231"/>
                    </a:lnTo>
                    <a:lnTo>
                      <a:pt x="6063" y="4231"/>
                    </a:lnTo>
                    <a:lnTo>
                      <a:pt x="6064" y="4229"/>
                    </a:lnTo>
                    <a:lnTo>
                      <a:pt x="6072" y="4213"/>
                    </a:lnTo>
                    <a:lnTo>
                      <a:pt x="6072" y="4210"/>
                    </a:lnTo>
                    <a:lnTo>
                      <a:pt x="6078" y="4182"/>
                    </a:lnTo>
                    <a:lnTo>
                      <a:pt x="6104" y="4130"/>
                    </a:lnTo>
                    <a:lnTo>
                      <a:pt x="6106" y="4127"/>
                    </a:lnTo>
                    <a:lnTo>
                      <a:pt x="6109" y="4127"/>
                    </a:lnTo>
                    <a:lnTo>
                      <a:pt x="6156" y="4144"/>
                    </a:lnTo>
                    <a:lnTo>
                      <a:pt x="6158" y="4145"/>
                    </a:lnTo>
                    <a:lnTo>
                      <a:pt x="6159" y="4146"/>
                    </a:lnTo>
                    <a:lnTo>
                      <a:pt x="6161" y="4150"/>
                    </a:lnTo>
                    <a:lnTo>
                      <a:pt x="6165" y="4170"/>
                    </a:lnTo>
                    <a:lnTo>
                      <a:pt x="6166" y="4177"/>
                    </a:lnTo>
                    <a:lnTo>
                      <a:pt x="6166" y="4185"/>
                    </a:lnTo>
                    <a:lnTo>
                      <a:pt x="6166" y="4188"/>
                    </a:lnTo>
                    <a:lnTo>
                      <a:pt x="6167" y="4191"/>
                    </a:lnTo>
                    <a:lnTo>
                      <a:pt x="6182" y="4223"/>
                    </a:lnTo>
                    <a:lnTo>
                      <a:pt x="6184" y="4224"/>
                    </a:lnTo>
                    <a:lnTo>
                      <a:pt x="6188" y="4225"/>
                    </a:lnTo>
                    <a:lnTo>
                      <a:pt x="6192" y="4223"/>
                    </a:lnTo>
                    <a:lnTo>
                      <a:pt x="6196" y="4222"/>
                    </a:lnTo>
                    <a:lnTo>
                      <a:pt x="6197" y="4221"/>
                    </a:lnTo>
                    <a:lnTo>
                      <a:pt x="6198" y="4216"/>
                    </a:lnTo>
                    <a:lnTo>
                      <a:pt x="6200" y="4215"/>
                    </a:lnTo>
                    <a:lnTo>
                      <a:pt x="6204" y="4213"/>
                    </a:lnTo>
                    <a:lnTo>
                      <a:pt x="6217" y="4212"/>
                    </a:lnTo>
                    <a:lnTo>
                      <a:pt x="6219" y="4212"/>
                    </a:lnTo>
                    <a:lnTo>
                      <a:pt x="6222" y="4214"/>
                    </a:lnTo>
                    <a:lnTo>
                      <a:pt x="6294" y="4320"/>
                    </a:lnTo>
                    <a:lnTo>
                      <a:pt x="6294" y="4321"/>
                    </a:lnTo>
                    <a:lnTo>
                      <a:pt x="6296" y="4318"/>
                    </a:lnTo>
                    <a:lnTo>
                      <a:pt x="6303" y="4315"/>
                    </a:lnTo>
                    <a:close/>
                  </a:path>
                </a:pathLst>
              </a:custGeom>
              <a:solidFill>
                <a:srgbClr val="FFD48F"/>
              </a:solidFill>
              <a:ln w="9525">
                <a:solidFill>
                  <a:schemeClr val="bg1"/>
                </a:solidFill>
                <a:round/>
                <a:headEnd/>
                <a:tailEnd/>
              </a:ln>
            </p:spPr>
            <p:txBody>
              <a:bodyPr/>
              <a:lstStyle/>
              <a:p>
                <a:endParaRPr lang="en-US"/>
              </a:p>
            </p:txBody>
          </p:sp>
          <p:sp>
            <p:nvSpPr>
              <p:cNvPr id="316" name="Freeform 120"/>
              <p:cNvSpPr>
                <a:spLocks/>
              </p:cNvSpPr>
              <p:nvPr/>
            </p:nvSpPr>
            <p:spPr bwMode="auto">
              <a:xfrm>
                <a:off x="3443288" y="4964113"/>
                <a:ext cx="841375" cy="669925"/>
              </a:xfrm>
              <a:custGeom>
                <a:avLst/>
                <a:gdLst>
                  <a:gd name="T0" fmla="*/ 2147483647 w 2798"/>
                  <a:gd name="T1" fmla="*/ 2147483647 h 2244"/>
                  <a:gd name="T2" fmla="*/ 2147483647 w 2798"/>
                  <a:gd name="T3" fmla="*/ 2147483647 h 2244"/>
                  <a:gd name="T4" fmla="*/ 2147483647 w 2798"/>
                  <a:gd name="T5" fmla="*/ 2147483647 h 2244"/>
                  <a:gd name="T6" fmla="*/ 2147483647 w 2798"/>
                  <a:gd name="T7" fmla="*/ 2147483647 h 2244"/>
                  <a:gd name="T8" fmla="*/ 2147483647 w 2798"/>
                  <a:gd name="T9" fmla="*/ 2147483647 h 2244"/>
                  <a:gd name="T10" fmla="*/ 2147483647 w 2798"/>
                  <a:gd name="T11" fmla="*/ 2147483647 h 2244"/>
                  <a:gd name="T12" fmla="*/ 2147483647 w 2798"/>
                  <a:gd name="T13" fmla="*/ 2147483647 h 2244"/>
                  <a:gd name="T14" fmla="*/ 2147483647 w 2798"/>
                  <a:gd name="T15" fmla="*/ 2147483647 h 2244"/>
                  <a:gd name="T16" fmla="*/ 2147483647 w 2798"/>
                  <a:gd name="T17" fmla="*/ 2147483647 h 2244"/>
                  <a:gd name="T18" fmla="*/ 2147483647 w 2798"/>
                  <a:gd name="T19" fmla="*/ 2147483647 h 2244"/>
                  <a:gd name="T20" fmla="*/ 2147483647 w 2798"/>
                  <a:gd name="T21" fmla="*/ 2147483647 h 2244"/>
                  <a:gd name="T22" fmla="*/ 2147483647 w 2798"/>
                  <a:gd name="T23" fmla="*/ 2147483647 h 2244"/>
                  <a:gd name="T24" fmla="*/ 2147483647 w 2798"/>
                  <a:gd name="T25" fmla="*/ 2147483647 h 2244"/>
                  <a:gd name="T26" fmla="*/ 2147483647 w 2798"/>
                  <a:gd name="T27" fmla="*/ 2147483647 h 2244"/>
                  <a:gd name="T28" fmla="*/ 2147483647 w 2798"/>
                  <a:gd name="T29" fmla="*/ 2147483647 h 2244"/>
                  <a:gd name="T30" fmla="*/ 2147483647 w 2798"/>
                  <a:gd name="T31" fmla="*/ 2147483647 h 2244"/>
                  <a:gd name="T32" fmla="*/ 2147483647 w 2798"/>
                  <a:gd name="T33" fmla="*/ 2147483647 h 2244"/>
                  <a:gd name="T34" fmla="*/ 2147483647 w 2798"/>
                  <a:gd name="T35" fmla="*/ 2147483647 h 2244"/>
                  <a:gd name="T36" fmla="*/ 2147483647 w 2798"/>
                  <a:gd name="T37" fmla="*/ 2147483647 h 2244"/>
                  <a:gd name="T38" fmla="*/ 2147483647 w 2798"/>
                  <a:gd name="T39" fmla="*/ 2147483647 h 2244"/>
                  <a:gd name="T40" fmla="*/ 2147483647 w 2798"/>
                  <a:gd name="T41" fmla="*/ 2147483647 h 2244"/>
                  <a:gd name="T42" fmla="*/ 2147483647 w 2798"/>
                  <a:gd name="T43" fmla="*/ 2147483647 h 2244"/>
                  <a:gd name="T44" fmla="*/ 2147483647 w 2798"/>
                  <a:gd name="T45" fmla="*/ 2147483647 h 2244"/>
                  <a:gd name="T46" fmla="*/ 2147483647 w 2798"/>
                  <a:gd name="T47" fmla="*/ 2147483647 h 2244"/>
                  <a:gd name="T48" fmla="*/ 2147483647 w 2798"/>
                  <a:gd name="T49" fmla="*/ 2147483647 h 2244"/>
                  <a:gd name="T50" fmla="*/ 2147483647 w 2798"/>
                  <a:gd name="T51" fmla="*/ 2147483647 h 2244"/>
                  <a:gd name="T52" fmla="*/ 2147483647 w 2798"/>
                  <a:gd name="T53" fmla="*/ 2147483647 h 2244"/>
                  <a:gd name="T54" fmla="*/ 2147483647 w 2798"/>
                  <a:gd name="T55" fmla="*/ 2147483647 h 2244"/>
                  <a:gd name="T56" fmla="*/ 2147483647 w 2798"/>
                  <a:gd name="T57" fmla="*/ 2147483647 h 2244"/>
                  <a:gd name="T58" fmla="*/ 2147483647 w 2798"/>
                  <a:gd name="T59" fmla="*/ 2147483647 h 2244"/>
                  <a:gd name="T60" fmla="*/ 2147483647 w 2798"/>
                  <a:gd name="T61" fmla="*/ 2147483647 h 2244"/>
                  <a:gd name="T62" fmla="*/ 2147483647 w 2798"/>
                  <a:gd name="T63" fmla="*/ 2147483647 h 2244"/>
                  <a:gd name="T64" fmla="*/ 2147483647 w 2798"/>
                  <a:gd name="T65" fmla="*/ 2147483647 h 2244"/>
                  <a:gd name="T66" fmla="*/ 2147483647 w 2798"/>
                  <a:gd name="T67" fmla="*/ 2147483647 h 2244"/>
                  <a:gd name="T68" fmla="*/ 2147483647 w 2798"/>
                  <a:gd name="T69" fmla="*/ 2147483647 h 2244"/>
                  <a:gd name="T70" fmla="*/ 2147483647 w 2798"/>
                  <a:gd name="T71" fmla="*/ 2147483647 h 2244"/>
                  <a:gd name="T72" fmla="*/ 2147483647 w 2798"/>
                  <a:gd name="T73" fmla="*/ 2147483647 h 2244"/>
                  <a:gd name="T74" fmla="*/ 2147483647 w 2798"/>
                  <a:gd name="T75" fmla="*/ 2147483647 h 2244"/>
                  <a:gd name="T76" fmla="*/ 2147483647 w 2798"/>
                  <a:gd name="T77" fmla="*/ 2147483647 h 2244"/>
                  <a:gd name="T78" fmla="*/ 2147483647 w 2798"/>
                  <a:gd name="T79" fmla="*/ 2147483647 h 2244"/>
                  <a:gd name="T80" fmla="*/ 2147483647 w 2798"/>
                  <a:gd name="T81" fmla="*/ 2147483647 h 2244"/>
                  <a:gd name="T82" fmla="*/ 2147483647 w 2798"/>
                  <a:gd name="T83" fmla="*/ 2147483647 h 2244"/>
                  <a:gd name="T84" fmla="*/ 2147483647 w 2798"/>
                  <a:gd name="T85" fmla="*/ 2147483647 h 2244"/>
                  <a:gd name="T86" fmla="*/ 2147483647 w 2798"/>
                  <a:gd name="T87" fmla="*/ 2147483647 h 2244"/>
                  <a:gd name="T88" fmla="*/ 2147483647 w 2798"/>
                  <a:gd name="T89" fmla="*/ 2147483647 h 2244"/>
                  <a:gd name="T90" fmla="*/ 2147483647 w 2798"/>
                  <a:gd name="T91" fmla="*/ 2147483647 h 2244"/>
                  <a:gd name="T92" fmla="*/ 2147483647 w 2798"/>
                  <a:gd name="T93" fmla="*/ 2147483647 h 2244"/>
                  <a:gd name="T94" fmla="*/ 2147483647 w 2798"/>
                  <a:gd name="T95" fmla="*/ 2147483647 h 2244"/>
                  <a:gd name="T96" fmla="*/ 2147483647 w 2798"/>
                  <a:gd name="T97" fmla="*/ 2147483647 h 2244"/>
                  <a:gd name="T98" fmla="*/ 2147483647 w 2798"/>
                  <a:gd name="T99" fmla="*/ 2147483647 h 2244"/>
                  <a:gd name="T100" fmla="*/ 2147483647 w 2798"/>
                  <a:gd name="T101" fmla="*/ 2147483647 h 2244"/>
                  <a:gd name="T102" fmla="*/ 2147483647 w 2798"/>
                  <a:gd name="T103" fmla="*/ 2147483647 h 2244"/>
                  <a:gd name="T104" fmla="*/ 2147483647 w 2798"/>
                  <a:gd name="T105" fmla="*/ 2147483647 h 2244"/>
                  <a:gd name="T106" fmla="*/ 2147483647 w 2798"/>
                  <a:gd name="T107" fmla="*/ 2147483647 h 2244"/>
                  <a:gd name="T108" fmla="*/ 2147483647 w 2798"/>
                  <a:gd name="T109" fmla="*/ 2147483647 h 2244"/>
                  <a:gd name="T110" fmla="*/ 2147483647 w 2798"/>
                  <a:gd name="T111" fmla="*/ 2147483647 h 2244"/>
                  <a:gd name="T112" fmla="*/ 2147483647 w 2798"/>
                  <a:gd name="T113" fmla="*/ 2147483647 h 2244"/>
                  <a:gd name="T114" fmla="*/ 2147483647 w 2798"/>
                  <a:gd name="T115" fmla="*/ 2147483647 h 2244"/>
                  <a:gd name="T116" fmla="*/ 2147483647 w 2798"/>
                  <a:gd name="T117" fmla="*/ 2147483647 h 2244"/>
                  <a:gd name="T118" fmla="*/ 2147483647 w 2798"/>
                  <a:gd name="T119" fmla="*/ 2147483647 h 2244"/>
                  <a:gd name="T120" fmla="*/ 2147483647 w 2798"/>
                  <a:gd name="T121" fmla="*/ 2147483647 h 2244"/>
                  <a:gd name="T122" fmla="*/ 2147483647 w 2798"/>
                  <a:gd name="T123" fmla="*/ 2147483647 h 2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98"/>
                  <a:gd name="T187" fmla="*/ 0 h 2244"/>
                  <a:gd name="T188" fmla="*/ 2798 w 2798"/>
                  <a:gd name="T189" fmla="*/ 2244 h 2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98" h="2244">
                    <a:moveTo>
                      <a:pt x="2791" y="704"/>
                    </a:moveTo>
                    <a:lnTo>
                      <a:pt x="2789" y="702"/>
                    </a:lnTo>
                    <a:lnTo>
                      <a:pt x="2782" y="699"/>
                    </a:lnTo>
                    <a:lnTo>
                      <a:pt x="2770" y="698"/>
                    </a:lnTo>
                    <a:lnTo>
                      <a:pt x="2761" y="694"/>
                    </a:lnTo>
                    <a:lnTo>
                      <a:pt x="2759" y="690"/>
                    </a:lnTo>
                    <a:lnTo>
                      <a:pt x="2754" y="690"/>
                    </a:lnTo>
                    <a:lnTo>
                      <a:pt x="2747" y="685"/>
                    </a:lnTo>
                    <a:lnTo>
                      <a:pt x="2739" y="680"/>
                    </a:lnTo>
                    <a:lnTo>
                      <a:pt x="2736" y="677"/>
                    </a:lnTo>
                    <a:lnTo>
                      <a:pt x="2734" y="653"/>
                    </a:lnTo>
                    <a:lnTo>
                      <a:pt x="2730" y="646"/>
                    </a:lnTo>
                    <a:lnTo>
                      <a:pt x="2724" y="638"/>
                    </a:lnTo>
                    <a:lnTo>
                      <a:pt x="2724" y="627"/>
                    </a:lnTo>
                    <a:lnTo>
                      <a:pt x="2719" y="618"/>
                    </a:lnTo>
                    <a:lnTo>
                      <a:pt x="2714" y="617"/>
                    </a:lnTo>
                    <a:lnTo>
                      <a:pt x="2710" y="615"/>
                    </a:lnTo>
                    <a:lnTo>
                      <a:pt x="2705" y="604"/>
                    </a:lnTo>
                    <a:lnTo>
                      <a:pt x="2700" y="599"/>
                    </a:lnTo>
                    <a:lnTo>
                      <a:pt x="2700" y="594"/>
                    </a:lnTo>
                    <a:lnTo>
                      <a:pt x="2704" y="583"/>
                    </a:lnTo>
                    <a:lnTo>
                      <a:pt x="2704" y="575"/>
                    </a:lnTo>
                    <a:lnTo>
                      <a:pt x="2704" y="573"/>
                    </a:lnTo>
                    <a:lnTo>
                      <a:pt x="2703" y="564"/>
                    </a:lnTo>
                    <a:lnTo>
                      <a:pt x="2703" y="558"/>
                    </a:lnTo>
                    <a:lnTo>
                      <a:pt x="2693" y="553"/>
                    </a:lnTo>
                    <a:lnTo>
                      <a:pt x="2689" y="544"/>
                    </a:lnTo>
                    <a:lnTo>
                      <a:pt x="2689" y="537"/>
                    </a:lnTo>
                    <a:lnTo>
                      <a:pt x="2683" y="534"/>
                    </a:lnTo>
                    <a:lnTo>
                      <a:pt x="2681" y="530"/>
                    </a:lnTo>
                    <a:lnTo>
                      <a:pt x="2679" y="517"/>
                    </a:lnTo>
                    <a:lnTo>
                      <a:pt x="2681" y="513"/>
                    </a:lnTo>
                    <a:lnTo>
                      <a:pt x="2682" y="507"/>
                    </a:lnTo>
                    <a:lnTo>
                      <a:pt x="2688" y="497"/>
                    </a:lnTo>
                    <a:lnTo>
                      <a:pt x="2696" y="491"/>
                    </a:lnTo>
                    <a:lnTo>
                      <a:pt x="2702" y="485"/>
                    </a:lnTo>
                    <a:lnTo>
                      <a:pt x="2703" y="482"/>
                    </a:lnTo>
                    <a:lnTo>
                      <a:pt x="2703" y="481"/>
                    </a:lnTo>
                    <a:lnTo>
                      <a:pt x="2699" y="475"/>
                    </a:lnTo>
                    <a:lnTo>
                      <a:pt x="2688" y="469"/>
                    </a:lnTo>
                    <a:lnTo>
                      <a:pt x="2684" y="468"/>
                    </a:lnTo>
                    <a:lnTo>
                      <a:pt x="2678" y="462"/>
                    </a:lnTo>
                    <a:lnTo>
                      <a:pt x="2678" y="460"/>
                    </a:lnTo>
                    <a:lnTo>
                      <a:pt x="2679" y="456"/>
                    </a:lnTo>
                    <a:lnTo>
                      <a:pt x="2678" y="449"/>
                    </a:lnTo>
                    <a:lnTo>
                      <a:pt x="2677" y="445"/>
                    </a:lnTo>
                    <a:lnTo>
                      <a:pt x="2676" y="439"/>
                    </a:lnTo>
                    <a:lnTo>
                      <a:pt x="2672" y="436"/>
                    </a:lnTo>
                    <a:lnTo>
                      <a:pt x="2668" y="430"/>
                    </a:lnTo>
                    <a:lnTo>
                      <a:pt x="2669" y="424"/>
                    </a:lnTo>
                    <a:lnTo>
                      <a:pt x="2667" y="418"/>
                    </a:lnTo>
                    <a:lnTo>
                      <a:pt x="2663" y="414"/>
                    </a:lnTo>
                    <a:lnTo>
                      <a:pt x="2666" y="405"/>
                    </a:lnTo>
                    <a:lnTo>
                      <a:pt x="2663" y="399"/>
                    </a:lnTo>
                    <a:lnTo>
                      <a:pt x="2659" y="398"/>
                    </a:lnTo>
                    <a:lnTo>
                      <a:pt x="2656" y="396"/>
                    </a:lnTo>
                    <a:lnTo>
                      <a:pt x="2653" y="394"/>
                    </a:lnTo>
                    <a:lnTo>
                      <a:pt x="2651" y="392"/>
                    </a:lnTo>
                    <a:lnTo>
                      <a:pt x="2646" y="386"/>
                    </a:lnTo>
                    <a:lnTo>
                      <a:pt x="2641" y="380"/>
                    </a:lnTo>
                    <a:lnTo>
                      <a:pt x="2640" y="372"/>
                    </a:lnTo>
                    <a:lnTo>
                      <a:pt x="2644" y="367"/>
                    </a:lnTo>
                    <a:lnTo>
                      <a:pt x="2640" y="361"/>
                    </a:lnTo>
                    <a:lnTo>
                      <a:pt x="2635" y="356"/>
                    </a:lnTo>
                    <a:lnTo>
                      <a:pt x="2630" y="357"/>
                    </a:lnTo>
                    <a:lnTo>
                      <a:pt x="2619" y="351"/>
                    </a:lnTo>
                    <a:lnTo>
                      <a:pt x="2611" y="341"/>
                    </a:lnTo>
                    <a:lnTo>
                      <a:pt x="2605" y="337"/>
                    </a:lnTo>
                    <a:lnTo>
                      <a:pt x="2604" y="335"/>
                    </a:lnTo>
                    <a:lnTo>
                      <a:pt x="2604" y="330"/>
                    </a:lnTo>
                    <a:lnTo>
                      <a:pt x="2609" y="320"/>
                    </a:lnTo>
                    <a:lnTo>
                      <a:pt x="2612" y="310"/>
                    </a:lnTo>
                    <a:lnTo>
                      <a:pt x="2616" y="300"/>
                    </a:lnTo>
                    <a:lnTo>
                      <a:pt x="2622" y="291"/>
                    </a:lnTo>
                    <a:lnTo>
                      <a:pt x="2621" y="288"/>
                    </a:lnTo>
                    <a:lnTo>
                      <a:pt x="2615" y="278"/>
                    </a:lnTo>
                    <a:lnTo>
                      <a:pt x="2613" y="278"/>
                    </a:lnTo>
                    <a:lnTo>
                      <a:pt x="2610" y="279"/>
                    </a:lnTo>
                    <a:lnTo>
                      <a:pt x="2600" y="288"/>
                    </a:lnTo>
                    <a:lnTo>
                      <a:pt x="2590" y="284"/>
                    </a:lnTo>
                    <a:lnTo>
                      <a:pt x="2588" y="284"/>
                    </a:lnTo>
                    <a:lnTo>
                      <a:pt x="2579" y="289"/>
                    </a:lnTo>
                    <a:lnTo>
                      <a:pt x="2564" y="291"/>
                    </a:lnTo>
                    <a:lnTo>
                      <a:pt x="2559" y="295"/>
                    </a:lnTo>
                    <a:lnTo>
                      <a:pt x="2551" y="295"/>
                    </a:lnTo>
                    <a:lnTo>
                      <a:pt x="2545" y="294"/>
                    </a:lnTo>
                    <a:lnTo>
                      <a:pt x="2540" y="297"/>
                    </a:lnTo>
                    <a:lnTo>
                      <a:pt x="2533" y="307"/>
                    </a:lnTo>
                    <a:lnTo>
                      <a:pt x="2526" y="313"/>
                    </a:lnTo>
                    <a:lnTo>
                      <a:pt x="2520" y="315"/>
                    </a:lnTo>
                    <a:lnTo>
                      <a:pt x="2513" y="312"/>
                    </a:lnTo>
                    <a:lnTo>
                      <a:pt x="2512" y="310"/>
                    </a:lnTo>
                    <a:lnTo>
                      <a:pt x="2511" y="302"/>
                    </a:lnTo>
                    <a:lnTo>
                      <a:pt x="2513" y="296"/>
                    </a:lnTo>
                    <a:lnTo>
                      <a:pt x="2507" y="288"/>
                    </a:lnTo>
                    <a:lnTo>
                      <a:pt x="2506" y="279"/>
                    </a:lnTo>
                    <a:lnTo>
                      <a:pt x="2505" y="276"/>
                    </a:lnTo>
                    <a:lnTo>
                      <a:pt x="2501" y="271"/>
                    </a:lnTo>
                    <a:lnTo>
                      <a:pt x="2490" y="272"/>
                    </a:lnTo>
                    <a:lnTo>
                      <a:pt x="2484" y="265"/>
                    </a:lnTo>
                    <a:lnTo>
                      <a:pt x="2476" y="262"/>
                    </a:lnTo>
                    <a:lnTo>
                      <a:pt x="2475" y="260"/>
                    </a:lnTo>
                    <a:lnTo>
                      <a:pt x="2474" y="249"/>
                    </a:lnTo>
                    <a:lnTo>
                      <a:pt x="2469" y="247"/>
                    </a:lnTo>
                    <a:lnTo>
                      <a:pt x="2466" y="240"/>
                    </a:lnTo>
                    <a:lnTo>
                      <a:pt x="2458" y="237"/>
                    </a:lnTo>
                    <a:lnTo>
                      <a:pt x="2457" y="232"/>
                    </a:lnTo>
                    <a:lnTo>
                      <a:pt x="2459" y="229"/>
                    </a:lnTo>
                    <a:lnTo>
                      <a:pt x="2462" y="224"/>
                    </a:lnTo>
                    <a:lnTo>
                      <a:pt x="2468" y="222"/>
                    </a:lnTo>
                    <a:lnTo>
                      <a:pt x="2470" y="221"/>
                    </a:lnTo>
                    <a:lnTo>
                      <a:pt x="2469" y="219"/>
                    </a:lnTo>
                    <a:lnTo>
                      <a:pt x="2464" y="214"/>
                    </a:lnTo>
                    <a:lnTo>
                      <a:pt x="2462" y="209"/>
                    </a:lnTo>
                    <a:lnTo>
                      <a:pt x="2461" y="206"/>
                    </a:lnTo>
                    <a:lnTo>
                      <a:pt x="2451" y="207"/>
                    </a:lnTo>
                    <a:lnTo>
                      <a:pt x="2448" y="209"/>
                    </a:lnTo>
                    <a:lnTo>
                      <a:pt x="2447" y="212"/>
                    </a:lnTo>
                    <a:lnTo>
                      <a:pt x="2446" y="226"/>
                    </a:lnTo>
                    <a:lnTo>
                      <a:pt x="2439" y="229"/>
                    </a:lnTo>
                    <a:lnTo>
                      <a:pt x="2434" y="237"/>
                    </a:lnTo>
                    <a:lnTo>
                      <a:pt x="2429" y="241"/>
                    </a:lnTo>
                    <a:lnTo>
                      <a:pt x="2424" y="242"/>
                    </a:lnTo>
                    <a:lnTo>
                      <a:pt x="2419" y="241"/>
                    </a:lnTo>
                    <a:lnTo>
                      <a:pt x="2409" y="244"/>
                    </a:lnTo>
                    <a:lnTo>
                      <a:pt x="2406" y="242"/>
                    </a:lnTo>
                    <a:lnTo>
                      <a:pt x="2405" y="241"/>
                    </a:lnTo>
                    <a:lnTo>
                      <a:pt x="2410" y="232"/>
                    </a:lnTo>
                    <a:lnTo>
                      <a:pt x="2410" y="231"/>
                    </a:lnTo>
                    <a:lnTo>
                      <a:pt x="2402" y="229"/>
                    </a:lnTo>
                    <a:lnTo>
                      <a:pt x="2397" y="221"/>
                    </a:lnTo>
                    <a:lnTo>
                      <a:pt x="2392" y="217"/>
                    </a:lnTo>
                    <a:lnTo>
                      <a:pt x="2384" y="217"/>
                    </a:lnTo>
                    <a:lnTo>
                      <a:pt x="2376" y="222"/>
                    </a:lnTo>
                    <a:lnTo>
                      <a:pt x="2371" y="226"/>
                    </a:lnTo>
                    <a:lnTo>
                      <a:pt x="2358" y="222"/>
                    </a:lnTo>
                    <a:lnTo>
                      <a:pt x="2351" y="223"/>
                    </a:lnTo>
                    <a:lnTo>
                      <a:pt x="2342" y="223"/>
                    </a:lnTo>
                    <a:lnTo>
                      <a:pt x="2339" y="221"/>
                    </a:lnTo>
                    <a:lnTo>
                      <a:pt x="2330" y="207"/>
                    </a:lnTo>
                    <a:lnTo>
                      <a:pt x="2327" y="204"/>
                    </a:lnTo>
                    <a:lnTo>
                      <a:pt x="2314" y="206"/>
                    </a:lnTo>
                    <a:lnTo>
                      <a:pt x="2312" y="204"/>
                    </a:lnTo>
                    <a:lnTo>
                      <a:pt x="2310" y="200"/>
                    </a:lnTo>
                    <a:lnTo>
                      <a:pt x="2303" y="202"/>
                    </a:lnTo>
                    <a:lnTo>
                      <a:pt x="2296" y="199"/>
                    </a:lnTo>
                    <a:lnTo>
                      <a:pt x="2288" y="199"/>
                    </a:lnTo>
                    <a:lnTo>
                      <a:pt x="2280" y="196"/>
                    </a:lnTo>
                    <a:lnTo>
                      <a:pt x="2277" y="197"/>
                    </a:lnTo>
                    <a:lnTo>
                      <a:pt x="2274" y="197"/>
                    </a:lnTo>
                    <a:lnTo>
                      <a:pt x="2273" y="195"/>
                    </a:lnTo>
                    <a:lnTo>
                      <a:pt x="2274" y="190"/>
                    </a:lnTo>
                    <a:lnTo>
                      <a:pt x="2272" y="193"/>
                    </a:lnTo>
                    <a:lnTo>
                      <a:pt x="2271" y="195"/>
                    </a:lnTo>
                    <a:lnTo>
                      <a:pt x="2271" y="204"/>
                    </a:lnTo>
                    <a:lnTo>
                      <a:pt x="2275" y="210"/>
                    </a:lnTo>
                    <a:lnTo>
                      <a:pt x="2278" y="211"/>
                    </a:lnTo>
                    <a:lnTo>
                      <a:pt x="2281" y="216"/>
                    </a:lnTo>
                    <a:lnTo>
                      <a:pt x="2278" y="219"/>
                    </a:lnTo>
                    <a:lnTo>
                      <a:pt x="2269" y="220"/>
                    </a:lnTo>
                    <a:lnTo>
                      <a:pt x="2267" y="218"/>
                    </a:lnTo>
                    <a:lnTo>
                      <a:pt x="2264" y="213"/>
                    </a:lnTo>
                    <a:lnTo>
                      <a:pt x="2258" y="207"/>
                    </a:lnTo>
                    <a:lnTo>
                      <a:pt x="2253" y="207"/>
                    </a:lnTo>
                    <a:lnTo>
                      <a:pt x="2248" y="210"/>
                    </a:lnTo>
                    <a:lnTo>
                      <a:pt x="2246" y="217"/>
                    </a:lnTo>
                    <a:lnTo>
                      <a:pt x="2246" y="226"/>
                    </a:lnTo>
                    <a:lnTo>
                      <a:pt x="2242" y="227"/>
                    </a:lnTo>
                    <a:lnTo>
                      <a:pt x="2239" y="231"/>
                    </a:lnTo>
                    <a:lnTo>
                      <a:pt x="2241" y="238"/>
                    </a:lnTo>
                    <a:lnTo>
                      <a:pt x="2236" y="244"/>
                    </a:lnTo>
                    <a:lnTo>
                      <a:pt x="2233" y="250"/>
                    </a:lnTo>
                    <a:lnTo>
                      <a:pt x="2234" y="262"/>
                    </a:lnTo>
                    <a:lnTo>
                      <a:pt x="2231" y="274"/>
                    </a:lnTo>
                    <a:lnTo>
                      <a:pt x="2232" y="279"/>
                    </a:lnTo>
                    <a:lnTo>
                      <a:pt x="2236" y="284"/>
                    </a:lnTo>
                    <a:lnTo>
                      <a:pt x="2237" y="289"/>
                    </a:lnTo>
                    <a:lnTo>
                      <a:pt x="2240" y="292"/>
                    </a:lnTo>
                    <a:lnTo>
                      <a:pt x="2246" y="293"/>
                    </a:lnTo>
                    <a:lnTo>
                      <a:pt x="2248" y="297"/>
                    </a:lnTo>
                    <a:lnTo>
                      <a:pt x="2247" y="301"/>
                    </a:lnTo>
                    <a:lnTo>
                      <a:pt x="2238" y="302"/>
                    </a:lnTo>
                    <a:lnTo>
                      <a:pt x="2238" y="304"/>
                    </a:lnTo>
                    <a:lnTo>
                      <a:pt x="2238" y="307"/>
                    </a:lnTo>
                    <a:lnTo>
                      <a:pt x="2243" y="314"/>
                    </a:lnTo>
                    <a:lnTo>
                      <a:pt x="2244" y="319"/>
                    </a:lnTo>
                    <a:lnTo>
                      <a:pt x="2247" y="324"/>
                    </a:lnTo>
                    <a:lnTo>
                      <a:pt x="2252" y="330"/>
                    </a:lnTo>
                    <a:lnTo>
                      <a:pt x="2260" y="333"/>
                    </a:lnTo>
                    <a:lnTo>
                      <a:pt x="2265" y="342"/>
                    </a:lnTo>
                    <a:lnTo>
                      <a:pt x="2267" y="345"/>
                    </a:lnTo>
                    <a:lnTo>
                      <a:pt x="2264" y="350"/>
                    </a:lnTo>
                    <a:lnTo>
                      <a:pt x="2246" y="352"/>
                    </a:lnTo>
                    <a:lnTo>
                      <a:pt x="2233" y="361"/>
                    </a:lnTo>
                    <a:lnTo>
                      <a:pt x="2223" y="363"/>
                    </a:lnTo>
                    <a:lnTo>
                      <a:pt x="2220" y="361"/>
                    </a:lnTo>
                    <a:lnTo>
                      <a:pt x="2218" y="355"/>
                    </a:lnTo>
                    <a:lnTo>
                      <a:pt x="2210" y="350"/>
                    </a:lnTo>
                    <a:lnTo>
                      <a:pt x="2205" y="340"/>
                    </a:lnTo>
                    <a:lnTo>
                      <a:pt x="2196" y="336"/>
                    </a:lnTo>
                    <a:lnTo>
                      <a:pt x="2191" y="332"/>
                    </a:lnTo>
                    <a:lnTo>
                      <a:pt x="2179" y="332"/>
                    </a:lnTo>
                    <a:lnTo>
                      <a:pt x="2174" y="334"/>
                    </a:lnTo>
                    <a:lnTo>
                      <a:pt x="2166" y="332"/>
                    </a:lnTo>
                    <a:lnTo>
                      <a:pt x="2164" y="326"/>
                    </a:lnTo>
                    <a:lnTo>
                      <a:pt x="2161" y="322"/>
                    </a:lnTo>
                    <a:lnTo>
                      <a:pt x="2159" y="322"/>
                    </a:lnTo>
                    <a:lnTo>
                      <a:pt x="2159" y="314"/>
                    </a:lnTo>
                    <a:lnTo>
                      <a:pt x="2156" y="306"/>
                    </a:lnTo>
                    <a:lnTo>
                      <a:pt x="2146" y="297"/>
                    </a:lnTo>
                    <a:lnTo>
                      <a:pt x="2144" y="293"/>
                    </a:lnTo>
                    <a:lnTo>
                      <a:pt x="2132" y="281"/>
                    </a:lnTo>
                    <a:lnTo>
                      <a:pt x="2130" y="278"/>
                    </a:lnTo>
                    <a:lnTo>
                      <a:pt x="2127" y="274"/>
                    </a:lnTo>
                    <a:lnTo>
                      <a:pt x="2117" y="274"/>
                    </a:lnTo>
                    <a:lnTo>
                      <a:pt x="2113" y="271"/>
                    </a:lnTo>
                    <a:lnTo>
                      <a:pt x="2106" y="269"/>
                    </a:lnTo>
                    <a:lnTo>
                      <a:pt x="2095" y="273"/>
                    </a:lnTo>
                    <a:lnTo>
                      <a:pt x="2088" y="272"/>
                    </a:lnTo>
                    <a:lnTo>
                      <a:pt x="2088" y="275"/>
                    </a:lnTo>
                    <a:lnTo>
                      <a:pt x="2086" y="280"/>
                    </a:lnTo>
                    <a:lnTo>
                      <a:pt x="2087" y="285"/>
                    </a:lnTo>
                    <a:lnTo>
                      <a:pt x="2085" y="288"/>
                    </a:lnTo>
                    <a:lnTo>
                      <a:pt x="2081" y="285"/>
                    </a:lnTo>
                    <a:lnTo>
                      <a:pt x="2076" y="285"/>
                    </a:lnTo>
                    <a:lnTo>
                      <a:pt x="2073" y="284"/>
                    </a:lnTo>
                    <a:lnTo>
                      <a:pt x="2068" y="283"/>
                    </a:lnTo>
                    <a:lnTo>
                      <a:pt x="2065" y="282"/>
                    </a:lnTo>
                    <a:lnTo>
                      <a:pt x="2057" y="282"/>
                    </a:lnTo>
                    <a:lnTo>
                      <a:pt x="2047" y="293"/>
                    </a:lnTo>
                    <a:lnTo>
                      <a:pt x="2042" y="295"/>
                    </a:lnTo>
                    <a:lnTo>
                      <a:pt x="2040" y="296"/>
                    </a:lnTo>
                    <a:lnTo>
                      <a:pt x="2032" y="299"/>
                    </a:lnTo>
                    <a:lnTo>
                      <a:pt x="2026" y="302"/>
                    </a:lnTo>
                    <a:lnTo>
                      <a:pt x="2022" y="310"/>
                    </a:lnTo>
                    <a:lnTo>
                      <a:pt x="2020" y="311"/>
                    </a:lnTo>
                    <a:lnTo>
                      <a:pt x="2016" y="311"/>
                    </a:lnTo>
                    <a:lnTo>
                      <a:pt x="2014" y="312"/>
                    </a:lnTo>
                    <a:lnTo>
                      <a:pt x="2003" y="317"/>
                    </a:lnTo>
                    <a:lnTo>
                      <a:pt x="1998" y="323"/>
                    </a:lnTo>
                    <a:lnTo>
                      <a:pt x="1996" y="323"/>
                    </a:lnTo>
                    <a:lnTo>
                      <a:pt x="1992" y="322"/>
                    </a:lnTo>
                    <a:lnTo>
                      <a:pt x="1988" y="312"/>
                    </a:lnTo>
                    <a:lnTo>
                      <a:pt x="1982" y="310"/>
                    </a:lnTo>
                    <a:lnTo>
                      <a:pt x="1979" y="309"/>
                    </a:lnTo>
                    <a:lnTo>
                      <a:pt x="1969" y="313"/>
                    </a:lnTo>
                    <a:lnTo>
                      <a:pt x="1962" y="323"/>
                    </a:lnTo>
                    <a:lnTo>
                      <a:pt x="1957" y="322"/>
                    </a:lnTo>
                    <a:lnTo>
                      <a:pt x="1952" y="324"/>
                    </a:lnTo>
                    <a:lnTo>
                      <a:pt x="1948" y="324"/>
                    </a:lnTo>
                    <a:lnTo>
                      <a:pt x="1937" y="334"/>
                    </a:lnTo>
                    <a:lnTo>
                      <a:pt x="1933" y="334"/>
                    </a:lnTo>
                    <a:lnTo>
                      <a:pt x="1930" y="330"/>
                    </a:lnTo>
                    <a:lnTo>
                      <a:pt x="1927" y="327"/>
                    </a:lnTo>
                    <a:lnTo>
                      <a:pt x="1926" y="328"/>
                    </a:lnTo>
                    <a:lnTo>
                      <a:pt x="1921" y="332"/>
                    </a:lnTo>
                    <a:lnTo>
                      <a:pt x="1919" y="337"/>
                    </a:lnTo>
                    <a:lnTo>
                      <a:pt x="1920" y="346"/>
                    </a:lnTo>
                    <a:lnTo>
                      <a:pt x="1917" y="363"/>
                    </a:lnTo>
                    <a:lnTo>
                      <a:pt x="1915" y="368"/>
                    </a:lnTo>
                    <a:lnTo>
                      <a:pt x="1910" y="374"/>
                    </a:lnTo>
                    <a:lnTo>
                      <a:pt x="1907" y="373"/>
                    </a:lnTo>
                    <a:lnTo>
                      <a:pt x="1898" y="363"/>
                    </a:lnTo>
                    <a:lnTo>
                      <a:pt x="1894" y="364"/>
                    </a:lnTo>
                    <a:lnTo>
                      <a:pt x="1885" y="358"/>
                    </a:lnTo>
                    <a:lnTo>
                      <a:pt x="1884" y="356"/>
                    </a:lnTo>
                    <a:lnTo>
                      <a:pt x="1877" y="355"/>
                    </a:lnTo>
                    <a:lnTo>
                      <a:pt x="1874" y="357"/>
                    </a:lnTo>
                    <a:lnTo>
                      <a:pt x="1871" y="357"/>
                    </a:lnTo>
                    <a:lnTo>
                      <a:pt x="1864" y="354"/>
                    </a:lnTo>
                    <a:lnTo>
                      <a:pt x="1859" y="357"/>
                    </a:lnTo>
                    <a:lnTo>
                      <a:pt x="1858" y="359"/>
                    </a:lnTo>
                    <a:lnTo>
                      <a:pt x="1858" y="365"/>
                    </a:lnTo>
                    <a:lnTo>
                      <a:pt x="1861" y="373"/>
                    </a:lnTo>
                    <a:lnTo>
                      <a:pt x="1858" y="378"/>
                    </a:lnTo>
                    <a:lnTo>
                      <a:pt x="1854" y="382"/>
                    </a:lnTo>
                    <a:lnTo>
                      <a:pt x="1853" y="387"/>
                    </a:lnTo>
                    <a:lnTo>
                      <a:pt x="1851" y="389"/>
                    </a:lnTo>
                    <a:lnTo>
                      <a:pt x="1846" y="388"/>
                    </a:lnTo>
                    <a:lnTo>
                      <a:pt x="1843" y="387"/>
                    </a:lnTo>
                    <a:lnTo>
                      <a:pt x="1840" y="384"/>
                    </a:lnTo>
                    <a:lnTo>
                      <a:pt x="1839" y="378"/>
                    </a:lnTo>
                    <a:lnTo>
                      <a:pt x="1836" y="372"/>
                    </a:lnTo>
                    <a:lnTo>
                      <a:pt x="1835" y="371"/>
                    </a:lnTo>
                    <a:lnTo>
                      <a:pt x="1833" y="371"/>
                    </a:lnTo>
                    <a:lnTo>
                      <a:pt x="1823" y="375"/>
                    </a:lnTo>
                    <a:lnTo>
                      <a:pt x="1816" y="377"/>
                    </a:lnTo>
                    <a:lnTo>
                      <a:pt x="1813" y="380"/>
                    </a:lnTo>
                    <a:lnTo>
                      <a:pt x="1811" y="387"/>
                    </a:lnTo>
                    <a:lnTo>
                      <a:pt x="1807" y="392"/>
                    </a:lnTo>
                    <a:lnTo>
                      <a:pt x="1802" y="387"/>
                    </a:lnTo>
                    <a:lnTo>
                      <a:pt x="1796" y="392"/>
                    </a:lnTo>
                    <a:lnTo>
                      <a:pt x="1786" y="385"/>
                    </a:lnTo>
                    <a:lnTo>
                      <a:pt x="1782" y="386"/>
                    </a:lnTo>
                    <a:lnTo>
                      <a:pt x="1768" y="397"/>
                    </a:lnTo>
                    <a:lnTo>
                      <a:pt x="1754" y="410"/>
                    </a:lnTo>
                    <a:lnTo>
                      <a:pt x="1750" y="414"/>
                    </a:lnTo>
                    <a:lnTo>
                      <a:pt x="1745" y="410"/>
                    </a:lnTo>
                    <a:lnTo>
                      <a:pt x="1740" y="408"/>
                    </a:lnTo>
                    <a:lnTo>
                      <a:pt x="1739" y="398"/>
                    </a:lnTo>
                    <a:lnTo>
                      <a:pt x="1735" y="395"/>
                    </a:lnTo>
                    <a:lnTo>
                      <a:pt x="1731" y="383"/>
                    </a:lnTo>
                    <a:lnTo>
                      <a:pt x="1729" y="382"/>
                    </a:lnTo>
                    <a:lnTo>
                      <a:pt x="1725" y="377"/>
                    </a:lnTo>
                    <a:lnTo>
                      <a:pt x="1719" y="372"/>
                    </a:lnTo>
                    <a:lnTo>
                      <a:pt x="1718" y="372"/>
                    </a:lnTo>
                    <a:lnTo>
                      <a:pt x="1705" y="379"/>
                    </a:lnTo>
                    <a:lnTo>
                      <a:pt x="1703" y="378"/>
                    </a:lnTo>
                    <a:lnTo>
                      <a:pt x="1698" y="374"/>
                    </a:lnTo>
                    <a:lnTo>
                      <a:pt x="1695" y="368"/>
                    </a:lnTo>
                    <a:lnTo>
                      <a:pt x="1695" y="362"/>
                    </a:lnTo>
                    <a:lnTo>
                      <a:pt x="1693" y="359"/>
                    </a:lnTo>
                    <a:lnTo>
                      <a:pt x="1689" y="358"/>
                    </a:lnTo>
                    <a:lnTo>
                      <a:pt x="1689" y="356"/>
                    </a:lnTo>
                    <a:lnTo>
                      <a:pt x="1688" y="356"/>
                    </a:lnTo>
                    <a:lnTo>
                      <a:pt x="1684" y="354"/>
                    </a:lnTo>
                    <a:lnTo>
                      <a:pt x="1681" y="354"/>
                    </a:lnTo>
                    <a:lnTo>
                      <a:pt x="1678" y="350"/>
                    </a:lnTo>
                    <a:lnTo>
                      <a:pt x="1668" y="351"/>
                    </a:lnTo>
                    <a:lnTo>
                      <a:pt x="1654" y="345"/>
                    </a:lnTo>
                    <a:lnTo>
                      <a:pt x="1654" y="338"/>
                    </a:lnTo>
                    <a:lnTo>
                      <a:pt x="1656" y="337"/>
                    </a:lnTo>
                    <a:lnTo>
                      <a:pt x="1662" y="336"/>
                    </a:lnTo>
                    <a:lnTo>
                      <a:pt x="1666" y="334"/>
                    </a:lnTo>
                    <a:lnTo>
                      <a:pt x="1672" y="333"/>
                    </a:lnTo>
                    <a:lnTo>
                      <a:pt x="1679" y="328"/>
                    </a:lnTo>
                    <a:lnTo>
                      <a:pt x="1685" y="327"/>
                    </a:lnTo>
                    <a:lnTo>
                      <a:pt x="1691" y="322"/>
                    </a:lnTo>
                    <a:lnTo>
                      <a:pt x="1692" y="316"/>
                    </a:lnTo>
                    <a:lnTo>
                      <a:pt x="1693" y="313"/>
                    </a:lnTo>
                    <a:lnTo>
                      <a:pt x="1706" y="309"/>
                    </a:lnTo>
                    <a:lnTo>
                      <a:pt x="1711" y="300"/>
                    </a:lnTo>
                    <a:lnTo>
                      <a:pt x="1714" y="290"/>
                    </a:lnTo>
                    <a:lnTo>
                      <a:pt x="1709" y="280"/>
                    </a:lnTo>
                    <a:lnTo>
                      <a:pt x="1714" y="275"/>
                    </a:lnTo>
                    <a:lnTo>
                      <a:pt x="1720" y="262"/>
                    </a:lnTo>
                    <a:lnTo>
                      <a:pt x="1725" y="255"/>
                    </a:lnTo>
                    <a:lnTo>
                      <a:pt x="1729" y="253"/>
                    </a:lnTo>
                    <a:lnTo>
                      <a:pt x="1730" y="250"/>
                    </a:lnTo>
                    <a:lnTo>
                      <a:pt x="1730" y="248"/>
                    </a:lnTo>
                    <a:lnTo>
                      <a:pt x="1725" y="238"/>
                    </a:lnTo>
                    <a:lnTo>
                      <a:pt x="1726" y="232"/>
                    </a:lnTo>
                    <a:lnTo>
                      <a:pt x="1729" y="222"/>
                    </a:lnTo>
                    <a:lnTo>
                      <a:pt x="1728" y="220"/>
                    </a:lnTo>
                    <a:lnTo>
                      <a:pt x="1728" y="218"/>
                    </a:lnTo>
                    <a:lnTo>
                      <a:pt x="1736" y="213"/>
                    </a:lnTo>
                    <a:lnTo>
                      <a:pt x="1745" y="206"/>
                    </a:lnTo>
                    <a:lnTo>
                      <a:pt x="1747" y="201"/>
                    </a:lnTo>
                    <a:lnTo>
                      <a:pt x="1751" y="198"/>
                    </a:lnTo>
                    <a:lnTo>
                      <a:pt x="1763" y="197"/>
                    </a:lnTo>
                    <a:lnTo>
                      <a:pt x="1767" y="195"/>
                    </a:lnTo>
                    <a:lnTo>
                      <a:pt x="1772" y="187"/>
                    </a:lnTo>
                    <a:lnTo>
                      <a:pt x="1777" y="186"/>
                    </a:lnTo>
                    <a:lnTo>
                      <a:pt x="1778" y="179"/>
                    </a:lnTo>
                    <a:lnTo>
                      <a:pt x="1781" y="173"/>
                    </a:lnTo>
                    <a:lnTo>
                      <a:pt x="1783" y="166"/>
                    </a:lnTo>
                    <a:lnTo>
                      <a:pt x="1787" y="158"/>
                    </a:lnTo>
                    <a:lnTo>
                      <a:pt x="1791" y="159"/>
                    </a:lnTo>
                    <a:lnTo>
                      <a:pt x="1797" y="164"/>
                    </a:lnTo>
                    <a:lnTo>
                      <a:pt x="1803" y="165"/>
                    </a:lnTo>
                    <a:lnTo>
                      <a:pt x="1806" y="161"/>
                    </a:lnTo>
                    <a:lnTo>
                      <a:pt x="1817" y="160"/>
                    </a:lnTo>
                    <a:lnTo>
                      <a:pt x="1824" y="156"/>
                    </a:lnTo>
                    <a:lnTo>
                      <a:pt x="1826" y="146"/>
                    </a:lnTo>
                    <a:lnTo>
                      <a:pt x="1833" y="145"/>
                    </a:lnTo>
                    <a:lnTo>
                      <a:pt x="1837" y="147"/>
                    </a:lnTo>
                    <a:lnTo>
                      <a:pt x="1846" y="141"/>
                    </a:lnTo>
                    <a:lnTo>
                      <a:pt x="1848" y="137"/>
                    </a:lnTo>
                    <a:lnTo>
                      <a:pt x="1844" y="127"/>
                    </a:lnTo>
                    <a:lnTo>
                      <a:pt x="1842" y="124"/>
                    </a:lnTo>
                    <a:lnTo>
                      <a:pt x="1835" y="120"/>
                    </a:lnTo>
                    <a:lnTo>
                      <a:pt x="1830" y="121"/>
                    </a:lnTo>
                    <a:lnTo>
                      <a:pt x="1828" y="119"/>
                    </a:lnTo>
                    <a:lnTo>
                      <a:pt x="1830" y="115"/>
                    </a:lnTo>
                    <a:lnTo>
                      <a:pt x="1835" y="107"/>
                    </a:lnTo>
                    <a:lnTo>
                      <a:pt x="1834" y="103"/>
                    </a:lnTo>
                    <a:lnTo>
                      <a:pt x="1834" y="100"/>
                    </a:lnTo>
                    <a:lnTo>
                      <a:pt x="1837" y="97"/>
                    </a:lnTo>
                    <a:lnTo>
                      <a:pt x="1845" y="93"/>
                    </a:lnTo>
                    <a:lnTo>
                      <a:pt x="1849" y="85"/>
                    </a:lnTo>
                    <a:lnTo>
                      <a:pt x="1849" y="83"/>
                    </a:lnTo>
                    <a:lnTo>
                      <a:pt x="1845" y="74"/>
                    </a:lnTo>
                    <a:lnTo>
                      <a:pt x="1839" y="69"/>
                    </a:lnTo>
                    <a:lnTo>
                      <a:pt x="1839" y="66"/>
                    </a:lnTo>
                    <a:lnTo>
                      <a:pt x="1836" y="63"/>
                    </a:lnTo>
                    <a:lnTo>
                      <a:pt x="1833" y="59"/>
                    </a:lnTo>
                    <a:lnTo>
                      <a:pt x="1828" y="59"/>
                    </a:lnTo>
                    <a:lnTo>
                      <a:pt x="1825" y="62"/>
                    </a:lnTo>
                    <a:lnTo>
                      <a:pt x="1817" y="56"/>
                    </a:lnTo>
                    <a:lnTo>
                      <a:pt x="1806" y="56"/>
                    </a:lnTo>
                    <a:lnTo>
                      <a:pt x="1799" y="43"/>
                    </a:lnTo>
                    <a:lnTo>
                      <a:pt x="1788" y="36"/>
                    </a:lnTo>
                    <a:lnTo>
                      <a:pt x="1787" y="32"/>
                    </a:lnTo>
                    <a:lnTo>
                      <a:pt x="1784" y="31"/>
                    </a:lnTo>
                    <a:lnTo>
                      <a:pt x="1781" y="23"/>
                    </a:lnTo>
                    <a:lnTo>
                      <a:pt x="1773" y="22"/>
                    </a:lnTo>
                    <a:lnTo>
                      <a:pt x="1770" y="22"/>
                    </a:lnTo>
                    <a:lnTo>
                      <a:pt x="1752" y="42"/>
                    </a:lnTo>
                    <a:lnTo>
                      <a:pt x="1743" y="38"/>
                    </a:lnTo>
                    <a:lnTo>
                      <a:pt x="1736" y="38"/>
                    </a:lnTo>
                    <a:lnTo>
                      <a:pt x="1733" y="43"/>
                    </a:lnTo>
                    <a:lnTo>
                      <a:pt x="1732" y="56"/>
                    </a:lnTo>
                    <a:lnTo>
                      <a:pt x="1730" y="58"/>
                    </a:lnTo>
                    <a:lnTo>
                      <a:pt x="1723" y="61"/>
                    </a:lnTo>
                    <a:lnTo>
                      <a:pt x="1716" y="68"/>
                    </a:lnTo>
                    <a:lnTo>
                      <a:pt x="1713" y="68"/>
                    </a:lnTo>
                    <a:lnTo>
                      <a:pt x="1705" y="63"/>
                    </a:lnTo>
                    <a:lnTo>
                      <a:pt x="1698" y="65"/>
                    </a:lnTo>
                    <a:lnTo>
                      <a:pt x="1689" y="63"/>
                    </a:lnTo>
                    <a:lnTo>
                      <a:pt x="1688" y="66"/>
                    </a:lnTo>
                    <a:lnTo>
                      <a:pt x="1689" y="76"/>
                    </a:lnTo>
                    <a:lnTo>
                      <a:pt x="1687" y="78"/>
                    </a:lnTo>
                    <a:lnTo>
                      <a:pt x="1672" y="82"/>
                    </a:lnTo>
                    <a:lnTo>
                      <a:pt x="1663" y="82"/>
                    </a:lnTo>
                    <a:lnTo>
                      <a:pt x="1657" y="82"/>
                    </a:lnTo>
                    <a:lnTo>
                      <a:pt x="1651" y="81"/>
                    </a:lnTo>
                    <a:lnTo>
                      <a:pt x="1647" y="78"/>
                    </a:lnTo>
                    <a:lnTo>
                      <a:pt x="1640" y="75"/>
                    </a:lnTo>
                    <a:lnTo>
                      <a:pt x="1636" y="73"/>
                    </a:lnTo>
                    <a:lnTo>
                      <a:pt x="1632" y="73"/>
                    </a:lnTo>
                    <a:lnTo>
                      <a:pt x="1630" y="73"/>
                    </a:lnTo>
                    <a:lnTo>
                      <a:pt x="1627" y="74"/>
                    </a:lnTo>
                    <a:lnTo>
                      <a:pt x="1622" y="76"/>
                    </a:lnTo>
                    <a:lnTo>
                      <a:pt x="1611" y="84"/>
                    </a:lnTo>
                    <a:lnTo>
                      <a:pt x="1594" y="99"/>
                    </a:lnTo>
                    <a:lnTo>
                      <a:pt x="1589" y="100"/>
                    </a:lnTo>
                    <a:lnTo>
                      <a:pt x="1587" y="99"/>
                    </a:lnTo>
                    <a:lnTo>
                      <a:pt x="1585" y="97"/>
                    </a:lnTo>
                    <a:lnTo>
                      <a:pt x="1585" y="90"/>
                    </a:lnTo>
                    <a:lnTo>
                      <a:pt x="1584" y="86"/>
                    </a:lnTo>
                    <a:lnTo>
                      <a:pt x="1589" y="73"/>
                    </a:lnTo>
                    <a:lnTo>
                      <a:pt x="1587" y="69"/>
                    </a:lnTo>
                    <a:lnTo>
                      <a:pt x="1587" y="65"/>
                    </a:lnTo>
                    <a:lnTo>
                      <a:pt x="1590" y="61"/>
                    </a:lnTo>
                    <a:lnTo>
                      <a:pt x="1590" y="56"/>
                    </a:lnTo>
                    <a:lnTo>
                      <a:pt x="1589" y="54"/>
                    </a:lnTo>
                    <a:lnTo>
                      <a:pt x="1576" y="38"/>
                    </a:lnTo>
                    <a:lnTo>
                      <a:pt x="1574" y="40"/>
                    </a:lnTo>
                    <a:lnTo>
                      <a:pt x="1569" y="37"/>
                    </a:lnTo>
                    <a:lnTo>
                      <a:pt x="1568" y="34"/>
                    </a:lnTo>
                    <a:lnTo>
                      <a:pt x="1568" y="32"/>
                    </a:lnTo>
                    <a:lnTo>
                      <a:pt x="1574" y="25"/>
                    </a:lnTo>
                    <a:lnTo>
                      <a:pt x="1571" y="19"/>
                    </a:lnTo>
                    <a:lnTo>
                      <a:pt x="1566" y="19"/>
                    </a:lnTo>
                    <a:lnTo>
                      <a:pt x="1561" y="15"/>
                    </a:lnTo>
                    <a:lnTo>
                      <a:pt x="1559" y="15"/>
                    </a:lnTo>
                    <a:lnTo>
                      <a:pt x="1556" y="19"/>
                    </a:lnTo>
                    <a:lnTo>
                      <a:pt x="1553" y="24"/>
                    </a:lnTo>
                    <a:lnTo>
                      <a:pt x="1540" y="24"/>
                    </a:lnTo>
                    <a:lnTo>
                      <a:pt x="1537" y="23"/>
                    </a:lnTo>
                    <a:lnTo>
                      <a:pt x="1535" y="24"/>
                    </a:lnTo>
                    <a:lnTo>
                      <a:pt x="1532" y="31"/>
                    </a:lnTo>
                    <a:lnTo>
                      <a:pt x="1532" y="41"/>
                    </a:lnTo>
                    <a:lnTo>
                      <a:pt x="1532" y="44"/>
                    </a:lnTo>
                    <a:lnTo>
                      <a:pt x="1526" y="51"/>
                    </a:lnTo>
                    <a:lnTo>
                      <a:pt x="1515" y="57"/>
                    </a:lnTo>
                    <a:lnTo>
                      <a:pt x="1514" y="61"/>
                    </a:lnTo>
                    <a:lnTo>
                      <a:pt x="1514" y="66"/>
                    </a:lnTo>
                    <a:lnTo>
                      <a:pt x="1508" y="72"/>
                    </a:lnTo>
                    <a:lnTo>
                      <a:pt x="1502" y="69"/>
                    </a:lnTo>
                    <a:lnTo>
                      <a:pt x="1496" y="73"/>
                    </a:lnTo>
                    <a:lnTo>
                      <a:pt x="1493" y="73"/>
                    </a:lnTo>
                    <a:lnTo>
                      <a:pt x="1491" y="69"/>
                    </a:lnTo>
                    <a:lnTo>
                      <a:pt x="1488" y="61"/>
                    </a:lnTo>
                    <a:lnTo>
                      <a:pt x="1485" y="58"/>
                    </a:lnTo>
                    <a:lnTo>
                      <a:pt x="1483" y="57"/>
                    </a:lnTo>
                    <a:lnTo>
                      <a:pt x="1480" y="63"/>
                    </a:lnTo>
                    <a:lnTo>
                      <a:pt x="1473" y="61"/>
                    </a:lnTo>
                    <a:lnTo>
                      <a:pt x="1471" y="61"/>
                    </a:lnTo>
                    <a:lnTo>
                      <a:pt x="1467" y="63"/>
                    </a:lnTo>
                    <a:lnTo>
                      <a:pt x="1463" y="64"/>
                    </a:lnTo>
                    <a:lnTo>
                      <a:pt x="1461" y="67"/>
                    </a:lnTo>
                    <a:lnTo>
                      <a:pt x="1451" y="73"/>
                    </a:lnTo>
                    <a:lnTo>
                      <a:pt x="1439" y="73"/>
                    </a:lnTo>
                    <a:lnTo>
                      <a:pt x="1436" y="75"/>
                    </a:lnTo>
                    <a:lnTo>
                      <a:pt x="1432" y="76"/>
                    </a:lnTo>
                    <a:lnTo>
                      <a:pt x="1425" y="78"/>
                    </a:lnTo>
                    <a:lnTo>
                      <a:pt x="1421" y="82"/>
                    </a:lnTo>
                    <a:lnTo>
                      <a:pt x="1420" y="79"/>
                    </a:lnTo>
                    <a:lnTo>
                      <a:pt x="1423" y="73"/>
                    </a:lnTo>
                    <a:lnTo>
                      <a:pt x="1423" y="71"/>
                    </a:lnTo>
                    <a:lnTo>
                      <a:pt x="1416" y="66"/>
                    </a:lnTo>
                    <a:lnTo>
                      <a:pt x="1407" y="61"/>
                    </a:lnTo>
                    <a:lnTo>
                      <a:pt x="1404" y="61"/>
                    </a:lnTo>
                    <a:lnTo>
                      <a:pt x="1403" y="65"/>
                    </a:lnTo>
                    <a:lnTo>
                      <a:pt x="1400" y="66"/>
                    </a:lnTo>
                    <a:lnTo>
                      <a:pt x="1398" y="64"/>
                    </a:lnTo>
                    <a:lnTo>
                      <a:pt x="1395" y="58"/>
                    </a:lnTo>
                    <a:lnTo>
                      <a:pt x="1394" y="57"/>
                    </a:lnTo>
                    <a:lnTo>
                      <a:pt x="1374" y="63"/>
                    </a:lnTo>
                    <a:lnTo>
                      <a:pt x="1369" y="63"/>
                    </a:lnTo>
                    <a:lnTo>
                      <a:pt x="1368" y="61"/>
                    </a:lnTo>
                    <a:lnTo>
                      <a:pt x="1366" y="57"/>
                    </a:lnTo>
                    <a:lnTo>
                      <a:pt x="1361" y="53"/>
                    </a:lnTo>
                    <a:lnTo>
                      <a:pt x="1353" y="46"/>
                    </a:lnTo>
                    <a:lnTo>
                      <a:pt x="1347" y="48"/>
                    </a:lnTo>
                    <a:lnTo>
                      <a:pt x="1343" y="47"/>
                    </a:lnTo>
                    <a:lnTo>
                      <a:pt x="1343" y="45"/>
                    </a:lnTo>
                    <a:lnTo>
                      <a:pt x="1342" y="36"/>
                    </a:lnTo>
                    <a:lnTo>
                      <a:pt x="1340" y="33"/>
                    </a:lnTo>
                    <a:lnTo>
                      <a:pt x="1335" y="31"/>
                    </a:lnTo>
                    <a:lnTo>
                      <a:pt x="1328" y="25"/>
                    </a:lnTo>
                    <a:lnTo>
                      <a:pt x="1323" y="30"/>
                    </a:lnTo>
                    <a:lnTo>
                      <a:pt x="1322" y="28"/>
                    </a:lnTo>
                    <a:lnTo>
                      <a:pt x="1321" y="25"/>
                    </a:lnTo>
                    <a:lnTo>
                      <a:pt x="1322" y="21"/>
                    </a:lnTo>
                    <a:lnTo>
                      <a:pt x="1322" y="15"/>
                    </a:lnTo>
                    <a:lnTo>
                      <a:pt x="1320" y="12"/>
                    </a:lnTo>
                    <a:lnTo>
                      <a:pt x="1317" y="9"/>
                    </a:lnTo>
                    <a:lnTo>
                      <a:pt x="1317" y="0"/>
                    </a:lnTo>
                    <a:lnTo>
                      <a:pt x="1314" y="1"/>
                    </a:lnTo>
                    <a:lnTo>
                      <a:pt x="1312" y="6"/>
                    </a:lnTo>
                    <a:lnTo>
                      <a:pt x="1309" y="7"/>
                    </a:lnTo>
                    <a:lnTo>
                      <a:pt x="1302" y="6"/>
                    </a:lnTo>
                    <a:lnTo>
                      <a:pt x="1297" y="3"/>
                    </a:lnTo>
                    <a:lnTo>
                      <a:pt x="1293" y="3"/>
                    </a:lnTo>
                    <a:lnTo>
                      <a:pt x="1290" y="5"/>
                    </a:lnTo>
                    <a:lnTo>
                      <a:pt x="1286" y="12"/>
                    </a:lnTo>
                    <a:lnTo>
                      <a:pt x="1278" y="16"/>
                    </a:lnTo>
                    <a:lnTo>
                      <a:pt x="1275" y="16"/>
                    </a:lnTo>
                    <a:lnTo>
                      <a:pt x="1269" y="15"/>
                    </a:lnTo>
                    <a:lnTo>
                      <a:pt x="1266" y="16"/>
                    </a:lnTo>
                    <a:lnTo>
                      <a:pt x="1259" y="23"/>
                    </a:lnTo>
                    <a:lnTo>
                      <a:pt x="1255" y="31"/>
                    </a:lnTo>
                    <a:lnTo>
                      <a:pt x="1257" y="42"/>
                    </a:lnTo>
                    <a:lnTo>
                      <a:pt x="1255" y="47"/>
                    </a:lnTo>
                    <a:lnTo>
                      <a:pt x="1250" y="45"/>
                    </a:lnTo>
                    <a:lnTo>
                      <a:pt x="1248" y="44"/>
                    </a:lnTo>
                    <a:lnTo>
                      <a:pt x="1242" y="59"/>
                    </a:lnTo>
                    <a:lnTo>
                      <a:pt x="1235" y="64"/>
                    </a:lnTo>
                    <a:lnTo>
                      <a:pt x="1227" y="65"/>
                    </a:lnTo>
                    <a:lnTo>
                      <a:pt x="1222" y="71"/>
                    </a:lnTo>
                    <a:lnTo>
                      <a:pt x="1219" y="74"/>
                    </a:lnTo>
                    <a:lnTo>
                      <a:pt x="1218" y="76"/>
                    </a:lnTo>
                    <a:lnTo>
                      <a:pt x="1215" y="75"/>
                    </a:lnTo>
                    <a:lnTo>
                      <a:pt x="1213" y="74"/>
                    </a:lnTo>
                    <a:lnTo>
                      <a:pt x="1206" y="74"/>
                    </a:lnTo>
                    <a:lnTo>
                      <a:pt x="1196" y="81"/>
                    </a:lnTo>
                    <a:lnTo>
                      <a:pt x="1194" y="79"/>
                    </a:lnTo>
                    <a:lnTo>
                      <a:pt x="1192" y="81"/>
                    </a:lnTo>
                    <a:lnTo>
                      <a:pt x="1190" y="84"/>
                    </a:lnTo>
                    <a:lnTo>
                      <a:pt x="1188" y="87"/>
                    </a:lnTo>
                    <a:lnTo>
                      <a:pt x="1186" y="93"/>
                    </a:lnTo>
                    <a:lnTo>
                      <a:pt x="1182" y="96"/>
                    </a:lnTo>
                    <a:lnTo>
                      <a:pt x="1180" y="96"/>
                    </a:lnTo>
                    <a:lnTo>
                      <a:pt x="1174" y="94"/>
                    </a:lnTo>
                    <a:lnTo>
                      <a:pt x="1173" y="86"/>
                    </a:lnTo>
                    <a:lnTo>
                      <a:pt x="1171" y="82"/>
                    </a:lnTo>
                    <a:lnTo>
                      <a:pt x="1165" y="86"/>
                    </a:lnTo>
                    <a:lnTo>
                      <a:pt x="1162" y="85"/>
                    </a:lnTo>
                    <a:lnTo>
                      <a:pt x="1159" y="86"/>
                    </a:lnTo>
                    <a:lnTo>
                      <a:pt x="1160" y="102"/>
                    </a:lnTo>
                    <a:lnTo>
                      <a:pt x="1163" y="107"/>
                    </a:lnTo>
                    <a:lnTo>
                      <a:pt x="1163" y="113"/>
                    </a:lnTo>
                    <a:lnTo>
                      <a:pt x="1162" y="115"/>
                    </a:lnTo>
                    <a:lnTo>
                      <a:pt x="1164" y="118"/>
                    </a:lnTo>
                    <a:lnTo>
                      <a:pt x="1174" y="124"/>
                    </a:lnTo>
                    <a:lnTo>
                      <a:pt x="1180" y="123"/>
                    </a:lnTo>
                    <a:lnTo>
                      <a:pt x="1183" y="123"/>
                    </a:lnTo>
                    <a:lnTo>
                      <a:pt x="1186" y="119"/>
                    </a:lnTo>
                    <a:lnTo>
                      <a:pt x="1195" y="118"/>
                    </a:lnTo>
                    <a:lnTo>
                      <a:pt x="1198" y="116"/>
                    </a:lnTo>
                    <a:lnTo>
                      <a:pt x="1203" y="116"/>
                    </a:lnTo>
                    <a:lnTo>
                      <a:pt x="1206" y="118"/>
                    </a:lnTo>
                    <a:lnTo>
                      <a:pt x="1214" y="127"/>
                    </a:lnTo>
                    <a:lnTo>
                      <a:pt x="1219" y="131"/>
                    </a:lnTo>
                    <a:lnTo>
                      <a:pt x="1222" y="135"/>
                    </a:lnTo>
                    <a:lnTo>
                      <a:pt x="1224" y="139"/>
                    </a:lnTo>
                    <a:lnTo>
                      <a:pt x="1219" y="146"/>
                    </a:lnTo>
                    <a:lnTo>
                      <a:pt x="1214" y="146"/>
                    </a:lnTo>
                    <a:lnTo>
                      <a:pt x="1207" y="149"/>
                    </a:lnTo>
                    <a:lnTo>
                      <a:pt x="1202" y="157"/>
                    </a:lnTo>
                    <a:lnTo>
                      <a:pt x="1201" y="159"/>
                    </a:lnTo>
                    <a:lnTo>
                      <a:pt x="1201" y="164"/>
                    </a:lnTo>
                    <a:lnTo>
                      <a:pt x="1203" y="169"/>
                    </a:lnTo>
                    <a:lnTo>
                      <a:pt x="1208" y="176"/>
                    </a:lnTo>
                    <a:lnTo>
                      <a:pt x="1217" y="187"/>
                    </a:lnTo>
                    <a:lnTo>
                      <a:pt x="1209" y="199"/>
                    </a:lnTo>
                    <a:lnTo>
                      <a:pt x="1206" y="210"/>
                    </a:lnTo>
                    <a:lnTo>
                      <a:pt x="1206" y="212"/>
                    </a:lnTo>
                    <a:lnTo>
                      <a:pt x="1211" y="217"/>
                    </a:lnTo>
                    <a:lnTo>
                      <a:pt x="1211" y="222"/>
                    </a:lnTo>
                    <a:lnTo>
                      <a:pt x="1217" y="223"/>
                    </a:lnTo>
                    <a:lnTo>
                      <a:pt x="1219" y="230"/>
                    </a:lnTo>
                    <a:lnTo>
                      <a:pt x="1218" y="237"/>
                    </a:lnTo>
                    <a:lnTo>
                      <a:pt x="1219" y="250"/>
                    </a:lnTo>
                    <a:lnTo>
                      <a:pt x="1217" y="253"/>
                    </a:lnTo>
                    <a:lnTo>
                      <a:pt x="1214" y="255"/>
                    </a:lnTo>
                    <a:lnTo>
                      <a:pt x="1178" y="257"/>
                    </a:lnTo>
                    <a:lnTo>
                      <a:pt x="1175" y="259"/>
                    </a:lnTo>
                    <a:lnTo>
                      <a:pt x="1172" y="265"/>
                    </a:lnTo>
                    <a:lnTo>
                      <a:pt x="1165" y="269"/>
                    </a:lnTo>
                    <a:lnTo>
                      <a:pt x="1151" y="269"/>
                    </a:lnTo>
                    <a:lnTo>
                      <a:pt x="1144" y="271"/>
                    </a:lnTo>
                    <a:lnTo>
                      <a:pt x="1136" y="270"/>
                    </a:lnTo>
                    <a:lnTo>
                      <a:pt x="1135" y="262"/>
                    </a:lnTo>
                    <a:lnTo>
                      <a:pt x="1138" y="257"/>
                    </a:lnTo>
                    <a:lnTo>
                      <a:pt x="1134" y="247"/>
                    </a:lnTo>
                    <a:lnTo>
                      <a:pt x="1132" y="245"/>
                    </a:lnTo>
                    <a:lnTo>
                      <a:pt x="1125" y="245"/>
                    </a:lnTo>
                    <a:lnTo>
                      <a:pt x="1123" y="242"/>
                    </a:lnTo>
                    <a:lnTo>
                      <a:pt x="1122" y="237"/>
                    </a:lnTo>
                    <a:lnTo>
                      <a:pt x="1123" y="230"/>
                    </a:lnTo>
                    <a:lnTo>
                      <a:pt x="1120" y="226"/>
                    </a:lnTo>
                    <a:lnTo>
                      <a:pt x="1114" y="222"/>
                    </a:lnTo>
                    <a:lnTo>
                      <a:pt x="1108" y="222"/>
                    </a:lnTo>
                    <a:lnTo>
                      <a:pt x="1105" y="220"/>
                    </a:lnTo>
                    <a:lnTo>
                      <a:pt x="1105" y="213"/>
                    </a:lnTo>
                    <a:lnTo>
                      <a:pt x="1110" y="207"/>
                    </a:lnTo>
                    <a:lnTo>
                      <a:pt x="1113" y="203"/>
                    </a:lnTo>
                    <a:lnTo>
                      <a:pt x="1112" y="201"/>
                    </a:lnTo>
                    <a:lnTo>
                      <a:pt x="1105" y="195"/>
                    </a:lnTo>
                    <a:lnTo>
                      <a:pt x="1104" y="189"/>
                    </a:lnTo>
                    <a:lnTo>
                      <a:pt x="1102" y="187"/>
                    </a:lnTo>
                    <a:lnTo>
                      <a:pt x="1092" y="181"/>
                    </a:lnTo>
                    <a:lnTo>
                      <a:pt x="1089" y="170"/>
                    </a:lnTo>
                    <a:lnTo>
                      <a:pt x="1079" y="170"/>
                    </a:lnTo>
                    <a:lnTo>
                      <a:pt x="1074" y="173"/>
                    </a:lnTo>
                    <a:lnTo>
                      <a:pt x="1069" y="173"/>
                    </a:lnTo>
                    <a:lnTo>
                      <a:pt x="1067" y="175"/>
                    </a:lnTo>
                    <a:lnTo>
                      <a:pt x="1063" y="173"/>
                    </a:lnTo>
                    <a:lnTo>
                      <a:pt x="1060" y="176"/>
                    </a:lnTo>
                    <a:lnTo>
                      <a:pt x="1046" y="176"/>
                    </a:lnTo>
                    <a:lnTo>
                      <a:pt x="1027" y="166"/>
                    </a:lnTo>
                    <a:lnTo>
                      <a:pt x="1015" y="166"/>
                    </a:lnTo>
                    <a:lnTo>
                      <a:pt x="1011" y="159"/>
                    </a:lnTo>
                    <a:lnTo>
                      <a:pt x="1011" y="154"/>
                    </a:lnTo>
                    <a:lnTo>
                      <a:pt x="1009" y="154"/>
                    </a:lnTo>
                    <a:lnTo>
                      <a:pt x="1006" y="158"/>
                    </a:lnTo>
                    <a:lnTo>
                      <a:pt x="1003" y="167"/>
                    </a:lnTo>
                    <a:lnTo>
                      <a:pt x="998" y="171"/>
                    </a:lnTo>
                    <a:lnTo>
                      <a:pt x="996" y="171"/>
                    </a:lnTo>
                    <a:lnTo>
                      <a:pt x="991" y="169"/>
                    </a:lnTo>
                    <a:lnTo>
                      <a:pt x="989" y="165"/>
                    </a:lnTo>
                    <a:lnTo>
                      <a:pt x="983" y="156"/>
                    </a:lnTo>
                    <a:lnTo>
                      <a:pt x="981" y="152"/>
                    </a:lnTo>
                    <a:lnTo>
                      <a:pt x="979" y="149"/>
                    </a:lnTo>
                    <a:lnTo>
                      <a:pt x="969" y="156"/>
                    </a:lnTo>
                    <a:lnTo>
                      <a:pt x="963" y="158"/>
                    </a:lnTo>
                    <a:lnTo>
                      <a:pt x="957" y="166"/>
                    </a:lnTo>
                    <a:lnTo>
                      <a:pt x="950" y="161"/>
                    </a:lnTo>
                    <a:lnTo>
                      <a:pt x="947" y="162"/>
                    </a:lnTo>
                    <a:lnTo>
                      <a:pt x="944" y="165"/>
                    </a:lnTo>
                    <a:lnTo>
                      <a:pt x="941" y="164"/>
                    </a:lnTo>
                    <a:lnTo>
                      <a:pt x="937" y="161"/>
                    </a:lnTo>
                    <a:lnTo>
                      <a:pt x="935" y="156"/>
                    </a:lnTo>
                    <a:lnTo>
                      <a:pt x="924" y="148"/>
                    </a:lnTo>
                    <a:lnTo>
                      <a:pt x="919" y="150"/>
                    </a:lnTo>
                    <a:lnTo>
                      <a:pt x="916" y="155"/>
                    </a:lnTo>
                    <a:lnTo>
                      <a:pt x="914" y="159"/>
                    </a:lnTo>
                    <a:lnTo>
                      <a:pt x="914" y="172"/>
                    </a:lnTo>
                    <a:lnTo>
                      <a:pt x="908" y="188"/>
                    </a:lnTo>
                    <a:lnTo>
                      <a:pt x="910" y="197"/>
                    </a:lnTo>
                    <a:lnTo>
                      <a:pt x="906" y="203"/>
                    </a:lnTo>
                    <a:lnTo>
                      <a:pt x="902" y="210"/>
                    </a:lnTo>
                    <a:lnTo>
                      <a:pt x="904" y="223"/>
                    </a:lnTo>
                    <a:lnTo>
                      <a:pt x="901" y="231"/>
                    </a:lnTo>
                    <a:lnTo>
                      <a:pt x="894" y="235"/>
                    </a:lnTo>
                    <a:lnTo>
                      <a:pt x="892" y="239"/>
                    </a:lnTo>
                    <a:lnTo>
                      <a:pt x="891" y="241"/>
                    </a:lnTo>
                    <a:lnTo>
                      <a:pt x="890" y="242"/>
                    </a:lnTo>
                    <a:lnTo>
                      <a:pt x="890" y="244"/>
                    </a:lnTo>
                    <a:lnTo>
                      <a:pt x="891" y="245"/>
                    </a:lnTo>
                    <a:lnTo>
                      <a:pt x="892" y="248"/>
                    </a:lnTo>
                    <a:lnTo>
                      <a:pt x="902" y="258"/>
                    </a:lnTo>
                    <a:lnTo>
                      <a:pt x="907" y="260"/>
                    </a:lnTo>
                    <a:lnTo>
                      <a:pt x="913" y="266"/>
                    </a:lnTo>
                    <a:lnTo>
                      <a:pt x="912" y="272"/>
                    </a:lnTo>
                    <a:lnTo>
                      <a:pt x="912" y="286"/>
                    </a:lnTo>
                    <a:lnTo>
                      <a:pt x="910" y="291"/>
                    </a:lnTo>
                    <a:lnTo>
                      <a:pt x="910" y="296"/>
                    </a:lnTo>
                    <a:lnTo>
                      <a:pt x="906" y="301"/>
                    </a:lnTo>
                    <a:lnTo>
                      <a:pt x="903" y="301"/>
                    </a:lnTo>
                    <a:lnTo>
                      <a:pt x="900" y="303"/>
                    </a:lnTo>
                    <a:lnTo>
                      <a:pt x="891" y="304"/>
                    </a:lnTo>
                    <a:lnTo>
                      <a:pt x="887" y="305"/>
                    </a:lnTo>
                    <a:lnTo>
                      <a:pt x="886" y="307"/>
                    </a:lnTo>
                    <a:lnTo>
                      <a:pt x="885" y="312"/>
                    </a:lnTo>
                    <a:lnTo>
                      <a:pt x="883" y="315"/>
                    </a:lnTo>
                    <a:lnTo>
                      <a:pt x="877" y="319"/>
                    </a:lnTo>
                    <a:lnTo>
                      <a:pt x="875" y="322"/>
                    </a:lnTo>
                    <a:lnTo>
                      <a:pt x="872" y="322"/>
                    </a:lnTo>
                    <a:lnTo>
                      <a:pt x="864" y="332"/>
                    </a:lnTo>
                    <a:lnTo>
                      <a:pt x="862" y="340"/>
                    </a:lnTo>
                    <a:lnTo>
                      <a:pt x="860" y="344"/>
                    </a:lnTo>
                    <a:lnTo>
                      <a:pt x="856" y="351"/>
                    </a:lnTo>
                    <a:lnTo>
                      <a:pt x="841" y="354"/>
                    </a:lnTo>
                    <a:lnTo>
                      <a:pt x="836" y="359"/>
                    </a:lnTo>
                    <a:lnTo>
                      <a:pt x="832" y="368"/>
                    </a:lnTo>
                    <a:lnTo>
                      <a:pt x="833" y="372"/>
                    </a:lnTo>
                    <a:lnTo>
                      <a:pt x="836" y="376"/>
                    </a:lnTo>
                    <a:lnTo>
                      <a:pt x="836" y="383"/>
                    </a:lnTo>
                    <a:lnTo>
                      <a:pt x="834" y="388"/>
                    </a:lnTo>
                    <a:lnTo>
                      <a:pt x="831" y="389"/>
                    </a:lnTo>
                    <a:lnTo>
                      <a:pt x="828" y="393"/>
                    </a:lnTo>
                    <a:lnTo>
                      <a:pt x="829" y="398"/>
                    </a:lnTo>
                    <a:lnTo>
                      <a:pt x="830" y="405"/>
                    </a:lnTo>
                    <a:lnTo>
                      <a:pt x="835" y="409"/>
                    </a:lnTo>
                    <a:lnTo>
                      <a:pt x="840" y="410"/>
                    </a:lnTo>
                    <a:lnTo>
                      <a:pt x="844" y="414"/>
                    </a:lnTo>
                    <a:lnTo>
                      <a:pt x="852" y="424"/>
                    </a:lnTo>
                    <a:lnTo>
                      <a:pt x="856" y="433"/>
                    </a:lnTo>
                    <a:lnTo>
                      <a:pt x="856" y="444"/>
                    </a:lnTo>
                    <a:lnTo>
                      <a:pt x="853" y="455"/>
                    </a:lnTo>
                    <a:lnTo>
                      <a:pt x="850" y="458"/>
                    </a:lnTo>
                    <a:lnTo>
                      <a:pt x="850" y="461"/>
                    </a:lnTo>
                    <a:lnTo>
                      <a:pt x="854" y="466"/>
                    </a:lnTo>
                    <a:lnTo>
                      <a:pt x="859" y="470"/>
                    </a:lnTo>
                    <a:lnTo>
                      <a:pt x="869" y="480"/>
                    </a:lnTo>
                    <a:lnTo>
                      <a:pt x="872" y="489"/>
                    </a:lnTo>
                    <a:lnTo>
                      <a:pt x="872" y="493"/>
                    </a:lnTo>
                    <a:lnTo>
                      <a:pt x="874" y="496"/>
                    </a:lnTo>
                    <a:lnTo>
                      <a:pt x="879" y="502"/>
                    </a:lnTo>
                    <a:lnTo>
                      <a:pt x="880" y="504"/>
                    </a:lnTo>
                    <a:lnTo>
                      <a:pt x="877" y="512"/>
                    </a:lnTo>
                    <a:lnTo>
                      <a:pt x="875" y="516"/>
                    </a:lnTo>
                    <a:lnTo>
                      <a:pt x="872" y="522"/>
                    </a:lnTo>
                    <a:lnTo>
                      <a:pt x="867" y="527"/>
                    </a:lnTo>
                    <a:lnTo>
                      <a:pt x="865" y="533"/>
                    </a:lnTo>
                    <a:lnTo>
                      <a:pt x="861" y="534"/>
                    </a:lnTo>
                    <a:lnTo>
                      <a:pt x="855" y="540"/>
                    </a:lnTo>
                    <a:lnTo>
                      <a:pt x="850" y="549"/>
                    </a:lnTo>
                    <a:lnTo>
                      <a:pt x="846" y="550"/>
                    </a:lnTo>
                    <a:lnTo>
                      <a:pt x="843" y="547"/>
                    </a:lnTo>
                    <a:lnTo>
                      <a:pt x="842" y="547"/>
                    </a:lnTo>
                    <a:lnTo>
                      <a:pt x="836" y="553"/>
                    </a:lnTo>
                    <a:lnTo>
                      <a:pt x="834" y="557"/>
                    </a:lnTo>
                    <a:lnTo>
                      <a:pt x="834" y="559"/>
                    </a:lnTo>
                    <a:lnTo>
                      <a:pt x="829" y="560"/>
                    </a:lnTo>
                    <a:lnTo>
                      <a:pt x="823" y="564"/>
                    </a:lnTo>
                    <a:lnTo>
                      <a:pt x="812" y="562"/>
                    </a:lnTo>
                    <a:lnTo>
                      <a:pt x="811" y="563"/>
                    </a:lnTo>
                    <a:lnTo>
                      <a:pt x="810" y="566"/>
                    </a:lnTo>
                    <a:lnTo>
                      <a:pt x="810" y="576"/>
                    </a:lnTo>
                    <a:lnTo>
                      <a:pt x="811" y="579"/>
                    </a:lnTo>
                    <a:lnTo>
                      <a:pt x="811" y="584"/>
                    </a:lnTo>
                    <a:lnTo>
                      <a:pt x="814" y="592"/>
                    </a:lnTo>
                    <a:lnTo>
                      <a:pt x="814" y="604"/>
                    </a:lnTo>
                    <a:lnTo>
                      <a:pt x="813" y="609"/>
                    </a:lnTo>
                    <a:lnTo>
                      <a:pt x="813" y="623"/>
                    </a:lnTo>
                    <a:lnTo>
                      <a:pt x="814" y="625"/>
                    </a:lnTo>
                    <a:lnTo>
                      <a:pt x="818" y="627"/>
                    </a:lnTo>
                    <a:lnTo>
                      <a:pt x="821" y="632"/>
                    </a:lnTo>
                    <a:lnTo>
                      <a:pt x="824" y="636"/>
                    </a:lnTo>
                    <a:lnTo>
                      <a:pt x="827" y="640"/>
                    </a:lnTo>
                    <a:lnTo>
                      <a:pt x="830" y="645"/>
                    </a:lnTo>
                    <a:lnTo>
                      <a:pt x="830" y="655"/>
                    </a:lnTo>
                    <a:lnTo>
                      <a:pt x="834" y="658"/>
                    </a:lnTo>
                    <a:lnTo>
                      <a:pt x="834" y="663"/>
                    </a:lnTo>
                    <a:lnTo>
                      <a:pt x="835" y="667"/>
                    </a:lnTo>
                    <a:lnTo>
                      <a:pt x="835" y="671"/>
                    </a:lnTo>
                    <a:lnTo>
                      <a:pt x="833" y="676"/>
                    </a:lnTo>
                    <a:lnTo>
                      <a:pt x="829" y="678"/>
                    </a:lnTo>
                    <a:lnTo>
                      <a:pt x="824" y="679"/>
                    </a:lnTo>
                    <a:lnTo>
                      <a:pt x="817" y="682"/>
                    </a:lnTo>
                    <a:lnTo>
                      <a:pt x="811" y="679"/>
                    </a:lnTo>
                    <a:lnTo>
                      <a:pt x="805" y="680"/>
                    </a:lnTo>
                    <a:lnTo>
                      <a:pt x="805" y="684"/>
                    </a:lnTo>
                    <a:lnTo>
                      <a:pt x="809" y="688"/>
                    </a:lnTo>
                    <a:lnTo>
                      <a:pt x="811" y="693"/>
                    </a:lnTo>
                    <a:lnTo>
                      <a:pt x="808" y="696"/>
                    </a:lnTo>
                    <a:lnTo>
                      <a:pt x="802" y="697"/>
                    </a:lnTo>
                    <a:lnTo>
                      <a:pt x="797" y="700"/>
                    </a:lnTo>
                    <a:lnTo>
                      <a:pt x="792" y="706"/>
                    </a:lnTo>
                    <a:lnTo>
                      <a:pt x="797" y="718"/>
                    </a:lnTo>
                    <a:lnTo>
                      <a:pt x="797" y="727"/>
                    </a:lnTo>
                    <a:lnTo>
                      <a:pt x="791" y="736"/>
                    </a:lnTo>
                    <a:lnTo>
                      <a:pt x="787" y="738"/>
                    </a:lnTo>
                    <a:lnTo>
                      <a:pt x="782" y="737"/>
                    </a:lnTo>
                    <a:lnTo>
                      <a:pt x="772" y="737"/>
                    </a:lnTo>
                    <a:lnTo>
                      <a:pt x="769" y="736"/>
                    </a:lnTo>
                    <a:lnTo>
                      <a:pt x="765" y="735"/>
                    </a:lnTo>
                    <a:lnTo>
                      <a:pt x="758" y="729"/>
                    </a:lnTo>
                    <a:lnTo>
                      <a:pt x="752" y="727"/>
                    </a:lnTo>
                    <a:lnTo>
                      <a:pt x="749" y="728"/>
                    </a:lnTo>
                    <a:lnTo>
                      <a:pt x="746" y="735"/>
                    </a:lnTo>
                    <a:lnTo>
                      <a:pt x="742" y="736"/>
                    </a:lnTo>
                    <a:lnTo>
                      <a:pt x="739" y="731"/>
                    </a:lnTo>
                    <a:lnTo>
                      <a:pt x="737" y="731"/>
                    </a:lnTo>
                    <a:lnTo>
                      <a:pt x="731" y="736"/>
                    </a:lnTo>
                    <a:lnTo>
                      <a:pt x="729" y="739"/>
                    </a:lnTo>
                    <a:lnTo>
                      <a:pt x="729" y="745"/>
                    </a:lnTo>
                    <a:lnTo>
                      <a:pt x="726" y="754"/>
                    </a:lnTo>
                    <a:lnTo>
                      <a:pt x="721" y="758"/>
                    </a:lnTo>
                    <a:lnTo>
                      <a:pt x="725" y="766"/>
                    </a:lnTo>
                    <a:lnTo>
                      <a:pt x="722" y="773"/>
                    </a:lnTo>
                    <a:lnTo>
                      <a:pt x="724" y="775"/>
                    </a:lnTo>
                    <a:lnTo>
                      <a:pt x="735" y="776"/>
                    </a:lnTo>
                    <a:lnTo>
                      <a:pt x="738" y="778"/>
                    </a:lnTo>
                    <a:lnTo>
                      <a:pt x="739" y="782"/>
                    </a:lnTo>
                    <a:lnTo>
                      <a:pt x="736" y="786"/>
                    </a:lnTo>
                    <a:lnTo>
                      <a:pt x="731" y="787"/>
                    </a:lnTo>
                    <a:lnTo>
                      <a:pt x="726" y="793"/>
                    </a:lnTo>
                    <a:lnTo>
                      <a:pt x="722" y="799"/>
                    </a:lnTo>
                    <a:lnTo>
                      <a:pt x="722" y="807"/>
                    </a:lnTo>
                    <a:lnTo>
                      <a:pt x="720" y="810"/>
                    </a:lnTo>
                    <a:lnTo>
                      <a:pt x="716" y="810"/>
                    </a:lnTo>
                    <a:lnTo>
                      <a:pt x="713" y="808"/>
                    </a:lnTo>
                    <a:lnTo>
                      <a:pt x="710" y="809"/>
                    </a:lnTo>
                    <a:lnTo>
                      <a:pt x="703" y="814"/>
                    </a:lnTo>
                    <a:lnTo>
                      <a:pt x="699" y="813"/>
                    </a:lnTo>
                    <a:lnTo>
                      <a:pt x="695" y="813"/>
                    </a:lnTo>
                    <a:lnTo>
                      <a:pt x="690" y="816"/>
                    </a:lnTo>
                    <a:lnTo>
                      <a:pt x="685" y="816"/>
                    </a:lnTo>
                    <a:lnTo>
                      <a:pt x="677" y="813"/>
                    </a:lnTo>
                    <a:lnTo>
                      <a:pt x="674" y="814"/>
                    </a:lnTo>
                    <a:lnTo>
                      <a:pt x="672" y="818"/>
                    </a:lnTo>
                    <a:lnTo>
                      <a:pt x="670" y="825"/>
                    </a:lnTo>
                    <a:lnTo>
                      <a:pt x="675" y="834"/>
                    </a:lnTo>
                    <a:lnTo>
                      <a:pt x="675" y="840"/>
                    </a:lnTo>
                    <a:lnTo>
                      <a:pt x="674" y="843"/>
                    </a:lnTo>
                    <a:lnTo>
                      <a:pt x="674" y="848"/>
                    </a:lnTo>
                    <a:lnTo>
                      <a:pt x="669" y="858"/>
                    </a:lnTo>
                    <a:lnTo>
                      <a:pt x="665" y="864"/>
                    </a:lnTo>
                    <a:lnTo>
                      <a:pt x="659" y="872"/>
                    </a:lnTo>
                    <a:lnTo>
                      <a:pt x="657" y="876"/>
                    </a:lnTo>
                    <a:lnTo>
                      <a:pt x="649" y="883"/>
                    </a:lnTo>
                    <a:lnTo>
                      <a:pt x="645" y="884"/>
                    </a:lnTo>
                    <a:lnTo>
                      <a:pt x="644" y="887"/>
                    </a:lnTo>
                    <a:lnTo>
                      <a:pt x="643" y="891"/>
                    </a:lnTo>
                    <a:lnTo>
                      <a:pt x="639" y="894"/>
                    </a:lnTo>
                    <a:lnTo>
                      <a:pt x="639" y="903"/>
                    </a:lnTo>
                    <a:lnTo>
                      <a:pt x="638" y="909"/>
                    </a:lnTo>
                    <a:lnTo>
                      <a:pt x="637" y="915"/>
                    </a:lnTo>
                    <a:lnTo>
                      <a:pt x="641" y="921"/>
                    </a:lnTo>
                    <a:lnTo>
                      <a:pt x="628" y="938"/>
                    </a:lnTo>
                    <a:lnTo>
                      <a:pt x="629" y="943"/>
                    </a:lnTo>
                    <a:lnTo>
                      <a:pt x="633" y="946"/>
                    </a:lnTo>
                    <a:lnTo>
                      <a:pt x="635" y="949"/>
                    </a:lnTo>
                    <a:lnTo>
                      <a:pt x="636" y="954"/>
                    </a:lnTo>
                    <a:lnTo>
                      <a:pt x="632" y="957"/>
                    </a:lnTo>
                    <a:lnTo>
                      <a:pt x="627" y="964"/>
                    </a:lnTo>
                    <a:lnTo>
                      <a:pt x="633" y="974"/>
                    </a:lnTo>
                    <a:lnTo>
                      <a:pt x="634" y="983"/>
                    </a:lnTo>
                    <a:lnTo>
                      <a:pt x="639" y="997"/>
                    </a:lnTo>
                    <a:lnTo>
                      <a:pt x="639" y="1007"/>
                    </a:lnTo>
                    <a:lnTo>
                      <a:pt x="643" y="1011"/>
                    </a:lnTo>
                    <a:lnTo>
                      <a:pt x="642" y="1015"/>
                    </a:lnTo>
                    <a:lnTo>
                      <a:pt x="637" y="1017"/>
                    </a:lnTo>
                    <a:lnTo>
                      <a:pt x="636" y="1019"/>
                    </a:lnTo>
                    <a:lnTo>
                      <a:pt x="637" y="1025"/>
                    </a:lnTo>
                    <a:lnTo>
                      <a:pt x="638" y="1036"/>
                    </a:lnTo>
                    <a:lnTo>
                      <a:pt x="636" y="1044"/>
                    </a:lnTo>
                    <a:lnTo>
                      <a:pt x="638" y="1046"/>
                    </a:lnTo>
                    <a:lnTo>
                      <a:pt x="644" y="1050"/>
                    </a:lnTo>
                    <a:lnTo>
                      <a:pt x="652" y="1051"/>
                    </a:lnTo>
                    <a:lnTo>
                      <a:pt x="656" y="1059"/>
                    </a:lnTo>
                    <a:lnTo>
                      <a:pt x="656" y="1065"/>
                    </a:lnTo>
                    <a:lnTo>
                      <a:pt x="652" y="1071"/>
                    </a:lnTo>
                    <a:lnTo>
                      <a:pt x="647" y="1073"/>
                    </a:lnTo>
                    <a:lnTo>
                      <a:pt x="645" y="1077"/>
                    </a:lnTo>
                    <a:lnTo>
                      <a:pt x="644" y="1088"/>
                    </a:lnTo>
                    <a:lnTo>
                      <a:pt x="638" y="1092"/>
                    </a:lnTo>
                    <a:lnTo>
                      <a:pt x="632" y="1093"/>
                    </a:lnTo>
                    <a:lnTo>
                      <a:pt x="632" y="1101"/>
                    </a:lnTo>
                    <a:lnTo>
                      <a:pt x="634" y="1102"/>
                    </a:lnTo>
                    <a:lnTo>
                      <a:pt x="637" y="1108"/>
                    </a:lnTo>
                    <a:lnTo>
                      <a:pt x="634" y="1114"/>
                    </a:lnTo>
                    <a:lnTo>
                      <a:pt x="634" y="1121"/>
                    </a:lnTo>
                    <a:lnTo>
                      <a:pt x="627" y="1132"/>
                    </a:lnTo>
                    <a:lnTo>
                      <a:pt x="620" y="1138"/>
                    </a:lnTo>
                    <a:lnTo>
                      <a:pt x="608" y="1151"/>
                    </a:lnTo>
                    <a:lnTo>
                      <a:pt x="605" y="1158"/>
                    </a:lnTo>
                    <a:lnTo>
                      <a:pt x="605" y="1163"/>
                    </a:lnTo>
                    <a:lnTo>
                      <a:pt x="604" y="1164"/>
                    </a:lnTo>
                    <a:lnTo>
                      <a:pt x="597" y="1170"/>
                    </a:lnTo>
                    <a:lnTo>
                      <a:pt x="595" y="1170"/>
                    </a:lnTo>
                    <a:lnTo>
                      <a:pt x="590" y="1173"/>
                    </a:lnTo>
                    <a:lnTo>
                      <a:pt x="585" y="1181"/>
                    </a:lnTo>
                    <a:lnTo>
                      <a:pt x="583" y="1184"/>
                    </a:lnTo>
                    <a:lnTo>
                      <a:pt x="570" y="1192"/>
                    </a:lnTo>
                    <a:lnTo>
                      <a:pt x="546" y="1192"/>
                    </a:lnTo>
                    <a:lnTo>
                      <a:pt x="542" y="1190"/>
                    </a:lnTo>
                    <a:lnTo>
                      <a:pt x="534" y="1194"/>
                    </a:lnTo>
                    <a:lnTo>
                      <a:pt x="522" y="1195"/>
                    </a:lnTo>
                    <a:lnTo>
                      <a:pt x="520" y="1199"/>
                    </a:lnTo>
                    <a:lnTo>
                      <a:pt x="529" y="1205"/>
                    </a:lnTo>
                    <a:lnTo>
                      <a:pt x="532" y="1210"/>
                    </a:lnTo>
                    <a:lnTo>
                      <a:pt x="528" y="1218"/>
                    </a:lnTo>
                    <a:lnTo>
                      <a:pt x="524" y="1222"/>
                    </a:lnTo>
                    <a:lnTo>
                      <a:pt x="518" y="1230"/>
                    </a:lnTo>
                    <a:lnTo>
                      <a:pt x="510" y="1231"/>
                    </a:lnTo>
                    <a:lnTo>
                      <a:pt x="498" y="1236"/>
                    </a:lnTo>
                    <a:lnTo>
                      <a:pt x="488" y="1233"/>
                    </a:lnTo>
                    <a:lnTo>
                      <a:pt x="486" y="1233"/>
                    </a:lnTo>
                    <a:lnTo>
                      <a:pt x="482" y="1236"/>
                    </a:lnTo>
                    <a:lnTo>
                      <a:pt x="481" y="1245"/>
                    </a:lnTo>
                    <a:lnTo>
                      <a:pt x="472" y="1248"/>
                    </a:lnTo>
                    <a:lnTo>
                      <a:pt x="469" y="1248"/>
                    </a:lnTo>
                    <a:lnTo>
                      <a:pt x="461" y="1248"/>
                    </a:lnTo>
                    <a:lnTo>
                      <a:pt x="457" y="1258"/>
                    </a:lnTo>
                    <a:lnTo>
                      <a:pt x="447" y="1257"/>
                    </a:lnTo>
                    <a:lnTo>
                      <a:pt x="441" y="1259"/>
                    </a:lnTo>
                    <a:lnTo>
                      <a:pt x="431" y="1259"/>
                    </a:lnTo>
                    <a:lnTo>
                      <a:pt x="430" y="1261"/>
                    </a:lnTo>
                    <a:lnTo>
                      <a:pt x="427" y="1269"/>
                    </a:lnTo>
                    <a:lnTo>
                      <a:pt x="425" y="1269"/>
                    </a:lnTo>
                    <a:lnTo>
                      <a:pt x="417" y="1261"/>
                    </a:lnTo>
                    <a:lnTo>
                      <a:pt x="415" y="1259"/>
                    </a:lnTo>
                    <a:lnTo>
                      <a:pt x="411" y="1261"/>
                    </a:lnTo>
                    <a:lnTo>
                      <a:pt x="410" y="1266"/>
                    </a:lnTo>
                    <a:lnTo>
                      <a:pt x="406" y="1272"/>
                    </a:lnTo>
                    <a:lnTo>
                      <a:pt x="408" y="1282"/>
                    </a:lnTo>
                    <a:lnTo>
                      <a:pt x="405" y="1288"/>
                    </a:lnTo>
                    <a:lnTo>
                      <a:pt x="403" y="1295"/>
                    </a:lnTo>
                    <a:lnTo>
                      <a:pt x="405" y="1303"/>
                    </a:lnTo>
                    <a:lnTo>
                      <a:pt x="403" y="1310"/>
                    </a:lnTo>
                    <a:lnTo>
                      <a:pt x="399" y="1311"/>
                    </a:lnTo>
                    <a:lnTo>
                      <a:pt x="394" y="1311"/>
                    </a:lnTo>
                    <a:lnTo>
                      <a:pt x="386" y="1304"/>
                    </a:lnTo>
                    <a:lnTo>
                      <a:pt x="383" y="1304"/>
                    </a:lnTo>
                    <a:lnTo>
                      <a:pt x="380" y="1306"/>
                    </a:lnTo>
                    <a:lnTo>
                      <a:pt x="382" y="1309"/>
                    </a:lnTo>
                    <a:lnTo>
                      <a:pt x="385" y="1315"/>
                    </a:lnTo>
                    <a:lnTo>
                      <a:pt x="389" y="1317"/>
                    </a:lnTo>
                    <a:lnTo>
                      <a:pt x="392" y="1319"/>
                    </a:lnTo>
                    <a:lnTo>
                      <a:pt x="392" y="1332"/>
                    </a:lnTo>
                    <a:lnTo>
                      <a:pt x="394" y="1338"/>
                    </a:lnTo>
                    <a:lnTo>
                      <a:pt x="392" y="1344"/>
                    </a:lnTo>
                    <a:lnTo>
                      <a:pt x="393" y="1350"/>
                    </a:lnTo>
                    <a:lnTo>
                      <a:pt x="396" y="1352"/>
                    </a:lnTo>
                    <a:lnTo>
                      <a:pt x="403" y="1354"/>
                    </a:lnTo>
                    <a:lnTo>
                      <a:pt x="406" y="1358"/>
                    </a:lnTo>
                    <a:lnTo>
                      <a:pt x="406" y="1363"/>
                    </a:lnTo>
                    <a:lnTo>
                      <a:pt x="409" y="1366"/>
                    </a:lnTo>
                    <a:lnTo>
                      <a:pt x="414" y="1373"/>
                    </a:lnTo>
                    <a:lnTo>
                      <a:pt x="416" y="1379"/>
                    </a:lnTo>
                    <a:lnTo>
                      <a:pt x="419" y="1385"/>
                    </a:lnTo>
                    <a:lnTo>
                      <a:pt x="416" y="1389"/>
                    </a:lnTo>
                    <a:lnTo>
                      <a:pt x="413" y="1390"/>
                    </a:lnTo>
                    <a:lnTo>
                      <a:pt x="406" y="1387"/>
                    </a:lnTo>
                    <a:lnTo>
                      <a:pt x="398" y="1381"/>
                    </a:lnTo>
                    <a:lnTo>
                      <a:pt x="387" y="1389"/>
                    </a:lnTo>
                    <a:lnTo>
                      <a:pt x="385" y="1399"/>
                    </a:lnTo>
                    <a:lnTo>
                      <a:pt x="383" y="1401"/>
                    </a:lnTo>
                    <a:lnTo>
                      <a:pt x="376" y="1401"/>
                    </a:lnTo>
                    <a:lnTo>
                      <a:pt x="370" y="1408"/>
                    </a:lnTo>
                    <a:lnTo>
                      <a:pt x="368" y="1411"/>
                    </a:lnTo>
                    <a:lnTo>
                      <a:pt x="369" y="1417"/>
                    </a:lnTo>
                    <a:lnTo>
                      <a:pt x="372" y="1420"/>
                    </a:lnTo>
                    <a:lnTo>
                      <a:pt x="378" y="1423"/>
                    </a:lnTo>
                    <a:lnTo>
                      <a:pt x="380" y="1429"/>
                    </a:lnTo>
                    <a:lnTo>
                      <a:pt x="377" y="1430"/>
                    </a:lnTo>
                    <a:lnTo>
                      <a:pt x="373" y="1431"/>
                    </a:lnTo>
                    <a:lnTo>
                      <a:pt x="365" y="1442"/>
                    </a:lnTo>
                    <a:lnTo>
                      <a:pt x="363" y="1442"/>
                    </a:lnTo>
                    <a:lnTo>
                      <a:pt x="356" y="1439"/>
                    </a:lnTo>
                    <a:lnTo>
                      <a:pt x="352" y="1438"/>
                    </a:lnTo>
                    <a:lnTo>
                      <a:pt x="351" y="1430"/>
                    </a:lnTo>
                    <a:lnTo>
                      <a:pt x="349" y="1428"/>
                    </a:lnTo>
                    <a:lnTo>
                      <a:pt x="341" y="1423"/>
                    </a:lnTo>
                    <a:lnTo>
                      <a:pt x="336" y="1423"/>
                    </a:lnTo>
                    <a:lnTo>
                      <a:pt x="330" y="1428"/>
                    </a:lnTo>
                    <a:lnTo>
                      <a:pt x="325" y="1437"/>
                    </a:lnTo>
                    <a:lnTo>
                      <a:pt x="321" y="1442"/>
                    </a:lnTo>
                    <a:lnTo>
                      <a:pt x="317" y="1443"/>
                    </a:lnTo>
                    <a:lnTo>
                      <a:pt x="311" y="1443"/>
                    </a:lnTo>
                    <a:lnTo>
                      <a:pt x="306" y="1441"/>
                    </a:lnTo>
                    <a:lnTo>
                      <a:pt x="304" y="1435"/>
                    </a:lnTo>
                    <a:lnTo>
                      <a:pt x="296" y="1428"/>
                    </a:lnTo>
                    <a:lnTo>
                      <a:pt x="286" y="1420"/>
                    </a:lnTo>
                    <a:lnTo>
                      <a:pt x="281" y="1419"/>
                    </a:lnTo>
                    <a:lnTo>
                      <a:pt x="268" y="1435"/>
                    </a:lnTo>
                    <a:lnTo>
                      <a:pt x="263" y="1433"/>
                    </a:lnTo>
                    <a:lnTo>
                      <a:pt x="259" y="1424"/>
                    </a:lnTo>
                    <a:lnTo>
                      <a:pt x="255" y="1424"/>
                    </a:lnTo>
                    <a:lnTo>
                      <a:pt x="253" y="1425"/>
                    </a:lnTo>
                    <a:lnTo>
                      <a:pt x="248" y="1432"/>
                    </a:lnTo>
                    <a:lnTo>
                      <a:pt x="248" y="1440"/>
                    </a:lnTo>
                    <a:lnTo>
                      <a:pt x="249" y="1442"/>
                    </a:lnTo>
                    <a:lnTo>
                      <a:pt x="263" y="1452"/>
                    </a:lnTo>
                    <a:lnTo>
                      <a:pt x="262" y="1454"/>
                    </a:lnTo>
                    <a:lnTo>
                      <a:pt x="258" y="1464"/>
                    </a:lnTo>
                    <a:lnTo>
                      <a:pt x="258" y="1471"/>
                    </a:lnTo>
                    <a:lnTo>
                      <a:pt x="259" y="1474"/>
                    </a:lnTo>
                    <a:lnTo>
                      <a:pt x="258" y="1479"/>
                    </a:lnTo>
                    <a:lnTo>
                      <a:pt x="258" y="1490"/>
                    </a:lnTo>
                    <a:lnTo>
                      <a:pt x="261" y="1495"/>
                    </a:lnTo>
                    <a:lnTo>
                      <a:pt x="262" y="1500"/>
                    </a:lnTo>
                    <a:lnTo>
                      <a:pt x="262" y="1504"/>
                    </a:lnTo>
                    <a:lnTo>
                      <a:pt x="259" y="1508"/>
                    </a:lnTo>
                    <a:lnTo>
                      <a:pt x="258" y="1511"/>
                    </a:lnTo>
                    <a:lnTo>
                      <a:pt x="260" y="1514"/>
                    </a:lnTo>
                    <a:lnTo>
                      <a:pt x="263" y="1516"/>
                    </a:lnTo>
                    <a:lnTo>
                      <a:pt x="270" y="1524"/>
                    </a:lnTo>
                    <a:lnTo>
                      <a:pt x="268" y="1532"/>
                    </a:lnTo>
                    <a:lnTo>
                      <a:pt x="271" y="1536"/>
                    </a:lnTo>
                    <a:lnTo>
                      <a:pt x="272" y="1539"/>
                    </a:lnTo>
                    <a:lnTo>
                      <a:pt x="272" y="1544"/>
                    </a:lnTo>
                    <a:lnTo>
                      <a:pt x="272" y="1552"/>
                    </a:lnTo>
                    <a:lnTo>
                      <a:pt x="266" y="1554"/>
                    </a:lnTo>
                    <a:lnTo>
                      <a:pt x="262" y="1554"/>
                    </a:lnTo>
                    <a:lnTo>
                      <a:pt x="259" y="1554"/>
                    </a:lnTo>
                    <a:lnTo>
                      <a:pt x="255" y="1554"/>
                    </a:lnTo>
                    <a:lnTo>
                      <a:pt x="251" y="1555"/>
                    </a:lnTo>
                    <a:lnTo>
                      <a:pt x="247" y="1557"/>
                    </a:lnTo>
                    <a:lnTo>
                      <a:pt x="243" y="1551"/>
                    </a:lnTo>
                    <a:lnTo>
                      <a:pt x="240" y="1546"/>
                    </a:lnTo>
                    <a:lnTo>
                      <a:pt x="235" y="1543"/>
                    </a:lnTo>
                    <a:lnTo>
                      <a:pt x="231" y="1549"/>
                    </a:lnTo>
                    <a:lnTo>
                      <a:pt x="221" y="1556"/>
                    </a:lnTo>
                    <a:lnTo>
                      <a:pt x="214" y="1556"/>
                    </a:lnTo>
                    <a:lnTo>
                      <a:pt x="210" y="1552"/>
                    </a:lnTo>
                    <a:lnTo>
                      <a:pt x="199" y="1552"/>
                    </a:lnTo>
                    <a:lnTo>
                      <a:pt x="194" y="1549"/>
                    </a:lnTo>
                    <a:lnTo>
                      <a:pt x="189" y="1549"/>
                    </a:lnTo>
                    <a:lnTo>
                      <a:pt x="185" y="1552"/>
                    </a:lnTo>
                    <a:lnTo>
                      <a:pt x="178" y="1553"/>
                    </a:lnTo>
                    <a:lnTo>
                      <a:pt x="170" y="1548"/>
                    </a:lnTo>
                    <a:lnTo>
                      <a:pt x="168" y="1551"/>
                    </a:lnTo>
                    <a:lnTo>
                      <a:pt x="165" y="1555"/>
                    </a:lnTo>
                    <a:lnTo>
                      <a:pt x="150" y="1563"/>
                    </a:lnTo>
                    <a:lnTo>
                      <a:pt x="141" y="1563"/>
                    </a:lnTo>
                    <a:lnTo>
                      <a:pt x="124" y="1557"/>
                    </a:lnTo>
                    <a:lnTo>
                      <a:pt x="119" y="1557"/>
                    </a:lnTo>
                    <a:lnTo>
                      <a:pt x="111" y="1564"/>
                    </a:lnTo>
                    <a:lnTo>
                      <a:pt x="107" y="1567"/>
                    </a:lnTo>
                    <a:lnTo>
                      <a:pt x="102" y="1576"/>
                    </a:lnTo>
                    <a:lnTo>
                      <a:pt x="102" y="1608"/>
                    </a:lnTo>
                    <a:lnTo>
                      <a:pt x="99" y="1611"/>
                    </a:lnTo>
                    <a:lnTo>
                      <a:pt x="99" y="1617"/>
                    </a:lnTo>
                    <a:lnTo>
                      <a:pt x="95" y="1626"/>
                    </a:lnTo>
                    <a:lnTo>
                      <a:pt x="90" y="1632"/>
                    </a:lnTo>
                    <a:lnTo>
                      <a:pt x="89" y="1647"/>
                    </a:lnTo>
                    <a:lnTo>
                      <a:pt x="88" y="1651"/>
                    </a:lnTo>
                    <a:lnTo>
                      <a:pt x="85" y="1652"/>
                    </a:lnTo>
                    <a:lnTo>
                      <a:pt x="78" y="1648"/>
                    </a:lnTo>
                    <a:lnTo>
                      <a:pt x="69" y="1655"/>
                    </a:lnTo>
                    <a:lnTo>
                      <a:pt x="58" y="1655"/>
                    </a:lnTo>
                    <a:lnTo>
                      <a:pt x="54" y="1657"/>
                    </a:lnTo>
                    <a:lnTo>
                      <a:pt x="49" y="1657"/>
                    </a:lnTo>
                    <a:lnTo>
                      <a:pt x="46" y="1656"/>
                    </a:lnTo>
                    <a:lnTo>
                      <a:pt x="43" y="1653"/>
                    </a:lnTo>
                    <a:lnTo>
                      <a:pt x="42" y="1647"/>
                    </a:lnTo>
                    <a:lnTo>
                      <a:pt x="41" y="1644"/>
                    </a:lnTo>
                    <a:lnTo>
                      <a:pt x="41" y="1651"/>
                    </a:lnTo>
                    <a:lnTo>
                      <a:pt x="34" y="1659"/>
                    </a:lnTo>
                    <a:lnTo>
                      <a:pt x="34" y="1660"/>
                    </a:lnTo>
                    <a:lnTo>
                      <a:pt x="33" y="1668"/>
                    </a:lnTo>
                    <a:lnTo>
                      <a:pt x="34" y="1672"/>
                    </a:lnTo>
                    <a:lnTo>
                      <a:pt x="34" y="1675"/>
                    </a:lnTo>
                    <a:lnTo>
                      <a:pt x="34" y="1678"/>
                    </a:lnTo>
                    <a:lnTo>
                      <a:pt x="34" y="1681"/>
                    </a:lnTo>
                    <a:lnTo>
                      <a:pt x="33" y="1688"/>
                    </a:lnTo>
                    <a:lnTo>
                      <a:pt x="31" y="1699"/>
                    </a:lnTo>
                    <a:lnTo>
                      <a:pt x="30" y="1718"/>
                    </a:lnTo>
                    <a:lnTo>
                      <a:pt x="28" y="1733"/>
                    </a:lnTo>
                    <a:lnTo>
                      <a:pt x="61" y="1737"/>
                    </a:lnTo>
                    <a:lnTo>
                      <a:pt x="76" y="1728"/>
                    </a:lnTo>
                    <a:lnTo>
                      <a:pt x="99" y="1731"/>
                    </a:lnTo>
                    <a:lnTo>
                      <a:pt x="109" y="1740"/>
                    </a:lnTo>
                    <a:lnTo>
                      <a:pt x="110" y="1743"/>
                    </a:lnTo>
                    <a:lnTo>
                      <a:pt x="107" y="1750"/>
                    </a:lnTo>
                    <a:lnTo>
                      <a:pt x="93" y="1768"/>
                    </a:lnTo>
                    <a:lnTo>
                      <a:pt x="80" y="1777"/>
                    </a:lnTo>
                    <a:lnTo>
                      <a:pt x="42" y="1808"/>
                    </a:lnTo>
                    <a:lnTo>
                      <a:pt x="5" y="1869"/>
                    </a:lnTo>
                    <a:lnTo>
                      <a:pt x="4" y="1873"/>
                    </a:lnTo>
                    <a:lnTo>
                      <a:pt x="4" y="1878"/>
                    </a:lnTo>
                    <a:lnTo>
                      <a:pt x="11" y="1920"/>
                    </a:lnTo>
                    <a:lnTo>
                      <a:pt x="5" y="1936"/>
                    </a:lnTo>
                    <a:lnTo>
                      <a:pt x="1" y="1956"/>
                    </a:lnTo>
                    <a:lnTo>
                      <a:pt x="0" y="1962"/>
                    </a:lnTo>
                    <a:lnTo>
                      <a:pt x="1" y="1979"/>
                    </a:lnTo>
                    <a:lnTo>
                      <a:pt x="2" y="1984"/>
                    </a:lnTo>
                    <a:lnTo>
                      <a:pt x="4" y="1989"/>
                    </a:lnTo>
                    <a:lnTo>
                      <a:pt x="15" y="2006"/>
                    </a:lnTo>
                    <a:lnTo>
                      <a:pt x="17" y="2007"/>
                    </a:lnTo>
                    <a:lnTo>
                      <a:pt x="22" y="2009"/>
                    </a:lnTo>
                    <a:lnTo>
                      <a:pt x="28" y="2009"/>
                    </a:lnTo>
                    <a:lnTo>
                      <a:pt x="28" y="2006"/>
                    </a:lnTo>
                    <a:lnTo>
                      <a:pt x="30" y="1998"/>
                    </a:lnTo>
                    <a:lnTo>
                      <a:pt x="30" y="1994"/>
                    </a:lnTo>
                    <a:lnTo>
                      <a:pt x="42" y="2007"/>
                    </a:lnTo>
                    <a:lnTo>
                      <a:pt x="51" y="2052"/>
                    </a:lnTo>
                    <a:lnTo>
                      <a:pt x="51" y="2063"/>
                    </a:lnTo>
                    <a:lnTo>
                      <a:pt x="59" y="2098"/>
                    </a:lnTo>
                    <a:lnTo>
                      <a:pt x="75" y="2134"/>
                    </a:lnTo>
                    <a:lnTo>
                      <a:pt x="111" y="2157"/>
                    </a:lnTo>
                    <a:lnTo>
                      <a:pt x="120" y="2157"/>
                    </a:lnTo>
                    <a:lnTo>
                      <a:pt x="128" y="2157"/>
                    </a:lnTo>
                    <a:lnTo>
                      <a:pt x="130" y="2158"/>
                    </a:lnTo>
                    <a:lnTo>
                      <a:pt x="132" y="2162"/>
                    </a:lnTo>
                    <a:lnTo>
                      <a:pt x="134" y="2165"/>
                    </a:lnTo>
                    <a:lnTo>
                      <a:pt x="135" y="2170"/>
                    </a:lnTo>
                    <a:lnTo>
                      <a:pt x="134" y="2176"/>
                    </a:lnTo>
                    <a:lnTo>
                      <a:pt x="124" y="2190"/>
                    </a:lnTo>
                    <a:lnTo>
                      <a:pt x="119" y="2194"/>
                    </a:lnTo>
                    <a:lnTo>
                      <a:pt x="109" y="2179"/>
                    </a:lnTo>
                    <a:lnTo>
                      <a:pt x="103" y="2172"/>
                    </a:lnTo>
                    <a:lnTo>
                      <a:pt x="92" y="2165"/>
                    </a:lnTo>
                    <a:lnTo>
                      <a:pt x="90" y="2166"/>
                    </a:lnTo>
                    <a:lnTo>
                      <a:pt x="77" y="2176"/>
                    </a:lnTo>
                    <a:lnTo>
                      <a:pt x="76" y="2176"/>
                    </a:lnTo>
                    <a:lnTo>
                      <a:pt x="83" y="2191"/>
                    </a:lnTo>
                    <a:lnTo>
                      <a:pt x="104" y="2215"/>
                    </a:lnTo>
                    <a:lnTo>
                      <a:pt x="176" y="2244"/>
                    </a:lnTo>
                    <a:lnTo>
                      <a:pt x="196" y="2244"/>
                    </a:lnTo>
                    <a:lnTo>
                      <a:pt x="214" y="2244"/>
                    </a:lnTo>
                    <a:lnTo>
                      <a:pt x="232" y="2241"/>
                    </a:lnTo>
                    <a:lnTo>
                      <a:pt x="249" y="2237"/>
                    </a:lnTo>
                    <a:lnTo>
                      <a:pt x="256" y="2234"/>
                    </a:lnTo>
                    <a:lnTo>
                      <a:pt x="264" y="2230"/>
                    </a:lnTo>
                    <a:lnTo>
                      <a:pt x="272" y="2226"/>
                    </a:lnTo>
                    <a:lnTo>
                      <a:pt x="280" y="2220"/>
                    </a:lnTo>
                    <a:lnTo>
                      <a:pt x="287" y="2215"/>
                    </a:lnTo>
                    <a:lnTo>
                      <a:pt x="294" y="2208"/>
                    </a:lnTo>
                    <a:lnTo>
                      <a:pt x="302" y="2201"/>
                    </a:lnTo>
                    <a:lnTo>
                      <a:pt x="308" y="2193"/>
                    </a:lnTo>
                    <a:lnTo>
                      <a:pt x="327" y="2165"/>
                    </a:lnTo>
                    <a:lnTo>
                      <a:pt x="328" y="2162"/>
                    </a:lnTo>
                    <a:lnTo>
                      <a:pt x="332" y="2153"/>
                    </a:lnTo>
                    <a:lnTo>
                      <a:pt x="333" y="2146"/>
                    </a:lnTo>
                    <a:lnTo>
                      <a:pt x="333" y="2139"/>
                    </a:lnTo>
                    <a:lnTo>
                      <a:pt x="331" y="2134"/>
                    </a:lnTo>
                    <a:lnTo>
                      <a:pt x="325" y="2122"/>
                    </a:lnTo>
                    <a:lnTo>
                      <a:pt x="316" y="2107"/>
                    </a:lnTo>
                    <a:lnTo>
                      <a:pt x="312" y="2104"/>
                    </a:lnTo>
                    <a:lnTo>
                      <a:pt x="311" y="2103"/>
                    </a:lnTo>
                    <a:lnTo>
                      <a:pt x="307" y="2103"/>
                    </a:lnTo>
                    <a:lnTo>
                      <a:pt x="303" y="2106"/>
                    </a:lnTo>
                    <a:lnTo>
                      <a:pt x="301" y="2107"/>
                    </a:lnTo>
                    <a:lnTo>
                      <a:pt x="300" y="2107"/>
                    </a:lnTo>
                    <a:lnTo>
                      <a:pt x="297" y="2106"/>
                    </a:lnTo>
                    <a:lnTo>
                      <a:pt x="252" y="2081"/>
                    </a:lnTo>
                    <a:lnTo>
                      <a:pt x="244" y="2070"/>
                    </a:lnTo>
                    <a:lnTo>
                      <a:pt x="249" y="2031"/>
                    </a:lnTo>
                    <a:lnTo>
                      <a:pt x="256" y="2007"/>
                    </a:lnTo>
                    <a:lnTo>
                      <a:pt x="259" y="2004"/>
                    </a:lnTo>
                    <a:lnTo>
                      <a:pt x="260" y="2003"/>
                    </a:lnTo>
                    <a:lnTo>
                      <a:pt x="262" y="2004"/>
                    </a:lnTo>
                    <a:lnTo>
                      <a:pt x="263" y="2009"/>
                    </a:lnTo>
                    <a:lnTo>
                      <a:pt x="263" y="2021"/>
                    </a:lnTo>
                    <a:lnTo>
                      <a:pt x="263" y="2025"/>
                    </a:lnTo>
                    <a:lnTo>
                      <a:pt x="264" y="2034"/>
                    </a:lnTo>
                    <a:lnTo>
                      <a:pt x="272" y="2044"/>
                    </a:lnTo>
                    <a:lnTo>
                      <a:pt x="274" y="2048"/>
                    </a:lnTo>
                    <a:lnTo>
                      <a:pt x="275" y="2046"/>
                    </a:lnTo>
                    <a:lnTo>
                      <a:pt x="279" y="2046"/>
                    </a:lnTo>
                    <a:lnTo>
                      <a:pt x="282" y="2042"/>
                    </a:lnTo>
                    <a:lnTo>
                      <a:pt x="283" y="2039"/>
                    </a:lnTo>
                    <a:lnTo>
                      <a:pt x="284" y="2032"/>
                    </a:lnTo>
                    <a:lnTo>
                      <a:pt x="284" y="2021"/>
                    </a:lnTo>
                    <a:lnTo>
                      <a:pt x="284" y="2019"/>
                    </a:lnTo>
                    <a:lnTo>
                      <a:pt x="283" y="2013"/>
                    </a:lnTo>
                    <a:lnTo>
                      <a:pt x="281" y="2006"/>
                    </a:lnTo>
                    <a:lnTo>
                      <a:pt x="273" y="1992"/>
                    </a:lnTo>
                    <a:lnTo>
                      <a:pt x="255" y="1986"/>
                    </a:lnTo>
                    <a:lnTo>
                      <a:pt x="254" y="1986"/>
                    </a:lnTo>
                    <a:lnTo>
                      <a:pt x="251" y="1987"/>
                    </a:lnTo>
                    <a:lnTo>
                      <a:pt x="248" y="1989"/>
                    </a:lnTo>
                    <a:lnTo>
                      <a:pt x="240" y="1992"/>
                    </a:lnTo>
                    <a:lnTo>
                      <a:pt x="224" y="1997"/>
                    </a:lnTo>
                    <a:lnTo>
                      <a:pt x="220" y="1997"/>
                    </a:lnTo>
                    <a:lnTo>
                      <a:pt x="203" y="1996"/>
                    </a:lnTo>
                    <a:lnTo>
                      <a:pt x="191" y="1993"/>
                    </a:lnTo>
                    <a:lnTo>
                      <a:pt x="190" y="1992"/>
                    </a:lnTo>
                    <a:lnTo>
                      <a:pt x="187" y="1955"/>
                    </a:lnTo>
                    <a:lnTo>
                      <a:pt x="187" y="1950"/>
                    </a:lnTo>
                    <a:lnTo>
                      <a:pt x="188" y="1934"/>
                    </a:lnTo>
                    <a:lnTo>
                      <a:pt x="199" y="1915"/>
                    </a:lnTo>
                    <a:lnTo>
                      <a:pt x="208" y="1896"/>
                    </a:lnTo>
                    <a:lnTo>
                      <a:pt x="224" y="1897"/>
                    </a:lnTo>
                    <a:lnTo>
                      <a:pt x="255" y="1879"/>
                    </a:lnTo>
                    <a:lnTo>
                      <a:pt x="259" y="1877"/>
                    </a:lnTo>
                    <a:lnTo>
                      <a:pt x="275" y="1863"/>
                    </a:lnTo>
                    <a:lnTo>
                      <a:pt x="277" y="1859"/>
                    </a:lnTo>
                    <a:lnTo>
                      <a:pt x="280" y="1856"/>
                    </a:lnTo>
                    <a:lnTo>
                      <a:pt x="282" y="1851"/>
                    </a:lnTo>
                    <a:lnTo>
                      <a:pt x="285" y="1832"/>
                    </a:lnTo>
                    <a:lnTo>
                      <a:pt x="285" y="1830"/>
                    </a:lnTo>
                    <a:lnTo>
                      <a:pt x="276" y="1817"/>
                    </a:lnTo>
                    <a:lnTo>
                      <a:pt x="268" y="1805"/>
                    </a:lnTo>
                    <a:lnTo>
                      <a:pt x="265" y="1796"/>
                    </a:lnTo>
                    <a:lnTo>
                      <a:pt x="273" y="1764"/>
                    </a:lnTo>
                    <a:lnTo>
                      <a:pt x="277" y="1765"/>
                    </a:lnTo>
                    <a:lnTo>
                      <a:pt x="289" y="1771"/>
                    </a:lnTo>
                    <a:lnTo>
                      <a:pt x="291" y="1774"/>
                    </a:lnTo>
                    <a:lnTo>
                      <a:pt x="289" y="1792"/>
                    </a:lnTo>
                    <a:lnTo>
                      <a:pt x="289" y="1815"/>
                    </a:lnTo>
                    <a:lnTo>
                      <a:pt x="289" y="1817"/>
                    </a:lnTo>
                    <a:lnTo>
                      <a:pt x="294" y="1835"/>
                    </a:lnTo>
                    <a:lnTo>
                      <a:pt x="302" y="1839"/>
                    </a:lnTo>
                    <a:lnTo>
                      <a:pt x="304" y="1838"/>
                    </a:lnTo>
                    <a:lnTo>
                      <a:pt x="311" y="1835"/>
                    </a:lnTo>
                    <a:lnTo>
                      <a:pt x="313" y="1834"/>
                    </a:lnTo>
                    <a:lnTo>
                      <a:pt x="315" y="1834"/>
                    </a:lnTo>
                    <a:lnTo>
                      <a:pt x="326" y="1837"/>
                    </a:lnTo>
                    <a:lnTo>
                      <a:pt x="332" y="1837"/>
                    </a:lnTo>
                    <a:lnTo>
                      <a:pt x="366" y="1832"/>
                    </a:lnTo>
                    <a:lnTo>
                      <a:pt x="369" y="1831"/>
                    </a:lnTo>
                    <a:lnTo>
                      <a:pt x="372" y="1828"/>
                    </a:lnTo>
                    <a:lnTo>
                      <a:pt x="372" y="1826"/>
                    </a:lnTo>
                    <a:lnTo>
                      <a:pt x="373" y="1824"/>
                    </a:lnTo>
                    <a:lnTo>
                      <a:pt x="373" y="1822"/>
                    </a:lnTo>
                    <a:lnTo>
                      <a:pt x="372" y="1820"/>
                    </a:lnTo>
                    <a:lnTo>
                      <a:pt x="366" y="1813"/>
                    </a:lnTo>
                    <a:lnTo>
                      <a:pt x="365" y="1811"/>
                    </a:lnTo>
                    <a:lnTo>
                      <a:pt x="364" y="1803"/>
                    </a:lnTo>
                    <a:lnTo>
                      <a:pt x="362" y="1792"/>
                    </a:lnTo>
                    <a:lnTo>
                      <a:pt x="362" y="1787"/>
                    </a:lnTo>
                    <a:lnTo>
                      <a:pt x="366" y="1772"/>
                    </a:lnTo>
                    <a:lnTo>
                      <a:pt x="368" y="1771"/>
                    </a:lnTo>
                    <a:lnTo>
                      <a:pt x="373" y="1768"/>
                    </a:lnTo>
                    <a:lnTo>
                      <a:pt x="417" y="1741"/>
                    </a:lnTo>
                    <a:lnTo>
                      <a:pt x="419" y="1741"/>
                    </a:lnTo>
                    <a:lnTo>
                      <a:pt x="419" y="1742"/>
                    </a:lnTo>
                    <a:lnTo>
                      <a:pt x="419" y="1746"/>
                    </a:lnTo>
                    <a:lnTo>
                      <a:pt x="418" y="1751"/>
                    </a:lnTo>
                    <a:lnTo>
                      <a:pt x="417" y="1752"/>
                    </a:lnTo>
                    <a:lnTo>
                      <a:pt x="415" y="1755"/>
                    </a:lnTo>
                    <a:lnTo>
                      <a:pt x="411" y="1756"/>
                    </a:lnTo>
                    <a:lnTo>
                      <a:pt x="398" y="1759"/>
                    </a:lnTo>
                    <a:lnTo>
                      <a:pt x="390" y="1762"/>
                    </a:lnTo>
                    <a:lnTo>
                      <a:pt x="374" y="1770"/>
                    </a:lnTo>
                    <a:lnTo>
                      <a:pt x="370" y="1772"/>
                    </a:lnTo>
                    <a:lnTo>
                      <a:pt x="369" y="1773"/>
                    </a:lnTo>
                    <a:lnTo>
                      <a:pt x="368" y="1775"/>
                    </a:lnTo>
                    <a:lnTo>
                      <a:pt x="368" y="1776"/>
                    </a:lnTo>
                    <a:lnTo>
                      <a:pt x="368" y="1781"/>
                    </a:lnTo>
                    <a:lnTo>
                      <a:pt x="376" y="1816"/>
                    </a:lnTo>
                    <a:lnTo>
                      <a:pt x="380" y="1808"/>
                    </a:lnTo>
                    <a:lnTo>
                      <a:pt x="385" y="1800"/>
                    </a:lnTo>
                    <a:lnTo>
                      <a:pt x="389" y="1791"/>
                    </a:lnTo>
                    <a:lnTo>
                      <a:pt x="395" y="1783"/>
                    </a:lnTo>
                    <a:lnTo>
                      <a:pt x="398" y="1779"/>
                    </a:lnTo>
                    <a:lnTo>
                      <a:pt x="403" y="1774"/>
                    </a:lnTo>
                    <a:lnTo>
                      <a:pt x="408" y="1770"/>
                    </a:lnTo>
                    <a:lnTo>
                      <a:pt x="411" y="1768"/>
                    </a:lnTo>
                    <a:lnTo>
                      <a:pt x="420" y="1762"/>
                    </a:lnTo>
                    <a:lnTo>
                      <a:pt x="429" y="1760"/>
                    </a:lnTo>
                    <a:lnTo>
                      <a:pt x="435" y="1760"/>
                    </a:lnTo>
                    <a:lnTo>
                      <a:pt x="441" y="1762"/>
                    </a:lnTo>
                    <a:lnTo>
                      <a:pt x="449" y="1764"/>
                    </a:lnTo>
                    <a:lnTo>
                      <a:pt x="460" y="1764"/>
                    </a:lnTo>
                    <a:lnTo>
                      <a:pt x="463" y="1764"/>
                    </a:lnTo>
                    <a:lnTo>
                      <a:pt x="509" y="1745"/>
                    </a:lnTo>
                    <a:lnTo>
                      <a:pt x="511" y="1744"/>
                    </a:lnTo>
                    <a:lnTo>
                      <a:pt x="533" y="1727"/>
                    </a:lnTo>
                    <a:lnTo>
                      <a:pt x="533" y="1725"/>
                    </a:lnTo>
                    <a:lnTo>
                      <a:pt x="532" y="1723"/>
                    </a:lnTo>
                    <a:lnTo>
                      <a:pt x="531" y="1722"/>
                    </a:lnTo>
                    <a:lnTo>
                      <a:pt x="529" y="1721"/>
                    </a:lnTo>
                    <a:lnTo>
                      <a:pt x="519" y="1724"/>
                    </a:lnTo>
                    <a:lnTo>
                      <a:pt x="518" y="1725"/>
                    </a:lnTo>
                    <a:lnTo>
                      <a:pt x="514" y="1728"/>
                    </a:lnTo>
                    <a:lnTo>
                      <a:pt x="514" y="1733"/>
                    </a:lnTo>
                    <a:lnTo>
                      <a:pt x="513" y="1735"/>
                    </a:lnTo>
                    <a:lnTo>
                      <a:pt x="511" y="1738"/>
                    </a:lnTo>
                    <a:lnTo>
                      <a:pt x="507" y="1739"/>
                    </a:lnTo>
                    <a:lnTo>
                      <a:pt x="503" y="1740"/>
                    </a:lnTo>
                    <a:lnTo>
                      <a:pt x="500" y="1738"/>
                    </a:lnTo>
                    <a:lnTo>
                      <a:pt x="500" y="1737"/>
                    </a:lnTo>
                    <a:lnTo>
                      <a:pt x="503" y="1711"/>
                    </a:lnTo>
                    <a:lnTo>
                      <a:pt x="504" y="1709"/>
                    </a:lnTo>
                    <a:lnTo>
                      <a:pt x="517" y="1704"/>
                    </a:lnTo>
                    <a:lnTo>
                      <a:pt x="521" y="1703"/>
                    </a:lnTo>
                    <a:lnTo>
                      <a:pt x="522" y="1703"/>
                    </a:lnTo>
                    <a:lnTo>
                      <a:pt x="534" y="1707"/>
                    </a:lnTo>
                    <a:lnTo>
                      <a:pt x="537" y="1708"/>
                    </a:lnTo>
                    <a:lnTo>
                      <a:pt x="537" y="1709"/>
                    </a:lnTo>
                    <a:lnTo>
                      <a:pt x="538" y="1710"/>
                    </a:lnTo>
                    <a:lnTo>
                      <a:pt x="537" y="1714"/>
                    </a:lnTo>
                    <a:lnTo>
                      <a:pt x="538" y="1718"/>
                    </a:lnTo>
                    <a:lnTo>
                      <a:pt x="543" y="1728"/>
                    </a:lnTo>
                    <a:lnTo>
                      <a:pt x="546" y="1729"/>
                    </a:lnTo>
                    <a:lnTo>
                      <a:pt x="571" y="1723"/>
                    </a:lnTo>
                    <a:lnTo>
                      <a:pt x="580" y="1721"/>
                    </a:lnTo>
                    <a:lnTo>
                      <a:pt x="571" y="1706"/>
                    </a:lnTo>
                    <a:lnTo>
                      <a:pt x="586" y="1700"/>
                    </a:lnTo>
                    <a:lnTo>
                      <a:pt x="595" y="1702"/>
                    </a:lnTo>
                    <a:lnTo>
                      <a:pt x="621" y="1713"/>
                    </a:lnTo>
                    <a:lnTo>
                      <a:pt x="623" y="1717"/>
                    </a:lnTo>
                    <a:lnTo>
                      <a:pt x="615" y="1725"/>
                    </a:lnTo>
                    <a:lnTo>
                      <a:pt x="604" y="1738"/>
                    </a:lnTo>
                    <a:lnTo>
                      <a:pt x="604" y="1740"/>
                    </a:lnTo>
                    <a:lnTo>
                      <a:pt x="605" y="1741"/>
                    </a:lnTo>
                    <a:lnTo>
                      <a:pt x="607" y="1742"/>
                    </a:lnTo>
                    <a:lnTo>
                      <a:pt x="612" y="1740"/>
                    </a:lnTo>
                    <a:lnTo>
                      <a:pt x="623" y="1732"/>
                    </a:lnTo>
                    <a:lnTo>
                      <a:pt x="635" y="1723"/>
                    </a:lnTo>
                    <a:lnTo>
                      <a:pt x="660" y="1703"/>
                    </a:lnTo>
                    <a:lnTo>
                      <a:pt x="685" y="1704"/>
                    </a:lnTo>
                    <a:lnTo>
                      <a:pt x="686" y="1706"/>
                    </a:lnTo>
                    <a:lnTo>
                      <a:pt x="691" y="1706"/>
                    </a:lnTo>
                    <a:lnTo>
                      <a:pt x="751" y="1701"/>
                    </a:lnTo>
                    <a:lnTo>
                      <a:pt x="752" y="1700"/>
                    </a:lnTo>
                    <a:lnTo>
                      <a:pt x="755" y="1697"/>
                    </a:lnTo>
                    <a:lnTo>
                      <a:pt x="758" y="1691"/>
                    </a:lnTo>
                    <a:lnTo>
                      <a:pt x="763" y="1676"/>
                    </a:lnTo>
                    <a:lnTo>
                      <a:pt x="769" y="1666"/>
                    </a:lnTo>
                    <a:lnTo>
                      <a:pt x="772" y="1662"/>
                    </a:lnTo>
                    <a:lnTo>
                      <a:pt x="778" y="1661"/>
                    </a:lnTo>
                    <a:lnTo>
                      <a:pt x="784" y="1660"/>
                    </a:lnTo>
                    <a:lnTo>
                      <a:pt x="796" y="1661"/>
                    </a:lnTo>
                    <a:lnTo>
                      <a:pt x="803" y="1662"/>
                    </a:lnTo>
                    <a:lnTo>
                      <a:pt x="808" y="1661"/>
                    </a:lnTo>
                    <a:lnTo>
                      <a:pt x="802" y="1626"/>
                    </a:lnTo>
                    <a:lnTo>
                      <a:pt x="801" y="1625"/>
                    </a:lnTo>
                    <a:lnTo>
                      <a:pt x="800" y="1621"/>
                    </a:lnTo>
                    <a:lnTo>
                      <a:pt x="796" y="1617"/>
                    </a:lnTo>
                    <a:lnTo>
                      <a:pt x="792" y="1615"/>
                    </a:lnTo>
                    <a:lnTo>
                      <a:pt x="781" y="1608"/>
                    </a:lnTo>
                    <a:lnTo>
                      <a:pt x="786" y="1601"/>
                    </a:lnTo>
                    <a:lnTo>
                      <a:pt x="817" y="1606"/>
                    </a:lnTo>
                    <a:lnTo>
                      <a:pt x="819" y="1614"/>
                    </a:lnTo>
                    <a:lnTo>
                      <a:pt x="823" y="1628"/>
                    </a:lnTo>
                    <a:lnTo>
                      <a:pt x="823" y="1634"/>
                    </a:lnTo>
                    <a:lnTo>
                      <a:pt x="825" y="1634"/>
                    </a:lnTo>
                    <a:lnTo>
                      <a:pt x="829" y="1636"/>
                    </a:lnTo>
                    <a:lnTo>
                      <a:pt x="832" y="1636"/>
                    </a:lnTo>
                    <a:lnTo>
                      <a:pt x="834" y="1636"/>
                    </a:lnTo>
                    <a:lnTo>
                      <a:pt x="838" y="1636"/>
                    </a:lnTo>
                    <a:lnTo>
                      <a:pt x="843" y="1632"/>
                    </a:lnTo>
                    <a:lnTo>
                      <a:pt x="848" y="1627"/>
                    </a:lnTo>
                    <a:lnTo>
                      <a:pt x="876" y="1594"/>
                    </a:lnTo>
                    <a:lnTo>
                      <a:pt x="874" y="1593"/>
                    </a:lnTo>
                    <a:lnTo>
                      <a:pt x="858" y="1584"/>
                    </a:lnTo>
                    <a:lnTo>
                      <a:pt x="852" y="1579"/>
                    </a:lnTo>
                    <a:lnTo>
                      <a:pt x="850" y="1577"/>
                    </a:lnTo>
                    <a:lnTo>
                      <a:pt x="848" y="1573"/>
                    </a:lnTo>
                    <a:lnTo>
                      <a:pt x="846" y="1569"/>
                    </a:lnTo>
                    <a:lnTo>
                      <a:pt x="844" y="1562"/>
                    </a:lnTo>
                    <a:lnTo>
                      <a:pt x="842" y="1536"/>
                    </a:lnTo>
                    <a:lnTo>
                      <a:pt x="843" y="1534"/>
                    </a:lnTo>
                    <a:lnTo>
                      <a:pt x="844" y="1532"/>
                    </a:lnTo>
                    <a:lnTo>
                      <a:pt x="846" y="1533"/>
                    </a:lnTo>
                    <a:lnTo>
                      <a:pt x="852" y="1535"/>
                    </a:lnTo>
                    <a:lnTo>
                      <a:pt x="853" y="1536"/>
                    </a:lnTo>
                    <a:lnTo>
                      <a:pt x="864" y="1554"/>
                    </a:lnTo>
                    <a:lnTo>
                      <a:pt x="869" y="1563"/>
                    </a:lnTo>
                    <a:lnTo>
                      <a:pt x="869" y="1566"/>
                    </a:lnTo>
                    <a:lnTo>
                      <a:pt x="871" y="1570"/>
                    </a:lnTo>
                    <a:lnTo>
                      <a:pt x="873" y="1573"/>
                    </a:lnTo>
                    <a:lnTo>
                      <a:pt x="893" y="1583"/>
                    </a:lnTo>
                    <a:lnTo>
                      <a:pt x="903" y="1585"/>
                    </a:lnTo>
                    <a:lnTo>
                      <a:pt x="913" y="1585"/>
                    </a:lnTo>
                    <a:lnTo>
                      <a:pt x="923" y="1584"/>
                    </a:lnTo>
                    <a:lnTo>
                      <a:pt x="932" y="1580"/>
                    </a:lnTo>
                    <a:lnTo>
                      <a:pt x="943" y="1574"/>
                    </a:lnTo>
                    <a:lnTo>
                      <a:pt x="954" y="1576"/>
                    </a:lnTo>
                    <a:lnTo>
                      <a:pt x="955" y="1600"/>
                    </a:lnTo>
                    <a:lnTo>
                      <a:pt x="959" y="1604"/>
                    </a:lnTo>
                    <a:lnTo>
                      <a:pt x="975" y="1616"/>
                    </a:lnTo>
                    <a:lnTo>
                      <a:pt x="984" y="1618"/>
                    </a:lnTo>
                    <a:lnTo>
                      <a:pt x="996" y="1619"/>
                    </a:lnTo>
                    <a:lnTo>
                      <a:pt x="1014" y="1611"/>
                    </a:lnTo>
                    <a:lnTo>
                      <a:pt x="1024" y="1605"/>
                    </a:lnTo>
                    <a:lnTo>
                      <a:pt x="1033" y="1598"/>
                    </a:lnTo>
                    <a:lnTo>
                      <a:pt x="1033" y="1594"/>
                    </a:lnTo>
                    <a:lnTo>
                      <a:pt x="1038" y="1576"/>
                    </a:lnTo>
                    <a:lnTo>
                      <a:pt x="1038" y="1568"/>
                    </a:lnTo>
                    <a:lnTo>
                      <a:pt x="1031" y="1535"/>
                    </a:lnTo>
                    <a:lnTo>
                      <a:pt x="1028" y="1526"/>
                    </a:lnTo>
                    <a:lnTo>
                      <a:pt x="1021" y="1513"/>
                    </a:lnTo>
                    <a:lnTo>
                      <a:pt x="1019" y="1502"/>
                    </a:lnTo>
                    <a:lnTo>
                      <a:pt x="1018" y="1495"/>
                    </a:lnTo>
                    <a:lnTo>
                      <a:pt x="1018" y="1490"/>
                    </a:lnTo>
                    <a:lnTo>
                      <a:pt x="1027" y="1468"/>
                    </a:lnTo>
                    <a:lnTo>
                      <a:pt x="1029" y="1466"/>
                    </a:lnTo>
                    <a:lnTo>
                      <a:pt x="1031" y="1465"/>
                    </a:lnTo>
                    <a:lnTo>
                      <a:pt x="1032" y="1466"/>
                    </a:lnTo>
                    <a:lnTo>
                      <a:pt x="1031" y="1475"/>
                    </a:lnTo>
                    <a:lnTo>
                      <a:pt x="1029" y="1491"/>
                    </a:lnTo>
                    <a:lnTo>
                      <a:pt x="1033" y="1517"/>
                    </a:lnTo>
                    <a:lnTo>
                      <a:pt x="1042" y="1557"/>
                    </a:lnTo>
                    <a:lnTo>
                      <a:pt x="1046" y="1562"/>
                    </a:lnTo>
                    <a:lnTo>
                      <a:pt x="1052" y="1567"/>
                    </a:lnTo>
                    <a:lnTo>
                      <a:pt x="1061" y="1573"/>
                    </a:lnTo>
                    <a:lnTo>
                      <a:pt x="1071" y="1577"/>
                    </a:lnTo>
                    <a:lnTo>
                      <a:pt x="1089" y="1586"/>
                    </a:lnTo>
                    <a:lnTo>
                      <a:pt x="1100" y="1589"/>
                    </a:lnTo>
                    <a:lnTo>
                      <a:pt x="1103" y="1589"/>
                    </a:lnTo>
                    <a:lnTo>
                      <a:pt x="1110" y="1587"/>
                    </a:lnTo>
                    <a:lnTo>
                      <a:pt x="1118" y="1583"/>
                    </a:lnTo>
                    <a:lnTo>
                      <a:pt x="1124" y="1578"/>
                    </a:lnTo>
                    <a:lnTo>
                      <a:pt x="1125" y="1577"/>
                    </a:lnTo>
                    <a:lnTo>
                      <a:pt x="1129" y="1568"/>
                    </a:lnTo>
                    <a:lnTo>
                      <a:pt x="1130" y="1561"/>
                    </a:lnTo>
                    <a:lnTo>
                      <a:pt x="1166" y="1515"/>
                    </a:lnTo>
                    <a:lnTo>
                      <a:pt x="1172" y="1513"/>
                    </a:lnTo>
                    <a:lnTo>
                      <a:pt x="1195" y="1502"/>
                    </a:lnTo>
                    <a:lnTo>
                      <a:pt x="1196" y="1502"/>
                    </a:lnTo>
                    <a:lnTo>
                      <a:pt x="1204" y="1507"/>
                    </a:lnTo>
                    <a:lnTo>
                      <a:pt x="1206" y="1508"/>
                    </a:lnTo>
                    <a:lnTo>
                      <a:pt x="1212" y="1525"/>
                    </a:lnTo>
                    <a:lnTo>
                      <a:pt x="1212" y="1527"/>
                    </a:lnTo>
                    <a:lnTo>
                      <a:pt x="1212" y="1533"/>
                    </a:lnTo>
                    <a:lnTo>
                      <a:pt x="1213" y="1535"/>
                    </a:lnTo>
                    <a:lnTo>
                      <a:pt x="1221" y="1544"/>
                    </a:lnTo>
                    <a:lnTo>
                      <a:pt x="1222" y="1546"/>
                    </a:lnTo>
                    <a:lnTo>
                      <a:pt x="1226" y="1545"/>
                    </a:lnTo>
                    <a:lnTo>
                      <a:pt x="1232" y="1544"/>
                    </a:lnTo>
                    <a:lnTo>
                      <a:pt x="1236" y="1543"/>
                    </a:lnTo>
                    <a:lnTo>
                      <a:pt x="1240" y="1541"/>
                    </a:lnTo>
                    <a:lnTo>
                      <a:pt x="1248" y="1534"/>
                    </a:lnTo>
                    <a:lnTo>
                      <a:pt x="1256" y="1527"/>
                    </a:lnTo>
                    <a:lnTo>
                      <a:pt x="1262" y="1511"/>
                    </a:lnTo>
                    <a:lnTo>
                      <a:pt x="1264" y="1499"/>
                    </a:lnTo>
                    <a:lnTo>
                      <a:pt x="1263" y="1496"/>
                    </a:lnTo>
                    <a:lnTo>
                      <a:pt x="1259" y="1481"/>
                    </a:lnTo>
                    <a:lnTo>
                      <a:pt x="1255" y="1451"/>
                    </a:lnTo>
                    <a:lnTo>
                      <a:pt x="1256" y="1445"/>
                    </a:lnTo>
                    <a:lnTo>
                      <a:pt x="1258" y="1440"/>
                    </a:lnTo>
                    <a:lnTo>
                      <a:pt x="1266" y="1430"/>
                    </a:lnTo>
                    <a:lnTo>
                      <a:pt x="1276" y="1414"/>
                    </a:lnTo>
                    <a:lnTo>
                      <a:pt x="1287" y="1401"/>
                    </a:lnTo>
                    <a:lnTo>
                      <a:pt x="1291" y="1398"/>
                    </a:lnTo>
                    <a:lnTo>
                      <a:pt x="1297" y="1394"/>
                    </a:lnTo>
                    <a:lnTo>
                      <a:pt x="1299" y="1393"/>
                    </a:lnTo>
                    <a:lnTo>
                      <a:pt x="1300" y="1396"/>
                    </a:lnTo>
                    <a:lnTo>
                      <a:pt x="1308" y="1418"/>
                    </a:lnTo>
                    <a:lnTo>
                      <a:pt x="1307" y="1427"/>
                    </a:lnTo>
                    <a:lnTo>
                      <a:pt x="1304" y="1440"/>
                    </a:lnTo>
                    <a:lnTo>
                      <a:pt x="1302" y="1444"/>
                    </a:lnTo>
                    <a:lnTo>
                      <a:pt x="1305" y="1448"/>
                    </a:lnTo>
                    <a:lnTo>
                      <a:pt x="1306" y="1450"/>
                    </a:lnTo>
                    <a:lnTo>
                      <a:pt x="1341" y="1464"/>
                    </a:lnTo>
                    <a:lnTo>
                      <a:pt x="1346" y="1465"/>
                    </a:lnTo>
                    <a:lnTo>
                      <a:pt x="1350" y="1462"/>
                    </a:lnTo>
                    <a:lnTo>
                      <a:pt x="1356" y="1459"/>
                    </a:lnTo>
                    <a:lnTo>
                      <a:pt x="1356" y="1456"/>
                    </a:lnTo>
                    <a:lnTo>
                      <a:pt x="1357" y="1452"/>
                    </a:lnTo>
                    <a:lnTo>
                      <a:pt x="1356" y="1445"/>
                    </a:lnTo>
                    <a:lnTo>
                      <a:pt x="1354" y="1441"/>
                    </a:lnTo>
                    <a:lnTo>
                      <a:pt x="1353" y="1439"/>
                    </a:lnTo>
                    <a:lnTo>
                      <a:pt x="1354" y="1435"/>
                    </a:lnTo>
                    <a:lnTo>
                      <a:pt x="1357" y="1428"/>
                    </a:lnTo>
                    <a:lnTo>
                      <a:pt x="1370" y="1410"/>
                    </a:lnTo>
                    <a:lnTo>
                      <a:pt x="1371" y="1409"/>
                    </a:lnTo>
                    <a:lnTo>
                      <a:pt x="1372" y="1407"/>
                    </a:lnTo>
                    <a:lnTo>
                      <a:pt x="1377" y="1403"/>
                    </a:lnTo>
                    <a:lnTo>
                      <a:pt x="1387" y="1404"/>
                    </a:lnTo>
                    <a:lnTo>
                      <a:pt x="1391" y="1408"/>
                    </a:lnTo>
                    <a:lnTo>
                      <a:pt x="1392" y="1409"/>
                    </a:lnTo>
                    <a:lnTo>
                      <a:pt x="1394" y="1411"/>
                    </a:lnTo>
                    <a:lnTo>
                      <a:pt x="1404" y="1408"/>
                    </a:lnTo>
                    <a:lnTo>
                      <a:pt x="1405" y="1406"/>
                    </a:lnTo>
                    <a:lnTo>
                      <a:pt x="1405" y="1403"/>
                    </a:lnTo>
                    <a:lnTo>
                      <a:pt x="1391" y="1379"/>
                    </a:lnTo>
                    <a:lnTo>
                      <a:pt x="1377" y="1355"/>
                    </a:lnTo>
                    <a:lnTo>
                      <a:pt x="1361" y="1331"/>
                    </a:lnTo>
                    <a:lnTo>
                      <a:pt x="1346" y="1308"/>
                    </a:lnTo>
                    <a:lnTo>
                      <a:pt x="1343" y="1306"/>
                    </a:lnTo>
                    <a:lnTo>
                      <a:pt x="1328" y="1290"/>
                    </a:lnTo>
                    <a:lnTo>
                      <a:pt x="1323" y="1288"/>
                    </a:lnTo>
                    <a:lnTo>
                      <a:pt x="1321" y="1288"/>
                    </a:lnTo>
                    <a:lnTo>
                      <a:pt x="1317" y="1286"/>
                    </a:lnTo>
                    <a:lnTo>
                      <a:pt x="1316" y="1283"/>
                    </a:lnTo>
                    <a:lnTo>
                      <a:pt x="1315" y="1280"/>
                    </a:lnTo>
                    <a:lnTo>
                      <a:pt x="1312" y="1272"/>
                    </a:lnTo>
                    <a:lnTo>
                      <a:pt x="1315" y="1246"/>
                    </a:lnTo>
                    <a:lnTo>
                      <a:pt x="1320" y="1247"/>
                    </a:lnTo>
                    <a:lnTo>
                      <a:pt x="1325" y="1259"/>
                    </a:lnTo>
                    <a:lnTo>
                      <a:pt x="1357" y="1321"/>
                    </a:lnTo>
                    <a:lnTo>
                      <a:pt x="1366" y="1332"/>
                    </a:lnTo>
                    <a:lnTo>
                      <a:pt x="1420" y="1402"/>
                    </a:lnTo>
                    <a:lnTo>
                      <a:pt x="1429" y="1408"/>
                    </a:lnTo>
                    <a:lnTo>
                      <a:pt x="1434" y="1409"/>
                    </a:lnTo>
                    <a:lnTo>
                      <a:pt x="1459" y="1402"/>
                    </a:lnTo>
                    <a:lnTo>
                      <a:pt x="1457" y="1399"/>
                    </a:lnTo>
                    <a:lnTo>
                      <a:pt x="1457" y="1397"/>
                    </a:lnTo>
                    <a:lnTo>
                      <a:pt x="1457" y="1394"/>
                    </a:lnTo>
                    <a:lnTo>
                      <a:pt x="1457" y="1392"/>
                    </a:lnTo>
                    <a:lnTo>
                      <a:pt x="1459" y="1390"/>
                    </a:lnTo>
                    <a:lnTo>
                      <a:pt x="1459" y="1389"/>
                    </a:lnTo>
                    <a:lnTo>
                      <a:pt x="1460" y="1388"/>
                    </a:lnTo>
                    <a:lnTo>
                      <a:pt x="1461" y="1387"/>
                    </a:lnTo>
                    <a:lnTo>
                      <a:pt x="1464" y="1387"/>
                    </a:lnTo>
                    <a:lnTo>
                      <a:pt x="1465" y="1386"/>
                    </a:lnTo>
                    <a:lnTo>
                      <a:pt x="1466" y="1387"/>
                    </a:lnTo>
                    <a:lnTo>
                      <a:pt x="1472" y="1389"/>
                    </a:lnTo>
                    <a:lnTo>
                      <a:pt x="1476" y="1373"/>
                    </a:lnTo>
                    <a:lnTo>
                      <a:pt x="1477" y="1369"/>
                    </a:lnTo>
                    <a:lnTo>
                      <a:pt x="1482" y="1344"/>
                    </a:lnTo>
                    <a:lnTo>
                      <a:pt x="1481" y="1341"/>
                    </a:lnTo>
                    <a:lnTo>
                      <a:pt x="1478" y="1332"/>
                    </a:lnTo>
                    <a:lnTo>
                      <a:pt x="1473" y="1323"/>
                    </a:lnTo>
                    <a:lnTo>
                      <a:pt x="1463" y="1284"/>
                    </a:lnTo>
                    <a:lnTo>
                      <a:pt x="1468" y="1272"/>
                    </a:lnTo>
                    <a:lnTo>
                      <a:pt x="1468" y="1268"/>
                    </a:lnTo>
                    <a:lnTo>
                      <a:pt x="1467" y="1246"/>
                    </a:lnTo>
                    <a:lnTo>
                      <a:pt x="1455" y="1215"/>
                    </a:lnTo>
                    <a:lnTo>
                      <a:pt x="1449" y="1204"/>
                    </a:lnTo>
                    <a:lnTo>
                      <a:pt x="1436" y="1190"/>
                    </a:lnTo>
                    <a:lnTo>
                      <a:pt x="1428" y="1182"/>
                    </a:lnTo>
                    <a:lnTo>
                      <a:pt x="1418" y="1176"/>
                    </a:lnTo>
                    <a:lnTo>
                      <a:pt x="1402" y="1169"/>
                    </a:lnTo>
                    <a:lnTo>
                      <a:pt x="1394" y="1165"/>
                    </a:lnTo>
                    <a:lnTo>
                      <a:pt x="1392" y="1162"/>
                    </a:lnTo>
                    <a:lnTo>
                      <a:pt x="1392" y="1161"/>
                    </a:lnTo>
                    <a:lnTo>
                      <a:pt x="1394" y="1161"/>
                    </a:lnTo>
                    <a:lnTo>
                      <a:pt x="1421" y="1161"/>
                    </a:lnTo>
                    <a:lnTo>
                      <a:pt x="1435" y="1155"/>
                    </a:lnTo>
                    <a:lnTo>
                      <a:pt x="1432" y="1152"/>
                    </a:lnTo>
                    <a:lnTo>
                      <a:pt x="1411" y="1137"/>
                    </a:lnTo>
                    <a:lnTo>
                      <a:pt x="1398" y="1124"/>
                    </a:lnTo>
                    <a:lnTo>
                      <a:pt x="1390" y="1117"/>
                    </a:lnTo>
                    <a:lnTo>
                      <a:pt x="1385" y="1111"/>
                    </a:lnTo>
                    <a:lnTo>
                      <a:pt x="1383" y="1110"/>
                    </a:lnTo>
                    <a:lnTo>
                      <a:pt x="1382" y="1110"/>
                    </a:lnTo>
                    <a:lnTo>
                      <a:pt x="1380" y="1109"/>
                    </a:lnTo>
                    <a:lnTo>
                      <a:pt x="1378" y="1110"/>
                    </a:lnTo>
                    <a:lnTo>
                      <a:pt x="1370" y="1111"/>
                    </a:lnTo>
                    <a:lnTo>
                      <a:pt x="1357" y="1114"/>
                    </a:lnTo>
                    <a:lnTo>
                      <a:pt x="1328" y="1104"/>
                    </a:lnTo>
                    <a:lnTo>
                      <a:pt x="1353" y="1107"/>
                    </a:lnTo>
                    <a:lnTo>
                      <a:pt x="1367" y="1108"/>
                    </a:lnTo>
                    <a:lnTo>
                      <a:pt x="1373" y="1104"/>
                    </a:lnTo>
                    <a:lnTo>
                      <a:pt x="1397" y="1092"/>
                    </a:lnTo>
                    <a:lnTo>
                      <a:pt x="1405" y="1090"/>
                    </a:lnTo>
                    <a:lnTo>
                      <a:pt x="1412" y="1090"/>
                    </a:lnTo>
                    <a:lnTo>
                      <a:pt x="1426" y="1096"/>
                    </a:lnTo>
                    <a:lnTo>
                      <a:pt x="1429" y="1094"/>
                    </a:lnTo>
                    <a:lnTo>
                      <a:pt x="1429" y="1092"/>
                    </a:lnTo>
                    <a:lnTo>
                      <a:pt x="1433" y="1058"/>
                    </a:lnTo>
                    <a:lnTo>
                      <a:pt x="1432" y="1050"/>
                    </a:lnTo>
                    <a:lnTo>
                      <a:pt x="1430" y="1045"/>
                    </a:lnTo>
                    <a:lnTo>
                      <a:pt x="1426" y="1039"/>
                    </a:lnTo>
                    <a:lnTo>
                      <a:pt x="1425" y="1037"/>
                    </a:lnTo>
                    <a:lnTo>
                      <a:pt x="1422" y="1036"/>
                    </a:lnTo>
                    <a:lnTo>
                      <a:pt x="1418" y="1034"/>
                    </a:lnTo>
                    <a:lnTo>
                      <a:pt x="1415" y="1034"/>
                    </a:lnTo>
                    <a:lnTo>
                      <a:pt x="1408" y="1032"/>
                    </a:lnTo>
                    <a:lnTo>
                      <a:pt x="1404" y="1034"/>
                    </a:lnTo>
                    <a:lnTo>
                      <a:pt x="1401" y="1037"/>
                    </a:lnTo>
                    <a:lnTo>
                      <a:pt x="1395" y="1030"/>
                    </a:lnTo>
                    <a:lnTo>
                      <a:pt x="1395" y="1028"/>
                    </a:lnTo>
                    <a:lnTo>
                      <a:pt x="1397" y="1025"/>
                    </a:lnTo>
                    <a:lnTo>
                      <a:pt x="1399" y="1021"/>
                    </a:lnTo>
                    <a:lnTo>
                      <a:pt x="1404" y="1021"/>
                    </a:lnTo>
                    <a:lnTo>
                      <a:pt x="1422" y="1027"/>
                    </a:lnTo>
                    <a:lnTo>
                      <a:pt x="1424" y="1028"/>
                    </a:lnTo>
                    <a:lnTo>
                      <a:pt x="1428" y="1030"/>
                    </a:lnTo>
                    <a:lnTo>
                      <a:pt x="1433" y="1036"/>
                    </a:lnTo>
                    <a:lnTo>
                      <a:pt x="1442" y="1032"/>
                    </a:lnTo>
                    <a:lnTo>
                      <a:pt x="1463" y="1018"/>
                    </a:lnTo>
                    <a:lnTo>
                      <a:pt x="1466" y="1015"/>
                    </a:lnTo>
                    <a:lnTo>
                      <a:pt x="1472" y="1009"/>
                    </a:lnTo>
                    <a:lnTo>
                      <a:pt x="1482" y="1001"/>
                    </a:lnTo>
                    <a:lnTo>
                      <a:pt x="1490" y="996"/>
                    </a:lnTo>
                    <a:lnTo>
                      <a:pt x="1498" y="993"/>
                    </a:lnTo>
                    <a:lnTo>
                      <a:pt x="1506" y="992"/>
                    </a:lnTo>
                    <a:lnTo>
                      <a:pt x="1514" y="992"/>
                    </a:lnTo>
                    <a:lnTo>
                      <a:pt x="1523" y="993"/>
                    </a:lnTo>
                    <a:lnTo>
                      <a:pt x="1534" y="995"/>
                    </a:lnTo>
                    <a:lnTo>
                      <a:pt x="1545" y="999"/>
                    </a:lnTo>
                    <a:lnTo>
                      <a:pt x="1550" y="1000"/>
                    </a:lnTo>
                    <a:lnTo>
                      <a:pt x="1556" y="1005"/>
                    </a:lnTo>
                    <a:lnTo>
                      <a:pt x="1543" y="1001"/>
                    </a:lnTo>
                    <a:lnTo>
                      <a:pt x="1513" y="999"/>
                    </a:lnTo>
                    <a:lnTo>
                      <a:pt x="1472" y="1015"/>
                    </a:lnTo>
                    <a:lnTo>
                      <a:pt x="1453" y="1026"/>
                    </a:lnTo>
                    <a:lnTo>
                      <a:pt x="1450" y="1028"/>
                    </a:lnTo>
                    <a:lnTo>
                      <a:pt x="1449" y="1029"/>
                    </a:lnTo>
                    <a:lnTo>
                      <a:pt x="1443" y="1038"/>
                    </a:lnTo>
                    <a:lnTo>
                      <a:pt x="1442" y="1049"/>
                    </a:lnTo>
                    <a:lnTo>
                      <a:pt x="1444" y="1054"/>
                    </a:lnTo>
                    <a:lnTo>
                      <a:pt x="1498" y="1140"/>
                    </a:lnTo>
                    <a:lnTo>
                      <a:pt x="1519" y="1154"/>
                    </a:lnTo>
                    <a:lnTo>
                      <a:pt x="1524" y="1154"/>
                    </a:lnTo>
                    <a:lnTo>
                      <a:pt x="1533" y="1158"/>
                    </a:lnTo>
                    <a:lnTo>
                      <a:pt x="1535" y="1160"/>
                    </a:lnTo>
                    <a:lnTo>
                      <a:pt x="1553" y="1197"/>
                    </a:lnTo>
                    <a:lnTo>
                      <a:pt x="1578" y="1242"/>
                    </a:lnTo>
                    <a:lnTo>
                      <a:pt x="1586" y="1246"/>
                    </a:lnTo>
                    <a:lnTo>
                      <a:pt x="1588" y="1249"/>
                    </a:lnTo>
                    <a:lnTo>
                      <a:pt x="1589" y="1251"/>
                    </a:lnTo>
                    <a:lnTo>
                      <a:pt x="1588" y="1253"/>
                    </a:lnTo>
                    <a:lnTo>
                      <a:pt x="1579" y="1277"/>
                    </a:lnTo>
                    <a:lnTo>
                      <a:pt x="1615" y="1252"/>
                    </a:lnTo>
                    <a:lnTo>
                      <a:pt x="1643" y="1254"/>
                    </a:lnTo>
                    <a:lnTo>
                      <a:pt x="1657" y="1252"/>
                    </a:lnTo>
                    <a:lnTo>
                      <a:pt x="1657" y="1251"/>
                    </a:lnTo>
                    <a:lnTo>
                      <a:pt x="1658" y="1251"/>
                    </a:lnTo>
                    <a:lnTo>
                      <a:pt x="1659" y="1252"/>
                    </a:lnTo>
                    <a:lnTo>
                      <a:pt x="1659" y="1253"/>
                    </a:lnTo>
                    <a:lnTo>
                      <a:pt x="1660" y="1252"/>
                    </a:lnTo>
                    <a:lnTo>
                      <a:pt x="1662" y="1251"/>
                    </a:lnTo>
                    <a:lnTo>
                      <a:pt x="1662" y="1249"/>
                    </a:lnTo>
                    <a:lnTo>
                      <a:pt x="1662" y="1248"/>
                    </a:lnTo>
                    <a:lnTo>
                      <a:pt x="1660" y="1246"/>
                    </a:lnTo>
                    <a:lnTo>
                      <a:pt x="1659" y="1246"/>
                    </a:lnTo>
                    <a:lnTo>
                      <a:pt x="1660" y="1245"/>
                    </a:lnTo>
                    <a:lnTo>
                      <a:pt x="1662" y="1245"/>
                    </a:lnTo>
                    <a:lnTo>
                      <a:pt x="1663" y="1244"/>
                    </a:lnTo>
                    <a:lnTo>
                      <a:pt x="1663" y="1243"/>
                    </a:lnTo>
                    <a:lnTo>
                      <a:pt x="1664" y="1243"/>
                    </a:lnTo>
                    <a:lnTo>
                      <a:pt x="1667" y="1243"/>
                    </a:lnTo>
                    <a:lnTo>
                      <a:pt x="1667" y="1244"/>
                    </a:lnTo>
                    <a:lnTo>
                      <a:pt x="1668" y="1244"/>
                    </a:lnTo>
                    <a:lnTo>
                      <a:pt x="1669" y="1244"/>
                    </a:lnTo>
                    <a:lnTo>
                      <a:pt x="1670" y="1244"/>
                    </a:lnTo>
                    <a:lnTo>
                      <a:pt x="1671" y="1244"/>
                    </a:lnTo>
                    <a:lnTo>
                      <a:pt x="1671" y="1245"/>
                    </a:lnTo>
                    <a:lnTo>
                      <a:pt x="1672" y="1245"/>
                    </a:lnTo>
                    <a:lnTo>
                      <a:pt x="1673" y="1245"/>
                    </a:lnTo>
                    <a:lnTo>
                      <a:pt x="1673" y="1243"/>
                    </a:lnTo>
                    <a:lnTo>
                      <a:pt x="1675" y="1243"/>
                    </a:lnTo>
                    <a:lnTo>
                      <a:pt x="1675" y="1242"/>
                    </a:lnTo>
                    <a:lnTo>
                      <a:pt x="1677" y="1241"/>
                    </a:lnTo>
                    <a:lnTo>
                      <a:pt x="1680" y="1239"/>
                    </a:lnTo>
                    <a:lnTo>
                      <a:pt x="1682" y="1239"/>
                    </a:lnTo>
                    <a:lnTo>
                      <a:pt x="1683" y="1239"/>
                    </a:lnTo>
                    <a:lnTo>
                      <a:pt x="1684" y="1239"/>
                    </a:lnTo>
                    <a:lnTo>
                      <a:pt x="1687" y="1237"/>
                    </a:lnTo>
                    <a:lnTo>
                      <a:pt x="1689" y="1233"/>
                    </a:lnTo>
                    <a:lnTo>
                      <a:pt x="1689" y="1232"/>
                    </a:lnTo>
                    <a:lnTo>
                      <a:pt x="1690" y="1231"/>
                    </a:lnTo>
                    <a:lnTo>
                      <a:pt x="1691" y="1232"/>
                    </a:lnTo>
                    <a:lnTo>
                      <a:pt x="1692" y="1231"/>
                    </a:lnTo>
                    <a:lnTo>
                      <a:pt x="1693" y="1232"/>
                    </a:lnTo>
                    <a:lnTo>
                      <a:pt x="1694" y="1232"/>
                    </a:lnTo>
                    <a:lnTo>
                      <a:pt x="1695" y="1232"/>
                    </a:lnTo>
                    <a:lnTo>
                      <a:pt x="1697" y="1233"/>
                    </a:lnTo>
                    <a:lnTo>
                      <a:pt x="1697" y="1234"/>
                    </a:lnTo>
                    <a:lnTo>
                      <a:pt x="1699" y="1234"/>
                    </a:lnTo>
                    <a:lnTo>
                      <a:pt x="1700" y="1233"/>
                    </a:lnTo>
                    <a:lnTo>
                      <a:pt x="1701" y="1233"/>
                    </a:lnTo>
                    <a:lnTo>
                      <a:pt x="1702" y="1233"/>
                    </a:lnTo>
                    <a:lnTo>
                      <a:pt x="1703" y="1233"/>
                    </a:lnTo>
                    <a:lnTo>
                      <a:pt x="1709" y="1233"/>
                    </a:lnTo>
                    <a:lnTo>
                      <a:pt x="1710" y="1233"/>
                    </a:lnTo>
                    <a:lnTo>
                      <a:pt x="1711" y="1233"/>
                    </a:lnTo>
                    <a:lnTo>
                      <a:pt x="1712" y="1233"/>
                    </a:lnTo>
                    <a:lnTo>
                      <a:pt x="1712" y="1234"/>
                    </a:lnTo>
                    <a:lnTo>
                      <a:pt x="1712" y="1235"/>
                    </a:lnTo>
                    <a:lnTo>
                      <a:pt x="1713" y="1235"/>
                    </a:lnTo>
                    <a:lnTo>
                      <a:pt x="1714" y="1232"/>
                    </a:lnTo>
                    <a:lnTo>
                      <a:pt x="1722" y="1225"/>
                    </a:lnTo>
                    <a:lnTo>
                      <a:pt x="1729" y="1221"/>
                    </a:lnTo>
                    <a:lnTo>
                      <a:pt x="1741" y="1216"/>
                    </a:lnTo>
                    <a:lnTo>
                      <a:pt x="1744" y="1214"/>
                    </a:lnTo>
                    <a:lnTo>
                      <a:pt x="1763" y="1207"/>
                    </a:lnTo>
                    <a:lnTo>
                      <a:pt x="1770" y="1206"/>
                    </a:lnTo>
                    <a:lnTo>
                      <a:pt x="1777" y="1206"/>
                    </a:lnTo>
                    <a:lnTo>
                      <a:pt x="1785" y="1212"/>
                    </a:lnTo>
                    <a:lnTo>
                      <a:pt x="1803" y="1226"/>
                    </a:lnTo>
                    <a:lnTo>
                      <a:pt x="1805" y="1227"/>
                    </a:lnTo>
                    <a:lnTo>
                      <a:pt x="1806" y="1231"/>
                    </a:lnTo>
                    <a:lnTo>
                      <a:pt x="1807" y="1233"/>
                    </a:lnTo>
                    <a:lnTo>
                      <a:pt x="1808" y="1239"/>
                    </a:lnTo>
                    <a:lnTo>
                      <a:pt x="1808" y="1246"/>
                    </a:lnTo>
                    <a:lnTo>
                      <a:pt x="1808" y="1254"/>
                    </a:lnTo>
                    <a:lnTo>
                      <a:pt x="1813" y="1263"/>
                    </a:lnTo>
                    <a:lnTo>
                      <a:pt x="1817" y="1268"/>
                    </a:lnTo>
                    <a:lnTo>
                      <a:pt x="1819" y="1270"/>
                    </a:lnTo>
                    <a:lnTo>
                      <a:pt x="1823" y="1266"/>
                    </a:lnTo>
                    <a:lnTo>
                      <a:pt x="1834" y="1258"/>
                    </a:lnTo>
                    <a:lnTo>
                      <a:pt x="1840" y="1256"/>
                    </a:lnTo>
                    <a:lnTo>
                      <a:pt x="1856" y="1249"/>
                    </a:lnTo>
                    <a:lnTo>
                      <a:pt x="1859" y="1248"/>
                    </a:lnTo>
                    <a:lnTo>
                      <a:pt x="1861" y="1247"/>
                    </a:lnTo>
                    <a:lnTo>
                      <a:pt x="1861" y="1243"/>
                    </a:lnTo>
                    <a:lnTo>
                      <a:pt x="1857" y="1233"/>
                    </a:lnTo>
                    <a:lnTo>
                      <a:pt x="1853" y="1231"/>
                    </a:lnTo>
                    <a:lnTo>
                      <a:pt x="1826" y="1213"/>
                    </a:lnTo>
                    <a:lnTo>
                      <a:pt x="1816" y="1186"/>
                    </a:lnTo>
                    <a:lnTo>
                      <a:pt x="1816" y="1184"/>
                    </a:lnTo>
                    <a:lnTo>
                      <a:pt x="1823" y="1166"/>
                    </a:lnTo>
                    <a:lnTo>
                      <a:pt x="1835" y="1152"/>
                    </a:lnTo>
                    <a:lnTo>
                      <a:pt x="1838" y="1150"/>
                    </a:lnTo>
                    <a:lnTo>
                      <a:pt x="1911" y="1114"/>
                    </a:lnTo>
                    <a:lnTo>
                      <a:pt x="1906" y="1140"/>
                    </a:lnTo>
                    <a:lnTo>
                      <a:pt x="1902" y="1144"/>
                    </a:lnTo>
                    <a:lnTo>
                      <a:pt x="1902" y="1145"/>
                    </a:lnTo>
                    <a:lnTo>
                      <a:pt x="1898" y="1153"/>
                    </a:lnTo>
                    <a:lnTo>
                      <a:pt x="1897" y="1160"/>
                    </a:lnTo>
                    <a:lnTo>
                      <a:pt x="1898" y="1186"/>
                    </a:lnTo>
                    <a:lnTo>
                      <a:pt x="1902" y="1204"/>
                    </a:lnTo>
                    <a:lnTo>
                      <a:pt x="1905" y="1206"/>
                    </a:lnTo>
                    <a:lnTo>
                      <a:pt x="1908" y="1211"/>
                    </a:lnTo>
                    <a:lnTo>
                      <a:pt x="1910" y="1213"/>
                    </a:lnTo>
                    <a:lnTo>
                      <a:pt x="1959" y="1211"/>
                    </a:lnTo>
                    <a:lnTo>
                      <a:pt x="1984" y="1174"/>
                    </a:lnTo>
                    <a:lnTo>
                      <a:pt x="1985" y="1172"/>
                    </a:lnTo>
                    <a:lnTo>
                      <a:pt x="1985" y="1170"/>
                    </a:lnTo>
                    <a:lnTo>
                      <a:pt x="1985" y="1168"/>
                    </a:lnTo>
                    <a:lnTo>
                      <a:pt x="1969" y="1156"/>
                    </a:lnTo>
                    <a:lnTo>
                      <a:pt x="1978" y="1135"/>
                    </a:lnTo>
                    <a:lnTo>
                      <a:pt x="2018" y="1122"/>
                    </a:lnTo>
                    <a:lnTo>
                      <a:pt x="2043" y="1111"/>
                    </a:lnTo>
                    <a:lnTo>
                      <a:pt x="2094" y="1085"/>
                    </a:lnTo>
                    <a:lnTo>
                      <a:pt x="2103" y="1096"/>
                    </a:lnTo>
                    <a:lnTo>
                      <a:pt x="2093" y="1118"/>
                    </a:lnTo>
                    <a:lnTo>
                      <a:pt x="2132" y="1147"/>
                    </a:lnTo>
                    <a:lnTo>
                      <a:pt x="2143" y="1154"/>
                    </a:lnTo>
                    <a:lnTo>
                      <a:pt x="2145" y="1155"/>
                    </a:lnTo>
                    <a:lnTo>
                      <a:pt x="2211" y="1164"/>
                    </a:lnTo>
                    <a:lnTo>
                      <a:pt x="2213" y="1164"/>
                    </a:lnTo>
                    <a:lnTo>
                      <a:pt x="2217" y="1155"/>
                    </a:lnTo>
                    <a:lnTo>
                      <a:pt x="2222" y="1129"/>
                    </a:lnTo>
                    <a:lnTo>
                      <a:pt x="2223" y="1124"/>
                    </a:lnTo>
                    <a:lnTo>
                      <a:pt x="2221" y="1123"/>
                    </a:lnTo>
                    <a:lnTo>
                      <a:pt x="2210" y="1121"/>
                    </a:lnTo>
                    <a:lnTo>
                      <a:pt x="2208" y="1123"/>
                    </a:lnTo>
                    <a:lnTo>
                      <a:pt x="2208" y="1124"/>
                    </a:lnTo>
                    <a:lnTo>
                      <a:pt x="2209" y="1127"/>
                    </a:lnTo>
                    <a:lnTo>
                      <a:pt x="2211" y="1129"/>
                    </a:lnTo>
                    <a:lnTo>
                      <a:pt x="2210" y="1131"/>
                    </a:lnTo>
                    <a:lnTo>
                      <a:pt x="2208" y="1132"/>
                    </a:lnTo>
                    <a:lnTo>
                      <a:pt x="2203" y="1133"/>
                    </a:lnTo>
                    <a:lnTo>
                      <a:pt x="2193" y="1129"/>
                    </a:lnTo>
                    <a:lnTo>
                      <a:pt x="2192" y="1127"/>
                    </a:lnTo>
                    <a:lnTo>
                      <a:pt x="2192" y="1121"/>
                    </a:lnTo>
                    <a:lnTo>
                      <a:pt x="2197" y="1108"/>
                    </a:lnTo>
                    <a:lnTo>
                      <a:pt x="2199" y="1104"/>
                    </a:lnTo>
                    <a:lnTo>
                      <a:pt x="2212" y="1088"/>
                    </a:lnTo>
                    <a:lnTo>
                      <a:pt x="2215" y="1083"/>
                    </a:lnTo>
                    <a:lnTo>
                      <a:pt x="2221" y="1077"/>
                    </a:lnTo>
                    <a:lnTo>
                      <a:pt x="2222" y="1073"/>
                    </a:lnTo>
                    <a:lnTo>
                      <a:pt x="2217" y="1081"/>
                    </a:lnTo>
                    <a:lnTo>
                      <a:pt x="2211" y="1087"/>
                    </a:lnTo>
                    <a:lnTo>
                      <a:pt x="2209" y="1088"/>
                    </a:lnTo>
                    <a:lnTo>
                      <a:pt x="2207" y="1089"/>
                    </a:lnTo>
                    <a:lnTo>
                      <a:pt x="2197" y="1087"/>
                    </a:lnTo>
                    <a:lnTo>
                      <a:pt x="2179" y="1080"/>
                    </a:lnTo>
                    <a:lnTo>
                      <a:pt x="2155" y="1061"/>
                    </a:lnTo>
                    <a:lnTo>
                      <a:pt x="2154" y="1060"/>
                    </a:lnTo>
                    <a:lnTo>
                      <a:pt x="2149" y="1055"/>
                    </a:lnTo>
                    <a:lnTo>
                      <a:pt x="2149" y="1052"/>
                    </a:lnTo>
                    <a:lnTo>
                      <a:pt x="2163" y="1048"/>
                    </a:lnTo>
                    <a:lnTo>
                      <a:pt x="2165" y="1048"/>
                    </a:lnTo>
                    <a:lnTo>
                      <a:pt x="2171" y="1050"/>
                    </a:lnTo>
                    <a:lnTo>
                      <a:pt x="2179" y="1056"/>
                    </a:lnTo>
                    <a:lnTo>
                      <a:pt x="2190" y="1065"/>
                    </a:lnTo>
                    <a:lnTo>
                      <a:pt x="2197" y="1072"/>
                    </a:lnTo>
                    <a:lnTo>
                      <a:pt x="2210" y="1077"/>
                    </a:lnTo>
                    <a:lnTo>
                      <a:pt x="2249" y="1062"/>
                    </a:lnTo>
                    <a:lnTo>
                      <a:pt x="2298" y="1087"/>
                    </a:lnTo>
                    <a:lnTo>
                      <a:pt x="2301" y="1089"/>
                    </a:lnTo>
                    <a:lnTo>
                      <a:pt x="2305" y="1097"/>
                    </a:lnTo>
                    <a:lnTo>
                      <a:pt x="2306" y="1099"/>
                    </a:lnTo>
                    <a:lnTo>
                      <a:pt x="2317" y="1100"/>
                    </a:lnTo>
                    <a:lnTo>
                      <a:pt x="2337" y="1092"/>
                    </a:lnTo>
                    <a:lnTo>
                      <a:pt x="2398" y="1071"/>
                    </a:lnTo>
                    <a:lnTo>
                      <a:pt x="2400" y="1072"/>
                    </a:lnTo>
                    <a:lnTo>
                      <a:pt x="2402" y="1075"/>
                    </a:lnTo>
                    <a:lnTo>
                      <a:pt x="2406" y="1075"/>
                    </a:lnTo>
                    <a:lnTo>
                      <a:pt x="2420" y="1067"/>
                    </a:lnTo>
                    <a:lnTo>
                      <a:pt x="2424" y="1066"/>
                    </a:lnTo>
                    <a:lnTo>
                      <a:pt x="2461" y="1024"/>
                    </a:lnTo>
                    <a:lnTo>
                      <a:pt x="2500" y="1025"/>
                    </a:lnTo>
                    <a:lnTo>
                      <a:pt x="2502" y="1026"/>
                    </a:lnTo>
                    <a:lnTo>
                      <a:pt x="2511" y="1026"/>
                    </a:lnTo>
                    <a:lnTo>
                      <a:pt x="2513" y="1026"/>
                    </a:lnTo>
                    <a:lnTo>
                      <a:pt x="2548" y="1019"/>
                    </a:lnTo>
                    <a:lnTo>
                      <a:pt x="2552" y="1017"/>
                    </a:lnTo>
                    <a:lnTo>
                      <a:pt x="2569" y="989"/>
                    </a:lnTo>
                    <a:lnTo>
                      <a:pt x="2569" y="987"/>
                    </a:lnTo>
                    <a:lnTo>
                      <a:pt x="2568" y="977"/>
                    </a:lnTo>
                    <a:lnTo>
                      <a:pt x="2560" y="940"/>
                    </a:lnTo>
                    <a:lnTo>
                      <a:pt x="2552" y="902"/>
                    </a:lnTo>
                    <a:lnTo>
                      <a:pt x="2585" y="907"/>
                    </a:lnTo>
                    <a:lnTo>
                      <a:pt x="2653" y="897"/>
                    </a:lnTo>
                    <a:lnTo>
                      <a:pt x="2655" y="896"/>
                    </a:lnTo>
                    <a:lnTo>
                      <a:pt x="2656" y="885"/>
                    </a:lnTo>
                    <a:lnTo>
                      <a:pt x="2655" y="884"/>
                    </a:lnTo>
                    <a:lnTo>
                      <a:pt x="2638" y="853"/>
                    </a:lnTo>
                    <a:lnTo>
                      <a:pt x="2637" y="851"/>
                    </a:lnTo>
                    <a:lnTo>
                      <a:pt x="2635" y="851"/>
                    </a:lnTo>
                    <a:lnTo>
                      <a:pt x="2634" y="851"/>
                    </a:lnTo>
                    <a:lnTo>
                      <a:pt x="2592" y="854"/>
                    </a:lnTo>
                    <a:lnTo>
                      <a:pt x="2584" y="860"/>
                    </a:lnTo>
                    <a:lnTo>
                      <a:pt x="2580" y="860"/>
                    </a:lnTo>
                    <a:lnTo>
                      <a:pt x="2578" y="859"/>
                    </a:lnTo>
                    <a:lnTo>
                      <a:pt x="2564" y="849"/>
                    </a:lnTo>
                    <a:lnTo>
                      <a:pt x="2558" y="841"/>
                    </a:lnTo>
                    <a:lnTo>
                      <a:pt x="2554" y="837"/>
                    </a:lnTo>
                    <a:lnTo>
                      <a:pt x="2552" y="830"/>
                    </a:lnTo>
                    <a:lnTo>
                      <a:pt x="2565" y="825"/>
                    </a:lnTo>
                    <a:lnTo>
                      <a:pt x="2568" y="827"/>
                    </a:lnTo>
                    <a:lnTo>
                      <a:pt x="2574" y="831"/>
                    </a:lnTo>
                    <a:lnTo>
                      <a:pt x="2583" y="834"/>
                    </a:lnTo>
                    <a:lnTo>
                      <a:pt x="2593" y="837"/>
                    </a:lnTo>
                    <a:lnTo>
                      <a:pt x="2604" y="839"/>
                    </a:lnTo>
                    <a:lnTo>
                      <a:pt x="2615" y="840"/>
                    </a:lnTo>
                    <a:lnTo>
                      <a:pt x="2625" y="841"/>
                    </a:lnTo>
                    <a:lnTo>
                      <a:pt x="2634" y="840"/>
                    </a:lnTo>
                    <a:lnTo>
                      <a:pt x="2641" y="838"/>
                    </a:lnTo>
                    <a:lnTo>
                      <a:pt x="2644" y="835"/>
                    </a:lnTo>
                    <a:lnTo>
                      <a:pt x="2658" y="816"/>
                    </a:lnTo>
                    <a:lnTo>
                      <a:pt x="2665" y="807"/>
                    </a:lnTo>
                    <a:lnTo>
                      <a:pt x="2671" y="798"/>
                    </a:lnTo>
                    <a:lnTo>
                      <a:pt x="2674" y="788"/>
                    </a:lnTo>
                    <a:lnTo>
                      <a:pt x="2677" y="778"/>
                    </a:lnTo>
                    <a:lnTo>
                      <a:pt x="2679" y="768"/>
                    </a:lnTo>
                    <a:lnTo>
                      <a:pt x="2681" y="757"/>
                    </a:lnTo>
                    <a:lnTo>
                      <a:pt x="2682" y="746"/>
                    </a:lnTo>
                    <a:lnTo>
                      <a:pt x="2682" y="735"/>
                    </a:lnTo>
                    <a:lnTo>
                      <a:pt x="2681" y="734"/>
                    </a:lnTo>
                    <a:lnTo>
                      <a:pt x="2675" y="733"/>
                    </a:lnTo>
                    <a:lnTo>
                      <a:pt x="2675" y="730"/>
                    </a:lnTo>
                    <a:lnTo>
                      <a:pt x="2675" y="726"/>
                    </a:lnTo>
                    <a:lnTo>
                      <a:pt x="2687" y="707"/>
                    </a:lnTo>
                    <a:lnTo>
                      <a:pt x="2692" y="704"/>
                    </a:lnTo>
                    <a:lnTo>
                      <a:pt x="2693" y="704"/>
                    </a:lnTo>
                    <a:lnTo>
                      <a:pt x="2695" y="702"/>
                    </a:lnTo>
                    <a:lnTo>
                      <a:pt x="2734" y="702"/>
                    </a:lnTo>
                    <a:lnTo>
                      <a:pt x="2736" y="702"/>
                    </a:lnTo>
                    <a:lnTo>
                      <a:pt x="2737" y="703"/>
                    </a:lnTo>
                    <a:lnTo>
                      <a:pt x="2741" y="707"/>
                    </a:lnTo>
                    <a:lnTo>
                      <a:pt x="2746" y="713"/>
                    </a:lnTo>
                    <a:lnTo>
                      <a:pt x="2746" y="716"/>
                    </a:lnTo>
                    <a:lnTo>
                      <a:pt x="2746" y="728"/>
                    </a:lnTo>
                    <a:lnTo>
                      <a:pt x="2749" y="747"/>
                    </a:lnTo>
                    <a:lnTo>
                      <a:pt x="2752" y="747"/>
                    </a:lnTo>
                    <a:lnTo>
                      <a:pt x="2762" y="741"/>
                    </a:lnTo>
                    <a:lnTo>
                      <a:pt x="2765" y="738"/>
                    </a:lnTo>
                    <a:lnTo>
                      <a:pt x="2798" y="708"/>
                    </a:lnTo>
                    <a:lnTo>
                      <a:pt x="2791" y="706"/>
                    </a:lnTo>
                    <a:lnTo>
                      <a:pt x="2791" y="704"/>
                    </a:lnTo>
                    <a:close/>
                  </a:path>
                </a:pathLst>
              </a:custGeom>
              <a:solidFill>
                <a:srgbClr val="FF714F"/>
              </a:solidFill>
              <a:ln w="9525">
                <a:solidFill>
                  <a:schemeClr val="bg1"/>
                </a:solidFill>
                <a:round/>
                <a:headEnd/>
                <a:tailEnd/>
              </a:ln>
            </p:spPr>
            <p:txBody>
              <a:bodyPr/>
              <a:lstStyle/>
              <a:p>
                <a:endParaRPr lang="en-US"/>
              </a:p>
            </p:txBody>
          </p:sp>
          <p:sp>
            <p:nvSpPr>
              <p:cNvPr id="317" name="Freeform 121"/>
              <p:cNvSpPr>
                <a:spLocks/>
              </p:cNvSpPr>
              <p:nvPr/>
            </p:nvSpPr>
            <p:spPr bwMode="auto">
              <a:xfrm>
                <a:off x="3881438" y="5378450"/>
                <a:ext cx="4762" cy="3175"/>
              </a:xfrm>
              <a:custGeom>
                <a:avLst/>
                <a:gdLst>
                  <a:gd name="T0" fmla="*/ 2147483647 w 15"/>
                  <a:gd name="T1" fmla="*/ 0 h 16"/>
                  <a:gd name="T2" fmla="*/ 2147483647 w 15"/>
                  <a:gd name="T3" fmla="*/ 1547178747 h 16"/>
                  <a:gd name="T4" fmla="*/ 2147483647 w 15"/>
                  <a:gd name="T5" fmla="*/ 1547178747 h 16"/>
                  <a:gd name="T6" fmla="*/ 2147483647 w 15"/>
                  <a:gd name="T7" fmla="*/ 2147483647 h 16"/>
                  <a:gd name="T8" fmla="*/ 2147483647 w 15"/>
                  <a:gd name="T9" fmla="*/ 2147483647 h 16"/>
                  <a:gd name="T10" fmla="*/ 2147483647 w 15"/>
                  <a:gd name="T11" fmla="*/ 2147483647 h 16"/>
                  <a:gd name="T12" fmla="*/ 0 w 15"/>
                  <a:gd name="T13" fmla="*/ 2147483647 h 16"/>
                  <a:gd name="T14" fmla="*/ 0 w 15"/>
                  <a:gd name="T15" fmla="*/ 2147483647 h 16"/>
                  <a:gd name="T16" fmla="*/ 0 w 15"/>
                  <a:gd name="T17" fmla="*/ 2147483647 h 16"/>
                  <a:gd name="T18" fmla="*/ 0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1547178747 h 16"/>
                  <a:gd name="T30" fmla="*/ 2147483647 w 15"/>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6"/>
                  <a:gd name="T50" fmla="*/ 15 w 15"/>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6">
                    <a:moveTo>
                      <a:pt x="8" y="0"/>
                    </a:moveTo>
                    <a:lnTo>
                      <a:pt x="7" y="1"/>
                    </a:lnTo>
                    <a:lnTo>
                      <a:pt x="4" y="1"/>
                    </a:lnTo>
                    <a:lnTo>
                      <a:pt x="3" y="2"/>
                    </a:lnTo>
                    <a:lnTo>
                      <a:pt x="2" y="3"/>
                    </a:lnTo>
                    <a:lnTo>
                      <a:pt x="2" y="4"/>
                    </a:lnTo>
                    <a:lnTo>
                      <a:pt x="0" y="6"/>
                    </a:lnTo>
                    <a:lnTo>
                      <a:pt x="0" y="8"/>
                    </a:lnTo>
                    <a:lnTo>
                      <a:pt x="0" y="11"/>
                    </a:lnTo>
                    <a:lnTo>
                      <a:pt x="0" y="13"/>
                    </a:lnTo>
                    <a:lnTo>
                      <a:pt x="2" y="16"/>
                    </a:lnTo>
                    <a:lnTo>
                      <a:pt x="10" y="14"/>
                    </a:lnTo>
                    <a:lnTo>
                      <a:pt x="11" y="12"/>
                    </a:lnTo>
                    <a:lnTo>
                      <a:pt x="15" y="3"/>
                    </a:lnTo>
                    <a:lnTo>
                      <a:pt x="9" y="1"/>
                    </a:lnTo>
                    <a:lnTo>
                      <a:pt x="8" y="0"/>
                    </a:lnTo>
                    <a:close/>
                  </a:path>
                </a:pathLst>
              </a:custGeom>
              <a:solidFill>
                <a:srgbClr val="FF6600"/>
              </a:solidFill>
              <a:ln w="9525">
                <a:solidFill>
                  <a:schemeClr val="bg1"/>
                </a:solidFill>
                <a:round/>
                <a:headEnd/>
                <a:tailEnd/>
              </a:ln>
            </p:spPr>
            <p:txBody>
              <a:bodyPr/>
              <a:lstStyle/>
              <a:p>
                <a:endParaRPr lang="en-US"/>
              </a:p>
            </p:txBody>
          </p:sp>
          <p:sp>
            <p:nvSpPr>
              <p:cNvPr id="318" name="Freeform 122"/>
              <p:cNvSpPr>
                <a:spLocks/>
              </p:cNvSpPr>
              <p:nvPr/>
            </p:nvSpPr>
            <p:spPr bwMode="auto">
              <a:xfrm>
                <a:off x="3922713" y="5330825"/>
                <a:ext cx="55562" cy="30163"/>
              </a:xfrm>
              <a:custGeom>
                <a:avLst/>
                <a:gdLst>
                  <a:gd name="T0" fmla="*/ 2147483647 w 186"/>
                  <a:gd name="T1" fmla="*/ 2147483647 h 103"/>
                  <a:gd name="T2" fmla="*/ 2147483647 w 186"/>
                  <a:gd name="T3" fmla="*/ 2147483647 h 103"/>
                  <a:gd name="T4" fmla="*/ 2147483647 w 186"/>
                  <a:gd name="T5" fmla="*/ 2147483647 h 103"/>
                  <a:gd name="T6" fmla="*/ 2147483647 w 186"/>
                  <a:gd name="T7" fmla="*/ 2147483647 h 103"/>
                  <a:gd name="T8" fmla="*/ 2147483647 w 186"/>
                  <a:gd name="T9" fmla="*/ 2147483647 h 103"/>
                  <a:gd name="T10" fmla="*/ 2147483647 w 186"/>
                  <a:gd name="T11" fmla="*/ 2147483647 h 103"/>
                  <a:gd name="T12" fmla="*/ 2147483647 w 186"/>
                  <a:gd name="T13" fmla="*/ 2147483647 h 103"/>
                  <a:gd name="T14" fmla="*/ 2147483647 w 186"/>
                  <a:gd name="T15" fmla="*/ 2147483647 h 103"/>
                  <a:gd name="T16" fmla="*/ 2147483647 w 186"/>
                  <a:gd name="T17" fmla="*/ 2147483647 h 103"/>
                  <a:gd name="T18" fmla="*/ 2147483647 w 186"/>
                  <a:gd name="T19" fmla="*/ 2147483647 h 103"/>
                  <a:gd name="T20" fmla="*/ 2147483647 w 186"/>
                  <a:gd name="T21" fmla="*/ 0 h 103"/>
                  <a:gd name="T22" fmla="*/ 2147483647 w 186"/>
                  <a:gd name="T23" fmla="*/ 2147483647 h 103"/>
                  <a:gd name="T24" fmla="*/ 2147483647 w 186"/>
                  <a:gd name="T25" fmla="*/ 2147483647 h 103"/>
                  <a:gd name="T26" fmla="*/ 2147483647 w 186"/>
                  <a:gd name="T27" fmla="*/ 2147483647 h 103"/>
                  <a:gd name="T28" fmla="*/ 2147483647 w 186"/>
                  <a:gd name="T29" fmla="*/ 2147483647 h 103"/>
                  <a:gd name="T30" fmla="*/ 2147483647 w 186"/>
                  <a:gd name="T31" fmla="*/ 2147483647 h 103"/>
                  <a:gd name="T32" fmla="*/ 2147483647 w 186"/>
                  <a:gd name="T33" fmla="*/ 2147483647 h 103"/>
                  <a:gd name="T34" fmla="*/ 2147483647 w 186"/>
                  <a:gd name="T35" fmla="*/ 2147483647 h 103"/>
                  <a:gd name="T36" fmla="*/ 2147483647 w 186"/>
                  <a:gd name="T37" fmla="*/ 2147483647 h 103"/>
                  <a:gd name="T38" fmla="*/ 2147483647 w 186"/>
                  <a:gd name="T39" fmla="*/ 2147483647 h 103"/>
                  <a:gd name="T40" fmla="*/ 2147483647 w 186"/>
                  <a:gd name="T41" fmla="*/ 2147483647 h 103"/>
                  <a:gd name="T42" fmla="*/ 2147483647 w 186"/>
                  <a:gd name="T43" fmla="*/ 2147483647 h 103"/>
                  <a:gd name="T44" fmla="*/ 2147483647 w 186"/>
                  <a:gd name="T45" fmla="*/ 2147483647 h 103"/>
                  <a:gd name="T46" fmla="*/ 2147483647 w 186"/>
                  <a:gd name="T47" fmla="*/ 2147483647 h 103"/>
                  <a:gd name="T48" fmla="*/ 2147483647 w 186"/>
                  <a:gd name="T49" fmla="*/ 2147483647 h 103"/>
                  <a:gd name="T50" fmla="*/ 2147483647 w 186"/>
                  <a:gd name="T51" fmla="*/ 2147483647 h 103"/>
                  <a:gd name="T52" fmla="*/ 2147483647 w 186"/>
                  <a:gd name="T53" fmla="*/ 2147483647 h 103"/>
                  <a:gd name="T54" fmla="*/ 2147483647 w 186"/>
                  <a:gd name="T55" fmla="*/ 2147483647 h 103"/>
                  <a:gd name="T56" fmla="*/ 2147483647 w 186"/>
                  <a:gd name="T57" fmla="*/ 2147483647 h 103"/>
                  <a:gd name="T58" fmla="*/ 2147483647 w 186"/>
                  <a:gd name="T59" fmla="*/ 2147483647 h 103"/>
                  <a:gd name="T60" fmla="*/ 2147483647 w 186"/>
                  <a:gd name="T61" fmla="*/ 2147483647 h 103"/>
                  <a:gd name="T62" fmla="*/ 2147483647 w 186"/>
                  <a:gd name="T63" fmla="*/ 2147483647 h 103"/>
                  <a:gd name="T64" fmla="*/ 2147483647 w 186"/>
                  <a:gd name="T65" fmla="*/ 2147483647 h 103"/>
                  <a:gd name="T66" fmla="*/ 2147483647 w 186"/>
                  <a:gd name="T67" fmla="*/ 2147483647 h 103"/>
                  <a:gd name="T68" fmla="*/ 2147483647 w 186"/>
                  <a:gd name="T69" fmla="*/ 2147483647 h 103"/>
                  <a:gd name="T70" fmla="*/ 2147483647 w 186"/>
                  <a:gd name="T71" fmla="*/ 2147483647 h 103"/>
                  <a:gd name="T72" fmla="*/ 2147483647 w 186"/>
                  <a:gd name="T73" fmla="*/ 2147483647 h 103"/>
                  <a:gd name="T74" fmla="*/ 2147483647 w 186"/>
                  <a:gd name="T75" fmla="*/ 2147483647 h 103"/>
                  <a:gd name="T76" fmla="*/ 2147483647 w 186"/>
                  <a:gd name="T77" fmla="*/ 2147483647 h 103"/>
                  <a:gd name="T78" fmla="*/ 2147483647 w 186"/>
                  <a:gd name="T79" fmla="*/ 2147483647 h 103"/>
                  <a:gd name="T80" fmla="*/ 2147483647 w 186"/>
                  <a:gd name="T81" fmla="*/ 2147483647 h 103"/>
                  <a:gd name="T82" fmla="*/ 2147483647 w 186"/>
                  <a:gd name="T83" fmla="*/ 2147483647 h 103"/>
                  <a:gd name="T84" fmla="*/ 2147483647 w 186"/>
                  <a:gd name="T85" fmla="*/ 2147483647 h 103"/>
                  <a:gd name="T86" fmla="*/ 2147483647 w 186"/>
                  <a:gd name="T87" fmla="*/ 2147483647 h 103"/>
                  <a:gd name="T88" fmla="*/ 2147483647 w 186"/>
                  <a:gd name="T89" fmla="*/ 2147483647 h 103"/>
                  <a:gd name="T90" fmla="*/ 2147483647 w 186"/>
                  <a:gd name="T91" fmla="*/ 2147483647 h 103"/>
                  <a:gd name="T92" fmla="*/ 2147483647 w 186"/>
                  <a:gd name="T93" fmla="*/ 2147483647 h 103"/>
                  <a:gd name="T94" fmla="*/ 2147483647 w 186"/>
                  <a:gd name="T95" fmla="*/ 2147483647 h 103"/>
                  <a:gd name="T96" fmla="*/ 2147483647 w 186"/>
                  <a:gd name="T97" fmla="*/ 2147483647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3"/>
                  <a:gd name="T149" fmla="*/ 186 w 186"/>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3">
                    <a:moveTo>
                      <a:pt x="120" y="2"/>
                    </a:moveTo>
                    <a:lnTo>
                      <a:pt x="119" y="2"/>
                    </a:lnTo>
                    <a:lnTo>
                      <a:pt x="118" y="2"/>
                    </a:lnTo>
                    <a:lnTo>
                      <a:pt x="117" y="2"/>
                    </a:lnTo>
                    <a:lnTo>
                      <a:pt x="111" y="2"/>
                    </a:lnTo>
                    <a:lnTo>
                      <a:pt x="110" y="2"/>
                    </a:lnTo>
                    <a:lnTo>
                      <a:pt x="109" y="2"/>
                    </a:lnTo>
                    <a:lnTo>
                      <a:pt x="108" y="2"/>
                    </a:lnTo>
                    <a:lnTo>
                      <a:pt x="107" y="3"/>
                    </a:lnTo>
                    <a:lnTo>
                      <a:pt x="105" y="3"/>
                    </a:lnTo>
                    <a:lnTo>
                      <a:pt x="105" y="2"/>
                    </a:lnTo>
                    <a:lnTo>
                      <a:pt x="103" y="1"/>
                    </a:lnTo>
                    <a:lnTo>
                      <a:pt x="102" y="1"/>
                    </a:lnTo>
                    <a:lnTo>
                      <a:pt x="101" y="1"/>
                    </a:lnTo>
                    <a:lnTo>
                      <a:pt x="100" y="0"/>
                    </a:lnTo>
                    <a:lnTo>
                      <a:pt x="99" y="1"/>
                    </a:lnTo>
                    <a:lnTo>
                      <a:pt x="98" y="0"/>
                    </a:lnTo>
                    <a:lnTo>
                      <a:pt x="97" y="1"/>
                    </a:lnTo>
                    <a:lnTo>
                      <a:pt x="97" y="2"/>
                    </a:lnTo>
                    <a:lnTo>
                      <a:pt x="95" y="6"/>
                    </a:lnTo>
                    <a:lnTo>
                      <a:pt x="92" y="8"/>
                    </a:lnTo>
                    <a:lnTo>
                      <a:pt x="91" y="8"/>
                    </a:lnTo>
                    <a:lnTo>
                      <a:pt x="90" y="8"/>
                    </a:lnTo>
                    <a:lnTo>
                      <a:pt x="88" y="8"/>
                    </a:lnTo>
                    <a:lnTo>
                      <a:pt x="85" y="10"/>
                    </a:lnTo>
                    <a:lnTo>
                      <a:pt x="83" y="11"/>
                    </a:lnTo>
                    <a:lnTo>
                      <a:pt x="83" y="12"/>
                    </a:lnTo>
                    <a:lnTo>
                      <a:pt x="81" y="12"/>
                    </a:lnTo>
                    <a:lnTo>
                      <a:pt x="81" y="14"/>
                    </a:lnTo>
                    <a:lnTo>
                      <a:pt x="80" y="14"/>
                    </a:lnTo>
                    <a:lnTo>
                      <a:pt x="79" y="14"/>
                    </a:lnTo>
                    <a:lnTo>
                      <a:pt x="79" y="13"/>
                    </a:lnTo>
                    <a:lnTo>
                      <a:pt x="78" y="13"/>
                    </a:lnTo>
                    <a:lnTo>
                      <a:pt x="77" y="13"/>
                    </a:lnTo>
                    <a:lnTo>
                      <a:pt x="76" y="13"/>
                    </a:lnTo>
                    <a:lnTo>
                      <a:pt x="75" y="13"/>
                    </a:lnTo>
                    <a:lnTo>
                      <a:pt x="75" y="12"/>
                    </a:lnTo>
                    <a:lnTo>
                      <a:pt x="72" y="12"/>
                    </a:lnTo>
                    <a:lnTo>
                      <a:pt x="71" y="12"/>
                    </a:lnTo>
                    <a:lnTo>
                      <a:pt x="71" y="13"/>
                    </a:lnTo>
                    <a:lnTo>
                      <a:pt x="70" y="14"/>
                    </a:lnTo>
                    <a:lnTo>
                      <a:pt x="68" y="14"/>
                    </a:lnTo>
                    <a:lnTo>
                      <a:pt x="67" y="15"/>
                    </a:lnTo>
                    <a:lnTo>
                      <a:pt x="68" y="15"/>
                    </a:lnTo>
                    <a:lnTo>
                      <a:pt x="70" y="17"/>
                    </a:lnTo>
                    <a:lnTo>
                      <a:pt x="70" y="18"/>
                    </a:lnTo>
                    <a:lnTo>
                      <a:pt x="70" y="20"/>
                    </a:lnTo>
                    <a:lnTo>
                      <a:pt x="68" y="21"/>
                    </a:lnTo>
                    <a:lnTo>
                      <a:pt x="67" y="22"/>
                    </a:lnTo>
                    <a:lnTo>
                      <a:pt x="67" y="21"/>
                    </a:lnTo>
                    <a:lnTo>
                      <a:pt x="66" y="20"/>
                    </a:lnTo>
                    <a:lnTo>
                      <a:pt x="65" y="20"/>
                    </a:lnTo>
                    <a:lnTo>
                      <a:pt x="65" y="21"/>
                    </a:lnTo>
                    <a:lnTo>
                      <a:pt x="51" y="23"/>
                    </a:lnTo>
                    <a:lnTo>
                      <a:pt x="50" y="24"/>
                    </a:lnTo>
                    <a:lnTo>
                      <a:pt x="20" y="52"/>
                    </a:lnTo>
                    <a:lnTo>
                      <a:pt x="2" y="69"/>
                    </a:lnTo>
                    <a:lnTo>
                      <a:pt x="0" y="70"/>
                    </a:lnTo>
                    <a:lnTo>
                      <a:pt x="3" y="83"/>
                    </a:lnTo>
                    <a:lnTo>
                      <a:pt x="4" y="85"/>
                    </a:lnTo>
                    <a:lnTo>
                      <a:pt x="7" y="88"/>
                    </a:lnTo>
                    <a:lnTo>
                      <a:pt x="16" y="92"/>
                    </a:lnTo>
                    <a:lnTo>
                      <a:pt x="20" y="87"/>
                    </a:lnTo>
                    <a:lnTo>
                      <a:pt x="61" y="84"/>
                    </a:lnTo>
                    <a:lnTo>
                      <a:pt x="76" y="84"/>
                    </a:lnTo>
                    <a:lnTo>
                      <a:pt x="78" y="84"/>
                    </a:lnTo>
                    <a:lnTo>
                      <a:pt x="95" y="98"/>
                    </a:lnTo>
                    <a:lnTo>
                      <a:pt x="96" y="99"/>
                    </a:lnTo>
                    <a:lnTo>
                      <a:pt x="99" y="103"/>
                    </a:lnTo>
                    <a:lnTo>
                      <a:pt x="114" y="103"/>
                    </a:lnTo>
                    <a:lnTo>
                      <a:pt x="119" y="100"/>
                    </a:lnTo>
                    <a:lnTo>
                      <a:pt x="138" y="100"/>
                    </a:lnTo>
                    <a:lnTo>
                      <a:pt x="184" y="77"/>
                    </a:lnTo>
                    <a:lnTo>
                      <a:pt x="184" y="76"/>
                    </a:lnTo>
                    <a:lnTo>
                      <a:pt x="186" y="74"/>
                    </a:lnTo>
                    <a:lnTo>
                      <a:pt x="186" y="53"/>
                    </a:lnTo>
                    <a:lnTo>
                      <a:pt x="186" y="51"/>
                    </a:lnTo>
                    <a:lnTo>
                      <a:pt x="185" y="49"/>
                    </a:lnTo>
                    <a:lnTo>
                      <a:pt x="159" y="33"/>
                    </a:lnTo>
                    <a:lnTo>
                      <a:pt x="157" y="33"/>
                    </a:lnTo>
                    <a:lnTo>
                      <a:pt x="155" y="34"/>
                    </a:lnTo>
                    <a:lnTo>
                      <a:pt x="130" y="53"/>
                    </a:lnTo>
                    <a:lnTo>
                      <a:pt x="126" y="59"/>
                    </a:lnTo>
                    <a:lnTo>
                      <a:pt x="118" y="61"/>
                    </a:lnTo>
                    <a:lnTo>
                      <a:pt x="103" y="49"/>
                    </a:lnTo>
                    <a:lnTo>
                      <a:pt x="100" y="47"/>
                    </a:lnTo>
                    <a:lnTo>
                      <a:pt x="100" y="44"/>
                    </a:lnTo>
                    <a:lnTo>
                      <a:pt x="127" y="32"/>
                    </a:lnTo>
                    <a:lnTo>
                      <a:pt x="128" y="31"/>
                    </a:lnTo>
                    <a:lnTo>
                      <a:pt x="137" y="28"/>
                    </a:lnTo>
                    <a:lnTo>
                      <a:pt x="120" y="4"/>
                    </a:lnTo>
                    <a:lnTo>
                      <a:pt x="120" y="3"/>
                    </a:lnTo>
                    <a:lnTo>
                      <a:pt x="120" y="2"/>
                    </a:lnTo>
                    <a:close/>
                  </a:path>
                </a:pathLst>
              </a:custGeom>
              <a:solidFill>
                <a:srgbClr val="FF6600"/>
              </a:solidFill>
              <a:ln w="9525">
                <a:solidFill>
                  <a:schemeClr val="bg1"/>
                </a:solidFill>
                <a:round/>
                <a:headEnd/>
                <a:tailEnd/>
              </a:ln>
            </p:spPr>
            <p:txBody>
              <a:bodyPr/>
              <a:lstStyle/>
              <a:p>
                <a:endParaRPr lang="en-US"/>
              </a:p>
            </p:txBody>
          </p:sp>
          <p:sp>
            <p:nvSpPr>
              <p:cNvPr id="319" name="Freeform 5"/>
              <p:cNvSpPr>
                <a:spLocks/>
              </p:cNvSpPr>
              <p:nvPr/>
            </p:nvSpPr>
            <p:spPr bwMode="auto">
              <a:xfrm>
                <a:off x="1690688" y="1631950"/>
                <a:ext cx="2617787" cy="1282700"/>
              </a:xfrm>
              <a:custGeom>
                <a:avLst/>
                <a:gdLst>
                  <a:gd name="T0" fmla="*/ 2147483647 w 8249"/>
                  <a:gd name="T1" fmla="*/ 2147483647 h 4040"/>
                  <a:gd name="T2" fmla="*/ 2147483647 w 8249"/>
                  <a:gd name="T3" fmla="*/ 2147483647 h 4040"/>
                  <a:gd name="T4" fmla="*/ 2147483647 w 8249"/>
                  <a:gd name="T5" fmla="*/ 2147483647 h 4040"/>
                  <a:gd name="T6" fmla="*/ 2147483647 w 8249"/>
                  <a:gd name="T7" fmla="*/ 2147483647 h 4040"/>
                  <a:gd name="T8" fmla="*/ 2147483647 w 8249"/>
                  <a:gd name="T9" fmla="*/ 2147483647 h 4040"/>
                  <a:gd name="T10" fmla="*/ 2147483647 w 8249"/>
                  <a:gd name="T11" fmla="*/ 2147483647 h 4040"/>
                  <a:gd name="T12" fmla="*/ 2147483647 w 8249"/>
                  <a:gd name="T13" fmla="*/ 2147483647 h 4040"/>
                  <a:gd name="T14" fmla="*/ 2147483647 w 8249"/>
                  <a:gd name="T15" fmla="*/ 2147483647 h 4040"/>
                  <a:gd name="T16" fmla="*/ 2147483647 w 8249"/>
                  <a:gd name="T17" fmla="*/ 2147483647 h 4040"/>
                  <a:gd name="T18" fmla="*/ 2147483647 w 8249"/>
                  <a:gd name="T19" fmla="*/ 2147483647 h 4040"/>
                  <a:gd name="T20" fmla="*/ 2147483647 w 8249"/>
                  <a:gd name="T21" fmla="*/ 2147483647 h 4040"/>
                  <a:gd name="T22" fmla="*/ 2147483647 w 8249"/>
                  <a:gd name="T23" fmla="*/ 2147483647 h 4040"/>
                  <a:gd name="T24" fmla="*/ 2147483647 w 8249"/>
                  <a:gd name="T25" fmla="*/ 2147483647 h 4040"/>
                  <a:gd name="T26" fmla="*/ 2147483647 w 8249"/>
                  <a:gd name="T27" fmla="*/ 2147483647 h 4040"/>
                  <a:gd name="T28" fmla="*/ 2147483647 w 8249"/>
                  <a:gd name="T29" fmla="*/ 2147483647 h 4040"/>
                  <a:gd name="T30" fmla="*/ 2147483647 w 8249"/>
                  <a:gd name="T31" fmla="*/ 2147483647 h 4040"/>
                  <a:gd name="T32" fmla="*/ 2147483647 w 8249"/>
                  <a:gd name="T33" fmla="*/ 2147483647 h 4040"/>
                  <a:gd name="T34" fmla="*/ 2147483647 w 8249"/>
                  <a:gd name="T35" fmla="*/ 2147483647 h 4040"/>
                  <a:gd name="T36" fmla="*/ 2147483647 w 8249"/>
                  <a:gd name="T37" fmla="*/ 2147483647 h 4040"/>
                  <a:gd name="T38" fmla="*/ 2147483647 w 8249"/>
                  <a:gd name="T39" fmla="*/ 2147483647 h 4040"/>
                  <a:gd name="T40" fmla="*/ 2147483647 w 8249"/>
                  <a:gd name="T41" fmla="*/ 2147483647 h 4040"/>
                  <a:gd name="T42" fmla="*/ 2147483647 w 8249"/>
                  <a:gd name="T43" fmla="*/ 2147483647 h 4040"/>
                  <a:gd name="T44" fmla="*/ 2147483647 w 8249"/>
                  <a:gd name="T45" fmla="*/ 2147483647 h 4040"/>
                  <a:gd name="T46" fmla="*/ 2147483647 w 8249"/>
                  <a:gd name="T47" fmla="*/ 2147483647 h 4040"/>
                  <a:gd name="T48" fmla="*/ 2147483647 w 8249"/>
                  <a:gd name="T49" fmla="*/ 2147483647 h 4040"/>
                  <a:gd name="T50" fmla="*/ 2147483647 w 8249"/>
                  <a:gd name="T51" fmla="*/ 2147483647 h 4040"/>
                  <a:gd name="T52" fmla="*/ 2147483647 w 8249"/>
                  <a:gd name="T53" fmla="*/ 2147483647 h 4040"/>
                  <a:gd name="T54" fmla="*/ 2147483647 w 8249"/>
                  <a:gd name="T55" fmla="*/ 2147483647 h 4040"/>
                  <a:gd name="T56" fmla="*/ 2147483647 w 8249"/>
                  <a:gd name="T57" fmla="*/ 2147483647 h 4040"/>
                  <a:gd name="T58" fmla="*/ 2147483647 w 8249"/>
                  <a:gd name="T59" fmla="*/ 2147483647 h 4040"/>
                  <a:gd name="T60" fmla="*/ 2147483647 w 8249"/>
                  <a:gd name="T61" fmla="*/ 2147483647 h 4040"/>
                  <a:gd name="T62" fmla="*/ 2147483647 w 8249"/>
                  <a:gd name="T63" fmla="*/ 2147483647 h 4040"/>
                  <a:gd name="T64" fmla="*/ 2147483647 w 8249"/>
                  <a:gd name="T65" fmla="*/ 2147483647 h 4040"/>
                  <a:gd name="T66" fmla="*/ 2147483647 w 8249"/>
                  <a:gd name="T67" fmla="*/ 2147483647 h 4040"/>
                  <a:gd name="T68" fmla="*/ 2147483647 w 8249"/>
                  <a:gd name="T69" fmla="*/ 2147483647 h 4040"/>
                  <a:gd name="T70" fmla="*/ 2147483647 w 8249"/>
                  <a:gd name="T71" fmla="*/ 2147483647 h 4040"/>
                  <a:gd name="T72" fmla="*/ 2147483647 w 8249"/>
                  <a:gd name="T73" fmla="*/ 2147483647 h 4040"/>
                  <a:gd name="T74" fmla="*/ 2147483647 w 8249"/>
                  <a:gd name="T75" fmla="*/ 2147483647 h 4040"/>
                  <a:gd name="T76" fmla="*/ 2147483647 w 8249"/>
                  <a:gd name="T77" fmla="*/ 2147483647 h 4040"/>
                  <a:gd name="T78" fmla="*/ 2147483647 w 8249"/>
                  <a:gd name="T79" fmla="*/ 2147483647 h 4040"/>
                  <a:gd name="T80" fmla="*/ 2147483647 w 8249"/>
                  <a:gd name="T81" fmla="*/ 2147483647 h 4040"/>
                  <a:gd name="T82" fmla="*/ 2147483647 w 8249"/>
                  <a:gd name="T83" fmla="*/ 2147483647 h 4040"/>
                  <a:gd name="T84" fmla="*/ 2147483647 w 8249"/>
                  <a:gd name="T85" fmla="*/ 2147483647 h 4040"/>
                  <a:gd name="T86" fmla="*/ 2147483647 w 8249"/>
                  <a:gd name="T87" fmla="*/ 2147483647 h 4040"/>
                  <a:gd name="T88" fmla="*/ 2147483647 w 8249"/>
                  <a:gd name="T89" fmla="*/ 2147483647 h 4040"/>
                  <a:gd name="T90" fmla="*/ 2147483647 w 8249"/>
                  <a:gd name="T91" fmla="*/ 2147483647 h 4040"/>
                  <a:gd name="T92" fmla="*/ 2147483647 w 8249"/>
                  <a:gd name="T93" fmla="*/ 2147483647 h 4040"/>
                  <a:gd name="T94" fmla="*/ 2147483647 w 8249"/>
                  <a:gd name="T95" fmla="*/ 2147483647 h 4040"/>
                  <a:gd name="T96" fmla="*/ 2147483647 w 8249"/>
                  <a:gd name="T97" fmla="*/ 2147483647 h 4040"/>
                  <a:gd name="T98" fmla="*/ 2147483647 w 8249"/>
                  <a:gd name="T99" fmla="*/ 2147483647 h 4040"/>
                  <a:gd name="T100" fmla="*/ 2147483647 w 8249"/>
                  <a:gd name="T101" fmla="*/ 2147483647 h 4040"/>
                  <a:gd name="T102" fmla="*/ 2147483647 w 8249"/>
                  <a:gd name="T103" fmla="*/ 2147483647 h 4040"/>
                  <a:gd name="T104" fmla="*/ 2147483647 w 8249"/>
                  <a:gd name="T105" fmla="*/ 2147483647 h 4040"/>
                  <a:gd name="T106" fmla="*/ 2147483647 w 8249"/>
                  <a:gd name="T107" fmla="*/ 2147483647 h 4040"/>
                  <a:gd name="T108" fmla="*/ 2147483647 w 8249"/>
                  <a:gd name="T109" fmla="*/ 2147483647 h 4040"/>
                  <a:gd name="T110" fmla="*/ 2147483647 w 8249"/>
                  <a:gd name="T111" fmla="*/ 2147483647 h 4040"/>
                  <a:gd name="T112" fmla="*/ 2147483647 w 8249"/>
                  <a:gd name="T113" fmla="*/ 2147483647 h 4040"/>
                  <a:gd name="T114" fmla="*/ 2147483647 w 8249"/>
                  <a:gd name="T115" fmla="*/ 2147483647 h 4040"/>
                  <a:gd name="T116" fmla="*/ 2147483647 w 8249"/>
                  <a:gd name="T117" fmla="*/ 2147483647 h 4040"/>
                  <a:gd name="T118" fmla="*/ 2147483647 w 8249"/>
                  <a:gd name="T119" fmla="*/ 2147483647 h 4040"/>
                  <a:gd name="T120" fmla="*/ 2147483647 w 8249"/>
                  <a:gd name="T121" fmla="*/ 2147483647 h 4040"/>
                  <a:gd name="T122" fmla="*/ 2147483647 w 8249"/>
                  <a:gd name="T123" fmla="*/ 2147483647 h 4040"/>
                  <a:gd name="T124" fmla="*/ 2147483647 w 8249"/>
                  <a:gd name="T125" fmla="*/ 2147483647 h 4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49"/>
                  <a:gd name="T190" fmla="*/ 0 h 4040"/>
                  <a:gd name="T191" fmla="*/ 8249 w 8249"/>
                  <a:gd name="T192" fmla="*/ 4040 h 40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49" h="4040">
                    <a:moveTo>
                      <a:pt x="7320" y="631"/>
                    </a:moveTo>
                    <a:lnTo>
                      <a:pt x="7306" y="631"/>
                    </a:lnTo>
                    <a:lnTo>
                      <a:pt x="7305" y="629"/>
                    </a:lnTo>
                    <a:lnTo>
                      <a:pt x="7302" y="627"/>
                    </a:lnTo>
                    <a:lnTo>
                      <a:pt x="7297" y="624"/>
                    </a:lnTo>
                    <a:lnTo>
                      <a:pt x="7292" y="624"/>
                    </a:lnTo>
                    <a:lnTo>
                      <a:pt x="7289" y="617"/>
                    </a:lnTo>
                    <a:lnTo>
                      <a:pt x="7272" y="618"/>
                    </a:lnTo>
                    <a:lnTo>
                      <a:pt x="7255" y="619"/>
                    </a:lnTo>
                    <a:lnTo>
                      <a:pt x="7237" y="620"/>
                    </a:lnTo>
                    <a:lnTo>
                      <a:pt x="7220" y="620"/>
                    </a:lnTo>
                    <a:lnTo>
                      <a:pt x="7207" y="606"/>
                    </a:lnTo>
                    <a:lnTo>
                      <a:pt x="7204" y="606"/>
                    </a:lnTo>
                    <a:lnTo>
                      <a:pt x="7202" y="606"/>
                    </a:lnTo>
                    <a:lnTo>
                      <a:pt x="7200" y="605"/>
                    </a:lnTo>
                    <a:lnTo>
                      <a:pt x="7200" y="603"/>
                    </a:lnTo>
                    <a:lnTo>
                      <a:pt x="7186" y="603"/>
                    </a:lnTo>
                    <a:lnTo>
                      <a:pt x="7186" y="597"/>
                    </a:lnTo>
                    <a:lnTo>
                      <a:pt x="7182" y="595"/>
                    </a:lnTo>
                    <a:lnTo>
                      <a:pt x="7177" y="590"/>
                    </a:lnTo>
                    <a:lnTo>
                      <a:pt x="7172" y="583"/>
                    </a:lnTo>
                    <a:lnTo>
                      <a:pt x="7170" y="580"/>
                    </a:lnTo>
                    <a:lnTo>
                      <a:pt x="7148" y="580"/>
                    </a:lnTo>
                    <a:lnTo>
                      <a:pt x="7143" y="582"/>
                    </a:lnTo>
                    <a:lnTo>
                      <a:pt x="7134" y="586"/>
                    </a:lnTo>
                    <a:lnTo>
                      <a:pt x="7125" y="593"/>
                    </a:lnTo>
                    <a:lnTo>
                      <a:pt x="7122" y="597"/>
                    </a:lnTo>
                    <a:lnTo>
                      <a:pt x="7117" y="597"/>
                    </a:lnTo>
                    <a:lnTo>
                      <a:pt x="7111" y="597"/>
                    </a:lnTo>
                    <a:lnTo>
                      <a:pt x="7104" y="600"/>
                    </a:lnTo>
                    <a:lnTo>
                      <a:pt x="7104" y="606"/>
                    </a:lnTo>
                    <a:lnTo>
                      <a:pt x="7098" y="606"/>
                    </a:lnTo>
                    <a:lnTo>
                      <a:pt x="7097" y="610"/>
                    </a:lnTo>
                    <a:lnTo>
                      <a:pt x="7096" y="612"/>
                    </a:lnTo>
                    <a:lnTo>
                      <a:pt x="7094" y="613"/>
                    </a:lnTo>
                    <a:lnTo>
                      <a:pt x="7091" y="614"/>
                    </a:lnTo>
                    <a:lnTo>
                      <a:pt x="7087" y="617"/>
                    </a:lnTo>
                    <a:lnTo>
                      <a:pt x="7087" y="628"/>
                    </a:lnTo>
                    <a:lnTo>
                      <a:pt x="7083" y="630"/>
                    </a:lnTo>
                    <a:lnTo>
                      <a:pt x="7076" y="635"/>
                    </a:lnTo>
                    <a:lnTo>
                      <a:pt x="7072" y="638"/>
                    </a:lnTo>
                    <a:lnTo>
                      <a:pt x="7070" y="641"/>
                    </a:lnTo>
                    <a:lnTo>
                      <a:pt x="7068" y="646"/>
                    </a:lnTo>
                    <a:lnTo>
                      <a:pt x="7067" y="648"/>
                    </a:lnTo>
                    <a:lnTo>
                      <a:pt x="7064" y="649"/>
                    </a:lnTo>
                    <a:lnTo>
                      <a:pt x="7059" y="652"/>
                    </a:lnTo>
                    <a:lnTo>
                      <a:pt x="7056" y="655"/>
                    </a:lnTo>
                    <a:lnTo>
                      <a:pt x="7053" y="658"/>
                    </a:lnTo>
                    <a:lnTo>
                      <a:pt x="7051" y="658"/>
                    </a:lnTo>
                    <a:lnTo>
                      <a:pt x="7048" y="660"/>
                    </a:lnTo>
                    <a:lnTo>
                      <a:pt x="7046" y="662"/>
                    </a:lnTo>
                    <a:lnTo>
                      <a:pt x="7043" y="665"/>
                    </a:lnTo>
                    <a:lnTo>
                      <a:pt x="7040" y="669"/>
                    </a:lnTo>
                    <a:lnTo>
                      <a:pt x="7029" y="669"/>
                    </a:lnTo>
                    <a:lnTo>
                      <a:pt x="7017" y="669"/>
                    </a:lnTo>
                    <a:lnTo>
                      <a:pt x="7006" y="669"/>
                    </a:lnTo>
                    <a:lnTo>
                      <a:pt x="6995" y="669"/>
                    </a:lnTo>
                    <a:lnTo>
                      <a:pt x="6989" y="672"/>
                    </a:lnTo>
                    <a:lnTo>
                      <a:pt x="6984" y="672"/>
                    </a:lnTo>
                    <a:lnTo>
                      <a:pt x="6978" y="672"/>
                    </a:lnTo>
                    <a:lnTo>
                      <a:pt x="6972" y="665"/>
                    </a:lnTo>
                    <a:lnTo>
                      <a:pt x="6948" y="665"/>
                    </a:lnTo>
                    <a:lnTo>
                      <a:pt x="6939" y="663"/>
                    </a:lnTo>
                    <a:lnTo>
                      <a:pt x="6931" y="661"/>
                    </a:lnTo>
                    <a:lnTo>
                      <a:pt x="6928" y="658"/>
                    </a:lnTo>
                    <a:lnTo>
                      <a:pt x="6920" y="658"/>
                    </a:lnTo>
                    <a:lnTo>
                      <a:pt x="6907" y="651"/>
                    </a:lnTo>
                    <a:lnTo>
                      <a:pt x="6898" y="651"/>
                    </a:lnTo>
                    <a:lnTo>
                      <a:pt x="6888" y="651"/>
                    </a:lnTo>
                    <a:lnTo>
                      <a:pt x="6878" y="651"/>
                    </a:lnTo>
                    <a:lnTo>
                      <a:pt x="6870" y="651"/>
                    </a:lnTo>
                    <a:lnTo>
                      <a:pt x="6856" y="648"/>
                    </a:lnTo>
                    <a:lnTo>
                      <a:pt x="6848" y="641"/>
                    </a:lnTo>
                    <a:lnTo>
                      <a:pt x="6842" y="641"/>
                    </a:lnTo>
                    <a:lnTo>
                      <a:pt x="6835" y="641"/>
                    </a:lnTo>
                    <a:lnTo>
                      <a:pt x="6828" y="634"/>
                    </a:lnTo>
                    <a:lnTo>
                      <a:pt x="6828" y="628"/>
                    </a:lnTo>
                    <a:lnTo>
                      <a:pt x="6821" y="628"/>
                    </a:lnTo>
                    <a:lnTo>
                      <a:pt x="6818" y="620"/>
                    </a:lnTo>
                    <a:lnTo>
                      <a:pt x="6812" y="617"/>
                    </a:lnTo>
                    <a:lnTo>
                      <a:pt x="6812" y="606"/>
                    </a:lnTo>
                    <a:lnTo>
                      <a:pt x="6808" y="604"/>
                    </a:lnTo>
                    <a:lnTo>
                      <a:pt x="6806" y="602"/>
                    </a:lnTo>
                    <a:lnTo>
                      <a:pt x="6805" y="599"/>
                    </a:lnTo>
                    <a:lnTo>
                      <a:pt x="6804" y="597"/>
                    </a:lnTo>
                    <a:lnTo>
                      <a:pt x="6798" y="594"/>
                    </a:lnTo>
                    <a:lnTo>
                      <a:pt x="6795" y="583"/>
                    </a:lnTo>
                    <a:lnTo>
                      <a:pt x="6787" y="576"/>
                    </a:lnTo>
                    <a:lnTo>
                      <a:pt x="6784" y="575"/>
                    </a:lnTo>
                    <a:lnTo>
                      <a:pt x="6781" y="573"/>
                    </a:lnTo>
                    <a:lnTo>
                      <a:pt x="6778" y="569"/>
                    </a:lnTo>
                    <a:lnTo>
                      <a:pt x="6777" y="566"/>
                    </a:lnTo>
                    <a:lnTo>
                      <a:pt x="6775" y="565"/>
                    </a:lnTo>
                    <a:lnTo>
                      <a:pt x="6772" y="564"/>
                    </a:lnTo>
                    <a:lnTo>
                      <a:pt x="6769" y="562"/>
                    </a:lnTo>
                    <a:lnTo>
                      <a:pt x="6767" y="559"/>
                    </a:lnTo>
                    <a:lnTo>
                      <a:pt x="6760" y="559"/>
                    </a:lnTo>
                    <a:lnTo>
                      <a:pt x="6753" y="559"/>
                    </a:lnTo>
                    <a:lnTo>
                      <a:pt x="6750" y="566"/>
                    </a:lnTo>
                    <a:lnTo>
                      <a:pt x="6695" y="566"/>
                    </a:lnTo>
                    <a:lnTo>
                      <a:pt x="6682" y="564"/>
                    </a:lnTo>
                    <a:lnTo>
                      <a:pt x="6666" y="563"/>
                    </a:lnTo>
                    <a:lnTo>
                      <a:pt x="6651" y="562"/>
                    </a:lnTo>
                    <a:lnTo>
                      <a:pt x="6637" y="562"/>
                    </a:lnTo>
                    <a:lnTo>
                      <a:pt x="6629" y="564"/>
                    </a:lnTo>
                    <a:lnTo>
                      <a:pt x="6624" y="566"/>
                    </a:lnTo>
                    <a:lnTo>
                      <a:pt x="6622" y="569"/>
                    </a:lnTo>
                    <a:lnTo>
                      <a:pt x="6619" y="573"/>
                    </a:lnTo>
                    <a:lnTo>
                      <a:pt x="6615" y="576"/>
                    </a:lnTo>
                    <a:lnTo>
                      <a:pt x="6609" y="578"/>
                    </a:lnTo>
                    <a:lnTo>
                      <a:pt x="6598" y="582"/>
                    </a:lnTo>
                    <a:lnTo>
                      <a:pt x="6590" y="583"/>
                    </a:lnTo>
                    <a:lnTo>
                      <a:pt x="6587" y="585"/>
                    </a:lnTo>
                    <a:lnTo>
                      <a:pt x="6582" y="590"/>
                    </a:lnTo>
                    <a:lnTo>
                      <a:pt x="6573" y="590"/>
                    </a:lnTo>
                    <a:lnTo>
                      <a:pt x="6568" y="594"/>
                    </a:lnTo>
                    <a:lnTo>
                      <a:pt x="6562" y="597"/>
                    </a:lnTo>
                    <a:lnTo>
                      <a:pt x="6552" y="597"/>
                    </a:lnTo>
                    <a:lnTo>
                      <a:pt x="6545" y="600"/>
                    </a:lnTo>
                    <a:lnTo>
                      <a:pt x="6543" y="603"/>
                    </a:lnTo>
                    <a:lnTo>
                      <a:pt x="6538" y="606"/>
                    </a:lnTo>
                    <a:lnTo>
                      <a:pt x="6538" y="620"/>
                    </a:lnTo>
                    <a:lnTo>
                      <a:pt x="6536" y="622"/>
                    </a:lnTo>
                    <a:lnTo>
                      <a:pt x="6534" y="625"/>
                    </a:lnTo>
                    <a:lnTo>
                      <a:pt x="6532" y="630"/>
                    </a:lnTo>
                    <a:lnTo>
                      <a:pt x="6532" y="631"/>
                    </a:lnTo>
                    <a:lnTo>
                      <a:pt x="6532" y="641"/>
                    </a:lnTo>
                    <a:lnTo>
                      <a:pt x="6524" y="651"/>
                    </a:lnTo>
                    <a:lnTo>
                      <a:pt x="6518" y="661"/>
                    </a:lnTo>
                    <a:lnTo>
                      <a:pt x="6512" y="665"/>
                    </a:lnTo>
                    <a:lnTo>
                      <a:pt x="6512" y="675"/>
                    </a:lnTo>
                    <a:lnTo>
                      <a:pt x="6503" y="681"/>
                    </a:lnTo>
                    <a:lnTo>
                      <a:pt x="6498" y="689"/>
                    </a:lnTo>
                    <a:lnTo>
                      <a:pt x="6495" y="689"/>
                    </a:lnTo>
                    <a:lnTo>
                      <a:pt x="6493" y="691"/>
                    </a:lnTo>
                    <a:lnTo>
                      <a:pt x="6491" y="693"/>
                    </a:lnTo>
                    <a:lnTo>
                      <a:pt x="6490" y="695"/>
                    </a:lnTo>
                    <a:lnTo>
                      <a:pt x="6488" y="696"/>
                    </a:lnTo>
                    <a:lnTo>
                      <a:pt x="6485" y="697"/>
                    </a:lnTo>
                    <a:lnTo>
                      <a:pt x="6483" y="699"/>
                    </a:lnTo>
                    <a:lnTo>
                      <a:pt x="6480" y="703"/>
                    </a:lnTo>
                    <a:lnTo>
                      <a:pt x="6471" y="704"/>
                    </a:lnTo>
                    <a:lnTo>
                      <a:pt x="6463" y="706"/>
                    </a:lnTo>
                    <a:lnTo>
                      <a:pt x="6457" y="716"/>
                    </a:lnTo>
                    <a:lnTo>
                      <a:pt x="6449" y="726"/>
                    </a:lnTo>
                    <a:lnTo>
                      <a:pt x="6443" y="733"/>
                    </a:lnTo>
                    <a:lnTo>
                      <a:pt x="6442" y="736"/>
                    </a:lnTo>
                    <a:lnTo>
                      <a:pt x="6441" y="740"/>
                    </a:lnTo>
                    <a:lnTo>
                      <a:pt x="6439" y="743"/>
                    </a:lnTo>
                    <a:lnTo>
                      <a:pt x="6435" y="744"/>
                    </a:lnTo>
                    <a:lnTo>
                      <a:pt x="6435" y="764"/>
                    </a:lnTo>
                    <a:lnTo>
                      <a:pt x="6431" y="764"/>
                    </a:lnTo>
                    <a:lnTo>
                      <a:pt x="6426" y="764"/>
                    </a:lnTo>
                    <a:lnTo>
                      <a:pt x="6419" y="767"/>
                    </a:lnTo>
                    <a:lnTo>
                      <a:pt x="6412" y="767"/>
                    </a:lnTo>
                    <a:lnTo>
                      <a:pt x="6405" y="770"/>
                    </a:lnTo>
                    <a:lnTo>
                      <a:pt x="6401" y="770"/>
                    </a:lnTo>
                    <a:lnTo>
                      <a:pt x="6395" y="770"/>
                    </a:lnTo>
                    <a:lnTo>
                      <a:pt x="6388" y="778"/>
                    </a:lnTo>
                    <a:lnTo>
                      <a:pt x="6374" y="781"/>
                    </a:lnTo>
                    <a:lnTo>
                      <a:pt x="6374" y="788"/>
                    </a:lnTo>
                    <a:lnTo>
                      <a:pt x="6374" y="794"/>
                    </a:lnTo>
                    <a:lnTo>
                      <a:pt x="6368" y="798"/>
                    </a:lnTo>
                    <a:lnTo>
                      <a:pt x="6368" y="805"/>
                    </a:lnTo>
                    <a:lnTo>
                      <a:pt x="6361" y="808"/>
                    </a:lnTo>
                    <a:lnTo>
                      <a:pt x="6354" y="811"/>
                    </a:lnTo>
                    <a:lnTo>
                      <a:pt x="6354" y="819"/>
                    </a:lnTo>
                    <a:lnTo>
                      <a:pt x="6351" y="825"/>
                    </a:lnTo>
                    <a:lnTo>
                      <a:pt x="6344" y="828"/>
                    </a:lnTo>
                    <a:lnTo>
                      <a:pt x="6337" y="840"/>
                    </a:lnTo>
                    <a:lnTo>
                      <a:pt x="6330" y="849"/>
                    </a:lnTo>
                    <a:lnTo>
                      <a:pt x="6330" y="856"/>
                    </a:lnTo>
                    <a:lnTo>
                      <a:pt x="6328" y="859"/>
                    </a:lnTo>
                    <a:lnTo>
                      <a:pt x="6326" y="861"/>
                    </a:lnTo>
                    <a:lnTo>
                      <a:pt x="6322" y="862"/>
                    </a:lnTo>
                    <a:lnTo>
                      <a:pt x="6320" y="863"/>
                    </a:lnTo>
                    <a:lnTo>
                      <a:pt x="6319" y="867"/>
                    </a:lnTo>
                    <a:lnTo>
                      <a:pt x="6318" y="873"/>
                    </a:lnTo>
                    <a:lnTo>
                      <a:pt x="6316" y="875"/>
                    </a:lnTo>
                    <a:lnTo>
                      <a:pt x="6313" y="877"/>
                    </a:lnTo>
                    <a:lnTo>
                      <a:pt x="6313" y="881"/>
                    </a:lnTo>
                    <a:lnTo>
                      <a:pt x="6313" y="886"/>
                    </a:lnTo>
                    <a:lnTo>
                      <a:pt x="6307" y="890"/>
                    </a:lnTo>
                    <a:lnTo>
                      <a:pt x="6303" y="894"/>
                    </a:lnTo>
                    <a:lnTo>
                      <a:pt x="6294" y="899"/>
                    </a:lnTo>
                    <a:lnTo>
                      <a:pt x="6286" y="907"/>
                    </a:lnTo>
                    <a:lnTo>
                      <a:pt x="6279" y="907"/>
                    </a:lnTo>
                    <a:lnTo>
                      <a:pt x="6276" y="911"/>
                    </a:lnTo>
                    <a:lnTo>
                      <a:pt x="6272" y="917"/>
                    </a:lnTo>
                    <a:lnTo>
                      <a:pt x="6265" y="921"/>
                    </a:lnTo>
                    <a:lnTo>
                      <a:pt x="6259" y="928"/>
                    </a:lnTo>
                    <a:lnTo>
                      <a:pt x="6255" y="931"/>
                    </a:lnTo>
                    <a:lnTo>
                      <a:pt x="6253" y="931"/>
                    </a:lnTo>
                    <a:lnTo>
                      <a:pt x="6251" y="932"/>
                    </a:lnTo>
                    <a:lnTo>
                      <a:pt x="6249" y="933"/>
                    </a:lnTo>
                    <a:lnTo>
                      <a:pt x="6249" y="934"/>
                    </a:lnTo>
                    <a:lnTo>
                      <a:pt x="6241" y="934"/>
                    </a:lnTo>
                    <a:lnTo>
                      <a:pt x="6235" y="928"/>
                    </a:lnTo>
                    <a:lnTo>
                      <a:pt x="6224" y="930"/>
                    </a:lnTo>
                    <a:lnTo>
                      <a:pt x="6211" y="931"/>
                    </a:lnTo>
                    <a:lnTo>
                      <a:pt x="6201" y="924"/>
                    </a:lnTo>
                    <a:lnTo>
                      <a:pt x="6192" y="924"/>
                    </a:lnTo>
                    <a:lnTo>
                      <a:pt x="6180" y="924"/>
                    </a:lnTo>
                    <a:lnTo>
                      <a:pt x="6169" y="924"/>
                    </a:lnTo>
                    <a:lnTo>
                      <a:pt x="6160" y="924"/>
                    </a:lnTo>
                    <a:lnTo>
                      <a:pt x="6157" y="928"/>
                    </a:lnTo>
                    <a:lnTo>
                      <a:pt x="6149" y="928"/>
                    </a:lnTo>
                    <a:lnTo>
                      <a:pt x="6146" y="934"/>
                    </a:lnTo>
                    <a:lnTo>
                      <a:pt x="6136" y="934"/>
                    </a:lnTo>
                    <a:lnTo>
                      <a:pt x="6132" y="935"/>
                    </a:lnTo>
                    <a:lnTo>
                      <a:pt x="6129" y="936"/>
                    </a:lnTo>
                    <a:lnTo>
                      <a:pt x="6127" y="939"/>
                    </a:lnTo>
                    <a:lnTo>
                      <a:pt x="6126" y="941"/>
                    </a:lnTo>
                    <a:lnTo>
                      <a:pt x="6121" y="941"/>
                    </a:lnTo>
                    <a:lnTo>
                      <a:pt x="6115" y="943"/>
                    </a:lnTo>
                    <a:lnTo>
                      <a:pt x="6111" y="946"/>
                    </a:lnTo>
                    <a:lnTo>
                      <a:pt x="6108" y="948"/>
                    </a:lnTo>
                    <a:lnTo>
                      <a:pt x="6099" y="952"/>
                    </a:lnTo>
                    <a:lnTo>
                      <a:pt x="6092" y="956"/>
                    </a:lnTo>
                    <a:lnTo>
                      <a:pt x="6088" y="961"/>
                    </a:lnTo>
                    <a:lnTo>
                      <a:pt x="6083" y="963"/>
                    </a:lnTo>
                    <a:lnTo>
                      <a:pt x="6077" y="966"/>
                    </a:lnTo>
                    <a:lnTo>
                      <a:pt x="6071" y="975"/>
                    </a:lnTo>
                    <a:lnTo>
                      <a:pt x="6068" y="976"/>
                    </a:lnTo>
                    <a:lnTo>
                      <a:pt x="6063" y="979"/>
                    </a:lnTo>
                    <a:lnTo>
                      <a:pt x="6059" y="982"/>
                    </a:lnTo>
                    <a:lnTo>
                      <a:pt x="6057" y="986"/>
                    </a:lnTo>
                    <a:lnTo>
                      <a:pt x="6052" y="987"/>
                    </a:lnTo>
                    <a:lnTo>
                      <a:pt x="6046" y="990"/>
                    </a:lnTo>
                    <a:lnTo>
                      <a:pt x="6044" y="992"/>
                    </a:lnTo>
                    <a:lnTo>
                      <a:pt x="6042" y="994"/>
                    </a:lnTo>
                    <a:lnTo>
                      <a:pt x="6040" y="996"/>
                    </a:lnTo>
                    <a:lnTo>
                      <a:pt x="6040" y="999"/>
                    </a:lnTo>
                    <a:lnTo>
                      <a:pt x="6032" y="1003"/>
                    </a:lnTo>
                    <a:lnTo>
                      <a:pt x="6024" y="1006"/>
                    </a:lnTo>
                    <a:lnTo>
                      <a:pt x="6016" y="1014"/>
                    </a:lnTo>
                    <a:lnTo>
                      <a:pt x="6010" y="1019"/>
                    </a:lnTo>
                    <a:lnTo>
                      <a:pt x="5993" y="1019"/>
                    </a:lnTo>
                    <a:lnTo>
                      <a:pt x="5975" y="1021"/>
                    </a:lnTo>
                    <a:lnTo>
                      <a:pt x="5958" y="1022"/>
                    </a:lnTo>
                    <a:lnTo>
                      <a:pt x="5941" y="1023"/>
                    </a:lnTo>
                    <a:lnTo>
                      <a:pt x="5921" y="1023"/>
                    </a:lnTo>
                    <a:lnTo>
                      <a:pt x="5904" y="1027"/>
                    </a:lnTo>
                    <a:lnTo>
                      <a:pt x="5899" y="1028"/>
                    </a:lnTo>
                    <a:lnTo>
                      <a:pt x="5894" y="1030"/>
                    </a:lnTo>
                    <a:lnTo>
                      <a:pt x="5894" y="1038"/>
                    </a:lnTo>
                    <a:lnTo>
                      <a:pt x="5894" y="1047"/>
                    </a:lnTo>
                    <a:lnTo>
                      <a:pt x="5890" y="1053"/>
                    </a:lnTo>
                    <a:lnTo>
                      <a:pt x="5881" y="1054"/>
                    </a:lnTo>
                    <a:lnTo>
                      <a:pt x="5871" y="1055"/>
                    </a:lnTo>
                    <a:lnTo>
                      <a:pt x="5861" y="1056"/>
                    </a:lnTo>
                    <a:lnTo>
                      <a:pt x="5852" y="1058"/>
                    </a:lnTo>
                    <a:lnTo>
                      <a:pt x="5850" y="1060"/>
                    </a:lnTo>
                    <a:lnTo>
                      <a:pt x="5847" y="1062"/>
                    </a:lnTo>
                    <a:lnTo>
                      <a:pt x="5844" y="1064"/>
                    </a:lnTo>
                    <a:lnTo>
                      <a:pt x="5839" y="1064"/>
                    </a:lnTo>
                    <a:lnTo>
                      <a:pt x="5832" y="1071"/>
                    </a:lnTo>
                    <a:lnTo>
                      <a:pt x="5829" y="1074"/>
                    </a:lnTo>
                    <a:lnTo>
                      <a:pt x="5822" y="1074"/>
                    </a:lnTo>
                    <a:lnTo>
                      <a:pt x="5822" y="1077"/>
                    </a:lnTo>
                    <a:lnTo>
                      <a:pt x="5820" y="1079"/>
                    </a:lnTo>
                    <a:lnTo>
                      <a:pt x="5818" y="1081"/>
                    </a:lnTo>
                    <a:lnTo>
                      <a:pt x="5815" y="1081"/>
                    </a:lnTo>
                    <a:lnTo>
                      <a:pt x="5811" y="1088"/>
                    </a:lnTo>
                    <a:lnTo>
                      <a:pt x="5805" y="1091"/>
                    </a:lnTo>
                    <a:lnTo>
                      <a:pt x="5802" y="1094"/>
                    </a:lnTo>
                    <a:lnTo>
                      <a:pt x="5802" y="1102"/>
                    </a:lnTo>
                    <a:lnTo>
                      <a:pt x="5796" y="1105"/>
                    </a:lnTo>
                    <a:lnTo>
                      <a:pt x="5791" y="1111"/>
                    </a:lnTo>
                    <a:lnTo>
                      <a:pt x="5736" y="1111"/>
                    </a:lnTo>
                    <a:lnTo>
                      <a:pt x="5733" y="1105"/>
                    </a:lnTo>
                    <a:lnTo>
                      <a:pt x="5727" y="1098"/>
                    </a:lnTo>
                    <a:lnTo>
                      <a:pt x="5723" y="1091"/>
                    </a:lnTo>
                    <a:lnTo>
                      <a:pt x="5718" y="1091"/>
                    </a:lnTo>
                    <a:lnTo>
                      <a:pt x="5713" y="1091"/>
                    </a:lnTo>
                    <a:lnTo>
                      <a:pt x="5713" y="1085"/>
                    </a:lnTo>
                    <a:lnTo>
                      <a:pt x="5710" y="1084"/>
                    </a:lnTo>
                    <a:lnTo>
                      <a:pt x="5708" y="1083"/>
                    </a:lnTo>
                    <a:lnTo>
                      <a:pt x="5707" y="1080"/>
                    </a:lnTo>
                    <a:lnTo>
                      <a:pt x="5706" y="1078"/>
                    </a:lnTo>
                    <a:lnTo>
                      <a:pt x="5661" y="1078"/>
                    </a:lnTo>
                    <a:lnTo>
                      <a:pt x="5657" y="1080"/>
                    </a:lnTo>
                    <a:lnTo>
                      <a:pt x="5648" y="1081"/>
                    </a:lnTo>
                    <a:lnTo>
                      <a:pt x="5648" y="1086"/>
                    </a:lnTo>
                    <a:lnTo>
                      <a:pt x="5646" y="1088"/>
                    </a:lnTo>
                    <a:lnTo>
                      <a:pt x="5645" y="1089"/>
                    </a:lnTo>
                    <a:lnTo>
                      <a:pt x="5644" y="1089"/>
                    </a:lnTo>
                    <a:lnTo>
                      <a:pt x="5643" y="1088"/>
                    </a:lnTo>
                    <a:lnTo>
                      <a:pt x="5642" y="1088"/>
                    </a:lnTo>
                    <a:lnTo>
                      <a:pt x="5641" y="1089"/>
                    </a:lnTo>
                    <a:lnTo>
                      <a:pt x="5641" y="1091"/>
                    </a:lnTo>
                    <a:lnTo>
                      <a:pt x="5635" y="1091"/>
                    </a:lnTo>
                    <a:lnTo>
                      <a:pt x="5624" y="1102"/>
                    </a:lnTo>
                    <a:lnTo>
                      <a:pt x="5590" y="1102"/>
                    </a:lnTo>
                    <a:lnTo>
                      <a:pt x="5555" y="1103"/>
                    </a:lnTo>
                    <a:lnTo>
                      <a:pt x="5536" y="1102"/>
                    </a:lnTo>
                    <a:lnTo>
                      <a:pt x="5518" y="1102"/>
                    </a:lnTo>
                    <a:lnTo>
                      <a:pt x="5501" y="1100"/>
                    </a:lnTo>
                    <a:lnTo>
                      <a:pt x="5484" y="1098"/>
                    </a:lnTo>
                    <a:lnTo>
                      <a:pt x="5474" y="1098"/>
                    </a:lnTo>
                    <a:lnTo>
                      <a:pt x="5464" y="1098"/>
                    </a:lnTo>
                    <a:lnTo>
                      <a:pt x="5461" y="1094"/>
                    </a:lnTo>
                    <a:lnTo>
                      <a:pt x="5455" y="1094"/>
                    </a:lnTo>
                    <a:lnTo>
                      <a:pt x="5450" y="1094"/>
                    </a:lnTo>
                    <a:lnTo>
                      <a:pt x="5445" y="1093"/>
                    </a:lnTo>
                    <a:lnTo>
                      <a:pt x="5439" y="1091"/>
                    </a:lnTo>
                    <a:lnTo>
                      <a:pt x="5427" y="1091"/>
                    </a:lnTo>
                    <a:lnTo>
                      <a:pt x="5420" y="1088"/>
                    </a:lnTo>
                    <a:lnTo>
                      <a:pt x="5413" y="1085"/>
                    </a:lnTo>
                    <a:lnTo>
                      <a:pt x="5406" y="1082"/>
                    </a:lnTo>
                    <a:lnTo>
                      <a:pt x="5399" y="1081"/>
                    </a:lnTo>
                    <a:lnTo>
                      <a:pt x="5375" y="1081"/>
                    </a:lnTo>
                    <a:lnTo>
                      <a:pt x="5373" y="1078"/>
                    </a:lnTo>
                    <a:lnTo>
                      <a:pt x="5372" y="1074"/>
                    </a:lnTo>
                    <a:lnTo>
                      <a:pt x="5351" y="1074"/>
                    </a:lnTo>
                    <a:lnTo>
                      <a:pt x="5319" y="1074"/>
                    </a:lnTo>
                    <a:lnTo>
                      <a:pt x="5289" y="1075"/>
                    </a:lnTo>
                    <a:lnTo>
                      <a:pt x="5276" y="1078"/>
                    </a:lnTo>
                    <a:lnTo>
                      <a:pt x="5258" y="1078"/>
                    </a:lnTo>
                    <a:lnTo>
                      <a:pt x="5241" y="1078"/>
                    </a:lnTo>
                    <a:lnTo>
                      <a:pt x="5223" y="1078"/>
                    </a:lnTo>
                    <a:lnTo>
                      <a:pt x="5205" y="1078"/>
                    </a:lnTo>
                    <a:lnTo>
                      <a:pt x="5194" y="1071"/>
                    </a:lnTo>
                    <a:lnTo>
                      <a:pt x="5187" y="1071"/>
                    </a:lnTo>
                    <a:lnTo>
                      <a:pt x="5181" y="1071"/>
                    </a:lnTo>
                    <a:lnTo>
                      <a:pt x="5178" y="1064"/>
                    </a:lnTo>
                    <a:lnTo>
                      <a:pt x="5170" y="1064"/>
                    </a:lnTo>
                    <a:lnTo>
                      <a:pt x="5166" y="1059"/>
                    </a:lnTo>
                    <a:lnTo>
                      <a:pt x="5160" y="1052"/>
                    </a:lnTo>
                    <a:lnTo>
                      <a:pt x="5152" y="1047"/>
                    </a:lnTo>
                    <a:lnTo>
                      <a:pt x="5147" y="1044"/>
                    </a:lnTo>
                    <a:lnTo>
                      <a:pt x="5139" y="1033"/>
                    </a:lnTo>
                    <a:lnTo>
                      <a:pt x="5130" y="1028"/>
                    </a:lnTo>
                    <a:lnTo>
                      <a:pt x="5123" y="1023"/>
                    </a:lnTo>
                    <a:lnTo>
                      <a:pt x="5123" y="1006"/>
                    </a:lnTo>
                    <a:lnTo>
                      <a:pt x="5116" y="1003"/>
                    </a:lnTo>
                    <a:lnTo>
                      <a:pt x="5109" y="999"/>
                    </a:lnTo>
                    <a:lnTo>
                      <a:pt x="5103" y="989"/>
                    </a:lnTo>
                    <a:lnTo>
                      <a:pt x="5095" y="989"/>
                    </a:lnTo>
                    <a:lnTo>
                      <a:pt x="5092" y="982"/>
                    </a:lnTo>
                    <a:lnTo>
                      <a:pt x="5086" y="978"/>
                    </a:lnTo>
                    <a:lnTo>
                      <a:pt x="5076" y="978"/>
                    </a:lnTo>
                    <a:lnTo>
                      <a:pt x="5068" y="978"/>
                    </a:lnTo>
                    <a:lnTo>
                      <a:pt x="5064" y="972"/>
                    </a:lnTo>
                    <a:lnTo>
                      <a:pt x="5051" y="966"/>
                    </a:lnTo>
                    <a:lnTo>
                      <a:pt x="5044" y="958"/>
                    </a:lnTo>
                    <a:lnTo>
                      <a:pt x="5044" y="952"/>
                    </a:lnTo>
                    <a:lnTo>
                      <a:pt x="5037" y="944"/>
                    </a:lnTo>
                    <a:lnTo>
                      <a:pt x="5037" y="925"/>
                    </a:lnTo>
                    <a:lnTo>
                      <a:pt x="5037" y="905"/>
                    </a:lnTo>
                    <a:lnTo>
                      <a:pt x="5037" y="885"/>
                    </a:lnTo>
                    <a:lnTo>
                      <a:pt x="5037" y="866"/>
                    </a:lnTo>
                    <a:lnTo>
                      <a:pt x="5031" y="863"/>
                    </a:lnTo>
                    <a:lnTo>
                      <a:pt x="5030" y="860"/>
                    </a:lnTo>
                    <a:lnTo>
                      <a:pt x="5026" y="857"/>
                    </a:lnTo>
                    <a:lnTo>
                      <a:pt x="5023" y="854"/>
                    </a:lnTo>
                    <a:lnTo>
                      <a:pt x="5020" y="853"/>
                    </a:lnTo>
                    <a:lnTo>
                      <a:pt x="5011" y="842"/>
                    </a:lnTo>
                    <a:lnTo>
                      <a:pt x="5000" y="832"/>
                    </a:lnTo>
                    <a:lnTo>
                      <a:pt x="4997" y="825"/>
                    </a:lnTo>
                    <a:lnTo>
                      <a:pt x="4984" y="824"/>
                    </a:lnTo>
                    <a:lnTo>
                      <a:pt x="4973" y="822"/>
                    </a:lnTo>
                    <a:lnTo>
                      <a:pt x="4962" y="822"/>
                    </a:lnTo>
                    <a:lnTo>
                      <a:pt x="4956" y="819"/>
                    </a:lnTo>
                    <a:lnTo>
                      <a:pt x="4948" y="815"/>
                    </a:lnTo>
                    <a:lnTo>
                      <a:pt x="4901" y="815"/>
                    </a:lnTo>
                    <a:lnTo>
                      <a:pt x="4895" y="812"/>
                    </a:lnTo>
                    <a:lnTo>
                      <a:pt x="4888" y="811"/>
                    </a:lnTo>
                    <a:lnTo>
                      <a:pt x="4880" y="811"/>
                    </a:lnTo>
                    <a:lnTo>
                      <a:pt x="4871" y="810"/>
                    </a:lnTo>
                    <a:lnTo>
                      <a:pt x="4854" y="811"/>
                    </a:lnTo>
                    <a:lnTo>
                      <a:pt x="4840" y="811"/>
                    </a:lnTo>
                    <a:lnTo>
                      <a:pt x="4833" y="805"/>
                    </a:lnTo>
                    <a:lnTo>
                      <a:pt x="4823" y="805"/>
                    </a:lnTo>
                    <a:lnTo>
                      <a:pt x="4817" y="797"/>
                    </a:lnTo>
                    <a:lnTo>
                      <a:pt x="4812" y="788"/>
                    </a:lnTo>
                    <a:lnTo>
                      <a:pt x="4807" y="783"/>
                    </a:lnTo>
                    <a:lnTo>
                      <a:pt x="4803" y="778"/>
                    </a:lnTo>
                    <a:lnTo>
                      <a:pt x="4798" y="770"/>
                    </a:lnTo>
                    <a:lnTo>
                      <a:pt x="4798" y="761"/>
                    </a:lnTo>
                    <a:lnTo>
                      <a:pt x="4792" y="757"/>
                    </a:lnTo>
                    <a:lnTo>
                      <a:pt x="4789" y="753"/>
                    </a:lnTo>
                    <a:lnTo>
                      <a:pt x="4789" y="747"/>
                    </a:lnTo>
                    <a:lnTo>
                      <a:pt x="4784" y="745"/>
                    </a:lnTo>
                    <a:lnTo>
                      <a:pt x="4778" y="744"/>
                    </a:lnTo>
                    <a:lnTo>
                      <a:pt x="4771" y="737"/>
                    </a:lnTo>
                    <a:lnTo>
                      <a:pt x="4762" y="731"/>
                    </a:lnTo>
                    <a:lnTo>
                      <a:pt x="4757" y="728"/>
                    </a:lnTo>
                    <a:lnTo>
                      <a:pt x="4753" y="725"/>
                    </a:lnTo>
                    <a:lnTo>
                      <a:pt x="4749" y="724"/>
                    </a:lnTo>
                    <a:lnTo>
                      <a:pt x="4744" y="723"/>
                    </a:lnTo>
                    <a:lnTo>
                      <a:pt x="4743" y="721"/>
                    </a:lnTo>
                    <a:lnTo>
                      <a:pt x="4741" y="718"/>
                    </a:lnTo>
                    <a:lnTo>
                      <a:pt x="4738" y="716"/>
                    </a:lnTo>
                    <a:lnTo>
                      <a:pt x="4734" y="716"/>
                    </a:lnTo>
                    <a:lnTo>
                      <a:pt x="4732" y="711"/>
                    </a:lnTo>
                    <a:lnTo>
                      <a:pt x="4731" y="706"/>
                    </a:lnTo>
                    <a:lnTo>
                      <a:pt x="4726" y="699"/>
                    </a:lnTo>
                    <a:lnTo>
                      <a:pt x="4724" y="698"/>
                    </a:lnTo>
                    <a:lnTo>
                      <a:pt x="4722" y="697"/>
                    </a:lnTo>
                    <a:lnTo>
                      <a:pt x="4721" y="695"/>
                    </a:lnTo>
                    <a:lnTo>
                      <a:pt x="4720" y="692"/>
                    </a:lnTo>
                    <a:lnTo>
                      <a:pt x="4715" y="692"/>
                    </a:lnTo>
                    <a:lnTo>
                      <a:pt x="4710" y="692"/>
                    </a:lnTo>
                    <a:lnTo>
                      <a:pt x="4703" y="689"/>
                    </a:lnTo>
                    <a:lnTo>
                      <a:pt x="4673" y="689"/>
                    </a:lnTo>
                    <a:lnTo>
                      <a:pt x="4668" y="694"/>
                    </a:lnTo>
                    <a:lnTo>
                      <a:pt x="4662" y="699"/>
                    </a:lnTo>
                    <a:lnTo>
                      <a:pt x="4657" y="700"/>
                    </a:lnTo>
                    <a:lnTo>
                      <a:pt x="4651" y="703"/>
                    </a:lnTo>
                    <a:lnTo>
                      <a:pt x="4641" y="703"/>
                    </a:lnTo>
                    <a:lnTo>
                      <a:pt x="4628" y="703"/>
                    </a:lnTo>
                    <a:lnTo>
                      <a:pt x="4616" y="703"/>
                    </a:lnTo>
                    <a:lnTo>
                      <a:pt x="4604" y="703"/>
                    </a:lnTo>
                    <a:lnTo>
                      <a:pt x="4598" y="695"/>
                    </a:lnTo>
                    <a:lnTo>
                      <a:pt x="4592" y="687"/>
                    </a:lnTo>
                    <a:lnTo>
                      <a:pt x="4587" y="678"/>
                    </a:lnTo>
                    <a:lnTo>
                      <a:pt x="4582" y="677"/>
                    </a:lnTo>
                    <a:lnTo>
                      <a:pt x="4573" y="675"/>
                    </a:lnTo>
                    <a:lnTo>
                      <a:pt x="4563" y="676"/>
                    </a:lnTo>
                    <a:lnTo>
                      <a:pt x="4551" y="677"/>
                    </a:lnTo>
                    <a:lnTo>
                      <a:pt x="4540" y="678"/>
                    </a:lnTo>
                    <a:lnTo>
                      <a:pt x="4529" y="678"/>
                    </a:lnTo>
                    <a:lnTo>
                      <a:pt x="4540" y="678"/>
                    </a:lnTo>
                    <a:lnTo>
                      <a:pt x="4540" y="673"/>
                    </a:lnTo>
                    <a:lnTo>
                      <a:pt x="4540" y="669"/>
                    </a:lnTo>
                    <a:lnTo>
                      <a:pt x="4481" y="669"/>
                    </a:lnTo>
                    <a:lnTo>
                      <a:pt x="4479" y="672"/>
                    </a:lnTo>
                    <a:lnTo>
                      <a:pt x="4478" y="675"/>
                    </a:lnTo>
                    <a:lnTo>
                      <a:pt x="4471" y="678"/>
                    </a:lnTo>
                    <a:lnTo>
                      <a:pt x="4455" y="678"/>
                    </a:lnTo>
                    <a:lnTo>
                      <a:pt x="4439" y="678"/>
                    </a:lnTo>
                    <a:lnTo>
                      <a:pt x="4423" y="677"/>
                    </a:lnTo>
                    <a:lnTo>
                      <a:pt x="4410" y="675"/>
                    </a:lnTo>
                    <a:lnTo>
                      <a:pt x="4403" y="670"/>
                    </a:lnTo>
                    <a:lnTo>
                      <a:pt x="4395" y="663"/>
                    </a:lnTo>
                    <a:lnTo>
                      <a:pt x="4385" y="658"/>
                    </a:lnTo>
                    <a:lnTo>
                      <a:pt x="4376" y="655"/>
                    </a:lnTo>
                    <a:lnTo>
                      <a:pt x="4373" y="650"/>
                    </a:lnTo>
                    <a:lnTo>
                      <a:pt x="4369" y="647"/>
                    </a:lnTo>
                    <a:lnTo>
                      <a:pt x="4365" y="646"/>
                    </a:lnTo>
                    <a:lnTo>
                      <a:pt x="4359" y="644"/>
                    </a:lnTo>
                    <a:lnTo>
                      <a:pt x="4352" y="639"/>
                    </a:lnTo>
                    <a:lnTo>
                      <a:pt x="4345" y="634"/>
                    </a:lnTo>
                    <a:lnTo>
                      <a:pt x="4331" y="634"/>
                    </a:lnTo>
                    <a:lnTo>
                      <a:pt x="4331" y="639"/>
                    </a:lnTo>
                    <a:lnTo>
                      <a:pt x="4331" y="644"/>
                    </a:lnTo>
                    <a:lnTo>
                      <a:pt x="4324" y="648"/>
                    </a:lnTo>
                    <a:lnTo>
                      <a:pt x="4324" y="653"/>
                    </a:lnTo>
                    <a:lnTo>
                      <a:pt x="4324" y="658"/>
                    </a:lnTo>
                    <a:lnTo>
                      <a:pt x="4301" y="658"/>
                    </a:lnTo>
                    <a:lnTo>
                      <a:pt x="4287" y="661"/>
                    </a:lnTo>
                    <a:lnTo>
                      <a:pt x="4277" y="665"/>
                    </a:lnTo>
                    <a:lnTo>
                      <a:pt x="4266" y="665"/>
                    </a:lnTo>
                    <a:lnTo>
                      <a:pt x="4260" y="669"/>
                    </a:lnTo>
                    <a:lnTo>
                      <a:pt x="4260" y="675"/>
                    </a:lnTo>
                    <a:lnTo>
                      <a:pt x="4251" y="677"/>
                    </a:lnTo>
                    <a:lnTo>
                      <a:pt x="4243" y="678"/>
                    </a:lnTo>
                    <a:lnTo>
                      <a:pt x="4233" y="681"/>
                    </a:lnTo>
                    <a:lnTo>
                      <a:pt x="4222" y="686"/>
                    </a:lnTo>
                    <a:lnTo>
                      <a:pt x="4215" y="692"/>
                    </a:lnTo>
                    <a:lnTo>
                      <a:pt x="4205" y="692"/>
                    </a:lnTo>
                    <a:lnTo>
                      <a:pt x="4195" y="692"/>
                    </a:lnTo>
                    <a:lnTo>
                      <a:pt x="4185" y="689"/>
                    </a:lnTo>
                    <a:lnTo>
                      <a:pt x="4173" y="689"/>
                    </a:lnTo>
                    <a:lnTo>
                      <a:pt x="4160" y="689"/>
                    </a:lnTo>
                    <a:lnTo>
                      <a:pt x="4148" y="689"/>
                    </a:lnTo>
                    <a:lnTo>
                      <a:pt x="4137" y="689"/>
                    </a:lnTo>
                    <a:lnTo>
                      <a:pt x="4137" y="699"/>
                    </a:lnTo>
                    <a:lnTo>
                      <a:pt x="4134" y="699"/>
                    </a:lnTo>
                    <a:lnTo>
                      <a:pt x="4132" y="700"/>
                    </a:lnTo>
                    <a:lnTo>
                      <a:pt x="4130" y="702"/>
                    </a:lnTo>
                    <a:lnTo>
                      <a:pt x="4127" y="704"/>
                    </a:lnTo>
                    <a:lnTo>
                      <a:pt x="4123" y="709"/>
                    </a:lnTo>
                    <a:lnTo>
                      <a:pt x="4120" y="716"/>
                    </a:lnTo>
                    <a:lnTo>
                      <a:pt x="4113" y="719"/>
                    </a:lnTo>
                    <a:lnTo>
                      <a:pt x="4106" y="726"/>
                    </a:lnTo>
                    <a:lnTo>
                      <a:pt x="4101" y="728"/>
                    </a:lnTo>
                    <a:lnTo>
                      <a:pt x="4096" y="730"/>
                    </a:lnTo>
                    <a:lnTo>
                      <a:pt x="4093" y="736"/>
                    </a:lnTo>
                    <a:lnTo>
                      <a:pt x="4083" y="740"/>
                    </a:lnTo>
                    <a:lnTo>
                      <a:pt x="4072" y="744"/>
                    </a:lnTo>
                    <a:lnTo>
                      <a:pt x="4065" y="748"/>
                    </a:lnTo>
                    <a:lnTo>
                      <a:pt x="4062" y="753"/>
                    </a:lnTo>
                    <a:lnTo>
                      <a:pt x="3973" y="753"/>
                    </a:lnTo>
                    <a:lnTo>
                      <a:pt x="3967" y="755"/>
                    </a:lnTo>
                    <a:lnTo>
                      <a:pt x="3960" y="756"/>
                    </a:lnTo>
                    <a:lnTo>
                      <a:pt x="3952" y="756"/>
                    </a:lnTo>
                    <a:lnTo>
                      <a:pt x="3946" y="757"/>
                    </a:lnTo>
                    <a:lnTo>
                      <a:pt x="3918" y="744"/>
                    </a:lnTo>
                    <a:lnTo>
                      <a:pt x="3904" y="742"/>
                    </a:lnTo>
                    <a:lnTo>
                      <a:pt x="3888" y="740"/>
                    </a:lnTo>
                    <a:lnTo>
                      <a:pt x="3881" y="733"/>
                    </a:lnTo>
                    <a:lnTo>
                      <a:pt x="3878" y="732"/>
                    </a:lnTo>
                    <a:lnTo>
                      <a:pt x="3876" y="731"/>
                    </a:lnTo>
                    <a:lnTo>
                      <a:pt x="3875" y="729"/>
                    </a:lnTo>
                    <a:lnTo>
                      <a:pt x="3874" y="726"/>
                    </a:lnTo>
                    <a:lnTo>
                      <a:pt x="3871" y="724"/>
                    </a:lnTo>
                    <a:lnTo>
                      <a:pt x="3868" y="719"/>
                    </a:lnTo>
                    <a:lnTo>
                      <a:pt x="3860" y="719"/>
                    </a:lnTo>
                    <a:lnTo>
                      <a:pt x="3860" y="714"/>
                    </a:lnTo>
                    <a:lnTo>
                      <a:pt x="3860" y="709"/>
                    </a:lnTo>
                    <a:lnTo>
                      <a:pt x="3857" y="703"/>
                    </a:lnTo>
                    <a:lnTo>
                      <a:pt x="3857" y="692"/>
                    </a:lnTo>
                    <a:lnTo>
                      <a:pt x="3852" y="690"/>
                    </a:lnTo>
                    <a:lnTo>
                      <a:pt x="3847" y="689"/>
                    </a:lnTo>
                    <a:lnTo>
                      <a:pt x="3841" y="689"/>
                    </a:lnTo>
                    <a:lnTo>
                      <a:pt x="3837" y="689"/>
                    </a:lnTo>
                    <a:lnTo>
                      <a:pt x="3830" y="684"/>
                    </a:lnTo>
                    <a:lnTo>
                      <a:pt x="3823" y="678"/>
                    </a:lnTo>
                    <a:lnTo>
                      <a:pt x="3735" y="678"/>
                    </a:lnTo>
                    <a:lnTo>
                      <a:pt x="3734" y="676"/>
                    </a:lnTo>
                    <a:lnTo>
                      <a:pt x="3730" y="675"/>
                    </a:lnTo>
                    <a:lnTo>
                      <a:pt x="3726" y="674"/>
                    </a:lnTo>
                    <a:lnTo>
                      <a:pt x="3722" y="674"/>
                    </a:lnTo>
                    <a:lnTo>
                      <a:pt x="3712" y="675"/>
                    </a:lnTo>
                    <a:lnTo>
                      <a:pt x="3707" y="675"/>
                    </a:lnTo>
                    <a:lnTo>
                      <a:pt x="3702" y="673"/>
                    </a:lnTo>
                    <a:lnTo>
                      <a:pt x="3697" y="672"/>
                    </a:lnTo>
                    <a:lnTo>
                      <a:pt x="3697" y="644"/>
                    </a:lnTo>
                    <a:lnTo>
                      <a:pt x="3695" y="643"/>
                    </a:lnTo>
                    <a:lnTo>
                      <a:pt x="3691" y="642"/>
                    </a:lnTo>
                    <a:lnTo>
                      <a:pt x="3689" y="640"/>
                    </a:lnTo>
                    <a:lnTo>
                      <a:pt x="3686" y="637"/>
                    </a:lnTo>
                    <a:lnTo>
                      <a:pt x="3677" y="633"/>
                    </a:lnTo>
                    <a:lnTo>
                      <a:pt x="3666" y="628"/>
                    </a:lnTo>
                    <a:lnTo>
                      <a:pt x="3655" y="617"/>
                    </a:lnTo>
                    <a:lnTo>
                      <a:pt x="3655" y="611"/>
                    </a:lnTo>
                    <a:lnTo>
                      <a:pt x="3655" y="603"/>
                    </a:lnTo>
                    <a:lnTo>
                      <a:pt x="3649" y="600"/>
                    </a:lnTo>
                    <a:lnTo>
                      <a:pt x="3646" y="597"/>
                    </a:lnTo>
                    <a:lnTo>
                      <a:pt x="3646" y="590"/>
                    </a:lnTo>
                    <a:lnTo>
                      <a:pt x="3639" y="590"/>
                    </a:lnTo>
                    <a:lnTo>
                      <a:pt x="3629" y="586"/>
                    </a:lnTo>
                    <a:lnTo>
                      <a:pt x="3618" y="583"/>
                    </a:lnTo>
                    <a:lnTo>
                      <a:pt x="3615" y="573"/>
                    </a:lnTo>
                    <a:lnTo>
                      <a:pt x="3608" y="573"/>
                    </a:lnTo>
                    <a:lnTo>
                      <a:pt x="3608" y="557"/>
                    </a:lnTo>
                    <a:lnTo>
                      <a:pt x="3608" y="540"/>
                    </a:lnTo>
                    <a:lnTo>
                      <a:pt x="3608" y="524"/>
                    </a:lnTo>
                    <a:lnTo>
                      <a:pt x="3608" y="508"/>
                    </a:lnTo>
                    <a:lnTo>
                      <a:pt x="3602" y="505"/>
                    </a:lnTo>
                    <a:lnTo>
                      <a:pt x="3602" y="467"/>
                    </a:lnTo>
                    <a:lnTo>
                      <a:pt x="3604" y="461"/>
                    </a:lnTo>
                    <a:lnTo>
                      <a:pt x="3605" y="452"/>
                    </a:lnTo>
                    <a:lnTo>
                      <a:pt x="3606" y="443"/>
                    </a:lnTo>
                    <a:lnTo>
                      <a:pt x="3606" y="432"/>
                    </a:lnTo>
                    <a:lnTo>
                      <a:pt x="3605" y="412"/>
                    </a:lnTo>
                    <a:lnTo>
                      <a:pt x="3605" y="395"/>
                    </a:lnTo>
                    <a:lnTo>
                      <a:pt x="3594" y="392"/>
                    </a:lnTo>
                    <a:lnTo>
                      <a:pt x="3594" y="390"/>
                    </a:lnTo>
                    <a:lnTo>
                      <a:pt x="3592" y="388"/>
                    </a:lnTo>
                    <a:lnTo>
                      <a:pt x="3590" y="386"/>
                    </a:lnTo>
                    <a:lnTo>
                      <a:pt x="3588" y="386"/>
                    </a:lnTo>
                    <a:lnTo>
                      <a:pt x="3586" y="376"/>
                    </a:lnTo>
                    <a:lnTo>
                      <a:pt x="3585" y="368"/>
                    </a:lnTo>
                    <a:lnTo>
                      <a:pt x="3580" y="361"/>
                    </a:lnTo>
                    <a:lnTo>
                      <a:pt x="3580" y="354"/>
                    </a:lnTo>
                    <a:lnTo>
                      <a:pt x="3577" y="348"/>
                    </a:lnTo>
                    <a:lnTo>
                      <a:pt x="3577" y="334"/>
                    </a:lnTo>
                    <a:lnTo>
                      <a:pt x="3577" y="320"/>
                    </a:lnTo>
                    <a:lnTo>
                      <a:pt x="3577" y="306"/>
                    </a:lnTo>
                    <a:lnTo>
                      <a:pt x="3577" y="293"/>
                    </a:lnTo>
                    <a:lnTo>
                      <a:pt x="3574" y="286"/>
                    </a:lnTo>
                    <a:lnTo>
                      <a:pt x="3571" y="285"/>
                    </a:lnTo>
                    <a:lnTo>
                      <a:pt x="3569" y="284"/>
                    </a:lnTo>
                    <a:lnTo>
                      <a:pt x="3567" y="282"/>
                    </a:lnTo>
                    <a:lnTo>
                      <a:pt x="3564" y="279"/>
                    </a:lnTo>
                    <a:lnTo>
                      <a:pt x="3557" y="276"/>
                    </a:lnTo>
                    <a:lnTo>
                      <a:pt x="3550" y="273"/>
                    </a:lnTo>
                    <a:lnTo>
                      <a:pt x="3549" y="269"/>
                    </a:lnTo>
                    <a:lnTo>
                      <a:pt x="3547" y="266"/>
                    </a:lnTo>
                    <a:lnTo>
                      <a:pt x="3542" y="263"/>
                    </a:lnTo>
                    <a:lnTo>
                      <a:pt x="3540" y="262"/>
                    </a:lnTo>
                    <a:lnTo>
                      <a:pt x="3539" y="260"/>
                    </a:lnTo>
                    <a:lnTo>
                      <a:pt x="3538" y="257"/>
                    </a:lnTo>
                    <a:lnTo>
                      <a:pt x="3535" y="255"/>
                    </a:lnTo>
                    <a:lnTo>
                      <a:pt x="3533" y="253"/>
                    </a:lnTo>
                    <a:lnTo>
                      <a:pt x="3532" y="247"/>
                    </a:lnTo>
                    <a:lnTo>
                      <a:pt x="3530" y="242"/>
                    </a:lnTo>
                    <a:lnTo>
                      <a:pt x="3530" y="235"/>
                    </a:lnTo>
                    <a:lnTo>
                      <a:pt x="3527" y="228"/>
                    </a:lnTo>
                    <a:lnTo>
                      <a:pt x="3523" y="226"/>
                    </a:lnTo>
                    <a:lnTo>
                      <a:pt x="3521" y="223"/>
                    </a:lnTo>
                    <a:lnTo>
                      <a:pt x="3520" y="221"/>
                    </a:lnTo>
                    <a:lnTo>
                      <a:pt x="3519" y="218"/>
                    </a:lnTo>
                    <a:lnTo>
                      <a:pt x="3505" y="215"/>
                    </a:lnTo>
                    <a:lnTo>
                      <a:pt x="3504" y="212"/>
                    </a:lnTo>
                    <a:lnTo>
                      <a:pt x="3502" y="210"/>
                    </a:lnTo>
                    <a:lnTo>
                      <a:pt x="3498" y="208"/>
                    </a:lnTo>
                    <a:lnTo>
                      <a:pt x="3496" y="208"/>
                    </a:lnTo>
                    <a:lnTo>
                      <a:pt x="3493" y="205"/>
                    </a:lnTo>
                    <a:lnTo>
                      <a:pt x="3486" y="201"/>
                    </a:lnTo>
                    <a:lnTo>
                      <a:pt x="3478" y="198"/>
                    </a:lnTo>
                    <a:lnTo>
                      <a:pt x="3472" y="194"/>
                    </a:lnTo>
                    <a:lnTo>
                      <a:pt x="3355" y="190"/>
                    </a:lnTo>
                    <a:lnTo>
                      <a:pt x="3347" y="187"/>
                    </a:lnTo>
                    <a:lnTo>
                      <a:pt x="3339" y="184"/>
                    </a:lnTo>
                    <a:lnTo>
                      <a:pt x="3325" y="184"/>
                    </a:lnTo>
                    <a:lnTo>
                      <a:pt x="3320" y="180"/>
                    </a:lnTo>
                    <a:lnTo>
                      <a:pt x="3314" y="173"/>
                    </a:lnTo>
                    <a:lnTo>
                      <a:pt x="3308" y="170"/>
                    </a:lnTo>
                    <a:lnTo>
                      <a:pt x="3308" y="153"/>
                    </a:lnTo>
                    <a:lnTo>
                      <a:pt x="3294" y="151"/>
                    </a:lnTo>
                    <a:lnTo>
                      <a:pt x="3277" y="146"/>
                    </a:lnTo>
                    <a:lnTo>
                      <a:pt x="3260" y="141"/>
                    </a:lnTo>
                    <a:lnTo>
                      <a:pt x="3247" y="136"/>
                    </a:lnTo>
                    <a:lnTo>
                      <a:pt x="3236" y="129"/>
                    </a:lnTo>
                    <a:lnTo>
                      <a:pt x="3230" y="129"/>
                    </a:lnTo>
                    <a:lnTo>
                      <a:pt x="3222" y="126"/>
                    </a:lnTo>
                    <a:lnTo>
                      <a:pt x="3216" y="126"/>
                    </a:lnTo>
                    <a:lnTo>
                      <a:pt x="3209" y="123"/>
                    </a:lnTo>
                    <a:lnTo>
                      <a:pt x="3189" y="123"/>
                    </a:lnTo>
                    <a:lnTo>
                      <a:pt x="3183" y="120"/>
                    </a:lnTo>
                    <a:lnTo>
                      <a:pt x="3178" y="119"/>
                    </a:lnTo>
                    <a:lnTo>
                      <a:pt x="3170" y="115"/>
                    </a:lnTo>
                    <a:lnTo>
                      <a:pt x="3161" y="112"/>
                    </a:lnTo>
                    <a:lnTo>
                      <a:pt x="3147" y="98"/>
                    </a:lnTo>
                    <a:lnTo>
                      <a:pt x="3139" y="95"/>
                    </a:lnTo>
                    <a:lnTo>
                      <a:pt x="3130" y="92"/>
                    </a:lnTo>
                    <a:lnTo>
                      <a:pt x="3124" y="89"/>
                    </a:lnTo>
                    <a:lnTo>
                      <a:pt x="3120" y="81"/>
                    </a:lnTo>
                    <a:lnTo>
                      <a:pt x="3110" y="81"/>
                    </a:lnTo>
                    <a:lnTo>
                      <a:pt x="3107" y="78"/>
                    </a:lnTo>
                    <a:lnTo>
                      <a:pt x="3100" y="75"/>
                    </a:lnTo>
                    <a:lnTo>
                      <a:pt x="3091" y="72"/>
                    </a:lnTo>
                    <a:lnTo>
                      <a:pt x="3086" y="71"/>
                    </a:lnTo>
                    <a:lnTo>
                      <a:pt x="3078" y="68"/>
                    </a:lnTo>
                    <a:lnTo>
                      <a:pt x="3066" y="61"/>
                    </a:lnTo>
                    <a:lnTo>
                      <a:pt x="3031" y="61"/>
                    </a:lnTo>
                    <a:lnTo>
                      <a:pt x="3028" y="65"/>
                    </a:lnTo>
                    <a:lnTo>
                      <a:pt x="3025" y="68"/>
                    </a:lnTo>
                    <a:lnTo>
                      <a:pt x="2994" y="68"/>
                    </a:lnTo>
                    <a:lnTo>
                      <a:pt x="2993" y="65"/>
                    </a:lnTo>
                    <a:lnTo>
                      <a:pt x="2990" y="59"/>
                    </a:lnTo>
                    <a:lnTo>
                      <a:pt x="2987" y="56"/>
                    </a:lnTo>
                    <a:lnTo>
                      <a:pt x="2984" y="54"/>
                    </a:lnTo>
                    <a:lnTo>
                      <a:pt x="2984" y="52"/>
                    </a:lnTo>
                    <a:lnTo>
                      <a:pt x="2982" y="49"/>
                    </a:lnTo>
                    <a:lnTo>
                      <a:pt x="2979" y="45"/>
                    </a:lnTo>
                    <a:lnTo>
                      <a:pt x="2976" y="43"/>
                    </a:lnTo>
                    <a:lnTo>
                      <a:pt x="2971" y="39"/>
                    </a:lnTo>
                    <a:lnTo>
                      <a:pt x="2967" y="37"/>
                    </a:lnTo>
                    <a:lnTo>
                      <a:pt x="2961" y="29"/>
                    </a:lnTo>
                    <a:lnTo>
                      <a:pt x="2956" y="20"/>
                    </a:lnTo>
                    <a:lnTo>
                      <a:pt x="2949" y="18"/>
                    </a:lnTo>
                    <a:lnTo>
                      <a:pt x="2939" y="13"/>
                    </a:lnTo>
                    <a:lnTo>
                      <a:pt x="2929" y="7"/>
                    </a:lnTo>
                    <a:lnTo>
                      <a:pt x="2919" y="3"/>
                    </a:lnTo>
                    <a:lnTo>
                      <a:pt x="2900" y="3"/>
                    </a:lnTo>
                    <a:lnTo>
                      <a:pt x="2881" y="2"/>
                    </a:lnTo>
                    <a:lnTo>
                      <a:pt x="2862" y="1"/>
                    </a:lnTo>
                    <a:lnTo>
                      <a:pt x="2844" y="0"/>
                    </a:lnTo>
                    <a:lnTo>
                      <a:pt x="2831" y="0"/>
                    </a:lnTo>
                    <a:lnTo>
                      <a:pt x="2815" y="0"/>
                    </a:lnTo>
                    <a:lnTo>
                      <a:pt x="2800" y="0"/>
                    </a:lnTo>
                    <a:lnTo>
                      <a:pt x="2786" y="0"/>
                    </a:lnTo>
                    <a:lnTo>
                      <a:pt x="2779" y="6"/>
                    </a:lnTo>
                    <a:lnTo>
                      <a:pt x="2772" y="6"/>
                    </a:lnTo>
                    <a:lnTo>
                      <a:pt x="2769" y="10"/>
                    </a:lnTo>
                    <a:lnTo>
                      <a:pt x="2761" y="10"/>
                    </a:lnTo>
                    <a:lnTo>
                      <a:pt x="2752" y="10"/>
                    </a:lnTo>
                    <a:lnTo>
                      <a:pt x="2745" y="13"/>
                    </a:lnTo>
                    <a:lnTo>
                      <a:pt x="2729" y="13"/>
                    </a:lnTo>
                    <a:lnTo>
                      <a:pt x="2711" y="13"/>
                    </a:lnTo>
                    <a:lnTo>
                      <a:pt x="2693" y="13"/>
                    </a:lnTo>
                    <a:lnTo>
                      <a:pt x="2677" y="13"/>
                    </a:lnTo>
                    <a:lnTo>
                      <a:pt x="2636" y="20"/>
                    </a:lnTo>
                    <a:lnTo>
                      <a:pt x="2615" y="31"/>
                    </a:lnTo>
                    <a:lnTo>
                      <a:pt x="2615" y="106"/>
                    </a:lnTo>
                    <a:lnTo>
                      <a:pt x="2613" y="107"/>
                    </a:lnTo>
                    <a:lnTo>
                      <a:pt x="2613" y="111"/>
                    </a:lnTo>
                    <a:lnTo>
                      <a:pt x="2612" y="115"/>
                    </a:lnTo>
                    <a:lnTo>
                      <a:pt x="2612" y="119"/>
                    </a:lnTo>
                    <a:lnTo>
                      <a:pt x="2609" y="126"/>
                    </a:lnTo>
                    <a:lnTo>
                      <a:pt x="2601" y="129"/>
                    </a:lnTo>
                    <a:lnTo>
                      <a:pt x="2601" y="136"/>
                    </a:lnTo>
                    <a:lnTo>
                      <a:pt x="2595" y="140"/>
                    </a:lnTo>
                    <a:lnTo>
                      <a:pt x="2592" y="146"/>
                    </a:lnTo>
                    <a:lnTo>
                      <a:pt x="2584" y="146"/>
                    </a:lnTo>
                    <a:lnTo>
                      <a:pt x="2575" y="153"/>
                    </a:lnTo>
                    <a:lnTo>
                      <a:pt x="2564" y="153"/>
                    </a:lnTo>
                    <a:lnTo>
                      <a:pt x="2561" y="157"/>
                    </a:lnTo>
                    <a:lnTo>
                      <a:pt x="2557" y="160"/>
                    </a:lnTo>
                    <a:lnTo>
                      <a:pt x="2540" y="160"/>
                    </a:lnTo>
                    <a:lnTo>
                      <a:pt x="2535" y="168"/>
                    </a:lnTo>
                    <a:lnTo>
                      <a:pt x="2531" y="178"/>
                    </a:lnTo>
                    <a:lnTo>
                      <a:pt x="2523" y="181"/>
                    </a:lnTo>
                    <a:lnTo>
                      <a:pt x="2523" y="187"/>
                    </a:lnTo>
                    <a:lnTo>
                      <a:pt x="2517" y="194"/>
                    </a:lnTo>
                    <a:lnTo>
                      <a:pt x="2517" y="242"/>
                    </a:lnTo>
                    <a:lnTo>
                      <a:pt x="2519" y="246"/>
                    </a:lnTo>
                    <a:lnTo>
                      <a:pt x="2520" y="250"/>
                    </a:lnTo>
                    <a:lnTo>
                      <a:pt x="2520" y="255"/>
                    </a:lnTo>
                    <a:lnTo>
                      <a:pt x="2520" y="259"/>
                    </a:lnTo>
                    <a:lnTo>
                      <a:pt x="2521" y="262"/>
                    </a:lnTo>
                    <a:lnTo>
                      <a:pt x="2524" y="267"/>
                    </a:lnTo>
                    <a:lnTo>
                      <a:pt x="2527" y="273"/>
                    </a:lnTo>
                    <a:lnTo>
                      <a:pt x="2531" y="276"/>
                    </a:lnTo>
                    <a:lnTo>
                      <a:pt x="2531" y="292"/>
                    </a:lnTo>
                    <a:lnTo>
                      <a:pt x="2531" y="306"/>
                    </a:lnTo>
                    <a:lnTo>
                      <a:pt x="2523" y="317"/>
                    </a:lnTo>
                    <a:lnTo>
                      <a:pt x="2523" y="323"/>
                    </a:lnTo>
                    <a:lnTo>
                      <a:pt x="2517" y="334"/>
                    </a:lnTo>
                    <a:lnTo>
                      <a:pt x="2509" y="344"/>
                    </a:lnTo>
                    <a:lnTo>
                      <a:pt x="2509" y="369"/>
                    </a:lnTo>
                    <a:lnTo>
                      <a:pt x="2509" y="395"/>
                    </a:lnTo>
                    <a:lnTo>
                      <a:pt x="2509" y="422"/>
                    </a:lnTo>
                    <a:lnTo>
                      <a:pt x="2509" y="447"/>
                    </a:lnTo>
                    <a:lnTo>
                      <a:pt x="2513" y="453"/>
                    </a:lnTo>
                    <a:lnTo>
                      <a:pt x="2520" y="453"/>
                    </a:lnTo>
                    <a:lnTo>
                      <a:pt x="2525" y="461"/>
                    </a:lnTo>
                    <a:lnTo>
                      <a:pt x="2534" y="467"/>
                    </a:lnTo>
                    <a:lnTo>
                      <a:pt x="2534" y="478"/>
                    </a:lnTo>
                    <a:lnTo>
                      <a:pt x="2538" y="480"/>
                    </a:lnTo>
                    <a:lnTo>
                      <a:pt x="2541" y="483"/>
                    </a:lnTo>
                    <a:lnTo>
                      <a:pt x="2543" y="486"/>
                    </a:lnTo>
                    <a:lnTo>
                      <a:pt x="2544" y="491"/>
                    </a:lnTo>
                    <a:lnTo>
                      <a:pt x="2551" y="496"/>
                    </a:lnTo>
                    <a:lnTo>
                      <a:pt x="2557" y="501"/>
                    </a:lnTo>
                    <a:lnTo>
                      <a:pt x="2559" y="506"/>
                    </a:lnTo>
                    <a:lnTo>
                      <a:pt x="2561" y="511"/>
                    </a:lnTo>
                    <a:lnTo>
                      <a:pt x="2578" y="528"/>
                    </a:lnTo>
                    <a:lnTo>
                      <a:pt x="2578" y="540"/>
                    </a:lnTo>
                    <a:lnTo>
                      <a:pt x="2578" y="553"/>
                    </a:lnTo>
                    <a:lnTo>
                      <a:pt x="2571" y="556"/>
                    </a:lnTo>
                    <a:lnTo>
                      <a:pt x="2571" y="558"/>
                    </a:lnTo>
                    <a:lnTo>
                      <a:pt x="2571" y="560"/>
                    </a:lnTo>
                    <a:lnTo>
                      <a:pt x="2570" y="562"/>
                    </a:lnTo>
                    <a:lnTo>
                      <a:pt x="2568" y="562"/>
                    </a:lnTo>
                    <a:lnTo>
                      <a:pt x="2568" y="581"/>
                    </a:lnTo>
                    <a:lnTo>
                      <a:pt x="2568" y="600"/>
                    </a:lnTo>
                    <a:lnTo>
                      <a:pt x="2568" y="619"/>
                    </a:lnTo>
                    <a:lnTo>
                      <a:pt x="2568" y="637"/>
                    </a:lnTo>
                    <a:lnTo>
                      <a:pt x="2564" y="644"/>
                    </a:lnTo>
                    <a:lnTo>
                      <a:pt x="2554" y="655"/>
                    </a:lnTo>
                    <a:lnTo>
                      <a:pt x="2548" y="656"/>
                    </a:lnTo>
                    <a:lnTo>
                      <a:pt x="2544" y="658"/>
                    </a:lnTo>
                    <a:lnTo>
                      <a:pt x="2539" y="661"/>
                    </a:lnTo>
                    <a:lnTo>
                      <a:pt x="2534" y="665"/>
                    </a:lnTo>
                    <a:lnTo>
                      <a:pt x="2531" y="672"/>
                    </a:lnTo>
                    <a:lnTo>
                      <a:pt x="2523" y="672"/>
                    </a:lnTo>
                    <a:lnTo>
                      <a:pt x="2523" y="678"/>
                    </a:lnTo>
                    <a:lnTo>
                      <a:pt x="2518" y="678"/>
                    </a:lnTo>
                    <a:lnTo>
                      <a:pt x="2513" y="678"/>
                    </a:lnTo>
                    <a:lnTo>
                      <a:pt x="2513" y="686"/>
                    </a:lnTo>
                    <a:lnTo>
                      <a:pt x="2506" y="686"/>
                    </a:lnTo>
                    <a:lnTo>
                      <a:pt x="2501" y="697"/>
                    </a:lnTo>
                    <a:lnTo>
                      <a:pt x="2496" y="706"/>
                    </a:lnTo>
                    <a:lnTo>
                      <a:pt x="2489" y="713"/>
                    </a:lnTo>
                    <a:lnTo>
                      <a:pt x="2486" y="719"/>
                    </a:lnTo>
                    <a:lnTo>
                      <a:pt x="2482" y="722"/>
                    </a:lnTo>
                    <a:lnTo>
                      <a:pt x="2479" y="726"/>
                    </a:lnTo>
                    <a:lnTo>
                      <a:pt x="2472" y="730"/>
                    </a:lnTo>
                    <a:lnTo>
                      <a:pt x="2465" y="733"/>
                    </a:lnTo>
                    <a:lnTo>
                      <a:pt x="2459" y="740"/>
                    </a:lnTo>
                    <a:lnTo>
                      <a:pt x="2445" y="740"/>
                    </a:lnTo>
                    <a:lnTo>
                      <a:pt x="2431" y="740"/>
                    </a:lnTo>
                    <a:lnTo>
                      <a:pt x="2425" y="736"/>
                    </a:lnTo>
                    <a:lnTo>
                      <a:pt x="2416" y="736"/>
                    </a:lnTo>
                    <a:lnTo>
                      <a:pt x="2407" y="736"/>
                    </a:lnTo>
                    <a:lnTo>
                      <a:pt x="2399" y="736"/>
                    </a:lnTo>
                    <a:lnTo>
                      <a:pt x="2390" y="736"/>
                    </a:lnTo>
                    <a:lnTo>
                      <a:pt x="2387" y="740"/>
                    </a:lnTo>
                    <a:lnTo>
                      <a:pt x="2384" y="744"/>
                    </a:lnTo>
                    <a:lnTo>
                      <a:pt x="2381" y="750"/>
                    </a:lnTo>
                    <a:lnTo>
                      <a:pt x="2376" y="753"/>
                    </a:lnTo>
                    <a:lnTo>
                      <a:pt x="2371" y="755"/>
                    </a:lnTo>
                    <a:lnTo>
                      <a:pt x="2367" y="757"/>
                    </a:lnTo>
                    <a:lnTo>
                      <a:pt x="2363" y="764"/>
                    </a:lnTo>
                    <a:lnTo>
                      <a:pt x="2359" y="770"/>
                    </a:lnTo>
                    <a:lnTo>
                      <a:pt x="2357" y="771"/>
                    </a:lnTo>
                    <a:lnTo>
                      <a:pt x="2355" y="772"/>
                    </a:lnTo>
                    <a:lnTo>
                      <a:pt x="2353" y="774"/>
                    </a:lnTo>
                    <a:lnTo>
                      <a:pt x="2351" y="777"/>
                    </a:lnTo>
                    <a:lnTo>
                      <a:pt x="2349" y="781"/>
                    </a:lnTo>
                    <a:lnTo>
                      <a:pt x="2346" y="784"/>
                    </a:lnTo>
                    <a:lnTo>
                      <a:pt x="2343" y="788"/>
                    </a:lnTo>
                    <a:lnTo>
                      <a:pt x="2336" y="791"/>
                    </a:lnTo>
                    <a:lnTo>
                      <a:pt x="2336" y="798"/>
                    </a:lnTo>
                    <a:lnTo>
                      <a:pt x="2333" y="801"/>
                    </a:lnTo>
                    <a:lnTo>
                      <a:pt x="2331" y="804"/>
                    </a:lnTo>
                    <a:lnTo>
                      <a:pt x="2330" y="807"/>
                    </a:lnTo>
                    <a:lnTo>
                      <a:pt x="2329" y="811"/>
                    </a:lnTo>
                    <a:lnTo>
                      <a:pt x="2322" y="819"/>
                    </a:lnTo>
                    <a:lnTo>
                      <a:pt x="2322" y="825"/>
                    </a:lnTo>
                    <a:lnTo>
                      <a:pt x="2317" y="830"/>
                    </a:lnTo>
                    <a:lnTo>
                      <a:pt x="2312" y="839"/>
                    </a:lnTo>
                    <a:lnTo>
                      <a:pt x="2303" y="839"/>
                    </a:lnTo>
                    <a:lnTo>
                      <a:pt x="2295" y="839"/>
                    </a:lnTo>
                    <a:lnTo>
                      <a:pt x="2292" y="832"/>
                    </a:lnTo>
                    <a:lnTo>
                      <a:pt x="2289" y="831"/>
                    </a:lnTo>
                    <a:lnTo>
                      <a:pt x="2287" y="829"/>
                    </a:lnTo>
                    <a:lnTo>
                      <a:pt x="2285" y="826"/>
                    </a:lnTo>
                    <a:lnTo>
                      <a:pt x="2284" y="822"/>
                    </a:lnTo>
                    <a:lnTo>
                      <a:pt x="2279" y="822"/>
                    </a:lnTo>
                    <a:lnTo>
                      <a:pt x="2276" y="820"/>
                    </a:lnTo>
                    <a:lnTo>
                      <a:pt x="2272" y="816"/>
                    </a:lnTo>
                    <a:lnTo>
                      <a:pt x="2264" y="808"/>
                    </a:lnTo>
                    <a:lnTo>
                      <a:pt x="2262" y="805"/>
                    </a:lnTo>
                    <a:lnTo>
                      <a:pt x="2257" y="802"/>
                    </a:lnTo>
                    <a:lnTo>
                      <a:pt x="2257" y="791"/>
                    </a:lnTo>
                    <a:lnTo>
                      <a:pt x="2257" y="781"/>
                    </a:lnTo>
                    <a:lnTo>
                      <a:pt x="2251" y="778"/>
                    </a:lnTo>
                    <a:lnTo>
                      <a:pt x="2249" y="772"/>
                    </a:lnTo>
                    <a:lnTo>
                      <a:pt x="2247" y="767"/>
                    </a:lnTo>
                    <a:lnTo>
                      <a:pt x="2239" y="766"/>
                    </a:lnTo>
                    <a:lnTo>
                      <a:pt x="2230" y="764"/>
                    </a:lnTo>
                    <a:lnTo>
                      <a:pt x="2220" y="764"/>
                    </a:lnTo>
                    <a:lnTo>
                      <a:pt x="2219" y="762"/>
                    </a:lnTo>
                    <a:lnTo>
                      <a:pt x="2218" y="761"/>
                    </a:lnTo>
                    <a:lnTo>
                      <a:pt x="2216" y="761"/>
                    </a:lnTo>
                    <a:lnTo>
                      <a:pt x="2213" y="761"/>
                    </a:lnTo>
                    <a:lnTo>
                      <a:pt x="2212" y="757"/>
                    </a:lnTo>
                    <a:lnTo>
                      <a:pt x="2207" y="754"/>
                    </a:lnTo>
                    <a:lnTo>
                      <a:pt x="2203" y="751"/>
                    </a:lnTo>
                    <a:lnTo>
                      <a:pt x="2199" y="750"/>
                    </a:lnTo>
                    <a:lnTo>
                      <a:pt x="2199" y="744"/>
                    </a:lnTo>
                    <a:lnTo>
                      <a:pt x="2193" y="744"/>
                    </a:lnTo>
                    <a:lnTo>
                      <a:pt x="2193" y="736"/>
                    </a:lnTo>
                    <a:lnTo>
                      <a:pt x="2183" y="736"/>
                    </a:lnTo>
                    <a:lnTo>
                      <a:pt x="2172" y="736"/>
                    </a:lnTo>
                    <a:lnTo>
                      <a:pt x="2161" y="736"/>
                    </a:lnTo>
                    <a:lnTo>
                      <a:pt x="2151" y="736"/>
                    </a:lnTo>
                    <a:lnTo>
                      <a:pt x="2148" y="730"/>
                    </a:lnTo>
                    <a:lnTo>
                      <a:pt x="2145" y="729"/>
                    </a:lnTo>
                    <a:lnTo>
                      <a:pt x="2143" y="728"/>
                    </a:lnTo>
                    <a:lnTo>
                      <a:pt x="2141" y="726"/>
                    </a:lnTo>
                    <a:lnTo>
                      <a:pt x="2138" y="723"/>
                    </a:lnTo>
                    <a:lnTo>
                      <a:pt x="2128" y="723"/>
                    </a:lnTo>
                    <a:lnTo>
                      <a:pt x="2124" y="718"/>
                    </a:lnTo>
                    <a:lnTo>
                      <a:pt x="2119" y="715"/>
                    </a:lnTo>
                    <a:lnTo>
                      <a:pt x="2112" y="713"/>
                    </a:lnTo>
                    <a:lnTo>
                      <a:pt x="2107" y="713"/>
                    </a:lnTo>
                    <a:lnTo>
                      <a:pt x="2095" y="713"/>
                    </a:lnTo>
                    <a:lnTo>
                      <a:pt x="2084" y="713"/>
                    </a:lnTo>
                    <a:lnTo>
                      <a:pt x="2071" y="713"/>
                    </a:lnTo>
                    <a:lnTo>
                      <a:pt x="2059" y="713"/>
                    </a:lnTo>
                    <a:lnTo>
                      <a:pt x="2056" y="709"/>
                    </a:lnTo>
                    <a:lnTo>
                      <a:pt x="2049" y="709"/>
                    </a:lnTo>
                    <a:lnTo>
                      <a:pt x="2048" y="706"/>
                    </a:lnTo>
                    <a:lnTo>
                      <a:pt x="2046" y="703"/>
                    </a:lnTo>
                    <a:lnTo>
                      <a:pt x="2041" y="700"/>
                    </a:lnTo>
                    <a:lnTo>
                      <a:pt x="2039" y="699"/>
                    </a:lnTo>
                    <a:lnTo>
                      <a:pt x="2038" y="696"/>
                    </a:lnTo>
                    <a:lnTo>
                      <a:pt x="2037" y="694"/>
                    </a:lnTo>
                    <a:lnTo>
                      <a:pt x="2034" y="693"/>
                    </a:lnTo>
                    <a:lnTo>
                      <a:pt x="2032" y="692"/>
                    </a:lnTo>
                    <a:lnTo>
                      <a:pt x="2032" y="686"/>
                    </a:lnTo>
                    <a:lnTo>
                      <a:pt x="2018" y="686"/>
                    </a:lnTo>
                    <a:lnTo>
                      <a:pt x="2003" y="686"/>
                    </a:lnTo>
                    <a:lnTo>
                      <a:pt x="1988" y="686"/>
                    </a:lnTo>
                    <a:lnTo>
                      <a:pt x="1974" y="686"/>
                    </a:lnTo>
                    <a:lnTo>
                      <a:pt x="1964" y="678"/>
                    </a:lnTo>
                    <a:lnTo>
                      <a:pt x="1959" y="678"/>
                    </a:lnTo>
                    <a:lnTo>
                      <a:pt x="1954" y="678"/>
                    </a:lnTo>
                    <a:lnTo>
                      <a:pt x="1951" y="672"/>
                    </a:lnTo>
                    <a:lnTo>
                      <a:pt x="1943" y="672"/>
                    </a:lnTo>
                    <a:lnTo>
                      <a:pt x="1933" y="669"/>
                    </a:lnTo>
                    <a:lnTo>
                      <a:pt x="1926" y="665"/>
                    </a:lnTo>
                    <a:lnTo>
                      <a:pt x="1923" y="661"/>
                    </a:lnTo>
                    <a:lnTo>
                      <a:pt x="1920" y="655"/>
                    </a:lnTo>
                    <a:lnTo>
                      <a:pt x="1906" y="655"/>
                    </a:lnTo>
                    <a:lnTo>
                      <a:pt x="1902" y="659"/>
                    </a:lnTo>
                    <a:lnTo>
                      <a:pt x="1899" y="661"/>
                    </a:lnTo>
                    <a:lnTo>
                      <a:pt x="1884" y="665"/>
                    </a:lnTo>
                    <a:lnTo>
                      <a:pt x="1868" y="669"/>
                    </a:lnTo>
                    <a:lnTo>
                      <a:pt x="1858" y="675"/>
                    </a:lnTo>
                    <a:lnTo>
                      <a:pt x="1849" y="673"/>
                    </a:lnTo>
                    <a:lnTo>
                      <a:pt x="1841" y="672"/>
                    </a:lnTo>
                    <a:lnTo>
                      <a:pt x="1838" y="675"/>
                    </a:lnTo>
                    <a:lnTo>
                      <a:pt x="1829" y="673"/>
                    </a:lnTo>
                    <a:lnTo>
                      <a:pt x="1818" y="668"/>
                    </a:lnTo>
                    <a:lnTo>
                      <a:pt x="1805" y="662"/>
                    </a:lnTo>
                    <a:lnTo>
                      <a:pt x="1796" y="658"/>
                    </a:lnTo>
                    <a:lnTo>
                      <a:pt x="1787" y="658"/>
                    </a:lnTo>
                    <a:lnTo>
                      <a:pt x="1781" y="655"/>
                    </a:lnTo>
                    <a:lnTo>
                      <a:pt x="1773" y="651"/>
                    </a:lnTo>
                    <a:lnTo>
                      <a:pt x="1770" y="648"/>
                    </a:lnTo>
                    <a:lnTo>
                      <a:pt x="1766" y="644"/>
                    </a:lnTo>
                    <a:lnTo>
                      <a:pt x="1758" y="641"/>
                    </a:lnTo>
                    <a:lnTo>
                      <a:pt x="1751" y="638"/>
                    </a:lnTo>
                    <a:lnTo>
                      <a:pt x="1735" y="633"/>
                    </a:lnTo>
                    <a:lnTo>
                      <a:pt x="1721" y="628"/>
                    </a:lnTo>
                    <a:lnTo>
                      <a:pt x="1721" y="624"/>
                    </a:lnTo>
                    <a:lnTo>
                      <a:pt x="1719" y="622"/>
                    </a:lnTo>
                    <a:lnTo>
                      <a:pt x="1717" y="621"/>
                    </a:lnTo>
                    <a:lnTo>
                      <a:pt x="1715" y="620"/>
                    </a:lnTo>
                    <a:lnTo>
                      <a:pt x="1712" y="611"/>
                    </a:lnTo>
                    <a:lnTo>
                      <a:pt x="1691" y="611"/>
                    </a:lnTo>
                    <a:lnTo>
                      <a:pt x="1678" y="602"/>
                    </a:lnTo>
                    <a:lnTo>
                      <a:pt x="1663" y="594"/>
                    </a:lnTo>
                    <a:lnTo>
                      <a:pt x="1650" y="594"/>
                    </a:lnTo>
                    <a:lnTo>
                      <a:pt x="1643" y="588"/>
                    </a:lnTo>
                    <a:lnTo>
                      <a:pt x="1636" y="583"/>
                    </a:lnTo>
                    <a:lnTo>
                      <a:pt x="1621" y="580"/>
                    </a:lnTo>
                    <a:lnTo>
                      <a:pt x="1605" y="576"/>
                    </a:lnTo>
                    <a:lnTo>
                      <a:pt x="1594" y="567"/>
                    </a:lnTo>
                    <a:lnTo>
                      <a:pt x="1582" y="559"/>
                    </a:lnTo>
                    <a:lnTo>
                      <a:pt x="1582" y="528"/>
                    </a:lnTo>
                    <a:lnTo>
                      <a:pt x="1579" y="526"/>
                    </a:lnTo>
                    <a:lnTo>
                      <a:pt x="1577" y="524"/>
                    </a:lnTo>
                    <a:lnTo>
                      <a:pt x="1573" y="522"/>
                    </a:lnTo>
                    <a:lnTo>
                      <a:pt x="1568" y="522"/>
                    </a:lnTo>
                    <a:lnTo>
                      <a:pt x="1568" y="519"/>
                    </a:lnTo>
                    <a:lnTo>
                      <a:pt x="1567" y="516"/>
                    </a:lnTo>
                    <a:lnTo>
                      <a:pt x="1566" y="513"/>
                    </a:lnTo>
                    <a:lnTo>
                      <a:pt x="1565" y="512"/>
                    </a:lnTo>
                    <a:lnTo>
                      <a:pt x="1564" y="511"/>
                    </a:lnTo>
                    <a:lnTo>
                      <a:pt x="1561" y="511"/>
                    </a:lnTo>
                    <a:lnTo>
                      <a:pt x="1561" y="416"/>
                    </a:lnTo>
                    <a:lnTo>
                      <a:pt x="1558" y="412"/>
                    </a:lnTo>
                    <a:lnTo>
                      <a:pt x="1551" y="406"/>
                    </a:lnTo>
                    <a:lnTo>
                      <a:pt x="1551" y="395"/>
                    </a:lnTo>
                    <a:lnTo>
                      <a:pt x="1548" y="395"/>
                    </a:lnTo>
                    <a:lnTo>
                      <a:pt x="1546" y="395"/>
                    </a:lnTo>
                    <a:lnTo>
                      <a:pt x="1545" y="394"/>
                    </a:lnTo>
                    <a:lnTo>
                      <a:pt x="1544" y="392"/>
                    </a:lnTo>
                    <a:lnTo>
                      <a:pt x="1529" y="392"/>
                    </a:lnTo>
                    <a:lnTo>
                      <a:pt x="1513" y="392"/>
                    </a:lnTo>
                    <a:lnTo>
                      <a:pt x="1504" y="389"/>
                    </a:lnTo>
                    <a:lnTo>
                      <a:pt x="1496" y="378"/>
                    </a:lnTo>
                    <a:lnTo>
                      <a:pt x="1490" y="378"/>
                    </a:lnTo>
                    <a:lnTo>
                      <a:pt x="1483" y="378"/>
                    </a:lnTo>
                    <a:lnTo>
                      <a:pt x="1476" y="372"/>
                    </a:lnTo>
                    <a:lnTo>
                      <a:pt x="1469" y="372"/>
                    </a:lnTo>
                    <a:lnTo>
                      <a:pt x="1463" y="368"/>
                    </a:lnTo>
                    <a:lnTo>
                      <a:pt x="1462" y="365"/>
                    </a:lnTo>
                    <a:lnTo>
                      <a:pt x="1460" y="360"/>
                    </a:lnTo>
                    <a:lnTo>
                      <a:pt x="1458" y="358"/>
                    </a:lnTo>
                    <a:lnTo>
                      <a:pt x="1456" y="356"/>
                    </a:lnTo>
                    <a:lnTo>
                      <a:pt x="1454" y="355"/>
                    </a:lnTo>
                    <a:lnTo>
                      <a:pt x="1452" y="354"/>
                    </a:lnTo>
                    <a:lnTo>
                      <a:pt x="1446" y="348"/>
                    </a:lnTo>
                    <a:lnTo>
                      <a:pt x="1432" y="346"/>
                    </a:lnTo>
                    <a:lnTo>
                      <a:pt x="1418" y="344"/>
                    </a:lnTo>
                    <a:lnTo>
                      <a:pt x="1415" y="334"/>
                    </a:lnTo>
                    <a:lnTo>
                      <a:pt x="1405" y="334"/>
                    </a:lnTo>
                    <a:lnTo>
                      <a:pt x="1397" y="328"/>
                    </a:lnTo>
                    <a:lnTo>
                      <a:pt x="1389" y="325"/>
                    </a:lnTo>
                    <a:lnTo>
                      <a:pt x="1380" y="323"/>
                    </a:lnTo>
                    <a:lnTo>
                      <a:pt x="1364" y="323"/>
                    </a:lnTo>
                    <a:lnTo>
                      <a:pt x="1349" y="323"/>
                    </a:lnTo>
                    <a:lnTo>
                      <a:pt x="1332" y="323"/>
                    </a:lnTo>
                    <a:lnTo>
                      <a:pt x="1316" y="323"/>
                    </a:lnTo>
                    <a:lnTo>
                      <a:pt x="1308" y="317"/>
                    </a:lnTo>
                    <a:lnTo>
                      <a:pt x="1299" y="314"/>
                    </a:lnTo>
                    <a:lnTo>
                      <a:pt x="1298" y="311"/>
                    </a:lnTo>
                    <a:lnTo>
                      <a:pt x="1297" y="309"/>
                    </a:lnTo>
                    <a:lnTo>
                      <a:pt x="1295" y="307"/>
                    </a:lnTo>
                    <a:lnTo>
                      <a:pt x="1292" y="306"/>
                    </a:lnTo>
                    <a:lnTo>
                      <a:pt x="1292" y="298"/>
                    </a:lnTo>
                    <a:lnTo>
                      <a:pt x="1292" y="287"/>
                    </a:lnTo>
                    <a:lnTo>
                      <a:pt x="1292" y="278"/>
                    </a:lnTo>
                    <a:lnTo>
                      <a:pt x="1292" y="269"/>
                    </a:lnTo>
                    <a:lnTo>
                      <a:pt x="1288" y="262"/>
                    </a:lnTo>
                    <a:lnTo>
                      <a:pt x="1288" y="256"/>
                    </a:lnTo>
                    <a:lnTo>
                      <a:pt x="1284" y="255"/>
                    </a:lnTo>
                    <a:lnTo>
                      <a:pt x="1281" y="251"/>
                    </a:lnTo>
                    <a:lnTo>
                      <a:pt x="1279" y="248"/>
                    </a:lnTo>
                    <a:lnTo>
                      <a:pt x="1278" y="245"/>
                    </a:lnTo>
                    <a:lnTo>
                      <a:pt x="1269" y="245"/>
                    </a:lnTo>
                    <a:lnTo>
                      <a:pt x="1261" y="245"/>
                    </a:lnTo>
                    <a:lnTo>
                      <a:pt x="1255" y="248"/>
                    </a:lnTo>
                    <a:lnTo>
                      <a:pt x="1255" y="273"/>
                    </a:lnTo>
                    <a:lnTo>
                      <a:pt x="1236" y="273"/>
                    </a:lnTo>
                    <a:lnTo>
                      <a:pt x="1216" y="273"/>
                    </a:lnTo>
                    <a:lnTo>
                      <a:pt x="1194" y="273"/>
                    </a:lnTo>
                    <a:lnTo>
                      <a:pt x="1176" y="273"/>
                    </a:lnTo>
                    <a:lnTo>
                      <a:pt x="1172" y="265"/>
                    </a:lnTo>
                    <a:lnTo>
                      <a:pt x="1158" y="259"/>
                    </a:lnTo>
                    <a:lnTo>
                      <a:pt x="1152" y="250"/>
                    </a:lnTo>
                    <a:lnTo>
                      <a:pt x="1145" y="242"/>
                    </a:lnTo>
                    <a:lnTo>
                      <a:pt x="1145" y="235"/>
                    </a:lnTo>
                    <a:lnTo>
                      <a:pt x="1145" y="228"/>
                    </a:lnTo>
                    <a:lnTo>
                      <a:pt x="1142" y="225"/>
                    </a:lnTo>
                    <a:lnTo>
                      <a:pt x="1142" y="215"/>
                    </a:lnTo>
                    <a:lnTo>
                      <a:pt x="1132" y="206"/>
                    </a:lnTo>
                    <a:lnTo>
                      <a:pt x="1122" y="198"/>
                    </a:lnTo>
                    <a:lnTo>
                      <a:pt x="1120" y="194"/>
                    </a:lnTo>
                    <a:lnTo>
                      <a:pt x="1119" y="192"/>
                    </a:lnTo>
                    <a:lnTo>
                      <a:pt x="1117" y="190"/>
                    </a:lnTo>
                    <a:lnTo>
                      <a:pt x="1114" y="187"/>
                    </a:lnTo>
                    <a:lnTo>
                      <a:pt x="1097" y="187"/>
                    </a:lnTo>
                    <a:lnTo>
                      <a:pt x="1097" y="195"/>
                    </a:lnTo>
                    <a:lnTo>
                      <a:pt x="1097" y="204"/>
                    </a:lnTo>
                    <a:lnTo>
                      <a:pt x="1094" y="208"/>
                    </a:lnTo>
                    <a:lnTo>
                      <a:pt x="1090" y="208"/>
                    </a:lnTo>
                    <a:lnTo>
                      <a:pt x="1085" y="210"/>
                    </a:lnTo>
                    <a:lnTo>
                      <a:pt x="1079" y="213"/>
                    </a:lnTo>
                    <a:lnTo>
                      <a:pt x="1074" y="217"/>
                    </a:lnTo>
                    <a:lnTo>
                      <a:pt x="1063" y="222"/>
                    </a:lnTo>
                    <a:lnTo>
                      <a:pt x="1056" y="225"/>
                    </a:lnTo>
                    <a:lnTo>
                      <a:pt x="1053" y="231"/>
                    </a:lnTo>
                    <a:lnTo>
                      <a:pt x="1030" y="231"/>
                    </a:lnTo>
                    <a:lnTo>
                      <a:pt x="1030" y="226"/>
                    </a:lnTo>
                    <a:lnTo>
                      <a:pt x="1030" y="221"/>
                    </a:lnTo>
                    <a:lnTo>
                      <a:pt x="1022" y="221"/>
                    </a:lnTo>
                    <a:lnTo>
                      <a:pt x="1019" y="215"/>
                    </a:lnTo>
                    <a:lnTo>
                      <a:pt x="993" y="215"/>
                    </a:lnTo>
                    <a:lnTo>
                      <a:pt x="964" y="215"/>
                    </a:lnTo>
                    <a:lnTo>
                      <a:pt x="937" y="215"/>
                    </a:lnTo>
                    <a:lnTo>
                      <a:pt x="910" y="215"/>
                    </a:lnTo>
                    <a:lnTo>
                      <a:pt x="906" y="221"/>
                    </a:lnTo>
                    <a:lnTo>
                      <a:pt x="900" y="225"/>
                    </a:lnTo>
                    <a:lnTo>
                      <a:pt x="899" y="228"/>
                    </a:lnTo>
                    <a:lnTo>
                      <a:pt x="898" y="231"/>
                    </a:lnTo>
                    <a:lnTo>
                      <a:pt x="895" y="236"/>
                    </a:lnTo>
                    <a:lnTo>
                      <a:pt x="892" y="239"/>
                    </a:lnTo>
                    <a:lnTo>
                      <a:pt x="892" y="243"/>
                    </a:lnTo>
                    <a:lnTo>
                      <a:pt x="892" y="248"/>
                    </a:lnTo>
                    <a:lnTo>
                      <a:pt x="889" y="253"/>
                    </a:lnTo>
                    <a:lnTo>
                      <a:pt x="889" y="259"/>
                    </a:lnTo>
                    <a:lnTo>
                      <a:pt x="887" y="260"/>
                    </a:lnTo>
                    <a:lnTo>
                      <a:pt x="885" y="263"/>
                    </a:lnTo>
                    <a:lnTo>
                      <a:pt x="883" y="266"/>
                    </a:lnTo>
                    <a:lnTo>
                      <a:pt x="883" y="269"/>
                    </a:lnTo>
                    <a:lnTo>
                      <a:pt x="872" y="273"/>
                    </a:lnTo>
                    <a:lnTo>
                      <a:pt x="872" y="275"/>
                    </a:lnTo>
                    <a:lnTo>
                      <a:pt x="870" y="277"/>
                    </a:lnTo>
                    <a:lnTo>
                      <a:pt x="868" y="279"/>
                    </a:lnTo>
                    <a:lnTo>
                      <a:pt x="866" y="279"/>
                    </a:lnTo>
                    <a:lnTo>
                      <a:pt x="862" y="286"/>
                    </a:lnTo>
                    <a:lnTo>
                      <a:pt x="858" y="290"/>
                    </a:lnTo>
                    <a:lnTo>
                      <a:pt x="829" y="290"/>
                    </a:lnTo>
                    <a:lnTo>
                      <a:pt x="799" y="290"/>
                    </a:lnTo>
                    <a:lnTo>
                      <a:pt x="769" y="290"/>
                    </a:lnTo>
                    <a:lnTo>
                      <a:pt x="739" y="290"/>
                    </a:lnTo>
                    <a:lnTo>
                      <a:pt x="733" y="293"/>
                    </a:lnTo>
                    <a:lnTo>
                      <a:pt x="725" y="293"/>
                    </a:lnTo>
                    <a:lnTo>
                      <a:pt x="724" y="297"/>
                    </a:lnTo>
                    <a:lnTo>
                      <a:pt x="722" y="300"/>
                    </a:lnTo>
                    <a:lnTo>
                      <a:pt x="716" y="300"/>
                    </a:lnTo>
                    <a:lnTo>
                      <a:pt x="714" y="303"/>
                    </a:lnTo>
                    <a:lnTo>
                      <a:pt x="712" y="306"/>
                    </a:lnTo>
                    <a:lnTo>
                      <a:pt x="705" y="306"/>
                    </a:lnTo>
                    <a:lnTo>
                      <a:pt x="705" y="314"/>
                    </a:lnTo>
                    <a:lnTo>
                      <a:pt x="698" y="314"/>
                    </a:lnTo>
                    <a:lnTo>
                      <a:pt x="695" y="318"/>
                    </a:lnTo>
                    <a:lnTo>
                      <a:pt x="692" y="320"/>
                    </a:lnTo>
                    <a:lnTo>
                      <a:pt x="692" y="328"/>
                    </a:lnTo>
                    <a:lnTo>
                      <a:pt x="687" y="331"/>
                    </a:lnTo>
                    <a:lnTo>
                      <a:pt x="681" y="334"/>
                    </a:lnTo>
                    <a:lnTo>
                      <a:pt x="681" y="336"/>
                    </a:lnTo>
                    <a:lnTo>
                      <a:pt x="679" y="339"/>
                    </a:lnTo>
                    <a:lnTo>
                      <a:pt x="677" y="340"/>
                    </a:lnTo>
                    <a:lnTo>
                      <a:pt x="675" y="341"/>
                    </a:lnTo>
                    <a:lnTo>
                      <a:pt x="667" y="344"/>
                    </a:lnTo>
                    <a:lnTo>
                      <a:pt x="664" y="349"/>
                    </a:lnTo>
                    <a:lnTo>
                      <a:pt x="661" y="351"/>
                    </a:lnTo>
                    <a:lnTo>
                      <a:pt x="504" y="351"/>
                    </a:lnTo>
                    <a:lnTo>
                      <a:pt x="504" y="353"/>
                    </a:lnTo>
                    <a:lnTo>
                      <a:pt x="501" y="354"/>
                    </a:lnTo>
                    <a:lnTo>
                      <a:pt x="499" y="354"/>
                    </a:lnTo>
                    <a:lnTo>
                      <a:pt x="497" y="354"/>
                    </a:lnTo>
                    <a:lnTo>
                      <a:pt x="492" y="360"/>
                    </a:lnTo>
                    <a:lnTo>
                      <a:pt x="487" y="368"/>
                    </a:lnTo>
                    <a:lnTo>
                      <a:pt x="481" y="370"/>
                    </a:lnTo>
                    <a:lnTo>
                      <a:pt x="476" y="372"/>
                    </a:lnTo>
                    <a:lnTo>
                      <a:pt x="476" y="378"/>
                    </a:lnTo>
                    <a:lnTo>
                      <a:pt x="470" y="381"/>
                    </a:lnTo>
                    <a:lnTo>
                      <a:pt x="467" y="392"/>
                    </a:lnTo>
                    <a:lnTo>
                      <a:pt x="459" y="395"/>
                    </a:lnTo>
                    <a:lnTo>
                      <a:pt x="459" y="403"/>
                    </a:lnTo>
                    <a:lnTo>
                      <a:pt x="459" y="409"/>
                    </a:lnTo>
                    <a:lnTo>
                      <a:pt x="450" y="416"/>
                    </a:lnTo>
                    <a:lnTo>
                      <a:pt x="436" y="416"/>
                    </a:lnTo>
                    <a:lnTo>
                      <a:pt x="422" y="416"/>
                    </a:lnTo>
                    <a:lnTo>
                      <a:pt x="412" y="412"/>
                    </a:lnTo>
                    <a:lnTo>
                      <a:pt x="409" y="406"/>
                    </a:lnTo>
                    <a:lnTo>
                      <a:pt x="381" y="406"/>
                    </a:lnTo>
                    <a:lnTo>
                      <a:pt x="377" y="411"/>
                    </a:lnTo>
                    <a:lnTo>
                      <a:pt x="371" y="416"/>
                    </a:lnTo>
                    <a:lnTo>
                      <a:pt x="371" y="423"/>
                    </a:lnTo>
                    <a:lnTo>
                      <a:pt x="364" y="426"/>
                    </a:lnTo>
                    <a:lnTo>
                      <a:pt x="364" y="433"/>
                    </a:lnTo>
                    <a:lnTo>
                      <a:pt x="357" y="436"/>
                    </a:lnTo>
                    <a:lnTo>
                      <a:pt x="354" y="443"/>
                    </a:lnTo>
                    <a:lnTo>
                      <a:pt x="354" y="454"/>
                    </a:lnTo>
                    <a:lnTo>
                      <a:pt x="354" y="465"/>
                    </a:lnTo>
                    <a:lnTo>
                      <a:pt x="354" y="476"/>
                    </a:lnTo>
                    <a:lnTo>
                      <a:pt x="354" y="487"/>
                    </a:lnTo>
                    <a:lnTo>
                      <a:pt x="350" y="494"/>
                    </a:lnTo>
                    <a:lnTo>
                      <a:pt x="343" y="501"/>
                    </a:lnTo>
                    <a:lnTo>
                      <a:pt x="334" y="505"/>
                    </a:lnTo>
                    <a:lnTo>
                      <a:pt x="330" y="511"/>
                    </a:lnTo>
                    <a:lnTo>
                      <a:pt x="323" y="515"/>
                    </a:lnTo>
                    <a:lnTo>
                      <a:pt x="312" y="515"/>
                    </a:lnTo>
                    <a:lnTo>
                      <a:pt x="309" y="517"/>
                    </a:lnTo>
                    <a:lnTo>
                      <a:pt x="306" y="522"/>
                    </a:lnTo>
                    <a:lnTo>
                      <a:pt x="296" y="522"/>
                    </a:lnTo>
                    <a:lnTo>
                      <a:pt x="284" y="522"/>
                    </a:lnTo>
                    <a:lnTo>
                      <a:pt x="272" y="522"/>
                    </a:lnTo>
                    <a:lnTo>
                      <a:pt x="262" y="522"/>
                    </a:lnTo>
                    <a:lnTo>
                      <a:pt x="259" y="525"/>
                    </a:lnTo>
                    <a:lnTo>
                      <a:pt x="253" y="527"/>
                    </a:lnTo>
                    <a:lnTo>
                      <a:pt x="248" y="528"/>
                    </a:lnTo>
                    <a:lnTo>
                      <a:pt x="242" y="528"/>
                    </a:lnTo>
                    <a:lnTo>
                      <a:pt x="235" y="531"/>
                    </a:lnTo>
                    <a:lnTo>
                      <a:pt x="231" y="536"/>
                    </a:lnTo>
                    <a:lnTo>
                      <a:pt x="219" y="536"/>
                    </a:lnTo>
                    <a:lnTo>
                      <a:pt x="207" y="536"/>
                    </a:lnTo>
                    <a:lnTo>
                      <a:pt x="194" y="536"/>
                    </a:lnTo>
                    <a:lnTo>
                      <a:pt x="184" y="536"/>
                    </a:lnTo>
                    <a:lnTo>
                      <a:pt x="176" y="531"/>
                    </a:lnTo>
                    <a:lnTo>
                      <a:pt x="171" y="530"/>
                    </a:lnTo>
                    <a:lnTo>
                      <a:pt x="167" y="528"/>
                    </a:lnTo>
                    <a:lnTo>
                      <a:pt x="157" y="528"/>
                    </a:lnTo>
                    <a:lnTo>
                      <a:pt x="149" y="528"/>
                    </a:lnTo>
                    <a:lnTo>
                      <a:pt x="149" y="536"/>
                    </a:lnTo>
                    <a:lnTo>
                      <a:pt x="146" y="539"/>
                    </a:lnTo>
                    <a:lnTo>
                      <a:pt x="146" y="545"/>
                    </a:lnTo>
                    <a:lnTo>
                      <a:pt x="137" y="545"/>
                    </a:lnTo>
                    <a:lnTo>
                      <a:pt x="127" y="545"/>
                    </a:lnTo>
                    <a:lnTo>
                      <a:pt x="117" y="545"/>
                    </a:lnTo>
                    <a:lnTo>
                      <a:pt x="109" y="545"/>
                    </a:lnTo>
                    <a:lnTo>
                      <a:pt x="104" y="542"/>
                    </a:lnTo>
                    <a:lnTo>
                      <a:pt x="101" y="539"/>
                    </a:lnTo>
                    <a:lnTo>
                      <a:pt x="101" y="525"/>
                    </a:lnTo>
                    <a:lnTo>
                      <a:pt x="99" y="524"/>
                    </a:lnTo>
                    <a:lnTo>
                      <a:pt x="96" y="523"/>
                    </a:lnTo>
                    <a:lnTo>
                      <a:pt x="94" y="521"/>
                    </a:lnTo>
                    <a:lnTo>
                      <a:pt x="92" y="518"/>
                    </a:lnTo>
                    <a:lnTo>
                      <a:pt x="84" y="518"/>
                    </a:lnTo>
                    <a:lnTo>
                      <a:pt x="78" y="515"/>
                    </a:lnTo>
                    <a:lnTo>
                      <a:pt x="23" y="515"/>
                    </a:lnTo>
                    <a:lnTo>
                      <a:pt x="18" y="520"/>
                    </a:lnTo>
                    <a:lnTo>
                      <a:pt x="40" y="547"/>
                    </a:lnTo>
                    <a:lnTo>
                      <a:pt x="40" y="549"/>
                    </a:lnTo>
                    <a:lnTo>
                      <a:pt x="42" y="557"/>
                    </a:lnTo>
                    <a:lnTo>
                      <a:pt x="39" y="562"/>
                    </a:lnTo>
                    <a:lnTo>
                      <a:pt x="37" y="564"/>
                    </a:lnTo>
                    <a:lnTo>
                      <a:pt x="28" y="567"/>
                    </a:lnTo>
                    <a:lnTo>
                      <a:pt x="23" y="569"/>
                    </a:lnTo>
                    <a:lnTo>
                      <a:pt x="22" y="571"/>
                    </a:lnTo>
                    <a:lnTo>
                      <a:pt x="8" y="590"/>
                    </a:lnTo>
                    <a:lnTo>
                      <a:pt x="5" y="595"/>
                    </a:lnTo>
                    <a:lnTo>
                      <a:pt x="0" y="609"/>
                    </a:lnTo>
                    <a:lnTo>
                      <a:pt x="0" y="614"/>
                    </a:lnTo>
                    <a:lnTo>
                      <a:pt x="1" y="616"/>
                    </a:lnTo>
                    <a:lnTo>
                      <a:pt x="1" y="618"/>
                    </a:lnTo>
                    <a:lnTo>
                      <a:pt x="7" y="616"/>
                    </a:lnTo>
                    <a:lnTo>
                      <a:pt x="9" y="616"/>
                    </a:lnTo>
                    <a:lnTo>
                      <a:pt x="27" y="622"/>
                    </a:lnTo>
                    <a:lnTo>
                      <a:pt x="90" y="652"/>
                    </a:lnTo>
                    <a:lnTo>
                      <a:pt x="93" y="656"/>
                    </a:lnTo>
                    <a:lnTo>
                      <a:pt x="95" y="659"/>
                    </a:lnTo>
                    <a:lnTo>
                      <a:pt x="95" y="662"/>
                    </a:lnTo>
                    <a:lnTo>
                      <a:pt x="95" y="665"/>
                    </a:lnTo>
                    <a:lnTo>
                      <a:pt x="99" y="678"/>
                    </a:lnTo>
                    <a:lnTo>
                      <a:pt x="105" y="691"/>
                    </a:lnTo>
                    <a:lnTo>
                      <a:pt x="108" y="694"/>
                    </a:lnTo>
                    <a:lnTo>
                      <a:pt x="109" y="694"/>
                    </a:lnTo>
                    <a:lnTo>
                      <a:pt x="112" y="695"/>
                    </a:lnTo>
                    <a:lnTo>
                      <a:pt x="118" y="692"/>
                    </a:lnTo>
                    <a:lnTo>
                      <a:pt x="124" y="689"/>
                    </a:lnTo>
                    <a:lnTo>
                      <a:pt x="129" y="690"/>
                    </a:lnTo>
                    <a:lnTo>
                      <a:pt x="132" y="692"/>
                    </a:lnTo>
                    <a:lnTo>
                      <a:pt x="136" y="698"/>
                    </a:lnTo>
                    <a:lnTo>
                      <a:pt x="152" y="730"/>
                    </a:lnTo>
                    <a:lnTo>
                      <a:pt x="153" y="734"/>
                    </a:lnTo>
                    <a:lnTo>
                      <a:pt x="152" y="738"/>
                    </a:lnTo>
                    <a:lnTo>
                      <a:pt x="151" y="741"/>
                    </a:lnTo>
                    <a:lnTo>
                      <a:pt x="144" y="746"/>
                    </a:lnTo>
                    <a:lnTo>
                      <a:pt x="146" y="759"/>
                    </a:lnTo>
                    <a:lnTo>
                      <a:pt x="153" y="778"/>
                    </a:lnTo>
                    <a:lnTo>
                      <a:pt x="157" y="784"/>
                    </a:lnTo>
                    <a:lnTo>
                      <a:pt x="159" y="786"/>
                    </a:lnTo>
                    <a:lnTo>
                      <a:pt x="165" y="789"/>
                    </a:lnTo>
                    <a:lnTo>
                      <a:pt x="170" y="797"/>
                    </a:lnTo>
                    <a:lnTo>
                      <a:pt x="180" y="818"/>
                    </a:lnTo>
                    <a:lnTo>
                      <a:pt x="185" y="829"/>
                    </a:lnTo>
                    <a:lnTo>
                      <a:pt x="187" y="834"/>
                    </a:lnTo>
                    <a:lnTo>
                      <a:pt x="187" y="861"/>
                    </a:lnTo>
                    <a:lnTo>
                      <a:pt x="187" y="877"/>
                    </a:lnTo>
                    <a:lnTo>
                      <a:pt x="186" y="884"/>
                    </a:lnTo>
                    <a:lnTo>
                      <a:pt x="186" y="887"/>
                    </a:lnTo>
                    <a:lnTo>
                      <a:pt x="187" y="895"/>
                    </a:lnTo>
                    <a:lnTo>
                      <a:pt x="190" y="897"/>
                    </a:lnTo>
                    <a:lnTo>
                      <a:pt x="193" y="899"/>
                    </a:lnTo>
                    <a:lnTo>
                      <a:pt x="195" y="899"/>
                    </a:lnTo>
                    <a:lnTo>
                      <a:pt x="211" y="901"/>
                    </a:lnTo>
                    <a:lnTo>
                      <a:pt x="257" y="902"/>
                    </a:lnTo>
                    <a:lnTo>
                      <a:pt x="269" y="899"/>
                    </a:lnTo>
                    <a:lnTo>
                      <a:pt x="289" y="894"/>
                    </a:lnTo>
                    <a:lnTo>
                      <a:pt x="293" y="892"/>
                    </a:lnTo>
                    <a:lnTo>
                      <a:pt x="294" y="890"/>
                    </a:lnTo>
                    <a:lnTo>
                      <a:pt x="294" y="887"/>
                    </a:lnTo>
                    <a:lnTo>
                      <a:pt x="292" y="884"/>
                    </a:lnTo>
                    <a:lnTo>
                      <a:pt x="293" y="882"/>
                    </a:lnTo>
                    <a:lnTo>
                      <a:pt x="294" y="881"/>
                    </a:lnTo>
                    <a:lnTo>
                      <a:pt x="299" y="879"/>
                    </a:lnTo>
                    <a:lnTo>
                      <a:pt x="315" y="878"/>
                    </a:lnTo>
                    <a:lnTo>
                      <a:pt x="317" y="877"/>
                    </a:lnTo>
                    <a:lnTo>
                      <a:pt x="321" y="878"/>
                    </a:lnTo>
                    <a:lnTo>
                      <a:pt x="343" y="884"/>
                    </a:lnTo>
                    <a:lnTo>
                      <a:pt x="363" y="891"/>
                    </a:lnTo>
                    <a:lnTo>
                      <a:pt x="367" y="892"/>
                    </a:lnTo>
                    <a:lnTo>
                      <a:pt x="372" y="896"/>
                    </a:lnTo>
                    <a:lnTo>
                      <a:pt x="374" y="898"/>
                    </a:lnTo>
                    <a:lnTo>
                      <a:pt x="373" y="900"/>
                    </a:lnTo>
                    <a:lnTo>
                      <a:pt x="373" y="902"/>
                    </a:lnTo>
                    <a:lnTo>
                      <a:pt x="367" y="905"/>
                    </a:lnTo>
                    <a:lnTo>
                      <a:pt x="365" y="909"/>
                    </a:lnTo>
                    <a:lnTo>
                      <a:pt x="365" y="914"/>
                    </a:lnTo>
                    <a:lnTo>
                      <a:pt x="376" y="941"/>
                    </a:lnTo>
                    <a:lnTo>
                      <a:pt x="403" y="982"/>
                    </a:lnTo>
                    <a:lnTo>
                      <a:pt x="422" y="993"/>
                    </a:lnTo>
                    <a:lnTo>
                      <a:pt x="432" y="996"/>
                    </a:lnTo>
                    <a:lnTo>
                      <a:pt x="446" y="996"/>
                    </a:lnTo>
                    <a:lnTo>
                      <a:pt x="448" y="994"/>
                    </a:lnTo>
                    <a:lnTo>
                      <a:pt x="448" y="992"/>
                    </a:lnTo>
                    <a:lnTo>
                      <a:pt x="450" y="989"/>
                    </a:lnTo>
                    <a:lnTo>
                      <a:pt x="451" y="985"/>
                    </a:lnTo>
                    <a:lnTo>
                      <a:pt x="452" y="980"/>
                    </a:lnTo>
                    <a:lnTo>
                      <a:pt x="454" y="978"/>
                    </a:lnTo>
                    <a:lnTo>
                      <a:pt x="455" y="977"/>
                    </a:lnTo>
                    <a:lnTo>
                      <a:pt x="460" y="977"/>
                    </a:lnTo>
                    <a:lnTo>
                      <a:pt x="465" y="978"/>
                    </a:lnTo>
                    <a:lnTo>
                      <a:pt x="468" y="980"/>
                    </a:lnTo>
                    <a:lnTo>
                      <a:pt x="478" y="992"/>
                    </a:lnTo>
                    <a:lnTo>
                      <a:pt x="479" y="993"/>
                    </a:lnTo>
                    <a:lnTo>
                      <a:pt x="481" y="1002"/>
                    </a:lnTo>
                    <a:lnTo>
                      <a:pt x="481" y="1008"/>
                    </a:lnTo>
                    <a:lnTo>
                      <a:pt x="480" y="1014"/>
                    </a:lnTo>
                    <a:lnTo>
                      <a:pt x="480" y="1021"/>
                    </a:lnTo>
                    <a:lnTo>
                      <a:pt x="480" y="1024"/>
                    </a:lnTo>
                    <a:lnTo>
                      <a:pt x="481" y="1027"/>
                    </a:lnTo>
                    <a:lnTo>
                      <a:pt x="482" y="1031"/>
                    </a:lnTo>
                    <a:lnTo>
                      <a:pt x="485" y="1034"/>
                    </a:lnTo>
                    <a:lnTo>
                      <a:pt x="488" y="1038"/>
                    </a:lnTo>
                    <a:lnTo>
                      <a:pt x="493" y="1044"/>
                    </a:lnTo>
                    <a:lnTo>
                      <a:pt x="498" y="1048"/>
                    </a:lnTo>
                    <a:lnTo>
                      <a:pt x="506" y="1053"/>
                    </a:lnTo>
                    <a:lnTo>
                      <a:pt x="513" y="1054"/>
                    </a:lnTo>
                    <a:lnTo>
                      <a:pt x="528" y="1066"/>
                    </a:lnTo>
                    <a:lnTo>
                      <a:pt x="533" y="1071"/>
                    </a:lnTo>
                    <a:lnTo>
                      <a:pt x="535" y="1075"/>
                    </a:lnTo>
                    <a:lnTo>
                      <a:pt x="537" y="1079"/>
                    </a:lnTo>
                    <a:lnTo>
                      <a:pt x="553" y="1146"/>
                    </a:lnTo>
                    <a:lnTo>
                      <a:pt x="557" y="1191"/>
                    </a:lnTo>
                    <a:lnTo>
                      <a:pt x="553" y="1211"/>
                    </a:lnTo>
                    <a:lnTo>
                      <a:pt x="549" y="1223"/>
                    </a:lnTo>
                    <a:lnTo>
                      <a:pt x="549" y="1225"/>
                    </a:lnTo>
                    <a:lnTo>
                      <a:pt x="556" y="1263"/>
                    </a:lnTo>
                    <a:lnTo>
                      <a:pt x="560" y="1276"/>
                    </a:lnTo>
                    <a:lnTo>
                      <a:pt x="588" y="1360"/>
                    </a:lnTo>
                    <a:lnTo>
                      <a:pt x="590" y="1363"/>
                    </a:lnTo>
                    <a:lnTo>
                      <a:pt x="601" y="1368"/>
                    </a:lnTo>
                    <a:lnTo>
                      <a:pt x="628" y="1391"/>
                    </a:lnTo>
                    <a:lnTo>
                      <a:pt x="626" y="1411"/>
                    </a:lnTo>
                    <a:lnTo>
                      <a:pt x="626" y="1415"/>
                    </a:lnTo>
                    <a:lnTo>
                      <a:pt x="626" y="1438"/>
                    </a:lnTo>
                    <a:lnTo>
                      <a:pt x="626" y="1440"/>
                    </a:lnTo>
                    <a:lnTo>
                      <a:pt x="635" y="1456"/>
                    </a:lnTo>
                    <a:lnTo>
                      <a:pt x="647" y="1482"/>
                    </a:lnTo>
                    <a:lnTo>
                      <a:pt x="648" y="1484"/>
                    </a:lnTo>
                    <a:lnTo>
                      <a:pt x="648" y="1490"/>
                    </a:lnTo>
                    <a:lnTo>
                      <a:pt x="647" y="1499"/>
                    </a:lnTo>
                    <a:lnTo>
                      <a:pt x="647" y="1501"/>
                    </a:lnTo>
                    <a:lnTo>
                      <a:pt x="648" y="1501"/>
                    </a:lnTo>
                    <a:lnTo>
                      <a:pt x="648" y="1504"/>
                    </a:lnTo>
                    <a:lnTo>
                      <a:pt x="647" y="1510"/>
                    </a:lnTo>
                    <a:lnTo>
                      <a:pt x="630" y="1567"/>
                    </a:lnTo>
                    <a:lnTo>
                      <a:pt x="628" y="1573"/>
                    </a:lnTo>
                    <a:lnTo>
                      <a:pt x="626" y="1576"/>
                    </a:lnTo>
                    <a:lnTo>
                      <a:pt x="617" y="1579"/>
                    </a:lnTo>
                    <a:lnTo>
                      <a:pt x="607" y="1585"/>
                    </a:lnTo>
                    <a:lnTo>
                      <a:pt x="597" y="1597"/>
                    </a:lnTo>
                    <a:lnTo>
                      <a:pt x="589" y="1608"/>
                    </a:lnTo>
                    <a:lnTo>
                      <a:pt x="587" y="1611"/>
                    </a:lnTo>
                    <a:lnTo>
                      <a:pt x="582" y="1646"/>
                    </a:lnTo>
                    <a:lnTo>
                      <a:pt x="582" y="1651"/>
                    </a:lnTo>
                    <a:lnTo>
                      <a:pt x="584" y="1662"/>
                    </a:lnTo>
                    <a:lnTo>
                      <a:pt x="586" y="1667"/>
                    </a:lnTo>
                    <a:lnTo>
                      <a:pt x="588" y="1678"/>
                    </a:lnTo>
                    <a:lnTo>
                      <a:pt x="591" y="1704"/>
                    </a:lnTo>
                    <a:lnTo>
                      <a:pt x="593" y="1723"/>
                    </a:lnTo>
                    <a:lnTo>
                      <a:pt x="594" y="1736"/>
                    </a:lnTo>
                    <a:lnTo>
                      <a:pt x="593" y="1753"/>
                    </a:lnTo>
                    <a:lnTo>
                      <a:pt x="593" y="1760"/>
                    </a:lnTo>
                    <a:lnTo>
                      <a:pt x="591" y="1767"/>
                    </a:lnTo>
                    <a:lnTo>
                      <a:pt x="588" y="1774"/>
                    </a:lnTo>
                    <a:lnTo>
                      <a:pt x="584" y="1780"/>
                    </a:lnTo>
                    <a:lnTo>
                      <a:pt x="579" y="1785"/>
                    </a:lnTo>
                    <a:lnTo>
                      <a:pt x="573" y="1790"/>
                    </a:lnTo>
                    <a:lnTo>
                      <a:pt x="567" y="1795"/>
                    </a:lnTo>
                    <a:lnTo>
                      <a:pt x="561" y="1798"/>
                    </a:lnTo>
                    <a:lnTo>
                      <a:pt x="538" y="1816"/>
                    </a:lnTo>
                    <a:lnTo>
                      <a:pt x="536" y="1818"/>
                    </a:lnTo>
                    <a:lnTo>
                      <a:pt x="524" y="1832"/>
                    </a:lnTo>
                    <a:lnTo>
                      <a:pt x="513" y="1843"/>
                    </a:lnTo>
                    <a:lnTo>
                      <a:pt x="503" y="1857"/>
                    </a:lnTo>
                    <a:lnTo>
                      <a:pt x="493" y="1872"/>
                    </a:lnTo>
                    <a:lnTo>
                      <a:pt x="470" y="1915"/>
                    </a:lnTo>
                    <a:lnTo>
                      <a:pt x="470" y="1917"/>
                    </a:lnTo>
                    <a:lnTo>
                      <a:pt x="469" y="1921"/>
                    </a:lnTo>
                    <a:lnTo>
                      <a:pt x="467" y="1933"/>
                    </a:lnTo>
                    <a:lnTo>
                      <a:pt x="463" y="1946"/>
                    </a:lnTo>
                    <a:lnTo>
                      <a:pt x="457" y="2004"/>
                    </a:lnTo>
                    <a:lnTo>
                      <a:pt x="456" y="2012"/>
                    </a:lnTo>
                    <a:lnTo>
                      <a:pt x="457" y="2017"/>
                    </a:lnTo>
                    <a:lnTo>
                      <a:pt x="457" y="2019"/>
                    </a:lnTo>
                    <a:lnTo>
                      <a:pt x="459" y="2022"/>
                    </a:lnTo>
                    <a:lnTo>
                      <a:pt x="462" y="2028"/>
                    </a:lnTo>
                    <a:lnTo>
                      <a:pt x="489" y="2070"/>
                    </a:lnTo>
                    <a:lnTo>
                      <a:pt x="492" y="2076"/>
                    </a:lnTo>
                    <a:lnTo>
                      <a:pt x="497" y="2079"/>
                    </a:lnTo>
                    <a:lnTo>
                      <a:pt x="501" y="2082"/>
                    </a:lnTo>
                    <a:lnTo>
                      <a:pt x="508" y="2085"/>
                    </a:lnTo>
                    <a:lnTo>
                      <a:pt x="516" y="2087"/>
                    </a:lnTo>
                    <a:lnTo>
                      <a:pt x="530" y="2089"/>
                    </a:lnTo>
                    <a:lnTo>
                      <a:pt x="574" y="2099"/>
                    </a:lnTo>
                    <a:lnTo>
                      <a:pt x="607" y="2121"/>
                    </a:lnTo>
                    <a:lnTo>
                      <a:pt x="641" y="2146"/>
                    </a:lnTo>
                    <a:lnTo>
                      <a:pt x="654" y="2154"/>
                    </a:lnTo>
                    <a:lnTo>
                      <a:pt x="661" y="2157"/>
                    </a:lnTo>
                    <a:lnTo>
                      <a:pt x="672" y="2164"/>
                    </a:lnTo>
                    <a:lnTo>
                      <a:pt x="700" y="2177"/>
                    </a:lnTo>
                    <a:lnTo>
                      <a:pt x="723" y="2189"/>
                    </a:lnTo>
                    <a:lnTo>
                      <a:pt x="734" y="2193"/>
                    </a:lnTo>
                    <a:lnTo>
                      <a:pt x="747" y="2196"/>
                    </a:lnTo>
                    <a:lnTo>
                      <a:pt x="760" y="2197"/>
                    </a:lnTo>
                    <a:lnTo>
                      <a:pt x="777" y="2198"/>
                    </a:lnTo>
                    <a:lnTo>
                      <a:pt x="781" y="2201"/>
                    </a:lnTo>
                    <a:lnTo>
                      <a:pt x="795" y="2208"/>
                    </a:lnTo>
                    <a:lnTo>
                      <a:pt x="806" y="2213"/>
                    </a:lnTo>
                    <a:lnTo>
                      <a:pt x="818" y="2220"/>
                    </a:lnTo>
                    <a:lnTo>
                      <a:pt x="833" y="2225"/>
                    </a:lnTo>
                    <a:lnTo>
                      <a:pt x="849" y="2229"/>
                    </a:lnTo>
                    <a:lnTo>
                      <a:pt x="880" y="2237"/>
                    </a:lnTo>
                    <a:lnTo>
                      <a:pt x="905" y="2244"/>
                    </a:lnTo>
                    <a:lnTo>
                      <a:pt x="914" y="2245"/>
                    </a:lnTo>
                    <a:lnTo>
                      <a:pt x="941" y="2246"/>
                    </a:lnTo>
                    <a:lnTo>
                      <a:pt x="1003" y="2260"/>
                    </a:lnTo>
                    <a:lnTo>
                      <a:pt x="1022" y="2263"/>
                    </a:lnTo>
                    <a:lnTo>
                      <a:pt x="1057" y="2267"/>
                    </a:lnTo>
                    <a:lnTo>
                      <a:pt x="1071" y="2267"/>
                    </a:lnTo>
                    <a:lnTo>
                      <a:pt x="1075" y="2267"/>
                    </a:lnTo>
                    <a:lnTo>
                      <a:pt x="1086" y="2267"/>
                    </a:lnTo>
                    <a:lnTo>
                      <a:pt x="1096" y="2273"/>
                    </a:lnTo>
                    <a:lnTo>
                      <a:pt x="1102" y="2278"/>
                    </a:lnTo>
                    <a:lnTo>
                      <a:pt x="1108" y="2282"/>
                    </a:lnTo>
                    <a:lnTo>
                      <a:pt x="1111" y="2285"/>
                    </a:lnTo>
                    <a:lnTo>
                      <a:pt x="1114" y="2287"/>
                    </a:lnTo>
                    <a:lnTo>
                      <a:pt x="1119" y="2289"/>
                    </a:lnTo>
                    <a:lnTo>
                      <a:pt x="1127" y="2289"/>
                    </a:lnTo>
                    <a:lnTo>
                      <a:pt x="1138" y="2288"/>
                    </a:lnTo>
                    <a:lnTo>
                      <a:pt x="1147" y="2291"/>
                    </a:lnTo>
                    <a:lnTo>
                      <a:pt x="1152" y="2293"/>
                    </a:lnTo>
                    <a:lnTo>
                      <a:pt x="1209" y="2327"/>
                    </a:lnTo>
                    <a:lnTo>
                      <a:pt x="1212" y="2329"/>
                    </a:lnTo>
                    <a:lnTo>
                      <a:pt x="1218" y="2336"/>
                    </a:lnTo>
                    <a:lnTo>
                      <a:pt x="1226" y="2346"/>
                    </a:lnTo>
                    <a:lnTo>
                      <a:pt x="1240" y="2365"/>
                    </a:lnTo>
                    <a:lnTo>
                      <a:pt x="1261" y="2401"/>
                    </a:lnTo>
                    <a:lnTo>
                      <a:pt x="1271" y="2426"/>
                    </a:lnTo>
                    <a:lnTo>
                      <a:pt x="1274" y="2429"/>
                    </a:lnTo>
                    <a:lnTo>
                      <a:pt x="1276" y="2432"/>
                    </a:lnTo>
                    <a:lnTo>
                      <a:pt x="1278" y="2436"/>
                    </a:lnTo>
                    <a:lnTo>
                      <a:pt x="1281" y="2440"/>
                    </a:lnTo>
                    <a:lnTo>
                      <a:pt x="1283" y="2443"/>
                    </a:lnTo>
                    <a:lnTo>
                      <a:pt x="1286" y="2446"/>
                    </a:lnTo>
                    <a:lnTo>
                      <a:pt x="1291" y="2448"/>
                    </a:lnTo>
                    <a:lnTo>
                      <a:pt x="1295" y="2449"/>
                    </a:lnTo>
                    <a:lnTo>
                      <a:pt x="1299" y="2450"/>
                    </a:lnTo>
                    <a:lnTo>
                      <a:pt x="1303" y="2451"/>
                    </a:lnTo>
                    <a:lnTo>
                      <a:pt x="1311" y="2451"/>
                    </a:lnTo>
                    <a:lnTo>
                      <a:pt x="1320" y="2450"/>
                    </a:lnTo>
                    <a:lnTo>
                      <a:pt x="1334" y="2449"/>
                    </a:lnTo>
                    <a:lnTo>
                      <a:pt x="1345" y="2461"/>
                    </a:lnTo>
                    <a:lnTo>
                      <a:pt x="1370" y="2496"/>
                    </a:lnTo>
                    <a:lnTo>
                      <a:pt x="1412" y="2530"/>
                    </a:lnTo>
                    <a:lnTo>
                      <a:pt x="1414" y="2531"/>
                    </a:lnTo>
                    <a:lnTo>
                      <a:pt x="1430" y="2545"/>
                    </a:lnTo>
                    <a:lnTo>
                      <a:pt x="1433" y="2547"/>
                    </a:lnTo>
                    <a:lnTo>
                      <a:pt x="1436" y="2551"/>
                    </a:lnTo>
                    <a:lnTo>
                      <a:pt x="1448" y="2565"/>
                    </a:lnTo>
                    <a:lnTo>
                      <a:pt x="1449" y="2566"/>
                    </a:lnTo>
                    <a:lnTo>
                      <a:pt x="1454" y="2583"/>
                    </a:lnTo>
                    <a:lnTo>
                      <a:pt x="1455" y="2588"/>
                    </a:lnTo>
                    <a:lnTo>
                      <a:pt x="1456" y="2592"/>
                    </a:lnTo>
                    <a:lnTo>
                      <a:pt x="1458" y="2598"/>
                    </a:lnTo>
                    <a:lnTo>
                      <a:pt x="1461" y="2602"/>
                    </a:lnTo>
                    <a:lnTo>
                      <a:pt x="1464" y="2605"/>
                    </a:lnTo>
                    <a:lnTo>
                      <a:pt x="1468" y="2608"/>
                    </a:lnTo>
                    <a:lnTo>
                      <a:pt x="1472" y="2610"/>
                    </a:lnTo>
                    <a:lnTo>
                      <a:pt x="1476" y="2611"/>
                    </a:lnTo>
                    <a:lnTo>
                      <a:pt x="1484" y="2614"/>
                    </a:lnTo>
                    <a:lnTo>
                      <a:pt x="1498" y="2617"/>
                    </a:lnTo>
                    <a:lnTo>
                      <a:pt x="1505" y="2619"/>
                    </a:lnTo>
                    <a:lnTo>
                      <a:pt x="1511" y="2622"/>
                    </a:lnTo>
                    <a:lnTo>
                      <a:pt x="1519" y="2625"/>
                    </a:lnTo>
                    <a:lnTo>
                      <a:pt x="1525" y="2629"/>
                    </a:lnTo>
                    <a:lnTo>
                      <a:pt x="1530" y="2635"/>
                    </a:lnTo>
                    <a:lnTo>
                      <a:pt x="1536" y="2640"/>
                    </a:lnTo>
                    <a:lnTo>
                      <a:pt x="1541" y="2646"/>
                    </a:lnTo>
                    <a:lnTo>
                      <a:pt x="1545" y="2654"/>
                    </a:lnTo>
                    <a:lnTo>
                      <a:pt x="1547" y="2656"/>
                    </a:lnTo>
                    <a:lnTo>
                      <a:pt x="1551" y="2657"/>
                    </a:lnTo>
                    <a:lnTo>
                      <a:pt x="1561" y="2658"/>
                    </a:lnTo>
                    <a:lnTo>
                      <a:pt x="1588" y="2660"/>
                    </a:lnTo>
                    <a:lnTo>
                      <a:pt x="1620" y="2661"/>
                    </a:lnTo>
                    <a:lnTo>
                      <a:pt x="1634" y="2661"/>
                    </a:lnTo>
                    <a:lnTo>
                      <a:pt x="1640" y="2661"/>
                    </a:lnTo>
                    <a:lnTo>
                      <a:pt x="1646" y="2662"/>
                    </a:lnTo>
                    <a:lnTo>
                      <a:pt x="1652" y="2665"/>
                    </a:lnTo>
                    <a:lnTo>
                      <a:pt x="1653" y="2670"/>
                    </a:lnTo>
                    <a:lnTo>
                      <a:pt x="1653" y="2674"/>
                    </a:lnTo>
                    <a:lnTo>
                      <a:pt x="1652" y="2676"/>
                    </a:lnTo>
                    <a:lnTo>
                      <a:pt x="1642" y="2686"/>
                    </a:lnTo>
                    <a:lnTo>
                      <a:pt x="1640" y="2687"/>
                    </a:lnTo>
                    <a:lnTo>
                      <a:pt x="1636" y="2692"/>
                    </a:lnTo>
                    <a:lnTo>
                      <a:pt x="1634" y="2696"/>
                    </a:lnTo>
                    <a:lnTo>
                      <a:pt x="1633" y="2700"/>
                    </a:lnTo>
                    <a:lnTo>
                      <a:pt x="1632" y="2702"/>
                    </a:lnTo>
                    <a:lnTo>
                      <a:pt x="1617" y="2759"/>
                    </a:lnTo>
                    <a:lnTo>
                      <a:pt x="1618" y="2761"/>
                    </a:lnTo>
                    <a:lnTo>
                      <a:pt x="1621" y="2767"/>
                    </a:lnTo>
                    <a:lnTo>
                      <a:pt x="1624" y="2767"/>
                    </a:lnTo>
                    <a:lnTo>
                      <a:pt x="1668" y="2784"/>
                    </a:lnTo>
                    <a:lnTo>
                      <a:pt x="1670" y="2785"/>
                    </a:lnTo>
                    <a:lnTo>
                      <a:pt x="1678" y="2822"/>
                    </a:lnTo>
                    <a:lnTo>
                      <a:pt x="1682" y="2839"/>
                    </a:lnTo>
                    <a:lnTo>
                      <a:pt x="1686" y="2857"/>
                    </a:lnTo>
                    <a:lnTo>
                      <a:pt x="1688" y="2873"/>
                    </a:lnTo>
                    <a:lnTo>
                      <a:pt x="1689" y="2882"/>
                    </a:lnTo>
                    <a:lnTo>
                      <a:pt x="1692" y="2903"/>
                    </a:lnTo>
                    <a:lnTo>
                      <a:pt x="1694" y="2911"/>
                    </a:lnTo>
                    <a:lnTo>
                      <a:pt x="1702" y="2946"/>
                    </a:lnTo>
                    <a:lnTo>
                      <a:pt x="1706" y="2956"/>
                    </a:lnTo>
                    <a:lnTo>
                      <a:pt x="1715" y="2985"/>
                    </a:lnTo>
                    <a:lnTo>
                      <a:pt x="1728" y="3034"/>
                    </a:lnTo>
                    <a:lnTo>
                      <a:pt x="1735" y="3071"/>
                    </a:lnTo>
                    <a:lnTo>
                      <a:pt x="1736" y="3075"/>
                    </a:lnTo>
                    <a:lnTo>
                      <a:pt x="1736" y="3080"/>
                    </a:lnTo>
                    <a:lnTo>
                      <a:pt x="1736" y="3105"/>
                    </a:lnTo>
                    <a:lnTo>
                      <a:pt x="1746" y="3125"/>
                    </a:lnTo>
                    <a:lnTo>
                      <a:pt x="1753" y="3139"/>
                    </a:lnTo>
                    <a:lnTo>
                      <a:pt x="1772" y="3168"/>
                    </a:lnTo>
                    <a:lnTo>
                      <a:pt x="1801" y="3208"/>
                    </a:lnTo>
                    <a:lnTo>
                      <a:pt x="1843" y="3269"/>
                    </a:lnTo>
                    <a:lnTo>
                      <a:pt x="1841" y="3303"/>
                    </a:lnTo>
                    <a:lnTo>
                      <a:pt x="1841" y="3304"/>
                    </a:lnTo>
                    <a:lnTo>
                      <a:pt x="1842" y="3324"/>
                    </a:lnTo>
                    <a:lnTo>
                      <a:pt x="1842" y="3335"/>
                    </a:lnTo>
                    <a:lnTo>
                      <a:pt x="1884" y="3342"/>
                    </a:lnTo>
                    <a:lnTo>
                      <a:pt x="1974" y="3359"/>
                    </a:lnTo>
                    <a:lnTo>
                      <a:pt x="2021" y="3377"/>
                    </a:lnTo>
                    <a:lnTo>
                      <a:pt x="2056" y="3392"/>
                    </a:lnTo>
                    <a:lnTo>
                      <a:pt x="2064" y="3397"/>
                    </a:lnTo>
                    <a:lnTo>
                      <a:pt x="2088" y="3411"/>
                    </a:lnTo>
                    <a:lnTo>
                      <a:pt x="2091" y="3411"/>
                    </a:lnTo>
                    <a:lnTo>
                      <a:pt x="2094" y="3412"/>
                    </a:lnTo>
                    <a:lnTo>
                      <a:pt x="2129" y="3414"/>
                    </a:lnTo>
                    <a:lnTo>
                      <a:pt x="2131" y="3413"/>
                    </a:lnTo>
                    <a:lnTo>
                      <a:pt x="2134" y="3412"/>
                    </a:lnTo>
                    <a:lnTo>
                      <a:pt x="2138" y="3409"/>
                    </a:lnTo>
                    <a:lnTo>
                      <a:pt x="2166" y="3397"/>
                    </a:lnTo>
                    <a:lnTo>
                      <a:pt x="2182" y="3402"/>
                    </a:lnTo>
                    <a:lnTo>
                      <a:pt x="2213" y="3410"/>
                    </a:lnTo>
                    <a:lnTo>
                      <a:pt x="2259" y="3424"/>
                    </a:lnTo>
                    <a:lnTo>
                      <a:pt x="2291" y="3432"/>
                    </a:lnTo>
                    <a:lnTo>
                      <a:pt x="2333" y="3442"/>
                    </a:lnTo>
                    <a:lnTo>
                      <a:pt x="2412" y="3463"/>
                    </a:lnTo>
                    <a:lnTo>
                      <a:pt x="2427" y="3467"/>
                    </a:lnTo>
                    <a:lnTo>
                      <a:pt x="2495" y="3486"/>
                    </a:lnTo>
                    <a:lnTo>
                      <a:pt x="2502" y="3488"/>
                    </a:lnTo>
                    <a:lnTo>
                      <a:pt x="2585" y="3505"/>
                    </a:lnTo>
                    <a:lnTo>
                      <a:pt x="2632" y="3514"/>
                    </a:lnTo>
                    <a:lnTo>
                      <a:pt x="2641" y="3515"/>
                    </a:lnTo>
                    <a:lnTo>
                      <a:pt x="2647" y="3514"/>
                    </a:lnTo>
                    <a:lnTo>
                      <a:pt x="2659" y="3511"/>
                    </a:lnTo>
                    <a:lnTo>
                      <a:pt x="2667" y="3508"/>
                    </a:lnTo>
                    <a:lnTo>
                      <a:pt x="2672" y="3507"/>
                    </a:lnTo>
                    <a:lnTo>
                      <a:pt x="2682" y="3505"/>
                    </a:lnTo>
                    <a:lnTo>
                      <a:pt x="2694" y="3503"/>
                    </a:lnTo>
                    <a:lnTo>
                      <a:pt x="2716" y="3506"/>
                    </a:lnTo>
                    <a:lnTo>
                      <a:pt x="2726" y="3508"/>
                    </a:lnTo>
                    <a:lnTo>
                      <a:pt x="2734" y="3508"/>
                    </a:lnTo>
                    <a:lnTo>
                      <a:pt x="2819" y="3507"/>
                    </a:lnTo>
                    <a:lnTo>
                      <a:pt x="2853" y="3482"/>
                    </a:lnTo>
                    <a:lnTo>
                      <a:pt x="2856" y="3482"/>
                    </a:lnTo>
                    <a:lnTo>
                      <a:pt x="3025" y="3527"/>
                    </a:lnTo>
                    <a:lnTo>
                      <a:pt x="3104" y="3550"/>
                    </a:lnTo>
                    <a:lnTo>
                      <a:pt x="3185" y="3567"/>
                    </a:lnTo>
                    <a:lnTo>
                      <a:pt x="3253" y="3582"/>
                    </a:lnTo>
                    <a:lnTo>
                      <a:pt x="3258" y="3583"/>
                    </a:lnTo>
                    <a:lnTo>
                      <a:pt x="3351" y="3604"/>
                    </a:lnTo>
                    <a:lnTo>
                      <a:pt x="3354" y="3605"/>
                    </a:lnTo>
                    <a:lnTo>
                      <a:pt x="3389" y="3675"/>
                    </a:lnTo>
                    <a:lnTo>
                      <a:pt x="3398" y="3693"/>
                    </a:lnTo>
                    <a:lnTo>
                      <a:pt x="3408" y="3713"/>
                    </a:lnTo>
                    <a:lnTo>
                      <a:pt x="3442" y="3738"/>
                    </a:lnTo>
                    <a:lnTo>
                      <a:pt x="3492" y="3760"/>
                    </a:lnTo>
                    <a:lnTo>
                      <a:pt x="3536" y="3768"/>
                    </a:lnTo>
                    <a:lnTo>
                      <a:pt x="3569" y="3780"/>
                    </a:lnTo>
                    <a:lnTo>
                      <a:pt x="3618" y="3799"/>
                    </a:lnTo>
                    <a:lnTo>
                      <a:pt x="3652" y="3811"/>
                    </a:lnTo>
                    <a:lnTo>
                      <a:pt x="3671" y="3818"/>
                    </a:lnTo>
                    <a:lnTo>
                      <a:pt x="3681" y="3822"/>
                    </a:lnTo>
                    <a:lnTo>
                      <a:pt x="3692" y="3829"/>
                    </a:lnTo>
                    <a:lnTo>
                      <a:pt x="3699" y="3834"/>
                    </a:lnTo>
                    <a:lnTo>
                      <a:pt x="3717" y="3846"/>
                    </a:lnTo>
                    <a:lnTo>
                      <a:pt x="3736" y="3859"/>
                    </a:lnTo>
                    <a:lnTo>
                      <a:pt x="3757" y="3870"/>
                    </a:lnTo>
                    <a:lnTo>
                      <a:pt x="3778" y="3880"/>
                    </a:lnTo>
                    <a:lnTo>
                      <a:pt x="3800" y="3890"/>
                    </a:lnTo>
                    <a:lnTo>
                      <a:pt x="3823" y="3897"/>
                    </a:lnTo>
                    <a:lnTo>
                      <a:pt x="3848" y="3904"/>
                    </a:lnTo>
                    <a:lnTo>
                      <a:pt x="3872" y="3910"/>
                    </a:lnTo>
                    <a:lnTo>
                      <a:pt x="3896" y="3915"/>
                    </a:lnTo>
                    <a:lnTo>
                      <a:pt x="3921" y="3918"/>
                    </a:lnTo>
                    <a:lnTo>
                      <a:pt x="3945" y="3919"/>
                    </a:lnTo>
                    <a:lnTo>
                      <a:pt x="3969" y="3920"/>
                    </a:lnTo>
                    <a:lnTo>
                      <a:pt x="3992" y="3919"/>
                    </a:lnTo>
                    <a:lnTo>
                      <a:pt x="4016" y="3917"/>
                    </a:lnTo>
                    <a:lnTo>
                      <a:pt x="4038" y="3913"/>
                    </a:lnTo>
                    <a:lnTo>
                      <a:pt x="4059" y="3907"/>
                    </a:lnTo>
                    <a:lnTo>
                      <a:pt x="4066" y="3903"/>
                    </a:lnTo>
                    <a:lnTo>
                      <a:pt x="4100" y="3902"/>
                    </a:lnTo>
                    <a:lnTo>
                      <a:pt x="4098" y="3941"/>
                    </a:lnTo>
                    <a:lnTo>
                      <a:pt x="4095" y="3985"/>
                    </a:lnTo>
                    <a:lnTo>
                      <a:pt x="4094" y="3997"/>
                    </a:lnTo>
                    <a:lnTo>
                      <a:pt x="4151" y="4019"/>
                    </a:lnTo>
                    <a:lnTo>
                      <a:pt x="4205" y="4040"/>
                    </a:lnTo>
                    <a:lnTo>
                      <a:pt x="4285" y="3961"/>
                    </a:lnTo>
                    <a:lnTo>
                      <a:pt x="4323" y="3950"/>
                    </a:lnTo>
                    <a:lnTo>
                      <a:pt x="4394" y="3901"/>
                    </a:lnTo>
                    <a:lnTo>
                      <a:pt x="4475" y="3860"/>
                    </a:lnTo>
                    <a:lnTo>
                      <a:pt x="4569" y="3828"/>
                    </a:lnTo>
                    <a:lnTo>
                      <a:pt x="4641" y="3788"/>
                    </a:lnTo>
                    <a:lnTo>
                      <a:pt x="4754" y="3750"/>
                    </a:lnTo>
                    <a:lnTo>
                      <a:pt x="4795" y="3745"/>
                    </a:lnTo>
                    <a:lnTo>
                      <a:pt x="4878" y="3728"/>
                    </a:lnTo>
                    <a:lnTo>
                      <a:pt x="4886" y="3706"/>
                    </a:lnTo>
                    <a:lnTo>
                      <a:pt x="4936" y="3687"/>
                    </a:lnTo>
                    <a:lnTo>
                      <a:pt x="4957" y="3701"/>
                    </a:lnTo>
                    <a:lnTo>
                      <a:pt x="4965" y="3706"/>
                    </a:lnTo>
                    <a:lnTo>
                      <a:pt x="5049" y="3708"/>
                    </a:lnTo>
                    <a:lnTo>
                      <a:pt x="5054" y="3708"/>
                    </a:lnTo>
                    <a:lnTo>
                      <a:pt x="5064" y="3706"/>
                    </a:lnTo>
                    <a:lnTo>
                      <a:pt x="5152" y="3687"/>
                    </a:lnTo>
                    <a:lnTo>
                      <a:pt x="5174" y="3700"/>
                    </a:lnTo>
                    <a:lnTo>
                      <a:pt x="5229" y="3698"/>
                    </a:lnTo>
                    <a:lnTo>
                      <a:pt x="5235" y="3698"/>
                    </a:lnTo>
                    <a:lnTo>
                      <a:pt x="5268" y="3704"/>
                    </a:lnTo>
                    <a:lnTo>
                      <a:pt x="5320" y="3714"/>
                    </a:lnTo>
                    <a:lnTo>
                      <a:pt x="5360" y="3693"/>
                    </a:lnTo>
                    <a:lnTo>
                      <a:pt x="5426" y="3700"/>
                    </a:lnTo>
                    <a:lnTo>
                      <a:pt x="5510" y="3691"/>
                    </a:lnTo>
                    <a:lnTo>
                      <a:pt x="5522" y="3682"/>
                    </a:lnTo>
                    <a:lnTo>
                      <a:pt x="5555" y="3652"/>
                    </a:lnTo>
                    <a:lnTo>
                      <a:pt x="5630" y="3612"/>
                    </a:lnTo>
                    <a:lnTo>
                      <a:pt x="5682" y="3607"/>
                    </a:lnTo>
                    <a:lnTo>
                      <a:pt x="5755" y="3565"/>
                    </a:lnTo>
                    <a:lnTo>
                      <a:pt x="5768" y="3546"/>
                    </a:lnTo>
                    <a:lnTo>
                      <a:pt x="5785" y="3522"/>
                    </a:lnTo>
                    <a:lnTo>
                      <a:pt x="5800" y="3511"/>
                    </a:lnTo>
                    <a:lnTo>
                      <a:pt x="5833" y="3462"/>
                    </a:lnTo>
                    <a:lnTo>
                      <a:pt x="5858" y="3420"/>
                    </a:lnTo>
                    <a:lnTo>
                      <a:pt x="5918" y="3335"/>
                    </a:lnTo>
                    <a:lnTo>
                      <a:pt x="5984" y="3293"/>
                    </a:lnTo>
                    <a:lnTo>
                      <a:pt x="6037" y="3261"/>
                    </a:lnTo>
                    <a:lnTo>
                      <a:pt x="6058" y="3262"/>
                    </a:lnTo>
                    <a:lnTo>
                      <a:pt x="6074" y="3261"/>
                    </a:lnTo>
                    <a:lnTo>
                      <a:pt x="6095" y="3235"/>
                    </a:lnTo>
                    <a:lnTo>
                      <a:pt x="6134" y="3187"/>
                    </a:lnTo>
                    <a:lnTo>
                      <a:pt x="6168" y="3187"/>
                    </a:lnTo>
                    <a:lnTo>
                      <a:pt x="6171" y="3186"/>
                    </a:lnTo>
                    <a:lnTo>
                      <a:pt x="6177" y="3183"/>
                    </a:lnTo>
                    <a:lnTo>
                      <a:pt x="6180" y="3181"/>
                    </a:lnTo>
                    <a:lnTo>
                      <a:pt x="6181" y="3179"/>
                    </a:lnTo>
                    <a:lnTo>
                      <a:pt x="6184" y="3174"/>
                    </a:lnTo>
                    <a:lnTo>
                      <a:pt x="6186" y="3170"/>
                    </a:lnTo>
                    <a:lnTo>
                      <a:pt x="6187" y="3168"/>
                    </a:lnTo>
                    <a:lnTo>
                      <a:pt x="6187" y="3158"/>
                    </a:lnTo>
                    <a:lnTo>
                      <a:pt x="6187" y="3144"/>
                    </a:lnTo>
                    <a:lnTo>
                      <a:pt x="6186" y="3140"/>
                    </a:lnTo>
                    <a:lnTo>
                      <a:pt x="6184" y="3131"/>
                    </a:lnTo>
                    <a:lnTo>
                      <a:pt x="6175" y="3113"/>
                    </a:lnTo>
                    <a:lnTo>
                      <a:pt x="6167" y="3098"/>
                    </a:lnTo>
                    <a:lnTo>
                      <a:pt x="6163" y="3092"/>
                    </a:lnTo>
                    <a:lnTo>
                      <a:pt x="6157" y="3083"/>
                    </a:lnTo>
                    <a:lnTo>
                      <a:pt x="6145" y="3068"/>
                    </a:lnTo>
                    <a:lnTo>
                      <a:pt x="6139" y="3061"/>
                    </a:lnTo>
                    <a:lnTo>
                      <a:pt x="6136" y="3057"/>
                    </a:lnTo>
                    <a:lnTo>
                      <a:pt x="6126" y="3049"/>
                    </a:lnTo>
                    <a:lnTo>
                      <a:pt x="6123" y="3047"/>
                    </a:lnTo>
                    <a:lnTo>
                      <a:pt x="6111" y="3039"/>
                    </a:lnTo>
                    <a:lnTo>
                      <a:pt x="6105" y="3036"/>
                    </a:lnTo>
                    <a:lnTo>
                      <a:pt x="6103" y="3034"/>
                    </a:lnTo>
                    <a:lnTo>
                      <a:pt x="6100" y="3030"/>
                    </a:lnTo>
                    <a:lnTo>
                      <a:pt x="6074" y="2992"/>
                    </a:lnTo>
                    <a:lnTo>
                      <a:pt x="6070" y="2984"/>
                    </a:lnTo>
                    <a:lnTo>
                      <a:pt x="6067" y="2980"/>
                    </a:lnTo>
                    <a:lnTo>
                      <a:pt x="6067" y="2977"/>
                    </a:lnTo>
                    <a:lnTo>
                      <a:pt x="6062" y="2963"/>
                    </a:lnTo>
                    <a:lnTo>
                      <a:pt x="6058" y="2956"/>
                    </a:lnTo>
                    <a:lnTo>
                      <a:pt x="6052" y="2943"/>
                    </a:lnTo>
                    <a:lnTo>
                      <a:pt x="6049" y="2936"/>
                    </a:lnTo>
                    <a:lnTo>
                      <a:pt x="6046" y="2934"/>
                    </a:lnTo>
                    <a:lnTo>
                      <a:pt x="6043" y="2930"/>
                    </a:lnTo>
                    <a:lnTo>
                      <a:pt x="6036" y="2928"/>
                    </a:lnTo>
                    <a:lnTo>
                      <a:pt x="6033" y="2927"/>
                    </a:lnTo>
                    <a:lnTo>
                      <a:pt x="6031" y="2926"/>
                    </a:lnTo>
                    <a:lnTo>
                      <a:pt x="6030" y="2924"/>
                    </a:lnTo>
                    <a:lnTo>
                      <a:pt x="6030" y="2922"/>
                    </a:lnTo>
                    <a:lnTo>
                      <a:pt x="6029" y="2913"/>
                    </a:lnTo>
                    <a:lnTo>
                      <a:pt x="6029" y="2897"/>
                    </a:lnTo>
                    <a:lnTo>
                      <a:pt x="6030" y="2889"/>
                    </a:lnTo>
                    <a:lnTo>
                      <a:pt x="6032" y="2881"/>
                    </a:lnTo>
                    <a:lnTo>
                      <a:pt x="6035" y="2874"/>
                    </a:lnTo>
                    <a:lnTo>
                      <a:pt x="6037" y="2871"/>
                    </a:lnTo>
                    <a:lnTo>
                      <a:pt x="6046" y="2858"/>
                    </a:lnTo>
                    <a:lnTo>
                      <a:pt x="6056" y="2839"/>
                    </a:lnTo>
                    <a:lnTo>
                      <a:pt x="6059" y="2831"/>
                    </a:lnTo>
                    <a:lnTo>
                      <a:pt x="6063" y="2822"/>
                    </a:lnTo>
                    <a:lnTo>
                      <a:pt x="6065" y="2812"/>
                    </a:lnTo>
                    <a:lnTo>
                      <a:pt x="6066" y="2792"/>
                    </a:lnTo>
                    <a:lnTo>
                      <a:pt x="6065" y="2788"/>
                    </a:lnTo>
                    <a:lnTo>
                      <a:pt x="6066" y="2779"/>
                    </a:lnTo>
                    <a:lnTo>
                      <a:pt x="6123" y="2644"/>
                    </a:lnTo>
                    <a:lnTo>
                      <a:pt x="6125" y="2644"/>
                    </a:lnTo>
                    <a:lnTo>
                      <a:pt x="6127" y="2642"/>
                    </a:lnTo>
                    <a:lnTo>
                      <a:pt x="6181" y="2602"/>
                    </a:lnTo>
                    <a:lnTo>
                      <a:pt x="6184" y="2602"/>
                    </a:lnTo>
                    <a:lnTo>
                      <a:pt x="6224" y="2614"/>
                    </a:lnTo>
                    <a:lnTo>
                      <a:pt x="6280" y="2616"/>
                    </a:lnTo>
                    <a:lnTo>
                      <a:pt x="6296" y="2609"/>
                    </a:lnTo>
                    <a:lnTo>
                      <a:pt x="6328" y="2644"/>
                    </a:lnTo>
                    <a:lnTo>
                      <a:pt x="6340" y="2668"/>
                    </a:lnTo>
                    <a:lnTo>
                      <a:pt x="6397" y="2697"/>
                    </a:lnTo>
                    <a:lnTo>
                      <a:pt x="6408" y="2702"/>
                    </a:lnTo>
                    <a:lnTo>
                      <a:pt x="6424" y="2699"/>
                    </a:lnTo>
                    <a:lnTo>
                      <a:pt x="6438" y="2697"/>
                    </a:lnTo>
                    <a:lnTo>
                      <a:pt x="6519" y="2718"/>
                    </a:lnTo>
                    <a:lnTo>
                      <a:pt x="6526" y="2718"/>
                    </a:lnTo>
                    <a:lnTo>
                      <a:pt x="6585" y="2715"/>
                    </a:lnTo>
                    <a:lnTo>
                      <a:pt x="6596" y="2719"/>
                    </a:lnTo>
                    <a:lnTo>
                      <a:pt x="6606" y="2724"/>
                    </a:lnTo>
                    <a:lnTo>
                      <a:pt x="6621" y="2731"/>
                    </a:lnTo>
                    <a:lnTo>
                      <a:pt x="6631" y="2720"/>
                    </a:lnTo>
                    <a:lnTo>
                      <a:pt x="6668" y="2681"/>
                    </a:lnTo>
                    <a:lnTo>
                      <a:pt x="6700" y="2655"/>
                    </a:lnTo>
                    <a:lnTo>
                      <a:pt x="6715" y="2652"/>
                    </a:lnTo>
                    <a:lnTo>
                      <a:pt x="6721" y="2651"/>
                    </a:lnTo>
                    <a:lnTo>
                      <a:pt x="6732" y="2652"/>
                    </a:lnTo>
                    <a:lnTo>
                      <a:pt x="6738" y="2652"/>
                    </a:lnTo>
                    <a:lnTo>
                      <a:pt x="6742" y="2651"/>
                    </a:lnTo>
                    <a:lnTo>
                      <a:pt x="6744" y="2649"/>
                    </a:lnTo>
                    <a:lnTo>
                      <a:pt x="6745" y="2648"/>
                    </a:lnTo>
                    <a:lnTo>
                      <a:pt x="6748" y="2643"/>
                    </a:lnTo>
                    <a:lnTo>
                      <a:pt x="6768" y="2610"/>
                    </a:lnTo>
                    <a:lnTo>
                      <a:pt x="6769" y="2605"/>
                    </a:lnTo>
                    <a:lnTo>
                      <a:pt x="6845" y="2532"/>
                    </a:lnTo>
                    <a:lnTo>
                      <a:pt x="6847" y="2524"/>
                    </a:lnTo>
                    <a:lnTo>
                      <a:pt x="6857" y="2502"/>
                    </a:lnTo>
                    <a:lnTo>
                      <a:pt x="6865" y="2477"/>
                    </a:lnTo>
                    <a:lnTo>
                      <a:pt x="6874" y="2458"/>
                    </a:lnTo>
                    <a:lnTo>
                      <a:pt x="6875" y="2455"/>
                    </a:lnTo>
                    <a:lnTo>
                      <a:pt x="6922" y="2437"/>
                    </a:lnTo>
                    <a:lnTo>
                      <a:pt x="6928" y="2438"/>
                    </a:lnTo>
                    <a:lnTo>
                      <a:pt x="6930" y="2440"/>
                    </a:lnTo>
                    <a:lnTo>
                      <a:pt x="6959" y="2451"/>
                    </a:lnTo>
                    <a:lnTo>
                      <a:pt x="6969" y="2456"/>
                    </a:lnTo>
                    <a:lnTo>
                      <a:pt x="7004" y="2450"/>
                    </a:lnTo>
                    <a:lnTo>
                      <a:pt x="7017" y="2447"/>
                    </a:lnTo>
                    <a:lnTo>
                      <a:pt x="7035" y="2445"/>
                    </a:lnTo>
                    <a:lnTo>
                      <a:pt x="7090" y="2442"/>
                    </a:lnTo>
                    <a:lnTo>
                      <a:pt x="7173" y="2413"/>
                    </a:lnTo>
                    <a:lnTo>
                      <a:pt x="7190" y="2389"/>
                    </a:lnTo>
                    <a:lnTo>
                      <a:pt x="7202" y="2370"/>
                    </a:lnTo>
                    <a:lnTo>
                      <a:pt x="7260" y="2315"/>
                    </a:lnTo>
                    <a:lnTo>
                      <a:pt x="7261" y="2314"/>
                    </a:lnTo>
                    <a:lnTo>
                      <a:pt x="7264" y="2314"/>
                    </a:lnTo>
                    <a:lnTo>
                      <a:pt x="7270" y="2312"/>
                    </a:lnTo>
                    <a:lnTo>
                      <a:pt x="7282" y="2310"/>
                    </a:lnTo>
                    <a:lnTo>
                      <a:pt x="7285" y="2309"/>
                    </a:lnTo>
                    <a:lnTo>
                      <a:pt x="7291" y="2307"/>
                    </a:lnTo>
                    <a:lnTo>
                      <a:pt x="7292" y="2306"/>
                    </a:lnTo>
                    <a:lnTo>
                      <a:pt x="7297" y="2303"/>
                    </a:lnTo>
                    <a:lnTo>
                      <a:pt x="7301" y="2299"/>
                    </a:lnTo>
                    <a:lnTo>
                      <a:pt x="7317" y="2269"/>
                    </a:lnTo>
                    <a:lnTo>
                      <a:pt x="7321" y="2263"/>
                    </a:lnTo>
                    <a:lnTo>
                      <a:pt x="7320" y="2260"/>
                    </a:lnTo>
                    <a:lnTo>
                      <a:pt x="7319" y="2255"/>
                    </a:lnTo>
                    <a:lnTo>
                      <a:pt x="7317" y="2253"/>
                    </a:lnTo>
                    <a:lnTo>
                      <a:pt x="7316" y="2250"/>
                    </a:lnTo>
                    <a:lnTo>
                      <a:pt x="7314" y="2246"/>
                    </a:lnTo>
                    <a:lnTo>
                      <a:pt x="7314" y="2244"/>
                    </a:lnTo>
                    <a:lnTo>
                      <a:pt x="7313" y="2243"/>
                    </a:lnTo>
                    <a:lnTo>
                      <a:pt x="7310" y="2237"/>
                    </a:lnTo>
                    <a:lnTo>
                      <a:pt x="7306" y="2228"/>
                    </a:lnTo>
                    <a:lnTo>
                      <a:pt x="7306" y="2226"/>
                    </a:lnTo>
                    <a:lnTo>
                      <a:pt x="7305" y="2223"/>
                    </a:lnTo>
                    <a:lnTo>
                      <a:pt x="7307" y="2215"/>
                    </a:lnTo>
                    <a:lnTo>
                      <a:pt x="7312" y="2194"/>
                    </a:lnTo>
                    <a:lnTo>
                      <a:pt x="7314" y="2187"/>
                    </a:lnTo>
                    <a:lnTo>
                      <a:pt x="7322" y="2171"/>
                    </a:lnTo>
                    <a:lnTo>
                      <a:pt x="7328" y="2156"/>
                    </a:lnTo>
                    <a:lnTo>
                      <a:pt x="7335" y="2141"/>
                    </a:lnTo>
                    <a:lnTo>
                      <a:pt x="7343" y="2126"/>
                    </a:lnTo>
                    <a:lnTo>
                      <a:pt x="7344" y="2124"/>
                    </a:lnTo>
                    <a:lnTo>
                      <a:pt x="7388" y="2077"/>
                    </a:lnTo>
                    <a:lnTo>
                      <a:pt x="7394" y="2057"/>
                    </a:lnTo>
                    <a:lnTo>
                      <a:pt x="7403" y="2055"/>
                    </a:lnTo>
                    <a:lnTo>
                      <a:pt x="7426" y="2048"/>
                    </a:lnTo>
                    <a:lnTo>
                      <a:pt x="7438" y="2030"/>
                    </a:lnTo>
                    <a:lnTo>
                      <a:pt x="7453" y="2011"/>
                    </a:lnTo>
                    <a:lnTo>
                      <a:pt x="7479" y="2009"/>
                    </a:lnTo>
                    <a:lnTo>
                      <a:pt x="7486" y="2009"/>
                    </a:lnTo>
                    <a:lnTo>
                      <a:pt x="7523" y="2014"/>
                    </a:lnTo>
                    <a:lnTo>
                      <a:pt x="7529" y="2014"/>
                    </a:lnTo>
                    <a:lnTo>
                      <a:pt x="7585" y="2002"/>
                    </a:lnTo>
                    <a:lnTo>
                      <a:pt x="7590" y="2001"/>
                    </a:lnTo>
                    <a:lnTo>
                      <a:pt x="7592" y="1968"/>
                    </a:lnTo>
                    <a:lnTo>
                      <a:pt x="7599" y="1925"/>
                    </a:lnTo>
                    <a:lnTo>
                      <a:pt x="7635" y="1914"/>
                    </a:lnTo>
                    <a:lnTo>
                      <a:pt x="7652" y="1911"/>
                    </a:lnTo>
                    <a:lnTo>
                      <a:pt x="7653" y="1915"/>
                    </a:lnTo>
                    <a:lnTo>
                      <a:pt x="7653" y="1918"/>
                    </a:lnTo>
                    <a:lnTo>
                      <a:pt x="7655" y="1927"/>
                    </a:lnTo>
                    <a:lnTo>
                      <a:pt x="7660" y="1934"/>
                    </a:lnTo>
                    <a:lnTo>
                      <a:pt x="7662" y="1937"/>
                    </a:lnTo>
                    <a:lnTo>
                      <a:pt x="7665" y="1941"/>
                    </a:lnTo>
                    <a:lnTo>
                      <a:pt x="7668" y="1943"/>
                    </a:lnTo>
                    <a:lnTo>
                      <a:pt x="7672" y="1945"/>
                    </a:lnTo>
                    <a:lnTo>
                      <a:pt x="7676" y="1945"/>
                    </a:lnTo>
                    <a:lnTo>
                      <a:pt x="7709" y="1927"/>
                    </a:lnTo>
                    <a:lnTo>
                      <a:pt x="7744" y="1892"/>
                    </a:lnTo>
                    <a:lnTo>
                      <a:pt x="7794" y="1860"/>
                    </a:lnTo>
                    <a:lnTo>
                      <a:pt x="7830" y="1834"/>
                    </a:lnTo>
                    <a:lnTo>
                      <a:pt x="7836" y="1831"/>
                    </a:lnTo>
                    <a:lnTo>
                      <a:pt x="7843" y="1833"/>
                    </a:lnTo>
                    <a:lnTo>
                      <a:pt x="7872" y="1841"/>
                    </a:lnTo>
                    <a:lnTo>
                      <a:pt x="7898" y="1837"/>
                    </a:lnTo>
                    <a:lnTo>
                      <a:pt x="7951" y="1833"/>
                    </a:lnTo>
                    <a:lnTo>
                      <a:pt x="7953" y="1827"/>
                    </a:lnTo>
                    <a:lnTo>
                      <a:pt x="7955" y="1823"/>
                    </a:lnTo>
                    <a:lnTo>
                      <a:pt x="7958" y="1820"/>
                    </a:lnTo>
                    <a:lnTo>
                      <a:pt x="7967" y="1814"/>
                    </a:lnTo>
                    <a:lnTo>
                      <a:pt x="7970" y="1812"/>
                    </a:lnTo>
                    <a:lnTo>
                      <a:pt x="7973" y="1811"/>
                    </a:lnTo>
                    <a:lnTo>
                      <a:pt x="7977" y="1811"/>
                    </a:lnTo>
                    <a:lnTo>
                      <a:pt x="8008" y="1817"/>
                    </a:lnTo>
                    <a:lnTo>
                      <a:pt x="8010" y="1819"/>
                    </a:lnTo>
                    <a:lnTo>
                      <a:pt x="8017" y="1828"/>
                    </a:lnTo>
                    <a:lnTo>
                      <a:pt x="8019" y="1831"/>
                    </a:lnTo>
                    <a:lnTo>
                      <a:pt x="8022" y="1836"/>
                    </a:lnTo>
                    <a:lnTo>
                      <a:pt x="8035" y="1855"/>
                    </a:lnTo>
                    <a:lnTo>
                      <a:pt x="8036" y="1855"/>
                    </a:lnTo>
                    <a:lnTo>
                      <a:pt x="8043" y="1853"/>
                    </a:lnTo>
                    <a:lnTo>
                      <a:pt x="8080" y="1845"/>
                    </a:lnTo>
                    <a:lnTo>
                      <a:pt x="8100" y="1867"/>
                    </a:lnTo>
                    <a:lnTo>
                      <a:pt x="8124" y="1854"/>
                    </a:lnTo>
                    <a:lnTo>
                      <a:pt x="8136" y="1848"/>
                    </a:lnTo>
                    <a:lnTo>
                      <a:pt x="8169" y="1852"/>
                    </a:lnTo>
                    <a:lnTo>
                      <a:pt x="8171" y="1852"/>
                    </a:lnTo>
                    <a:lnTo>
                      <a:pt x="8176" y="1855"/>
                    </a:lnTo>
                    <a:lnTo>
                      <a:pt x="8177" y="1858"/>
                    </a:lnTo>
                    <a:lnTo>
                      <a:pt x="8181" y="1864"/>
                    </a:lnTo>
                    <a:lnTo>
                      <a:pt x="8183" y="1865"/>
                    </a:lnTo>
                    <a:lnTo>
                      <a:pt x="8187" y="1867"/>
                    </a:lnTo>
                    <a:lnTo>
                      <a:pt x="8188" y="1867"/>
                    </a:lnTo>
                    <a:lnTo>
                      <a:pt x="8190" y="1866"/>
                    </a:lnTo>
                    <a:lnTo>
                      <a:pt x="8191" y="1865"/>
                    </a:lnTo>
                    <a:lnTo>
                      <a:pt x="8197" y="1856"/>
                    </a:lnTo>
                    <a:lnTo>
                      <a:pt x="8199" y="1851"/>
                    </a:lnTo>
                    <a:lnTo>
                      <a:pt x="8202" y="1846"/>
                    </a:lnTo>
                    <a:lnTo>
                      <a:pt x="8204" y="1838"/>
                    </a:lnTo>
                    <a:lnTo>
                      <a:pt x="8205" y="1834"/>
                    </a:lnTo>
                    <a:lnTo>
                      <a:pt x="8207" y="1829"/>
                    </a:lnTo>
                    <a:lnTo>
                      <a:pt x="8208" y="1827"/>
                    </a:lnTo>
                    <a:lnTo>
                      <a:pt x="8220" y="1822"/>
                    </a:lnTo>
                    <a:lnTo>
                      <a:pt x="8227" y="1821"/>
                    </a:lnTo>
                    <a:lnTo>
                      <a:pt x="8229" y="1821"/>
                    </a:lnTo>
                    <a:lnTo>
                      <a:pt x="8232" y="1824"/>
                    </a:lnTo>
                    <a:lnTo>
                      <a:pt x="8233" y="1825"/>
                    </a:lnTo>
                    <a:lnTo>
                      <a:pt x="8233" y="1828"/>
                    </a:lnTo>
                    <a:lnTo>
                      <a:pt x="8236" y="1833"/>
                    </a:lnTo>
                    <a:lnTo>
                      <a:pt x="8240" y="1835"/>
                    </a:lnTo>
                    <a:lnTo>
                      <a:pt x="8241" y="1837"/>
                    </a:lnTo>
                    <a:lnTo>
                      <a:pt x="8243" y="1836"/>
                    </a:lnTo>
                    <a:lnTo>
                      <a:pt x="8246" y="1834"/>
                    </a:lnTo>
                    <a:lnTo>
                      <a:pt x="8248" y="1829"/>
                    </a:lnTo>
                    <a:lnTo>
                      <a:pt x="8249" y="1823"/>
                    </a:lnTo>
                    <a:lnTo>
                      <a:pt x="8249" y="1815"/>
                    </a:lnTo>
                    <a:lnTo>
                      <a:pt x="8246" y="1741"/>
                    </a:lnTo>
                    <a:lnTo>
                      <a:pt x="8245" y="1737"/>
                    </a:lnTo>
                    <a:lnTo>
                      <a:pt x="8244" y="1735"/>
                    </a:lnTo>
                    <a:lnTo>
                      <a:pt x="8243" y="1731"/>
                    </a:lnTo>
                    <a:lnTo>
                      <a:pt x="8227" y="1712"/>
                    </a:lnTo>
                    <a:lnTo>
                      <a:pt x="8210" y="1681"/>
                    </a:lnTo>
                    <a:lnTo>
                      <a:pt x="8208" y="1674"/>
                    </a:lnTo>
                    <a:lnTo>
                      <a:pt x="8207" y="1668"/>
                    </a:lnTo>
                    <a:lnTo>
                      <a:pt x="8205" y="1662"/>
                    </a:lnTo>
                    <a:lnTo>
                      <a:pt x="8203" y="1655"/>
                    </a:lnTo>
                    <a:lnTo>
                      <a:pt x="8199" y="1649"/>
                    </a:lnTo>
                    <a:lnTo>
                      <a:pt x="8191" y="1637"/>
                    </a:lnTo>
                    <a:lnTo>
                      <a:pt x="8181" y="1626"/>
                    </a:lnTo>
                    <a:lnTo>
                      <a:pt x="8159" y="1604"/>
                    </a:lnTo>
                    <a:lnTo>
                      <a:pt x="8140" y="1585"/>
                    </a:lnTo>
                    <a:lnTo>
                      <a:pt x="8120" y="1572"/>
                    </a:lnTo>
                    <a:lnTo>
                      <a:pt x="8113" y="1569"/>
                    </a:lnTo>
                    <a:lnTo>
                      <a:pt x="8068" y="1535"/>
                    </a:lnTo>
                    <a:lnTo>
                      <a:pt x="8070" y="1512"/>
                    </a:lnTo>
                    <a:lnTo>
                      <a:pt x="8027" y="1499"/>
                    </a:lnTo>
                    <a:lnTo>
                      <a:pt x="8017" y="1495"/>
                    </a:lnTo>
                    <a:lnTo>
                      <a:pt x="8006" y="1446"/>
                    </a:lnTo>
                    <a:lnTo>
                      <a:pt x="8014" y="1434"/>
                    </a:lnTo>
                    <a:lnTo>
                      <a:pt x="8010" y="1434"/>
                    </a:lnTo>
                    <a:lnTo>
                      <a:pt x="7973" y="1421"/>
                    </a:lnTo>
                    <a:lnTo>
                      <a:pt x="7916" y="1401"/>
                    </a:lnTo>
                    <a:lnTo>
                      <a:pt x="7911" y="1397"/>
                    </a:lnTo>
                    <a:lnTo>
                      <a:pt x="7883" y="1375"/>
                    </a:lnTo>
                    <a:lnTo>
                      <a:pt x="7847" y="1346"/>
                    </a:lnTo>
                    <a:lnTo>
                      <a:pt x="7826" y="1335"/>
                    </a:lnTo>
                    <a:lnTo>
                      <a:pt x="7824" y="1334"/>
                    </a:lnTo>
                    <a:lnTo>
                      <a:pt x="7820" y="1330"/>
                    </a:lnTo>
                    <a:lnTo>
                      <a:pt x="7814" y="1329"/>
                    </a:lnTo>
                    <a:lnTo>
                      <a:pt x="7802" y="1326"/>
                    </a:lnTo>
                    <a:lnTo>
                      <a:pt x="7762" y="1321"/>
                    </a:lnTo>
                    <a:lnTo>
                      <a:pt x="7757" y="1319"/>
                    </a:lnTo>
                    <a:lnTo>
                      <a:pt x="7751" y="1319"/>
                    </a:lnTo>
                    <a:lnTo>
                      <a:pt x="7745" y="1321"/>
                    </a:lnTo>
                    <a:lnTo>
                      <a:pt x="7741" y="1323"/>
                    </a:lnTo>
                    <a:lnTo>
                      <a:pt x="7732" y="1327"/>
                    </a:lnTo>
                    <a:lnTo>
                      <a:pt x="7722" y="1332"/>
                    </a:lnTo>
                    <a:lnTo>
                      <a:pt x="7713" y="1336"/>
                    </a:lnTo>
                    <a:lnTo>
                      <a:pt x="7702" y="1338"/>
                    </a:lnTo>
                    <a:lnTo>
                      <a:pt x="7696" y="1340"/>
                    </a:lnTo>
                    <a:lnTo>
                      <a:pt x="7689" y="1338"/>
                    </a:lnTo>
                    <a:lnTo>
                      <a:pt x="7682" y="1337"/>
                    </a:lnTo>
                    <a:lnTo>
                      <a:pt x="7673" y="1334"/>
                    </a:lnTo>
                    <a:lnTo>
                      <a:pt x="7665" y="1330"/>
                    </a:lnTo>
                    <a:lnTo>
                      <a:pt x="7663" y="1328"/>
                    </a:lnTo>
                    <a:lnTo>
                      <a:pt x="7649" y="1349"/>
                    </a:lnTo>
                    <a:lnTo>
                      <a:pt x="7647" y="1353"/>
                    </a:lnTo>
                    <a:lnTo>
                      <a:pt x="7646" y="1354"/>
                    </a:lnTo>
                    <a:lnTo>
                      <a:pt x="7639" y="1358"/>
                    </a:lnTo>
                    <a:lnTo>
                      <a:pt x="7635" y="1360"/>
                    </a:lnTo>
                    <a:lnTo>
                      <a:pt x="7630" y="1363"/>
                    </a:lnTo>
                    <a:lnTo>
                      <a:pt x="7628" y="1365"/>
                    </a:lnTo>
                    <a:lnTo>
                      <a:pt x="7626" y="1366"/>
                    </a:lnTo>
                    <a:lnTo>
                      <a:pt x="7598" y="1415"/>
                    </a:lnTo>
                    <a:lnTo>
                      <a:pt x="7593" y="1424"/>
                    </a:lnTo>
                    <a:lnTo>
                      <a:pt x="7590" y="1437"/>
                    </a:lnTo>
                    <a:lnTo>
                      <a:pt x="7586" y="1449"/>
                    </a:lnTo>
                    <a:lnTo>
                      <a:pt x="7559" y="1499"/>
                    </a:lnTo>
                    <a:lnTo>
                      <a:pt x="7555" y="1498"/>
                    </a:lnTo>
                    <a:lnTo>
                      <a:pt x="7552" y="1496"/>
                    </a:lnTo>
                    <a:lnTo>
                      <a:pt x="7526" y="1473"/>
                    </a:lnTo>
                    <a:lnTo>
                      <a:pt x="7500" y="1450"/>
                    </a:lnTo>
                    <a:lnTo>
                      <a:pt x="7486" y="1441"/>
                    </a:lnTo>
                    <a:lnTo>
                      <a:pt x="7472" y="1433"/>
                    </a:lnTo>
                    <a:lnTo>
                      <a:pt x="7464" y="1429"/>
                    </a:lnTo>
                    <a:lnTo>
                      <a:pt x="7456" y="1426"/>
                    </a:lnTo>
                    <a:lnTo>
                      <a:pt x="7448" y="1424"/>
                    </a:lnTo>
                    <a:lnTo>
                      <a:pt x="7440" y="1422"/>
                    </a:lnTo>
                    <a:lnTo>
                      <a:pt x="7423" y="1417"/>
                    </a:lnTo>
                    <a:lnTo>
                      <a:pt x="7414" y="1416"/>
                    </a:lnTo>
                    <a:lnTo>
                      <a:pt x="7404" y="1415"/>
                    </a:lnTo>
                    <a:lnTo>
                      <a:pt x="7396" y="1415"/>
                    </a:lnTo>
                    <a:lnTo>
                      <a:pt x="7387" y="1416"/>
                    </a:lnTo>
                    <a:lnTo>
                      <a:pt x="7379" y="1418"/>
                    </a:lnTo>
                    <a:lnTo>
                      <a:pt x="7362" y="1424"/>
                    </a:lnTo>
                    <a:lnTo>
                      <a:pt x="7345" y="1431"/>
                    </a:lnTo>
                    <a:lnTo>
                      <a:pt x="7338" y="1435"/>
                    </a:lnTo>
                    <a:lnTo>
                      <a:pt x="7329" y="1438"/>
                    </a:lnTo>
                    <a:lnTo>
                      <a:pt x="7321" y="1440"/>
                    </a:lnTo>
                    <a:lnTo>
                      <a:pt x="7312" y="1442"/>
                    </a:lnTo>
                    <a:lnTo>
                      <a:pt x="7304" y="1443"/>
                    </a:lnTo>
                    <a:lnTo>
                      <a:pt x="7295" y="1442"/>
                    </a:lnTo>
                    <a:lnTo>
                      <a:pt x="7287" y="1441"/>
                    </a:lnTo>
                    <a:lnTo>
                      <a:pt x="7278" y="1438"/>
                    </a:lnTo>
                    <a:lnTo>
                      <a:pt x="7270" y="1435"/>
                    </a:lnTo>
                    <a:lnTo>
                      <a:pt x="7258" y="1429"/>
                    </a:lnTo>
                    <a:lnTo>
                      <a:pt x="7230" y="1454"/>
                    </a:lnTo>
                    <a:lnTo>
                      <a:pt x="7214" y="1469"/>
                    </a:lnTo>
                    <a:lnTo>
                      <a:pt x="7198" y="1497"/>
                    </a:lnTo>
                    <a:lnTo>
                      <a:pt x="7188" y="1515"/>
                    </a:lnTo>
                    <a:lnTo>
                      <a:pt x="7083" y="1433"/>
                    </a:lnTo>
                    <a:lnTo>
                      <a:pt x="7063" y="1359"/>
                    </a:lnTo>
                    <a:lnTo>
                      <a:pt x="7052" y="1318"/>
                    </a:lnTo>
                    <a:lnTo>
                      <a:pt x="7128" y="1283"/>
                    </a:lnTo>
                    <a:lnTo>
                      <a:pt x="7138" y="1277"/>
                    </a:lnTo>
                    <a:lnTo>
                      <a:pt x="7134" y="1237"/>
                    </a:lnTo>
                    <a:lnTo>
                      <a:pt x="7132" y="1210"/>
                    </a:lnTo>
                    <a:lnTo>
                      <a:pt x="7131" y="1203"/>
                    </a:lnTo>
                    <a:lnTo>
                      <a:pt x="7127" y="1176"/>
                    </a:lnTo>
                    <a:lnTo>
                      <a:pt x="7171" y="1105"/>
                    </a:lnTo>
                    <a:lnTo>
                      <a:pt x="7199" y="1058"/>
                    </a:lnTo>
                    <a:lnTo>
                      <a:pt x="7179" y="1032"/>
                    </a:lnTo>
                    <a:lnTo>
                      <a:pt x="7193" y="992"/>
                    </a:lnTo>
                    <a:lnTo>
                      <a:pt x="7209" y="949"/>
                    </a:lnTo>
                    <a:lnTo>
                      <a:pt x="7223" y="906"/>
                    </a:lnTo>
                    <a:lnTo>
                      <a:pt x="7239" y="864"/>
                    </a:lnTo>
                    <a:lnTo>
                      <a:pt x="7255" y="821"/>
                    </a:lnTo>
                    <a:lnTo>
                      <a:pt x="7271" y="779"/>
                    </a:lnTo>
                    <a:lnTo>
                      <a:pt x="7286" y="735"/>
                    </a:lnTo>
                    <a:lnTo>
                      <a:pt x="7302" y="693"/>
                    </a:lnTo>
                    <a:lnTo>
                      <a:pt x="7319" y="651"/>
                    </a:lnTo>
                    <a:lnTo>
                      <a:pt x="7323" y="638"/>
                    </a:lnTo>
                    <a:lnTo>
                      <a:pt x="7320" y="631"/>
                    </a:lnTo>
                    <a:close/>
                  </a:path>
                </a:pathLst>
              </a:custGeom>
              <a:solidFill>
                <a:schemeClr val="accent2"/>
              </a:solidFill>
              <a:ln w="9525">
                <a:solidFill>
                  <a:schemeClr val="bg1"/>
                </a:solidFill>
                <a:round/>
                <a:headEnd/>
                <a:tailEnd/>
              </a:ln>
            </p:spPr>
            <p:txBody>
              <a:bodyPr/>
              <a:lstStyle/>
              <a:p>
                <a:endParaRPr lang="en-US"/>
              </a:p>
            </p:txBody>
          </p:sp>
          <p:sp>
            <p:nvSpPr>
              <p:cNvPr id="320" name="Freeform 6"/>
              <p:cNvSpPr>
                <a:spLocks/>
              </p:cNvSpPr>
              <p:nvPr/>
            </p:nvSpPr>
            <p:spPr bwMode="auto">
              <a:xfrm>
                <a:off x="1690688" y="1631950"/>
                <a:ext cx="2617787" cy="1282700"/>
              </a:xfrm>
              <a:custGeom>
                <a:avLst/>
                <a:gdLst>
                  <a:gd name="T0" fmla="*/ 2147483647 w 8249"/>
                  <a:gd name="T1" fmla="*/ 2147483647 h 4040"/>
                  <a:gd name="T2" fmla="*/ 2147483647 w 8249"/>
                  <a:gd name="T3" fmla="*/ 2147483647 h 4040"/>
                  <a:gd name="T4" fmla="*/ 2147483647 w 8249"/>
                  <a:gd name="T5" fmla="*/ 2147483647 h 4040"/>
                  <a:gd name="T6" fmla="*/ 2147483647 w 8249"/>
                  <a:gd name="T7" fmla="*/ 2147483647 h 4040"/>
                  <a:gd name="T8" fmla="*/ 2147483647 w 8249"/>
                  <a:gd name="T9" fmla="*/ 2147483647 h 4040"/>
                  <a:gd name="T10" fmla="*/ 2147483647 w 8249"/>
                  <a:gd name="T11" fmla="*/ 2147483647 h 4040"/>
                  <a:gd name="T12" fmla="*/ 2147483647 w 8249"/>
                  <a:gd name="T13" fmla="*/ 2147483647 h 4040"/>
                  <a:gd name="T14" fmla="*/ 2147483647 w 8249"/>
                  <a:gd name="T15" fmla="*/ 2147483647 h 4040"/>
                  <a:gd name="T16" fmla="*/ 2147483647 w 8249"/>
                  <a:gd name="T17" fmla="*/ 2147483647 h 4040"/>
                  <a:gd name="T18" fmla="*/ 2147483647 w 8249"/>
                  <a:gd name="T19" fmla="*/ 2147483647 h 4040"/>
                  <a:gd name="T20" fmla="*/ 2147483647 w 8249"/>
                  <a:gd name="T21" fmla="*/ 2147483647 h 4040"/>
                  <a:gd name="T22" fmla="*/ 2147483647 w 8249"/>
                  <a:gd name="T23" fmla="*/ 2147483647 h 4040"/>
                  <a:gd name="T24" fmla="*/ 2147483647 w 8249"/>
                  <a:gd name="T25" fmla="*/ 2147483647 h 4040"/>
                  <a:gd name="T26" fmla="*/ 2147483647 w 8249"/>
                  <a:gd name="T27" fmla="*/ 2147483647 h 4040"/>
                  <a:gd name="T28" fmla="*/ 2147483647 w 8249"/>
                  <a:gd name="T29" fmla="*/ 2147483647 h 4040"/>
                  <a:gd name="T30" fmla="*/ 2147483647 w 8249"/>
                  <a:gd name="T31" fmla="*/ 2147483647 h 4040"/>
                  <a:gd name="T32" fmla="*/ 2147483647 w 8249"/>
                  <a:gd name="T33" fmla="*/ 2147483647 h 4040"/>
                  <a:gd name="T34" fmla="*/ 2147483647 w 8249"/>
                  <a:gd name="T35" fmla="*/ 2147483647 h 4040"/>
                  <a:gd name="T36" fmla="*/ 2147483647 w 8249"/>
                  <a:gd name="T37" fmla="*/ 2147483647 h 4040"/>
                  <a:gd name="T38" fmla="*/ 2147483647 w 8249"/>
                  <a:gd name="T39" fmla="*/ 2147483647 h 4040"/>
                  <a:gd name="T40" fmla="*/ 2147483647 w 8249"/>
                  <a:gd name="T41" fmla="*/ 2147483647 h 4040"/>
                  <a:gd name="T42" fmla="*/ 2147483647 w 8249"/>
                  <a:gd name="T43" fmla="*/ 2147483647 h 4040"/>
                  <a:gd name="T44" fmla="*/ 2147483647 w 8249"/>
                  <a:gd name="T45" fmla="*/ 2147483647 h 4040"/>
                  <a:gd name="T46" fmla="*/ 2147483647 w 8249"/>
                  <a:gd name="T47" fmla="*/ 2147483647 h 4040"/>
                  <a:gd name="T48" fmla="*/ 2147483647 w 8249"/>
                  <a:gd name="T49" fmla="*/ 2147483647 h 4040"/>
                  <a:gd name="T50" fmla="*/ 2147483647 w 8249"/>
                  <a:gd name="T51" fmla="*/ 2147483647 h 4040"/>
                  <a:gd name="T52" fmla="*/ 2147483647 w 8249"/>
                  <a:gd name="T53" fmla="*/ 2147483647 h 4040"/>
                  <a:gd name="T54" fmla="*/ 2147483647 w 8249"/>
                  <a:gd name="T55" fmla="*/ 2147483647 h 4040"/>
                  <a:gd name="T56" fmla="*/ 2147483647 w 8249"/>
                  <a:gd name="T57" fmla="*/ 2147483647 h 4040"/>
                  <a:gd name="T58" fmla="*/ 2147483647 w 8249"/>
                  <a:gd name="T59" fmla="*/ 2147483647 h 4040"/>
                  <a:gd name="T60" fmla="*/ 2147483647 w 8249"/>
                  <a:gd name="T61" fmla="*/ 2147483647 h 4040"/>
                  <a:gd name="T62" fmla="*/ 2147483647 w 8249"/>
                  <a:gd name="T63" fmla="*/ 2147483647 h 4040"/>
                  <a:gd name="T64" fmla="*/ 2147483647 w 8249"/>
                  <a:gd name="T65" fmla="*/ 2147483647 h 4040"/>
                  <a:gd name="T66" fmla="*/ 2147483647 w 8249"/>
                  <a:gd name="T67" fmla="*/ 2147483647 h 4040"/>
                  <a:gd name="T68" fmla="*/ 2147483647 w 8249"/>
                  <a:gd name="T69" fmla="*/ 2147483647 h 4040"/>
                  <a:gd name="T70" fmla="*/ 2147483647 w 8249"/>
                  <a:gd name="T71" fmla="*/ 2147483647 h 4040"/>
                  <a:gd name="T72" fmla="*/ 2147483647 w 8249"/>
                  <a:gd name="T73" fmla="*/ 2147483647 h 4040"/>
                  <a:gd name="T74" fmla="*/ 2147483647 w 8249"/>
                  <a:gd name="T75" fmla="*/ 2147483647 h 4040"/>
                  <a:gd name="T76" fmla="*/ 2147483647 w 8249"/>
                  <a:gd name="T77" fmla="*/ 2147483647 h 4040"/>
                  <a:gd name="T78" fmla="*/ 2147483647 w 8249"/>
                  <a:gd name="T79" fmla="*/ 2147483647 h 4040"/>
                  <a:gd name="T80" fmla="*/ 2147483647 w 8249"/>
                  <a:gd name="T81" fmla="*/ 2147483647 h 4040"/>
                  <a:gd name="T82" fmla="*/ 2147483647 w 8249"/>
                  <a:gd name="T83" fmla="*/ 2147483647 h 4040"/>
                  <a:gd name="T84" fmla="*/ 2147483647 w 8249"/>
                  <a:gd name="T85" fmla="*/ 2147483647 h 4040"/>
                  <a:gd name="T86" fmla="*/ 2147483647 w 8249"/>
                  <a:gd name="T87" fmla="*/ 2147483647 h 4040"/>
                  <a:gd name="T88" fmla="*/ 2147483647 w 8249"/>
                  <a:gd name="T89" fmla="*/ 2147483647 h 4040"/>
                  <a:gd name="T90" fmla="*/ 2147483647 w 8249"/>
                  <a:gd name="T91" fmla="*/ 2147483647 h 4040"/>
                  <a:gd name="T92" fmla="*/ 2147483647 w 8249"/>
                  <a:gd name="T93" fmla="*/ 2147483647 h 4040"/>
                  <a:gd name="T94" fmla="*/ 2147483647 w 8249"/>
                  <a:gd name="T95" fmla="*/ 2147483647 h 4040"/>
                  <a:gd name="T96" fmla="*/ 2147483647 w 8249"/>
                  <a:gd name="T97" fmla="*/ 2147483647 h 4040"/>
                  <a:gd name="T98" fmla="*/ 2147483647 w 8249"/>
                  <a:gd name="T99" fmla="*/ 2147483647 h 4040"/>
                  <a:gd name="T100" fmla="*/ 2147483647 w 8249"/>
                  <a:gd name="T101" fmla="*/ 2147483647 h 4040"/>
                  <a:gd name="T102" fmla="*/ 2147483647 w 8249"/>
                  <a:gd name="T103" fmla="*/ 2147483647 h 4040"/>
                  <a:gd name="T104" fmla="*/ 2147483647 w 8249"/>
                  <a:gd name="T105" fmla="*/ 2147483647 h 4040"/>
                  <a:gd name="T106" fmla="*/ 2147483647 w 8249"/>
                  <a:gd name="T107" fmla="*/ 2147483647 h 4040"/>
                  <a:gd name="T108" fmla="*/ 2147483647 w 8249"/>
                  <a:gd name="T109" fmla="*/ 2147483647 h 4040"/>
                  <a:gd name="T110" fmla="*/ 2147483647 w 8249"/>
                  <a:gd name="T111" fmla="*/ 2147483647 h 4040"/>
                  <a:gd name="T112" fmla="*/ 2147483647 w 8249"/>
                  <a:gd name="T113" fmla="*/ 2147483647 h 4040"/>
                  <a:gd name="T114" fmla="*/ 2147483647 w 8249"/>
                  <a:gd name="T115" fmla="*/ 2147483647 h 4040"/>
                  <a:gd name="T116" fmla="*/ 2147483647 w 8249"/>
                  <a:gd name="T117" fmla="*/ 2147483647 h 4040"/>
                  <a:gd name="T118" fmla="*/ 2147483647 w 8249"/>
                  <a:gd name="T119" fmla="*/ 2147483647 h 4040"/>
                  <a:gd name="T120" fmla="*/ 2147483647 w 8249"/>
                  <a:gd name="T121" fmla="*/ 2147483647 h 4040"/>
                  <a:gd name="T122" fmla="*/ 2147483647 w 8249"/>
                  <a:gd name="T123" fmla="*/ 2147483647 h 4040"/>
                  <a:gd name="T124" fmla="*/ 2147483647 w 8249"/>
                  <a:gd name="T125" fmla="*/ 2147483647 h 40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49"/>
                  <a:gd name="T190" fmla="*/ 0 h 4040"/>
                  <a:gd name="T191" fmla="*/ 8249 w 8249"/>
                  <a:gd name="T192" fmla="*/ 4040 h 40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49" h="4040">
                    <a:moveTo>
                      <a:pt x="7320" y="631"/>
                    </a:moveTo>
                    <a:lnTo>
                      <a:pt x="7306" y="631"/>
                    </a:lnTo>
                    <a:lnTo>
                      <a:pt x="7305" y="629"/>
                    </a:lnTo>
                    <a:lnTo>
                      <a:pt x="7302" y="627"/>
                    </a:lnTo>
                    <a:lnTo>
                      <a:pt x="7297" y="624"/>
                    </a:lnTo>
                    <a:lnTo>
                      <a:pt x="7292" y="624"/>
                    </a:lnTo>
                    <a:lnTo>
                      <a:pt x="7289" y="617"/>
                    </a:lnTo>
                    <a:lnTo>
                      <a:pt x="7272" y="618"/>
                    </a:lnTo>
                    <a:lnTo>
                      <a:pt x="7255" y="619"/>
                    </a:lnTo>
                    <a:lnTo>
                      <a:pt x="7237" y="620"/>
                    </a:lnTo>
                    <a:lnTo>
                      <a:pt x="7220" y="620"/>
                    </a:lnTo>
                    <a:lnTo>
                      <a:pt x="7207" y="606"/>
                    </a:lnTo>
                    <a:lnTo>
                      <a:pt x="7204" y="606"/>
                    </a:lnTo>
                    <a:lnTo>
                      <a:pt x="7202" y="606"/>
                    </a:lnTo>
                    <a:lnTo>
                      <a:pt x="7200" y="605"/>
                    </a:lnTo>
                    <a:lnTo>
                      <a:pt x="7200" y="603"/>
                    </a:lnTo>
                    <a:lnTo>
                      <a:pt x="7186" y="603"/>
                    </a:lnTo>
                    <a:lnTo>
                      <a:pt x="7186" y="597"/>
                    </a:lnTo>
                    <a:lnTo>
                      <a:pt x="7182" y="595"/>
                    </a:lnTo>
                    <a:lnTo>
                      <a:pt x="7177" y="590"/>
                    </a:lnTo>
                    <a:lnTo>
                      <a:pt x="7172" y="583"/>
                    </a:lnTo>
                    <a:lnTo>
                      <a:pt x="7170" y="580"/>
                    </a:lnTo>
                    <a:lnTo>
                      <a:pt x="7148" y="580"/>
                    </a:lnTo>
                    <a:lnTo>
                      <a:pt x="7143" y="582"/>
                    </a:lnTo>
                    <a:lnTo>
                      <a:pt x="7134" y="586"/>
                    </a:lnTo>
                    <a:lnTo>
                      <a:pt x="7125" y="593"/>
                    </a:lnTo>
                    <a:lnTo>
                      <a:pt x="7122" y="597"/>
                    </a:lnTo>
                    <a:lnTo>
                      <a:pt x="7117" y="597"/>
                    </a:lnTo>
                    <a:lnTo>
                      <a:pt x="7111" y="597"/>
                    </a:lnTo>
                    <a:lnTo>
                      <a:pt x="7104" y="600"/>
                    </a:lnTo>
                    <a:lnTo>
                      <a:pt x="7104" y="606"/>
                    </a:lnTo>
                    <a:lnTo>
                      <a:pt x="7098" y="606"/>
                    </a:lnTo>
                    <a:lnTo>
                      <a:pt x="7097" y="610"/>
                    </a:lnTo>
                    <a:lnTo>
                      <a:pt x="7096" y="612"/>
                    </a:lnTo>
                    <a:lnTo>
                      <a:pt x="7094" y="613"/>
                    </a:lnTo>
                    <a:lnTo>
                      <a:pt x="7091" y="614"/>
                    </a:lnTo>
                    <a:lnTo>
                      <a:pt x="7087" y="617"/>
                    </a:lnTo>
                    <a:lnTo>
                      <a:pt x="7087" y="628"/>
                    </a:lnTo>
                    <a:lnTo>
                      <a:pt x="7083" y="630"/>
                    </a:lnTo>
                    <a:lnTo>
                      <a:pt x="7076" y="635"/>
                    </a:lnTo>
                    <a:lnTo>
                      <a:pt x="7072" y="638"/>
                    </a:lnTo>
                    <a:lnTo>
                      <a:pt x="7070" y="641"/>
                    </a:lnTo>
                    <a:lnTo>
                      <a:pt x="7068" y="646"/>
                    </a:lnTo>
                    <a:lnTo>
                      <a:pt x="7067" y="648"/>
                    </a:lnTo>
                    <a:lnTo>
                      <a:pt x="7064" y="649"/>
                    </a:lnTo>
                    <a:lnTo>
                      <a:pt x="7059" y="652"/>
                    </a:lnTo>
                    <a:lnTo>
                      <a:pt x="7056" y="655"/>
                    </a:lnTo>
                    <a:lnTo>
                      <a:pt x="7053" y="658"/>
                    </a:lnTo>
                    <a:lnTo>
                      <a:pt x="7051" y="658"/>
                    </a:lnTo>
                    <a:lnTo>
                      <a:pt x="7048" y="660"/>
                    </a:lnTo>
                    <a:lnTo>
                      <a:pt x="7046" y="662"/>
                    </a:lnTo>
                    <a:lnTo>
                      <a:pt x="7043" y="665"/>
                    </a:lnTo>
                    <a:lnTo>
                      <a:pt x="7040" y="669"/>
                    </a:lnTo>
                    <a:lnTo>
                      <a:pt x="7029" y="669"/>
                    </a:lnTo>
                    <a:lnTo>
                      <a:pt x="7017" y="669"/>
                    </a:lnTo>
                    <a:lnTo>
                      <a:pt x="7006" y="669"/>
                    </a:lnTo>
                    <a:lnTo>
                      <a:pt x="6995" y="669"/>
                    </a:lnTo>
                    <a:lnTo>
                      <a:pt x="6989" y="672"/>
                    </a:lnTo>
                    <a:lnTo>
                      <a:pt x="6984" y="672"/>
                    </a:lnTo>
                    <a:lnTo>
                      <a:pt x="6978" y="672"/>
                    </a:lnTo>
                    <a:lnTo>
                      <a:pt x="6972" y="665"/>
                    </a:lnTo>
                    <a:lnTo>
                      <a:pt x="6948" y="665"/>
                    </a:lnTo>
                    <a:lnTo>
                      <a:pt x="6939" y="663"/>
                    </a:lnTo>
                    <a:lnTo>
                      <a:pt x="6931" y="661"/>
                    </a:lnTo>
                    <a:lnTo>
                      <a:pt x="6928" y="658"/>
                    </a:lnTo>
                    <a:lnTo>
                      <a:pt x="6920" y="658"/>
                    </a:lnTo>
                    <a:lnTo>
                      <a:pt x="6907" y="651"/>
                    </a:lnTo>
                    <a:lnTo>
                      <a:pt x="6898" y="651"/>
                    </a:lnTo>
                    <a:lnTo>
                      <a:pt x="6888" y="651"/>
                    </a:lnTo>
                    <a:lnTo>
                      <a:pt x="6878" y="651"/>
                    </a:lnTo>
                    <a:lnTo>
                      <a:pt x="6870" y="651"/>
                    </a:lnTo>
                    <a:lnTo>
                      <a:pt x="6856" y="648"/>
                    </a:lnTo>
                    <a:lnTo>
                      <a:pt x="6848" y="641"/>
                    </a:lnTo>
                    <a:lnTo>
                      <a:pt x="6842" y="641"/>
                    </a:lnTo>
                    <a:lnTo>
                      <a:pt x="6835" y="641"/>
                    </a:lnTo>
                    <a:lnTo>
                      <a:pt x="6828" y="634"/>
                    </a:lnTo>
                    <a:lnTo>
                      <a:pt x="6828" y="628"/>
                    </a:lnTo>
                    <a:lnTo>
                      <a:pt x="6821" y="628"/>
                    </a:lnTo>
                    <a:lnTo>
                      <a:pt x="6818" y="620"/>
                    </a:lnTo>
                    <a:lnTo>
                      <a:pt x="6812" y="617"/>
                    </a:lnTo>
                    <a:lnTo>
                      <a:pt x="6812" y="606"/>
                    </a:lnTo>
                    <a:lnTo>
                      <a:pt x="6808" y="604"/>
                    </a:lnTo>
                    <a:lnTo>
                      <a:pt x="6806" y="602"/>
                    </a:lnTo>
                    <a:lnTo>
                      <a:pt x="6805" y="599"/>
                    </a:lnTo>
                    <a:lnTo>
                      <a:pt x="6804" y="597"/>
                    </a:lnTo>
                    <a:lnTo>
                      <a:pt x="6798" y="594"/>
                    </a:lnTo>
                    <a:lnTo>
                      <a:pt x="6795" y="583"/>
                    </a:lnTo>
                    <a:lnTo>
                      <a:pt x="6787" y="576"/>
                    </a:lnTo>
                    <a:lnTo>
                      <a:pt x="6784" y="575"/>
                    </a:lnTo>
                    <a:lnTo>
                      <a:pt x="6781" y="573"/>
                    </a:lnTo>
                    <a:lnTo>
                      <a:pt x="6778" y="569"/>
                    </a:lnTo>
                    <a:lnTo>
                      <a:pt x="6777" y="566"/>
                    </a:lnTo>
                    <a:lnTo>
                      <a:pt x="6775" y="565"/>
                    </a:lnTo>
                    <a:lnTo>
                      <a:pt x="6772" y="564"/>
                    </a:lnTo>
                    <a:lnTo>
                      <a:pt x="6769" y="562"/>
                    </a:lnTo>
                    <a:lnTo>
                      <a:pt x="6767" y="559"/>
                    </a:lnTo>
                    <a:lnTo>
                      <a:pt x="6760" y="559"/>
                    </a:lnTo>
                    <a:lnTo>
                      <a:pt x="6753" y="559"/>
                    </a:lnTo>
                    <a:lnTo>
                      <a:pt x="6750" y="566"/>
                    </a:lnTo>
                    <a:lnTo>
                      <a:pt x="6695" y="566"/>
                    </a:lnTo>
                    <a:lnTo>
                      <a:pt x="6682" y="564"/>
                    </a:lnTo>
                    <a:lnTo>
                      <a:pt x="6666" y="563"/>
                    </a:lnTo>
                    <a:lnTo>
                      <a:pt x="6651" y="562"/>
                    </a:lnTo>
                    <a:lnTo>
                      <a:pt x="6637" y="562"/>
                    </a:lnTo>
                    <a:lnTo>
                      <a:pt x="6629" y="564"/>
                    </a:lnTo>
                    <a:lnTo>
                      <a:pt x="6624" y="566"/>
                    </a:lnTo>
                    <a:lnTo>
                      <a:pt x="6622" y="569"/>
                    </a:lnTo>
                    <a:lnTo>
                      <a:pt x="6619" y="573"/>
                    </a:lnTo>
                    <a:lnTo>
                      <a:pt x="6615" y="576"/>
                    </a:lnTo>
                    <a:lnTo>
                      <a:pt x="6609" y="578"/>
                    </a:lnTo>
                    <a:lnTo>
                      <a:pt x="6598" y="582"/>
                    </a:lnTo>
                    <a:lnTo>
                      <a:pt x="6590" y="583"/>
                    </a:lnTo>
                    <a:lnTo>
                      <a:pt x="6587" y="585"/>
                    </a:lnTo>
                    <a:lnTo>
                      <a:pt x="6582" y="590"/>
                    </a:lnTo>
                    <a:lnTo>
                      <a:pt x="6573" y="590"/>
                    </a:lnTo>
                    <a:lnTo>
                      <a:pt x="6568" y="594"/>
                    </a:lnTo>
                    <a:lnTo>
                      <a:pt x="6562" y="597"/>
                    </a:lnTo>
                    <a:lnTo>
                      <a:pt x="6552" y="597"/>
                    </a:lnTo>
                    <a:lnTo>
                      <a:pt x="6545" y="600"/>
                    </a:lnTo>
                    <a:lnTo>
                      <a:pt x="6543" y="603"/>
                    </a:lnTo>
                    <a:lnTo>
                      <a:pt x="6538" y="606"/>
                    </a:lnTo>
                    <a:lnTo>
                      <a:pt x="6538" y="620"/>
                    </a:lnTo>
                    <a:lnTo>
                      <a:pt x="6536" y="622"/>
                    </a:lnTo>
                    <a:lnTo>
                      <a:pt x="6534" y="625"/>
                    </a:lnTo>
                    <a:lnTo>
                      <a:pt x="6532" y="630"/>
                    </a:lnTo>
                    <a:lnTo>
                      <a:pt x="6532" y="631"/>
                    </a:lnTo>
                    <a:lnTo>
                      <a:pt x="6532" y="641"/>
                    </a:lnTo>
                    <a:lnTo>
                      <a:pt x="6524" y="651"/>
                    </a:lnTo>
                    <a:lnTo>
                      <a:pt x="6518" y="661"/>
                    </a:lnTo>
                    <a:lnTo>
                      <a:pt x="6512" y="665"/>
                    </a:lnTo>
                    <a:lnTo>
                      <a:pt x="6512" y="675"/>
                    </a:lnTo>
                    <a:lnTo>
                      <a:pt x="6503" y="681"/>
                    </a:lnTo>
                    <a:lnTo>
                      <a:pt x="6498" y="689"/>
                    </a:lnTo>
                    <a:lnTo>
                      <a:pt x="6495" y="689"/>
                    </a:lnTo>
                    <a:lnTo>
                      <a:pt x="6493" y="691"/>
                    </a:lnTo>
                    <a:lnTo>
                      <a:pt x="6491" y="693"/>
                    </a:lnTo>
                    <a:lnTo>
                      <a:pt x="6490" y="695"/>
                    </a:lnTo>
                    <a:lnTo>
                      <a:pt x="6488" y="696"/>
                    </a:lnTo>
                    <a:lnTo>
                      <a:pt x="6485" y="697"/>
                    </a:lnTo>
                    <a:lnTo>
                      <a:pt x="6483" y="699"/>
                    </a:lnTo>
                    <a:lnTo>
                      <a:pt x="6480" y="703"/>
                    </a:lnTo>
                    <a:lnTo>
                      <a:pt x="6471" y="704"/>
                    </a:lnTo>
                    <a:lnTo>
                      <a:pt x="6463" y="706"/>
                    </a:lnTo>
                    <a:lnTo>
                      <a:pt x="6457" y="716"/>
                    </a:lnTo>
                    <a:lnTo>
                      <a:pt x="6449" y="726"/>
                    </a:lnTo>
                    <a:lnTo>
                      <a:pt x="6443" y="733"/>
                    </a:lnTo>
                    <a:lnTo>
                      <a:pt x="6442" y="736"/>
                    </a:lnTo>
                    <a:lnTo>
                      <a:pt x="6441" y="740"/>
                    </a:lnTo>
                    <a:lnTo>
                      <a:pt x="6439" y="743"/>
                    </a:lnTo>
                    <a:lnTo>
                      <a:pt x="6435" y="744"/>
                    </a:lnTo>
                    <a:lnTo>
                      <a:pt x="6435" y="764"/>
                    </a:lnTo>
                    <a:lnTo>
                      <a:pt x="6431" y="764"/>
                    </a:lnTo>
                    <a:lnTo>
                      <a:pt x="6426" y="764"/>
                    </a:lnTo>
                    <a:lnTo>
                      <a:pt x="6419" y="767"/>
                    </a:lnTo>
                    <a:lnTo>
                      <a:pt x="6412" y="767"/>
                    </a:lnTo>
                    <a:lnTo>
                      <a:pt x="6405" y="770"/>
                    </a:lnTo>
                    <a:lnTo>
                      <a:pt x="6401" y="770"/>
                    </a:lnTo>
                    <a:lnTo>
                      <a:pt x="6395" y="770"/>
                    </a:lnTo>
                    <a:lnTo>
                      <a:pt x="6388" y="778"/>
                    </a:lnTo>
                    <a:lnTo>
                      <a:pt x="6374" y="781"/>
                    </a:lnTo>
                    <a:lnTo>
                      <a:pt x="6374" y="788"/>
                    </a:lnTo>
                    <a:lnTo>
                      <a:pt x="6374" y="794"/>
                    </a:lnTo>
                    <a:lnTo>
                      <a:pt x="6368" y="798"/>
                    </a:lnTo>
                    <a:lnTo>
                      <a:pt x="6368" y="805"/>
                    </a:lnTo>
                    <a:lnTo>
                      <a:pt x="6361" y="808"/>
                    </a:lnTo>
                    <a:lnTo>
                      <a:pt x="6354" y="811"/>
                    </a:lnTo>
                    <a:lnTo>
                      <a:pt x="6354" y="819"/>
                    </a:lnTo>
                    <a:lnTo>
                      <a:pt x="6351" y="825"/>
                    </a:lnTo>
                    <a:lnTo>
                      <a:pt x="6344" y="828"/>
                    </a:lnTo>
                    <a:lnTo>
                      <a:pt x="6337" y="840"/>
                    </a:lnTo>
                    <a:lnTo>
                      <a:pt x="6330" y="849"/>
                    </a:lnTo>
                    <a:lnTo>
                      <a:pt x="6330" y="856"/>
                    </a:lnTo>
                    <a:lnTo>
                      <a:pt x="6328" y="859"/>
                    </a:lnTo>
                    <a:lnTo>
                      <a:pt x="6326" y="861"/>
                    </a:lnTo>
                    <a:lnTo>
                      <a:pt x="6322" y="862"/>
                    </a:lnTo>
                    <a:lnTo>
                      <a:pt x="6320" y="863"/>
                    </a:lnTo>
                    <a:lnTo>
                      <a:pt x="6319" y="867"/>
                    </a:lnTo>
                    <a:lnTo>
                      <a:pt x="6318" y="873"/>
                    </a:lnTo>
                    <a:lnTo>
                      <a:pt x="6316" y="875"/>
                    </a:lnTo>
                    <a:lnTo>
                      <a:pt x="6313" y="877"/>
                    </a:lnTo>
                    <a:lnTo>
                      <a:pt x="6313" y="881"/>
                    </a:lnTo>
                    <a:lnTo>
                      <a:pt x="6313" y="886"/>
                    </a:lnTo>
                    <a:lnTo>
                      <a:pt x="6307" y="890"/>
                    </a:lnTo>
                    <a:lnTo>
                      <a:pt x="6303" y="894"/>
                    </a:lnTo>
                    <a:lnTo>
                      <a:pt x="6294" y="899"/>
                    </a:lnTo>
                    <a:lnTo>
                      <a:pt x="6286" y="907"/>
                    </a:lnTo>
                    <a:lnTo>
                      <a:pt x="6279" y="907"/>
                    </a:lnTo>
                    <a:lnTo>
                      <a:pt x="6276" y="911"/>
                    </a:lnTo>
                    <a:lnTo>
                      <a:pt x="6272" y="917"/>
                    </a:lnTo>
                    <a:lnTo>
                      <a:pt x="6265" y="921"/>
                    </a:lnTo>
                    <a:lnTo>
                      <a:pt x="6259" y="928"/>
                    </a:lnTo>
                    <a:lnTo>
                      <a:pt x="6255" y="931"/>
                    </a:lnTo>
                    <a:lnTo>
                      <a:pt x="6253" y="931"/>
                    </a:lnTo>
                    <a:lnTo>
                      <a:pt x="6251" y="932"/>
                    </a:lnTo>
                    <a:lnTo>
                      <a:pt x="6249" y="933"/>
                    </a:lnTo>
                    <a:lnTo>
                      <a:pt x="6249" y="934"/>
                    </a:lnTo>
                    <a:lnTo>
                      <a:pt x="6241" y="934"/>
                    </a:lnTo>
                    <a:lnTo>
                      <a:pt x="6235" y="928"/>
                    </a:lnTo>
                    <a:lnTo>
                      <a:pt x="6224" y="930"/>
                    </a:lnTo>
                    <a:lnTo>
                      <a:pt x="6211" y="931"/>
                    </a:lnTo>
                    <a:lnTo>
                      <a:pt x="6201" y="924"/>
                    </a:lnTo>
                    <a:lnTo>
                      <a:pt x="6192" y="924"/>
                    </a:lnTo>
                    <a:lnTo>
                      <a:pt x="6180" y="924"/>
                    </a:lnTo>
                    <a:lnTo>
                      <a:pt x="6169" y="924"/>
                    </a:lnTo>
                    <a:lnTo>
                      <a:pt x="6160" y="924"/>
                    </a:lnTo>
                    <a:lnTo>
                      <a:pt x="6157" y="928"/>
                    </a:lnTo>
                    <a:lnTo>
                      <a:pt x="6149" y="928"/>
                    </a:lnTo>
                    <a:lnTo>
                      <a:pt x="6146" y="934"/>
                    </a:lnTo>
                    <a:lnTo>
                      <a:pt x="6136" y="934"/>
                    </a:lnTo>
                    <a:lnTo>
                      <a:pt x="6132" y="935"/>
                    </a:lnTo>
                    <a:lnTo>
                      <a:pt x="6129" y="936"/>
                    </a:lnTo>
                    <a:lnTo>
                      <a:pt x="6127" y="939"/>
                    </a:lnTo>
                    <a:lnTo>
                      <a:pt x="6126" y="941"/>
                    </a:lnTo>
                    <a:lnTo>
                      <a:pt x="6121" y="941"/>
                    </a:lnTo>
                    <a:lnTo>
                      <a:pt x="6115" y="943"/>
                    </a:lnTo>
                    <a:lnTo>
                      <a:pt x="6111" y="946"/>
                    </a:lnTo>
                    <a:lnTo>
                      <a:pt x="6108" y="948"/>
                    </a:lnTo>
                    <a:lnTo>
                      <a:pt x="6099" y="952"/>
                    </a:lnTo>
                    <a:lnTo>
                      <a:pt x="6092" y="956"/>
                    </a:lnTo>
                    <a:lnTo>
                      <a:pt x="6088" y="961"/>
                    </a:lnTo>
                    <a:lnTo>
                      <a:pt x="6083" y="963"/>
                    </a:lnTo>
                    <a:lnTo>
                      <a:pt x="6077" y="966"/>
                    </a:lnTo>
                    <a:lnTo>
                      <a:pt x="6071" y="975"/>
                    </a:lnTo>
                    <a:lnTo>
                      <a:pt x="6068" y="976"/>
                    </a:lnTo>
                    <a:lnTo>
                      <a:pt x="6063" y="979"/>
                    </a:lnTo>
                    <a:lnTo>
                      <a:pt x="6059" y="982"/>
                    </a:lnTo>
                    <a:lnTo>
                      <a:pt x="6057" y="986"/>
                    </a:lnTo>
                    <a:lnTo>
                      <a:pt x="6052" y="987"/>
                    </a:lnTo>
                    <a:lnTo>
                      <a:pt x="6046" y="990"/>
                    </a:lnTo>
                    <a:lnTo>
                      <a:pt x="6044" y="992"/>
                    </a:lnTo>
                    <a:lnTo>
                      <a:pt x="6042" y="994"/>
                    </a:lnTo>
                    <a:lnTo>
                      <a:pt x="6040" y="996"/>
                    </a:lnTo>
                    <a:lnTo>
                      <a:pt x="6040" y="999"/>
                    </a:lnTo>
                    <a:lnTo>
                      <a:pt x="6032" y="1003"/>
                    </a:lnTo>
                    <a:lnTo>
                      <a:pt x="6024" y="1006"/>
                    </a:lnTo>
                    <a:lnTo>
                      <a:pt x="6016" y="1014"/>
                    </a:lnTo>
                    <a:lnTo>
                      <a:pt x="6010" y="1019"/>
                    </a:lnTo>
                    <a:lnTo>
                      <a:pt x="5993" y="1019"/>
                    </a:lnTo>
                    <a:lnTo>
                      <a:pt x="5975" y="1021"/>
                    </a:lnTo>
                    <a:lnTo>
                      <a:pt x="5958" y="1022"/>
                    </a:lnTo>
                    <a:lnTo>
                      <a:pt x="5941" y="1023"/>
                    </a:lnTo>
                    <a:lnTo>
                      <a:pt x="5921" y="1023"/>
                    </a:lnTo>
                    <a:lnTo>
                      <a:pt x="5904" y="1027"/>
                    </a:lnTo>
                    <a:lnTo>
                      <a:pt x="5899" y="1028"/>
                    </a:lnTo>
                    <a:lnTo>
                      <a:pt x="5894" y="1030"/>
                    </a:lnTo>
                    <a:lnTo>
                      <a:pt x="5894" y="1038"/>
                    </a:lnTo>
                    <a:lnTo>
                      <a:pt x="5894" y="1047"/>
                    </a:lnTo>
                    <a:lnTo>
                      <a:pt x="5890" y="1053"/>
                    </a:lnTo>
                    <a:lnTo>
                      <a:pt x="5881" y="1054"/>
                    </a:lnTo>
                    <a:lnTo>
                      <a:pt x="5871" y="1055"/>
                    </a:lnTo>
                    <a:lnTo>
                      <a:pt x="5861" y="1056"/>
                    </a:lnTo>
                    <a:lnTo>
                      <a:pt x="5852" y="1058"/>
                    </a:lnTo>
                    <a:lnTo>
                      <a:pt x="5850" y="1060"/>
                    </a:lnTo>
                    <a:lnTo>
                      <a:pt x="5847" y="1062"/>
                    </a:lnTo>
                    <a:lnTo>
                      <a:pt x="5844" y="1064"/>
                    </a:lnTo>
                    <a:lnTo>
                      <a:pt x="5839" y="1064"/>
                    </a:lnTo>
                    <a:lnTo>
                      <a:pt x="5832" y="1071"/>
                    </a:lnTo>
                    <a:lnTo>
                      <a:pt x="5829" y="1074"/>
                    </a:lnTo>
                    <a:lnTo>
                      <a:pt x="5822" y="1074"/>
                    </a:lnTo>
                    <a:lnTo>
                      <a:pt x="5822" y="1077"/>
                    </a:lnTo>
                    <a:lnTo>
                      <a:pt x="5820" y="1079"/>
                    </a:lnTo>
                    <a:lnTo>
                      <a:pt x="5818" y="1081"/>
                    </a:lnTo>
                    <a:lnTo>
                      <a:pt x="5815" y="1081"/>
                    </a:lnTo>
                    <a:lnTo>
                      <a:pt x="5811" y="1088"/>
                    </a:lnTo>
                    <a:lnTo>
                      <a:pt x="5805" y="1091"/>
                    </a:lnTo>
                    <a:lnTo>
                      <a:pt x="5802" y="1094"/>
                    </a:lnTo>
                    <a:lnTo>
                      <a:pt x="5802" y="1102"/>
                    </a:lnTo>
                    <a:lnTo>
                      <a:pt x="5796" y="1105"/>
                    </a:lnTo>
                    <a:lnTo>
                      <a:pt x="5791" y="1111"/>
                    </a:lnTo>
                    <a:lnTo>
                      <a:pt x="5736" y="1111"/>
                    </a:lnTo>
                    <a:lnTo>
                      <a:pt x="5733" y="1105"/>
                    </a:lnTo>
                    <a:lnTo>
                      <a:pt x="5727" y="1098"/>
                    </a:lnTo>
                    <a:lnTo>
                      <a:pt x="5723" y="1091"/>
                    </a:lnTo>
                    <a:lnTo>
                      <a:pt x="5718" y="1091"/>
                    </a:lnTo>
                    <a:lnTo>
                      <a:pt x="5713" y="1091"/>
                    </a:lnTo>
                    <a:lnTo>
                      <a:pt x="5713" y="1085"/>
                    </a:lnTo>
                    <a:lnTo>
                      <a:pt x="5710" y="1084"/>
                    </a:lnTo>
                    <a:lnTo>
                      <a:pt x="5708" y="1083"/>
                    </a:lnTo>
                    <a:lnTo>
                      <a:pt x="5707" y="1080"/>
                    </a:lnTo>
                    <a:lnTo>
                      <a:pt x="5706" y="1078"/>
                    </a:lnTo>
                    <a:lnTo>
                      <a:pt x="5661" y="1078"/>
                    </a:lnTo>
                    <a:lnTo>
                      <a:pt x="5657" y="1080"/>
                    </a:lnTo>
                    <a:lnTo>
                      <a:pt x="5648" y="1081"/>
                    </a:lnTo>
                    <a:lnTo>
                      <a:pt x="5648" y="1086"/>
                    </a:lnTo>
                    <a:lnTo>
                      <a:pt x="5646" y="1088"/>
                    </a:lnTo>
                    <a:lnTo>
                      <a:pt x="5645" y="1089"/>
                    </a:lnTo>
                    <a:lnTo>
                      <a:pt x="5644" y="1089"/>
                    </a:lnTo>
                    <a:lnTo>
                      <a:pt x="5643" y="1088"/>
                    </a:lnTo>
                    <a:lnTo>
                      <a:pt x="5642" y="1088"/>
                    </a:lnTo>
                    <a:lnTo>
                      <a:pt x="5641" y="1089"/>
                    </a:lnTo>
                    <a:lnTo>
                      <a:pt x="5641" y="1091"/>
                    </a:lnTo>
                    <a:lnTo>
                      <a:pt x="5635" y="1091"/>
                    </a:lnTo>
                    <a:lnTo>
                      <a:pt x="5624" y="1102"/>
                    </a:lnTo>
                    <a:lnTo>
                      <a:pt x="5590" y="1102"/>
                    </a:lnTo>
                    <a:lnTo>
                      <a:pt x="5555" y="1103"/>
                    </a:lnTo>
                    <a:lnTo>
                      <a:pt x="5536" y="1102"/>
                    </a:lnTo>
                    <a:lnTo>
                      <a:pt x="5518" y="1102"/>
                    </a:lnTo>
                    <a:lnTo>
                      <a:pt x="5501" y="1100"/>
                    </a:lnTo>
                    <a:lnTo>
                      <a:pt x="5484" y="1098"/>
                    </a:lnTo>
                    <a:lnTo>
                      <a:pt x="5474" y="1098"/>
                    </a:lnTo>
                    <a:lnTo>
                      <a:pt x="5464" y="1098"/>
                    </a:lnTo>
                    <a:lnTo>
                      <a:pt x="5461" y="1094"/>
                    </a:lnTo>
                    <a:lnTo>
                      <a:pt x="5455" y="1094"/>
                    </a:lnTo>
                    <a:lnTo>
                      <a:pt x="5450" y="1094"/>
                    </a:lnTo>
                    <a:lnTo>
                      <a:pt x="5445" y="1093"/>
                    </a:lnTo>
                    <a:lnTo>
                      <a:pt x="5439" y="1091"/>
                    </a:lnTo>
                    <a:lnTo>
                      <a:pt x="5427" y="1091"/>
                    </a:lnTo>
                    <a:lnTo>
                      <a:pt x="5420" y="1088"/>
                    </a:lnTo>
                    <a:lnTo>
                      <a:pt x="5413" y="1085"/>
                    </a:lnTo>
                    <a:lnTo>
                      <a:pt x="5406" y="1082"/>
                    </a:lnTo>
                    <a:lnTo>
                      <a:pt x="5399" y="1081"/>
                    </a:lnTo>
                    <a:lnTo>
                      <a:pt x="5375" y="1081"/>
                    </a:lnTo>
                    <a:lnTo>
                      <a:pt x="5373" y="1078"/>
                    </a:lnTo>
                    <a:lnTo>
                      <a:pt x="5372" y="1074"/>
                    </a:lnTo>
                    <a:lnTo>
                      <a:pt x="5351" y="1074"/>
                    </a:lnTo>
                    <a:lnTo>
                      <a:pt x="5319" y="1074"/>
                    </a:lnTo>
                    <a:lnTo>
                      <a:pt x="5289" y="1075"/>
                    </a:lnTo>
                    <a:lnTo>
                      <a:pt x="5276" y="1078"/>
                    </a:lnTo>
                    <a:lnTo>
                      <a:pt x="5258" y="1078"/>
                    </a:lnTo>
                    <a:lnTo>
                      <a:pt x="5241" y="1078"/>
                    </a:lnTo>
                    <a:lnTo>
                      <a:pt x="5223" y="1078"/>
                    </a:lnTo>
                    <a:lnTo>
                      <a:pt x="5205" y="1078"/>
                    </a:lnTo>
                    <a:lnTo>
                      <a:pt x="5194" y="1071"/>
                    </a:lnTo>
                    <a:lnTo>
                      <a:pt x="5187" y="1071"/>
                    </a:lnTo>
                    <a:lnTo>
                      <a:pt x="5181" y="1071"/>
                    </a:lnTo>
                    <a:lnTo>
                      <a:pt x="5178" y="1064"/>
                    </a:lnTo>
                    <a:lnTo>
                      <a:pt x="5170" y="1064"/>
                    </a:lnTo>
                    <a:lnTo>
                      <a:pt x="5166" y="1059"/>
                    </a:lnTo>
                    <a:lnTo>
                      <a:pt x="5160" y="1052"/>
                    </a:lnTo>
                    <a:lnTo>
                      <a:pt x="5152" y="1047"/>
                    </a:lnTo>
                    <a:lnTo>
                      <a:pt x="5147" y="1044"/>
                    </a:lnTo>
                    <a:lnTo>
                      <a:pt x="5139" y="1033"/>
                    </a:lnTo>
                    <a:lnTo>
                      <a:pt x="5130" y="1028"/>
                    </a:lnTo>
                    <a:lnTo>
                      <a:pt x="5123" y="1023"/>
                    </a:lnTo>
                    <a:lnTo>
                      <a:pt x="5123" y="1006"/>
                    </a:lnTo>
                    <a:lnTo>
                      <a:pt x="5116" y="1003"/>
                    </a:lnTo>
                    <a:lnTo>
                      <a:pt x="5109" y="999"/>
                    </a:lnTo>
                    <a:lnTo>
                      <a:pt x="5103" y="989"/>
                    </a:lnTo>
                    <a:lnTo>
                      <a:pt x="5095" y="989"/>
                    </a:lnTo>
                    <a:lnTo>
                      <a:pt x="5092" y="982"/>
                    </a:lnTo>
                    <a:lnTo>
                      <a:pt x="5086" y="978"/>
                    </a:lnTo>
                    <a:lnTo>
                      <a:pt x="5076" y="978"/>
                    </a:lnTo>
                    <a:lnTo>
                      <a:pt x="5068" y="978"/>
                    </a:lnTo>
                    <a:lnTo>
                      <a:pt x="5064" y="972"/>
                    </a:lnTo>
                    <a:lnTo>
                      <a:pt x="5051" y="966"/>
                    </a:lnTo>
                    <a:lnTo>
                      <a:pt x="5044" y="958"/>
                    </a:lnTo>
                    <a:lnTo>
                      <a:pt x="5044" y="952"/>
                    </a:lnTo>
                    <a:lnTo>
                      <a:pt x="5037" y="944"/>
                    </a:lnTo>
                    <a:lnTo>
                      <a:pt x="5037" y="925"/>
                    </a:lnTo>
                    <a:lnTo>
                      <a:pt x="5037" y="905"/>
                    </a:lnTo>
                    <a:lnTo>
                      <a:pt x="5037" y="885"/>
                    </a:lnTo>
                    <a:lnTo>
                      <a:pt x="5037" y="866"/>
                    </a:lnTo>
                    <a:lnTo>
                      <a:pt x="5031" y="863"/>
                    </a:lnTo>
                    <a:lnTo>
                      <a:pt x="5030" y="860"/>
                    </a:lnTo>
                    <a:lnTo>
                      <a:pt x="5026" y="857"/>
                    </a:lnTo>
                    <a:lnTo>
                      <a:pt x="5023" y="854"/>
                    </a:lnTo>
                    <a:lnTo>
                      <a:pt x="5020" y="853"/>
                    </a:lnTo>
                    <a:lnTo>
                      <a:pt x="5011" y="842"/>
                    </a:lnTo>
                    <a:lnTo>
                      <a:pt x="5000" y="832"/>
                    </a:lnTo>
                    <a:lnTo>
                      <a:pt x="4997" y="825"/>
                    </a:lnTo>
                    <a:lnTo>
                      <a:pt x="4984" y="824"/>
                    </a:lnTo>
                    <a:lnTo>
                      <a:pt x="4973" y="822"/>
                    </a:lnTo>
                    <a:lnTo>
                      <a:pt x="4962" y="822"/>
                    </a:lnTo>
                    <a:lnTo>
                      <a:pt x="4956" y="819"/>
                    </a:lnTo>
                    <a:lnTo>
                      <a:pt x="4948" y="815"/>
                    </a:lnTo>
                    <a:lnTo>
                      <a:pt x="4901" y="815"/>
                    </a:lnTo>
                    <a:lnTo>
                      <a:pt x="4895" y="812"/>
                    </a:lnTo>
                    <a:lnTo>
                      <a:pt x="4888" y="811"/>
                    </a:lnTo>
                    <a:lnTo>
                      <a:pt x="4880" y="811"/>
                    </a:lnTo>
                    <a:lnTo>
                      <a:pt x="4871" y="810"/>
                    </a:lnTo>
                    <a:lnTo>
                      <a:pt x="4854" y="811"/>
                    </a:lnTo>
                    <a:lnTo>
                      <a:pt x="4840" y="811"/>
                    </a:lnTo>
                    <a:lnTo>
                      <a:pt x="4833" y="805"/>
                    </a:lnTo>
                    <a:lnTo>
                      <a:pt x="4823" y="805"/>
                    </a:lnTo>
                    <a:lnTo>
                      <a:pt x="4817" y="797"/>
                    </a:lnTo>
                    <a:lnTo>
                      <a:pt x="4812" y="788"/>
                    </a:lnTo>
                    <a:lnTo>
                      <a:pt x="4807" y="783"/>
                    </a:lnTo>
                    <a:lnTo>
                      <a:pt x="4803" y="778"/>
                    </a:lnTo>
                    <a:lnTo>
                      <a:pt x="4798" y="770"/>
                    </a:lnTo>
                    <a:lnTo>
                      <a:pt x="4798" y="761"/>
                    </a:lnTo>
                    <a:lnTo>
                      <a:pt x="4792" y="757"/>
                    </a:lnTo>
                    <a:lnTo>
                      <a:pt x="4789" y="753"/>
                    </a:lnTo>
                    <a:lnTo>
                      <a:pt x="4789" y="747"/>
                    </a:lnTo>
                    <a:lnTo>
                      <a:pt x="4784" y="745"/>
                    </a:lnTo>
                    <a:lnTo>
                      <a:pt x="4778" y="744"/>
                    </a:lnTo>
                    <a:lnTo>
                      <a:pt x="4771" y="737"/>
                    </a:lnTo>
                    <a:lnTo>
                      <a:pt x="4762" y="731"/>
                    </a:lnTo>
                    <a:lnTo>
                      <a:pt x="4757" y="728"/>
                    </a:lnTo>
                    <a:lnTo>
                      <a:pt x="4753" y="725"/>
                    </a:lnTo>
                    <a:lnTo>
                      <a:pt x="4749" y="724"/>
                    </a:lnTo>
                    <a:lnTo>
                      <a:pt x="4744" y="723"/>
                    </a:lnTo>
                    <a:lnTo>
                      <a:pt x="4743" y="721"/>
                    </a:lnTo>
                    <a:lnTo>
                      <a:pt x="4741" y="718"/>
                    </a:lnTo>
                    <a:lnTo>
                      <a:pt x="4738" y="716"/>
                    </a:lnTo>
                    <a:lnTo>
                      <a:pt x="4734" y="716"/>
                    </a:lnTo>
                    <a:lnTo>
                      <a:pt x="4732" y="711"/>
                    </a:lnTo>
                    <a:lnTo>
                      <a:pt x="4731" y="706"/>
                    </a:lnTo>
                    <a:lnTo>
                      <a:pt x="4726" y="699"/>
                    </a:lnTo>
                    <a:lnTo>
                      <a:pt x="4724" y="698"/>
                    </a:lnTo>
                    <a:lnTo>
                      <a:pt x="4722" y="697"/>
                    </a:lnTo>
                    <a:lnTo>
                      <a:pt x="4721" y="695"/>
                    </a:lnTo>
                    <a:lnTo>
                      <a:pt x="4720" y="692"/>
                    </a:lnTo>
                    <a:lnTo>
                      <a:pt x="4715" y="692"/>
                    </a:lnTo>
                    <a:lnTo>
                      <a:pt x="4710" y="692"/>
                    </a:lnTo>
                    <a:lnTo>
                      <a:pt x="4703" y="689"/>
                    </a:lnTo>
                    <a:lnTo>
                      <a:pt x="4673" y="689"/>
                    </a:lnTo>
                    <a:lnTo>
                      <a:pt x="4668" y="694"/>
                    </a:lnTo>
                    <a:lnTo>
                      <a:pt x="4662" y="699"/>
                    </a:lnTo>
                    <a:lnTo>
                      <a:pt x="4657" y="700"/>
                    </a:lnTo>
                    <a:lnTo>
                      <a:pt x="4651" y="703"/>
                    </a:lnTo>
                    <a:lnTo>
                      <a:pt x="4641" y="703"/>
                    </a:lnTo>
                    <a:lnTo>
                      <a:pt x="4628" y="703"/>
                    </a:lnTo>
                    <a:lnTo>
                      <a:pt x="4616" y="703"/>
                    </a:lnTo>
                    <a:lnTo>
                      <a:pt x="4604" y="703"/>
                    </a:lnTo>
                    <a:lnTo>
                      <a:pt x="4598" y="695"/>
                    </a:lnTo>
                    <a:lnTo>
                      <a:pt x="4592" y="687"/>
                    </a:lnTo>
                    <a:lnTo>
                      <a:pt x="4587" y="678"/>
                    </a:lnTo>
                    <a:lnTo>
                      <a:pt x="4582" y="677"/>
                    </a:lnTo>
                    <a:lnTo>
                      <a:pt x="4573" y="675"/>
                    </a:lnTo>
                    <a:lnTo>
                      <a:pt x="4563" y="676"/>
                    </a:lnTo>
                    <a:lnTo>
                      <a:pt x="4551" y="677"/>
                    </a:lnTo>
                    <a:lnTo>
                      <a:pt x="4540" y="678"/>
                    </a:lnTo>
                    <a:lnTo>
                      <a:pt x="4529" y="678"/>
                    </a:lnTo>
                    <a:lnTo>
                      <a:pt x="4540" y="678"/>
                    </a:lnTo>
                    <a:lnTo>
                      <a:pt x="4540" y="673"/>
                    </a:lnTo>
                    <a:lnTo>
                      <a:pt x="4540" y="669"/>
                    </a:lnTo>
                    <a:lnTo>
                      <a:pt x="4481" y="669"/>
                    </a:lnTo>
                    <a:lnTo>
                      <a:pt x="4479" y="672"/>
                    </a:lnTo>
                    <a:lnTo>
                      <a:pt x="4478" y="675"/>
                    </a:lnTo>
                    <a:lnTo>
                      <a:pt x="4471" y="678"/>
                    </a:lnTo>
                    <a:lnTo>
                      <a:pt x="4455" y="678"/>
                    </a:lnTo>
                    <a:lnTo>
                      <a:pt x="4439" y="678"/>
                    </a:lnTo>
                    <a:lnTo>
                      <a:pt x="4423" y="677"/>
                    </a:lnTo>
                    <a:lnTo>
                      <a:pt x="4410" y="675"/>
                    </a:lnTo>
                    <a:lnTo>
                      <a:pt x="4403" y="670"/>
                    </a:lnTo>
                    <a:lnTo>
                      <a:pt x="4395" y="663"/>
                    </a:lnTo>
                    <a:lnTo>
                      <a:pt x="4385" y="658"/>
                    </a:lnTo>
                    <a:lnTo>
                      <a:pt x="4376" y="655"/>
                    </a:lnTo>
                    <a:lnTo>
                      <a:pt x="4373" y="650"/>
                    </a:lnTo>
                    <a:lnTo>
                      <a:pt x="4369" y="647"/>
                    </a:lnTo>
                    <a:lnTo>
                      <a:pt x="4365" y="646"/>
                    </a:lnTo>
                    <a:lnTo>
                      <a:pt x="4359" y="644"/>
                    </a:lnTo>
                    <a:lnTo>
                      <a:pt x="4352" y="639"/>
                    </a:lnTo>
                    <a:lnTo>
                      <a:pt x="4345" y="634"/>
                    </a:lnTo>
                    <a:lnTo>
                      <a:pt x="4331" y="634"/>
                    </a:lnTo>
                    <a:lnTo>
                      <a:pt x="4331" y="639"/>
                    </a:lnTo>
                    <a:lnTo>
                      <a:pt x="4331" y="644"/>
                    </a:lnTo>
                    <a:lnTo>
                      <a:pt x="4324" y="648"/>
                    </a:lnTo>
                    <a:lnTo>
                      <a:pt x="4324" y="653"/>
                    </a:lnTo>
                    <a:lnTo>
                      <a:pt x="4324" y="658"/>
                    </a:lnTo>
                    <a:lnTo>
                      <a:pt x="4301" y="658"/>
                    </a:lnTo>
                    <a:lnTo>
                      <a:pt x="4287" y="661"/>
                    </a:lnTo>
                    <a:lnTo>
                      <a:pt x="4277" y="665"/>
                    </a:lnTo>
                    <a:lnTo>
                      <a:pt x="4266" y="665"/>
                    </a:lnTo>
                    <a:lnTo>
                      <a:pt x="4260" y="669"/>
                    </a:lnTo>
                    <a:lnTo>
                      <a:pt x="4260" y="675"/>
                    </a:lnTo>
                    <a:lnTo>
                      <a:pt x="4251" y="677"/>
                    </a:lnTo>
                    <a:lnTo>
                      <a:pt x="4243" y="678"/>
                    </a:lnTo>
                    <a:lnTo>
                      <a:pt x="4233" y="681"/>
                    </a:lnTo>
                    <a:lnTo>
                      <a:pt x="4222" y="686"/>
                    </a:lnTo>
                    <a:lnTo>
                      <a:pt x="4215" y="692"/>
                    </a:lnTo>
                    <a:lnTo>
                      <a:pt x="4205" y="692"/>
                    </a:lnTo>
                    <a:lnTo>
                      <a:pt x="4195" y="692"/>
                    </a:lnTo>
                    <a:lnTo>
                      <a:pt x="4185" y="689"/>
                    </a:lnTo>
                    <a:lnTo>
                      <a:pt x="4173" y="689"/>
                    </a:lnTo>
                    <a:lnTo>
                      <a:pt x="4160" y="689"/>
                    </a:lnTo>
                    <a:lnTo>
                      <a:pt x="4148" y="689"/>
                    </a:lnTo>
                    <a:lnTo>
                      <a:pt x="4137" y="689"/>
                    </a:lnTo>
                    <a:lnTo>
                      <a:pt x="4137" y="699"/>
                    </a:lnTo>
                    <a:lnTo>
                      <a:pt x="4134" y="699"/>
                    </a:lnTo>
                    <a:lnTo>
                      <a:pt x="4132" y="700"/>
                    </a:lnTo>
                    <a:lnTo>
                      <a:pt x="4130" y="702"/>
                    </a:lnTo>
                    <a:lnTo>
                      <a:pt x="4127" y="704"/>
                    </a:lnTo>
                    <a:lnTo>
                      <a:pt x="4123" y="709"/>
                    </a:lnTo>
                    <a:lnTo>
                      <a:pt x="4120" y="716"/>
                    </a:lnTo>
                    <a:lnTo>
                      <a:pt x="4113" y="719"/>
                    </a:lnTo>
                    <a:lnTo>
                      <a:pt x="4106" y="726"/>
                    </a:lnTo>
                    <a:lnTo>
                      <a:pt x="4101" y="728"/>
                    </a:lnTo>
                    <a:lnTo>
                      <a:pt x="4096" y="730"/>
                    </a:lnTo>
                    <a:lnTo>
                      <a:pt x="4093" y="736"/>
                    </a:lnTo>
                    <a:lnTo>
                      <a:pt x="4083" y="740"/>
                    </a:lnTo>
                    <a:lnTo>
                      <a:pt x="4072" y="744"/>
                    </a:lnTo>
                    <a:lnTo>
                      <a:pt x="4065" y="748"/>
                    </a:lnTo>
                    <a:lnTo>
                      <a:pt x="4062" y="753"/>
                    </a:lnTo>
                    <a:lnTo>
                      <a:pt x="3973" y="753"/>
                    </a:lnTo>
                    <a:lnTo>
                      <a:pt x="3967" y="755"/>
                    </a:lnTo>
                    <a:lnTo>
                      <a:pt x="3960" y="756"/>
                    </a:lnTo>
                    <a:lnTo>
                      <a:pt x="3952" y="756"/>
                    </a:lnTo>
                    <a:lnTo>
                      <a:pt x="3946" y="757"/>
                    </a:lnTo>
                    <a:lnTo>
                      <a:pt x="3918" y="744"/>
                    </a:lnTo>
                    <a:lnTo>
                      <a:pt x="3904" y="742"/>
                    </a:lnTo>
                    <a:lnTo>
                      <a:pt x="3888" y="740"/>
                    </a:lnTo>
                    <a:lnTo>
                      <a:pt x="3881" y="733"/>
                    </a:lnTo>
                    <a:lnTo>
                      <a:pt x="3878" y="732"/>
                    </a:lnTo>
                    <a:lnTo>
                      <a:pt x="3876" y="731"/>
                    </a:lnTo>
                    <a:lnTo>
                      <a:pt x="3875" y="729"/>
                    </a:lnTo>
                    <a:lnTo>
                      <a:pt x="3874" y="726"/>
                    </a:lnTo>
                    <a:lnTo>
                      <a:pt x="3871" y="724"/>
                    </a:lnTo>
                    <a:lnTo>
                      <a:pt x="3868" y="719"/>
                    </a:lnTo>
                    <a:lnTo>
                      <a:pt x="3860" y="719"/>
                    </a:lnTo>
                    <a:lnTo>
                      <a:pt x="3860" y="714"/>
                    </a:lnTo>
                    <a:lnTo>
                      <a:pt x="3860" y="709"/>
                    </a:lnTo>
                    <a:lnTo>
                      <a:pt x="3857" y="703"/>
                    </a:lnTo>
                    <a:lnTo>
                      <a:pt x="3857" y="692"/>
                    </a:lnTo>
                    <a:lnTo>
                      <a:pt x="3852" y="690"/>
                    </a:lnTo>
                    <a:lnTo>
                      <a:pt x="3847" y="689"/>
                    </a:lnTo>
                    <a:lnTo>
                      <a:pt x="3841" y="689"/>
                    </a:lnTo>
                    <a:lnTo>
                      <a:pt x="3837" y="689"/>
                    </a:lnTo>
                    <a:lnTo>
                      <a:pt x="3830" y="684"/>
                    </a:lnTo>
                    <a:lnTo>
                      <a:pt x="3823" y="678"/>
                    </a:lnTo>
                    <a:lnTo>
                      <a:pt x="3735" y="678"/>
                    </a:lnTo>
                    <a:lnTo>
                      <a:pt x="3734" y="676"/>
                    </a:lnTo>
                    <a:lnTo>
                      <a:pt x="3730" y="675"/>
                    </a:lnTo>
                    <a:lnTo>
                      <a:pt x="3726" y="674"/>
                    </a:lnTo>
                    <a:lnTo>
                      <a:pt x="3722" y="674"/>
                    </a:lnTo>
                    <a:lnTo>
                      <a:pt x="3712" y="675"/>
                    </a:lnTo>
                    <a:lnTo>
                      <a:pt x="3707" y="675"/>
                    </a:lnTo>
                    <a:lnTo>
                      <a:pt x="3702" y="673"/>
                    </a:lnTo>
                    <a:lnTo>
                      <a:pt x="3697" y="672"/>
                    </a:lnTo>
                    <a:lnTo>
                      <a:pt x="3697" y="644"/>
                    </a:lnTo>
                    <a:lnTo>
                      <a:pt x="3695" y="643"/>
                    </a:lnTo>
                    <a:lnTo>
                      <a:pt x="3691" y="642"/>
                    </a:lnTo>
                    <a:lnTo>
                      <a:pt x="3689" y="640"/>
                    </a:lnTo>
                    <a:lnTo>
                      <a:pt x="3686" y="637"/>
                    </a:lnTo>
                    <a:lnTo>
                      <a:pt x="3677" y="633"/>
                    </a:lnTo>
                    <a:lnTo>
                      <a:pt x="3666" y="628"/>
                    </a:lnTo>
                    <a:lnTo>
                      <a:pt x="3655" y="617"/>
                    </a:lnTo>
                    <a:lnTo>
                      <a:pt x="3655" y="611"/>
                    </a:lnTo>
                    <a:lnTo>
                      <a:pt x="3655" y="603"/>
                    </a:lnTo>
                    <a:lnTo>
                      <a:pt x="3649" y="600"/>
                    </a:lnTo>
                    <a:lnTo>
                      <a:pt x="3646" y="597"/>
                    </a:lnTo>
                    <a:lnTo>
                      <a:pt x="3646" y="590"/>
                    </a:lnTo>
                    <a:lnTo>
                      <a:pt x="3639" y="590"/>
                    </a:lnTo>
                    <a:lnTo>
                      <a:pt x="3629" y="586"/>
                    </a:lnTo>
                    <a:lnTo>
                      <a:pt x="3618" y="583"/>
                    </a:lnTo>
                    <a:lnTo>
                      <a:pt x="3615" y="573"/>
                    </a:lnTo>
                    <a:lnTo>
                      <a:pt x="3608" y="573"/>
                    </a:lnTo>
                    <a:lnTo>
                      <a:pt x="3608" y="557"/>
                    </a:lnTo>
                    <a:lnTo>
                      <a:pt x="3608" y="540"/>
                    </a:lnTo>
                    <a:lnTo>
                      <a:pt x="3608" y="524"/>
                    </a:lnTo>
                    <a:lnTo>
                      <a:pt x="3608" y="508"/>
                    </a:lnTo>
                    <a:lnTo>
                      <a:pt x="3602" y="505"/>
                    </a:lnTo>
                    <a:lnTo>
                      <a:pt x="3602" y="467"/>
                    </a:lnTo>
                    <a:lnTo>
                      <a:pt x="3604" y="461"/>
                    </a:lnTo>
                    <a:lnTo>
                      <a:pt x="3605" y="452"/>
                    </a:lnTo>
                    <a:lnTo>
                      <a:pt x="3606" y="443"/>
                    </a:lnTo>
                    <a:lnTo>
                      <a:pt x="3606" y="432"/>
                    </a:lnTo>
                    <a:lnTo>
                      <a:pt x="3605" y="412"/>
                    </a:lnTo>
                    <a:lnTo>
                      <a:pt x="3605" y="395"/>
                    </a:lnTo>
                    <a:lnTo>
                      <a:pt x="3594" y="392"/>
                    </a:lnTo>
                    <a:lnTo>
                      <a:pt x="3594" y="390"/>
                    </a:lnTo>
                    <a:lnTo>
                      <a:pt x="3592" y="388"/>
                    </a:lnTo>
                    <a:lnTo>
                      <a:pt x="3590" y="386"/>
                    </a:lnTo>
                    <a:lnTo>
                      <a:pt x="3588" y="386"/>
                    </a:lnTo>
                    <a:lnTo>
                      <a:pt x="3586" y="376"/>
                    </a:lnTo>
                    <a:lnTo>
                      <a:pt x="3585" y="368"/>
                    </a:lnTo>
                    <a:lnTo>
                      <a:pt x="3580" y="361"/>
                    </a:lnTo>
                    <a:lnTo>
                      <a:pt x="3580" y="354"/>
                    </a:lnTo>
                    <a:lnTo>
                      <a:pt x="3577" y="348"/>
                    </a:lnTo>
                    <a:lnTo>
                      <a:pt x="3577" y="334"/>
                    </a:lnTo>
                    <a:lnTo>
                      <a:pt x="3577" y="320"/>
                    </a:lnTo>
                    <a:lnTo>
                      <a:pt x="3577" y="306"/>
                    </a:lnTo>
                    <a:lnTo>
                      <a:pt x="3577" y="293"/>
                    </a:lnTo>
                    <a:lnTo>
                      <a:pt x="3574" y="286"/>
                    </a:lnTo>
                    <a:lnTo>
                      <a:pt x="3571" y="285"/>
                    </a:lnTo>
                    <a:lnTo>
                      <a:pt x="3569" y="284"/>
                    </a:lnTo>
                    <a:lnTo>
                      <a:pt x="3567" y="282"/>
                    </a:lnTo>
                    <a:lnTo>
                      <a:pt x="3564" y="279"/>
                    </a:lnTo>
                    <a:lnTo>
                      <a:pt x="3557" y="276"/>
                    </a:lnTo>
                    <a:lnTo>
                      <a:pt x="3550" y="273"/>
                    </a:lnTo>
                    <a:lnTo>
                      <a:pt x="3549" y="269"/>
                    </a:lnTo>
                    <a:lnTo>
                      <a:pt x="3547" y="266"/>
                    </a:lnTo>
                    <a:lnTo>
                      <a:pt x="3542" y="263"/>
                    </a:lnTo>
                    <a:lnTo>
                      <a:pt x="3540" y="262"/>
                    </a:lnTo>
                    <a:lnTo>
                      <a:pt x="3539" y="260"/>
                    </a:lnTo>
                    <a:lnTo>
                      <a:pt x="3538" y="257"/>
                    </a:lnTo>
                    <a:lnTo>
                      <a:pt x="3535" y="255"/>
                    </a:lnTo>
                    <a:lnTo>
                      <a:pt x="3533" y="253"/>
                    </a:lnTo>
                    <a:lnTo>
                      <a:pt x="3532" y="247"/>
                    </a:lnTo>
                    <a:lnTo>
                      <a:pt x="3530" y="242"/>
                    </a:lnTo>
                    <a:lnTo>
                      <a:pt x="3530" y="235"/>
                    </a:lnTo>
                    <a:lnTo>
                      <a:pt x="3527" y="228"/>
                    </a:lnTo>
                    <a:lnTo>
                      <a:pt x="3523" y="226"/>
                    </a:lnTo>
                    <a:lnTo>
                      <a:pt x="3521" y="223"/>
                    </a:lnTo>
                    <a:lnTo>
                      <a:pt x="3520" y="221"/>
                    </a:lnTo>
                    <a:lnTo>
                      <a:pt x="3519" y="218"/>
                    </a:lnTo>
                    <a:lnTo>
                      <a:pt x="3505" y="215"/>
                    </a:lnTo>
                    <a:lnTo>
                      <a:pt x="3504" y="212"/>
                    </a:lnTo>
                    <a:lnTo>
                      <a:pt x="3502" y="210"/>
                    </a:lnTo>
                    <a:lnTo>
                      <a:pt x="3498" y="208"/>
                    </a:lnTo>
                    <a:lnTo>
                      <a:pt x="3496" y="208"/>
                    </a:lnTo>
                    <a:lnTo>
                      <a:pt x="3493" y="205"/>
                    </a:lnTo>
                    <a:lnTo>
                      <a:pt x="3486" y="201"/>
                    </a:lnTo>
                    <a:lnTo>
                      <a:pt x="3478" y="198"/>
                    </a:lnTo>
                    <a:lnTo>
                      <a:pt x="3472" y="194"/>
                    </a:lnTo>
                    <a:lnTo>
                      <a:pt x="3355" y="190"/>
                    </a:lnTo>
                    <a:lnTo>
                      <a:pt x="3347" y="187"/>
                    </a:lnTo>
                    <a:lnTo>
                      <a:pt x="3339" y="184"/>
                    </a:lnTo>
                    <a:lnTo>
                      <a:pt x="3325" y="184"/>
                    </a:lnTo>
                    <a:lnTo>
                      <a:pt x="3320" y="180"/>
                    </a:lnTo>
                    <a:lnTo>
                      <a:pt x="3314" y="173"/>
                    </a:lnTo>
                    <a:lnTo>
                      <a:pt x="3308" y="170"/>
                    </a:lnTo>
                    <a:lnTo>
                      <a:pt x="3308" y="153"/>
                    </a:lnTo>
                    <a:lnTo>
                      <a:pt x="3294" y="151"/>
                    </a:lnTo>
                    <a:lnTo>
                      <a:pt x="3277" y="146"/>
                    </a:lnTo>
                    <a:lnTo>
                      <a:pt x="3260" y="141"/>
                    </a:lnTo>
                    <a:lnTo>
                      <a:pt x="3247" y="136"/>
                    </a:lnTo>
                    <a:lnTo>
                      <a:pt x="3236" y="129"/>
                    </a:lnTo>
                    <a:lnTo>
                      <a:pt x="3230" y="129"/>
                    </a:lnTo>
                    <a:lnTo>
                      <a:pt x="3222" y="126"/>
                    </a:lnTo>
                    <a:lnTo>
                      <a:pt x="3216" y="126"/>
                    </a:lnTo>
                    <a:lnTo>
                      <a:pt x="3209" y="123"/>
                    </a:lnTo>
                    <a:lnTo>
                      <a:pt x="3189" y="123"/>
                    </a:lnTo>
                    <a:lnTo>
                      <a:pt x="3183" y="120"/>
                    </a:lnTo>
                    <a:lnTo>
                      <a:pt x="3178" y="119"/>
                    </a:lnTo>
                    <a:lnTo>
                      <a:pt x="3170" y="115"/>
                    </a:lnTo>
                    <a:lnTo>
                      <a:pt x="3161" y="112"/>
                    </a:lnTo>
                    <a:lnTo>
                      <a:pt x="3147" y="98"/>
                    </a:lnTo>
                    <a:lnTo>
                      <a:pt x="3139" y="95"/>
                    </a:lnTo>
                    <a:lnTo>
                      <a:pt x="3130" y="92"/>
                    </a:lnTo>
                    <a:lnTo>
                      <a:pt x="3124" y="89"/>
                    </a:lnTo>
                    <a:lnTo>
                      <a:pt x="3120" y="81"/>
                    </a:lnTo>
                    <a:lnTo>
                      <a:pt x="3110" y="81"/>
                    </a:lnTo>
                    <a:lnTo>
                      <a:pt x="3107" y="78"/>
                    </a:lnTo>
                    <a:lnTo>
                      <a:pt x="3100" y="75"/>
                    </a:lnTo>
                    <a:lnTo>
                      <a:pt x="3091" y="72"/>
                    </a:lnTo>
                    <a:lnTo>
                      <a:pt x="3086" y="71"/>
                    </a:lnTo>
                    <a:lnTo>
                      <a:pt x="3078" y="68"/>
                    </a:lnTo>
                    <a:lnTo>
                      <a:pt x="3066" y="61"/>
                    </a:lnTo>
                    <a:lnTo>
                      <a:pt x="3031" y="61"/>
                    </a:lnTo>
                    <a:lnTo>
                      <a:pt x="3028" y="65"/>
                    </a:lnTo>
                    <a:lnTo>
                      <a:pt x="3025" y="68"/>
                    </a:lnTo>
                    <a:lnTo>
                      <a:pt x="2994" y="68"/>
                    </a:lnTo>
                    <a:lnTo>
                      <a:pt x="2993" y="65"/>
                    </a:lnTo>
                    <a:lnTo>
                      <a:pt x="2990" y="59"/>
                    </a:lnTo>
                    <a:lnTo>
                      <a:pt x="2987" y="56"/>
                    </a:lnTo>
                    <a:lnTo>
                      <a:pt x="2984" y="54"/>
                    </a:lnTo>
                    <a:lnTo>
                      <a:pt x="2984" y="52"/>
                    </a:lnTo>
                    <a:lnTo>
                      <a:pt x="2982" y="49"/>
                    </a:lnTo>
                    <a:lnTo>
                      <a:pt x="2979" y="45"/>
                    </a:lnTo>
                    <a:lnTo>
                      <a:pt x="2976" y="43"/>
                    </a:lnTo>
                    <a:lnTo>
                      <a:pt x="2971" y="39"/>
                    </a:lnTo>
                    <a:lnTo>
                      <a:pt x="2967" y="37"/>
                    </a:lnTo>
                    <a:lnTo>
                      <a:pt x="2961" y="29"/>
                    </a:lnTo>
                    <a:lnTo>
                      <a:pt x="2956" y="20"/>
                    </a:lnTo>
                    <a:lnTo>
                      <a:pt x="2949" y="18"/>
                    </a:lnTo>
                    <a:lnTo>
                      <a:pt x="2939" y="13"/>
                    </a:lnTo>
                    <a:lnTo>
                      <a:pt x="2929" y="7"/>
                    </a:lnTo>
                    <a:lnTo>
                      <a:pt x="2919" y="3"/>
                    </a:lnTo>
                    <a:lnTo>
                      <a:pt x="2900" y="3"/>
                    </a:lnTo>
                    <a:lnTo>
                      <a:pt x="2881" y="2"/>
                    </a:lnTo>
                    <a:lnTo>
                      <a:pt x="2862" y="1"/>
                    </a:lnTo>
                    <a:lnTo>
                      <a:pt x="2844" y="0"/>
                    </a:lnTo>
                    <a:lnTo>
                      <a:pt x="2831" y="0"/>
                    </a:lnTo>
                    <a:lnTo>
                      <a:pt x="2815" y="0"/>
                    </a:lnTo>
                    <a:lnTo>
                      <a:pt x="2800" y="0"/>
                    </a:lnTo>
                    <a:lnTo>
                      <a:pt x="2786" y="0"/>
                    </a:lnTo>
                    <a:lnTo>
                      <a:pt x="2779" y="6"/>
                    </a:lnTo>
                    <a:lnTo>
                      <a:pt x="2772" y="6"/>
                    </a:lnTo>
                    <a:lnTo>
                      <a:pt x="2769" y="10"/>
                    </a:lnTo>
                    <a:lnTo>
                      <a:pt x="2761" y="10"/>
                    </a:lnTo>
                    <a:lnTo>
                      <a:pt x="2752" y="10"/>
                    </a:lnTo>
                    <a:lnTo>
                      <a:pt x="2745" y="13"/>
                    </a:lnTo>
                    <a:lnTo>
                      <a:pt x="2729" y="13"/>
                    </a:lnTo>
                    <a:lnTo>
                      <a:pt x="2711" y="13"/>
                    </a:lnTo>
                    <a:lnTo>
                      <a:pt x="2693" y="13"/>
                    </a:lnTo>
                    <a:lnTo>
                      <a:pt x="2677" y="13"/>
                    </a:lnTo>
                    <a:lnTo>
                      <a:pt x="2636" y="20"/>
                    </a:lnTo>
                    <a:lnTo>
                      <a:pt x="2615" y="31"/>
                    </a:lnTo>
                    <a:lnTo>
                      <a:pt x="2615" y="106"/>
                    </a:lnTo>
                    <a:lnTo>
                      <a:pt x="2613" y="107"/>
                    </a:lnTo>
                    <a:lnTo>
                      <a:pt x="2613" y="111"/>
                    </a:lnTo>
                    <a:lnTo>
                      <a:pt x="2612" y="115"/>
                    </a:lnTo>
                    <a:lnTo>
                      <a:pt x="2612" y="119"/>
                    </a:lnTo>
                    <a:lnTo>
                      <a:pt x="2609" y="126"/>
                    </a:lnTo>
                    <a:lnTo>
                      <a:pt x="2601" y="129"/>
                    </a:lnTo>
                    <a:lnTo>
                      <a:pt x="2601" y="136"/>
                    </a:lnTo>
                    <a:lnTo>
                      <a:pt x="2595" y="140"/>
                    </a:lnTo>
                    <a:lnTo>
                      <a:pt x="2592" y="146"/>
                    </a:lnTo>
                    <a:lnTo>
                      <a:pt x="2584" y="146"/>
                    </a:lnTo>
                    <a:lnTo>
                      <a:pt x="2575" y="153"/>
                    </a:lnTo>
                    <a:lnTo>
                      <a:pt x="2564" y="153"/>
                    </a:lnTo>
                    <a:lnTo>
                      <a:pt x="2561" y="157"/>
                    </a:lnTo>
                    <a:lnTo>
                      <a:pt x="2557" y="160"/>
                    </a:lnTo>
                    <a:lnTo>
                      <a:pt x="2540" y="160"/>
                    </a:lnTo>
                    <a:lnTo>
                      <a:pt x="2535" y="168"/>
                    </a:lnTo>
                    <a:lnTo>
                      <a:pt x="2531" y="178"/>
                    </a:lnTo>
                    <a:lnTo>
                      <a:pt x="2523" y="181"/>
                    </a:lnTo>
                    <a:lnTo>
                      <a:pt x="2523" y="187"/>
                    </a:lnTo>
                    <a:lnTo>
                      <a:pt x="2517" y="194"/>
                    </a:lnTo>
                    <a:lnTo>
                      <a:pt x="2517" y="242"/>
                    </a:lnTo>
                    <a:lnTo>
                      <a:pt x="2519" y="246"/>
                    </a:lnTo>
                    <a:lnTo>
                      <a:pt x="2520" y="250"/>
                    </a:lnTo>
                    <a:lnTo>
                      <a:pt x="2520" y="255"/>
                    </a:lnTo>
                    <a:lnTo>
                      <a:pt x="2520" y="259"/>
                    </a:lnTo>
                    <a:lnTo>
                      <a:pt x="2521" y="262"/>
                    </a:lnTo>
                    <a:lnTo>
                      <a:pt x="2524" y="267"/>
                    </a:lnTo>
                    <a:lnTo>
                      <a:pt x="2527" y="273"/>
                    </a:lnTo>
                    <a:lnTo>
                      <a:pt x="2531" y="276"/>
                    </a:lnTo>
                    <a:lnTo>
                      <a:pt x="2531" y="292"/>
                    </a:lnTo>
                    <a:lnTo>
                      <a:pt x="2531" y="306"/>
                    </a:lnTo>
                    <a:lnTo>
                      <a:pt x="2523" y="317"/>
                    </a:lnTo>
                    <a:lnTo>
                      <a:pt x="2523" y="323"/>
                    </a:lnTo>
                    <a:lnTo>
                      <a:pt x="2517" y="334"/>
                    </a:lnTo>
                    <a:lnTo>
                      <a:pt x="2509" y="344"/>
                    </a:lnTo>
                    <a:lnTo>
                      <a:pt x="2509" y="369"/>
                    </a:lnTo>
                    <a:lnTo>
                      <a:pt x="2509" y="395"/>
                    </a:lnTo>
                    <a:lnTo>
                      <a:pt x="2509" y="422"/>
                    </a:lnTo>
                    <a:lnTo>
                      <a:pt x="2509" y="447"/>
                    </a:lnTo>
                    <a:lnTo>
                      <a:pt x="2513" y="453"/>
                    </a:lnTo>
                    <a:lnTo>
                      <a:pt x="2520" y="453"/>
                    </a:lnTo>
                    <a:lnTo>
                      <a:pt x="2525" y="461"/>
                    </a:lnTo>
                    <a:lnTo>
                      <a:pt x="2534" y="467"/>
                    </a:lnTo>
                    <a:lnTo>
                      <a:pt x="2534" y="478"/>
                    </a:lnTo>
                    <a:lnTo>
                      <a:pt x="2538" y="480"/>
                    </a:lnTo>
                    <a:lnTo>
                      <a:pt x="2541" y="483"/>
                    </a:lnTo>
                    <a:lnTo>
                      <a:pt x="2543" y="486"/>
                    </a:lnTo>
                    <a:lnTo>
                      <a:pt x="2544" y="491"/>
                    </a:lnTo>
                    <a:lnTo>
                      <a:pt x="2551" y="496"/>
                    </a:lnTo>
                    <a:lnTo>
                      <a:pt x="2557" y="501"/>
                    </a:lnTo>
                    <a:lnTo>
                      <a:pt x="2559" y="506"/>
                    </a:lnTo>
                    <a:lnTo>
                      <a:pt x="2561" y="511"/>
                    </a:lnTo>
                    <a:lnTo>
                      <a:pt x="2578" y="528"/>
                    </a:lnTo>
                    <a:lnTo>
                      <a:pt x="2578" y="540"/>
                    </a:lnTo>
                    <a:lnTo>
                      <a:pt x="2578" y="553"/>
                    </a:lnTo>
                    <a:lnTo>
                      <a:pt x="2571" y="556"/>
                    </a:lnTo>
                    <a:lnTo>
                      <a:pt x="2571" y="558"/>
                    </a:lnTo>
                    <a:lnTo>
                      <a:pt x="2571" y="560"/>
                    </a:lnTo>
                    <a:lnTo>
                      <a:pt x="2570" y="562"/>
                    </a:lnTo>
                    <a:lnTo>
                      <a:pt x="2568" y="562"/>
                    </a:lnTo>
                    <a:lnTo>
                      <a:pt x="2568" y="581"/>
                    </a:lnTo>
                    <a:lnTo>
                      <a:pt x="2568" y="600"/>
                    </a:lnTo>
                    <a:lnTo>
                      <a:pt x="2568" y="619"/>
                    </a:lnTo>
                    <a:lnTo>
                      <a:pt x="2568" y="637"/>
                    </a:lnTo>
                    <a:lnTo>
                      <a:pt x="2564" y="644"/>
                    </a:lnTo>
                    <a:lnTo>
                      <a:pt x="2554" y="655"/>
                    </a:lnTo>
                    <a:lnTo>
                      <a:pt x="2548" y="656"/>
                    </a:lnTo>
                    <a:lnTo>
                      <a:pt x="2544" y="658"/>
                    </a:lnTo>
                    <a:lnTo>
                      <a:pt x="2539" y="661"/>
                    </a:lnTo>
                    <a:lnTo>
                      <a:pt x="2534" y="665"/>
                    </a:lnTo>
                    <a:lnTo>
                      <a:pt x="2531" y="672"/>
                    </a:lnTo>
                    <a:lnTo>
                      <a:pt x="2523" y="672"/>
                    </a:lnTo>
                    <a:lnTo>
                      <a:pt x="2523" y="678"/>
                    </a:lnTo>
                    <a:lnTo>
                      <a:pt x="2518" y="678"/>
                    </a:lnTo>
                    <a:lnTo>
                      <a:pt x="2513" y="678"/>
                    </a:lnTo>
                    <a:lnTo>
                      <a:pt x="2513" y="686"/>
                    </a:lnTo>
                    <a:lnTo>
                      <a:pt x="2506" y="686"/>
                    </a:lnTo>
                    <a:lnTo>
                      <a:pt x="2501" y="697"/>
                    </a:lnTo>
                    <a:lnTo>
                      <a:pt x="2496" y="706"/>
                    </a:lnTo>
                    <a:lnTo>
                      <a:pt x="2489" y="713"/>
                    </a:lnTo>
                    <a:lnTo>
                      <a:pt x="2486" y="719"/>
                    </a:lnTo>
                    <a:lnTo>
                      <a:pt x="2482" y="722"/>
                    </a:lnTo>
                    <a:lnTo>
                      <a:pt x="2479" y="726"/>
                    </a:lnTo>
                    <a:lnTo>
                      <a:pt x="2472" y="730"/>
                    </a:lnTo>
                    <a:lnTo>
                      <a:pt x="2465" y="733"/>
                    </a:lnTo>
                    <a:lnTo>
                      <a:pt x="2459" y="740"/>
                    </a:lnTo>
                    <a:lnTo>
                      <a:pt x="2445" y="740"/>
                    </a:lnTo>
                    <a:lnTo>
                      <a:pt x="2431" y="740"/>
                    </a:lnTo>
                    <a:lnTo>
                      <a:pt x="2425" y="736"/>
                    </a:lnTo>
                    <a:lnTo>
                      <a:pt x="2416" y="736"/>
                    </a:lnTo>
                    <a:lnTo>
                      <a:pt x="2407" y="736"/>
                    </a:lnTo>
                    <a:lnTo>
                      <a:pt x="2399" y="736"/>
                    </a:lnTo>
                    <a:lnTo>
                      <a:pt x="2390" y="736"/>
                    </a:lnTo>
                    <a:lnTo>
                      <a:pt x="2387" y="740"/>
                    </a:lnTo>
                    <a:lnTo>
                      <a:pt x="2384" y="744"/>
                    </a:lnTo>
                    <a:lnTo>
                      <a:pt x="2381" y="750"/>
                    </a:lnTo>
                    <a:lnTo>
                      <a:pt x="2376" y="753"/>
                    </a:lnTo>
                    <a:lnTo>
                      <a:pt x="2371" y="755"/>
                    </a:lnTo>
                    <a:lnTo>
                      <a:pt x="2367" y="757"/>
                    </a:lnTo>
                    <a:lnTo>
                      <a:pt x="2363" y="764"/>
                    </a:lnTo>
                    <a:lnTo>
                      <a:pt x="2359" y="770"/>
                    </a:lnTo>
                    <a:lnTo>
                      <a:pt x="2357" y="771"/>
                    </a:lnTo>
                    <a:lnTo>
                      <a:pt x="2355" y="772"/>
                    </a:lnTo>
                    <a:lnTo>
                      <a:pt x="2353" y="774"/>
                    </a:lnTo>
                    <a:lnTo>
                      <a:pt x="2351" y="777"/>
                    </a:lnTo>
                    <a:lnTo>
                      <a:pt x="2349" y="781"/>
                    </a:lnTo>
                    <a:lnTo>
                      <a:pt x="2346" y="784"/>
                    </a:lnTo>
                    <a:lnTo>
                      <a:pt x="2343" y="788"/>
                    </a:lnTo>
                    <a:lnTo>
                      <a:pt x="2336" y="791"/>
                    </a:lnTo>
                    <a:lnTo>
                      <a:pt x="2336" y="798"/>
                    </a:lnTo>
                    <a:lnTo>
                      <a:pt x="2333" y="801"/>
                    </a:lnTo>
                    <a:lnTo>
                      <a:pt x="2331" y="804"/>
                    </a:lnTo>
                    <a:lnTo>
                      <a:pt x="2330" y="807"/>
                    </a:lnTo>
                    <a:lnTo>
                      <a:pt x="2329" y="811"/>
                    </a:lnTo>
                    <a:lnTo>
                      <a:pt x="2322" y="819"/>
                    </a:lnTo>
                    <a:lnTo>
                      <a:pt x="2322" y="825"/>
                    </a:lnTo>
                    <a:lnTo>
                      <a:pt x="2317" y="830"/>
                    </a:lnTo>
                    <a:lnTo>
                      <a:pt x="2312" y="839"/>
                    </a:lnTo>
                    <a:lnTo>
                      <a:pt x="2303" y="839"/>
                    </a:lnTo>
                    <a:lnTo>
                      <a:pt x="2295" y="839"/>
                    </a:lnTo>
                    <a:lnTo>
                      <a:pt x="2292" y="832"/>
                    </a:lnTo>
                    <a:lnTo>
                      <a:pt x="2289" y="831"/>
                    </a:lnTo>
                    <a:lnTo>
                      <a:pt x="2287" y="829"/>
                    </a:lnTo>
                    <a:lnTo>
                      <a:pt x="2285" y="826"/>
                    </a:lnTo>
                    <a:lnTo>
                      <a:pt x="2284" y="822"/>
                    </a:lnTo>
                    <a:lnTo>
                      <a:pt x="2279" y="822"/>
                    </a:lnTo>
                    <a:lnTo>
                      <a:pt x="2276" y="820"/>
                    </a:lnTo>
                    <a:lnTo>
                      <a:pt x="2272" y="816"/>
                    </a:lnTo>
                    <a:lnTo>
                      <a:pt x="2264" y="808"/>
                    </a:lnTo>
                    <a:lnTo>
                      <a:pt x="2262" y="805"/>
                    </a:lnTo>
                    <a:lnTo>
                      <a:pt x="2257" y="802"/>
                    </a:lnTo>
                    <a:lnTo>
                      <a:pt x="2257" y="791"/>
                    </a:lnTo>
                    <a:lnTo>
                      <a:pt x="2257" y="781"/>
                    </a:lnTo>
                    <a:lnTo>
                      <a:pt x="2251" y="778"/>
                    </a:lnTo>
                    <a:lnTo>
                      <a:pt x="2249" y="772"/>
                    </a:lnTo>
                    <a:lnTo>
                      <a:pt x="2247" y="767"/>
                    </a:lnTo>
                    <a:lnTo>
                      <a:pt x="2239" y="766"/>
                    </a:lnTo>
                    <a:lnTo>
                      <a:pt x="2230" y="764"/>
                    </a:lnTo>
                    <a:lnTo>
                      <a:pt x="2220" y="764"/>
                    </a:lnTo>
                    <a:lnTo>
                      <a:pt x="2219" y="762"/>
                    </a:lnTo>
                    <a:lnTo>
                      <a:pt x="2218" y="761"/>
                    </a:lnTo>
                    <a:lnTo>
                      <a:pt x="2216" y="761"/>
                    </a:lnTo>
                    <a:lnTo>
                      <a:pt x="2213" y="761"/>
                    </a:lnTo>
                    <a:lnTo>
                      <a:pt x="2212" y="757"/>
                    </a:lnTo>
                    <a:lnTo>
                      <a:pt x="2207" y="754"/>
                    </a:lnTo>
                    <a:lnTo>
                      <a:pt x="2203" y="751"/>
                    </a:lnTo>
                    <a:lnTo>
                      <a:pt x="2199" y="750"/>
                    </a:lnTo>
                    <a:lnTo>
                      <a:pt x="2199" y="744"/>
                    </a:lnTo>
                    <a:lnTo>
                      <a:pt x="2193" y="744"/>
                    </a:lnTo>
                    <a:lnTo>
                      <a:pt x="2193" y="736"/>
                    </a:lnTo>
                    <a:lnTo>
                      <a:pt x="2183" y="736"/>
                    </a:lnTo>
                    <a:lnTo>
                      <a:pt x="2172" y="736"/>
                    </a:lnTo>
                    <a:lnTo>
                      <a:pt x="2161" y="736"/>
                    </a:lnTo>
                    <a:lnTo>
                      <a:pt x="2151" y="736"/>
                    </a:lnTo>
                    <a:lnTo>
                      <a:pt x="2148" y="730"/>
                    </a:lnTo>
                    <a:lnTo>
                      <a:pt x="2145" y="729"/>
                    </a:lnTo>
                    <a:lnTo>
                      <a:pt x="2143" y="728"/>
                    </a:lnTo>
                    <a:lnTo>
                      <a:pt x="2141" y="726"/>
                    </a:lnTo>
                    <a:lnTo>
                      <a:pt x="2138" y="723"/>
                    </a:lnTo>
                    <a:lnTo>
                      <a:pt x="2128" y="723"/>
                    </a:lnTo>
                    <a:lnTo>
                      <a:pt x="2124" y="718"/>
                    </a:lnTo>
                    <a:lnTo>
                      <a:pt x="2119" y="715"/>
                    </a:lnTo>
                    <a:lnTo>
                      <a:pt x="2112" y="713"/>
                    </a:lnTo>
                    <a:lnTo>
                      <a:pt x="2107" y="713"/>
                    </a:lnTo>
                    <a:lnTo>
                      <a:pt x="2095" y="713"/>
                    </a:lnTo>
                    <a:lnTo>
                      <a:pt x="2084" y="713"/>
                    </a:lnTo>
                    <a:lnTo>
                      <a:pt x="2071" y="713"/>
                    </a:lnTo>
                    <a:lnTo>
                      <a:pt x="2059" y="713"/>
                    </a:lnTo>
                    <a:lnTo>
                      <a:pt x="2056" y="709"/>
                    </a:lnTo>
                    <a:lnTo>
                      <a:pt x="2049" y="709"/>
                    </a:lnTo>
                    <a:lnTo>
                      <a:pt x="2048" y="706"/>
                    </a:lnTo>
                    <a:lnTo>
                      <a:pt x="2046" y="703"/>
                    </a:lnTo>
                    <a:lnTo>
                      <a:pt x="2041" y="700"/>
                    </a:lnTo>
                    <a:lnTo>
                      <a:pt x="2039" y="699"/>
                    </a:lnTo>
                    <a:lnTo>
                      <a:pt x="2038" y="696"/>
                    </a:lnTo>
                    <a:lnTo>
                      <a:pt x="2037" y="694"/>
                    </a:lnTo>
                    <a:lnTo>
                      <a:pt x="2034" y="693"/>
                    </a:lnTo>
                    <a:lnTo>
                      <a:pt x="2032" y="692"/>
                    </a:lnTo>
                    <a:lnTo>
                      <a:pt x="2032" y="686"/>
                    </a:lnTo>
                    <a:lnTo>
                      <a:pt x="2018" y="686"/>
                    </a:lnTo>
                    <a:lnTo>
                      <a:pt x="2003" y="686"/>
                    </a:lnTo>
                    <a:lnTo>
                      <a:pt x="1988" y="686"/>
                    </a:lnTo>
                    <a:lnTo>
                      <a:pt x="1974" y="686"/>
                    </a:lnTo>
                    <a:lnTo>
                      <a:pt x="1964" y="678"/>
                    </a:lnTo>
                    <a:lnTo>
                      <a:pt x="1959" y="678"/>
                    </a:lnTo>
                    <a:lnTo>
                      <a:pt x="1954" y="678"/>
                    </a:lnTo>
                    <a:lnTo>
                      <a:pt x="1951" y="672"/>
                    </a:lnTo>
                    <a:lnTo>
                      <a:pt x="1943" y="672"/>
                    </a:lnTo>
                    <a:lnTo>
                      <a:pt x="1933" y="669"/>
                    </a:lnTo>
                    <a:lnTo>
                      <a:pt x="1926" y="665"/>
                    </a:lnTo>
                    <a:lnTo>
                      <a:pt x="1923" y="661"/>
                    </a:lnTo>
                    <a:lnTo>
                      <a:pt x="1920" y="655"/>
                    </a:lnTo>
                    <a:lnTo>
                      <a:pt x="1906" y="655"/>
                    </a:lnTo>
                    <a:lnTo>
                      <a:pt x="1902" y="659"/>
                    </a:lnTo>
                    <a:lnTo>
                      <a:pt x="1899" y="661"/>
                    </a:lnTo>
                    <a:lnTo>
                      <a:pt x="1884" y="665"/>
                    </a:lnTo>
                    <a:lnTo>
                      <a:pt x="1868" y="669"/>
                    </a:lnTo>
                    <a:lnTo>
                      <a:pt x="1858" y="675"/>
                    </a:lnTo>
                    <a:lnTo>
                      <a:pt x="1849" y="673"/>
                    </a:lnTo>
                    <a:lnTo>
                      <a:pt x="1841" y="672"/>
                    </a:lnTo>
                    <a:lnTo>
                      <a:pt x="1838" y="675"/>
                    </a:lnTo>
                    <a:lnTo>
                      <a:pt x="1829" y="673"/>
                    </a:lnTo>
                    <a:lnTo>
                      <a:pt x="1818" y="668"/>
                    </a:lnTo>
                    <a:lnTo>
                      <a:pt x="1805" y="662"/>
                    </a:lnTo>
                    <a:lnTo>
                      <a:pt x="1796" y="658"/>
                    </a:lnTo>
                    <a:lnTo>
                      <a:pt x="1787" y="658"/>
                    </a:lnTo>
                    <a:lnTo>
                      <a:pt x="1781" y="655"/>
                    </a:lnTo>
                    <a:lnTo>
                      <a:pt x="1773" y="651"/>
                    </a:lnTo>
                    <a:lnTo>
                      <a:pt x="1770" y="648"/>
                    </a:lnTo>
                    <a:lnTo>
                      <a:pt x="1766" y="644"/>
                    </a:lnTo>
                    <a:lnTo>
                      <a:pt x="1758" y="641"/>
                    </a:lnTo>
                    <a:lnTo>
                      <a:pt x="1751" y="638"/>
                    </a:lnTo>
                    <a:lnTo>
                      <a:pt x="1735" y="633"/>
                    </a:lnTo>
                    <a:lnTo>
                      <a:pt x="1721" y="628"/>
                    </a:lnTo>
                    <a:lnTo>
                      <a:pt x="1721" y="624"/>
                    </a:lnTo>
                    <a:lnTo>
                      <a:pt x="1719" y="622"/>
                    </a:lnTo>
                    <a:lnTo>
                      <a:pt x="1717" y="621"/>
                    </a:lnTo>
                    <a:lnTo>
                      <a:pt x="1715" y="620"/>
                    </a:lnTo>
                    <a:lnTo>
                      <a:pt x="1712" y="611"/>
                    </a:lnTo>
                    <a:lnTo>
                      <a:pt x="1691" y="611"/>
                    </a:lnTo>
                    <a:lnTo>
                      <a:pt x="1678" y="602"/>
                    </a:lnTo>
                    <a:lnTo>
                      <a:pt x="1663" y="594"/>
                    </a:lnTo>
                    <a:lnTo>
                      <a:pt x="1650" y="594"/>
                    </a:lnTo>
                    <a:lnTo>
                      <a:pt x="1643" y="588"/>
                    </a:lnTo>
                    <a:lnTo>
                      <a:pt x="1636" y="583"/>
                    </a:lnTo>
                    <a:lnTo>
                      <a:pt x="1621" y="580"/>
                    </a:lnTo>
                    <a:lnTo>
                      <a:pt x="1605" y="576"/>
                    </a:lnTo>
                    <a:lnTo>
                      <a:pt x="1594" y="567"/>
                    </a:lnTo>
                    <a:lnTo>
                      <a:pt x="1582" y="559"/>
                    </a:lnTo>
                    <a:lnTo>
                      <a:pt x="1582" y="528"/>
                    </a:lnTo>
                    <a:lnTo>
                      <a:pt x="1579" y="526"/>
                    </a:lnTo>
                    <a:lnTo>
                      <a:pt x="1577" y="524"/>
                    </a:lnTo>
                    <a:lnTo>
                      <a:pt x="1573" y="522"/>
                    </a:lnTo>
                    <a:lnTo>
                      <a:pt x="1568" y="522"/>
                    </a:lnTo>
                    <a:lnTo>
                      <a:pt x="1568" y="519"/>
                    </a:lnTo>
                    <a:lnTo>
                      <a:pt x="1567" y="516"/>
                    </a:lnTo>
                    <a:lnTo>
                      <a:pt x="1566" y="513"/>
                    </a:lnTo>
                    <a:lnTo>
                      <a:pt x="1565" y="512"/>
                    </a:lnTo>
                    <a:lnTo>
                      <a:pt x="1564" y="511"/>
                    </a:lnTo>
                    <a:lnTo>
                      <a:pt x="1561" y="511"/>
                    </a:lnTo>
                    <a:lnTo>
                      <a:pt x="1561" y="416"/>
                    </a:lnTo>
                    <a:lnTo>
                      <a:pt x="1558" y="412"/>
                    </a:lnTo>
                    <a:lnTo>
                      <a:pt x="1551" y="406"/>
                    </a:lnTo>
                    <a:lnTo>
                      <a:pt x="1551" y="395"/>
                    </a:lnTo>
                    <a:lnTo>
                      <a:pt x="1548" y="395"/>
                    </a:lnTo>
                    <a:lnTo>
                      <a:pt x="1546" y="395"/>
                    </a:lnTo>
                    <a:lnTo>
                      <a:pt x="1545" y="394"/>
                    </a:lnTo>
                    <a:lnTo>
                      <a:pt x="1544" y="392"/>
                    </a:lnTo>
                    <a:lnTo>
                      <a:pt x="1529" y="392"/>
                    </a:lnTo>
                    <a:lnTo>
                      <a:pt x="1513" y="392"/>
                    </a:lnTo>
                    <a:lnTo>
                      <a:pt x="1504" y="389"/>
                    </a:lnTo>
                    <a:lnTo>
                      <a:pt x="1496" y="378"/>
                    </a:lnTo>
                    <a:lnTo>
                      <a:pt x="1490" y="378"/>
                    </a:lnTo>
                    <a:lnTo>
                      <a:pt x="1483" y="378"/>
                    </a:lnTo>
                    <a:lnTo>
                      <a:pt x="1476" y="372"/>
                    </a:lnTo>
                    <a:lnTo>
                      <a:pt x="1469" y="372"/>
                    </a:lnTo>
                    <a:lnTo>
                      <a:pt x="1463" y="368"/>
                    </a:lnTo>
                    <a:lnTo>
                      <a:pt x="1462" y="365"/>
                    </a:lnTo>
                    <a:lnTo>
                      <a:pt x="1460" y="360"/>
                    </a:lnTo>
                    <a:lnTo>
                      <a:pt x="1458" y="358"/>
                    </a:lnTo>
                    <a:lnTo>
                      <a:pt x="1456" y="356"/>
                    </a:lnTo>
                    <a:lnTo>
                      <a:pt x="1454" y="355"/>
                    </a:lnTo>
                    <a:lnTo>
                      <a:pt x="1452" y="354"/>
                    </a:lnTo>
                    <a:lnTo>
                      <a:pt x="1446" y="348"/>
                    </a:lnTo>
                    <a:lnTo>
                      <a:pt x="1432" y="346"/>
                    </a:lnTo>
                    <a:lnTo>
                      <a:pt x="1418" y="344"/>
                    </a:lnTo>
                    <a:lnTo>
                      <a:pt x="1415" y="334"/>
                    </a:lnTo>
                    <a:lnTo>
                      <a:pt x="1405" y="334"/>
                    </a:lnTo>
                    <a:lnTo>
                      <a:pt x="1397" y="328"/>
                    </a:lnTo>
                    <a:lnTo>
                      <a:pt x="1389" y="325"/>
                    </a:lnTo>
                    <a:lnTo>
                      <a:pt x="1380" y="323"/>
                    </a:lnTo>
                    <a:lnTo>
                      <a:pt x="1364" y="323"/>
                    </a:lnTo>
                    <a:lnTo>
                      <a:pt x="1349" y="323"/>
                    </a:lnTo>
                    <a:lnTo>
                      <a:pt x="1332" y="323"/>
                    </a:lnTo>
                    <a:lnTo>
                      <a:pt x="1316" y="323"/>
                    </a:lnTo>
                    <a:lnTo>
                      <a:pt x="1308" y="317"/>
                    </a:lnTo>
                    <a:lnTo>
                      <a:pt x="1299" y="314"/>
                    </a:lnTo>
                    <a:lnTo>
                      <a:pt x="1298" y="311"/>
                    </a:lnTo>
                    <a:lnTo>
                      <a:pt x="1297" y="309"/>
                    </a:lnTo>
                    <a:lnTo>
                      <a:pt x="1295" y="307"/>
                    </a:lnTo>
                    <a:lnTo>
                      <a:pt x="1292" y="306"/>
                    </a:lnTo>
                    <a:lnTo>
                      <a:pt x="1292" y="298"/>
                    </a:lnTo>
                    <a:lnTo>
                      <a:pt x="1292" y="287"/>
                    </a:lnTo>
                    <a:lnTo>
                      <a:pt x="1292" y="278"/>
                    </a:lnTo>
                    <a:lnTo>
                      <a:pt x="1292" y="269"/>
                    </a:lnTo>
                    <a:lnTo>
                      <a:pt x="1288" y="262"/>
                    </a:lnTo>
                    <a:lnTo>
                      <a:pt x="1288" y="256"/>
                    </a:lnTo>
                    <a:lnTo>
                      <a:pt x="1284" y="255"/>
                    </a:lnTo>
                    <a:lnTo>
                      <a:pt x="1281" y="251"/>
                    </a:lnTo>
                    <a:lnTo>
                      <a:pt x="1279" y="248"/>
                    </a:lnTo>
                    <a:lnTo>
                      <a:pt x="1278" y="245"/>
                    </a:lnTo>
                    <a:lnTo>
                      <a:pt x="1269" y="245"/>
                    </a:lnTo>
                    <a:lnTo>
                      <a:pt x="1261" y="245"/>
                    </a:lnTo>
                    <a:lnTo>
                      <a:pt x="1255" y="248"/>
                    </a:lnTo>
                    <a:lnTo>
                      <a:pt x="1255" y="273"/>
                    </a:lnTo>
                    <a:lnTo>
                      <a:pt x="1236" y="273"/>
                    </a:lnTo>
                    <a:lnTo>
                      <a:pt x="1216" y="273"/>
                    </a:lnTo>
                    <a:lnTo>
                      <a:pt x="1194" y="273"/>
                    </a:lnTo>
                    <a:lnTo>
                      <a:pt x="1176" y="273"/>
                    </a:lnTo>
                    <a:lnTo>
                      <a:pt x="1172" y="265"/>
                    </a:lnTo>
                    <a:lnTo>
                      <a:pt x="1158" y="259"/>
                    </a:lnTo>
                    <a:lnTo>
                      <a:pt x="1152" y="250"/>
                    </a:lnTo>
                    <a:lnTo>
                      <a:pt x="1145" y="242"/>
                    </a:lnTo>
                    <a:lnTo>
                      <a:pt x="1145" y="235"/>
                    </a:lnTo>
                    <a:lnTo>
                      <a:pt x="1145" y="228"/>
                    </a:lnTo>
                    <a:lnTo>
                      <a:pt x="1142" y="225"/>
                    </a:lnTo>
                    <a:lnTo>
                      <a:pt x="1142" y="215"/>
                    </a:lnTo>
                    <a:lnTo>
                      <a:pt x="1132" y="206"/>
                    </a:lnTo>
                    <a:lnTo>
                      <a:pt x="1122" y="198"/>
                    </a:lnTo>
                    <a:lnTo>
                      <a:pt x="1120" y="194"/>
                    </a:lnTo>
                    <a:lnTo>
                      <a:pt x="1119" y="192"/>
                    </a:lnTo>
                    <a:lnTo>
                      <a:pt x="1117" y="190"/>
                    </a:lnTo>
                    <a:lnTo>
                      <a:pt x="1114" y="187"/>
                    </a:lnTo>
                    <a:lnTo>
                      <a:pt x="1097" y="187"/>
                    </a:lnTo>
                    <a:lnTo>
                      <a:pt x="1097" y="195"/>
                    </a:lnTo>
                    <a:lnTo>
                      <a:pt x="1097" y="204"/>
                    </a:lnTo>
                    <a:lnTo>
                      <a:pt x="1094" y="208"/>
                    </a:lnTo>
                    <a:lnTo>
                      <a:pt x="1090" y="208"/>
                    </a:lnTo>
                    <a:lnTo>
                      <a:pt x="1085" y="210"/>
                    </a:lnTo>
                    <a:lnTo>
                      <a:pt x="1079" y="213"/>
                    </a:lnTo>
                    <a:lnTo>
                      <a:pt x="1074" y="217"/>
                    </a:lnTo>
                    <a:lnTo>
                      <a:pt x="1063" y="222"/>
                    </a:lnTo>
                    <a:lnTo>
                      <a:pt x="1056" y="225"/>
                    </a:lnTo>
                    <a:lnTo>
                      <a:pt x="1053" y="231"/>
                    </a:lnTo>
                    <a:lnTo>
                      <a:pt x="1030" y="231"/>
                    </a:lnTo>
                    <a:lnTo>
                      <a:pt x="1030" y="226"/>
                    </a:lnTo>
                    <a:lnTo>
                      <a:pt x="1030" y="221"/>
                    </a:lnTo>
                    <a:lnTo>
                      <a:pt x="1022" y="221"/>
                    </a:lnTo>
                    <a:lnTo>
                      <a:pt x="1019" y="215"/>
                    </a:lnTo>
                    <a:lnTo>
                      <a:pt x="993" y="215"/>
                    </a:lnTo>
                    <a:lnTo>
                      <a:pt x="964" y="215"/>
                    </a:lnTo>
                    <a:lnTo>
                      <a:pt x="937" y="215"/>
                    </a:lnTo>
                    <a:lnTo>
                      <a:pt x="910" y="215"/>
                    </a:lnTo>
                    <a:lnTo>
                      <a:pt x="906" y="221"/>
                    </a:lnTo>
                    <a:lnTo>
                      <a:pt x="900" y="225"/>
                    </a:lnTo>
                    <a:lnTo>
                      <a:pt x="899" y="228"/>
                    </a:lnTo>
                    <a:lnTo>
                      <a:pt x="898" y="231"/>
                    </a:lnTo>
                    <a:lnTo>
                      <a:pt x="895" y="236"/>
                    </a:lnTo>
                    <a:lnTo>
                      <a:pt x="892" y="239"/>
                    </a:lnTo>
                    <a:lnTo>
                      <a:pt x="892" y="243"/>
                    </a:lnTo>
                    <a:lnTo>
                      <a:pt x="892" y="248"/>
                    </a:lnTo>
                    <a:lnTo>
                      <a:pt x="889" y="253"/>
                    </a:lnTo>
                    <a:lnTo>
                      <a:pt x="889" y="259"/>
                    </a:lnTo>
                    <a:lnTo>
                      <a:pt x="887" y="260"/>
                    </a:lnTo>
                    <a:lnTo>
                      <a:pt x="885" y="263"/>
                    </a:lnTo>
                    <a:lnTo>
                      <a:pt x="883" y="266"/>
                    </a:lnTo>
                    <a:lnTo>
                      <a:pt x="883" y="269"/>
                    </a:lnTo>
                    <a:lnTo>
                      <a:pt x="872" y="273"/>
                    </a:lnTo>
                    <a:lnTo>
                      <a:pt x="872" y="275"/>
                    </a:lnTo>
                    <a:lnTo>
                      <a:pt x="870" y="277"/>
                    </a:lnTo>
                    <a:lnTo>
                      <a:pt x="868" y="279"/>
                    </a:lnTo>
                    <a:lnTo>
                      <a:pt x="866" y="279"/>
                    </a:lnTo>
                    <a:lnTo>
                      <a:pt x="862" y="286"/>
                    </a:lnTo>
                    <a:lnTo>
                      <a:pt x="858" y="290"/>
                    </a:lnTo>
                    <a:lnTo>
                      <a:pt x="829" y="290"/>
                    </a:lnTo>
                    <a:lnTo>
                      <a:pt x="799" y="290"/>
                    </a:lnTo>
                    <a:lnTo>
                      <a:pt x="769" y="290"/>
                    </a:lnTo>
                    <a:lnTo>
                      <a:pt x="739" y="290"/>
                    </a:lnTo>
                    <a:lnTo>
                      <a:pt x="733" y="293"/>
                    </a:lnTo>
                    <a:lnTo>
                      <a:pt x="725" y="293"/>
                    </a:lnTo>
                    <a:lnTo>
                      <a:pt x="724" y="297"/>
                    </a:lnTo>
                    <a:lnTo>
                      <a:pt x="722" y="300"/>
                    </a:lnTo>
                    <a:lnTo>
                      <a:pt x="716" y="300"/>
                    </a:lnTo>
                    <a:lnTo>
                      <a:pt x="714" y="303"/>
                    </a:lnTo>
                    <a:lnTo>
                      <a:pt x="712" y="306"/>
                    </a:lnTo>
                    <a:lnTo>
                      <a:pt x="705" y="306"/>
                    </a:lnTo>
                    <a:lnTo>
                      <a:pt x="705" y="314"/>
                    </a:lnTo>
                    <a:lnTo>
                      <a:pt x="698" y="314"/>
                    </a:lnTo>
                    <a:lnTo>
                      <a:pt x="695" y="318"/>
                    </a:lnTo>
                    <a:lnTo>
                      <a:pt x="692" y="320"/>
                    </a:lnTo>
                    <a:lnTo>
                      <a:pt x="692" y="328"/>
                    </a:lnTo>
                    <a:lnTo>
                      <a:pt x="687" y="331"/>
                    </a:lnTo>
                    <a:lnTo>
                      <a:pt x="681" y="334"/>
                    </a:lnTo>
                    <a:lnTo>
                      <a:pt x="681" y="336"/>
                    </a:lnTo>
                    <a:lnTo>
                      <a:pt x="679" y="339"/>
                    </a:lnTo>
                    <a:lnTo>
                      <a:pt x="677" y="340"/>
                    </a:lnTo>
                    <a:lnTo>
                      <a:pt x="675" y="341"/>
                    </a:lnTo>
                    <a:lnTo>
                      <a:pt x="667" y="344"/>
                    </a:lnTo>
                    <a:lnTo>
                      <a:pt x="664" y="349"/>
                    </a:lnTo>
                    <a:lnTo>
                      <a:pt x="661" y="351"/>
                    </a:lnTo>
                    <a:lnTo>
                      <a:pt x="504" y="351"/>
                    </a:lnTo>
                    <a:lnTo>
                      <a:pt x="504" y="353"/>
                    </a:lnTo>
                    <a:lnTo>
                      <a:pt x="501" y="354"/>
                    </a:lnTo>
                    <a:lnTo>
                      <a:pt x="499" y="354"/>
                    </a:lnTo>
                    <a:lnTo>
                      <a:pt x="497" y="354"/>
                    </a:lnTo>
                    <a:lnTo>
                      <a:pt x="492" y="360"/>
                    </a:lnTo>
                    <a:lnTo>
                      <a:pt x="487" y="368"/>
                    </a:lnTo>
                    <a:lnTo>
                      <a:pt x="481" y="370"/>
                    </a:lnTo>
                    <a:lnTo>
                      <a:pt x="476" y="372"/>
                    </a:lnTo>
                    <a:lnTo>
                      <a:pt x="476" y="378"/>
                    </a:lnTo>
                    <a:lnTo>
                      <a:pt x="470" y="381"/>
                    </a:lnTo>
                    <a:lnTo>
                      <a:pt x="467" y="392"/>
                    </a:lnTo>
                    <a:lnTo>
                      <a:pt x="459" y="395"/>
                    </a:lnTo>
                    <a:lnTo>
                      <a:pt x="459" y="403"/>
                    </a:lnTo>
                    <a:lnTo>
                      <a:pt x="459" y="409"/>
                    </a:lnTo>
                    <a:lnTo>
                      <a:pt x="450" y="416"/>
                    </a:lnTo>
                    <a:lnTo>
                      <a:pt x="436" y="416"/>
                    </a:lnTo>
                    <a:lnTo>
                      <a:pt x="422" y="416"/>
                    </a:lnTo>
                    <a:lnTo>
                      <a:pt x="412" y="412"/>
                    </a:lnTo>
                    <a:lnTo>
                      <a:pt x="409" y="406"/>
                    </a:lnTo>
                    <a:lnTo>
                      <a:pt x="381" y="406"/>
                    </a:lnTo>
                    <a:lnTo>
                      <a:pt x="377" y="411"/>
                    </a:lnTo>
                    <a:lnTo>
                      <a:pt x="371" y="416"/>
                    </a:lnTo>
                    <a:lnTo>
                      <a:pt x="371" y="423"/>
                    </a:lnTo>
                    <a:lnTo>
                      <a:pt x="364" y="426"/>
                    </a:lnTo>
                    <a:lnTo>
                      <a:pt x="364" y="433"/>
                    </a:lnTo>
                    <a:lnTo>
                      <a:pt x="357" y="436"/>
                    </a:lnTo>
                    <a:lnTo>
                      <a:pt x="354" y="443"/>
                    </a:lnTo>
                    <a:lnTo>
                      <a:pt x="354" y="454"/>
                    </a:lnTo>
                    <a:lnTo>
                      <a:pt x="354" y="465"/>
                    </a:lnTo>
                    <a:lnTo>
                      <a:pt x="354" y="476"/>
                    </a:lnTo>
                    <a:lnTo>
                      <a:pt x="354" y="487"/>
                    </a:lnTo>
                    <a:lnTo>
                      <a:pt x="350" y="494"/>
                    </a:lnTo>
                    <a:lnTo>
                      <a:pt x="343" y="501"/>
                    </a:lnTo>
                    <a:lnTo>
                      <a:pt x="334" y="505"/>
                    </a:lnTo>
                    <a:lnTo>
                      <a:pt x="330" y="511"/>
                    </a:lnTo>
                    <a:lnTo>
                      <a:pt x="323" y="515"/>
                    </a:lnTo>
                    <a:lnTo>
                      <a:pt x="312" y="515"/>
                    </a:lnTo>
                    <a:lnTo>
                      <a:pt x="309" y="517"/>
                    </a:lnTo>
                    <a:lnTo>
                      <a:pt x="306" y="522"/>
                    </a:lnTo>
                    <a:lnTo>
                      <a:pt x="296" y="522"/>
                    </a:lnTo>
                    <a:lnTo>
                      <a:pt x="284" y="522"/>
                    </a:lnTo>
                    <a:lnTo>
                      <a:pt x="272" y="522"/>
                    </a:lnTo>
                    <a:lnTo>
                      <a:pt x="262" y="522"/>
                    </a:lnTo>
                    <a:lnTo>
                      <a:pt x="259" y="525"/>
                    </a:lnTo>
                    <a:lnTo>
                      <a:pt x="253" y="527"/>
                    </a:lnTo>
                    <a:lnTo>
                      <a:pt x="248" y="528"/>
                    </a:lnTo>
                    <a:lnTo>
                      <a:pt x="242" y="528"/>
                    </a:lnTo>
                    <a:lnTo>
                      <a:pt x="235" y="531"/>
                    </a:lnTo>
                    <a:lnTo>
                      <a:pt x="231" y="536"/>
                    </a:lnTo>
                    <a:lnTo>
                      <a:pt x="219" y="536"/>
                    </a:lnTo>
                    <a:lnTo>
                      <a:pt x="207" y="536"/>
                    </a:lnTo>
                    <a:lnTo>
                      <a:pt x="194" y="536"/>
                    </a:lnTo>
                    <a:lnTo>
                      <a:pt x="184" y="536"/>
                    </a:lnTo>
                    <a:lnTo>
                      <a:pt x="176" y="531"/>
                    </a:lnTo>
                    <a:lnTo>
                      <a:pt x="171" y="530"/>
                    </a:lnTo>
                    <a:lnTo>
                      <a:pt x="167" y="528"/>
                    </a:lnTo>
                    <a:lnTo>
                      <a:pt x="157" y="528"/>
                    </a:lnTo>
                    <a:lnTo>
                      <a:pt x="149" y="528"/>
                    </a:lnTo>
                    <a:lnTo>
                      <a:pt x="149" y="536"/>
                    </a:lnTo>
                    <a:lnTo>
                      <a:pt x="146" y="539"/>
                    </a:lnTo>
                    <a:lnTo>
                      <a:pt x="146" y="545"/>
                    </a:lnTo>
                    <a:lnTo>
                      <a:pt x="137" y="545"/>
                    </a:lnTo>
                    <a:lnTo>
                      <a:pt x="127" y="545"/>
                    </a:lnTo>
                    <a:lnTo>
                      <a:pt x="117" y="545"/>
                    </a:lnTo>
                    <a:lnTo>
                      <a:pt x="109" y="545"/>
                    </a:lnTo>
                    <a:lnTo>
                      <a:pt x="104" y="542"/>
                    </a:lnTo>
                    <a:lnTo>
                      <a:pt x="101" y="539"/>
                    </a:lnTo>
                    <a:lnTo>
                      <a:pt x="101" y="525"/>
                    </a:lnTo>
                    <a:lnTo>
                      <a:pt x="99" y="524"/>
                    </a:lnTo>
                    <a:lnTo>
                      <a:pt x="96" y="523"/>
                    </a:lnTo>
                    <a:lnTo>
                      <a:pt x="94" y="521"/>
                    </a:lnTo>
                    <a:lnTo>
                      <a:pt x="92" y="518"/>
                    </a:lnTo>
                    <a:lnTo>
                      <a:pt x="84" y="518"/>
                    </a:lnTo>
                    <a:lnTo>
                      <a:pt x="78" y="515"/>
                    </a:lnTo>
                    <a:lnTo>
                      <a:pt x="23" y="515"/>
                    </a:lnTo>
                    <a:lnTo>
                      <a:pt x="18" y="520"/>
                    </a:lnTo>
                    <a:lnTo>
                      <a:pt x="40" y="547"/>
                    </a:lnTo>
                    <a:lnTo>
                      <a:pt x="40" y="549"/>
                    </a:lnTo>
                    <a:lnTo>
                      <a:pt x="42" y="557"/>
                    </a:lnTo>
                    <a:lnTo>
                      <a:pt x="39" y="562"/>
                    </a:lnTo>
                    <a:lnTo>
                      <a:pt x="37" y="564"/>
                    </a:lnTo>
                    <a:lnTo>
                      <a:pt x="28" y="567"/>
                    </a:lnTo>
                    <a:lnTo>
                      <a:pt x="23" y="569"/>
                    </a:lnTo>
                    <a:lnTo>
                      <a:pt x="22" y="571"/>
                    </a:lnTo>
                    <a:lnTo>
                      <a:pt x="8" y="590"/>
                    </a:lnTo>
                    <a:lnTo>
                      <a:pt x="5" y="595"/>
                    </a:lnTo>
                    <a:lnTo>
                      <a:pt x="0" y="609"/>
                    </a:lnTo>
                    <a:lnTo>
                      <a:pt x="0" y="614"/>
                    </a:lnTo>
                    <a:lnTo>
                      <a:pt x="1" y="616"/>
                    </a:lnTo>
                    <a:lnTo>
                      <a:pt x="1" y="618"/>
                    </a:lnTo>
                    <a:lnTo>
                      <a:pt x="7" y="616"/>
                    </a:lnTo>
                    <a:lnTo>
                      <a:pt x="9" y="616"/>
                    </a:lnTo>
                    <a:lnTo>
                      <a:pt x="27" y="622"/>
                    </a:lnTo>
                    <a:lnTo>
                      <a:pt x="90" y="652"/>
                    </a:lnTo>
                    <a:lnTo>
                      <a:pt x="93" y="656"/>
                    </a:lnTo>
                    <a:lnTo>
                      <a:pt x="95" y="659"/>
                    </a:lnTo>
                    <a:lnTo>
                      <a:pt x="95" y="662"/>
                    </a:lnTo>
                    <a:lnTo>
                      <a:pt x="95" y="665"/>
                    </a:lnTo>
                    <a:lnTo>
                      <a:pt x="99" y="678"/>
                    </a:lnTo>
                    <a:lnTo>
                      <a:pt x="105" y="691"/>
                    </a:lnTo>
                    <a:lnTo>
                      <a:pt x="108" y="694"/>
                    </a:lnTo>
                    <a:lnTo>
                      <a:pt x="109" y="694"/>
                    </a:lnTo>
                    <a:lnTo>
                      <a:pt x="112" y="695"/>
                    </a:lnTo>
                    <a:lnTo>
                      <a:pt x="118" y="692"/>
                    </a:lnTo>
                    <a:lnTo>
                      <a:pt x="124" y="689"/>
                    </a:lnTo>
                    <a:lnTo>
                      <a:pt x="129" y="690"/>
                    </a:lnTo>
                    <a:lnTo>
                      <a:pt x="132" y="692"/>
                    </a:lnTo>
                    <a:lnTo>
                      <a:pt x="136" y="698"/>
                    </a:lnTo>
                    <a:lnTo>
                      <a:pt x="152" y="730"/>
                    </a:lnTo>
                    <a:lnTo>
                      <a:pt x="153" y="734"/>
                    </a:lnTo>
                    <a:lnTo>
                      <a:pt x="152" y="738"/>
                    </a:lnTo>
                    <a:lnTo>
                      <a:pt x="151" y="741"/>
                    </a:lnTo>
                    <a:lnTo>
                      <a:pt x="144" y="746"/>
                    </a:lnTo>
                    <a:lnTo>
                      <a:pt x="146" y="759"/>
                    </a:lnTo>
                    <a:lnTo>
                      <a:pt x="153" y="778"/>
                    </a:lnTo>
                    <a:lnTo>
                      <a:pt x="157" y="784"/>
                    </a:lnTo>
                    <a:lnTo>
                      <a:pt x="159" y="786"/>
                    </a:lnTo>
                    <a:lnTo>
                      <a:pt x="165" y="789"/>
                    </a:lnTo>
                    <a:lnTo>
                      <a:pt x="170" y="797"/>
                    </a:lnTo>
                    <a:lnTo>
                      <a:pt x="180" y="818"/>
                    </a:lnTo>
                    <a:lnTo>
                      <a:pt x="185" y="829"/>
                    </a:lnTo>
                    <a:lnTo>
                      <a:pt x="187" y="834"/>
                    </a:lnTo>
                    <a:lnTo>
                      <a:pt x="187" y="861"/>
                    </a:lnTo>
                    <a:lnTo>
                      <a:pt x="187" y="877"/>
                    </a:lnTo>
                    <a:lnTo>
                      <a:pt x="186" y="884"/>
                    </a:lnTo>
                    <a:lnTo>
                      <a:pt x="186" y="887"/>
                    </a:lnTo>
                    <a:lnTo>
                      <a:pt x="187" y="895"/>
                    </a:lnTo>
                    <a:lnTo>
                      <a:pt x="190" y="897"/>
                    </a:lnTo>
                    <a:lnTo>
                      <a:pt x="193" y="899"/>
                    </a:lnTo>
                    <a:lnTo>
                      <a:pt x="195" y="899"/>
                    </a:lnTo>
                    <a:lnTo>
                      <a:pt x="211" y="901"/>
                    </a:lnTo>
                    <a:lnTo>
                      <a:pt x="257" y="902"/>
                    </a:lnTo>
                    <a:lnTo>
                      <a:pt x="269" y="899"/>
                    </a:lnTo>
                    <a:lnTo>
                      <a:pt x="289" y="894"/>
                    </a:lnTo>
                    <a:lnTo>
                      <a:pt x="293" y="892"/>
                    </a:lnTo>
                    <a:lnTo>
                      <a:pt x="294" y="890"/>
                    </a:lnTo>
                    <a:lnTo>
                      <a:pt x="294" y="887"/>
                    </a:lnTo>
                    <a:lnTo>
                      <a:pt x="292" y="884"/>
                    </a:lnTo>
                    <a:lnTo>
                      <a:pt x="293" y="882"/>
                    </a:lnTo>
                    <a:lnTo>
                      <a:pt x="294" y="881"/>
                    </a:lnTo>
                    <a:lnTo>
                      <a:pt x="299" y="879"/>
                    </a:lnTo>
                    <a:lnTo>
                      <a:pt x="315" y="878"/>
                    </a:lnTo>
                    <a:lnTo>
                      <a:pt x="317" y="877"/>
                    </a:lnTo>
                    <a:lnTo>
                      <a:pt x="321" y="878"/>
                    </a:lnTo>
                    <a:lnTo>
                      <a:pt x="343" y="884"/>
                    </a:lnTo>
                    <a:lnTo>
                      <a:pt x="363" y="891"/>
                    </a:lnTo>
                    <a:lnTo>
                      <a:pt x="367" y="892"/>
                    </a:lnTo>
                    <a:lnTo>
                      <a:pt x="372" y="896"/>
                    </a:lnTo>
                    <a:lnTo>
                      <a:pt x="374" y="898"/>
                    </a:lnTo>
                    <a:lnTo>
                      <a:pt x="373" y="900"/>
                    </a:lnTo>
                    <a:lnTo>
                      <a:pt x="373" y="902"/>
                    </a:lnTo>
                    <a:lnTo>
                      <a:pt x="367" y="905"/>
                    </a:lnTo>
                    <a:lnTo>
                      <a:pt x="365" y="909"/>
                    </a:lnTo>
                    <a:lnTo>
                      <a:pt x="365" y="914"/>
                    </a:lnTo>
                    <a:lnTo>
                      <a:pt x="376" y="941"/>
                    </a:lnTo>
                    <a:lnTo>
                      <a:pt x="403" y="982"/>
                    </a:lnTo>
                    <a:lnTo>
                      <a:pt x="422" y="993"/>
                    </a:lnTo>
                    <a:lnTo>
                      <a:pt x="432" y="996"/>
                    </a:lnTo>
                    <a:lnTo>
                      <a:pt x="446" y="996"/>
                    </a:lnTo>
                    <a:lnTo>
                      <a:pt x="448" y="994"/>
                    </a:lnTo>
                    <a:lnTo>
                      <a:pt x="448" y="992"/>
                    </a:lnTo>
                    <a:lnTo>
                      <a:pt x="450" y="989"/>
                    </a:lnTo>
                    <a:lnTo>
                      <a:pt x="451" y="985"/>
                    </a:lnTo>
                    <a:lnTo>
                      <a:pt x="452" y="980"/>
                    </a:lnTo>
                    <a:lnTo>
                      <a:pt x="454" y="978"/>
                    </a:lnTo>
                    <a:lnTo>
                      <a:pt x="455" y="977"/>
                    </a:lnTo>
                    <a:lnTo>
                      <a:pt x="460" y="977"/>
                    </a:lnTo>
                    <a:lnTo>
                      <a:pt x="465" y="978"/>
                    </a:lnTo>
                    <a:lnTo>
                      <a:pt x="468" y="980"/>
                    </a:lnTo>
                    <a:lnTo>
                      <a:pt x="478" y="992"/>
                    </a:lnTo>
                    <a:lnTo>
                      <a:pt x="479" y="993"/>
                    </a:lnTo>
                    <a:lnTo>
                      <a:pt x="481" y="1002"/>
                    </a:lnTo>
                    <a:lnTo>
                      <a:pt x="481" y="1008"/>
                    </a:lnTo>
                    <a:lnTo>
                      <a:pt x="480" y="1014"/>
                    </a:lnTo>
                    <a:lnTo>
                      <a:pt x="480" y="1021"/>
                    </a:lnTo>
                    <a:lnTo>
                      <a:pt x="480" y="1024"/>
                    </a:lnTo>
                    <a:lnTo>
                      <a:pt x="481" y="1027"/>
                    </a:lnTo>
                    <a:lnTo>
                      <a:pt x="482" y="1031"/>
                    </a:lnTo>
                    <a:lnTo>
                      <a:pt x="485" y="1034"/>
                    </a:lnTo>
                    <a:lnTo>
                      <a:pt x="488" y="1038"/>
                    </a:lnTo>
                    <a:lnTo>
                      <a:pt x="493" y="1044"/>
                    </a:lnTo>
                    <a:lnTo>
                      <a:pt x="498" y="1048"/>
                    </a:lnTo>
                    <a:lnTo>
                      <a:pt x="506" y="1053"/>
                    </a:lnTo>
                    <a:lnTo>
                      <a:pt x="513" y="1054"/>
                    </a:lnTo>
                    <a:lnTo>
                      <a:pt x="528" y="1066"/>
                    </a:lnTo>
                    <a:lnTo>
                      <a:pt x="533" y="1071"/>
                    </a:lnTo>
                    <a:lnTo>
                      <a:pt x="535" y="1075"/>
                    </a:lnTo>
                    <a:lnTo>
                      <a:pt x="537" y="1079"/>
                    </a:lnTo>
                    <a:lnTo>
                      <a:pt x="553" y="1146"/>
                    </a:lnTo>
                    <a:lnTo>
                      <a:pt x="557" y="1191"/>
                    </a:lnTo>
                    <a:lnTo>
                      <a:pt x="553" y="1211"/>
                    </a:lnTo>
                    <a:lnTo>
                      <a:pt x="549" y="1223"/>
                    </a:lnTo>
                    <a:lnTo>
                      <a:pt x="549" y="1225"/>
                    </a:lnTo>
                    <a:lnTo>
                      <a:pt x="556" y="1263"/>
                    </a:lnTo>
                    <a:lnTo>
                      <a:pt x="560" y="1276"/>
                    </a:lnTo>
                    <a:lnTo>
                      <a:pt x="588" y="1360"/>
                    </a:lnTo>
                    <a:lnTo>
                      <a:pt x="590" y="1363"/>
                    </a:lnTo>
                    <a:lnTo>
                      <a:pt x="601" y="1368"/>
                    </a:lnTo>
                    <a:lnTo>
                      <a:pt x="628" y="1391"/>
                    </a:lnTo>
                    <a:lnTo>
                      <a:pt x="626" y="1411"/>
                    </a:lnTo>
                    <a:lnTo>
                      <a:pt x="626" y="1415"/>
                    </a:lnTo>
                    <a:lnTo>
                      <a:pt x="626" y="1438"/>
                    </a:lnTo>
                    <a:lnTo>
                      <a:pt x="626" y="1440"/>
                    </a:lnTo>
                    <a:lnTo>
                      <a:pt x="635" y="1456"/>
                    </a:lnTo>
                    <a:lnTo>
                      <a:pt x="647" y="1482"/>
                    </a:lnTo>
                    <a:lnTo>
                      <a:pt x="648" y="1484"/>
                    </a:lnTo>
                    <a:lnTo>
                      <a:pt x="648" y="1490"/>
                    </a:lnTo>
                    <a:lnTo>
                      <a:pt x="647" y="1499"/>
                    </a:lnTo>
                    <a:lnTo>
                      <a:pt x="647" y="1501"/>
                    </a:lnTo>
                    <a:lnTo>
                      <a:pt x="648" y="1501"/>
                    </a:lnTo>
                    <a:lnTo>
                      <a:pt x="648" y="1504"/>
                    </a:lnTo>
                    <a:lnTo>
                      <a:pt x="647" y="1510"/>
                    </a:lnTo>
                    <a:lnTo>
                      <a:pt x="630" y="1567"/>
                    </a:lnTo>
                    <a:lnTo>
                      <a:pt x="628" y="1573"/>
                    </a:lnTo>
                    <a:lnTo>
                      <a:pt x="626" y="1576"/>
                    </a:lnTo>
                    <a:lnTo>
                      <a:pt x="617" y="1579"/>
                    </a:lnTo>
                    <a:lnTo>
                      <a:pt x="607" y="1585"/>
                    </a:lnTo>
                    <a:lnTo>
                      <a:pt x="597" y="1597"/>
                    </a:lnTo>
                    <a:lnTo>
                      <a:pt x="589" y="1608"/>
                    </a:lnTo>
                    <a:lnTo>
                      <a:pt x="587" y="1611"/>
                    </a:lnTo>
                    <a:lnTo>
                      <a:pt x="582" y="1646"/>
                    </a:lnTo>
                    <a:lnTo>
                      <a:pt x="582" y="1651"/>
                    </a:lnTo>
                    <a:lnTo>
                      <a:pt x="584" y="1662"/>
                    </a:lnTo>
                    <a:lnTo>
                      <a:pt x="586" y="1667"/>
                    </a:lnTo>
                    <a:lnTo>
                      <a:pt x="588" y="1678"/>
                    </a:lnTo>
                    <a:lnTo>
                      <a:pt x="591" y="1704"/>
                    </a:lnTo>
                    <a:lnTo>
                      <a:pt x="593" y="1723"/>
                    </a:lnTo>
                    <a:lnTo>
                      <a:pt x="594" y="1736"/>
                    </a:lnTo>
                    <a:lnTo>
                      <a:pt x="593" y="1753"/>
                    </a:lnTo>
                    <a:lnTo>
                      <a:pt x="593" y="1760"/>
                    </a:lnTo>
                    <a:lnTo>
                      <a:pt x="591" y="1767"/>
                    </a:lnTo>
                    <a:lnTo>
                      <a:pt x="588" y="1774"/>
                    </a:lnTo>
                    <a:lnTo>
                      <a:pt x="584" y="1780"/>
                    </a:lnTo>
                    <a:lnTo>
                      <a:pt x="579" y="1785"/>
                    </a:lnTo>
                    <a:lnTo>
                      <a:pt x="573" y="1790"/>
                    </a:lnTo>
                    <a:lnTo>
                      <a:pt x="567" y="1795"/>
                    </a:lnTo>
                    <a:lnTo>
                      <a:pt x="561" y="1798"/>
                    </a:lnTo>
                    <a:lnTo>
                      <a:pt x="538" y="1816"/>
                    </a:lnTo>
                    <a:lnTo>
                      <a:pt x="536" y="1818"/>
                    </a:lnTo>
                    <a:lnTo>
                      <a:pt x="524" y="1832"/>
                    </a:lnTo>
                    <a:lnTo>
                      <a:pt x="513" y="1843"/>
                    </a:lnTo>
                    <a:lnTo>
                      <a:pt x="503" y="1857"/>
                    </a:lnTo>
                    <a:lnTo>
                      <a:pt x="493" y="1872"/>
                    </a:lnTo>
                    <a:lnTo>
                      <a:pt x="470" y="1915"/>
                    </a:lnTo>
                    <a:lnTo>
                      <a:pt x="470" y="1917"/>
                    </a:lnTo>
                    <a:lnTo>
                      <a:pt x="469" y="1921"/>
                    </a:lnTo>
                    <a:lnTo>
                      <a:pt x="467" y="1933"/>
                    </a:lnTo>
                    <a:lnTo>
                      <a:pt x="463" y="1946"/>
                    </a:lnTo>
                    <a:lnTo>
                      <a:pt x="457" y="2004"/>
                    </a:lnTo>
                    <a:lnTo>
                      <a:pt x="456" y="2012"/>
                    </a:lnTo>
                    <a:lnTo>
                      <a:pt x="457" y="2017"/>
                    </a:lnTo>
                    <a:lnTo>
                      <a:pt x="457" y="2019"/>
                    </a:lnTo>
                    <a:lnTo>
                      <a:pt x="459" y="2022"/>
                    </a:lnTo>
                    <a:lnTo>
                      <a:pt x="462" y="2028"/>
                    </a:lnTo>
                    <a:lnTo>
                      <a:pt x="489" y="2070"/>
                    </a:lnTo>
                    <a:lnTo>
                      <a:pt x="492" y="2076"/>
                    </a:lnTo>
                    <a:lnTo>
                      <a:pt x="497" y="2079"/>
                    </a:lnTo>
                    <a:lnTo>
                      <a:pt x="501" y="2082"/>
                    </a:lnTo>
                    <a:lnTo>
                      <a:pt x="508" y="2085"/>
                    </a:lnTo>
                    <a:lnTo>
                      <a:pt x="516" y="2087"/>
                    </a:lnTo>
                    <a:lnTo>
                      <a:pt x="530" y="2089"/>
                    </a:lnTo>
                    <a:lnTo>
                      <a:pt x="574" y="2099"/>
                    </a:lnTo>
                    <a:lnTo>
                      <a:pt x="607" y="2121"/>
                    </a:lnTo>
                    <a:lnTo>
                      <a:pt x="641" y="2146"/>
                    </a:lnTo>
                    <a:lnTo>
                      <a:pt x="654" y="2154"/>
                    </a:lnTo>
                    <a:lnTo>
                      <a:pt x="661" y="2157"/>
                    </a:lnTo>
                    <a:lnTo>
                      <a:pt x="672" y="2164"/>
                    </a:lnTo>
                    <a:lnTo>
                      <a:pt x="700" y="2177"/>
                    </a:lnTo>
                    <a:lnTo>
                      <a:pt x="723" y="2189"/>
                    </a:lnTo>
                    <a:lnTo>
                      <a:pt x="734" y="2193"/>
                    </a:lnTo>
                    <a:lnTo>
                      <a:pt x="747" y="2196"/>
                    </a:lnTo>
                    <a:lnTo>
                      <a:pt x="760" y="2197"/>
                    </a:lnTo>
                    <a:lnTo>
                      <a:pt x="777" y="2198"/>
                    </a:lnTo>
                    <a:lnTo>
                      <a:pt x="781" y="2201"/>
                    </a:lnTo>
                    <a:lnTo>
                      <a:pt x="795" y="2208"/>
                    </a:lnTo>
                    <a:lnTo>
                      <a:pt x="806" y="2213"/>
                    </a:lnTo>
                    <a:lnTo>
                      <a:pt x="818" y="2220"/>
                    </a:lnTo>
                    <a:lnTo>
                      <a:pt x="833" y="2225"/>
                    </a:lnTo>
                    <a:lnTo>
                      <a:pt x="849" y="2229"/>
                    </a:lnTo>
                    <a:lnTo>
                      <a:pt x="880" y="2237"/>
                    </a:lnTo>
                    <a:lnTo>
                      <a:pt x="905" y="2244"/>
                    </a:lnTo>
                    <a:lnTo>
                      <a:pt x="914" y="2245"/>
                    </a:lnTo>
                    <a:lnTo>
                      <a:pt x="941" y="2246"/>
                    </a:lnTo>
                    <a:lnTo>
                      <a:pt x="1003" y="2260"/>
                    </a:lnTo>
                    <a:lnTo>
                      <a:pt x="1022" y="2263"/>
                    </a:lnTo>
                    <a:lnTo>
                      <a:pt x="1057" y="2267"/>
                    </a:lnTo>
                    <a:lnTo>
                      <a:pt x="1071" y="2267"/>
                    </a:lnTo>
                    <a:lnTo>
                      <a:pt x="1075" y="2267"/>
                    </a:lnTo>
                    <a:lnTo>
                      <a:pt x="1086" y="2267"/>
                    </a:lnTo>
                    <a:lnTo>
                      <a:pt x="1096" y="2273"/>
                    </a:lnTo>
                    <a:lnTo>
                      <a:pt x="1102" y="2278"/>
                    </a:lnTo>
                    <a:lnTo>
                      <a:pt x="1108" y="2282"/>
                    </a:lnTo>
                    <a:lnTo>
                      <a:pt x="1111" y="2285"/>
                    </a:lnTo>
                    <a:lnTo>
                      <a:pt x="1114" y="2287"/>
                    </a:lnTo>
                    <a:lnTo>
                      <a:pt x="1119" y="2289"/>
                    </a:lnTo>
                    <a:lnTo>
                      <a:pt x="1127" y="2289"/>
                    </a:lnTo>
                    <a:lnTo>
                      <a:pt x="1138" y="2288"/>
                    </a:lnTo>
                    <a:lnTo>
                      <a:pt x="1147" y="2291"/>
                    </a:lnTo>
                    <a:lnTo>
                      <a:pt x="1152" y="2293"/>
                    </a:lnTo>
                    <a:lnTo>
                      <a:pt x="1209" y="2327"/>
                    </a:lnTo>
                    <a:lnTo>
                      <a:pt x="1212" y="2329"/>
                    </a:lnTo>
                    <a:lnTo>
                      <a:pt x="1218" y="2336"/>
                    </a:lnTo>
                    <a:lnTo>
                      <a:pt x="1226" y="2346"/>
                    </a:lnTo>
                    <a:lnTo>
                      <a:pt x="1240" y="2365"/>
                    </a:lnTo>
                    <a:lnTo>
                      <a:pt x="1261" y="2401"/>
                    </a:lnTo>
                    <a:lnTo>
                      <a:pt x="1271" y="2426"/>
                    </a:lnTo>
                    <a:lnTo>
                      <a:pt x="1274" y="2429"/>
                    </a:lnTo>
                    <a:lnTo>
                      <a:pt x="1276" y="2432"/>
                    </a:lnTo>
                    <a:lnTo>
                      <a:pt x="1278" y="2436"/>
                    </a:lnTo>
                    <a:lnTo>
                      <a:pt x="1281" y="2440"/>
                    </a:lnTo>
                    <a:lnTo>
                      <a:pt x="1283" y="2443"/>
                    </a:lnTo>
                    <a:lnTo>
                      <a:pt x="1286" y="2446"/>
                    </a:lnTo>
                    <a:lnTo>
                      <a:pt x="1291" y="2448"/>
                    </a:lnTo>
                    <a:lnTo>
                      <a:pt x="1295" y="2449"/>
                    </a:lnTo>
                    <a:lnTo>
                      <a:pt x="1299" y="2450"/>
                    </a:lnTo>
                    <a:lnTo>
                      <a:pt x="1303" y="2451"/>
                    </a:lnTo>
                    <a:lnTo>
                      <a:pt x="1311" y="2451"/>
                    </a:lnTo>
                    <a:lnTo>
                      <a:pt x="1320" y="2450"/>
                    </a:lnTo>
                    <a:lnTo>
                      <a:pt x="1334" y="2449"/>
                    </a:lnTo>
                    <a:lnTo>
                      <a:pt x="1345" y="2461"/>
                    </a:lnTo>
                    <a:lnTo>
                      <a:pt x="1370" y="2496"/>
                    </a:lnTo>
                    <a:lnTo>
                      <a:pt x="1412" y="2530"/>
                    </a:lnTo>
                    <a:lnTo>
                      <a:pt x="1414" y="2531"/>
                    </a:lnTo>
                    <a:lnTo>
                      <a:pt x="1430" y="2545"/>
                    </a:lnTo>
                    <a:lnTo>
                      <a:pt x="1433" y="2547"/>
                    </a:lnTo>
                    <a:lnTo>
                      <a:pt x="1436" y="2551"/>
                    </a:lnTo>
                    <a:lnTo>
                      <a:pt x="1448" y="2565"/>
                    </a:lnTo>
                    <a:lnTo>
                      <a:pt x="1449" y="2566"/>
                    </a:lnTo>
                    <a:lnTo>
                      <a:pt x="1454" y="2583"/>
                    </a:lnTo>
                    <a:lnTo>
                      <a:pt x="1455" y="2588"/>
                    </a:lnTo>
                    <a:lnTo>
                      <a:pt x="1456" y="2592"/>
                    </a:lnTo>
                    <a:lnTo>
                      <a:pt x="1458" y="2598"/>
                    </a:lnTo>
                    <a:lnTo>
                      <a:pt x="1461" y="2602"/>
                    </a:lnTo>
                    <a:lnTo>
                      <a:pt x="1464" y="2605"/>
                    </a:lnTo>
                    <a:lnTo>
                      <a:pt x="1468" y="2608"/>
                    </a:lnTo>
                    <a:lnTo>
                      <a:pt x="1472" y="2610"/>
                    </a:lnTo>
                    <a:lnTo>
                      <a:pt x="1476" y="2611"/>
                    </a:lnTo>
                    <a:lnTo>
                      <a:pt x="1484" y="2614"/>
                    </a:lnTo>
                    <a:lnTo>
                      <a:pt x="1498" y="2617"/>
                    </a:lnTo>
                    <a:lnTo>
                      <a:pt x="1505" y="2619"/>
                    </a:lnTo>
                    <a:lnTo>
                      <a:pt x="1511" y="2622"/>
                    </a:lnTo>
                    <a:lnTo>
                      <a:pt x="1519" y="2625"/>
                    </a:lnTo>
                    <a:lnTo>
                      <a:pt x="1525" y="2629"/>
                    </a:lnTo>
                    <a:lnTo>
                      <a:pt x="1530" y="2635"/>
                    </a:lnTo>
                    <a:lnTo>
                      <a:pt x="1536" y="2640"/>
                    </a:lnTo>
                    <a:lnTo>
                      <a:pt x="1541" y="2646"/>
                    </a:lnTo>
                    <a:lnTo>
                      <a:pt x="1545" y="2654"/>
                    </a:lnTo>
                    <a:lnTo>
                      <a:pt x="1547" y="2656"/>
                    </a:lnTo>
                    <a:lnTo>
                      <a:pt x="1551" y="2657"/>
                    </a:lnTo>
                    <a:lnTo>
                      <a:pt x="1561" y="2658"/>
                    </a:lnTo>
                    <a:lnTo>
                      <a:pt x="1588" y="2660"/>
                    </a:lnTo>
                    <a:lnTo>
                      <a:pt x="1620" y="2661"/>
                    </a:lnTo>
                    <a:lnTo>
                      <a:pt x="1634" y="2661"/>
                    </a:lnTo>
                    <a:lnTo>
                      <a:pt x="1640" y="2661"/>
                    </a:lnTo>
                    <a:lnTo>
                      <a:pt x="1646" y="2662"/>
                    </a:lnTo>
                    <a:lnTo>
                      <a:pt x="1652" y="2665"/>
                    </a:lnTo>
                    <a:lnTo>
                      <a:pt x="1653" y="2670"/>
                    </a:lnTo>
                    <a:lnTo>
                      <a:pt x="1653" y="2674"/>
                    </a:lnTo>
                    <a:lnTo>
                      <a:pt x="1652" y="2676"/>
                    </a:lnTo>
                    <a:lnTo>
                      <a:pt x="1642" y="2686"/>
                    </a:lnTo>
                    <a:lnTo>
                      <a:pt x="1640" y="2687"/>
                    </a:lnTo>
                    <a:lnTo>
                      <a:pt x="1636" y="2692"/>
                    </a:lnTo>
                    <a:lnTo>
                      <a:pt x="1634" y="2696"/>
                    </a:lnTo>
                    <a:lnTo>
                      <a:pt x="1633" y="2700"/>
                    </a:lnTo>
                    <a:lnTo>
                      <a:pt x="1632" y="2702"/>
                    </a:lnTo>
                    <a:lnTo>
                      <a:pt x="1617" y="2759"/>
                    </a:lnTo>
                    <a:lnTo>
                      <a:pt x="1618" y="2761"/>
                    </a:lnTo>
                    <a:lnTo>
                      <a:pt x="1621" y="2767"/>
                    </a:lnTo>
                    <a:lnTo>
                      <a:pt x="1624" y="2767"/>
                    </a:lnTo>
                    <a:lnTo>
                      <a:pt x="1668" y="2784"/>
                    </a:lnTo>
                    <a:lnTo>
                      <a:pt x="1670" y="2785"/>
                    </a:lnTo>
                    <a:lnTo>
                      <a:pt x="1678" y="2822"/>
                    </a:lnTo>
                    <a:lnTo>
                      <a:pt x="1682" y="2839"/>
                    </a:lnTo>
                    <a:lnTo>
                      <a:pt x="1686" y="2857"/>
                    </a:lnTo>
                    <a:lnTo>
                      <a:pt x="1688" y="2873"/>
                    </a:lnTo>
                    <a:lnTo>
                      <a:pt x="1689" y="2882"/>
                    </a:lnTo>
                    <a:lnTo>
                      <a:pt x="1692" y="2903"/>
                    </a:lnTo>
                    <a:lnTo>
                      <a:pt x="1694" y="2911"/>
                    </a:lnTo>
                    <a:lnTo>
                      <a:pt x="1702" y="2946"/>
                    </a:lnTo>
                    <a:lnTo>
                      <a:pt x="1706" y="2956"/>
                    </a:lnTo>
                    <a:lnTo>
                      <a:pt x="1715" y="2985"/>
                    </a:lnTo>
                    <a:lnTo>
                      <a:pt x="1728" y="3034"/>
                    </a:lnTo>
                    <a:lnTo>
                      <a:pt x="1735" y="3071"/>
                    </a:lnTo>
                    <a:lnTo>
                      <a:pt x="1736" y="3075"/>
                    </a:lnTo>
                    <a:lnTo>
                      <a:pt x="1736" y="3080"/>
                    </a:lnTo>
                    <a:lnTo>
                      <a:pt x="1736" y="3105"/>
                    </a:lnTo>
                    <a:lnTo>
                      <a:pt x="1746" y="3125"/>
                    </a:lnTo>
                    <a:lnTo>
                      <a:pt x="1753" y="3139"/>
                    </a:lnTo>
                    <a:lnTo>
                      <a:pt x="1772" y="3168"/>
                    </a:lnTo>
                    <a:lnTo>
                      <a:pt x="1801" y="3208"/>
                    </a:lnTo>
                    <a:lnTo>
                      <a:pt x="1843" y="3269"/>
                    </a:lnTo>
                    <a:lnTo>
                      <a:pt x="1841" y="3303"/>
                    </a:lnTo>
                    <a:lnTo>
                      <a:pt x="1841" y="3304"/>
                    </a:lnTo>
                    <a:lnTo>
                      <a:pt x="1842" y="3324"/>
                    </a:lnTo>
                    <a:lnTo>
                      <a:pt x="1842" y="3335"/>
                    </a:lnTo>
                    <a:lnTo>
                      <a:pt x="1884" y="3342"/>
                    </a:lnTo>
                    <a:lnTo>
                      <a:pt x="1974" y="3359"/>
                    </a:lnTo>
                    <a:lnTo>
                      <a:pt x="2021" y="3377"/>
                    </a:lnTo>
                    <a:lnTo>
                      <a:pt x="2056" y="3392"/>
                    </a:lnTo>
                    <a:lnTo>
                      <a:pt x="2064" y="3397"/>
                    </a:lnTo>
                    <a:lnTo>
                      <a:pt x="2088" y="3411"/>
                    </a:lnTo>
                    <a:lnTo>
                      <a:pt x="2091" y="3411"/>
                    </a:lnTo>
                    <a:lnTo>
                      <a:pt x="2094" y="3412"/>
                    </a:lnTo>
                    <a:lnTo>
                      <a:pt x="2129" y="3414"/>
                    </a:lnTo>
                    <a:lnTo>
                      <a:pt x="2131" y="3413"/>
                    </a:lnTo>
                    <a:lnTo>
                      <a:pt x="2134" y="3412"/>
                    </a:lnTo>
                    <a:lnTo>
                      <a:pt x="2138" y="3409"/>
                    </a:lnTo>
                    <a:lnTo>
                      <a:pt x="2166" y="3397"/>
                    </a:lnTo>
                    <a:lnTo>
                      <a:pt x="2182" y="3402"/>
                    </a:lnTo>
                    <a:lnTo>
                      <a:pt x="2213" y="3410"/>
                    </a:lnTo>
                    <a:lnTo>
                      <a:pt x="2259" y="3424"/>
                    </a:lnTo>
                    <a:lnTo>
                      <a:pt x="2291" y="3432"/>
                    </a:lnTo>
                    <a:lnTo>
                      <a:pt x="2333" y="3442"/>
                    </a:lnTo>
                    <a:lnTo>
                      <a:pt x="2412" y="3463"/>
                    </a:lnTo>
                    <a:lnTo>
                      <a:pt x="2427" y="3467"/>
                    </a:lnTo>
                    <a:lnTo>
                      <a:pt x="2495" y="3486"/>
                    </a:lnTo>
                    <a:lnTo>
                      <a:pt x="2502" y="3488"/>
                    </a:lnTo>
                    <a:lnTo>
                      <a:pt x="2585" y="3505"/>
                    </a:lnTo>
                    <a:lnTo>
                      <a:pt x="2632" y="3514"/>
                    </a:lnTo>
                    <a:lnTo>
                      <a:pt x="2641" y="3515"/>
                    </a:lnTo>
                    <a:lnTo>
                      <a:pt x="2647" y="3514"/>
                    </a:lnTo>
                    <a:lnTo>
                      <a:pt x="2659" y="3511"/>
                    </a:lnTo>
                    <a:lnTo>
                      <a:pt x="2667" y="3508"/>
                    </a:lnTo>
                    <a:lnTo>
                      <a:pt x="2672" y="3507"/>
                    </a:lnTo>
                    <a:lnTo>
                      <a:pt x="2682" y="3505"/>
                    </a:lnTo>
                    <a:lnTo>
                      <a:pt x="2694" y="3503"/>
                    </a:lnTo>
                    <a:lnTo>
                      <a:pt x="2716" y="3506"/>
                    </a:lnTo>
                    <a:lnTo>
                      <a:pt x="2726" y="3508"/>
                    </a:lnTo>
                    <a:lnTo>
                      <a:pt x="2734" y="3508"/>
                    </a:lnTo>
                    <a:lnTo>
                      <a:pt x="2819" y="3507"/>
                    </a:lnTo>
                    <a:lnTo>
                      <a:pt x="2853" y="3482"/>
                    </a:lnTo>
                    <a:lnTo>
                      <a:pt x="2856" y="3482"/>
                    </a:lnTo>
                    <a:lnTo>
                      <a:pt x="3025" y="3527"/>
                    </a:lnTo>
                    <a:lnTo>
                      <a:pt x="3104" y="3550"/>
                    </a:lnTo>
                    <a:lnTo>
                      <a:pt x="3185" y="3567"/>
                    </a:lnTo>
                    <a:lnTo>
                      <a:pt x="3253" y="3582"/>
                    </a:lnTo>
                    <a:lnTo>
                      <a:pt x="3258" y="3583"/>
                    </a:lnTo>
                    <a:lnTo>
                      <a:pt x="3351" y="3604"/>
                    </a:lnTo>
                    <a:lnTo>
                      <a:pt x="3354" y="3605"/>
                    </a:lnTo>
                    <a:lnTo>
                      <a:pt x="3389" y="3675"/>
                    </a:lnTo>
                    <a:lnTo>
                      <a:pt x="3398" y="3693"/>
                    </a:lnTo>
                    <a:lnTo>
                      <a:pt x="3408" y="3713"/>
                    </a:lnTo>
                    <a:lnTo>
                      <a:pt x="3442" y="3738"/>
                    </a:lnTo>
                    <a:lnTo>
                      <a:pt x="3492" y="3760"/>
                    </a:lnTo>
                    <a:lnTo>
                      <a:pt x="3536" y="3768"/>
                    </a:lnTo>
                    <a:lnTo>
                      <a:pt x="3569" y="3780"/>
                    </a:lnTo>
                    <a:lnTo>
                      <a:pt x="3618" y="3799"/>
                    </a:lnTo>
                    <a:lnTo>
                      <a:pt x="3652" y="3811"/>
                    </a:lnTo>
                    <a:lnTo>
                      <a:pt x="3671" y="3818"/>
                    </a:lnTo>
                    <a:lnTo>
                      <a:pt x="3681" y="3822"/>
                    </a:lnTo>
                    <a:lnTo>
                      <a:pt x="3692" y="3829"/>
                    </a:lnTo>
                    <a:lnTo>
                      <a:pt x="3699" y="3834"/>
                    </a:lnTo>
                    <a:lnTo>
                      <a:pt x="3717" y="3846"/>
                    </a:lnTo>
                    <a:lnTo>
                      <a:pt x="3736" y="3859"/>
                    </a:lnTo>
                    <a:lnTo>
                      <a:pt x="3757" y="3870"/>
                    </a:lnTo>
                    <a:lnTo>
                      <a:pt x="3778" y="3880"/>
                    </a:lnTo>
                    <a:lnTo>
                      <a:pt x="3800" y="3890"/>
                    </a:lnTo>
                    <a:lnTo>
                      <a:pt x="3823" y="3897"/>
                    </a:lnTo>
                    <a:lnTo>
                      <a:pt x="3848" y="3904"/>
                    </a:lnTo>
                    <a:lnTo>
                      <a:pt x="3872" y="3910"/>
                    </a:lnTo>
                    <a:lnTo>
                      <a:pt x="3896" y="3915"/>
                    </a:lnTo>
                    <a:lnTo>
                      <a:pt x="3921" y="3918"/>
                    </a:lnTo>
                    <a:lnTo>
                      <a:pt x="3945" y="3919"/>
                    </a:lnTo>
                    <a:lnTo>
                      <a:pt x="3969" y="3920"/>
                    </a:lnTo>
                    <a:lnTo>
                      <a:pt x="3992" y="3919"/>
                    </a:lnTo>
                    <a:lnTo>
                      <a:pt x="4016" y="3917"/>
                    </a:lnTo>
                    <a:lnTo>
                      <a:pt x="4038" y="3913"/>
                    </a:lnTo>
                    <a:lnTo>
                      <a:pt x="4059" y="3907"/>
                    </a:lnTo>
                    <a:lnTo>
                      <a:pt x="4066" y="3903"/>
                    </a:lnTo>
                    <a:lnTo>
                      <a:pt x="4100" y="3902"/>
                    </a:lnTo>
                    <a:lnTo>
                      <a:pt x="4098" y="3941"/>
                    </a:lnTo>
                    <a:lnTo>
                      <a:pt x="4095" y="3985"/>
                    </a:lnTo>
                    <a:lnTo>
                      <a:pt x="4094" y="3997"/>
                    </a:lnTo>
                    <a:lnTo>
                      <a:pt x="4151" y="4019"/>
                    </a:lnTo>
                    <a:lnTo>
                      <a:pt x="4205" y="4040"/>
                    </a:lnTo>
                    <a:lnTo>
                      <a:pt x="4285" y="3961"/>
                    </a:lnTo>
                    <a:lnTo>
                      <a:pt x="4323" y="3950"/>
                    </a:lnTo>
                    <a:lnTo>
                      <a:pt x="4394" y="3901"/>
                    </a:lnTo>
                    <a:lnTo>
                      <a:pt x="4475" y="3860"/>
                    </a:lnTo>
                    <a:lnTo>
                      <a:pt x="4569" y="3828"/>
                    </a:lnTo>
                    <a:lnTo>
                      <a:pt x="4641" y="3788"/>
                    </a:lnTo>
                    <a:lnTo>
                      <a:pt x="4754" y="3750"/>
                    </a:lnTo>
                    <a:lnTo>
                      <a:pt x="4795" y="3745"/>
                    </a:lnTo>
                    <a:lnTo>
                      <a:pt x="4878" y="3728"/>
                    </a:lnTo>
                    <a:lnTo>
                      <a:pt x="4886" y="3706"/>
                    </a:lnTo>
                    <a:lnTo>
                      <a:pt x="4936" y="3687"/>
                    </a:lnTo>
                    <a:lnTo>
                      <a:pt x="4957" y="3701"/>
                    </a:lnTo>
                    <a:lnTo>
                      <a:pt x="4965" y="3706"/>
                    </a:lnTo>
                    <a:lnTo>
                      <a:pt x="5049" y="3708"/>
                    </a:lnTo>
                    <a:lnTo>
                      <a:pt x="5054" y="3708"/>
                    </a:lnTo>
                    <a:lnTo>
                      <a:pt x="5064" y="3706"/>
                    </a:lnTo>
                    <a:lnTo>
                      <a:pt x="5152" y="3687"/>
                    </a:lnTo>
                    <a:lnTo>
                      <a:pt x="5174" y="3700"/>
                    </a:lnTo>
                    <a:lnTo>
                      <a:pt x="5229" y="3698"/>
                    </a:lnTo>
                    <a:lnTo>
                      <a:pt x="5235" y="3698"/>
                    </a:lnTo>
                    <a:lnTo>
                      <a:pt x="5268" y="3704"/>
                    </a:lnTo>
                    <a:lnTo>
                      <a:pt x="5320" y="3714"/>
                    </a:lnTo>
                    <a:lnTo>
                      <a:pt x="5360" y="3693"/>
                    </a:lnTo>
                    <a:lnTo>
                      <a:pt x="5426" y="3700"/>
                    </a:lnTo>
                    <a:lnTo>
                      <a:pt x="5510" y="3691"/>
                    </a:lnTo>
                    <a:lnTo>
                      <a:pt x="5522" y="3682"/>
                    </a:lnTo>
                    <a:lnTo>
                      <a:pt x="5555" y="3652"/>
                    </a:lnTo>
                    <a:lnTo>
                      <a:pt x="5630" y="3612"/>
                    </a:lnTo>
                    <a:lnTo>
                      <a:pt x="5682" y="3607"/>
                    </a:lnTo>
                    <a:lnTo>
                      <a:pt x="5755" y="3565"/>
                    </a:lnTo>
                    <a:lnTo>
                      <a:pt x="5768" y="3546"/>
                    </a:lnTo>
                    <a:lnTo>
                      <a:pt x="5785" y="3522"/>
                    </a:lnTo>
                    <a:lnTo>
                      <a:pt x="5800" y="3511"/>
                    </a:lnTo>
                    <a:lnTo>
                      <a:pt x="5833" y="3462"/>
                    </a:lnTo>
                    <a:lnTo>
                      <a:pt x="5858" y="3420"/>
                    </a:lnTo>
                    <a:lnTo>
                      <a:pt x="5918" y="3335"/>
                    </a:lnTo>
                    <a:lnTo>
                      <a:pt x="5984" y="3293"/>
                    </a:lnTo>
                    <a:lnTo>
                      <a:pt x="6037" y="3261"/>
                    </a:lnTo>
                    <a:lnTo>
                      <a:pt x="6058" y="3262"/>
                    </a:lnTo>
                    <a:lnTo>
                      <a:pt x="6074" y="3261"/>
                    </a:lnTo>
                    <a:lnTo>
                      <a:pt x="6095" y="3235"/>
                    </a:lnTo>
                    <a:lnTo>
                      <a:pt x="6134" y="3187"/>
                    </a:lnTo>
                    <a:lnTo>
                      <a:pt x="6168" y="3187"/>
                    </a:lnTo>
                    <a:lnTo>
                      <a:pt x="6171" y="3186"/>
                    </a:lnTo>
                    <a:lnTo>
                      <a:pt x="6177" y="3183"/>
                    </a:lnTo>
                    <a:lnTo>
                      <a:pt x="6180" y="3181"/>
                    </a:lnTo>
                    <a:lnTo>
                      <a:pt x="6181" y="3179"/>
                    </a:lnTo>
                    <a:lnTo>
                      <a:pt x="6184" y="3174"/>
                    </a:lnTo>
                    <a:lnTo>
                      <a:pt x="6186" y="3170"/>
                    </a:lnTo>
                    <a:lnTo>
                      <a:pt x="6187" y="3168"/>
                    </a:lnTo>
                    <a:lnTo>
                      <a:pt x="6187" y="3158"/>
                    </a:lnTo>
                    <a:lnTo>
                      <a:pt x="6187" y="3144"/>
                    </a:lnTo>
                    <a:lnTo>
                      <a:pt x="6186" y="3140"/>
                    </a:lnTo>
                    <a:lnTo>
                      <a:pt x="6184" y="3131"/>
                    </a:lnTo>
                    <a:lnTo>
                      <a:pt x="6175" y="3113"/>
                    </a:lnTo>
                    <a:lnTo>
                      <a:pt x="6167" y="3098"/>
                    </a:lnTo>
                    <a:lnTo>
                      <a:pt x="6163" y="3092"/>
                    </a:lnTo>
                    <a:lnTo>
                      <a:pt x="6157" y="3083"/>
                    </a:lnTo>
                    <a:lnTo>
                      <a:pt x="6145" y="3068"/>
                    </a:lnTo>
                    <a:lnTo>
                      <a:pt x="6139" y="3061"/>
                    </a:lnTo>
                    <a:lnTo>
                      <a:pt x="6136" y="3057"/>
                    </a:lnTo>
                    <a:lnTo>
                      <a:pt x="6126" y="3049"/>
                    </a:lnTo>
                    <a:lnTo>
                      <a:pt x="6123" y="3047"/>
                    </a:lnTo>
                    <a:lnTo>
                      <a:pt x="6111" y="3039"/>
                    </a:lnTo>
                    <a:lnTo>
                      <a:pt x="6105" y="3036"/>
                    </a:lnTo>
                    <a:lnTo>
                      <a:pt x="6103" y="3034"/>
                    </a:lnTo>
                    <a:lnTo>
                      <a:pt x="6100" y="3030"/>
                    </a:lnTo>
                    <a:lnTo>
                      <a:pt x="6074" y="2992"/>
                    </a:lnTo>
                    <a:lnTo>
                      <a:pt x="6070" y="2984"/>
                    </a:lnTo>
                    <a:lnTo>
                      <a:pt x="6067" y="2980"/>
                    </a:lnTo>
                    <a:lnTo>
                      <a:pt x="6067" y="2977"/>
                    </a:lnTo>
                    <a:lnTo>
                      <a:pt x="6062" y="2963"/>
                    </a:lnTo>
                    <a:lnTo>
                      <a:pt x="6058" y="2956"/>
                    </a:lnTo>
                    <a:lnTo>
                      <a:pt x="6052" y="2943"/>
                    </a:lnTo>
                    <a:lnTo>
                      <a:pt x="6049" y="2936"/>
                    </a:lnTo>
                    <a:lnTo>
                      <a:pt x="6046" y="2934"/>
                    </a:lnTo>
                    <a:lnTo>
                      <a:pt x="6043" y="2930"/>
                    </a:lnTo>
                    <a:lnTo>
                      <a:pt x="6036" y="2928"/>
                    </a:lnTo>
                    <a:lnTo>
                      <a:pt x="6033" y="2927"/>
                    </a:lnTo>
                    <a:lnTo>
                      <a:pt x="6031" y="2926"/>
                    </a:lnTo>
                    <a:lnTo>
                      <a:pt x="6030" y="2924"/>
                    </a:lnTo>
                    <a:lnTo>
                      <a:pt x="6030" y="2922"/>
                    </a:lnTo>
                    <a:lnTo>
                      <a:pt x="6029" y="2913"/>
                    </a:lnTo>
                    <a:lnTo>
                      <a:pt x="6029" y="2897"/>
                    </a:lnTo>
                    <a:lnTo>
                      <a:pt x="6030" y="2889"/>
                    </a:lnTo>
                    <a:lnTo>
                      <a:pt x="6032" y="2881"/>
                    </a:lnTo>
                    <a:lnTo>
                      <a:pt x="6035" y="2874"/>
                    </a:lnTo>
                    <a:lnTo>
                      <a:pt x="6037" y="2871"/>
                    </a:lnTo>
                    <a:lnTo>
                      <a:pt x="6046" y="2858"/>
                    </a:lnTo>
                    <a:lnTo>
                      <a:pt x="6056" y="2839"/>
                    </a:lnTo>
                    <a:lnTo>
                      <a:pt x="6059" y="2831"/>
                    </a:lnTo>
                    <a:lnTo>
                      <a:pt x="6063" y="2822"/>
                    </a:lnTo>
                    <a:lnTo>
                      <a:pt x="6065" y="2812"/>
                    </a:lnTo>
                    <a:lnTo>
                      <a:pt x="6066" y="2792"/>
                    </a:lnTo>
                    <a:lnTo>
                      <a:pt x="6065" y="2788"/>
                    </a:lnTo>
                    <a:lnTo>
                      <a:pt x="6066" y="2779"/>
                    </a:lnTo>
                    <a:lnTo>
                      <a:pt x="6123" y="2644"/>
                    </a:lnTo>
                    <a:lnTo>
                      <a:pt x="6125" y="2644"/>
                    </a:lnTo>
                    <a:lnTo>
                      <a:pt x="6127" y="2642"/>
                    </a:lnTo>
                    <a:lnTo>
                      <a:pt x="6181" y="2602"/>
                    </a:lnTo>
                    <a:lnTo>
                      <a:pt x="6184" y="2602"/>
                    </a:lnTo>
                    <a:lnTo>
                      <a:pt x="6224" y="2614"/>
                    </a:lnTo>
                    <a:lnTo>
                      <a:pt x="6280" y="2616"/>
                    </a:lnTo>
                    <a:lnTo>
                      <a:pt x="6296" y="2609"/>
                    </a:lnTo>
                    <a:lnTo>
                      <a:pt x="6328" y="2644"/>
                    </a:lnTo>
                    <a:lnTo>
                      <a:pt x="6340" y="2668"/>
                    </a:lnTo>
                    <a:lnTo>
                      <a:pt x="6397" y="2697"/>
                    </a:lnTo>
                    <a:lnTo>
                      <a:pt x="6408" y="2702"/>
                    </a:lnTo>
                    <a:lnTo>
                      <a:pt x="6424" y="2699"/>
                    </a:lnTo>
                    <a:lnTo>
                      <a:pt x="6438" y="2697"/>
                    </a:lnTo>
                    <a:lnTo>
                      <a:pt x="6519" y="2718"/>
                    </a:lnTo>
                    <a:lnTo>
                      <a:pt x="6526" y="2718"/>
                    </a:lnTo>
                    <a:lnTo>
                      <a:pt x="6585" y="2715"/>
                    </a:lnTo>
                    <a:lnTo>
                      <a:pt x="6596" y="2719"/>
                    </a:lnTo>
                    <a:lnTo>
                      <a:pt x="6606" y="2724"/>
                    </a:lnTo>
                    <a:lnTo>
                      <a:pt x="6621" y="2731"/>
                    </a:lnTo>
                    <a:lnTo>
                      <a:pt x="6631" y="2720"/>
                    </a:lnTo>
                    <a:lnTo>
                      <a:pt x="6668" y="2681"/>
                    </a:lnTo>
                    <a:lnTo>
                      <a:pt x="6700" y="2655"/>
                    </a:lnTo>
                    <a:lnTo>
                      <a:pt x="6715" y="2652"/>
                    </a:lnTo>
                    <a:lnTo>
                      <a:pt x="6721" y="2651"/>
                    </a:lnTo>
                    <a:lnTo>
                      <a:pt x="6732" y="2652"/>
                    </a:lnTo>
                    <a:lnTo>
                      <a:pt x="6738" y="2652"/>
                    </a:lnTo>
                    <a:lnTo>
                      <a:pt x="6742" y="2651"/>
                    </a:lnTo>
                    <a:lnTo>
                      <a:pt x="6744" y="2649"/>
                    </a:lnTo>
                    <a:lnTo>
                      <a:pt x="6745" y="2648"/>
                    </a:lnTo>
                    <a:lnTo>
                      <a:pt x="6748" y="2643"/>
                    </a:lnTo>
                    <a:lnTo>
                      <a:pt x="6768" y="2610"/>
                    </a:lnTo>
                    <a:lnTo>
                      <a:pt x="6769" y="2605"/>
                    </a:lnTo>
                    <a:lnTo>
                      <a:pt x="6845" y="2532"/>
                    </a:lnTo>
                    <a:lnTo>
                      <a:pt x="6847" y="2524"/>
                    </a:lnTo>
                    <a:lnTo>
                      <a:pt x="6857" y="2502"/>
                    </a:lnTo>
                    <a:lnTo>
                      <a:pt x="6865" y="2477"/>
                    </a:lnTo>
                    <a:lnTo>
                      <a:pt x="6874" y="2458"/>
                    </a:lnTo>
                    <a:lnTo>
                      <a:pt x="6875" y="2455"/>
                    </a:lnTo>
                    <a:lnTo>
                      <a:pt x="6922" y="2437"/>
                    </a:lnTo>
                    <a:lnTo>
                      <a:pt x="6928" y="2438"/>
                    </a:lnTo>
                    <a:lnTo>
                      <a:pt x="6930" y="2440"/>
                    </a:lnTo>
                    <a:lnTo>
                      <a:pt x="6959" y="2451"/>
                    </a:lnTo>
                    <a:lnTo>
                      <a:pt x="6969" y="2456"/>
                    </a:lnTo>
                    <a:lnTo>
                      <a:pt x="7004" y="2450"/>
                    </a:lnTo>
                    <a:lnTo>
                      <a:pt x="7017" y="2447"/>
                    </a:lnTo>
                    <a:lnTo>
                      <a:pt x="7035" y="2445"/>
                    </a:lnTo>
                    <a:lnTo>
                      <a:pt x="7090" y="2442"/>
                    </a:lnTo>
                    <a:lnTo>
                      <a:pt x="7173" y="2413"/>
                    </a:lnTo>
                    <a:lnTo>
                      <a:pt x="7190" y="2389"/>
                    </a:lnTo>
                    <a:lnTo>
                      <a:pt x="7202" y="2370"/>
                    </a:lnTo>
                    <a:lnTo>
                      <a:pt x="7260" y="2315"/>
                    </a:lnTo>
                    <a:lnTo>
                      <a:pt x="7261" y="2314"/>
                    </a:lnTo>
                    <a:lnTo>
                      <a:pt x="7264" y="2314"/>
                    </a:lnTo>
                    <a:lnTo>
                      <a:pt x="7270" y="2312"/>
                    </a:lnTo>
                    <a:lnTo>
                      <a:pt x="7282" y="2310"/>
                    </a:lnTo>
                    <a:lnTo>
                      <a:pt x="7285" y="2309"/>
                    </a:lnTo>
                    <a:lnTo>
                      <a:pt x="7291" y="2307"/>
                    </a:lnTo>
                    <a:lnTo>
                      <a:pt x="7292" y="2306"/>
                    </a:lnTo>
                    <a:lnTo>
                      <a:pt x="7297" y="2303"/>
                    </a:lnTo>
                    <a:lnTo>
                      <a:pt x="7301" y="2299"/>
                    </a:lnTo>
                    <a:lnTo>
                      <a:pt x="7317" y="2269"/>
                    </a:lnTo>
                    <a:lnTo>
                      <a:pt x="7321" y="2263"/>
                    </a:lnTo>
                    <a:lnTo>
                      <a:pt x="7320" y="2260"/>
                    </a:lnTo>
                    <a:lnTo>
                      <a:pt x="7319" y="2255"/>
                    </a:lnTo>
                    <a:lnTo>
                      <a:pt x="7317" y="2253"/>
                    </a:lnTo>
                    <a:lnTo>
                      <a:pt x="7316" y="2250"/>
                    </a:lnTo>
                    <a:lnTo>
                      <a:pt x="7314" y="2246"/>
                    </a:lnTo>
                    <a:lnTo>
                      <a:pt x="7314" y="2244"/>
                    </a:lnTo>
                    <a:lnTo>
                      <a:pt x="7313" y="2243"/>
                    </a:lnTo>
                    <a:lnTo>
                      <a:pt x="7310" y="2237"/>
                    </a:lnTo>
                    <a:lnTo>
                      <a:pt x="7306" y="2228"/>
                    </a:lnTo>
                    <a:lnTo>
                      <a:pt x="7306" y="2226"/>
                    </a:lnTo>
                    <a:lnTo>
                      <a:pt x="7305" y="2223"/>
                    </a:lnTo>
                    <a:lnTo>
                      <a:pt x="7307" y="2215"/>
                    </a:lnTo>
                    <a:lnTo>
                      <a:pt x="7312" y="2194"/>
                    </a:lnTo>
                    <a:lnTo>
                      <a:pt x="7314" y="2187"/>
                    </a:lnTo>
                    <a:lnTo>
                      <a:pt x="7322" y="2171"/>
                    </a:lnTo>
                    <a:lnTo>
                      <a:pt x="7328" y="2156"/>
                    </a:lnTo>
                    <a:lnTo>
                      <a:pt x="7335" y="2141"/>
                    </a:lnTo>
                    <a:lnTo>
                      <a:pt x="7343" y="2126"/>
                    </a:lnTo>
                    <a:lnTo>
                      <a:pt x="7344" y="2124"/>
                    </a:lnTo>
                    <a:lnTo>
                      <a:pt x="7388" y="2077"/>
                    </a:lnTo>
                    <a:lnTo>
                      <a:pt x="7394" y="2057"/>
                    </a:lnTo>
                    <a:lnTo>
                      <a:pt x="7403" y="2055"/>
                    </a:lnTo>
                    <a:lnTo>
                      <a:pt x="7426" y="2048"/>
                    </a:lnTo>
                    <a:lnTo>
                      <a:pt x="7438" y="2030"/>
                    </a:lnTo>
                    <a:lnTo>
                      <a:pt x="7453" y="2011"/>
                    </a:lnTo>
                    <a:lnTo>
                      <a:pt x="7479" y="2009"/>
                    </a:lnTo>
                    <a:lnTo>
                      <a:pt x="7486" y="2009"/>
                    </a:lnTo>
                    <a:lnTo>
                      <a:pt x="7523" y="2014"/>
                    </a:lnTo>
                    <a:lnTo>
                      <a:pt x="7529" y="2014"/>
                    </a:lnTo>
                    <a:lnTo>
                      <a:pt x="7585" y="2002"/>
                    </a:lnTo>
                    <a:lnTo>
                      <a:pt x="7590" y="2001"/>
                    </a:lnTo>
                    <a:lnTo>
                      <a:pt x="7592" y="1968"/>
                    </a:lnTo>
                    <a:lnTo>
                      <a:pt x="7599" y="1925"/>
                    </a:lnTo>
                    <a:lnTo>
                      <a:pt x="7635" y="1914"/>
                    </a:lnTo>
                    <a:lnTo>
                      <a:pt x="7652" y="1911"/>
                    </a:lnTo>
                    <a:lnTo>
                      <a:pt x="7653" y="1915"/>
                    </a:lnTo>
                    <a:lnTo>
                      <a:pt x="7653" y="1918"/>
                    </a:lnTo>
                    <a:lnTo>
                      <a:pt x="7655" y="1927"/>
                    </a:lnTo>
                    <a:lnTo>
                      <a:pt x="7660" y="1934"/>
                    </a:lnTo>
                    <a:lnTo>
                      <a:pt x="7662" y="1937"/>
                    </a:lnTo>
                    <a:lnTo>
                      <a:pt x="7665" y="1941"/>
                    </a:lnTo>
                    <a:lnTo>
                      <a:pt x="7668" y="1943"/>
                    </a:lnTo>
                    <a:lnTo>
                      <a:pt x="7672" y="1945"/>
                    </a:lnTo>
                    <a:lnTo>
                      <a:pt x="7676" y="1945"/>
                    </a:lnTo>
                    <a:lnTo>
                      <a:pt x="7709" y="1927"/>
                    </a:lnTo>
                    <a:lnTo>
                      <a:pt x="7744" y="1892"/>
                    </a:lnTo>
                    <a:lnTo>
                      <a:pt x="7794" y="1860"/>
                    </a:lnTo>
                    <a:lnTo>
                      <a:pt x="7830" y="1834"/>
                    </a:lnTo>
                    <a:lnTo>
                      <a:pt x="7836" y="1831"/>
                    </a:lnTo>
                    <a:lnTo>
                      <a:pt x="7843" y="1833"/>
                    </a:lnTo>
                    <a:lnTo>
                      <a:pt x="7872" y="1841"/>
                    </a:lnTo>
                    <a:lnTo>
                      <a:pt x="7898" y="1837"/>
                    </a:lnTo>
                    <a:lnTo>
                      <a:pt x="7951" y="1833"/>
                    </a:lnTo>
                    <a:lnTo>
                      <a:pt x="7953" y="1827"/>
                    </a:lnTo>
                    <a:lnTo>
                      <a:pt x="7955" y="1823"/>
                    </a:lnTo>
                    <a:lnTo>
                      <a:pt x="7958" y="1820"/>
                    </a:lnTo>
                    <a:lnTo>
                      <a:pt x="7967" y="1814"/>
                    </a:lnTo>
                    <a:lnTo>
                      <a:pt x="7970" y="1812"/>
                    </a:lnTo>
                    <a:lnTo>
                      <a:pt x="7973" y="1811"/>
                    </a:lnTo>
                    <a:lnTo>
                      <a:pt x="7977" y="1811"/>
                    </a:lnTo>
                    <a:lnTo>
                      <a:pt x="8008" y="1817"/>
                    </a:lnTo>
                    <a:lnTo>
                      <a:pt x="8010" y="1819"/>
                    </a:lnTo>
                    <a:lnTo>
                      <a:pt x="8017" y="1828"/>
                    </a:lnTo>
                    <a:lnTo>
                      <a:pt x="8019" y="1831"/>
                    </a:lnTo>
                    <a:lnTo>
                      <a:pt x="8022" y="1836"/>
                    </a:lnTo>
                    <a:lnTo>
                      <a:pt x="8035" y="1855"/>
                    </a:lnTo>
                    <a:lnTo>
                      <a:pt x="8036" y="1855"/>
                    </a:lnTo>
                    <a:lnTo>
                      <a:pt x="8043" y="1853"/>
                    </a:lnTo>
                    <a:lnTo>
                      <a:pt x="8080" y="1845"/>
                    </a:lnTo>
                    <a:lnTo>
                      <a:pt x="8100" y="1867"/>
                    </a:lnTo>
                    <a:lnTo>
                      <a:pt x="8124" y="1854"/>
                    </a:lnTo>
                    <a:lnTo>
                      <a:pt x="8136" y="1848"/>
                    </a:lnTo>
                    <a:lnTo>
                      <a:pt x="8169" y="1852"/>
                    </a:lnTo>
                    <a:lnTo>
                      <a:pt x="8171" y="1852"/>
                    </a:lnTo>
                    <a:lnTo>
                      <a:pt x="8176" y="1855"/>
                    </a:lnTo>
                    <a:lnTo>
                      <a:pt x="8177" y="1858"/>
                    </a:lnTo>
                    <a:lnTo>
                      <a:pt x="8181" y="1864"/>
                    </a:lnTo>
                    <a:lnTo>
                      <a:pt x="8183" y="1865"/>
                    </a:lnTo>
                    <a:lnTo>
                      <a:pt x="8187" y="1867"/>
                    </a:lnTo>
                    <a:lnTo>
                      <a:pt x="8188" y="1867"/>
                    </a:lnTo>
                    <a:lnTo>
                      <a:pt x="8190" y="1866"/>
                    </a:lnTo>
                    <a:lnTo>
                      <a:pt x="8191" y="1865"/>
                    </a:lnTo>
                    <a:lnTo>
                      <a:pt x="8197" y="1856"/>
                    </a:lnTo>
                    <a:lnTo>
                      <a:pt x="8199" y="1851"/>
                    </a:lnTo>
                    <a:lnTo>
                      <a:pt x="8202" y="1846"/>
                    </a:lnTo>
                    <a:lnTo>
                      <a:pt x="8204" y="1838"/>
                    </a:lnTo>
                    <a:lnTo>
                      <a:pt x="8205" y="1834"/>
                    </a:lnTo>
                    <a:lnTo>
                      <a:pt x="8207" y="1829"/>
                    </a:lnTo>
                    <a:lnTo>
                      <a:pt x="8208" y="1827"/>
                    </a:lnTo>
                    <a:lnTo>
                      <a:pt x="8220" y="1822"/>
                    </a:lnTo>
                    <a:lnTo>
                      <a:pt x="8227" y="1821"/>
                    </a:lnTo>
                    <a:lnTo>
                      <a:pt x="8229" y="1821"/>
                    </a:lnTo>
                    <a:lnTo>
                      <a:pt x="8232" y="1824"/>
                    </a:lnTo>
                    <a:lnTo>
                      <a:pt x="8233" y="1825"/>
                    </a:lnTo>
                    <a:lnTo>
                      <a:pt x="8233" y="1828"/>
                    </a:lnTo>
                    <a:lnTo>
                      <a:pt x="8236" y="1833"/>
                    </a:lnTo>
                    <a:lnTo>
                      <a:pt x="8240" y="1835"/>
                    </a:lnTo>
                    <a:lnTo>
                      <a:pt x="8241" y="1837"/>
                    </a:lnTo>
                    <a:lnTo>
                      <a:pt x="8243" y="1836"/>
                    </a:lnTo>
                    <a:lnTo>
                      <a:pt x="8246" y="1834"/>
                    </a:lnTo>
                    <a:lnTo>
                      <a:pt x="8248" y="1829"/>
                    </a:lnTo>
                    <a:lnTo>
                      <a:pt x="8249" y="1823"/>
                    </a:lnTo>
                    <a:lnTo>
                      <a:pt x="8249" y="1815"/>
                    </a:lnTo>
                    <a:lnTo>
                      <a:pt x="8246" y="1741"/>
                    </a:lnTo>
                    <a:lnTo>
                      <a:pt x="8245" y="1737"/>
                    </a:lnTo>
                    <a:lnTo>
                      <a:pt x="8244" y="1735"/>
                    </a:lnTo>
                    <a:lnTo>
                      <a:pt x="8243" y="1731"/>
                    </a:lnTo>
                    <a:lnTo>
                      <a:pt x="8227" y="1712"/>
                    </a:lnTo>
                    <a:lnTo>
                      <a:pt x="8210" y="1681"/>
                    </a:lnTo>
                    <a:lnTo>
                      <a:pt x="8208" y="1674"/>
                    </a:lnTo>
                    <a:lnTo>
                      <a:pt x="8207" y="1668"/>
                    </a:lnTo>
                    <a:lnTo>
                      <a:pt x="8205" y="1662"/>
                    </a:lnTo>
                    <a:lnTo>
                      <a:pt x="8203" y="1655"/>
                    </a:lnTo>
                    <a:lnTo>
                      <a:pt x="8199" y="1649"/>
                    </a:lnTo>
                    <a:lnTo>
                      <a:pt x="8191" y="1637"/>
                    </a:lnTo>
                    <a:lnTo>
                      <a:pt x="8181" y="1626"/>
                    </a:lnTo>
                    <a:lnTo>
                      <a:pt x="8159" y="1604"/>
                    </a:lnTo>
                    <a:lnTo>
                      <a:pt x="8140" y="1585"/>
                    </a:lnTo>
                    <a:lnTo>
                      <a:pt x="8120" y="1572"/>
                    </a:lnTo>
                    <a:lnTo>
                      <a:pt x="8113" y="1569"/>
                    </a:lnTo>
                    <a:lnTo>
                      <a:pt x="8068" y="1535"/>
                    </a:lnTo>
                    <a:lnTo>
                      <a:pt x="8070" y="1512"/>
                    </a:lnTo>
                    <a:lnTo>
                      <a:pt x="8027" y="1499"/>
                    </a:lnTo>
                    <a:lnTo>
                      <a:pt x="8017" y="1495"/>
                    </a:lnTo>
                    <a:lnTo>
                      <a:pt x="8006" y="1446"/>
                    </a:lnTo>
                    <a:lnTo>
                      <a:pt x="8014" y="1434"/>
                    </a:lnTo>
                    <a:lnTo>
                      <a:pt x="8010" y="1434"/>
                    </a:lnTo>
                    <a:lnTo>
                      <a:pt x="7973" y="1421"/>
                    </a:lnTo>
                    <a:lnTo>
                      <a:pt x="7916" y="1401"/>
                    </a:lnTo>
                    <a:lnTo>
                      <a:pt x="7911" y="1397"/>
                    </a:lnTo>
                    <a:lnTo>
                      <a:pt x="7883" y="1375"/>
                    </a:lnTo>
                    <a:lnTo>
                      <a:pt x="7847" y="1346"/>
                    </a:lnTo>
                    <a:lnTo>
                      <a:pt x="7826" y="1335"/>
                    </a:lnTo>
                    <a:lnTo>
                      <a:pt x="7824" y="1334"/>
                    </a:lnTo>
                    <a:lnTo>
                      <a:pt x="7820" y="1330"/>
                    </a:lnTo>
                    <a:lnTo>
                      <a:pt x="7814" y="1329"/>
                    </a:lnTo>
                    <a:lnTo>
                      <a:pt x="7802" y="1326"/>
                    </a:lnTo>
                    <a:lnTo>
                      <a:pt x="7762" y="1321"/>
                    </a:lnTo>
                    <a:lnTo>
                      <a:pt x="7757" y="1319"/>
                    </a:lnTo>
                    <a:lnTo>
                      <a:pt x="7751" y="1319"/>
                    </a:lnTo>
                    <a:lnTo>
                      <a:pt x="7745" y="1321"/>
                    </a:lnTo>
                    <a:lnTo>
                      <a:pt x="7741" y="1323"/>
                    </a:lnTo>
                    <a:lnTo>
                      <a:pt x="7732" y="1327"/>
                    </a:lnTo>
                    <a:lnTo>
                      <a:pt x="7722" y="1332"/>
                    </a:lnTo>
                    <a:lnTo>
                      <a:pt x="7713" y="1336"/>
                    </a:lnTo>
                    <a:lnTo>
                      <a:pt x="7702" y="1338"/>
                    </a:lnTo>
                    <a:lnTo>
                      <a:pt x="7696" y="1340"/>
                    </a:lnTo>
                    <a:lnTo>
                      <a:pt x="7689" y="1338"/>
                    </a:lnTo>
                    <a:lnTo>
                      <a:pt x="7682" y="1337"/>
                    </a:lnTo>
                    <a:lnTo>
                      <a:pt x="7673" y="1334"/>
                    </a:lnTo>
                    <a:lnTo>
                      <a:pt x="7665" y="1330"/>
                    </a:lnTo>
                    <a:lnTo>
                      <a:pt x="7663" y="1328"/>
                    </a:lnTo>
                    <a:lnTo>
                      <a:pt x="7649" y="1349"/>
                    </a:lnTo>
                    <a:lnTo>
                      <a:pt x="7647" y="1353"/>
                    </a:lnTo>
                    <a:lnTo>
                      <a:pt x="7646" y="1354"/>
                    </a:lnTo>
                    <a:lnTo>
                      <a:pt x="7639" y="1358"/>
                    </a:lnTo>
                    <a:lnTo>
                      <a:pt x="7635" y="1360"/>
                    </a:lnTo>
                    <a:lnTo>
                      <a:pt x="7630" y="1363"/>
                    </a:lnTo>
                    <a:lnTo>
                      <a:pt x="7628" y="1365"/>
                    </a:lnTo>
                    <a:lnTo>
                      <a:pt x="7626" y="1366"/>
                    </a:lnTo>
                    <a:lnTo>
                      <a:pt x="7598" y="1415"/>
                    </a:lnTo>
                    <a:lnTo>
                      <a:pt x="7593" y="1424"/>
                    </a:lnTo>
                    <a:lnTo>
                      <a:pt x="7590" y="1437"/>
                    </a:lnTo>
                    <a:lnTo>
                      <a:pt x="7586" y="1449"/>
                    </a:lnTo>
                    <a:lnTo>
                      <a:pt x="7559" y="1499"/>
                    </a:lnTo>
                    <a:lnTo>
                      <a:pt x="7555" y="1498"/>
                    </a:lnTo>
                    <a:lnTo>
                      <a:pt x="7552" y="1496"/>
                    </a:lnTo>
                    <a:lnTo>
                      <a:pt x="7526" y="1473"/>
                    </a:lnTo>
                    <a:lnTo>
                      <a:pt x="7500" y="1450"/>
                    </a:lnTo>
                    <a:lnTo>
                      <a:pt x="7486" y="1441"/>
                    </a:lnTo>
                    <a:lnTo>
                      <a:pt x="7472" y="1433"/>
                    </a:lnTo>
                    <a:lnTo>
                      <a:pt x="7464" y="1429"/>
                    </a:lnTo>
                    <a:lnTo>
                      <a:pt x="7456" y="1426"/>
                    </a:lnTo>
                    <a:lnTo>
                      <a:pt x="7448" y="1424"/>
                    </a:lnTo>
                    <a:lnTo>
                      <a:pt x="7440" y="1422"/>
                    </a:lnTo>
                    <a:lnTo>
                      <a:pt x="7423" y="1417"/>
                    </a:lnTo>
                    <a:lnTo>
                      <a:pt x="7414" y="1416"/>
                    </a:lnTo>
                    <a:lnTo>
                      <a:pt x="7404" y="1415"/>
                    </a:lnTo>
                    <a:lnTo>
                      <a:pt x="7396" y="1415"/>
                    </a:lnTo>
                    <a:lnTo>
                      <a:pt x="7387" y="1416"/>
                    </a:lnTo>
                    <a:lnTo>
                      <a:pt x="7379" y="1418"/>
                    </a:lnTo>
                    <a:lnTo>
                      <a:pt x="7362" y="1424"/>
                    </a:lnTo>
                    <a:lnTo>
                      <a:pt x="7345" y="1431"/>
                    </a:lnTo>
                    <a:lnTo>
                      <a:pt x="7338" y="1435"/>
                    </a:lnTo>
                    <a:lnTo>
                      <a:pt x="7329" y="1438"/>
                    </a:lnTo>
                    <a:lnTo>
                      <a:pt x="7321" y="1440"/>
                    </a:lnTo>
                    <a:lnTo>
                      <a:pt x="7312" y="1442"/>
                    </a:lnTo>
                    <a:lnTo>
                      <a:pt x="7304" y="1443"/>
                    </a:lnTo>
                    <a:lnTo>
                      <a:pt x="7295" y="1442"/>
                    </a:lnTo>
                    <a:lnTo>
                      <a:pt x="7287" y="1441"/>
                    </a:lnTo>
                    <a:lnTo>
                      <a:pt x="7278" y="1438"/>
                    </a:lnTo>
                    <a:lnTo>
                      <a:pt x="7270" y="1435"/>
                    </a:lnTo>
                    <a:lnTo>
                      <a:pt x="7258" y="1429"/>
                    </a:lnTo>
                    <a:lnTo>
                      <a:pt x="7230" y="1454"/>
                    </a:lnTo>
                    <a:lnTo>
                      <a:pt x="7214" y="1469"/>
                    </a:lnTo>
                    <a:lnTo>
                      <a:pt x="7198" y="1497"/>
                    </a:lnTo>
                    <a:lnTo>
                      <a:pt x="7188" y="1515"/>
                    </a:lnTo>
                    <a:lnTo>
                      <a:pt x="7083" y="1433"/>
                    </a:lnTo>
                    <a:lnTo>
                      <a:pt x="7063" y="1359"/>
                    </a:lnTo>
                    <a:lnTo>
                      <a:pt x="7052" y="1318"/>
                    </a:lnTo>
                    <a:lnTo>
                      <a:pt x="7128" y="1283"/>
                    </a:lnTo>
                    <a:lnTo>
                      <a:pt x="7138" y="1277"/>
                    </a:lnTo>
                    <a:lnTo>
                      <a:pt x="7134" y="1237"/>
                    </a:lnTo>
                    <a:lnTo>
                      <a:pt x="7132" y="1210"/>
                    </a:lnTo>
                    <a:lnTo>
                      <a:pt x="7131" y="1203"/>
                    </a:lnTo>
                    <a:lnTo>
                      <a:pt x="7127" y="1176"/>
                    </a:lnTo>
                    <a:lnTo>
                      <a:pt x="7171" y="1105"/>
                    </a:lnTo>
                    <a:lnTo>
                      <a:pt x="7199" y="1058"/>
                    </a:lnTo>
                    <a:lnTo>
                      <a:pt x="7179" y="1032"/>
                    </a:lnTo>
                    <a:lnTo>
                      <a:pt x="7193" y="992"/>
                    </a:lnTo>
                    <a:lnTo>
                      <a:pt x="7209" y="949"/>
                    </a:lnTo>
                    <a:lnTo>
                      <a:pt x="7223" y="906"/>
                    </a:lnTo>
                    <a:lnTo>
                      <a:pt x="7239" y="864"/>
                    </a:lnTo>
                    <a:lnTo>
                      <a:pt x="7255" y="821"/>
                    </a:lnTo>
                    <a:lnTo>
                      <a:pt x="7271" y="779"/>
                    </a:lnTo>
                    <a:lnTo>
                      <a:pt x="7286" y="735"/>
                    </a:lnTo>
                    <a:lnTo>
                      <a:pt x="7302" y="693"/>
                    </a:lnTo>
                    <a:lnTo>
                      <a:pt x="7319" y="651"/>
                    </a:lnTo>
                    <a:lnTo>
                      <a:pt x="7323" y="638"/>
                    </a:lnTo>
                    <a:lnTo>
                      <a:pt x="7320" y="631"/>
                    </a:lnTo>
                    <a:close/>
                  </a:path>
                </a:pathLst>
              </a:custGeom>
              <a:solidFill>
                <a:schemeClr val="accent1"/>
              </a:solidFill>
              <a:ln w="1588">
                <a:solidFill>
                  <a:schemeClr val="bg1"/>
                </a:solidFill>
                <a:round/>
                <a:headEnd/>
                <a:tailEnd/>
              </a:ln>
            </p:spPr>
            <p:txBody>
              <a:bodyPr/>
              <a:lstStyle/>
              <a:p>
                <a:endParaRPr lang="en-US"/>
              </a:p>
            </p:txBody>
          </p:sp>
          <p:sp>
            <p:nvSpPr>
              <p:cNvPr id="321" name="Freeform 1516"/>
              <p:cNvSpPr>
                <a:spLocks/>
              </p:cNvSpPr>
              <p:nvPr/>
            </p:nvSpPr>
            <p:spPr bwMode="auto">
              <a:xfrm>
                <a:off x="3381375" y="2840038"/>
                <a:ext cx="177800" cy="177800"/>
              </a:xfrm>
              <a:custGeom>
                <a:avLst/>
                <a:gdLst>
                  <a:gd name="T0" fmla="*/ 2147483647 w 557"/>
                  <a:gd name="T1" fmla="*/ 2147483647 h 557"/>
                  <a:gd name="T2" fmla="*/ 2147483647 w 557"/>
                  <a:gd name="T3" fmla="*/ 2147483647 h 557"/>
                  <a:gd name="T4" fmla="*/ 2147483647 w 557"/>
                  <a:gd name="T5" fmla="*/ 2147483647 h 557"/>
                  <a:gd name="T6" fmla="*/ 2147483647 w 557"/>
                  <a:gd name="T7" fmla="*/ 2147483647 h 557"/>
                  <a:gd name="T8" fmla="*/ 2147483647 w 557"/>
                  <a:gd name="T9" fmla="*/ 2147483647 h 557"/>
                  <a:gd name="T10" fmla="*/ 2147483647 w 557"/>
                  <a:gd name="T11" fmla="*/ 2147483647 h 557"/>
                  <a:gd name="T12" fmla="*/ 2147483647 w 557"/>
                  <a:gd name="T13" fmla="*/ 2147483647 h 557"/>
                  <a:gd name="T14" fmla="*/ 2147483647 w 557"/>
                  <a:gd name="T15" fmla="*/ 2147483647 h 557"/>
                  <a:gd name="T16" fmla="*/ 2147483647 w 557"/>
                  <a:gd name="T17" fmla="*/ 2147483647 h 557"/>
                  <a:gd name="T18" fmla="*/ 2147483647 w 557"/>
                  <a:gd name="T19" fmla="*/ 2147483647 h 557"/>
                  <a:gd name="T20" fmla="*/ 2147483647 w 557"/>
                  <a:gd name="T21" fmla="*/ 2147483647 h 557"/>
                  <a:gd name="T22" fmla="*/ 2147483647 w 557"/>
                  <a:gd name="T23" fmla="*/ 2147483647 h 557"/>
                  <a:gd name="T24" fmla="*/ 2147483647 w 557"/>
                  <a:gd name="T25" fmla="*/ 2147483647 h 557"/>
                  <a:gd name="T26" fmla="*/ 2147483647 w 557"/>
                  <a:gd name="T27" fmla="*/ 2147483647 h 557"/>
                  <a:gd name="T28" fmla="*/ 2147483647 w 557"/>
                  <a:gd name="T29" fmla="*/ 2147483647 h 557"/>
                  <a:gd name="T30" fmla="*/ 2147483647 w 557"/>
                  <a:gd name="T31" fmla="*/ 2147483647 h 557"/>
                  <a:gd name="T32" fmla="*/ 2147483647 w 557"/>
                  <a:gd name="T33" fmla="*/ 2147483647 h 557"/>
                  <a:gd name="T34" fmla="*/ 2147483647 w 557"/>
                  <a:gd name="T35" fmla="*/ 2147483647 h 557"/>
                  <a:gd name="T36" fmla="*/ 2147483647 w 557"/>
                  <a:gd name="T37" fmla="*/ 2147483647 h 557"/>
                  <a:gd name="T38" fmla="*/ 2147483647 w 557"/>
                  <a:gd name="T39" fmla="*/ 2147483647 h 557"/>
                  <a:gd name="T40" fmla="*/ 2147483647 w 557"/>
                  <a:gd name="T41" fmla="*/ 0 h 557"/>
                  <a:gd name="T42" fmla="*/ 2147483647 w 557"/>
                  <a:gd name="T43" fmla="*/ 0 h 557"/>
                  <a:gd name="T44" fmla="*/ 2147483647 w 557"/>
                  <a:gd name="T45" fmla="*/ 2147483647 h 557"/>
                  <a:gd name="T46" fmla="*/ 2147483647 w 557"/>
                  <a:gd name="T47" fmla="*/ 2147483647 h 557"/>
                  <a:gd name="T48" fmla="*/ 2147483647 w 557"/>
                  <a:gd name="T49" fmla="*/ 2147483647 h 557"/>
                  <a:gd name="T50" fmla="*/ 2147483647 w 557"/>
                  <a:gd name="T51" fmla="*/ 2147483647 h 557"/>
                  <a:gd name="T52" fmla="*/ 2147483647 w 557"/>
                  <a:gd name="T53" fmla="*/ 2147483647 h 557"/>
                  <a:gd name="T54" fmla="*/ 2147483647 w 557"/>
                  <a:gd name="T55" fmla="*/ 2147483647 h 557"/>
                  <a:gd name="T56" fmla="*/ 2147483647 w 557"/>
                  <a:gd name="T57" fmla="*/ 2147483647 h 557"/>
                  <a:gd name="T58" fmla="*/ 2147483647 w 557"/>
                  <a:gd name="T59" fmla="*/ 2147483647 h 557"/>
                  <a:gd name="T60" fmla="*/ 2147483647 w 557"/>
                  <a:gd name="T61" fmla="*/ 2147483647 h 557"/>
                  <a:gd name="T62" fmla="*/ 0 w 557"/>
                  <a:gd name="T63" fmla="*/ 2147483647 h 557"/>
                  <a:gd name="T64" fmla="*/ 0 w 557"/>
                  <a:gd name="T65" fmla="*/ 2147483647 h 557"/>
                  <a:gd name="T66" fmla="*/ 2147483647 w 557"/>
                  <a:gd name="T67" fmla="*/ 2147483647 h 557"/>
                  <a:gd name="T68" fmla="*/ 2147483647 w 557"/>
                  <a:gd name="T69" fmla="*/ 2147483647 h 557"/>
                  <a:gd name="T70" fmla="*/ 2147483647 w 557"/>
                  <a:gd name="T71" fmla="*/ 2147483647 h 557"/>
                  <a:gd name="T72" fmla="*/ 2147483647 w 557"/>
                  <a:gd name="T73" fmla="*/ 2147483647 h 557"/>
                  <a:gd name="T74" fmla="*/ 2147483647 w 557"/>
                  <a:gd name="T75" fmla="*/ 2147483647 h 557"/>
                  <a:gd name="T76" fmla="*/ 2147483647 w 557"/>
                  <a:gd name="T77" fmla="*/ 2147483647 h 557"/>
                  <a:gd name="T78" fmla="*/ 2147483647 w 557"/>
                  <a:gd name="T79" fmla="*/ 2147483647 h 557"/>
                  <a:gd name="T80" fmla="*/ 2147483647 w 557"/>
                  <a:gd name="T81" fmla="*/ 2147483647 h 557"/>
                  <a:gd name="T82" fmla="*/ 2147483647 w 557"/>
                  <a:gd name="T83" fmla="*/ 2147483647 h 557"/>
                  <a:gd name="T84" fmla="*/ 2147483647 w 557"/>
                  <a:gd name="T85" fmla="*/ 2147483647 h 5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7"/>
                  <a:gd name="T130" fmla="*/ 0 h 557"/>
                  <a:gd name="T131" fmla="*/ 557 w 557"/>
                  <a:gd name="T132" fmla="*/ 557 h 5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7" h="557">
                    <a:moveTo>
                      <a:pt x="278" y="557"/>
                    </a:moveTo>
                    <a:lnTo>
                      <a:pt x="292" y="556"/>
                    </a:lnTo>
                    <a:lnTo>
                      <a:pt x="307" y="555"/>
                    </a:lnTo>
                    <a:lnTo>
                      <a:pt x="321" y="553"/>
                    </a:lnTo>
                    <a:lnTo>
                      <a:pt x="334" y="551"/>
                    </a:lnTo>
                    <a:lnTo>
                      <a:pt x="348" y="548"/>
                    </a:lnTo>
                    <a:lnTo>
                      <a:pt x="361" y="545"/>
                    </a:lnTo>
                    <a:lnTo>
                      <a:pt x="374" y="541"/>
                    </a:lnTo>
                    <a:lnTo>
                      <a:pt x="386" y="535"/>
                    </a:lnTo>
                    <a:lnTo>
                      <a:pt x="399" y="530"/>
                    </a:lnTo>
                    <a:lnTo>
                      <a:pt x="411" y="524"/>
                    </a:lnTo>
                    <a:lnTo>
                      <a:pt x="422" y="516"/>
                    </a:lnTo>
                    <a:lnTo>
                      <a:pt x="434" y="509"/>
                    </a:lnTo>
                    <a:lnTo>
                      <a:pt x="444" y="501"/>
                    </a:lnTo>
                    <a:lnTo>
                      <a:pt x="455" y="493"/>
                    </a:lnTo>
                    <a:lnTo>
                      <a:pt x="466" y="484"/>
                    </a:lnTo>
                    <a:lnTo>
                      <a:pt x="475" y="475"/>
                    </a:lnTo>
                    <a:lnTo>
                      <a:pt x="485" y="465"/>
                    </a:lnTo>
                    <a:lnTo>
                      <a:pt x="493" y="456"/>
                    </a:lnTo>
                    <a:lnTo>
                      <a:pt x="502" y="445"/>
                    </a:lnTo>
                    <a:lnTo>
                      <a:pt x="509" y="434"/>
                    </a:lnTo>
                    <a:lnTo>
                      <a:pt x="516" y="423"/>
                    </a:lnTo>
                    <a:lnTo>
                      <a:pt x="523" y="411"/>
                    </a:lnTo>
                    <a:lnTo>
                      <a:pt x="529" y="399"/>
                    </a:lnTo>
                    <a:lnTo>
                      <a:pt x="534" y="387"/>
                    </a:lnTo>
                    <a:lnTo>
                      <a:pt x="540" y="374"/>
                    </a:lnTo>
                    <a:lnTo>
                      <a:pt x="544" y="361"/>
                    </a:lnTo>
                    <a:lnTo>
                      <a:pt x="548" y="348"/>
                    </a:lnTo>
                    <a:lnTo>
                      <a:pt x="551" y="334"/>
                    </a:lnTo>
                    <a:lnTo>
                      <a:pt x="553" y="320"/>
                    </a:lnTo>
                    <a:lnTo>
                      <a:pt x="556" y="307"/>
                    </a:lnTo>
                    <a:lnTo>
                      <a:pt x="557" y="293"/>
                    </a:lnTo>
                    <a:lnTo>
                      <a:pt x="557" y="278"/>
                    </a:lnTo>
                    <a:lnTo>
                      <a:pt x="557" y="264"/>
                    </a:lnTo>
                    <a:lnTo>
                      <a:pt x="556" y="250"/>
                    </a:lnTo>
                    <a:lnTo>
                      <a:pt x="553" y="236"/>
                    </a:lnTo>
                    <a:lnTo>
                      <a:pt x="551" y="222"/>
                    </a:lnTo>
                    <a:lnTo>
                      <a:pt x="548" y="209"/>
                    </a:lnTo>
                    <a:lnTo>
                      <a:pt x="544" y="196"/>
                    </a:lnTo>
                    <a:lnTo>
                      <a:pt x="540" y="183"/>
                    </a:lnTo>
                    <a:lnTo>
                      <a:pt x="534" y="170"/>
                    </a:lnTo>
                    <a:lnTo>
                      <a:pt x="529" y="157"/>
                    </a:lnTo>
                    <a:lnTo>
                      <a:pt x="523" y="146"/>
                    </a:lnTo>
                    <a:lnTo>
                      <a:pt x="516" y="134"/>
                    </a:lnTo>
                    <a:lnTo>
                      <a:pt x="509" y="123"/>
                    </a:lnTo>
                    <a:lnTo>
                      <a:pt x="502" y="112"/>
                    </a:lnTo>
                    <a:lnTo>
                      <a:pt x="493" y="101"/>
                    </a:lnTo>
                    <a:lnTo>
                      <a:pt x="485" y="91"/>
                    </a:lnTo>
                    <a:lnTo>
                      <a:pt x="475" y="81"/>
                    </a:lnTo>
                    <a:lnTo>
                      <a:pt x="466" y="73"/>
                    </a:lnTo>
                    <a:lnTo>
                      <a:pt x="455" y="63"/>
                    </a:lnTo>
                    <a:lnTo>
                      <a:pt x="444" y="56"/>
                    </a:lnTo>
                    <a:lnTo>
                      <a:pt x="434" y="47"/>
                    </a:lnTo>
                    <a:lnTo>
                      <a:pt x="422" y="40"/>
                    </a:lnTo>
                    <a:lnTo>
                      <a:pt x="411" y="34"/>
                    </a:lnTo>
                    <a:lnTo>
                      <a:pt x="399" y="27"/>
                    </a:lnTo>
                    <a:lnTo>
                      <a:pt x="386" y="22"/>
                    </a:lnTo>
                    <a:lnTo>
                      <a:pt x="374" y="17"/>
                    </a:lnTo>
                    <a:lnTo>
                      <a:pt x="361" y="12"/>
                    </a:lnTo>
                    <a:lnTo>
                      <a:pt x="348" y="8"/>
                    </a:lnTo>
                    <a:lnTo>
                      <a:pt x="334" y="5"/>
                    </a:lnTo>
                    <a:lnTo>
                      <a:pt x="321" y="3"/>
                    </a:lnTo>
                    <a:lnTo>
                      <a:pt x="307" y="1"/>
                    </a:lnTo>
                    <a:lnTo>
                      <a:pt x="292" y="0"/>
                    </a:lnTo>
                    <a:lnTo>
                      <a:pt x="278" y="0"/>
                    </a:lnTo>
                    <a:lnTo>
                      <a:pt x="264" y="0"/>
                    </a:lnTo>
                    <a:lnTo>
                      <a:pt x="250" y="1"/>
                    </a:lnTo>
                    <a:lnTo>
                      <a:pt x="236" y="3"/>
                    </a:lnTo>
                    <a:lnTo>
                      <a:pt x="222" y="5"/>
                    </a:lnTo>
                    <a:lnTo>
                      <a:pt x="209" y="8"/>
                    </a:lnTo>
                    <a:lnTo>
                      <a:pt x="196" y="12"/>
                    </a:lnTo>
                    <a:lnTo>
                      <a:pt x="183" y="17"/>
                    </a:lnTo>
                    <a:lnTo>
                      <a:pt x="170" y="22"/>
                    </a:lnTo>
                    <a:lnTo>
                      <a:pt x="158" y="27"/>
                    </a:lnTo>
                    <a:lnTo>
                      <a:pt x="146" y="34"/>
                    </a:lnTo>
                    <a:lnTo>
                      <a:pt x="134" y="40"/>
                    </a:lnTo>
                    <a:lnTo>
                      <a:pt x="123" y="47"/>
                    </a:lnTo>
                    <a:lnTo>
                      <a:pt x="112" y="56"/>
                    </a:lnTo>
                    <a:lnTo>
                      <a:pt x="102" y="63"/>
                    </a:lnTo>
                    <a:lnTo>
                      <a:pt x="91" y="73"/>
                    </a:lnTo>
                    <a:lnTo>
                      <a:pt x="82" y="81"/>
                    </a:lnTo>
                    <a:lnTo>
                      <a:pt x="72" y="91"/>
                    </a:lnTo>
                    <a:lnTo>
                      <a:pt x="64" y="101"/>
                    </a:lnTo>
                    <a:lnTo>
                      <a:pt x="55" y="112"/>
                    </a:lnTo>
                    <a:lnTo>
                      <a:pt x="48" y="123"/>
                    </a:lnTo>
                    <a:lnTo>
                      <a:pt x="40" y="134"/>
                    </a:lnTo>
                    <a:lnTo>
                      <a:pt x="33" y="146"/>
                    </a:lnTo>
                    <a:lnTo>
                      <a:pt x="28" y="157"/>
                    </a:lnTo>
                    <a:lnTo>
                      <a:pt x="21" y="170"/>
                    </a:lnTo>
                    <a:lnTo>
                      <a:pt x="17" y="183"/>
                    </a:lnTo>
                    <a:lnTo>
                      <a:pt x="13" y="196"/>
                    </a:lnTo>
                    <a:lnTo>
                      <a:pt x="9" y="209"/>
                    </a:lnTo>
                    <a:lnTo>
                      <a:pt x="5" y="222"/>
                    </a:lnTo>
                    <a:lnTo>
                      <a:pt x="3" y="236"/>
                    </a:lnTo>
                    <a:lnTo>
                      <a:pt x="1" y="250"/>
                    </a:lnTo>
                    <a:lnTo>
                      <a:pt x="0" y="264"/>
                    </a:lnTo>
                    <a:lnTo>
                      <a:pt x="0" y="278"/>
                    </a:lnTo>
                    <a:lnTo>
                      <a:pt x="0" y="293"/>
                    </a:lnTo>
                    <a:lnTo>
                      <a:pt x="1" y="307"/>
                    </a:lnTo>
                    <a:lnTo>
                      <a:pt x="3" y="320"/>
                    </a:lnTo>
                    <a:lnTo>
                      <a:pt x="5" y="334"/>
                    </a:lnTo>
                    <a:lnTo>
                      <a:pt x="9" y="348"/>
                    </a:lnTo>
                    <a:lnTo>
                      <a:pt x="13" y="361"/>
                    </a:lnTo>
                    <a:lnTo>
                      <a:pt x="17" y="374"/>
                    </a:lnTo>
                    <a:lnTo>
                      <a:pt x="21" y="387"/>
                    </a:lnTo>
                    <a:lnTo>
                      <a:pt x="28" y="399"/>
                    </a:lnTo>
                    <a:lnTo>
                      <a:pt x="33" y="411"/>
                    </a:lnTo>
                    <a:lnTo>
                      <a:pt x="40" y="423"/>
                    </a:lnTo>
                    <a:lnTo>
                      <a:pt x="48" y="434"/>
                    </a:lnTo>
                    <a:lnTo>
                      <a:pt x="55" y="445"/>
                    </a:lnTo>
                    <a:lnTo>
                      <a:pt x="64" y="456"/>
                    </a:lnTo>
                    <a:lnTo>
                      <a:pt x="72" y="465"/>
                    </a:lnTo>
                    <a:lnTo>
                      <a:pt x="82" y="475"/>
                    </a:lnTo>
                    <a:lnTo>
                      <a:pt x="91" y="484"/>
                    </a:lnTo>
                    <a:lnTo>
                      <a:pt x="102" y="493"/>
                    </a:lnTo>
                    <a:lnTo>
                      <a:pt x="112" y="501"/>
                    </a:lnTo>
                    <a:lnTo>
                      <a:pt x="123" y="509"/>
                    </a:lnTo>
                    <a:lnTo>
                      <a:pt x="134" y="516"/>
                    </a:lnTo>
                    <a:lnTo>
                      <a:pt x="146" y="524"/>
                    </a:lnTo>
                    <a:lnTo>
                      <a:pt x="158" y="530"/>
                    </a:lnTo>
                    <a:lnTo>
                      <a:pt x="170" y="535"/>
                    </a:lnTo>
                    <a:lnTo>
                      <a:pt x="183" y="541"/>
                    </a:lnTo>
                    <a:lnTo>
                      <a:pt x="196" y="545"/>
                    </a:lnTo>
                    <a:lnTo>
                      <a:pt x="209" y="548"/>
                    </a:lnTo>
                    <a:lnTo>
                      <a:pt x="222" y="551"/>
                    </a:lnTo>
                    <a:lnTo>
                      <a:pt x="236" y="553"/>
                    </a:lnTo>
                    <a:lnTo>
                      <a:pt x="250" y="555"/>
                    </a:lnTo>
                    <a:lnTo>
                      <a:pt x="264" y="556"/>
                    </a:lnTo>
                    <a:lnTo>
                      <a:pt x="278" y="557"/>
                    </a:lnTo>
                    <a:close/>
                  </a:path>
                </a:pathLst>
              </a:custGeom>
              <a:solidFill>
                <a:srgbClr val="99794E"/>
              </a:solidFill>
              <a:ln w="9525">
                <a:noFill/>
                <a:round/>
                <a:headEnd/>
                <a:tailEnd/>
              </a:ln>
            </p:spPr>
            <p:txBody>
              <a:bodyPr/>
              <a:lstStyle/>
              <a:p>
                <a:endParaRPr lang="en-US"/>
              </a:p>
            </p:txBody>
          </p:sp>
          <p:sp>
            <p:nvSpPr>
              <p:cNvPr id="322" name="Freeform 1517"/>
              <p:cNvSpPr>
                <a:spLocks/>
              </p:cNvSpPr>
              <p:nvPr/>
            </p:nvSpPr>
            <p:spPr bwMode="auto">
              <a:xfrm>
                <a:off x="3608388" y="3160713"/>
                <a:ext cx="177800" cy="177800"/>
              </a:xfrm>
              <a:custGeom>
                <a:avLst/>
                <a:gdLst>
                  <a:gd name="T0" fmla="*/ 2147483647 w 558"/>
                  <a:gd name="T1" fmla="*/ 2147483647 h 558"/>
                  <a:gd name="T2" fmla="*/ 2147483647 w 558"/>
                  <a:gd name="T3" fmla="*/ 2147483647 h 558"/>
                  <a:gd name="T4" fmla="*/ 2147483647 w 558"/>
                  <a:gd name="T5" fmla="*/ 2147483647 h 558"/>
                  <a:gd name="T6" fmla="*/ 2147483647 w 558"/>
                  <a:gd name="T7" fmla="*/ 2147483647 h 558"/>
                  <a:gd name="T8" fmla="*/ 2147483647 w 558"/>
                  <a:gd name="T9" fmla="*/ 2147483647 h 558"/>
                  <a:gd name="T10" fmla="*/ 2147483647 w 558"/>
                  <a:gd name="T11" fmla="*/ 2147483647 h 558"/>
                  <a:gd name="T12" fmla="*/ 2147483647 w 558"/>
                  <a:gd name="T13" fmla="*/ 2147483647 h 558"/>
                  <a:gd name="T14" fmla="*/ 2147483647 w 558"/>
                  <a:gd name="T15" fmla="*/ 2147483647 h 558"/>
                  <a:gd name="T16" fmla="*/ 2147483647 w 558"/>
                  <a:gd name="T17" fmla="*/ 2147483647 h 558"/>
                  <a:gd name="T18" fmla="*/ 2147483647 w 558"/>
                  <a:gd name="T19" fmla="*/ 2147483647 h 558"/>
                  <a:gd name="T20" fmla="*/ 2147483647 w 558"/>
                  <a:gd name="T21" fmla="*/ 2147483647 h 558"/>
                  <a:gd name="T22" fmla="*/ 2147483647 w 558"/>
                  <a:gd name="T23" fmla="*/ 2147483647 h 558"/>
                  <a:gd name="T24" fmla="*/ 2147483647 w 558"/>
                  <a:gd name="T25" fmla="*/ 2147483647 h 558"/>
                  <a:gd name="T26" fmla="*/ 2147483647 w 558"/>
                  <a:gd name="T27" fmla="*/ 2147483647 h 558"/>
                  <a:gd name="T28" fmla="*/ 2147483647 w 558"/>
                  <a:gd name="T29" fmla="*/ 2147483647 h 558"/>
                  <a:gd name="T30" fmla="*/ 2147483647 w 558"/>
                  <a:gd name="T31" fmla="*/ 2147483647 h 558"/>
                  <a:gd name="T32" fmla="*/ 2147483647 w 558"/>
                  <a:gd name="T33" fmla="*/ 2147483647 h 558"/>
                  <a:gd name="T34" fmla="*/ 2147483647 w 558"/>
                  <a:gd name="T35" fmla="*/ 2147483647 h 558"/>
                  <a:gd name="T36" fmla="*/ 2147483647 w 558"/>
                  <a:gd name="T37" fmla="*/ 2147483647 h 558"/>
                  <a:gd name="T38" fmla="*/ 2147483647 w 558"/>
                  <a:gd name="T39" fmla="*/ 2147483647 h 558"/>
                  <a:gd name="T40" fmla="*/ 2147483647 w 558"/>
                  <a:gd name="T41" fmla="*/ 2147483647 h 558"/>
                  <a:gd name="T42" fmla="*/ 2147483647 w 558"/>
                  <a:gd name="T43" fmla="*/ 0 h 558"/>
                  <a:gd name="T44" fmla="*/ 2147483647 w 558"/>
                  <a:gd name="T45" fmla="*/ 2147483647 h 558"/>
                  <a:gd name="T46" fmla="*/ 2147483647 w 558"/>
                  <a:gd name="T47" fmla="*/ 2147483647 h 558"/>
                  <a:gd name="T48" fmla="*/ 2147483647 w 558"/>
                  <a:gd name="T49" fmla="*/ 2147483647 h 558"/>
                  <a:gd name="T50" fmla="*/ 2147483647 w 558"/>
                  <a:gd name="T51" fmla="*/ 2147483647 h 558"/>
                  <a:gd name="T52" fmla="*/ 2147483647 w 558"/>
                  <a:gd name="T53" fmla="*/ 2147483647 h 558"/>
                  <a:gd name="T54" fmla="*/ 2147483647 w 558"/>
                  <a:gd name="T55" fmla="*/ 2147483647 h 558"/>
                  <a:gd name="T56" fmla="*/ 2147483647 w 558"/>
                  <a:gd name="T57" fmla="*/ 2147483647 h 558"/>
                  <a:gd name="T58" fmla="*/ 2147483647 w 558"/>
                  <a:gd name="T59" fmla="*/ 2147483647 h 558"/>
                  <a:gd name="T60" fmla="*/ 2147483647 w 558"/>
                  <a:gd name="T61" fmla="*/ 2147483647 h 558"/>
                  <a:gd name="T62" fmla="*/ 0 w 558"/>
                  <a:gd name="T63" fmla="*/ 2147483647 h 558"/>
                  <a:gd name="T64" fmla="*/ 0 w 558"/>
                  <a:gd name="T65" fmla="*/ 2147483647 h 558"/>
                  <a:gd name="T66" fmla="*/ 2147483647 w 558"/>
                  <a:gd name="T67" fmla="*/ 2147483647 h 558"/>
                  <a:gd name="T68" fmla="*/ 2147483647 w 558"/>
                  <a:gd name="T69" fmla="*/ 2147483647 h 558"/>
                  <a:gd name="T70" fmla="*/ 2147483647 w 558"/>
                  <a:gd name="T71" fmla="*/ 2147483647 h 558"/>
                  <a:gd name="T72" fmla="*/ 2147483647 w 558"/>
                  <a:gd name="T73" fmla="*/ 2147483647 h 558"/>
                  <a:gd name="T74" fmla="*/ 2147483647 w 558"/>
                  <a:gd name="T75" fmla="*/ 2147483647 h 558"/>
                  <a:gd name="T76" fmla="*/ 2147483647 w 558"/>
                  <a:gd name="T77" fmla="*/ 2147483647 h 558"/>
                  <a:gd name="T78" fmla="*/ 2147483647 w 558"/>
                  <a:gd name="T79" fmla="*/ 2147483647 h 558"/>
                  <a:gd name="T80" fmla="*/ 2147483647 w 558"/>
                  <a:gd name="T81" fmla="*/ 2147483647 h 558"/>
                  <a:gd name="T82" fmla="*/ 2147483647 w 558"/>
                  <a:gd name="T83" fmla="*/ 2147483647 h 558"/>
                  <a:gd name="T84" fmla="*/ 2147483647 w 558"/>
                  <a:gd name="T85" fmla="*/ 2147483647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558"/>
                  <a:gd name="T131" fmla="*/ 558 w 558"/>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558">
                    <a:moveTo>
                      <a:pt x="280" y="558"/>
                    </a:moveTo>
                    <a:lnTo>
                      <a:pt x="293" y="558"/>
                    </a:lnTo>
                    <a:lnTo>
                      <a:pt x="307" y="557"/>
                    </a:lnTo>
                    <a:lnTo>
                      <a:pt x="322" y="555"/>
                    </a:lnTo>
                    <a:lnTo>
                      <a:pt x="335" y="553"/>
                    </a:lnTo>
                    <a:lnTo>
                      <a:pt x="348" y="550"/>
                    </a:lnTo>
                    <a:lnTo>
                      <a:pt x="362" y="545"/>
                    </a:lnTo>
                    <a:lnTo>
                      <a:pt x="375" y="541"/>
                    </a:lnTo>
                    <a:lnTo>
                      <a:pt x="388" y="536"/>
                    </a:lnTo>
                    <a:lnTo>
                      <a:pt x="399" y="531"/>
                    </a:lnTo>
                    <a:lnTo>
                      <a:pt x="412" y="524"/>
                    </a:lnTo>
                    <a:lnTo>
                      <a:pt x="424" y="518"/>
                    </a:lnTo>
                    <a:lnTo>
                      <a:pt x="435" y="510"/>
                    </a:lnTo>
                    <a:lnTo>
                      <a:pt x="446" y="503"/>
                    </a:lnTo>
                    <a:lnTo>
                      <a:pt x="456" y="495"/>
                    </a:lnTo>
                    <a:lnTo>
                      <a:pt x="466" y="485"/>
                    </a:lnTo>
                    <a:lnTo>
                      <a:pt x="476" y="477"/>
                    </a:lnTo>
                    <a:lnTo>
                      <a:pt x="485" y="467"/>
                    </a:lnTo>
                    <a:lnTo>
                      <a:pt x="494" y="457"/>
                    </a:lnTo>
                    <a:lnTo>
                      <a:pt x="502" y="446"/>
                    </a:lnTo>
                    <a:lnTo>
                      <a:pt x="510" y="435"/>
                    </a:lnTo>
                    <a:lnTo>
                      <a:pt x="518" y="424"/>
                    </a:lnTo>
                    <a:lnTo>
                      <a:pt x="524" y="412"/>
                    </a:lnTo>
                    <a:lnTo>
                      <a:pt x="530" y="400"/>
                    </a:lnTo>
                    <a:lnTo>
                      <a:pt x="536" y="388"/>
                    </a:lnTo>
                    <a:lnTo>
                      <a:pt x="541" y="375"/>
                    </a:lnTo>
                    <a:lnTo>
                      <a:pt x="545" y="362"/>
                    </a:lnTo>
                    <a:lnTo>
                      <a:pt x="548" y="349"/>
                    </a:lnTo>
                    <a:lnTo>
                      <a:pt x="552" y="336"/>
                    </a:lnTo>
                    <a:lnTo>
                      <a:pt x="555" y="322"/>
                    </a:lnTo>
                    <a:lnTo>
                      <a:pt x="556" y="308"/>
                    </a:lnTo>
                    <a:lnTo>
                      <a:pt x="557" y="294"/>
                    </a:lnTo>
                    <a:lnTo>
                      <a:pt x="558" y="280"/>
                    </a:lnTo>
                    <a:lnTo>
                      <a:pt x="557" y="265"/>
                    </a:lnTo>
                    <a:lnTo>
                      <a:pt x="556" y="251"/>
                    </a:lnTo>
                    <a:lnTo>
                      <a:pt x="555" y="237"/>
                    </a:lnTo>
                    <a:lnTo>
                      <a:pt x="552" y="224"/>
                    </a:lnTo>
                    <a:lnTo>
                      <a:pt x="548" y="210"/>
                    </a:lnTo>
                    <a:lnTo>
                      <a:pt x="545" y="197"/>
                    </a:lnTo>
                    <a:lnTo>
                      <a:pt x="541" y="183"/>
                    </a:lnTo>
                    <a:lnTo>
                      <a:pt x="536" y="171"/>
                    </a:lnTo>
                    <a:lnTo>
                      <a:pt x="530" y="159"/>
                    </a:lnTo>
                    <a:lnTo>
                      <a:pt x="524" y="146"/>
                    </a:lnTo>
                    <a:lnTo>
                      <a:pt x="518" y="135"/>
                    </a:lnTo>
                    <a:lnTo>
                      <a:pt x="510" y="124"/>
                    </a:lnTo>
                    <a:lnTo>
                      <a:pt x="502" y="113"/>
                    </a:lnTo>
                    <a:lnTo>
                      <a:pt x="494" y="102"/>
                    </a:lnTo>
                    <a:lnTo>
                      <a:pt x="485" y="92"/>
                    </a:lnTo>
                    <a:lnTo>
                      <a:pt x="476" y="83"/>
                    </a:lnTo>
                    <a:lnTo>
                      <a:pt x="466" y="73"/>
                    </a:lnTo>
                    <a:lnTo>
                      <a:pt x="456" y="65"/>
                    </a:lnTo>
                    <a:lnTo>
                      <a:pt x="446" y="57"/>
                    </a:lnTo>
                    <a:lnTo>
                      <a:pt x="435" y="49"/>
                    </a:lnTo>
                    <a:lnTo>
                      <a:pt x="424" y="42"/>
                    </a:lnTo>
                    <a:lnTo>
                      <a:pt x="412" y="34"/>
                    </a:lnTo>
                    <a:lnTo>
                      <a:pt x="399" y="29"/>
                    </a:lnTo>
                    <a:lnTo>
                      <a:pt x="388" y="23"/>
                    </a:lnTo>
                    <a:lnTo>
                      <a:pt x="375" y="17"/>
                    </a:lnTo>
                    <a:lnTo>
                      <a:pt x="362" y="13"/>
                    </a:lnTo>
                    <a:lnTo>
                      <a:pt x="348" y="10"/>
                    </a:lnTo>
                    <a:lnTo>
                      <a:pt x="335" y="7"/>
                    </a:lnTo>
                    <a:lnTo>
                      <a:pt x="322" y="5"/>
                    </a:lnTo>
                    <a:lnTo>
                      <a:pt x="307" y="3"/>
                    </a:lnTo>
                    <a:lnTo>
                      <a:pt x="293" y="1"/>
                    </a:lnTo>
                    <a:lnTo>
                      <a:pt x="280" y="0"/>
                    </a:lnTo>
                    <a:lnTo>
                      <a:pt x="265" y="1"/>
                    </a:lnTo>
                    <a:lnTo>
                      <a:pt x="251" y="3"/>
                    </a:lnTo>
                    <a:lnTo>
                      <a:pt x="237" y="5"/>
                    </a:lnTo>
                    <a:lnTo>
                      <a:pt x="224" y="7"/>
                    </a:lnTo>
                    <a:lnTo>
                      <a:pt x="210" y="10"/>
                    </a:lnTo>
                    <a:lnTo>
                      <a:pt x="196" y="13"/>
                    </a:lnTo>
                    <a:lnTo>
                      <a:pt x="183" y="17"/>
                    </a:lnTo>
                    <a:lnTo>
                      <a:pt x="171" y="23"/>
                    </a:lnTo>
                    <a:lnTo>
                      <a:pt x="159" y="29"/>
                    </a:lnTo>
                    <a:lnTo>
                      <a:pt x="146" y="34"/>
                    </a:lnTo>
                    <a:lnTo>
                      <a:pt x="135" y="42"/>
                    </a:lnTo>
                    <a:lnTo>
                      <a:pt x="124" y="49"/>
                    </a:lnTo>
                    <a:lnTo>
                      <a:pt x="112" y="57"/>
                    </a:lnTo>
                    <a:lnTo>
                      <a:pt x="102" y="65"/>
                    </a:lnTo>
                    <a:lnTo>
                      <a:pt x="92" y="73"/>
                    </a:lnTo>
                    <a:lnTo>
                      <a:pt x="83" y="83"/>
                    </a:lnTo>
                    <a:lnTo>
                      <a:pt x="73" y="92"/>
                    </a:lnTo>
                    <a:lnTo>
                      <a:pt x="65" y="102"/>
                    </a:lnTo>
                    <a:lnTo>
                      <a:pt x="56" y="113"/>
                    </a:lnTo>
                    <a:lnTo>
                      <a:pt x="48" y="124"/>
                    </a:lnTo>
                    <a:lnTo>
                      <a:pt x="41" y="135"/>
                    </a:lnTo>
                    <a:lnTo>
                      <a:pt x="34" y="146"/>
                    </a:lnTo>
                    <a:lnTo>
                      <a:pt x="28" y="159"/>
                    </a:lnTo>
                    <a:lnTo>
                      <a:pt x="23" y="171"/>
                    </a:lnTo>
                    <a:lnTo>
                      <a:pt x="17" y="183"/>
                    </a:lnTo>
                    <a:lnTo>
                      <a:pt x="13" y="197"/>
                    </a:lnTo>
                    <a:lnTo>
                      <a:pt x="10" y="210"/>
                    </a:lnTo>
                    <a:lnTo>
                      <a:pt x="7" y="224"/>
                    </a:lnTo>
                    <a:lnTo>
                      <a:pt x="3" y="237"/>
                    </a:lnTo>
                    <a:lnTo>
                      <a:pt x="2" y="251"/>
                    </a:lnTo>
                    <a:lnTo>
                      <a:pt x="1" y="265"/>
                    </a:lnTo>
                    <a:lnTo>
                      <a:pt x="0" y="280"/>
                    </a:lnTo>
                    <a:lnTo>
                      <a:pt x="1" y="294"/>
                    </a:lnTo>
                    <a:lnTo>
                      <a:pt x="2" y="308"/>
                    </a:lnTo>
                    <a:lnTo>
                      <a:pt x="3" y="322"/>
                    </a:lnTo>
                    <a:lnTo>
                      <a:pt x="7" y="336"/>
                    </a:lnTo>
                    <a:lnTo>
                      <a:pt x="10" y="349"/>
                    </a:lnTo>
                    <a:lnTo>
                      <a:pt x="13" y="362"/>
                    </a:lnTo>
                    <a:lnTo>
                      <a:pt x="17" y="375"/>
                    </a:lnTo>
                    <a:lnTo>
                      <a:pt x="23" y="388"/>
                    </a:lnTo>
                    <a:lnTo>
                      <a:pt x="28" y="400"/>
                    </a:lnTo>
                    <a:lnTo>
                      <a:pt x="34" y="412"/>
                    </a:lnTo>
                    <a:lnTo>
                      <a:pt x="41" y="424"/>
                    </a:lnTo>
                    <a:lnTo>
                      <a:pt x="48" y="435"/>
                    </a:lnTo>
                    <a:lnTo>
                      <a:pt x="56" y="446"/>
                    </a:lnTo>
                    <a:lnTo>
                      <a:pt x="65" y="457"/>
                    </a:lnTo>
                    <a:lnTo>
                      <a:pt x="73" y="467"/>
                    </a:lnTo>
                    <a:lnTo>
                      <a:pt x="83" y="477"/>
                    </a:lnTo>
                    <a:lnTo>
                      <a:pt x="92" y="485"/>
                    </a:lnTo>
                    <a:lnTo>
                      <a:pt x="102" y="495"/>
                    </a:lnTo>
                    <a:lnTo>
                      <a:pt x="112" y="503"/>
                    </a:lnTo>
                    <a:lnTo>
                      <a:pt x="124" y="510"/>
                    </a:lnTo>
                    <a:lnTo>
                      <a:pt x="135" y="518"/>
                    </a:lnTo>
                    <a:lnTo>
                      <a:pt x="146" y="524"/>
                    </a:lnTo>
                    <a:lnTo>
                      <a:pt x="159" y="531"/>
                    </a:lnTo>
                    <a:lnTo>
                      <a:pt x="171" y="536"/>
                    </a:lnTo>
                    <a:lnTo>
                      <a:pt x="183" y="541"/>
                    </a:lnTo>
                    <a:lnTo>
                      <a:pt x="196" y="545"/>
                    </a:lnTo>
                    <a:lnTo>
                      <a:pt x="210" y="550"/>
                    </a:lnTo>
                    <a:lnTo>
                      <a:pt x="224" y="553"/>
                    </a:lnTo>
                    <a:lnTo>
                      <a:pt x="237" y="555"/>
                    </a:lnTo>
                    <a:lnTo>
                      <a:pt x="251" y="557"/>
                    </a:lnTo>
                    <a:lnTo>
                      <a:pt x="265" y="558"/>
                    </a:lnTo>
                    <a:lnTo>
                      <a:pt x="280" y="558"/>
                    </a:lnTo>
                    <a:close/>
                  </a:path>
                </a:pathLst>
              </a:custGeom>
              <a:solidFill>
                <a:srgbClr val="99794E"/>
              </a:solidFill>
              <a:ln w="9525">
                <a:noFill/>
                <a:round/>
                <a:headEnd/>
                <a:tailEnd/>
              </a:ln>
            </p:spPr>
            <p:txBody>
              <a:bodyPr/>
              <a:lstStyle/>
              <a:p>
                <a:endParaRPr lang="en-US"/>
              </a:p>
            </p:txBody>
          </p:sp>
          <p:sp>
            <p:nvSpPr>
              <p:cNvPr id="323" name="Freeform 1518"/>
              <p:cNvSpPr>
                <a:spLocks/>
              </p:cNvSpPr>
              <p:nvPr/>
            </p:nvSpPr>
            <p:spPr bwMode="auto">
              <a:xfrm>
                <a:off x="2259013" y="3032125"/>
                <a:ext cx="114300" cy="114300"/>
              </a:xfrm>
              <a:custGeom>
                <a:avLst/>
                <a:gdLst>
                  <a:gd name="T0" fmla="*/ 2147483647 w 556"/>
                  <a:gd name="T1" fmla="*/ 2147483647 h 557"/>
                  <a:gd name="T2" fmla="*/ 2147483647 w 556"/>
                  <a:gd name="T3" fmla="*/ 2147483647 h 557"/>
                  <a:gd name="T4" fmla="*/ 2147483647 w 556"/>
                  <a:gd name="T5" fmla="*/ 2147483647 h 557"/>
                  <a:gd name="T6" fmla="*/ 2147483647 w 556"/>
                  <a:gd name="T7" fmla="*/ 2147483647 h 557"/>
                  <a:gd name="T8" fmla="*/ 2147483647 w 556"/>
                  <a:gd name="T9" fmla="*/ 2147483647 h 557"/>
                  <a:gd name="T10" fmla="*/ 2147483647 w 556"/>
                  <a:gd name="T11" fmla="*/ 2147483647 h 557"/>
                  <a:gd name="T12" fmla="*/ 2147483647 w 556"/>
                  <a:gd name="T13" fmla="*/ 2147483647 h 557"/>
                  <a:gd name="T14" fmla="*/ 2147483647 w 556"/>
                  <a:gd name="T15" fmla="*/ 2147483647 h 557"/>
                  <a:gd name="T16" fmla="*/ 2147483647 w 556"/>
                  <a:gd name="T17" fmla="*/ 2147483647 h 557"/>
                  <a:gd name="T18" fmla="*/ 2147483647 w 556"/>
                  <a:gd name="T19" fmla="*/ 2147483647 h 557"/>
                  <a:gd name="T20" fmla="*/ 2147483647 w 556"/>
                  <a:gd name="T21" fmla="*/ 2147483647 h 557"/>
                  <a:gd name="T22" fmla="*/ 2147483647 w 556"/>
                  <a:gd name="T23" fmla="*/ 2147483647 h 557"/>
                  <a:gd name="T24" fmla="*/ 2147483647 w 556"/>
                  <a:gd name="T25" fmla="*/ 2147483647 h 557"/>
                  <a:gd name="T26" fmla="*/ 2147483647 w 556"/>
                  <a:gd name="T27" fmla="*/ 2147483647 h 557"/>
                  <a:gd name="T28" fmla="*/ 2147483647 w 556"/>
                  <a:gd name="T29" fmla="*/ 2147483647 h 557"/>
                  <a:gd name="T30" fmla="*/ 2147483647 w 556"/>
                  <a:gd name="T31" fmla="*/ 2147483647 h 557"/>
                  <a:gd name="T32" fmla="*/ 2147483647 w 556"/>
                  <a:gd name="T33" fmla="*/ 2147483647 h 557"/>
                  <a:gd name="T34" fmla="*/ 2147483647 w 556"/>
                  <a:gd name="T35" fmla="*/ 2147483647 h 557"/>
                  <a:gd name="T36" fmla="*/ 2147483647 w 556"/>
                  <a:gd name="T37" fmla="*/ 2147483647 h 557"/>
                  <a:gd name="T38" fmla="*/ 2147483647 w 556"/>
                  <a:gd name="T39" fmla="*/ 2147483647 h 557"/>
                  <a:gd name="T40" fmla="*/ 2147483647 w 556"/>
                  <a:gd name="T41" fmla="*/ 0 h 557"/>
                  <a:gd name="T42" fmla="*/ 2147483647 w 556"/>
                  <a:gd name="T43" fmla="*/ 0 h 557"/>
                  <a:gd name="T44" fmla="*/ 2147483647 w 556"/>
                  <a:gd name="T45" fmla="*/ 2147483647 h 557"/>
                  <a:gd name="T46" fmla="*/ 2147483647 w 556"/>
                  <a:gd name="T47" fmla="*/ 2147483647 h 557"/>
                  <a:gd name="T48" fmla="*/ 2147483647 w 556"/>
                  <a:gd name="T49" fmla="*/ 2147483647 h 557"/>
                  <a:gd name="T50" fmla="*/ 2147483647 w 556"/>
                  <a:gd name="T51" fmla="*/ 2147483647 h 557"/>
                  <a:gd name="T52" fmla="*/ 2147483647 w 556"/>
                  <a:gd name="T53" fmla="*/ 2147483647 h 557"/>
                  <a:gd name="T54" fmla="*/ 2147483647 w 556"/>
                  <a:gd name="T55" fmla="*/ 2147483647 h 557"/>
                  <a:gd name="T56" fmla="*/ 2147483647 w 556"/>
                  <a:gd name="T57" fmla="*/ 2147483647 h 557"/>
                  <a:gd name="T58" fmla="*/ 2147483647 w 556"/>
                  <a:gd name="T59" fmla="*/ 2147483647 h 557"/>
                  <a:gd name="T60" fmla="*/ 2147483647 w 556"/>
                  <a:gd name="T61" fmla="*/ 2147483647 h 557"/>
                  <a:gd name="T62" fmla="*/ 0 w 556"/>
                  <a:gd name="T63" fmla="*/ 2147483647 h 557"/>
                  <a:gd name="T64" fmla="*/ 0 w 556"/>
                  <a:gd name="T65" fmla="*/ 2147483647 h 557"/>
                  <a:gd name="T66" fmla="*/ 2147483647 w 556"/>
                  <a:gd name="T67" fmla="*/ 2147483647 h 557"/>
                  <a:gd name="T68" fmla="*/ 2147483647 w 556"/>
                  <a:gd name="T69" fmla="*/ 2147483647 h 557"/>
                  <a:gd name="T70" fmla="*/ 2147483647 w 556"/>
                  <a:gd name="T71" fmla="*/ 2147483647 h 557"/>
                  <a:gd name="T72" fmla="*/ 2147483647 w 556"/>
                  <a:gd name="T73" fmla="*/ 2147483647 h 557"/>
                  <a:gd name="T74" fmla="*/ 2147483647 w 556"/>
                  <a:gd name="T75" fmla="*/ 2147483647 h 557"/>
                  <a:gd name="T76" fmla="*/ 2147483647 w 556"/>
                  <a:gd name="T77" fmla="*/ 2147483647 h 557"/>
                  <a:gd name="T78" fmla="*/ 2147483647 w 556"/>
                  <a:gd name="T79" fmla="*/ 2147483647 h 557"/>
                  <a:gd name="T80" fmla="*/ 2147483647 w 556"/>
                  <a:gd name="T81" fmla="*/ 2147483647 h 557"/>
                  <a:gd name="T82" fmla="*/ 2147483647 w 556"/>
                  <a:gd name="T83" fmla="*/ 2147483647 h 557"/>
                  <a:gd name="T84" fmla="*/ 2147483647 w 556"/>
                  <a:gd name="T85" fmla="*/ 2147483647 h 5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6"/>
                  <a:gd name="T130" fmla="*/ 0 h 557"/>
                  <a:gd name="T131" fmla="*/ 556 w 556"/>
                  <a:gd name="T132" fmla="*/ 557 h 5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6" h="557">
                    <a:moveTo>
                      <a:pt x="278" y="557"/>
                    </a:moveTo>
                    <a:lnTo>
                      <a:pt x="292" y="557"/>
                    </a:lnTo>
                    <a:lnTo>
                      <a:pt x="307" y="555"/>
                    </a:lnTo>
                    <a:lnTo>
                      <a:pt x="320" y="553"/>
                    </a:lnTo>
                    <a:lnTo>
                      <a:pt x="334" y="551"/>
                    </a:lnTo>
                    <a:lnTo>
                      <a:pt x="347" y="548"/>
                    </a:lnTo>
                    <a:lnTo>
                      <a:pt x="361" y="544"/>
                    </a:lnTo>
                    <a:lnTo>
                      <a:pt x="373" y="540"/>
                    </a:lnTo>
                    <a:lnTo>
                      <a:pt x="386" y="534"/>
                    </a:lnTo>
                    <a:lnTo>
                      <a:pt x="399" y="529"/>
                    </a:lnTo>
                    <a:lnTo>
                      <a:pt x="410" y="523"/>
                    </a:lnTo>
                    <a:lnTo>
                      <a:pt x="422" y="516"/>
                    </a:lnTo>
                    <a:lnTo>
                      <a:pt x="434" y="509"/>
                    </a:lnTo>
                    <a:lnTo>
                      <a:pt x="444" y="502"/>
                    </a:lnTo>
                    <a:lnTo>
                      <a:pt x="455" y="493"/>
                    </a:lnTo>
                    <a:lnTo>
                      <a:pt x="465" y="485"/>
                    </a:lnTo>
                    <a:lnTo>
                      <a:pt x="475" y="475"/>
                    </a:lnTo>
                    <a:lnTo>
                      <a:pt x="484" y="466"/>
                    </a:lnTo>
                    <a:lnTo>
                      <a:pt x="493" y="455"/>
                    </a:lnTo>
                    <a:lnTo>
                      <a:pt x="501" y="444"/>
                    </a:lnTo>
                    <a:lnTo>
                      <a:pt x="509" y="434"/>
                    </a:lnTo>
                    <a:lnTo>
                      <a:pt x="516" y="422"/>
                    </a:lnTo>
                    <a:lnTo>
                      <a:pt x="522" y="411"/>
                    </a:lnTo>
                    <a:lnTo>
                      <a:pt x="529" y="399"/>
                    </a:lnTo>
                    <a:lnTo>
                      <a:pt x="534" y="386"/>
                    </a:lnTo>
                    <a:lnTo>
                      <a:pt x="539" y="373"/>
                    </a:lnTo>
                    <a:lnTo>
                      <a:pt x="544" y="361"/>
                    </a:lnTo>
                    <a:lnTo>
                      <a:pt x="548" y="348"/>
                    </a:lnTo>
                    <a:lnTo>
                      <a:pt x="551" y="334"/>
                    </a:lnTo>
                    <a:lnTo>
                      <a:pt x="553" y="321"/>
                    </a:lnTo>
                    <a:lnTo>
                      <a:pt x="555" y="307"/>
                    </a:lnTo>
                    <a:lnTo>
                      <a:pt x="556" y="293"/>
                    </a:lnTo>
                    <a:lnTo>
                      <a:pt x="556" y="278"/>
                    </a:lnTo>
                    <a:lnTo>
                      <a:pt x="556" y="263"/>
                    </a:lnTo>
                    <a:lnTo>
                      <a:pt x="555" y="250"/>
                    </a:lnTo>
                    <a:lnTo>
                      <a:pt x="553" y="236"/>
                    </a:lnTo>
                    <a:lnTo>
                      <a:pt x="551" y="222"/>
                    </a:lnTo>
                    <a:lnTo>
                      <a:pt x="548" y="208"/>
                    </a:lnTo>
                    <a:lnTo>
                      <a:pt x="544" y="196"/>
                    </a:lnTo>
                    <a:lnTo>
                      <a:pt x="539" y="183"/>
                    </a:lnTo>
                    <a:lnTo>
                      <a:pt x="534" y="170"/>
                    </a:lnTo>
                    <a:lnTo>
                      <a:pt x="529" y="158"/>
                    </a:lnTo>
                    <a:lnTo>
                      <a:pt x="522" y="146"/>
                    </a:lnTo>
                    <a:lnTo>
                      <a:pt x="516" y="134"/>
                    </a:lnTo>
                    <a:lnTo>
                      <a:pt x="509" y="123"/>
                    </a:lnTo>
                    <a:lnTo>
                      <a:pt x="501" y="112"/>
                    </a:lnTo>
                    <a:lnTo>
                      <a:pt x="493" y="102"/>
                    </a:lnTo>
                    <a:lnTo>
                      <a:pt x="484" y="91"/>
                    </a:lnTo>
                    <a:lnTo>
                      <a:pt x="475" y="81"/>
                    </a:lnTo>
                    <a:lnTo>
                      <a:pt x="465" y="72"/>
                    </a:lnTo>
                    <a:lnTo>
                      <a:pt x="455" y="63"/>
                    </a:lnTo>
                    <a:lnTo>
                      <a:pt x="444" y="55"/>
                    </a:lnTo>
                    <a:lnTo>
                      <a:pt x="434" y="48"/>
                    </a:lnTo>
                    <a:lnTo>
                      <a:pt x="422" y="40"/>
                    </a:lnTo>
                    <a:lnTo>
                      <a:pt x="410" y="34"/>
                    </a:lnTo>
                    <a:lnTo>
                      <a:pt x="399" y="27"/>
                    </a:lnTo>
                    <a:lnTo>
                      <a:pt x="386" y="22"/>
                    </a:lnTo>
                    <a:lnTo>
                      <a:pt x="373" y="17"/>
                    </a:lnTo>
                    <a:lnTo>
                      <a:pt x="361" y="13"/>
                    </a:lnTo>
                    <a:lnTo>
                      <a:pt x="347" y="8"/>
                    </a:lnTo>
                    <a:lnTo>
                      <a:pt x="334" y="5"/>
                    </a:lnTo>
                    <a:lnTo>
                      <a:pt x="320" y="3"/>
                    </a:lnTo>
                    <a:lnTo>
                      <a:pt x="307" y="1"/>
                    </a:lnTo>
                    <a:lnTo>
                      <a:pt x="292" y="0"/>
                    </a:lnTo>
                    <a:lnTo>
                      <a:pt x="278" y="0"/>
                    </a:lnTo>
                    <a:lnTo>
                      <a:pt x="263" y="0"/>
                    </a:lnTo>
                    <a:lnTo>
                      <a:pt x="249" y="1"/>
                    </a:lnTo>
                    <a:lnTo>
                      <a:pt x="236" y="3"/>
                    </a:lnTo>
                    <a:lnTo>
                      <a:pt x="222" y="5"/>
                    </a:lnTo>
                    <a:lnTo>
                      <a:pt x="208" y="8"/>
                    </a:lnTo>
                    <a:lnTo>
                      <a:pt x="196" y="13"/>
                    </a:lnTo>
                    <a:lnTo>
                      <a:pt x="182" y="17"/>
                    </a:lnTo>
                    <a:lnTo>
                      <a:pt x="170" y="22"/>
                    </a:lnTo>
                    <a:lnTo>
                      <a:pt x="157" y="27"/>
                    </a:lnTo>
                    <a:lnTo>
                      <a:pt x="146" y="34"/>
                    </a:lnTo>
                    <a:lnTo>
                      <a:pt x="134" y="40"/>
                    </a:lnTo>
                    <a:lnTo>
                      <a:pt x="123" y="48"/>
                    </a:lnTo>
                    <a:lnTo>
                      <a:pt x="112" y="55"/>
                    </a:lnTo>
                    <a:lnTo>
                      <a:pt x="101" y="63"/>
                    </a:lnTo>
                    <a:lnTo>
                      <a:pt x="91" y="72"/>
                    </a:lnTo>
                    <a:lnTo>
                      <a:pt x="81" y="81"/>
                    </a:lnTo>
                    <a:lnTo>
                      <a:pt x="72" y="91"/>
                    </a:lnTo>
                    <a:lnTo>
                      <a:pt x="63" y="102"/>
                    </a:lnTo>
                    <a:lnTo>
                      <a:pt x="55" y="112"/>
                    </a:lnTo>
                    <a:lnTo>
                      <a:pt x="47" y="123"/>
                    </a:lnTo>
                    <a:lnTo>
                      <a:pt x="40" y="134"/>
                    </a:lnTo>
                    <a:lnTo>
                      <a:pt x="33" y="146"/>
                    </a:lnTo>
                    <a:lnTo>
                      <a:pt x="27" y="158"/>
                    </a:lnTo>
                    <a:lnTo>
                      <a:pt x="21" y="170"/>
                    </a:lnTo>
                    <a:lnTo>
                      <a:pt x="17" y="183"/>
                    </a:lnTo>
                    <a:lnTo>
                      <a:pt x="11" y="196"/>
                    </a:lnTo>
                    <a:lnTo>
                      <a:pt x="8" y="208"/>
                    </a:lnTo>
                    <a:lnTo>
                      <a:pt x="5" y="222"/>
                    </a:lnTo>
                    <a:lnTo>
                      <a:pt x="3" y="236"/>
                    </a:lnTo>
                    <a:lnTo>
                      <a:pt x="1" y="250"/>
                    </a:lnTo>
                    <a:lnTo>
                      <a:pt x="0" y="263"/>
                    </a:lnTo>
                    <a:lnTo>
                      <a:pt x="0" y="278"/>
                    </a:lnTo>
                    <a:lnTo>
                      <a:pt x="0" y="293"/>
                    </a:lnTo>
                    <a:lnTo>
                      <a:pt x="1" y="307"/>
                    </a:lnTo>
                    <a:lnTo>
                      <a:pt x="3" y="321"/>
                    </a:lnTo>
                    <a:lnTo>
                      <a:pt x="5" y="334"/>
                    </a:lnTo>
                    <a:lnTo>
                      <a:pt x="8" y="348"/>
                    </a:lnTo>
                    <a:lnTo>
                      <a:pt x="11" y="361"/>
                    </a:lnTo>
                    <a:lnTo>
                      <a:pt x="17" y="373"/>
                    </a:lnTo>
                    <a:lnTo>
                      <a:pt x="21" y="386"/>
                    </a:lnTo>
                    <a:lnTo>
                      <a:pt x="27" y="399"/>
                    </a:lnTo>
                    <a:lnTo>
                      <a:pt x="33" y="411"/>
                    </a:lnTo>
                    <a:lnTo>
                      <a:pt x="40" y="422"/>
                    </a:lnTo>
                    <a:lnTo>
                      <a:pt x="47" y="434"/>
                    </a:lnTo>
                    <a:lnTo>
                      <a:pt x="55" y="444"/>
                    </a:lnTo>
                    <a:lnTo>
                      <a:pt x="63" y="455"/>
                    </a:lnTo>
                    <a:lnTo>
                      <a:pt x="72" y="466"/>
                    </a:lnTo>
                    <a:lnTo>
                      <a:pt x="81" y="475"/>
                    </a:lnTo>
                    <a:lnTo>
                      <a:pt x="91" y="485"/>
                    </a:lnTo>
                    <a:lnTo>
                      <a:pt x="101" y="493"/>
                    </a:lnTo>
                    <a:lnTo>
                      <a:pt x="112" y="502"/>
                    </a:lnTo>
                    <a:lnTo>
                      <a:pt x="123" y="509"/>
                    </a:lnTo>
                    <a:lnTo>
                      <a:pt x="134" y="516"/>
                    </a:lnTo>
                    <a:lnTo>
                      <a:pt x="146" y="523"/>
                    </a:lnTo>
                    <a:lnTo>
                      <a:pt x="157" y="529"/>
                    </a:lnTo>
                    <a:lnTo>
                      <a:pt x="170" y="534"/>
                    </a:lnTo>
                    <a:lnTo>
                      <a:pt x="182" y="540"/>
                    </a:lnTo>
                    <a:lnTo>
                      <a:pt x="196" y="544"/>
                    </a:lnTo>
                    <a:lnTo>
                      <a:pt x="208" y="548"/>
                    </a:lnTo>
                    <a:lnTo>
                      <a:pt x="222" y="551"/>
                    </a:lnTo>
                    <a:lnTo>
                      <a:pt x="236" y="553"/>
                    </a:lnTo>
                    <a:lnTo>
                      <a:pt x="249" y="555"/>
                    </a:lnTo>
                    <a:lnTo>
                      <a:pt x="263" y="557"/>
                    </a:lnTo>
                    <a:lnTo>
                      <a:pt x="278" y="557"/>
                    </a:lnTo>
                    <a:close/>
                  </a:path>
                </a:pathLst>
              </a:custGeom>
              <a:solidFill>
                <a:srgbClr val="99794E"/>
              </a:solidFill>
              <a:ln w="9525">
                <a:noFill/>
                <a:round/>
                <a:headEnd/>
                <a:tailEnd/>
              </a:ln>
            </p:spPr>
            <p:txBody>
              <a:bodyPr/>
              <a:lstStyle/>
              <a:p>
                <a:endParaRPr lang="en-US"/>
              </a:p>
            </p:txBody>
          </p:sp>
          <p:sp>
            <p:nvSpPr>
              <p:cNvPr id="324" name="Freeform 1519"/>
              <p:cNvSpPr>
                <a:spLocks/>
              </p:cNvSpPr>
              <p:nvPr/>
            </p:nvSpPr>
            <p:spPr bwMode="auto">
              <a:xfrm>
                <a:off x="2717800" y="3255963"/>
                <a:ext cx="60325" cy="58737"/>
              </a:xfrm>
              <a:custGeom>
                <a:avLst/>
                <a:gdLst>
                  <a:gd name="T0" fmla="*/ 2147483647 w 187"/>
                  <a:gd name="T1" fmla="*/ 2147483647 h 186"/>
                  <a:gd name="T2" fmla="*/ 2147483647 w 187"/>
                  <a:gd name="T3" fmla="*/ 2147483647 h 186"/>
                  <a:gd name="T4" fmla="*/ 2147483647 w 187"/>
                  <a:gd name="T5" fmla="*/ 2147483647 h 186"/>
                  <a:gd name="T6" fmla="*/ 2147483647 w 187"/>
                  <a:gd name="T7" fmla="*/ 2147483647 h 186"/>
                  <a:gd name="T8" fmla="*/ 2147483647 w 187"/>
                  <a:gd name="T9" fmla="*/ 2147483647 h 186"/>
                  <a:gd name="T10" fmla="*/ 2147483647 w 187"/>
                  <a:gd name="T11" fmla="*/ 2147483647 h 186"/>
                  <a:gd name="T12" fmla="*/ 2147483647 w 187"/>
                  <a:gd name="T13" fmla="*/ 2147483647 h 186"/>
                  <a:gd name="T14" fmla="*/ 2147483647 w 187"/>
                  <a:gd name="T15" fmla="*/ 2147483647 h 186"/>
                  <a:gd name="T16" fmla="*/ 2147483647 w 187"/>
                  <a:gd name="T17" fmla="*/ 2147483647 h 186"/>
                  <a:gd name="T18" fmla="*/ 2147483647 w 187"/>
                  <a:gd name="T19" fmla="*/ 2147483647 h 186"/>
                  <a:gd name="T20" fmla="*/ 2147483647 w 187"/>
                  <a:gd name="T21" fmla="*/ 2147483647 h 186"/>
                  <a:gd name="T22" fmla="*/ 2147483647 w 187"/>
                  <a:gd name="T23" fmla="*/ 2147483647 h 186"/>
                  <a:gd name="T24" fmla="*/ 2147483647 w 187"/>
                  <a:gd name="T25" fmla="*/ 2147483647 h 186"/>
                  <a:gd name="T26" fmla="*/ 2147483647 w 187"/>
                  <a:gd name="T27" fmla="*/ 2147483647 h 186"/>
                  <a:gd name="T28" fmla="*/ 2147483647 w 187"/>
                  <a:gd name="T29" fmla="*/ 2147483647 h 186"/>
                  <a:gd name="T30" fmla="*/ 2147483647 w 187"/>
                  <a:gd name="T31" fmla="*/ 0 h 186"/>
                  <a:gd name="T32" fmla="*/ 2147483647 w 187"/>
                  <a:gd name="T33" fmla="*/ 0 h 186"/>
                  <a:gd name="T34" fmla="*/ 2147483647 w 187"/>
                  <a:gd name="T35" fmla="*/ 2147483647 h 186"/>
                  <a:gd name="T36" fmla="*/ 2147483647 w 187"/>
                  <a:gd name="T37" fmla="*/ 2147483647 h 186"/>
                  <a:gd name="T38" fmla="*/ 2147483647 w 187"/>
                  <a:gd name="T39" fmla="*/ 2147483647 h 186"/>
                  <a:gd name="T40" fmla="*/ 2147483647 w 187"/>
                  <a:gd name="T41" fmla="*/ 2147483647 h 186"/>
                  <a:gd name="T42" fmla="*/ 2147483647 w 187"/>
                  <a:gd name="T43" fmla="*/ 2147483647 h 186"/>
                  <a:gd name="T44" fmla="*/ 2147483647 w 187"/>
                  <a:gd name="T45" fmla="*/ 2147483647 h 186"/>
                  <a:gd name="T46" fmla="*/ 0 w 187"/>
                  <a:gd name="T47" fmla="*/ 2147483647 h 186"/>
                  <a:gd name="T48" fmla="*/ 0 w 187"/>
                  <a:gd name="T49" fmla="*/ 2147483647 h 186"/>
                  <a:gd name="T50" fmla="*/ 2147483647 w 187"/>
                  <a:gd name="T51" fmla="*/ 2147483647 h 186"/>
                  <a:gd name="T52" fmla="*/ 2147483647 w 187"/>
                  <a:gd name="T53" fmla="*/ 2147483647 h 186"/>
                  <a:gd name="T54" fmla="*/ 2147483647 w 187"/>
                  <a:gd name="T55" fmla="*/ 2147483647 h 186"/>
                  <a:gd name="T56" fmla="*/ 2147483647 w 187"/>
                  <a:gd name="T57" fmla="*/ 2147483647 h 186"/>
                  <a:gd name="T58" fmla="*/ 2147483647 w 187"/>
                  <a:gd name="T59" fmla="*/ 2147483647 h 186"/>
                  <a:gd name="T60" fmla="*/ 2147483647 w 187"/>
                  <a:gd name="T61" fmla="*/ 2147483647 h 186"/>
                  <a:gd name="T62" fmla="*/ 2147483647 w 187"/>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6"/>
                  <a:gd name="T98" fmla="*/ 187 w 187"/>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6">
                    <a:moveTo>
                      <a:pt x="93" y="186"/>
                    </a:moveTo>
                    <a:lnTo>
                      <a:pt x="103" y="185"/>
                    </a:lnTo>
                    <a:lnTo>
                      <a:pt x="112" y="184"/>
                    </a:lnTo>
                    <a:lnTo>
                      <a:pt x="121" y="182"/>
                    </a:lnTo>
                    <a:lnTo>
                      <a:pt x="129" y="179"/>
                    </a:lnTo>
                    <a:lnTo>
                      <a:pt x="138" y="174"/>
                    </a:lnTo>
                    <a:lnTo>
                      <a:pt x="145" y="170"/>
                    </a:lnTo>
                    <a:lnTo>
                      <a:pt x="153" y="165"/>
                    </a:lnTo>
                    <a:lnTo>
                      <a:pt x="159" y="159"/>
                    </a:lnTo>
                    <a:lnTo>
                      <a:pt x="165" y="152"/>
                    </a:lnTo>
                    <a:lnTo>
                      <a:pt x="171" y="145"/>
                    </a:lnTo>
                    <a:lnTo>
                      <a:pt x="175" y="137"/>
                    </a:lnTo>
                    <a:lnTo>
                      <a:pt x="179" y="129"/>
                    </a:lnTo>
                    <a:lnTo>
                      <a:pt x="182" y="120"/>
                    </a:lnTo>
                    <a:lnTo>
                      <a:pt x="184" y="112"/>
                    </a:lnTo>
                    <a:lnTo>
                      <a:pt x="185" y="102"/>
                    </a:lnTo>
                    <a:lnTo>
                      <a:pt x="187" y="93"/>
                    </a:lnTo>
                    <a:lnTo>
                      <a:pt x="185" y="83"/>
                    </a:lnTo>
                    <a:lnTo>
                      <a:pt x="184" y="74"/>
                    </a:lnTo>
                    <a:lnTo>
                      <a:pt x="182" y="65"/>
                    </a:lnTo>
                    <a:lnTo>
                      <a:pt x="179" y="57"/>
                    </a:lnTo>
                    <a:lnTo>
                      <a:pt x="175" y="48"/>
                    </a:lnTo>
                    <a:lnTo>
                      <a:pt x="171" y="41"/>
                    </a:lnTo>
                    <a:lnTo>
                      <a:pt x="165" y="34"/>
                    </a:lnTo>
                    <a:lnTo>
                      <a:pt x="159" y="27"/>
                    </a:lnTo>
                    <a:lnTo>
                      <a:pt x="153" y="21"/>
                    </a:lnTo>
                    <a:lnTo>
                      <a:pt x="145" y="16"/>
                    </a:lnTo>
                    <a:lnTo>
                      <a:pt x="138" y="11"/>
                    </a:lnTo>
                    <a:lnTo>
                      <a:pt x="129" y="7"/>
                    </a:lnTo>
                    <a:lnTo>
                      <a:pt x="121" y="4"/>
                    </a:lnTo>
                    <a:lnTo>
                      <a:pt x="112" y="2"/>
                    </a:lnTo>
                    <a:lnTo>
                      <a:pt x="103" y="1"/>
                    </a:lnTo>
                    <a:lnTo>
                      <a:pt x="93" y="0"/>
                    </a:lnTo>
                    <a:lnTo>
                      <a:pt x="84" y="1"/>
                    </a:lnTo>
                    <a:lnTo>
                      <a:pt x="75" y="2"/>
                    </a:lnTo>
                    <a:lnTo>
                      <a:pt x="66" y="4"/>
                    </a:lnTo>
                    <a:lnTo>
                      <a:pt x="57" y="7"/>
                    </a:lnTo>
                    <a:lnTo>
                      <a:pt x="49" y="11"/>
                    </a:lnTo>
                    <a:lnTo>
                      <a:pt x="42" y="16"/>
                    </a:lnTo>
                    <a:lnTo>
                      <a:pt x="34" y="21"/>
                    </a:lnTo>
                    <a:lnTo>
                      <a:pt x="28" y="27"/>
                    </a:lnTo>
                    <a:lnTo>
                      <a:pt x="21" y="34"/>
                    </a:lnTo>
                    <a:lnTo>
                      <a:pt x="16" y="41"/>
                    </a:lnTo>
                    <a:lnTo>
                      <a:pt x="12" y="48"/>
                    </a:lnTo>
                    <a:lnTo>
                      <a:pt x="8" y="57"/>
                    </a:lnTo>
                    <a:lnTo>
                      <a:pt x="5" y="65"/>
                    </a:lnTo>
                    <a:lnTo>
                      <a:pt x="2" y="74"/>
                    </a:lnTo>
                    <a:lnTo>
                      <a:pt x="1" y="83"/>
                    </a:lnTo>
                    <a:lnTo>
                      <a:pt x="0" y="93"/>
                    </a:lnTo>
                    <a:lnTo>
                      <a:pt x="1" y="102"/>
                    </a:lnTo>
                    <a:lnTo>
                      <a:pt x="2" y="112"/>
                    </a:lnTo>
                    <a:lnTo>
                      <a:pt x="5" y="120"/>
                    </a:lnTo>
                    <a:lnTo>
                      <a:pt x="8" y="129"/>
                    </a:lnTo>
                    <a:lnTo>
                      <a:pt x="12" y="137"/>
                    </a:lnTo>
                    <a:lnTo>
                      <a:pt x="16" y="145"/>
                    </a:lnTo>
                    <a:lnTo>
                      <a:pt x="21" y="152"/>
                    </a:lnTo>
                    <a:lnTo>
                      <a:pt x="28" y="159"/>
                    </a:lnTo>
                    <a:lnTo>
                      <a:pt x="34" y="165"/>
                    </a:lnTo>
                    <a:lnTo>
                      <a:pt x="42" y="170"/>
                    </a:lnTo>
                    <a:lnTo>
                      <a:pt x="49" y="174"/>
                    </a:lnTo>
                    <a:lnTo>
                      <a:pt x="57" y="179"/>
                    </a:lnTo>
                    <a:lnTo>
                      <a:pt x="66" y="182"/>
                    </a:lnTo>
                    <a:lnTo>
                      <a:pt x="75" y="184"/>
                    </a:lnTo>
                    <a:lnTo>
                      <a:pt x="84" y="185"/>
                    </a:lnTo>
                    <a:lnTo>
                      <a:pt x="93" y="186"/>
                    </a:lnTo>
                    <a:close/>
                  </a:path>
                </a:pathLst>
              </a:custGeom>
              <a:solidFill>
                <a:srgbClr val="99794E"/>
              </a:solidFill>
              <a:ln w="9525">
                <a:noFill/>
                <a:round/>
                <a:headEnd/>
                <a:tailEnd/>
              </a:ln>
            </p:spPr>
            <p:txBody>
              <a:bodyPr/>
              <a:lstStyle/>
              <a:p>
                <a:endParaRPr lang="en-US"/>
              </a:p>
            </p:txBody>
          </p:sp>
          <p:sp>
            <p:nvSpPr>
              <p:cNvPr id="325" name="Freeform 1520"/>
              <p:cNvSpPr>
                <a:spLocks/>
              </p:cNvSpPr>
              <p:nvPr/>
            </p:nvSpPr>
            <p:spPr bwMode="auto">
              <a:xfrm>
                <a:off x="3009900" y="3406775"/>
                <a:ext cx="58738" cy="58738"/>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2" y="185"/>
                    </a:lnTo>
                    <a:lnTo>
                      <a:pt x="111" y="183"/>
                    </a:lnTo>
                    <a:lnTo>
                      <a:pt x="120" y="181"/>
                    </a:lnTo>
                    <a:lnTo>
                      <a:pt x="129" y="178"/>
                    </a:lnTo>
                    <a:lnTo>
                      <a:pt x="137" y="174"/>
                    </a:lnTo>
                    <a:lnTo>
                      <a:pt x="145" y="169"/>
                    </a:lnTo>
                    <a:lnTo>
                      <a:pt x="152" y="164"/>
                    </a:lnTo>
                    <a:lnTo>
                      <a:pt x="159" y="158"/>
                    </a:lnTo>
                    <a:lnTo>
                      <a:pt x="164" y="151"/>
                    </a:lnTo>
                    <a:lnTo>
                      <a:pt x="170" y="144"/>
                    </a:lnTo>
                    <a:lnTo>
                      <a:pt x="174" y="136"/>
                    </a:lnTo>
                    <a:lnTo>
                      <a:pt x="179" y="129"/>
                    </a:lnTo>
                    <a:lnTo>
                      <a:pt x="182" y="120"/>
                    </a:lnTo>
                    <a:lnTo>
                      <a:pt x="184" y="111"/>
                    </a:lnTo>
                    <a:lnTo>
                      <a:pt x="185" y="101"/>
                    </a:lnTo>
                    <a:lnTo>
                      <a:pt x="186" y="92"/>
                    </a:lnTo>
                    <a:lnTo>
                      <a:pt x="185" y="83"/>
                    </a:lnTo>
                    <a:lnTo>
                      <a:pt x="184" y="74"/>
                    </a:lnTo>
                    <a:lnTo>
                      <a:pt x="182" y="64"/>
                    </a:lnTo>
                    <a:lnTo>
                      <a:pt x="179" y="56"/>
                    </a:lnTo>
                    <a:lnTo>
                      <a:pt x="174" y="49"/>
                    </a:lnTo>
                    <a:lnTo>
                      <a:pt x="170" y="40"/>
                    </a:lnTo>
                    <a:lnTo>
                      <a:pt x="164" y="34"/>
                    </a:lnTo>
                    <a:lnTo>
                      <a:pt x="159" y="26"/>
                    </a:lnTo>
                    <a:lnTo>
                      <a:pt x="152" y="21"/>
                    </a:lnTo>
                    <a:lnTo>
                      <a:pt x="145" y="16"/>
                    </a:lnTo>
                    <a:lnTo>
                      <a:pt x="137" y="10"/>
                    </a:lnTo>
                    <a:lnTo>
                      <a:pt x="129" y="7"/>
                    </a:lnTo>
                    <a:lnTo>
                      <a:pt x="120" y="4"/>
                    </a:lnTo>
                    <a:lnTo>
                      <a:pt x="111" y="2"/>
                    </a:lnTo>
                    <a:lnTo>
                      <a:pt x="102" y="0"/>
                    </a:lnTo>
                    <a:lnTo>
                      <a:pt x="93" y="0"/>
                    </a:lnTo>
                    <a:lnTo>
                      <a:pt x="83" y="0"/>
                    </a:lnTo>
                    <a:lnTo>
                      <a:pt x="74" y="2"/>
                    </a:lnTo>
                    <a:lnTo>
                      <a:pt x="65" y="4"/>
                    </a:lnTo>
                    <a:lnTo>
                      <a:pt x="57" y="7"/>
                    </a:lnTo>
                    <a:lnTo>
                      <a:pt x="48" y="10"/>
                    </a:lnTo>
                    <a:lnTo>
                      <a:pt x="41" y="16"/>
                    </a:lnTo>
                    <a:lnTo>
                      <a:pt x="34" y="21"/>
                    </a:lnTo>
                    <a:lnTo>
                      <a:pt x="27" y="26"/>
                    </a:lnTo>
                    <a:lnTo>
                      <a:pt x="21" y="34"/>
                    </a:lnTo>
                    <a:lnTo>
                      <a:pt x="16" y="40"/>
                    </a:lnTo>
                    <a:lnTo>
                      <a:pt x="11" y="49"/>
                    </a:lnTo>
                    <a:lnTo>
                      <a:pt x="7" y="56"/>
                    </a:lnTo>
                    <a:lnTo>
                      <a:pt x="4" y="64"/>
                    </a:lnTo>
                    <a:lnTo>
                      <a:pt x="2" y="74"/>
                    </a:lnTo>
                    <a:lnTo>
                      <a:pt x="1" y="83"/>
                    </a:lnTo>
                    <a:lnTo>
                      <a:pt x="0" y="92"/>
                    </a:lnTo>
                    <a:lnTo>
                      <a:pt x="1" y="101"/>
                    </a:lnTo>
                    <a:lnTo>
                      <a:pt x="2" y="111"/>
                    </a:lnTo>
                    <a:lnTo>
                      <a:pt x="4" y="120"/>
                    </a:lnTo>
                    <a:lnTo>
                      <a:pt x="7" y="129"/>
                    </a:lnTo>
                    <a:lnTo>
                      <a:pt x="11" y="136"/>
                    </a:lnTo>
                    <a:lnTo>
                      <a:pt x="16" y="144"/>
                    </a:lnTo>
                    <a:lnTo>
                      <a:pt x="21" y="151"/>
                    </a:lnTo>
                    <a:lnTo>
                      <a:pt x="27" y="158"/>
                    </a:lnTo>
                    <a:lnTo>
                      <a:pt x="34" y="164"/>
                    </a:lnTo>
                    <a:lnTo>
                      <a:pt x="41" y="169"/>
                    </a:lnTo>
                    <a:lnTo>
                      <a:pt x="48" y="174"/>
                    </a:lnTo>
                    <a:lnTo>
                      <a:pt x="57" y="178"/>
                    </a:lnTo>
                    <a:lnTo>
                      <a:pt x="65" y="181"/>
                    </a:lnTo>
                    <a:lnTo>
                      <a:pt x="74" y="183"/>
                    </a:lnTo>
                    <a:lnTo>
                      <a:pt x="83" y="185"/>
                    </a:lnTo>
                    <a:lnTo>
                      <a:pt x="93" y="185"/>
                    </a:lnTo>
                    <a:close/>
                  </a:path>
                </a:pathLst>
              </a:custGeom>
              <a:solidFill>
                <a:srgbClr val="99794E"/>
              </a:solidFill>
              <a:ln w="9525">
                <a:noFill/>
                <a:round/>
                <a:headEnd/>
                <a:tailEnd/>
              </a:ln>
            </p:spPr>
            <p:txBody>
              <a:bodyPr/>
              <a:lstStyle/>
              <a:p>
                <a:endParaRPr lang="en-US"/>
              </a:p>
            </p:txBody>
          </p:sp>
          <p:sp>
            <p:nvSpPr>
              <p:cNvPr id="326" name="Freeform 1521"/>
              <p:cNvSpPr>
                <a:spLocks/>
              </p:cNvSpPr>
              <p:nvPr/>
            </p:nvSpPr>
            <p:spPr bwMode="auto">
              <a:xfrm>
                <a:off x="3567113" y="3586163"/>
                <a:ext cx="58737" cy="58737"/>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3" y="185"/>
                    </a:lnTo>
                    <a:lnTo>
                      <a:pt x="112" y="184"/>
                    </a:lnTo>
                    <a:lnTo>
                      <a:pt x="121" y="181"/>
                    </a:lnTo>
                    <a:lnTo>
                      <a:pt x="129" y="179"/>
                    </a:lnTo>
                    <a:lnTo>
                      <a:pt x="138" y="175"/>
                    </a:lnTo>
                    <a:lnTo>
                      <a:pt x="145" y="169"/>
                    </a:lnTo>
                    <a:lnTo>
                      <a:pt x="153" y="164"/>
                    </a:lnTo>
                    <a:lnTo>
                      <a:pt x="159" y="159"/>
                    </a:lnTo>
                    <a:lnTo>
                      <a:pt x="165" y="151"/>
                    </a:lnTo>
                    <a:lnTo>
                      <a:pt x="171" y="145"/>
                    </a:lnTo>
                    <a:lnTo>
                      <a:pt x="175" y="136"/>
                    </a:lnTo>
                    <a:lnTo>
                      <a:pt x="179" y="129"/>
                    </a:lnTo>
                    <a:lnTo>
                      <a:pt x="182" y="121"/>
                    </a:lnTo>
                    <a:lnTo>
                      <a:pt x="184" y="111"/>
                    </a:lnTo>
                    <a:lnTo>
                      <a:pt x="185" y="103"/>
                    </a:lnTo>
                    <a:lnTo>
                      <a:pt x="186" y="93"/>
                    </a:lnTo>
                    <a:lnTo>
                      <a:pt x="185" y="84"/>
                    </a:lnTo>
                    <a:lnTo>
                      <a:pt x="184" y="74"/>
                    </a:lnTo>
                    <a:lnTo>
                      <a:pt x="182" y="66"/>
                    </a:lnTo>
                    <a:lnTo>
                      <a:pt x="179" y="57"/>
                    </a:lnTo>
                    <a:lnTo>
                      <a:pt x="175" y="49"/>
                    </a:lnTo>
                    <a:lnTo>
                      <a:pt x="171" y="41"/>
                    </a:lnTo>
                    <a:lnTo>
                      <a:pt x="165" y="34"/>
                    </a:lnTo>
                    <a:lnTo>
                      <a:pt x="159" y="27"/>
                    </a:lnTo>
                    <a:lnTo>
                      <a:pt x="153" y="21"/>
                    </a:lnTo>
                    <a:lnTo>
                      <a:pt x="145" y="16"/>
                    </a:lnTo>
                    <a:lnTo>
                      <a:pt x="138" y="12"/>
                    </a:lnTo>
                    <a:lnTo>
                      <a:pt x="129" y="7"/>
                    </a:lnTo>
                    <a:lnTo>
                      <a:pt x="121" y="4"/>
                    </a:lnTo>
                    <a:lnTo>
                      <a:pt x="112" y="2"/>
                    </a:lnTo>
                    <a:lnTo>
                      <a:pt x="103" y="0"/>
                    </a:lnTo>
                    <a:lnTo>
                      <a:pt x="93" y="0"/>
                    </a:lnTo>
                    <a:lnTo>
                      <a:pt x="84" y="0"/>
                    </a:lnTo>
                    <a:lnTo>
                      <a:pt x="75" y="2"/>
                    </a:lnTo>
                    <a:lnTo>
                      <a:pt x="66" y="4"/>
                    </a:lnTo>
                    <a:lnTo>
                      <a:pt x="57" y="7"/>
                    </a:lnTo>
                    <a:lnTo>
                      <a:pt x="49" y="12"/>
                    </a:lnTo>
                    <a:lnTo>
                      <a:pt x="41" y="16"/>
                    </a:lnTo>
                    <a:lnTo>
                      <a:pt x="34" y="21"/>
                    </a:lnTo>
                    <a:lnTo>
                      <a:pt x="28" y="27"/>
                    </a:lnTo>
                    <a:lnTo>
                      <a:pt x="22" y="34"/>
                    </a:lnTo>
                    <a:lnTo>
                      <a:pt x="16" y="41"/>
                    </a:lnTo>
                    <a:lnTo>
                      <a:pt x="12" y="49"/>
                    </a:lnTo>
                    <a:lnTo>
                      <a:pt x="8" y="57"/>
                    </a:lnTo>
                    <a:lnTo>
                      <a:pt x="4" y="66"/>
                    </a:lnTo>
                    <a:lnTo>
                      <a:pt x="2" y="74"/>
                    </a:lnTo>
                    <a:lnTo>
                      <a:pt x="1" y="84"/>
                    </a:lnTo>
                    <a:lnTo>
                      <a:pt x="0" y="93"/>
                    </a:lnTo>
                    <a:lnTo>
                      <a:pt x="1" y="103"/>
                    </a:lnTo>
                    <a:lnTo>
                      <a:pt x="2" y="111"/>
                    </a:lnTo>
                    <a:lnTo>
                      <a:pt x="4" y="121"/>
                    </a:lnTo>
                    <a:lnTo>
                      <a:pt x="8" y="129"/>
                    </a:lnTo>
                    <a:lnTo>
                      <a:pt x="12" y="136"/>
                    </a:lnTo>
                    <a:lnTo>
                      <a:pt x="16" y="145"/>
                    </a:lnTo>
                    <a:lnTo>
                      <a:pt x="22" y="151"/>
                    </a:lnTo>
                    <a:lnTo>
                      <a:pt x="28" y="159"/>
                    </a:lnTo>
                    <a:lnTo>
                      <a:pt x="34" y="164"/>
                    </a:lnTo>
                    <a:lnTo>
                      <a:pt x="41" y="169"/>
                    </a:lnTo>
                    <a:lnTo>
                      <a:pt x="49" y="175"/>
                    </a:lnTo>
                    <a:lnTo>
                      <a:pt x="57" y="179"/>
                    </a:lnTo>
                    <a:lnTo>
                      <a:pt x="66" y="181"/>
                    </a:lnTo>
                    <a:lnTo>
                      <a:pt x="75" y="184"/>
                    </a:lnTo>
                    <a:lnTo>
                      <a:pt x="84" y="185"/>
                    </a:lnTo>
                    <a:lnTo>
                      <a:pt x="93" y="185"/>
                    </a:lnTo>
                    <a:close/>
                  </a:path>
                </a:pathLst>
              </a:custGeom>
              <a:solidFill>
                <a:srgbClr val="99794E"/>
              </a:solidFill>
              <a:ln w="9525">
                <a:noFill/>
                <a:round/>
                <a:headEnd/>
                <a:tailEnd/>
              </a:ln>
            </p:spPr>
            <p:txBody>
              <a:bodyPr/>
              <a:lstStyle/>
              <a:p>
                <a:endParaRPr lang="en-US"/>
              </a:p>
            </p:txBody>
          </p:sp>
          <p:sp>
            <p:nvSpPr>
              <p:cNvPr id="327" name="Freeform 1522"/>
              <p:cNvSpPr>
                <a:spLocks/>
              </p:cNvSpPr>
              <p:nvPr/>
            </p:nvSpPr>
            <p:spPr bwMode="auto">
              <a:xfrm>
                <a:off x="3597275" y="3527425"/>
                <a:ext cx="58738" cy="58738"/>
              </a:xfrm>
              <a:custGeom>
                <a:avLst/>
                <a:gdLst>
                  <a:gd name="T0" fmla="*/ 2147483647 w 187"/>
                  <a:gd name="T1" fmla="*/ 2147483647 h 186"/>
                  <a:gd name="T2" fmla="*/ 2147483647 w 187"/>
                  <a:gd name="T3" fmla="*/ 2147483647 h 186"/>
                  <a:gd name="T4" fmla="*/ 2147483647 w 187"/>
                  <a:gd name="T5" fmla="*/ 2147483647 h 186"/>
                  <a:gd name="T6" fmla="*/ 2147483647 w 187"/>
                  <a:gd name="T7" fmla="*/ 2147483647 h 186"/>
                  <a:gd name="T8" fmla="*/ 2147483647 w 187"/>
                  <a:gd name="T9" fmla="*/ 2147483647 h 186"/>
                  <a:gd name="T10" fmla="*/ 2147483647 w 187"/>
                  <a:gd name="T11" fmla="*/ 2147483647 h 186"/>
                  <a:gd name="T12" fmla="*/ 2147483647 w 187"/>
                  <a:gd name="T13" fmla="*/ 2147483647 h 186"/>
                  <a:gd name="T14" fmla="*/ 2147483647 w 187"/>
                  <a:gd name="T15" fmla="*/ 2147483647 h 186"/>
                  <a:gd name="T16" fmla="*/ 2147483647 w 187"/>
                  <a:gd name="T17" fmla="*/ 2147483647 h 186"/>
                  <a:gd name="T18" fmla="*/ 2147483647 w 187"/>
                  <a:gd name="T19" fmla="*/ 2147483647 h 186"/>
                  <a:gd name="T20" fmla="*/ 2147483647 w 187"/>
                  <a:gd name="T21" fmla="*/ 2147483647 h 186"/>
                  <a:gd name="T22" fmla="*/ 2147483647 w 187"/>
                  <a:gd name="T23" fmla="*/ 2147483647 h 186"/>
                  <a:gd name="T24" fmla="*/ 2147483647 w 187"/>
                  <a:gd name="T25" fmla="*/ 2147483647 h 186"/>
                  <a:gd name="T26" fmla="*/ 2147483647 w 187"/>
                  <a:gd name="T27" fmla="*/ 2147483647 h 186"/>
                  <a:gd name="T28" fmla="*/ 2147483647 w 187"/>
                  <a:gd name="T29" fmla="*/ 2147483647 h 186"/>
                  <a:gd name="T30" fmla="*/ 2147483647 w 187"/>
                  <a:gd name="T31" fmla="*/ 0 h 186"/>
                  <a:gd name="T32" fmla="*/ 2147483647 w 187"/>
                  <a:gd name="T33" fmla="*/ 0 h 186"/>
                  <a:gd name="T34" fmla="*/ 2147483647 w 187"/>
                  <a:gd name="T35" fmla="*/ 2147483647 h 186"/>
                  <a:gd name="T36" fmla="*/ 2147483647 w 187"/>
                  <a:gd name="T37" fmla="*/ 2147483647 h 186"/>
                  <a:gd name="T38" fmla="*/ 2147483647 w 187"/>
                  <a:gd name="T39" fmla="*/ 2147483647 h 186"/>
                  <a:gd name="T40" fmla="*/ 2147483647 w 187"/>
                  <a:gd name="T41" fmla="*/ 2147483647 h 186"/>
                  <a:gd name="T42" fmla="*/ 2147483647 w 187"/>
                  <a:gd name="T43" fmla="*/ 2147483647 h 186"/>
                  <a:gd name="T44" fmla="*/ 2147483647 w 187"/>
                  <a:gd name="T45" fmla="*/ 2147483647 h 186"/>
                  <a:gd name="T46" fmla="*/ 0 w 187"/>
                  <a:gd name="T47" fmla="*/ 2147483647 h 186"/>
                  <a:gd name="T48" fmla="*/ 0 w 187"/>
                  <a:gd name="T49" fmla="*/ 2147483647 h 186"/>
                  <a:gd name="T50" fmla="*/ 2147483647 w 187"/>
                  <a:gd name="T51" fmla="*/ 2147483647 h 186"/>
                  <a:gd name="T52" fmla="*/ 2147483647 w 187"/>
                  <a:gd name="T53" fmla="*/ 2147483647 h 186"/>
                  <a:gd name="T54" fmla="*/ 2147483647 w 187"/>
                  <a:gd name="T55" fmla="*/ 2147483647 h 186"/>
                  <a:gd name="T56" fmla="*/ 2147483647 w 187"/>
                  <a:gd name="T57" fmla="*/ 2147483647 h 186"/>
                  <a:gd name="T58" fmla="*/ 2147483647 w 187"/>
                  <a:gd name="T59" fmla="*/ 2147483647 h 186"/>
                  <a:gd name="T60" fmla="*/ 2147483647 w 187"/>
                  <a:gd name="T61" fmla="*/ 2147483647 h 186"/>
                  <a:gd name="T62" fmla="*/ 2147483647 w 187"/>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6"/>
                  <a:gd name="T98" fmla="*/ 187 w 187"/>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6">
                    <a:moveTo>
                      <a:pt x="93" y="186"/>
                    </a:moveTo>
                    <a:lnTo>
                      <a:pt x="103" y="185"/>
                    </a:lnTo>
                    <a:lnTo>
                      <a:pt x="112" y="184"/>
                    </a:lnTo>
                    <a:lnTo>
                      <a:pt x="121" y="182"/>
                    </a:lnTo>
                    <a:lnTo>
                      <a:pt x="129" y="179"/>
                    </a:lnTo>
                    <a:lnTo>
                      <a:pt x="138" y="174"/>
                    </a:lnTo>
                    <a:lnTo>
                      <a:pt x="145" y="170"/>
                    </a:lnTo>
                    <a:lnTo>
                      <a:pt x="153" y="165"/>
                    </a:lnTo>
                    <a:lnTo>
                      <a:pt x="159" y="158"/>
                    </a:lnTo>
                    <a:lnTo>
                      <a:pt x="165" y="152"/>
                    </a:lnTo>
                    <a:lnTo>
                      <a:pt x="171" y="145"/>
                    </a:lnTo>
                    <a:lnTo>
                      <a:pt x="175" y="137"/>
                    </a:lnTo>
                    <a:lnTo>
                      <a:pt x="179" y="129"/>
                    </a:lnTo>
                    <a:lnTo>
                      <a:pt x="182" y="120"/>
                    </a:lnTo>
                    <a:lnTo>
                      <a:pt x="184" y="112"/>
                    </a:lnTo>
                    <a:lnTo>
                      <a:pt x="185" y="102"/>
                    </a:lnTo>
                    <a:lnTo>
                      <a:pt x="187" y="93"/>
                    </a:lnTo>
                    <a:lnTo>
                      <a:pt x="185" y="83"/>
                    </a:lnTo>
                    <a:lnTo>
                      <a:pt x="184" y="75"/>
                    </a:lnTo>
                    <a:lnTo>
                      <a:pt x="182" y="65"/>
                    </a:lnTo>
                    <a:lnTo>
                      <a:pt x="179" y="57"/>
                    </a:lnTo>
                    <a:lnTo>
                      <a:pt x="175" y="48"/>
                    </a:lnTo>
                    <a:lnTo>
                      <a:pt x="171" y="41"/>
                    </a:lnTo>
                    <a:lnTo>
                      <a:pt x="165" y="34"/>
                    </a:lnTo>
                    <a:lnTo>
                      <a:pt x="159" y="27"/>
                    </a:lnTo>
                    <a:lnTo>
                      <a:pt x="153" y="22"/>
                    </a:lnTo>
                    <a:lnTo>
                      <a:pt x="145" y="16"/>
                    </a:lnTo>
                    <a:lnTo>
                      <a:pt x="138" y="11"/>
                    </a:lnTo>
                    <a:lnTo>
                      <a:pt x="129" y="7"/>
                    </a:lnTo>
                    <a:lnTo>
                      <a:pt x="121" y="4"/>
                    </a:lnTo>
                    <a:lnTo>
                      <a:pt x="112" y="2"/>
                    </a:lnTo>
                    <a:lnTo>
                      <a:pt x="103" y="1"/>
                    </a:lnTo>
                    <a:lnTo>
                      <a:pt x="93" y="0"/>
                    </a:lnTo>
                    <a:lnTo>
                      <a:pt x="84" y="1"/>
                    </a:lnTo>
                    <a:lnTo>
                      <a:pt x="74" y="2"/>
                    </a:lnTo>
                    <a:lnTo>
                      <a:pt x="66" y="4"/>
                    </a:lnTo>
                    <a:lnTo>
                      <a:pt x="57" y="7"/>
                    </a:lnTo>
                    <a:lnTo>
                      <a:pt x="49" y="11"/>
                    </a:lnTo>
                    <a:lnTo>
                      <a:pt x="42" y="16"/>
                    </a:lnTo>
                    <a:lnTo>
                      <a:pt x="34" y="22"/>
                    </a:lnTo>
                    <a:lnTo>
                      <a:pt x="28" y="27"/>
                    </a:lnTo>
                    <a:lnTo>
                      <a:pt x="21" y="34"/>
                    </a:lnTo>
                    <a:lnTo>
                      <a:pt x="16" y="41"/>
                    </a:lnTo>
                    <a:lnTo>
                      <a:pt x="12" y="48"/>
                    </a:lnTo>
                    <a:lnTo>
                      <a:pt x="8" y="57"/>
                    </a:lnTo>
                    <a:lnTo>
                      <a:pt x="5" y="65"/>
                    </a:lnTo>
                    <a:lnTo>
                      <a:pt x="2" y="75"/>
                    </a:lnTo>
                    <a:lnTo>
                      <a:pt x="1" y="83"/>
                    </a:lnTo>
                    <a:lnTo>
                      <a:pt x="0" y="93"/>
                    </a:lnTo>
                    <a:lnTo>
                      <a:pt x="1" y="102"/>
                    </a:lnTo>
                    <a:lnTo>
                      <a:pt x="2" y="112"/>
                    </a:lnTo>
                    <a:lnTo>
                      <a:pt x="5" y="120"/>
                    </a:lnTo>
                    <a:lnTo>
                      <a:pt x="8" y="129"/>
                    </a:lnTo>
                    <a:lnTo>
                      <a:pt x="12" y="137"/>
                    </a:lnTo>
                    <a:lnTo>
                      <a:pt x="16" y="145"/>
                    </a:lnTo>
                    <a:lnTo>
                      <a:pt x="21" y="152"/>
                    </a:lnTo>
                    <a:lnTo>
                      <a:pt x="28" y="158"/>
                    </a:lnTo>
                    <a:lnTo>
                      <a:pt x="34" y="165"/>
                    </a:lnTo>
                    <a:lnTo>
                      <a:pt x="42" y="170"/>
                    </a:lnTo>
                    <a:lnTo>
                      <a:pt x="49" y="174"/>
                    </a:lnTo>
                    <a:lnTo>
                      <a:pt x="57" y="179"/>
                    </a:lnTo>
                    <a:lnTo>
                      <a:pt x="66" y="182"/>
                    </a:lnTo>
                    <a:lnTo>
                      <a:pt x="74" y="184"/>
                    </a:lnTo>
                    <a:lnTo>
                      <a:pt x="84" y="185"/>
                    </a:lnTo>
                    <a:lnTo>
                      <a:pt x="93" y="186"/>
                    </a:lnTo>
                    <a:close/>
                  </a:path>
                </a:pathLst>
              </a:custGeom>
              <a:solidFill>
                <a:srgbClr val="99794E"/>
              </a:solidFill>
              <a:ln w="9525">
                <a:noFill/>
                <a:round/>
                <a:headEnd/>
                <a:tailEnd/>
              </a:ln>
            </p:spPr>
            <p:txBody>
              <a:bodyPr/>
              <a:lstStyle/>
              <a:p>
                <a:endParaRPr lang="en-US"/>
              </a:p>
            </p:txBody>
          </p:sp>
          <p:sp>
            <p:nvSpPr>
              <p:cNvPr id="328" name="Freeform 1523"/>
              <p:cNvSpPr>
                <a:spLocks/>
              </p:cNvSpPr>
              <p:nvPr/>
            </p:nvSpPr>
            <p:spPr bwMode="auto">
              <a:xfrm>
                <a:off x="3762375" y="3492500"/>
                <a:ext cx="58738" cy="58738"/>
              </a:xfrm>
              <a:custGeom>
                <a:avLst/>
                <a:gdLst>
                  <a:gd name="T0" fmla="*/ 2147483647 w 185"/>
                  <a:gd name="T1" fmla="*/ 2147483647 h 186"/>
                  <a:gd name="T2" fmla="*/ 2147483647 w 185"/>
                  <a:gd name="T3" fmla="*/ 2147483647 h 186"/>
                  <a:gd name="T4" fmla="*/ 2147483647 w 185"/>
                  <a:gd name="T5" fmla="*/ 2147483647 h 186"/>
                  <a:gd name="T6" fmla="*/ 2147483647 w 185"/>
                  <a:gd name="T7" fmla="*/ 2147483647 h 186"/>
                  <a:gd name="T8" fmla="*/ 2147483647 w 185"/>
                  <a:gd name="T9" fmla="*/ 2147483647 h 186"/>
                  <a:gd name="T10" fmla="*/ 2147483647 w 185"/>
                  <a:gd name="T11" fmla="*/ 2147483647 h 186"/>
                  <a:gd name="T12" fmla="*/ 2147483647 w 185"/>
                  <a:gd name="T13" fmla="*/ 2147483647 h 186"/>
                  <a:gd name="T14" fmla="*/ 2147483647 w 185"/>
                  <a:gd name="T15" fmla="*/ 2147483647 h 186"/>
                  <a:gd name="T16" fmla="*/ 2147483647 w 185"/>
                  <a:gd name="T17" fmla="*/ 2147483647 h 186"/>
                  <a:gd name="T18" fmla="*/ 2147483647 w 185"/>
                  <a:gd name="T19" fmla="*/ 2147483647 h 186"/>
                  <a:gd name="T20" fmla="*/ 2147483647 w 185"/>
                  <a:gd name="T21" fmla="*/ 2147483647 h 186"/>
                  <a:gd name="T22" fmla="*/ 2147483647 w 185"/>
                  <a:gd name="T23" fmla="*/ 2147483647 h 186"/>
                  <a:gd name="T24" fmla="*/ 2147483647 w 185"/>
                  <a:gd name="T25" fmla="*/ 2147483647 h 186"/>
                  <a:gd name="T26" fmla="*/ 2147483647 w 185"/>
                  <a:gd name="T27" fmla="*/ 2147483647 h 186"/>
                  <a:gd name="T28" fmla="*/ 2147483647 w 185"/>
                  <a:gd name="T29" fmla="*/ 2147483647 h 186"/>
                  <a:gd name="T30" fmla="*/ 2147483647 w 185"/>
                  <a:gd name="T31" fmla="*/ 0 h 186"/>
                  <a:gd name="T32" fmla="*/ 2147483647 w 185"/>
                  <a:gd name="T33" fmla="*/ 0 h 186"/>
                  <a:gd name="T34" fmla="*/ 2147483647 w 185"/>
                  <a:gd name="T35" fmla="*/ 2147483647 h 186"/>
                  <a:gd name="T36" fmla="*/ 2147483647 w 185"/>
                  <a:gd name="T37" fmla="*/ 2147483647 h 186"/>
                  <a:gd name="T38" fmla="*/ 2147483647 w 185"/>
                  <a:gd name="T39" fmla="*/ 2147483647 h 186"/>
                  <a:gd name="T40" fmla="*/ 2147483647 w 185"/>
                  <a:gd name="T41" fmla="*/ 2147483647 h 186"/>
                  <a:gd name="T42" fmla="*/ 2147483647 w 185"/>
                  <a:gd name="T43" fmla="*/ 2147483647 h 186"/>
                  <a:gd name="T44" fmla="*/ 2147483647 w 185"/>
                  <a:gd name="T45" fmla="*/ 2147483647 h 186"/>
                  <a:gd name="T46" fmla="*/ 0 w 185"/>
                  <a:gd name="T47" fmla="*/ 2147483647 h 186"/>
                  <a:gd name="T48" fmla="*/ 0 w 185"/>
                  <a:gd name="T49" fmla="*/ 2147483647 h 186"/>
                  <a:gd name="T50" fmla="*/ 2147483647 w 185"/>
                  <a:gd name="T51" fmla="*/ 2147483647 h 186"/>
                  <a:gd name="T52" fmla="*/ 2147483647 w 185"/>
                  <a:gd name="T53" fmla="*/ 2147483647 h 186"/>
                  <a:gd name="T54" fmla="*/ 2147483647 w 185"/>
                  <a:gd name="T55" fmla="*/ 2147483647 h 186"/>
                  <a:gd name="T56" fmla="*/ 2147483647 w 185"/>
                  <a:gd name="T57" fmla="*/ 2147483647 h 186"/>
                  <a:gd name="T58" fmla="*/ 2147483647 w 185"/>
                  <a:gd name="T59" fmla="*/ 2147483647 h 186"/>
                  <a:gd name="T60" fmla="*/ 2147483647 w 185"/>
                  <a:gd name="T61" fmla="*/ 2147483647 h 186"/>
                  <a:gd name="T62" fmla="*/ 2147483647 w 185"/>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6"/>
                  <a:gd name="T98" fmla="*/ 185 w 185"/>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6">
                    <a:moveTo>
                      <a:pt x="92" y="186"/>
                    </a:moveTo>
                    <a:lnTo>
                      <a:pt x="101" y="185"/>
                    </a:lnTo>
                    <a:lnTo>
                      <a:pt x="111" y="184"/>
                    </a:lnTo>
                    <a:lnTo>
                      <a:pt x="119" y="182"/>
                    </a:lnTo>
                    <a:lnTo>
                      <a:pt x="128" y="178"/>
                    </a:lnTo>
                    <a:lnTo>
                      <a:pt x="136" y="174"/>
                    </a:lnTo>
                    <a:lnTo>
                      <a:pt x="144" y="170"/>
                    </a:lnTo>
                    <a:lnTo>
                      <a:pt x="151" y="165"/>
                    </a:lnTo>
                    <a:lnTo>
                      <a:pt x="158" y="158"/>
                    </a:lnTo>
                    <a:lnTo>
                      <a:pt x="164" y="152"/>
                    </a:lnTo>
                    <a:lnTo>
                      <a:pt x="169" y="145"/>
                    </a:lnTo>
                    <a:lnTo>
                      <a:pt x="173" y="137"/>
                    </a:lnTo>
                    <a:lnTo>
                      <a:pt x="178" y="129"/>
                    </a:lnTo>
                    <a:lnTo>
                      <a:pt x="181" y="120"/>
                    </a:lnTo>
                    <a:lnTo>
                      <a:pt x="183" y="112"/>
                    </a:lnTo>
                    <a:lnTo>
                      <a:pt x="185" y="102"/>
                    </a:lnTo>
                    <a:lnTo>
                      <a:pt x="185" y="93"/>
                    </a:lnTo>
                    <a:lnTo>
                      <a:pt x="185" y="83"/>
                    </a:lnTo>
                    <a:lnTo>
                      <a:pt x="183" y="74"/>
                    </a:lnTo>
                    <a:lnTo>
                      <a:pt x="181" y="65"/>
                    </a:lnTo>
                    <a:lnTo>
                      <a:pt x="178" y="57"/>
                    </a:lnTo>
                    <a:lnTo>
                      <a:pt x="173" y="48"/>
                    </a:lnTo>
                    <a:lnTo>
                      <a:pt x="169" y="41"/>
                    </a:lnTo>
                    <a:lnTo>
                      <a:pt x="164" y="33"/>
                    </a:lnTo>
                    <a:lnTo>
                      <a:pt x="158" y="27"/>
                    </a:lnTo>
                    <a:lnTo>
                      <a:pt x="151" y="21"/>
                    </a:lnTo>
                    <a:lnTo>
                      <a:pt x="144" y="16"/>
                    </a:lnTo>
                    <a:lnTo>
                      <a:pt x="136" y="11"/>
                    </a:lnTo>
                    <a:lnTo>
                      <a:pt x="128" y="7"/>
                    </a:lnTo>
                    <a:lnTo>
                      <a:pt x="119" y="4"/>
                    </a:lnTo>
                    <a:lnTo>
                      <a:pt x="111" y="2"/>
                    </a:lnTo>
                    <a:lnTo>
                      <a:pt x="101" y="1"/>
                    </a:lnTo>
                    <a:lnTo>
                      <a:pt x="92" y="0"/>
                    </a:lnTo>
                    <a:lnTo>
                      <a:pt x="82" y="1"/>
                    </a:lnTo>
                    <a:lnTo>
                      <a:pt x="74" y="2"/>
                    </a:lnTo>
                    <a:lnTo>
                      <a:pt x="64" y="4"/>
                    </a:lnTo>
                    <a:lnTo>
                      <a:pt x="56" y="7"/>
                    </a:lnTo>
                    <a:lnTo>
                      <a:pt x="49" y="11"/>
                    </a:lnTo>
                    <a:lnTo>
                      <a:pt x="40" y="16"/>
                    </a:lnTo>
                    <a:lnTo>
                      <a:pt x="34" y="21"/>
                    </a:lnTo>
                    <a:lnTo>
                      <a:pt x="26" y="27"/>
                    </a:lnTo>
                    <a:lnTo>
                      <a:pt x="21" y="33"/>
                    </a:lnTo>
                    <a:lnTo>
                      <a:pt x="16" y="41"/>
                    </a:lnTo>
                    <a:lnTo>
                      <a:pt x="10" y="48"/>
                    </a:lnTo>
                    <a:lnTo>
                      <a:pt x="6" y="57"/>
                    </a:lnTo>
                    <a:lnTo>
                      <a:pt x="4" y="65"/>
                    </a:lnTo>
                    <a:lnTo>
                      <a:pt x="1" y="74"/>
                    </a:lnTo>
                    <a:lnTo>
                      <a:pt x="0" y="83"/>
                    </a:lnTo>
                    <a:lnTo>
                      <a:pt x="0" y="93"/>
                    </a:lnTo>
                    <a:lnTo>
                      <a:pt x="0" y="102"/>
                    </a:lnTo>
                    <a:lnTo>
                      <a:pt x="1" y="112"/>
                    </a:lnTo>
                    <a:lnTo>
                      <a:pt x="4" y="120"/>
                    </a:lnTo>
                    <a:lnTo>
                      <a:pt x="6" y="129"/>
                    </a:lnTo>
                    <a:lnTo>
                      <a:pt x="10" y="137"/>
                    </a:lnTo>
                    <a:lnTo>
                      <a:pt x="16" y="145"/>
                    </a:lnTo>
                    <a:lnTo>
                      <a:pt x="21" y="152"/>
                    </a:lnTo>
                    <a:lnTo>
                      <a:pt x="26" y="158"/>
                    </a:lnTo>
                    <a:lnTo>
                      <a:pt x="34" y="165"/>
                    </a:lnTo>
                    <a:lnTo>
                      <a:pt x="40" y="170"/>
                    </a:lnTo>
                    <a:lnTo>
                      <a:pt x="49" y="174"/>
                    </a:lnTo>
                    <a:lnTo>
                      <a:pt x="56" y="178"/>
                    </a:lnTo>
                    <a:lnTo>
                      <a:pt x="64" y="182"/>
                    </a:lnTo>
                    <a:lnTo>
                      <a:pt x="74" y="184"/>
                    </a:lnTo>
                    <a:lnTo>
                      <a:pt x="82" y="185"/>
                    </a:lnTo>
                    <a:lnTo>
                      <a:pt x="92" y="186"/>
                    </a:lnTo>
                    <a:close/>
                  </a:path>
                </a:pathLst>
              </a:custGeom>
              <a:solidFill>
                <a:srgbClr val="99794E"/>
              </a:solidFill>
              <a:ln w="9525">
                <a:noFill/>
                <a:round/>
                <a:headEnd/>
                <a:tailEnd/>
              </a:ln>
            </p:spPr>
            <p:txBody>
              <a:bodyPr/>
              <a:lstStyle/>
              <a:p>
                <a:endParaRPr lang="en-US"/>
              </a:p>
            </p:txBody>
          </p:sp>
          <p:sp>
            <p:nvSpPr>
              <p:cNvPr id="329" name="Freeform 1524"/>
              <p:cNvSpPr>
                <a:spLocks/>
              </p:cNvSpPr>
              <p:nvPr/>
            </p:nvSpPr>
            <p:spPr bwMode="auto">
              <a:xfrm>
                <a:off x="3779838" y="3397250"/>
                <a:ext cx="58737" cy="58738"/>
              </a:xfrm>
              <a:custGeom>
                <a:avLst/>
                <a:gdLst>
                  <a:gd name="T0" fmla="*/ 2147483647 w 186"/>
                  <a:gd name="T1" fmla="*/ 2147483647 h 187"/>
                  <a:gd name="T2" fmla="*/ 2147483647 w 186"/>
                  <a:gd name="T3" fmla="*/ 2147483647 h 187"/>
                  <a:gd name="T4" fmla="*/ 2147483647 w 186"/>
                  <a:gd name="T5" fmla="*/ 2147483647 h 187"/>
                  <a:gd name="T6" fmla="*/ 2147483647 w 186"/>
                  <a:gd name="T7" fmla="*/ 2147483647 h 187"/>
                  <a:gd name="T8" fmla="*/ 2147483647 w 186"/>
                  <a:gd name="T9" fmla="*/ 2147483647 h 187"/>
                  <a:gd name="T10" fmla="*/ 2147483647 w 186"/>
                  <a:gd name="T11" fmla="*/ 2147483647 h 187"/>
                  <a:gd name="T12" fmla="*/ 2147483647 w 186"/>
                  <a:gd name="T13" fmla="*/ 2147483647 h 187"/>
                  <a:gd name="T14" fmla="*/ 2147483647 w 186"/>
                  <a:gd name="T15" fmla="*/ 2147483647 h 187"/>
                  <a:gd name="T16" fmla="*/ 2147483647 w 186"/>
                  <a:gd name="T17" fmla="*/ 2147483647 h 187"/>
                  <a:gd name="T18" fmla="*/ 2147483647 w 186"/>
                  <a:gd name="T19" fmla="*/ 2147483647 h 187"/>
                  <a:gd name="T20" fmla="*/ 2147483647 w 186"/>
                  <a:gd name="T21" fmla="*/ 2147483647 h 187"/>
                  <a:gd name="T22" fmla="*/ 2147483647 w 186"/>
                  <a:gd name="T23" fmla="*/ 2147483647 h 187"/>
                  <a:gd name="T24" fmla="*/ 2147483647 w 186"/>
                  <a:gd name="T25" fmla="*/ 2147483647 h 187"/>
                  <a:gd name="T26" fmla="*/ 2147483647 w 186"/>
                  <a:gd name="T27" fmla="*/ 2147483647 h 187"/>
                  <a:gd name="T28" fmla="*/ 2147483647 w 186"/>
                  <a:gd name="T29" fmla="*/ 2147483647 h 187"/>
                  <a:gd name="T30" fmla="*/ 2147483647 w 186"/>
                  <a:gd name="T31" fmla="*/ 0 h 187"/>
                  <a:gd name="T32" fmla="*/ 2147483647 w 186"/>
                  <a:gd name="T33" fmla="*/ 0 h 187"/>
                  <a:gd name="T34" fmla="*/ 2147483647 w 186"/>
                  <a:gd name="T35" fmla="*/ 2147483647 h 187"/>
                  <a:gd name="T36" fmla="*/ 2147483647 w 186"/>
                  <a:gd name="T37" fmla="*/ 2147483647 h 187"/>
                  <a:gd name="T38" fmla="*/ 2147483647 w 186"/>
                  <a:gd name="T39" fmla="*/ 2147483647 h 187"/>
                  <a:gd name="T40" fmla="*/ 2147483647 w 186"/>
                  <a:gd name="T41" fmla="*/ 2147483647 h 187"/>
                  <a:gd name="T42" fmla="*/ 2147483647 w 186"/>
                  <a:gd name="T43" fmla="*/ 2147483647 h 187"/>
                  <a:gd name="T44" fmla="*/ 2147483647 w 186"/>
                  <a:gd name="T45" fmla="*/ 2147483647 h 187"/>
                  <a:gd name="T46" fmla="*/ 0 w 186"/>
                  <a:gd name="T47" fmla="*/ 2147483647 h 187"/>
                  <a:gd name="T48" fmla="*/ 0 w 186"/>
                  <a:gd name="T49" fmla="*/ 2147483647 h 187"/>
                  <a:gd name="T50" fmla="*/ 2147483647 w 186"/>
                  <a:gd name="T51" fmla="*/ 2147483647 h 187"/>
                  <a:gd name="T52" fmla="*/ 2147483647 w 186"/>
                  <a:gd name="T53" fmla="*/ 2147483647 h 187"/>
                  <a:gd name="T54" fmla="*/ 2147483647 w 186"/>
                  <a:gd name="T55" fmla="*/ 2147483647 h 187"/>
                  <a:gd name="T56" fmla="*/ 2147483647 w 186"/>
                  <a:gd name="T57" fmla="*/ 2147483647 h 187"/>
                  <a:gd name="T58" fmla="*/ 2147483647 w 186"/>
                  <a:gd name="T59" fmla="*/ 2147483647 h 187"/>
                  <a:gd name="T60" fmla="*/ 2147483647 w 186"/>
                  <a:gd name="T61" fmla="*/ 2147483647 h 187"/>
                  <a:gd name="T62" fmla="*/ 2147483647 w 186"/>
                  <a:gd name="T63" fmla="*/ 214748364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7"/>
                  <a:gd name="T98" fmla="*/ 186 w 186"/>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7">
                    <a:moveTo>
                      <a:pt x="93" y="187"/>
                    </a:moveTo>
                    <a:lnTo>
                      <a:pt x="103" y="185"/>
                    </a:lnTo>
                    <a:lnTo>
                      <a:pt x="112" y="184"/>
                    </a:lnTo>
                    <a:lnTo>
                      <a:pt x="121" y="182"/>
                    </a:lnTo>
                    <a:lnTo>
                      <a:pt x="129" y="179"/>
                    </a:lnTo>
                    <a:lnTo>
                      <a:pt x="137" y="175"/>
                    </a:lnTo>
                    <a:lnTo>
                      <a:pt x="145" y="171"/>
                    </a:lnTo>
                    <a:lnTo>
                      <a:pt x="152" y="165"/>
                    </a:lnTo>
                    <a:lnTo>
                      <a:pt x="159" y="159"/>
                    </a:lnTo>
                    <a:lnTo>
                      <a:pt x="165" y="153"/>
                    </a:lnTo>
                    <a:lnTo>
                      <a:pt x="170" y="145"/>
                    </a:lnTo>
                    <a:lnTo>
                      <a:pt x="174" y="138"/>
                    </a:lnTo>
                    <a:lnTo>
                      <a:pt x="179" y="129"/>
                    </a:lnTo>
                    <a:lnTo>
                      <a:pt x="182" y="121"/>
                    </a:lnTo>
                    <a:lnTo>
                      <a:pt x="184" y="112"/>
                    </a:lnTo>
                    <a:lnTo>
                      <a:pt x="185" y="103"/>
                    </a:lnTo>
                    <a:lnTo>
                      <a:pt x="186" y="93"/>
                    </a:lnTo>
                    <a:lnTo>
                      <a:pt x="185" y="84"/>
                    </a:lnTo>
                    <a:lnTo>
                      <a:pt x="184" y="75"/>
                    </a:lnTo>
                    <a:lnTo>
                      <a:pt x="182" y="66"/>
                    </a:lnTo>
                    <a:lnTo>
                      <a:pt x="179" y="57"/>
                    </a:lnTo>
                    <a:lnTo>
                      <a:pt x="174" y="49"/>
                    </a:lnTo>
                    <a:lnTo>
                      <a:pt x="170" y="42"/>
                    </a:lnTo>
                    <a:lnTo>
                      <a:pt x="165" y="34"/>
                    </a:lnTo>
                    <a:lnTo>
                      <a:pt x="159" y="28"/>
                    </a:lnTo>
                    <a:lnTo>
                      <a:pt x="152" y="21"/>
                    </a:lnTo>
                    <a:lnTo>
                      <a:pt x="145" y="16"/>
                    </a:lnTo>
                    <a:lnTo>
                      <a:pt x="137" y="12"/>
                    </a:lnTo>
                    <a:lnTo>
                      <a:pt x="129" y="8"/>
                    </a:lnTo>
                    <a:lnTo>
                      <a:pt x="121" y="5"/>
                    </a:lnTo>
                    <a:lnTo>
                      <a:pt x="112" y="2"/>
                    </a:lnTo>
                    <a:lnTo>
                      <a:pt x="103" y="1"/>
                    </a:lnTo>
                    <a:lnTo>
                      <a:pt x="93" y="0"/>
                    </a:lnTo>
                    <a:lnTo>
                      <a:pt x="83" y="1"/>
                    </a:lnTo>
                    <a:lnTo>
                      <a:pt x="74" y="2"/>
                    </a:lnTo>
                    <a:lnTo>
                      <a:pt x="65" y="5"/>
                    </a:lnTo>
                    <a:lnTo>
                      <a:pt x="57" y="8"/>
                    </a:lnTo>
                    <a:lnTo>
                      <a:pt x="49" y="12"/>
                    </a:lnTo>
                    <a:lnTo>
                      <a:pt x="41" y="16"/>
                    </a:lnTo>
                    <a:lnTo>
                      <a:pt x="34" y="21"/>
                    </a:lnTo>
                    <a:lnTo>
                      <a:pt x="27" y="28"/>
                    </a:lnTo>
                    <a:lnTo>
                      <a:pt x="21" y="34"/>
                    </a:lnTo>
                    <a:lnTo>
                      <a:pt x="16" y="42"/>
                    </a:lnTo>
                    <a:lnTo>
                      <a:pt x="12" y="49"/>
                    </a:lnTo>
                    <a:lnTo>
                      <a:pt x="7" y="57"/>
                    </a:lnTo>
                    <a:lnTo>
                      <a:pt x="4" y="66"/>
                    </a:lnTo>
                    <a:lnTo>
                      <a:pt x="2" y="75"/>
                    </a:lnTo>
                    <a:lnTo>
                      <a:pt x="1" y="84"/>
                    </a:lnTo>
                    <a:lnTo>
                      <a:pt x="0" y="93"/>
                    </a:lnTo>
                    <a:lnTo>
                      <a:pt x="1" y="103"/>
                    </a:lnTo>
                    <a:lnTo>
                      <a:pt x="2" y="112"/>
                    </a:lnTo>
                    <a:lnTo>
                      <a:pt x="4" y="121"/>
                    </a:lnTo>
                    <a:lnTo>
                      <a:pt x="7" y="129"/>
                    </a:lnTo>
                    <a:lnTo>
                      <a:pt x="12" y="138"/>
                    </a:lnTo>
                    <a:lnTo>
                      <a:pt x="16" y="145"/>
                    </a:lnTo>
                    <a:lnTo>
                      <a:pt x="21" y="153"/>
                    </a:lnTo>
                    <a:lnTo>
                      <a:pt x="27" y="159"/>
                    </a:lnTo>
                    <a:lnTo>
                      <a:pt x="34" y="165"/>
                    </a:lnTo>
                    <a:lnTo>
                      <a:pt x="41" y="171"/>
                    </a:lnTo>
                    <a:lnTo>
                      <a:pt x="49" y="175"/>
                    </a:lnTo>
                    <a:lnTo>
                      <a:pt x="57" y="179"/>
                    </a:lnTo>
                    <a:lnTo>
                      <a:pt x="65" y="182"/>
                    </a:lnTo>
                    <a:lnTo>
                      <a:pt x="74" y="184"/>
                    </a:lnTo>
                    <a:lnTo>
                      <a:pt x="83" y="185"/>
                    </a:lnTo>
                    <a:lnTo>
                      <a:pt x="93" y="187"/>
                    </a:lnTo>
                    <a:close/>
                  </a:path>
                </a:pathLst>
              </a:custGeom>
              <a:solidFill>
                <a:srgbClr val="99794E"/>
              </a:solidFill>
              <a:ln w="9525">
                <a:noFill/>
                <a:round/>
                <a:headEnd/>
                <a:tailEnd/>
              </a:ln>
            </p:spPr>
            <p:txBody>
              <a:bodyPr/>
              <a:lstStyle/>
              <a:p>
                <a:endParaRPr lang="en-US"/>
              </a:p>
            </p:txBody>
          </p:sp>
          <p:sp>
            <p:nvSpPr>
              <p:cNvPr id="330" name="Freeform 1525"/>
              <p:cNvSpPr>
                <a:spLocks/>
              </p:cNvSpPr>
              <p:nvPr/>
            </p:nvSpPr>
            <p:spPr bwMode="auto">
              <a:xfrm>
                <a:off x="2555875" y="4641850"/>
                <a:ext cx="177800" cy="176213"/>
              </a:xfrm>
              <a:custGeom>
                <a:avLst/>
                <a:gdLst>
                  <a:gd name="T0" fmla="*/ 2147483647 w 557"/>
                  <a:gd name="T1" fmla="*/ 2147483647 h 557"/>
                  <a:gd name="T2" fmla="*/ 2147483647 w 557"/>
                  <a:gd name="T3" fmla="*/ 2147483647 h 557"/>
                  <a:gd name="T4" fmla="*/ 2147483647 w 557"/>
                  <a:gd name="T5" fmla="*/ 2147483647 h 557"/>
                  <a:gd name="T6" fmla="*/ 2147483647 w 557"/>
                  <a:gd name="T7" fmla="*/ 2147483647 h 557"/>
                  <a:gd name="T8" fmla="*/ 2147483647 w 557"/>
                  <a:gd name="T9" fmla="*/ 2147483647 h 557"/>
                  <a:gd name="T10" fmla="*/ 2147483647 w 557"/>
                  <a:gd name="T11" fmla="*/ 2147483647 h 557"/>
                  <a:gd name="T12" fmla="*/ 2147483647 w 557"/>
                  <a:gd name="T13" fmla="*/ 2147483647 h 557"/>
                  <a:gd name="T14" fmla="*/ 2147483647 w 557"/>
                  <a:gd name="T15" fmla="*/ 2147483647 h 557"/>
                  <a:gd name="T16" fmla="*/ 2147483647 w 557"/>
                  <a:gd name="T17" fmla="*/ 2147483647 h 557"/>
                  <a:gd name="T18" fmla="*/ 2147483647 w 557"/>
                  <a:gd name="T19" fmla="*/ 2147483647 h 557"/>
                  <a:gd name="T20" fmla="*/ 2147483647 w 557"/>
                  <a:gd name="T21" fmla="*/ 2147483647 h 557"/>
                  <a:gd name="T22" fmla="*/ 2147483647 w 557"/>
                  <a:gd name="T23" fmla="*/ 2147483647 h 557"/>
                  <a:gd name="T24" fmla="*/ 2147483647 w 557"/>
                  <a:gd name="T25" fmla="*/ 2147483647 h 557"/>
                  <a:gd name="T26" fmla="*/ 2147483647 w 557"/>
                  <a:gd name="T27" fmla="*/ 2147483647 h 557"/>
                  <a:gd name="T28" fmla="*/ 2147483647 w 557"/>
                  <a:gd name="T29" fmla="*/ 2147483647 h 557"/>
                  <a:gd name="T30" fmla="*/ 2147483647 w 557"/>
                  <a:gd name="T31" fmla="*/ 2147483647 h 557"/>
                  <a:gd name="T32" fmla="*/ 2147483647 w 557"/>
                  <a:gd name="T33" fmla="*/ 2147483647 h 557"/>
                  <a:gd name="T34" fmla="*/ 2147483647 w 557"/>
                  <a:gd name="T35" fmla="*/ 2147483647 h 557"/>
                  <a:gd name="T36" fmla="*/ 2147483647 w 557"/>
                  <a:gd name="T37" fmla="*/ 2147483647 h 557"/>
                  <a:gd name="T38" fmla="*/ 2147483647 w 557"/>
                  <a:gd name="T39" fmla="*/ 2147483647 h 557"/>
                  <a:gd name="T40" fmla="*/ 2147483647 w 557"/>
                  <a:gd name="T41" fmla="*/ 0 h 557"/>
                  <a:gd name="T42" fmla="*/ 2147483647 w 557"/>
                  <a:gd name="T43" fmla="*/ 0 h 557"/>
                  <a:gd name="T44" fmla="*/ 2147483647 w 557"/>
                  <a:gd name="T45" fmla="*/ 2147483647 h 557"/>
                  <a:gd name="T46" fmla="*/ 2147483647 w 557"/>
                  <a:gd name="T47" fmla="*/ 2147483647 h 557"/>
                  <a:gd name="T48" fmla="*/ 2147483647 w 557"/>
                  <a:gd name="T49" fmla="*/ 2147483647 h 557"/>
                  <a:gd name="T50" fmla="*/ 2147483647 w 557"/>
                  <a:gd name="T51" fmla="*/ 2147483647 h 557"/>
                  <a:gd name="T52" fmla="*/ 2147483647 w 557"/>
                  <a:gd name="T53" fmla="*/ 2147483647 h 557"/>
                  <a:gd name="T54" fmla="*/ 2147483647 w 557"/>
                  <a:gd name="T55" fmla="*/ 2147483647 h 557"/>
                  <a:gd name="T56" fmla="*/ 2147483647 w 557"/>
                  <a:gd name="T57" fmla="*/ 2147483647 h 557"/>
                  <a:gd name="T58" fmla="*/ 2147483647 w 557"/>
                  <a:gd name="T59" fmla="*/ 2147483647 h 557"/>
                  <a:gd name="T60" fmla="*/ 2147483647 w 557"/>
                  <a:gd name="T61" fmla="*/ 2147483647 h 557"/>
                  <a:gd name="T62" fmla="*/ 0 w 557"/>
                  <a:gd name="T63" fmla="*/ 2147483647 h 557"/>
                  <a:gd name="T64" fmla="*/ 0 w 557"/>
                  <a:gd name="T65" fmla="*/ 2147483647 h 557"/>
                  <a:gd name="T66" fmla="*/ 2147483647 w 557"/>
                  <a:gd name="T67" fmla="*/ 2147483647 h 557"/>
                  <a:gd name="T68" fmla="*/ 2147483647 w 557"/>
                  <a:gd name="T69" fmla="*/ 2147483647 h 557"/>
                  <a:gd name="T70" fmla="*/ 2147483647 w 557"/>
                  <a:gd name="T71" fmla="*/ 2147483647 h 557"/>
                  <a:gd name="T72" fmla="*/ 2147483647 w 557"/>
                  <a:gd name="T73" fmla="*/ 2147483647 h 557"/>
                  <a:gd name="T74" fmla="*/ 2147483647 w 557"/>
                  <a:gd name="T75" fmla="*/ 2147483647 h 557"/>
                  <a:gd name="T76" fmla="*/ 2147483647 w 557"/>
                  <a:gd name="T77" fmla="*/ 2147483647 h 557"/>
                  <a:gd name="T78" fmla="*/ 2147483647 w 557"/>
                  <a:gd name="T79" fmla="*/ 2147483647 h 557"/>
                  <a:gd name="T80" fmla="*/ 2147483647 w 557"/>
                  <a:gd name="T81" fmla="*/ 2147483647 h 557"/>
                  <a:gd name="T82" fmla="*/ 2147483647 w 557"/>
                  <a:gd name="T83" fmla="*/ 2147483647 h 557"/>
                  <a:gd name="T84" fmla="*/ 2147483647 w 557"/>
                  <a:gd name="T85" fmla="*/ 2147483647 h 5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7"/>
                  <a:gd name="T130" fmla="*/ 0 h 557"/>
                  <a:gd name="T131" fmla="*/ 557 w 557"/>
                  <a:gd name="T132" fmla="*/ 557 h 5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7" h="557">
                    <a:moveTo>
                      <a:pt x="279" y="557"/>
                    </a:moveTo>
                    <a:lnTo>
                      <a:pt x="293" y="556"/>
                    </a:lnTo>
                    <a:lnTo>
                      <a:pt x="307" y="555"/>
                    </a:lnTo>
                    <a:lnTo>
                      <a:pt x="321" y="553"/>
                    </a:lnTo>
                    <a:lnTo>
                      <a:pt x="335" y="551"/>
                    </a:lnTo>
                    <a:lnTo>
                      <a:pt x="348" y="548"/>
                    </a:lnTo>
                    <a:lnTo>
                      <a:pt x="361" y="545"/>
                    </a:lnTo>
                    <a:lnTo>
                      <a:pt x="374" y="541"/>
                    </a:lnTo>
                    <a:lnTo>
                      <a:pt x="386" y="535"/>
                    </a:lnTo>
                    <a:lnTo>
                      <a:pt x="399" y="530"/>
                    </a:lnTo>
                    <a:lnTo>
                      <a:pt x="411" y="524"/>
                    </a:lnTo>
                    <a:lnTo>
                      <a:pt x="422" y="516"/>
                    </a:lnTo>
                    <a:lnTo>
                      <a:pt x="434" y="509"/>
                    </a:lnTo>
                    <a:lnTo>
                      <a:pt x="445" y="501"/>
                    </a:lnTo>
                    <a:lnTo>
                      <a:pt x="455" y="493"/>
                    </a:lnTo>
                    <a:lnTo>
                      <a:pt x="466" y="484"/>
                    </a:lnTo>
                    <a:lnTo>
                      <a:pt x="475" y="475"/>
                    </a:lnTo>
                    <a:lnTo>
                      <a:pt x="485" y="465"/>
                    </a:lnTo>
                    <a:lnTo>
                      <a:pt x="493" y="456"/>
                    </a:lnTo>
                    <a:lnTo>
                      <a:pt x="502" y="445"/>
                    </a:lnTo>
                    <a:lnTo>
                      <a:pt x="509" y="434"/>
                    </a:lnTo>
                    <a:lnTo>
                      <a:pt x="517" y="423"/>
                    </a:lnTo>
                    <a:lnTo>
                      <a:pt x="523" y="411"/>
                    </a:lnTo>
                    <a:lnTo>
                      <a:pt x="529" y="399"/>
                    </a:lnTo>
                    <a:lnTo>
                      <a:pt x="536" y="387"/>
                    </a:lnTo>
                    <a:lnTo>
                      <a:pt x="540" y="374"/>
                    </a:lnTo>
                    <a:lnTo>
                      <a:pt x="544" y="361"/>
                    </a:lnTo>
                    <a:lnTo>
                      <a:pt x="548" y="348"/>
                    </a:lnTo>
                    <a:lnTo>
                      <a:pt x="552" y="334"/>
                    </a:lnTo>
                    <a:lnTo>
                      <a:pt x="554" y="320"/>
                    </a:lnTo>
                    <a:lnTo>
                      <a:pt x="556" y="307"/>
                    </a:lnTo>
                    <a:lnTo>
                      <a:pt x="557" y="293"/>
                    </a:lnTo>
                    <a:lnTo>
                      <a:pt x="557" y="278"/>
                    </a:lnTo>
                    <a:lnTo>
                      <a:pt x="557" y="264"/>
                    </a:lnTo>
                    <a:lnTo>
                      <a:pt x="556" y="250"/>
                    </a:lnTo>
                    <a:lnTo>
                      <a:pt x="554" y="236"/>
                    </a:lnTo>
                    <a:lnTo>
                      <a:pt x="552" y="222"/>
                    </a:lnTo>
                    <a:lnTo>
                      <a:pt x="548" y="209"/>
                    </a:lnTo>
                    <a:lnTo>
                      <a:pt x="544" y="196"/>
                    </a:lnTo>
                    <a:lnTo>
                      <a:pt x="540" y="183"/>
                    </a:lnTo>
                    <a:lnTo>
                      <a:pt x="536" y="170"/>
                    </a:lnTo>
                    <a:lnTo>
                      <a:pt x="529" y="157"/>
                    </a:lnTo>
                    <a:lnTo>
                      <a:pt x="523" y="146"/>
                    </a:lnTo>
                    <a:lnTo>
                      <a:pt x="517" y="134"/>
                    </a:lnTo>
                    <a:lnTo>
                      <a:pt x="509" y="123"/>
                    </a:lnTo>
                    <a:lnTo>
                      <a:pt x="502" y="112"/>
                    </a:lnTo>
                    <a:lnTo>
                      <a:pt x="493" y="101"/>
                    </a:lnTo>
                    <a:lnTo>
                      <a:pt x="485" y="91"/>
                    </a:lnTo>
                    <a:lnTo>
                      <a:pt x="475" y="81"/>
                    </a:lnTo>
                    <a:lnTo>
                      <a:pt x="466" y="73"/>
                    </a:lnTo>
                    <a:lnTo>
                      <a:pt x="455" y="63"/>
                    </a:lnTo>
                    <a:lnTo>
                      <a:pt x="445" y="55"/>
                    </a:lnTo>
                    <a:lnTo>
                      <a:pt x="434" y="47"/>
                    </a:lnTo>
                    <a:lnTo>
                      <a:pt x="422" y="40"/>
                    </a:lnTo>
                    <a:lnTo>
                      <a:pt x="411" y="34"/>
                    </a:lnTo>
                    <a:lnTo>
                      <a:pt x="399" y="27"/>
                    </a:lnTo>
                    <a:lnTo>
                      <a:pt x="386" y="22"/>
                    </a:lnTo>
                    <a:lnTo>
                      <a:pt x="374" y="17"/>
                    </a:lnTo>
                    <a:lnTo>
                      <a:pt x="361" y="12"/>
                    </a:lnTo>
                    <a:lnTo>
                      <a:pt x="348" y="8"/>
                    </a:lnTo>
                    <a:lnTo>
                      <a:pt x="335" y="5"/>
                    </a:lnTo>
                    <a:lnTo>
                      <a:pt x="321" y="3"/>
                    </a:lnTo>
                    <a:lnTo>
                      <a:pt x="307" y="1"/>
                    </a:lnTo>
                    <a:lnTo>
                      <a:pt x="293" y="0"/>
                    </a:lnTo>
                    <a:lnTo>
                      <a:pt x="279" y="0"/>
                    </a:lnTo>
                    <a:lnTo>
                      <a:pt x="265" y="0"/>
                    </a:lnTo>
                    <a:lnTo>
                      <a:pt x="250" y="1"/>
                    </a:lnTo>
                    <a:lnTo>
                      <a:pt x="236" y="3"/>
                    </a:lnTo>
                    <a:lnTo>
                      <a:pt x="222" y="5"/>
                    </a:lnTo>
                    <a:lnTo>
                      <a:pt x="209" y="8"/>
                    </a:lnTo>
                    <a:lnTo>
                      <a:pt x="196" y="12"/>
                    </a:lnTo>
                    <a:lnTo>
                      <a:pt x="183" y="17"/>
                    </a:lnTo>
                    <a:lnTo>
                      <a:pt x="171" y="22"/>
                    </a:lnTo>
                    <a:lnTo>
                      <a:pt x="158" y="27"/>
                    </a:lnTo>
                    <a:lnTo>
                      <a:pt x="146" y="34"/>
                    </a:lnTo>
                    <a:lnTo>
                      <a:pt x="135" y="40"/>
                    </a:lnTo>
                    <a:lnTo>
                      <a:pt x="123" y="47"/>
                    </a:lnTo>
                    <a:lnTo>
                      <a:pt x="112" y="55"/>
                    </a:lnTo>
                    <a:lnTo>
                      <a:pt x="102" y="63"/>
                    </a:lnTo>
                    <a:lnTo>
                      <a:pt x="91" y="73"/>
                    </a:lnTo>
                    <a:lnTo>
                      <a:pt x="82" y="81"/>
                    </a:lnTo>
                    <a:lnTo>
                      <a:pt x="72" y="91"/>
                    </a:lnTo>
                    <a:lnTo>
                      <a:pt x="64" y="101"/>
                    </a:lnTo>
                    <a:lnTo>
                      <a:pt x="55" y="112"/>
                    </a:lnTo>
                    <a:lnTo>
                      <a:pt x="48" y="123"/>
                    </a:lnTo>
                    <a:lnTo>
                      <a:pt x="40" y="134"/>
                    </a:lnTo>
                    <a:lnTo>
                      <a:pt x="34" y="146"/>
                    </a:lnTo>
                    <a:lnTo>
                      <a:pt x="28" y="157"/>
                    </a:lnTo>
                    <a:lnTo>
                      <a:pt x="22" y="170"/>
                    </a:lnTo>
                    <a:lnTo>
                      <a:pt x="17" y="183"/>
                    </a:lnTo>
                    <a:lnTo>
                      <a:pt x="13" y="196"/>
                    </a:lnTo>
                    <a:lnTo>
                      <a:pt x="9" y="209"/>
                    </a:lnTo>
                    <a:lnTo>
                      <a:pt x="6" y="222"/>
                    </a:lnTo>
                    <a:lnTo>
                      <a:pt x="3" y="236"/>
                    </a:lnTo>
                    <a:lnTo>
                      <a:pt x="1" y="250"/>
                    </a:lnTo>
                    <a:lnTo>
                      <a:pt x="0" y="264"/>
                    </a:lnTo>
                    <a:lnTo>
                      <a:pt x="0" y="278"/>
                    </a:lnTo>
                    <a:lnTo>
                      <a:pt x="0" y="293"/>
                    </a:lnTo>
                    <a:lnTo>
                      <a:pt x="1" y="307"/>
                    </a:lnTo>
                    <a:lnTo>
                      <a:pt x="3" y="320"/>
                    </a:lnTo>
                    <a:lnTo>
                      <a:pt x="6" y="334"/>
                    </a:lnTo>
                    <a:lnTo>
                      <a:pt x="9" y="348"/>
                    </a:lnTo>
                    <a:lnTo>
                      <a:pt x="13" y="361"/>
                    </a:lnTo>
                    <a:lnTo>
                      <a:pt x="17" y="374"/>
                    </a:lnTo>
                    <a:lnTo>
                      <a:pt x="22" y="387"/>
                    </a:lnTo>
                    <a:lnTo>
                      <a:pt x="28" y="399"/>
                    </a:lnTo>
                    <a:lnTo>
                      <a:pt x="34" y="411"/>
                    </a:lnTo>
                    <a:lnTo>
                      <a:pt x="40" y="423"/>
                    </a:lnTo>
                    <a:lnTo>
                      <a:pt x="48" y="434"/>
                    </a:lnTo>
                    <a:lnTo>
                      <a:pt x="55" y="445"/>
                    </a:lnTo>
                    <a:lnTo>
                      <a:pt x="64" y="456"/>
                    </a:lnTo>
                    <a:lnTo>
                      <a:pt x="72" y="465"/>
                    </a:lnTo>
                    <a:lnTo>
                      <a:pt x="82" y="475"/>
                    </a:lnTo>
                    <a:lnTo>
                      <a:pt x="91" y="484"/>
                    </a:lnTo>
                    <a:lnTo>
                      <a:pt x="102" y="493"/>
                    </a:lnTo>
                    <a:lnTo>
                      <a:pt x="112" y="501"/>
                    </a:lnTo>
                    <a:lnTo>
                      <a:pt x="123" y="509"/>
                    </a:lnTo>
                    <a:lnTo>
                      <a:pt x="135" y="516"/>
                    </a:lnTo>
                    <a:lnTo>
                      <a:pt x="146" y="524"/>
                    </a:lnTo>
                    <a:lnTo>
                      <a:pt x="158" y="530"/>
                    </a:lnTo>
                    <a:lnTo>
                      <a:pt x="171" y="535"/>
                    </a:lnTo>
                    <a:lnTo>
                      <a:pt x="183" y="541"/>
                    </a:lnTo>
                    <a:lnTo>
                      <a:pt x="196" y="545"/>
                    </a:lnTo>
                    <a:lnTo>
                      <a:pt x="209" y="548"/>
                    </a:lnTo>
                    <a:lnTo>
                      <a:pt x="222" y="551"/>
                    </a:lnTo>
                    <a:lnTo>
                      <a:pt x="236" y="553"/>
                    </a:lnTo>
                    <a:lnTo>
                      <a:pt x="250" y="555"/>
                    </a:lnTo>
                    <a:lnTo>
                      <a:pt x="265" y="556"/>
                    </a:lnTo>
                    <a:lnTo>
                      <a:pt x="279" y="557"/>
                    </a:lnTo>
                    <a:close/>
                  </a:path>
                </a:pathLst>
              </a:custGeom>
              <a:solidFill>
                <a:srgbClr val="99794E"/>
              </a:solidFill>
              <a:ln w="9525">
                <a:noFill/>
                <a:round/>
                <a:headEnd/>
                <a:tailEnd/>
              </a:ln>
            </p:spPr>
            <p:txBody>
              <a:bodyPr/>
              <a:lstStyle/>
              <a:p>
                <a:endParaRPr lang="en-US"/>
              </a:p>
            </p:txBody>
          </p:sp>
          <p:sp>
            <p:nvSpPr>
              <p:cNvPr id="331" name="Freeform 1526"/>
              <p:cNvSpPr>
                <a:spLocks/>
              </p:cNvSpPr>
              <p:nvPr/>
            </p:nvSpPr>
            <p:spPr bwMode="auto">
              <a:xfrm>
                <a:off x="3157538" y="3863975"/>
                <a:ext cx="58737" cy="58738"/>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3" y="185"/>
                    </a:moveTo>
                    <a:lnTo>
                      <a:pt x="102" y="185"/>
                    </a:lnTo>
                    <a:lnTo>
                      <a:pt x="111" y="183"/>
                    </a:lnTo>
                    <a:lnTo>
                      <a:pt x="121" y="181"/>
                    </a:lnTo>
                    <a:lnTo>
                      <a:pt x="129" y="178"/>
                    </a:lnTo>
                    <a:lnTo>
                      <a:pt x="137" y="175"/>
                    </a:lnTo>
                    <a:lnTo>
                      <a:pt x="145" y="169"/>
                    </a:lnTo>
                    <a:lnTo>
                      <a:pt x="152" y="164"/>
                    </a:lnTo>
                    <a:lnTo>
                      <a:pt x="159" y="158"/>
                    </a:lnTo>
                    <a:lnTo>
                      <a:pt x="164" y="151"/>
                    </a:lnTo>
                    <a:lnTo>
                      <a:pt x="170" y="144"/>
                    </a:lnTo>
                    <a:lnTo>
                      <a:pt x="175" y="137"/>
                    </a:lnTo>
                    <a:lnTo>
                      <a:pt x="178" y="129"/>
                    </a:lnTo>
                    <a:lnTo>
                      <a:pt x="181" y="120"/>
                    </a:lnTo>
                    <a:lnTo>
                      <a:pt x="183" y="111"/>
                    </a:lnTo>
                    <a:lnTo>
                      <a:pt x="185" y="102"/>
                    </a:lnTo>
                    <a:lnTo>
                      <a:pt x="185" y="92"/>
                    </a:lnTo>
                    <a:lnTo>
                      <a:pt x="185" y="83"/>
                    </a:lnTo>
                    <a:lnTo>
                      <a:pt x="183" y="74"/>
                    </a:lnTo>
                    <a:lnTo>
                      <a:pt x="181" y="65"/>
                    </a:lnTo>
                    <a:lnTo>
                      <a:pt x="178" y="56"/>
                    </a:lnTo>
                    <a:lnTo>
                      <a:pt x="175" y="49"/>
                    </a:lnTo>
                    <a:lnTo>
                      <a:pt x="170" y="40"/>
                    </a:lnTo>
                    <a:lnTo>
                      <a:pt x="164" y="34"/>
                    </a:lnTo>
                    <a:lnTo>
                      <a:pt x="159" y="26"/>
                    </a:lnTo>
                    <a:lnTo>
                      <a:pt x="152" y="21"/>
                    </a:lnTo>
                    <a:lnTo>
                      <a:pt x="145" y="16"/>
                    </a:lnTo>
                    <a:lnTo>
                      <a:pt x="137" y="11"/>
                    </a:lnTo>
                    <a:lnTo>
                      <a:pt x="129" y="7"/>
                    </a:lnTo>
                    <a:lnTo>
                      <a:pt x="121" y="4"/>
                    </a:lnTo>
                    <a:lnTo>
                      <a:pt x="111" y="1"/>
                    </a:lnTo>
                    <a:lnTo>
                      <a:pt x="102" y="0"/>
                    </a:lnTo>
                    <a:lnTo>
                      <a:pt x="93" y="0"/>
                    </a:lnTo>
                    <a:lnTo>
                      <a:pt x="84" y="0"/>
                    </a:lnTo>
                    <a:lnTo>
                      <a:pt x="74" y="1"/>
                    </a:lnTo>
                    <a:lnTo>
                      <a:pt x="65" y="4"/>
                    </a:lnTo>
                    <a:lnTo>
                      <a:pt x="56" y="7"/>
                    </a:lnTo>
                    <a:lnTo>
                      <a:pt x="49" y="11"/>
                    </a:lnTo>
                    <a:lnTo>
                      <a:pt x="42" y="16"/>
                    </a:lnTo>
                    <a:lnTo>
                      <a:pt x="34" y="21"/>
                    </a:lnTo>
                    <a:lnTo>
                      <a:pt x="28" y="26"/>
                    </a:lnTo>
                    <a:lnTo>
                      <a:pt x="21" y="34"/>
                    </a:lnTo>
                    <a:lnTo>
                      <a:pt x="16" y="40"/>
                    </a:lnTo>
                    <a:lnTo>
                      <a:pt x="11" y="49"/>
                    </a:lnTo>
                    <a:lnTo>
                      <a:pt x="8" y="56"/>
                    </a:lnTo>
                    <a:lnTo>
                      <a:pt x="5" y="65"/>
                    </a:lnTo>
                    <a:lnTo>
                      <a:pt x="2" y="74"/>
                    </a:lnTo>
                    <a:lnTo>
                      <a:pt x="0" y="83"/>
                    </a:lnTo>
                    <a:lnTo>
                      <a:pt x="0" y="92"/>
                    </a:lnTo>
                    <a:lnTo>
                      <a:pt x="0" y="102"/>
                    </a:lnTo>
                    <a:lnTo>
                      <a:pt x="2" y="111"/>
                    </a:lnTo>
                    <a:lnTo>
                      <a:pt x="5" y="120"/>
                    </a:lnTo>
                    <a:lnTo>
                      <a:pt x="8" y="129"/>
                    </a:lnTo>
                    <a:lnTo>
                      <a:pt x="11" y="137"/>
                    </a:lnTo>
                    <a:lnTo>
                      <a:pt x="16" y="144"/>
                    </a:lnTo>
                    <a:lnTo>
                      <a:pt x="21" y="151"/>
                    </a:lnTo>
                    <a:lnTo>
                      <a:pt x="28" y="158"/>
                    </a:lnTo>
                    <a:lnTo>
                      <a:pt x="34" y="164"/>
                    </a:lnTo>
                    <a:lnTo>
                      <a:pt x="42" y="169"/>
                    </a:lnTo>
                    <a:lnTo>
                      <a:pt x="49" y="175"/>
                    </a:lnTo>
                    <a:lnTo>
                      <a:pt x="56" y="178"/>
                    </a:lnTo>
                    <a:lnTo>
                      <a:pt x="65" y="181"/>
                    </a:lnTo>
                    <a:lnTo>
                      <a:pt x="74" y="183"/>
                    </a:lnTo>
                    <a:lnTo>
                      <a:pt x="84" y="185"/>
                    </a:lnTo>
                    <a:lnTo>
                      <a:pt x="93" y="185"/>
                    </a:lnTo>
                    <a:close/>
                  </a:path>
                </a:pathLst>
              </a:custGeom>
              <a:solidFill>
                <a:srgbClr val="99794E"/>
              </a:solidFill>
              <a:ln w="9525">
                <a:noFill/>
                <a:round/>
                <a:headEnd/>
                <a:tailEnd/>
              </a:ln>
            </p:spPr>
            <p:txBody>
              <a:bodyPr/>
              <a:lstStyle/>
              <a:p>
                <a:endParaRPr lang="en-US"/>
              </a:p>
            </p:txBody>
          </p:sp>
          <p:sp>
            <p:nvSpPr>
              <p:cNvPr id="332" name="Freeform 1527"/>
              <p:cNvSpPr>
                <a:spLocks/>
              </p:cNvSpPr>
              <p:nvPr/>
            </p:nvSpPr>
            <p:spPr bwMode="auto">
              <a:xfrm>
                <a:off x="3498850" y="3841750"/>
                <a:ext cx="60325" cy="60325"/>
              </a:xfrm>
              <a:custGeom>
                <a:avLst/>
                <a:gdLst>
                  <a:gd name="T0" fmla="*/ 2147483647 w 186"/>
                  <a:gd name="T1" fmla="*/ 2147483647 h 187"/>
                  <a:gd name="T2" fmla="*/ 2147483647 w 186"/>
                  <a:gd name="T3" fmla="*/ 2147483647 h 187"/>
                  <a:gd name="T4" fmla="*/ 2147483647 w 186"/>
                  <a:gd name="T5" fmla="*/ 2147483647 h 187"/>
                  <a:gd name="T6" fmla="*/ 2147483647 w 186"/>
                  <a:gd name="T7" fmla="*/ 2147483647 h 187"/>
                  <a:gd name="T8" fmla="*/ 2147483647 w 186"/>
                  <a:gd name="T9" fmla="*/ 2147483647 h 187"/>
                  <a:gd name="T10" fmla="*/ 2147483647 w 186"/>
                  <a:gd name="T11" fmla="*/ 2147483647 h 187"/>
                  <a:gd name="T12" fmla="*/ 2147483647 w 186"/>
                  <a:gd name="T13" fmla="*/ 2147483647 h 187"/>
                  <a:gd name="T14" fmla="*/ 2147483647 w 186"/>
                  <a:gd name="T15" fmla="*/ 2147483647 h 187"/>
                  <a:gd name="T16" fmla="*/ 2147483647 w 186"/>
                  <a:gd name="T17" fmla="*/ 2147483647 h 187"/>
                  <a:gd name="T18" fmla="*/ 2147483647 w 186"/>
                  <a:gd name="T19" fmla="*/ 2147483647 h 187"/>
                  <a:gd name="T20" fmla="*/ 2147483647 w 186"/>
                  <a:gd name="T21" fmla="*/ 2147483647 h 187"/>
                  <a:gd name="T22" fmla="*/ 2147483647 w 186"/>
                  <a:gd name="T23" fmla="*/ 2147483647 h 187"/>
                  <a:gd name="T24" fmla="*/ 2147483647 w 186"/>
                  <a:gd name="T25" fmla="*/ 2147483647 h 187"/>
                  <a:gd name="T26" fmla="*/ 2147483647 w 186"/>
                  <a:gd name="T27" fmla="*/ 2147483647 h 187"/>
                  <a:gd name="T28" fmla="*/ 2147483647 w 186"/>
                  <a:gd name="T29" fmla="*/ 2147483647 h 187"/>
                  <a:gd name="T30" fmla="*/ 2147483647 w 186"/>
                  <a:gd name="T31" fmla="*/ 0 h 187"/>
                  <a:gd name="T32" fmla="*/ 2147483647 w 186"/>
                  <a:gd name="T33" fmla="*/ 0 h 187"/>
                  <a:gd name="T34" fmla="*/ 2147483647 w 186"/>
                  <a:gd name="T35" fmla="*/ 2147483647 h 187"/>
                  <a:gd name="T36" fmla="*/ 2147483647 w 186"/>
                  <a:gd name="T37" fmla="*/ 2147483647 h 187"/>
                  <a:gd name="T38" fmla="*/ 2147483647 w 186"/>
                  <a:gd name="T39" fmla="*/ 2147483647 h 187"/>
                  <a:gd name="T40" fmla="*/ 2147483647 w 186"/>
                  <a:gd name="T41" fmla="*/ 2147483647 h 187"/>
                  <a:gd name="T42" fmla="*/ 2147483647 w 186"/>
                  <a:gd name="T43" fmla="*/ 2147483647 h 187"/>
                  <a:gd name="T44" fmla="*/ 2147483647 w 186"/>
                  <a:gd name="T45" fmla="*/ 2147483647 h 187"/>
                  <a:gd name="T46" fmla="*/ 0 w 186"/>
                  <a:gd name="T47" fmla="*/ 2147483647 h 187"/>
                  <a:gd name="T48" fmla="*/ 0 w 186"/>
                  <a:gd name="T49" fmla="*/ 2147483647 h 187"/>
                  <a:gd name="T50" fmla="*/ 2147483647 w 186"/>
                  <a:gd name="T51" fmla="*/ 2147483647 h 187"/>
                  <a:gd name="T52" fmla="*/ 2147483647 w 186"/>
                  <a:gd name="T53" fmla="*/ 2147483647 h 187"/>
                  <a:gd name="T54" fmla="*/ 2147483647 w 186"/>
                  <a:gd name="T55" fmla="*/ 2147483647 h 187"/>
                  <a:gd name="T56" fmla="*/ 2147483647 w 186"/>
                  <a:gd name="T57" fmla="*/ 2147483647 h 187"/>
                  <a:gd name="T58" fmla="*/ 2147483647 w 186"/>
                  <a:gd name="T59" fmla="*/ 2147483647 h 187"/>
                  <a:gd name="T60" fmla="*/ 2147483647 w 186"/>
                  <a:gd name="T61" fmla="*/ 2147483647 h 187"/>
                  <a:gd name="T62" fmla="*/ 2147483647 w 186"/>
                  <a:gd name="T63" fmla="*/ 214748364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7"/>
                  <a:gd name="T98" fmla="*/ 186 w 186"/>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7">
                    <a:moveTo>
                      <a:pt x="93" y="187"/>
                    </a:moveTo>
                    <a:lnTo>
                      <a:pt x="102" y="186"/>
                    </a:lnTo>
                    <a:lnTo>
                      <a:pt x="112" y="185"/>
                    </a:lnTo>
                    <a:lnTo>
                      <a:pt x="120" y="182"/>
                    </a:lnTo>
                    <a:lnTo>
                      <a:pt x="129" y="179"/>
                    </a:lnTo>
                    <a:lnTo>
                      <a:pt x="137" y="175"/>
                    </a:lnTo>
                    <a:lnTo>
                      <a:pt x="144" y="171"/>
                    </a:lnTo>
                    <a:lnTo>
                      <a:pt x="152" y="165"/>
                    </a:lnTo>
                    <a:lnTo>
                      <a:pt x="158" y="159"/>
                    </a:lnTo>
                    <a:lnTo>
                      <a:pt x="164" y="153"/>
                    </a:lnTo>
                    <a:lnTo>
                      <a:pt x="170" y="145"/>
                    </a:lnTo>
                    <a:lnTo>
                      <a:pt x="174" y="138"/>
                    </a:lnTo>
                    <a:lnTo>
                      <a:pt x="178" y="129"/>
                    </a:lnTo>
                    <a:lnTo>
                      <a:pt x="181" y="121"/>
                    </a:lnTo>
                    <a:lnTo>
                      <a:pt x="184" y="113"/>
                    </a:lnTo>
                    <a:lnTo>
                      <a:pt x="186" y="103"/>
                    </a:lnTo>
                    <a:lnTo>
                      <a:pt x="186" y="94"/>
                    </a:lnTo>
                    <a:lnTo>
                      <a:pt x="186" y="84"/>
                    </a:lnTo>
                    <a:lnTo>
                      <a:pt x="184" y="74"/>
                    </a:lnTo>
                    <a:lnTo>
                      <a:pt x="181" y="66"/>
                    </a:lnTo>
                    <a:lnTo>
                      <a:pt x="178" y="58"/>
                    </a:lnTo>
                    <a:lnTo>
                      <a:pt x="174" y="49"/>
                    </a:lnTo>
                    <a:lnTo>
                      <a:pt x="170" y="42"/>
                    </a:lnTo>
                    <a:lnTo>
                      <a:pt x="164" y="34"/>
                    </a:lnTo>
                    <a:lnTo>
                      <a:pt x="158" y="28"/>
                    </a:lnTo>
                    <a:lnTo>
                      <a:pt x="152" y="22"/>
                    </a:lnTo>
                    <a:lnTo>
                      <a:pt x="144" y="16"/>
                    </a:lnTo>
                    <a:lnTo>
                      <a:pt x="137" y="12"/>
                    </a:lnTo>
                    <a:lnTo>
                      <a:pt x="129" y="8"/>
                    </a:lnTo>
                    <a:lnTo>
                      <a:pt x="120" y="5"/>
                    </a:lnTo>
                    <a:lnTo>
                      <a:pt x="112" y="3"/>
                    </a:lnTo>
                    <a:lnTo>
                      <a:pt x="102" y="1"/>
                    </a:lnTo>
                    <a:lnTo>
                      <a:pt x="93" y="0"/>
                    </a:lnTo>
                    <a:lnTo>
                      <a:pt x="83" y="1"/>
                    </a:lnTo>
                    <a:lnTo>
                      <a:pt x="75" y="3"/>
                    </a:lnTo>
                    <a:lnTo>
                      <a:pt x="65" y="5"/>
                    </a:lnTo>
                    <a:lnTo>
                      <a:pt x="57" y="8"/>
                    </a:lnTo>
                    <a:lnTo>
                      <a:pt x="49" y="12"/>
                    </a:lnTo>
                    <a:lnTo>
                      <a:pt x="41" y="16"/>
                    </a:lnTo>
                    <a:lnTo>
                      <a:pt x="34" y="22"/>
                    </a:lnTo>
                    <a:lnTo>
                      <a:pt x="27" y="28"/>
                    </a:lnTo>
                    <a:lnTo>
                      <a:pt x="22" y="34"/>
                    </a:lnTo>
                    <a:lnTo>
                      <a:pt x="16" y="42"/>
                    </a:lnTo>
                    <a:lnTo>
                      <a:pt x="11" y="49"/>
                    </a:lnTo>
                    <a:lnTo>
                      <a:pt x="8" y="58"/>
                    </a:lnTo>
                    <a:lnTo>
                      <a:pt x="5" y="66"/>
                    </a:lnTo>
                    <a:lnTo>
                      <a:pt x="2" y="74"/>
                    </a:lnTo>
                    <a:lnTo>
                      <a:pt x="0" y="84"/>
                    </a:lnTo>
                    <a:lnTo>
                      <a:pt x="0" y="94"/>
                    </a:lnTo>
                    <a:lnTo>
                      <a:pt x="0" y="103"/>
                    </a:lnTo>
                    <a:lnTo>
                      <a:pt x="2" y="113"/>
                    </a:lnTo>
                    <a:lnTo>
                      <a:pt x="5" y="121"/>
                    </a:lnTo>
                    <a:lnTo>
                      <a:pt x="8" y="129"/>
                    </a:lnTo>
                    <a:lnTo>
                      <a:pt x="11" y="138"/>
                    </a:lnTo>
                    <a:lnTo>
                      <a:pt x="16" y="145"/>
                    </a:lnTo>
                    <a:lnTo>
                      <a:pt x="22" y="153"/>
                    </a:lnTo>
                    <a:lnTo>
                      <a:pt x="27" y="159"/>
                    </a:lnTo>
                    <a:lnTo>
                      <a:pt x="34" y="165"/>
                    </a:lnTo>
                    <a:lnTo>
                      <a:pt x="41" y="171"/>
                    </a:lnTo>
                    <a:lnTo>
                      <a:pt x="49" y="175"/>
                    </a:lnTo>
                    <a:lnTo>
                      <a:pt x="57" y="179"/>
                    </a:lnTo>
                    <a:lnTo>
                      <a:pt x="65" y="182"/>
                    </a:lnTo>
                    <a:lnTo>
                      <a:pt x="75" y="185"/>
                    </a:lnTo>
                    <a:lnTo>
                      <a:pt x="83" y="186"/>
                    </a:lnTo>
                    <a:lnTo>
                      <a:pt x="93" y="187"/>
                    </a:lnTo>
                    <a:close/>
                  </a:path>
                </a:pathLst>
              </a:custGeom>
              <a:solidFill>
                <a:srgbClr val="99794E"/>
              </a:solidFill>
              <a:ln w="9525">
                <a:noFill/>
                <a:round/>
                <a:headEnd/>
                <a:tailEnd/>
              </a:ln>
            </p:spPr>
            <p:txBody>
              <a:bodyPr/>
              <a:lstStyle/>
              <a:p>
                <a:endParaRPr lang="en-US"/>
              </a:p>
            </p:txBody>
          </p:sp>
          <p:sp>
            <p:nvSpPr>
              <p:cNvPr id="333" name="Freeform 1528"/>
              <p:cNvSpPr>
                <a:spLocks/>
              </p:cNvSpPr>
              <p:nvPr/>
            </p:nvSpPr>
            <p:spPr bwMode="auto">
              <a:xfrm>
                <a:off x="2635250" y="2771775"/>
                <a:ext cx="58738" cy="58738"/>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2" y="185"/>
                    </a:moveTo>
                    <a:lnTo>
                      <a:pt x="102" y="185"/>
                    </a:lnTo>
                    <a:lnTo>
                      <a:pt x="111" y="183"/>
                    </a:lnTo>
                    <a:lnTo>
                      <a:pt x="120" y="181"/>
                    </a:lnTo>
                    <a:lnTo>
                      <a:pt x="129" y="178"/>
                    </a:lnTo>
                    <a:lnTo>
                      <a:pt x="137" y="174"/>
                    </a:lnTo>
                    <a:lnTo>
                      <a:pt x="144" y="169"/>
                    </a:lnTo>
                    <a:lnTo>
                      <a:pt x="151" y="164"/>
                    </a:lnTo>
                    <a:lnTo>
                      <a:pt x="158" y="157"/>
                    </a:lnTo>
                    <a:lnTo>
                      <a:pt x="164" y="151"/>
                    </a:lnTo>
                    <a:lnTo>
                      <a:pt x="169" y="144"/>
                    </a:lnTo>
                    <a:lnTo>
                      <a:pt x="175" y="136"/>
                    </a:lnTo>
                    <a:lnTo>
                      <a:pt x="178" y="129"/>
                    </a:lnTo>
                    <a:lnTo>
                      <a:pt x="181" y="120"/>
                    </a:lnTo>
                    <a:lnTo>
                      <a:pt x="183" y="111"/>
                    </a:lnTo>
                    <a:lnTo>
                      <a:pt x="185" y="101"/>
                    </a:lnTo>
                    <a:lnTo>
                      <a:pt x="185" y="92"/>
                    </a:lnTo>
                    <a:lnTo>
                      <a:pt x="185" y="83"/>
                    </a:lnTo>
                    <a:lnTo>
                      <a:pt x="183" y="74"/>
                    </a:lnTo>
                    <a:lnTo>
                      <a:pt x="181" y="64"/>
                    </a:lnTo>
                    <a:lnTo>
                      <a:pt x="178" y="56"/>
                    </a:lnTo>
                    <a:lnTo>
                      <a:pt x="175" y="48"/>
                    </a:lnTo>
                    <a:lnTo>
                      <a:pt x="169" y="40"/>
                    </a:lnTo>
                    <a:lnTo>
                      <a:pt x="164" y="34"/>
                    </a:lnTo>
                    <a:lnTo>
                      <a:pt x="158" y="26"/>
                    </a:lnTo>
                    <a:lnTo>
                      <a:pt x="151" y="21"/>
                    </a:lnTo>
                    <a:lnTo>
                      <a:pt x="144" y="16"/>
                    </a:lnTo>
                    <a:lnTo>
                      <a:pt x="137" y="10"/>
                    </a:lnTo>
                    <a:lnTo>
                      <a:pt x="129" y="7"/>
                    </a:lnTo>
                    <a:lnTo>
                      <a:pt x="120" y="4"/>
                    </a:lnTo>
                    <a:lnTo>
                      <a:pt x="111" y="2"/>
                    </a:lnTo>
                    <a:lnTo>
                      <a:pt x="102" y="0"/>
                    </a:lnTo>
                    <a:lnTo>
                      <a:pt x="92" y="0"/>
                    </a:lnTo>
                    <a:lnTo>
                      <a:pt x="83" y="0"/>
                    </a:lnTo>
                    <a:lnTo>
                      <a:pt x="74" y="2"/>
                    </a:lnTo>
                    <a:lnTo>
                      <a:pt x="65" y="4"/>
                    </a:lnTo>
                    <a:lnTo>
                      <a:pt x="56" y="7"/>
                    </a:lnTo>
                    <a:lnTo>
                      <a:pt x="49" y="10"/>
                    </a:lnTo>
                    <a:lnTo>
                      <a:pt x="40" y="16"/>
                    </a:lnTo>
                    <a:lnTo>
                      <a:pt x="34" y="21"/>
                    </a:lnTo>
                    <a:lnTo>
                      <a:pt x="26" y="26"/>
                    </a:lnTo>
                    <a:lnTo>
                      <a:pt x="21" y="34"/>
                    </a:lnTo>
                    <a:lnTo>
                      <a:pt x="16" y="40"/>
                    </a:lnTo>
                    <a:lnTo>
                      <a:pt x="11" y="48"/>
                    </a:lnTo>
                    <a:lnTo>
                      <a:pt x="7" y="56"/>
                    </a:lnTo>
                    <a:lnTo>
                      <a:pt x="4" y="64"/>
                    </a:lnTo>
                    <a:lnTo>
                      <a:pt x="2" y="74"/>
                    </a:lnTo>
                    <a:lnTo>
                      <a:pt x="0" y="83"/>
                    </a:lnTo>
                    <a:lnTo>
                      <a:pt x="0" y="92"/>
                    </a:lnTo>
                    <a:lnTo>
                      <a:pt x="0" y="101"/>
                    </a:lnTo>
                    <a:lnTo>
                      <a:pt x="2" y="111"/>
                    </a:lnTo>
                    <a:lnTo>
                      <a:pt x="4" y="120"/>
                    </a:lnTo>
                    <a:lnTo>
                      <a:pt x="7" y="129"/>
                    </a:lnTo>
                    <a:lnTo>
                      <a:pt x="11" y="136"/>
                    </a:lnTo>
                    <a:lnTo>
                      <a:pt x="16" y="144"/>
                    </a:lnTo>
                    <a:lnTo>
                      <a:pt x="21" y="151"/>
                    </a:lnTo>
                    <a:lnTo>
                      <a:pt x="26" y="157"/>
                    </a:lnTo>
                    <a:lnTo>
                      <a:pt x="34" y="164"/>
                    </a:lnTo>
                    <a:lnTo>
                      <a:pt x="40" y="169"/>
                    </a:lnTo>
                    <a:lnTo>
                      <a:pt x="49" y="174"/>
                    </a:lnTo>
                    <a:lnTo>
                      <a:pt x="56" y="178"/>
                    </a:lnTo>
                    <a:lnTo>
                      <a:pt x="65" y="181"/>
                    </a:lnTo>
                    <a:lnTo>
                      <a:pt x="74" y="183"/>
                    </a:lnTo>
                    <a:lnTo>
                      <a:pt x="83" y="185"/>
                    </a:lnTo>
                    <a:lnTo>
                      <a:pt x="92" y="185"/>
                    </a:lnTo>
                    <a:close/>
                  </a:path>
                </a:pathLst>
              </a:custGeom>
              <a:solidFill>
                <a:srgbClr val="99794E"/>
              </a:solidFill>
              <a:ln w="9525">
                <a:noFill/>
                <a:round/>
                <a:headEnd/>
                <a:tailEnd/>
              </a:ln>
            </p:spPr>
            <p:txBody>
              <a:bodyPr/>
              <a:lstStyle/>
              <a:p>
                <a:endParaRPr lang="en-US"/>
              </a:p>
            </p:txBody>
          </p:sp>
          <p:sp>
            <p:nvSpPr>
              <p:cNvPr id="334" name="Freeform 1529"/>
              <p:cNvSpPr>
                <a:spLocks/>
              </p:cNvSpPr>
              <p:nvPr/>
            </p:nvSpPr>
            <p:spPr bwMode="auto">
              <a:xfrm>
                <a:off x="1992313" y="2684463"/>
                <a:ext cx="58737" cy="58737"/>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2" y="185"/>
                    </a:lnTo>
                    <a:lnTo>
                      <a:pt x="112" y="183"/>
                    </a:lnTo>
                    <a:lnTo>
                      <a:pt x="120" y="181"/>
                    </a:lnTo>
                    <a:lnTo>
                      <a:pt x="129" y="178"/>
                    </a:lnTo>
                    <a:lnTo>
                      <a:pt x="137" y="175"/>
                    </a:lnTo>
                    <a:lnTo>
                      <a:pt x="145" y="169"/>
                    </a:lnTo>
                    <a:lnTo>
                      <a:pt x="152" y="164"/>
                    </a:lnTo>
                    <a:lnTo>
                      <a:pt x="158" y="159"/>
                    </a:lnTo>
                    <a:lnTo>
                      <a:pt x="165" y="151"/>
                    </a:lnTo>
                    <a:lnTo>
                      <a:pt x="170" y="145"/>
                    </a:lnTo>
                    <a:lnTo>
                      <a:pt x="174" y="136"/>
                    </a:lnTo>
                    <a:lnTo>
                      <a:pt x="179" y="129"/>
                    </a:lnTo>
                    <a:lnTo>
                      <a:pt x="182" y="121"/>
                    </a:lnTo>
                    <a:lnTo>
                      <a:pt x="184" y="111"/>
                    </a:lnTo>
                    <a:lnTo>
                      <a:pt x="185" y="101"/>
                    </a:lnTo>
                    <a:lnTo>
                      <a:pt x="186" y="93"/>
                    </a:lnTo>
                    <a:lnTo>
                      <a:pt x="185" y="84"/>
                    </a:lnTo>
                    <a:lnTo>
                      <a:pt x="184" y="74"/>
                    </a:lnTo>
                    <a:lnTo>
                      <a:pt x="182" y="64"/>
                    </a:lnTo>
                    <a:lnTo>
                      <a:pt x="179" y="56"/>
                    </a:lnTo>
                    <a:lnTo>
                      <a:pt x="174" y="49"/>
                    </a:lnTo>
                    <a:lnTo>
                      <a:pt x="170" y="41"/>
                    </a:lnTo>
                    <a:lnTo>
                      <a:pt x="165" y="34"/>
                    </a:lnTo>
                    <a:lnTo>
                      <a:pt x="158" y="27"/>
                    </a:lnTo>
                    <a:lnTo>
                      <a:pt x="152" y="21"/>
                    </a:lnTo>
                    <a:lnTo>
                      <a:pt x="145" y="16"/>
                    </a:lnTo>
                    <a:lnTo>
                      <a:pt x="137" y="10"/>
                    </a:lnTo>
                    <a:lnTo>
                      <a:pt x="129" y="7"/>
                    </a:lnTo>
                    <a:lnTo>
                      <a:pt x="120" y="4"/>
                    </a:lnTo>
                    <a:lnTo>
                      <a:pt x="112" y="2"/>
                    </a:lnTo>
                    <a:lnTo>
                      <a:pt x="102" y="0"/>
                    </a:lnTo>
                    <a:lnTo>
                      <a:pt x="93" y="0"/>
                    </a:lnTo>
                    <a:lnTo>
                      <a:pt x="83" y="0"/>
                    </a:lnTo>
                    <a:lnTo>
                      <a:pt x="74" y="2"/>
                    </a:lnTo>
                    <a:lnTo>
                      <a:pt x="65" y="4"/>
                    </a:lnTo>
                    <a:lnTo>
                      <a:pt x="57" y="7"/>
                    </a:lnTo>
                    <a:lnTo>
                      <a:pt x="48" y="10"/>
                    </a:lnTo>
                    <a:lnTo>
                      <a:pt x="41" y="16"/>
                    </a:lnTo>
                    <a:lnTo>
                      <a:pt x="34" y="21"/>
                    </a:lnTo>
                    <a:lnTo>
                      <a:pt x="27" y="27"/>
                    </a:lnTo>
                    <a:lnTo>
                      <a:pt x="21" y="34"/>
                    </a:lnTo>
                    <a:lnTo>
                      <a:pt x="16" y="41"/>
                    </a:lnTo>
                    <a:lnTo>
                      <a:pt x="11" y="49"/>
                    </a:lnTo>
                    <a:lnTo>
                      <a:pt x="7" y="56"/>
                    </a:lnTo>
                    <a:lnTo>
                      <a:pt x="4" y="64"/>
                    </a:lnTo>
                    <a:lnTo>
                      <a:pt x="2" y="74"/>
                    </a:lnTo>
                    <a:lnTo>
                      <a:pt x="1" y="84"/>
                    </a:lnTo>
                    <a:lnTo>
                      <a:pt x="0" y="93"/>
                    </a:lnTo>
                    <a:lnTo>
                      <a:pt x="1" y="101"/>
                    </a:lnTo>
                    <a:lnTo>
                      <a:pt x="2" y="111"/>
                    </a:lnTo>
                    <a:lnTo>
                      <a:pt x="4" y="121"/>
                    </a:lnTo>
                    <a:lnTo>
                      <a:pt x="7" y="129"/>
                    </a:lnTo>
                    <a:lnTo>
                      <a:pt x="11" y="136"/>
                    </a:lnTo>
                    <a:lnTo>
                      <a:pt x="16" y="145"/>
                    </a:lnTo>
                    <a:lnTo>
                      <a:pt x="21" y="151"/>
                    </a:lnTo>
                    <a:lnTo>
                      <a:pt x="27" y="159"/>
                    </a:lnTo>
                    <a:lnTo>
                      <a:pt x="34" y="164"/>
                    </a:lnTo>
                    <a:lnTo>
                      <a:pt x="41" y="169"/>
                    </a:lnTo>
                    <a:lnTo>
                      <a:pt x="48" y="175"/>
                    </a:lnTo>
                    <a:lnTo>
                      <a:pt x="57" y="178"/>
                    </a:lnTo>
                    <a:lnTo>
                      <a:pt x="65" y="181"/>
                    </a:lnTo>
                    <a:lnTo>
                      <a:pt x="74" y="183"/>
                    </a:lnTo>
                    <a:lnTo>
                      <a:pt x="83" y="185"/>
                    </a:lnTo>
                    <a:lnTo>
                      <a:pt x="93" y="185"/>
                    </a:lnTo>
                    <a:close/>
                  </a:path>
                </a:pathLst>
              </a:custGeom>
              <a:solidFill>
                <a:srgbClr val="99794E"/>
              </a:solidFill>
              <a:ln w="9525">
                <a:noFill/>
                <a:round/>
                <a:headEnd/>
                <a:tailEnd/>
              </a:ln>
            </p:spPr>
            <p:txBody>
              <a:bodyPr/>
              <a:lstStyle/>
              <a:p>
                <a:endParaRPr lang="en-US"/>
              </a:p>
            </p:txBody>
          </p:sp>
          <p:sp>
            <p:nvSpPr>
              <p:cNvPr id="335" name="Freeform 1530"/>
              <p:cNvSpPr>
                <a:spLocks/>
              </p:cNvSpPr>
              <p:nvPr/>
            </p:nvSpPr>
            <p:spPr bwMode="auto">
              <a:xfrm>
                <a:off x="1458913" y="2454275"/>
                <a:ext cx="60325" cy="58738"/>
              </a:xfrm>
              <a:custGeom>
                <a:avLst/>
                <a:gdLst>
                  <a:gd name="T0" fmla="*/ 2147483647 w 187"/>
                  <a:gd name="T1" fmla="*/ 2147483647 h 185"/>
                  <a:gd name="T2" fmla="*/ 2147483647 w 187"/>
                  <a:gd name="T3" fmla="*/ 2147483647 h 185"/>
                  <a:gd name="T4" fmla="*/ 2147483647 w 187"/>
                  <a:gd name="T5" fmla="*/ 2147483647 h 185"/>
                  <a:gd name="T6" fmla="*/ 2147483647 w 187"/>
                  <a:gd name="T7" fmla="*/ 2147483647 h 185"/>
                  <a:gd name="T8" fmla="*/ 2147483647 w 187"/>
                  <a:gd name="T9" fmla="*/ 2147483647 h 185"/>
                  <a:gd name="T10" fmla="*/ 2147483647 w 187"/>
                  <a:gd name="T11" fmla="*/ 2147483647 h 185"/>
                  <a:gd name="T12" fmla="*/ 2147483647 w 187"/>
                  <a:gd name="T13" fmla="*/ 2147483647 h 185"/>
                  <a:gd name="T14" fmla="*/ 2147483647 w 187"/>
                  <a:gd name="T15" fmla="*/ 2147483647 h 185"/>
                  <a:gd name="T16" fmla="*/ 2147483647 w 187"/>
                  <a:gd name="T17" fmla="*/ 2147483647 h 185"/>
                  <a:gd name="T18" fmla="*/ 2147483647 w 187"/>
                  <a:gd name="T19" fmla="*/ 2147483647 h 185"/>
                  <a:gd name="T20" fmla="*/ 2147483647 w 187"/>
                  <a:gd name="T21" fmla="*/ 2147483647 h 185"/>
                  <a:gd name="T22" fmla="*/ 2147483647 w 187"/>
                  <a:gd name="T23" fmla="*/ 2147483647 h 185"/>
                  <a:gd name="T24" fmla="*/ 2147483647 w 187"/>
                  <a:gd name="T25" fmla="*/ 2147483647 h 185"/>
                  <a:gd name="T26" fmla="*/ 2147483647 w 187"/>
                  <a:gd name="T27" fmla="*/ 2147483647 h 185"/>
                  <a:gd name="T28" fmla="*/ 2147483647 w 187"/>
                  <a:gd name="T29" fmla="*/ 2147483647 h 185"/>
                  <a:gd name="T30" fmla="*/ 2147483647 w 187"/>
                  <a:gd name="T31" fmla="*/ 0 h 185"/>
                  <a:gd name="T32" fmla="*/ 2147483647 w 187"/>
                  <a:gd name="T33" fmla="*/ 0 h 185"/>
                  <a:gd name="T34" fmla="*/ 2147483647 w 187"/>
                  <a:gd name="T35" fmla="*/ 2147483647 h 185"/>
                  <a:gd name="T36" fmla="*/ 2147483647 w 187"/>
                  <a:gd name="T37" fmla="*/ 2147483647 h 185"/>
                  <a:gd name="T38" fmla="*/ 2147483647 w 187"/>
                  <a:gd name="T39" fmla="*/ 2147483647 h 185"/>
                  <a:gd name="T40" fmla="*/ 2147483647 w 187"/>
                  <a:gd name="T41" fmla="*/ 2147483647 h 185"/>
                  <a:gd name="T42" fmla="*/ 2147483647 w 187"/>
                  <a:gd name="T43" fmla="*/ 2147483647 h 185"/>
                  <a:gd name="T44" fmla="*/ 2147483647 w 187"/>
                  <a:gd name="T45" fmla="*/ 2147483647 h 185"/>
                  <a:gd name="T46" fmla="*/ 0 w 187"/>
                  <a:gd name="T47" fmla="*/ 2147483647 h 185"/>
                  <a:gd name="T48" fmla="*/ 0 w 187"/>
                  <a:gd name="T49" fmla="*/ 2147483647 h 185"/>
                  <a:gd name="T50" fmla="*/ 2147483647 w 187"/>
                  <a:gd name="T51" fmla="*/ 2147483647 h 185"/>
                  <a:gd name="T52" fmla="*/ 2147483647 w 187"/>
                  <a:gd name="T53" fmla="*/ 2147483647 h 185"/>
                  <a:gd name="T54" fmla="*/ 2147483647 w 187"/>
                  <a:gd name="T55" fmla="*/ 2147483647 h 185"/>
                  <a:gd name="T56" fmla="*/ 2147483647 w 187"/>
                  <a:gd name="T57" fmla="*/ 2147483647 h 185"/>
                  <a:gd name="T58" fmla="*/ 2147483647 w 187"/>
                  <a:gd name="T59" fmla="*/ 2147483647 h 185"/>
                  <a:gd name="T60" fmla="*/ 2147483647 w 187"/>
                  <a:gd name="T61" fmla="*/ 2147483647 h 185"/>
                  <a:gd name="T62" fmla="*/ 2147483647 w 187"/>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94" y="185"/>
                    </a:moveTo>
                    <a:lnTo>
                      <a:pt x="103" y="185"/>
                    </a:lnTo>
                    <a:lnTo>
                      <a:pt x="113" y="184"/>
                    </a:lnTo>
                    <a:lnTo>
                      <a:pt x="121" y="181"/>
                    </a:lnTo>
                    <a:lnTo>
                      <a:pt x="130" y="178"/>
                    </a:lnTo>
                    <a:lnTo>
                      <a:pt x="138" y="175"/>
                    </a:lnTo>
                    <a:lnTo>
                      <a:pt x="145" y="169"/>
                    </a:lnTo>
                    <a:lnTo>
                      <a:pt x="153" y="164"/>
                    </a:lnTo>
                    <a:lnTo>
                      <a:pt x="159" y="159"/>
                    </a:lnTo>
                    <a:lnTo>
                      <a:pt x="166" y="151"/>
                    </a:lnTo>
                    <a:lnTo>
                      <a:pt x="171" y="145"/>
                    </a:lnTo>
                    <a:lnTo>
                      <a:pt x="175" y="136"/>
                    </a:lnTo>
                    <a:lnTo>
                      <a:pt x="179" y="129"/>
                    </a:lnTo>
                    <a:lnTo>
                      <a:pt x="182" y="121"/>
                    </a:lnTo>
                    <a:lnTo>
                      <a:pt x="185" y="111"/>
                    </a:lnTo>
                    <a:lnTo>
                      <a:pt x="186" y="103"/>
                    </a:lnTo>
                    <a:lnTo>
                      <a:pt x="187" y="93"/>
                    </a:lnTo>
                    <a:lnTo>
                      <a:pt x="186" y="84"/>
                    </a:lnTo>
                    <a:lnTo>
                      <a:pt x="185" y="74"/>
                    </a:lnTo>
                    <a:lnTo>
                      <a:pt x="182" y="66"/>
                    </a:lnTo>
                    <a:lnTo>
                      <a:pt x="179" y="56"/>
                    </a:lnTo>
                    <a:lnTo>
                      <a:pt x="175" y="49"/>
                    </a:lnTo>
                    <a:lnTo>
                      <a:pt x="171" y="41"/>
                    </a:lnTo>
                    <a:lnTo>
                      <a:pt x="166" y="34"/>
                    </a:lnTo>
                    <a:lnTo>
                      <a:pt x="159" y="27"/>
                    </a:lnTo>
                    <a:lnTo>
                      <a:pt x="153" y="21"/>
                    </a:lnTo>
                    <a:lnTo>
                      <a:pt x="145" y="16"/>
                    </a:lnTo>
                    <a:lnTo>
                      <a:pt x="138" y="11"/>
                    </a:lnTo>
                    <a:lnTo>
                      <a:pt x="130" y="7"/>
                    </a:lnTo>
                    <a:lnTo>
                      <a:pt x="121" y="4"/>
                    </a:lnTo>
                    <a:lnTo>
                      <a:pt x="113" y="2"/>
                    </a:lnTo>
                    <a:lnTo>
                      <a:pt x="103" y="0"/>
                    </a:lnTo>
                    <a:lnTo>
                      <a:pt x="94" y="0"/>
                    </a:lnTo>
                    <a:lnTo>
                      <a:pt x="84" y="0"/>
                    </a:lnTo>
                    <a:lnTo>
                      <a:pt x="75" y="2"/>
                    </a:lnTo>
                    <a:lnTo>
                      <a:pt x="66" y="4"/>
                    </a:lnTo>
                    <a:lnTo>
                      <a:pt x="58" y="7"/>
                    </a:lnTo>
                    <a:lnTo>
                      <a:pt x="49" y="11"/>
                    </a:lnTo>
                    <a:lnTo>
                      <a:pt x="42" y="16"/>
                    </a:lnTo>
                    <a:lnTo>
                      <a:pt x="34" y="21"/>
                    </a:lnTo>
                    <a:lnTo>
                      <a:pt x="28" y="27"/>
                    </a:lnTo>
                    <a:lnTo>
                      <a:pt x="22" y="34"/>
                    </a:lnTo>
                    <a:lnTo>
                      <a:pt x="16" y="41"/>
                    </a:lnTo>
                    <a:lnTo>
                      <a:pt x="12" y="49"/>
                    </a:lnTo>
                    <a:lnTo>
                      <a:pt x="8" y="56"/>
                    </a:lnTo>
                    <a:lnTo>
                      <a:pt x="5" y="66"/>
                    </a:lnTo>
                    <a:lnTo>
                      <a:pt x="3" y="74"/>
                    </a:lnTo>
                    <a:lnTo>
                      <a:pt x="2" y="84"/>
                    </a:lnTo>
                    <a:lnTo>
                      <a:pt x="0" y="93"/>
                    </a:lnTo>
                    <a:lnTo>
                      <a:pt x="2" y="103"/>
                    </a:lnTo>
                    <a:lnTo>
                      <a:pt x="3" y="111"/>
                    </a:lnTo>
                    <a:lnTo>
                      <a:pt x="5" y="121"/>
                    </a:lnTo>
                    <a:lnTo>
                      <a:pt x="8" y="129"/>
                    </a:lnTo>
                    <a:lnTo>
                      <a:pt x="12" y="136"/>
                    </a:lnTo>
                    <a:lnTo>
                      <a:pt x="16" y="145"/>
                    </a:lnTo>
                    <a:lnTo>
                      <a:pt x="22" y="151"/>
                    </a:lnTo>
                    <a:lnTo>
                      <a:pt x="28" y="159"/>
                    </a:lnTo>
                    <a:lnTo>
                      <a:pt x="34" y="164"/>
                    </a:lnTo>
                    <a:lnTo>
                      <a:pt x="42" y="169"/>
                    </a:lnTo>
                    <a:lnTo>
                      <a:pt x="49" y="175"/>
                    </a:lnTo>
                    <a:lnTo>
                      <a:pt x="58" y="178"/>
                    </a:lnTo>
                    <a:lnTo>
                      <a:pt x="66" y="181"/>
                    </a:lnTo>
                    <a:lnTo>
                      <a:pt x="75" y="184"/>
                    </a:lnTo>
                    <a:lnTo>
                      <a:pt x="84" y="185"/>
                    </a:lnTo>
                    <a:lnTo>
                      <a:pt x="94" y="185"/>
                    </a:lnTo>
                    <a:close/>
                  </a:path>
                </a:pathLst>
              </a:custGeom>
              <a:solidFill>
                <a:srgbClr val="99794E"/>
              </a:solidFill>
              <a:ln w="9525">
                <a:noFill/>
                <a:round/>
                <a:headEnd/>
                <a:tailEnd/>
              </a:ln>
            </p:spPr>
            <p:txBody>
              <a:bodyPr/>
              <a:lstStyle/>
              <a:p>
                <a:endParaRPr lang="en-US"/>
              </a:p>
            </p:txBody>
          </p:sp>
          <p:sp>
            <p:nvSpPr>
              <p:cNvPr id="336" name="Freeform 1531"/>
              <p:cNvSpPr>
                <a:spLocks/>
              </p:cNvSpPr>
              <p:nvPr/>
            </p:nvSpPr>
            <p:spPr bwMode="auto">
              <a:xfrm>
                <a:off x="4138613" y="2974975"/>
                <a:ext cx="176212" cy="176213"/>
              </a:xfrm>
              <a:custGeom>
                <a:avLst/>
                <a:gdLst>
                  <a:gd name="T0" fmla="*/ 2147483647 w 558"/>
                  <a:gd name="T1" fmla="*/ 2147483647 h 558"/>
                  <a:gd name="T2" fmla="*/ 2147483647 w 558"/>
                  <a:gd name="T3" fmla="*/ 2147483647 h 558"/>
                  <a:gd name="T4" fmla="*/ 2147483647 w 558"/>
                  <a:gd name="T5" fmla="*/ 2147483647 h 558"/>
                  <a:gd name="T6" fmla="*/ 2147483647 w 558"/>
                  <a:gd name="T7" fmla="*/ 2147483647 h 558"/>
                  <a:gd name="T8" fmla="*/ 2147483647 w 558"/>
                  <a:gd name="T9" fmla="*/ 2147483647 h 558"/>
                  <a:gd name="T10" fmla="*/ 2147483647 w 558"/>
                  <a:gd name="T11" fmla="*/ 2147483647 h 558"/>
                  <a:gd name="T12" fmla="*/ 2147483647 w 558"/>
                  <a:gd name="T13" fmla="*/ 2147483647 h 558"/>
                  <a:gd name="T14" fmla="*/ 2147483647 w 558"/>
                  <a:gd name="T15" fmla="*/ 2147483647 h 558"/>
                  <a:gd name="T16" fmla="*/ 2147483647 w 558"/>
                  <a:gd name="T17" fmla="*/ 2147483647 h 558"/>
                  <a:gd name="T18" fmla="*/ 2147483647 w 558"/>
                  <a:gd name="T19" fmla="*/ 2147483647 h 558"/>
                  <a:gd name="T20" fmla="*/ 2147483647 w 558"/>
                  <a:gd name="T21" fmla="*/ 2147483647 h 558"/>
                  <a:gd name="T22" fmla="*/ 2147483647 w 558"/>
                  <a:gd name="T23" fmla="*/ 2147483647 h 558"/>
                  <a:gd name="T24" fmla="*/ 2147483647 w 558"/>
                  <a:gd name="T25" fmla="*/ 2147483647 h 558"/>
                  <a:gd name="T26" fmla="*/ 2147483647 w 558"/>
                  <a:gd name="T27" fmla="*/ 2147483647 h 558"/>
                  <a:gd name="T28" fmla="*/ 2147483647 w 558"/>
                  <a:gd name="T29" fmla="*/ 2147483647 h 558"/>
                  <a:gd name="T30" fmla="*/ 2147483647 w 558"/>
                  <a:gd name="T31" fmla="*/ 2147483647 h 558"/>
                  <a:gd name="T32" fmla="*/ 2147483647 w 558"/>
                  <a:gd name="T33" fmla="*/ 2147483647 h 558"/>
                  <a:gd name="T34" fmla="*/ 2147483647 w 558"/>
                  <a:gd name="T35" fmla="*/ 2147483647 h 558"/>
                  <a:gd name="T36" fmla="*/ 2147483647 w 558"/>
                  <a:gd name="T37" fmla="*/ 2147483647 h 558"/>
                  <a:gd name="T38" fmla="*/ 2147483647 w 558"/>
                  <a:gd name="T39" fmla="*/ 2147483647 h 558"/>
                  <a:gd name="T40" fmla="*/ 2147483647 w 558"/>
                  <a:gd name="T41" fmla="*/ 0 h 558"/>
                  <a:gd name="T42" fmla="*/ 2147483647 w 558"/>
                  <a:gd name="T43" fmla="*/ 0 h 558"/>
                  <a:gd name="T44" fmla="*/ 2147483647 w 558"/>
                  <a:gd name="T45" fmla="*/ 2147483647 h 558"/>
                  <a:gd name="T46" fmla="*/ 2147483647 w 558"/>
                  <a:gd name="T47" fmla="*/ 2147483647 h 558"/>
                  <a:gd name="T48" fmla="*/ 2147483647 w 558"/>
                  <a:gd name="T49" fmla="*/ 2147483647 h 558"/>
                  <a:gd name="T50" fmla="*/ 2147483647 w 558"/>
                  <a:gd name="T51" fmla="*/ 2147483647 h 558"/>
                  <a:gd name="T52" fmla="*/ 2147483647 w 558"/>
                  <a:gd name="T53" fmla="*/ 2147483647 h 558"/>
                  <a:gd name="T54" fmla="*/ 2147483647 w 558"/>
                  <a:gd name="T55" fmla="*/ 2147483647 h 558"/>
                  <a:gd name="T56" fmla="*/ 2147483647 w 558"/>
                  <a:gd name="T57" fmla="*/ 2147483647 h 558"/>
                  <a:gd name="T58" fmla="*/ 2147483647 w 558"/>
                  <a:gd name="T59" fmla="*/ 2147483647 h 558"/>
                  <a:gd name="T60" fmla="*/ 2147483647 w 558"/>
                  <a:gd name="T61" fmla="*/ 2147483647 h 558"/>
                  <a:gd name="T62" fmla="*/ 0 w 558"/>
                  <a:gd name="T63" fmla="*/ 2147483647 h 558"/>
                  <a:gd name="T64" fmla="*/ 0 w 558"/>
                  <a:gd name="T65" fmla="*/ 2147483647 h 558"/>
                  <a:gd name="T66" fmla="*/ 2147483647 w 558"/>
                  <a:gd name="T67" fmla="*/ 2147483647 h 558"/>
                  <a:gd name="T68" fmla="*/ 2147483647 w 558"/>
                  <a:gd name="T69" fmla="*/ 2147483647 h 558"/>
                  <a:gd name="T70" fmla="*/ 2147483647 w 558"/>
                  <a:gd name="T71" fmla="*/ 2147483647 h 558"/>
                  <a:gd name="T72" fmla="*/ 2147483647 w 558"/>
                  <a:gd name="T73" fmla="*/ 2147483647 h 558"/>
                  <a:gd name="T74" fmla="*/ 2147483647 w 558"/>
                  <a:gd name="T75" fmla="*/ 2147483647 h 558"/>
                  <a:gd name="T76" fmla="*/ 2147483647 w 558"/>
                  <a:gd name="T77" fmla="*/ 2147483647 h 558"/>
                  <a:gd name="T78" fmla="*/ 2147483647 w 558"/>
                  <a:gd name="T79" fmla="*/ 2147483647 h 558"/>
                  <a:gd name="T80" fmla="*/ 2147483647 w 558"/>
                  <a:gd name="T81" fmla="*/ 2147483647 h 558"/>
                  <a:gd name="T82" fmla="*/ 2147483647 w 558"/>
                  <a:gd name="T83" fmla="*/ 2147483647 h 558"/>
                  <a:gd name="T84" fmla="*/ 2147483647 w 558"/>
                  <a:gd name="T85" fmla="*/ 2147483647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558"/>
                  <a:gd name="T131" fmla="*/ 558 w 558"/>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558">
                    <a:moveTo>
                      <a:pt x="278" y="558"/>
                    </a:moveTo>
                    <a:lnTo>
                      <a:pt x="293" y="557"/>
                    </a:lnTo>
                    <a:lnTo>
                      <a:pt x="307" y="556"/>
                    </a:lnTo>
                    <a:lnTo>
                      <a:pt x="321" y="555"/>
                    </a:lnTo>
                    <a:lnTo>
                      <a:pt x="334" y="551"/>
                    </a:lnTo>
                    <a:lnTo>
                      <a:pt x="348" y="549"/>
                    </a:lnTo>
                    <a:lnTo>
                      <a:pt x="361" y="545"/>
                    </a:lnTo>
                    <a:lnTo>
                      <a:pt x="375" y="541"/>
                    </a:lnTo>
                    <a:lnTo>
                      <a:pt x="387" y="535"/>
                    </a:lnTo>
                    <a:lnTo>
                      <a:pt x="399" y="530"/>
                    </a:lnTo>
                    <a:lnTo>
                      <a:pt x="412" y="524"/>
                    </a:lnTo>
                    <a:lnTo>
                      <a:pt x="423" y="517"/>
                    </a:lnTo>
                    <a:lnTo>
                      <a:pt x="434" y="510"/>
                    </a:lnTo>
                    <a:lnTo>
                      <a:pt x="445" y="502"/>
                    </a:lnTo>
                    <a:lnTo>
                      <a:pt x="456" y="494"/>
                    </a:lnTo>
                    <a:lnTo>
                      <a:pt x="466" y="485"/>
                    </a:lnTo>
                    <a:lnTo>
                      <a:pt x="475" y="476"/>
                    </a:lnTo>
                    <a:lnTo>
                      <a:pt x="485" y="466"/>
                    </a:lnTo>
                    <a:lnTo>
                      <a:pt x="493" y="456"/>
                    </a:lnTo>
                    <a:lnTo>
                      <a:pt x="502" y="446"/>
                    </a:lnTo>
                    <a:lnTo>
                      <a:pt x="509" y="435"/>
                    </a:lnTo>
                    <a:lnTo>
                      <a:pt x="516" y="423"/>
                    </a:lnTo>
                    <a:lnTo>
                      <a:pt x="524" y="412"/>
                    </a:lnTo>
                    <a:lnTo>
                      <a:pt x="529" y="400"/>
                    </a:lnTo>
                    <a:lnTo>
                      <a:pt x="535" y="387"/>
                    </a:lnTo>
                    <a:lnTo>
                      <a:pt x="540" y="375"/>
                    </a:lnTo>
                    <a:lnTo>
                      <a:pt x="545" y="362"/>
                    </a:lnTo>
                    <a:lnTo>
                      <a:pt x="548" y="348"/>
                    </a:lnTo>
                    <a:lnTo>
                      <a:pt x="551" y="335"/>
                    </a:lnTo>
                    <a:lnTo>
                      <a:pt x="553" y="322"/>
                    </a:lnTo>
                    <a:lnTo>
                      <a:pt x="555" y="307"/>
                    </a:lnTo>
                    <a:lnTo>
                      <a:pt x="557" y="293"/>
                    </a:lnTo>
                    <a:lnTo>
                      <a:pt x="558" y="279"/>
                    </a:lnTo>
                    <a:lnTo>
                      <a:pt x="557" y="265"/>
                    </a:lnTo>
                    <a:lnTo>
                      <a:pt x="555" y="251"/>
                    </a:lnTo>
                    <a:lnTo>
                      <a:pt x="553" y="237"/>
                    </a:lnTo>
                    <a:lnTo>
                      <a:pt x="551" y="223"/>
                    </a:lnTo>
                    <a:lnTo>
                      <a:pt x="548" y="210"/>
                    </a:lnTo>
                    <a:lnTo>
                      <a:pt x="545" y="196"/>
                    </a:lnTo>
                    <a:lnTo>
                      <a:pt x="540" y="183"/>
                    </a:lnTo>
                    <a:lnTo>
                      <a:pt x="535" y="170"/>
                    </a:lnTo>
                    <a:lnTo>
                      <a:pt x="529" y="159"/>
                    </a:lnTo>
                    <a:lnTo>
                      <a:pt x="524" y="146"/>
                    </a:lnTo>
                    <a:lnTo>
                      <a:pt x="516" y="134"/>
                    </a:lnTo>
                    <a:lnTo>
                      <a:pt x="509" y="124"/>
                    </a:lnTo>
                    <a:lnTo>
                      <a:pt x="502" y="112"/>
                    </a:lnTo>
                    <a:lnTo>
                      <a:pt x="493" y="102"/>
                    </a:lnTo>
                    <a:lnTo>
                      <a:pt x="485" y="92"/>
                    </a:lnTo>
                    <a:lnTo>
                      <a:pt x="475" y="83"/>
                    </a:lnTo>
                    <a:lnTo>
                      <a:pt x="466" y="73"/>
                    </a:lnTo>
                    <a:lnTo>
                      <a:pt x="456" y="65"/>
                    </a:lnTo>
                    <a:lnTo>
                      <a:pt x="445" y="56"/>
                    </a:lnTo>
                    <a:lnTo>
                      <a:pt x="434" y="48"/>
                    </a:lnTo>
                    <a:lnTo>
                      <a:pt x="423" y="41"/>
                    </a:lnTo>
                    <a:lnTo>
                      <a:pt x="412" y="34"/>
                    </a:lnTo>
                    <a:lnTo>
                      <a:pt x="399" y="28"/>
                    </a:lnTo>
                    <a:lnTo>
                      <a:pt x="387" y="22"/>
                    </a:lnTo>
                    <a:lnTo>
                      <a:pt x="375" y="17"/>
                    </a:lnTo>
                    <a:lnTo>
                      <a:pt x="361" y="13"/>
                    </a:lnTo>
                    <a:lnTo>
                      <a:pt x="348" y="10"/>
                    </a:lnTo>
                    <a:lnTo>
                      <a:pt x="334" y="6"/>
                    </a:lnTo>
                    <a:lnTo>
                      <a:pt x="321" y="3"/>
                    </a:lnTo>
                    <a:lnTo>
                      <a:pt x="307" y="2"/>
                    </a:lnTo>
                    <a:lnTo>
                      <a:pt x="293" y="1"/>
                    </a:lnTo>
                    <a:lnTo>
                      <a:pt x="278" y="0"/>
                    </a:lnTo>
                    <a:lnTo>
                      <a:pt x="264" y="1"/>
                    </a:lnTo>
                    <a:lnTo>
                      <a:pt x="250" y="2"/>
                    </a:lnTo>
                    <a:lnTo>
                      <a:pt x="236" y="3"/>
                    </a:lnTo>
                    <a:lnTo>
                      <a:pt x="222" y="6"/>
                    </a:lnTo>
                    <a:lnTo>
                      <a:pt x="209" y="10"/>
                    </a:lnTo>
                    <a:lnTo>
                      <a:pt x="196" y="13"/>
                    </a:lnTo>
                    <a:lnTo>
                      <a:pt x="183" y="17"/>
                    </a:lnTo>
                    <a:lnTo>
                      <a:pt x="170" y="22"/>
                    </a:lnTo>
                    <a:lnTo>
                      <a:pt x="158" y="28"/>
                    </a:lnTo>
                    <a:lnTo>
                      <a:pt x="146" y="34"/>
                    </a:lnTo>
                    <a:lnTo>
                      <a:pt x="134" y="41"/>
                    </a:lnTo>
                    <a:lnTo>
                      <a:pt x="123" y="48"/>
                    </a:lnTo>
                    <a:lnTo>
                      <a:pt x="112" y="56"/>
                    </a:lnTo>
                    <a:lnTo>
                      <a:pt x="102" y="65"/>
                    </a:lnTo>
                    <a:lnTo>
                      <a:pt x="91" y="73"/>
                    </a:lnTo>
                    <a:lnTo>
                      <a:pt x="81" y="83"/>
                    </a:lnTo>
                    <a:lnTo>
                      <a:pt x="73" y="92"/>
                    </a:lnTo>
                    <a:lnTo>
                      <a:pt x="63" y="102"/>
                    </a:lnTo>
                    <a:lnTo>
                      <a:pt x="55" y="112"/>
                    </a:lnTo>
                    <a:lnTo>
                      <a:pt x="48" y="124"/>
                    </a:lnTo>
                    <a:lnTo>
                      <a:pt x="40" y="134"/>
                    </a:lnTo>
                    <a:lnTo>
                      <a:pt x="34" y="146"/>
                    </a:lnTo>
                    <a:lnTo>
                      <a:pt x="27" y="159"/>
                    </a:lnTo>
                    <a:lnTo>
                      <a:pt x="22" y="170"/>
                    </a:lnTo>
                    <a:lnTo>
                      <a:pt x="17" y="183"/>
                    </a:lnTo>
                    <a:lnTo>
                      <a:pt x="13" y="196"/>
                    </a:lnTo>
                    <a:lnTo>
                      <a:pt x="8" y="210"/>
                    </a:lnTo>
                    <a:lnTo>
                      <a:pt x="5" y="223"/>
                    </a:lnTo>
                    <a:lnTo>
                      <a:pt x="3" y="237"/>
                    </a:lnTo>
                    <a:lnTo>
                      <a:pt x="1" y="251"/>
                    </a:lnTo>
                    <a:lnTo>
                      <a:pt x="0" y="265"/>
                    </a:lnTo>
                    <a:lnTo>
                      <a:pt x="0" y="279"/>
                    </a:lnTo>
                    <a:lnTo>
                      <a:pt x="0" y="293"/>
                    </a:lnTo>
                    <a:lnTo>
                      <a:pt x="1" y="307"/>
                    </a:lnTo>
                    <a:lnTo>
                      <a:pt x="3" y="322"/>
                    </a:lnTo>
                    <a:lnTo>
                      <a:pt x="5" y="335"/>
                    </a:lnTo>
                    <a:lnTo>
                      <a:pt x="8" y="348"/>
                    </a:lnTo>
                    <a:lnTo>
                      <a:pt x="13" y="362"/>
                    </a:lnTo>
                    <a:lnTo>
                      <a:pt x="17" y="375"/>
                    </a:lnTo>
                    <a:lnTo>
                      <a:pt x="22" y="387"/>
                    </a:lnTo>
                    <a:lnTo>
                      <a:pt x="27" y="400"/>
                    </a:lnTo>
                    <a:lnTo>
                      <a:pt x="34" y="412"/>
                    </a:lnTo>
                    <a:lnTo>
                      <a:pt x="40" y="423"/>
                    </a:lnTo>
                    <a:lnTo>
                      <a:pt x="48" y="435"/>
                    </a:lnTo>
                    <a:lnTo>
                      <a:pt x="55" y="446"/>
                    </a:lnTo>
                    <a:lnTo>
                      <a:pt x="63" y="456"/>
                    </a:lnTo>
                    <a:lnTo>
                      <a:pt x="73" y="466"/>
                    </a:lnTo>
                    <a:lnTo>
                      <a:pt x="81" y="476"/>
                    </a:lnTo>
                    <a:lnTo>
                      <a:pt x="91" y="485"/>
                    </a:lnTo>
                    <a:lnTo>
                      <a:pt x="102" y="494"/>
                    </a:lnTo>
                    <a:lnTo>
                      <a:pt x="112" y="502"/>
                    </a:lnTo>
                    <a:lnTo>
                      <a:pt x="123" y="510"/>
                    </a:lnTo>
                    <a:lnTo>
                      <a:pt x="134" y="517"/>
                    </a:lnTo>
                    <a:lnTo>
                      <a:pt x="146" y="524"/>
                    </a:lnTo>
                    <a:lnTo>
                      <a:pt x="158" y="530"/>
                    </a:lnTo>
                    <a:lnTo>
                      <a:pt x="170" y="535"/>
                    </a:lnTo>
                    <a:lnTo>
                      <a:pt x="183" y="541"/>
                    </a:lnTo>
                    <a:lnTo>
                      <a:pt x="196" y="545"/>
                    </a:lnTo>
                    <a:lnTo>
                      <a:pt x="209" y="549"/>
                    </a:lnTo>
                    <a:lnTo>
                      <a:pt x="222" y="551"/>
                    </a:lnTo>
                    <a:lnTo>
                      <a:pt x="236" y="555"/>
                    </a:lnTo>
                    <a:lnTo>
                      <a:pt x="250" y="556"/>
                    </a:lnTo>
                    <a:lnTo>
                      <a:pt x="264" y="557"/>
                    </a:lnTo>
                    <a:lnTo>
                      <a:pt x="278" y="558"/>
                    </a:lnTo>
                    <a:close/>
                  </a:path>
                </a:pathLst>
              </a:custGeom>
              <a:solidFill>
                <a:srgbClr val="99794E"/>
              </a:solidFill>
              <a:ln w="9525">
                <a:noFill/>
                <a:round/>
                <a:headEnd/>
                <a:tailEnd/>
              </a:ln>
            </p:spPr>
            <p:txBody>
              <a:bodyPr/>
              <a:lstStyle/>
              <a:p>
                <a:endParaRPr lang="en-US"/>
              </a:p>
            </p:txBody>
          </p:sp>
          <p:sp>
            <p:nvSpPr>
              <p:cNvPr id="337" name="Freeform 1532"/>
              <p:cNvSpPr>
                <a:spLocks/>
              </p:cNvSpPr>
              <p:nvPr/>
            </p:nvSpPr>
            <p:spPr bwMode="auto">
              <a:xfrm>
                <a:off x="4560888" y="2795588"/>
                <a:ext cx="177800" cy="176212"/>
              </a:xfrm>
              <a:custGeom>
                <a:avLst/>
                <a:gdLst>
                  <a:gd name="T0" fmla="*/ 2147483647 w 558"/>
                  <a:gd name="T1" fmla="*/ 2147483647 h 557"/>
                  <a:gd name="T2" fmla="*/ 2147483647 w 558"/>
                  <a:gd name="T3" fmla="*/ 2147483647 h 557"/>
                  <a:gd name="T4" fmla="*/ 2147483647 w 558"/>
                  <a:gd name="T5" fmla="*/ 2147483647 h 557"/>
                  <a:gd name="T6" fmla="*/ 2147483647 w 558"/>
                  <a:gd name="T7" fmla="*/ 2147483647 h 557"/>
                  <a:gd name="T8" fmla="*/ 2147483647 w 558"/>
                  <a:gd name="T9" fmla="*/ 2147483647 h 557"/>
                  <a:gd name="T10" fmla="*/ 2147483647 w 558"/>
                  <a:gd name="T11" fmla="*/ 2147483647 h 557"/>
                  <a:gd name="T12" fmla="*/ 2147483647 w 558"/>
                  <a:gd name="T13" fmla="*/ 2147483647 h 557"/>
                  <a:gd name="T14" fmla="*/ 2147483647 w 558"/>
                  <a:gd name="T15" fmla="*/ 2147483647 h 557"/>
                  <a:gd name="T16" fmla="*/ 2147483647 w 558"/>
                  <a:gd name="T17" fmla="*/ 2147483647 h 557"/>
                  <a:gd name="T18" fmla="*/ 2147483647 w 558"/>
                  <a:gd name="T19" fmla="*/ 2147483647 h 557"/>
                  <a:gd name="T20" fmla="*/ 2147483647 w 558"/>
                  <a:gd name="T21" fmla="*/ 2147483647 h 557"/>
                  <a:gd name="T22" fmla="*/ 2147483647 w 558"/>
                  <a:gd name="T23" fmla="*/ 2147483647 h 557"/>
                  <a:gd name="T24" fmla="*/ 2147483647 w 558"/>
                  <a:gd name="T25" fmla="*/ 2147483647 h 557"/>
                  <a:gd name="T26" fmla="*/ 2147483647 w 558"/>
                  <a:gd name="T27" fmla="*/ 2147483647 h 557"/>
                  <a:gd name="T28" fmla="*/ 2147483647 w 558"/>
                  <a:gd name="T29" fmla="*/ 2147483647 h 557"/>
                  <a:gd name="T30" fmla="*/ 2147483647 w 558"/>
                  <a:gd name="T31" fmla="*/ 2147483647 h 557"/>
                  <a:gd name="T32" fmla="*/ 2147483647 w 558"/>
                  <a:gd name="T33" fmla="*/ 2147483647 h 557"/>
                  <a:gd name="T34" fmla="*/ 2147483647 w 558"/>
                  <a:gd name="T35" fmla="*/ 2147483647 h 557"/>
                  <a:gd name="T36" fmla="*/ 2147483647 w 558"/>
                  <a:gd name="T37" fmla="*/ 2147483647 h 557"/>
                  <a:gd name="T38" fmla="*/ 2147483647 w 558"/>
                  <a:gd name="T39" fmla="*/ 2147483647 h 557"/>
                  <a:gd name="T40" fmla="*/ 2147483647 w 558"/>
                  <a:gd name="T41" fmla="*/ 0 h 557"/>
                  <a:gd name="T42" fmla="*/ 2147483647 w 558"/>
                  <a:gd name="T43" fmla="*/ 0 h 557"/>
                  <a:gd name="T44" fmla="*/ 2147483647 w 558"/>
                  <a:gd name="T45" fmla="*/ 2147483647 h 557"/>
                  <a:gd name="T46" fmla="*/ 2147483647 w 558"/>
                  <a:gd name="T47" fmla="*/ 2147483647 h 557"/>
                  <a:gd name="T48" fmla="*/ 2147483647 w 558"/>
                  <a:gd name="T49" fmla="*/ 2147483647 h 557"/>
                  <a:gd name="T50" fmla="*/ 2147483647 w 558"/>
                  <a:gd name="T51" fmla="*/ 2147483647 h 557"/>
                  <a:gd name="T52" fmla="*/ 2147483647 w 558"/>
                  <a:gd name="T53" fmla="*/ 2147483647 h 557"/>
                  <a:gd name="T54" fmla="*/ 2147483647 w 558"/>
                  <a:gd name="T55" fmla="*/ 2147483647 h 557"/>
                  <a:gd name="T56" fmla="*/ 2147483647 w 558"/>
                  <a:gd name="T57" fmla="*/ 2147483647 h 557"/>
                  <a:gd name="T58" fmla="*/ 2147483647 w 558"/>
                  <a:gd name="T59" fmla="*/ 2147483647 h 557"/>
                  <a:gd name="T60" fmla="*/ 2147483647 w 558"/>
                  <a:gd name="T61" fmla="*/ 2147483647 h 557"/>
                  <a:gd name="T62" fmla="*/ 0 w 558"/>
                  <a:gd name="T63" fmla="*/ 2147483647 h 557"/>
                  <a:gd name="T64" fmla="*/ 0 w 558"/>
                  <a:gd name="T65" fmla="*/ 2147483647 h 557"/>
                  <a:gd name="T66" fmla="*/ 2147483647 w 558"/>
                  <a:gd name="T67" fmla="*/ 2147483647 h 557"/>
                  <a:gd name="T68" fmla="*/ 2147483647 w 558"/>
                  <a:gd name="T69" fmla="*/ 2147483647 h 557"/>
                  <a:gd name="T70" fmla="*/ 2147483647 w 558"/>
                  <a:gd name="T71" fmla="*/ 2147483647 h 557"/>
                  <a:gd name="T72" fmla="*/ 2147483647 w 558"/>
                  <a:gd name="T73" fmla="*/ 2147483647 h 557"/>
                  <a:gd name="T74" fmla="*/ 2147483647 w 558"/>
                  <a:gd name="T75" fmla="*/ 2147483647 h 557"/>
                  <a:gd name="T76" fmla="*/ 2147483647 w 558"/>
                  <a:gd name="T77" fmla="*/ 2147483647 h 557"/>
                  <a:gd name="T78" fmla="*/ 2147483647 w 558"/>
                  <a:gd name="T79" fmla="*/ 2147483647 h 557"/>
                  <a:gd name="T80" fmla="*/ 2147483647 w 558"/>
                  <a:gd name="T81" fmla="*/ 2147483647 h 557"/>
                  <a:gd name="T82" fmla="*/ 2147483647 w 558"/>
                  <a:gd name="T83" fmla="*/ 2147483647 h 557"/>
                  <a:gd name="T84" fmla="*/ 2147483647 w 558"/>
                  <a:gd name="T85" fmla="*/ 2147483647 h 5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557"/>
                  <a:gd name="T131" fmla="*/ 558 w 558"/>
                  <a:gd name="T132" fmla="*/ 557 h 5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557">
                    <a:moveTo>
                      <a:pt x="279" y="557"/>
                    </a:moveTo>
                    <a:lnTo>
                      <a:pt x="293" y="557"/>
                    </a:lnTo>
                    <a:lnTo>
                      <a:pt x="307" y="556"/>
                    </a:lnTo>
                    <a:lnTo>
                      <a:pt x="322" y="553"/>
                    </a:lnTo>
                    <a:lnTo>
                      <a:pt x="335" y="551"/>
                    </a:lnTo>
                    <a:lnTo>
                      <a:pt x="348" y="548"/>
                    </a:lnTo>
                    <a:lnTo>
                      <a:pt x="362" y="545"/>
                    </a:lnTo>
                    <a:lnTo>
                      <a:pt x="375" y="540"/>
                    </a:lnTo>
                    <a:lnTo>
                      <a:pt x="387" y="535"/>
                    </a:lnTo>
                    <a:lnTo>
                      <a:pt x="399" y="529"/>
                    </a:lnTo>
                    <a:lnTo>
                      <a:pt x="412" y="524"/>
                    </a:lnTo>
                    <a:lnTo>
                      <a:pt x="423" y="516"/>
                    </a:lnTo>
                    <a:lnTo>
                      <a:pt x="435" y="509"/>
                    </a:lnTo>
                    <a:lnTo>
                      <a:pt x="446" y="502"/>
                    </a:lnTo>
                    <a:lnTo>
                      <a:pt x="456" y="493"/>
                    </a:lnTo>
                    <a:lnTo>
                      <a:pt x="466" y="485"/>
                    </a:lnTo>
                    <a:lnTo>
                      <a:pt x="476" y="475"/>
                    </a:lnTo>
                    <a:lnTo>
                      <a:pt x="485" y="466"/>
                    </a:lnTo>
                    <a:lnTo>
                      <a:pt x="494" y="456"/>
                    </a:lnTo>
                    <a:lnTo>
                      <a:pt x="502" y="446"/>
                    </a:lnTo>
                    <a:lnTo>
                      <a:pt x="510" y="434"/>
                    </a:lnTo>
                    <a:lnTo>
                      <a:pt x="518" y="423"/>
                    </a:lnTo>
                    <a:lnTo>
                      <a:pt x="524" y="412"/>
                    </a:lnTo>
                    <a:lnTo>
                      <a:pt x="530" y="399"/>
                    </a:lnTo>
                    <a:lnTo>
                      <a:pt x="536" y="387"/>
                    </a:lnTo>
                    <a:lnTo>
                      <a:pt x="541" y="375"/>
                    </a:lnTo>
                    <a:lnTo>
                      <a:pt x="545" y="361"/>
                    </a:lnTo>
                    <a:lnTo>
                      <a:pt x="548" y="348"/>
                    </a:lnTo>
                    <a:lnTo>
                      <a:pt x="551" y="334"/>
                    </a:lnTo>
                    <a:lnTo>
                      <a:pt x="555" y="321"/>
                    </a:lnTo>
                    <a:lnTo>
                      <a:pt x="556" y="307"/>
                    </a:lnTo>
                    <a:lnTo>
                      <a:pt x="557" y="293"/>
                    </a:lnTo>
                    <a:lnTo>
                      <a:pt x="558" y="278"/>
                    </a:lnTo>
                    <a:lnTo>
                      <a:pt x="557" y="265"/>
                    </a:lnTo>
                    <a:lnTo>
                      <a:pt x="556" y="250"/>
                    </a:lnTo>
                    <a:lnTo>
                      <a:pt x="555" y="236"/>
                    </a:lnTo>
                    <a:lnTo>
                      <a:pt x="551" y="222"/>
                    </a:lnTo>
                    <a:lnTo>
                      <a:pt x="548" y="210"/>
                    </a:lnTo>
                    <a:lnTo>
                      <a:pt x="545" y="196"/>
                    </a:lnTo>
                    <a:lnTo>
                      <a:pt x="541" y="183"/>
                    </a:lnTo>
                    <a:lnTo>
                      <a:pt x="536" y="170"/>
                    </a:lnTo>
                    <a:lnTo>
                      <a:pt x="530" y="158"/>
                    </a:lnTo>
                    <a:lnTo>
                      <a:pt x="524" y="146"/>
                    </a:lnTo>
                    <a:lnTo>
                      <a:pt x="518" y="134"/>
                    </a:lnTo>
                    <a:lnTo>
                      <a:pt x="510" y="123"/>
                    </a:lnTo>
                    <a:lnTo>
                      <a:pt x="502" y="112"/>
                    </a:lnTo>
                    <a:lnTo>
                      <a:pt x="494" y="102"/>
                    </a:lnTo>
                    <a:lnTo>
                      <a:pt x="485" y="91"/>
                    </a:lnTo>
                    <a:lnTo>
                      <a:pt x="476" y="82"/>
                    </a:lnTo>
                    <a:lnTo>
                      <a:pt x="466" y="73"/>
                    </a:lnTo>
                    <a:lnTo>
                      <a:pt x="456" y="64"/>
                    </a:lnTo>
                    <a:lnTo>
                      <a:pt x="446" y="55"/>
                    </a:lnTo>
                    <a:lnTo>
                      <a:pt x="435" y="48"/>
                    </a:lnTo>
                    <a:lnTo>
                      <a:pt x="423" y="40"/>
                    </a:lnTo>
                    <a:lnTo>
                      <a:pt x="412" y="34"/>
                    </a:lnTo>
                    <a:lnTo>
                      <a:pt x="399" y="28"/>
                    </a:lnTo>
                    <a:lnTo>
                      <a:pt x="387" y="22"/>
                    </a:lnTo>
                    <a:lnTo>
                      <a:pt x="375" y="17"/>
                    </a:lnTo>
                    <a:lnTo>
                      <a:pt x="362" y="13"/>
                    </a:lnTo>
                    <a:lnTo>
                      <a:pt x="348" y="9"/>
                    </a:lnTo>
                    <a:lnTo>
                      <a:pt x="335" y="5"/>
                    </a:lnTo>
                    <a:lnTo>
                      <a:pt x="322" y="3"/>
                    </a:lnTo>
                    <a:lnTo>
                      <a:pt x="307" y="1"/>
                    </a:lnTo>
                    <a:lnTo>
                      <a:pt x="293" y="0"/>
                    </a:lnTo>
                    <a:lnTo>
                      <a:pt x="279" y="0"/>
                    </a:lnTo>
                    <a:lnTo>
                      <a:pt x="265" y="0"/>
                    </a:lnTo>
                    <a:lnTo>
                      <a:pt x="251" y="1"/>
                    </a:lnTo>
                    <a:lnTo>
                      <a:pt x="237" y="3"/>
                    </a:lnTo>
                    <a:lnTo>
                      <a:pt x="223" y="5"/>
                    </a:lnTo>
                    <a:lnTo>
                      <a:pt x="210" y="9"/>
                    </a:lnTo>
                    <a:lnTo>
                      <a:pt x="196" y="13"/>
                    </a:lnTo>
                    <a:lnTo>
                      <a:pt x="183" y="17"/>
                    </a:lnTo>
                    <a:lnTo>
                      <a:pt x="171" y="22"/>
                    </a:lnTo>
                    <a:lnTo>
                      <a:pt x="159" y="28"/>
                    </a:lnTo>
                    <a:lnTo>
                      <a:pt x="146" y="34"/>
                    </a:lnTo>
                    <a:lnTo>
                      <a:pt x="135" y="40"/>
                    </a:lnTo>
                    <a:lnTo>
                      <a:pt x="124" y="48"/>
                    </a:lnTo>
                    <a:lnTo>
                      <a:pt x="112" y="55"/>
                    </a:lnTo>
                    <a:lnTo>
                      <a:pt x="102" y="64"/>
                    </a:lnTo>
                    <a:lnTo>
                      <a:pt x="92" y="73"/>
                    </a:lnTo>
                    <a:lnTo>
                      <a:pt x="83" y="82"/>
                    </a:lnTo>
                    <a:lnTo>
                      <a:pt x="73" y="91"/>
                    </a:lnTo>
                    <a:lnTo>
                      <a:pt x="65" y="102"/>
                    </a:lnTo>
                    <a:lnTo>
                      <a:pt x="56" y="112"/>
                    </a:lnTo>
                    <a:lnTo>
                      <a:pt x="48" y="123"/>
                    </a:lnTo>
                    <a:lnTo>
                      <a:pt x="40" y="134"/>
                    </a:lnTo>
                    <a:lnTo>
                      <a:pt x="34" y="146"/>
                    </a:lnTo>
                    <a:lnTo>
                      <a:pt x="28" y="158"/>
                    </a:lnTo>
                    <a:lnTo>
                      <a:pt x="22" y="170"/>
                    </a:lnTo>
                    <a:lnTo>
                      <a:pt x="17" y="183"/>
                    </a:lnTo>
                    <a:lnTo>
                      <a:pt x="13" y="196"/>
                    </a:lnTo>
                    <a:lnTo>
                      <a:pt x="10" y="210"/>
                    </a:lnTo>
                    <a:lnTo>
                      <a:pt x="6" y="222"/>
                    </a:lnTo>
                    <a:lnTo>
                      <a:pt x="3" y="236"/>
                    </a:lnTo>
                    <a:lnTo>
                      <a:pt x="2" y="250"/>
                    </a:lnTo>
                    <a:lnTo>
                      <a:pt x="1" y="265"/>
                    </a:lnTo>
                    <a:lnTo>
                      <a:pt x="0" y="278"/>
                    </a:lnTo>
                    <a:lnTo>
                      <a:pt x="1" y="293"/>
                    </a:lnTo>
                    <a:lnTo>
                      <a:pt x="2" y="307"/>
                    </a:lnTo>
                    <a:lnTo>
                      <a:pt x="3" y="321"/>
                    </a:lnTo>
                    <a:lnTo>
                      <a:pt x="6" y="334"/>
                    </a:lnTo>
                    <a:lnTo>
                      <a:pt x="10" y="348"/>
                    </a:lnTo>
                    <a:lnTo>
                      <a:pt x="13" y="361"/>
                    </a:lnTo>
                    <a:lnTo>
                      <a:pt x="17" y="375"/>
                    </a:lnTo>
                    <a:lnTo>
                      <a:pt x="22" y="387"/>
                    </a:lnTo>
                    <a:lnTo>
                      <a:pt x="28" y="399"/>
                    </a:lnTo>
                    <a:lnTo>
                      <a:pt x="34" y="412"/>
                    </a:lnTo>
                    <a:lnTo>
                      <a:pt x="40" y="423"/>
                    </a:lnTo>
                    <a:lnTo>
                      <a:pt x="48" y="434"/>
                    </a:lnTo>
                    <a:lnTo>
                      <a:pt x="56" y="446"/>
                    </a:lnTo>
                    <a:lnTo>
                      <a:pt x="65" y="456"/>
                    </a:lnTo>
                    <a:lnTo>
                      <a:pt x="73" y="466"/>
                    </a:lnTo>
                    <a:lnTo>
                      <a:pt x="83" y="475"/>
                    </a:lnTo>
                    <a:lnTo>
                      <a:pt x="92" y="485"/>
                    </a:lnTo>
                    <a:lnTo>
                      <a:pt x="102" y="493"/>
                    </a:lnTo>
                    <a:lnTo>
                      <a:pt x="112" y="502"/>
                    </a:lnTo>
                    <a:lnTo>
                      <a:pt x="124" y="509"/>
                    </a:lnTo>
                    <a:lnTo>
                      <a:pt x="135" y="516"/>
                    </a:lnTo>
                    <a:lnTo>
                      <a:pt x="146" y="524"/>
                    </a:lnTo>
                    <a:lnTo>
                      <a:pt x="159" y="529"/>
                    </a:lnTo>
                    <a:lnTo>
                      <a:pt x="171" y="535"/>
                    </a:lnTo>
                    <a:lnTo>
                      <a:pt x="183" y="540"/>
                    </a:lnTo>
                    <a:lnTo>
                      <a:pt x="196" y="545"/>
                    </a:lnTo>
                    <a:lnTo>
                      <a:pt x="210" y="548"/>
                    </a:lnTo>
                    <a:lnTo>
                      <a:pt x="223" y="551"/>
                    </a:lnTo>
                    <a:lnTo>
                      <a:pt x="237" y="553"/>
                    </a:lnTo>
                    <a:lnTo>
                      <a:pt x="251" y="556"/>
                    </a:lnTo>
                    <a:lnTo>
                      <a:pt x="265" y="557"/>
                    </a:lnTo>
                    <a:lnTo>
                      <a:pt x="279" y="557"/>
                    </a:lnTo>
                    <a:close/>
                  </a:path>
                </a:pathLst>
              </a:custGeom>
              <a:solidFill>
                <a:srgbClr val="99794E"/>
              </a:solidFill>
              <a:ln w="9525">
                <a:noFill/>
                <a:round/>
                <a:headEnd/>
                <a:tailEnd/>
              </a:ln>
            </p:spPr>
            <p:txBody>
              <a:bodyPr/>
              <a:lstStyle/>
              <a:p>
                <a:endParaRPr lang="en-US"/>
              </a:p>
            </p:txBody>
          </p:sp>
          <p:sp>
            <p:nvSpPr>
              <p:cNvPr id="338" name="Freeform 1533"/>
              <p:cNvSpPr>
                <a:spLocks/>
              </p:cNvSpPr>
              <p:nvPr/>
            </p:nvSpPr>
            <p:spPr bwMode="auto">
              <a:xfrm>
                <a:off x="3924300" y="2925763"/>
                <a:ext cx="58738" cy="58737"/>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3" y="185"/>
                    </a:lnTo>
                    <a:lnTo>
                      <a:pt x="112" y="184"/>
                    </a:lnTo>
                    <a:lnTo>
                      <a:pt x="121" y="181"/>
                    </a:lnTo>
                    <a:lnTo>
                      <a:pt x="129" y="177"/>
                    </a:lnTo>
                    <a:lnTo>
                      <a:pt x="137" y="174"/>
                    </a:lnTo>
                    <a:lnTo>
                      <a:pt x="145" y="169"/>
                    </a:lnTo>
                    <a:lnTo>
                      <a:pt x="152" y="164"/>
                    </a:lnTo>
                    <a:lnTo>
                      <a:pt x="159" y="158"/>
                    </a:lnTo>
                    <a:lnTo>
                      <a:pt x="165" y="151"/>
                    </a:lnTo>
                    <a:lnTo>
                      <a:pt x="170" y="145"/>
                    </a:lnTo>
                    <a:lnTo>
                      <a:pt x="174" y="136"/>
                    </a:lnTo>
                    <a:lnTo>
                      <a:pt x="179" y="129"/>
                    </a:lnTo>
                    <a:lnTo>
                      <a:pt x="182" y="120"/>
                    </a:lnTo>
                    <a:lnTo>
                      <a:pt x="184" y="111"/>
                    </a:lnTo>
                    <a:lnTo>
                      <a:pt x="185" y="102"/>
                    </a:lnTo>
                    <a:lnTo>
                      <a:pt x="186" y="93"/>
                    </a:lnTo>
                    <a:lnTo>
                      <a:pt x="185" y="83"/>
                    </a:lnTo>
                    <a:lnTo>
                      <a:pt x="184" y="74"/>
                    </a:lnTo>
                    <a:lnTo>
                      <a:pt x="182" y="65"/>
                    </a:lnTo>
                    <a:lnTo>
                      <a:pt x="179" y="56"/>
                    </a:lnTo>
                    <a:lnTo>
                      <a:pt x="174" y="48"/>
                    </a:lnTo>
                    <a:lnTo>
                      <a:pt x="170" y="41"/>
                    </a:lnTo>
                    <a:lnTo>
                      <a:pt x="165" y="34"/>
                    </a:lnTo>
                    <a:lnTo>
                      <a:pt x="159" y="27"/>
                    </a:lnTo>
                    <a:lnTo>
                      <a:pt x="152" y="21"/>
                    </a:lnTo>
                    <a:lnTo>
                      <a:pt x="145" y="16"/>
                    </a:lnTo>
                    <a:lnTo>
                      <a:pt x="137" y="10"/>
                    </a:lnTo>
                    <a:lnTo>
                      <a:pt x="129" y="7"/>
                    </a:lnTo>
                    <a:lnTo>
                      <a:pt x="121" y="4"/>
                    </a:lnTo>
                    <a:lnTo>
                      <a:pt x="112" y="2"/>
                    </a:lnTo>
                    <a:lnTo>
                      <a:pt x="103" y="0"/>
                    </a:lnTo>
                    <a:lnTo>
                      <a:pt x="93" y="0"/>
                    </a:lnTo>
                    <a:lnTo>
                      <a:pt x="83" y="0"/>
                    </a:lnTo>
                    <a:lnTo>
                      <a:pt x="74" y="2"/>
                    </a:lnTo>
                    <a:lnTo>
                      <a:pt x="65" y="4"/>
                    </a:lnTo>
                    <a:lnTo>
                      <a:pt x="57" y="7"/>
                    </a:lnTo>
                    <a:lnTo>
                      <a:pt x="49" y="10"/>
                    </a:lnTo>
                    <a:lnTo>
                      <a:pt x="41" y="16"/>
                    </a:lnTo>
                    <a:lnTo>
                      <a:pt x="34" y="21"/>
                    </a:lnTo>
                    <a:lnTo>
                      <a:pt x="27" y="27"/>
                    </a:lnTo>
                    <a:lnTo>
                      <a:pt x="21" y="34"/>
                    </a:lnTo>
                    <a:lnTo>
                      <a:pt x="16" y="41"/>
                    </a:lnTo>
                    <a:lnTo>
                      <a:pt x="12" y="48"/>
                    </a:lnTo>
                    <a:lnTo>
                      <a:pt x="7" y="56"/>
                    </a:lnTo>
                    <a:lnTo>
                      <a:pt x="4" y="65"/>
                    </a:lnTo>
                    <a:lnTo>
                      <a:pt x="2" y="74"/>
                    </a:lnTo>
                    <a:lnTo>
                      <a:pt x="1" y="83"/>
                    </a:lnTo>
                    <a:lnTo>
                      <a:pt x="0" y="93"/>
                    </a:lnTo>
                    <a:lnTo>
                      <a:pt x="1" y="102"/>
                    </a:lnTo>
                    <a:lnTo>
                      <a:pt x="2" y="111"/>
                    </a:lnTo>
                    <a:lnTo>
                      <a:pt x="4" y="120"/>
                    </a:lnTo>
                    <a:lnTo>
                      <a:pt x="7" y="129"/>
                    </a:lnTo>
                    <a:lnTo>
                      <a:pt x="12" y="136"/>
                    </a:lnTo>
                    <a:lnTo>
                      <a:pt x="16" y="145"/>
                    </a:lnTo>
                    <a:lnTo>
                      <a:pt x="21" y="151"/>
                    </a:lnTo>
                    <a:lnTo>
                      <a:pt x="27" y="158"/>
                    </a:lnTo>
                    <a:lnTo>
                      <a:pt x="34" y="164"/>
                    </a:lnTo>
                    <a:lnTo>
                      <a:pt x="41" y="169"/>
                    </a:lnTo>
                    <a:lnTo>
                      <a:pt x="49" y="174"/>
                    </a:lnTo>
                    <a:lnTo>
                      <a:pt x="57" y="177"/>
                    </a:lnTo>
                    <a:lnTo>
                      <a:pt x="65" y="181"/>
                    </a:lnTo>
                    <a:lnTo>
                      <a:pt x="74" y="184"/>
                    </a:lnTo>
                    <a:lnTo>
                      <a:pt x="83" y="185"/>
                    </a:lnTo>
                    <a:lnTo>
                      <a:pt x="93" y="185"/>
                    </a:lnTo>
                    <a:close/>
                  </a:path>
                </a:pathLst>
              </a:custGeom>
              <a:solidFill>
                <a:srgbClr val="99794E"/>
              </a:solidFill>
              <a:ln w="9525">
                <a:noFill/>
                <a:round/>
                <a:headEnd/>
                <a:tailEnd/>
              </a:ln>
            </p:spPr>
            <p:txBody>
              <a:bodyPr/>
              <a:lstStyle/>
              <a:p>
                <a:endParaRPr lang="en-US"/>
              </a:p>
            </p:txBody>
          </p:sp>
          <p:sp>
            <p:nvSpPr>
              <p:cNvPr id="339" name="Freeform 1534"/>
              <p:cNvSpPr>
                <a:spLocks/>
              </p:cNvSpPr>
              <p:nvPr/>
            </p:nvSpPr>
            <p:spPr bwMode="auto">
              <a:xfrm>
                <a:off x="3968750" y="2884488"/>
                <a:ext cx="58738" cy="58737"/>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2" y="185"/>
                    </a:lnTo>
                    <a:lnTo>
                      <a:pt x="112" y="184"/>
                    </a:lnTo>
                    <a:lnTo>
                      <a:pt x="120" y="182"/>
                    </a:lnTo>
                    <a:lnTo>
                      <a:pt x="129" y="178"/>
                    </a:lnTo>
                    <a:lnTo>
                      <a:pt x="137" y="174"/>
                    </a:lnTo>
                    <a:lnTo>
                      <a:pt x="145" y="169"/>
                    </a:lnTo>
                    <a:lnTo>
                      <a:pt x="152" y="164"/>
                    </a:lnTo>
                    <a:lnTo>
                      <a:pt x="158" y="158"/>
                    </a:lnTo>
                    <a:lnTo>
                      <a:pt x="165" y="151"/>
                    </a:lnTo>
                    <a:lnTo>
                      <a:pt x="170" y="145"/>
                    </a:lnTo>
                    <a:lnTo>
                      <a:pt x="174" y="136"/>
                    </a:lnTo>
                    <a:lnTo>
                      <a:pt x="178" y="129"/>
                    </a:lnTo>
                    <a:lnTo>
                      <a:pt x="182" y="120"/>
                    </a:lnTo>
                    <a:lnTo>
                      <a:pt x="184" y="111"/>
                    </a:lnTo>
                    <a:lnTo>
                      <a:pt x="185" y="102"/>
                    </a:lnTo>
                    <a:lnTo>
                      <a:pt x="186" y="93"/>
                    </a:lnTo>
                    <a:lnTo>
                      <a:pt x="185" y="83"/>
                    </a:lnTo>
                    <a:lnTo>
                      <a:pt x="184" y="74"/>
                    </a:lnTo>
                    <a:lnTo>
                      <a:pt x="182" y="65"/>
                    </a:lnTo>
                    <a:lnTo>
                      <a:pt x="178" y="57"/>
                    </a:lnTo>
                    <a:lnTo>
                      <a:pt x="174" y="48"/>
                    </a:lnTo>
                    <a:lnTo>
                      <a:pt x="170" y="41"/>
                    </a:lnTo>
                    <a:lnTo>
                      <a:pt x="165" y="33"/>
                    </a:lnTo>
                    <a:lnTo>
                      <a:pt x="158" y="27"/>
                    </a:lnTo>
                    <a:lnTo>
                      <a:pt x="152" y="21"/>
                    </a:lnTo>
                    <a:lnTo>
                      <a:pt x="145" y="15"/>
                    </a:lnTo>
                    <a:lnTo>
                      <a:pt x="137" y="11"/>
                    </a:lnTo>
                    <a:lnTo>
                      <a:pt x="129" y="7"/>
                    </a:lnTo>
                    <a:lnTo>
                      <a:pt x="120" y="4"/>
                    </a:lnTo>
                    <a:lnTo>
                      <a:pt x="112" y="2"/>
                    </a:lnTo>
                    <a:lnTo>
                      <a:pt x="102" y="0"/>
                    </a:lnTo>
                    <a:lnTo>
                      <a:pt x="93" y="0"/>
                    </a:lnTo>
                    <a:lnTo>
                      <a:pt x="83" y="0"/>
                    </a:lnTo>
                    <a:lnTo>
                      <a:pt x="74" y="2"/>
                    </a:lnTo>
                    <a:lnTo>
                      <a:pt x="65" y="4"/>
                    </a:lnTo>
                    <a:lnTo>
                      <a:pt x="57" y="7"/>
                    </a:lnTo>
                    <a:lnTo>
                      <a:pt x="48" y="11"/>
                    </a:lnTo>
                    <a:lnTo>
                      <a:pt x="41" y="15"/>
                    </a:lnTo>
                    <a:lnTo>
                      <a:pt x="33" y="21"/>
                    </a:lnTo>
                    <a:lnTo>
                      <a:pt x="27" y="27"/>
                    </a:lnTo>
                    <a:lnTo>
                      <a:pt x="21" y="33"/>
                    </a:lnTo>
                    <a:lnTo>
                      <a:pt x="15" y="41"/>
                    </a:lnTo>
                    <a:lnTo>
                      <a:pt x="11" y="48"/>
                    </a:lnTo>
                    <a:lnTo>
                      <a:pt x="7" y="57"/>
                    </a:lnTo>
                    <a:lnTo>
                      <a:pt x="4" y="65"/>
                    </a:lnTo>
                    <a:lnTo>
                      <a:pt x="2" y="74"/>
                    </a:lnTo>
                    <a:lnTo>
                      <a:pt x="1" y="83"/>
                    </a:lnTo>
                    <a:lnTo>
                      <a:pt x="0" y="93"/>
                    </a:lnTo>
                    <a:lnTo>
                      <a:pt x="1" y="102"/>
                    </a:lnTo>
                    <a:lnTo>
                      <a:pt x="2" y="111"/>
                    </a:lnTo>
                    <a:lnTo>
                      <a:pt x="4" y="120"/>
                    </a:lnTo>
                    <a:lnTo>
                      <a:pt x="7" y="129"/>
                    </a:lnTo>
                    <a:lnTo>
                      <a:pt x="11" y="136"/>
                    </a:lnTo>
                    <a:lnTo>
                      <a:pt x="15" y="145"/>
                    </a:lnTo>
                    <a:lnTo>
                      <a:pt x="21" y="151"/>
                    </a:lnTo>
                    <a:lnTo>
                      <a:pt x="27" y="158"/>
                    </a:lnTo>
                    <a:lnTo>
                      <a:pt x="33" y="164"/>
                    </a:lnTo>
                    <a:lnTo>
                      <a:pt x="41" y="169"/>
                    </a:lnTo>
                    <a:lnTo>
                      <a:pt x="48" y="174"/>
                    </a:lnTo>
                    <a:lnTo>
                      <a:pt x="57" y="178"/>
                    </a:lnTo>
                    <a:lnTo>
                      <a:pt x="65" y="182"/>
                    </a:lnTo>
                    <a:lnTo>
                      <a:pt x="74" y="184"/>
                    </a:lnTo>
                    <a:lnTo>
                      <a:pt x="83" y="185"/>
                    </a:lnTo>
                    <a:lnTo>
                      <a:pt x="93" y="185"/>
                    </a:lnTo>
                    <a:close/>
                  </a:path>
                </a:pathLst>
              </a:custGeom>
              <a:solidFill>
                <a:srgbClr val="99794E"/>
              </a:solidFill>
              <a:ln w="9525">
                <a:noFill/>
                <a:round/>
                <a:headEnd/>
                <a:tailEnd/>
              </a:ln>
            </p:spPr>
            <p:txBody>
              <a:bodyPr/>
              <a:lstStyle/>
              <a:p>
                <a:endParaRPr lang="en-US"/>
              </a:p>
            </p:txBody>
          </p:sp>
          <p:sp>
            <p:nvSpPr>
              <p:cNvPr id="340" name="Freeform 1535"/>
              <p:cNvSpPr>
                <a:spLocks/>
              </p:cNvSpPr>
              <p:nvPr/>
            </p:nvSpPr>
            <p:spPr bwMode="auto">
              <a:xfrm>
                <a:off x="4140200" y="2868613"/>
                <a:ext cx="60325" cy="58737"/>
              </a:xfrm>
              <a:custGeom>
                <a:avLst/>
                <a:gdLst>
                  <a:gd name="T0" fmla="*/ 2147483647 w 187"/>
                  <a:gd name="T1" fmla="*/ 2147483647 h 185"/>
                  <a:gd name="T2" fmla="*/ 2147483647 w 187"/>
                  <a:gd name="T3" fmla="*/ 2147483647 h 185"/>
                  <a:gd name="T4" fmla="*/ 2147483647 w 187"/>
                  <a:gd name="T5" fmla="*/ 2147483647 h 185"/>
                  <a:gd name="T6" fmla="*/ 2147483647 w 187"/>
                  <a:gd name="T7" fmla="*/ 2147483647 h 185"/>
                  <a:gd name="T8" fmla="*/ 2147483647 w 187"/>
                  <a:gd name="T9" fmla="*/ 2147483647 h 185"/>
                  <a:gd name="T10" fmla="*/ 2147483647 w 187"/>
                  <a:gd name="T11" fmla="*/ 2147483647 h 185"/>
                  <a:gd name="T12" fmla="*/ 2147483647 w 187"/>
                  <a:gd name="T13" fmla="*/ 2147483647 h 185"/>
                  <a:gd name="T14" fmla="*/ 2147483647 w 187"/>
                  <a:gd name="T15" fmla="*/ 2147483647 h 185"/>
                  <a:gd name="T16" fmla="*/ 2147483647 w 187"/>
                  <a:gd name="T17" fmla="*/ 2147483647 h 185"/>
                  <a:gd name="T18" fmla="*/ 2147483647 w 187"/>
                  <a:gd name="T19" fmla="*/ 2147483647 h 185"/>
                  <a:gd name="T20" fmla="*/ 2147483647 w 187"/>
                  <a:gd name="T21" fmla="*/ 2147483647 h 185"/>
                  <a:gd name="T22" fmla="*/ 2147483647 w 187"/>
                  <a:gd name="T23" fmla="*/ 2147483647 h 185"/>
                  <a:gd name="T24" fmla="*/ 2147483647 w 187"/>
                  <a:gd name="T25" fmla="*/ 2147483647 h 185"/>
                  <a:gd name="T26" fmla="*/ 2147483647 w 187"/>
                  <a:gd name="T27" fmla="*/ 2147483647 h 185"/>
                  <a:gd name="T28" fmla="*/ 2147483647 w 187"/>
                  <a:gd name="T29" fmla="*/ 2147483647 h 185"/>
                  <a:gd name="T30" fmla="*/ 2147483647 w 187"/>
                  <a:gd name="T31" fmla="*/ 0 h 185"/>
                  <a:gd name="T32" fmla="*/ 2147483647 w 187"/>
                  <a:gd name="T33" fmla="*/ 0 h 185"/>
                  <a:gd name="T34" fmla="*/ 2147483647 w 187"/>
                  <a:gd name="T35" fmla="*/ 2147483647 h 185"/>
                  <a:gd name="T36" fmla="*/ 2147483647 w 187"/>
                  <a:gd name="T37" fmla="*/ 2147483647 h 185"/>
                  <a:gd name="T38" fmla="*/ 2147483647 w 187"/>
                  <a:gd name="T39" fmla="*/ 2147483647 h 185"/>
                  <a:gd name="T40" fmla="*/ 2147483647 w 187"/>
                  <a:gd name="T41" fmla="*/ 2147483647 h 185"/>
                  <a:gd name="T42" fmla="*/ 2147483647 w 187"/>
                  <a:gd name="T43" fmla="*/ 2147483647 h 185"/>
                  <a:gd name="T44" fmla="*/ 2147483647 w 187"/>
                  <a:gd name="T45" fmla="*/ 2147483647 h 185"/>
                  <a:gd name="T46" fmla="*/ 0 w 187"/>
                  <a:gd name="T47" fmla="*/ 2147483647 h 185"/>
                  <a:gd name="T48" fmla="*/ 0 w 187"/>
                  <a:gd name="T49" fmla="*/ 2147483647 h 185"/>
                  <a:gd name="T50" fmla="*/ 2147483647 w 187"/>
                  <a:gd name="T51" fmla="*/ 2147483647 h 185"/>
                  <a:gd name="T52" fmla="*/ 2147483647 w 187"/>
                  <a:gd name="T53" fmla="*/ 2147483647 h 185"/>
                  <a:gd name="T54" fmla="*/ 2147483647 w 187"/>
                  <a:gd name="T55" fmla="*/ 2147483647 h 185"/>
                  <a:gd name="T56" fmla="*/ 2147483647 w 187"/>
                  <a:gd name="T57" fmla="*/ 2147483647 h 185"/>
                  <a:gd name="T58" fmla="*/ 2147483647 w 187"/>
                  <a:gd name="T59" fmla="*/ 2147483647 h 185"/>
                  <a:gd name="T60" fmla="*/ 2147483647 w 187"/>
                  <a:gd name="T61" fmla="*/ 2147483647 h 185"/>
                  <a:gd name="T62" fmla="*/ 2147483647 w 187"/>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93" y="185"/>
                    </a:moveTo>
                    <a:lnTo>
                      <a:pt x="103" y="185"/>
                    </a:lnTo>
                    <a:lnTo>
                      <a:pt x="113" y="183"/>
                    </a:lnTo>
                    <a:lnTo>
                      <a:pt x="121" y="181"/>
                    </a:lnTo>
                    <a:lnTo>
                      <a:pt x="129" y="177"/>
                    </a:lnTo>
                    <a:lnTo>
                      <a:pt x="138" y="174"/>
                    </a:lnTo>
                    <a:lnTo>
                      <a:pt x="145" y="169"/>
                    </a:lnTo>
                    <a:lnTo>
                      <a:pt x="153" y="164"/>
                    </a:lnTo>
                    <a:lnTo>
                      <a:pt x="159" y="158"/>
                    </a:lnTo>
                    <a:lnTo>
                      <a:pt x="165" y="151"/>
                    </a:lnTo>
                    <a:lnTo>
                      <a:pt x="171" y="145"/>
                    </a:lnTo>
                    <a:lnTo>
                      <a:pt x="175" y="136"/>
                    </a:lnTo>
                    <a:lnTo>
                      <a:pt x="179" y="129"/>
                    </a:lnTo>
                    <a:lnTo>
                      <a:pt x="182" y="120"/>
                    </a:lnTo>
                    <a:lnTo>
                      <a:pt x="184" y="111"/>
                    </a:lnTo>
                    <a:lnTo>
                      <a:pt x="186" y="101"/>
                    </a:lnTo>
                    <a:lnTo>
                      <a:pt x="187" y="93"/>
                    </a:lnTo>
                    <a:lnTo>
                      <a:pt x="186" y="83"/>
                    </a:lnTo>
                    <a:lnTo>
                      <a:pt x="184" y="74"/>
                    </a:lnTo>
                    <a:lnTo>
                      <a:pt x="182" y="64"/>
                    </a:lnTo>
                    <a:lnTo>
                      <a:pt x="179" y="56"/>
                    </a:lnTo>
                    <a:lnTo>
                      <a:pt x="175" y="48"/>
                    </a:lnTo>
                    <a:lnTo>
                      <a:pt x="171" y="41"/>
                    </a:lnTo>
                    <a:lnTo>
                      <a:pt x="165" y="33"/>
                    </a:lnTo>
                    <a:lnTo>
                      <a:pt x="159" y="27"/>
                    </a:lnTo>
                    <a:lnTo>
                      <a:pt x="153" y="21"/>
                    </a:lnTo>
                    <a:lnTo>
                      <a:pt x="145" y="15"/>
                    </a:lnTo>
                    <a:lnTo>
                      <a:pt x="138" y="10"/>
                    </a:lnTo>
                    <a:lnTo>
                      <a:pt x="129" y="7"/>
                    </a:lnTo>
                    <a:lnTo>
                      <a:pt x="121" y="4"/>
                    </a:lnTo>
                    <a:lnTo>
                      <a:pt x="113" y="2"/>
                    </a:lnTo>
                    <a:lnTo>
                      <a:pt x="103" y="0"/>
                    </a:lnTo>
                    <a:lnTo>
                      <a:pt x="93" y="0"/>
                    </a:lnTo>
                    <a:lnTo>
                      <a:pt x="84" y="0"/>
                    </a:lnTo>
                    <a:lnTo>
                      <a:pt x="74" y="2"/>
                    </a:lnTo>
                    <a:lnTo>
                      <a:pt x="66" y="4"/>
                    </a:lnTo>
                    <a:lnTo>
                      <a:pt x="58" y="7"/>
                    </a:lnTo>
                    <a:lnTo>
                      <a:pt x="49" y="10"/>
                    </a:lnTo>
                    <a:lnTo>
                      <a:pt x="42" y="15"/>
                    </a:lnTo>
                    <a:lnTo>
                      <a:pt x="34" y="21"/>
                    </a:lnTo>
                    <a:lnTo>
                      <a:pt x="28" y="27"/>
                    </a:lnTo>
                    <a:lnTo>
                      <a:pt x="22" y="33"/>
                    </a:lnTo>
                    <a:lnTo>
                      <a:pt x="16" y="41"/>
                    </a:lnTo>
                    <a:lnTo>
                      <a:pt x="12" y="48"/>
                    </a:lnTo>
                    <a:lnTo>
                      <a:pt x="8" y="56"/>
                    </a:lnTo>
                    <a:lnTo>
                      <a:pt x="5" y="64"/>
                    </a:lnTo>
                    <a:lnTo>
                      <a:pt x="2" y="74"/>
                    </a:lnTo>
                    <a:lnTo>
                      <a:pt x="1" y="83"/>
                    </a:lnTo>
                    <a:lnTo>
                      <a:pt x="0" y="93"/>
                    </a:lnTo>
                    <a:lnTo>
                      <a:pt x="1" y="101"/>
                    </a:lnTo>
                    <a:lnTo>
                      <a:pt x="2" y="111"/>
                    </a:lnTo>
                    <a:lnTo>
                      <a:pt x="5" y="120"/>
                    </a:lnTo>
                    <a:lnTo>
                      <a:pt x="8" y="129"/>
                    </a:lnTo>
                    <a:lnTo>
                      <a:pt x="12" y="136"/>
                    </a:lnTo>
                    <a:lnTo>
                      <a:pt x="16" y="145"/>
                    </a:lnTo>
                    <a:lnTo>
                      <a:pt x="22" y="151"/>
                    </a:lnTo>
                    <a:lnTo>
                      <a:pt x="28" y="158"/>
                    </a:lnTo>
                    <a:lnTo>
                      <a:pt x="34" y="164"/>
                    </a:lnTo>
                    <a:lnTo>
                      <a:pt x="42" y="169"/>
                    </a:lnTo>
                    <a:lnTo>
                      <a:pt x="49" y="174"/>
                    </a:lnTo>
                    <a:lnTo>
                      <a:pt x="58" y="177"/>
                    </a:lnTo>
                    <a:lnTo>
                      <a:pt x="66" y="181"/>
                    </a:lnTo>
                    <a:lnTo>
                      <a:pt x="74" y="183"/>
                    </a:lnTo>
                    <a:lnTo>
                      <a:pt x="84" y="185"/>
                    </a:lnTo>
                    <a:lnTo>
                      <a:pt x="93" y="185"/>
                    </a:lnTo>
                    <a:close/>
                  </a:path>
                </a:pathLst>
              </a:custGeom>
              <a:solidFill>
                <a:srgbClr val="99794E"/>
              </a:solidFill>
              <a:ln w="9525">
                <a:noFill/>
                <a:round/>
                <a:headEnd/>
                <a:tailEnd/>
              </a:ln>
            </p:spPr>
            <p:txBody>
              <a:bodyPr/>
              <a:lstStyle/>
              <a:p>
                <a:endParaRPr lang="en-US"/>
              </a:p>
            </p:txBody>
          </p:sp>
          <p:sp>
            <p:nvSpPr>
              <p:cNvPr id="341" name="Freeform 1536"/>
              <p:cNvSpPr>
                <a:spLocks/>
              </p:cNvSpPr>
              <p:nvPr/>
            </p:nvSpPr>
            <p:spPr bwMode="auto">
              <a:xfrm>
                <a:off x="4202113" y="2878138"/>
                <a:ext cx="58737" cy="58737"/>
              </a:xfrm>
              <a:custGeom>
                <a:avLst/>
                <a:gdLst>
                  <a:gd name="T0" fmla="*/ 2147483647 w 186"/>
                  <a:gd name="T1" fmla="*/ 2147483647 h 187"/>
                  <a:gd name="T2" fmla="*/ 2147483647 w 186"/>
                  <a:gd name="T3" fmla="*/ 2147483647 h 187"/>
                  <a:gd name="T4" fmla="*/ 2147483647 w 186"/>
                  <a:gd name="T5" fmla="*/ 2147483647 h 187"/>
                  <a:gd name="T6" fmla="*/ 2147483647 w 186"/>
                  <a:gd name="T7" fmla="*/ 2147483647 h 187"/>
                  <a:gd name="T8" fmla="*/ 2147483647 w 186"/>
                  <a:gd name="T9" fmla="*/ 2147483647 h 187"/>
                  <a:gd name="T10" fmla="*/ 2147483647 w 186"/>
                  <a:gd name="T11" fmla="*/ 2147483647 h 187"/>
                  <a:gd name="T12" fmla="*/ 2147483647 w 186"/>
                  <a:gd name="T13" fmla="*/ 2147483647 h 187"/>
                  <a:gd name="T14" fmla="*/ 2147483647 w 186"/>
                  <a:gd name="T15" fmla="*/ 2147483647 h 187"/>
                  <a:gd name="T16" fmla="*/ 2147483647 w 186"/>
                  <a:gd name="T17" fmla="*/ 2147483647 h 187"/>
                  <a:gd name="T18" fmla="*/ 2147483647 w 186"/>
                  <a:gd name="T19" fmla="*/ 2147483647 h 187"/>
                  <a:gd name="T20" fmla="*/ 2147483647 w 186"/>
                  <a:gd name="T21" fmla="*/ 2147483647 h 187"/>
                  <a:gd name="T22" fmla="*/ 2147483647 w 186"/>
                  <a:gd name="T23" fmla="*/ 2147483647 h 187"/>
                  <a:gd name="T24" fmla="*/ 2147483647 w 186"/>
                  <a:gd name="T25" fmla="*/ 2147483647 h 187"/>
                  <a:gd name="T26" fmla="*/ 2147483647 w 186"/>
                  <a:gd name="T27" fmla="*/ 2147483647 h 187"/>
                  <a:gd name="T28" fmla="*/ 2147483647 w 186"/>
                  <a:gd name="T29" fmla="*/ 2147483647 h 187"/>
                  <a:gd name="T30" fmla="*/ 2147483647 w 186"/>
                  <a:gd name="T31" fmla="*/ 0 h 187"/>
                  <a:gd name="T32" fmla="*/ 2147483647 w 186"/>
                  <a:gd name="T33" fmla="*/ 0 h 187"/>
                  <a:gd name="T34" fmla="*/ 2147483647 w 186"/>
                  <a:gd name="T35" fmla="*/ 2147483647 h 187"/>
                  <a:gd name="T36" fmla="*/ 2147483647 w 186"/>
                  <a:gd name="T37" fmla="*/ 2147483647 h 187"/>
                  <a:gd name="T38" fmla="*/ 2147483647 w 186"/>
                  <a:gd name="T39" fmla="*/ 2147483647 h 187"/>
                  <a:gd name="T40" fmla="*/ 2147483647 w 186"/>
                  <a:gd name="T41" fmla="*/ 2147483647 h 187"/>
                  <a:gd name="T42" fmla="*/ 2147483647 w 186"/>
                  <a:gd name="T43" fmla="*/ 2147483647 h 187"/>
                  <a:gd name="T44" fmla="*/ 2147483647 w 186"/>
                  <a:gd name="T45" fmla="*/ 2147483647 h 187"/>
                  <a:gd name="T46" fmla="*/ 0 w 186"/>
                  <a:gd name="T47" fmla="*/ 2147483647 h 187"/>
                  <a:gd name="T48" fmla="*/ 0 w 186"/>
                  <a:gd name="T49" fmla="*/ 2147483647 h 187"/>
                  <a:gd name="T50" fmla="*/ 2147483647 w 186"/>
                  <a:gd name="T51" fmla="*/ 2147483647 h 187"/>
                  <a:gd name="T52" fmla="*/ 2147483647 w 186"/>
                  <a:gd name="T53" fmla="*/ 2147483647 h 187"/>
                  <a:gd name="T54" fmla="*/ 2147483647 w 186"/>
                  <a:gd name="T55" fmla="*/ 2147483647 h 187"/>
                  <a:gd name="T56" fmla="*/ 2147483647 w 186"/>
                  <a:gd name="T57" fmla="*/ 2147483647 h 187"/>
                  <a:gd name="T58" fmla="*/ 2147483647 w 186"/>
                  <a:gd name="T59" fmla="*/ 2147483647 h 187"/>
                  <a:gd name="T60" fmla="*/ 2147483647 w 186"/>
                  <a:gd name="T61" fmla="*/ 2147483647 h 187"/>
                  <a:gd name="T62" fmla="*/ 2147483647 w 186"/>
                  <a:gd name="T63" fmla="*/ 214748364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7"/>
                  <a:gd name="T98" fmla="*/ 186 w 186"/>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7">
                    <a:moveTo>
                      <a:pt x="93" y="187"/>
                    </a:moveTo>
                    <a:lnTo>
                      <a:pt x="103" y="187"/>
                    </a:lnTo>
                    <a:lnTo>
                      <a:pt x="112" y="184"/>
                    </a:lnTo>
                    <a:lnTo>
                      <a:pt x="121" y="182"/>
                    </a:lnTo>
                    <a:lnTo>
                      <a:pt x="129" y="179"/>
                    </a:lnTo>
                    <a:lnTo>
                      <a:pt x="138" y="175"/>
                    </a:lnTo>
                    <a:lnTo>
                      <a:pt x="145" y="171"/>
                    </a:lnTo>
                    <a:lnTo>
                      <a:pt x="152" y="165"/>
                    </a:lnTo>
                    <a:lnTo>
                      <a:pt x="159" y="159"/>
                    </a:lnTo>
                    <a:lnTo>
                      <a:pt x="165" y="153"/>
                    </a:lnTo>
                    <a:lnTo>
                      <a:pt x="170" y="145"/>
                    </a:lnTo>
                    <a:lnTo>
                      <a:pt x="175" y="138"/>
                    </a:lnTo>
                    <a:lnTo>
                      <a:pt x="179" y="129"/>
                    </a:lnTo>
                    <a:lnTo>
                      <a:pt x="182" y="121"/>
                    </a:lnTo>
                    <a:lnTo>
                      <a:pt x="184" y="112"/>
                    </a:lnTo>
                    <a:lnTo>
                      <a:pt x="186" y="103"/>
                    </a:lnTo>
                    <a:lnTo>
                      <a:pt x="186" y="93"/>
                    </a:lnTo>
                    <a:lnTo>
                      <a:pt x="186" y="84"/>
                    </a:lnTo>
                    <a:lnTo>
                      <a:pt x="184" y="75"/>
                    </a:lnTo>
                    <a:lnTo>
                      <a:pt x="182" y="66"/>
                    </a:lnTo>
                    <a:lnTo>
                      <a:pt x="179" y="57"/>
                    </a:lnTo>
                    <a:lnTo>
                      <a:pt x="175" y="49"/>
                    </a:lnTo>
                    <a:lnTo>
                      <a:pt x="170" y="42"/>
                    </a:lnTo>
                    <a:lnTo>
                      <a:pt x="165" y="34"/>
                    </a:lnTo>
                    <a:lnTo>
                      <a:pt x="159" y="28"/>
                    </a:lnTo>
                    <a:lnTo>
                      <a:pt x="152" y="23"/>
                    </a:lnTo>
                    <a:lnTo>
                      <a:pt x="145" y="17"/>
                    </a:lnTo>
                    <a:lnTo>
                      <a:pt x="138" y="12"/>
                    </a:lnTo>
                    <a:lnTo>
                      <a:pt x="129" y="8"/>
                    </a:lnTo>
                    <a:lnTo>
                      <a:pt x="121" y="5"/>
                    </a:lnTo>
                    <a:lnTo>
                      <a:pt x="112" y="2"/>
                    </a:lnTo>
                    <a:lnTo>
                      <a:pt x="103" y="1"/>
                    </a:lnTo>
                    <a:lnTo>
                      <a:pt x="93" y="0"/>
                    </a:lnTo>
                    <a:lnTo>
                      <a:pt x="84" y="1"/>
                    </a:lnTo>
                    <a:lnTo>
                      <a:pt x="75" y="2"/>
                    </a:lnTo>
                    <a:lnTo>
                      <a:pt x="66" y="5"/>
                    </a:lnTo>
                    <a:lnTo>
                      <a:pt x="57" y="8"/>
                    </a:lnTo>
                    <a:lnTo>
                      <a:pt x="49" y="12"/>
                    </a:lnTo>
                    <a:lnTo>
                      <a:pt x="41" y="17"/>
                    </a:lnTo>
                    <a:lnTo>
                      <a:pt x="34" y="23"/>
                    </a:lnTo>
                    <a:lnTo>
                      <a:pt x="28" y="28"/>
                    </a:lnTo>
                    <a:lnTo>
                      <a:pt x="22" y="34"/>
                    </a:lnTo>
                    <a:lnTo>
                      <a:pt x="16" y="42"/>
                    </a:lnTo>
                    <a:lnTo>
                      <a:pt x="12" y="49"/>
                    </a:lnTo>
                    <a:lnTo>
                      <a:pt x="7" y="57"/>
                    </a:lnTo>
                    <a:lnTo>
                      <a:pt x="4" y="66"/>
                    </a:lnTo>
                    <a:lnTo>
                      <a:pt x="2" y="75"/>
                    </a:lnTo>
                    <a:lnTo>
                      <a:pt x="1" y="84"/>
                    </a:lnTo>
                    <a:lnTo>
                      <a:pt x="0" y="93"/>
                    </a:lnTo>
                    <a:lnTo>
                      <a:pt x="1" y="103"/>
                    </a:lnTo>
                    <a:lnTo>
                      <a:pt x="2" y="112"/>
                    </a:lnTo>
                    <a:lnTo>
                      <a:pt x="4" y="121"/>
                    </a:lnTo>
                    <a:lnTo>
                      <a:pt x="7" y="129"/>
                    </a:lnTo>
                    <a:lnTo>
                      <a:pt x="12" y="138"/>
                    </a:lnTo>
                    <a:lnTo>
                      <a:pt x="16" y="145"/>
                    </a:lnTo>
                    <a:lnTo>
                      <a:pt x="22" y="153"/>
                    </a:lnTo>
                    <a:lnTo>
                      <a:pt x="28" y="159"/>
                    </a:lnTo>
                    <a:lnTo>
                      <a:pt x="34" y="165"/>
                    </a:lnTo>
                    <a:lnTo>
                      <a:pt x="41" y="171"/>
                    </a:lnTo>
                    <a:lnTo>
                      <a:pt x="49" y="175"/>
                    </a:lnTo>
                    <a:lnTo>
                      <a:pt x="57" y="179"/>
                    </a:lnTo>
                    <a:lnTo>
                      <a:pt x="66" y="182"/>
                    </a:lnTo>
                    <a:lnTo>
                      <a:pt x="75" y="184"/>
                    </a:lnTo>
                    <a:lnTo>
                      <a:pt x="84" y="187"/>
                    </a:lnTo>
                    <a:lnTo>
                      <a:pt x="93" y="187"/>
                    </a:lnTo>
                    <a:close/>
                  </a:path>
                </a:pathLst>
              </a:custGeom>
              <a:solidFill>
                <a:srgbClr val="99794E"/>
              </a:solidFill>
              <a:ln w="9525">
                <a:noFill/>
                <a:round/>
                <a:headEnd/>
                <a:tailEnd/>
              </a:ln>
            </p:spPr>
            <p:txBody>
              <a:bodyPr/>
              <a:lstStyle/>
              <a:p>
                <a:endParaRPr lang="en-US"/>
              </a:p>
            </p:txBody>
          </p:sp>
          <p:sp>
            <p:nvSpPr>
              <p:cNvPr id="342" name="Freeform 1537"/>
              <p:cNvSpPr>
                <a:spLocks/>
              </p:cNvSpPr>
              <p:nvPr/>
            </p:nvSpPr>
            <p:spPr bwMode="auto">
              <a:xfrm>
                <a:off x="5272088" y="2046288"/>
                <a:ext cx="58737" cy="58737"/>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2" y="185"/>
                    </a:moveTo>
                    <a:lnTo>
                      <a:pt x="102" y="185"/>
                    </a:lnTo>
                    <a:lnTo>
                      <a:pt x="111" y="184"/>
                    </a:lnTo>
                    <a:lnTo>
                      <a:pt x="120" y="182"/>
                    </a:lnTo>
                    <a:lnTo>
                      <a:pt x="128" y="179"/>
                    </a:lnTo>
                    <a:lnTo>
                      <a:pt x="137" y="175"/>
                    </a:lnTo>
                    <a:lnTo>
                      <a:pt x="144" y="169"/>
                    </a:lnTo>
                    <a:lnTo>
                      <a:pt x="152" y="164"/>
                    </a:lnTo>
                    <a:lnTo>
                      <a:pt x="158" y="159"/>
                    </a:lnTo>
                    <a:lnTo>
                      <a:pt x="164" y="151"/>
                    </a:lnTo>
                    <a:lnTo>
                      <a:pt x="169" y="145"/>
                    </a:lnTo>
                    <a:lnTo>
                      <a:pt x="174" y="137"/>
                    </a:lnTo>
                    <a:lnTo>
                      <a:pt x="178" y="129"/>
                    </a:lnTo>
                    <a:lnTo>
                      <a:pt x="181" y="121"/>
                    </a:lnTo>
                    <a:lnTo>
                      <a:pt x="183" y="111"/>
                    </a:lnTo>
                    <a:lnTo>
                      <a:pt x="185" y="103"/>
                    </a:lnTo>
                    <a:lnTo>
                      <a:pt x="185" y="93"/>
                    </a:lnTo>
                    <a:lnTo>
                      <a:pt x="185" y="84"/>
                    </a:lnTo>
                    <a:lnTo>
                      <a:pt x="183" y="74"/>
                    </a:lnTo>
                    <a:lnTo>
                      <a:pt x="181" y="66"/>
                    </a:lnTo>
                    <a:lnTo>
                      <a:pt x="178" y="57"/>
                    </a:lnTo>
                    <a:lnTo>
                      <a:pt x="174" y="49"/>
                    </a:lnTo>
                    <a:lnTo>
                      <a:pt x="169" y="41"/>
                    </a:lnTo>
                    <a:lnTo>
                      <a:pt x="164" y="34"/>
                    </a:lnTo>
                    <a:lnTo>
                      <a:pt x="158" y="28"/>
                    </a:lnTo>
                    <a:lnTo>
                      <a:pt x="152" y="21"/>
                    </a:lnTo>
                    <a:lnTo>
                      <a:pt x="144" y="16"/>
                    </a:lnTo>
                    <a:lnTo>
                      <a:pt x="137" y="12"/>
                    </a:lnTo>
                    <a:lnTo>
                      <a:pt x="128" y="8"/>
                    </a:lnTo>
                    <a:lnTo>
                      <a:pt x="120" y="4"/>
                    </a:lnTo>
                    <a:lnTo>
                      <a:pt x="111" y="2"/>
                    </a:lnTo>
                    <a:lnTo>
                      <a:pt x="102" y="0"/>
                    </a:lnTo>
                    <a:lnTo>
                      <a:pt x="92" y="0"/>
                    </a:lnTo>
                    <a:lnTo>
                      <a:pt x="83" y="0"/>
                    </a:lnTo>
                    <a:lnTo>
                      <a:pt x="74" y="2"/>
                    </a:lnTo>
                    <a:lnTo>
                      <a:pt x="65" y="4"/>
                    </a:lnTo>
                    <a:lnTo>
                      <a:pt x="56" y="8"/>
                    </a:lnTo>
                    <a:lnTo>
                      <a:pt x="48" y="12"/>
                    </a:lnTo>
                    <a:lnTo>
                      <a:pt x="40" y="16"/>
                    </a:lnTo>
                    <a:lnTo>
                      <a:pt x="33" y="21"/>
                    </a:lnTo>
                    <a:lnTo>
                      <a:pt x="27" y="28"/>
                    </a:lnTo>
                    <a:lnTo>
                      <a:pt x="21" y="34"/>
                    </a:lnTo>
                    <a:lnTo>
                      <a:pt x="16" y="41"/>
                    </a:lnTo>
                    <a:lnTo>
                      <a:pt x="11" y="49"/>
                    </a:lnTo>
                    <a:lnTo>
                      <a:pt x="7" y="57"/>
                    </a:lnTo>
                    <a:lnTo>
                      <a:pt x="3" y="66"/>
                    </a:lnTo>
                    <a:lnTo>
                      <a:pt x="1" y="74"/>
                    </a:lnTo>
                    <a:lnTo>
                      <a:pt x="0" y="84"/>
                    </a:lnTo>
                    <a:lnTo>
                      <a:pt x="0" y="93"/>
                    </a:lnTo>
                    <a:lnTo>
                      <a:pt x="0" y="103"/>
                    </a:lnTo>
                    <a:lnTo>
                      <a:pt x="1" y="111"/>
                    </a:lnTo>
                    <a:lnTo>
                      <a:pt x="3" y="121"/>
                    </a:lnTo>
                    <a:lnTo>
                      <a:pt x="7" y="129"/>
                    </a:lnTo>
                    <a:lnTo>
                      <a:pt x="11" y="137"/>
                    </a:lnTo>
                    <a:lnTo>
                      <a:pt x="16" y="145"/>
                    </a:lnTo>
                    <a:lnTo>
                      <a:pt x="21" y="151"/>
                    </a:lnTo>
                    <a:lnTo>
                      <a:pt x="27" y="159"/>
                    </a:lnTo>
                    <a:lnTo>
                      <a:pt x="33" y="164"/>
                    </a:lnTo>
                    <a:lnTo>
                      <a:pt x="40" y="169"/>
                    </a:lnTo>
                    <a:lnTo>
                      <a:pt x="48" y="175"/>
                    </a:lnTo>
                    <a:lnTo>
                      <a:pt x="56" y="179"/>
                    </a:lnTo>
                    <a:lnTo>
                      <a:pt x="65" y="182"/>
                    </a:lnTo>
                    <a:lnTo>
                      <a:pt x="74" y="184"/>
                    </a:lnTo>
                    <a:lnTo>
                      <a:pt x="83" y="185"/>
                    </a:lnTo>
                    <a:lnTo>
                      <a:pt x="92" y="185"/>
                    </a:lnTo>
                    <a:close/>
                  </a:path>
                </a:pathLst>
              </a:custGeom>
              <a:solidFill>
                <a:srgbClr val="99794E"/>
              </a:solidFill>
              <a:ln w="9525">
                <a:noFill/>
                <a:round/>
                <a:headEnd/>
                <a:tailEnd/>
              </a:ln>
            </p:spPr>
            <p:txBody>
              <a:bodyPr/>
              <a:lstStyle/>
              <a:p>
                <a:endParaRPr lang="en-US"/>
              </a:p>
            </p:txBody>
          </p:sp>
          <p:sp>
            <p:nvSpPr>
              <p:cNvPr id="343" name="Freeform 1538"/>
              <p:cNvSpPr>
                <a:spLocks/>
              </p:cNvSpPr>
              <p:nvPr/>
            </p:nvSpPr>
            <p:spPr bwMode="auto">
              <a:xfrm>
                <a:off x="5224463" y="2103438"/>
                <a:ext cx="58737" cy="58737"/>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2" y="185"/>
                    </a:lnTo>
                    <a:lnTo>
                      <a:pt x="112" y="184"/>
                    </a:lnTo>
                    <a:lnTo>
                      <a:pt x="120" y="182"/>
                    </a:lnTo>
                    <a:lnTo>
                      <a:pt x="129" y="179"/>
                    </a:lnTo>
                    <a:lnTo>
                      <a:pt x="137" y="175"/>
                    </a:lnTo>
                    <a:lnTo>
                      <a:pt x="145" y="170"/>
                    </a:lnTo>
                    <a:lnTo>
                      <a:pt x="152" y="164"/>
                    </a:lnTo>
                    <a:lnTo>
                      <a:pt x="159" y="159"/>
                    </a:lnTo>
                    <a:lnTo>
                      <a:pt x="165" y="153"/>
                    </a:lnTo>
                    <a:lnTo>
                      <a:pt x="170" y="145"/>
                    </a:lnTo>
                    <a:lnTo>
                      <a:pt x="174" y="138"/>
                    </a:lnTo>
                    <a:lnTo>
                      <a:pt x="179" y="129"/>
                    </a:lnTo>
                    <a:lnTo>
                      <a:pt x="182" y="121"/>
                    </a:lnTo>
                    <a:lnTo>
                      <a:pt x="184" y="111"/>
                    </a:lnTo>
                    <a:lnTo>
                      <a:pt x="185" y="103"/>
                    </a:lnTo>
                    <a:lnTo>
                      <a:pt x="186" y="93"/>
                    </a:lnTo>
                    <a:lnTo>
                      <a:pt x="185" y="84"/>
                    </a:lnTo>
                    <a:lnTo>
                      <a:pt x="184" y="74"/>
                    </a:lnTo>
                    <a:lnTo>
                      <a:pt x="182" y="66"/>
                    </a:lnTo>
                    <a:lnTo>
                      <a:pt x="179" y="57"/>
                    </a:lnTo>
                    <a:lnTo>
                      <a:pt x="174" y="49"/>
                    </a:lnTo>
                    <a:lnTo>
                      <a:pt x="170" y="42"/>
                    </a:lnTo>
                    <a:lnTo>
                      <a:pt x="165" y="34"/>
                    </a:lnTo>
                    <a:lnTo>
                      <a:pt x="159" y="28"/>
                    </a:lnTo>
                    <a:lnTo>
                      <a:pt x="152" y="21"/>
                    </a:lnTo>
                    <a:lnTo>
                      <a:pt x="145" y="16"/>
                    </a:lnTo>
                    <a:lnTo>
                      <a:pt x="137" y="12"/>
                    </a:lnTo>
                    <a:lnTo>
                      <a:pt x="129" y="8"/>
                    </a:lnTo>
                    <a:lnTo>
                      <a:pt x="120" y="5"/>
                    </a:lnTo>
                    <a:lnTo>
                      <a:pt x="112" y="2"/>
                    </a:lnTo>
                    <a:lnTo>
                      <a:pt x="102" y="0"/>
                    </a:lnTo>
                    <a:lnTo>
                      <a:pt x="93" y="0"/>
                    </a:lnTo>
                    <a:lnTo>
                      <a:pt x="83" y="0"/>
                    </a:lnTo>
                    <a:lnTo>
                      <a:pt x="74" y="2"/>
                    </a:lnTo>
                    <a:lnTo>
                      <a:pt x="65" y="5"/>
                    </a:lnTo>
                    <a:lnTo>
                      <a:pt x="57" y="8"/>
                    </a:lnTo>
                    <a:lnTo>
                      <a:pt x="49" y="12"/>
                    </a:lnTo>
                    <a:lnTo>
                      <a:pt x="41" y="16"/>
                    </a:lnTo>
                    <a:lnTo>
                      <a:pt x="34" y="21"/>
                    </a:lnTo>
                    <a:lnTo>
                      <a:pt x="27" y="28"/>
                    </a:lnTo>
                    <a:lnTo>
                      <a:pt x="21" y="34"/>
                    </a:lnTo>
                    <a:lnTo>
                      <a:pt x="16" y="42"/>
                    </a:lnTo>
                    <a:lnTo>
                      <a:pt x="11" y="49"/>
                    </a:lnTo>
                    <a:lnTo>
                      <a:pt x="7" y="57"/>
                    </a:lnTo>
                    <a:lnTo>
                      <a:pt x="4" y="66"/>
                    </a:lnTo>
                    <a:lnTo>
                      <a:pt x="2" y="74"/>
                    </a:lnTo>
                    <a:lnTo>
                      <a:pt x="1" y="84"/>
                    </a:lnTo>
                    <a:lnTo>
                      <a:pt x="0" y="93"/>
                    </a:lnTo>
                    <a:lnTo>
                      <a:pt x="1" y="103"/>
                    </a:lnTo>
                    <a:lnTo>
                      <a:pt x="2" y="111"/>
                    </a:lnTo>
                    <a:lnTo>
                      <a:pt x="4" y="121"/>
                    </a:lnTo>
                    <a:lnTo>
                      <a:pt x="7" y="129"/>
                    </a:lnTo>
                    <a:lnTo>
                      <a:pt x="11" y="138"/>
                    </a:lnTo>
                    <a:lnTo>
                      <a:pt x="16" y="145"/>
                    </a:lnTo>
                    <a:lnTo>
                      <a:pt x="21" y="153"/>
                    </a:lnTo>
                    <a:lnTo>
                      <a:pt x="27" y="159"/>
                    </a:lnTo>
                    <a:lnTo>
                      <a:pt x="34" y="164"/>
                    </a:lnTo>
                    <a:lnTo>
                      <a:pt x="41" y="170"/>
                    </a:lnTo>
                    <a:lnTo>
                      <a:pt x="49" y="175"/>
                    </a:lnTo>
                    <a:lnTo>
                      <a:pt x="57" y="179"/>
                    </a:lnTo>
                    <a:lnTo>
                      <a:pt x="65" y="182"/>
                    </a:lnTo>
                    <a:lnTo>
                      <a:pt x="74" y="184"/>
                    </a:lnTo>
                    <a:lnTo>
                      <a:pt x="83" y="185"/>
                    </a:lnTo>
                    <a:lnTo>
                      <a:pt x="93" y="185"/>
                    </a:lnTo>
                    <a:close/>
                  </a:path>
                </a:pathLst>
              </a:custGeom>
              <a:solidFill>
                <a:srgbClr val="99794E"/>
              </a:solidFill>
              <a:ln w="9525">
                <a:noFill/>
                <a:round/>
                <a:headEnd/>
                <a:tailEnd/>
              </a:ln>
            </p:spPr>
            <p:txBody>
              <a:bodyPr/>
              <a:lstStyle/>
              <a:p>
                <a:endParaRPr lang="en-US"/>
              </a:p>
            </p:txBody>
          </p:sp>
          <p:sp>
            <p:nvSpPr>
              <p:cNvPr id="344" name="Freeform 1539"/>
              <p:cNvSpPr>
                <a:spLocks/>
              </p:cNvSpPr>
              <p:nvPr/>
            </p:nvSpPr>
            <p:spPr bwMode="auto">
              <a:xfrm>
                <a:off x="4756150" y="2809875"/>
                <a:ext cx="58738" cy="58738"/>
              </a:xfrm>
              <a:custGeom>
                <a:avLst/>
                <a:gdLst>
                  <a:gd name="T0" fmla="*/ 2147483647 w 185"/>
                  <a:gd name="T1" fmla="*/ 2147483647 h 186"/>
                  <a:gd name="T2" fmla="*/ 2147483647 w 185"/>
                  <a:gd name="T3" fmla="*/ 2147483647 h 186"/>
                  <a:gd name="T4" fmla="*/ 2147483647 w 185"/>
                  <a:gd name="T5" fmla="*/ 2147483647 h 186"/>
                  <a:gd name="T6" fmla="*/ 2147483647 w 185"/>
                  <a:gd name="T7" fmla="*/ 2147483647 h 186"/>
                  <a:gd name="T8" fmla="*/ 2147483647 w 185"/>
                  <a:gd name="T9" fmla="*/ 2147483647 h 186"/>
                  <a:gd name="T10" fmla="*/ 2147483647 w 185"/>
                  <a:gd name="T11" fmla="*/ 2147483647 h 186"/>
                  <a:gd name="T12" fmla="*/ 2147483647 w 185"/>
                  <a:gd name="T13" fmla="*/ 2147483647 h 186"/>
                  <a:gd name="T14" fmla="*/ 2147483647 w 185"/>
                  <a:gd name="T15" fmla="*/ 2147483647 h 186"/>
                  <a:gd name="T16" fmla="*/ 2147483647 w 185"/>
                  <a:gd name="T17" fmla="*/ 2147483647 h 186"/>
                  <a:gd name="T18" fmla="*/ 2147483647 w 185"/>
                  <a:gd name="T19" fmla="*/ 2147483647 h 186"/>
                  <a:gd name="T20" fmla="*/ 2147483647 w 185"/>
                  <a:gd name="T21" fmla="*/ 2147483647 h 186"/>
                  <a:gd name="T22" fmla="*/ 2147483647 w 185"/>
                  <a:gd name="T23" fmla="*/ 2147483647 h 186"/>
                  <a:gd name="T24" fmla="*/ 2147483647 w 185"/>
                  <a:gd name="T25" fmla="*/ 2147483647 h 186"/>
                  <a:gd name="T26" fmla="*/ 2147483647 w 185"/>
                  <a:gd name="T27" fmla="*/ 2147483647 h 186"/>
                  <a:gd name="T28" fmla="*/ 2147483647 w 185"/>
                  <a:gd name="T29" fmla="*/ 2147483647 h 186"/>
                  <a:gd name="T30" fmla="*/ 2147483647 w 185"/>
                  <a:gd name="T31" fmla="*/ 0 h 186"/>
                  <a:gd name="T32" fmla="*/ 2147483647 w 185"/>
                  <a:gd name="T33" fmla="*/ 0 h 186"/>
                  <a:gd name="T34" fmla="*/ 2147483647 w 185"/>
                  <a:gd name="T35" fmla="*/ 2147483647 h 186"/>
                  <a:gd name="T36" fmla="*/ 2147483647 w 185"/>
                  <a:gd name="T37" fmla="*/ 2147483647 h 186"/>
                  <a:gd name="T38" fmla="*/ 2147483647 w 185"/>
                  <a:gd name="T39" fmla="*/ 2147483647 h 186"/>
                  <a:gd name="T40" fmla="*/ 2147483647 w 185"/>
                  <a:gd name="T41" fmla="*/ 2147483647 h 186"/>
                  <a:gd name="T42" fmla="*/ 2147483647 w 185"/>
                  <a:gd name="T43" fmla="*/ 2147483647 h 186"/>
                  <a:gd name="T44" fmla="*/ 2147483647 w 185"/>
                  <a:gd name="T45" fmla="*/ 2147483647 h 186"/>
                  <a:gd name="T46" fmla="*/ 0 w 185"/>
                  <a:gd name="T47" fmla="*/ 2147483647 h 186"/>
                  <a:gd name="T48" fmla="*/ 0 w 185"/>
                  <a:gd name="T49" fmla="*/ 2147483647 h 186"/>
                  <a:gd name="T50" fmla="*/ 2147483647 w 185"/>
                  <a:gd name="T51" fmla="*/ 2147483647 h 186"/>
                  <a:gd name="T52" fmla="*/ 2147483647 w 185"/>
                  <a:gd name="T53" fmla="*/ 2147483647 h 186"/>
                  <a:gd name="T54" fmla="*/ 2147483647 w 185"/>
                  <a:gd name="T55" fmla="*/ 2147483647 h 186"/>
                  <a:gd name="T56" fmla="*/ 2147483647 w 185"/>
                  <a:gd name="T57" fmla="*/ 2147483647 h 186"/>
                  <a:gd name="T58" fmla="*/ 2147483647 w 185"/>
                  <a:gd name="T59" fmla="*/ 2147483647 h 186"/>
                  <a:gd name="T60" fmla="*/ 2147483647 w 185"/>
                  <a:gd name="T61" fmla="*/ 2147483647 h 186"/>
                  <a:gd name="T62" fmla="*/ 2147483647 w 185"/>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6"/>
                  <a:gd name="T98" fmla="*/ 185 w 185"/>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6">
                    <a:moveTo>
                      <a:pt x="93" y="186"/>
                    </a:moveTo>
                    <a:lnTo>
                      <a:pt x="103" y="186"/>
                    </a:lnTo>
                    <a:lnTo>
                      <a:pt x="111" y="184"/>
                    </a:lnTo>
                    <a:lnTo>
                      <a:pt x="121" y="181"/>
                    </a:lnTo>
                    <a:lnTo>
                      <a:pt x="129" y="178"/>
                    </a:lnTo>
                    <a:lnTo>
                      <a:pt x="136" y="175"/>
                    </a:lnTo>
                    <a:lnTo>
                      <a:pt x="145" y="170"/>
                    </a:lnTo>
                    <a:lnTo>
                      <a:pt x="151" y="164"/>
                    </a:lnTo>
                    <a:lnTo>
                      <a:pt x="159" y="158"/>
                    </a:lnTo>
                    <a:lnTo>
                      <a:pt x="164" y="152"/>
                    </a:lnTo>
                    <a:lnTo>
                      <a:pt x="169" y="144"/>
                    </a:lnTo>
                    <a:lnTo>
                      <a:pt x="175" y="137"/>
                    </a:lnTo>
                    <a:lnTo>
                      <a:pt x="178" y="130"/>
                    </a:lnTo>
                    <a:lnTo>
                      <a:pt x="181" y="121"/>
                    </a:lnTo>
                    <a:lnTo>
                      <a:pt x="184" y="112"/>
                    </a:lnTo>
                    <a:lnTo>
                      <a:pt x="185" y="102"/>
                    </a:lnTo>
                    <a:lnTo>
                      <a:pt x="185" y="93"/>
                    </a:lnTo>
                    <a:lnTo>
                      <a:pt x="185" y="84"/>
                    </a:lnTo>
                    <a:lnTo>
                      <a:pt x="184" y="75"/>
                    </a:lnTo>
                    <a:lnTo>
                      <a:pt x="181" y="65"/>
                    </a:lnTo>
                    <a:lnTo>
                      <a:pt x="178" y="57"/>
                    </a:lnTo>
                    <a:lnTo>
                      <a:pt x="175" y="49"/>
                    </a:lnTo>
                    <a:lnTo>
                      <a:pt x="169" y="41"/>
                    </a:lnTo>
                    <a:lnTo>
                      <a:pt x="164" y="34"/>
                    </a:lnTo>
                    <a:lnTo>
                      <a:pt x="159" y="27"/>
                    </a:lnTo>
                    <a:lnTo>
                      <a:pt x="151" y="22"/>
                    </a:lnTo>
                    <a:lnTo>
                      <a:pt x="145" y="16"/>
                    </a:lnTo>
                    <a:lnTo>
                      <a:pt x="136" y="11"/>
                    </a:lnTo>
                    <a:lnTo>
                      <a:pt x="129" y="8"/>
                    </a:lnTo>
                    <a:lnTo>
                      <a:pt x="121" y="5"/>
                    </a:lnTo>
                    <a:lnTo>
                      <a:pt x="111" y="3"/>
                    </a:lnTo>
                    <a:lnTo>
                      <a:pt x="103" y="0"/>
                    </a:lnTo>
                    <a:lnTo>
                      <a:pt x="93" y="0"/>
                    </a:lnTo>
                    <a:lnTo>
                      <a:pt x="84" y="0"/>
                    </a:lnTo>
                    <a:lnTo>
                      <a:pt x="74" y="3"/>
                    </a:lnTo>
                    <a:lnTo>
                      <a:pt x="66" y="5"/>
                    </a:lnTo>
                    <a:lnTo>
                      <a:pt x="56" y="8"/>
                    </a:lnTo>
                    <a:lnTo>
                      <a:pt x="49" y="11"/>
                    </a:lnTo>
                    <a:lnTo>
                      <a:pt x="41" y="16"/>
                    </a:lnTo>
                    <a:lnTo>
                      <a:pt x="34" y="22"/>
                    </a:lnTo>
                    <a:lnTo>
                      <a:pt x="27" y="27"/>
                    </a:lnTo>
                    <a:lnTo>
                      <a:pt x="21" y="34"/>
                    </a:lnTo>
                    <a:lnTo>
                      <a:pt x="16" y="41"/>
                    </a:lnTo>
                    <a:lnTo>
                      <a:pt x="10" y="49"/>
                    </a:lnTo>
                    <a:lnTo>
                      <a:pt x="7" y="57"/>
                    </a:lnTo>
                    <a:lnTo>
                      <a:pt x="4" y="65"/>
                    </a:lnTo>
                    <a:lnTo>
                      <a:pt x="2" y="75"/>
                    </a:lnTo>
                    <a:lnTo>
                      <a:pt x="0" y="84"/>
                    </a:lnTo>
                    <a:lnTo>
                      <a:pt x="0" y="93"/>
                    </a:lnTo>
                    <a:lnTo>
                      <a:pt x="0" y="102"/>
                    </a:lnTo>
                    <a:lnTo>
                      <a:pt x="2" y="112"/>
                    </a:lnTo>
                    <a:lnTo>
                      <a:pt x="4" y="121"/>
                    </a:lnTo>
                    <a:lnTo>
                      <a:pt x="7" y="130"/>
                    </a:lnTo>
                    <a:lnTo>
                      <a:pt x="10" y="137"/>
                    </a:lnTo>
                    <a:lnTo>
                      <a:pt x="16" y="144"/>
                    </a:lnTo>
                    <a:lnTo>
                      <a:pt x="21" y="152"/>
                    </a:lnTo>
                    <a:lnTo>
                      <a:pt x="27" y="158"/>
                    </a:lnTo>
                    <a:lnTo>
                      <a:pt x="34" y="164"/>
                    </a:lnTo>
                    <a:lnTo>
                      <a:pt x="41" y="170"/>
                    </a:lnTo>
                    <a:lnTo>
                      <a:pt x="49" y="175"/>
                    </a:lnTo>
                    <a:lnTo>
                      <a:pt x="56" y="178"/>
                    </a:lnTo>
                    <a:lnTo>
                      <a:pt x="66" y="181"/>
                    </a:lnTo>
                    <a:lnTo>
                      <a:pt x="74" y="184"/>
                    </a:lnTo>
                    <a:lnTo>
                      <a:pt x="84" y="186"/>
                    </a:lnTo>
                    <a:lnTo>
                      <a:pt x="93" y="186"/>
                    </a:lnTo>
                    <a:close/>
                  </a:path>
                </a:pathLst>
              </a:custGeom>
              <a:solidFill>
                <a:srgbClr val="99794E"/>
              </a:solidFill>
              <a:ln w="9525">
                <a:noFill/>
                <a:round/>
                <a:headEnd/>
                <a:tailEnd/>
              </a:ln>
            </p:spPr>
            <p:txBody>
              <a:bodyPr/>
              <a:lstStyle/>
              <a:p>
                <a:endParaRPr lang="en-US"/>
              </a:p>
            </p:txBody>
          </p:sp>
          <p:sp>
            <p:nvSpPr>
              <p:cNvPr id="345" name="Freeform 1540"/>
              <p:cNvSpPr>
                <a:spLocks/>
              </p:cNvSpPr>
              <p:nvPr/>
            </p:nvSpPr>
            <p:spPr bwMode="auto">
              <a:xfrm>
                <a:off x="4883150" y="2603500"/>
                <a:ext cx="111125" cy="111125"/>
              </a:xfrm>
              <a:custGeom>
                <a:avLst/>
                <a:gdLst>
                  <a:gd name="T0" fmla="*/ 2147483647 w 349"/>
                  <a:gd name="T1" fmla="*/ 2147483647 h 350"/>
                  <a:gd name="T2" fmla="*/ 2147483647 w 349"/>
                  <a:gd name="T3" fmla="*/ 2147483647 h 350"/>
                  <a:gd name="T4" fmla="*/ 2147483647 w 349"/>
                  <a:gd name="T5" fmla="*/ 2147483647 h 350"/>
                  <a:gd name="T6" fmla="*/ 2147483647 w 349"/>
                  <a:gd name="T7" fmla="*/ 2147483647 h 350"/>
                  <a:gd name="T8" fmla="*/ 2147483647 w 349"/>
                  <a:gd name="T9" fmla="*/ 2147483647 h 350"/>
                  <a:gd name="T10" fmla="*/ 2147483647 w 349"/>
                  <a:gd name="T11" fmla="*/ 2147483647 h 350"/>
                  <a:gd name="T12" fmla="*/ 2147483647 w 349"/>
                  <a:gd name="T13" fmla="*/ 2147483647 h 350"/>
                  <a:gd name="T14" fmla="*/ 2147483647 w 349"/>
                  <a:gd name="T15" fmla="*/ 2147483647 h 350"/>
                  <a:gd name="T16" fmla="*/ 2147483647 w 349"/>
                  <a:gd name="T17" fmla="*/ 2147483647 h 350"/>
                  <a:gd name="T18" fmla="*/ 2147483647 w 349"/>
                  <a:gd name="T19" fmla="*/ 2147483647 h 350"/>
                  <a:gd name="T20" fmla="*/ 2147483647 w 349"/>
                  <a:gd name="T21" fmla="*/ 2147483647 h 350"/>
                  <a:gd name="T22" fmla="*/ 2147483647 w 349"/>
                  <a:gd name="T23" fmla="*/ 2147483647 h 350"/>
                  <a:gd name="T24" fmla="*/ 2147483647 w 349"/>
                  <a:gd name="T25" fmla="*/ 2147483647 h 350"/>
                  <a:gd name="T26" fmla="*/ 2147483647 w 349"/>
                  <a:gd name="T27" fmla="*/ 2147483647 h 350"/>
                  <a:gd name="T28" fmla="*/ 2147483647 w 349"/>
                  <a:gd name="T29" fmla="*/ 2147483647 h 350"/>
                  <a:gd name="T30" fmla="*/ 2147483647 w 349"/>
                  <a:gd name="T31" fmla="*/ 0 h 350"/>
                  <a:gd name="T32" fmla="*/ 2147483647 w 349"/>
                  <a:gd name="T33" fmla="*/ 0 h 350"/>
                  <a:gd name="T34" fmla="*/ 2147483647 w 349"/>
                  <a:gd name="T35" fmla="*/ 2147483647 h 350"/>
                  <a:gd name="T36" fmla="*/ 2147483647 w 349"/>
                  <a:gd name="T37" fmla="*/ 2147483647 h 350"/>
                  <a:gd name="T38" fmla="*/ 2147483647 w 349"/>
                  <a:gd name="T39" fmla="*/ 2147483647 h 350"/>
                  <a:gd name="T40" fmla="*/ 2147483647 w 349"/>
                  <a:gd name="T41" fmla="*/ 2147483647 h 350"/>
                  <a:gd name="T42" fmla="*/ 2147483647 w 349"/>
                  <a:gd name="T43" fmla="*/ 2147483647 h 350"/>
                  <a:gd name="T44" fmla="*/ 2147483647 w 349"/>
                  <a:gd name="T45" fmla="*/ 2147483647 h 350"/>
                  <a:gd name="T46" fmla="*/ 0 w 349"/>
                  <a:gd name="T47" fmla="*/ 2147483647 h 350"/>
                  <a:gd name="T48" fmla="*/ 0 w 349"/>
                  <a:gd name="T49" fmla="*/ 2147483647 h 350"/>
                  <a:gd name="T50" fmla="*/ 2147483647 w 349"/>
                  <a:gd name="T51" fmla="*/ 2147483647 h 350"/>
                  <a:gd name="T52" fmla="*/ 2147483647 w 349"/>
                  <a:gd name="T53" fmla="*/ 2147483647 h 350"/>
                  <a:gd name="T54" fmla="*/ 2147483647 w 349"/>
                  <a:gd name="T55" fmla="*/ 2147483647 h 350"/>
                  <a:gd name="T56" fmla="*/ 2147483647 w 349"/>
                  <a:gd name="T57" fmla="*/ 2147483647 h 350"/>
                  <a:gd name="T58" fmla="*/ 2147483647 w 349"/>
                  <a:gd name="T59" fmla="*/ 2147483647 h 350"/>
                  <a:gd name="T60" fmla="*/ 2147483647 w 349"/>
                  <a:gd name="T61" fmla="*/ 2147483647 h 350"/>
                  <a:gd name="T62" fmla="*/ 2147483647 w 349"/>
                  <a:gd name="T63" fmla="*/ 2147483647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50"/>
                  <a:gd name="T98" fmla="*/ 349 w 349"/>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50">
                    <a:moveTo>
                      <a:pt x="175" y="350"/>
                    </a:moveTo>
                    <a:lnTo>
                      <a:pt x="193" y="349"/>
                    </a:lnTo>
                    <a:lnTo>
                      <a:pt x="209" y="347"/>
                    </a:lnTo>
                    <a:lnTo>
                      <a:pt x="226" y="343"/>
                    </a:lnTo>
                    <a:lnTo>
                      <a:pt x="242" y="336"/>
                    </a:lnTo>
                    <a:lnTo>
                      <a:pt x="258" y="329"/>
                    </a:lnTo>
                    <a:lnTo>
                      <a:pt x="272" y="320"/>
                    </a:lnTo>
                    <a:lnTo>
                      <a:pt x="286" y="310"/>
                    </a:lnTo>
                    <a:lnTo>
                      <a:pt x="298" y="298"/>
                    </a:lnTo>
                    <a:lnTo>
                      <a:pt x="309" y="286"/>
                    </a:lnTo>
                    <a:lnTo>
                      <a:pt x="320" y="273"/>
                    </a:lnTo>
                    <a:lnTo>
                      <a:pt x="328" y="258"/>
                    </a:lnTo>
                    <a:lnTo>
                      <a:pt x="335" y="243"/>
                    </a:lnTo>
                    <a:lnTo>
                      <a:pt x="342" y="227"/>
                    </a:lnTo>
                    <a:lnTo>
                      <a:pt x="346" y="210"/>
                    </a:lnTo>
                    <a:lnTo>
                      <a:pt x="348" y="193"/>
                    </a:lnTo>
                    <a:lnTo>
                      <a:pt x="349" y="175"/>
                    </a:lnTo>
                    <a:lnTo>
                      <a:pt x="348" y="157"/>
                    </a:lnTo>
                    <a:lnTo>
                      <a:pt x="346" y="139"/>
                    </a:lnTo>
                    <a:lnTo>
                      <a:pt x="342" y="123"/>
                    </a:lnTo>
                    <a:lnTo>
                      <a:pt x="335" y="108"/>
                    </a:lnTo>
                    <a:lnTo>
                      <a:pt x="328" y="92"/>
                    </a:lnTo>
                    <a:lnTo>
                      <a:pt x="320" y="77"/>
                    </a:lnTo>
                    <a:lnTo>
                      <a:pt x="309" y="64"/>
                    </a:lnTo>
                    <a:lnTo>
                      <a:pt x="298" y="52"/>
                    </a:lnTo>
                    <a:lnTo>
                      <a:pt x="286" y="40"/>
                    </a:lnTo>
                    <a:lnTo>
                      <a:pt x="272" y="30"/>
                    </a:lnTo>
                    <a:lnTo>
                      <a:pt x="258" y="21"/>
                    </a:lnTo>
                    <a:lnTo>
                      <a:pt x="242" y="14"/>
                    </a:lnTo>
                    <a:lnTo>
                      <a:pt x="226" y="8"/>
                    </a:lnTo>
                    <a:lnTo>
                      <a:pt x="209" y="4"/>
                    </a:lnTo>
                    <a:lnTo>
                      <a:pt x="193" y="1"/>
                    </a:lnTo>
                    <a:lnTo>
                      <a:pt x="175" y="0"/>
                    </a:lnTo>
                    <a:lnTo>
                      <a:pt x="157" y="1"/>
                    </a:lnTo>
                    <a:lnTo>
                      <a:pt x="140" y="4"/>
                    </a:lnTo>
                    <a:lnTo>
                      <a:pt x="123" y="8"/>
                    </a:lnTo>
                    <a:lnTo>
                      <a:pt x="107" y="14"/>
                    </a:lnTo>
                    <a:lnTo>
                      <a:pt x="91" y="21"/>
                    </a:lnTo>
                    <a:lnTo>
                      <a:pt x="77" y="30"/>
                    </a:lnTo>
                    <a:lnTo>
                      <a:pt x="63" y="40"/>
                    </a:lnTo>
                    <a:lnTo>
                      <a:pt x="51" y="52"/>
                    </a:lnTo>
                    <a:lnTo>
                      <a:pt x="39" y="64"/>
                    </a:lnTo>
                    <a:lnTo>
                      <a:pt x="30" y="77"/>
                    </a:lnTo>
                    <a:lnTo>
                      <a:pt x="21" y="92"/>
                    </a:lnTo>
                    <a:lnTo>
                      <a:pt x="14" y="108"/>
                    </a:lnTo>
                    <a:lnTo>
                      <a:pt x="7" y="123"/>
                    </a:lnTo>
                    <a:lnTo>
                      <a:pt x="3" y="139"/>
                    </a:lnTo>
                    <a:lnTo>
                      <a:pt x="0" y="157"/>
                    </a:lnTo>
                    <a:lnTo>
                      <a:pt x="0" y="175"/>
                    </a:lnTo>
                    <a:lnTo>
                      <a:pt x="0" y="193"/>
                    </a:lnTo>
                    <a:lnTo>
                      <a:pt x="3" y="210"/>
                    </a:lnTo>
                    <a:lnTo>
                      <a:pt x="7" y="227"/>
                    </a:lnTo>
                    <a:lnTo>
                      <a:pt x="14" y="243"/>
                    </a:lnTo>
                    <a:lnTo>
                      <a:pt x="21" y="258"/>
                    </a:lnTo>
                    <a:lnTo>
                      <a:pt x="30" y="273"/>
                    </a:lnTo>
                    <a:lnTo>
                      <a:pt x="39" y="286"/>
                    </a:lnTo>
                    <a:lnTo>
                      <a:pt x="51" y="298"/>
                    </a:lnTo>
                    <a:lnTo>
                      <a:pt x="63" y="310"/>
                    </a:lnTo>
                    <a:lnTo>
                      <a:pt x="77" y="320"/>
                    </a:lnTo>
                    <a:lnTo>
                      <a:pt x="91" y="329"/>
                    </a:lnTo>
                    <a:lnTo>
                      <a:pt x="107" y="336"/>
                    </a:lnTo>
                    <a:lnTo>
                      <a:pt x="123" y="343"/>
                    </a:lnTo>
                    <a:lnTo>
                      <a:pt x="140" y="347"/>
                    </a:lnTo>
                    <a:lnTo>
                      <a:pt x="157" y="349"/>
                    </a:lnTo>
                    <a:lnTo>
                      <a:pt x="175" y="350"/>
                    </a:lnTo>
                    <a:close/>
                  </a:path>
                </a:pathLst>
              </a:custGeom>
              <a:solidFill>
                <a:srgbClr val="99794E"/>
              </a:solidFill>
              <a:ln w="9525">
                <a:noFill/>
                <a:round/>
                <a:headEnd/>
                <a:tailEnd/>
              </a:ln>
            </p:spPr>
            <p:txBody>
              <a:bodyPr/>
              <a:lstStyle/>
              <a:p>
                <a:endParaRPr lang="en-US"/>
              </a:p>
            </p:txBody>
          </p:sp>
          <p:sp>
            <p:nvSpPr>
              <p:cNvPr id="346" name="Freeform 1541"/>
              <p:cNvSpPr>
                <a:spLocks/>
              </p:cNvSpPr>
              <p:nvPr/>
            </p:nvSpPr>
            <p:spPr bwMode="auto">
              <a:xfrm>
                <a:off x="4956175" y="2716213"/>
                <a:ext cx="58738" cy="58737"/>
              </a:xfrm>
              <a:custGeom>
                <a:avLst/>
                <a:gdLst>
                  <a:gd name="T0" fmla="*/ 2147483647 w 186"/>
                  <a:gd name="T1" fmla="*/ 2147483647 h 187"/>
                  <a:gd name="T2" fmla="*/ 2147483647 w 186"/>
                  <a:gd name="T3" fmla="*/ 2147483647 h 187"/>
                  <a:gd name="T4" fmla="*/ 2147483647 w 186"/>
                  <a:gd name="T5" fmla="*/ 2147483647 h 187"/>
                  <a:gd name="T6" fmla="*/ 2147483647 w 186"/>
                  <a:gd name="T7" fmla="*/ 2147483647 h 187"/>
                  <a:gd name="T8" fmla="*/ 2147483647 w 186"/>
                  <a:gd name="T9" fmla="*/ 2147483647 h 187"/>
                  <a:gd name="T10" fmla="*/ 2147483647 w 186"/>
                  <a:gd name="T11" fmla="*/ 2147483647 h 187"/>
                  <a:gd name="T12" fmla="*/ 2147483647 w 186"/>
                  <a:gd name="T13" fmla="*/ 2147483647 h 187"/>
                  <a:gd name="T14" fmla="*/ 2147483647 w 186"/>
                  <a:gd name="T15" fmla="*/ 2147483647 h 187"/>
                  <a:gd name="T16" fmla="*/ 2147483647 w 186"/>
                  <a:gd name="T17" fmla="*/ 2147483647 h 187"/>
                  <a:gd name="T18" fmla="*/ 2147483647 w 186"/>
                  <a:gd name="T19" fmla="*/ 2147483647 h 187"/>
                  <a:gd name="T20" fmla="*/ 2147483647 w 186"/>
                  <a:gd name="T21" fmla="*/ 2147483647 h 187"/>
                  <a:gd name="T22" fmla="*/ 2147483647 w 186"/>
                  <a:gd name="T23" fmla="*/ 2147483647 h 187"/>
                  <a:gd name="T24" fmla="*/ 2147483647 w 186"/>
                  <a:gd name="T25" fmla="*/ 2147483647 h 187"/>
                  <a:gd name="T26" fmla="*/ 2147483647 w 186"/>
                  <a:gd name="T27" fmla="*/ 2147483647 h 187"/>
                  <a:gd name="T28" fmla="*/ 2147483647 w 186"/>
                  <a:gd name="T29" fmla="*/ 2147483647 h 187"/>
                  <a:gd name="T30" fmla="*/ 2147483647 w 186"/>
                  <a:gd name="T31" fmla="*/ 0 h 187"/>
                  <a:gd name="T32" fmla="*/ 2147483647 w 186"/>
                  <a:gd name="T33" fmla="*/ 0 h 187"/>
                  <a:gd name="T34" fmla="*/ 2147483647 w 186"/>
                  <a:gd name="T35" fmla="*/ 2147483647 h 187"/>
                  <a:gd name="T36" fmla="*/ 2147483647 w 186"/>
                  <a:gd name="T37" fmla="*/ 2147483647 h 187"/>
                  <a:gd name="T38" fmla="*/ 2147483647 w 186"/>
                  <a:gd name="T39" fmla="*/ 2147483647 h 187"/>
                  <a:gd name="T40" fmla="*/ 2147483647 w 186"/>
                  <a:gd name="T41" fmla="*/ 2147483647 h 187"/>
                  <a:gd name="T42" fmla="*/ 2147483647 w 186"/>
                  <a:gd name="T43" fmla="*/ 2147483647 h 187"/>
                  <a:gd name="T44" fmla="*/ 2147483647 w 186"/>
                  <a:gd name="T45" fmla="*/ 2147483647 h 187"/>
                  <a:gd name="T46" fmla="*/ 0 w 186"/>
                  <a:gd name="T47" fmla="*/ 2147483647 h 187"/>
                  <a:gd name="T48" fmla="*/ 0 w 186"/>
                  <a:gd name="T49" fmla="*/ 2147483647 h 187"/>
                  <a:gd name="T50" fmla="*/ 2147483647 w 186"/>
                  <a:gd name="T51" fmla="*/ 2147483647 h 187"/>
                  <a:gd name="T52" fmla="*/ 2147483647 w 186"/>
                  <a:gd name="T53" fmla="*/ 2147483647 h 187"/>
                  <a:gd name="T54" fmla="*/ 2147483647 w 186"/>
                  <a:gd name="T55" fmla="*/ 2147483647 h 187"/>
                  <a:gd name="T56" fmla="*/ 2147483647 w 186"/>
                  <a:gd name="T57" fmla="*/ 2147483647 h 187"/>
                  <a:gd name="T58" fmla="*/ 2147483647 w 186"/>
                  <a:gd name="T59" fmla="*/ 2147483647 h 187"/>
                  <a:gd name="T60" fmla="*/ 2147483647 w 186"/>
                  <a:gd name="T61" fmla="*/ 2147483647 h 187"/>
                  <a:gd name="T62" fmla="*/ 2147483647 w 186"/>
                  <a:gd name="T63" fmla="*/ 214748364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7"/>
                  <a:gd name="T98" fmla="*/ 186 w 186"/>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7">
                    <a:moveTo>
                      <a:pt x="93" y="187"/>
                    </a:moveTo>
                    <a:lnTo>
                      <a:pt x="102" y="186"/>
                    </a:lnTo>
                    <a:lnTo>
                      <a:pt x="112" y="184"/>
                    </a:lnTo>
                    <a:lnTo>
                      <a:pt x="120" y="182"/>
                    </a:lnTo>
                    <a:lnTo>
                      <a:pt x="128" y="179"/>
                    </a:lnTo>
                    <a:lnTo>
                      <a:pt x="137" y="175"/>
                    </a:lnTo>
                    <a:lnTo>
                      <a:pt x="144" y="171"/>
                    </a:lnTo>
                    <a:lnTo>
                      <a:pt x="152" y="165"/>
                    </a:lnTo>
                    <a:lnTo>
                      <a:pt x="158" y="159"/>
                    </a:lnTo>
                    <a:lnTo>
                      <a:pt x="164" y="153"/>
                    </a:lnTo>
                    <a:lnTo>
                      <a:pt x="170" y="145"/>
                    </a:lnTo>
                    <a:lnTo>
                      <a:pt x="174" y="138"/>
                    </a:lnTo>
                    <a:lnTo>
                      <a:pt x="178" y="129"/>
                    </a:lnTo>
                    <a:lnTo>
                      <a:pt x="181" y="121"/>
                    </a:lnTo>
                    <a:lnTo>
                      <a:pt x="183" y="112"/>
                    </a:lnTo>
                    <a:lnTo>
                      <a:pt x="186" y="103"/>
                    </a:lnTo>
                    <a:lnTo>
                      <a:pt x="186" y="93"/>
                    </a:lnTo>
                    <a:lnTo>
                      <a:pt x="186" y="84"/>
                    </a:lnTo>
                    <a:lnTo>
                      <a:pt x="183" y="74"/>
                    </a:lnTo>
                    <a:lnTo>
                      <a:pt x="181" y="66"/>
                    </a:lnTo>
                    <a:lnTo>
                      <a:pt x="178" y="57"/>
                    </a:lnTo>
                    <a:lnTo>
                      <a:pt x="174" y="49"/>
                    </a:lnTo>
                    <a:lnTo>
                      <a:pt x="170" y="42"/>
                    </a:lnTo>
                    <a:lnTo>
                      <a:pt x="164" y="34"/>
                    </a:lnTo>
                    <a:lnTo>
                      <a:pt x="158" y="28"/>
                    </a:lnTo>
                    <a:lnTo>
                      <a:pt x="152" y="21"/>
                    </a:lnTo>
                    <a:lnTo>
                      <a:pt x="144" y="16"/>
                    </a:lnTo>
                    <a:lnTo>
                      <a:pt x="137" y="12"/>
                    </a:lnTo>
                    <a:lnTo>
                      <a:pt x="128" y="8"/>
                    </a:lnTo>
                    <a:lnTo>
                      <a:pt x="120" y="5"/>
                    </a:lnTo>
                    <a:lnTo>
                      <a:pt x="112" y="2"/>
                    </a:lnTo>
                    <a:lnTo>
                      <a:pt x="102" y="1"/>
                    </a:lnTo>
                    <a:lnTo>
                      <a:pt x="93" y="0"/>
                    </a:lnTo>
                    <a:lnTo>
                      <a:pt x="83" y="1"/>
                    </a:lnTo>
                    <a:lnTo>
                      <a:pt x="75" y="2"/>
                    </a:lnTo>
                    <a:lnTo>
                      <a:pt x="65" y="5"/>
                    </a:lnTo>
                    <a:lnTo>
                      <a:pt x="57" y="8"/>
                    </a:lnTo>
                    <a:lnTo>
                      <a:pt x="49" y="12"/>
                    </a:lnTo>
                    <a:lnTo>
                      <a:pt x="41" y="16"/>
                    </a:lnTo>
                    <a:lnTo>
                      <a:pt x="34" y="21"/>
                    </a:lnTo>
                    <a:lnTo>
                      <a:pt x="27" y="28"/>
                    </a:lnTo>
                    <a:lnTo>
                      <a:pt x="22" y="34"/>
                    </a:lnTo>
                    <a:lnTo>
                      <a:pt x="16" y="42"/>
                    </a:lnTo>
                    <a:lnTo>
                      <a:pt x="11" y="49"/>
                    </a:lnTo>
                    <a:lnTo>
                      <a:pt x="8" y="57"/>
                    </a:lnTo>
                    <a:lnTo>
                      <a:pt x="5" y="66"/>
                    </a:lnTo>
                    <a:lnTo>
                      <a:pt x="2" y="74"/>
                    </a:lnTo>
                    <a:lnTo>
                      <a:pt x="0" y="84"/>
                    </a:lnTo>
                    <a:lnTo>
                      <a:pt x="0" y="93"/>
                    </a:lnTo>
                    <a:lnTo>
                      <a:pt x="0" y="103"/>
                    </a:lnTo>
                    <a:lnTo>
                      <a:pt x="2" y="112"/>
                    </a:lnTo>
                    <a:lnTo>
                      <a:pt x="5" y="121"/>
                    </a:lnTo>
                    <a:lnTo>
                      <a:pt x="8" y="129"/>
                    </a:lnTo>
                    <a:lnTo>
                      <a:pt x="11" y="138"/>
                    </a:lnTo>
                    <a:lnTo>
                      <a:pt x="16" y="145"/>
                    </a:lnTo>
                    <a:lnTo>
                      <a:pt x="22" y="153"/>
                    </a:lnTo>
                    <a:lnTo>
                      <a:pt x="27" y="159"/>
                    </a:lnTo>
                    <a:lnTo>
                      <a:pt x="34" y="165"/>
                    </a:lnTo>
                    <a:lnTo>
                      <a:pt x="41" y="171"/>
                    </a:lnTo>
                    <a:lnTo>
                      <a:pt x="49" y="175"/>
                    </a:lnTo>
                    <a:lnTo>
                      <a:pt x="57" y="179"/>
                    </a:lnTo>
                    <a:lnTo>
                      <a:pt x="65" y="182"/>
                    </a:lnTo>
                    <a:lnTo>
                      <a:pt x="75" y="184"/>
                    </a:lnTo>
                    <a:lnTo>
                      <a:pt x="83" y="186"/>
                    </a:lnTo>
                    <a:lnTo>
                      <a:pt x="93" y="187"/>
                    </a:lnTo>
                    <a:close/>
                  </a:path>
                </a:pathLst>
              </a:custGeom>
              <a:solidFill>
                <a:srgbClr val="99794E"/>
              </a:solidFill>
              <a:ln w="9525">
                <a:noFill/>
                <a:round/>
                <a:headEnd/>
                <a:tailEnd/>
              </a:ln>
            </p:spPr>
            <p:txBody>
              <a:bodyPr/>
              <a:lstStyle/>
              <a:p>
                <a:endParaRPr lang="en-US"/>
              </a:p>
            </p:txBody>
          </p:sp>
          <p:sp>
            <p:nvSpPr>
              <p:cNvPr id="347" name="Freeform 1542"/>
              <p:cNvSpPr>
                <a:spLocks/>
              </p:cNvSpPr>
              <p:nvPr/>
            </p:nvSpPr>
            <p:spPr bwMode="auto">
              <a:xfrm>
                <a:off x="4422775" y="2851150"/>
                <a:ext cx="111125" cy="111125"/>
              </a:xfrm>
              <a:custGeom>
                <a:avLst/>
                <a:gdLst>
                  <a:gd name="T0" fmla="*/ 2147483647 w 349"/>
                  <a:gd name="T1" fmla="*/ 2147483647 h 349"/>
                  <a:gd name="T2" fmla="*/ 2147483647 w 349"/>
                  <a:gd name="T3" fmla="*/ 2147483647 h 349"/>
                  <a:gd name="T4" fmla="*/ 2147483647 w 349"/>
                  <a:gd name="T5" fmla="*/ 2147483647 h 349"/>
                  <a:gd name="T6" fmla="*/ 2147483647 w 349"/>
                  <a:gd name="T7" fmla="*/ 2147483647 h 349"/>
                  <a:gd name="T8" fmla="*/ 2147483647 w 349"/>
                  <a:gd name="T9" fmla="*/ 2147483647 h 349"/>
                  <a:gd name="T10" fmla="*/ 2147483647 w 349"/>
                  <a:gd name="T11" fmla="*/ 2147483647 h 349"/>
                  <a:gd name="T12" fmla="*/ 2147483647 w 349"/>
                  <a:gd name="T13" fmla="*/ 2147483647 h 349"/>
                  <a:gd name="T14" fmla="*/ 2147483647 w 349"/>
                  <a:gd name="T15" fmla="*/ 2147483647 h 349"/>
                  <a:gd name="T16" fmla="*/ 2147483647 w 349"/>
                  <a:gd name="T17" fmla="*/ 2147483647 h 349"/>
                  <a:gd name="T18" fmla="*/ 2147483647 w 349"/>
                  <a:gd name="T19" fmla="*/ 2147483647 h 349"/>
                  <a:gd name="T20" fmla="*/ 2147483647 w 349"/>
                  <a:gd name="T21" fmla="*/ 2147483647 h 349"/>
                  <a:gd name="T22" fmla="*/ 2147483647 w 349"/>
                  <a:gd name="T23" fmla="*/ 2147483647 h 349"/>
                  <a:gd name="T24" fmla="*/ 2147483647 w 349"/>
                  <a:gd name="T25" fmla="*/ 2147483647 h 349"/>
                  <a:gd name="T26" fmla="*/ 2147483647 w 349"/>
                  <a:gd name="T27" fmla="*/ 2147483647 h 349"/>
                  <a:gd name="T28" fmla="*/ 2147483647 w 349"/>
                  <a:gd name="T29" fmla="*/ 2147483647 h 349"/>
                  <a:gd name="T30" fmla="*/ 2147483647 w 349"/>
                  <a:gd name="T31" fmla="*/ 0 h 349"/>
                  <a:gd name="T32" fmla="*/ 2147483647 w 349"/>
                  <a:gd name="T33" fmla="*/ 0 h 349"/>
                  <a:gd name="T34" fmla="*/ 2147483647 w 349"/>
                  <a:gd name="T35" fmla="*/ 2147483647 h 349"/>
                  <a:gd name="T36" fmla="*/ 2147483647 w 349"/>
                  <a:gd name="T37" fmla="*/ 2147483647 h 349"/>
                  <a:gd name="T38" fmla="*/ 2147483647 w 349"/>
                  <a:gd name="T39" fmla="*/ 2147483647 h 349"/>
                  <a:gd name="T40" fmla="*/ 2147483647 w 349"/>
                  <a:gd name="T41" fmla="*/ 2147483647 h 349"/>
                  <a:gd name="T42" fmla="*/ 2147483647 w 349"/>
                  <a:gd name="T43" fmla="*/ 2147483647 h 349"/>
                  <a:gd name="T44" fmla="*/ 2147483647 w 349"/>
                  <a:gd name="T45" fmla="*/ 2147483647 h 349"/>
                  <a:gd name="T46" fmla="*/ 0 w 349"/>
                  <a:gd name="T47" fmla="*/ 2147483647 h 349"/>
                  <a:gd name="T48" fmla="*/ 0 w 349"/>
                  <a:gd name="T49" fmla="*/ 2147483647 h 349"/>
                  <a:gd name="T50" fmla="*/ 2147483647 w 349"/>
                  <a:gd name="T51" fmla="*/ 2147483647 h 349"/>
                  <a:gd name="T52" fmla="*/ 2147483647 w 349"/>
                  <a:gd name="T53" fmla="*/ 2147483647 h 349"/>
                  <a:gd name="T54" fmla="*/ 2147483647 w 349"/>
                  <a:gd name="T55" fmla="*/ 2147483647 h 349"/>
                  <a:gd name="T56" fmla="*/ 2147483647 w 349"/>
                  <a:gd name="T57" fmla="*/ 2147483647 h 349"/>
                  <a:gd name="T58" fmla="*/ 2147483647 w 349"/>
                  <a:gd name="T59" fmla="*/ 2147483647 h 349"/>
                  <a:gd name="T60" fmla="*/ 2147483647 w 349"/>
                  <a:gd name="T61" fmla="*/ 2147483647 h 349"/>
                  <a:gd name="T62" fmla="*/ 2147483647 w 349"/>
                  <a:gd name="T63" fmla="*/ 2147483647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49"/>
                  <a:gd name="T98" fmla="*/ 349 w 349"/>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49">
                    <a:moveTo>
                      <a:pt x="175" y="349"/>
                    </a:moveTo>
                    <a:lnTo>
                      <a:pt x="193" y="348"/>
                    </a:lnTo>
                    <a:lnTo>
                      <a:pt x="210" y="346"/>
                    </a:lnTo>
                    <a:lnTo>
                      <a:pt x="227" y="341"/>
                    </a:lnTo>
                    <a:lnTo>
                      <a:pt x="243" y="335"/>
                    </a:lnTo>
                    <a:lnTo>
                      <a:pt x="258" y="328"/>
                    </a:lnTo>
                    <a:lnTo>
                      <a:pt x="272" y="319"/>
                    </a:lnTo>
                    <a:lnTo>
                      <a:pt x="286" y="309"/>
                    </a:lnTo>
                    <a:lnTo>
                      <a:pt x="299" y="298"/>
                    </a:lnTo>
                    <a:lnTo>
                      <a:pt x="309" y="285"/>
                    </a:lnTo>
                    <a:lnTo>
                      <a:pt x="320" y="272"/>
                    </a:lnTo>
                    <a:lnTo>
                      <a:pt x="328" y="257"/>
                    </a:lnTo>
                    <a:lnTo>
                      <a:pt x="336" y="242"/>
                    </a:lnTo>
                    <a:lnTo>
                      <a:pt x="342" y="226"/>
                    </a:lnTo>
                    <a:lnTo>
                      <a:pt x="346" y="209"/>
                    </a:lnTo>
                    <a:lnTo>
                      <a:pt x="348" y="192"/>
                    </a:lnTo>
                    <a:lnTo>
                      <a:pt x="349" y="174"/>
                    </a:lnTo>
                    <a:lnTo>
                      <a:pt x="348" y="156"/>
                    </a:lnTo>
                    <a:lnTo>
                      <a:pt x="346" y="139"/>
                    </a:lnTo>
                    <a:lnTo>
                      <a:pt x="342" y="122"/>
                    </a:lnTo>
                    <a:lnTo>
                      <a:pt x="336" y="106"/>
                    </a:lnTo>
                    <a:lnTo>
                      <a:pt x="328" y="91"/>
                    </a:lnTo>
                    <a:lnTo>
                      <a:pt x="320" y="77"/>
                    </a:lnTo>
                    <a:lnTo>
                      <a:pt x="309" y="63"/>
                    </a:lnTo>
                    <a:lnTo>
                      <a:pt x="299" y="50"/>
                    </a:lnTo>
                    <a:lnTo>
                      <a:pt x="286" y="39"/>
                    </a:lnTo>
                    <a:lnTo>
                      <a:pt x="272" y="29"/>
                    </a:lnTo>
                    <a:lnTo>
                      <a:pt x="258" y="21"/>
                    </a:lnTo>
                    <a:lnTo>
                      <a:pt x="243" y="13"/>
                    </a:lnTo>
                    <a:lnTo>
                      <a:pt x="227" y="7"/>
                    </a:lnTo>
                    <a:lnTo>
                      <a:pt x="210" y="3"/>
                    </a:lnTo>
                    <a:lnTo>
                      <a:pt x="193" y="0"/>
                    </a:lnTo>
                    <a:lnTo>
                      <a:pt x="175" y="0"/>
                    </a:lnTo>
                    <a:lnTo>
                      <a:pt x="157" y="0"/>
                    </a:lnTo>
                    <a:lnTo>
                      <a:pt x="140" y="3"/>
                    </a:lnTo>
                    <a:lnTo>
                      <a:pt x="123" y="7"/>
                    </a:lnTo>
                    <a:lnTo>
                      <a:pt x="107" y="13"/>
                    </a:lnTo>
                    <a:lnTo>
                      <a:pt x="91" y="21"/>
                    </a:lnTo>
                    <a:lnTo>
                      <a:pt x="77" y="29"/>
                    </a:lnTo>
                    <a:lnTo>
                      <a:pt x="64" y="39"/>
                    </a:lnTo>
                    <a:lnTo>
                      <a:pt x="51" y="50"/>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2"/>
                    </a:lnTo>
                    <a:lnTo>
                      <a:pt x="21" y="257"/>
                    </a:lnTo>
                    <a:lnTo>
                      <a:pt x="30" y="272"/>
                    </a:lnTo>
                    <a:lnTo>
                      <a:pt x="40" y="285"/>
                    </a:lnTo>
                    <a:lnTo>
                      <a:pt x="51" y="298"/>
                    </a:lnTo>
                    <a:lnTo>
                      <a:pt x="64" y="309"/>
                    </a:lnTo>
                    <a:lnTo>
                      <a:pt x="77" y="319"/>
                    </a:lnTo>
                    <a:lnTo>
                      <a:pt x="91" y="328"/>
                    </a:lnTo>
                    <a:lnTo>
                      <a:pt x="107" y="335"/>
                    </a:lnTo>
                    <a:lnTo>
                      <a:pt x="123" y="341"/>
                    </a:lnTo>
                    <a:lnTo>
                      <a:pt x="140" y="346"/>
                    </a:lnTo>
                    <a:lnTo>
                      <a:pt x="157" y="348"/>
                    </a:lnTo>
                    <a:lnTo>
                      <a:pt x="175" y="349"/>
                    </a:lnTo>
                    <a:close/>
                  </a:path>
                </a:pathLst>
              </a:custGeom>
              <a:solidFill>
                <a:srgbClr val="99794E"/>
              </a:solidFill>
              <a:ln w="9525">
                <a:noFill/>
                <a:round/>
                <a:headEnd/>
                <a:tailEnd/>
              </a:ln>
            </p:spPr>
            <p:txBody>
              <a:bodyPr/>
              <a:lstStyle/>
              <a:p>
                <a:endParaRPr lang="en-US"/>
              </a:p>
            </p:txBody>
          </p:sp>
          <p:sp>
            <p:nvSpPr>
              <p:cNvPr id="348" name="Freeform 1543"/>
              <p:cNvSpPr>
                <a:spLocks/>
              </p:cNvSpPr>
              <p:nvPr/>
            </p:nvSpPr>
            <p:spPr bwMode="auto">
              <a:xfrm>
                <a:off x="3786188" y="3101975"/>
                <a:ext cx="111125" cy="111125"/>
              </a:xfrm>
              <a:custGeom>
                <a:avLst/>
                <a:gdLst>
                  <a:gd name="T0" fmla="*/ 2147483647 w 349"/>
                  <a:gd name="T1" fmla="*/ 2147483647 h 349"/>
                  <a:gd name="T2" fmla="*/ 2147483647 w 349"/>
                  <a:gd name="T3" fmla="*/ 2147483647 h 349"/>
                  <a:gd name="T4" fmla="*/ 2147483647 w 349"/>
                  <a:gd name="T5" fmla="*/ 2147483647 h 349"/>
                  <a:gd name="T6" fmla="*/ 2147483647 w 349"/>
                  <a:gd name="T7" fmla="*/ 2147483647 h 349"/>
                  <a:gd name="T8" fmla="*/ 2147483647 w 349"/>
                  <a:gd name="T9" fmla="*/ 2147483647 h 349"/>
                  <a:gd name="T10" fmla="*/ 2147483647 w 349"/>
                  <a:gd name="T11" fmla="*/ 2147483647 h 349"/>
                  <a:gd name="T12" fmla="*/ 2147483647 w 349"/>
                  <a:gd name="T13" fmla="*/ 2147483647 h 349"/>
                  <a:gd name="T14" fmla="*/ 2147483647 w 349"/>
                  <a:gd name="T15" fmla="*/ 2147483647 h 349"/>
                  <a:gd name="T16" fmla="*/ 2147483647 w 349"/>
                  <a:gd name="T17" fmla="*/ 2147483647 h 349"/>
                  <a:gd name="T18" fmla="*/ 2147483647 w 349"/>
                  <a:gd name="T19" fmla="*/ 2147483647 h 349"/>
                  <a:gd name="T20" fmla="*/ 2147483647 w 349"/>
                  <a:gd name="T21" fmla="*/ 2147483647 h 349"/>
                  <a:gd name="T22" fmla="*/ 2147483647 w 349"/>
                  <a:gd name="T23" fmla="*/ 2147483647 h 349"/>
                  <a:gd name="T24" fmla="*/ 2147483647 w 349"/>
                  <a:gd name="T25" fmla="*/ 2147483647 h 349"/>
                  <a:gd name="T26" fmla="*/ 2147483647 w 349"/>
                  <a:gd name="T27" fmla="*/ 2147483647 h 349"/>
                  <a:gd name="T28" fmla="*/ 2147483647 w 349"/>
                  <a:gd name="T29" fmla="*/ 2147483647 h 349"/>
                  <a:gd name="T30" fmla="*/ 2147483647 w 349"/>
                  <a:gd name="T31" fmla="*/ 0 h 349"/>
                  <a:gd name="T32" fmla="*/ 2147483647 w 349"/>
                  <a:gd name="T33" fmla="*/ 0 h 349"/>
                  <a:gd name="T34" fmla="*/ 2147483647 w 349"/>
                  <a:gd name="T35" fmla="*/ 2147483647 h 349"/>
                  <a:gd name="T36" fmla="*/ 2147483647 w 349"/>
                  <a:gd name="T37" fmla="*/ 2147483647 h 349"/>
                  <a:gd name="T38" fmla="*/ 2147483647 w 349"/>
                  <a:gd name="T39" fmla="*/ 2147483647 h 349"/>
                  <a:gd name="T40" fmla="*/ 2147483647 w 349"/>
                  <a:gd name="T41" fmla="*/ 2147483647 h 349"/>
                  <a:gd name="T42" fmla="*/ 2147483647 w 349"/>
                  <a:gd name="T43" fmla="*/ 2147483647 h 349"/>
                  <a:gd name="T44" fmla="*/ 2147483647 w 349"/>
                  <a:gd name="T45" fmla="*/ 2147483647 h 349"/>
                  <a:gd name="T46" fmla="*/ 0 w 349"/>
                  <a:gd name="T47" fmla="*/ 2147483647 h 349"/>
                  <a:gd name="T48" fmla="*/ 0 w 349"/>
                  <a:gd name="T49" fmla="*/ 2147483647 h 349"/>
                  <a:gd name="T50" fmla="*/ 2147483647 w 349"/>
                  <a:gd name="T51" fmla="*/ 2147483647 h 349"/>
                  <a:gd name="T52" fmla="*/ 2147483647 w 349"/>
                  <a:gd name="T53" fmla="*/ 2147483647 h 349"/>
                  <a:gd name="T54" fmla="*/ 2147483647 w 349"/>
                  <a:gd name="T55" fmla="*/ 2147483647 h 349"/>
                  <a:gd name="T56" fmla="*/ 2147483647 w 349"/>
                  <a:gd name="T57" fmla="*/ 2147483647 h 349"/>
                  <a:gd name="T58" fmla="*/ 2147483647 w 349"/>
                  <a:gd name="T59" fmla="*/ 2147483647 h 349"/>
                  <a:gd name="T60" fmla="*/ 2147483647 w 349"/>
                  <a:gd name="T61" fmla="*/ 2147483647 h 349"/>
                  <a:gd name="T62" fmla="*/ 2147483647 w 349"/>
                  <a:gd name="T63" fmla="*/ 2147483647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49"/>
                  <a:gd name="T98" fmla="*/ 349 w 349"/>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49">
                    <a:moveTo>
                      <a:pt x="175" y="349"/>
                    </a:moveTo>
                    <a:lnTo>
                      <a:pt x="193" y="349"/>
                    </a:lnTo>
                    <a:lnTo>
                      <a:pt x="210" y="346"/>
                    </a:lnTo>
                    <a:lnTo>
                      <a:pt x="227" y="342"/>
                    </a:lnTo>
                    <a:lnTo>
                      <a:pt x="242" y="336"/>
                    </a:lnTo>
                    <a:lnTo>
                      <a:pt x="258" y="328"/>
                    </a:lnTo>
                    <a:lnTo>
                      <a:pt x="272" y="320"/>
                    </a:lnTo>
                    <a:lnTo>
                      <a:pt x="286" y="310"/>
                    </a:lnTo>
                    <a:lnTo>
                      <a:pt x="299" y="298"/>
                    </a:lnTo>
                    <a:lnTo>
                      <a:pt x="309" y="286"/>
                    </a:lnTo>
                    <a:lnTo>
                      <a:pt x="320" y="272"/>
                    </a:lnTo>
                    <a:lnTo>
                      <a:pt x="328" y="258"/>
                    </a:lnTo>
                    <a:lnTo>
                      <a:pt x="336" y="242"/>
                    </a:lnTo>
                    <a:lnTo>
                      <a:pt x="342" y="227"/>
                    </a:lnTo>
                    <a:lnTo>
                      <a:pt x="346" y="210"/>
                    </a:lnTo>
                    <a:lnTo>
                      <a:pt x="348" y="193"/>
                    </a:lnTo>
                    <a:lnTo>
                      <a:pt x="349" y="175"/>
                    </a:lnTo>
                    <a:lnTo>
                      <a:pt x="348" y="157"/>
                    </a:lnTo>
                    <a:lnTo>
                      <a:pt x="346" y="140"/>
                    </a:lnTo>
                    <a:lnTo>
                      <a:pt x="342" y="123"/>
                    </a:lnTo>
                    <a:lnTo>
                      <a:pt x="336" y="107"/>
                    </a:lnTo>
                    <a:lnTo>
                      <a:pt x="328" y="92"/>
                    </a:lnTo>
                    <a:lnTo>
                      <a:pt x="320" y="77"/>
                    </a:lnTo>
                    <a:lnTo>
                      <a:pt x="309" y="64"/>
                    </a:lnTo>
                    <a:lnTo>
                      <a:pt x="299" y="51"/>
                    </a:lnTo>
                    <a:lnTo>
                      <a:pt x="286" y="40"/>
                    </a:lnTo>
                    <a:lnTo>
                      <a:pt x="272" y="30"/>
                    </a:lnTo>
                    <a:lnTo>
                      <a:pt x="258" y="21"/>
                    </a:lnTo>
                    <a:lnTo>
                      <a:pt x="242" y="14"/>
                    </a:lnTo>
                    <a:lnTo>
                      <a:pt x="227" y="7"/>
                    </a:lnTo>
                    <a:lnTo>
                      <a:pt x="210" y="3"/>
                    </a:lnTo>
                    <a:lnTo>
                      <a:pt x="193" y="1"/>
                    </a:lnTo>
                    <a:lnTo>
                      <a:pt x="175" y="0"/>
                    </a:lnTo>
                    <a:lnTo>
                      <a:pt x="157" y="1"/>
                    </a:lnTo>
                    <a:lnTo>
                      <a:pt x="140" y="3"/>
                    </a:lnTo>
                    <a:lnTo>
                      <a:pt x="123" y="7"/>
                    </a:lnTo>
                    <a:lnTo>
                      <a:pt x="107" y="14"/>
                    </a:lnTo>
                    <a:lnTo>
                      <a:pt x="91" y="21"/>
                    </a:lnTo>
                    <a:lnTo>
                      <a:pt x="77" y="30"/>
                    </a:lnTo>
                    <a:lnTo>
                      <a:pt x="64" y="40"/>
                    </a:lnTo>
                    <a:lnTo>
                      <a:pt x="51" y="51"/>
                    </a:lnTo>
                    <a:lnTo>
                      <a:pt x="39" y="64"/>
                    </a:lnTo>
                    <a:lnTo>
                      <a:pt x="30" y="77"/>
                    </a:lnTo>
                    <a:lnTo>
                      <a:pt x="21" y="92"/>
                    </a:lnTo>
                    <a:lnTo>
                      <a:pt x="14" y="107"/>
                    </a:lnTo>
                    <a:lnTo>
                      <a:pt x="8" y="123"/>
                    </a:lnTo>
                    <a:lnTo>
                      <a:pt x="3" y="140"/>
                    </a:lnTo>
                    <a:lnTo>
                      <a:pt x="1" y="157"/>
                    </a:lnTo>
                    <a:lnTo>
                      <a:pt x="0" y="175"/>
                    </a:lnTo>
                    <a:lnTo>
                      <a:pt x="1" y="193"/>
                    </a:lnTo>
                    <a:lnTo>
                      <a:pt x="3" y="210"/>
                    </a:lnTo>
                    <a:lnTo>
                      <a:pt x="8" y="227"/>
                    </a:lnTo>
                    <a:lnTo>
                      <a:pt x="14" y="242"/>
                    </a:lnTo>
                    <a:lnTo>
                      <a:pt x="21" y="258"/>
                    </a:lnTo>
                    <a:lnTo>
                      <a:pt x="30" y="272"/>
                    </a:lnTo>
                    <a:lnTo>
                      <a:pt x="39" y="286"/>
                    </a:lnTo>
                    <a:lnTo>
                      <a:pt x="51" y="298"/>
                    </a:lnTo>
                    <a:lnTo>
                      <a:pt x="64" y="310"/>
                    </a:lnTo>
                    <a:lnTo>
                      <a:pt x="77" y="320"/>
                    </a:lnTo>
                    <a:lnTo>
                      <a:pt x="91" y="328"/>
                    </a:lnTo>
                    <a:lnTo>
                      <a:pt x="107" y="336"/>
                    </a:lnTo>
                    <a:lnTo>
                      <a:pt x="123" y="342"/>
                    </a:lnTo>
                    <a:lnTo>
                      <a:pt x="140" y="346"/>
                    </a:lnTo>
                    <a:lnTo>
                      <a:pt x="157" y="349"/>
                    </a:lnTo>
                    <a:lnTo>
                      <a:pt x="175" y="349"/>
                    </a:lnTo>
                    <a:close/>
                  </a:path>
                </a:pathLst>
              </a:custGeom>
              <a:solidFill>
                <a:srgbClr val="99794E"/>
              </a:solidFill>
              <a:ln w="9525">
                <a:noFill/>
                <a:round/>
                <a:headEnd/>
                <a:tailEnd/>
              </a:ln>
            </p:spPr>
            <p:txBody>
              <a:bodyPr/>
              <a:lstStyle/>
              <a:p>
                <a:endParaRPr lang="en-US"/>
              </a:p>
            </p:txBody>
          </p:sp>
          <p:sp>
            <p:nvSpPr>
              <p:cNvPr id="349" name="Freeform 1544"/>
              <p:cNvSpPr>
                <a:spLocks/>
              </p:cNvSpPr>
              <p:nvPr/>
            </p:nvSpPr>
            <p:spPr bwMode="auto">
              <a:xfrm>
                <a:off x="3876675" y="3414713"/>
                <a:ext cx="109538" cy="111125"/>
              </a:xfrm>
              <a:custGeom>
                <a:avLst/>
                <a:gdLst>
                  <a:gd name="T0" fmla="*/ 2147483647 w 349"/>
                  <a:gd name="T1" fmla="*/ 2147483647 h 350"/>
                  <a:gd name="T2" fmla="*/ 2147483647 w 349"/>
                  <a:gd name="T3" fmla="*/ 2147483647 h 350"/>
                  <a:gd name="T4" fmla="*/ 2147483647 w 349"/>
                  <a:gd name="T5" fmla="*/ 2147483647 h 350"/>
                  <a:gd name="T6" fmla="*/ 2147483647 w 349"/>
                  <a:gd name="T7" fmla="*/ 2147483647 h 350"/>
                  <a:gd name="T8" fmla="*/ 2147483647 w 349"/>
                  <a:gd name="T9" fmla="*/ 2147483647 h 350"/>
                  <a:gd name="T10" fmla="*/ 2147483647 w 349"/>
                  <a:gd name="T11" fmla="*/ 2147483647 h 350"/>
                  <a:gd name="T12" fmla="*/ 2147483647 w 349"/>
                  <a:gd name="T13" fmla="*/ 2147483647 h 350"/>
                  <a:gd name="T14" fmla="*/ 2147483647 w 349"/>
                  <a:gd name="T15" fmla="*/ 2147483647 h 350"/>
                  <a:gd name="T16" fmla="*/ 2147483647 w 349"/>
                  <a:gd name="T17" fmla="*/ 2147483647 h 350"/>
                  <a:gd name="T18" fmla="*/ 2147483647 w 349"/>
                  <a:gd name="T19" fmla="*/ 2147483647 h 350"/>
                  <a:gd name="T20" fmla="*/ 2147483647 w 349"/>
                  <a:gd name="T21" fmla="*/ 2147483647 h 350"/>
                  <a:gd name="T22" fmla="*/ 2147483647 w 349"/>
                  <a:gd name="T23" fmla="*/ 2147483647 h 350"/>
                  <a:gd name="T24" fmla="*/ 2147483647 w 349"/>
                  <a:gd name="T25" fmla="*/ 2147483647 h 350"/>
                  <a:gd name="T26" fmla="*/ 2147483647 w 349"/>
                  <a:gd name="T27" fmla="*/ 2147483647 h 350"/>
                  <a:gd name="T28" fmla="*/ 2147483647 w 349"/>
                  <a:gd name="T29" fmla="*/ 2147483647 h 350"/>
                  <a:gd name="T30" fmla="*/ 2147483647 w 349"/>
                  <a:gd name="T31" fmla="*/ 0 h 350"/>
                  <a:gd name="T32" fmla="*/ 2147483647 w 349"/>
                  <a:gd name="T33" fmla="*/ 0 h 350"/>
                  <a:gd name="T34" fmla="*/ 2147483647 w 349"/>
                  <a:gd name="T35" fmla="*/ 2147483647 h 350"/>
                  <a:gd name="T36" fmla="*/ 2147483647 w 349"/>
                  <a:gd name="T37" fmla="*/ 2147483647 h 350"/>
                  <a:gd name="T38" fmla="*/ 2147483647 w 349"/>
                  <a:gd name="T39" fmla="*/ 2147483647 h 350"/>
                  <a:gd name="T40" fmla="*/ 2147483647 w 349"/>
                  <a:gd name="T41" fmla="*/ 2147483647 h 350"/>
                  <a:gd name="T42" fmla="*/ 2147483647 w 349"/>
                  <a:gd name="T43" fmla="*/ 2147483647 h 350"/>
                  <a:gd name="T44" fmla="*/ 2147483647 w 349"/>
                  <a:gd name="T45" fmla="*/ 2147483647 h 350"/>
                  <a:gd name="T46" fmla="*/ 0 w 349"/>
                  <a:gd name="T47" fmla="*/ 2147483647 h 350"/>
                  <a:gd name="T48" fmla="*/ 0 w 349"/>
                  <a:gd name="T49" fmla="*/ 2147483647 h 350"/>
                  <a:gd name="T50" fmla="*/ 2147483647 w 349"/>
                  <a:gd name="T51" fmla="*/ 2147483647 h 350"/>
                  <a:gd name="T52" fmla="*/ 2147483647 w 349"/>
                  <a:gd name="T53" fmla="*/ 2147483647 h 350"/>
                  <a:gd name="T54" fmla="*/ 2147483647 w 349"/>
                  <a:gd name="T55" fmla="*/ 2147483647 h 350"/>
                  <a:gd name="T56" fmla="*/ 2147483647 w 349"/>
                  <a:gd name="T57" fmla="*/ 2147483647 h 350"/>
                  <a:gd name="T58" fmla="*/ 2147483647 w 349"/>
                  <a:gd name="T59" fmla="*/ 2147483647 h 350"/>
                  <a:gd name="T60" fmla="*/ 2147483647 w 349"/>
                  <a:gd name="T61" fmla="*/ 2147483647 h 350"/>
                  <a:gd name="T62" fmla="*/ 2147483647 w 349"/>
                  <a:gd name="T63" fmla="*/ 2147483647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50"/>
                  <a:gd name="T98" fmla="*/ 349 w 349"/>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50">
                    <a:moveTo>
                      <a:pt x="174" y="350"/>
                    </a:moveTo>
                    <a:lnTo>
                      <a:pt x="192" y="348"/>
                    </a:lnTo>
                    <a:lnTo>
                      <a:pt x="209" y="346"/>
                    </a:lnTo>
                    <a:lnTo>
                      <a:pt x="226" y="342"/>
                    </a:lnTo>
                    <a:lnTo>
                      <a:pt x="242" y="336"/>
                    </a:lnTo>
                    <a:lnTo>
                      <a:pt x="258" y="328"/>
                    </a:lnTo>
                    <a:lnTo>
                      <a:pt x="272" y="320"/>
                    </a:lnTo>
                    <a:lnTo>
                      <a:pt x="285" y="309"/>
                    </a:lnTo>
                    <a:lnTo>
                      <a:pt x="298" y="299"/>
                    </a:lnTo>
                    <a:lnTo>
                      <a:pt x="310" y="286"/>
                    </a:lnTo>
                    <a:lnTo>
                      <a:pt x="319" y="272"/>
                    </a:lnTo>
                    <a:lnTo>
                      <a:pt x="328" y="257"/>
                    </a:lnTo>
                    <a:lnTo>
                      <a:pt x="335" y="243"/>
                    </a:lnTo>
                    <a:lnTo>
                      <a:pt x="341" y="227"/>
                    </a:lnTo>
                    <a:lnTo>
                      <a:pt x="346" y="210"/>
                    </a:lnTo>
                    <a:lnTo>
                      <a:pt x="348" y="193"/>
                    </a:lnTo>
                    <a:lnTo>
                      <a:pt x="349" y="175"/>
                    </a:lnTo>
                    <a:lnTo>
                      <a:pt x="348" y="157"/>
                    </a:lnTo>
                    <a:lnTo>
                      <a:pt x="346" y="140"/>
                    </a:lnTo>
                    <a:lnTo>
                      <a:pt x="341" y="123"/>
                    </a:lnTo>
                    <a:lnTo>
                      <a:pt x="335" y="107"/>
                    </a:lnTo>
                    <a:lnTo>
                      <a:pt x="328" y="91"/>
                    </a:lnTo>
                    <a:lnTo>
                      <a:pt x="319" y="78"/>
                    </a:lnTo>
                    <a:lnTo>
                      <a:pt x="310" y="64"/>
                    </a:lnTo>
                    <a:lnTo>
                      <a:pt x="298" y="51"/>
                    </a:lnTo>
                    <a:lnTo>
                      <a:pt x="285" y="39"/>
                    </a:lnTo>
                    <a:lnTo>
                      <a:pt x="272" y="30"/>
                    </a:lnTo>
                    <a:lnTo>
                      <a:pt x="258" y="21"/>
                    </a:lnTo>
                    <a:lnTo>
                      <a:pt x="242" y="14"/>
                    </a:lnTo>
                    <a:lnTo>
                      <a:pt x="226" y="8"/>
                    </a:lnTo>
                    <a:lnTo>
                      <a:pt x="209" y="3"/>
                    </a:lnTo>
                    <a:lnTo>
                      <a:pt x="192" y="0"/>
                    </a:lnTo>
                    <a:lnTo>
                      <a:pt x="174" y="0"/>
                    </a:lnTo>
                    <a:lnTo>
                      <a:pt x="156" y="0"/>
                    </a:lnTo>
                    <a:lnTo>
                      <a:pt x="139" y="3"/>
                    </a:lnTo>
                    <a:lnTo>
                      <a:pt x="122" y="8"/>
                    </a:lnTo>
                    <a:lnTo>
                      <a:pt x="106" y="14"/>
                    </a:lnTo>
                    <a:lnTo>
                      <a:pt x="91" y="21"/>
                    </a:lnTo>
                    <a:lnTo>
                      <a:pt x="77" y="30"/>
                    </a:lnTo>
                    <a:lnTo>
                      <a:pt x="63" y="39"/>
                    </a:lnTo>
                    <a:lnTo>
                      <a:pt x="50" y="51"/>
                    </a:lnTo>
                    <a:lnTo>
                      <a:pt x="40" y="64"/>
                    </a:lnTo>
                    <a:lnTo>
                      <a:pt x="29" y="78"/>
                    </a:lnTo>
                    <a:lnTo>
                      <a:pt x="21" y="91"/>
                    </a:lnTo>
                    <a:lnTo>
                      <a:pt x="13" y="107"/>
                    </a:lnTo>
                    <a:lnTo>
                      <a:pt x="7" y="123"/>
                    </a:lnTo>
                    <a:lnTo>
                      <a:pt x="3" y="140"/>
                    </a:lnTo>
                    <a:lnTo>
                      <a:pt x="1" y="157"/>
                    </a:lnTo>
                    <a:lnTo>
                      <a:pt x="0" y="175"/>
                    </a:lnTo>
                    <a:lnTo>
                      <a:pt x="1" y="193"/>
                    </a:lnTo>
                    <a:lnTo>
                      <a:pt x="3" y="210"/>
                    </a:lnTo>
                    <a:lnTo>
                      <a:pt x="7" y="227"/>
                    </a:lnTo>
                    <a:lnTo>
                      <a:pt x="13" y="243"/>
                    </a:lnTo>
                    <a:lnTo>
                      <a:pt x="21" y="257"/>
                    </a:lnTo>
                    <a:lnTo>
                      <a:pt x="29" y="272"/>
                    </a:lnTo>
                    <a:lnTo>
                      <a:pt x="40" y="286"/>
                    </a:lnTo>
                    <a:lnTo>
                      <a:pt x="50" y="299"/>
                    </a:lnTo>
                    <a:lnTo>
                      <a:pt x="63" y="309"/>
                    </a:lnTo>
                    <a:lnTo>
                      <a:pt x="77" y="320"/>
                    </a:lnTo>
                    <a:lnTo>
                      <a:pt x="91" y="328"/>
                    </a:lnTo>
                    <a:lnTo>
                      <a:pt x="106" y="336"/>
                    </a:lnTo>
                    <a:lnTo>
                      <a:pt x="122" y="342"/>
                    </a:lnTo>
                    <a:lnTo>
                      <a:pt x="139" y="346"/>
                    </a:lnTo>
                    <a:lnTo>
                      <a:pt x="156" y="348"/>
                    </a:lnTo>
                    <a:lnTo>
                      <a:pt x="174" y="350"/>
                    </a:lnTo>
                    <a:close/>
                  </a:path>
                </a:pathLst>
              </a:custGeom>
              <a:solidFill>
                <a:srgbClr val="99794E"/>
              </a:solidFill>
              <a:ln w="9525">
                <a:noFill/>
                <a:round/>
                <a:headEnd/>
                <a:tailEnd/>
              </a:ln>
            </p:spPr>
            <p:txBody>
              <a:bodyPr/>
              <a:lstStyle/>
              <a:p>
                <a:endParaRPr lang="en-US"/>
              </a:p>
            </p:txBody>
          </p:sp>
          <p:sp>
            <p:nvSpPr>
              <p:cNvPr id="350" name="Freeform 1545"/>
              <p:cNvSpPr>
                <a:spLocks/>
              </p:cNvSpPr>
              <p:nvPr/>
            </p:nvSpPr>
            <p:spPr bwMode="auto">
              <a:xfrm>
                <a:off x="4189413" y="3446463"/>
                <a:ext cx="177800" cy="176212"/>
              </a:xfrm>
              <a:custGeom>
                <a:avLst/>
                <a:gdLst>
                  <a:gd name="T0" fmla="*/ 2147483647 w 556"/>
                  <a:gd name="T1" fmla="*/ 2147483647 h 556"/>
                  <a:gd name="T2" fmla="*/ 2147483647 w 556"/>
                  <a:gd name="T3" fmla="*/ 2147483647 h 556"/>
                  <a:gd name="T4" fmla="*/ 2147483647 w 556"/>
                  <a:gd name="T5" fmla="*/ 2147483647 h 556"/>
                  <a:gd name="T6" fmla="*/ 2147483647 w 556"/>
                  <a:gd name="T7" fmla="*/ 2147483647 h 556"/>
                  <a:gd name="T8" fmla="*/ 2147483647 w 556"/>
                  <a:gd name="T9" fmla="*/ 2147483647 h 556"/>
                  <a:gd name="T10" fmla="*/ 2147483647 w 556"/>
                  <a:gd name="T11" fmla="*/ 2147483647 h 556"/>
                  <a:gd name="T12" fmla="*/ 2147483647 w 556"/>
                  <a:gd name="T13" fmla="*/ 2147483647 h 556"/>
                  <a:gd name="T14" fmla="*/ 2147483647 w 556"/>
                  <a:gd name="T15" fmla="*/ 2147483647 h 556"/>
                  <a:gd name="T16" fmla="*/ 2147483647 w 556"/>
                  <a:gd name="T17" fmla="*/ 2147483647 h 556"/>
                  <a:gd name="T18" fmla="*/ 2147483647 w 556"/>
                  <a:gd name="T19" fmla="*/ 2147483647 h 556"/>
                  <a:gd name="T20" fmla="*/ 2147483647 w 556"/>
                  <a:gd name="T21" fmla="*/ 2147483647 h 556"/>
                  <a:gd name="T22" fmla="*/ 2147483647 w 556"/>
                  <a:gd name="T23" fmla="*/ 2147483647 h 556"/>
                  <a:gd name="T24" fmla="*/ 2147483647 w 556"/>
                  <a:gd name="T25" fmla="*/ 2147483647 h 556"/>
                  <a:gd name="T26" fmla="*/ 2147483647 w 556"/>
                  <a:gd name="T27" fmla="*/ 2147483647 h 556"/>
                  <a:gd name="T28" fmla="*/ 2147483647 w 556"/>
                  <a:gd name="T29" fmla="*/ 2147483647 h 556"/>
                  <a:gd name="T30" fmla="*/ 2147483647 w 556"/>
                  <a:gd name="T31" fmla="*/ 2147483647 h 556"/>
                  <a:gd name="T32" fmla="*/ 2147483647 w 556"/>
                  <a:gd name="T33" fmla="*/ 2147483647 h 556"/>
                  <a:gd name="T34" fmla="*/ 2147483647 w 556"/>
                  <a:gd name="T35" fmla="*/ 2147483647 h 556"/>
                  <a:gd name="T36" fmla="*/ 2147483647 w 556"/>
                  <a:gd name="T37" fmla="*/ 2147483647 h 556"/>
                  <a:gd name="T38" fmla="*/ 2147483647 w 556"/>
                  <a:gd name="T39" fmla="*/ 2147483647 h 556"/>
                  <a:gd name="T40" fmla="*/ 2147483647 w 556"/>
                  <a:gd name="T41" fmla="*/ 0 h 556"/>
                  <a:gd name="T42" fmla="*/ 2147483647 w 556"/>
                  <a:gd name="T43" fmla="*/ 0 h 556"/>
                  <a:gd name="T44" fmla="*/ 2147483647 w 556"/>
                  <a:gd name="T45" fmla="*/ 2147483647 h 556"/>
                  <a:gd name="T46" fmla="*/ 2147483647 w 556"/>
                  <a:gd name="T47" fmla="*/ 2147483647 h 556"/>
                  <a:gd name="T48" fmla="*/ 2147483647 w 556"/>
                  <a:gd name="T49" fmla="*/ 2147483647 h 556"/>
                  <a:gd name="T50" fmla="*/ 2147483647 w 556"/>
                  <a:gd name="T51" fmla="*/ 2147483647 h 556"/>
                  <a:gd name="T52" fmla="*/ 2147483647 w 556"/>
                  <a:gd name="T53" fmla="*/ 2147483647 h 556"/>
                  <a:gd name="T54" fmla="*/ 2147483647 w 556"/>
                  <a:gd name="T55" fmla="*/ 2147483647 h 556"/>
                  <a:gd name="T56" fmla="*/ 2147483647 w 556"/>
                  <a:gd name="T57" fmla="*/ 2147483647 h 556"/>
                  <a:gd name="T58" fmla="*/ 2147483647 w 556"/>
                  <a:gd name="T59" fmla="*/ 2147483647 h 556"/>
                  <a:gd name="T60" fmla="*/ 2147483647 w 556"/>
                  <a:gd name="T61" fmla="*/ 2147483647 h 556"/>
                  <a:gd name="T62" fmla="*/ 0 w 556"/>
                  <a:gd name="T63" fmla="*/ 2147483647 h 556"/>
                  <a:gd name="T64" fmla="*/ 0 w 556"/>
                  <a:gd name="T65" fmla="*/ 2147483647 h 556"/>
                  <a:gd name="T66" fmla="*/ 2147483647 w 556"/>
                  <a:gd name="T67" fmla="*/ 2147483647 h 556"/>
                  <a:gd name="T68" fmla="*/ 2147483647 w 556"/>
                  <a:gd name="T69" fmla="*/ 2147483647 h 556"/>
                  <a:gd name="T70" fmla="*/ 2147483647 w 556"/>
                  <a:gd name="T71" fmla="*/ 2147483647 h 556"/>
                  <a:gd name="T72" fmla="*/ 2147483647 w 556"/>
                  <a:gd name="T73" fmla="*/ 2147483647 h 556"/>
                  <a:gd name="T74" fmla="*/ 2147483647 w 556"/>
                  <a:gd name="T75" fmla="*/ 2147483647 h 556"/>
                  <a:gd name="T76" fmla="*/ 2147483647 w 556"/>
                  <a:gd name="T77" fmla="*/ 2147483647 h 556"/>
                  <a:gd name="T78" fmla="*/ 2147483647 w 556"/>
                  <a:gd name="T79" fmla="*/ 2147483647 h 556"/>
                  <a:gd name="T80" fmla="*/ 2147483647 w 556"/>
                  <a:gd name="T81" fmla="*/ 2147483647 h 556"/>
                  <a:gd name="T82" fmla="*/ 2147483647 w 556"/>
                  <a:gd name="T83" fmla="*/ 2147483647 h 556"/>
                  <a:gd name="T84" fmla="*/ 2147483647 w 556"/>
                  <a:gd name="T85" fmla="*/ 2147483647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6"/>
                  <a:gd name="T130" fmla="*/ 0 h 556"/>
                  <a:gd name="T131" fmla="*/ 556 w 556"/>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6" h="556">
                    <a:moveTo>
                      <a:pt x="278" y="556"/>
                    </a:moveTo>
                    <a:lnTo>
                      <a:pt x="292" y="556"/>
                    </a:lnTo>
                    <a:lnTo>
                      <a:pt x="307" y="555"/>
                    </a:lnTo>
                    <a:lnTo>
                      <a:pt x="321" y="553"/>
                    </a:lnTo>
                    <a:lnTo>
                      <a:pt x="334" y="551"/>
                    </a:lnTo>
                    <a:lnTo>
                      <a:pt x="347" y="548"/>
                    </a:lnTo>
                    <a:lnTo>
                      <a:pt x="361" y="545"/>
                    </a:lnTo>
                    <a:lnTo>
                      <a:pt x="373" y="539"/>
                    </a:lnTo>
                    <a:lnTo>
                      <a:pt x="386" y="535"/>
                    </a:lnTo>
                    <a:lnTo>
                      <a:pt x="399" y="529"/>
                    </a:lnTo>
                    <a:lnTo>
                      <a:pt x="410" y="523"/>
                    </a:lnTo>
                    <a:lnTo>
                      <a:pt x="422" y="516"/>
                    </a:lnTo>
                    <a:lnTo>
                      <a:pt x="434" y="509"/>
                    </a:lnTo>
                    <a:lnTo>
                      <a:pt x="444" y="501"/>
                    </a:lnTo>
                    <a:lnTo>
                      <a:pt x="455" y="493"/>
                    </a:lnTo>
                    <a:lnTo>
                      <a:pt x="465" y="484"/>
                    </a:lnTo>
                    <a:lnTo>
                      <a:pt x="475" y="475"/>
                    </a:lnTo>
                    <a:lnTo>
                      <a:pt x="485" y="465"/>
                    </a:lnTo>
                    <a:lnTo>
                      <a:pt x="493" y="455"/>
                    </a:lnTo>
                    <a:lnTo>
                      <a:pt x="501" y="444"/>
                    </a:lnTo>
                    <a:lnTo>
                      <a:pt x="509" y="434"/>
                    </a:lnTo>
                    <a:lnTo>
                      <a:pt x="516" y="422"/>
                    </a:lnTo>
                    <a:lnTo>
                      <a:pt x="523" y="410"/>
                    </a:lnTo>
                    <a:lnTo>
                      <a:pt x="529" y="399"/>
                    </a:lnTo>
                    <a:lnTo>
                      <a:pt x="534" y="386"/>
                    </a:lnTo>
                    <a:lnTo>
                      <a:pt x="540" y="374"/>
                    </a:lnTo>
                    <a:lnTo>
                      <a:pt x="544" y="361"/>
                    </a:lnTo>
                    <a:lnTo>
                      <a:pt x="548" y="348"/>
                    </a:lnTo>
                    <a:lnTo>
                      <a:pt x="551" y="334"/>
                    </a:lnTo>
                    <a:lnTo>
                      <a:pt x="553" y="320"/>
                    </a:lnTo>
                    <a:lnTo>
                      <a:pt x="555" y="307"/>
                    </a:lnTo>
                    <a:lnTo>
                      <a:pt x="556" y="293"/>
                    </a:lnTo>
                    <a:lnTo>
                      <a:pt x="556" y="278"/>
                    </a:lnTo>
                    <a:lnTo>
                      <a:pt x="556" y="264"/>
                    </a:lnTo>
                    <a:lnTo>
                      <a:pt x="555" y="249"/>
                    </a:lnTo>
                    <a:lnTo>
                      <a:pt x="553" y="236"/>
                    </a:lnTo>
                    <a:lnTo>
                      <a:pt x="551" y="222"/>
                    </a:lnTo>
                    <a:lnTo>
                      <a:pt x="548" y="209"/>
                    </a:lnTo>
                    <a:lnTo>
                      <a:pt x="544" y="195"/>
                    </a:lnTo>
                    <a:lnTo>
                      <a:pt x="540" y="183"/>
                    </a:lnTo>
                    <a:lnTo>
                      <a:pt x="534" y="170"/>
                    </a:lnTo>
                    <a:lnTo>
                      <a:pt x="529" y="157"/>
                    </a:lnTo>
                    <a:lnTo>
                      <a:pt x="523" y="146"/>
                    </a:lnTo>
                    <a:lnTo>
                      <a:pt x="516" y="134"/>
                    </a:lnTo>
                    <a:lnTo>
                      <a:pt x="509" y="122"/>
                    </a:lnTo>
                    <a:lnTo>
                      <a:pt x="501" y="112"/>
                    </a:lnTo>
                    <a:lnTo>
                      <a:pt x="493" y="101"/>
                    </a:lnTo>
                    <a:lnTo>
                      <a:pt x="485" y="91"/>
                    </a:lnTo>
                    <a:lnTo>
                      <a:pt x="475" y="81"/>
                    </a:lnTo>
                    <a:lnTo>
                      <a:pt x="465" y="72"/>
                    </a:lnTo>
                    <a:lnTo>
                      <a:pt x="455" y="63"/>
                    </a:lnTo>
                    <a:lnTo>
                      <a:pt x="444" y="55"/>
                    </a:lnTo>
                    <a:lnTo>
                      <a:pt x="434" y="47"/>
                    </a:lnTo>
                    <a:lnTo>
                      <a:pt x="422" y="40"/>
                    </a:lnTo>
                    <a:lnTo>
                      <a:pt x="410" y="34"/>
                    </a:lnTo>
                    <a:lnTo>
                      <a:pt x="399" y="27"/>
                    </a:lnTo>
                    <a:lnTo>
                      <a:pt x="386" y="22"/>
                    </a:lnTo>
                    <a:lnTo>
                      <a:pt x="373" y="17"/>
                    </a:lnTo>
                    <a:lnTo>
                      <a:pt x="361" y="12"/>
                    </a:lnTo>
                    <a:lnTo>
                      <a:pt x="347" y="8"/>
                    </a:lnTo>
                    <a:lnTo>
                      <a:pt x="334" y="5"/>
                    </a:lnTo>
                    <a:lnTo>
                      <a:pt x="321" y="3"/>
                    </a:lnTo>
                    <a:lnTo>
                      <a:pt x="307" y="1"/>
                    </a:lnTo>
                    <a:lnTo>
                      <a:pt x="292" y="0"/>
                    </a:lnTo>
                    <a:lnTo>
                      <a:pt x="278" y="0"/>
                    </a:lnTo>
                    <a:lnTo>
                      <a:pt x="263" y="0"/>
                    </a:lnTo>
                    <a:lnTo>
                      <a:pt x="250" y="1"/>
                    </a:lnTo>
                    <a:lnTo>
                      <a:pt x="236" y="3"/>
                    </a:lnTo>
                    <a:lnTo>
                      <a:pt x="222" y="5"/>
                    </a:lnTo>
                    <a:lnTo>
                      <a:pt x="208" y="8"/>
                    </a:lnTo>
                    <a:lnTo>
                      <a:pt x="196" y="12"/>
                    </a:lnTo>
                    <a:lnTo>
                      <a:pt x="182" y="17"/>
                    </a:lnTo>
                    <a:lnTo>
                      <a:pt x="170" y="22"/>
                    </a:lnTo>
                    <a:lnTo>
                      <a:pt x="158" y="27"/>
                    </a:lnTo>
                    <a:lnTo>
                      <a:pt x="146" y="34"/>
                    </a:lnTo>
                    <a:lnTo>
                      <a:pt x="134" y="40"/>
                    </a:lnTo>
                    <a:lnTo>
                      <a:pt x="123" y="47"/>
                    </a:lnTo>
                    <a:lnTo>
                      <a:pt x="111" y="55"/>
                    </a:lnTo>
                    <a:lnTo>
                      <a:pt x="101" y="63"/>
                    </a:lnTo>
                    <a:lnTo>
                      <a:pt x="91" y="72"/>
                    </a:lnTo>
                    <a:lnTo>
                      <a:pt x="81" y="81"/>
                    </a:lnTo>
                    <a:lnTo>
                      <a:pt x="72" y="91"/>
                    </a:lnTo>
                    <a:lnTo>
                      <a:pt x="63" y="101"/>
                    </a:lnTo>
                    <a:lnTo>
                      <a:pt x="55" y="112"/>
                    </a:lnTo>
                    <a:lnTo>
                      <a:pt x="48" y="122"/>
                    </a:lnTo>
                    <a:lnTo>
                      <a:pt x="40" y="134"/>
                    </a:lnTo>
                    <a:lnTo>
                      <a:pt x="33" y="146"/>
                    </a:lnTo>
                    <a:lnTo>
                      <a:pt x="27" y="157"/>
                    </a:lnTo>
                    <a:lnTo>
                      <a:pt x="21" y="170"/>
                    </a:lnTo>
                    <a:lnTo>
                      <a:pt x="17" y="183"/>
                    </a:lnTo>
                    <a:lnTo>
                      <a:pt x="12" y="195"/>
                    </a:lnTo>
                    <a:lnTo>
                      <a:pt x="8" y="209"/>
                    </a:lnTo>
                    <a:lnTo>
                      <a:pt x="5" y="222"/>
                    </a:lnTo>
                    <a:lnTo>
                      <a:pt x="3" y="236"/>
                    </a:lnTo>
                    <a:lnTo>
                      <a:pt x="1" y="249"/>
                    </a:lnTo>
                    <a:lnTo>
                      <a:pt x="0" y="264"/>
                    </a:lnTo>
                    <a:lnTo>
                      <a:pt x="0" y="278"/>
                    </a:lnTo>
                    <a:lnTo>
                      <a:pt x="0" y="293"/>
                    </a:lnTo>
                    <a:lnTo>
                      <a:pt x="1" y="307"/>
                    </a:lnTo>
                    <a:lnTo>
                      <a:pt x="3" y="320"/>
                    </a:lnTo>
                    <a:lnTo>
                      <a:pt x="5" y="334"/>
                    </a:lnTo>
                    <a:lnTo>
                      <a:pt x="8" y="348"/>
                    </a:lnTo>
                    <a:lnTo>
                      <a:pt x="12" y="361"/>
                    </a:lnTo>
                    <a:lnTo>
                      <a:pt x="17" y="374"/>
                    </a:lnTo>
                    <a:lnTo>
                      <a:pt x="21" y="386"/>
                    </a:lnTo>
                    <a:lnTo>
                      <a:pt x="27" y="399"/>
                    </a:lnTo>
                    <a:lnTo>
                      <a:pt x="33" y="410"/>
                    </a:lnTo>
                    <a:lnTo>
                      <a:pt x="40" y="422"/>
                    </a:lnTo>
                    <a:lnTo>
                      <a:pt x="48" y="434"/>
                    </a:lnTo>
                    <a:lnTo>
                      <a:pt x="55" y="444"/>
                    </a:lnTo>
                    <a:lnTo>
                      <a:pt x="63" y="455"/>
                    </a:lnTo>
                    <a:lnTo>
                      <a:pt x="72" y="465"/>
                    </a:lnTo>
                    <a:lnTo>
                      <a:pt x="81" y="475"/>
                    </a:lnTo>
                    <a:lnTo>
                      <a:pt x="91" y="484"/>
                    </a:lnTo>
                    <a:lnTo>
                      <a:pt x="101" y="493"/>
                    </a:lnTo>
                    <a:lnTo>
                      <a:pt x="111" y="501"/>
                    </a:lnTo>
                    <a:lnTo>
                      <a:pt x="123" y="509"/>
                    </a:lnTo>
                    <a:lnTo>
                      <a:pt x="134" y="516"/>
                    </a:lnTo>
                    <a:lnTo>
                      <a:pt x="146" y="523"/>
                    </a:lnTo>
                    <a:lnTo>
                      <a:pt x="158" y="529"/>
                    </a:lnTo>
                    <a:lnTo>
                      <a:pt x="170" y="535"/>
                    </a:lnTo>
                    <a:lnTo>
                      <a:pt x="182" y="539"/>
                    </a:lnTo>
                    <a:lnTo>
                      <a:pt x="196" y="545"/>
                    </a:lnTo>
                    <a:lnTo>
                      <a:pt x="208" y="548"/>
                    </a:lnTo>
                    <a:lnTo>
                      <a:pt x="222" y="551"/>
                    </a:lnTo>
                    <a:lnTo>
                      <a:pt x="236" y="553"/>
                    </a:lnTo>
                    <a:lnTo>
                      <a:pt x="250" y="555"/>
                    </a:lnTo>
                    <a:lnTo>
                      <a:pt x="263" y="556"/>
                    </a:lnTo>
                    <a:lnTo>
                      <a:pt x="278" y="556"/>
                    </a:lnTo>
                    <a:close/>
                  </a:path>
                </a:pathLst>
              </a:custGeom>
              <a:solidFill>
                <a:srgbClr val="99794E"/>
              </a:solidFill>
              <a:ln w="9525">
                <a:noFill/>
                <a:round/>
                <a:headEnd/>
                <a:tailEnd/>
              </a:ln>
            </p:spPr>
            <p:txBody>
              <a:bodyPr/>
              <a:lstStyle/>
              <a:p>
                <a:endParaRPr lang="en-US"/>
              </a:p>
            </p:txBody>
          </p:sp>
          <p:sp>
            <p:nvSpPr>
              <p:cNvPr id="351" name="Freeform 1546"/>
              <p:cNvSpPr>
                <a:spLocks/>
              </p:cNvSpPr>
              <p:nvPr/>
            </p:nvSpPr>
            <p:spPr bwMode="auto">
              <a:xfrm>
                <a:off x="3844925" y="3559175"/>
                <a:ext cx="58738" cy="58738"/>
              </a:xfrm>
              <a:custGeom>
                <a:avLst/>
                <a:gdLst>
                  <a:gd name="T0" fmla="*/ 2147483647 w 185"/>
                  <a:gd name="T1" fmla="*/ 2147483647 h 186"/>
                  <a:gd name="T2" fmla="*/ 2147483647 w 185"/>
                  <a:gd name="T3" fmla="*/ 2147483647 h 186"/>
                  <a:gd name="T4" fmla="*/ 2147483647 w 185"/>
                  <a:gd name="T5" fmla="*/ 2147483647 h 186"/>
                  <a:gd name="T6" fmla="*/ 2147483647 w 185"/>
                  <a:gd name="T7" fmla="*/ 2147483647 h 186"/>
                  <a:gd name="T8" fmla="*/ 2147483647 w 185"/>
                  <a:gd name="T9" fmla="*/ 2147483647 h 186"/>
                  <a:gd name="T10" fmla="*/ 2147483647 w 185"/>
                  <a:gd name="T11" fmla="*/ 2147483647 h 186"/>
                  <a:gd name="T12" fmla="*/ 2147483647 w 185"/>
                  <a:gd name="T13" fmla="*/ 2147483647 h 186"/>
                  <a:gd name="T14" fmla="*/ 2147483647 w 185"/>
                  <a:gd name="T15" fmla="*/ 2147483647 h 186"/>
                  <a:gd name="T16" fmla="*/ 2147483647 w 185"/>
                  <a:gd name="T17" fmla="*/ 2147483647 h 186"/>
                  <a:gd name="T18" fmla="*/ 2147483647 w 185"/>
                  <a:gd name="T19" fmla="*/ 2147483647 h 186"/>
                  <a:gd name="T20" fmla="*/ 2147483647 w 185"/>
                  <a:gd name="T21" fmla="*/ 2147483647 h 186"/>
                  <a:gd name="T22" fmla="*/ 2147483647 w 185"/>
                  <a:gd name="T23" fmla="*/ 2147483647 h 186"/>
                  <a:gd name="T24" fmla="*/ 2147483647 w 185"/>
                  <a:gd name="T25" fmla="*/ 2147483647 h 186"/>
                  <a:gd name="T26" fmla="*/ 2147483647 w 185"/>
                  <a:gd name="T27" fmla="*/ 2147483647 h 186"/>
                  <a:gd name="T28" fmla="*/ 2147483647 w 185"/>
                  <a:gd name="T29" fmla="*/ 2147483647 h 186"/>
                  <a:gd name="T30" fmla="*/ 2147483647 w 185"/>
                  <a:gd name="T31" fmla="*/ 0 h 186"/>
                  <a:gd name="T32" fmla="*/ 2147483647 w 185"/>
                  <a:gd name="T33" fmla="*/ 0 h 186"/>
                  <a:gd name="T34" fmla="*/ 2147483647 w 185"/>
                  <a:gd name="T35" fmla="*/ 2147483647 h 186"/>
                  <a:gd name="T36" fmla="*/ 2147483647 w 185"/>
                  <a:gd name="T37" fmla="*/ 2147483647 h 186"/>
                  <a:gd name="T38" fmla="*/ 2147483647 w 185"/>
                  <a:gd name="T39" fmla="*/ 2147483647 h 186"/>
                  <a:gd name="T40" fmla="*/ 2147483647 w 185"/>
                  <a:gd name="T41" fmla="*/ 2147483647 h 186"/>
                  <a:gd name="T42" fmla="*/ 2147483647 w 185"/>
                  <a:gd name="T43" fmla="*/ 2147483647 h 186"/>
                  <a:gd name="T44" fmla="*/ 2147483647 w 185"/>
                  <a:gd name="T45" fmla="*/ 2147483647 h 186"/>
                  <a:gd name="T46" fmla="*/ 0 w 185"/>
                  <a:gd name="T47" fmla="*/ 2147483647 h 186"/>
                  <a:gd name="T48" fmla="*/ 0 w 185"/>
                  <a:gd name="T49" fmla="*/ 2147483647 h 186"/>
                  <a:gd name="T50" fmla="*/ 2147483647 w 185"/>
                  <a:gd name="T51" fmla="*/ 2147483647 h 186"/>
                  <a:gd name="T52" fmla="*/ 2147483647 w 185"/>
                  <a:gd name="T53" fmla="*/ 2147483647 h 186"/>
                  <a:gd name="T54" fmla="*/ 2147483647 w 185"/>
                  <a:gd name="T55" fmla="*/ 2147483647 h 186"/>
                  <a:gd name="T56" fmla="*/ 2147483647 w 185"/>
                  <a:gd name="T57" fmla="*/ 2147483647 h 186"/>
                  <a:gd name="T58" fmla="*/ 2147483647 w 185"/>
                  <a:gd name="T59" fmla="*/ 2147483647 h 186"/>
                  <a:gd name="T60" fmla="*/ 2147483647 w 185"/>
                  <a:gd name="T61" fmla="*/ 2147483647 h 186"/>
                  <a:gd name="T62" fmla="*/ 2147483647 w 185"/>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6"/>
                  <a:gd name="T98" fmla="*/ 185 w 185"/>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6">
                    <a:moveTo>
                      <a:pt x="92" y="186"/>
                    </a:moveTo>
                    <a:lnTo>
                      <a:pt x="102" y="186"/>
                    </a:lnTo>
                    <a:lnTo>
                      <a:pt x="111" y="183"/>
                    </a:lnTo>
                    <a:lnTo>
                      <a:pt x="121" y="181"/>
                    </a:lnTo>
                    <a:lnTo>
                      <a:pt x="129" y="178"/>
                    </a:lnTo>
                    <a:lnTo>
                      <a:pt x="137" y="174"/>
                    </a:lnTo>
                    <a:lnTo>
                      <a:pt x="144" y="170"/>
                    </a:lnTo>
                    <a:lnTo>
                      <a:pt x="152" y="164"/>
                    </a:lnTo>
                    <a:lnTo>
                      <a:pt x="158" y="158"/>
                    </a:lnTo>
                    <a:lnTo>
                      <a:pt x="164" y="152"/>
                    </a:lnTo>
                    <a:lnTo>
                      <a:pt x="170" y="144"/>
                    </a:lnTo>
                    <a:lnTo>
                      <a:pt x="175" y="137"/>
                    </a:lnTo>
                    <a:lnTo>
                      <a:pt x="178" y="128"/>
                    </a:lnTo>
                    <a:lnTo>
                      <a:pt x="181" y="120"/>
                    </a:lnTo>
                    <a:lnTo>
                      <a:pt x="183" y="111"/>
                    </a:lnTo>
                    <a:lnTo>
                      <a:pt x="185" y="102"/>
                    </a:lnTo>
                    <a:lnTo>
                      <a:pt x="185" y="92"/>
                    </a:lnTo>
                    <a:lnTo>
                      <a:pt x="185" y="83"/>
                    </a:lnTo>
                    <a:lnTo>
                      <a:pt x="183" y="74"/>
                    </a:lnTo>
                    <a:lnTo>
                      <a:pt x="181" y="65"/>
                    </a:lnTo>
                    <a:lnTo>
                      <a:pt x="178" y="56"/>
                    </a:lnTo>
                    <a:lnTo>
                      <a:pt x="175" y="49"/>
                    </a:lnTo>
                    <a:lnTo>
                      <a:pt x="170" y="41"/>
                    </a:lnTo>
                    <a:lnTo>
                      <a:pt x="164" y="34"/>
                    </a:lnTo>
                    <a:lnTo>
                      <a:pt x="158" y="27"/>
                    </a:lnTo>
                    <a:lnTo>
                      <a:pt x="152" y="21"/>
                    </a:lnTo>
                    <a:lnTo>
                      <a:pt x="144" y="16"/>
                    </a:lnTo>
                    <a:lnTo>
                      <a:pt x="137" y="11"/>
                    </a:lnTo>
                    <a:lnTo>
                      <a:pt x="129" y="7"/>
                    </a:lnTo>
                    <a:lnTo>
                      <a:pt x="121" y="5"/>
                    </a:lnTo>
                    <a:lnTo>
                      <a:pt x="111" y="1"/>
                    </a:lnTo>
                    <a:lnTo>
                      <a:pt x="102" y="0"/>
                    </a:lnTo>
                    <a:lnTo>
                      <a:pt x="92" y="0"/>
                    </a:lnTo>
                    <a:lnTo>
                      <a:pt x="84" y="0"/>
                    </a:lnTo>
                    <a:lnTo>
                      <a:pt x="74" y="1"/>
                    </a:lnTo>
                    <a:lnTo>
                      <a:pt x="65" y="5"/>
                    </a:lnTo>
                    <a:lnTo>
                      <a:pt x="56" y="7"/>
                    </a:lnTo>
                    <a:lnTo>
                      <a:pt x="49" y="11"/>
                    </a:lnTo>
                    <a:lnTo>
                      <a:pt x="40" y="16"/>
                    </a:lnTo>
                    <a:lnTo>
                      <a:pt x="34" y="21"/>
                    </a:lnTo>
                    <a:lnTo>
                      <a:pt x="27" y="27"/>
                    </a:lnTo>
                    <a:lnTo>
                      <a:pt x="21" y="34"/>
                    </a:lnTo>
                    <a:lnTo>
                      <a:pt x="16" y="41"/>
                    </a:lnTo>
                    <a:lnTo>
                      <a:pt x="11" y="49"/>
                    </a:lnTo>
                    <a:lnTo>
                      <a:pt x="8" y="56"/>
                    </a:lnTo>
                    <a:lnTo>
                      <a:pt x="4" y="65"/>
                    </a:lnTo>
                    <a:lnTo>
                      <a:pt x="2" y="74"/>
                    </a:lnTo>
                    <a:lnTo>
                      <a:pt x="0" y="83"/>
                    </a:lnTo>
                    <a:lnTo>
                      <a:pt x="0" y="92"/>
                    </a:lnTo>
                    <a:lnTo>
                      <a:pt x="0" y="102"/>
                    </a:lnTo>
                    <a:lnTo>
                      <a:pt x="2" y="111"/>
                    </a:lnTo>
                    <a:lnTo>
                      <a:pt x="4" y="120"/>
                    </a:lnTo>
                    <a:lnTo>
                      <a:pt x="8" y="128"/>
                    </a:lnTo>
                    <a:lnTo>
                      <a:pt x="11" y="137"/>
                    </a:lnTo>
                    <a:lnTo>
                      <a:pt x="16" y="144"/>
                    </a:lnTo>
                    <a:lnTo>
                      <a:pt x="21" y="152"/>
                    </a:lnTo>
                    <a:lnTo>
                      <a:pt x="27" y="158"/>
                    </a:lnTo>
                    <a:lnTo>
                      <a:pt x="34" y="164"/>
                    </a:lnTo>
                    <a:lnTo>
                      <a:pt x="40" y="170"/>
                    </a:lnTo>
                    <a:lnTo>
                      <a:pt x="49" y="174"/>
                    </a:lnTo>
                    <a:lnTo>
                      <a:pt x="56" y="178"/>
                    </a:lnTo>
                    <a:lnTo>
                      <a:pt x="65" y="181"/>
                    </a:lnTo>
                    <a:lnTo>
                      <a:pt x="74" y="183"/>
                    </a:lnTo>
                    <a:lnTo>
                      <a:pt x="84" y="186"/>
                    </a:lnTo>
                    <a:lnTo>
                      <a:pt x="92" y="186"/>
                    </a:lnTo>
                    <a:close/>
                  </a:path>
                </a:pathLst>
              </a:custGeom>
              <a:solidFill>
                <a:srgbClr val="99794E"/>
              </a:solidFill>
              <a:ln w="9525">
                <a:noFill/>
                <a:round/>
                <a:headEnd/>
                <a:tailEnd/>
              </a:ln>
            </p:spPr>
            <p:txBody>
              <a:bodyPr/>
              <a:lstStyle/>
              <a:p>
                <a:endParaRPr lang="en-US"/>
              </a:p>
            </p:txBody>
          </p:sp>
          <p:sp>
            <p:nvSpPr>
              <p:cNvPr id="352" name="Freeform 1547"/>
              <p:cNvSpPr>
                <a:spLocks/>
              </p:cNvSpPr>
              <p:nvPr/>
            </p:nvSpPr>
            <p:spPr bwMode="auto">
              <a:xfrm>
                <a:off x="3095625" y="3903663"/>
                <a:ext cx="111125" cy="111125"/>
              </a:xfrm>
              <a:custGeom>
                <a:avLst/>
                <a:gdLst>
                  <a:gd name="T0" fmla="*/ 2147483647 w 350"/>
                  <a:gd name="T1" fmla="*/ 2147483647 h 350"/>
                  <a:gd name="T2" fmla="*/ 2147483647 w 350"/>
                  <a:gd name="T3" fmla="*/ 2147483647 h 350"/>
                  <a:gd name="T4" fmla="*/ 2147483647 w 350"/>
                  <a:gd name="T5" fmla="*/ 2147483647 h 350"/>
                  <a:gd name="T6" fmla="*/ 2147483647 w 350"/>
                  <a:gd name="T7" fmla="*/ 2147483647 h 350"/>
                  <a:gd name="T8" fmla="*/ 2147483647 w 350"/>
                  <a:gd name="T9" fmla="*/ 2147483647 h 350"/>
                  <a:gd name="T10" fmla="*/ 2147483647 w 350"/>
                  <a:gd name="T11" fmla="*/ 2147483647 h 350"/>
                  <a:gd name="T12" fmla="*/ 2147483647 w 350"/>
                  <a:gd name="T13" fmla="*/ 2147483647 h 350"/>
                  <a:gd name="T14" fmla="*/ 2147483647 w 350"/>
                  <a:gd name="T15" fmla="*/ 2147483647 h 350"/>
                  <a:gd name="T16" fmla="*/ 2147483647 w 350"/>
                  <a:gd name="T17" fmla="*/ 2147483647 h 350"/>
                  <a:gd name="T18" fmla="*/ 2147483647 w 350"/>
                  <a:gd name="T19" fmla="*/ 2147483647 h 350"/>
                  <a:gd name="T20" fmla="*/ 2147483647 w 350"/>
                  <a:gd name="T21" fmla="*/ 2147483647 h 350"/>
                  <a:gd name="T22" fmla="*/ 2147483647 w 350"/>
                  <a:gd name="T23" fmla="*/ 2147483647 h 350"/>
                  <a:gd name="T24" fmla="*/ 2147483647 w 350"/>
                  <a:gd name="T25" fmla="*/ 2147483647 h 350"/>
                  <a:gd name="T26" fmla="*/ 2147483647 w 350"/>
                  <a:gd name="T27" fmla="*/ 2147483647 h 350"/>
                  <a:gd name="T28" fmla="*/ 2147483647 w 350"/>
                  <a:gd name="T29" fmla="*/ 2147483647 h 350"/>
                  <a:gd name="T30" fmla="*/ 2147483647 w 350"/>
                  <a:gd name="T31" fmla="*/ 0 h 350"/>
                  <a:gd name="T32" fmla="*/ 2147483647 w 350"/>
                  <a:gd name="T33" fmla="*/ 0 h 350"/>
                  <a:gd name="T34" fmla="*/ 2147483647 w 350"/>
                  <a:gd name="T35" fmla="*/ 2147483647 h 350"/>
                  <a:gd name="T36" fmla="*/ 2147483647 w 350"/>
                  <a:gd name="T37" fmla="*/ 2147483647 h 350"/>
                  <a:gd name="T38" fmla="*/ 2147483647 w 350"/>
                  <a:gd name="T39" fmla="*/ 2147483647 h 350"/>
                  <a:gd name="T40" fmla="*/ 2147483647 w 350"/>
                  <a:gd name="T41" fmla="*/ 2147483647 h 350"/>
                  <a:gd name="T42" fmla="*/ 2147483647 w 350"/>
                  <a:gd name="T43" fmla="*/ 2147483647 h 350"/>
                  <a:gd name="T44" fmla="*/ 2147483647 w 350"/>
                  <a:gd name="T45" fmla="*/ 2147483647 h 350"/>
                  <a:gd name="T46" fmla="*/ 0 w 350"/>
                  <a:gd name="T47" fmla="*/ 2147483647 h 350"/>
                  <a:gd name="T48" fmla="*/ 0 w 350"/>
                  <a:gd name="T49" fmla="*/ 2147483647 h 350"/>
                  <a:gd name="T50" fmla="*/ 2147483647 w 350"/>
                  <a:gd name="T51" fmla="*/ 2147483647 h 350"/>
                  <a:gd name="T52" fmla="*/ 2147483647 w 350"/>
                  <a:gd name="T53" fmla="*/ 2147483647 h 350"/>
                  <a:gd name="T54" fmla="*/ 2147483647 w 350"/>
                  <a:gd name="T55" fmla="*/ 2147483647 h 350"/>
                  <a:gd name="T56" fmla="*/ 2147483647 w 350"/>
                  <a:gd name="T57" fmla="*/ 2147483647 h 350"/>
                  <a:gd name="T58" fmla="*/ 2147483647 w 350"/>
                  <a:gd name="T59" fmla="*/ 2147483647 h 350"/>
                  <a:gd name="T60" fmla="*/ 2147483647 w 350"/>
                  <a:gd name="T61" fmla="*/ 2147483647 h 350"/>
                  <a:gd name="T62" fmla="*/ 2147483647 w 350"/>
                  <a:gd name="T63" fmla="*/ 2147483647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350"/>
                  <a:gd name="T98" fmla="*/ 350 w 350"/>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350">
                    <a:moveTo>
                      <a:pt x="175" y="350"/>
                    </a:moveTo>
                    <a:lnTo>
                      <a:pt x="193" y="349"/>
                    </a:lnTo>
                    <a:lnTo>
                      <a:pt x="210" y="346"/>
                    </a:lnTo>
                    <a:lnTo>
                      <a:pt x="227" y="342"/>
                    </a:lnTo>
                    <a:lnTo>
                      <a:pt x="243" y="336"/>
                    </a:lnTo>
                    <a:lnTo>
                      <a:pt x="259" y="329"/>
                    </a:lnTo>
                    <a:lnTo>
                      <a:pt x="272" y="320"/>
                    </a:lnTo>
                    <a:lnTo>
                      <a:pt x="286" y="310"/>
                    </a:lnTo>
                    <a:lnTo>
                      <a:pt x="299" y="298"/>
                    </a:lnTo>
                    <a:lnTo>
                      <a:pt x="309" y="287"/>
                    </a:lnTo>
                    <a:lnTo>
                      <a:pt x="320" y="273"/>
                    </a:lnTo>
                    <a:lnTo>
                      <a:pt x="329" y="258"/>
                    </a:lnTo>
                    <a:lnTo>
                      <a:pt x="336" y="243"/>
                    </a:lnTo>
                    <a:lnTo>
                      <a:pt x="342" y="227"/>
                    </a:lnTo>
                    <a:lnTo>
                      <a:pt x="346" y="210"/>
                    </a:lnTo>
                    <a:lnTo>
                      <a:pt x="349" y="192"/>
                    </a:lnTo>
                    <a:lnTo>
                      <a:pt x="350" y="176"/>
                    </a:lnTo>
                    <a:lnTo>
                      <a:pt x="349" y="158"/>
                    </a:lnTo>
                    <a:lnTo>
                      <a:pt x="346" y="140"/>
                    </a:lnTo>
                    <a:lnTo>
                      <a:pt x="342" y="124"/>
                    </a:lnTo>
                    <a:lnTo>
                      <a:pt x="336" y="107"/>
                    </a:lnTo>
                    <a:lnTo>
                      <a:pt x="329" y="92"/>
                    </a:lnTo>
                    <a:lnTo>
                      <a:pt x="320" y="77"/>
                    </a:lnTo>
                    <a:lnTo>
                      <a:pt x="309" y="64"/>
                    </a:lnTo>
                    <a:lnTo>
                      <a:pt x="299" y="52"/>
                    </a:lnTo>
                    <a:lnTo>
                      <a:pt x="286" y="40"/>
                    </a:lnTo>
                    <a:lnTo>
                      <a:pt x="272" y="31"/>
                    </a:lnTo>
                    <a:lnTo>
                      <a:pt x="259" y="21"/>
                    </a:lnTo>
                    <a:lnTo>
                      <a:pt x="243" y="14"/>
                    </a:lnTo>
                    <a:lnTo>
                      <a:pt x="227" y="8"/>
                    </a:lnTo>
                    <a:lnTo>
                      <a:pt x="210" y="4"/>
                    </a:lnTo>
                    <a:lnTo>
                      <a:pt x="193" y="1"/>
                    </a:lnTo>
                    <a:lnTo>
                      <a:pt x="175" y="0"/>
                    </a:lnTo>
                    <a:lnTo>
                      <a:pt x="157" y="1"/>
                    </a:lnTo>
                    <a:lnTo>
                      <a:pt x="140" y="4"/>
                    </a:lnTo>
                    <a:lnTo>
                      <a:pt x="123" y="8"/>
                    </a:lnTo>
                    <a:lnTo>
                      <a:pt x="107" y="14"/>
                    </a:lnTo>
                    <a:lnTo>
                      <a:pt x="91" y="21"/>
                    </a:lnTo>
                    <a:lnTo>
                      <a:pt x="78" y="31"/>
                    </a:lnTo>
                    <a:lnTo>
                      <a:pt x="64" y="40"/>
                    </a:lnTo>
                    <a:lnTo>
                      <a:pt x="51" y="52"/>
                    </a:lnTo>
                    <a:lnTo>
                      <a:pt x="41" y="64"/>
                    </a:lnTo>
                    <a:lnTo>
                      <a:pt x="30" y="77"/>
                    </a:lnTo>
                    <a:lnTo>
                      <a:pt x="22" y="92"/>
                    </a:lnTo>
                    <a:lnTo>
                      <a:pt x="14" y="107"/>
                    </a:lnTo>
                    <a:lnTo>
                      <a:pt x="8" y="124"/>
                    </a:lnTo>
                    <a:lnTo>
                      <a:pt x="4" y="140"/>
                    </a:lnTo>
                    <a:lnTo>
                      <a:pt x="2" y="158"/>
                    </a:lnTo>
                    <a:lnTo>
                      <a:pt x="0" y="176"/>
                    </a:lnTo>
                    <a:lnTo>
                      <a:pt x="2" y="192"/>
                    </a:lnTo>
                    <a:lnTo>
                      <a:pt x="4" y="210"/>
                    </a:lnTo>
                    <a:lnTo>
                      <a:pt x="8" y="227"/>
                    </a:lnTo>
                    <a:lnTo>
                      <a:pt x="14" y="243"/>
                    </a:lnTo>
                    <a:lnTo>
                      <a:pt x="22" y="258"/>
                    </a:lnTo>
                    <a:lnTo>
                      <a:pt x="30" y="273"/>
                    </a:lnTo>
                    <a:lnTo>
                      <a:pt x="41" y="287"/>
                    </a:lnTo>
                    <a:lnTo>
                      <a:pt x="51" y="298"/>
                    </a:lnTo>
                    <a:lnTo>
                      <a:pt x="64" y="310"/>
                    </a:lnTo>
                    <a:lnTo>
                      <a:pt x="78" y="320"/>
                    </a:lnTo>
                    <a:lnTo>
                      <a:pt x="91" y="329"/>
                    </a:lnTo>
                    <a:lnTo>
                      <a:pt x="107" y="336"/>
                    </a:lnTo>
                    <a:lnTo>
                      <a:pt x="123" y="342"/>
                    </a:lnTo>
                    <a:lnTo>
                      <a:pt x="140" y="346"/>
                    </a:lnTo>
                    <a:lnTo>
                      <a:pt x="157" y="349"/>
                    </a:lnTo>
                    <a:lnTo>
                      <a:pt x="175" y="350"/>
                    </a:lnTo>
                    <a:close/>
                  </a:path>
                </a:pathLst>
              </a:custGeom>
              <a:solidFill>
                <a:srgbClr val="99794E"/>
              </a:solidFill>
              <a:ln w="9525">
                <a:noFill/>
                <a:round/>
                <a:headEnd/>
                <a:tailEnd/>
              </a:ln>
            </p:spPr>
            <p:txBody>
              <a:bodyPr/>
              <a:lstStyle/>
              <a:p>
                <a:endParaRPr lang="en-US"/>
              </a:p>
            </p:txBody>
          </p:sp>
          <p:sp>
            <p:nvSpPr>
              <p:cNvPr id="353" name="Freeform 1548"/>
              <p:cNvSpPr>
                <a:spLocks/>
              </p:cNvSpPr>
              <p:nvPr/>
            </p:nvSpPr>
            <p:spPr bwMode="auto">
              <a:xfrm>
                <a:off x="3865563" y="4562475"/>
                <a:ext cx="58737" cy="58738"/>
              </a:xfrm>
              <a:custGeom>
                <a:avLst/>
                <a:gdLst>
                  <a:gd name="T0" fmla="*/ 2147483647 w 186"/>
                  <a:gd name="T1" fmla="*/ 2147483647 h 186"/>
                  <a:gd name="T2" fmla="*/ 2147483647 w 186"/>
                  <a:gd name="T3" fmla="*/ 2147483647 h 186"/>
                  <a:gd name="T4" fmla="*/ 2147483647 w 186"/>
                  <a:gd name="T5" fmla="*/ 2147483647 h 186"/>
                  <a:gd name="T6" fmla="*/ 2147483647 w 186"/>
                  <a:gd name="T7" fmla="*/ 2147483647 h 186"/>
                  <a:gd name="T8" fmla="*/ 2147483647 w 186"/>
                  <a:gd name="T9" fmla="*/ 2147483647 h 186"/>
                  <a:gd name="T10" fmla="*/ 2147483647 w 186"/>
                  <a:gd name="T11" fmla="*/ 2147483647 h 186"/>
                  <a:gd name="T12" fmla="*/ 2147483647 w 186"/>
                  <a:gd name="T13" fmla="*/ 2147483647 h 186"/>
                  <a:gd name="T14" fmla="*/ 2147483647 w 186"/>
                  <a:gd name="T15" fmla="*/ 2147483647 h 186"/>
                  <a:gd name="T16" fmla="*/ 2147483647 w 186"/>
                  <a:gd name="T17" fmla="*/ 2147483647 h 186"/>
                  <a:gd name="T18" fmla="*/ 2147483647 w 186"/>
                  <a:gd name="T19" fmla="*/ 2147483647 h 186"/>
                  <a:gd name="T20" fmla="*/ 2147483647 w 186"/>
                  <a:gd name="T21" fmla="*/ 2147483647 h 186"/>
                  <a:gd name="T22" fmla="*/ 2147483647 w 186"/>
                  <a:gd name="T23" fmla="*/ 2147483647 h 186"/>
                  <a:gd name="T24" fmla="*/ 2147483647 w 186"/>
                  <a:gd name="T25" fmla="*/ 2147483647 h 186"/>
                  <a:gd name="T26" fmla="*/ 2147483647 w 186"/>
                  <a:gd name="T27" fmla="*/ 2147483647 h 186"/>
                  <a:gd name="T28" fmla="*/ 2147483647 w 186"/>
                  <a:gd name="T29" fmla="*/ 2147483647 h 186"/>
                  <a:gd name="T30" fmla="*/ 2147483647 w 186"/>
                  <a:gd name="T31" fmla="*/ 0 h 186"/>
                  <a:gd name="T32" fmla="*/ 2147483647 w 186"/>
                  <a:gd name="T33" fmla="*/ 0 h 186"/>
                  <a:gd name="T34" fmla="*/ 2147483647 w 186"/>
                  <a:gd name="T35" fmla="*/ 2147483647 h 186"/>
                  <a:gd name="T36" fmla="*/ 2147483647 w 186"/>
                  <a:gd name="T37" fmla="*/ 2147483647 h 186"/>
                  <a:gd name="T38" fmla="*/ 2147483647 w 186"/>
                  <a:gd name="T39" fmla="*/ 2147483647 h 186"/>
                  <a:gd name="T40" fmla="*/ 2147483647 w 186"/>
                  <a:gd name="T41" fmla="*/ 2147483647 h 186"/>
                  <a:gd name="T42" fmla="*/ 2147483647 w 186"/>
                  <a:gd name="T43" fmla="*/ 2147483647 h 186"/>
                  <a:gd name="T44" fmla="*/ 2147483647 w 186"/>
                  <a:gd name="T45" fmla="*/ 2147483647 h 186"/>
                  <a:gd name="T46" fmla="*/ 0 w 186"/>
                  <a:gd name="T47" fmla="*/ 2147483647 h 186"/>
                  <a:gd name="T48" fmla="*/ 0 w 186"/>
                  <a:gd name="T49" fmla="*/ 2147483647 h 186"/>
                  <a:gd name="T50" fmla="*/ 2147483647 w 186"/>
                  <a:gd name="T51" fmla="*/ 2147483647 h 186"/>
                  <a:gd name="T52" fmla="*/ 2147483647 w 186"/>
                  <a:gd name="T53" fmla="*/ 2147483647 h 186"/>
                  <a:gd name="T54" fmla="*/ 2147483647 w 186"/>
                  <a:gd name="T55" fmla="*/ 2147483647 h 186"/>
                  <a:gd name="T56" fmla="*/ 2147483647 w 186"/>
                  <a:gd name="T57" fmla="*/ 2147483647 h 186"/>
                  <a:gd name="T58" fmla="*/ 2147483647 w 186"/>
                  <a:gd name="T59" fmla="*/ 2147483647 h 186"/>
                  <a:gd name="T60" fmla="*/ 2147483647 w 186"/>
                  <a:gd name="T61" fmla="*/ 2147483647 h 186"/>
                  <a:gd name="T62" fmla="*/ 2147483647 w 18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6"/>
                  <a:gd name="T98" fmla="*/ 186 w 18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6">
                    <a:moveTo>
                      <a:pt x="93" y="186"/>
                    </a:moveTo>
                    <a:lnTo>
                      <a:pt x="102" y="185"/>
                    </a:lnTo>
                    <a:lnTo>
                      <a:pt x="112" y="184"/>
                    </a:lnTo>
                    <a:lnTo>
                      <a:pt x="120" y="182"/>
                    </a:lnTo>
                    <a:lnTo>
                      <a:pt x="129" y="179"/>
                    </a:lnTo>
                    <a:lnTo>
                      <a:pt x="137" y="175"/>
                    </a:lnTo>
                    <a:lnTo>
                      <a:pt x="145" y="170"/>
                    </a:lnTo>
                    <a:lnTo>
                      <a:pt x="152" y="165"/>
                    </a:lnTo>
                    <a:lnTo>
                      <a:pt x="158" y="159"/>
                    </a:lnTo>
                    <a:lnTo>
                      <a:pt x="165" y="152"/>
                    </a:lnTo>
                    <a:lnTo>
                      <a:pt x="170" y="145"/>
                    </a:lnTo>
                    <a:lnTo>
                      <a:pt x="174" y="138"/>
                    </a:lnTo>
                    <a:lnTo>
                      <a:pt x="179" y="129"/>
                    </a:lnTo>
                    <a:lnTo>
                      <a:pt x="182" y="121"/>
                    </a:lnTo>
                    <a:lnTo>
                      <a:pt x="184" y="112"/>
                    </a:lnTo>
                    <a:lnTo>
                      <a:pt x="185" y="103"/>
                    </a:lnTo>
                    <a:lnTo>
                      <a:pt x="186" y="93"/>
                    </a:lnTo>
                    <a:lnTo>
                      <a:pt x="185" y="84"/>
                    </a:lnTo>
                    <a:lnTo>
                      <a:pt x="184" y="74"/>
                    </a:lnTo>
                    <a:lnTo>
                      <a:pt x="182" y="66"/>
                    </a:lnTo>
                    <a:lnTo>
                      <a:pt x="179" y="57"/>
                    </a:lnTo>
                    <a:lnTo>
                      <a:pt x="174" y="49"/>
                    </a:lnTo>
                    <a:lnTo>
                      <a:pt x="170" y="41"/>
                    </a:lnTo>
                    <a:lnTo>
                      <a:pt x="165" y="34"/>
                    </a:lnTo>
                    <a:lnTo>
                      <a:pt x="158" y="28"/>
                    </a:lnTo>
                    <a:lnTo>
                      <a:pt x="152" y="21"/>
                    </a:lnTo>
                    <a:lnTo>
                      <a:pt x="145" y="16"/>
                    </a:lnTo>
                    <a:lnTo>
                      <a:pt x="137" y="12"/>
                    </a:lnTo>
                    <a:lnTo>
                      <a:pt x="129" y="7"/>
                    </a:lnTo>
                    <a:lnTo>
                      <a:pt x="120" y="4"/>
                    </a:lnTo>
                    <a:lnTo>
                      <a:pt x="112" y="2"/>
                    </a:lnTo>
                    <a:lnTo>
                      <a:pt x="102" y="1"/>
                    </a:lnTo>
                    <a:lnTo>
                      <a:pt x="93" y="0"/>
                    </a:lnTo>
                    <a:lnTo>
                      <a:pt x="83" y="1"/>
                    </a:lnTo>
                    <a:lnTo>
                      <a:pt x="74" y="2"/>
                    </a:lnTo>
                    <a:lnTo>
                      <a:pt x="65" y="4"/>
                    </a:lnTo>
                    <a:lnTo>
                      <a:pt x="57" y="7"/>
                    </a:lnTo>
                    <a:lnTo>
                      <a:pt x="48" y="12"/>
                    </a:lnTo>
                    <a:lnTo>
                      <a:pt x="41" y="16"/>
                    </a:lnTo>
                    <a:lnTo>
                      <a:pt x="34" y="21"/>
                    </a:lnTo>
                    <a:lnTo>
                      <a:pt x="27" y="28"/>
                    </a:lnTo>
                    <a:lnTo>
                      <a:pt x="21" y="34"/>
                    </a:lnTo>
                    <a:lnTo>
                      <a:pt x="16" y="41"/>
                    </a:lnTo>
                    <a:lnTo>
                      <a:pt x="11" y="49"/>
                    </a:lnTo>
                    <a:lnTo>
                      <a:pt x="7" y="57"/>
                    </a:lnTo>
                    <a:lnTo>
                      <a:pt x="4" y="66"/>
                    </a:lnTo>
                    <a:lnTo>
                      <a:pt x="2" y="74"/>
                    </a:lnTo>
                    <a:lnTo>
                      <a:pt x="1" y="84"/>
                    </a:lnTo>
                    <a:lnTo>
                      <a:pt x="0" y="93"/>
                    </a:lnTo>
                    <a:lnTo>
                      <a:pt x="1" y="103"/>
                    </a:lnTo>
                    <a:lnTo>
                      <a:pt x="2" y="112"/>
                    </a:lnTo>
                    <a:lnTo>
                      <a:pt x="4" y="121"/>
                    </a:lnTo>
                    <a:lnTo>
                      <a:pt x="7" y="129"/>
                    </a:lnTo>
                    <a:lnTo>
                      <a:pt x="11" y="138"/>
                    </a:lnTo>
                    <a:lnTo>
                      <a:pt x="16" y="145"/>
                    </a:lnTo>
                    <a:lnTo>
                      <a:pt x="21" y="152"/>
                    </a:lnTo>
                    <a:lnTo>
                      <a:pt x="27" y="159"/>
                    </a:lnTo>
                    <a:lnTo>
                      <a:pt x="34" y="165"/>
                    </a:lnTo>
                    <a:lnTo>
                      <a:pt x="41" y="170"/>
                    </a:lnTo>
                    <a:lnTo>
                      <a:pt x="48" y="175"/>
                    </a:lnTo>
                    <a:lnTo>
                      <a:pt x="57" y="179"/>
                    </a:lnTo>
                    <a:lnTo>
                      <a:pt x="65" y="182"/>
                    </a:lnTo>
                    <a:lnTo>
                      <a:pt x="74" y="184"/>
                    </a:lnTo>
                    <a:lnTo>
                      <a:pt x="83" y="185"/>
                    </a:lnTo>
                    <a:lnTo>
                      <a:pt x="93" y="186"/>
                    </a:lnTo>
                    <a:close/>
                  </a:path>
                </a:pathLst>
              </a:custGeom>
              <a:solidFill>
                <a:srgbClr val="99794E"/>
              </a:solidFill>
              <a:ln w="9525">
                <a:noFill/>
                <a:round/>
                <a:headEnd/>
                <a:tailEnd/>
              </a:ln>
            </p:spPr>
            <p:txBody>
              <a:bodyPr/>
              <a:lstStyle/>
              <a:p>
                <a:endParaRPr lang="en-US"/>
              </a:p>
            </p:txBody>
          </p:sp>
          <p:sp>
            <p:nvSpPr>
              <p:cNvPr id="354" name="Freeform 1549"/>
              <p:cNvSpPr>
                <a:spLocks/>
              </p:cNvSpPr>
              <p:nvPr/>
            </p:nvSpPr>
            <p:spPr bwMode="auto">
              <a:xfrm>
                <a:off x="3703638" y="4486275"/>
                <a:ext cx="58737" cy="58738"/>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3" y="185"/>
                    </a:moveTo>
                    <a:lnTo>
                      <a:pt x="102" y="185"/>
                    </a:lnTo>
                    <a:lnTo>
                      <a:pt x="111" y="184"/>
                    </a:lnTo>
                    <a:lnTo>
                      <a:pt x="120" y="182"/>
                    </a:lnTo>
                    <a:lnTo>
                      <a:pt x="129" y="179"/>
                    </a:lnTo>
                    <a:lnTo>
                      <a:pt x="136" y="175"/>
                    </a:lnTo>
                    <a:lnTo>
                      <a:pt x="145" y="169"/>
                    </a:lnTo>
                    <a:lnTo>
                      <a:pt x="151" y="164"/>
                    </a:lnTo>
                    <a:lnTo>
                      <a:pt x="159" y="159"/>
                    </a:lnTo>
                    <a:lnTo>
                      <a:pt x="164" y="152"/>
                    </a:lnTo>
                    <a:lnTo>
                      <a:pt x="169" y="145"/>
                    </a:lnTo>
                    <a:lnTo>
                      <a:pt x="174" y="138"/>
                    </a:lnTo>
                    <a:lnTo>
                      <a:pt x="179" y="129"/>
                    </a:lnTo>
                    <a:lnTo>
                      <a:pt x="181" y="121"/>
                    </a:lnTo>
                    <a:lnTo>
                      <a:pt x="184" y="111"/>
                    </a:lnTo>
                    <a:lnTo>
                      <a:pt x="185" y="103"/>
                    </a:lnTo>
                    <a:lnTo>
                      <a:pt x="185" y="93"/>
                    </a:lnTo>
                    <a:lnTo>
                      <a:pt x="185" y="84"/>
                    </a:lnTo>
                    <a:lnTo>
                      <a:pt x="184" y="74"/>
                    </a:lnTo>
                    <a:lnTo>
                      <a:pt x="181" y="66"/>
                    </a:lnTo>
                    <a:lnTo>
                      <a:pt x="179" y="57"/>
                    </a:lnTo>
                    <a:lnTo>
                      <a:pt x="174" y="49"/>
                    </a:lnTo>
                    <a:lnTo>
                      <a:pt x="169" y="41"/>
                    </a:lnTo>
                    <a:lnTo>
                      <a:pt x="164" y="34"/>
                    </a:lnTo>
                    <a:lnTo>
                      <a:pt x="159" y="27"/>
                    </a:lnTo>
                    <a:lnTo>
                      <a:pt x="151" y="21"/>
                    </a:lnTo>
                    <a:lnTo>
                      <a:pt x="145" y="16"/>
                    </a:lnTo>
                    <a:lnTo>
                      <a:pt x="136" y="12"/>
                    </a:lnTo>
                    <a:lnTo>
                      <a:pt x="129" y="7"/>
                    </a:lnTo>
                    <a:lnTo>
                      <a:pt x="120" y="4"/>
                    </a:lnTo>
                    <a:lnTo>
                      <a:pt x="111" y="2"/>
                    </a:lnTo>
                    <a:lnTo>
                      <a:pt x="102" y="0"/>
                    </a:lnTo>
                    <a:lnTo>
                      <a:pt x="93" y="0"/>
                    </a:lnTo>
                    <a:lnTo>
                      <a:pt x="83" y="0"/>
                    </a:lnTo>
                    <a:lnTo>
                      <a:pt x="74" y="2"/>
                    </a:lnTo>
                    <a:lnTo>
                      <a:pt x="65" y="4"/>
                    </a:lnTo>
                    <a:lnTo>
                      <a:pt x="57" y="7"/>
                    </a:lnTo>
                    <a:lnTo>
                      <a:pt x="48" y="12"/>
                    </a:lnTo>
                    <a:lnTo>
                      <a:pt x="41" y="16"/>
                    </a:lnTo>
                    <a:lnTo>
                      <a:pt x="34" y="21"/>
                    </a:lnTo>
                    <a:lnTo>
                      <a:pt x="27" y="27"/>
                    </a:lnTo>
                    <a:lnTo>
                      <a:pt x="21" y="34"/>
                    </a:lnTo>
                    <a:lnTo>
                      <a:pt x="16" y="41"/>
                    </a:lnTo>
                    <a:lnTo>
                      <a:pt x="11" y="49"/>
                    </a:lnTo>
                    <a:lnTo>
                      <a:pt x="7" y="57"/>
                    </a:lnTo>
                    <a:lnTo>
                      <a:pt x="4" y="66"/>
                    </a:lnTo>
                    <a:lnTo>
                      <a:pt x="2" y="74"/>
                    </a:lnTo>
                    <a:lnTo>
                      <a:pt x="0" y="84"/>
                    </a:lnTo>
                    <a:lnTo>
                      <a:pt x="0" y="93"/>
                    </a:lnTo>
                    <a:lnTo>
                      <a:pt x="0" y="103"/>
                    </a:lnTo>
                    <a:lnTo>
                      <a:pt x="2" y="111"/>
                    </a:lnTo>
                    <a:lnTo>
                      <a:pt x="4" y="121"/>
                    </a:lnTo>
                    <a:lnTo>
                      <a:pt x="7" y="129"/>
                    </a:lnTo>
                    <a:lnTo>
                      <a:pt x="11" y="138"/>
                    </a:lnTo>
                    <a:lnTo>
                      <a:pt x="16" y="145"/>
                    </a:lnTo>
                    <a:lnTo>
                      <a:pt x="21" y="152"/>
                    </a:lnTo>
                    <a:lnTo>
                      <a:pt x="27" y="159"/>
                    </a:lnTo>
                    <a:lnTo>
                      <a:pt x="34" y="164"/>
                    </a:lnTo>
                    <a:lnTo>
                      <a:pt x="41" y="169"/>
                    </a:lnTo>
                    <a:lnTo>
                      <a:pt x="48" y="175"/>
                    </a:lnTo>
                    <a:lnTo>
                      <a:pt x="57" y="179"/>
                    </a:lnTo>
                    <a:lnTo>
                      <a:pt x="65" y="182"/>
                    </a:lnTo>
                    <a:lnTo>
                      <a:pt x="74" y="184"/>
                    </a:lnTo>
                    <a:lnTo>
                      <a:pt x="83" y="185"/>
                    </a:lnTo>
                    <a:lnTo>
                      <a:pt x="93" y="185"/>
                    </a:lnTo>
                    <a:close/>
                  </a:path>
                </a:pathLst>
              </a:custGeom>
              <a:solidFill>
                <a:srgbClr val="99794E"/>
              </a:solidFill>
              <a:ln w="9525">
                <a:noFill/>
                <a:round/>
                <a:headEnd/>
                <a:tailEnd/>
              </a:ln>
            </p:spPr>
            <p:txBody>
              <a:bodyPr/>
              <a:lstStyle/>
              <a:p>
                <a:endParaRPr lang="en-US"/>
              </a:p>
            </p:txBody>
          </p:sp>
          <p:sp>
            <p:nvSpPr>
              <p:cNvPr id="355" name="Freeform 1550"/>
              <p:cNvSpPr>
                <a:spLocks/>
              </p:cNvSpPr>
              <p:nvPr/>
            </p:nvSpPr>
            <p:spPr bwMode="auto">
              <a:xfrm>
                <a:off x="3935413" y="4699000"/>
                <a:ext cx="60325" cy="58738"/>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3" y="185"/>
                    </a:lnTo>
                    <a:lnTo>
                      <a:pt x="111" y="183"/>
                    </a:lnTo>
                    <a:lnTo>
                      <a:pt x="121" y="181"/>
                    </a:lnTo>
                    <a:lnTo>
                      <a:pt x="129" y="177"/>
                    </a:lnTo>
                    <a:lnTo>
                      <a:pt x="138" y="174"/>
                    </a:lnTo>
                    <a:lnTo>
                      <a:pt x="145" y="169"/>
                    </a:lnTo>
                    <a:lnTo>
                      <a:pt x="152" y="164"/>
                    </a:lnTo>
                    <a:lnTo>
                      <a:pt x="159" y="157"/>
                    </a:lnTo>
                    <a:lnTo>
                      <a:pt x="164" y="151"/>
                    </a:lnTo>
                    <a:lnTo>
                      <a:pt x="170" y="144"/>
                    </a:lnTo>
                    <a:lnTo>
                      <a:pt x="175" y="136"/>
                    </a:lnTo>
                    <a:lnTo>
                      <a:pt x="179" y="128"/>
                    </a:lnTo>
                    <a:lnTo>
                      <a:pt x="182" y="119"/>
                    </a:lnTo>
                    <a:lnTo>
                      <a:pt x="184" y="111"/>
                    </a:lnTo>
                    <a:lnTo>
                      <a:pt x="185" y="101"/>
                    </a:lnTo>
                    <a:lnTo>
                      <a:pt x="186" y="92"/>
                    </a:lnTo>
                    <a:lnTo>
                      <a:pt x="185" y="82"/>
                    </a:lnTo>
                    <a:lnTo>
                      <a:pt x="184" y="74"/>
                    </a:lnTo>
                    <a:lnTo>
                      <a:pt x="182" y="64"/>
                    </a:lnTo>
                    <a:lnTo>
                      <a:pt x="179" y="56"/>
                    </a:lnTo>
                    <a:lnTo>
                      <a:pt x="175" y="48"/>
                    </a:lnTo>
                    <a:lnTo>
                      <a:pt x="170" y="40"/>
                    </a:lnTo>
                    <a:lnTo>
                      <a:pt x="164" y="33"/>
                    </a:lnTo>
                    <a:lnTo>
                      <a:pt x="159" y="26"/>
                    </a:lnTo>
                    <a:lnTo>
                      <a:pt x="152" y="21"/>
                    </a:lnTo>
                    <a:lnTo>
                      <a:pt x="145" y="15"/>
                    </a:lnTo>
                    <a:lnTo>
                      <a:pt x="138" y="10"/>
                    </a:lnTo>
                    <a:lnTo>
                      <a:pt x="129" y="7"/>
                    </a:lnTo>
                    <a:lnTo>
                      <a:pt x="121" y="4"/>
                    </a:lnTo>
                    <a:lnTo>
                      <a:pt x="111" y="1"/>
                    </a:lnTo>
                    <a:lnTo>
                      <a:pt x="103" y="0"/>
                    </a:lnTo>
                    <a:lnTo>
                      <a:pt x="93" y="0"/>
                    </a:lnTo>
                    <a:lnTo>
                      <a:pt x="84" y="0"/>
                    </a:lnTo>
                    <a:lnTo>
                      <a:pt x="74" y="1"/>
                    </a:lnTo>
                    <a:lnTo>
                      <a:pt x="66" y="4"/>
                    </a:lnTo>
                    <a:lnTo>
                      <a:pt x="57" y="7"/>
                    </a:lnTo>
                    <a:lnTo>
                      <a:pt x="49" y="10"/>
                    </a:lnTo>
                    <a:lnTo>
                      <a:pt x="41" y="15"/>
                    </a:lnTo>
                    <a:lnTo>
                      <a:pt x="34" y="21"/>
                    </a:lnTo>
                    <a:lnTo>
                      <a:pt x="27" y="26"/>
                    </a:lnTo>
                    <a:lnTo>
                      <a:pt x="21" y="33"/>
                    </a:lnTo>
                    <a:lnTo>
                      <a:pt x="16" y="40"/>
                    </a:lnTo>
                    <a:lnTo>
                      <a:pt x="12" y="48"/>
                    </a:lnTo>
                    <a:lnTo>
                      <a:pt x="7" y="56"/>
                    </a:lnTo>
                    <a:lnTo>
                      <a:pt x="4" y="64"/>
                    </a:lnTo>
                    <a:lnTo>
                      <a:pt x="2" y="74"/>
                    </a:lnTo>
                    <a:lnTo>
                      <a:pt x="0" y="82"/>
                    </a:lnTo>
                    <a:lnTo>
                      <a:pt x="0" y="92"/>
                    </a:lnTo>
                    <a:lnTo>
                      <a:pt x="0" y="101"/>
                    </a:lnTo>
                    <a:lnTo>
                      <a:pt x="2" y="111"/>
                    </a:lnTo>
                    <a:lnTo>
                      <a:pt x="4" y="119"/>
                    </a:lnTo>
                    <a:lnTo>
                      <a:pt x="7" y="128"/>
                    </a:lnTo>
                    <a:lnTo>
                      <a:pt x="12" y="136"/>
                    </a:lnTo>
                    <a:lnTo>
                      <a:pt x="16" y="144"/>
                    </a:lnTo>
                    <a:lnTo>
                      <a:pt x="21" y="151"/>
                    </a:lnTo>
                    <a:lnTo>
                      <a:pt x="27" y="157"/>
                    </a:lnTo>
                    <a:lnTo>
                      <a:pt x="34" y="164"/>
                    </a:lnTo>
                    <a:lnTo>
                      <a:pt x="41" y="169"/>
                    </a:lnTo>
                    <a:lnTo>
                      <a:pt x="49" y="174"/>
                    </a:lnTo>
                    <a:lnTo>
                      <a:pt x="57" y="177"/>
                    </a:lnTo>
                    <a:lnTo>
                      <a:pt x="66" y="181"/>
                    </a:lnTo>
                    <a:lnTo>
                      <a:pt x="74" y="183"/>
                    </a:lnTo>
                    <a:lnTo>
                      <a:pt x="84" y="185"/>
                    </a:lnTo>
                    <a:lnTo>
                      <a:pt x="93" y="185"/>
                    </a:lnTo>
                    <a:close/>
                  </a:path>
                </a:pathLst>
              </a:custGeom>
              <a:solidFill>
                <a:srgbClr val="99794E"/>
              </a:solidFill>
              <a:ln w="9525">
                <a:noFill/>
                <a:round/>
                <a:headEnd/>
                <a:tailEnd/>
              </a:ln>
            </p:spPr>
            <p:txBody>
              <a:bodyPr/>
              <a:lstStyle/>
              <a:p>
                <a:endParaRPr lang="en-US"/>
              </a:p>
            </p:txBody>
          </p:sp>
          <p:sp>
            <p:nvSpPr>
              <p:cNvPr id="356" name="Freeform 1551"/>
              <p:cNvSpPr>
                <a:spLocks/>
              </p:cNvSpPr>
              <p:nvPr/>
            </p:nvSpPr>
            <p:spPr bwMode="auto">
              <a:xfrm>
                <a:off x="3927475" y="4637088"/>
                <a:ext cx="58738" cy="60325"/>
              </a:xfrm>
              <a:custGeom>
                <a:avLst/>
                <a:gdLst>
                  <a:gd name="T0" fmla="*/ 2147483647 w 187"/>
                  <a:gd name="T1" fmla="*/ 2147483647 h 186"/>
                  <a:gd name="T2" fmla="*/ 2147483647 w 187"/>
                  <a:gd name="T3" fmla="*/ 2147483647 h 186"/>
                  <a:gd name="T4" fmla="*/ 2147483647 w 187"/>
                  <a:gd name="T5" fmla="*/ 2147483647 h 186"/>
                  <a:gd name="T6" fmla="*/ 2147483647 w 187"/>
                  <a:gd name="T7" fmla="*/ 2147483647 h 186"/>
                  <a:gd name="T8" fmla="*/ 2147483647 w 187"/>
                  <a:gd name="T9" fmla="*/ 2147483647 h 186"/>
                  <a:gd name="T10" fmla="*/ 2147483647 w 187"/>
                  <a:gd name="T11" fmla="*/ 2147483647 h 186"/>
                  <a:gd name="T12" fmla="*/ 2147483647 w 187"/>
                  <a:gd name="T13" fmla="*/ 2147483647 h 186"/>
                  <a:gd name="T14" fmla="*/ 2147483647 w 187"/>
                  <a:gd name="T15" fmla="*/ 2147483647 h 186"/>
                  <a:gd name="T16" fmla="*/ 2147483647 w 187"/>
                  <a:gd name="T17" fmla="*/ 2147483647 h 186"/>
                  <a:gd name="T18" fmla="*/ 2147483647 w 187"/>
                  <a:gd name="T19" fmla="*/ 2147483647 h 186"/>
                  <a:gd name="T20" fmla="*/ 2147483647 w 187"/>
                  <a:gd name="T21" fmla="*/ 2147483647 h 186"/>
                  <a:gd name="T22" fmla="*/ 2147483647 w 187"/>
                  <a:gd name="T23" fmla="*/ 2147483647 h 186"/>
                  <a:gd name="T24" fmla="*/ 2147483647 w 187"/>
                  <a:gd name="T25" fmla="*/ 2147483647 h 186"/>
                  <a:gd name="T26" fmla="*/ 2147483647 w 187"/>
                  <a:gd name="T27" fmla="*/ 2147483647 h 186"/>
                  <a:gd name="T28" fmla="*/ 2147483647 w 187"/>
                  <a:gd name="T29" fmla="*/ 2147483647 h 186"/>
                  <a:gd name="T30" fmla="*/ 2147483647 w 187"/>
                  <a:gd name="T31" fmla="*/ 0 h 186"/>
                  <a:gd name="T32" fmla="*/ 2147483647 w 187"/>
                  <a:gd name="T33" fmla="*/ 0 h 186"/>
                  <a:gd name="T34" fmla="*/ 2147483647 w 187"/>
                  <a:gd name="T35" fmla="*/ 2147483647 h 186"/>
                  <a:gd name="T36" fmla="*/ 2147483647 w 187"/>
                  <a:gd name="T37" fmla="*/ 2147483647 h 186"/>
                  <a:gd name="T38" fmla="*/ 2147483647 w 187"/>
                  <a:gd name="T39" fmla="*/ 2147483647 h 186"/>
                  <a:gd name="T40" fmla="*/ 2147483647 w 187"/>
                  <a:gd name="T41" fmla="*/ 2147483647 h 186"/>
                  <a:gd name="T42" fmla="*/ 2147483647 w 187"/>
                  <a:gd name="T43" fmla="*/ 2147483647 h 186"/>
                  <a:gd name="T44" fmla="*/ 2147483647 w 187"/>
                  <a:gd name="T45" fmla="*/ 2147483647 h 186"/>
                  <a:gd name="T46" fmla="*/ 0 w 187"/>
                  <a:gd name="T47" fmla="*/ 2147483647 h 186"/>
                  <a:gd name="T48" fmla="*/ 0 w 187"/>
                  <a:gd name="T49" fmla="*/ 2147483647 h 186"/>
                  <a:gd name="T50" fmla="*/ 2147483647 w 187"/>
                  <a:gd name="T51" fmla="*/ 2147483647 h 186"/>
                  <a:gd name="T52" fmla="*/ 2147483647 w 187"/>
                  <a:gd name="T53" fmla="*/ 2147483647 h 186"/>
                  <a:gd name="T54" fmla="*/ 2147483647 w 187"/>
                  <a:gd name="T55" fmla="*/ 2147483647 h 186"/>
                  <a:gd name="T56" fmla="*/ 2147483647 w 187"/>
                  <a:gd name="T57" fmla="*/ 2147483647 h 186"/>
                  <a:gd name="T58" fmla="*/ 2147483647 w 187"/>
                  <a:gd name="T59" fmla="*/ 2147483647 h 186"/>
                  <a:gd name="T60" fmla="*/ 2147483647 w 187"/>
                  <a:gd name="T61" fmla="*/ 2147483647 h 186"/>
                  <a:gd name="T62" fmla="*/ 2147483647 w 187"/>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6"/>
                  <a:gd name="T98" fmla="*/ 187 w 187"/>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6">
                    <a:moveTo>
                      <a:pt x="94" y="186"/>
                    </a:moveTo>
                    <a:lnTo>
                      <a:pt x="103" y="186"/>
                    </a:lnTo>
                    <a:lnTo>
                      <a:pt x="113" y="184"/>
                    </a:lnTo>
                    <a:lnTo>
                      <a:pt x="121" y="182"/>
                    </a:lnTo>
                    <a:lnTo>
                      <a:pt x="130" y="179"/>
                    </a:lnTo>
                    <a:lnTo>
                      <a:pt x="138" y="175"/>
                    </a:lnTo>
                    <a:lnTo>
                      <a:pt x="145" y="171"/>
                    </a:lnTo>
                    <a:lnTo>
                      <a:pt x="153" y="165"/>
                    </a:lnTo>
                    <a:lnTo>
                      <a:pt x="159" y="159"/>
                    </a:lnTo>
                    <a:lnTo>
                      <a:pt x="166" y="153"/>
                    </a:lnTo>
                    <a:lnTo>
                      <a:pt x="171" y="145"/>
                    </a:lnTo>
                    <a:lnTo>
                      <a:pt x="175" y="138"/>
                    </a:lnTo>
                    <a:lnTo>
                      <a:pt x="179" y="129"/>
                    </a:lnTo>
                    <a:lnTo>
                      <a:pt x="182" y="121"/>
                    </a:lnTo>
                    <a:lnTo>
                      <a:pt x="185" y="112"/>
                    </a:lnTo>
                    <a:lnTo>
                      <a:pt x="186" y="103"/>
                    </a:lnTo>
                    <a:lnTo>
                      <a:pt x="187" y="93"/>
                    </a:lnTo>
                    <a:lnTo>
                      <a:pt x="186" y="84"/>
                    </a:lnTo>
                    <a:lnTo>
                      <a:pt x="185" y="75"/>
                    </a:lnTo>
                    <a:lnTo>
                      <a:pt x="182" y="66"/>
                    </a:lnTo>
                    <a:lnTo>
                      <a:pt x="179" y="57"/>
                    </a:lnTo>
                    <a:lnTo>
                      <a:pt x="175" y="49"/>
                    </a:lnTo>
                    <a:lnTo>
                      <a:pt x="171" y="41"/>
                    </a:lnTo>
                    <a:lnTo>
                      <a:pt x="166" y="34"/>
                    </a:lnTo>
                    <a:lnTo>
                      <a:pt x="159" y="28"/>
                    </a:lnTo>
                    <a:lnTo>
                      <a:pt x="153" y="22"/>
                    </a:lnTo>
                    <a:lnTo>
                      <a:pt x="145" y="17"/>
                    </a:lnTo>
                    <a:lnTo>
                      <a:pt x="138" y="12"/>
                    </a:lnTo>
                    <a:lnTo>
                      <a:pt x="130" y="8"/>
                    </a:lnTo>
                    <a:lnTo>
                      <a:pt x="121" y="4"/>
                    </a:lnTo>
                    <a:lnTo>
                      <a:pt x="113" y="2"/>
                    </a:lnTo>
                    <a:lnTo>
                      <a:pt x="103" y="1"/>
                    </a:lnTo>
                    <a:lnTo>
                      <a:pt x="94" y="0"/>
                    </a:lnTo>
                    <a:lnTo>
                      <a:pt x="84" y="1"/>
                    </a:lnTo>
                    <a:lnTo>
                      <a:pt x="76" y="2"/>
                    </a:lnTo>
                    <a:lnTo>
                      <a:pt x="66" y="4"/>
                    </a:lnTo>
                    <a:lnTo>
                      <a:pt x="58" y="8"/>
                    </a:lnTo>
                    <a:lnTo>
                      <a:pt x="49" y="12"/>
                    </a:lnTo>
                    <a:lnTo>
                      <a:pt x="42" y="17"/>
                    </a:lnTo>
                    <a:lnTo>
                      <a:pt x="34" y="22"/>
                    </a:lnTo>
                    <a:lnTo>
                      <a:pt x="28" y="28"/>
                    </a:lnTo>
                    <a:lnTo>
                      <a:pt x="23" y="34"/>
                    </a:lnTo>
                    <a:lnTo>
                      <a:pt x="16" y="41"/>
                    </a:lnTo>
                    <a:lnTo>
                      <a:pt x="12" y="49"/>
                    </a:lnTo>
                    <a:lnTo>
                      <a:pt x="8" y="57"/>
                    </a:lnTo>
                    <a:lnTo>
                      <a:pt x="5" y="66"/>
                    </a:lnTo>
                    <a:lnTo>
                      <a:pt x="3" y="75"/>
                    </a:lnTo>
                    <a:lnTo>
                      <a:pt x="2" y="84"/>
                    </a:lnTo>
                    <a:lnTo>
                      <a:pt x="0" y="93"/>
                    </a:lnTo>
                    <a:lnTo>
                      <a:pt x="2" y="103"/>
                    </a:lnTo>
                    <a:lnTo>
                      <a:pt x="3" y="112"/>
                    </a:lnTo>
                    <a:lnTo>
                      <a:pt x="5" y="121"/>
                    </a:lnTo>
                    <a:lnTo>
                      <a:pt x="8" y="129"/>
                    </a:lnTo>
                    <a:lnTo>
                      <a:pt x="12" y="138"/>
                    </a:lnTo>
                    <a:lnTo>
                      <a:pt x="16" y="145"/>
                    </a:lnTo>
                    <a:lnTo>
                      <a:pt x="23" y="153"/>
                    </a:lnTo>
                    <a:lnTo>
                      <a:pt x="28" y="159"/>
                    </a:lnTo>
                    <a:lnTo>
                      <a:pt x="34" y="165"/>
                    </a:lnTo>
                    <a:lnTo>
                      <a:pt x="42" y="171"/>
                    </a:lnTo>
                    <a:lnTo>
                      <a:pt x="49" y="175"/>
                    </a:lnTo>
                    <a:lnTo>
                      <a:pt x="58" y="179"/>
                    </a:lnTo>
                    <a:lnTo>
                      <a:pt x="66" y="182"/>
                    </a:lnTo>
                    <a:lnTo>
                      <a:pt x="76" y="184"/>
                    </a:lnTo>
                    <a:lnTo>
                      <a:pt x="84" y="186"/>
                    </a:lnTo>
                    <a:lnTo>
                      <a:pt x="94" y="186"/>
                    </a:lnTo>
                    <a:close/>
                  </a:path>
                </a:pathLst>
              </a:custGeom>
              <a:solidFill>
                <a:srgbClr val="99794E"/>
              </a:solidFill>
              <a:ln w="9525">
                <a:noFill/>
                <a:round/>
                <a:headEnd/>
                <a:tailEnd/>
              </a:ln>
            </p:spPr>
            <p:txBody>
              <a:bodyPr/>
              <a:lstStyle/>
              <a:p>
                <a:endParaRPr lang="en-US"/>
              </a:p>
            </p:txBody>
          </p:sp>
          <p:sp>
            <p:nvSpPr>
              <p:cNvPr id="357" name="Freeform 1552"/>
              <p:cNvSpPr>
                <a:spLocks/>
              </p:cNvSpPr>
              <p:nvPr/>
            </p:nvSpPr>
            <p:spPr bwMode="auto">
              <a:xfrm>
                <a:off x="4025900" y="4556125"/>
                <a:ext cx="111125" cy="111125"/>
              </a:xfrm>
              <a:custGeom>
                <a:avLst/>
                <a:gdLst>
                  <a:gd name="T0" fmla="*/ 2147483647 w 351"/>
                  <a:gd name="T1" fmla="*/ 2147483647 h 350"/>
                  <a:gd name="T2" fmla="*/ 2147483647 w 351"/>
                  <a:gd name="T3" fmla="*/ 2147483647 h 350"/>
                  <a:gd name="T4" fmla="*/ 2147483647 w 351"/>
                  <a:gd name="T5" fmla="*/ 2147483647 h 350"/>
                  <a:gd name="T6" fmla="*/ 2147483647 w 351"/>
                  <a:gd name="T7" fmla="*/ 2147483647 h 350"/>
                  <a:gd name="T8" fmla="*/ 2147483647 w 351"/>
                  <a:gd name="T9" fmla="*/ 2147483647 h 350"/>
                  <a:gd name="T10" fmla="*/ 2147483647 w 351"/>
                  <a:gd name="T11" fmla="*/ 2147483647 h 350"/>
                  <a:gd name="T12" fmla="*/ 2147483647 w 351"/>
                  <a:gd name="T13" fmla="*/ 2147483647 h 350"/>
                  <a:gd name="T14" fmla="*/ 2147483647 w 351"/>
                  <a:gd name="T15" fmla="*/ 2147483647 h 350"/>
                  <a:gd name="T16" fmla="*/ 2147483647 w 351"/>
                  <a:gd name="T17" fmla="*/ 2147483647 h 350"/>
                  <a:gd name="T18" fmla="*/ 2147483647 w 351"/>
                  <a:gd name="T19" fmla="*/ 2147483647 h 350"/>
                  <a:gd name="T20" fmla="*/ 2147483647 w 351"/>
                  <a:gd name="T21" fmla="*/ 2147483647 h 350"/>
                  <a:gd name="T22" fmla="*/ 2147483647 w 351"/>
                  <a:gd name="T23" fmla="*/ 2147483647 h 350"/>
                  <a:gd name="T24" fmla="*/ 2147483647 w 351"/>
                  <a:gd name="T25" fmla="*/ 2147483647 h 350"/>
                  <a:gd name="T26" fmla="*/ 2147483647 w 351"/>
                  <a:gd name="T27" fmla="*/ 2147483647 h 350"/>
                  <a:gd name="T28" fmla="*/ 2147483647 w 351"/>
                  <a:gd name="T29" fmla="*/ 2147483647 h 350"/>
                  <a:gd name="T30" fmla="*/ 2147483647 w 351"/>
                  <a:gd name="T31" fmla="*/ 0 h 350"/>
                  <a:gd name="T32" fmla="*/ 2147483647 w 351"/>
                  <a:gd name="T33" fmla="*/ 0 h 350"/>
                  <a:gd name="T34" fmla="*/ 2147483647 w 351"/>
                  <a:gd name="T35" fmla="*/ 2147483647 h 350"/>
                  <a:gd name="T36" fmla="*/ 2147483647 w 351"/>
                  <a:gd name="T37" fmla="*/ 2147483647 h 350"/>
                  <a:gd name="T38" fmla="*/ 2147483647 w 351"/>
                  <a:gd name="T39" fmla="*/ 2147483647 h 350"/>
                  <a:gd name="T40" fmla="*/ 2147483647 w 351"/>
                  <a:gd name="T41" fmla="*/ 2147483647 h 350"/>
                  <a:gd name="T42" fmla="*/ 2147483647 w 351"/>
                  <a:gd name="T43" fmla="*/ 2147483647 h 350"/>
                  <a:gd name="T44" fmla="*/ 2147483647 w 351"/>
                  <a:gd name="T45" fmla="*/ 2147483647 h 350"/>
                  <a:gd name="T46" fmla="*/ 0 w 351"/>
                  <a:gd name="T47" fmla="*/ 2147483647 h 350"/>
                  <a:gd name="T48" fmla="*/ 0 w 351"/>
                  <a:gd name="T49" fmla="*/ 2147483647 h 350"/>
                  <a:gd name="T50" fmla="*/ 2147483647 w 351"/>
                  <a:gd name="T51" fmla="*/ 2147483647 h 350"/>
                  <a:gd name="T52" fmla="*/ 2147483647 w 351"/>
                  <a:gd name="T53" fmla="*/ 2147483647 h 350"/>
                  <a:gd name="T54" fmla="*/ 2147483647 w 351"/>
                  <a:gd name="T55" fmla="*/ 2147483647 h 350"/>
                  <a:gd name="T56" fmla="*/ 2147483647 w 351"/>
                  <a:gd name="T57" fmla="*/ 2147483647 h 350"/>
                  <a:gd name="T58" fmla="*/ 2147483647 w 351"/>
                  <a:gd name="T59" fmla="*/ 2147483647 h 350"/>
                  <a:gd name="T60" fmla="*/ 2147483647 w 351"/>
                  <a:gd name="T61" fmla="*/ 2147483647 h 350"/>
                  <a:gd name="T62" fmla="*/ 2147483647 w 351"/>
                  <a:gd name="T63" fmla="*/ 2147483647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1"/>
                  <a:gd name="T97" fmla="*/ 0 h 350"/>
                  <a:gd name="T98" fmla="*/ 351 w 351"/>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1" h="350">
                    <a:moveTo>
                      <a:pt x="175" y="350"/>
                    </a:moveTo>
                    <a:lnTo>
                      <a:pt x="193" y="349"/>
                    </a:lnTo>
                    <a:lnTo>
                      <a:pt x="211" y="347"/>
                    </a:lnTo>
                    <a:lnTo>
                      <a:pt x="228" y="343"/>
                    </a:lnTo>
                    <a:lnTo>
                      <a:pt x="244" y="337"/>
                    </a:lnTo>
                    <a:lnTo>
                      <a:pt x="259" y="329"/>
                    </a:lnTo>
                    <a:lnTo>
                      <a:pt x="273" y="321"/>
                    </a:lnTo>
                    <a:lnTo>
                      <a:pt x="286" y="310"/>
                    </a:lnTo>
                    <a:lnTo>
                      <a:pt x="299" y="298"/>
                    </a:lnTo>
                    <a:lnTo>
                      <a:pt x="310" y="287"/>
                    </a:lnTo>
                    <a:lnTo>
                      <a:pt x="320" y="273"/>
                    </a:lnTo>
                    <a:lnTo>
                      <a:pt x="330" y="258"/>
                    </a:lnTo>
                    <a:lnTo>
                      <a:pt x="337" y="243"/>
                    </a:lnTo>
                    <a:lnTo>
                      <a:pt x="342" y="228"/>
                    </a:lnTo>
                    <a:lnTo>
                      <a:pt x="346" y="211"/>
                    </a:lnTo>
                    <a:lnTo>
                      <a:pt x="350" y="194"/>
                    </a:lnTo>
                    <a:lnTo>
                      <a:pt x="351" y="176"/>
                    </a:lnTo>
                    <a:lnTo>
                      <a:pt x="350" y="158"/>
                    </a:lnTo>
                    <a:lnTo>
                      <a:pt x="346" y="141"/>
                    </a:lnTo>
                    <a:lnTo>
                      <a:pt x="342" y="124"/>
                    </a:lnTo>
                    <a:lnTo>
                      <a:pt x="337" y="108"/>
                    </a:lnTo>
                    <a:lnTo>
                      <a:pt x="330" y="92"/>
                    </a:lnTo>
                    <a:lnTo>
                      <a:pt x="320" y="77"/>
                    </a:lnTo>
                    <a:lnTo>
                      <a:pt x="310" y="65"/>
                    </a:lnTo>
                    <a:lnTo>
                      <a:pt x="299" y="52"/>
                    </a:lnTo>
                    <a:lnTo>
                      <a:pt x="286" y="40"/>
                    </a:lnTo>
                    <a:lnTo>
                      <a:pt x="273" y="31"/>
                    </a:lnTo>
                    <a:lnTo>
                      <a:pt x="259" y="22"/>
                    </a:lnTo>
                    <a:lnTo>
                      <a:pt x="244" y="15"/>
                    </a:lnTo>
                    <a:lnTo>
                      <a:pt x="228" y="9"/>
                    </a:lnTo>
                    <a:lnTo>
                      <a:pt x="211" y="4"/>
                    </a:lnTo>
                    <a:lnTo>
                      <a:pt x="193" y="1"/>
                    </a:lnTo>
                    <a:lnTo>
                      <a:pt x="175" y="0"/>
                    </a:lnTo>
                    <a:lnTo>
                      <a:pt x="158" y="1"/>
                    </a:lnTo>
                    <a:lnTo>
                      <a:pt x="140" y="4"/>
                    </a:lnTo>
                    <a:lnTo>
                      <a:pt x="123" y="9"/>
                    </a:lnTo>
                    <a:lnTo>
                      <a:pt x="107" y="15"/>
                    </a:lnTo>
                    <a:lnTo>
                      <a:pt x="92" y="22"/>
                    </a:lnTo>
                    <a:lnTo>
                      <a:pt x="78" y="31"/>
                    </a:lnTo>
                    <a:lnTo>
                      <a:pt x="64" y="40"/>
                    </a:lnTo>
                    <a:lnTo>
                      <a:pt x="52" y="52"/>
                    </a:lnTo>
                    <a:lnTo>
                      <a:pt x="41" y="65"/>
                    </a:lnTo>
                    <a:lnTo>
                      <a:pt x="31" y="77"/>
                    </a:lnTo>
                    <a:lnTo>
                      <a:pt x="22" y="92"/>
                    </a:lnTo>
                    <a:lnTo>
                      <a:pt x="14" y="108"/>
                    </a:lnTo>
                    <a:lnTo>
                      <a:pt x="9" y="124"/>
                    </a:lnTo>
                    <a:lnTo>
                      <a:pt x="5" y="141"/>
                    </a:lnTo>
                    <a:lnTo>
                      <a:pt x="1" y="158"/>
                    </a:lnTo>
                    <a:lnTo>
                      <a:pt x="0" y="176"/>
                    </a:lnTo>
                    <a:lnTo>
                      <a:pt x="1" y="194"/>
                    </a:lnTo>
                    <a:lnTo>
                      <a:pt x="5" y="211"/>
                    </a:lnTo>
                    <a:lnTo>
                      <a:pt x="9" y="228"/>
                    </a:lnTo>
                    <a:lnTo>
                      <a:pt x="14" y="243"/>
                    </a:lnTo>
                    <a:lnTo>
                      <a:pt x="22" y="258"/>
                    </a:lnTo>
                    <a:lnTo>
                      <a:pt x="31" y="273"/>
                    </a:lnTo>
                    <a:lnTo>
                      <a:pt x="41" y="287"/>
                    </a:lnTo>
                    <a:lnTo>
                      <a:pt x="52" y="298"/>
                    </a:lnTo>
                    <a:lnTo>
                      <a:pt x="64" y="310"/>
                    </a:lnTo>
                    <a:lnTo>
                      <a:pt x="78" y="321"/>
                    </a:lnTo>
                    <a:lnTo>
                      <a:pt x="92" y="329"/>
                    </a:lnTo>
                    <a:lnTo>
                      <a:pt x="107" y="337"/>
                    </a:lnTo>
                    <a:lnTo>
                      <a:pt x="123" y="343"/>
                    </a:lnTo>
                    <a:lnTo>
                      <a:pt x="140" y="347"/>
                    </a:lnTo>
                    <a:lnTo>
                      <a:pt x="158" y="349"/>
                    </a:lnTo>
                    <a:lnTo>
                      <a:pt x="175" y="350"/>
                    </a:lnTo>
                    <a:close/>
                  </a:path>
                </a:pathLst>
              </a:custGeom>
              <a:solidFill>
                <a:srgbClr val="99794E"/>
              </a:solidFill>
              <a:ln w="9525">
                <a:noFill/>
                <a:round/>
                <a:headEnd/>
                <a:tailEnd/>
              </a:ln>
            </p:spPr>
            <p:txBody>
              <a:bodyPr/>
              <a:lstStyle/>
              <a:p>
                <a:endParaRPr lang="en-US"/>
              </a:p>
            </p:txBody>
          </p:sp>
          <p:sp>
            <p:nvSpPr>
              <p:cNvPr id="358" name="Freeform 1553"/>
              <p:cNvSpPr>
                <a:spLocks/>
              </p:cNvSpPr>
              <p:nvPr/>
            </p:nvSpPr>
            <p:spPr bwMode="auto">
              <a:xfrm>
                <a:off x="3930650" y="4297363"/>
                <a:ext cx="111125" cy="111125"/>
              </a:xfrm>
              <a:custGeom>
                <a:avLst/>
                <a:gdLst>
                  <a:gd name="T0" fmla="*/ 2147483647 w 349"/>
                  <a:gd name="T1" fmla="*/ 2147483647 h 349"/>
                  <a:gd name="T2" fmla="*/ 2147483647 w 349"/>
                  <a:gd name="T3" fmla="*/ 2147483647 h 349"/>
                  <a:gd name="T4" fmla="*/ 2147483647 w 349"/>
                  <a:gd name="T5" fmla="*/ 2147483647 h 349"/>
                  <a:gd name="T6" fmla="*/ 2147483647 w 349"/>
                  <a:gd name="T7" fmla="*/ 2147483647 h 349"/>
                  <a:gd name="T8" fmla="*/ 2147483647 w 349"/>
                  <a:gd name="T9" fmla="*/ 2147483647 h 349"/>
                  <a:gd name="T10" fmla="*/ 2147483647 w 349"/>
                  <a:gd name="T11" fmla="*/ 2147483647 h 349"/>
                  <a:gd name="T12" fmla="*/ 2147483647 w 349"/>
                  <a:gd name="T13" fmla="*/ 2147483647 h 349"/>
                  <a:gd name="T14" fmla="*/ 2147483647 w 349"/>
                  <a:gd name="T15" fmla="*/ 2147483647 h 349"/>
                  <a:gd name="T16" fmla="*/ 2147483647 w 349"/>
                  <a:gd name="T17" fmla="*/ 2147483647 h 349"/>
                  <a:gd name="T18" fmla="*/ 2147483647 w 349"/>
                  <a:gd name="T19" fmla="*/ 2147483647 h 349"/>
                  <a:gd name="T20" fmla="*/ 2147483647 w 349"/>
                  <a:gd name="T21" fmla="*/ 2147483647 h 349"/>
                  <a:gd name="T22" fmla="*/ 2147483647 w 349"/>
                  <a:gd name="T23" fmla="*/ 2147483647 h 349"/>
                  <a:gd name="T24" fmla="*/ 2147483647 w 349"/>
                  <a:gd name="T25" fmla="*/ 2147483647 h 349"/>
                  <a:gd name="T26" fmla="*/ 2147483647 w 349"/>
                  <a:gd name="T27" fmla="*/ 2147483647 h 349"/>
                  <a:gd name="T28" fmla="*/ 2147483647 w 349"/>
                  <a:gd name="T29" fmla="*/ 2147483647 h 349"/>
                  <a:gd name="T30" fmla="*/ 2147483647 w 349"/>
                  <a:gd name="T31" fmla="*/ 0 h 349"/>
                  <a:gd name="T32" fmla="*/ 2147483647 w 349"/>
                  <a:gd name="T33" fmla="*/ 0 h 349"/>
                  <a:gd name="T34" fmla="*/ 2147483647 w 349"/>
                  <a:gd name="T35" fmla="*/ 2147483647 h 349"/>
                  <a:gd name="T36" fmla="*/ 2147483647 w 349"/>
                  <a:gd name="T37" fmla="*/ 2147483647 h 349"/>
                  <a:gd name="T38" fmla="*/ 2147483647 w 349"/>
                  <a:gd name="T39" fmla="*/ 2147483647 h 349"/>
                  <a:gd name="T40" fmla="*/ 2147483647 w 349"/>
                  <a:gd name="T41" fmla="*/ 2147483647 h 349"/>
                  <a:gd name="T42" fmla="*/ 2147483647 w 349"/>
                  <a:gd name="T43" fmla="*/ 2147483647 h 349"/>
                  <a:gd name="T44" fmla="*/ 2147483647 w 349"/>
                  <a:gd name="T45" fmla="*/ 2147483647 h 349"/>
                  <a:gd name="T46" fmla="*/ 0 w 349"/>
                  <a:gd name="T47" fmla="*/ 2147483647 h 349"/>
                  <a:gd name="T48" fmla="*/ 0 w 349"/>
                  <a:gd name="T49" fmla="*/ 2147483647 h 349"/>
                  <a:gd name="T50" fmla="*/ 2147483647 w 349"/>
                  <a:gd name="T51" fmla="*/ 2147483647 h 349"/>
                  <a:gd name="T52" fmla="*/ 2147483647 w 349"/>
                  <a:gd name="T53" fmla="*/ 2147483647 h 349"/>
                  <a:gd name="T54" fmla="*/ 2147483647 w 349"/>
                  <a:gd name="T55" fmla="*/ 2147483647 h 349"/>
                  <a:gd name="T56" fmla="*/ 2147483647 w 349"/>
                  <a:gd name="T57" fmla="*/ 2147483647 h 349"/>
                  <a:gd name="T58" fmla="*/ 2147483647 w 349"/>
                  <a:gd name="T59" fmla="*/ 2147483647 h 349"/>
                  <a:gd name="T60" fmla="*/ 2147483647 w 349"/>
                  <a:gd name="T61" fmla="*/ 2147483647 h 349"/>
                  <a:gd name="T62" fmla="*/ 2147483647 w 349"/>
                  <a:gd name="T63" fmla="*/ 2147483647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49"/>
                  <a:gd name="T98" fmla="*/ 349 w 349"/>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49">
                    <a:moveTo>
                      <a:pt x="175" y="349"/>
                    </a:moveTo>
                    <a:lnTo>
                      <a:pt x="193" y="348"/>
                    </a:lnTo>
                    <a:lnTo>
                      <a:pt x="210" y="346"/>
                    </a:lnTo>
                    <a:lnTo>
                      <a:pt x="227" y="342"/>
                    </a:lnTo>
                    <a:lnTo>
                      <a:pt x="242" y="336"/>
                    </a:lnTo>
                    <a:lnTo>
                      <a:pt x="258" y="328"/>
                    </a:lnTo>
                    <a:lnTo>
                      <a:pt x="272" y="320"/>
                    </a:lnTo>
                    <a:lnTo>
                      <a:pt x="286" y="309"/>
                    </a:lnTo>
                    <a:lnTo>
                      <a:pt x="298" y="299"/>
                    </a:lnTo>
                    <a:lnTo>
                      <a:pt x="309" y="286"/>
                    </a:lnTo>
                    <a:lnTo>
                      <a:pt x="320" y="272"/>
                    </a:lnTo>
                    <a:lnTo>
                      <a:pt x="328" y="257"/>
                    </a:lnTo>
                    <a:lnTo>
                      <a:pt x="336" y="242"/>
                    </a:lnTo>
                    <a:lnTo>
                      <a:pt x="342" y="227"/>
                    </a:lnTo>
                    <a:lnTo>
                      <a:pt x="346" y="210"/>
                    </a:lnTo>
                    <a:lnTo>
                      <a:pt x="348" y="193"/>
                    </a:lnTo>
                    <a:lnTo>
                      <a:pt x="349" y="175"/>
                    </a:lnTo>
                    <a:lnTo>
                      <a:pt x="348" y="157"/>
                    </a:lnTo>
                    <a:lnTo>
                      <a:pt x="346" y="140"/>
                    </a:lnTo>
                    <a:lnTo>
                      <a:pt x="342" y="123"/>
                    </a:lnTo>
                    <a:lnTo>
                      <a:pt x="336" y="107"/>
                    </a:lnTo>
                    <a:lnTo>
                      <a:pt x="328" y="91"/>
                    </a:lnTo>
                    <a:lnTo>
                      <a:pt x="320" y="77"/>
                    </a:lnTo>
                    <a:lnTo>
                      <a:pt x="309" y="64"/>
                    </a:lnTo>
                    <a:lnTo>
                      <a:pt x="298" y="51"/>
                    </a:lnTo>
                    <a:lnTo>
                      <a:pt x="286" y="39"/>
                    </a:lnTo>
                    <a:lnTo>
                      <a:pt x="272" y="30"/>
                    </a:lnTo>
                    <a:lnTo>
                      <a:pt x="258" y="21"/>
                    </a:lnTo>
                    <a:lnTo>
                      <a:pt x="242" y="14"/>
                    </a:lnTo>
                    <a:lnTo>
                      <a:pt x="227" y="8"/>
                    </a:lnTo>
                    <a:lnTo>
                      <a:pt x="210" y="3"/>
                    </a:lnTo>
                    <a:lnTo>
                      <a:pt x="193" y="0"/>
                    </a:lnTo>
                    <a:lnTo>
                      <a:pt x="175" y="0"/>
                    </a:lnTo>
                    <a:lnTo>
                      <a:pt x="157" y="0"/>
                    </a:lnTo>
                    <a:lnTo>
                      <a:pt x="140" y="3"/>
                    </a:lnTo>
                    <a:lnTo>
                      <a:pt x="123" y="8"/>
                    </a:lnTo>
                    <a:lnTo>
                      <a:pt x="107" y="14"/>
                    </a:lnTo>
                    <a:lnTo>
                      <a:pt x="91" y="21"/>
                    </a:lnTo>
                    <a:lnTo>
                      <a:pt x="77" y="30"/>
                    </a:lnTo>
                    <a:lnTo>
                      <a:pt x="64" y="39"/>
                    </a:lnTo>
                    <a:lnTo>
                      <a:pt x="51" y="51"/>
                    </a:lnTo>
                    <a:lnTo>
                      <a:pt x="39" y="64"/>
                    </a:lnTo>
                    <a:lnTo>
                      <a:pt x="30" y="77"/>
                    </a:lnTo>
                    <a:lnTo>
                      <a:pt x="21" y="91"/>
                    </a:lnTo>
                    <a:lnTo>
                      <a:pt x="14" y="107"/>
                    </a:lnTo>
                    <a:lnTo>
                      <a:pt x="8" y="123"/>
                    </a:lnTo>
                    <a:lnTo>
                      <a:pt x="3" y="140"/>
                    </a:lnTo>
                    <a:lnTo>
                      <a:pt x="1" y="157"/>
                    </a:lnTo>
                    <a:lnTo>
                      <a:pt x="0" y="175"/>
                    </a:lnTo>
                    <a:lnTo>
                      <a:pt x="1" y="193"/>
                    </a:lnTo>
                    <a:lnTo>
                      <a:pt x="3" y="210"/>
                    </a:lnTo>
                    <a:lnTo>
                      <a:pt x="8" y="227"/>
                    </a:lnTo>
                    <a:lnTo>
                      <a:pt x="14" y="242"/>
                    </a:lnTo>
                    <a:lnTo>
                      <a:pt x="21" y="257"/>
                    </a:lnTo>
                    <a:lnTo>
                      <a:pt x="30" y="272"/>
                    </a:lnTo>
                    <a:lnTo>
                      <a:pt x="39" y="286"/>
                    </a:lnTo>
                    <a:lnTo>
                      <a:pt x="51" y="299"/>
                    </a:lnTo>
                    <a:lnTo>
                      <a:pt x="64" y="309"/>
                    </a:lnTo>
                    <a:lnTo>
                      <a:pt x="77" y="320"/>
                    </a:lnTo>
                    <a:lnTo>
                      <a:pt x="91" y="328"/>
                    </a:lnTo>
                    <a:lnTo>
                      <a:pt x="107" y="336"/>
                    </a:lnTo>
                    <a:lnTo>
                      <a:pt x="123" y="342"/>
                    </a:lnTo>
                    <a:lnTo>
                      <a:pt x="140" y="346"/>
                    </a:lnTo>
                    <a:lnTo>
                      <a:pt x="157" y="348"/>
                    </a:lnTo>
                    <a:lnTo>
                      <a:pt x="175" y="349"/>
                    </a:lnTo>
                    <a:close/>
                  </a:path>
                </a:pathLst>
              </a:custGeom>
              <a:solidFill>
                <a:srgbClr val="99794E"/>
              </a:solidFill>
              <a:ln w="9525">
                <a:noFill/>
                <a:round/>
                <a:headEnd/>
                <a:tailEnd/>
              </a:ln>
            </p:spPr>
            <p:txBody>
              <a:bodyPr/>
              <a:lstStyle/>
              <a:p>
                <a:endParaRPr lang="en-US"/>
              </a:p>
            </p:txBody>
          </p:sp>
          <p:sp>
            <p:nvSpPr>
              <p:cNvPr id="359" name="Freeform 1554"/>
              <p:cNvSpPr>
                <a:spLocks/>
              </p:cNvSpPr>
              <p:nvPr/>
            </p:nvSpPr>
            <p:spPr bwMode="auto">
              <a:xfrm>
                <a:off x="4014788" y="4251325"/>
                <a:ext cx="58737" cy="58738"/>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2" y="185"/>
                    </a:moveTo>
                    <a:lnTo>
                      <a:pt x="101" y="185"/>
                    </a:lnTo>
                    <a:lnTo>
                      <a:pt x="111" y="183"/>
                    </a:lnTo>
                    <a:lnTo>
                      <a:pt x="119" y="181"/>
                    </a:lnTo>
                    <a:lnTo>
                      <a:pt x="128" y="178"/>
                    </a:lnTo>
                    <a:lnTo>
                      <a:pt x="136" y="175"/>
                    </a:lnTo>
                    <a:lnTo>
                      <a:pt x="144" y="169"/>
                    </a:lnTo>
                    <a:lnTo>
                      <a:pt x="151" y="164"/>
                    </a:lnTo>
                    <a:lnTo>
                      <a:pt x="157" y="158"/>
                    </a:lnTo>
                    <a:lnTo>
                      <a:pt x="164" y="151"/>
                    </a:lnTo>
                    <a:lnTo>
                      <a:pt x="169" y="144"/>
                    </a:lnTo>
                    <a:lnTo>
                      <a:pt x="173" y="137"/>
                    </a:lnTo>
                    <a:lnTo>
                      <a:pt x="177" y="129"/>
                    </a:lnTo>
                    <a:lnTo>
                      <a:pt x="181" y="121"/>
                    </a:lnTo>
                    <a:lnTo>
                      <a:pt x="183" y="111"/>
                    </a:lnTo>
                    <a:lnTo>
                      <a:pt x="185" y="102"/>
                    </a:lnTo>
                    <a:lnTo>
                      <a:pt x="185" y="92"/>
                    </a:lnTo>
                    <a:lnTo>
                      <a:pt x="185" y="84"/>
                    </a:lnTo>
                    <a:lnTo>
                      <a:pt x="183" y="74"/>
                    </a:lnTo>
                    <a:lnTo>
                      <a:pt x="181" y="65"/>
                    </a:lnTo>
                    <a:lnTo>
                      <a:pt x="177" y="56"/>
                    </a:lnTo>
                    <a:lnTo>
                      <a:pt x="173" y="49"/>
                    </a:lnTo>
                    <a:lnTo>
                      <a:pt x="169" y="40"/>
                    </a:lnTo>
                    <a:lnTo>
                      <a:pt x="164" y="34"/>
                    </a:lnTo>
                    <a:lnTo>
                      <a:pt x="157" y="27"/>
                    </a:lnTo>
                    <a:lnTo>
                      <a:pt x="151" y="21"/>
                    </a:lnTo>
                    <a:lnTo>
                      <a:pt x="144" y="16"/>
                    </a:lnTo>
                    <a:lnTo>
                      <a:pt x="136" y="11"/>
                    </a:lnTo>
                    <a:lnTo>
                      <a:pt x="128" y="8"/>
                    </a:lnTo>
                    <a:lnTo>
                      <a:pt x="119" y="4"/>
                    </a:lnTo>
                    <a:lnTo>
                      <a:pt x="111" y="2"/>
                    </a:lnTo>
                    <a:lnTo>
                      <a:pt x="101" y="0"/>
                    </a:lnTo>
                    <a:lnTo>
                      <a:pt x="92" y="0"/>
                    </a:lnTo>
                    <a:lnTo>
                      <a:pt x="82" y="0"/>
                    </a:lnTo>
                    <a:lnTo>
                      <a:pt x="74" y="2"/>
                    </a:lnTo>
                    <a:lnTo>
                      <a:pt x="64" y="4"/>
                    </a:lnTo>
                    <a:lnTo>
                      <a:pt x="56" y="8"/>
                    </a:lnTo>
                    <a:lnTo>
                      <a:pt x="47" y="11"/>
                    </a:lnTo>
                    <a:lnTo>
                      <a:pt x="40" y="16"/>
                    </a:lnTo>
                    <a:lnTo>
                      <a:pt x="32" y="21"/>
                    </a:lnTo>
                    <a:lnTo>
                      <a:pt x="26" y="27"/>
                    </a:lnTo>
                    <a:lnTo>
                      <a:pt x="21" y="34"/>
                    </a:lnTo>
                    <a:lnTo>
                      <a:pt x="16" y="40"/>
                    </a:lnTo>
                    <a:lnTo>
                      <a:pt x="10" y="49"/>
                    </a:lnTo>
                    <a:lnTo>
                      <a:pt x="6" y="56"/>
                    </a:lnTo>
                    <a:lnTo>
                      <a:pt x="3" y="65"/>
                    </a:lnTo>
                    <a:lnTo>
                      <a:pt x="1" y="74"/>
                    </a:lnTo>
                    <a:lnTo>
                      <a:pt x="0" y="84"/>
                    </a:lnTo>
                    <a:lnTo>
                      <a:pt x="0" y="92"/>
                    </a:lnTo>
                    <a:lnTo>
                      <a:pt x="0" y="102"/>
                    </a:lnTo>
                    <a:lnTo>
                      <a:pt x="1" y="111"/>
                    </a:lnTo>
                    <a:lnTo>
                      <a:pt x="3" y="121"/>
                    </a:lnTo>
                    <a:lnTo>
                      <a:pt x="6" y="129"/>
                    </a:lnTo>
                    <a:lnTo>
                      <a:pt x="10" y="137"/>
                    </a:lnTo>
                    <a:lnTo>
                      <a:pt x="16" y="144"/>
                    </a:lnTo>
                    <a:lnTo>
                      <a:pt x="21" y="151"/>
                    </a:lnTo>
                    <a:lnTo>
                      <a:pt x="26" y="158"/>
                    </a:lnTo>
                    <a:lnTo>
                      <a:pt x="32" y="164"/>
                    </a:lnTo>
                    <a:lnTo>
                      <a:pt x="40" y="169"/>
                    </a:lnTo>
                    <a:lnTo>
                      <a:pt x="47" y="175"/>
                    </a:lnTo>
                    <a:lnTo>
                      <a:pt x="56" y="178"/>
                    </a:lnTo>
                    <a:lnTo>
                      <a:pt x="64" y="181"/>
                    </a:lnTo>
                    <a:lnTo>
                      <a:pt x="74" y="183"/>
                    </a:lnTo>
                    <a:lnTo>
                      <a:pt x="82" y="185"/>
                    </a:lnTo>
                    <a:lnTo>
                      <a:pt x="92" y="185"/>
                    </a:lnTo>
                    <a:close/>
                  </a:path>
                </a:pathLst>
              </a:custGeom>
              <a:solidFill>
                <a:srgbClr val="99794E"/>
              </a:solidFill>
              <a:ln w="9525">
                <a:noFill/>
                <a:round/>
                <a:headEnd/>
                <a:tailEnd/>
              </a:ln>
            </p:spPr>
            <p:txBody>
              <a:bodyPr/>
              <a:lstStyle/>
              <a:p>
                <a:endParaRPr lang="en-US"/>
              </a:p>
            </p:txBody>
          </p:sp>
          <p:sp>
            <p:nvSpPr>
              <p:cNvPr id="360" name="Freeform 1555"/>
              <p:cNvSpPr>
                <a:spLocks/>
              </p:cNvSpPr>
              <p:nvPr/>
            </p:nvSpPr>
            <p:spPr bwMode="auto">
              <a:xfrm>
                <a:off x="3876675" y="5003800"/>
                <a:ext cx="58738" cy="58738"/>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3" y="185"/>
                    </a:moveTo>
                    <a:lnTo>
                      <a:pt x="102" y="185"/>
                    </a:lnTo>
                    <a:lnTo>
                      <a:pt x="111" y="183"/>
                    </a:lnTo>
                    <a:lnTo>
                      <a:pt x="120" y="181"/>
                    </a:lnTo>
                    <a:lnTo>
                      <a:pt x="129" y="177"/>
                    </a:lnTo>
                    <a:lnTo>
                      <a:pt x="136" y="174"/>
                    </a:lnTo>
                    <a:lnTo>
                      <a:pt x="145" y="169"/>
                    </a:lnTo>
                    <a:lnTo>
                      <a:pt x="151" y="164"/>
                    </a:lnTo>
                    <a:lnTo>
                      <a:pt x="158" y="158"/>
                    </a:lnTo>
                    <a:lnTo>
                      <a:pt x="164" y="151"/>
                    </a:lnTo>
                    <a:lnTo>
                      <a:pt x="169" y="145"/>
                    </a:lnTo>
                    <a:lnTo>
                      <a:pt x="174" y="136"/>
                    </a:lnTo>
                    <a:lnTo>
                      <a:pt x="177" y="129"/>
                    </a:lnTo>
                    <a:lnTo>
                      <a:pt x="181" y="120"/>
                    </a:lnTo>
                    <a:lnTo>
                      <a:pt x="184" y="111"/>
                    </a:lnTo>
                    <a:lnTo>
                      <a:pt x="185" y="101"/>
                    </a:lnTo>
                    <a:lnTo>
                      <a:pt x="185" y="93"/>
                    </a:lnTo>
                    <a:lnTo>
                      <a:pt x="185" y="83"/>
                    </a:lnTo>
                    <a:lnTo>
                      <a:pt x="184" y="74"/>
                    </a:lnTo>
                    <a:lnTo>
                      <a:pt x="181" y="65"/>
                    </a:lnTo>
                    <a:lnTo>
                      <a:pt x="177" y="56"/>
                    </a:lnTo>
                    <a:lnTo>
                      <a:pt x="174" y="48"/>
                    </a:lnTo>
                    <a:lnTo>
                      <a:pt x="169" y="41"/>
                    </a:lnTo>
                    <a:lnTo>
                      <a:pt x="164" y="33"/>
                    </a:lnTo>
                    <a:lnTo>
                      <a:pt x="158" y="27"/>
                    </a:lnTo>
                    <a:lnTo>
                      <a:pt x="151" y="21"/>
                    </a:lnTo>
                    <a:lnTo>
                      <a:pt x="145" y="16"/>
                    </a:lnTo>
                    <a:lnTo>
                      <a:pt x="136" y="10"/>
                    </a:lnTo>
                    <a:lnTo>
                      <a:pt x="129" y="7"/>
                    </a:lnTo>
                    <a:lnTo>
                      <a:pt x="120" y="4"/>
                    </a:lnTo>
                    <a:lnTo>
                      <a:pt x="111" y="2"/>
                    </a:lnTo>
                    <a:lnTo>
                      <a:pt x="102" y="0"/>
                    </a:lnTo>
                    <a:lnTo>
                      <a:pt x="93" y="0"/>
                    </a:lnTo>
                    <a:lnTo>
                      <a:pt x="83" y="0"/>
                    </a:lnTo>
                    <a:lnTo>
                      <a:pt x="74" y="2"/>
                    </a:lnTo>
                    <a:lnTo>
                      <a:pt x="65" y="4"/>
                    </a:lnTo>
                    <a:lnTo>
                      <a:pt x="57" y="7"/>
                    </a:lnTo>
                    <a:lnTo>
                      <a:pt x="48" y="10"/>
                    </a:lnTo>
                    <a:lnTo>
                      <a:pt x="41" y="16"/>
                    </a:lnTo>
                    <a:lnTo>
                      <a:pt x="33" y="21"/>
                    </a:lnTo>
                    <a:lnTo>
                      <a:pt x="27" y="27"/>
                    </a:lnTo>
                    <a:lnTo>
                      <a:pt x="21" y="33"/>
                    </a:lnTo>
                    <a:lnTo>
                      <a:pt x="15" y="41"/>
                    </a:lnTo>
                    <a:lnTo>
                      <a:pt x="10" y="48"/>
                    </a:lnTo>
                    <a:lnTo>
                      <a:pt x="7" y="56"/>
                    </a:lnTo>
                    <a:lnTo>
                      <a:pt x="4" y="65"/>
                    </a:lnTo>
                    <a:lnTo>
                      <a:pt x="2" y="74"/>
                    </a:lnTo>
                    <a:lnTo>
                      <a:pt x="0" y="83"/>
                    </a:lnTo>
                    <a:lnTo>
                      <a:pt x="0" y="93"/>
                    </a:lnTo>
                    <a:lnTo>
                      <a:pt x="0" y="101"/>
                    </a:lnTo>
                    <a:lnTo>
                      <a:pt x="2" y="111"/>
                    </a:lnTo>
                    <a:lnTo>
                      <a:pt x="4" y="120"/>
                    </a:lnTo>
                    <a:lnTo>
                      <a:pt x="7" y="129"/>
                    </a:lnTo>
                    <a:lnTo>
                      <a:pt x="10" y="136"/>
                    </a:lnTo>
                    <a:lnTo>
                      <a:pt x="15" y="145"/>
                    </a:lnTo>
                    <a:lnTo>
                      <a:pt x="21" y="151"/>
                    </a:lnTo>
                    <a:lnTo>
                      <a:pt x="27" y="158"/>
                    </a:lnTo>
                    <a:lnTo>
                      <a:pt x="33" y="164"/>
                    </a:lnTo>
                    <a:lnTo>
                      <a:pt x="41" y="169"/>
                    </a:lnTo>
                    <a:lnTo>
                      <a:pt x="48" y="174"/>
                    </a:lnTo>
                    <a:lnTo>
                      <a:pt x="57" y="177"/>
                    </a:lnTo>
                    <a:lnTo>
                      <a:pt x="65" y="181"/>
                    </a:lnTo>
                    <a:lnTo>
                      <a:pt x="74" y="183"/>
                    </a:lnTo>
                    <a:lnTo>
                      <a:pt x="83" y="185"/>
                    </a:lnTo>
                    <a:lnTo>
                      <a:pt x="93" y="185"/>
                    </a:lnTo>
                    <a:close/>
                  </a:path>
                </a:pathLst>
              </a:custGeom>
              <a:solidFill>
                <a:srgbClr val="99794E"/>
              </a:solidFill>
              <a:ln w="9525">
                <a:noFill/>
                <a:round/>
                <a:headEnd/>
                <a:tailEnd/>
              </a:ln>
            </p:spPr>
            <p:txBody>
              <a:bodyPr/>
              <a:lstStyle/>
              <a:p>
                <a:endParaRPr lang="en-US"/>
              </a:p>
            </p:txBody>
          </p:sp>
          <p:sp>
            <p:nvSpPr>
              <p:cNvPr id="361" name="Freeform 1556"/>
              <p:cNvSpPr>
                <a:spLocks/>
              </p:cNvSpPr>
              <p:nvPr/>
            </p:nvSpPr>
            <p:spPr bwMode="auto">
              <a:xfrm>
                <a:off x="3694113" y="5167313"/>
                <a:ext cx="58737" cy="58737"/>
              </a:xfrm>
              <a:custGeom>
                <a:avLst/>
                <a:gdLst>
                  <a:gd name="T0" fmla="*/ 2147483647 w 186"/>
                  <a:gd name="T1" fmla="*/ 2147483647 h 186"/>
                  <a:gd name="T2" fmla="*/ 2147483647 w 186"/>
                  <a:gd name="T3" fmla="*/ 2147483647 h 186"/>
                  <a:gd name="T4" fmla="*/ 2147483647 w 186"/>
                  <a:gd name="T5" fmla="*/ 2147483647 h 186"/>
                  <a:gd name="T6" fmla="*/ 2147483647 w 186"/>
                  <a:gd name="T7" fmla="*/ 2147483647 h 186"/>
                  <a:gd name="T8" fmla="*/ 2147483647 w 186"/>
                  <a:gd name="T9" fmla="*/ 2147483647 h 186"/>
                  <a:gd name="T10" fmla="*/ 2147483647 w 186"/>
                  <a:gd name="T11" fmla="*/ 2147483647 h 186"/>
                  <a:gd name="T12" fmla="*/ 2147483647 w 186"/>
                  <a:gd name="T13" fmla="*/ 2147483647 h 186"/>
                  <a:gd name="T14" fmla="*/ 2147483647 w 186"/>
                  <a:gd name="T15" fmla="*/ 2147483647 h 186"/>
                  <a:gd name="T16" fmla="*/ 2147483647 w 186"/>
                  <a:gd name="T17" fmla="*/ 2147483647 h 186"/>
                  <a:gd name="T18" fmla="*/ 2147483647 w 186"/>
                  <a:gd name="T19" fmla="*/ 2147483647 h 186"/>
                  <a:gd name="T20" fmla="*/ 2147483647 w 186"/>
                  <a:gd name="T21" fmla="*/ 2147483647 h 186"/>
                  <a:gd name="T22" fmla="*/ 2147483647 w 186"/>
                  <a:gd name="T23" fmla="*/ 2147483647 h 186"/>
                  <a:gd name="T24" fmla="*/ 2147483647 w 186"/>
                  <a:gd name="T25" fmla="*/ 2147483647 h 186"/>
                  <a:gd name="T26" fmla="*/ 2147483647 w 186"/>
                  <a:gd name="T27" fmla="*/ 2147483647 h 186"/>
                  <a:gd name="T28" fmla="*/ 2147483647 w 186"/>
                  <a:gd name="T29" fmla="*/ 2147483647 h 186"/>
                  <a:gd name="T30" fmla="*/ 2147483647 w 186"/>
                  <a:gd name="T31" fmla="*/ 0 h 186"/>
                  <a:gd name="T32" fmla="*/ 2147483647 w 186"/>
                  <a:gd name="T33" fmla="*/ 0 h 186"/>
                  <a:gd name="T34" fmla="*/ 2147483647 w 186"/>
                  <a:gd name="T35" fmla="*/ 2147483647 h 186"/>
                  <a:gd name="T36" fmla="*/ 2147483647 w 186"/>
                  <a:gd name="T37" fmla="*/ 2147483647 h 186"/>
                  <a:gd name="T38" fmla="*/ 2147483647 w 186"/>
                  <a:gd name="T39" fmla="*/ 2147483647 h 186"/>
                  <a:gd name="T40" fmla="*/ 2147483647 w 186"/>
                  <a:gd name="T41" fmla="*/ 2147483647 h 186"/>
                  <a:gd name="T42" fmla="*/ 2147483647 w 186"/>
                  <a:gd name="T43" fmla="*/ 2147483647 h 186"/>
                  <a:gd name="T44" fmla="*/ 2147483647 w 186"/>
                  <a:gd name="T45" fmla="*/ 2147483647 h 186"/>
                  <a:gd name="T46" fmla="*/ 0 w 186"/>
                  <a:gd name="T47" fmla="*/ 2147483647 h 186"/>
                  <a:gd name="T48" fmla="*/ 0 w 186"/>
                  <a:gd name="T49" fmla="*/ 2147483647 h 186"/>
                  <a:gd name="T50" fmla="*/ 2147483647 w 186"/>
                  <a:gd name="T51" fmla="*/ 2147483647 h 186"/>
                  <a:gd name="T52" fmla="*/ 2147483647 w 186"/>
                  <a:gd name="T53" fmla="*/ 2147483647 h 186"/>
                  <a:gd name="T54" fmla="*/ 2147483647 w 186"/>
                  <a:gd name="T55" fmla="*/ 2147483647 h 186"/>
                  <a:gd name="T56" fmla="*/ 2147483647 w 186"/>
                  <a:gd name="T57" fmla="*/ 2147483647 h 186"/>
                  <a:gd name="T58" fmla="*/ 2147483647 w 186"/>
                  <a:gd name="T59" fmla="*/ 2147483647 h 186"/>
                  <a:gd name="T60" fmla="*/ 2147483647 w 186"/>
                  <a:gd name="T61" fmla="*/ 2147483647 h 186"/>
                  <a:gd name="T62" fmla="*/ 2147483647 w 18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6"/>
                  <a:gd name="T98" fmla="*/ 186 w 18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6">
                    <a:moveTo>
                      <a:pt x="93" y="186"/>
                    </a:moveTo>
                    <a:lnTo>
                      <a:pt x="103" y="185"/>
                    </a:lnTo>
                    <a:lnTo>
                      <a:pt x="112" y="184"/>
                    </a:lnTo>
                    <a:lnTo>
                      <a:pt x="121" y="182"/>
                    </a:lnTo>
                    <a:lnTo>
                      <a:pt x="129" y="179"/>
                    </a:lnTo>
                    <a:lnTo>
                      <a:pt x="138" y="175"/>
                    </a:lnTo>
                    <a:lnTo>
                      <a:pt x="145" y="170"/>
                    </a:lnTo>
                    <a:lnTo>
                      <a:pt x="152" y="165"/>
                    </a:lnTo>
                    <a:lnTo>
                      <a:pt x="159" y="159"/>
                    </a:lnTo>
                    <a:lnTo>
                      <a:pt x="165" y="152"/>
                    </a:lnTo>
                    <a:lnTo>
                      <a:pt x="170" y="145"/>
                    </a:lnTo>
                    <a:lnTo>
                      <a:pt x="175" y="137"/>
                    </a:lnTo>
                    <a:lnTo>
                      <a:pt x="179" y="129"/>
                    </a:lnTo>
                    <a:lnTo>
                      <a:pt x="182" y="121"/>
                    </a:lnTo>
                    <a:lnTo>
                      <a:pt x="184" y="111"/>
                    </a:lnTo>
                    <a:lnTo>
                      <a:pt x="185" y="103"/>
                    </a:lnTo>
                    <a:lnTo>
                      <a:pt x="186" y="93"/>
                    </a:lnTo>
                    <a:lnTo>
                      <a:pt x="185" y="84"/>
                    </a:lnTo>
                    <a:lnTo>
                      <a:pt x="184" y="74"/>
                    </a:lnTo>
                    <a:lnTo>
                      <a:pt x="182" y="66"/>
                    </a:lnTo>
                    <a:lnTo>
                      <a:pt x="179" y="57"/>
                    </a:lnTo>
                    <a:lnTo>
                      <a:pt x="175" y="49"/>
                    </a:lnTo>
                    <a:lnTo>
                      <a:pt x="170" y="41"/>
                    </a:lnTo>
                    <a:lnTo>
                      <a:pt x="165" y="34"/>
                    </a:lnTo>
                    <a:lnTo>
                      <a:pt x="159" y="27"/>
                    </a:lnTo>
                    <a:lnTo>
                      <a:pt x="152" y="21"/>
                    </a:lnTo>
                    <a:lnTo>
                      <a:pt x="145" y="16"/>
                    </a:lnTo>
                    <a:lnTo>
                      <a:pt x="138" y="12"/>
                    </a:lnTo>
                    <a:lnTo>
                      <a:pt x="129" y="7"/>
                    </a:lnTo>
                    <a:lnTo>
                      <a:pt x="121" y="4"/>
                    </a:lnTo>
                    <a:lnTo>
                      <a:pt x="112" y="2"/>
                    </a:lnTo>
                    <a:lnTo>
                      <a:pt x="103" y="1"/>
                    </a:lnTo>
                    <a:lnTo>
                      <a:pt x="93" y="0"/>
                    </a:lnTo>
                    <a:lnTo>
                      <a:pt x="84" y="1"/>
                    </a:lnTo>
                    <a:lnTo>
                      <a:pt x="74" y="2"/>
                    </a:lnTo>
                    <a:lnTo>
                      <a:pt x="66" y="4"/>
                    </a:lnTo>
                    <a:lnTo>
                      <a:pt x="57" y="7"/>
                    </a:lnTo>
                    <a:lnTo>
                      <a:pt x="49" y="12"/>
                    </a:lnTo>
                    <a:lnTo>
                      <a:pt x="41" y="16"/>
                    </a:lnTo>
                    <a:lnTo>
                      <a:pt x="34" y="21"/>
                    </a:lnTo>
                    <a:lnTo>
                      <a:pt x="28" y="27"/>
                    </a:lnTo>
                    <a:lnTo>
                      <a:pt x="21" y="34"/>
                    </a:lnTo>
                    <a:lnTo>
                      <a:pt x="16" y="41"/>
                    </a:lnTo>
                    <a:lnTo>
                      <a:pt x="12" y="49"/>
                    </a:lnTo>
                    <a:lnTo>
                      <a:pt x="7" y="57"/>
                    </a:lnTo>
                    <a:lnTo>
                      <a:pt x="4" y="66"/>
                    </a:lnTo>
                    <a:lnTo>
                      <a:pt x="2" y="74"/>
                    </a:lnTo>
                    <a:lnTo>
                      <a:pt x="1" y="84"/>
                    </a:lnTo>
                    <a:lnTo>
                      <a:pt x="0" y="93"/>
                    </a:lnTo>
                    <a:lnTo>
                      <a:pt x="1" y="103"/>
                    </a:lnTo>
                    <a:lnTo>
                      <a:pt x="2" y="111"/>
                    </a:lnTo>
                    <a:lnTo>
                      <a:pt x="4" y="121"/>
                    </a:lnTo>
                    <a:lnTo>
                      <a:pt x="7" y="129"/>
                    </a:lnTo>
                    <a:lnTo>
                      <a:pt x="12" y="137"/>
                    </a:lnTo>
                    <a:lnTo>
                      <a:pt x="16" y="145"/>
                    </a:lnTo>
                    <a:lnTo>
                      <a:pt x="21" y="152"/>
                    </a:lnTo>
                    <a:lnTo>
                      <a:pt x="28" y="159"/>
                    </a:lnTo>
                    <a:lnTo>
                      <a:pt x="34" y="165"/>
                    </a:lnTo>
                    <a:lnTo>
                      <a:pt x="41" y="170"/>
                    </a:lnTo>
                    <a:lnTo>
                      <a:pt x="49" y="175"/>
                    </a:lnTo>
                    <a:lnTo>
                      <a:pt x="57" y="179"/>
                    </a:lnTo>
                    <a:lnTo>
                      <a:pt x="66" y="182"/>
                    </a:lnTo>
                    <a:lnTo>
                      <a:pt x="74" y="184"/>
                    </a:lnTo>
                    <a:lnTo>
                      <a:pt x="84" y="185"/>
                    </a:lnTo>
                    <a:lnTo>
                      <a:pt x="93" y="186"/>
                    </a:lnTo>
                    <a:close/>
                  </a:path>
                </a:pathLst>
              </a:custGeom>
              <a:solidFill>
                <a:srgbClr val="99794E"/>
              </a:solidFill>
              <a:ln w="9525">
                <a:noFill/>
                <a:round/>
                <a:headEnd/>
                <a:tailEnd/>
              </a:ln>
            </p:spPr>
            <p:txBody>
              <a:bodyPr/>
              <a:lstStyle/>
              <a:p>
                <a:endParaRPr lang="en-US"/>
              </a:p>
            </p:txBody>
          </p:sp>
          <p:sp>
            <p:nvSpPr>
              <p:cNvPr id="362" name="Freeform 1557"/>
              <p:cNvSpPr>
                <a:spLocks/>
              </p:cNvSpPr>
              <p:nvPr/>
            </p:nvSpPr>
            <p:spPr bwMode="auto">
              <a:xfrm>
                <a:off x="3708400" y="5270500"/>
                <a:ext cx="60325" cy="58738"/>
              </a:xfrm>
              <a:custGeom>
                <a:avLst/>
                <a:gdLst>
                  <a:gd name="T0" fmla="*/ 2147483647 w 186"/>
                  <a:gd name="T1" fmla="*/ 2147483647 h 186"/>
                  <a:gd name="T2" fmla="*/ 2147483647 w 186"/>
                  <a:gd name="T3" fmla="*/ 2147483647 h 186"/>
                  <a:gd name="T4" fmla="*/ 2147483647 w 186"/>
                  <a:gd name="T5" fmla="*/ 2147483647 h 186"/>
                  <a:gd name="T6" fmla="*/ 2147483647 w 186"/>
                  <a:gd name="T7" fmla="*/ 2147483647 h 186"/>
                  <a:gd name="T8" fmla="*/ 2147483647 w 186"/>
                  <a:gd name="T9" fmla="*/ 2147483647 h 186"/>
                  <a:gd name="T10" fmla="*/ 2147483647 w 186"/>
                  <a:gd name="T11" fmla="*/ 2147483647 h 186"/>
                  <a:gd name="T12" fmla="*/ 2147483647 w 186"/>
                  <a:gd name="T13" fmla="*/ 2147483647 h 186"/>
                  <a:gd name="T14" fmla="*/ 2147483647 w 186"/>
                  <a:gd name="T15" fmla="*/ 2147483647 h 186"/>
                  <a:gd name="T16" fmla="*/ 2147483647 w 186"/>
                  <a:gd name="T17" fmla="*/ 2147483647 h 186"/>
                  <a:gd name="T18" fmla="*/ 2147483647 w 186"/>
                  <a:gd name="T19" fmla="*/ 2147483647 h 186"/>
                  <a:gd name="T20" fmla="*/ 2147483647 w 186"/>
                  <a:gd name="T21" fmla="*/ 2147483647 h 186"/>
                  <a:gd name="T22" fmla="*/ 2147483647 w 186"/>
                  <a:gd name="T23" fmla="*/ 2147483647 h 186"/>
                  <a:gd name="T24" fmla="*/ 2147483647 w 186"/>
                  <a:gd name="T25" fmla="*/ 2147483647 h 186"/>
                  <a:gd name="T26" fmla="*/ 2147483647 w 186"/>
                  <a:gd name="T27" fmla="*/ 2147483647 h 186"/>
                  <a:gd name="T28" fmla="*/ 2147483647 w 186"/>
                  <a:gd name="T29" fmla="*/ 2147483647 h 186"/>
                  <a:gd name="T30" fmla="*/ 2147483647 w 186"/>
                  <a:gd name="T31" fmla="*/ 0 h 186"/>
                  <a:gd name="T32" fmla="*/ 2147483647 w 186"/>
                  <a:gd name="T33" fmla="*/ 0 h 186"/>
                  <a:gd name="T34" fmla="*/ 2147483647 w 186"/>
                  <a:gd name="T35" fmla="*/ 2147483647 h 186"/>
                  <a:gd name="T36" fmla="*/ 2147483647 w 186"/>
                  <a:gd name="T37" fmla="*/ 2147483647 h 186"/>
                  <a:gd name="T38" fmla="*/ 2147483647 w 186"/>
                  <a:gd name="T39" fmla="*/ 2147483647 h 186"/>
                  <a:gd name="T40" fmla="*/ 2147483647 w 186"/>
                  <a:gd name="T41" fmla="*/ 2147483647 h 186"/>
                  <a:gd name="T42" fmla="*/ 2147483647 w 186"/>
                  <a:gd name="T43" fmla="*/ 2147483647 h 186"/>
                  <a:gd name="T44" fmla="*/ 2147483647 w 186"/>
                  <a:gd name="T45" fmla="*/ 2147483647 h 186"/>
                  <a:gd name="T46" fmla="*/ 0 w 186"/>
                  <a:gd name="T47" fmla="*/ 2147483647 h 186"/>
                  <a:gd name="T48" fmla="*/ 0 w 186"/>
                  <a:gd name="T49" fmla="*/ 2147483647 h 186"/>
                  <a:gd name="T50" fmla="*/ 2147483647 w 186"/>
                  <a:gd name="T51" fmla="*/ 2147483647 h 186"/>
                  <a:gd name="T52" fmla="*/ 2147483647 w 186"/>
                  <a:gd name="T53" fmla="*/ 2147483647 h 186"/>
                  <a:gd name="T54" fmla="*/ 2147483647 w 186"/>
                  <a:gd name="T55" fmla="*/ 2147483647 h 186"/>
                  <a:gd name="T56" fmla="*/ 2147483647 w 186"/>
                  <a:gd name="T57" fmla="*/ 2147483647 h 186"/>
                  <a:gd name="T58" fmla="*/ 2147483647 w 186"/>
                  <a:gd name="T59" fmla="*/ 2147483647 h 186"/>
                  <a:gd name="T60" fmla="*/ 2147483647 w 186"/>
                  <a:gd name="T61" fmla="*/ 2147483647 h 186"/>
                  <a:gd name="T62" fmla="*/ 2147483647 w 18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6"/>
                  <a:gd name="T98" fmla="*/ 186 w 18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6">
                    <a:moveTo>
                      <a:pt x="93" y="186"/>
                    </a:moveTo>
                    <a:lnTo>
                      <a:pt x="102" y="185"/>
                    </a:lnTo>
                    <a:lnTo>
                      <a:pt x="112" y="184"/>
                    </a:lnTo>
                    <a:lnTo>
                      <a:pt x="120" y="182"/>
                    </a:lnTo>
                    <a:lnTo>
                      <a:pt x="129" y="179"/>
                    </a:lnTo>
                    <a:lnTo>
                      <a:pt x="137" y="174"/>
                    </a:lnTo>
                    <a:lnTo>
                      <a:pt x="145" y="170"/>
                    </a:lnTo>
                    <a:lnTo>
                      <a:pt x="152" y="165"/>
                    </a:lnTo>
                    <a:lnTo>
                      <a:pt x="158" y="159"/>
                    </a:lnTo>
                    <a:lnTo>
                      <a:pt x="165" y="152"/>
                    </a:lnTo>
                    <a:lnTo>
                      <a:pt x="170" y="145"/>
                    </a:lnTo>
                    <a:lnTo>
                      <a:pt x="174" y="137"/>
                    </a:lnTo>
                    <a:lnTo>
                      <a:pt x="179" y="129"/>
                    </a:lnTo>
                    <a:lnTo>
                      <a:pt x="182" y="120"/>
                    </a:lnTo>
                    <a:lnTo>
                      <a:pt x="184" y="112"/>
                    </a:lnTo>
                    <a:lnTo>
                      <a:pt x="185" y="102"/>
                    </a:lnTo>
                    <a:lnTo>
                      <a:pt x="186" y="93"/>
                    </a:lnTo>
                    <a:lnTo>
                      <a:pt x="185" y="83"/>
                    </a:lnTo>
                    <a:lnTo>
                      <a:pt x="184" y="74"/>
                    </a:lnTo>
                    <a:lnTo>
                      <a:pt x="182" y="65"/>
                    </a:lnTo>
                    <a:lnTo>
                      <a:pt x="179" y="57"/>
                    </a:lnTo>
                    <a:lnTo>
                      <a:pt x="174" y="48"/>
                    </a:lnTo>
                    <a:lnTo>
                      <a:pt x="170" y="41"/>
                    </a:lnTo>
                    <a:lnTo>
                      <a:pt x="165" y="34"/>
                    </a:lnTo>
                    <a:lnTo>
                      <a:pt x="158" y="27"/>
                    </a:lnTo>
                    <a:lnTo>
                      <a:pt x="152" y="21"/>
                    </a:lnTo>
                    <a:lnTo>
                      <a:pt x="145" y="16"/>
                    </a:lnTo>
                    <a:lnTo>
                      <a:pt x="137" y="11"/>
                    </a:lnTo>
                    <a:lnTo>
                      <a:pt x="129" y="7"/>
                    </a:lnTo>
                    <a:lnTo>
                      <a:pt x="120" y="4"/>
                    </a:lnTo>
                    <a:lnTo>
                      <a:pt x="112" y="2"/>
                    </a:lnTo>
                    <a:lnTo>
                      <a:pt x="102" y="1"/>
                    </a:lnTo>
                    <a:lnTo>
                      <a:pt x="93" y="0"/>
                    </a:lnTo>
                    <a:lnTo>
                      <a:pt x="83" y="1"/>
                    </a:lnTo>
                    <a:lnTo>
                      <a:pt x="74" y="2"/>
                    </a:lnTo>
                    <a:lnTo>
                      <a:pt x="65" y="4"/>
                    </a:lnTo>
                    <a:lnTo>
                      <a:pt x="57" y="7"/>
                    </a:lnTo>
                    <a:lnTo>
                      <a:pt x="48" y="11"/>
                    </a:lnTo>
                    <a:lnTo>
                      <a:pt x="41" y="16"/>
                    </a:lnTo>
                    <a:lnTo>
                      <a:pt x="34" y="21"/>
                    </a:lnTo>
                    <a:lnTo>
                      <a:pt x="27" y="27"/>
                    </a:lnTo>
                    <a:lnTo>
                      <a:pt x="21" y="34"/>
                    </a:lnTo>
                    <a:lnTo>
                      <a:pt x="16" y="41"/>
                    </a:lnTo>
                    <a:lnTo>
                      <a:pt x="11" y="48"/>
                    </a:lnTo>
                    <a:lnTo>
                      <a:pt x="7" y="57"/>
                    </a:lnTo>
                    <a:lnTo>
                      <a:pt x="4" y="65"/>
                    </a:lnTo>
                    <a:lnTo>
                      <a:pt x="2" y="74"/>
                    </a:lnTo>
                    <a:lnTo>
                      <a:pt x="1" y="83"/>
                    </a:lnTo>
                    <a:lnTo>
                      <a:pt x="0" y="93"/>
                    </a:lnTo>
                    <a:lnTo>
                      <a:pt x="1" y="102"/>
                    </a:lnTo>
                    <a:lnTo>
                      <a:pt x="2" y="112"/>
                    </a:lnTo>
                    <a:lnTo>
                      <a:pt x="4" y="120"/>
                    </a:lnTo>
                    <a:lnTo>
                      <a:pt x="7" y="129"/>
                    </a:lnTo>
                    <a:lnTo>
                      <a:pt x="11" y="137"/>
                    </a:lnTo>
                    <a:lnTo>
                      <a:pt x="16" y="145"/>
                    </a:lnTo>
                    <a:lnTo>
                      <a:pt x="21" y="152"/>
                    </a:lnTo>
                    <a:lnTo>
                      <a:pt x="27" y="159"/>
                    </a:lnTo>
                    <a:lnTo>
                      <a:pt x="34" y="165"/>
                    </a:lnTo>
                    <a:lnTo>
                      <a:pt x="41" y="170"/>
                    </a:lnTo>
                    <a:lnTo>
                      <a:pt x="48" y="174"/>
                    </a:lnTo>
                    <a:lnTo>
                      <a:pt x="57" y="179"/>
                    </a:lnTo>
                    <a:lnTo>
                      <a:pt x="65" y="182"/>
                    </a:lnTo>
                    <a:lnTo>
                      <a:pt x="74" y="184"/>
                    </a:lnTo>
                    <a:lnTo>
                      <a:pt x="83" y="185"/>
                    </a:lnTo>
                    <a:lnTo>
                      <a:pt x="93" y="186"/>
                    </a:lnTo>
                    <a:close/>
                  </a:path>
                </a:pathLst>
              </a:custGeom>
              <a:solidFill>
                <a:srgbClr val="99794E"/>
              </a:solidFill>
              <a:ln w="9525">
                <a:noFill/>
                <a:round/>
                <a:headEnd/>
                <a:tailEnd/>
              </a:ln>
            </p:spPr>
            <p:txBody>
              <a:bodyPr/>
              <a:lstStyle/>
              <a:p>
                <a:endParaRPr lang="en-US"/>
              </a:p>
            </p:txBody>
          </p:sp>
          <p:sp>
            <p:nvSpPr>
              <p:cNvPr id="363" name="Freeform 1558"/>
              <p:cNvSpPr>
                <a:spLocks/>
              </p:cNvSpPr>
              <p:nvPr/>
            </p:nvSpPr>
            <p:spPr bwMode="auto">
              <a:xfrm>
                <a:off x="4010025" y="5178425"/>
                <a:ext cx="58738" cy="58738"/>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2" y="185"/>
                    </a:lnTo>
                    <a:lnTo>
                      <a:pt x="112" y="183"/>
                    </a:lnTo>
                    <a:lnTo>
                      <a:pt x="120" y="181"/>
                    </a:lnTo>
                    <a:lnTo>
                      <a:pt x="129" y="177"/>
                    </a:lnTo>
                    <a:lnTo>
                      <a:pt x="137" y="174"/>
                    </a:lnTo>
                    <a:lnTo>
                      <a:pt x="145" y="169"/>
                    </a:lnTo>
                    <a:lnTo>
                      <a:pt x="152" y="164"/>
                    </a:lnTo>
                    <a:lnTo>
                      <a:pt x="158" y="158"/>
                    </a:lnTo>
                    <a:lnTo>
                      <a:pt x="165" y="151"/>
                    </a:lnTo>
                    <a:lnTo>
                      <a:pt x="170" y="145"/>
                    </a:lnTo>
                    <a:lnTo>
                      <a:pt x="174" y="136"/>
                    </a:lnTo>
                    <a:lnTo>
                      <a:pt x="179" y="129"/>
                    </a:lnTo>
                    <a:lnTo>
                      <a:pt x="182" y="120"/>
                    </a:lnTo>
                    <a:lnTo>
                      <a:pt x="184" y="111"/>
                    </a:lnTo>
                    <a:lnTo>
                      <a:pt x="185" y="102"/>
                    </a:lnTo>
                    <a:lnTo>
                      <a:pt x="186" y="93"/>
                    </a:lnTo>
                    <a:lnTo>
                      <a:pt x="185" y="83"/>
                    </a:lnTo>
                    <a:lnTo>
                      <a:pt x="184" y="74"/>
                    </a:lnTo>
                    <a:lnTo>
                      <a:pt x="182" y="65"/>
                    </a:lnTo>
                    <a:lnTo>
                      <a:pt x="179" y="56"/>
                    </a:lnTo>
                    <a:lnTo>
                      <a:pt x="174" y="48"/>
                    </a:lnTo>
                    <a:lnTo>
                      <a:pt x="170" y="41"/>
                    </a:lnTo>
                    <a:lnTo>
                      <a:pt x="165" y="34"/>
                    </a:lnTo>
                    <a:lnTo>
                      <a:pt x="158" y="27"/>
                    </a:lnTo>
                    <a:lnTo>
                      <a:pt x="152" y="21"/>
                    </a:lnTo>
                    <a:lnTo>
                      <a:pt x="145" y="16"/>
                    </a:lnTo>
                    <a:lnTo>
                      <a:pt x="137" y="10"/>
                    </a:lnTo>
                    <a:lnTo>
                      <a:pt x="129" y="7"/>
                    </a:lnTo>
                    <a:lnTo>
                      <a:pt x="120" y="4"/>
                    </a:lnTo>
                    <a:lnTo>
                      <a:pt x="112" y="2"/>
                    </a:lnTo>
                    <a:lnTo>
                      <a:pt x="102" y="0"/>
                    </a:lnTo>
                    <a:lnTo>
                      <a:pt x="93" y="0"/>
                    </a:lnTo>
                    <a:lnTo>
                      <a:pt x="83" y="0"/>
                    </a:lnTo>
                    <a:lnTo>
                      <a:pt x="74" y="2"/>
                    </a:lnTo>
                    <a:lnTo>
                      <a:pt x="65" y="4"/>
                    </a:lnTo>
                    <a:lnTo>
                      <a:pt x="57" y="7"/>
                    </a:lnTo>
                    <a:lnTo>
                      <a:pt x="48" y="10"/>
                    </a:lnTo>
                    <a:lnTo>
                      <a:pt x="41" y="16"/>
                    </a:lnTo>
                    <a:lnTo>
                      <a:pt x="34" y="21"/>
                    </a:lnTo>
                    <a:lnTo>
                      <a:pt x="27" y="27"/>
                    </a:lnTo>
                    <a:lnTo>
                      <a:pt x="21" y="34"/>
                    </a:lnTo>
                    <a:lnTo>
                      <a:pt x="16" y="41"/>
                    </a:lnTo>
                    <a:lnTo>
                      <a:pt x="11" y="48"/>
                    </a:lnTo>
                    <a:lnTo>
                      <a:pt x="7" y="56"/>
                    </a:lnTo>
                    <a:lnTo>
                      <a:pt x="4" y="65"/>
                    </a:lnTo>
                    <a:lnTo>
                      <a:pt x="2" y="74"/>
                    </a:lnTo>
                    <a:lnTo>
                      <a:pt x="1" y="83"/>
                    </a:lnTo>
                    <a:lnTo>
                      <a:pt x="0" y="93"/>
                    </a:lnTo>
                    <a:lnTo>
                      <a:pt x="1" y="102"/>
                    </a:lnTo>
                    <a:lnTo>
                      <a:pt x="2" y="111"/>
                    </a:lnTo>
                    <a:lnTo>
                      <a:pt x="4" y="120"/>
                    </a:lnTo>
                    <a:lnTo>
                      <a:pt x="7" y="129"/>
                    </a:lnTo>
                    <a:lnTo>
                      <a:pt x="11" y="136"/>
                    </a:lnTo>
                    <a:lnTo>
                      <a:pt x="16" y="145"/>
                    </a:lnTo>
                    <a:lnTo>
                      <a:pt x="21" y="151"/>
                    </a:lnTo>
                    <a:lnTo>
                      <a:pt x="27" y="158"/>
                    </a:lnTo>
                    <a:lnTo>
                      <a:pt x="34" y="164"/>
                    </a:lnTo>
                    <a:lnTo>
                      <a:pt x="41" y="169"/>
                    </a:lnTo>
                    <a:lnTo>
                      <a:pt x="48" y="174"/>
                    </a:lnTo>
                    <a:lnTo>
                      <a:pt x="57" y="177"/>
                    </a:lnTo>
                    <a:lnTo>
                      <a:pt x="65" y="181"/>
                    </a:lnTo>
                    <a:lnTo>
                      <a:pt x="74" y="183"/>
                    </a:lnTo>
                    <a:lnTo>
                      <a:pt x="83" y="185"/>
                    </a:lnTo>
                    <a:lnTo>
                      <a:pt x="93" y="185"/>
                    </a:lnTo>
                    <a:close/>
                  </a:path>
                </a:pathLst>
              </a:custGeom>
              <a:solidFill>
                <a:srgbClr val="99794E"/>
              </a:solidFill>
              <a:ln w="9525">
                <a:noFill/>
                <a:round/>
                <a:headEnd/>
                <a:tailEnd/>
              </a:ln>
            </p:spPr>
            <p:txBody>
              <a:bodyPr/>
              <a:lstStyle/>
              <a:p>
                <a:endParaRPr lang="en-US"/>
              </a:p>
            </p:txBody>
          </p:sp>
          <p:sp>
            <p:nvSpPr>
              <p:cNvPr id="364" name="Freeform 1559"/>
              <p:cNvSpPr>
                <a:spLocks/>
              </p:cNvSpPr>
              <p:nvPr/>
            </p:nvSpPr>
            <p:spPr bwMode="auto">
              <a:xfrm>
                <a:off x="3381375" y="5103813"/>
                <a:ext cx="58738" cy="58737"/>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2" y="185"/>
                    </a:moveTo>
                    <a:lnTo>
                      <a:pt x="101" y="185"/>
                    </a:lnTo>
                    <a:lnTo>
                      <a:pt x="111" y="183"/>
                    </a:lnTo>
                    <a:lnTo>
                      <a:pt x="119" y="181"/>
                    </a:lnTo>
                    <a:lnTo>
                      <a:pt x="128" y="178"/>
                    </a:lnTo>
                    <a:lnTo>
                      <a:pt x="136" y="175"/>
                    </a:lnTo>
                    <a:lnTo>
                      <a:pt x="144" y="169"/>
                    </a:lnTo>
                    <a:lnTo>
                      <a:pt x="151" y="164"/>
                    </a:lnTo>
                    <a:lnTo>
                      <a:pt x="158" y="158"/>
                    </a:lnTo>
                    <a:lnTo>
                      <a:pt x="164" y="151"/>
                    </a:lnTo>
                    <a:lnTo>
                      <a:pt x="169" y="144"/>
                    </a:lnTo>
                    <a:lnTo>
                      <a:pt x="173" y="136"/>
                    </a:lnTo>
                    <a:lnTo>
                      <a:pt x="178" y="129"/>
                    </a:lnTo>
                    <a:lnTo>
                      <a:pt x="181" y="119"/>
                    </a:lnTo>
                    <a:lnTo>
                      <a:pt x="183" y="111"/>
                    </a:lnTo>
                    <a:lnTo>
                      <a:pt x="185" y="101"/>
                    </a:lnTo>
                    <a:lnTo>
                      <a:pt x="185" y="92"/>
                    </a:lnTo>
                    <a:lnTo>
                      <a:pt x="185" y="82"/>
                    </a:lnTo>
                    <a:lnTo>
                      <a:pt x="183" y="74"/>
                    </a:lnTo>
                    <a:lnTo>
                      <a:pt x="181" y="64"/>
                    </a:lnTo>
                    <a:lnTo>
                      <a:pt x="178" y="56"/>
                    </a:lnTo>
                    <a:lnTo>
                      <a:pt x="173" y="49"/>
                    </a:lnTo>
                    <a:lnTo>
                      <a:pt x="169" y="40"/>
                    </a:lnTo>
                    <a:lnTo>
                      <a:pt x="164" y="34"/>
                    </a:lnTo>
                    <a:lnTo>
                      <a:pt x="158" y="26"/>
                    </a:lnTo>
                    <a:lnTo>
                      <a:pt x="151" y="21"/>
                    </a:lnTo>
                    <a:lnTo>
                      <a:pt x="144" y="16"/>
                    </a:lnTo>
                    <a:lnTo>
                      <a:pt x="136" y="10"/>
                    </a:lnTo>
                    <a:lnTo>
                      <a:pt x="128" y="7"/>
                    </a:lnTo>
                    <a:lnTo>
                      <a:pt x="119" y="4"/>
                    </a:lnTo>
                    <a:lnTo>
                      <a:pt x="111" y="1"/>
                    </a:lnTo>
                    <a:lnTo>
                      <a:pt x="101" y="0"/>
                    </a:lnTo>
                    <a:lnTo>
                      <a:pt x="92" y="0"/>
                    </a:lnTo>
                    <a:lnTo>
                      <a:pt x="82" y="0"/>
                    </a:lnTo>
                    <a:lnTo>
                      <a:pt x="74" y="1"/>
                    </a:lnTo>
                    <a:lnTo>
                      <a:pt x="64" y="4"/>
                    </a:lnTo>
                    <a:lnTo>
                      <a:pt x="56" y="7"/>
                    </a:lnTo>
                    <a:lnTo>
                      <a:pt x="49" y="10"/>
                    </a:lnTo>
                    <a:lnTo>
                      <a:pt x="40" y="16"/>
                    </a:lnTo>
                    <a:lnTo>
                      <a:pt x="34" y="21"/>
                    </a:lnTo>
                    <a:lnTo>
                      <a:pt x="26" y="26"/>
                    </a:lnTo>
                    <a:lnTo>
                      <a:pt x="21" y="34"/>
                    </a:lnTo>
                    <a:lnTo>
                      <a:pt x="16" y="40"/>
                    </a:lnTo>
                    <a:lnTo>
                      <a:pt x="10" y="49"/>
                    </a:lnTo>
                    <a:lnTo>
                      <a:pt x="7" y="56"/>
                    </a:lnTo>
                    <a:lnTo>
                      <a:pt x="4" y="64"/>
                    </a:lnTo>
                    <a:lnTo>
                      <a:pt x="1" y="74"/>
                    </a:lnTo>
                    <a:lnTo>
                      <a:pt x="0" y="82"/>
                    </a:lnTo>
                    <a:lnTo>
                      <a:pt x="0" y="92"/>
                    </a:lnTo>
                    <a:lnTo>
                      <a:pt x="0" y="101"/>
                    </a:lnTo>
                    <a:lnTo>
                      <a:pt x="1" y="111"/>
                    </a:lnTo>
                    <a:lnTo>
                      <a:pt x="4" y="119"/>
                    </a:lnTo>
                    <a:lnTo>
                      <a:pt x="7" y="129"/>
                    </a:lnTo>
                    <a:lnTo>
                      <a:pt x="10" y="136"/>
                    </a:lnTo>
                    <a:lnTo>
                      <a:pt x="16" y="144"/>
                    </a:lnTo>
                    <a:lnTo>
                      <a:pt x="21" y="151"/>
                    </a:lnTo>
                    <a:lnTo>
                      <a:pt x="26" y="158"/>
                    </a:lnTo>
                    <a:lnTo>
                      <a:pt x="34" y="164"/>
                    </a:lnTo>
                    <a:lnTo>
                      <a:pt x="40" y="169"/>
                    </a:lnTo>
                    <a:lnTo>
                      <a:pt x="49" y="175"/>
                    </a:lnTo>
                    <a:lnTo>
                      <a:pt x="56" y="178"/>
                    </a:lnTo>
                    <a:lnTo>
                      <a:pt x="64" y="181"/>
                    </a:lnTo>
                    <a:lnTo>
                      <a:pt x="74" y="183"/>
                    </a:lnTo>
                    <a:lnTo>
                      <a:pt x="82" y="185"/>
                    </a:lnTo>
                    <a:lnTo>
                      <a:pt x="92" y="185"/>
                    </a:lnTo>
                    <a:close/>
                  </a:path>
                </a:pathLst>
              </a:custGeom>
              <a:solidFill>
                <a:srgbClr val="99794E"/>
              </a:solidFill>
              <a:ln w="9525">
                <a:noFill/>
                <a:round/>
                <a:headEnd/>
                <a:tailEnd/>
              </a:ln>
            </p:spPr>
            <p:txBody>
              <a:bodyPr/>
              <a:lstStyle/>
              <a:p>
                <a:endParaRPr lang="en-US"/>
              </a:p>
            </p:txBody>
          </p:sp>
          <p:sp>
            <p:nvSpPr>
              <p:cNvPr id="365" name="Freeform 1560"/>
              <p:cNvSpPr>
                <a:spLocks/>
              </p:cNvSpPr>
              <p:nvPr/>
            </p:nvSpPr>
            <p:spPr bwMode="auto">
              <a:xfrm>
                <a:off x="2947988" y="4806950"/>
                <a:ext cx="58737" cy="58738"/>
              </a:xfrm>
              <a:custGeom>
                <a:avLst/>
                <a:gdLst>
                  <a:gd name="T0" fmla="*/ 2147483647 w 185"/>
                  <a:gd name="T1" fmla="*/ 2147483647 h 187"/>
                  <a:gd name="T2" fmla="*/ 2147483647 w 185"/>
                  <a:gd name="T3" fmla="*/ 2147483647 h 187"/>
                  <a:gd name="T4" fmla="*/ 2147483647 w 185"/>
                  <a:gd name="T5" fmla="*/ 2147483647 h 187"/>
                  <a:gd name="T6" fmla="*/ 2147483647 w 185"/>
                  <a:gd name="T7" fmla="*/ 2147483647 h 187"/>
                  <a:gd name="T8" fmla="*/ 2147483647 w 185"/>
                  <a:gd name="T9" fmla="*/ 2147483647 h 187"/>
                  <a:gd name="T10" fmla="*/ 2147483647 w 185"/>
                  <a:gd name="T11" fmla="*/ 2147483647 h 187"/>
                  <a:gd name="T12" fmla="*/ 2147483647 w 185"/>
                  <a:gd name="T13" fmla="*/ 2147483647 h 187"/>
                  <a:gd name="T14" fmla="*/ 2147483647 w 185"/>
                  <a:gd name="T15" fmla="*/ 2147483647 h 187"/>
                  <a:gd name="T16" fmla="*/ 2147483647 w 185"/>
                  <a:gd name="T17" fmla="*/ 2147483647 h 187"/>
                  <a:gd name="T18" fmla="*/ 2147483647 w 185"/>
                  <a:gd name="T19" fmla="*/ 2147483647 h 187"/>
                  <a:gd name="T20" fmla="*/ 2147483647 w 185"/>
                  <a:gd name="T21" fmla="*/ 2147483647 h 187"/>
                  <a:gd name="T22" fmla="*/ 2147483647 w 185"/>
                  <a:gd name="T23" fmla="*/ 2147483647 h 187"/>
                  <a:gd name="T24" fmla="*/ 2147483647 w 185"/>
                  <a:gd name="T25" fmla="*/ 2147483647 h 187"/>
                  <a:gd name="T26" fmla="*/ 2147483647 w 185"/>
                  <a:gd name="T27" fmla="*/ 2147483647 h 187"/>
                  <a:gd name="T28" fmla="*/ 2147483647 w 185"/>
                  <a:gd name="T29" fmla="*/ 2147483647 h 187"/>
                  <a:gd name="T30" fmla="*/ 2147483647 w 185"/>
                  <a:gd name="T31" fmla="*/ 0 h 187"/>
                  <a:gd name="T32" fmla="*/ 2147483647 w 185"/>
                  <a:gd name="T33" fmla="*/ 0 h 187"/>
                  <a:gd name="T34" fmla="*/ 2147483647 w 185"/>
                  <a:gd name="T35" fmla="*/ 2147483647 h 187"/>
                  <a:gd name="T36" fmla="*/ 2147483647 w 185"/>
                  <a:gd name="T37" fmla="*/ 2147483647 h 187"/>
                  <a:gd name="T38" fmla="*/ 2147483647 w 185"/>
                  <a:gd name="T39" fmla="*/ 2147483647 h 187"/>
                  <a:gd name="T40" fmla="*/ 2147483647 w 185"/>
                  <a:gd name="T41" fmla="*/ 2147483647 h 187"/>
                  <a:gd name="T42" fmla="*/ 2147483647 w 185"/>
                  <a:gd name="T43" fmla="*/ 2147483647 h 187"/>
                  <a:gd name="T44" fmla="*/ 2147483647 w 185"/>
                  <a:gd name="T45" fmla="*/ 2147483647 h 187"/>
                  <a:gd name="T46" fmla="*/ 0 w 185"/>
                  <a:gd name="T47" fmla="*/ 2147483647 h 187"/>
                  <a:gd name="T48" fmla="*/ 0 w 185"/>
                  <a:gd name="T49" fmla="*/ 2147483647 h 187"/>
                  <a:gd name="T50" fmla="*/ 2147483647 w 185"/>
                  <a:gd name="T51" fmla="*/ 2147483647 h 187"/>
                  <a:gd name="T52" fmla="*/ 2147483647 w 185"/>
                  <a:gd name="T53" fmla="*/ 2147483647 h 187"/>
                  <a:gd name="T54" fmla="*/ 2147483647 w 185"/>
                  <a:gd name="T55" fmla="*/ 2147483647 h 187"/>
                  <a:gd name="T56" fmla="*/ 2147483647 w 185"/>
                  <a:gd name="T57" fmla="*/ 2147483647 h 187"/>
                  <a:gd name="T58" fmla="*/ 2147483647 w 185"/>
                  <a:gd name="T59" fmla="*/ 2147483647 h 187"/>
                  <a:gd name="T60" fmla="*/ 2147483647 w 185"/>
                  <a:gd name="T61" fmla="*/ 2147483647 h 187"/>
                  <a:gd name="T62" fmla="*/ 2147483647 w 185"/>
                  <a:gd name="T63" fmla="*/ 214748364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7"/>
                  <a:gd name="T98" fmla="*/ 185 w 185"/>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7">
                    <a:moveTo>
                      <a:pt x="92" y="187"/>
                    </a:moveTo>
                    <a:lnTo>
                      <a:pt x="101" y="186"/>
                    </a:lnTo>
                    <a:lnTo>
                      <a:pt x="111" y="184"/>
                    </a:lnTo>
                    <a:lnTo>
                      <a:pt x="119" y="182"/>
                    </a:lnTo>
                    <a:lnTo>
                      <a:pt x="128" y="179"/>
                    </a:lnTo>
                    <a:lnTo>
                      <a:pt x="136" y="175"/>
                    </a:lnTo>
                    <a:lnTo>
                      <a:pt x="144" y="171"/>
                    </a:lnTo>
                    <a:lnTo>
                      <a:pt x="151" y="165"/>
                    </a:lnTo>
                    <a:lnTo>
                      <a:pt x="158" y="159"/>
                    </a:lnTo>
                    <a:lnTo>
                      <a:pt x="164" y="153"/>
                    </a:lnTo>
                    <a:lnTo>
                      <a:pt x="169" y="145"/>
                    </a:lnTo>
                    <a:lnTo>
                      <a:pt x="173" y="138"/>
                    </a:lnTo>
                    <a:lnTo>
                      <a:pt x="178" y="129"/>
                    </a:lnTo>
                    <a:lnTo>
                      <a:pt x="181" y="121"/>
                    </a:lnTo>
                    <a:lnTo>
                      <a:pt x="183" y="113"/>
                    </a:lnTo>
                    <a:lnTo>
                      <a:pt x="185" y="103"/>
                    </a:lnTo>
                    <a:lnTo>
                      <a:pt x="185" y="93"/>
                    </a:lnTo>
                    <a:lnTo>
                      <a:pt x="185" y="84"/>
                    </a:lnTo>
                    <a:lnTo>
                      <a:pt x="183" y="74"/>
                    </a:lnTo>
                    <a:lnTo>
                      <a:pt x="181" y="66"/>
                    </a:lnTo>
                    <a:lnTo>
                      <a:pt x="178" y="57"/>
                    </a:lnTo>
                    <a:lnTo>
                      <a:pt x="173" y="49"/>
                    </a:lnTo>
                    <a:lnTo>
                      <a:pt x="169" y="42"/>
                    </a:lnTo>
                    <a:lnTo>
                      <a:pt x="164" y="34"/>
                    </a:lnTo>
                    <a:lnTo>
                      <a:pt x="158" y="28"/>
                    </a:lnTo>
                    <a:lnTo>
                      <a:pt x="151" y="22"/>
                    </a:lnTo>
                    <a:lnTo>
                      <a:pt x="144" y="16"/>
                    </a:lnTo>
                    <a:lnTo>
                      <a:pt x="136" y="12"/>
                    </a:lnTo>
                    <a:lnTo>
                      <a:pt x="128" y="8"/>
                    </a:lnTo>
                    <a:lnTo>
                      <a:pt x="119" y="5"/>
                    </a:lnTo>
                    <a:lnTo>
                      <a:pt x="111" y="2"/>
                    </a:lnTo>
                    <a:lnTo>
                      <a:pt x="101" y="1"/>
                    </a:lnTo>
                    <a:lnTo>
                      <a:pt x="92" y="0"/>
                    </a:lnTo>
                    <a:lnTo>
                      <a:pt x="82" y="1"/>
                    </a:lnTo>
                    <a:lnTo>
                      <a:pt x="74" y="2"/>
                    </a:lnTo>
                    <a:lnTo>
                      <a:pt x="64" y="5"/>
                    </a:lnTo>
                    <a:lnTo>
                      <a:pt x="56" y="8"/>
                    </a:lnTo>
                    <a:lnTo>
                      <a:pt x="49" y="12"/>
                    </a:lnTo>
                    <a:lnTo>
                      <a:pt x="40" y="16"/>
                    </a:lnTo>
                    <a:lnTo>
                      <a:pt x="34" y="22"/>
                    </a:lnTo>
                    <a:lnTo>
                      <a:pt x="26" y="28"/>
                    </a:lnTo>
                    <a:lnTo>
                      <a:pt x="21" y="34"/>
                    </a:lnTo>
                    <a:lnTo>
                      <a:pt x="16" y="42"/>
                    </a:lnTo>
                    <a:lnTo>
                      <a:pt x="10" y="49"/>
                    </a:lnTo>
                    <a:lnTo>
                      <a:pt x="7" y="57"/>
                    </a:lnTo>
                    <a:lnTo>
                      <a:pt x="4" y="66"/>
                    </a:lnTo>
                    <a:lnTo>
                      <a:pt x="1" y="74"/>
                    </a:lnTo>
                    <a:lnTo>
                      <a:pt x="0" y="84"/>
                    </a:lnTo>
                    <a:lnTo>
                      <a:pt x="0" y="93"/>
                    </a:lnTo>
                    <a:lnTo>
                      <a:pt x="0" y="103"/>
                    </a:lnTo>
                    <a:lnTo>
                      <a:pt x="1" y="113"/>
                    </a:lnTo>
                    <a:lnTo>
                      <a:pt x="4" y="121"/>
                    </a:lnTo>
                    <a:lnTo>
                      <a:pt x="7" y="129"/>
                    </a:lnTo>
                    <a:lnTo>
                      <a:pt x="10" y="138"/>
                    </a:lnTo>
                    <a:lnTo>
                      <a:pt x="16" y="145"/>
                    </a:lnTo>
                    <a:lnTo>
                      <a:pt x="21" y="153"/>
                    </a:lnTo>
                    <a:lnTo>
                      <a:pt x="26" y="159"/>
                    </a:lnTo>
                    <a:lnTo>
                      <a:pt x="34" y="165"/>
                    </a:lnTo>
                    <a:lnTo>
                      <a:pt x="40" y="171"/>
                    </a:lnTo>
                    <a:lnTo>
                      <a:pt x="49" y="175"/>
                    </a:lnTo>
                    <a:lnTo>
                      <a:pt x="56" y="179"/>
                    </a:lnTo>
                    <a:lnTo>
                      <a:pt x="64" y="182"/>
                    </a:lnTo>
                    <a:lnTo>
                      <a:pt x="74" y="184"/>
                    </a:lnTo>
                    <a:lnTo>
                      <a:pt x="82" y="186"/>
                    </a:lnTo>
                    <a:lnTo>
                      <a:pt x="92" y="187"/>
                    </a:lnTo>
                    <a:close/>
                  </a:path>
                </a:pathLst>
              </a:custGeom>
              <a:solidFill>
                <a:srgbClr val="99794E"/>
              </a:solidFill>
              <a:ln w="9525">
                <a:noFill/>
                <a:round/>
                <a:headEnd/>
                <a:tailEnd/>
              </a:ln>
            </p:spPr>
            <p:txBody>
              <a:bodyPr/>
              <a:lstStyle/>
              <a:p>
                <a:endParaRPr lang="en-US"/>
              </a:p>
            </p:txBody>
          </p:sp>
          <p:sp>
            <p:nvSpPr>
              <p:cNvPr id="366" name="Freeform 1561"/>
              <p:cNvSpPr>
                <a:spLocks/>
              </p:cNvSpPr>
              <p:nvPr/>
            </p:nvSpPr>
            <p:spPr bwMode="auto">
              <a:xfrm>
                <a:off x="4243388" y="4921250"/>
                <a:ext cx="111125" cy="111125"/>
              </a:xfrm>
              <a:custGeom>
                <a:avLst/>
                <a:gdLst>
                  <a:gd name="T0" fmla="*/ 2147483647 w 350"/>
                  <a:gd name="T1" fmla="*/ 2147483647 h 350"/>
                  <a:gd name="T2" fmla="*/ 2147483647 w 350"/>
                  <a:gd name="T3" fmla="*/ 2147483647 h 350"/>
                  <a:gd name="T4" fmla="*/ 2147483647 w 350"/>
                  <a:gd name="T5" fmla="*/ 2147483647 h 350"/>
                  <a:gd name="T6" fmla="*/ 2147483647 w 350"/>
                  <a:gd name="T7" fmla="*/ 2147483647 h 350"/>
                  <a:gd name="T8" fmla="*/ 2147483647 w 350"/>
                  <a:gd name="T9" fmla="*/ 2147483647 h 350"/>
                  <a:gd name="T10" fmla="*/ 2147483647 w 350"/>
                  <a:gd name="T11" fmla="*/ 2147483647 h 350"/>
                  <a:gd name="T12" fmla="*/ 2147483647 w 350"/>
                  <a:gd name="T13" fmla="*/ 2147483647 h 350"/>
                  <a:gd name="T14" fmla="*/ 2147483647 w 350"/>
                  <a:gd name="T15" fmla="*/ 2147483647 h 350"/>
                  <a:gd name="T16" fmla="*/ 2147483647 w 350"/>
                  <a:gd name="T17" fmla="*/ 2147483647 h 350"/>
                  <a:gd name="T18" fmla="*/ 2147483647 w 350"/>
                  <a:gd name="T19" fmla="*/ 2147483647 h 350"/>
                  <a:gd name="T20" fmla="*/ 2147483647 w 350"/>
                  <a:gd name="T21" fmla="*/ 2147483647 h 350"/>
                  <a:gd name="T22" fmla="*/ 2147483647 w 350"/>
                  <a:gd name="T23" fmla="*/ 2147483647 h 350"/>
                  <a:gd name="T24" fmla="*/ 2147483647 w 350"/>
                  <a:gd name="T25" fmla="*/ 2147483647 h 350"/>
                  <a:gd name="T26" fmla="*/ 2147483647 w 350"/>
                  <a:gd name="T27" fmla="*/ 2147483647 h 350"/>
                  <a:gd name="T28" fmla="*/ 2147483647 w 350"/>
                  <a:gd name="T29" fmla="*/ 2147483647 h 350"/>
                  <a:gd name="T30" fmla="*/ 2147483647 w 350"/>
                  <a:gd name="T31" fmla="*/ 0 h 350"/>
                  <a:gd name="T32" fmla="*/ 2147483647 w 350"/>
                  <a:gd name="T33" fmla="*/ 0 h 350"/>
                  <a:gd name="T34" fmla="*/ 2147483647 w 350"/>
                  <a:gd name="T35" fmla="*/ 2147483647 h 350"/>
                  <a:gd name="T36" fmla="*/ 2147483647 w 350"/>
                  <a:gd name="T37" fmla="*/ 2147483647 h 350"/>
                  <a:gd name="T38" fmla="*/ 2147483647 w 350"/>
                  <a:gd name="T39" fmla="*/ 2147483647 h 350"/>
                  <a:gd name="T40" fmla="*/ 2147483647 w 350"/>
                  <a:gd name="T41" fmla="*/ 2147483647 h 350"/>
                  <a:gd name="T42" fmla="*/ 2147483647 w 350"/>
                  <a:gd name="T43" fmla="*/ 2147483647 h 350"/>
                  <a:gd name="T44" fmla="*/ 2147483647 w 350"/>
                  <a:gd name="T45" fmla="*/ 2147483647 h 350"/>
                  <a:gd name="T46" fmla="*/ 0 w 350"/>
                  <a:gd name="T47" fmla="*/ 2147483647 h 350"/>
                  <a:gd name="T48" fmla="*/ 0 w 350"/>
                  <a:gd name="T49" fmla="*/ 2147483647 h 350"/>
                  <a:gd name="T50" fmla="*/ 2147483647 w 350"/>
                  <a:gd name="T51" fmla="*/ 2147483647 h 350"/>
                  <a:gd name="T52" fmla="*/ 2147483647 w 350"/>
                  <a:gd name="T53" fmla="*/ 2147483647 h 350"/>
                  <a:gd name="T54" fmla="*/ 2147483647 w 350"/>
                  <a:gd name="T55" fmla="*/ 2147483647 h 350"/>
                  <a:gd name="T56" fmla="*/ 2147483647 w 350"/>
                  <a:gd name="T57" fmla="*/ 2147483647 h 350"/>
                  <a:gd name="T58" fmla="*/ 2147483647 w 350"/>
                  <a:gd name="T59" fmla="*/ 2147483647 h 350"/>
                  <a:gd name="T60" fmla="*/ 2147483647 w 350"/>
                  <a:gd name="T61" fmla="*/ 2147483647 h 350"/>
                  <a:gd name="T62" fmla="*/ 2147483647 w 350"/>
                  <a:gd name="T63" fmla="*/ 2147483647 h 3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350"/>
                  <a:gd name="T98" fmla="*/ 350 w 350"/>
                  <a:gd name="T99" fmla="*/ 350 h 3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350">
                    <a:moveTo>
                      <a:pt x="176" y="350"/>
                    </a:moveTo>
                    <a:lnTo>
                      <a:pt x="193" y="349"/>
                    </a:lnTo>
                    <a:lnTo>
                      <a:pt x="211" y="346"/>
                    </a:lnTo>
                    <a:lnTo>
                      <a:pt x="228" y="342"/>
                    </a:lnTo>
                    <a:lnTo>
                      <a:pt x="243" y="337"/>
                    </a:lnTo>
                    <a:lnTo>
                      <a:pt x="258" y="329"/>
                    </a:lnTo>
                    <a:lnTo>
                      <a:pt x="273" y="321"/>
                    </a:lnTo>
                    <a:lnTo>
                      <a:pt x="287" y="310"/>
                    </a:lnTo>
                    <a:lnTo>
                      <a:pt x="298" y="299"/>
                    </a:lnTo>
                    <a:lnTo>
                      <a:pt x="310" y="287"/>
                    </a:lnTo>
                    <a:lnTo>
                      <a:pt x="321" y="273"/>
                    </a:lnTo>
                    <a:lnTo>
                      <a:pt x="329" y="258"/>
                    </a:lnTo>
                    <a:lnTo>
                      <a:pt x="337" y="244"/>
                    </a:lnTo>
                    <a:lnTo>
                      <a:pt x="342" y="228"/>
                    </a:lnTo>
                    <a:lnTo>
                      <a:pt x="347" y="211"/>
                    </a:lnTo>
                    <a:lnTo>
                      <a:pt x="349" y="193"/>
                    </a:lnTo>
                    <a:lnTo>
                      <a:pt x="350" y="176"/>
                    </a:lnTo>
                    <a:lnTo>
                      <a:pt x="349" y="158"/>
                    </a:lnTo>
                    <a:lnTo>
                      <a:pt x="347" y="140"/>
                    </a:lnTo>
                    <a:lnTo>
                      <a:pt x="342" y="124"/>
                    </a:lnTo>
                    <a:lnTo>
                      <a:pt x="337" y="107"/>
                    </a:lnTo>
                    <a:lnTo>
                      <a:pt x="329" y="92"/>
                    </a:lnTo>
                    <a:lnTo>
                      <a:pt x="321" y="77"/>
                    </a:lnTo>
                    <a:lnTo>
                      <a:pt x="310" y="65"/>
                    </a:lnTo>
                    <a:lnTo>
                      <a:pt x="298" y="52"/>
                    </a:lnTo>
                    <a:lnTo>
                      <a:pt x="287" y="40"/>
                    </a:lnTo>
                    <a:lnTo>
                      <a:pt x="273" y="31"/>
                    </a:lnTo>
                    <a:lnTo>
                      <a:pt x="258" y="21"/>
                    </a:lnTo>
                    <a:lnTo>
                      <a:pt x="243" y="14"/>
                    </a:lnTo>
                    <a:lnTo>
                      <a:pt x="228" y="9"/>
                    </a:lnTo>
                    <a:lnTo>
                      <a:pt x="211" y="4"/>
                    </a:lnTo>
                    <a:lnTo>
                      <a:pt x="193" y="1"/>
                    </a:lnTo>
                    <a:lnTo>
                      <a:pt x="176" y="0"/>
                    </a:lnTo>
                    <a:lnTo>
                      <a:pt x="158" y="1"/>
                    </a:lnTo>
                    <a:lnTo>
                      <a:pt x="140" y="4"/>
                    </a:lnTo>
                    <a:lnTo>
                      <a:pt x="124" y="9"/>
                    </a:lnTo>
                    <a:lnTo>
                      <a:pt x="107" y="14"/>
                    </a:lnTo>
                    <a:lnTo>
                      <a:pt x="92" y="21"/>
                    </a:lnTo>
                    <a:lnTo>
                      <a:pt x="77" y="31"/>
                    </a:lnTo>
                    <a:lnTo>
                      <a:pt x="65" y="40"/>
                    </a:lnTo>
                    <a:lnTo>
                      <a:pt x="52" y="52"/>
                    </a:lnTo>
                    <a:lnTo>
                      <a:pt x="40" y="65"/>
                    </a:lnTo>
                    <a:lnTo>
                      <a:pt x="31" y="77"/>
                    </a:lnTo>
                    <a:lnTo>
                      <a:pt x="21" y="92"/>
                    </a:lnTo>
                    <a:lnTo>
                      <a:pt x="14" y="107"/>
                    </a:lnTo>
                    <a:lnTo>
                      <a:pt x="9" y="124"/>
                    </a:lnTo>
                    <a:lnTo>
                      <a:pt x="4" y="140"/>
                    </a:lnTo>
                    <a:lnTo>
                      <a:pt x="1" y="158"/>
                    </a:lnTo>
                    <a:lnTo>
                      <a:pt x="0" y="176"/>
                    </a:lnTo>
                    <a:lnTo>
                      <a:pt x="1" y="193"/>
                    </a:lnTo>
                    <a:lnTo>
                      <a:pt x="4" y="211"/>
                    </a:lnTo>
                    <a:lnTo>
                      <a:pt x="9" y="228"/>
                    </a:lnTo>
                    <a:lnTo>
                      <a:pt x="14" y="244"/>
                    </a:lnTo>
                    <a:lnTo>
                      <a:pt x="21" y="258"/>
                    </a:lnTo>
                    <a:lnTo>
                      <a:pt x="31" y="273"/>
                    </a:lnTo>
                    <a:lnTo>
                      <a:pt x="40" y="287"/>
                    </a:lnTo>
                    <a:lnTo>
                      <a:pt x="52" y="299"/>
                    </a:lnTo>
                    <a:lnTo>
                      <a:pt x="65" y="310"/>
                    </a:lnTo>
                    <a:lnTo>
                      <a:pt x="77" y="321"/>
                    </a:lnTo>
                    <a:lnTo>
                      <a:pt x="92" y="329"/>
                    </a:lnTo>
                    <a:lnTo>
                      <a:pt x="107" y="337"/>
                    </a:lnTo>
                    <a:lnTo>
                      <a:pt x="124" y="342"/>
                    </a:lnTo>
                    <a:lnTo>
                      <a:pt x="140" y="346"/>
                    </a:lnTo>
                    <a:lnTo>
                      <a:pt x="158" y="349"/>
                    </a:lnTo>
                    <a:lnTo>
                      <a:pt x="176" y="350"/>
                    </a:lnTo>
                    <a:close/>
                  </a:path>
                </a:pathLst>
              </a:custGeom>
              <a:solidFill>
                <a:srgbClr val="99794E"/>
              </a:solidFill>
              <a:ln w="9525">
                <a:noFill/>
                <a:round/>
                <a:headEnd/>
                <a:tailEnd/>
              </a:ln>
            </p:spPr>
            <p:txBody>
              <a:bodyPr/>
              <a:lstStyle/>
              <a:p>
                <a:endParaRPr lang="en-US"/>
              </a:p>
            </p:txBody>
          </p:sp>
          <p:sp>
            <p:nvSpPr>
              <p:cNvPr id="367" name="Freeform 1563"/>
              <p:cNvSpPr>
                <a:spLocks/>
              </p:cNvSpPr>
              <p:nvPr/>
            </p:nvSpPr>
            <p:spPr bwMode="auto">
              <a:xfrm>
                <a:off x="4318000" y="4098925"/>
                <a:ext cx="177800" cy="176213"/>
              </a:xfrm>
              <a:custGeom>
                <a:avLst/>
                <a:gdLst>
                  <a:gd name="T0" fmla="*/ 2147483647 w 557"/>
                  <a:gd name="T1" fmla="*/ 2147483647 h 557"/>
                  <a:gd name="T2" fmla="*/ 2147483647 w 557"/>
                  <a:gd name="T3" fmla="*/ 2147483647 h 557"/>
                  <a:gd name="T4" fmla="*/ 2147483647 w 557"/>
                  <a:gd name="T5" fmla="*/ 2147483647 h 557"/>
                  <a:gd name="T6" fmla="*/ 2147483647 w 557"/>
                  <a:gd name="T7" fmla="*/ 2147483647 h 557"/>
                  <a:gd name="T8" fmla="*/ 2147483647 w 557"/>
                  <a:gd name="T9" fmla="*/ 2147483647 h 557"/>
                  <a:gd name="T10" fmla="*/ 2147483647 w 557"/>
                  <a:gd name="T11" fmla="*/ 2147483647 h 557"/>
                  <a:gd name="T12" fmla="*/ 2147483647 w 557"/>
                  <a:gd name="T13" fmla="*/ 2147483647 h 557"/>
                  <a:gd name="T14" fmla="*/ 2147483647 w 557"/>
                  <a:gd name="T15" fmla="*/ 2147483647 h 557"/>
                  <a:gd name="T16" fmla="*/ 2147483647 w 557"/>
                  <a:gd name="T17" fmla="*/ 2147483647 h 557"/>
                  <a:gd name="T18" fmla="*/ 2147483647 w 557"/>
                  <a:gd name="T19" fmla="*/ 2147483647 h 557"/>
                  <a:gd name="T20" fmla="*/ 2147483647 w 557"/>
                  <a:gd name="T21" fmla="*/ 2147483647 h 557"/>
                  <a:gd name="T22" fmla="*/ 2147483647 w 557"/>
                  <a:gd name="T23" fmla="*/ 2147483647 h 557"/>
                  <a:gd name="T24" fmla="*/ 2147483647 w 557"/>
                  <a:gd name="T25" fmla="*/ 2147483647 h 557"/>
                  <a:gd name="T26" fmla="*/ 2147483647 w 557"/>
                  <a:gd name="T27" fmla="*/ 2147483647 h 557"/>
                  <a:gd name="T28" fmla="*/ 2147483647 w 557"/>
                  <a:gd name="T29" fmla="*/ 2147483647 h 557"/>
                  <a:gd name="T30" fmla="*/ 2147483647 w 557"/>
                  <a:gd name="T31" fmla="*/ 2147483647 h 557"/>
                  <a:gd name="T32" fmla="*/ 2147483647 w 557"/>
                  <a:gd name="T33" fmla="*/ 2147483647 h 557"/>
                  <a:gd name="T34" fmla="*/ 2147483647 w 557"/>
                  <a:gd name="T35" fmla="*/ 2147483647 h 557"/>
                  <a:gd name="T36" fmla="*/ 2147483647 w 557"/>
                  <a:gd name="T37" fmla="*/ 2147483647 h 557"/>
                  <a:gd name="T38" fmla="*/ 2147483647 w 557"/>
                  <a:gd name="T39" fmla="*/ 2147483647 h 557"/>
                  <a:gd name="T40" fmla="*/ 2147483647 w 557"/>
                  <a:gd name="T41" fmla="*/ 0 h 557"/>
                  <a:gd name="T42" fmla="*/ 2147483647 w 557"/>
                  <a:gd name="T43" fmla="*/ 0 h 557"/>
                  <a:gd name="T44" fmla="*/ 2147483647 w 557"/>
                  <a:gd name="T45" fmla="*/ 2147483647 h 557"/>
                  <a:gd name="T46" fmla="*/ 2147483647 w 557"/>
                  <a:gd name="T47" fmla="*/ 2147483647 h 557"/>
                  <a:gd name="T48" fmla="*/ 2147483647 w 557"/>
                  <a:gd name="T49" fmla="*/ 2147483647 h 557"/>
                  <a:gd name="T50" fmla="*/ 2147483647 w 557"/>
                  <a:gd name="T51" fmla="*/ 2147483647 h 557"/>
                  <a:gd name="T52" fmla="*/ 2147483647 w 557"/>
                  <a:gd name="T53" fmla="*/ 2147483647 h 557"/>
                  <a:gd name="T54" fmla="*/ 2147483647 w 557"/>
                  <a:gd name="T55" fmla="*/ 2147483647 h 557"/>
                  <a:gd name="T56" fmla="*/ 2147483647 w 557"/>
                  <a:gd name="T57" fmla="*/ 2147483647 h 557"/>
                  <a:gd name="T58" fmla="*/ 2147483647 w 557"/>
                  <a:gd name="T59" fmla="*/ 2147483647 h 557"/>
                  <a:gd name="T60" fmla="*/ 2147483647 w 557"/>
                  <a:gd name="T61" fmla="*/ 2147483647 h 557"/>
                  <a:gd name="T62" fmla="*/ 0 w 557"/>
                  <a:gd name="T63" fmla="*/ 2147483647 h 557"/>
                  <a:gd name="T64" fmla="*/ 0 w 557"/>
                  <a:gd name="T65" fmla="*/ 2147483647 h 557"/>
                  <a:gd name="T66" fmla="*/ 2147483647 w 557"/>
                  <a:gd name="T67" fmla="*/ 2147483647 h 557"/>
                  <a:gd name="T68" fmla="*/ 2147483647 w 557"/>
                  <a:gd name="T69" fmla="*/ 2147483647 h 557"/>
                  <a:gd name="T70" fmla="*/ 2147483647 w 557"/>
                  <a:gd name="T71" fmla="*/ 2147483647 h 557"/>
                  <a:gd name="T72" fmla="*/ 2147483647 w 557"/>
                  <a:gd name="T73" fmla="*/ 2147483647 h 557"/>
                  <a:gd name="T74" fmla="*/ 2147483647 w 557"/>
                  <a:gd name="T75" fmla="*/ 2147483647 h 557"/>
                  <a:gd name="T76" fmla="*/ 2147483647 w 557"/>
                  <a:gd name="T77" fmla="*/ 2147483647 h 557"/>
                  <a:gd name="T78" fmla="*/ 2147483647 w 557"/>
                  <a:gd name="T79" fmla="*/ 2147483647 h 557"/>
                  <a:gd name="T80" fmla="*/ 2147483647 w 557"/>
                  <a:gd name="T81" fmla="*/ 2147483647 h 557"/>
                  <a:gd name="T82" fmla="*/ 2147483647 w 557"/>
                  <a:gd name="T83" fmla="*/ 2147483647 h 557"/>
                  <a:gd name="T84" fmla="*/ 2147483647 w 557"/>
                  <a:gd name="T85" fmla="*/ 2147483647 h 5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7"/>
                  <a:gd name="T130" fmla="*/ 0 h 557"/>
                  <a:gd name="T131" fmla="*/ 557 w 557"/>
                  <a:gd name="T132" fmla="*/ 557 h 5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7" h="557">
                    <a:moveTo>
                      <a:pt x="278" y="557"/>
                    </a:moveTo>
                    <a:lnTo>
                      <a:pt x="292" y="556"/>
                    </a:lnTo>
                    <a:lnTo>
                      <a:pt x="307" y="555"/>
                    </a:lnTo>
                    <a:lnTo>
                      <a:pt x="321" y="554"/>
                    </a:lnTo>
                    <a:lnTo>
                      <a:pt x="334" y="551"/>
                    </a:lnTo>
                    <a:lnTo>
                      <a:pt x="348" y="549"/>
                    </a:lnTo>
                    <a:lnTo>
                      <a:pt x="361" y="545"/>
                    </a:lnTo>
                    <a:lnTo>
                      <a:pt x="374" y="541"/>
                    </a:lnTo>
                    <a:lnTo>
                      <a:pt x="386" y="535"/>
                    </a:lnTo>
                    <a:lnTo>
                      <a:pt x="399" y="530"/>
                    </a:lnTo>
                    <a:lnTo>
                      <a:pt x="411" y="524"/>
                    </a:lnTo>
                    <a:lnTo>
                      <a:pt x="422" y="517"/>
                    </a:lnTo>
                    <a:lnTo>
                      <a:pt x="434" y="510"/>
                    </a:lnTo>
                    <a:lnTo>
                      <a:pt x="445" y="501"/>
                    </a:lnTo>
                    <a:lnTo>
                      <a:pt x="455" y="494"/>
                    </a:lnTo>
                    <a:lnTo>
                      <a:pt x="466" y="484"/>
                    </a:lnTo>
                    <a:lnTo>
                      <a:pt x="475" y="476"/>
                    </a:lnTo>
                    <a:lnTo>
                      <a:pt x="485" y="465"/>
                    </a:lnTo>
                    <a:lnTo>
                      <a:pt x="493" y="456"/>
                    </a:lnTo>
                    <a:lnTo>
                      <a:pt x="502" y="445"/>
                    </a:lnTo>
                    <a:lnTo>
                      <a:pt x="509" y="435"/>
                    </a:lnTo>
                    <a:lnTo>
                      <a:pt x="516" y="423"/>
                    </a:lnTo>
                    <a:lnTo>
                      <a:pt x="523" y="411"/>
                    </a:lnTo>
                    <a:lnTo>
                      <a:pt x="529" y="400"/>
                    </a:lnTo>
                    <a:lnTo>
                      <a:pt x="534" y="387"/>
                    </a:lnTo>
                    <a:lnTo>
                      <a:pt x="540" y="374"/>
                    </a:lnTo>
                    <a:lnTo>
                      <a:pt x="544" y="362"/>
                    </a:lnTo>
                    <a:lnTo>
                      <a:pt x="548" y="348"/>
                    </a:lnTo>
                    <a:lnTo>
                      <a:pt x="551" y="335"/>
                    </a:lnTo>
                    <a:lnTo>
                      <a:pt x="554" y="321"/>
                    </a:lnTo>
                    <a:lnTo>
                      <a:pt x="556" y="307"/>
                    </a:lnTo>
                    <a:lnTo>
                      <a:pt x="557" y="293"/>
                    </a:lnTo>
                    <a:lnTo>
                      <a:pt x="557" y="279"/>
                    </a:lnTo>
                    <a:lnTo>
                      <a:pt x="557" y="264"/>
                    </a:lnTo>
                    <a:lnTo>
                      <a:pt x="556" y="251"/>
                    </a:lnTo>
                    <a:lnTo>
                      <a:pt x="554" y="237"/>
                    </a:lnTo>
                    <a:lnTo>
                      <a:pt x="551" y="223"/>
                    </a:lnTo>
                    <a:lnTo>
                      <a:pt x="548" y="209"/>
                    </a:lnTo>
                    <a:lnTo>
                      <a:pt x="544" y="196"/>
                    </a:lnTo>
                    <a:lnTo>
                      <a:pt x="540" y="183"/>
                    </a:lnTo>
                    <a:lnTo>
                      <a:pt x="534" y="170"/>
                    </a:lnTo>
                    <a:lnTo>
                      <a:pt x="529" y="159"/>
                    </a:lnTo>
                    <a:lnTo>
                      <a:pt x="523" y="146"/>
                    </a:lnTo>
                    <a:lnTo>
                      <a:pt x="516" y="134"/>
                    </a:lnTo>
                    <a:lnTo>
                      <a:pt x="509" y="124"/>
                    </a:lnTo>
                    <a:lnTo>
                      <a:pt x="502" y="112"/>
                    </a:lnTo>
                    <a:lnTo>
                      <a:pt x="493" y="101"/>
                    </a:lnTo>
                    <a:lnTo>
                      <a:pt x="485" y="92"/>
                    </a:lnTo>
                    <a:lnTo>
                      <a:pt x="475" y="82"/>
                    </a:lnTo>
                    <a:lnTo>
                      <a:pt x="466" y="73"/>
                    </a:lnTo>
                    <a:lnTo>
                      <a:pt x="455" y="64"/>
                    </a:lnTo>
                    <a:lnTo>
                      <a:pt x="445" y="56"/>
                    </a:lnTo>
                    <a:lnTo>
                      <a:pt x="434" y="47"/>
                    </a:lnTo>
                    <a:lnTo>
                      <a:pt x="422" y="41"/>
                    </a:lnTo>
                    <a:lnTo>
                      <a:pt x="411" y="34"/>
                    </a:lnTo>
                    <a:lnTo>
                      <a:pt x="399" y="27"/>
                    </a:lnTo>
                    <a:lnTo>
                      <a:pt x="386" y="22"/>
                    </a:lnTo>
                    <a:lnTo>
                      <a:pt x="374" y="17"/>
                    </a:lnTo>
                    <a:lnTo>
                      <a:pt x="361" y="12"/>
                    </a:lnTo>
                    <a:lnTo>
                      <a:pt x="348" y="9"/>
                    </a:lnTo>
                    <a:lnTo>
                      <a:pt x="334" y="6"/>
                    </a:lnTo>
                    <a:lnTo>
                      <a:pt x="321" y="3"/>
                    </a:lnTo>
                    <a:lnTo>
                      <a:pt x="307" y="2"/>
                    </a:lnTo>
                    <a:lnTo>
                      <a:pt x="292" y="1"/>
                    </a:lnTo>
                    <a:lnTo>
                      <a:pt x="278" y="0"/>
                    </a:lnTo>
                    <a:lnTo>
                      <a:pt x="264" y="1"/>
                    </a:lnTo>
                    <a:lnTo>
                      <a:pt x="250" y="2"/>
                    </a:lnTo>
                    <a:lnTo>
                      <a:pt x="236" y="3"/>
                    </a:lnTo>
                    <a:lnTo>
                      <a:pt x="222" y="6"/>
                    </a:lnTo>
                    <a:lnTo>
                      <a:pt x="209" y="9"/>
                    </a:lnTo>
                    <a:lnTo>
                      <a:pt x="196" y="12"/>
                    </a:lnTo>
                    <a:lnTo>
                      <a:pt x="183" y="17"/>
                    </a:lnTo>
                    <a:lnTo>
                      <a:pt x="170" y="22"/>
                    </a:lnTo>
                    <a:lnTo>
                      <a:pt x="158" y="27"/>
                    </a:lnTo>
                    <a:lnTo>
                      <a:pt x="146" y="34"/>
                    </a:lnTo>
                    <a:lnTo>
                      <a:pt x="135" y="41"/>
                    </a:lnTo>
                    <a:lnTo>
                      <a:pt x="123" y="47"/>
                    </a:lnTo>
                    <a:lnTo>
                      <a:pt x="112" y="56"/>
                    </a:lnTo>
                    <a:lnTo>
                      <a:pt x="102" y="64"/>
                    </a:lnTo>
                    <a:lnTo>
                      <a:pt x="91" y="73"/>
                    </a:lnTo>
                    <a:lnTo>
                      <a:pt x="82" y="82"/>
                    </a:lnTo>
                    <a:lnTo>
                      <a:pt x="72" y="92"/>
                    </a:lnTo>
                    <a:lnTo>
                      <a:pt x="64" y="101"/>
                    </a:lnTo>
                    <a:lnTo>
                      <a:pt x="55" y="112"/>
                    </a:lnTo>
                    <a:lnTo>
                      <a:pt x="48" y="124"/>
                    </a:lnTo>
                    <a:lnTo>
                      <a:pt x="40" y="134"/>
                    </a:lnTo>
                    <a:lnTo>
                      <a:pt x="34" y="146"/>
                    </a:lnTo>
                    <a:lnTo>
                      <a:pt x="28" y="159"/>
                    </a:lnTo>
                    <a:lnTo>
                      <a:pt x="21" y="170"/>
                    </a:lnTo>
                    <a:lnTo>
                      <a:pt x="17" y="183"/>
                    </a:lnTo>
                    <a:lnTo>
                      <a:pt x="13" y="196"/>
                    </a:lnTo>
                    <a:lnTo>
                      <a:pt x="9" y="209"/>
                    </a:lnTo>
                    <a:lnTo>
                      <a:pt x="5" y="223"/>
                    </a:lnTo>
                    <a:lnTo>
                      <a:pt x="3" y="237"/>
                    </a:lnTo>
                    <a:lnTo>
                      <a:pt x="1" y="251"/>
                    </a:lnTo>
                    <a:lnTo>
                      <a:pt x="0" y="264"/>
                    </a:lnTo>
                    <a:lnTo>
                      <a:pt x="0" y="279"/>
                    </a:lnTo>
                    <a:lnTo>
                      <a:pt x="0" y="293"/>
                    </a:lnTo>
                    <a:lnTo>
                      <a:pt x="1" y="307"/>
                    </a:lnTo>
                    <a:lnTo>
                      <a:pt x="3" y="321"/>
                    </a:lnTo>
                    <a:lnTo>
                      <a:pt x="5" y="335"/>
                    </a:lnTo>
                    <a:lnTo>
                      <a:pt x="9" y="348"/>
                    </a:lnTo>
                    <a:lnTo>
                      <a:pt x="13" y="362"/>
                    </a:lnTo>
                    <a:lnTo>
                      <a:pt x="17" y="374"/>
                    </a:lnTo>
                    <a:lnTo>
                      <a:pt x="21" y="387"/>
                    </a:lnTo>
                    <a:lnTo>
                      <a:pt x="28" y="400"/>
                    </a:lnTo>
                    <a:lnTo>
                      <a:pt x="34" y="411"/>
                    </a:lnTo>
                    <a:lnTo>
                      <a:pt x="40" y="423"/>
                    </a:lnTo>
                    <a:lnTo>
                      <a:pt x="48" y="435"/>
                    </a:lnTo>
                    <a:lnTo>
                      <a:pt x="55" y="445"/>
                    </a:lnTo>
                    <a:lnTo>
                      <a:pt x="64" y="456"/>
                    </a:lnTo>
                    <a:lnTo>
                      <a:pt x="72" y="465"/>
                    </a:lnTo>
                    <a:lnTo>
                      <a:pt x="82" y="476"/>
                    </a:lnTo>
                    <a:lnTo>
                      <a:pt x="91" y="484"/>
                    </a:lnTo>
                    <a:lnTo>
                      <a:pt x="102" y="494"/>
                    </a:lnTo>
                    <a:lnTo>
                      <a:pt x="112" y="501"/>
                    </a:lnTo>
                    <a:lnTo>
                      <a:pt x="123" y="510"/>
                    </a:lnTo>
                    <a:lnTo>
                      <a:pt x="135" y="517"/>
                    </a:lnTo>
                    <a:lnTo>
                      <a:pt x="146" y="524"/>
                    </a:lnTo>
                    <a:lnTo>
                      <a:pt x="158" y="530"/>
                    </a:lnTo>
                    <a:lnTo>
                      <a:pt x="170" y="535"/>
                    </a:lnTo>
                    <a:lnTo>
                      <a:pt x="183" y="541"/>
                    </a:lnTo>
                    <a:lnTo>
                      <a:pt x="196" y="545"/>
                    </a:lnTo>
                    <a:lnTo>
                      <a:pt x="209" y="549"/>
                    </a:lnTo>
                    <a:lnTo>
                      <a:pt x="222" y="551"/>
                    </a:lnTo>
                    <a:lnTo>
                      <a:pt x="236" y="554"/>
                    </a:lnTo>
                    <a:lnTo>
                      <a:pt x="250" y="555"/>
                    </a:lnTo>
                    <a:lnTo>
                      <a:pt x="264" y="556"/>
                    </a:lnTo>
                    <a:lnTo>
                      <a:pt x="278" y="557"/>
                    </a:lnTo>
                    <a:close/>
                  </a:path>
                </a:pathLst>
              </a:custGeom>
              <a:solidFill>
                <a:srgbClr val="99794E"/>
              </a:solidFill>
              <a:ln w="9525">
                <a:noFill/>
                <a:round/>
                <a:headEnd/>
                <a:tailEnd/>
              </a:ln>
            </p:spPr>
            <p:txBody>
              <a:bodyPr/>
              <a:lstStyle/>
              <a:p>
                <a:endParaRPr lang="en-US"/>
              </a:p>
            </p:txBody>
          </p:sp>
          <p:sp>
            <p:nvSpPr>
              <p:cNvPr id="368" name="Freeform 1564"/>
              <p:cNvSpPr>
                <a:spLocks/>
              </p:cNvSpPr>
              <p:nvPr/>
            </p:nvSpPr>
            <p:spPr bwMode="auto">
              <a:xfrm>
                <a:off x="4229100" y="3770313"/>
                <a:ext cx="58738" cy="58737"/>
              </a:xfrm>
              <a:custGeom>
                <a:avLst/>
                <a:gdLst>
                  <a:gd name="T0" fmla="*/ 2147483647 w 186"/>
                  <a:gd name="T1" fmla="*/ 2147483647 h 185"/>
                  <a:gd name="T2" fmla="*/ 2147483647 w 186"/>
                  <a:gd name="T3" fmla="*/ 2147483647 h 185"/>
                  <a:gd name="T4" fmla="*/ 2147483647 w 186"/>
                  <a:gd name="T5" fmla="*/ 2147483647 h 185"/>
                  <a:gd name="T6" fmla="*/ 2147483647 w 186"/>
                  <a:gd name="T7" fmla="*/ 2147483647 h 185"/>
                  <a:gd name="T8" fmla="*/ 2147483647 w 186"/>
                  <a:gd name="T9" fmla="*/ 2147483647 h 185"/>
                  <a:gd name="T10" fmla="*/ 2147483647 w 186"/>
                  <a:gd name="T11" fmla="*/ 2147483647 h 185"/>
                  <a:gd name="T12" fmla="*/ 2147483647 w 186"/>
                  <a:gd name="T13" fmla="*/ 2147483647 h 185"/>
                  <a:gd name="T14" fmla="*/ 2147483647 w 186"/>
                  <a:gd name="T15" fmla="*/ 2147483647 h 185"/>
                  <a:gd name="T16" fmla="*/ 2147483647 w 186"/>
                  <a:gd name="T17" fmla="*/ 2147483647 h 185"/>
                  <a:gd name="T18" fmla="*/ 2147483647 w 186"/>
                  <a:gd name="T19" fmla="*/ 2147483647 h 185"/>
                  <a:gd name="T20" fmla="*/ 2147483647 w 186"/>
                  <a:gd name="T21" fmla="*/ 2147483647 h 185"/>
                  <a:gd name="T22" fmla="*/ 2147483647 w 186"/>
                  <a:gd name="T23" fmla="*/ 2147483647 h 185"/>
                  <a:gd name="T24" fmla="*/ 2147483647 w 186"/>
                  <a:gd name="T25" fmla="*/ 2147483647 h 185"/>
                  <a:gd name="T26" fmla="*/ 2147483647 w 186"/>
                  <a:gd name="T27" fmla="*/ 2147483647 h 185"/>
                  <a:gd name="T28" fmla="*/ 2147483647 w 186"/>
                  <a:gd name="T29" fmla="*/ 2147483647 h 185"/>
                  <a:gd name="T30" fmla="*/ 2147483647 w 186"/>
                  <a:gd name="T31" fmla="*/ 0 h 185"/>
                  <a:gd name="T32" fmla="*/ 2147483647 w 186"/>
                  <a:gd name="T33" fmla="*/ 0 h 185"/>
                  <a:gd name="T34" fmla="*/ 2147483647 w 186"/>
                  <a:gd name="T35" fmla="*/ 2147483647 h 185"/>
                  <a:gd name="T36" fmla="*/ 2147483647 w 186"/>
                  <a:gd name="T37" fmla="*/ 2147483647 h 185"/>
                  <a:gd name="T38" fmla="*/ 2147483647 w 186"/>
                  <a:gd name="T39" fmla="*/ 2147483647 h 185"/>
                  <a:gd name="T40" fmla="*/ 2147483647 w 186"/>
                  <a:gd name="T41" fmla="*/ 2147483647 h 185"/>
                  <a:gd name="T42" fmla="*/ 2147483647 w 186"/>
                  <a:gd name="T43" fmla="*/ 2147483647 h 185"/>
                  <a:gd name="T44" fmla="*/ 2147483647 w 186"/>
                  <a:gd name="T45" fmla="*/ 2147483647 h 185"/>
                  <a:gd name="T46" fmla="*/ 0 w 186"/>
                  <a:gd name="T47" fmla="*/ 2147483647 h 185"/>
                  <a:gd name="T48" fmla="*/ 0 w 186"/>
                  <a:gd name="T49" fmla="*/ 2147483647 h 185"/>
                  <a:gd name="T50" fmla="*/ 2147483647 w 186"/>
                  <a:gd name="T51" fmla="*/ 2147483647 h 185"/>
                  <a:gd name="T52" fmla="*/ 2147483647 w 186"/>
                  <a:gd name="T53" fmla="*/ 2147483647 h 185"/>
                  <a:gd name="T54" fmla="*/ 2147483647 w 186"/>
                  <a:gd name="T55" fmla="*/ 2147483647 h 185"/>
                  <a:gd name="T56" fmla="*/ 2147483647 w 186"/>
                  <a:gd name="T57" fmla="*/ 2147483647 h 185"/>
                  <a:gd name="T58" fmla="*/ 2147483647 w 186"/>
                  <a:gd name="T59" fmla="*/ 2147483647 h 185"/>
                  <a:gd name="T60" fmla="*/ 2147483647 w 186"/>
                  <a:gd name="T61" fmla="*/ 2147483647 h 185"/>
                  <a:gd name="T62" fmla="*/ 2147483647 w 186"/>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5"/>
                  <a:gd name="T98" fmla="*/ 186 w 186"/>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5">
                    <a:moveTo>
                      <a:pt x="93" y="185"/>
                    </a:moveTo>
                    <a:lnTo>
                      <a:pt x="102" y="185"/>
                    </a:lnTo>
                    <a:lnTo>
                      <a:pt x="111" y="184"/>
                    </a:lnTo>
                    <a:lnTo>
                      <a:pt x="120" y="182"/>
                    </a:lnTo>
                    <a:lnTo>
                      <a:pt x="129" y="179"/>
                    </a:lnTo>
                    <a:lnTo>
                      <a:pt x="137" y="174"/>
                    </a:lnTo>
                    <a:lnTo>
                      <a:pt x="145" y="169"/>
                    </a:lnTo>
                    <a:lnTo>
                      <a:pt x="152" y="164"/>
                    </a:lnTo>
                    <a:lnTo>
                      <a:pt x="158" y="158"/>
                    </a:lnTo>
                    <a:lnTo>
                      <a:pt x="164" y="151"/>
                    </a:lnTo>
                    <a:lnTo>
                      <a:pt x="170" y="145"/>
                    </a:lnTo>
                    <a:lnTo>
                      <a:pt x="174" y="136"/>
                    </a:lnTo>
                    <a:lnTo>
                      <a:pt x="178" y="129"/>
                    </a:lnTo>
                    <a:lnTo>
                      <a:pt x="182" y="120"/>
                    </a:lnTo>
                    <a:lnTo>
                      <a:pt x="184" y="111"/>
                    </a:lnTo>
                    <a:lnTo>
                      <a:pt x="185" y="102"/>
                    </a:lnTo>
                    <a:lnTo>
                      <a:pt x="186" y="93"/>
                    </a:lnTo>
                    <a:lnTo>
                      <a:pt x="185" y="83"/>
                    </a:lnTo>
                    <a:lnTo>
                      <a:pt x="184" y="74"/>
                    </a:lnTo>
                    <a:lnTo>
                      <a:pt x="182" y="65"/>
                    </a:lnTo>
                    <a:lnTo>
                      <a:pt x="178" y="57"/>
                    </a:lnTo>
                    <a:lnTo>
                      <a:pt x="174" y="48"/>
                    </a:lnTo>
                    <a:lnTo>
                      <a:pt x="170" y="41"/>
                    </a:lnTo>
                    <a:lnTo>
                      <a:pt x="164" y="34"/>
                    </a:lnTo>
                    <a:lnTo>
                      <a:pt x="158" y="27"/>
                    </a:lnTo>
                    <a:lnTo>
                      <a:pt x="152" y="21"/>
                    </a:lnTo>
                    <a:lnTo>
                      <a:pt x="145" y="16"/>
                    </a:lnTo>
                    <a:lnTo>
                      <a:pt x="137" y="11"/>
                    </a:lnTo>
                    <a:lnTo>
                      <a:pt x="129" y="7"/>
                    </a:lnTo>
                    <a:lnTo>
                      <a:pt x="120" y="4"/>
                    </a:lnTo>
                    <a:lnTo>
                      <a:pt x="111" y="2"/>
                    </a:lnTo>
                    <a:lnTo>
                      <a:pt x="102" y="0"/>
                    </a:lnTo>
                    <a:lnTo>
                      <a:pt x="93" y="0"/>
                    </a:lnTo>
                    <a:lnTo>
                      <a:pt x="83" y="0"/>
                    </a:lnTo>
                    <a:lnTo>
                      <a:pt x="74" y="2"/>
                    </a:lnTo>
                    <a:lnTo>
                      <a:pt x="65" y="4"/>
                    </a:lnTo>
                    <a:lnTo>
                      <a:pt x="57" y="7"/>
                    </a:lnTo>
                    <a:lnTo>
                      <a:pt x="48" y="11"/>
                    </a:lnTo>
                    <a:lnTo>
                      <a:pt x="41" y="16"/>
                    </a:lnTo>
                    <a:lnTo>
                      <a:pt x="33" y="21"/>
                    </a:lnTo>
                    <a:lnTo>
                      <a:pt x="27" y="27"/>
                    </a:lnTo>
                    <a:lnTo>
                      <a:pt x="21" y="34"/>
                    </a:lnTo>
                    <a:lnTo>
                      <a:pt x="15" y="41"/>
                    </a:lnTo>
                    <a:lnTo>
                      <a:pt x="11" y="48"/>
                    </a:lnTo>
                    <a:lnTo>
                      <a:pt x="7" y="57"/>
                    </a:lnTo>
                    <a:lnTo>
                      <a:pt x="4" y="65"/>
                    </a:lnTo>
                    <a:lnTo>
                      <a:pt x="2" y="74"/>
                    </a:lnTo>
                    <a:lnTo>
                      <a:pt x="1" y="83"/>
                    </a:lnTo>
                    <a:lnTo>
                      <a:pt x="0" y="93"/>
                    </a:lnTo>
                    <a:lnTo>
                      <a:pt x="1" y="102"/>
                    </a:lnTo>
                    <a:lnTo>
                      <a:pt x="2" y="111"/>
                    </a:lnTo>
                    <a:lnTo>
                      <a:pt x="4" y="120"/>
                    </a:lnTo>
                    <a:lnTo>
                      <a:pt x="7" y="129"/>
                    </a:lnTo>
                    <a:lnTo>
                      <a:pt x="11" y="136"/>
                    </a:lnTo>
                    <a:lnTo>
                      <a:pt x="15" y="145"/>
                    </a:lnTo>
                    <a:lnTo>
                      <a:pt x="21" y="151"/>
                    </a:lnTo>
                    <a:lnTo>
                      <a:pt x="27" y="158"/>
                    </a:lnTo>
                    <a:lnTo>
                      <a:pt x="33" y="164"/>
                    </a:lnTo>
                    <a:lnTo>
                      <a:pt x="41" y="169"/>
                    </a:lnTo>
                    <a:lnTo>
                      <a:pt x="48" y="174"/>
                    </a:lnTo>
                    <a:lnTo>
                      <a:pt x="57" y="179"/>
                    </a:lnTo>
                    <a:lnTo>
                      <a:pt x="65" y="182"/>
                    </a:lnTo>
                    <a:lnTo>
                      <a:pt x="74" y="184"/>
                    </a:lnTo>
                    <a:lnTo>
                      <a:pt x="83" y="185"/>
                    </a:lnTo>
                    <a:lnTo>
                      <a:pt x="93" y="185"/>
                    </a:lnTo>
                    <a:close/>
                  </a:path>
                </a:pathLst>
              </a:custGeom>
              <a:solidFill>
                <a:srgbClr val="99794E"/>
              </a:solidFill>
              <a:ln w="9525">
                <a:noFill/>
                <a:round/>
                <a:headEnd/>
                <a:tailEnd/>
              </a:ln>
            </p:spPr>
            <p:txBody>
              <a:bodyPr/>
              <a:lstStyle/>
              <a:p>
                <a:endParaRPr lang="en-US"/>
              </a:p>
            </p:txBody>
          </p:sp>
          <p:sp>
            <p:nvSpPr>
              <p:cNvPr id="369" name="Freeform 1565"/>
              <p:cNvSpPr>
                <a:spLocks/>
              </p:cNvSpPr>
              <p:nvPr/>
            </p:nvSpPr>
            <p:spPr bwMode="auto">
              <a:xfrm>
                <a:off x="4398963" y="3990975"/>
                <a:ext cx="58737" cy="58738"/>
              </a:xfrm>
              <a:custGeom>
                <a:avLst/>
                <a:gdLst>
                  <a:gd name="T0" fmla="*/ 2147483647 w 185"/>
                  <a:gd name="T1" fmla="*/ 2147483647 h 186"/>
                  <a:gd name="T2" fmla="*/ 2147483647 w 185"/>
                  <a:gd name="T3" fmla="*/ 2147483647 h 186"/>
                  <a:gd name="T4" fmla="*/ 2147483647 w 185"/>
                  <a:gd name="T5" fmla="*/ 2147483647 h 186"/>
                  <a:gd name="T6" fmla="*/ 2147483647 w 185"/>
                  <a:gd name="T7" fmla="*/ 2147483647 h 186"/>
                  <a:gd name="T8" fmla="*/ 2147483647 w 185"/>
                  <a:gd name="T9" fmla="*/ 2147483647 h 186"/>
                  <a:gd name="T10" fmla="*/ 2147483647 w 185"/>
                  <a:gd name="T11" fmla="*/ 2147483647 h 186"/>
                  <a:gd name="T12" fmla="*/ 2147483647 w 185"/>
                  <a:gd name="T13" fmla="*/ 2147483647 h 186"/>
                  <a:gd name="T14" fmla="*/ 2147483647 w 185"/>
                  <a:gd name="T15" fmla="*/ 2147483647 h 186"/>
                  <a:gd name="T16" fmla="*/ 2147483647 w 185"/>
                  <a:gd name="T17" fmla="*/ 2147483647 h 186"/>
                  <a:gd name="T18" fmla="*/ 2147483647 w 185"/>
                  <a:gd name="T19" fmla="*/ 2147483647 h 186"/>
                  <a:gd name="T20" fmla="*/ 2147483647 w 185"/>
                  <a:gd name="T21" fmla="*/ 2147483647 h 186"/>
                  <a:gd name="T22" fmla="*/ 2147483647 w 185"/>
                  <a:gd name="T23" fmla="*/ 2147483647 h 186"/>
                  <a:gd name="T24" fmla="*/ 2147483647 w 185"/>
                  <a:gd name="T25" fmla="*/ 2147483647 h 186"/>
                  <a:gd name="T26" fmla="*/ 2147483647 w 185"/>
                  <a:gd name="T27" fmla="*/ 2147483647 h 186"/>
                  <a:gd name="T28" fmla="*/ 2147483647 w 185"/>
                  <a:gd name="T29" fmla="*/ 2147483647 h 186"/>
                  <a:gd name="T30" fmla="*/ 2147483647 w 185"/>
                  <a:gd name="T31" fmla="*/ 0 h 186"/>
                  <a:gd name="T32" fmla="*/ 2147483647 w 185"/>
                  <a:gd name="T33" fmla="*/ 0 h 186"/>
                  <a:gd name="T34" fmla="*/ 2147483647 w 185"/>
                  <a:gd name="T35" fmla="*/ 2147483647 h 186"/>
                  <a:gd name="T36" fmla="*/ 2147483647 w 185"/>
                  <a:gd name="T37" fmla="*/ 2147483647 h 186"/>
                  <a:gd name="T38" fmla="*/ 2147483647 w 185"/>
                  <a:gd name="T39" fmla="*/ 2147483647 h 186"/>
                  <a:gd name="T40" fmla="*/ 2147483647 w 185"/>
                  <a:gd name="T41" fmla="*/ 2147483647 h 186"/>
                  <a:gd name="T42" fmla="*/ 2147483647 w 185"/>
                  <a:gd name="T43" fmla="*/ 2147483647 h 186"/>
                  <a:gd name="T44" fmla="*/ 2147483647 w 185"/>
                  <a:gd name="T45" fmla="*/ 2147483647 h 186"/>
                  <a:gd name="T46" fmla="*/ 0 w 185"/>
                  <a:gd name="T47" fmla="*/ 2147483647 h 186"/>
                  <a:gd name="T48" fmla="*/ 0 w 185"/>
                  <a:gd name="T49" fmla="*/ 2147483647 h 186"/>
                  <a:gd name="T50" fmla="*/ 2147483647 w 185"/>
                  <a:gd name="T51" fmla="*/ 2147483647 h 186"/>
                  <a:gd name="T52" fmla="*/ 2147483647 w 185"/>
                  <a:gd name="T53" fmla="*/ 2147483647 h 186"/>
                  <a:gd name="T54" fmla="*/ 2147483647 w 185"/>
                  <a:gd name="T55" fmla="*/ 2147483647 h 186"/>
                  <a:gd name="T56" fmla="*/ 2147483647 w 185"/>
                  <a:gd name="T57" fmla="*/ 2147483647 h 186"/>
                  <a:gd name="T58" fmla="*/ 2147483647 w 185"/>
                  <a:gd name="T59" fmla="*/ 2147483647 h 186"/>
                  <a:gd name="T60" fmla="*/ 2147483647 w 185"/>
                  <a:gd name="T61" fmla="*/ 2147483647 h 186"/>
                  <a:gd name="T62" fmla="*/ 2147483647 w 185"/>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6"/>
                  <a:gd name="T98" fmla="*/ 185 w 185"/>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6">
                    <a:moveTo>
                      <a:pt x="93" y="186"/>
                    </a:moveTo>
                    <a:lnTo>
                      <a:pt x="103" y="185"/>
                    </a:lnTo>
                    <a:lnTo>
                      <a:pt x="111" y="184"/>
                    </a:lnTo>
                    <a:lnTo>
                      <a:pt x="121" y="182"/>
                    </a:lnTo>
                    <a:lnTo>
                      <a:pt x="129" y="179"/>
                    </a:lnTo>
                    <a:lnTo>
                      <a:pt x="137" y="175"/>
                    </a:lnTo>
                    <a:lnTo>
                      <a:pt x="145" y="171"/>
                    </a:lnTo>
                    <a:lnTo>
                      <a:pt x="151" y="165"/>
                    </a:lnTo>
                    <a:lnTo>
                      <a:pt x="159" y="159"/>
                    </a:lnTo>
                    <a:lnTo>
                      <a:pt x="164" y="153"/>
                    </a:lnTo>
                    <a:lnTo>
                      <a:pt x="169" y="145"/>
                    </a:lnTo>
                    <a:lnTo>
                      <a:pt x="175" y="138"/>
                    </a:lnTo>
                    <a:lnTo>
                      <a:pt x="178" y="129"/>
                    </a:lnTo>
                    <a:lnTo>
                      <a:pt x="181" y="121"/>
                    </a:lnTo>
                    <a:lnTo>
                      <a:pt x="184" y="112"/>
                    </a:lnTo>
                    <a:lnTo>
                      <a:pt x="185" y="103"/>
                    </a:lnTo>
                    <a:lnTo>
                      <a:pt x="185" y="93"/>
                    </a:lnTo>
                    <a:lnTo>
                      <a:pt x="185" y="84"/>
                    </a:lnTo>
                    <a:lnTo>
                      <a:pt x="184" y="74"/>
                    </a:lnTo>
                    <a:lnTo>
                      <a:pt x="181" y="66"/>
                    </a:lnTo>
                    <a:lnTo>
                      <a:pt x="178" y="57"/>
                    </a:lnTo>
                    <a:lnTo>
                      <a:pt x="175" y="49"/>
                    </a:lnTo>
                    <a:lnTo>
                      <a:pt x="169" y="41"/>
                    </a:lnTo>
                    <a:lnTo>
                      <a:pt x="164" y="34"/>
                    </a:lnTo>
                    <a:lnTo>
                      <a:pt x="159" y="28"/>
                    </a:lnTo>
                    <a:lnTo>
                      <a:pt x="151" y="21"/>
                    </a:lnTo>
                    <a:lnTo>
                      <a:pt x="145" y="16"/>
                    </a:lnTo>
                    <a:lnTo>
                      <a:pt x="137" y="12"/>
                    </a:lnTo>
                    <a:lnTo>
                      <a:pt x="129" y="8"/>
                    </a:lnTo>
                    <a:lnTo>
                      <a:pt x="121" y="4"/>
                    </a:lnTo>
                    <a:lnTo>
                      <a:pt x="111" y="2"/>
                    </a:lnTo>
                    <a:lnTo>
                      <a:pt x="103" y="1"/>
                    </a:lnTo>
                    <a:lnTo>
                      <a:pt x="93" y="0"/>
                    </a:lnTo>
                    <a:lnTo>
                      <a:pt x="84" y="1"/>
                    </a:lnTo>
                    <a:lnTo>
                      <a:pt x="74" y="2"/>
                    </a:lnTo>
                    <a:lnTo>
                      <a:pt x="66" y="4"/>
                    </a:lnTo>
                    <a:lnTo>
                      <a:pt x="56" y="8"/>
                    </a:lnTo>
                    <a:lnTo>
                      <a:pt x="49" y="12"/>
                    </a:lnTo>
                    <a:lnTo>
                      <a:pt x="41" y="16"/>
                    </a:lnTo>
                    <a:lnTo>
                      <a:pt x="34" y="21"/>
                    </a:lnTo>
                    <a:lnTo>
                      <a:pt x="28" y="28"/>
                    </a:lnTo>
                    <a:lnTo>
                      <a:pt x="21" y="34"/>
                    </a:lnTo>
                    <a:lnTo>
                      <a:pt x="16" y="41"/>
                    </a:lnTo>
                    <a:lnTo>
                      <a:pt x="11" y="49"/>
                    </a:lnTo>
                    <a:lnTo>
                      <a:pt x="7" y="57"/>
                    </a:lnTo>
                    <a:lnTo>
                      <a:pt x="4" y="66"/>
                    </a:lnTo>
                    <a:lnTo>
                      <a:pt x="2" y="74"/>
                    </a:lnTo>
                    <a:lnTo>
                      <a:pt x="0" y="84"/>
                    </a:lnTo>
                    <a:lnTo>
                      <a:pt x="0" y="93"/>
                    </a:lnTo>
                    <a:lnTo>
                      <a:pt x="0" y="103"/>
                    </a:lnTo>
                    <a:lnTo>
                      <a:pt x="2" y="112"/>
                    </a:lnTo>
                    <a:lnTo>
                      <a:pt x="4" y="121"/>
                    </a:lnTo>
                    <a:lnTo>
                      <a:pt x="7" y="129"/>
                    </a:lnTo>
                    <a:lnTo>
                      <a:pt x="11" y="138"/>
                    </a:lnTo>
                    <a:lnTo>
                      <a:pt x="16" y="145"/>
                    </a:lnTo>
                    <a:lnTo>
                      <a:pt x="21" y="153"/>
                    </a:lnTo>
                    <a:lnTo>
                      <a:pt x="28" y="159"/>
                    </a:lnTo>
                    <a:lnTo>
                      <a:pt x="34" y="165"/>
                    </a:lnTo>
                    <a:lnTo>
                      <a:pt x="41" y="171"/>
                    </a:lnTo>
                    <a:lnTo>
                      <a:pt x="49" y="175"/>
                    </a:lnTo>
                    <a:lnTo>
                      <a:pt x="56" y="179"/>
                    </a:lnTo>
                    <a:lnTo>
                      <a:pt x="66" y="182"/>
                    </a:lnTo>
                    <a:lnTo>
                      <a:pt x="74" y="184"/>
                    </a:lnTo>
                    <a:lnTo>
                      <a:pt x="84" y="185"/>
                    </a:lnTo>
                    <a:lnTo>
                      <a:pt x="93" y="186"/>
                    </a:lnTo>
                    <a:close/>
                  </a:path>
                </a:pathLst>
              </a:custGeom>
              <a:solidFill>
                <a:srgbClr val="99794E"/>
              </a:solidFill>
              <a:ln w="9525">
                <a:noFill/>
                <a:round/>
                <a:headEnd/>
                <a:tailEnd/>
              </a:ln>
            </p:spPr>
            <p:txBody>
              <a:bodyPr/>
              <a:lstStyle/>
              <a:p>
                <a:endParaRPr lang="en-US"/>
              </a:p>
            </p:txBody>
          </p:sp>
          <p:sp>
            <p:nvSpPr>
              <p:cNvPr id="370" name="Freeform 1566"/>
              <p:cNvSpPr>
                <a:spLocks/>
              </p:cNvSpPr>
              <p:nvPr/>
            </p:nvSpPr>
            <p:spPr bwMode="auto">
              <a:xfrm>
                <a:off x="4497388" y="4354513"/>
                <a:ext cx="58737" cy="58737"/>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2" y="185"/>
                    </a:moveTo>
                    <a:lnTo>
                      <a:pt x="102" y="185"/>
                    </a:lnTo>
                    <a:lnTo>
                      <a:pt x="111" y="184"/>
                    </a:lnTo>
                    <a:lnTo>
                      <a:pt x="120" y="181"/>
                    </a:lnTo>
                    <a:lnTo>
                      <a:pt x="128" y="179"/>
                    </a:lnTo>
                    <a:lnTo>
                      <a:pt x="136" y="175"/>
                    </a:lnTo>
                    <a:lnTo>
                      <a:pt x="144" y="170"/>
                    </a:lnTo>
                    <a:lnTo>
                      <a:pt x="151" y="164"/>
                    </a:lnTo>
                    <a:lnTo>
                      <a:pt x="158" y="159"/>
                    </a:lnTo>
                    <a:lnTo>
                      <a:pt x="164" y="152"/>
                    </a:lnTo>
                    <a:lnTo>
                      <a:pt x="169" y="145"/>
                    </a:lnTo>
                    <a:lnTo>
                      <a:pt x="174" y="137"/>
                    </a:lnTo>
                    <a:lnTo>
                      <a:pt x="178" y="129"/>
                    </a:lnTo>
                    <a:lnTo>
                      <a:pt x="181" y="121"/>
                    </a:lnTo>
                    <a:lnTo>
                      <a:pt x="183" y="111"/>
                    </a:lnTo>
                    <a:lnTo>
                      <a:pt x="185" y="103"/>
                    </a:lnTo>
                    <a:lnTo>
                      <a:pt x="185" y="93"/>
                    </a:lnTo>
                    <a:lnTo>
                      <a:pt x="185" y="84"/>
                    </a:lnTo>
                    <a:lnTo>
                      <a:pt x="183" y="74"/>
                    </a:lnTo>
                    <a:lnTo>
                      <a:pt x="181" y="66"/>
                    </a:lnTo>
                    <a:lnTo>
                      <a:pt x="178" y="57"/>
                    </a:lnTo>
                    <a:lnTo>
                      <a:pt x="174" y="49"/>
                    </a:lnTo>
                    <a:lnTo>
                      <a:pt x="169" y="41"/>
                    </a:lnTo>
                    <a:lnTo>
                      <a:pt x="164" y="34"/>
                    </a:lnTo>
                    <a:lnTo>
                      <a:pt x="158" y="28"/>
                    </a:lnTo>
                    <a:lnTo>
                      <a:pt x="151" y="21"/>
                    </a:lnTo>
                    <a:lnTo>
                      <a:pt x="144" y="16"/>
                    </a:lnTo>
                    <a:lnTo>
                      <a:pt x="136" y="12"/>
                    </a:lnTo>
                    <a:lnTo>
                      <a:pt x="128" y="8"/>
                    </a:lnTo>
                    <a:lnTo>
                      <a:pt x="120" y="4"/>
                    </a:lnTo>
                    <a:lnTo>
                      <a:pt x="111" y="2"/>
                    </a:lnTo>
                    <a:lnTo>
                      <a:pt x="102" y="0"/>
                    </a:lnTo>
                    <a:lnTo>
                      <a:pt x="92" y="0"/>
                    </a:lnTo>
                    <a:lnTo>
                      <a:pt x="83" y="0"/>
                    </a:lnTo>
                    <a:lnTo>
                      <a:pt x="74" y="2"/>
                    </a:lnTo>
                    <a:lnTo>
                      <a:pt x="65" y="4"/>
                    </a:lnTo>
                    <a:lnTo>
                      <a:pt x="56" y="8"/>
                    </a:lnTo>
                    <a:lnTo>
                      <a:pt x="49" y="12"/>
                    </a:lnTo>
                    <a:lnTo>
                      <a:pt x="40" y="16"/>
                    </a:lnTo>
                    <a:lnTo>
                      <a:pt x="34" y="21"/>
                    </a:lnTo>
                    <a:lnTo>
                      <a:pt x="26" y="28"/>
                    </a:lnTo>
                    <a:lnTo>
                      <a:pt x="21" y="34"/>
                    </a:lnTo>
                    <a:lnTo>
                      <a:pt x="16" y="41"/>
                    </a:lnTo>
                    <a:lnTo>
                      <a:pt x="11" y="49"/>
                    </a:lnTo>
                    <a:lnTo>
                      <a:pt x="7" y="57"/>
                    </a:lnTo>
                    <a:lnTo>
                      <a:pt x="4" y="66"/>
                    </a:lnTo>
                    <a:lnTo>
                      <a:pt x="1" y="74"/>
                    </a:lnTo>
                    <a:lnTo>
                      <a:pt x="0" y="84"/>
                    </a:lnTo>
                    <a:lnTo>
                      <a:pt x="0" y="93"/>
                    </a:lnTo>
                    <a:lnTo>
                      <a:pt x="0" y="103"/>
                    </a:lnTo>
                    <a:lnTo>
                      <a:pt x="1" y="111"/>
                    </a:lnTo>
                    <a:lnTo>
                      <a:pt x="4" y="121"/>
                    </a:lnTo>
                    <a:lnTo>
                      <a:pt x="7" y="129"/>
                    </a:lnTo>
                    <a:lnTo>
                      <a:pt x="11" y="137"/>
                    </a:lnTo>
                    <a:lnTo>
                      <a:pt x="16" y="145"/>
                    </a:lnTo>
                    <a:lnTo>
                      <a:pt x="21" y="152"/>
                    </a:lnTo>
                    <a:lnTo>
                      <a:pt x="26" y="159"/>
                    </a:lnTo>
                    <a:lnTo>
                      <a:pt x="34" y="164"/>
                    </a:lnTo>
                    <a:lnTo>
                      <a:pt x="40" y="170"/>
                    </a:lnTo>
                    <a:lnTo>
                      <a:pt x="49" y="175"/>
                    </a:lnTo>
                    <a:lnTo>
                      <a:pt x="56" y="179"/>
                    </a:lnTo>
                    <a:lnTo>
                      <a:pt x="65" y="181"/>
                    </a:lnTo>
                    <a:lnTo>
                      <a:pt x="74" y="184"/>
                    </a:lnTo>
                    <a:lnTo>
                      <a:pt x="83" y="185"/>
                    </a:lnTo>
                    <a:lnTo>
                      <a:pt x="92" y="185"/>
                    </a:lnTo>
                    <a:close/>
                  </a:path>
                </a:pathLst>
              </a:custGeom>
              <a:solidFill>
                <a:srgbClr val="99794E"/>
              </a:solidFill>
              <a:ln w="9525">
                <a:noFill/>
                <a:round/>
                <a:headEnd/>
                <a:tailEnd/>
              </a:ln>
            </p:spPr>
            <p:txBody>
              <a:bodyPr/>
              <a:lstStyle/>
              <a:p>
                <a:endParaRPr lang="en-US"/>
              </a:p>
            </p:txBody>
          </p:sp>
          <p:sp>
            <p:nvSpPr>
              <p:cNvPr id="371" name="Freeform 1567"/>
              <p:cNvSpPr>
                <a:spLocks/>
              </p:cNvSpPr>
              <p:nvPr/>
            </p:nvSpPr>
            <p:spPr bwMode="auto">
              <a:xfrm>
                <a:off x="4600575" y="4394200"/>
                <a:ext cx="58738" cy="58738"/>
              </a:xfrm>
              <a:custGeom>
                <a:avLst/>
                <a:gdLst>
                  <a:gd name="T0" fmla="*/ 2147483647 w 185"/>
                  <a:gd name="T1" fmla="*/ 2147483647 h 186"/>
                  <a:gd name="T2" fmla="*/ 2147483647 w 185"/>
                  <a:gd name="T3" fmla="*/ 2147483647 h 186"/>
                  <a:gd name="T4" fmla="*/ 2147483647 w 185"/>
                  <a:gd name="T5" fmla="*/ 2147483647 h 186"/>
                  <a:gd name="T6" fmla="*/ 2147483647 w 185"/>
                  <a:gd name="T7" fmla="*/ 2147483647 h 186"/>
                  <a:gd name="T8" fmla="*/ 2147483647 w 185"/>
                  <a:gd name="T9" fmla="*/ 2147483647 h 186"/>
                  <a:gd name="T10" fmla="*/ 2147483647 w 185"/>
                  <a:gd name="T11" fmla="*/ 2147483647 h 186"/>
                  <a:gd name="T12" fmla="*/ 2147483647 w 185"/>
                  <a:gd name="T13" fmla="*/ 2147483647 h 186"/>
                  <a:gd name="T14" fmla="*/ 2147483647 w 185"/>
                  <a:gd name="T15" fmla="*/ 2147483647 h 186"/>
                  <a:gd name="T16" fmla="*/ 2147483647 w 185"/>
                  <a:gd name="T17" fmla="*/ 2147483647 h 186"/>
                  <a:gd name="T18" fmla="*/ 2147483647 w 185"/>
                  <a:gd name="T19" fmla="*/ 2147483647 h 186"/>
                  <a:gd name="T20" fmla="*/ 2147483647 w 185"/>
                  <a:gd name="T21" fmla="*/ 2147483647 h 186"/>
                  <a:gd name="T22" fmla="*/ 2147483647 w 185"/>
                  <a:gd name="T23" fmla="*/ 2147483647 h 186"/>
                  <a:gd name="T24" fmla="*/ 2147483647 w 185"/>
                  <a:gd name="T25" fmla="*/ 2147483647 h 186"/>
                  <a:gd name="T26" fmla="*/ 2147483647 w 185"/>
                  <a:gd name="T27" fmla="*/ 2147483647 h 186"/>
                  <a:gd name="T28" fmla="*/ 2147483647 w 185"/>
                  <a:gd name="T29" fmla="*/ 2147483647 h 186"/>
                  <a:gd name="T30" fmla="*/ 2147483647 w 185"/>
                  <a:gd name="T31" fmla="*/ 0 h 186"/>
                  <a:gd name="T32" fmla="*/ 2147483647 w 185"/>
                  <a:gd name="T33" fmla="*/ 0 h 186"/>
                  <a:gd name="T34" fmla="*/ 2147483647 w 185"/>
                  <a:gd name="T35" fmla="*/ 2147483647 h 186"/>
                  <a:gd name="T36" fmla="*/ 2147483647 w 185"/>
                  <a:gd name="T37" fmla="*/ 2147483647 h 186"/>
                  <a:gd name="T38" fmla="*/ 2147483647 w 185"/>
                  <a:gd name="T39" fmla="*/ 2147483647 h 186"/>
                  <a:gd name="T40" fmla="*/ 2147483647 w 185"/>
                  <a:gd name="T41" fmla="*/ 2147483647 h 186"/>
                  <a:gd name="T42" fmla="*/ 2147483647 w 185"/>
                  <a:gd name="T43" fmla="*/ 2147483647 h 186"/>
                  <a:gd name="T44" fmla="*/ 2147483647 w 185"/>
                  <a:gd name="T45" fmla="*/ 2147483647 h 186"/>
                  <a:gd name="T46" fmla="*/ 0 w 185"/>
                  <a:gd name="T47" fmla="*/ 2147483647 h 186"/>
                  <a:gd name="T48" fmla="*/ 0 w 185"/>
                  <a:gd name="T49" fmla="*/ 2147483647 h 186"/>
                  <a:gd name="T50" fmla="*/ 2147483647 w 185"/>
                  <a:gd name="T51" fmla="*/ 2147483647 h 186"/>
                  <a:gd name="T52" fmla="*/ 2147483647 w 185"/>
                  <a:gd name="T53" fmla="*/ 2147483647 h 186"/>
                  <a:gd name="T54" fmla="*/ 2147483647 w 185"/>
                  <a:gd name="T55" fmla="*/ 2147483647 h 186"/>
                  <a:gd name="T56" fmla="*/ 2147483647 w 185"/>
                  <a:gd name="T57" fmla="*/ 2147483647 h 186"/>
                  <a:gd name="T58" fmla="*/ 2147483647 w 185"/>
                  <a:gd name="T59" fmla="*/ 2147483647 h 186"/>
                  <a:gd name="T60" fmla="*/ 2147483647 w 185"/>
                  <a:gd name="T61" fmla="*/ 2147483647 h 186"/>
                  <a:gd name="T62" fmla="*/ 2147483647 w 185"/>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6"/>
                  <a:gd name="T98" fmla="*/ 185 w 185"/>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6">
                    <a:moveTo>
                      <a:pt x="93" y="186"/>
                    </a:moveTo>
                    <a:lnTo>
                      <a:pt x="101" y="185"/>
                    </a:lnTo>
                    <a:lnTo>
                      <a:pt x="111" y="184"/>
                    </a:lnTo>
                    <a:lnTo>
                      <a:pt x="120" y="182"/>
                    </a:lnTo>
                    <a:lnTo>
                      <a:pt x="129" y="179"/>
                    </a:lnTo>
                    <a:lnTo>
                      <a:pt x="136" y="174"/>
                    </a:lnTo>
                    <a:lnTo>
                      <a:pt x="144" y="170"/>
                    </a:lnTo>
                    <a:lnTo>
                      <a:pt x="151" y="165"/>
                    </a:lnTo>
                    <a:lnTo>
                      <a:pt x="157" y="159"/>
                    </a:lnTo>
                    <a:lnTo>
                      <a:pt x="164" y="152"/>
                    </a:lnTo>
                    <a:lnTo>
                      <a:pt x="169" y="145"/>
                    </a:lnTo>
                    <a:lnTo>
                      <a:pt x="174" y="137"/>
                    </a:lnTo>
                    <a:lnTo>
                      <a:pt x="178" y="129"/>
                    </a:lnTo>
                    <a:lnTo>
                      <a:pt x="181" y="121"/>
                    </a:lnTo>
                    <a:lnTo>
                      <a:pt x="183" y="112"/>
                    </a:lnTo>
                    <a:lnTo>
                      <a:pt x="185" y="103"/>
                    </a:lnTo>
                    <a:lnTo>
                      <a:pt x="185" y="93"/>
                    </a:lnTo>
                    <a:lnTo>
                      <a:pt x="185" y="83"/>
                    </a:lnTo>
                    <a:lnTo>
                      <a:pt x="183" y="74"/>
                    </a:lnTo>
                    <a:lnTo>
                      <a:pt x="181" y="65"/>
                    </a:lnTo>
                    <a:lnTo>
                      <a:pt x="178" y="57"/>
                    </a:lnTo>
                    <a:lnTo>
                      <a:pt x="174" y="49"/>
                    </a:lnTo>
                    <a:lnTo>
                      <a:pt x="169" y="41"/>
                    </a:lnTo>
                    <a:lnTo>
                      <a:pt x="164" y="34"/>
                    </a:lnTo>
                    <a:lnTo>
                      <a:pt x="157" y="27"/>
                    </a:lnTo>
                    <a:lnTo>
                      <a:pt x="151" y="21"/>
                    </a:lnTo>
                    <a:lnTo>
                      <a:pt x="144" y="16"/>
                    </a:lnTo>
                    <a:lnTo>
                      <a:pt x="136" y="12"/>
                    </a:lnTo>
                    <a:lnTo>
                      <a:pt x="129" y="7"/>
                    </a:lnTo>
                    <a:lnTo>
                      <a:pt x="120" y="4"/>
                    </a:lnTo>
                    <a:lnTo>
                      <a:pt x="111" y="2"/>
                    </a:lnTo>
                    <a:lnTo>
                      <a:pt x="101" y="1"/>
                    </a:lnTo>
                    <a:lnTo>
                      <a:pt x="93" y="0"/>
                    </a:lnTo>
                    <a:lnTo>
                      <a:pt x="83" y="1"/>
                    </a:lnTo>
                    <a:lnTo>
                      <a:pt x="74" y="2"/>
                    </a:lnTo>
                    <a:lnTo>
                      <a:pt x="64" y="4"/>
                    </a:lnTo>
                    <a:lnTo>
                      <a:pt x="56" y="7"/>
                    </a:lnTo>
                    <a:lnTo>
                      <a:pt x="49" y="12"/>
                    </a:lnTo>
                    <a:lnTo>
                      <a:pt x="40" y="16"/>
                    </a:lnTo>
                    <a:lnTo>
                      <a:pt x="34" y="21"/>
                    </a:lnTo>
                    <a:lnTo>
                      <a:pt x="26" y="27"/>
                    </a:lnTo>
                    <a:lnTo>
                      <a:pt x="21" y="34"/>
                    </a:lnTo>
                    <a:lnTo>
                      <a:pt x="16" y="41"/>
                    </a:lnTo>
                    <a:lnTo>
                      <a:pt x="10" y="49"/>
                    </a:lnTo>
                    <a:lnTo>
                      <a:pt x="7" y="57"/>
                    </a:lnTo>
                    <a:lnTo>
                      <a:pt x="4" y="65"/>
                    </a:lnTo>
                    <a:lnTo>
                      <a:pt x="2" y="74"/>
                    </a:lnTo>
                    <a:lnTo>
                      <a:pt x="0" y="83"/>
                    </a:lnTo>
                    <a:lnTo>
                      <a:pt x="0" y="93"/>
                    </a:lnTo>
                    <a:lnTo>
                      <a:pt x="0" y="103"/>
                    </a:lnTo>
                    <a:lnTo>
                      <a:pt x="2" y="112"/>
                    </a:lnTo>
                    <a:lnTo>
                      <a:pt x="4" y="121"/>
                    </a:lnTo>
                    <a:lnTo>
                      <a:pt x="7" y="129"/>
                    </a:lnTo>
                    <a:lnTo>
                      <a:pt x="10" y="137"/>
                    </a:lnTo>
                    <a:lnTo>
                      <a:pt x="16" y="145"/>
                    </a:lnTo>
                    <a:lnTo>
                      <a:pt x="21" y="152"/>
                    </a:lnTo>
                    <a:lnTo>
                      <a:pt x="26" y="159"/>
                    </a:lnTo>
                    <a:lnTo>
                      <a:pt x="34" y="165"/>
                    </a:lnTo>
                    <a:lnTo>
                      <a:pt x="40" y="170"/>
                    </a:lnTo>
                    <a:lnTo>
                      <a:pt x="49" y="174"/>
                    </a:lnTo>
                    <a:lnTo>
                      <a:pt x="56" y="179"/>
                    </a:lnTo>
                    <a:lnTo>
                      <a:pt x="64" y="182"/>
                    </a:lnTo>
                    <a:lnTo>
                      <a:pt x="74" y="184"/>
                    </a:lnTo>
                    <a:lnTo>
                      <a:pt x="83" y="185"/>
                    </a:lnTo>
                    <a:lnTo>
                      <a:pt x="93" y="186"/>
                    </a:lnTo>
                    <a:close/>
                  </a:path>
                </a:pathLst>
              </a:custGeom>
              <a:solidFill>
                <a:srgbClr val="99794E"/>
              </a:solidFill>
              <a:ln w="9525">
                <a:noFill/>
                <a:round/>
                <a:headEnd/>
                <a:tailEnd/>
              </a:ln>
            </p:spPr>
            <p:txBody>
              <a:bodyPr/>
              <a:lstStyle/>
              <a:p>
                <a:endParaRPr lang="en-US"/>
              </a:p>
            </p:txBody>
          </p:sp>
          <p:sp>
            <p:nvSpPr>
              <p:cNvPr id="372" name="Freeform 1568"/>
              <p:cNvSpPr>
                <a:spLocks/>
              </p:cNvSpPr>
              <p:nvPr/>
            </p:nvSpPr>
            <p:spPr bwMode="auto">
              <a:xfrm>
                <a:off x="4132263" y="5038725"/>
                <a:ext cx="58737" cy="58738"/>
              </a:xfrm>
              <a:custGeom>
                <a:avLst/>
                <a:gdLst>
                  <a:gd name="T0" fmla="*/ 2147483647 w 185"/>
                  <a:gd name="T1" fmla="*/ 2147483647 h 185"/>
                  <a:gd name="T2" fmla="*/ 2147483647 w 185"/>
                  <a:gd name="T3" fmla="*/ 2147483647 h 185"/>
                  <a:gd name="T4" fmla="*/ 2147483647 w 185"/>
                  <a:gd name="T5" fmla="*/ 2147483647 h 185"/>
                  <a:gd name="T6" fmla="*/ 2147483647 w 185"/>
                  <a:gd name="T7" fmla="*/ 2147483647 h 185"/>
                  <a:gd name="T8" fmla="*/ 2147483647 w 185"/>
                  <a:gd name="T9" fmla="*/ 2147483647 h 185"/>
                  <a:gd name="T10" fmla="*/ 2147483647 w 185"/>
                  <a:gd name="T11" fmla="*/ 2147483647 h 185"/>
                  <a:gd name="T12" fmla="*/ 2147483647 w 185"/>
                  <a:gd name="T13" fmla="*/ 2147483647 h 185"/>
                  <a:gd name="T14" fmla="*/ 2147483647 w 185"/>
                  <a:gd name="T15" fmla="*/ 2147483647 h 185"/>
                  <a:gd name="T16" fmla="*/ 2147483647 w 185"/>
                  <a:gd name="T17" fmla="*/ 2147483647 h 185"/>
                  <a:gd name="T18" fmla="*/ 2147483647 w 185"/>
                  <a:gd name="T19" fmla="*/ 2147483647 h 185"/>
                  <a:gd name="T20" fmla="*/ 2147483647 w 185"/>
                  <a:gd name="T21" fmla="*/ 2147483647 h 185"/>
                  <a:gd name="T22" fmla="*/ 2147483647 w 185"/>
                  <a:gd name="T23" fmla="*/ 2147483647 h 185"/>
                  <a:gd name="T24" fmla="*/ 2147483647 w 185"/>
                  <a:gd name="T25" fmla="*/ 2147483647 h 185"/>
                  <a:gd name="T26" fmla="*/ 2147483647 w 185"/>
                  <a:gd name="T27" fmla="*/ 2147483647 h 185"/>
                  <a:gd name="T28" fmla="*/ 2147483647 w 185"/>
                  <a:gd name="T29" fmla="*/ 2147483647 h 185"/>
                  <a:gd name="T30" fmla="*/ 2147483647 w 185"/>
                  <a:gd name="T31" fmla="*/ 0 h 185"/>
                  <a:gd name="T32" fmla="*/ 2147483647 w 185"/>
                  <a:gd name="T33" fmla="*/ 0 h 185"/>
                  <a:gd name="T34" fmla="*/ 2147483647 w 185"/>
                  <a:gd name="T35" fmla="*/ 2147483647 h 185"/>
                  <a:gd name="T36" fmla="*/ 2147483647 w 185"/>
                  <a:gd name="T37" fmla="*/ 2147483647 h 185"/>
                  <a:gd name="T38" fmla="*/ 2147483647 w 185"/>
                  <a:gd name="T39" fmla="*/ 2147483647 h 185"/>
                  <a:gd name="T40" fmla="*/ 2147483647 w 185"/>
                  <a:gd name="T41" fmla="*/ 2147483647 h 185"/>
                  <a:gd name="T42" fmla="*/ 2147483647 w 185"/>
                  <a:gd name="T43" fmla="*/ 2147483647 h 185"/>
                  <a:gd name="T44" fmla="*/ 2147483647 w 185"/>
                  <a:gd name="T45" fmla="*/ 2147483647 h 185"/>
                  <a:gd name="T46" fmla="*/ 0 w 185"/>
                  <a:gd name="T47" fmla="*/ 2147483647 h 185"/>
                  <a:gd name="T48" fmla="*/ 0 w 185"/>
                  <a:gd name="T49" fmla="*/ 2147483647 h 185"/>
                  <a:gd name="T50" fmla="*/ 2147483647 w 185"/>
                  <a:gd name="T51" fmla="*/ 2147483647 h 185"/>
                  <a:gd name="T52" fmla="*/ 2147483647 w 185"/>
                  <a:gd name="T53" fmla="*/ 2147483647 h 185"/>
                  <a:gd name="T54" fmla="*/ 2147483647 w 185"/>
                  <a:gd name="T55" fmla="*/ 2147483647 h 185"/>
                  <a:gd name="T56" fmla="*/ 2147483647 w 185"/>
                  <a:gd name="T57" fmla="*/ 2147483647 h 185"/>
                  <a:gd name="T58" fmla="*/ 2147483647 w 185"/>
                  <a:gd name="T59" fmla="*/ 2147483647 h 185"/>
                  <a:gd name="T60" fmla="*/ 2147483647 w 185"/>
                  <a:gd name="T61" fmla="*/ 2147483647 h 185"/>
                  <a:gd name="T62" fmla="*/ 2147483647 w 185"/>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85"/>
                  <a:gd name="T98" fmla="*/ 185 w 185"/>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85">
                    <a:moveTo>
                      <a:pt x="93" y="185"/>
                    </a:moveTo>
                    <a:lnTo>
                      <a:pt x="103" y="185"/>
                    </a:lnTo>
                    <a:lnTo>
                      <a:pt x="111" y="183"/>
                    </a:lnTo>
                    <a:lnTo>
                      <a:pt x="121" y="181"/>
                    </a:lnTo>
                    <a:lnTo>
                      <a:pt x="129" y="177"/>
                    </a:lnTo>
                    <a:lnTo>
                      <a:pt x="137" y="174"/>
                    </a:lnTo>
                    <a:lnTo>
                      <a:pt x="145" y="169"/>
                    </a:lnTo>
                    <a:lnTo>
                      <a:pt x="151" y="164"/>
                    </a:lnTo>
                    <a:lnTo>
                      <a:pt x="159" y="157"/>
                    </a:lnTo>
                    <a:lnTo>
                      <a:pt x="164" y="151"/>
                    </a:lnTo>
                    <a:lnTo>
                      <a:pt x="169" y="144"/>
                    </a:lnTo>
                    <a:lnTo>
                      <a:pt x="175" y="136"/>
                    </a:lnTo>
                    <a:lnTo>
                      <a:pt x="179" y="129"/>
                    </a:lnTo>
                    <a:lnTo>
                      <a:pt x="181" y="119"/>
                    </a:lnTo>
                    <a:lnTo>
                      <a:pt x="184" y="111"/>
                    </a:lnTo>
                    <a:lnTo>
                      <a:pt x="185" y="101"/>
                    </a:lnTo>
                    <a:lnTo>
                      <a:pt x="185" y="92"/>
                    </a:lnTo>
                    <a:lnTo>
                      <a:pt x="185" y="82"/>
                    </a:lnTo>
                    <a:lnTo>
                      <a:pt x="184" y="74"/>
                    </a:lnTo>
                    <a:lnTo>
                      <a:pt x="181" y="64"/>
                    </a:lnTo>
                    <a:lnTo>
                      <a:pt x="179" y="56"/>
                    </a:lnTo>
                    <a:lnTo>
                      <a:pt x="175" y="48"/>
                    </a:lnTo>
                    <a:lnTo>
                      <a:pt x="169" y="40"/>
                    </a:lnTo>
                    <a:lnTo>
                      <a:pt x="164" y="33"/>
                    </a:lnTo>
                    <a:lnTo>
                      <a:pt x="159" y="26"/>
                    </a:lnTo>
                    <a:lnTo>
                      <a:pt x="151" y="21"/>
                    </a:lnTo>
                    <a:lnTo>
                      <a:pt x="145" y="15"/>
                    </a:lnTo>
                    <a:lnTo>
                      <a:pt x="137" y="10"/>
                    </a:lnTo>
                    <a:lnTo>
                      <a:pt x="129" y="7"/>
                    </a:lnTo>
                    <a:lnTo>
                      <a:pt x="121" y="4"/>
                    </a:lnTo>
                    <a:lnTo>
                      <a:pt x="111" y="1"/>
                    </a:lnTo>
                    <a:lnTo>
                      <a:pt x="103" y="0"/>
                    </a:lnTo>
                    <a:lnTo>
                      <a:pt x="93" y="0"/>
                    </a:lnTo>
                    <a:lnTo>
                      <a:pt x="84" y="0"/>
                    </a:lnTo>
                    <a:lnTo>
                      <a:pt x="74" y="1"/>
                    </a:lnTo>
                    <a:lnTo>
                      <a:pt x="66" y="4"/>
                    </a:lnTo>
                    <a:lnTo>
                      <a:pt x="57" y="7"/>
                    </a:lnTo>
                    <a:lnTo>
                      <a:pt x="49" y="10"/>
                    </a:lnTo>
                    <a:lnTo>
                      <a:pt x="41" y="15"/>
                    </a:lnTo>
                    <a:lnTo>
                      <a:pt x="34" y="21"/>
                    </a:lnTo>
                    <a:lnTo>
                      <a:pt x="28" y="26"/>
                    </a:lnTo>
                    <a:lnTo>
                      <a:pt x="21" y="33"/>
                    </a:lnTo>
                    <a:lnTo>
                      <a:pt x="16" y="40"/>
                    </a:lnTo>
                    <a:lnTo>
                      <a:pt x="12" y="48"/>
                    </a:lnTo>
                    <a:lnTo>
                      <a:pt x="7" y="56"/>
                    </a:lnTo>
                    <a:lnTo>
                      <a:pt x="4" y="64"/>
                    </a:lnTo>
                    <a:lnTo>
                      <a:pt x="2" y="74"/>
                    </a:lnTo>
                    <a:lnTo>
                      <a:pt x="0" y="82"/>
                    </a:lnTo>
                    <a:lnTo>
                      <a:pt x="0" y="92"/>
                    </a:lnTo>
                    <a:lnTo>
                      <a:pt x="0" y="101"/>
                    </a:lnTo>
                    <a:lnTo>
                      <a:pt x="2" y="111"/>
                    </a:lnTo>
                    <a:lnTo>
                      <a:pt x="4" y="119"/>
                    </a:lnTo>
                    <a:lnTo>
                      <a:pt x="7" y="129"/>
                    </a:lnTo>
                    <a:lnTo>
                      <a:pt x="12" y="136"/>
                    </a:lnTo>
                    <a:lnTo>
                      <a:pt x="16" y="144"/>
                    </a:lnTo>
                    <a:lnTo>
                      <a:pt x="21" y="151"/>
                    </a:lnTo>
                    <a:lnTo>
                      <a:pt x="28" y="157"/>
                    </a:lnTo>
                    <a:lnTo>
                      <a:pt x="34" y="164"/>
                    </a:lnTo>
                    <a:lnTo>
                      <a:pt x="41" y="169"/>
                    </a:lnTo>
                    <a:lnTo>
                      <a:pt x="49" y="174"/>
                    </a:lnTo>
                    <a:lnTo>
                      <a:pt x="57" y="177"/>
                    </a:lnTo>
                    <a:lnTo>
                      <a:pt x="66" y="181"/>
                    </a:lnTo>
                    <a:lnTo>
                      <a:pt x="74" y="183"/>
                    </a:lnTo>
                    <a:lnTo>
                      <a:pt x="84" y="185"/>
                    </a:lnTo>
                    <a:lnTo>
                      <a:pt x="93" y="185"/>
                    </a:lnTo>
                    <a:close/>
                  </a:path>
                </a:pathLst>
              </a:custGeom>
              <a:solidFill>
                <a:srgbClr val="99794E"/>
              </a:solidFill>
              <a:ln w="9525">
                <a:noFill/>
                <a:round/>
                <a:headEnd/>
                <a:tailEnd/>
              </a:ln>
            </p:spPr>
            <p:txBody>
              <a:bodyPr/>
              <a:lstStyle/>
              <a:p>
                <a:endParaRPr lang="en-US"/>
              </a:p>
            </p:txBody>
          </p:sp>
          <p:sp>
            <p:nvSpPr>
              <p:cNvPr id="373" name="Freeform 1569"/>
              <p:cNvSpPr>
                <a:spLocks/>
              </p:cNvSpPr>
              <p:nvPr/>
            </p:nvSpPr>
            <p:spPr bwMode="auto">
              <a:xfrm>
                <a:off x="2587625" y="4979988"/>
                <a:ext cx="111125" cy="111125"/>
              </a:xfrm>
              <a:custGeom>
                <a:avLst/>
                <a:gdLst>
                  <a:gd name="T0" fmla="*/ 2147483647 w 349"/>
                  <a:gd name="T1" fmla="*/ 2147483647 h 351"/>
                  <a:gd name="T2" fmla="*/ 2147483647 w 349"/>
                  <a:gd name="T3" fmla="*/ 2147483647 h 351"/>
                  <a:gd name="T4" fmla="*/ 2147483647 w 349"/>
                  <a:gd name="T5" fmla="*/ 2147483647 h 351"/>
                  <a:gd name="T6" fmla="*/ 2147483647 w 349"/>
                  <a:gd name="T7" fmla="*/ 2147483647 h 351"/>
                  <a:gd name="T8" fmla="*/ 2147483647 w 349"/>
                  <a:gd name="T9" fmla="*/ 2147483647 h 351"/>
                  <a:gd name="T10" fmla="*/ 2147483647 w 349"/>
                  <a:gd name="T11" fmla="*/ 2147483647 h 351"/>
                  <a:gd name="T12" fmla="*/ 2147483647 w 349"/>
                  <a:gd name="T13" fmla="*/ 2147483647 h 351"/>
                  <a:gd name="T14" fmla="*/ 2147483647 w 349"/>
                  <a:gd name="T15" fmla="*/ 2147483647 h 351"/>
                  <a:gd name="T16" fmla="*/ 2147483647 w 349"/>
                  <a:gd name="T17" fmla="*/ 2147483647 h 351"/>
                  <a:gd name="T18" fmla="*/ 2147483647 w 349"/>
                  <a:gd name="T19" fmla="*/ 2147483647 h 351"/>
                  <a:gd name="T20" fmla="*/ 2147483647 w 349"/>
                  <a:gd name="T21" fmla="*/ 2147483647 h 351"/>
                  <a:gd name="T22" fmla="*/ 2147483647 w 349"/>
                  <a:gd name="T23" fmla="*/ 2147483647 h 351"/>
                  <a:gd name="T24" fmla="*/ 2147483647 w 349"/>
                  <a:gd name="T25" fmla="*/ 2147483647 h 351"/>
                  <a:gd name="T26" fmla="*/ 2147483647 w 349"/>
                  <a:gd name="T27" fmla="*/ 2147483647 h 351"/>
                  <a:gd name="T28" fmla="*/ 2147483647 w 349"/>
                  <a:gd name="T29" fmla="*/ 2147483647 h 351"/>
                  <a:gd name="T30" fmla="*/ 2147483647 w 349"/>
                  <a:gd name="T31" fmla="*/ 0 h 351"/>
                  <a:gd name="T32" fmla="*/ 2147483647 w 349"/>
                  <a:gd name="T33" fmla="*/ 0 h 351"/>
                  <a:gd name="T34" fmla="*/ 2147483647 w 349"/>
                  <a:gd name="T35" fmla="*/ 2147483647 h 351"/>
                  <a:gd name="T36" fmla="*/ 2147483647 w 349"/>
                  <a:gd name="T37" fmla="*/ 2147483647 h 351"/>
                  <a:gd name="T38" fmla="*/ 2147483647 w 349"/>
                  <a:gd name="T39" fmla="*/ 2147483647 h 351"/>
                  <a:gd name="T40" fmla="*/ 2147483647 w 349"/>
                  <a:gd name="T41" fmla="*/ 2147483647 h 351"/>
                  <a:gd name="T42" fmla="*/ 2147483647 w 349"/>
                  <a:gd name="T43" fmla="*/ 2147483647 h 351"/>
                  <a:gd name="T44" fmla="*/ 2147483647 w 349"/>
                  <a:gd name="T45" fmla="*/ 2147483647 h 351"/>
                  <a:gd name="T46" fmla="*/ 0 w 349"/>
                  <a:gd name="T47" fmla="*/ 2147483647 h 351"/>
                  <a:gd name="T48" fmla="*/ 0 w 349"/>
                  <a:gd name="T49" fmla="*/ 2147483647 h 351"/>
                  <a:gd name="T50" fmla="*/ 2147483647 w 349"/>
                  <a:gd name="T51" fmla="*/ 2147483647 h 351"/>
                  <a:gd name="T52" fmla="*/ 2147483647 w 349"/>
                  <a:gd name="T53" fmla="*/ 2147483647 h 351"/>
                  <a:gd name="T54" fmla="*/ 2147483647 w 349"/>
                  <a:gd name="T55" fmla="*/ 2147483647 h 351"/>
                  <a:gd name="T56" fmla="*/ 2147483647 w 349"/>
                  <a:gd name="T57" fmla="*/ 2147483647 h 351"/>
                  <a:gd name="T58" fmla="*/ 2147483647 w 349"/>
                  <a:gd name="T59" fmla="*/ 2147483647 h 351"/>
                  <a:gd name="T60" fmla="*/ 2147483647 w 349"/>
                  <a:gd name="T61" fmla="*/ 2147483647 h 351"/>
                  <a:gd name="T62" fmla="*/ 2147483647 w 349"/>
                  <a:gd name="T63" fmla="*/ 2147483647 h 3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9"/>
                  <a:gd name="T97" fmla="*/ 0 h 351"/>
                  <a:gd name="T98" fmla="*/ 349 w 349"/>
                  <a:gd name="T99" fmla="*/ 351 h 3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9" h="351">
                    <a:moveTo>
                      <a:pt x="174" y="351"/>
                    </a:moveTo>
                    <a:lnTo>
                      <a:pt x="192" y="350"/>
                    </a:lnTo>
                    <a:lnTo>
                      <a:pt x="209" y="347"/>
                    </a:lnTo>
                    <a:lnTo>
                      <a:pt x="226" y="342"/>
                    </a:lnTo>
                    <a:lnTo>
                      <a:pt x="242" y="337"/>
                    </a:lnTo>
                    <a:lnTo>
                      <a:pt x="257" y="330"/>
                    </a:lnTo>
                    <a:lnTo>
                      <a:pt x="272" y="320"/>
                    </a:lnTo>
                    <a:lnTo>
                      <a:pt x="285" y="311"/>
                    </a:lnTo>
                    <a:lnTo>
                      <a:pt x="298" y="299"/>
                    </a:lnTo>
                    <a:lnTo>
                      <a:pt x="309" y="286"/>
                    </a:lnTo>
                    <a:lnTo>
                      <a:pt x="319" y="274"/>
                    </a:lnTo>
                    <a:lnTo>
                      <a:pt x="328" y="259"/>
                    </a:lnTo>
                    <a:lnTo>
                      <a:pt x="335" y="244"/>
                    </a:lnTo>
                    <a:lnTo>
                      <a:pt x="341" y="227"/>
                    </a:lnTo>
                    <a:lnTo>
                      <a:pt x="346" y="211"/>
                    </a:lnTo>
                    <a:lnTo>
                      <a:pt x="348" y="193"/>
                    </a:lnTo>
                    <a:lnTo>
                      <a:pt x="349" y="175"/>
                    </a:lnTo>
                    <a:lnTo>
                      <a:pt x="348" y="158"/>
                    </a:lnTo>
                    <a:lnTo>
                      <a:pt x="346" y="140"/>
                    </a:lnTo>
                    <a:lnTo>
                      <a:pt x="341" y="123"/>
                    </a:lnTo>
                    <a:lnTo>
                      <a:pt x="335" y="107"/>
                    </a:lnTo>
                    <a:lnTo>
                      <a:pt x="328" y="93"/>
                    </a:lnTo>
                    <a:lnTo>
                      <a:pt x="319" y="78"/>
                    </a:lnTo>
                    <a:lnTo>
                      <a:pt x="309" y="64"/>
                    </a:lnTo>
                    <a:lnTo>
                      <a:pt x="298" y="52"/>
                    </a:lnTo>
                    <a:lnTo>
                      <a:pt x="285" y="41"/>
                    </a:lnTo>
                    <a:lnTo>
                      <a:pt x="272" y="30"/>
                    </a:lnTo>
                    <a:lnTo>
                      <a:pt x="257" y="22"/>
                    </a:lnTo>
                    <a:lnTo>
                      <a:pt x="242" y="14"/>
                    </a:lnTo>
                    <a:lnTo>
                      <a:pt x="226" y="9"/>
                    </a:lnTo>
                    <a:lnTo>
                      <a:pt x="209" y="5"/>
                    </a:lnTo>
                    <a:lnTo>
                      <a:pt x="192" y="2"/>
                    </a:lnTo>
                    <a:lnTo>
                      <a:pt x="174" y="0"/>
                    </a:lnTo>
                    <a:lnTo>
                      <a:pt x="156" y="2"/>
                    </a:lnTo>
                    <a:lnTo>
                      <a:pt x="139" y="5"/>
                    </a:lnTo>
                    <a:lnTo>
                      <a:pt x="122" y="9"/>
                    </a:lnTo>
                    <a:lnTo>
                      <a:pt x="107" y="14"/>
                    </a:lnTo>
                    <a:lnTo>
                      <a:pt x="91" y="22"/>
                    </a:lnTo>
                    <a:lnTo>
                      <a:pt x="76" y="30"/>
                    </a:lnTo>
                    <a:lnTo>
                      <a:pt x="63" y="41"/>
                    </a:lnTo>
                    <a:lnTo>
                      <a:pt x="50" y="52"/>
                    </a:lnTo>
                    <a:lnTo>
                      <a:pt x="39" y="64"/>
                    </a:lnTo>
                    <a:lnTo>
                      <a:pt x="29" y="78"/>
                    </a:lnTo>
                    <a:lnTo>
                      <a:pt x="21" y="93"/>
                    </a:lnTo>
                    <a:lnTo>
                      <a:pt x="13" y="107"/>
                    </a:lnTo>
                    <a:lnTo>
                      <a:pt x="7" y="123"/>
                    </a:lnTo>
                    <a:lnTo>
                      <a:pt x="3" y="140"/>
                    </a:lnTo>
                    <a:lnTo>
                      <a:pt x="0" y="158"/>
                    </a:lnTo>
                    <a:lnTo>
                      <a:pt x="0" y="175"/>
                    </a:lnTo>
                    <a:lnTo>
                      <a:pt x="0" y="193"/>
                    </a:lnTo>
                    <a:lnTo>
                      <a:pt x="3" y="211"/>
                    </a:lnTo>
                    <a:lnTo>
                      <a:pt x="7" y="227"/>
                    </a:lnTo>
                    <a:lnTo>
                      <a:pt x="13" y="244"/>
                    </a:lnTo>
                    <a:lnTo>
                      <a:pt x="21" y="259"/>
                    </a:lnTo>
                    <a:lnTo>
                      <a:pt x="29" y="274"/>
                    </a:lnTo>
                    <a:lnTo>
                      <a:pt x="39" y="286"/>
                    </a:lnTo>
                    <a:lnTo>
                      <a:pt x="50" y="299"/>
                    </a:lnTo>
                    <a:lnTo>
                      <a:pt x="63" y="311"/>
                    </a:lnTo>
                    <a:lnTo>
                      <a:pt x="76" y="320"/>
                    </a:lnTo>
                    <a:lnTo>
                      <a:pt x="91" y="330"/>
                    </a:lnTo>
                    <a:lnTo>
                      <a:pt x="107" y="337"/>
                    </a:lnTo>
                    <a:lnTo>
                      <a:pt x="122" y="342"/>
                    </a:lnTo>
                    <a:lnTo>
                      <a:pt x="139" y="347"/>
                    </a:lnTo>
                    <a:lnTo>
                      <a:pt x="156" y="350"/>
                    </a:lnTo>
                    <a:lnTo>
                      <a:pt x="174" y="351"/>
                    </a:lnTo>
                    <a:close/>
                  </a:path>
                </a:pathLst>
              </a:custGeom>
              <a:solidFill>
                <a:srgbClr val="99794E"/>
              </a:solidFill>
              <a:ln w="9525">
                <a:noFill/>
                <a:round/>
                <a:headEnd/>
                <a:tailEnd/>
              </a:ln>
            </p:spPr>
            <p:txBody>
              <a:bodyPr/>
              <a:lstStyle/>
              <a:p>
                <a:endParaRPr lang="en-US"/>
              </a:p>
            </p:txBody>
          </p:sp>
          <p:sp>
            <p:nvSpPr>
              <p:cNvPr id="374" name="Freeform 28"/>
              <p:cNvSpPr>
                <a:spLocks/>
              </p:cNvSpPr>
              <p:nvPr/>
            </p:nvSpPr>
            <p:spPr bwMode="auto">
              <a:xfrm>
                <a:off x="4854575" y="2279650"/>
                <a:ext cx="9525" cy="11113"/>
              </a:xfrm>
              <a:custGeom>
                <a:avLst/>
                <a:gdLst>
                  <a:gd name="T0" fmla="*/ 2147483647 w 33"/>
                  <a:gd name="T1" fmla="*/ 2147483647 h 38"/>
                  <a:gd name="T2" fmla="*/ 2147483647 w 33"/>
                  <a:gd name="T3" fmla="*/ 2147483647 h 38"/>
                  <a:gd name="T4" fmla="*/ 2147483647 w 33"/>
                  <a:gd name="T5" fmla="*/ 0 h 38"/>
                  <a:gd name="T6" fmla="*/ 2147483647 w 33"/>
                  <a:gd name="T7" fmla="*/ 0 h 38"/>
                  <a:gd name="T8" fmla="*/ 2147483647 w 33"/>
                  <a:gd name="T9" fmla="*/ 0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0 w 33"/>
                  <a:gd name="T21" fmla="*/ 2147483647 h 38"/>
                  <a:gd name="T22" fmla="*/ 0 w 33"/>
                  <a:gd name="T23" fmla="*/ 2147483647 h 38"/>
                  <a:gd name="T24" fmla="*/ 0 w 33"/>
                  <a:gd name="T25" fmla="*/ 2147483647 h 38"/>
                  <a:gd name="T26" fmla="*/ 0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33" y="4"/>
                    </a:moveTo>
                    <a:lnTo>
                      <a:pt x="29" y="1"/>
                    </a:lnTo>
                    <a:lnTo>
                      <a:pt x="24" y="0"/>
                    </a:lnTo>
                    <a:lnTo>
                      <a:pt x="20" y="0"/>
                    </a:lnTo>
                    <a:lnTo>
                      <a:pt x="17" y="0"/>
                    </a:lnTo>
                    <a:lnTo>
                      <a:pt x="13" y="1"/>
                    </a:lnTo>
                    <a:lnTo>
                      <a:pt x="10" y="3"/>
                    </a:lnTo>
                    <a:lnTo>
                      <a:pt x="6" y="5"/>
                    </a:lnTo>
                    <a:lnTo>
                      <a:pt x="4" y="8"/>
                    </a:lnTo>
                    <a:lnTo>
                      <a:pt x="2" y="11"/>
                    </a:lnTo>
                    <a:lnTo>
                      <a:pt x="0" y="16"/>
                    </a:lnTo>
                    <a:lnTo>
                      <a:pt x="0" y="19"/>
                    </a:lnTo>
                    <a:lnTo>
                      <a:pt x="0" y="23"/>
                    </a:lnTo>
                    <a:lnTo>
                      <a:pt x="0" y="27"/>
                    </a:lnTo>
                    <a:lnTo>
                      <a:pt x="2" y="30"/>
                    </a:lnTo>
                    <a:lnTo>
                      <a:pt x="5" y="35"/>
                    </a:lnTo>
                    <a:lnTo>
                      <a:pt x="9" y="38"/>
                    </a:lnTo>
                    <a:lnTo>
                      <a:pt x="33" y="4"/>
                    </a:lnTo>
                    <a:close/>
                  </a:path>
                </a:pathLst>
              </a:custGeom>
              <a:solidFill>
                <a:srgbClr val="000000"/>
              </a:solidFill>
              <a:ln w="9525">
                <a:noFill/>
                <a:round/>
                <a:headEnd/>
                <a:tailEnd/>
              </a:ln>
            </p:spPr>
            <p:txBody>
              <a:bodyPr/>
              <a:lstStyle/>
              <a:p>
                <a:endParaRPr lang="en-US"/>
              </a:p>
            </p:txBody>
          </p:sp>
          <p:sp>
            <p:nvSpPr>
              <p:cNvPr id="375" name="Freeform 29"/>
              <p:cNvSpPr>
                <a:spLocks/>
              </p:cNvSpPr>
              <p:nvPr/>
            </p:nvSpPr>
            <p:spPr bwMode="auto">
              <a:xfrm>
                <a:off x="4856163" y="2281238"/>
                <a:ext cx="30162" cy="25400"/>
              </a:xfrm>
              <a:custGeom>
                <a:avLst/>
                <a:gdLst>
                  <a:gd name="T0" fmla="*/ 2147483647 w 92"/>
                  <a:gd name="T1" fmla="*/ 2147483647 h 83"/>
                  <a:gd name="T2" fmla="*/ 2147483647 w 92"/>
                  <a:gd name="T3" fmla="*/ 2147483647 h 83"/>
                  <a:gd name="T4" fmla="*/ 0 w 92"/>
                  <a:gd name="T5" fmla="*/ 2147483647 h 83"/>
                  <a:gd name="T6" fmla="*/ 2147483647 w 92"/>
                  <a:gd name="T7" fmla="*/ 0 h 83"/>
                  <a:gd name="T8" fmla="*/ 2147483647 w 92"/>
                  <a:gd name="T9" fmla="*/ 2147483647 h 83"/>
                  <a:gd name="T10" fmla="*/ 0 60000 65536"/>
                  <a:gd name="T11" fmla="*/ 0 60000 65536"/>
                  <a:gd name="T12" fmla="*/ 0 60000 65536"/>
                  <a:gd name="T13" fmla="*/ 0 60000 65536"/>
                  <a:gd name="T14" fmla="*/ 0 60000 65536"/>
                  <a:gd name="T15" fmla="*/ 0 w 92"/>
                  <a:gd name="T16" fmla="*/ 0 h 83"/>
                  <a:gd name="T17" fmla="*/ 92 w 92"/>
                  <a:gd name="T18" fmla="*/ 83 h 83"/>
                </a:gdLst>
                <a:ahLst/>
                <a:cxnLst>
                  <a:cxn ang="T10">
                    <a:pos x="T0" y="T1"/>
                  </a:cxn>
                  <a:cxn ang="T11">
                    <a:pos x="T2" y="T3"/>
                  </a:cxn>
                  <a:cxn ang="T12">
                    <a:pos x="T4" y="T5"/>
                  </a:cxn>
                  <a:cxn ang="T13">
                    <a:pos x="T6" y="T7"/>
                  </a:cxn>
                  <a:cxn ang="T14">
                    <a:pos x="T8" y="T9"/>
                  </a:cxn>
                </a:cxnLst>
                <a:rect l="T15" t="T16" r="T17" b="T18"/>
                <a:pathLst>
                  <a:path w="92" h="83">
                    <a:moveTo>
                      <a:pt x="92" y="50"/>
                    </a:moveTo>
                    <a:lnTo>
                      <a:pt x="67" y="83"/>
                    </a:lnTo>
                    <a:lnTo>
                      <a:pt x="0" y="34"/>
                    </a:lnTo>
                    <a:lnTo>
                      <a:pt x="24" y="0"/>
                    </a:lnTo>
                    <a:lnTo>
                      <a:pt x="92" y="50"/>
                    </a:lnTo>
                    <a:close/>
                  </a:path>
                </a:pathLst>
              </a:custGeom>
              <a:solidFill>
                <a:srgbClr val="000000"/>
              </a:solidFill>
              <a:ln w="9525">
                <a:noFill/>
                <a:round/>
                <a:headEnd/>
                <a:tailEnd/>
              </a:ln>
            </p:spPr>
            <p:txBody>
              <a:bodyPr/>
              <a:lstStyle/>
              <a:p>
                <a:endParaRPr lang="en-US"/>
              </a:p>
            </p:txBody>
          </p:sp>
          <p:sp>
            <p:nvSpPr>
              <p:cNvPr id="376" name="Freeform 30"/>
              <p:cNvSpPr>
                <a:spLocks/>
              </p:cNvSpPr>
              <p:nvPr/>
            </p:nvSpPr>
            <p:spPr bwMode="auto">
              <a:xfrm>
                <a:off x="4878388" y="2297113"/>
                <a:ext cx="11112" cy="11112"/>
              </a:xfrm>
              <a:custGeom>
                <a:avLst/>
                <a:gdLst>
                  <a:gd name="T0" fmla="*/ 0 w 34"/>
                  <a:gd name="T1" fmla="*/ 2147483647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0 h 38"/>
                  <a:gd name="T34" fmla="*/ 0 w 34"/>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0" y="33"/>
                    </a:moveTo>
                    <a:lnTo>
                      <a:pt x="4" y="36"/>
                    </a:lnTo>
                    <a:lnTo>
                      <a:pt x="9" y="37"/>
                    </a:lnTo>
                    <a:lnTo>
                      <a:pt x="13" y="38"/>
                    </a:lnTo>
                    <a:lnTo>
                      <a:pt x="17" y="37"/>
                    </a:lnTo>
                    <a:lnTo>
                      <a:pt x="21" y="36"/>
                    </a:lnTo>
                    <a:lnTo>
                      <a:pt x="24" y="33"/>
                    </a:lnTo>
                    <a:lnTo>
                      <a:pt x="28" y="31"/>
                    </a:lnTo>
                    <a:lnTo>
                      <a:pt x="30" y="28"/>
                    </a:lnTo>
                    <a:lnTo>
                      <a:pt x="32" y="25"/>
                    </a:lnTo>
                    <a:lnTo>
                      <a:pt x="33" y="22"/>
                    </a:lnTo>
                    <a:lnTo>
                      <a:pt x="34" y="18"/>
                    </a:lnTo>
                    <a:lnTo>
                      <a:pt x="34" y="13"/>
                    </a:lnTo>
                    <a:lnTo>
                      <a:pt x="33" y="10"/>
                    </a:lnTo>
                    <a:lnTo>
                      <a:pt x="32" y="6"/>
                    </a:lnTo>
                    <a:lnTo>
                      <a:pt x="29" y="3"/>
                    </a:lnTo>
                    <a:lnTo>
                      <a:pt x="25" y="0"/>
                    </a:lnTo>
                    <a:lnTo>
                      <a:pt x="0" y="33"/>
                    </a:lnTo>
                    <a:close/>
                  </a:path>
                </a:pathLst>
              </a:custGeom>
              <a:solidFill>
                <a:srgbClr val="000000"/>
              </a:solidFill>
              <a:ln w="9525">
                <a:noFill/>
                <a:round/>
                <a:headEnd/>
                <a:tailEnd/>
              </a:ln>
            </p:spPr>
            <p:txBody>
              <a:bodyPr/>
              <a:lstStyle/>
              <a:p>
                <a:endParaRPr lang="en-US"/>
              </a:p>
            </p:txBody>
          </p:sp>
          <p:sp>
            <p:nvSpPr>
              <p:cNvPr id="377" name="Freeform 31"/>
              <p:cNvSpPr>
                <a:spLocks/>
              </p:cNvSpPr>
              <p:nvPr/>
            </p:nvSpPr>
            <p:spPr bwMode="auto">
              <a:xfrm>
                <a:off x="4902200" y="2322513"/>
                <a:ext cx="12700" cy="7937"/>
              </a:xfrm>
              <a:custGeom>
                <a:avLst/>
                <a:gdLst>
                  <a:gd name="T0" fmla="*/ 2147483647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0 h 26"/>
                  <a:gd name="T12" fmla="*/ 2147483647 w 41"/>
                  <a:gd name="T13" fmla="*/ 0 h 26"/>
                  <a:gd name="T14" fmla="*/ 2147483647 w 41"/>
                  <a:gd name="T15" fmla="*/ 0 h 26"/>
                  <a:gd name="T16" fmla="*/ 2147483647 w 41"/>
                  <a:gd name="T17" fmla="*/ 0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0 w 41"/>
                  <a:gd name="T29" fmla="*/ 2147483647 h 26"/>
                  <a:gd name="T30" fmla="*/ 0 w 41"/>
                  <a:gd name="T31" fmla="*/ 2147483647 h 26"/>
                  <a:gd name="T32" fmla="*/ 2147483647 w 41"/>
                  <a:gd name="T33" fmla="*/ 2147483647 h 26"/>
                  <a:gd name="T34" fmla="*/ 2147483647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41" y="15"/>
                    </a:moveTo>
                    <a:lnTo>
                      <a:pt x="39" y="11"/>
                    </a:lnTo>
                    <a:lnTo>
                      <a:pt x="37" y="6"/>
                    </a:lnTo>
                    <a:lnTo>
                      <a:pt x="34" y="3"/>
                    </a:lnTo>
                    <a:lnTo>
                      <a:pt x="31" y="1"/>
                    </a:lnTo>
                    <a:lnTo>
                      <a:pt x="27" y="0"/>
                    </a:lnTo>
                    <a:lnTo>
                      <a:pt x="23" y="0"/>
                    </a:lnTo>
                    <a:lnTo>
                      <a:pt x="19" y="0"/>
                    </a:lnTo>
                    <a:lnTo>
                      <a:pt x="15" y="0"/>
                    </a:lnTo>
                    <a:lnTo>
                      <a:pt x="12" y="2"/>
                    </a:lnTo>
                    <a:lnTo>
                      <a:pt x="9" y="4"/>
                    </a:lnTo>
                    <a:lnTo>
                      <a:pt x="5" y="6"/>
                    </a:lnTo>
                    <a:lnTo>
                      <a:pt x="3" y="10"/>
                    </a:lnTo>
                    <a:lnTo>
                      <a:pt x="1" y="13"/>
                    </a:lnTo>
                    <a:lnTo>
                      <a:pt x="0" y="17"/>
                    </a:lnTo>
                    <a:lnTo>
                      <a:pt x="0" y="21"/>
                    </a:lnTo>
                    <a:lnTo>
                      <a:pt x="1" y="26"/>
                    </a:lnTo>
                    <a:lnTo>
                      <a:pt x="41" y="15"/>
                    </a:lnTo>
                    <a:close/>
                  </a:path>
                </a:pathLst>
              </a:custGeom>
              <a:solidFill>
                <a:srgbClr val="000000"/>
              </a:solidFill>
              <a:ln w="9525">
                <a:noFill/>
                <a:round/>
                <a:headEnd/>
                <a:tailEnd/>
              </a:ln>
            </p:spPr>
            <p:txBody>
              <a:bodyPr/>
              <a:lstStyle/>
              <a:p>
                <a:endParaRPr lang="en-US"/>
              </a:p>
            </p:txBody>
          </p:sp>
          <p:sp>
            <p:nvSpPr>
              <p:cNvPr id="378" name="Freeform 32"/>
              <p:cNvSpPr>
                <a:spLocks/>
              </p:cNvSpPr>
              <p:nvPr/>
            </p:nvSpPr>
            <p:spPr bwMode="auto">
              <a:xfrm>
                <a:off x="4902200" y="2327275"/>
                <a:ext cx="20638" cy="28575"/>
              </a:xfrm>
              <a:custGeom>
                <a:avLst/>
                <a:gdLst>
                  <a:gd name="T0" fmla="*/ 2147483647 w 64"/>
                  <a:gd name="T1" fmla="*/ 2147483647 h 92"/>
                  <a:gd name="T2" fmla="*/ 2147483647 w 64"/>
                  <a:gd name="T3" fmla="*/ 2147483647 h 92"/>
                  <a:gd name="T4" fmla="*/ 0 w 64"/>
                  <a:gd name="T5" fmla="*/ 2147483647 h 92"/>
                  <a:gd name="T6" fmla="*/ 2147483647 w 64"/>
                  <a:gd name="T7" fmla="*/ 0 h 92"/>
                  <a:gd name="T8" fmla="*/ 2147483647 w 64"/>
                  <a:gd name="T9" fmla="*/ 2147483647 h 92"/>
                  <a:gd name="T10" fmla="*/ 0 60000 65536"/>
                  <a:gd name="T11" fmla="*/ 0 60000 65536"/>
                  <a:gd name="T12" fmla="*/ 0 60000 65536"/>
                  <a:gd name="T13" fmla="*/ 0 60000 65536"/>
                  <a:gd name="T14" fmla="*/ 0 60000 65536"/>
                  <a:gd name="T15" fmla="*/ 0 w 64"/>
                  <a:gd name="T16" fmla="*/ 0 h 92"/>
                  <a:gd name="T17" fmla="*/ 64 w 64"/>
                  <a:gd name="T18" fmla="*/ 92 h 92"/>
                </a:gdLst>
                <a:ahLst/>
                <a:cxnLst>
                  <a:cxn ang="T10">
                    <a:pos x="T0" y="T1"/>
                  </a:cxn>
                  <a:cxn ang="T11">
                    <a:pos x="T2" y="T3"/>
                  </a:cxn>
                  <a:cxn ang="T12">
                    <a:pos x="T4" y="T5"/>
                  </a:cxn>
                  <a:cxn ang="T13">
                    <a:pos x="T6" y="T7"/>
                  </a:cxn>
                  <a:cxn ang="T14">
                    <a:pos x="T8" y="T9"/>
                  </a:cxn>
                </a:cxnLst>
                <a:rect l="T15" t="T16" r="T17" b="T18"/>
                <a:pathLst>
                  <a:path w="64" h="92">
                    <a:moveTo>
                      <a:pt x="64" y="80"/>
                    </a:moveTo>
                    <a:lnTo>
                      <a:pt x="23" y="92"/>
                    </a:lnTo>
                    <a:lnTo>
                      <a:pt x="0" y="11"/>
                    </a:lnTo>
                    <a:lnTo>
                      <a:pt x="40" y="0"/>
                    </a:lnTo>
                    <a:lnTo>
                      <a:pt x="64" y="80"/>
                    </a:lnTo>
                    <a:close/>
                  </a:path>
                </a:pathLst>
              </a:custGeom>
              <a:solidFill>
                <a:srgbClr val="000000"/>
              </a:solidFill>
              <a:ln w="9525">
                <a:noFill/>
                <a:round/>
                <a:headEnd/>
                <a:tailEnd/>
              </a:ln>
            </p:spPr>
            <p:txBody>
              <a:bodyPr/>
              <a:lstStyle/>
              <a:p>
                <a:endParaRPr lang="en-US"/>
              </a:p>
            </p:txBody>
          </p:sp>
          <p:sp>
            <p:nvSpPr>
              <p:cNvPr id="379" name="Freeform 33"/>
              <p:cNvSpPr>
                <a:spLocks/>
              </p:cNvSpPr>
              <p:nvPr/>
            </p:nvSpPr>
            <p:spPr bwMode="auto">
              <a:xfrm>
                <a:off x="4910138" y="2352675"/>
                <a:ext cx="12700" cy="9525"/>
              </a:xfrm>
              <a:custGeom>
                <a:avLst/>
                <a:gdLst>
                  <a:gd name="T0" fmla="*/ 0 w 42"/>
                  <a:gd name="T1" fmla="*/ 2147483647 h 28"/>
                  <a:gd name="T2" fmla="*/ 2147483647 w 42"/>
                  <a:gd name="T3" fmla="*/ 2147483647 h 28"/>
                  <a:gd name="T4" fmla="*/ 2147483647 w 42"/>
                  <a:gd name="T5" fmla="*/ 2147483647 h 28"/>
                  <a:gd name="T6" fmla="*/ 2147483647 w 42"/>
                  <a:gd name="T7" fmla="*/ 2147483647 h 28"/>
                  <a:gd name="T8" fmla="*/ 2147483647 w 42"/>
                  <a:gd name="T9" fmla="*/ 2147483647 h 28"/>
                  <a:gd name="T10" fmla="*/ 2147483647 w 42"/>
                  <a:gd name="T11" fmla="*/ 2147483647 h 28"/>
                  <a:gd name="T12" fmla="*/ 2147483647 w 42"/>
                  <a:gd name="T13" fmla="*/ 2147483647 h 28"/>
                  <a:gd name="T14" fmla="*/ 2147483647 w 42"/>
                  <a:gd name="T15" fmla="*/ 2147483647 h 28"/>
                  <a:gd name="T16" fmla="*/ 2147483647 w 42"/>
                  <a:gd name="T17" fmla="*/ 2147483647 h 28"/>
                  <a:gd name="T18" fmla="*/ 2147483647 w 42"/>
                  <a:gd name="T19" fmla="*/ 2147483647 h 28"/>
                  <a:gd name="T20" fmla="*/ 2147483647 w 42"/>
                  <a:gd name="T21" fmla="*/ 2147483647 h 28"/>
                  <a:gd name="T22" fmla="*/ 2147483647 w 42"/>
                  <a:gd name="T23" fmla="*/ 2147483647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0 h 28"/>
                  <a:gd name="T34" fmla="*/ 0 w 42"/>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0" y="12"/>
                    </a:moveTo>
                    <a:lnTo>
                      <a:pt x="3" y="17"/>
                    </a:lnTo>
                    <a:lnTo>
                      <a:pt x="5" y="20"/>
                    </a:lnTo>
                    <a:lnTo>
                      <a:pt x="8" y="23"/>
                    </a:lnTo>
                    <a:lnTo>
                      <a:pt x="11" y="25"/>
                    </a:lnTo>
                    <a:lnTo>
                      <a:pt x="15" y="27"/>
                    </a:lnTo>
                    <a:lnTo>
                      <a:pt x="19" y="28"/>
                    </a:lnTo>
                    <a:lnTo>
                      <a:pt x="23" y="27"/>
                    </a:lnTo>
                    <a:lnTo>
                      <a:pt x="27" y="27"/>
                    </a:lnTo>
                    <a:lnTo>
                      <a:pt x="30" y="24"/>
                    </a:lnTo>
                    <a:lnTo>
                      <a:pt x="34" y="22"/>
                    </a:lnTo>
                    <a:lnTo>
                      <a:pt x="36" y="20"/>
                    </a:lnTo>
                    <a:lnTo>
                      <a:pt x="40" y="17"/>
                    </a:lnTo>
                    <a:lnTo>
                      <a:pt x="41" y="14"/>
                    </a:lnTo>
                    <a:lnTo>
                      <a:pt x="42" y="10"/>
                    </a:lnTo>
                    <a:lnTo>
                      <a:pt x="42" y="5"/>
                    </a:lnTo>
                    <a:lnTo>
                      <a:pt x="41" y="0"/>
                    </a:lnTo>
                    <a:lnTo>
                      <a:pt x="0" y="12"/>
                    </a:lnTo>
                    <a:close/>
                  </a:path>
                </a:pathLst>
              </a:custGeom>
              <a:solidFill>
                <a:srgbClr val="000000"/>
              </a:solidFill>
              <a:ln w="9525">
                <a:noFill/>
                <a:round/>
                <a:headEnd/>
                <a:tailEnd/>
              </a:ln>
            </p:spPr>
            <p:txBody>
              <a:bodyPr/>
              <a:lstStyle/>
              <a:p>
                <a:endParaRPr lang="en-US"/>
              </a:p>
            </p:txBody>
          </p:sp>
          <p:sp>
            <p:nvSpPr>
              <p:cNvPr id="380" name="Freeform 34"/>
              <p:cNvSpPr>
                <a:spLocks/>
              </p:cNvSpPr>
              <p:nvPr/>
            </p:nvSpPr>
            <p:spPr bwMode="auto">
              <a:xfrm>
                <a:off x="4919663" y="2386013"/>
                <a:ext cx="12700" cy="7937"/>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0 h 23"/>
                  <a:gd name="T18" fmla="*/ 2147483647 w 42"/>
                  <a:gd name="T19" fmla="*/ 0 h 23"/>
                  <a:gd name="T20" fmla="*/ 2147483647 w 42"/>
                  <a:gd name="T21" fmla="*/ 0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0 w 42"/>
                  <a:gd name="T33" fmla="*/ 2147483647 h 23"/>
                  <a:gd name="T34" fmla="*/ 2147483647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41" y="23"/>
                    </a:moveTo>
                    <a:lnTo>
                      <a:pt x="42" y="18"/>
                    </a:lnTo>
                    <a:lnTo>
                      <a:pt x="41" y="14"/>
                    </a:lnTo>
                    <a:lnTo>
                      <a:pt x="39" y="10"/>
                    </a:lnTo>
                    <a:lnTo>
                      <a:pt x="37" y="7"/>
                    </a:lnTo>
                    <a:lnTo>
                      <a:pt x="35" y="4"/>
                    </a:lnTo>
                    <a:lnTo>
                      <a:pt x="31" y="2"/>
                    </a:lnTo>
                    <a:lnTo>
                      <a:pt x="27" y="1"/>
                    </a:lnTo>
                    <a:lnTo>
                      <a:pt x="23" y="0"/>
                    </a:lnTo>
                    <a:lnTo>
                      <a:pt x="20" y="0"/>
                    </a:lnTo>
                    <a:lnTo>
                      <a:pt x="16" y="0"/>
                    </a:lnTo>
                    <a:lnTo>
                      <a:pt x="13" y="1"/>
                    </a:lnTo>
                    <a:lnTo>
                      <a:pt x="8" y="3"/>
                    </a:lnTo>
                    <a:lnTo>
                      <a:pt x="5" y="5"/>
                    </a:lnTo>
                    <a:lnTo>
                      <a:pt x="3" y="8"/>
                    </a:lnTo>
                    <a:lnTo>
                      <a:pt x="1" y="12"/>
                    </a:lnTo>
                    <a:lnTo>
                      <a:pt x="0" y="18"/>
                    </a:lnTo>
                    <a:lnTo>
                      <a:pt x="41" y="23"/>
                    </a:lnTo>
                    <a:close/>
                  </a:path>
                </a:pathLst>
              </a:custGeom>
              <a:solidFill>
                <a:srgbClr val="000000"/>
              </a:solidFill>
              <a:ln w="9525">
                <a:noFill/>
                <a:round/>
                <a:headEnd/>
                <a:tailEnd/>
              </a:ln>
            </p:spPr>
            <p:txBody>
              <a:bodyPr/>
              <a:lstStyle/>
              <a:p>
                <a:endParaRPr lang="en-US"/>
              </a:p>
            </p:txBody>
          </p:sp>
          <p:sp>
            <p:nvSpPr>
              <p:cNvPr id="381" name="Freeform 35"/>
              <p:cNvSpPr>
                <a:spLocks/>
              </p:cNvSpPr>
              <p:nvPr/>
            </p:nvSpPr>
            <p:spPr bwMode="auto">
              <a:xfrm>
                <a:off x="4914900" y="2392363"/>
                <a:ext cx="17463" cy="28575"/>
              </a:xfrm>
              <a:custGeom>
                <a:avLst/>
                <a:gdLst>
                  <a:gd name="T0" fmla="*/ 2147483647 w 53"/>
                  <a:gd name="T1" fmla="*/ 2147483647 h 89"/>
                  <a:gd name="T2" fmla="*/ 0 w 53"/>
                  <a:gd name="T3" fmla="*/ 2147483647 h 89"/>
                  <a:gd name="T4" fmla="*/ 2147483647 w 53"/>
                  <a:gd name="T5" fmla="*/ 0 h 89"/>
                  <a:gd name="T6" fmla="*/ 2147483647 w 53"/>
                  <a:gd name="T7" fmla="*/ 2147483647 h 89"/>
                  <a:gd name="T8" fmla="*/ 2147483647 w 53"/>
                  <a:gd name="T9" fmla="*/ 2147483647 h 89"/>
                  <a:gd name="T10" fmla="*/ 0 60000 65536"/>
                  <a:gd name="T11" fmla="*/ 0 60000 65536"/>
                  <a:gd name="T12" fmla="*/ 0 60000 65536"/>
                  <a:gd name="T13" fmla="*/ 0 60000 65536"/>
                  <a:gd name="T14" fmla="*/ 0 60000 65536"/>
                  <a:gd name="T15" fmla="*/ 0 w 53"/>
                  <a:gd name="T16" fmla="*/ 0 h 89"/>
                  <a:gd name="T17" fmla="*/ 53 w 53"/>
                  <a:gd name="T18" fmla="*/ 89 h 89"/>
                </a:gdLst>
                <a:ahLst/>
                <a:cxnLst>
                  <a:cxn ang="T10">
                    <a:pos x="T0" y="T1"/>
                  </a:cxn>
                  <a:cxn ang="T11">
                    <a:pos x="T2" y="T3"/>
                  </a:cxn>
                  <a:cxn ang="T12">
                    <a:pos x="T4" y="T5"/>
                  </a:cxn>
                  <a:cxn ang="T13">
                    <a:pos x="T6" y="T7"/>
                  </a:cxn>
                  <a:cxn ang="T14">
                    <a:pos x="T8" y="T9"/>
                  </a:cxn>
                </a:cxnLst>
                <a:rect l="T15" t="T16" r="T17" b="T18"/>
                <a:pathLst>
                  <a:path w="53" h="89">
                    <a:moveTo>
                      <a:pt x="43" y="89"/>
                    </a:moveTo>
                    <a:lnTo>
                      <a:pt x="0" y="83"/>
                    </a:lnTo>
                    <a:lnTo>
                      <a:pt x="12" y="0"/>
                    </a:lnTo>
                    <a:lnTo>
                      <a:pt x="53" y="5"/>
                    </a:lnTo>
                    <a:lnTo>
                      <a:pt x="43" y="89"/>
                    </a:lnTo>
                    <a:close/>
                  </a:path>
                </a:pathLst>
              </a:custGeom>
              <a:solidFill>
                <a:srgbClr val="000000"/>
              </a:solidFill>
              <a:ln w="9525">
                <a:noFill/>
                <a:round/>
                <a:headEnd/>
                <a:tailEnd/>
              </a:ln>
            </p:spPr>
            <p:txBody>
              <a:bodyPr/>
              <a:lstStyle/>
              <a:p>
                <a:endParaRPr lang="en-US"/>
              </a:p>
            </p:txBody>
          </p:sp>
          <p:sp>
            <p:nvSpPr>
              <p:cNvPr id="382" name="Freeform 36"/>
              <p:cNvSpPr>
                <a:spLocks/>
              </p:cNvSpPr>
              <p:nvPr/>
            </p:nvSpPr>
            <p:spPr bwMode="auto">
              <a:xfrm>
                <a:off x="4914900" y="2419350"/>
                <a:ext cx="14288" cy="6350"/>
              </a:xfrm>
              <a:custGeom>
                <a:avLst/>
                <a:gdLst>
                  <a:gd name="T0" fmla="*/ 0 w 43"/>
                  <a:gd name="T1" fmla="*/ 0 h 23"/>
                  <a:gd name="T2" fmla="*/ 0 w 43"/>
                  <a:gd name="T3" fmla="*/ 2147483647 h 23"/>
                  <a:gd name="T4" fmla="*/ 2147483647 w 43"/>
                  <a:gd name="T5" fmla="*/ 2147483647 h 23"/>
                  <a:gd name="T6" fmla="*/ 2147483647 w 43"/>
                  <a:gd name="T7" fmla="*/ 2147483647 h 23"/>
                  <a:gd name="T8" fmla="*/ 2147483647 w 43"/>
                  <a:gd name="T9" fmla="*/ 2147483647 h 23"/>
                  <a:gd name="T10" fmla="*/ 2147483647 w 43"/>
                  <a:gd name="T11" fmla="*/ 2147483647 h 23"/>
                  <a:gd name="T12" fmla="*/ 2147483647 w 43"/>
                  <a:gd name="T13" fmla="*/ 2147483647 h 23"/>
                  <a:gd name="T14" fmla="*/ 2147483647 w 43"/>
                  <a:gd name="T15" fmla="*/ 2147483647 h 23"/>
                  <a:gd name="T16" fmla="*/ 2147483647 w 43"/>
                  <a:gd name="T17" fmla="*/ 2147483647 h 23"/>
                  <a:gd name="T18" fmla="*/ 2147483647 w 43"/>
                  <a:gd name="T19" fmla="*/ 2147483647 h 23"/>
                  <a:gd name="T20" fmla="*/ 2147483647 w 43"/>
                  <a:gd name="T21" fmla="*/ 2147483647 h 23"/>
                  <a:gd name="T22" fmla="*/ 2147483647 w 43"/>
                  <a:gd name="T23" fmla="*/ 2147483647 h 23"/>
                  <a:gd name="T24" fmla="*/ 2147483647 w 43"/>
                  <a:gd name="T25" fmla="*/ 2147483647 h 23"/>
                  <a:gd name="T26" fmla="*/ 2147483647 w 43"/>
                  <a:gd name="T27" fmla="*/ 2147483647 h 23"/>
                  <a:gd name="T28" fmla="*/ 2147483647 w 43"/>
                  <a:gd name="T29" fmla="*/ 2147483647 h 23"/>
                  <a:gd name="T30" fmla="*/ 2147483647 w 43"/>
                  <a:gd name="T31" fmla="*/ 2147483647 h 23"/>
                  <a:gd name="T32" fmla="*/ 2147483647 w 43"/>
                  <a:gd name="T33" fmla="*/ 2147483647 h 23"/>
                  <a:gd name="T34" fmla="*/ 0 w 43"/>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3"/>
                  <a:gd name="T56" fmla="*/ 43 w 43"/>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3">
                    <a:moveTo>
                      <a:pt x="0" y="0"/>
                    </a:moveTo>
                    <a:lnTo>
                      <a:pt x="0" y="4"/>
                    </a:lnTo>
                    <a:lnTo>
                      <a:pt x="1" y="9"/>
                    </a:lnTo>
                    <a:lnTo>
                      <a:pt x="3" y="13"/>
                    </a:lnTo>
                    <a:lnTo>
                      <a:pt x="5" y="16"/>
                    </a:lnTo>
                    <a:lnTo>
                      <a:pt x="8" y="19"/>
                    </a:lnTo>
                    <a:lnTo>
                      <a:pt x="11" y="21"/>
                    </a:lnTo>
                    <a:lnTo>
                      <a:pt x="15" y="22"/>
                    </a:lnTo>
                    <a:lnTo>
                      <a:pt x="18" y="23"/>
                    </a:lnTo>
                    <a:lnTo>
                      <a:pt x="23" y="23"/>
                    </a:lnTo>
                    <a:lnTo>
                      <a:pt x="27" y="23"/>
                    </a:lnTo>
                    <a:lnTo>
                      <a:pt x="30" y="22"/>
                    </a:lnTo>
                    <a:lnTo>
                      <a:pt x="33" y="20"/>
                    </a:lnTo>
                    <a:lnTo>
                      <a:pt x="36" y="17"/>
                    </a:lnTo>
                    <a:lnTo>
                      <a:pt x="39" y="14"/>
                    </a:lnTo>
                    <a:lnTo>
                      <a:pt x="42" y="10"/>
                    </a:lnTo>
                    <a:lnTo>
                      <a:pt x="43" y="6"/>
                    </a:lnTo>
                    <a:lnTo>
                      <a:pt x="0" y="0"/>
                    </a:lnTo>
                    <a:close/>
                  </a:path>
                </a:pathLst>
              </a:custGeom>
              <a:solidFill>
                <a:srgbClr val="000000"/>
              </a:solidFill>
              <a:ln w="9525">
                <a:noFill/>
                <a:round/>
                <a:headEnd/>
                <a:tailEnd/>
              </a:ln>
            </p:spPr>
            <p:txBody>
              <a:bodyPr/>
              <a:lstStyle/>
              <a:p>
                <a:endParaRPr lang="en-US"/>
              </a:p>
            </p:txBody>
          </p:sp>
          <p:sp>
            <p:nvSpPr>
              <p:cNvPr id="383" name="Freeform 37"/>
              <p:cNvSpPr>
                <a:spLocks/>
              </p:cNvSpPr>
              <p:nvPr/>
            </p:nvSpPr>
            <p:spPr bwMode="auto">
              <a:xfrm>
                <a:off x="4910138" y="2452688"/>
                <a:ext cx="12700" cy="7937"/>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2147483647 h 23"/>
                  <a:gd name="T16" fmla="*/ 2147483647 w 41"/>
                  <a:gd name="T17" fmla="*/ 0 h 23"/>
                  <a:gd name="T18" fmla="*/ 2147483647 w 41"/>
                  <a:gd name="T19" fmla="*/ 0 h 23"/>
                  <a:gd name="T20" fmla="*/ 2147483647 w 41"/>
                  <a:gd name="T21" fmla="*/ 0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2147483647 w 41"/>
                  <a:gd name="T31" fmla="*/ 2147483647 h 23"/>
                  <a:gd name="T32" fmla="*/ 0 w 41"/>
                  <a:gd name="T33" fmla="*/ 2147483647 h 23"/>
                  <a:gd name="T34" fmla="*/ 2147483647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23"/>
                    </a:moveTo>
                    <a:lnTo>
                      <a:pt x="41" y="18"/>
                    </a:lnTo>
                    <a:lnTo>
                      <a:pt x="41" y="14"/>
                    </a:lnTo>
                    <a:lnTo>
                      <a:pt x="39" y="10"/>
                    </a:lnTo>
                    <a:lnTo>
                      <a:pt x="36" y="6"/>
                    </a:lnTo>
                    <a:lnTo>
                      <a:pt x="33" y="4"/>
                    </a:lnTo>
                    <a:lnTo>
                      <a:pt x="30" y="2"/>
                    </a:lnTo>
                    <a:lnTo>
                      <a:pt x="27" y="1"/>
                    </a:lnTo>
                    <a:lnTo>
                      <a:pt x="23" y="0"/>
                    </a:lnTo>
                    <a:lnTo>
                      <a:pt x="20" y="0"/>
                    </a:lnTo>
                    <a:lnTo>
                      <a:pt x="15" y="0"/>
                    </a:lnTo>
                    <a:lnTo>
                      <a:pt x="11" y="1"/>
                    </a:lnTo>
                    <a:lnTo>
                      <a:pt x="8" y="3"/>
                    </a:lnTo>
                    <a:lnTo>
                      <a:pt x="5" y="5"/>
                    </a:lnTo>
                    <a:lnTo>
                      <a:pt x="3" y="8"/>
                    </a:lnTo>
                    <a:lnTo>
                      <a:pt x="1" y="13"/>
                    </a:lnTo>
                    <a:lnTo>
                      <a:pt x="0" y="18"/>
                    </a:lnTo>
                    <a:lnTo>
                      <a:pt x="41" y="23"/>
                    </a:lnTo>
                    <a:close/>
                  </a:path>
                </a:pathLst>
              </a:custGeom>
              <a:solidFill>
                <a:srgbClr val="000000"/>
              </a:solidFill>
              <a:ln w="9525">
                <a:noFill/>
                <a:round/>
                <a:headEnd/>
                <a:tailEnd/>
              </a:ln>
            </p:spPr>
            <p:txBody>
              <a:bodyPr/>
              <a:lstStyle/>
              <a:p>
                <a:endParaRPr lang="en-US"/>
              </a:p>
            </p:txBody>
          </p:sp>
          <p:sp>
            <p:nvSpPr>
              <p:cNvPr id="384" name="Freeform 38"/>
              <p:cNvSpPr>
                <a:spLocks/>
              </p:cNvSpPr>
              <p:nvPr/>
            </p:nvSpPr>
            <p:spPr bwMode="auto">
              <a:xfrm>
                <a:off x="4906963" y="2459038"/>
                <a:ext cx="15875" cy="26987"/>
              </a:xfrm>
              <a:custGeom>
                <a:avLst/>
                <a:gdLst>
                  <a:gd name="T0" fmla="*/ 2147483647 w 53"/>
                  <a:gd name="T1" fmla="*/ 2147483647 h 89"/>
                  <a:gd name="T2" fmla="*/ 0 w 53"/>
                  <a:gd name="T3" fmla="*/ 2147483647 h 89"/>
                  <a:gd name="T4" fmla="*/ 2147483647 w 53"/>
                  <a:gd name="T5" fmla="*/ 0 h 89"/>
                  <a:gd name="T6" fmla="*/ 2147483647 w 53"/>
                  <a:gd name="T7" fmla="*/ 2147483647 h 89"/>
                  <a:gd name="T8" fmla="*/ 2147483647 w 53"/>
                  <a:gd name="T9" fmla="*/ 2147483647 h 89"/>
                  <a:gd name="T10" fmla="*/ 0 60000 65536"/>
                  <a:gd name="T11" fmla="*/ 0 60000 65536"/>
                  <a:gd name="T12" fmla="*/ 0 60000 65536"/>
                  <a:gd name="T13" fmla="*/ 0 60000 65536"/>
                  <a:gd name="T14" fmla="*/ 0 60000 65536"/>
                  <a:gd name="T15" fmla="*/ 0 w 53"/>
                  <a:gd name="T16" fmla="*/ 0 h 89"/>
                  <a:gd name="T17" fmla="*/ 53 w 53"/>
                  <a:gd name="T18" fmla="*/ 89 h 89"/>
                </a:gdLst>
                <a:ahLst/>
                <a:cxnLst>
                  <a:cxn ang="T10">
                    <a:pos x="T0" y="T1"/>
                  </a:cxn>
                  <a:cxn ang="T11">
                    <a:pos x="T2" y="T3"/>
                  </a:cxn>
                  <a:cxn ang="T12">
                    <a:pos x="T4" y="T5"/>
                  </a:cxn>
                  <a:cxn ang="T13">
                    <a:pos x="T6" y="T7"/>
                  </a:cxn>
                  <a:cxn ang="T14">
                    <a:pos x="T8" y="T9"/>
                  </a:cxn>
                </a:cxnLst>
                <a:rect l="T15" t="T16" r="T17" b="T18"/>
                <a:pathLst>
                  <a:path w="53" h="89">
                    <a:moveTo>
                      <a:pt x="41" y="89"/>
                    </a:moveTo>
                    <a:lnTo>
                      <a:pt x="0" y="82"/>
                    </a:lnTo>
                    <a:lnTo>
                      <a:pt x="12" y="0"/>
                    </a:lnTo>
                    <a:lnTo>
                      <a:pt x="53" y="5"/>
                    </a:lnTo>
                    <a:lnTo>
                      <a:pt x="41" y="89"/>
                    </a:lnTo>
                    <a:close/>
                  </a:path>
                </a:pathLst>
              </a:custGeom>
              <a:solidFill>
                <a:srgbClr val="000000"/>
              </a:solidFill>
              <a:ln w="9525">
                <a:noFill/>
                <a:round/>
                <a:headEnd/>
                <a:tailEnd/>
              </a:ln>
            </p:spPr>
            <p:txBody>
              <a:bodyPr/>
              <a:lstStyle/>
              <a:p>
                <a:endParaRPr lang="en-US"/>
              </a:p>
            </p:txBody>
          </p:sp>
          <p:sp>
            <p:nvSpPr>
              <p:cNvPr id="385" name="Freeform 39"/>
              <p:cNvSpPr>
                <a:spLocks/>
              </p:cNvSpPr>
              <p:nvPr/>
            </p:nvSpPr>
            <p:spPr bwMode="auto">
              <a:xfrm>
                <a:off x="4906963" y="2484438"/>
                <a:ext cx="12700" cy="7937"/>
              </a:xfrm>
              <a:custGeom>
                <a:avLst/>
                <a:gdLst>
                  <a:gd name="T0" fmla="*/ 0 w 41"/>
                  <a:gd name="T1" fmla="*/ 0 h 25"/>
                  <a:gd name="T2" fmla="*/ 0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2147483647 h 25"/>
                  <a:gd name="T34" fmla="*/ 0 w 41"/>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0"/>
                    </a:moveTo>
                    <a:lnTo>
                      <a:pt x="0" y="6"/>
                    </a:lnTo>
                    <a:lnTo>
                      <a:pt x="1" y="10"/>
                    </a:lnTo>
                    <a:lnTo>
                      <a:pt x="2" y="14"/>
                    </a:lnTo>
                    <a:lnTo>
                      <a:pt x="4" y="17"/>
                    </a:lnTo>
                    <a:lnTo>
                      <a:pt x="7" y="20"/>
                    </a:lnTo>
                    <a:lnTo>
                      <a:pt x="10" y="22"/>
                    </a:lnTo>
                    <a:lnTo>
                      <a:pt x="15" y="24"/>
                    </a:lnTo>
                    <a:lnTo>
                      <a:pt x="18" y="25"/>
                    </a:lnTo>
                    <a:lnTo>
                      <a:pt x="22" y="25"/>
                    </a:lnTo>
                    <a:lnTo>
                      <a:pt x="26" y="24"/>
                    </a:lnTo>
                    <a:lnTo>
                      <a:pt x="29" y="22"/>
                    </a:lnTo>
                    <a:lnTo>
                      <a:pt x="33" y="21"/>
                    </a:lnTo>
                    <a:lnTo>
                      <a:pt x="36" y="18"/>
                    </a:lnTo>
                    <a:lnTo>
                      <a:pt x="39" y="15"/>
                    </a:lnTo>
                    <a:lnTo>
                      <a:pt x="40" y="11"/>
                    </a:lnTo>
                    <a:lnTo>
                      <a:pt x="41" y="7"/>
                    </a:lnTo>
                    <a:lnTo>
                      <a:pt x="0" y="0"/>
                    </a:lnTo>
                    <a:close/>
                  </a:path>
                </a:pathLst>
              </a:custGeom>
              <a:solidFill>
                <a:srgbClr val="000000"/>
              </a:solidFill>
              <a:ln w="9525">
                <a:noFill/>
                <a:round/>
                <a:headEnd/>
                <a:tailEnd/>
              </a:ln>
            </p:spPr>
            <p:txBody>
              <a:bodyPr/>
              <a:lstStyle/>
              <a:p>
                <a:endParaRPr lang="en-US"/>
              </a:p>
            </p:txBody>
          </p:sp>
          <p:sp>
            <p:nvSpPr>
              <p:cNvPr id="386" name="Freeform 40"/>
              <p:cNvSpPr>
                <a:spLocks/>
              </p:cNvSpPr>
              <p:nvPr/>
            </p:nvSpPr>
            <p:spPr bwMode="auto">
              <a:xfrm>
                <a:off x="4902200" y="2519363"/>
                <a:ext cx="12700" cy="6350"/>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0 h 23"/>
                  <a:gd name="T16" fmla="*/ 2147483647 w 42"/>
                  <a:gd name="T17" fmla="*/ 0 h 23"/>
                  <a:gd name="T18" fmla="*/ 2147483647 w 42"/>
                  <a:gd name="T19" fmla="*/ 0 h 23"/>
                  <a:gd name="T20" fmla="*/ 2147483647 w 42"/>
                  <a:gd name="T21" fmla="*/ 0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0 w 42"/>
                  <a:gd name="T33" fmla="*/ 2147483647 h 23"/>
                  <a:gd name="T34" fmla="*/ 2147483647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42" y="23"/>
                    </a:moveTo>
                    <a:lnTo>
                      <a:pt x="42" y="18"/>
                    </a:lnTo>
                    <a:lnTo>
                      <a:pt x="41" y="14"/>
                    </a:lnTo>
                    <a:lnTo>
                      <a:pt x="39" y="10"/>
                    </a:lnTo>
                    <a:lnTo>
                      <a:pt x="37" y="6"/>
                    </a:lnTo>
                    <a:lnTo>
                      <a:pt x="34" y="4"/>
                    </a:lnTo>
                    <a:lnTo>
                      <a:pt x="31" y="2"/>
                    </a:lnTo>
                    <a:lnTo>
                      <a:pt x="28" y="0"/>
                    </a:lnTo>
                    <a:lnTo>
                      <a:pt x="23" y="0"/>
                    </a:lnTo>
                    <a:lnTo>
                      <a:pt x="19" y="0"/>
                    </a:lnTo>
                    <a:lnTo>
                      <a:pt x="16" y="0"/>
                    </a:lnTo>
                    <a:lnTo>
                      <a:pt x="12" y="1"/>
                    </a:lnTo>
                    <a:lnTo>
                      <a:pt x="8" y="3"/>
                    </a:lnTo>
                    <a:lnTo>
                      <a:pt x="5" y="6"/>
                    </a:lnTo>
                    <a:lnTo>
                      <a:pt x="3" y="10"/>
                    </a:lnTo>
                    <a:lnTo>
                      <a:pt x="1" y="14"/>
                    </a:lnTo>
                    <a:lnTo>
                      <a:pt x="0" y="18"/>
                    </a:lnTo>
                    <a:lnTo>
                      <a:pt x="42" y="23"/>
                    </a:lnTo>
                    <a:close/>
                  </a:path>
                </a:pathLst>
              </a:custGeom>
              <a:solidFill>
                <a:srgbClr val="000000"/>
              </a:solidFill>
              <a:ln w="9525">
                <a:noFill/>
                <a:round/>
                <a:headEnd/>
                <a:tailEnd/>
              </a:ln>
            </p:spPr>
            <p:txBody>
              <a:bodyPr/>
              <a:lstStyle/>
              <a:p>
                <a:endParaRPr lang="en-US"/>
              </a:p>
            </p:txBody>
          </p:sp>
          <p:sp>
            <p:nvSpPr>
              <p:cNvPr id="387" name="Freeform 41"/>
              <p:cNvSpPr>
                <a:spLocks/>
              </p:cNvSpPr>
              <p:nvPr/>
            </p:nvSpPr>
            <p:spPr bwMode="auto">
              <a:xfrm>
                <a:off x="4899025" y="2524125"/>
                <a:ext cx="15875" cy="28575"/>
              </a:xfrm>
              <a:custGeom>
                <a:avLst/>
                <a:gdLst>
                  <a:gd name="T0" fmla="*/ 2147483647 w 51"/>
                  <a:gd name="T1" fmla="*/ 2147483647 h 89"/>
                  <a:gd name="T2" fmla="*/ 0 w 51"/>
                  <a:gd name="T3" fmla="*/ 2147483647 h 89"/>
                  <a:gd name="T4" fmla="*/ 2147483647 w 51"/>
                  <a:gd name="T5" fmla="*/ 0 h 89"/>
                  <a:gd name="T6" fmla="*/ 2147483647 w 51"/>
                  <a:gd name="T7" fmla="*/ 2147483647 h 89"/>
                  <a:gd name="T8" fmla="*/ 2147483647 w 51"/>
                  <a:gd name="T9" fmla="*/ 2147483647 h 89"/>
                  <a:gd name="T10" fmla="*/ 0 60000 65536"/>
                  <a:gd name="T11" fmla="*/ 0 60000 65536"/>
                  <a:gd name="T12" fmla="*/ 0 60000 65536"/>
                  <a:gd name="T13" fmla="*/ 0 60000 65536"/>
                  <a:gd name="T14" fmla="*/ 0 60000 65536"/>
                  <a:gd name="T15" fmla="*/ 0 w 51"/>
                  <a:gd name="T16" fmla="*/ 0 h 89"/>
                  <a:gd name="T17" fmla="*/ 51 w 51"/>
                  <a:gd name="T18" fmla="*/ 89 h 89"/>
                </a:gdLst>
                <a:ahLst/>
                <a:cxnLst>
                  <a:cxn ang="T10">
                    <a:pos x="T0" y="T1"/>
                  </a:cxn>
                  <a:cxn ang="T11">
                    <a:pos x="T2" y="T3"/>
                  </a:cxn>
                  <a:cxn ang="T12">
                    <a:pos x="T4" y="T5"/>
                  </a:cxn>
                  <a:cxn ang="T13">
                    <a:pos x="T6" y="T7"/>
                  </a:cxn>
                  <a:cxn ang="T14">
                    <a:pos x="T8" y="T9"/>
                  </a:cxn>
                </a:cxnLst>
                <a:rect l="T15" t="T16" r="T17" b="T18"/>
                <a:pathLst>
                  <a:path w="51" h="89">
                    <a:moveTo>
                      <a:pt x="42" y="89"/>
                    </a:moveTo>
                    <a:lnTo>
                      <a:pt x="0" y="83"/>
                    </a:lnTo>
                    <a:lnTo>
                      <a:pt x="9" y="0"/>
                    </a:lnTo>
                    <a:lnTo>
                      <a:pt x="51" y="5"/>
                    </a:lnTo>
                    <a:lnTo>
                      <a:pt x="42" y="89"/>
                    </a:lnTo>
                    <a:close/>
                  </a:path>
                </a:pathLst>
              </a:custGeom>
              <a:solidFill>
                <a:srgbClr val="000000"/>
              </a:solidFill>
              <a:ln w="9525">
                <a:noFill/>
                <a:round/>
                <a:headEnd/>
                <a:tailEnd/>
              </a:ln>
            </p:spPr>
            <p:txBody>
              <a:bodyPr/>
              <a:lstStyle/>
              <a:p>
                <a:endParaRPr lang="en-US"/>
              </a:p>
            </p:txBody>
          </p:sp>
          <p:sp>
            <p:nvSpPr>
              <p:cNvPr id="388" name="Freeform 42"/>
              <p:cNvSpPr>
                <a:spLocks/>
              </p:cNvSpPr>
              <p:nvPr/>
            </p:nvSpPr>
            <p:spPr bwMode="auto">
              <a:xfrm>
                <a:off x="4899025" y="2551113"/>
                <a:ext cx="12700" cy="7937"/>
              </a:xfrm>
              <a:custGeom>
                <a:avLst/>
                <a:gdLst>
                  <a:gd name="T0" fmla="*/ 0 w 42"/>
                  <a:gd name="T1" fmla="*/ 0 h 24"/>
                  <a:gd name="T2" fmla="*/ 0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2147483647 w 42"/>
                  <a:gd name="T33" fmla="*/ 2147483647 h 24"/>
                  <a:gd name="T34" fmla="*/ 0 w 4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0" y="0"/>
                    </a:moveTo>
                    <a:lnTo>
                      <a:pt x="0" y="6"/>
                    </a:lnTo>
                    <a:lnTo>
                      <a:pt x="1" y="10"/>
                    </a:lnTo>
                    <a:lnTo>
                      <a:pt x="3" y="14"/>
                    </a:lnTo>
                    <a:lnTo>
                      <a:pt x="5" y="17"/>
                    </a:lnTo>
                    <a:lnTo>
                      <a:pt x="8" y="19"/>
                    </a:lnTo>
                    <a:lnTo>
                      <a:pt x="11" y="22"/>
                    </a:lnTo>
                    <a:lnTo>
                      <a:pt x="14" y="23"/>
                    </a:lnTo>
                    <a:lnTo>
                      <a:pt x="19" y="24"/>
                    </a:lnTo>
                    <a:lnTo>
                      <a:pt x="23" y="24"/>
                    </a:lnTo>
                    <a:lnTo>
                      <a:pt x="26" y="24"/>
                    </a:lnTo>
                    <a:lnTo>
                      <a:pt x="30" y="23"/>
                    </a:lnTo>
                    <a:lnTo>
                      <a:pt x="33" y="21"/>
                    </a:lnTo>
                    <a:lnTo>
                      <a:pt x="37" y="17"/>
                    </a:lnTo>
                    <a:lnTo>
                      <a:pt x="39" y="14"/>
                    </a:lnTo>
                    <a:lnTo>
                      <a:pt x="41" y="10"/>
                    </a:lnTo>
                    <a:lnTo>
                      <a:pt x="42" y="6"/>
                    </a:lnTo>
                    <a:lnTo>
                      <a:pt x="0" y="0"/>
                    </a:lnTo>
                    <a:close/>
                  </a:path>
                </a:pathLst>
              </a:custGeom>
              <a:solidFill>
                <a:srgbClr val="000000"/>
              </a:solidFill>
              <a:ln w="9525">
                <a:noFill/>
                <a:round/>
                <a:headEnd/>
                <a:tailEnd/>
              </a:ln>
            </p:spPr>
            <p:txBody>
              <a:bodyPr/>
              <a:lstStyle/>
              <a:p>
                <a:endParaRPr lang="en-US"/>
              </a:p>
            </p:txBody>
          </p:sp>
          <p:sp>
            <p:nvSpPr>
              <p:cNvPr id="389" name="Freeform 43"/>
              <p:cNvSpPr>
                <a:spLocks/>
              </p:cNvSpPr>
              <p:nvPr/>
            </p:nvSpPr>
            <p:spPr bwMode="auto">
              <a:xfrm>
                <a:off x="4892675" y="2584450"/>
                <a:ext cx="12700" cy="7938"/>
              </a:xfrm>
              <a:custGeom>
                <a:avLst/>
                <a:gdLst>
                  <a:gd name="T0" fmla="*/ 2147483647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0 h 26"/>
                  <a:gd name="T20" fmla="*/ 2147483647 w 41"/>
                  <a:gd name="T21" fmla="*/ 0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0 w 41"/>
                  <a:gd name="T33" fmla="*/ 2147483647 h 26"/>
                  <a:gd name="T34" fmla="*/ 2147483647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40" y="26"/>
                    </a:moveTo>
                    <a:lnTo>
                      <a:pt x="41" y="22"/>
                    </a:lnTo>
                    <a:lnTo>
                      <a:pt x="41" y="18"/>
                    </a:lnTo>
                    <a:lnTo>
                      <a:pt x="40" y="14"/>
                    </a:lnTo>
                    <a:lnTo>
                      <a:pt x="39" y="10"/>
                    </a:lnTo>
                    <a:lnTo>
                      <a:pt x="35" y="6"/>
                    </a:lnTo>
                    <a:lnTo>
                      <a:pt x="32" y="4"/>
                    </a:lnTo>
                    <a:lnTo>
                      <a:pt x="29" y="2"/>
                    </a:lnTo>
                    <a:lnTo>
                      <a:pt x="26" y="1"/>
                    </a:lnTo>
                    <a:lnTo>
                      <a:pt x="22" y="0"/>
                    </a:lnTo>
                    <a:lnTo>
                      <a:pt x="18" y="0"/>
                    </a:lnTo>
                    <a:lnTo>
                      <a:pt x="14" y="1"/>
                    </a:lnTo>
                    <a:lnTo>
                      <a:pt x="10" y="2"/>
                    </a:lnTo>
                    <a:lnTo>
                      <a:pt x="7" y="4"/>
                    </a:lnTo>
                    <a:lnTo>
                      <a:pt x="4" y="7"/>
                    </a:lnTo>
                    <a:lnTo>
                      <a:pt x="2" y="11"/>
                    </a:lnTo>
                    <a:lnTo>
                      <a:pt x="0" y="16"/>
                    </a:lnTo>
                    <a:lnTo>
                      <a:pt x="40" y="26"/>
                    </a:lnTo>
                    <a:close/>
                  </a:path>
                </a:pathLst>
              </a:custGeom>
              <a:solidFill>
                <a:srgbClr val="000000"/>
              </a:solidFill>
              <a:ln w="9525">
                <a:noFill/>
                <a:round/>
                <a:headEnd/>
                <a:tailEnd/>
              </a:ln>
            </p:spPr>
            <p:txBody>
              <a:bodyPr/>
              <a:lstStyle/>
              <a:p>
                <a:endParaRPr lang="en-US"/>
              </a:p>
            </p:txBody>
          </p:sp>
          <p:sp>
            <p:nvSpPr>
              <p:cNvPr id="390" name="Freeform 44"/>
              <p:cNvSpPr>
                <a:spLocks/>
              </p:cNvSpPr>
              <p:nvPr/>
            </p:nvSpPr>
            <p:spPr bwMode="auto">
              <a:xfrm>
                <a:off x="4884738" y="2589213"/>
                <a:ext cx="20637" cy="30162"/>
              </a:xfrm>
              <a:custGeom>
                <a:avLst/>
                <a:gdLst>
                  <a:gd name="T0" fmla="*/ 2147483647 w 66"/>
                  <a:gd name="T1" fmla="*/ 2147483647 h 92"/>
                  <a:gd name="T2" fmla="*/ 2147483647 w 66"/>
                  <a:gd name="T3" fmla="*/ 2147483647 h 92"/>
                  <a:gd name="T4" fmla="*/ 2147483647 w 66"/>
                  <a:gd name="T5" fmla="*/ 2147483647 h 92"/>
                  <a:gd name="T6" fmla="*/ 2147483647 w 66"/>
                  <a:gd name="T7" fmla="*/ 2147483647 h 92"/>
                  <a:gd name="T8" fmla="*/ 2147483647 w 66"/>
                  <a:gd name="T9" fmla="*/ 0 h 92"/>
                  <a:gd name="T10" fmla="*/ 2147483647 w 66"/>
                  <a:gd name="T11" fmla="*/ 2147483647 h 92"/>
                  <a:gd name="T12" fmla="*/ 2147483647 w 66"/>
                  <a:gd name="T13" fmla="*/ 2147483647 h 92"/>
                  <a:gd name="T14" fmla="*/ 0 w 66"/>
                  <a:gd name="T15" fmla="*/ 2147483647 h 92"/>
                  <a:gd name="T16" fmla="*/ 2147483647 w 66"/>
                  <a:gd name="T17" fmla="*/ 214748364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2"/>
                  <a:gd name="T29" fmla="*/ 66 w 66"/>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2">
                    <a:moveTo>
                      <a:pt x="39" y="92"/>
                    </a:moveTo>
                    <a:lnTo>
                      <a:pt x="49" y="65"/>
                    </a:lnTo>
                    <a:lnTo>
                      <a:pt x="61" y="25"/>
                    </a:lnTo>
                    <a:lnTo>
                      <a:pt x="66" y="10"/>
                    </a:lnTo>
                    <a:lnTo>
                      <a:pt x="26" y="0"/>
                    </a:lnTo>
                    <a:lnTo>
                      <a:pt x="22" y="13"/>
                    </a:lnTo>
                    <a:lnTo>
                      <a:pt x="10" y="52"/>
                    </a:lnTo>
                    <a:lnTo>
                      <a:pt x="0" y="78"/>
                    </a:lnTo>
                    <a:lnTo>
                      <a:pt x="39" y="92"/>
                    </a:lnTo>
                    <a:close/>
                  </a:path>
                </a:pathLst>
              </a:custGeom>
              <a:solidFill>
                <a:srgbClr val="000000"/>
              </a:solidFill>
              <a:ln w="9525">
                <a:noFill/>
                <a:round/>
                <a:headEnd/>
                <a:tailEnd/>
              </a:ln>
            </p:spPr>
            <p:txBody>
              <a:bodyPr/>
              <a:lstStyle/>
              <a:p>
                <a:endParaRPr lang="en-US"/>
              </a:p>
            </p:txBody>
          </p:sp>
          <p:sp>
            <p:nvSpPr>
              <p:cNvPr id="391" name="Freeform 45"/>
              <p:cNvSpPr>
                <a:spLocks/>
              </p:cNvSpPr>
              <p:nvPr/>
            </p:nvSpPr>
            <p:spPr bwMode="auto">
              <a:xfrm>
                <a:off x="4884738" y="2614613"/>
                <a:ext cx="12700" cy="7937"/>
              </a:xfrm>
              <a:custGeom>
                <a:avLst/>
                <a:gdLst>
                  <a:gd name="T0" fmla="*/ 2147483647 w 40"/>
                  <a:gd name="T1" fmla="*/ 0 h 28"/>
                  <a:gd name="T2" fmla="*/ 0 w 40"/>
                  <a:gd name="T3" fmla="*/ 2147483647 h 28"/>
                  <a:gd name="T4" fmla="*/ 0 w 40"/>
                  <a:gd name="T5" fmla="*/ 2147483647 h 28"/>
                  <a:gd name="T6" fmla="*/ 0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2147483647 h 28"/>
                  <a:gd name="T20" fmla="*/ 2147483647 w 40"/>
                  <a:gd name="T21" fmla="*/ 2147483647 h 28"/>
                  <a:gd name="T22" fmla="*/ 2147483647 w 40"/>
                  <a:gd name="T23" fmla="*/ 2147483647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2147483647 w 40"/>
                  <a:gd name="T33" fmla="*/ 2147483647 h 28"/>
                  <a:gd name="T34" fmla="*/ 2147483647 w 40"/>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1" y="0"/>
                    </a:moveTo>
                    <a:lnTo>
                      <a:pt x="0" y="5"/>
                    </a:lnTo>
                    <a:lnTo>
                      <a:pt x="0" y="10"/>
                    </a:lnTo>
                    <a:lnTo>
                      <a:pt x="0" y="14"/>
                    </a:lnTo>
                    <a:lnTo>
                      <a:pt x="2" y="17"/>
                    </a:lnTo>
                    <a:lnTo>
                      <a:pt x="4" y="20"/>
                    </a:lnTo>
                    <a:lnTo>
                      <a:pt x="8" y="23"/>
                    </a:lnTo>
                    <a:lnTo>
                      <a:pt x="11" y="25"/>
                    </a:lnTo>
                    <a:lnTo>
                      <a:pt x="14" y="27"/>
                    </a:lnTo>
                    <a:lnTo>
                      <a:pt x="18" y="28"/>
                    </a:lnTo>
                    <a:lnTo>
                      <a:pt x="21" y="28"/>
                    </a:lnTo>
                    <a:lnTo>
                      <a:pt x="26" y="28"/>
                    </a:lnTo>
                    <a:lnTo>
                      <a:pt x="30" y="27"/>
                    </a:lnTo>
                    <a:lnTo>
                      <a:pt x="33" y="24"/>
                    </a:lnTo>
                    <a:lnTo>
                      <a:pt x="36" y="22"/>
                    </a:lnTo>
                    <a:lnTo>
                      <a:pt x="38" y="18"/>
                    </a:lnTo>
                    <a:lnTo>
                      <a:pt x="40" y="14"/>
                    </a:lnTo>
                    <a:lnTo>
                      <a:pt x="1" y="0"/>
                    </a:lnTo>
                    <a:close/>
                  </a:path>
                </a:pathLst>
              </a:custGeom>
              <a:solidFill>
                <a:srgbClr val="000000"/>
              </a:solidFill>
              <a:ln w="9525">
                <a:noFill/>
                <a:round/>
                <a:headEnd/>
                <a:tailEnd/>
              </a:ln>
            </p:spPr>
            <p:txBody>
              <a:bodyPr/>
              <a:lstStyle/>
              <a:p>
                <a:endParaRPr lang="en-US"/>
              </a:p>
            </p:txBody>
          </p:sp>
          <p:sp>
            <p:nvSpPr>
              <p:cNvPr id="392" name="Freeform 46"/>
              <p:cNvSpPr>
                <a:spLocks/>
              </p:cNvSpPr>
              <p:nvPr/>
            </p:nvSpPr>
            <p:spPr bwMode="auto">
              <a:xfrm>
                <a:off x="4870450" y="2646363"/>
                <a:ext cx="12700" cy="9525"/>
              </a:xfrm>
              <a:custGeom>
                <a:avLst/>
                <a:gdLst>
                  <a:gd name="T0" fmla="*/ 2147483647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0 h 29"/>
                  <a:gd name="T20" fmla="*/ 2147483647 w 40"/>
                  <a:gd name="T21" fmla="*/ 0 h 29"/>
                  <a:gd name="T22" fmla="*/ 2147483647 w 40"/>
                  <a:gd name="T23" fmla="*/ 0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0 w 40"/>
                  <a:gd name="T33" fmla="*/ 2147483647 h 29"/>
                  <a:gd name="T34" fmla="*/ 2147483647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38" y="29"/>
                    </a:moveTo>
                    <a:lnTo>
                      <a:pt x="40" y="24"/>
                    </a:lnTo>
                    <a:lnTo>
                      <a:pt x="40" y="20"/>
                    </a:lnTo>
                    <a:lnTo>
                      <a:pt x="40" y="15"/>
                    </a:lnTo>
                    <a:lnTo>
                      <a:pt x="39" y="12"/>
                    </a:lnTo>
                    <a:lnTo>
                      <a:pt x="37" y="8"/>
                    </a:lnTo>
                    <a:lnTo>
                      <a:pt x="33" y="6"/>
                    </a:lnTo>
                    <a:lnTo>
                      <a:pt x="30" y="3"/>
                    </a:lnTo>
                    <a:lnTo>
                      <a:pt x="27" y="2"/>
                    </a:lnTo>
                    <a:lnTo>
                      <a:pt x="24" y="0"/>
                    </a:lnTo>
                    <a:lnTo>
                      <a:pt x="20" y="0"/>
                    </a:lnTo>
                    <a:lnTo>
                      <a:pt x="16" y="0"/>
                    </a:lnTo>
                    <a:lnTo>
                      <a:pt x="12" y="1"/>
                    </a:lnTo>
                    <a:lnTo>
                      <a:pt x="8" y="2"/>
                    </a:lnTo>
                    <a:lnTo>
                      <a:pt x="5" y="5"/>
                    </a:lnTo>
                    <a:lnTo>
                      <a:pt x="2" y="8"/>
                    </a:lnTo>
                    <a:lnTo>
                      <a:pt x="0" y="12"/>
                    </a:lnTo>
                    <a:lnTo>
                      <a:pt x="38" y="29"/>
                    </a:lnTo>
                    <a:close/>
                  </a:path>
                </a:pathLst>
              </a:custGeom>
              <a:solidFill>
                <a:srgbClr val="000000"/>
              </a:solidFill>
              <a:ln w="9525">
                <a:noFill/>
                <a:round/>
                <a:headEnd/>
                <a:tailEnd/>
              </a:ln>
            </p:spPr>
            <p:txBody>
              <a:bodyPr/>
              <a:lstStyle/>
              <a:p>
                <a:endParaRPr lang="en-US"/>
              </a:p>
            </p:txBody>
          </p:sp>
          <p:sp>
            <p:nvSpPr>
              <p:cNvPr id="393" name="Freeform 47"/>
              <p:cNvSpPr>
                <a:spLocks/>
              </p:cNvSpPr>
              <p:nvPr/>
            </p:nvSpPr>
            <p:spPr bwMode="auto">
              <a:xfrm>
                <a:off x="4857750" y="2651125"/>
                <a:ext cx="23813" cy="28575"/>
              </a:xfrm>
              <a:custGeom>
                <a:avLst/>
                <a:gdLst>
                  <a:gd name="T0" fmla="*/ 2147483647 w 75"/>
                  <a:gd name="T1" fmla="*/ 2147483647 h 93"/>
                  <a:gd name="T2" fmla="*/ 2147483647 w 75"/>
                  <a:gd name="T3" fmla="*/ 2147483647 h 93"/>
                  <a:gd name="T4" fmla="*/ 2147483647 w 75"/>
                  <a:gd name="T5" fmla="*/ 2147483647 h 93"/>
                  <a:gd name="T6" fmla="*/ 2147483647 w 75"/>
                  <a:gd name="T7" fmla="*/ 2147483647 h 93"/>
                  <a:gd name="T8" fmla="*/ 2147483647 w 75"/>
                  <a:gd name="T9" fmla="*/ 0 h 93"/>
                  <a:gd name="T10" fmla="*/ 2147483647 w 75"/>
                  <a:gd name="T11" fmla="*/ 2147483647 h 93"/>
                  <a:gd name="T12" fmla="*/ 2147483647 w 75"/>
                  <a:gd name="T13" fmla="*/ 2147483647 h 93"/>
                  <a:gd name="T14" fmla="*/ 0 w 75"/>
                  <a:gd name="T15" fmla="*/ 2147483647 h 93"/>
                  <a:gd name="T16" fmla="*/ 2147483647 w 75"/>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37" y="93"/>
                    </a:moveTo>
                    <a:lnTo>
                      <a:pt x="53" y="65"/>
                    </a:lnTo>
                    <a:lnTo>
                      <a:pt x="70" y="28"/>
                    </a:lnTo>
                    <a:lnTo>
                      <a:pt x="75" y="17"/>
                    </a:lnTo>
                    <a:lnTo>
                      <a:pt x="37" y="0"/>
                    </a:lnTo>
                    <a:lnTo>
                      <a:pt x="32" y="10"/>
                    </a:lnTo>
                    <a:lnTo>
                      <a:pt x="15" y="46"/>
                    </a:lnTo>
                    <a:lnTo>
                      <a:pt x="0" y="74"/>
                    </a:lnTo>
                    <a:lnTo>
                      <a:pt x="37" y="93"/>
                    </a:lnTo>
                    <a:close/>
                  </a:path>
                </a:pathLst>
              </a:custGeom>
              <a:solidFill>
                <a:srgbClr val="000000"/>
              </a:solidFill>
              <a:ln w="9525">
                <a:noFill/>
                <a:round/>
                <a:headEnd/>
                <a:tailEnd/>
              </a:ln>
            </p:spPr>
            <p:txBody>
              <a:bodyPr/>
              <a:lstStyle/>
              <a:p>
                <a:endParaRPr lang="en-US"/>
              </a:p>
            </p:txBody>
          </p:sp>
          <p:sp>
            <p:nvSpPr>
              <p:cNvPr id="394" name="Freeform 48"/>
              <p:cNvSpPr>
                <a:spLocks/>
              </p:cNvSpPr>
              <p:nvPr/>
            </p:nvSpPr>
            <p:spPr bwMode="auto">
              <a:xfrm>
                <a:off x="4857750" y="2674938"/>
                <a:ext cx="12700" cy="9525"/>
              </a:xfrm>
              <a:custGeom>
                <a:avLst/>
                <a:gdLst>
                  <a:gd name="T0" fmla="*/ 2147483647 w 39"/>
                  <a:gd name="T1" fmla="*/ 0 h 31"/>
                  <a:gd name="T2" fmla="*/ 0 w 39"/>
                  <a:gd name="T3" fmla="*/ 2147483647 h 31"/>
                  <a:gd name="T4" fmla="*/ 0 w 39"/>
                  <a:gd name="T5" fmla="*/ 2147483647 h 31"/>
                  <a:gd name="T6" fmla="*/ 0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2147483647 h 31"/>
                  <a:gd name="T16" fmla="*/ 2147483647 w 39"/>
                  <a:gd name="T17" fmla="*/ 2147483647 h 31"/>
                  <a:gd name="T18" fmla="*/ 2147483647 w 39"/>
                  <a:gd name="T19" fmla="*/ 2147483647 h 31"/>
                  <a:gd name="T20" fmla="*/ 2147483647 w 39"/>
                  <a:gd name="T21" fmla="*/ 2147483647 h 31"/>
                  <a:gd name="T22" fmla="*/ 2147483647 w 39"/>
                  <a:gd name="T23" fmla="*/ 2147483647 h 31"/>
                  <a:gd name="T24" fmla="*/ 2147483647 w 39"/>
                  <a:gd name="T25" fmla="*/ 2147483647 h 31"/>
                  <a:gd name="T26" fmla="*/ 2147483647 w 39"/>
                  <a:gd name="T27" fmla="*/ 2147483647 h 31"/>
                  <a:gd name="T28" fmla="*/ 2147483647 w 39"/>
                  <a:gd name="T29" fmla="*/ 2147483647 h 31"/>
                  <a:gd name="T30" fmla="*/ 2147483647 w 39"/>
                  <a:gd name="T31" fmla="*/ 2147483647 h 31"/>
                  <a:gd name="T32" fmla="*/ 2147483647 w 39"/>
                  <a:gd name="T33" fmla="*/ 2147483647 h 31"/>
                  <a:gd name="T34" fmla="*/ 2147483647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2" y="0"/>
                    </a:moveTo>
                    <a:lnTo>
                      <a:pt x="0" y="4"/>
                    </a:lnTo>
                    <a:lnTo>
                      <a:pt x="0" y="9"/>
                    </a:lnTo>
                    <a:lnTo>
                      <a:pt x="0" y="13"/>
                    </a:lnTo>
                    <a:lnTo>
                      <a:pt x="1" y="17"/>
                    </a:lnTo>
                    <a:lnTo>
                      <a:pt x="2" y="20"/>
                    </a:lnTo>
                    <a:lnTo>
                      <a:pt x="5" y="23"/>
                    </a:lnTo>
                    <a:lnTo>
                      <a:pt x="8" y="27"/>
                    </a:lnTo>
                    <a:lnTo>
                      <a:pt x="11" y="29"/>
                    </a:lnTo>
                    <a:lnTo>
                      <a:pt x="14" y="30"/>
                    </a:lnTo>
                    <a:lnTo>
                      <a:pt x="19" y="31"/>
                    </a:lnTo>
                    <a:lnTo>
                      <a:pt x="22" y="31"/>
                    </a:lnTo>
                    <a:lnTo>
                      <a:pt x="26" y="30"/>
                    </a:lnTo>
                    <a:lnTo>
                      <a:pt x="30" y="29"/>
                    </a:lnTo>
                    <a:lnTo>
                      <a:pt x="33" y="27"/>
                    </a:lnTo>
                    <a:lnTo>
                      <a:pt x="37" y="23"/>
                    </a:lnTo>
                    <a:lnTo>
                      <a:pt x="39" y="19"/>
                    </a:lnTo>
                    <a:lnTo>
                      <a:pt x="2" y="0"/>
                    </a:lnTo>
                    <a:close/>
                  </a:path>
                </a:pathLst>
              </a:custGeom>
              <a:solidFill>
                <a:srgbClr val="000000"/>
              </a:solidFill>
              <a:ln w="9525">
                <a:noFill/>
                <a:round/>
                <a:headEnd/>
                <a:tailEnd/>
              </a:ln>
            </p:spPr>
            <p:txBody>
              <a:bodyPr/>
              <a:lstStyle/>
              <a:p>
                <a:endParaRPr lang="en-US"/>
              </a:p>
            </p:txBody>
          </p:sp>
          <p:sp>
            <p:nvSpPr>
              <p:cNvPr id="395" name="Freeform 49"/>
              <p:cNvSpPr>
                <a:spLocks/>
              </p:cNvSpPr>
              <p:nvPr/>
            </p:nvSpPr>
            <p:spPr bwMode="auto">
              <a:xfrm>
                <a:off x="4837113" y="2705100"/>
                <a:ext cx="12700" cy="9525"/>
              </a:xfrm>
              <a:custGeom>
                <a:avLst/>
                <a:gdLst>
                  <a:gd name="T0" fmla="*/ 2147483647 w 39"/>
                  <a:gd name="T1" fmla="*/ 2147483647 h 33"/>
                  <a:gd name="T2" fmla="*/ 2147483647 w 39"/>
                  <a:gd name="T3" fmla="*/ 2147483647 h 33"/>
                  <a:gd name="T4" fmla="*/ 2147483647 w 39"/>
                  <a:gd name="T5" fmla="*/ 2147483647 h 33"/>
                  <a:gd name="T6" fmla="*/ 2147483647 w 39"/>
                  <a:gd name="T7" fmla="*/ 2147483647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0 h 33"/>
                  <a:gd name="T24" fmla="*/ 2147483647 w 39"/>
                  <a:gd name="T25" fmla="*/ 0 h 33"/>
                  <a:gd name="T26" fmla="*/ 2147483647 w 39"/>
                  <a:gd name="T27" fmla="*/ 2147483647 h 33"/>
                  <a:gd name="T28" fmla="*/ 2147483647 w 39"/>
                  <a:gd name="T29" fmla="*/ 2147483647 h 33"/>
                  <a:gd name="T30" fmla="*/ 2147483647 w 39"/>
                  <a:gd name="T31" fmla="*/ 2147483647 h 33"/>
                  <a:gd name="T32" fmla="*/ 0 w 39"/>
                  <a:gd name="T33" fmla="*/ 2147483647 h 33"/>
                  <a:gd name="T34" fmla="*/ 2147483647 w 39"/>
                  <a:gd name="T35" fmla="*/ 214748364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5" y="33"/>
                    </a:moveTo>
                    <a:lnTo>
                      <a:pt x="38" y="29"/>
                    </a:lnTo>
                    <a:lnTo>
                      <a:pt x="39" y="24"/>
                    </a:lnTo>
                    <a:lnTo>
                      <a:pt x="39" y="20"/>
                    </a:lnTo>
                    <a:lnTo>
                      <a:pt x="38" y="16"/>
                    </a:lnTo>
                    <a:lnTo>
                      <a:pt x="37" y="12"/>
                    </a:lnTo>
                    <a:lnTo>
                      <a:pt x="35" y="9"/>
                    </a:lnTo>
                    <a:lnTo>
                      <a:pt x="32" y="7"/>
                    </a:lnTo>
                    <a:lnTo>
                      <a:pt x="29" y="3"/>
                    </a:lnTo>
                    <a:lnTo>
                      <a:pt x="26" y="2"/>
                    </a:lnTo>
                    <a:lnTo>
                      <a:pt x="21" y="1"/>
                    </a:lnTo>
                    <a:lnTo>
                      <a:pt x="18" y="0"/>
                    </a:lnTo>
                    <a:lnTo>
                      <a:pt x="14" y="0"/>
                    </a:lnTo>
                    <a:lnTo>
                      <a:pt x="10" y="1"/>
                    </a:lnTo>
                    <a:lnTo>
                      <a:pt x="7" y="3"/>
                    </a:lnTo>
                    <a:lnTo>
                      <a:pt x="4" y="7"/>
                    </a:lnTo>
                    <a:lnTo>
                      <a:pt x="0" y="11"/>
                    </a:lnTo>
                    <a:lnTo>
                      <a:pt x="35" y="33"/>
                    </a:lnTo>
                    <a:close/>
                  </a:path>
                </a:pathLst>
              </a:custGeom>
              <a:solidFill>
                <a:srgbClr val="000000"/>
              </a:solidFill>
              <a:ln w="9525">
                <a:noFill/>
                <a:round/>
                <a:headEnd/>
                <a:tailEnd/>
              </a:ln>
            </p:spPr>
            <p:txBody>
              <a:bodyPr/>
              <a:lstStyle/>
              <a:p>
                <a:endParaRPr lang="en-US"/>
              </a:p>
            </p:txBody>
          </p:sp>
          <p:sp>
            <p:nvSpPr>
              <p:cNvPr id="396" name="Freeform 50"/>
              <p:cNvSpPr>
                <a:spLocks/>
              </p:cNvSpPr>
              <p:nvPr/>
            </p:nvSpPr>
            <p:spPr bwMode="auto">
              <a:xfrm>
                <a:off x="4822825" y="2708275"/>
                <a:ext cx="25400" cy="28575"/>
              </a:xfrm>
              <a:custGeom>
                <a:avLst/>
                <a:gdLst>
                  <a:gd name="T0" fmla="*/ 2147483647 w 82"/>
                  <a:gd name="T1" fmla="*/ 2147483647 h 92"/>
                  <a:gd name="T2" fmla="*/ 2147483647 w 82"/>
                  <a:gd name="T3" fmla="*/ 2147483647 h 92"/>
                  <a:gd name="T4" fmla="*/ 2147483647 w 82"/>
                  <a:gd name="T5" fmla="*/ 2147483647 h 92"/>
                  <a:gd name="T6" fmla="*/ 2147483647 w 82"/>
                  <a:gd name="T7" fmla="*/ 2147483647 h 92"/>
                  <a:gd name="T8" fmla="*/ 2147483647 w 82"/>
                  <a:gd name="T9" fmla="*/ 0 h 92"/>
                  <a:gd name="T10" fmla="*/ 2147483647 w 82"/>
                  <a:gd name="T11" fmla="*/ 2147483647 h 92"/>
                  <a:gd name="T12" fmla="*/ 2147483647 w 82"/>
                  <a:gd name="T13" fmla="*/ 2147483647 h 92"/>
                  <a:gd name="T14" fmla="*/ 0 w 82"/>
                  <a:gd name="T15" fmla="*/ 2147483647 h 92"/>
                  <a:gd name="T16" fmla="*/ 2147483647 w 82"/>
                  <a:gd name="T17" fmla="*/ 214748364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92"/>
                  <a:gd name="T29" fmla="*/ 82 w 82"/>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92">
                    <a:moveTo>
                      <a:pt x="34" y="92"/>
                    </a:moveTo>
                    <a:lnTo>
                      <a:pt x="57" y="60"/>
                    </a:lnTo>
                    <a:lnTo>
                      <a:pt x="80" y="26"/>
                    </a:lnTo>
                    <a:lnTo>
                      <a:pt x="82" y="22"/>
                    </a:lnTo>
                    <a:lnTo>
                      <a:pt x="47" y="0"/>
                    </a:lnTo>
                    <a:lnTo>
                      <a:pt x="45" y="3"/>
                    </a:lnTo>
                    <a:lnTo>
                      <a:pt x="22" y="36"/>
                    </a:lnTo>
                    <a:lnTo>
                      <a:pt x="0" y="67"/>
                    </a:lnTo>
                    <a:lnTo>
                      <a:pt x="34" y="92"/>
                    </a:lnTo>
                    <a:close/>
                  </a:path>
                </a:pathLst>
              </a:custGeom>
              <a:solidFill>
                <a:srgbClr val="000000"/>
              </a:solidFill>
              <a:ln w="9525">
                <a:noFill/>
                <a:round/>
                <a:headEnd/>
                <a:tailEnd/>
              </a:ln>
            </p:spPr>
            <p:txBody>
              <a:bodyPr/>
              <a:lstStyle/>
              <a:p>
                <a:endParaRPr lang="en-US"/>
              </a:p>
            </p:txBody>
          </p:sp>
          <p:sp>
            <p:nvSpPr>
              <p:cNvPr id="397" name="Freeform 51"/>
              <p:cNvSpPr>
                <a:spLocks/>
              </p:cNvSpPr>
              <p:nvPr/>
            </p:nvSpPr>
            <p:spPr bwMode="auto">
              <a:xfrm>
                <a:off x="4821238" y="2728913"/>
                <a:ext cx="12700" cy="11112"/>
              </a:xfrm>
              <a:custGeom>
                <a:avLst/>
                <a:gdLst>
                  <a:gd name="T0" fmla="*/ 2147483647 w 38"/>
                  <a:gd name="T1" fmla="*/ 0 h 33"/>
                  <a:gd name="T2" fmla="*/ 2147483647 w 38"/>
                  <a:gd name="T3" fmla="*/ 2147483647 h 33"/>
                  <a:gd name="T4" fmla="*/ 0 w 38"/>
                  <a:gd name="T5" fmla="*/ 2147483647 h 33"/>
                  <a:gd name="T6" fmla="*/ 0 w 38"/>
                  <a:gd name="T7" fmla="*/ 2147483647 h 33"/>
                  <a:gd name="T8" fmla="*/ 0 w 38"/>
                  <a:gd name="T9" fmla="*/ 2147483647 h 33"/>
                  <a:gd name="T10" fmla="*/ 2147483647 w 38"/>
                  <a:gd name="T11" fmla="*/ 2147483647 h 33"/>
                  <a:gd name="T12" fmla="*/ 2147483647 w 38"/>
                  <a:gd name="T13" fmla="*/ 2147483647 h 33"/>
                  <a:gd name="T14" fmla="*/ 2147483647 w 38"/>
                  <a:gd name="T15" fmla="*/ 2147483647 h 33"/>
                  <a:gd name="T16" fmla="*/ 2147483647 w 38"/>
                  <a:gd name="T17" fmla="*/ 2147483647 h 33"/>
                  <a:gd name="T18" fmla="*/ 2147483647 w 38"/>
                  <a:gd name="T19" fmla="*/ 2147483647 h 33"/>
                  <a:gd name="T20" fmla="*/ 2147483647 w 38"/>
                  <a:gd name="T21" fmla="*/ 2147483647 h 33"/>
                  <a:gd name="T22" fmla="*/ 2147483647 w 38"/>
                  <a:gd name="T23" fmla="*/ 2147483647 h 33"/>
                  <a:gd name="T24" fmla="*/ 2147483647 w 38"/>
                  <a:gd name="T25" fmla="*/ 2147483647 h 33"/>
                  <a:gd name="T26" fmla="*/ 2147483647 w 38"/>
                  <a:gd name="T27" fmla="*/ 2147483647 h 33"/>
                  <a:gd name="T28" fmla="*/ 2147483647 w 38"/>
                  <a:gd name="T29" fmla="*/ 2147483647 h 33"/>
                  <a:gd name="T30" fmla="*/ 2147483647 w 38"/>
                  <a:gd name="T31" fmla="*/ 2147483647 h 33"/>
                  <a:gd name="T32" fmla="*/ 2147483647 w 38"/>
                  <a:gd name="T33" fmla="*/ 2147483647 h 33"/>
                  <a:gd name="T34" fmla="*/ 2147483647 w 38"/>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4" y="0"/>
                    </a:moveTo>
                    <a:lnTo>
                      <a:pt x="1" y="5"/>
                    </a:lnTo>
                    <a:lnTo>
                      <a:pt x="0" y="9"/>
                    </a:lnTo>
                    <a:lnTo>
                      <a:pt x="0" y="13"/>
                    </a:lnTo>
                    <a:lnTo>
                      <a:pt x="0" y="17"/>
                    </a:lnTo>
                    <a:lnTo>
                      <a:pt x="1" y="21"/>
                    </a:lnTo>
                    <a:lnTo>
                      <a:pt x="3" y="24"/>
                    </a:lnTo>
                    <a:lnTo>
                      <a:pt x="6" y="27"/>
                    </a:lnTo>
                    <a:lnTo>
                      <a:pt x="8" y="29"/>
                    </a:lnTo>
                    <a:lnTo>
                      <a:pt x="12" y="31"/>
                    </a:lnTo>
                    <a:lnTo>
                      <a:pt x="15" y="33"/>
                    </a:lnTo>
                    <a:lnTo>
                      <a:pt x="20" y="33"/>
                    </a:lnTo>
                    <a:lnTo>
                      <a:pt x="23" y="33"/>
                    </a:lnTo>
                    <a:lnTo>
                      <a:pt x="27" y="32"/>
                    </a:lnTo>
                    <a:lnTo>
                      <a:pt x="31" y="31"/>
                    </a:lnTo>
                    <a:lnTo>
                      <a:pt x="34" y="28"/>
                    </a:lnTo>
                    <a:lnTo>
                      <a:pt x="38" y="25"/>
                    </a:lnTo>
                    <a:lnTo>
                      <a:pt x="4" y="0"/>
                    </a:lnTo>
                    <a:close/>
                  </a:path>
                </a:pathLst>
              </a:custGeom>
              <a:solidFill>
                <a:srgbClr val="000000"/>
              </a:solidFill>
              <a:ln w="9525">
                <a:noFill/>
                <a:round/>
                <a:headEnd/>
                <a:tailEnd/>
              </a:ln>
            </p:spPr>
            <p:txBody>
              <a:bodyPr/>
              <a:lstStyle/>
              <a:p>
                <a:endParaRPr lang="en-US"/>
              </a:p>
            </p:txBody>
          </p:sp>
          <p:sp>
            <p:nvSpPr>
              <p:cNvPr id="398" name="Freeform 52"/>
              <p:cNvSpPr>
                <a:spLocks/>
              </p:cNvSpPr>
              <p:nvPr/>
            </p:nvSpPr>
            <p:spPr bwMode="auto">
              <a:xfrm>
                <a:off x="4797425" y="2757488"/>
                <a:ext cx="12700" cy="11112"/>
              </a:xfrm>
              <a:custGeom>
                <a:avLst/>
                <a:gdLst>
                  <a:gd name="T0" fmla="*/ 2147483647 w 36"/>
                  <a:gd name="T1" fmla="*/ 2147483647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0 h 36"/>
                  <a:gd name="T26" fmla="*/ 2147483647 w 36"/>
                  <a:gd name="T27" fmla="*/ 2147483647 h 36"/>
                  <a:gd name="T28" fmla="*/ 2147483647 w 36"/>
                  <a:gd name="T29" fmla="*/ 2147483647 h 36"/>
                  <a:gd name="T30" fmla="*/ 2147483647 w 36"/>
                  <a:gd name="T31" fmla="*/ 2147483647 h 36"/>
                  <a:gd name="T32" fmla="*/ 0 w 36"/>
                  <a:gd name="T33" fmla="*/ 2147483647 h 36"/>
                  <a:gd name="T34" fmla="*/ 2147483647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0" y="36"/>
                    </a:moveTo>
                    <a:lnTo>
                      <a:pt x="33" y="32"/>
                    </a:lnTo>
                    <a:lnTo>
                      <a:pt x="36" y="28"/>
                    </a:lnTo>
                    <a:lnTo>
                      <a:pt x="36" y="23"/>
                    </a:lnTo>
                    <a:lnTo>
                      <a:pt x="36" y="19"/>
                    </a:lnTo>
                    <a:lnTo>
                      <a:pt x="36" y="16"/>
                    </a:lnTo>
                    <a:lnTo>
                      <a:pt x="33" y="12"/>
                    </a:lnTo>
                    <a:lnTo>
                      <a:pt x="31" y="9"/>
                    </a:lnTo>
                    <a:lnTo>
                      <a:pt x="29" y="7"/>
                    </a:lnTo>
                    <a:lnTo>
                      <a:pt x="26" y="3"/>
                    </a:lnTo>
                    <a:lnTo>
                      <a:pt x="22" y="2"/>
                    </a:lnTo>
                    <a:lnTo>
                      <a:pt x="19" y="1"/>
                    </a:lnTo>
                    <a:lnTo>
                      <a:pt x="14" y="0"/>
                    </a:lnTo>
                    <a:lnTo>
                      <a:pt x="10" y="1"/>
                    </a:lnTo>
                    <a:lnTo>
                      <a:pt x="7" y="2"/>
                    </a:lnTo>
                    <a:lnTo>
                      <a:pt x="3" y="4"/>
                    </a:lnTo>
                    <a:lnTo>
                      <a:pt x="0" y="8"/>
                    </a:lnTo>
                    <a:lnTo>
                      <a:pt x="30" y="36"/>
                    </a:lnTo>
                    <a:close/>
                  </a:path>
                </a:pathLst>
              </a:custGeom>
              <a:solidFill>
                <a:srgbClr val="000000"/>
              </a:solidFill>
              <a:ln w="9525">
                <a:noFill/>
                <a:round/>
                <a:headEnd/>
                <a:tailEnd/>
              </a:ln>
            </p:spPr>
            <p:txBody>
              <a:bodyPr/>
              <a:lstStyle/>
              <a:p>
                <a:endParaRPr lang="en-US"/>
              </a:p>
            </p:txBody>
          </p:sp>
          <p:sp>
            <p:nvSpPr>
              <p:cNvPr id="399" name="Freeform 53"/>
              <p:cNvSpPr>
                <a:spLocks/>
              </p:cNvSpPr>
              <p:nvPr/>
            </p:nvSpPr>
            <p:spPr bwMode="auto">
              <a:xfrm>
                <a:off x="4779963" y="2760663"/>
                <a:ext cx="26987" cy="26987"/>
              </a:xfrm>
              <a:custGeom>
                <a:avLst/>
                <a:gdLst>
                  <a:gd name="T0" fmla="*/ 2147483647 w 87"/>
                  <a:gd name="T1" fmla="*/ 2147483647 h 89"/>
                  <a:gd name="T2" fmla="*/ 2147483647 w 87"/>
                  <a:gd name="T3" fmla="*/ 2147483647 h 89"/>
                  <a:gd name="T4" fmla="*/ 2147483647 w 87"/>
                  <a:gd name="T5" fmla="*/ 2147483647 h 89"/>
                  <a:gd name="T6" fmla="*/ 2147483647 w 87"/>
                  <a:gd name="T7" fmla="*/ 2147483647 h 89"/>
                  <a:gd name="T8" fmla="*/ 2147483647 w 87"/>
                  <a:gd name="T9" fmla="*/ 0 h 89"/>
                  <a:gd name="T10" fmla="*/ 2147483647 w 87"/>
                  <a:gd name="T11" fmla="*/ 2147483647 h 89"/>
                  <a:gd name="T12" fmla="*/ 0 w 87"/>
                  <a:gd name="T13" fmla="*/ 2147483647 h 89"/>
                  <a:gd name="T14" fmla="*/ 0 w 87"/>
                  <a:gd name="T15" fmla="*/ 2147483647 h 89"/>
                  <a:gd name="T16" fmla="*/ 2147483647 w 87"/>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89"/>
                  <a:gd name="T29" fmla="*/ 87 w 8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89">
                    <a:moveTo>
                      <a:pt x="29" y="89"/>
                    </a:moveTo>
                    <a:lnTo>
                      <a:pt x="30" y="88"/>
                    </a:lnTo>
                    <a:lnTo>
                      <a:pt x="59" y="59"/>
                    </a:lnTo>
                    <a:lnTo>
                      <a:pt x="87" y="28"/>
                    </a:lnTo>
                    <a:lnTo>
                      <a:pt x="57" y="0"/>
                    </a:lnTo>
                    <a:lnTo>
                      <a:pt x="29" y="29"/>
                    </a:lnTo>
                    <a:lnTo>
                      <a:pt x="0" y="59"/>
                    </a:lnTo>
                    <a:lnTo>
                      <a:pt x="0" y="60"/>
                    </a:lnTo>
                    <a:lnTo>
                      <a:pt x="29" y="89"/>
                    </a:lnTo>
                    <a:close/>
                  </a:path>
                </a:pathLst>
              </a:custGeom>
              <a:solidFill>
                <a:srgbClr val="000000"/>
              </a:solidFill>
              <a:ln w="9525">
                <a:noFill/>
                <a:round/>
                <a:headEnd/>
                <a:tailEnd/>
              </a:ln>
            </p:spPr>
            <p:txBody>
              <a:bodyPr/>
              <a:lstStyle/>
              <a:p>
                <a:endParaRPr lang="en-US"/>
              </a:p>
            </p:txBody>
          </p:sp>
          <p:sp>
            <p:nvSpPr>
              <p:cNvPr id="400" name="Freeform 54"/>
              <p:cNvSpPr>
                <a:spLocks/>
              </p:cNvSpPr>
              <p:nvPr/>
            </p:nvSpPr>
            <p:spPr bwMode="auto">
              <a:xfrm>
                <a:off x="4776788" y="2779713"/>
                <a:ext cx="12700" cy="11112"/>
              </a:xfrm>
              <a:custGeom>
                <a:avLst/>
                <a:gdLst>
                  <a:gd name="T0" fmla="*/ 2147483647 w 37"/>
                  <a:gd name="T1" fmla="*/ 0 h 36"/>
                  <a:gd name="T2" fmla="*/ 2147483647 w 37"/>
                  <a:gd name="T3" fmla="*/ 2147483647 h 36"/>
                  <a:gd name="T4" fmla="*/ 2147483647 w 37"/>
                  <a:gd name="T5" fmla="*/ 2147483647 h 36"/>
                  <a:gd name="T6" fmla="*/ 2147483647 w 37"/>
                  <a:gd name="T7" fmla="*/ 2147483647 h 36"/>
                  <a:gd name="T8" fmla="*/ 0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2147483647 h 36"/>
                  <a:gd name="T34" fmla="*/ 2147483647 w 37"/>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8" y="0"/>
                    </a:moveTo>
                    <a:lnTo>
                      <a:pt x="4" y="4"/>
                    </a:lnTo>
                    <a:lnTo>
                      <a:pt x="2" y="7"/>
                    </a:lnTo>
                    <a:lnTo>
                      <a:pt x="1" y="11"/>
                    </a:lnTo>
                    <a:lnTo>
                      <a:pt x="0" y="16"/>
                    </a:lnTo>
                    <a:lnTo>
                      <a:pt x="1" y="20"/>
                    </a:lnTo>
                    <a:lnTo>
                      <a:pt x="2" y="23"/>
                    </a:lnTo>
                    <a:lnTo>
                      <a:pt x="4" y="26"/>
                    </a:lnTo>
                    <a:lnTo>
                      <a:pt x="8" y="29"/>
                    </a:lnTo>
                    <a:lnTo>
                      <a:pt x="10" y="33"/>
                    </a:lnTo>
                    <a:lnTo>
                      <a:pt x="14" y="34"/>
                    </a:lnTo>
                    <a:lnTo>
                      <a:pt x="17" y="36"/>
                    </a:lnTo>
                    <a:lnTo>
                      <a:pt x="21" y="36"/>
                    </a:lnTo>
                    <a:lnTo>
                      <a:pt x="26" y="36"/>
                    </a:lnTo>
                    <a:lnTo>
                      <a:pt x="29" y="35"/>
                    </a:lnTo>
                    <a:lnTo>
                      <a:pt x="33" y="33"/>
                    </a:lnTo>
                    <a:lnTo>
                      <a:pt x="37" y="29"/>
                    </a:lnTo>
                    <a:lnTo>
                      <a:pt x="8" y="0"/>
                    </a:lnTo>
                    <a:close/>
                  </a:path>
                </a:pathLst>
              </a:custGeom>
              <a:solidFill>
                <a:srgbClr val="000000"/>
              </a:solidFill>
              <a:ln w="9525">
                <a:noFill/>
                <a:round/>
                <a:headEnd/>
                <a:tailEnd/>
              </a:ln>
            </p:spPr>
            <p:txBody>
              <a:bodyPr/>
              <a:lstStyle/>
              <a:p>
                <a:endParaRPr lang="en-US"/>
              </a:p>
            </p:txBody>
          </p:sp>
          <p:sp>
            <p:nvSpPr>
              <p:cNvPr id="401" name="Freeform 55"/>
              <p:cNvSpPr>
                <a:spLocks/>
              </p:cNvSpPr>
              <p:nvPr/>
            </p:nvSpPr>
            <p:spPr bwMode="auto">
              <a:xfrm>
                <a:off x="4751388" y="2803525"/>
                <a:ext cx="11112" cy="12700"/>
              </a:xfrm>
              <a:custGeom>
                <a:avLst/>
                <a:gdLst>
                  <a:gd name="T0" fmla="*/ 2147483647 w 35"/>
                  <a:gd name="T1" fmla="*/ 2147483647 h 37"/>
                  <a:gd name="T2" fmla="*/ 2147483647 w 35"/>
                  <a:gd name="T3" fmla="*/ 2147483647 h 37"/>
                  <a:gd name="T4" fmla="*/ 2147483647 w 35"/>
                  <a:gd name="T5" fmla="*/ 2147483647 h 37"/>
                  <a:gd name="T6" fmla="*/ 2147483647 w 35"/>
                  <a:gd name="T7" fmla="*/ 2147483647 h 37"/>
                  <a:gd name="T8" fmla="*/ 2147483647 w 35"/>
                  <a:gd name="T9" fmla="*/ 2147483647 h 37"/>
                  <a:gd name="T10" fmla="*/ 2147483647 w 35"/>
                  <a:gd name="T11" fmla="*/ 2147483647 h 37"/>
                  <a:gd name="T12" fmla="*/ 2147483647 w 35"/>
                  <a:gd name="T13" fmla="*/ 2147483647 h 37"/>
                  <a:gd name="T14" fmla="*/ 2147483647 w 35"/>
                  <a:gd name="T15" fmla="*/ 2147483647 h 37"/>
                  <a:gd name="T16" fmla="*/ 2147483647 w 35"/>
                  <a:gd name="T17" fmla="*/ 2147483647 h 37"/>
                  <a:gd name="T18" fmla="*/ 2147483647 w 35"/>
                  <a:gd name="T19" fmla="*/ 2147483647 h 37"/>
                  <a:gd name="T20" fmla="*/ 2147483647 w 35"/>
                  <a:gd name="T21" fmla="*/ 2147483647 h 37"/>
                  <a:gd name="T22" fmla="*/ 2147483647 w 35"/>
                  <a:gd name="T23" fmla="*/ 2147483647 h 37"/>
                  <a:gd name="T24" fmla="*/ 2147483647 w 35"/>
                  <a:gd name="T25" fmla="*/ 0 h 37"/>
                  <a:gd name="T26" fmla="*/ 2147483647 w 35"/>
                  <a:gd name="T27" fmla="*/ 0 h 37"/>
                  <a:gd name="T28" fmla="*/ 2147483647 w 35"/>
                  <a:gd name="T29" fmla="*/ 2147483647 h 37"/>
                  <a:gd name="T30" fmla="*/ 2147483647 w 35"/>
                  <a:gd name="T31" fmla="*/ 2147483647 h 37"/>
                  <a:gd name="T32" fmla="*/ 0 w 35"/>
                  <a:gd name="T33" fmla="*/ 2147483647 h 37"/>
                  <a:gd name="T34" fmla="*/ 2147483647 w 35"/>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7"/>
                  <a:gd name="T56" fmla="*/ 35 w 3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7">
                    <a:moveTo>
                      <a:pt x="27" y="37"/>
                    </a:moveTo>
                    <a:lnTo>
                      <a:pt x="30" y="34"/>
                    </a:lnTo>
                    <a:lnTo>
                      <a:pt x="32" y="30"/>
                    </a:lnTo>
                    <a:lnTo>
                      <a:pt x="35" y="25"/>
                    </a:lnTo>
                    <a:lnTo>
                      <a:pt x="35" y="22"/>
                    </a:lnTo>
                    <a:lnTo>
                      <a:pt x="35" y="18"/>
                    </a:lnTo>
                    <a:lnTo>
                      <a:pt x="34" y="14"/>
                    </a:lnTo>
                    <a:lnTo>
                      <a:pt x="31" y="11"/>
                    </a:lnTo>
                    <a:lnTo>
                      <a:pt x="29" y="7"/>
                    </a:lnTo>
                    <a:lnTo>
                      <a:pt x="26" y="5"/>
                    </a:lnTo>
                    <a:lnTo>
                      <a:pt x="23" y="2"/>
                    </a:lnTo>
                    <a:lnTo>
                      <a:pt x="20" y="1"/>
                    </a:lnTo>
                    <a:lnTo>
                      <a:pt x="16" y="0"/>
                    </a:lnTo>
                    <a:lnTo>
                      <a:pt x="12" y="0"/>
                    </a:lnTo>
                    <a:lnTo>
                      <a:pt x="8" y="1"/>
                    </a:lnTo>
                    <a:lnTo>
                      <a:pt x="4" y="2"/>
                    </a:lnTo>
                    <a:lnTo>
                      <a:pt x="0" y="5"/>
                    </a:lnTo>
                    <a:lnTo>
                      <a:pt x="27" y="37"/>
                    </a:lnTo>
                    <a:close/>
                  </a:path>
                </a:pathLst>
              </a:custGeom>
              <a:solidFill>
                <a:srgbClr val="000000"/>
              </a:solidFill>
              <a:ln w="9525">
                <a:noFill/>
                <a:round/>
                <a:headEnd/>
                <a:tailEnd/>
              </a:ln>
            </p:spPr>
            <p:txBody>
              <a:bodyPr/>
              <a:lstStyle/>
              <a:p>
                <a:endParaRPr lang="en-US"/>
              </a:p>
            </p:txBody>
          </p:sp>
          <p:sp>
            <p:nvSpPr>
              <p:cNvPr id="402" name="Freeform 56"/>
              <p:cNvSpPr>
                <a:spLocks/>
              </p:cNvSpPr>
              <p:nvPr/>
            </p:nvSpPr>
            <p:spPr bwMode="auto">
              <a:xfrm>
                <a:off x="4730750" y="2805113"/>
                <a:ext cx="28575" cy="26987"/>
              </a:xfrm>
              <a:custGeom>
                <a:avLst/>
                <a:gdLst>
                  <a:gd name="T0" fmla="*/ 2147483647 w 92"/>
                  <a:gd name="T1" fmla="*/ 2147483647 h 85"/>
                  <a:gd name="T2" fmla="*/ 2147483647 w 92"/>
                  <a:gd name="T3" fmla="*/ 2147483647 h 85"/>
                  <a:gd name="T4" fmla="*/ 2147483647 w 92"/>
                  <a:gd name="T5" fmla="*/ 2147483647 h 85"/>
                  <a:gd name="T6" fmla="*/ 2147483647 w 92"/>
                  <a:gd name="T7" fmla="*/ 0 h 85"/>
                  <a:gd name="T8" fmla="*/ 2147483647 w 92"/>
                  <a:gd name="T9" fmla="*/ 2147483647 h 85"/>
                  <a:gd name="T10" fmla="*/ 0 w 92"/>
                  <a:gd name="T11" fmla="*/ 2147483647 h 85"/>
                  <a:gd name="T12" fmla="*/ 2147483647 w 92"/>
                  <a:gd name="T13" fmla="*/ 2147483647 h 85"/>
                  <a:gd name="T14" fmla="*/ 0 60000 65536"/>
                  <a:gd name="T15" fmla="*/ 0 60000 65536"/>
                  <a:gd name="T16" fmla="*/ 0 60000 65536"/>
                  <a:gd name="T17" fmla="*/ 0 60000 65536"/>
                  <a:gd name="T18" fmla="*/ 0 60000 65536"/>
                  <a:gd name="T19" fmla="*/ 0 60000 65536"/>
                  <a:gd name="T20" fmla="*/ 0 60000 65536"/>
                  <a:gd name="T21" fmla="*/ 0 w 92"/>
                  <a:gd name="T22" fmla="*/ 0 h 85"/>
                  <a:gd name="T23" fmla="*/ 92 w 92"/>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85">
                    <a:moveTo>
                      <a:pt x="27" y="85"/>
                    </a:moveTo>
                    <a:lnTo>
                      <a:pt x="58" y="59"/>
                    </a:lnTo>
                    <a:lnTo>
                      <a:pt x="92" y="32"/>
                    </a:lnTo>
                    <a:lnTo>
                      <a:pt x="65" y="0"/>
                    </a:lnTo>
                    <a:lnTo>
                      <a:pt x="32" y="27"/>
                    </a:lnTo>
                    <a:lnTo>
                      <a:pt x="0" y="52"/>
                    </a:lnTo>
                    <a:lnTo>
                      <a:pt x="27" y="85"/>
                    </a:lnTo>
                    <a:close/>
                  </a:path>
                </a:pathLst>
              </a:custGeom>
              <a:solidFill>
                <a:srgbClr val="000000"/>
              </a:solidFill>
              <a:ln w="9525">
                <a:noFill/>
                <a:round/>
                <a:headEnd/>
                <a:tailEnd/>
              </a:ln>
            </p:spPr>
            <p:txBody>
              <a:bodyPr/>
              <a:lstStyle/>
              <a:p>
                <a:endParaRPr lang="en-US"/>
              </a:p>
            </p:txBody>
          </p:sp>
          <p:sp>
            <p:nvSpPr>
              <p:cNvPr id="403" name="Freeform 57"/>
              <p:cNvSpPr>
                <a:spLocks/>
              </p:cNvSpPr>
              <p:nvPr/>
            </p:nvSpPr>
            <p:spPr bwMode="auto">
              <a:xfrm>
                <a:off x="4727575" y="2822575"/>
                <a:ext cx="11113" cy="11113"/>
              </a:xfrm>
              <a:custGeom>
                <a:avLst/>
                <a:gdLst>
                  <a:gd name="T0" fmla="*/ 2147483647 w 35"/>
                  <a:gd name="T1" fmla="*/ 0 h 38"/>
                  <a:gd name="T2" fmla="*/ 2147483647 w 35"/>
                  <a:gd name="T3" fmla="*/ 2147483647 h 38"/>
                  <a:gd name="T4" fmla="*/ 2147483647 w 35"/>
                  <a:gd name="T5" fmla="*/ 2147483647 h 38"/>
                  <a:gd name="T6" fmla="*/ 2147483647 w 35"/>
                  <a:gd name="T7" fmla="*/ 2147483647 h 38"/>
                  <a:gd name="T8" fmla="*/ 0 w 35"/>
                  <a:gd name="T9" fmla="*/ 2147483647 h 38"/>
                  <a:gd name="T10" fmla="*/ 0 w 35"/>
                  <a:gd name="T11" fmla="*/ 2147483647 h 38"/>
                  <a:gd name="T12" fmla="*/ 2147483647 w 35"/>
                  <a:gd name="T13" fmla="*/ 2147483647 h 38"/>
                  <a:gd name="T14" fmla="*/ 2147483647 w 35"/>
                  <a:gd name="T15" fmla="*/ 2147483647 h 38"/>
                  <a:gd name="T16" fmla="*/ 2147483647 w 35"/>
                  <a:gd name="T17" fmla="*/ 2147483647 h 38"/>
                  <a:gd name="T18" fmla="*/ 2147483647 w 35"/>
                  <a:gd name="T19" fmla="*/ 2147483647 h 38"/>
                  <a:gd name="T20" fmla="*/ 2147483647 w 35"/>
                  <a:gd name="T21" fmla="*/ 2147483647 h 38"/>
                  <a:gd name="T22" fmla="*/ 2147483647 w 35"/>
                  <a:gd name="T23" fmla="*/ 2147483647 h 38"/>
                  <a:gd name="T24" fmla="*/ 2147483647 w 35"/>
                  <a:gd name="T25" fmla="*/ 2147483647 h 38"/>
                  <a:gd name="T26" fmla="*/ 2147483647 w 35"/>
                  <a:gd name="T27" fmla="*/ 2147483647 h 38"/>
                  <a:gd name="T28" fmla="*/ 2147483647 w 35"/>
                  <a:gd name="T29" fmla="*/ 2147483647 h 38"/>
                  <a:gd name="T30" fmla="*/ 2147483647 w 35"/>
                  <a:gd name="T31" fmla="*/ 2147483647 h 38"/>
                  <a:gd name="T32" fmla="*/ 2147483647 w 35"/>
                  <a:gd name="T33" fmla="*/ 2147483647 h 38"/>
                  <a:gd name="T34" fmla="*/ 2147483647 w 35"/>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8"/>
                  <a:gd name="T56" fmla="*/ 35 w 35"/>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8">
                    <a:moveTo>
                      <a:pt x="8" y="0"/>
                    </a:moveTo>
                    <a:lnTo>
                      <a:pt x="4" y="4"/>
                    </a:lnTo>
                    <a:lnTo>
                      <a:pt x="2" y="7"/>
                    </a:lnTo>
                    <a:lnTo>
                      <a:pt x="1" y="12"/>
                    </a:lnTo>
                    <a:lnTo>
                      <a:pt x="0" y="16"/>
                    </a:lnTo>
                    <a:lnTo>
                      <a:pt x="0" y="19"/>
                    </a:lnTo>
                    <a:lnTo>
                      <a:pt x="1" y="23"/>
                    </a:lnTo>
                    <a:lnTo>
                      <a:pt x="3" y="26"/>
                    </a:lnTo>
                    <a:lnTo>
                      <a:pt x="5" y="30"/>
                    </a:lnTo>
                    <a:lnTo>
                      <a:pt x="7" y="33"/>
                    </a:lnTo>
                    <a:lnTo>
                      <a:pt x="10" y="35"/>
                    </a:lnTo>
                    <a:lnTo>
                      <a:pt x="14" y="37"/>
                    </a:lnTo>
                    <a:lnTo>
                      <a:pt x="18" y="38"/>
                    </a:lnTo>
                    <a:lnTo>
                      <a:pt x="22" y="38"/>
                    </a:lnTo>
                    <a:lnTo>
                      <a:pt x="26" y="37"/>
                    </a:lnTo>
                    <a:lnTo>
                      <a:pt x="30" y="36"/>
                    </a:lnTo>
                    <a:lnTo>
                      <a:pt x="35" y="33"/>
                    </a:lnTo>
                    <a:lnTo>
                      <a:pt x="8" y="0"/>
                    </a:lnTo>
                    <a:close/>
                  </a:path>
                </a:pathLst>
              </a:custGeom>
              <a:solidFill>
                <a:srgbClr val="000000"/>
              </a:solidFill>
              <a:ln w="9525">
                <a:noFill/>
                <a:round/>
                <a:headEnd/>
                <a:tailEnd/>
              </a:ln>
            </p:spPr>
            <p:txBody>
              <a:bodyPr/>
              <a:lstStyle/>
              <a:p>
                <a:endParaRPr lang="en-US"/>
              </a:p>
            </p:txBody>
          </p:sp>
          <p:sp>
            <p:nvSpPr>
              <p:cNvPr id="404" name="Freeform 58"/>
              <p:cNvSpPr>
                <a:spLocks/>
              </p:cNvSpPr>
              <p:nvPr/>
            </p:nvSpPr>
            <p:spPr bwMode="auto">
              <a:xfrm>
                <a:off x="4697413" y="2844800"/>
                <a:ext cx="11112" cy="11113"/>
              </a:xfrm>
              <a:custGeom>
                <a:avLst/>
                <a:gdLst>
                  <a:gd name="T0" fmla="*/ 2147483647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0 h 38"/>
                  <a:gd name="T26" fmla="*/ 2147483647 w 33"/>
                  <a:gd name="T27" fmla="*/ 0 h 38"/>
                  <a:gd name="T28" fmla="*/ 2147483647 w 33"/>
                  <a:gd name="T29" fmla="*/ 0 h 38"/>
                  <a:gd name="T30" fmla="*/ 2147483647 w 33"/>
                  <a:gd name="T31" fmla="*/ 2147483647 h 38"/>
                  <a:gd name="T32" fmla="*/ 0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23" y="38"/>
                    </a:moveTo>
                    <a:lnTo>
                      <a:pt x="27" y="35"/>
                    </a:lnTo>
                    <a:lnTo>
                      <a:pt x="29" y="31"/>
                    </a:lnTo>
                    <a:lnTo>
                      <a:pt x="32" y="28"/>
                    </a:lnTo>
                    <a:lnTo>
                      <a:pt x="33" y="24"/>
                    </a:lnTo>
                    <a:lnTo>
                      <a:pt x="33" y="20"/>
                    </a:lnTo>
                    <a:lnTo>
                      <a:pt x="32" y="17"/>
                    </a:lnTo>
                    <a:lnTo>
                      <a:pt x="31" y="12"/>
                    </a:lnTo>
                    <a:lnTo>
                      <a:pt x="28" y="9"/>
                    </a:lnTo>
                    <a:lnTo>
                      <a:pt x="26" y="6"/>
                    </a:lnTo>
                    <a:lnTo>
                      <a:pt x="23" y="4"/>
                    </a:lnTo>
                    <a:lnTo>
                      <a:pt x="20" y="2"/>
                    </a:lnTo>
                    <a:lnTo>
                      <a:pt x="17" y="0"/>
                    </a:lnTo>
                    <a:lnTo>
                      <a:pt x="13" y="0"/>
                    </a:lnTo>
                    <a:lnTo>
                      <a:pt x="8" y="0"/>
                    </a:lnTo>
                    <a:lnTo>
                      <a:pt x="4" y="2"/>
                    </a:lnTo>
                    <a:lnTo>
                      <a:pt x="0" y="4"/>
                    </a:lnTo>
                    <a:lnTo>
                      <a:pt x="23" y="38"/>
                    </a:lnTo>
                    <a:close/>
                  </a:path>
                </a:pathLst>
              </a:custGeom>
              <a:solidFill>
                <a:srgbClr val="000000"/>
              </a:solidFill>
              <a:ln w="9525">
                <a:noFill/>
                <a:round/>
                <a:headEnd/>
                <a:tailEnd/>
              </a:ln>
            </p:spPr>
            <p:txBody>
              <a:bodyPr/>
              <a:lstStyle/>
              <a:p>
                <a:endParaRPr lang="en-US"/>
              </a:p>
            </p:txBody>
          </p:sp>
          <p:sp>
            <p:nvSpPr>
              <p:cNvPr id="405" name="Freeform 59"/>
              <p:cNvSpPr>
                <a:spLocks/>
              </p:cNvSpPr>
              <p:nvPr/>
            </p:nvSpPr>
            <p:spPr bwMode="auto">
              <a:xfrm>
                <a:off x="4675188" y="2844800"/>
                <a:ext cx="30162" cy="25400"/>
              </a:xfrm>
              <a:custGeom>
                <a:avLst/>
                <a:gdLst>
                  <a:gd name="T0" fmla="*/ 2147483647 w 94"/>
                  <a:gd name="T1" fmla="*/ 2147483647 h 79"/>
                  <a:gd name="T2" fmla="*/ 2147483647 w 94"/>
                  <a:gd name="T3" fmla="*/ 2147483647 h 79"/>
                  <a:gd name="T4" fmla="*/ 2147483647 w 94"/>
                  <a:gd name="T5" fmla="*/ 2147483647 h 79"/>
                  <a:gd name="T6" fmla="*/ 2147483647 w 94"/>
                  <a:gd name="T7" fmla="*/ 2147483647 h 79"/>
                  <a:gd name="T8" fmla="*/ 2147483647 w 94"/>
                  <a:gd name="T9" fmla="*/ 0 h 79"/>
                  <a:gd name="T10" fmla="*/ 2147483647 w 94"/>
                  <a:gd name="T11" fmla="*/ 2147483647 h 79"/>
                  <a:gd name="T12" fmla="*/ 2147483647 w 94"/>
                  <a:gd name="T13" fmla="*/ 2147483647 h 79"/>
                  <a:gd name="T14" fmla="*/ 0 w 94"/>
                  <a:gd name="T15" fmla="*/ 2147483647 h 79"/>
                  <a:gd name="T16" fmla="*/ 2147483647 w 94"/>
                  <a:gd name="T17" fmla="*/ 21474836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79"/>
                  <a:gd name="T29" fmla="*/ 94 w 94"/>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79">
                    <a:moveTo>
                      <a:pt x="22" y="79"/>
                    </a:moveTo>
                    <a:lnTo>
                      <a:pt x="48" y="64"/>
                    </a:lnTo>
                    <a:lnTo>
                      <a:pt x="86" y="40"/>
                    </a:lnTo>
                    <a:lnTo>
                      <a:pt x="94" y="34"/>
                    </a:lnTo>
                    <a:lnTo>
                      <a:pt x="71" y="0"/>
                    </a:lnTo>
                    <a:lnTo>
                      <a:pt x="62" y="5"/>
                    </a:lnTo>
                    <a:lnTo>
                      <a:pt x="25" y="30"/>
                    </a:lnTo>
                    <a:lnTo>
                      <a:pt x="0" y="44"/>
                    </a:lnTo>
                    <a:lnTo>
                      <a:pt x="22" y="79"/>
                    </a:lnTo>
                    <a:close/>
                  </a:path>
                </a:pathLst>
              </a:custGeom>
              <a:solidFill>
                <a:srgbClr val="000000"/>
              </a:solidFill>
              <a:ln w="9525">
                <a:noFill/>
                <a:round/>
                <a:headEnd/>
                <a:tailEnd/>
              </a:ln>
            </p:spPr>
            <p:txBody>
              <a:bodyPr/>
              <a:lstStyle/>
              <a:p>
                <a:endParaRPr lang="en-US"/>
              </a:p>
            </p:txBody>
          </p:sp>
          <p:sp>
            <p:nvSpPr>
              <p:cNvPr id="406" name="Freeform 60"/>
              <p:cNvSpPr>
                <a:spLocks/>
              </p:cNvSpPr>
              <p:nvPr/>
            </p:nvSpPr>
            <p:spPr bwMode="auto">
              <a:xfrm>
                <a:off x="4672013" y="2859088"/>
                <a:ext cx="11112" cy="12700"/>
              </a:xfrm>
              <a:custGeom>
                <a:avLst/>
                <a:gdLst>
                  <a:gd name="T0" fmla="*/ 2147483647 w 31"/>
                  <a:gd name="T1" fmla="*/ 0 h 39"/>
                  <a:gd name="T2" fmla="*/ 2147483647 w 31"/>
                  <a:gd name="T3" fmla="*/ 2147483647 h 39"/>
                  <a:gd name="T4" fmla="*/ 2147483647 w 31"/>
                  <a:gd name="T5" fmla="*/ 2147483647 h 39"/>
                  <a:gd name="T6" fmla="*/ 2147483647 w 31"/>
                  <a:gd name="T7" fmla="*/ 2147483647 h 39"/>
                  <a:gd name="T8" fmla="*/ 0 w 31"/>
                  <a:gd name="T9" fmla="*/ 2147483647 h 39"/>
                  <a:gd name="T10" fmla="*/ 0 w 31"/>
                  <a:gd name="T11" fmla="*/ 2147483647 h 39"/>
                  <a:gd name="T12" fmla="*/ 0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2147483647 h 39"/>
                  <a:gd name="T34" fmla="*/ 2147483647 w 31"/>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9" y="0"/>
                    </a:moveTo>
                    <a:lnTo>
                      <a:pt x="6" y="3"/>
                    </a:lnTo>
                    <a:lnTo>
                      <a:pt x="3" y="7"/>
                    </a:lnTo>
                    <a:lnTo>
                      <a:pt x="1" y="10"/>
                    </a:lnTo>
                    <a:lnTo>
                      <a:pt x="0" y="14"/>
                    </a:lnTo>
                    <a:lnTo>
                      <a:pt x="0" y="18"/>
                    </a:lnTo>
                    <a:lnTo>
                      <a:pt x="0" y="21"/>
                    </a:lnTo>
                    <a:lnTo>
                      <a:pt x="1" y="26"/>
                    </a:lnTo>
                    <a:lnTo>
                      <a:pt x="3" y="29"/>
                    </a:lnTo>
                    <a:lnTo>
                      <a:pt x="5" y="32"/>
                    </a:lnTo>
                    <a:lnTo>
                      <a:pt x="8" y="35"/>
                    </a:lnTo>
                    <a:lnTo>
                      <a:pt x="11" y="37"/>
                    </a:lnTo>
                    <a:lnTo>
                      <a:pt x="14" y="38"/>
                    </a:lnTo>
                    <a:lnTo>
                      <a:pt x="19" y="39"/>
                    </a:lnTo>
                    <a:lnTo>
                      <a:pt x="23" y="39"/>
                    </a:lnTo>
                    <a:lnTo>
                      <a:pt x="27" y="37"/>
                    </a:lnTo>
                    <a:lnTo>
                      <a:pt x="31" y="35"/>
                    </a:lnTo>
                    <a:lnTo>
                      <a:pt x="9" y="0"/>
                    </a:lnTo>
                    <a:close/>
                  </a:path>
                </a:pathLst>
              </a:custGeom>
              <a:solidFill>
                <a:srgbClr val="000000"/>
              </a:solidFill>
              <a:ln w="9525">
                <a:noFill/>
                <a:round/>
                <a:headEnd/>
                <a:tailEnd/>
              </a:ln>
            </p:spPr>
            <p:txBody>
              <a:bodyPr/>
              <a:lstStyle/>
              <a:p>
                <a:endParaRPr lang="en-US"/>
              </a:p>
            </p:txBody>
          </p:sp>
          <p:sp>
            <p:nvSpPr>
              <p:cNvPr id="407" name="Freeform 61"/>
              <p:cNvSpPr>
                <a:spLocks/>
              </p:cNvSpPr>
              <p:nvPr/>
            </p:nvSpPr>
            <p:spPr bwMode="auto">
              <a:xfrm>
                <a:off x="4641850" y="2878138"/>
                <a:ext cx="9525" cy="12700"/>
              </a:xfrm>
              <a:custGeom>
                <a:avLst/>
                <a:gdLst>
                  <a:gd name="T0" fmla="*/ 2147483647 w 31"/>
                  <a:gd name="T1" fmla="*/ 2147483647 h 41"/>
                  <a:gd name="T2" fmla="*/ 2147483647 w 31"/>
                  <a:gd name="T3" fmla="*/ 2147483647 h 41"/>
                  <a:gd name="T4" fmla="*/ 2147483647 w 31"/>
                  <a:gd name="T5" fmla="*/ 2147483647 h 41"/>
                  <a:gd name="T6" fmla="*/ 2147483647 w 31"/>
                  <a:gd name="T7" fmla="*/ 2147483647 h 41"/>
                  <a:gd name="T8" fmla="*/ 2147483647 w 31"/>
                  <a:gd name="T9" fmla="*/ 2147483647 h 41"/>
                  <a:gd name="T10" fmla="*/ 2147483647 w 31"/>
                  <a:gd name="T11" fmla="*/ 2147483647 h 41"/>
                  <a:gd name="T12" fmla="*/ 2147483647 w 31"/>
                  <a:gd name="T13" fmla="*/ 2147483647 h 41"/>
                  <a:gd name="T14" fmla="*/ 2147483647 w 31"/>
                  <a:gd name="T15" fmla="*/ 2147483647 h 41"/>
                  <a:gd name="T16" fmla="*/ 2147483647 w 31"/>
                  <a:gd name="T17" fmla="*/ 2147483647 h 41"/>
                  <a:gd name="T18" fmla="*/ 2147483647 w 31"/>
                  <a:gd name="T19" fmla="*/ 2147483647 h 41"/>
                  <a:gd name="T20" fmla="*/ 2147483647 w 31"/>
                  <a:gd name="T21" fmla="*/ 2147483647 h 41"/>
                  <a:gd name="T22" fmla="*/ 2147483647 w 31"/>
                  <a:gd name="T23" fmla="*/ 2147483647 h 41"/>
                  <a:gd name="T24" fmla="*/ 2147483647 w 31"/>
                  <a:gd name="T25" fmla="*/ 2147483647 h 41"/>
                  <a:gd name="T26" fmla="*/ 2147483647 w 31"/>
                  <a:gd name="T27" fmla="*/ 0 h 41"/>
                  <a:gd name="T28" fmla="*/ 2147483647 w 31"/>
                  <a:gd name="T29" fmla="*/ 0 h 41"/>
                  <a:gd name="T30" fmla="*/ 2147483647 w 31"/>
                  <a:gd name="T31" fmla="*/ 2147483647 h 41"/>
                  <a:gd name="T32" fmla="*/ 0 w 31"/>
                  <a:gd name="T33" fmla="*/ 2147483647 h 41"/>
                  <a:gd name="T34" fmla="*/ 2147483647 w 31"/>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1"/>
                  <a:gd name="T56" fmla="*/ 31 w 3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1">
                    <a:moveTo>
                      <a:pt x="19" y="41"/>
                    </a:moveTo>
                    <a:lnTo>
                      <a:pt x="24" y="37"/>
                    </a:lnTo>
                    <a:lnTo>
                      <a:pt x="27" y="34"/>
                    </a:lnTo>
                    <a:lnTo>
                      <a:pt x="29" y="31"/>
                    </a:lnTo>
                    <a:lnTo>
                      <a:pt x="30" y="27"/>
                    </a:lnTo>
                    <a:lnTo>
                      <a:pt x="31" y="23"/>
                    </a:lnTo>
                    <a:lnTo>
                      <a:pt x="31" y="19"/>
                    </a:lnTo>
                    <a:lnTo>
                      <a:pt x="30" y="15"/>
                    </a:lnTo>
                    <a:lnTo>
                      <a:pt x="28" y="12"/>
                    </a:lnTo>
                    <a:lnTo>
                      <a:pt x="26" y="9"/>
                    </a:lnTo>
                    <a:lnTo>
                      <a:pt x="24" y="6"/>
                    </a:lnTo>
                    <a:lnTo>
                      <a:pt x="20" y="4"/>
                    </a:lnTo>
                    <a:lnTo>
                      <a:pt x="17" y="1"/>
                    </a:lnTo>
                    <a:lnTo>
                      <a:pt x="13" y="0"/>
                    </a:lnTo>
                    <a:lnTo>
                      <a:pt x="9" y="0"/>
                    </a:lnTo>
                    <a:lnTo>
                      <a:pt x="5" y="1"/>
                    </a:lnTo>
                    <a:lnTo>
                      <a:pt x="0" y="4"/>
                    </a:lnTo>
                    <a:lnTo>
                      <a:pt x="19" y="41"/>
                    </a:lnTo>
                    <a:close/>
                  </a:path>
                </a:pathLst>
              </a:custGeom>
              <a:solidFill>
                <a:srgbClr val="000000"/>
              </a:solidFill>
              <a:ln w="9525">
                <a:noFill/>
                <a:round/>
                <a:headEnd/>
                <a:tailEnd/>
              </a:ln>
            </p:spPr>
            <p:txBody>
              <a:bodyPr/>
              <a:lstStyle/>
              <a:p>
                <a:endParaRPr lang="en-US"/>
              </a:p>
            </p:txBody>
          </p:sp>
          <p:sp>
            <p:nvSpPr>
              <p:cNvPr id="408" name="Freeform 62"/>
              <p:cNvSpPr>
                <a:spLocks/>
              </p:cNvSpPr>
              <p:nvPr/>
            </p:nvSpPr>
            <p:spPr bwMode="auto">
              <a:xfrm>
                <a:off x="4618038" y="2879725"/>
                <a:ext cx="28575" cy="22225"/>
              </a:xfrm>
              <a:custGeom>
                <a:avLst/>
                <a:gdLst>
                  <a:gd name="T0" fmla="*/ 2147483647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0 w 90"/>
                  <a:gd name="T11" fmla="*/ 2147483647 h 72"/>
                  <a:gd name="T12" fmla="*/ 2147483647 w 90"/>
                  <a:gd name="T13" fmla="*/ 2147483647 h 72"/>
                  <a:gd name="T14" fmla="*/ 0 60000 65536"/>
                  <a:gd name="T15" fmla="*/ 0 60000 65536"/>
                  <a:gd name="T16" fmla="*/ 0 60000 65536"/>
                  <a:gd name="T17" fmla="*/ 0 60000 65536"/>
                  <a:gd name="T18" fmla="*/ 0 60000 65536"/>
                  <a:gd name="T19" fmla="*/ 0 60000 65536"/>
                  <a:gd name="T20" fmla="*/ 0 60000 65536"/>
                  <a:gd name="T21" fmla="*/ 0 w 90"/>
                  <a:gd name="T22" fmla="*/ 0 h 72"/>
                  <a:gd name="T23" fmla="*/ 90 w 9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2">
                    <a:moveTo>
                      <a:pt x="18" y="72"/>
                    </a:moveTo>
                    <a:lnTo>
                      <a:pt x="62" y="51"/>
                    </a:lnTo>
                    <a:lnTo>
                      <a:pt x="90" y="37"/>
                    </a:lnTo>
                    <a:lnTo>
                      <a:pt x="71" y="0"/>
                    </a:lnTo>
                    <a:lnTo>
                      <a:pt x="43" y="14"/>
                    </a:lnTo>
                    <a:lnTo>
                      <a:pt x="0" y="35"/>
                    </a:lnTo>
                    <a:lnTo>
                      <a:pt x="18" y="72"/>
                    </a:lnTo>
                    <a:close/>
                  </a:path>
                </a:pathLst>
              </a:custGeom>
              <a:solidFill>
                <a:srgbClr val="000000"/>
              </a:solidFill>
              <a:ln w="9525">
                <a:noFill/>
                <a:round/>
                <a:headEnd/>
                <a:tailEnd/>
              </a:ln>
            </p:spPr>
            <p:txBody>
              <a:bodyPr/>
              <a:lstStyle/>
              <a:p>
                <a:endParaRPr lang="en-US"/>
              </a:p>
            </p:txBody>
          </p:sp>
          <p:sp>
            <p:nvSpPr>
              <p:cNvPr id="409" name="Freeform 63"/>
              <p:cNvSpPr>
                <a:spLocks/>
              </p:cNvSpPr>
              <p:nvPr/>
            </p:nvSpPr>
            <p:spPr bwMode="auto">
              <a:xfrm>
                <a:off x="4614863" y="2890838"/>
                <a:ext cx="9525" cy="12700"/>
              </a:xfrm>
              <a:custGeom>
                <a:avLst/>
                <a:gdLst>
                  <a:gd name="T0" fmla="*/ 2147483647 w 30"/>
                  <a:gd name="T1" fmla="*/ 0 h 41"/>
                  <a:gd name="T2" fmla="*/ 2147483647 w 30"/>
                  <a:gd name="T3" fmla="*/ 2147483647 h 41"/>
                  <a:gd name="T4" fmla="*/ 2147483647 w 30"/>
                  <a:gd name="T5" fmla="*/ 2147483647 h 41"/>
                  <a:gd name="T6" fmla="*/ 2147483647 w 30"/>
                  <a:gd name="T7" fmla="*/ 2147483647 h 41"/>
                  <a:gd name="T8" fmla="*/ 0 w 30"/>
                  <a:gd name="T9" fmla="*/ 2147483647 h 41"/>
                  <a:gd name="T10" fmla="*/ 0 w 30"/>
                  <a:gd name="T11" fmla="*/ 2147483647 h 41"/>
                  <a:gd name="T12" fmla="*/ 0 w 30"/>
                  <a:gd name="T13" fmla="*/ 2147483647 h 41"/>
                  <a:gd name="T14" fmla="*/ 0 w 30"/>
                  <a:gd name="T15" fmla="*/ 2147483647 h 41"/>
                  <a:gd name="T16" fmla="*/ 2147483647 w 30"/>
                  <a:gd name="T17" fmla="*/ 2147483647 h 41"/>
                  <a:gd name="T18" fmla="*/ 2147483647 w 30"/>
                  <a:gd name="T19" fmla="*/ 2147483647 h 41"/>
                  <a:gd name="T20" fmla="*/ 2147483647 w 30"/>
                  <a:gd name="T21" fmla="*/ 2147483647 h 41"/>
                  <a:gd name="T22" fmla="*/ 2147483647 w 30"/>
                  <a:gd name="T23" fmla="*/ 2147483647 h 41"/>
                  <a:gd name="T24" fmla="*/ 2147483647 w 30"/>
                  <a:gd name="T25" fmla="*/ 2147483647 h 41"/>
                  <a:gd name="T26" fmla="*/ 2147483647 w 30"/>
                  <a:gd name="T27" fmla="*/ 2147483647 h 41"/>
                  <a:gd name="T28" fmla="*/ 2147483647 w 30"/>
                  <a:gd name="T29" fmla="*/ 2147483647 h 41"/>
                  <a:gd name="T30" fmla="*/ 2147483647 w 30"/>
                  <a:gd name="T31" fmla="*/ 2147483647 h 41"/>
                  <a:gd name="T32" fmla="*/ 2147483647 w 30"/>
                  <a:gd name="T33" fmla="*/ 2147483647 h 41"/>
                  <a:gd name="T34" fmla="*/ 2147483647 w 30"/>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1"/>
                  <a:gd name="T56" fmla="*/ 30 w 30"/>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1">
                    <a:moveTo>
                      <a:pt x="12" y="0"/>
                    </a:moveTo>
                    <a:lnTo>
                      <a:pt x="7" y="3"/>
                    </a:lnTo>
                    <a:lnTo>
                      <a:pt x="4" y="6"/>
                    </a:lnTo>
                    <a:lnTo>
                      <a:pt x="2" y="9"/>
                    </a:lnTo>
                    <a:lnTo>
                      <a:pt x="0" y="13"/>
                    </a:lnTo>
                    <a:lnTo>
                      <a:pt x="0" y="16"/>
                    </a:lnTo>
                    <a:lnTo>
                      <a:pt x="0" y="21"/>
                    </a:lnTo>
                    <a:lnTo>
                      <a:pt x="0" y="25"/>
                    </a:lnTo>
                    <a:lnTo>
                      <a:pt x="2" y="28"/>
                    </a:lnTo>
                    <a:lnTo>
                      <a:pt x="4" y="31"/>
                    </a:lnTo>
                    <a:lnTo>
                      <a:pt x="6" y="34"/>
                    </a:lnTo>
                    <a:lnTo>
                      <a:pt x="9" y="37"/>
                    </a:lnTo>
                    <a:lnTo>
                      <a:pt x="13" y="39"/>
                    </a:lnTo>
                    <a:lnTo>
                      <a:pt x="17" y="40"/>
                    </a:lnTo>
                    <a:lnTo>
                      <a:pt x="21" y="41"/>
                    </a:lnTo>
                    <a:lnTo>
                      <a:pt x="25" y="40"/>
                    </a:lnTo>
                    <a:lnTo>
                      <a:pt x="30" y="37"/>
                    </a:lnTo>
                    <a:lnTo>
                      <a:pt x="12" y="0"/>
                    </a:lnTo>
                    <a:close/>
                  </a:path>
                </a:pathLst>
              </a:custGeom>
              <a:solidFill>
                <a:srgbClr val="000000"/>
              </a:solidFill>
              <a:ln w="9525">
                <a:noFill/>
                <a:round/>
                <a:headEnd/>
                <a:tailEnd/>
              </a:ln>
            </p:spPr>
            <p:txBody>
              <a:bodyPr/>
              <a:lstStyle/>
              <a:p>
                <a:endParaRPr lang="en-US"/>
              </a:p>
            </p:txBody>
          </p:sp>
          <p:sp>
            <p:nvSpPr>
              <p:cNvPr id="410" name="Freeform 64"/>
              <p:cNvSpPr>
                <a:spLocks/>
              </p:cNvSpPr>
              <p:nvPr/>
            </p:nvSpPr>
            <p:spPr bwMode="auto">
              <a:xfrm>
                <a:off x="4537075" y="2662238"/>
                <a:ext cx="6350" cy="14287"/>
              </a:xfrm>
              <a:custGeom>
                <a:avLst/>
                <a:gdLst>
                  <a:gd name="T0" fmla="*/ 2147483647 w 22"/>
                  <a:gd name="T1" fmla="*/ 0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0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7" y="1"/>
                    </a:lnTo>
                    <a:lnTo>
                      <a:pt x="12" y="2"/>
                    </a:lnTo>
                    <a:lnTo>
                      <a:pt x="8" y="4"/>
                    </a:lnTo>
                    <a:lnTo>
                      <a:pt x="6" y="7"/>
                    </a:lnTo>
                    <a:lnTo>
                      <a:pt x="3" y="10"/>
                    </a:lnTo>
                    <a:lnTo>
                      <a:pt x="2" y="14"/>
                    </a:lnTo>
                    <a:lnTo>
                      <a:pt x="1" y="17"/>
                    </a:lnTo>
                    <a:lnTo>
                      <a:pt x="0" y="21"/>
                    </a:lnTo>
                    <a:lnTo>
                      <a:pt x="1" y="26"/>
                    </a:lnTo>
                    <a:lnTo>
                      <a:pt x="1" y="29"/>
                    </a:lnTo>
                    <a:lnTo>
                      <a:pt x="3" y="33"/>
                    </a:lnTo>
                    <a:lnTo>
                      <a:pt x="5" y="36"/>
                    </a:lnTo>
                    <a:lnTo>
                      <a:pt x="8" y="38"/>
                    </a:lnTo>
                    <a:lnTo>
                      <a:pt x="11" y="40"/>
                    </a:lnTo>
                    <a:lnTo>
                      <a:pt x="16" y="42"/>
                    </a:lnTo>
                    <a:lnTo>
                      <a:pt x="21" y="42"/>
                    </a:lnTo>
                    <a:lnTo>
                      <a:pt x="22" y="0"/>
                    </a:lnTo>
                    <a:close/>
                  </a:path>
                </a:pathLst>
              </a:custGeom>
              <a:solidFill>
                <a:srgbClr val="000000"/>
              </a:solidFill>
              <a:ln w="9525">
                <a:noFill/>
                <a:round/>
                <a:headEnd/>
                <a:tailEnd/>
              </a:ln>
            </p:spPr>
            <p:txBody>
              <a:bodyPr/>
              <a:lstStyle/>
              <a:p>
                <a:endParaRPr lang="en-US"/>
              </a:p>
            </p:txBody>
          </p:sp>
          <p:sp>
            <p:nvSpPr>
              <p:cNvPr id="411" name="Freeform 65"/>
              <p:cNvSpPr>
                <a:spLocks/>
              </p:cNvSpPr>
              <p:nvPr/>
            </p:nvSpPr>
            <p:spPr bwMode="auto">
              <a:xfrm>
                <a:off x="4543425" y="2662238"/>
                <a:ext cx="26988" cy="14287"/>
              </a:xfrm>
              <a:custGeom>
                <a:avLst/>
                <a:gdLst>
                  <a:gd name="T0" fmla="*/ 2147483647 w 84"/>
                  <a:gd name="T1" fmla="*/ 2147483647 h 45"/>
                  <a:gd name="T2" fmla="*/ 2147483647 w 84"/>
                  <a:gd name="T3" fmla="*/ 2147483647 h 45"/>
                  <a:gd name="T4" fmla="*/ 0 w 84"/>
                  <a:gd name="T5" fmla="*/ 2147483647 h 45"/>
                  <a:gd name="T6" fmla="*/ 2147483647 w 84"/>
                  <a:gd name="T7" fmla="*/ 0 h 45"/>
                  <a:gd name="T8" fmla="*/ 2147483647 w 84"/>
                  <a:gd name="T9" fmla="*/ 2147483647 h 45"/>
                  <a:gd name="T10" fmla="*/ 0 60000 65536"/>
                  <a:gd name="T11" fmla="*/ 0 60000 65536"/>
                  <a:gd name="T12" fmla="*/ 0 60000 65536"/>
                  <a:gd name="T13" fmla="*/ 0 60000 65536"/>
                  <a:gd name="T14" fmla="*/ 0 60000 65536"/>
                  <a:gd name="T15" fmla="*/ 0 w 84"/>
                  <a:gd name="T16" fmla="*/ 0 h 45"/>
                  <a:gd name="T17" fmla="*/ 84 w 84"/>
                  <a:gd name="T18" fmla="*/ 45 h 45"/>
                </a:gdLst>
                <a:ahLst/>
                <a:cxnLst>
                  <a:cxn ang="T10">
                    <a:pos x="T0" y="T1"/>
                  </a:cxn>
                  <a:cxn ang="T11">
                    <a:pos x="T2" y="T3"/>
                  </a:cxn>
                  <a:cxn ang="T12">
                    <a:pos x="T4" y="T5"/>
                  </a:cxn>
                  <a:cxn ang="T13">
                    <a:pos x="T6" y="T7"/>
                  </a:cxn>
                  <a:cxn ang="T14">
                    <a:pos x="T8" y="T9"/>
                  </a:cxn>
                </a:cxnLst>
                <a:rect l="T15" t="T16" r="T17" b="T18"/>
                <a:pathLst>
                  <a:path w="84" h="45">
                    <a:moveTo>
                      <a:pt x="84" y="3"/>
                    </a:moveTo>
                    <a:lnTo>
                      <a:pt x="83" y="45"/>
                    </a:lnTo>
                    <a:lnTo>
                      <a:pt x="0" y="42"/>
                    </a:lnTo>
                    <a:lnTo>
                      <a:pt x="1" y="0"/>
                    </a:lnTo>
                    <a:lnTo>
                      <a:pt x="84" y="3"/>
                    </a:lnTo>
                    <a:close/>
                  </a:path>
                </a:pathLst>
              </a:custGeom>
              <a:solidFill>
                <a:srgbClr val="000000"/>
              </a:solidFill>
              <a:ln w="9525">
                <a:noFill/>
                <a:round/>
                <a:headEnd/>
                <a:tailEnd/>
              </a:ln>
            </p:spPr>
            <p:txBody>
              <a:bodyPr/>
              <a:lstStyle/>
              <a:p>
                <a:endParaRPr lang="en-US"/>
              </a:p>
            </p:txBody>
          </p:sp>
          <p:sp>
            <p:nvSpPr>
              <p:cNvPr id="412" name="Freeform 66"/>
              <p:cNvSpPr>
                <a:spLocks/>
              </p:cNvSpPr>
              <p:nvPr/>
            </p:nvSpPr>
            <p:spPr bwMode="auto">
              <a:xfrm>
                <a:off x="4568825" y="2663825"/>
                <a:ext cx="7938"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2147483647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6" y="42"/>
                    </a:lnTo>
                    <a:lnTo>
                      <a:pt x="10" y="41"/>
                    </a:lnTo>
                    <a:lnTo>
                      <a:pt x="13" y="38"/>
                    </a:lnTo>
                    <a:lnTo>
                      <a:pt x="16" y="35"/>
                    </a:lnTo>
                    <a:lnTo>
                      <a:pt x="18" y="32"/>
                    </a:lnTo>
                    <a:lnTo>
                      <a:pt x="20" y="29"/>
                    </a:lnTo>
                    <a:lnTo>
                      <a:pt x="21" y="26"/>
                    </a:lnTo>
                    <a:lnTo>
                      <a:pt x="21" y="22"/>
                    </a:lnTo>
                    <a:lnTo>
                      <a:pt x="21" y="17"/>
                    </a:lnTo>
                    <a:lnTo>
                      <a:pt x="20" y="14"/>
                    </a:lnTo>
                    <a:lnTo>
                      <a:pt x="19" y="10"/>
                    </a:lnTo>
                    <a:lnTo>
                      <a:pt x="17" y="7"/>
                    </a:lnTo>
                    <a:lnTo>
                      <a:pt x="14" y="5"/>
                    </a:lnTo>
                    <a:lnTo>
                      <a:pt x="11" y="1"/>
                    </a:lnTo>
                    <a:lnTo>
                      <a:pt x="7" y="0"/>
                    </a:lnTo>
                    <a:lnTo>
                      <a:pt x="1" y="0"/>
                    </a:lnTo>
                    <a:lnTo>
                      <a:pt x="0" y="42"/>
                    </a:lnTo>
                    <a:close/>
                  </a:path>
                </a:pathLst>
              </a:custGeom>
              <a:solidFill>
                <a:srgbClr val="000000"/>
              </a:solidFill>
              <a:ln w="9525">
                <a:noFill/>
                <a:round/>
                <a:headEnd/>
                <a:tailEnd/>
              </a:ln>
            </p:spPr>
            <p:txBody>
              <a:bodyPr/>
              <a:lstStyle/>
              <a:p>
                <a:endParaRPr lang="en-US"/>
              </a:p>
            </p:txBody>
          </p:sp>
          <p:sp>
            <p:nvSpPr>
              <p:cNvPr id="413" name="Freeform 67"/>
              <p:cNvSpPr>
                <a:spLocks/>
              </p:cNvSpPr>
              <p:nvPr/>
            </p:nvSpPr>
            <p:spPr bwMode="auto">
              <a:xfrm>
                <a:off x="4603750" y="2665413"/>
                <a:ext cx="6350" cy="12700"/>
              </a:xfrm>
              <a:custGeom>
                <a:avLst/>
                <a:gdLst>
                  <a:gd name="T0" fmla="*/ 2147483647 w 21"/>
                  <a:gd name="T1" fmla="*/ 0 h 41"/>
                  <a:gd name="T2" fmla="*/ 2147483647 w 21"/>
                  <a:gd name="T3" fmla="*/ 0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7" y="0"/>
                    </a:lnTo>
                    <a:lnTo>
                      <a:pt x="13" y="1"/>
                    </a:lnTo>
                    <a:lnTo>
                      <a:pt x="8" y="3"/>
                    </a:lnTo>
                    <a:lnTo>
                      <a:pt x="5" y="6"/>
                    </a:lnTo>
                    <a:lnTo>
                      <a:pt x="3" y="9"/>
                    </a:lnTo>
                    <a:lnTo>
                      <a:pt x="1" y="12"/>
                    </a:lnTo>
                    <a:lnTo>
                      <a:pt x="0" y="15"/>
                    </a:lnTo>
                    <a:lnTo>
                      <a:pt x="0" y="20"/>
                    </a:lnTo>
                    <a:lnTo>
                      <a:pt x="0" y="24"/>
                    </a:lnTo>
                    <a:lnTo>
                      <a:pt x="1" y="27"/>
                    </a:lnTo>
                    <a:lnTo>
                      <a:pt x="2" y="31"/>
                    </a:lnTo>
                    <a:lnTo>
                      <a:pt x="5" y="34"/>
                    </a:lnTo>
                    <a:lnTo>
                      <a:pt x="7" y="37"/>
                    </a:lnTo>
                    <a:lnTo>
                      <a:pt x="12" y="39"/>
                    </a:lnTo>
                    <a:lnTo>
                      <a:pt x="16" y="41"/>
                    </a:lnTo>
                    <a:lnTo>
                      <a:pt x="20" y="41"/>
                    </a:lnTo>
                    <a:lnTo>
                      <a:pt x="21" y="0"/>
                    </a:lnTo>
                    <a:close/>
                  </a:path>
                </a:pathLst>
              </a:custGeom>
              <a:solidFill>
                <a:srgbClr val="000000"/>
              </a:solidFill>
              <a:ln w="9525">
                <a:noFill/>
                <a:round/>
                <a:headEnd/>
                <a:tailEnd/>
              </a:ln>
            </p:spPr>
            <p:txBody>
              <a:bodyPr/>
              <a:lstStyle/>
              <a:p>
                <a:endParaRPr lang="en-US"/>
              </a:p>
            </p:txBody>
          </p:sp>
          <p:sp>
            <p:nvSpPr>
              <p:cNvPr id="414" name="Freeform 68"/>
              <p:cNvSpPr>
                <a:spLocks/>
              </p:cNvSpPr>
              <p:nvPr/>
            </p:nvSpPr>
            <p:spPr bwMode="auto">
              <a:xfrm>
                <a:off x="4610100" y="2665413"/>
                <a:ext cx="26988" cy="12700"/>
              </a:xfrm>
              <a:custGeom>
                <a:avLst/>
                <a:gdLst>
                  <a:gd name="T0" fmla="*/ 2147483647 w 86"/>
                  <a:gd name="T1" fmla="*/ 2147483647 h 43"/>
                  <a:gd name="T2" fmla="*/ 2147483647 w 86"/>
                  <a:gd name="T3" fmla="*/ 2147483647 h 43"/>
                  <a:gd name="T4" fmla="*/ 0 w 86"/>
                  <a:gd name="T5" fmla="*/ 2147483647 h 43"/>
                  <a:gd name="T6" fmla="*/ 2147483647 w 86"/>
                  <a:gd name="T7" fmla="*/ 0 h 43"/>
                  <a:gd name="T8" fmla="*/ 2147483647 w 86"/>
                  <a:gd name="T9" fmla="*/ 2147483647 h 43"/>
                  <a:gd name="T10" fmla="*/ 0 60000 65536"/>
                  <a:gd name="T11" fmla="*/ 0 60000 65536"/>
                  <a:gd name="T12" fmla="*/ 0 60000 65536"/>
                  <a:gd name="T13" fmla="*/ 0 60000 65536"/>
                  <a:gd name="T14" fmla="*/ 0 60000 65536"/>
                  <a:gd name="T15" fmla="*/ 0 w 86"/>
                  <a:gd name="T16" fmla="*/ 0 h 43"/>
                  <a:gd name="T17" fmla="*/ 86 w 86"/>
                  <a:gd name="T18" fmla="*/ 43 h 43"/>
                </a:gdLst>
                <a:ahLst/>
                <a:cxnLst>
                  <a:cxn ang="T10">
                    <a:pos x="T0" y="T1"/>
                  </a:cxn>
                  <a:cxn ang="T11">
                    <a:pos x="T2" y="T3"/>
                  </a:cxn>
                  <a:cxn ang="T12">
                    <a:pos x="T4" y="T5"/>
                  </a:cxn>
                  <a:cxn ang="T13">
                    <a:pos x="T6" y="T7"/>
                  </a:cxn>
                  <a:cxn ang="T14">
                    <a:pos x="T8" y="T9"/>
                  </a:cxn>
                </a:cxnLst>
                <a:rect l="T15" t="T16" r="T17" b="T18"/>
                <a:pathLst>
                  <a:path w="86" h="43">
                    <a:moveTo>
                      <a:pt x="86" y="2"/>
                    </a:moveTo>
                    <a:lnTo>
                      <a:pt x="85" y="43"/>
                    </a:lnTo>
                    <a:lnTo>
                      <a:pt x="0" y="41"/>
                    </a:lnTo>
                    <a:lnTo>
                      <a:pt x="1" y="0"/>
                    </a:lnTo>
                    <a:lnTo>
                      <a:pt x="86" y="2"/>
                    </a:lnTo>
                    <a:close/>
                  </a:path>
                </a:pathLst>
              </a:custGeom>
              <a:solidFill>
                <a:srgbClr val="000000"/>
              </a:solidFill>
              <a:ln w="9525">
                <a:noFill/>
                <a:round/>
                <a:headEnd/>
                <a:tailEnd/>
              </a:ln>
            </p:spPr>
            <p:txBody>
              <a:bodyPr/>
              <a:lstStyle/>
              <a:p>
                <a:endParaRPr lang="en-US"/>
              </a:p>
            </p:txBody>
          </p:sp>
          <p:sp>
            <p:nvSpPr>
              <p:cNvPr id="415" name="Freeform 69"/>
              <p:cNvSpPr>
                <a:spLocks/>
              </p:cNvSpPr>
              <p:nvPr/>
            </p:nvSpPr>
            <p:spPr bwMode="auto">
              <a:xfrm>
                <a:off x="4637088" y="2665413"/>
                <a:ext cx="6350" cy="12700"/>
              </a:xfrm>
              <a:custGeom>
                <a:avLst/>
                <a:gdLst>
                  <a:gd name="T0" fmla="*/ 0 w 21"/>
                  <a:gd name="T1" fmla="*/ 2147483647 h 41"/>
                  <a:gd name="T2" fmla="*/ 2147483647 w 21"/>
                  <a:gd name="T3" fmla="*/ 2147483647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2147483647 w 21"/>
                  <a:gd name="T15" fmla="*/ 2147483647 h 41"/>
                  <a:gd name="T16" fmla="*/ 2147483647 w 21"/>
                  <a:gd name="T17" fmla="*/ 2147483647 h 41"/>
                  <a:gd name="T18" fmla="*/ 2147483647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0 h 41"/>
                  <a:gd name="T32" fmla="*/ 2147483647 w 21"/>
                  <a:gd name="T33" fmla="*/ 0 h 41"/>
                  <a:gd name="T34" fmla="*/ 0 w 21"/>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0" y="41"/>
                    </a:moveTo>
                    <a:lnTo>
                      <a:pt x="4" y="41"/>
                    </a:lnTo>
                    <a:lnTo>
                      <a:pt x="8" y="40"/>
                    </a:lnTo>
                    <a:lnTo>
                      <a:pt x="12" y="38"/>
                    </a:lnTo>
                    <a:lnTo>
                      <a:pt x="15" y="36"/>
                    </a:lnTo>
                    <a:lnTo>
                      <a:pt x="18" y="32"/>
                    </a:lnTo>
                    <a:lnTo>
                      <a:pt x="20" y="28"/>
                    </a:lnTo>
                    <a:lnTo>
                      <a:pt x="21" y="25"/>
                    </a:lnTo>
                    <a:lnTo>
                      <a:pt x="21" y="21"/>
                    </a:lnTo>
                    <a:lnTo>
                      <a:pt x="21" y="17"/>
                    </a:lnTo>
                    <a:lnTo>
                      <a:pt x="20" y="13"/>
                    </a:lnTo>
                    <a:lnTo>
                      <a:pt x="18" y="9"/>
                    </a:lnTo>
                    <a:lnTo>
                      <a:pt x="15" y="6"/>
                    </a:lnTo>
                    <a:lnTo>
                      <a:pt x="13" y="4"/>
                    </a:lnTo>
                    <a:lnTo>
                      <a:pt x="9" y="2"/>
                    </a:lnTo>
                    <a:lnTo>
                      <a:pt x="5" y="0"/>
                    </a:lnTo>
                    <a:lnTo>
                      <a:pt x="1" y="0"/>
                    </a:lnTo>
                    <a:lnTo>
                      <a:pt x="0" y="41"/>
                    </a:lnTo>
                    <a:close/>
                  </a:path>
                </a:pathLst>
              </a:custGeom>
              <a:solidFill>
                <a:srgbClr val="000000"/>
              </a:solidFill>
              <a:ln w="9525">
                <a:noFill/>
                <a:round/>
                <a:headEnd/>
                <a:tailEnd/>
              </a:ln>
            </p:spPr>
            <p:txBody>
              <a:bodyPr/>
              <a:lstStyle/>
              <a:p>
                <a:endParaRPr lang="en-US"/>
              </a:p>
            </p:txBody>
          </p:sp>
          <p:sp>
            <p:nvSpPr>
              <p:cNvPr id="416" name="Freeform 70"/>
              <p:cNvSpPr>
                <a:spLocks/>
              </p:cNvSpPr>
              <p:nvPr/>
            </p:nvSpPr>
            <p:spPr bwMode="auto">
              <a:xfrm>
                <a:off x="4670425" y="2667000"/>
                <a:ext cx="6350" cy="12700"/>
              </a:xfrm>
              <a:custGeom>
                <a:avLst/>
                <a:gdLst>
                  <a:gd name="T0" fmla="*/ 2147483647 w 21"/>
                  <a:gd name="T1" fmla="*/ 0 h 42"/>
                  <a:gd name="T2" fmla="*/ 2147483647 w 21"/>
                  <a:gd name="T3" fmla="*/ 0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0 w 21"/>
                  <a:gd name="T15" fmla="*/ 2147483647 h 42"/>
                  <a:gd name="T16" fmla="*/ 0 w 21"/>
                  <a:gd name="T17" fmla="*/ 2147483647 h 42"/>
                  <a:gd name="T18" fmla="*/ 0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2147483647 h 42"/>
                  <a:gd name="T34" fmla="*/ 2147483647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6" y="0"/>
                    </a:lnTo>
                    <a:lnTo>
                      <a:pt x="12" y="1"/>
                    </a:lnTo>
                    <a:lnTo>
                      <a:pt x="9" y="3"/>
                    </a:lnTo>
                    <a:lnTo>
                      <a:pt x="5" y="6"/>
                    </a:lnTo>
                    <a:lnTo>
                      <a:pt x="3" y="9"/>
                    </a:lnTo>
                    <a:lnTo>
                      <a:pt x="1" y="13"/>
                    </a:lnTo>
                    <a:lnTo>
                      <a:pt x="0" y="17"/>
                    </a:lnTo>
                    <a:lnTo>
                      <a:pt x="0" y="20"/>
                    </a:lnTo>
                    <a:lnTo>
                      <a:pt x="0" y="24"/>
                    </a:lnTo>
                    <a:lnTo>
                      <a:pt x="1" y="28"/>
                    </a:lnTo>
                    <a:lnTo>
                      <a:pt x="2" y="32"/>
                    </a:lnTo>
                    <a:lnTo>
                      <a:pt x="4" y="35"/>
                    </a:lnTo>
                    <a:lnTo>
                      <a:pt x="8" y="38"/>
                    </a:lnTo>
                    <a:lnTo>
                      <a:pt x="11" y="40"/>
                    </a:lnTo>
                    <a:lnTo>
                      <a:pt x="15" y="41"/>
                    </a:lnTo>
                    <a:lnTo>
                      <a:pt x="20" y="42"/>
                    </a:lnTo>
                    <a:lnTo>
                      <a:pt x="21" y="0"/>
                    </a:lnTo>
                    <a:close/>
                  </a:path>
                </a:pathLst>
              </a:custGeom>
              <a:solidFill>
                <a:srgbClr val="000000"/>
              </a:solidFill>
              <a:ln w="9525">
                <a:noFill/>
                <a:round/>
                <a:headEnd/>
                <a:tailEnd/>
              </a:ln>
            </p:spPr>
            <p:txBody>
              <a:bodyPr/>
              <a:lstStyle/>
              <a:p>
                <a:endParaRPr lang="en-US"/>
              </a:p>
            </p:txBody>
          </p:sp>
          <p:sp>
            <p:nvSpPr>
              <p:cNvPr id="417" name="Freeform 71"/>
              <p:cNvSpPr>
                <a:spLocks/>
              </p:cNvSpPr>
              <p:nvPr/>
            </p:nvSpPr>
            <p:spPr bwMode="auto">
              <a:xfrm>
                <a:off x="4676775" y="2667000"/>
                <a:ext cx="26988" cy="12700"/>
              </a:xfrm>
              <a:custGeom>
                <a:avLst/>
                <a:gdLst>
                  <a:gd name="T0" fmla="*/ 2147483647 w 85"/>
                  <a:gd name="T1" fmla="*/ 2147483647 h 44"/>
                  <a:gd name="T2" fmla="*/ 2147483647 w 85"/>
                  <a:gd name="T3" fmla="*/ 2147483647 h 44"/>
                  <a:gd name="T4" fmla="*/ 0 w 85"/>
                  <a:gd name="T5" fmla="*/ 2147483647 h 44"/>
                  <a:gd name="T6" fmla="*/ 2147483647 w 85"/>
                  <a:gd name="T7" fmla="*/ 0 h 44"/>
                  <a:gd name="T8" fmla="*/ 2147483647 w 85"/>
                  <a:gd name="T9" fmla="*/ 2147483647 h 44"/>
                  <a:gd name="T10" fmla="*/ 0 60000 65536"/>
                  <a:gd name="T11" fmla="*/ 0 60000 65536"/>
                  <a:gd name="T12" fmla="*/ 0 60000 65536"/>
                  <a:gd name="T13" fmla="*/ 0 60000 65536"/>
                  <a:gd name="T14" fmla="*/ 0 60000 65536"/>
                  <a:gd name="T15" fmla="*/ 0 w 85"/>
                  <a:gd name="T16" fmla="*/ 0 h 44"/>
                  <a:gd name="T17" fmla="*/ 85 w 85"/>
                  <a:gd name="T18" fmla="*/ 44 h 44"/>
                </a:gdLst>
                <a:ahLst/>
                <a:cxnLst>
                  <a:cxn ang="T10">
                    <a:pos x="T0" y="T1"/>
                  </a:cxn>
                  <a:cxn ang="T11">
                    <a:pos x="T2" y="T3"/>
                  </a:cxn>
                  <a:cxn ang="T12">
                    <a:pos x="T4" y="T5"/>
                  </a:cxn>
                  <a:cxn ang="T13">
                    <a:pos x="T6" y="T7"/>
                  </a:cxn>
                  <a:cxn ang="T14">
                    <a:pos x="T8" y="T9"/>
                  </a:cxn>
                </a:cxnLst>
                <a:rect l="T15" t="T16" r="T17" b="T18"/>
                <a:pathLst>
                  <a:path w="85" h="44">
                    <a:moveTo>
                      <a:pt x="85" y="2"/>
                    </a:moveTo>
                    <a:lnTo>
                      <a:pt x="84" y="44"/>
                    </a:lnTo>
                    <a:lnTo>
                      <a:pt x="0" y="42"/>
                    </a:lnTo>
                    <a:lnTo>
                      <a:pt x="1" y="0"/>
                    </a:lnTo>
                    <a:lnTo>
                      <a:pt x="85" y="2"/>
                    </a:lnTo>
                    <a:close/>
                  </a:path>
                </a:pathLst>
              </a:custGeom>
              <a:solidFill>
                <a:srgbClr val="000000"/>
              </a:solidFill>
              <a:ln w="9525">
                <a:noFill/>
                <a:round/>
                <a:headEnd/>
                <a:tailEnd/>
              </a:ln>
            </p:spPr>
            <p:txBody>
              <a:bodyPr/>
              <a:lstStyle/>
              <a:p>
                <a:endParaRPr lang="en-US"/>
              </a:p>
            </p:txBody>
          </p:sp>
          <p:sp>
            <p:nvSpPr>
              <p:cNvPr id="418" name="Freeform 72"/>
              <p:cNvSpPr>
                <a:spLocks/>
              </p:cNvSpPr>
              <p:nvPr/>
            </p:nvSpPr>
            <p:spPr bwMode="auto">
              <a:xfrm>
                <a:off x="4702175" y="2667000"/>
                <a:ext cx="7938" cy="12700"/>
              </a:xfrm>
              <a:custGeom>
                <a:avLst/>
                <a:gdLst>
                  <a:gd name="T0" fmla="*/ 0 w 22"/>
                  <a:gd name="T1" fmla="*/ 2147483647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2147483647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0 h 42"/>
                  <a:gd name="T34" fmla="*/ 0 w 22"/>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0" y="42"/>
                    </a:moveTo>
                    <a:lnTo>
                      <a:pt x="5" y="41"/>
                    </a:lnTo>
                    <a:lnTo>
                      <a:pt x="9" y="40"/>
                    </a:lnTo>
                    <a:lnTo>
                      <a:pt x="13" y="38"/>
                    </a:lnTo>
                    <a:lnTo>
                      <a:pt x="16" y="36"/>
                    </a:lnTo>
                    <a:lnTo>
                      <a:pt x="19" y="33"/>
                    </a:lnTo>
                    <a:lnTo>
                      <a:pt x="20" y="30"/>
                    </a:lnTo>
                    <a:lnTo>
                      <a:pt x="21" y="25"/>
                    </a:lnTo>
                    <a:lnTo>
                      <a:pt x="22" y="21"/>
                    </a:lnTo>
                    <a:lnTo>
                      <a:pt x="21" y="18"/>
                    </a:lnTo>
                    <a:lnTo>
                      <a:pt x="21" y="14"/>
                    </a:lnTo>
                    <a:lnTo>
                      <a:pt x="19" y="11"/>
                    </a:lnTo>
                    <a:lnTo>
                      <a:pt x="17" y="7"/>
                    </a:lnTo>
                    <a:lnTo>
                      <a:pt x="13" y="4"/>
                    </a:lnTo>
                    <a:lnTo>
                      <a:pt x="10" y="2"/>
                    </a:lnTo>
                    <a:lnTo>
                      <a:pt x="6" y="1"/>
                    </a:lnTo>
                    <a:lnTo>
                      <a:pt x="1" y="0"/>
                    </a:lnTo>
                    <a:lnTo>
                      <a:pt x="0" y="42"/>
                    </a:lnTo>
                    <a:close/>
                  </a:path>
                </a:pathLst>
              </a:custGeom>
              <a:solidFill>
                <a:srgbClr val="000000"/>
              </a:solidFill>
              <a:ln w="9525">
                <a:noFill/>
                <a:round/>
                <a:headEnd/>
                <a:tailEnd/>
              </a:ln>
            </p:spPr>
            <p:txBody>
              <a:bodyPr/>
              <a:lstStyle/>
              <a:p>
                <a:endParaRPr lang="en-US"/>
              </a:p>
            </p:txBody>
          </p:sp>
          <p:sp>
            <p:nvSpPr>
              <p:cNvPr id="419" name="Freeform 73"/>
              <p:cNvSpPr>
                <a:spLocks/>
              </p:cNvSpPr>
              <p:nvPr/>
            </p:nvSpPr>
            <p:spPr bwMode="auto">
              <a:xfrm>
                <a:off x="4735513" y="2668588"/>
                <a:ext cx="7937" cy="12700"/>
              </a:xfrm>
              <a:custGeom>
                <a:avLst/>
                <a:gdLst>
                  <a:gd name="T0" fmla="*/ 2147483647 w 22"/>
                  <a:gd name="T1" fmla="*/ 0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0 w 22"/>
                  <a:gd name="T17" fmla="*/ 2147483647 h 42"/>
                  <a:gd name="T18" fmla="*/ 0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7" y="1"/>
                    </a:lnTo>
                    <a:lnTo>
                      <a:pt x="13" y="2"/>
                    </a:lnTo>
                    <a:lnTo>
                      <a:pt x="9" y="4"/>
                    </a:lnTo>
                    <a:lnTo>
                      <a:pt x="7" y="6"/>
                    </a:lnTo>
                    <a:lnTo>
                      <a:pt x="3" y="10"/>
                    </a:lnTo>
                    <a:lnTo>
                      <a:pt x="2" y="13"/>
                    </a:lnTo>
                    <a:lnTo>
                      <a:pt x="1" y="17"/>
                    </a:lnTo>
                    <a:lnTo>
                      <a:pt x="0" y="20"/>
                    </a:lnTo>
                    <a:lnTo>
                      <a:pt x="0" y="24"/>
                    </a:lnTo>
                    <a:lnTo>
                      <a:pt x="1" y="29"/>
                    </a:lnTo>
                    <a:lnTo>
                      <a:pt x="3" y="32"/>
                    </a:lnTo>
                    <a:lnTo>
                      <a:pt x="6" y="35"/>
                    </a:lnTo>
                    <a:lnTo>
                      <a:pt x="9" y="38"/>
                    </a:lnTo>
                    <a:lnTo>
                      <a:pt x="12" y="40"/>
                    </a:lnTo>
                    <a:lnTo>
                      <a:pt x="16" y="41"/>
                    </a:lnTo>
                    <a:lnTo>
                      <a:pt x="21" y="42"/>
                    </a:lnTo>
                    <a:lnTo>
                      <a:pt x="22" y="0"/>
                    </a:lnTo>
                    <a:close/>
                  </a:path>
                </a:pathLst>
              </a:custGeom>
              <a:solidFill>
                <a:srgbClr val="000000"/>
              </a:solidFill>
              <a:ln w="9525">
                <a:noFill/>
                <a:round/>
                <a:headEnd/>
                <a:tailEnd/>
              </a:ln>
            </p:spPr>
            <p:txBody>
              <a:bodyPr/>
              <a:lstStyle/>
              <a:p>
                <a:endParaRPr lang="en-US"/>
              </a:p>
            </p:txBody>
          </p:sp>
          <p:sp>
            <p:nvSpPr>
              <p:cNvPr id="420" name="Freeform 74"/>
              <p:cNvSpPr>
                <a:spLocks/>
              </p:cNvSpPr>
              <p:nvPr/>
            </p:nvSpPr>
            <p:spPr bwMode="auto">
              <a:xfrm>
                <a:off x="4743450" y="2668588"/>
                <a:ext cx="26988" cy="12700"/>
              </a:xfrm>
              <a:custGeom>
                <a:avLst/>
                <a:gdLst>
                  <a:gd name="T0" fmla="*/ 2147483647 w 85"/>
                  <a:gd name="T1" fmla="*/ 2147483647 h 44"/>
                  <a:gd name="T2" fmla="*/ 2147483647 w 85"/>
                  <a:gd name="T3" fmla="*/ 2147483647 h 44"/>
                  <a:gd name="T4" fmla="*/ 0 w 85"/>
                  <a:gd name="T5" fmla="*/ 2147483647 h 44"/>
                  <a:gd name="T6" fmla="*/ 2147483647 w 85"/>
                  <a:gd name="T7" fmla="*/ 0 h 44"/>
                  <a:gd name="T8" fmla="*/ 2147483647 w 85"/>
                  <a:gd name="T9" fmla="*/ 2147483647 h 44"/>
                  <a:gd name="T10" fmla="*/ 0 60000 65536"/>
                  <a:gd name="T11" fmla="*/ 0 60000 65536"/>
                  <a:gd name="T12" fmla="*/ 0 60000 65536"/>
                  <a:gd name="T13" fmla="*/ 0 60000 65536"/>
                  <a:gd name="T14" fmla="*/ 0 60000 65536"/>
                  <a:gd name="T15" fmla="*/ 0 w 85"/>
                  <a:gd name="T16" fmla="*/ 0 h 44"/>
                  <a:gd name="T17" fmla="*/ 85 w 85"/>
                  <a:gd name="T18" fmla="*/ 44 h 44"/>
                </a:gdLst>
                <a:ahLst/>
                <a:cxnLst>
                  <a:cxn ang="T10">
                    <a:pos x="T0" y="T1"/>
                  </a:cxn>
                  <a:cxn ang="T11">
                    <a:pos x="T2" y="T3"/>
                  </a:cxn>
                  <a:cxn ang="T12">
                    <a:pos x="T4" y="T5"/>
                  </a:cxn>
                  <a:cxn ang="T13">
                    <a:pos x="T6" y="T7"/>
                  </a:cxn>
                  <a:cxn ang="T14">
                    <a:pos x="T8" y="T9"/>
                  </a:cxn>
                </a:cxnLst>
                <a:rect l="T15" t="T16" r="T17" b="T18"/>
                <a:pathLst>
                  <a:path w="85" h="44">
                    <a:moveTo>
                      <a:pt x="85" y="2"/>
                    </a:moveTo>
                    <a:lnTo>
                      <a:pt x="84" y="44"/>
                    </a:lnTo>
                    <a:lnTo>
                      <a:pt x="0" y="42"/>
                    </a:lnTo>
                    <a:lnTo>
                      <a:pt x="1" y="0"/>
                    </a:lnTo>
                    <a:lnTo>
                      <a:pt x="85" y="2"/>
                    </a:lnTo>
                    <a:close/>
                  </a:path>
                </a:pathLst>
              </a:custGeom>
              <a:solidFill>
                <a:srgbClr val="000000"/>
              </a:solidFill>
              <a:ln w="9525">
                <a:noFill/>
                <a:round/>
                <a:headEnd/>
                <a:tailEnd/>
              </a:ln>
            </p:spPr>
            <p:txBody>
              <a:bodyPr/>
              <a:lstStyle/>
              <a:p>
                <a:endParaRPr lang="en-US"/>
              </a:p>
            </p:txBody>
          </p:sp>
          <p:sp>
            <p:nvSpPr>
              <p:cNvPr id="421" name="Freeform 75"/>
              <p:cNvSpPr>
                <a:spLocks/>
              </p:cNvSpPr>
              <p:nvPr/>
            </p:nvSpPr>
            <p:spPr bwMode="auto">
              <a:xfrm>
                <a:off x="4768850" y="2668588"/>
                <a:ext cx="7938"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5" y="42"/>
                    </a:lnTo>
                    <a:lnTo>
                      <a:pt x="9" y="40"/>
                    </a:lnTo>
                    <a:lnTo>
                      <a:pt x="13" y="38"/>
                    </a:lnTo>
                    <a:lnTo>
                      <a:pt x="16" y="36"/>
                    </a:lnTo>
                    <a:lnTo>
                      <a:pt x="18" y="33"/>
                    </a:lnTo>
                    <a:lnTo>
                      <a:pt x="20" y="30"/>
                    </a:lnTo>
                    <a:lnTo>
                      <a:pt x="21" y="26"/>
                    </a:lnTo>
                    <a:lnTo>
                      <a:pt x="21" y="22"/>
                    </a:lnTo>
                    <a:lnTo>
                      <a:pt x="21" y="18"/>
                    </a:lnTo>
                    <a:lnTo>
                      <a:pt x="20" y="14"/>
                    </a:lnTo>
                    <a:lnTo>
                      <a:pt x="19" y="11"/>
                    </a:lnTo>
                    <a:lnTo>
                      <a:pt x="17" y="8"/>
                    </a:lnTo>
                    <a:lnTo>
                      <a:pt x="14" y="4"/>
                    </a:lnTo>
                    <a:lnTo>
                      <a:pt x="10" y="2"/>
                    </a:lnTo>
                    <a:lnTo>
                      <a:pt x="6" y="1"/>
                    </a:lnTo>
                    <a:lnTo>
                      <a:pt x="1" y="0"/>
                    </a:lnTo>
                    <a:lnTo>
                      <a:pt x="0" y="42"/>
                    </a:lnTo>
                    <a:close/>
                  </a:path>
                </a:pathLst>
              </a:custGeom>
              <a:solidFill>
                <a:srgbClr val="000000"/>
              </a:solidFill>
              <a:ln w="9525">
                <a:noFill/>
                <a:round/>
                <a:headEnd/>
                <a:tailEnd/>
              </a:ln>
            </p:spPr>
            <p:txBody>
              <a:bodyPr/>
              <a:lstStyle/>
              <a:p>
                <a:endParaRPr lang="en-US"/>
              </a:p>
            </p:txBody>
          </p:sp>
          <p:sp>
            <p:nvSpPr>
              <p:cNvPr id="422" name="Freeform 76"/>
              <p:cNvSpPr>
                <a:spLocks/>
              </p:cNvSpPr>
              <p:nvPr/>
            </p:nvSpPr>
            <p:spPr bwMode="auto">
              <a:xfrm>
                <a:off x="4803775" y="2670175"/>
                <a:ext cx="6350" cy="12700"/>
              </a:xfrm>
              <a:custGeom>
                <a:avLst/>
                <a:gdLst>
                  <a:gd name="T0" fmla="*/ 2147483647 w 21"/>
                  <a:gd name="T1" fmla="*/ 0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0 w 21"/>
                  <a:gd name="T15" fmla="*/ 2147483647 h 43"/>
                  <a:gd name="T16" fmla="*/ 0 w 21"/>
                  <a:gd name="T17" fmla="*/ 2147483647 h 43"/>
                  <a:gd name="T18" fmla="*/ 0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2147483647 w 21"/>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3"/>
                  <a:gd name="T56" fmla="*/ 21 w 2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3">
                    <a:moveTo>
                      <a:pt x="21" y="0"/>
                    </a:moveTo>
                    <a:lnTo>
                      <a:pt x="16" y="1"/>
                    </a:lnTo>
                    <a:lnTo>
                      <a:pt x="11" y="3"/>
                    </a:lnTo>
                    <a:lnTo>
                      <a:pt x="8" y="5"/>
                    </a:lnTo>
                    <a:lnTo>
                      <a:pt x="5" y="7"/>
                    </a:lnTo>
                    <a:lnTo>
                      <a:pt x="3" y="10"/>
                    </a:lnTo>
                    <a:lnTo>
                      <a:pt x="1" y="13"/>
                    </a:lnTo>
                    <a:lnTo>
                      <a:pt x="0" y="17"/>
                    </a:lnTo>
                    <a:lnTo>
                      <a:pt x="0" y="22"/>
                    </a:lnTo>
                    <a:lnTo>
                      <a:pt x="0" y="25"/>
                    </a:lnTo>
                    <a:lnTo>
                      <a:pt x="1" y="29"/>
                    </a:lnTo>
                    <a:lnTo>
                      <a:pt x="2" y="32"/>
                    </a:lnTo>
                    <a:lnTo>
                      <a:pt x="5" y="35"/>
                    </a:lnTo>
                    <a:lnTo>
                      <a:pt x="7" y="38"/>
                    </a:lnTo>
                    <a:lnTo>
                      <a:pt x="11" y="41"/>
                    </a:lnTo>
                    <a:lnTo>
                      <a:pt x="15" y="42"/>
                    </a:lnTo>
                    <a:lnTo>
                      <a:pt x="20" y="43"/>
                    </a:lnTo>
                    <a:lnTo>
                      <a:pt x="21" y="0"/>
                    </a:lnTo>
                    <a:close/>
                  </a:path>
                </a:pathLst>
              </a:custGeom>
              <a:solidFill>
                <a:srgbClr val="000000"/>
              </a:solidFill>
              <a:ln w="9525">
                <a:noFill/>
                <a:round/>
                <a:headEnd/>
                <a:tailEnd/>
              </a:ln>
            </p:spPr>
            <p:txBody>
              <a:bodyPr/>
              <a:lstStyle/>
              <a:p>
                <a:endParaRPr lang="en-US"/>
              </a:p>
            </p:txBody>
          </p:sp>
          <p:sp>
            <p:nvSpPr>
              <p:cNvPr id="423" name="Freeform 77"/>
              <p:cNvSpPr>
                <a:spLocks/>
              </p:cNvSpPr>
              <p:nvPr/>
            </p:nvSpPr>
            <p:spPr bwMode="auto">
              <a:xfrm>
                <a:off x="4810125" y="2670175"/>
                <a:ext cx="26988" cy="14288"/>
              </a:xfrm>
              <a:custGeom>
                <a:avLst/>
                <a:gdLst>
                  <a:gd name="T0" fmla="*/ 2147483647 w 85"/>
                  <a:gd name="T1" fmla="*/ 2147483647 h 45"/>
                  <a:gd name="T2" fmla="*/ 2147483647 w 85"/>
                  <a:gd name="T3" fmla="*/ 2147483647 h 45"/>
                  <a:gd name="T4" fmla="*/ 0 w 85"/>
                  <a:gd name="T5" fmla="*/ 2147483647 h 45"/>
                  <a:gd name="T6" fmla="*/ 2147483647 w 85"/>
                  <a:gd name="T7" fmla="*/ 0 h 45"/>
                  <a:gd name="T8" fmla="*/ 2147483647 w 85"/>
                  <a:gd name="T9" fmla="*/ 2147483647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85" y="3"/>
                    </a:moveTo>
                    <a:lnTo>
                      <a:pt x="84" y="45"/>
                    </a:lnTo>
                    <a:lnTo>
                      <a:pt x="0" y="43"/>
                    </a:lnTo>
                    <a:lnTo>
                      <a:pt x="1" y="0"/>
                    </a:lnTo>
                    <a:lnTo>
                      <a:pt x="85" y="3"/>
                    </a:lnTo>
                    <a:close/>
                  </a:path>
                </a:pathLst>
              </a:custGeom>
              <a:solidFill>
                <a:srgbClr val="000000"/>
              </a:solidFill>
              <a:ln w="9525">
                <a:noFill/>
                <a:round/>
                <a:headEnd/>
                <a:tailEnd/>
              </a:ln>
            </p:spPr>
            <p:txBody>
              <a:bodyPr/>
              <a:lstStyle/>
              <a:p>
                <a:endParaRPr lang="en-US"/>
              </a:p>
            </p:txBody>
          </p:sp>
          <p:sp>
            <p:nvSpPr>
              <p:cNvPr id="424" name="Freeform 78"/>
              <p:cNvSpPr>
                <a:spLocks/>
              </p:cNvSpPr>
              <p:nvPr/>
            </p:nvSpPr>
            <p:spPr bwMode="auto">
              <a:xfrm>
                <a:off x="4835525" y="2670175"/>
                <a:ext cx="7938" cy="14288"/>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4" y="42"/>
                    </a:lnTo>
                    <a:lnTo>
                      <a:pt x="9" y="41"/>
                    </a:lnTo>
                    <a:lnTo>
                      <a:pt x="13" y="39"/>
                    </a:lnTo>
                    <a:lnTo>
                      <a:pt x="16" y="35"/>
                    </a:lnTo>
                    <a:lnTo>
                      <a:pt x="18" y="32"/>
                    </a:lnTo>
                    <a:lnTo>
                      <a:pt x="20" y="29"/>
                    </a:lnTo>
                    <a:lnTo>
                      <a:pt x="21" y="25"/>
                    </a:lnTo>
                    <a:lnTo>
                      <a:pt x="21" y="22"/>
                    </a:lnTo>
                    <a:lnTo>
                      <a:pt x="21" y="17"/>
                    </a:lnTo>
                    <a:lnTo>
                      <a:pt x="20" y="13"/>
                    </a:lnTo>
                    <a:lnTo>
                      <a:pt x="18" y="10"/>
                    </a:lnTo>
                    <a:lnTo>
                      <a:pt x="16" y="7"/>
                    </a:lnTo>
                    <a:lnTo>
                      <a:pt x="14" y="4"/>
                    </a:lnTo>
                    <a:lnTo>
                      <a:pt x="10" y="2"/>
                    </a:lnTo>
                    <a:lnTo>
                      <a:pt x="5" y="1"/>
                    </a:lnTo>
                    <a:lnTo>
                      <a:pt x="1" y="0"/>
                    </a:lnTo>
                    <a:lnTo>
                      <a:pt x="0" y="42"/>
                    </a:lnTo>
                    <a:close/>
                  </a:path>
                </a:pathLst>
              </a:custGeom>
              <a:solidFill>
                <a:srgbClr val="000000"/>
              </a:solidFill>
              <a:ln w="9525">
                <a:noFill/>
                <a:round/>
                <a:headEnd/>
                <a:tailEnd/>
              </a:ln>
            </p:spPr>
            <p:txBody>
              <a:bodyPr/>
              <a:lstStyle/>
              <a:p>
                <a:endParaRPr lang="en-US"/>
              </a:p>
            </p:txBody>
          </p:sp>
          <p:sp>
            <p:nvSpPr>
              <p:cNvPr id="425" name="Freeform 79"/>
              <p:cNvSpPr>
                <a:spLocks/>
              </p:cNvSpPr>
              <p:nvPr/>
            </p:nvSpPr>
            <p:spPr bwMode="auto">
              <a:xfrm>
                <a:off x="4614863" y="2674938"/>
                <a:ext cx="11112" cy="11112"/>
              </a:xfrm>
              <a:custGeom>
                <a:avLst/>
                <a:gdLst>
                  <a:gd name="T0" fmla="*/ 2147483647 w 35"/>
                  <a:gd name="T1" fmla="*/ 2147483647 h 37"/>
                  <a:gd name="T2" fmla="*/ 2147483647 w 35"/>
                  <a:gd name="T3" fmla="*/ 2147483647 h 37"/>
                  <a:gd name="T4" fmla="*/ 2147483647 w 35"/>
                  <a:gd name="T5" fmla="*/ 2147483647 h 37"/>
                  <a:gd name="T6" fmla="*/ 2147483647 w 35"/>
                  <a:gd name="T7" fmla="*/ 0 h 37"/>
                  <a:gd name="T8" fmla="*/ 2147483647 w 35"/>
                  <a:gd name="T9" fmla="*/ 0 h 37"/>
                  <a:gd name="T10" fmla="*/ 2147483647 w 35"/>
                  <a:gd name="T11" fmla="*/ 2147483647 h 37"/>
                  <a:gd name="T12" fmla="*/ 2147483647 w 35"/>
                  <a:gd name="T13" fmla="*/ 2147483647 h 37"/>
                  <a:gd name="T14" fmla="*/ 2147483647 w 35"/>
                  <a:gd name="T15" fmla="*/ 2147483647 h 37"/>
                  <a:gd name="T16" fmla="*/ 2147483647 w 35"/>
                  <a:gd name="T17" fmla="*/ 2147483647 h 37"/>
                  <a:gd name="T18" fmla="*/ 2147483647 w 35"/>
                  <a:gd name="T19" fmla="*/ 2147483647 h 37"/>
                  <a:gd name="T20" fmla="*/ 2147483647 w 35"/>
                  <a:gd name="T21" fmla="*/ 2147483647 h 37"/>
                  <a:gd name="T22" fmla="*/ 0 w 35"/>
                  <a:gd name="T23" fmla="*/ 2147483647 h 37"/>
                  <a:gd name="T24" fmla="*/ 0 w 35"/>
                  <a:gd name="T25" fmla="*/ 2147483647 h 37"/>
                  <a:gd name="T26" fmla="*/ 0 w 35"/>
                  <a:gd name="T27" fmla="*/ 2147483647 h 37"/>
                  <a:gd name="T28" fmla="*/ 2147483647 w 35"/>
                  <a:gd name="T29" fmla="*/ 2147483647 h 37"/>
                  <a:gd name="T30" fmla="*/ 2147483647 w 35"/>
                  <a:gd name="T31" fmla="*/ 2147483647 h 37"/>
                  <a:gd name="T32" fmla="*/ 2147483647 w 35"/>
                  <a:gd name="T33" fmla="*/ 2147483647 h 37"/>
                  <a:gd name="T34" fmla="*/ 2147483647 w 35"/>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7"/>
                  <a:gd name="T56" fmla="*/ 35 w 3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7">
                    <a:moveTo>
                      <a:pt x="35" y="7"/>
                    </a:moveTo>
                    <a:lnTo>
                      <a:pt x="31" y="3"/>
                    </a:lnTo>
                    <a:lnTo>
                      <a:pt x="27" y="1"/>
                    </a:lnTo>
                    <a:lnTo>
                      <a:pt x="23" y="0"/>
                    </a:lnTo>
                    <a:lnTo>
                      <a:pt x="19" y="0"/>
                    </a:lnTo>
                    <a:lnTo>
                      <a:pt x="15" y="1"/>
                    </a:lnTo>
                    <a:lnTo>
                      <a:pt x="12" y="2"/>
                    </a:lnTo>
                    <a:lnTo>
                      <a:pt x="8" y="5"/>
                    </a:lnTo>
                    <a:lnTo>
                      <a:pt x="5" y="8"/>
                    </a:lnTo>
                    <a:lnTo>
                      <a:pt x="3" y="11"/>
                    </a:lnTo>
                    <a:lnTo>
                      <a:pt x="1" y="14"/>
                    </a:lnTo>
                    <a:lnTo>
                      <a:pt x="0" y="17"/>
                    </a:lnTo>
                    <a:lnTo>
                      <a:pt x="0" y="21"/>
                    </a:lnTo>
                    <a:lnTo>
                      <a:pt x="0" y="26"/>
                    </a:lnTo>
                    <a:lnTo>
                      <a:pt x="1" y="30"/>
                    </a:lnTo>
                    <a:lnTo>
                      <a:pt x="3" y="33"/>
                    </a:lnTo>
                    <a:lnTo>
                      <a:pt x="6" y="37"/>
                    </a:lnTo>
                    <a:lnTo>
                      <a:pt x="35" y="7"/>
                    </a:lnTo>
                    <a:close/>
                  </a:path>
                </a:pathLst>
              </a:custGeom>
              <a:solidFill>
                <a:srgbClr val="000000"/>
              </a:solidFill>
              <a:ln w="9525">
                <a:noFill/>
                <a:round/>
                <a:headEnd/>
                <a:tailEnd/>
              </a:ln>
            </p:spPr>
            <p:txBody>
              <a:bodyPr/>
              <a:lstStyle/>
              <a:p>
                <a:endParaRPr lang="en-US"/>
              </a:p>
            </p:txBody>
          </p:sp>
          <p:sp>
            <p:nvSpPr>
              <p:cNvPr id="426" name="Freeform 80"/>
              <p:cNvSpPr>
                <a:spLocks/>
              </p:cNvSpPr>
              <p:nvPr/>
            </p:nvSpPr>
            <p:spPr bwMode="auto">
              <a:xfrm>
                <a:off x="4616450" y="2676525"/>
                <a:ext cx="28575" cy="28575"/>
              </a:xfrm>
              <a:custGeom>
                <a:avLst/>
                <a:gdLst>
                  <a:gd name="T0" fmla="*/ 2147483647 w 91"/>
                  <a:gd name="T1" fmla="*/ 2147483647 h 87"/>
                  <a:gd name="T2" fmla="*/ 2147483647 w 91"/>
                  <a:gd name="T3" fmla="*/ 2147483647 h 87"/>
                  <a:gd name="T4" fmla="*/ 0 w 91"/>
                  <a:gd name="T5" fmla="*/ 2147483647 h 87"/>
                  <a:gd name="T6" fmla="*/ 2147483647 w 91"/>
                  <a:gd name="T7" fmla="*/ 0 h 87"/>
                  <a:gd name="T8" fmla="*/ 2147483647 w 91"/>
                  <a:gd name="T9" fmla="*/ 2147483647 h 87"/>
                  <a:gd name="T10" fmla="*/ 0 60000 65536"/>
                  <a:gd name="T11" fmla="*/ 0 60000 65536"/>
                  <a:gd name="T12" fmla="*/ 0 60000 65536"/>
                  <a:gd name="T13" fmla="*/ 0 60000 65536"/>
                  <a:gd name="T14" fmla="*/ 0 60000 65536"/>
                  <a:gd name="T15" fmla="*/ 0 w 91"/>
                  <a:gd name="T16" fmla="*/ 0 h 87"/>
                  <a:gd name="T17" fmla="*/ 91 w 91"/>
                  <a:gd name="T18" fmla="*/ 87 h 87"/>
                </a:gdLst>
                <a:ahLst/>
                <a:cxnLst>
                  <a:cxn ang="T10">
                    <a:pos x="T0" y="T1"/>
                  </a:cxn>
                  <a:cxn ang="T11">
                    <a:pos x="T2" y="T3"/>
                  </a:cxn>
                  <a:cxn ang="T12">
                    <a:pos x="T4" y="T5"/>
                  </a:cxn>
                  <a:cxn ang="T13">
                    <a:pos x="T6" y="T7"/>
                  </a:cxn>
                  <a:cxn ang="T14">
                    <a:pos x="T8" y="T9"/>
                  </a:cxn>
                </a:cxnLst>
                <a:rect l="T15" t="T16" r="T17" b="T18"/>
                <a:pathLst>
                  <a:path w="91" h="87">
                    <a:moveTo>
                      <a:pt x="91" y="56"/>
                    </a:moveTo>
                    <a:lnTo>
                      <a:pt x="63" y="87"/>
                    </a:lnTo>
                    <a:lnTo>
                      <a:pt x="0" y="30"/>
                    </a:lnTo>
                    <a:lnTo>
                      <a:pt x="29" y="0"/>
                    </a:lnTo>
                    <a:lnTo>
                      <a:pt x="91" y="56"/>
                    </a:lnTo>
                    <a:close/>
                  </a:path>
                </a:pathLst>
              </a:custGeom>
              <a:solidFill>
                <a:srgbClr val="000000"/>
              </a:solidFill>
              <a:ln w="9525">
                <a:noFill/>
                <a:round/>
                <a:headEnd/>
                <a:tailEnd/>
              </a:ln>
            </p:spPr>
            <p:txBody>
              <a:bodyPr/>
              <a:lstStyle/>
              <a:p>
                <a:endParaRPr lang="en-US"/>
              </a:p>
            </p:txBody>
          </p:sp>
          <p:sp>
            <p:nvSpPr>
              <p:cNvPr id="427" name="Freeform 81"/>
              <p:cNvSpPr>
                <a:spLocks/>
              </p:cNvSpPr>
              <p:nvPr/>
            </p:nvSpPr>
            <p:spPr bwMode="auto">
              <a:xfrm>
                <a:off x="4637088" y="2695575"/>
                <a:ext cx="11112" cy="11113"/>
              </a:xfrm>
              <a:custGeom>
                <a:avLst/>
                <a:gdLst>
                  <a:gd name="T0" fmla="*/ 0 w 34"/>
                  <a:gd name="T1" fmla="*/ 2147483647 h 37"/>
                  <a:gd name="T2" fmla="*/ 2147483647 w 34"/>
                  <a:gd name="T3" fmla="*/ 2147483647 h 37"/>
                  <a:gd name="T4" fmla="*/ 2147483647 w 34"/>
                  <a:gd name="T5" fmla="*/ 2147483647 h 37"/>
                  <a:gd name="T6" fmla="*/ 2147483647 w 34"/>
                  <a:gd name="T7" fmla="*/ 2147483647 h 37"/>
                  <a:gd name="T8" fmla="*/ 2147483647 w 34"/>
                  <a:gd name="T9" fmla="*/ 2147483647 h 37"/>
                  <a:gd name="T10" fmla="*/ 2147483647 w 34"/>
                  <a:gd name="T11" fmla="*/ 2147483647 h 37"/>
                  <a:gd name="T12" fmla="*/ 2147483647 w 34"/>
                  <a:gd name="T13" fmla="*/ 2147483647 h 37"/>
                  <a:gd name="T14" fmla="*/ 2147483647 w 34"/>
                  <a:gd name="T15" fmla="*/ 2147483647 h 37"/>
                  <a:gd name="T16" fmla="*/ 2147483647 w 34"/>
                  <a:gd name="T17" fmla="*/ 2147483647 h 37"/>
                  <a:gd name="T18" fmla="*/ 2147483647 w 34"/>
                  <a:gd name="T19" fmla="*/ 2147483647 h 37"/>
                  <a:gd name="T20" fmla="*/ 2147483647 w 34"/>
                  <a:gd name="T21" fmla="*/ 2147483647 h 37"/>
                  <a:gd name="T22" fmla="*/ 2147483647 w 34"/>
                  <a:gd name="T23" fmla="*/ 2147483647 h 37"/>
                  <a:gd name="T24" fmla="*/ 2147483647 w 34"/>
                  <a:gd name="T25" fmla="*/ 2147483647 h 37"/>
                  <a:gd name="T26" fmla="*/ 2147483647 w 34"/>
                  <a:gd name="T27" fmla="*/ 2147483647 h 37"/>
                  <a:gd name="T28" fmla="*/ 2147483647 w 34"/>
                  <a:gd name="T29" fmla="*/ 2147483647 h 37"/>
                  <a:gd name="T30" fmla="*/ 2147483647 w 34"/>
                  <a:gd name="T31" fmla="*/ 2147483647 h 37"/>
                  <a:gd name="T32" fmla="*/ 2147483647 w 34"/>
                  <a:gd name="T33" fmla="*/ 0 h 37"/>
                  <a:gd name="T34" fmla="*/ 0 w 34"/>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7"/>
                  <a:gd name="T56" fmla="*/ 34 w 34"/>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7">
                    <a:moveTo>
                      <a:pt x="0" y="31"/>
                    </a:moveTo>
                    <a:lnTo>
                      <a:pt x="3" y="34"/>
                    </a:lnTo>
                    <a:lnTo>
                      <a:pt x="7" y="36"/>
                    </a:lnTo>
                    <a:lnTo>
                      <a:pt x="11" y="37"/>
                    </a:lnTo>
                    <a:lnTo>
                      <a:pt x="15" y="37"/>
                    </a:lnTo>
                    <a:lnTo>
                      <a:pt x="19" y="36"/>
                    </a:lnTo>
                    <a:lnTo>
                      <a:pt x="23" y="34"/>
                    </a:lnTo>
                    <a:lnTo>
                      <a:pt x="26" y="32"/>
                    </a:lnTo>
                    <a:lnTo>
                      <a:pt x="29" y="30"/>
                    </a:lnTo>
                    <a:lnTo>
                      <a:pt x="31" y="27"/>
                    </a:lnTo>
                    <a:lnTo>
                      <a:pt x="33" y="23"/>
                    </a:lnTo>
                    <a:lnTo>
                      <a:pt x="34" y="20"/>
                    </a:lnTo>
                    <a:lnTo>
                      <a:pt x="34" y="15"/>
                    </a:lnTo>
                    <a:lnTo>
                      <a:pt x="34" y="11"/>
                    </a:lnTo>
                    <a:lnTo>
                      <a:pt x="33" y="8"/>
                    </a:lnTo>
                    <a:lnTo>
                      <a:pt x="31" y="4"/>
                    </a:lnTo>
                    <a:lnTo>
                      <a:pt x="28" y="0"/>
                    </a:lnTo>
                    <a:lnTo>
                      <a:pt x="0" y="31"/>
                    </a:lnTo>
                    <a:close/>
                  </a:path>
                </a:pathLst>
              </a:custGeom>
              <a:solidFill>
                <a:srgbClr val="000000"/>
              </a:solidFill>
              <a:ln w="9525">
                <a:noFill/>
                <a:round/>
                <a:headEnd/>
                <a:tailEnd/>
              </a:ln>
            </p:spPr>
            <p:txBody>
              <a:bodyPr/>
              <a:lstStyle/>
              <a:p>
                <a:endParaRPr lang="en-US"/>
              </a:p>
            </p:txBody>
          </p:sp>
          <p:sp>
            <p:nvSpPr>
              <p:cNvPr id="428" name="Freeform 82"/>
              <p:cNvSpPr>
                <a:spLocks/>
              </p:cNvSpPr>
              <p:nvPr/>
            </p:nvSpPr>
            <p:spPr bwMode="auto">
              <a:xfrm>
                <a:off x="4664075" y="2720975"/>
                <a:ext cx="11113" cy="11113"/>
              </a:xfrm>
              <a:custGeom>
                <a:avLst/>
                <a:gdLst>
                  <a:gd name="T0" fmla="*/ 2147483647 w 35"/>
                  <a:gd name="T1" fmla="*/ 2147483647 h 37"/>
                  <a:gd name="T2" fmla="*/ 2147483647 w 35"/>
                  <a:gd name="T3" fmla="*/ 2147483647 h 37"/>
                  <a:gd name="T4" fmla="*/ 2147483647 w 35"/>
                  <a:gd name="T5" fmla="*/ 2147483647 h 37"/>
                  <a:gd name="T6" fmla="*/ 2147483647 w 35"/>
                  <a:gd name="T7" fmla="*/ 0 h 37"/>
                  <a:gd name="T8" fmla="*/ 2147483647 w 35"/>
                  <a:gd name="T9" fmla="*/ 0 h 37"/>
                  <a:gd name="T10" fmla="*/ 2147483647 w 35"/>
                  <a:gd name="T11" fmla="*/ 2147483647 h 37"/>
                  <a:gd name="T12" fmla="*/ 2147483647 w 35"/>
                  <a:gd name="T13" fmla="*/ 2147483647 h 37"/>
                  <a:gd name="T14" fmla="*/ 2147483647 w 35"/>
                  <a:gd name="T15" fmla="*/ 2147483647 h 37"/>
                  <a:gd name="T16" fmla="*/ 2147483647 w 35"/>
                  <a:gd name="T17" fmla="*/ 2147483647 h 37"/>
                  <a:gd name="T18" fmla="*/ 2147483647 w 35"/>
                  <a:gd name="T19" fmla="*/ 2147483647 h 37"/>
                  <a:gd name="T20" fmla="*/ 2147483647 w 35"/>
                  <a:gd name="T21" fmla="*/ 2147483647 h 37"/>
                  <a:gd name="T22" fmla="*/ 0 w 35"/>
                  <a:gd name="T23" fmla="*/ 2147483647 h 37"/>
                  <a:gd name="T24" fmla="*/ 0 w 35"/>
                  <a:gd name="T25" fmla="*/ 2147483647 h 37"/>
                  <a:gd name="T26" fmla="*/ 0 w 35"/>
                  <a:gd name="T27" fmla="*/ 2147483647 h 37"/>
                  <a:gd name="T28" fmla="*/ 2147483647 w 35"/>
                  <a:gd name="T29" fmla="*/ 2147483647 h 37"/>
                  <a:gd name="T30" fmla="*/ 2147483647 w 35"/>
                  <a:gd name="T31" fmla="*/ 2147483647 h 37"/>
                  <a:gd name="T32" fmla="*/ 2147483647 w 35"/>
                  <a:gd name="T33" fmla="*/ 2147483647 h 37"/>
                  <a:gd name="T34" fmla="*/ 2147483647 w 35"/>
                  <a:gd name="T35" fmla="*/ 214748364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37"/>
                  <a:gd name="T56" fmla="*/ 35 w 3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37">
                    <a:moveTo>
                      <a:pt x="35" y="5"/>
                    </a:moveTo>
                    <a:lnTo>
                      <a:pt x="31" y="3"/>
                    </a:lnTo>
                    <a:lnTo>
                      <a:pt x="28" y="1"/>
                    </a:lnTo>
                    <a:lnTo>
                      <a:pt x="23" y="0"/>
                    </a:lnTo>
                    <a:lnTo>
                      <a:pt x="19" y="0"/>
                    </a:lnTo>
                    <a:lnTo>
                      <a:pt x="15" y="1"/>
                    </a:lnTo>
                    <a:lnTo>
                      <a:pt x="12" y="2"/>
                    </a:lnTo>
                    <a:lnTo>
                      <a:pt x="9" y="4"/>
                    </a:lnTo>
                    <a:lnTo>
                      <a:pt x="5" y="7"/>
                    </a:lnTo>
                    <a:lnTo>
                      <a:pt x="3" y="9"/>
                    </a:lnTo>
                    <a:lnTo>
                      <a:pt x="1" y="14"/>
                    </a:lnTo>
                    <a:lnTo>
                      <a:pt x="0" y="17"/>
                    </a:lnTo>
                    <a:lnTo>
                      <a:pt x="0" y="21"/>
                    </a:lnTo>
                    <a:lnTo>
                      <a:pt x="0" y="25"/>
                    </a:lnTo>
                    <a:lnTo>
                      <a:pt x="1" y="28"/>
                    </a:lnTo>
                    <a:lnTo>
                      <a:pt x="3" y="33"/>
                    </a:lnTo>
                    <a:lnTo>
                      <a:pt x="6" y="37"/>
                    </a:lnTo>
                    <a:lnTo>
                      <a:pt x="35" y="5"/>
                    </a:lnTo>
                    <a:close/>
                  </a:path>
                </a:pathLst>
              </a:custGeom>
              <a:solidFill>
                <a:srgbClr val="000000"/>
              </a:solidFill>
              <a:ln w="9525">
                <a:noFill/>
                <a:round/>
                <a:headEnd/>
                <a:tailEnd/>
              </a:ln>
            </p:spPr>
            <p:txBody>
              <a:bodyPr/>
              <a:lstStyle/>
              <a:p>
                <a:endParaRPr lang="en-US"/>
              </a:p>
            </p:txBody>
          </p:sp>
          <p:sp>
            <p:nvSpPr>
              <p:cNvPr id="429" name="Freeform 83"/>
              <p:cNvSpPr>
                <a:spLocks/>
              </p:cNvSpPr>
              <p:nvPr/>
            </p:nvSpPr>
            <p:spPr bwMode="auto">
              <a:xfrm>
                <a:off x="4665663" y="2722563"/>
                <a:ext cx="15875" cy="15875"/>
              </a:xfrm>
              <a:custGeom>
                <a:avLst/>
                <a:gdLst>
                  <a:gd name="T0" fmla="*/ 2147483647 w 51"/>
                  <a:gd name="T1" fmla="*/ 2147483647 h 51"/>
                  <a:gd name="T2" fmla="*/ 2147483647 w 51"/>
                  <a:gd name="T3" fmla="*/ 2147483647 h 51"/>
                  <a:gd name="T4" fmla="*/ 2147483647 w 51"/>
                  <a:gd name="T5" fmla="*/ 0 h 51"/>
                  <a:gd name="T6" fmla="*/ 0 w 51"/>
                  <a:gd name="T7" fmla="*/ 2147483647 h 51"/>
                  <a:gd name="T8" fmla="*/ 2147483647 w 51"/>
                  <a:gd name="T9" fmla="*/ 2147483647 h 51"/>
                  <a:gd name="T10" fmla="*/ 2147483647 w 51"/>
                  <a:gd name="T11" fmla="*/ 2147483647 h 51"/>
                  <a:gd name="T12" fmla="*/ 2147483647 w 51"/>
                  <a:gd name="T13" fmla="*/ 2147483647 h 51"/>
                  <a:gd name="T14" fmla="*/ 2147483647 w 51"/>
                  <a:gd name="T15" fmla="*/ 2147483647 h 51"/>
                  <a:gd name="T16" fmla="*/ 2147483647 w 51"/>
                  <a:gd name="T17" fmla="*/ 2147483647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2147483647 w 51"/>
                  <a:gd name="T43" fmla="*/ 2147483647 h 51"/>
                  <a:gd name="T44" fmla="*/ 2147483647 w 51"/>
                  <a:gd name="T45" fmla="*/ 2147483647 h 51"/>
                  <a:gd name="T46" fmla="*/ 2147483647 w 51"/>
                  <a:gd name="T47" fmla="*/ 2147483647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1"/>
                  <a:gd name="T74" fmla="*/ 51 w 51"/>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1">
                    <a:moveTo>
                      <a:pt x="50" y="27"/>
                    </a:moveTo>
                    <a:lnTo>
                      <a:pt x="44" y="14"/>
                    </a:lnTo>
                    <a:lnTo>
                      <a:pt x="29" y="0"/>
                    </a:lnTo>
                    <a:lnTo>
                      <a:pt x="0" y="32"/>
                    </a:lnTo>
                    <a:lnTo>
                      <a:pt x="15" y="45"/>
                    </a:lnTo>
                    <a:lnTo>
                      <a:pt x="50" y="27"/>
                    </a:lnTo>
                    <a:lnTo>
                      <a:pt x="15" y="45"/>
                    </a:lnTo>
                    <a:lnTo>
                      <a:pt x="20" y="48"/>
                    </a:lnTo>
                    <a:lnTo>
                      <a:pt x="24" y="50"/>
                    </a:lnTo>
                    <a:lnTo>
                      <a:pt x="27" y="51"/>
                    </a:lnTo>
                    <a:lnTo>
                      <a:pt x="31" y="51"/>
                    </a:lnTo>
                    <a:lnTo>
                      <a:pt x="35" y="50"/>
                    </a:lnTo>
                    <a:lnTo>
                      <a:pt x="39" y="49"/>
                    </a:lnTo>
                    <a:lnTo>
                      <a:pt x="42" y="47"/>
                    </a:lnTo>
                    <a:lnTo>
                      <a:pt x="45" y="44"/>
                    </a:lnTo>
                    <a:lnTo>
                      <a:pt x="47" y="40"/>
                    </a:lnTo>
                    <a:lnTo>
                      <a:pt x="49" y="37"/>
                    </a:lnTo>
                    <a:lnTo>
                      <a:pt x="50" y="33"/>
                    </a:lnTo>
                    <a:lnTo>
                      <a:pt x="51" y="30"/>
                    </a:lnTo>
                    <a:lnTo>
                      <a:pt x="50" y="26"/>
                    </a:lnTo>
                    <a:lnTo>
                      <a:pt x="49" y="21"/>
                    </a:lnTo>
                    <a:lnTo>
                      <a:pt x="47" y="18"/>
                    </a:lnTo>
                    <a:lnTo>
                      <a:pt x="44" y="14"/>
                    </a:lnTo>
                    <a:lnTo>
                      <a:pt x="50" y="27"/>
                    </a:lnTo>
                    <a:close/>
                  </a:path>
                </a:pathLst>
              </a:custGeom>
              <a:solidFill>
                <a:srgbClr val="000000"/>
              </a:solidFill>
              <a:ln w="9525">
                <a:noFill/>
                <a:round/>
                <a:headEnd/>
                <a:tailEnd/>
              </a:ln>
            </p:spPr>
            <p:txBody>
              <a:bodyPr/>
              <a:lstStyle/>
              <a:p>
                <a:endParaRPr lang="en-US"/>
              </a:p>
            </p:txBody>
          </p:sp>
          <p:sp>
            <p:nvSpPr>
              <p:cNvPr id="430" name="Freeform 84"/>
              <p:cNvSpPr>
                <a:spLocks/>
              </p:cNvSpPr>
              <p:nvPr/>
            </p:nvSpPr>
            <p:spPr bwMode="auto">
              <a:xfrm>
                <a:off x="4668838" y="2730500"/>
                <a:ext cx="15875" cy="22225"/>
              </a:xfrm>
              <a:custGeom>
                <a:avLst/>
                <a:gdLst>
                  <a:gd name="T0" fmla="*/ 2147483647 w 49"/>
                  <a:gd name="T1" fmla="*/ 2147483647 h 68"/>
                  <a:gd name="T2" fmla="*/ 2147483647 w 49"/>
                  <a:gd name="T3" fmla="*/ 2147483647 h 68"/>
                  <a:gd name="T4" fmla="*/ 0 w 49"/>
                  <a:gd name="T5" fmla="*/ 2147483647 h 68"/>
                  <a:gd name="T6" fmla="*/ 2147483647 w 49"/>
                  <a:gd name="T7" fmla="*/ 0 h 68"/>
                  <a:gd name="T8" fmla="*/ 2147483647 w 49"/>
                  <a:gd name="T9" fmla="*/ 2147483647 h 68"/>
                  <a:gd name="T10" fmla="*/ 0 60000 65536"/>
                  <a:gd name="T11" fmla="*/ 0 60000 65536"/>
                  <a:gd name="T12" fmla="*/ 0 60000 65536"/>
                  <a:gd name="T13" fmla="*/ 0 60000 65536"/>
                  <a:gd name="T14" fmla="*/ 0 60000 65536"/>
                  <a:gd name="T15" fmla="*/ 0 w 49"/>
                  <a:gd name="T16" fmla="*/ 0 h 68"/>
                  <a:gd name="T17" fmla="*/ 49 w 49"/>
                  <a:gd name="T18" fmla="*/ 68 h 68"/>
                </a:gdLst>
                <a:ahLst/>
                <a:cxnLst>
                  <a:cxn ang="T10">
                    <a:pos x="T0" y="T1"/>
                  </a:cxn>
                  <a:cxn ang="T11">
                    <a:pos x="T2" y="T3"/>
                  </a:cxn>
                  <a:cxn ang="T12">
                    <a:pos x="T4" y="T5"/>
                  </a:cxn>
                  <a:cxn ang="T13">
                    <a:pos x="T6" y="T7"/>
                  </a:cxn>
                  <a:cxn ang="T14">
                    <a:pos x="T8" y="T9"/>
                  </a:cxn>
                </a:cxnLst>
                <a:rect l="T15" t="T16" r="T17" b="T18"/>
                <a:pathLst>
                  <a:path w="49" h="68">
                    <a:moveTo>
                      <a:pt x="49" y="64"/>
                    </a:moveTo>
                    <a:lnTo>
                      <a:pt x="7" y="68"/>
                    </a:lnTo>
                    <a:lnTo>
                      <a:pt x="0" y="5"/>
                    </a:lnTo>
                    <a:lnTo>
                      <a:pt x="41" y="0"/>
                    </a:lnTo>
                    <a:lnTo>
                      <a:pt x="49" y="64"/>
                    </a:lnTo>
                    <a:close/>
                  </a:path>
                </a:pathLst>
              </a:custGeom>
              <a:solidFill>
                <a:srgbClr val="000000"/>
              </a:solidFill>
              <a:ln w="9525">
                <a:noFill/>
                <a:round/>
                <a:headEnd/>
                <a:tailEnd/>
              </a:ln>
            </p:spPr>
            <p:txBody>
              <a:bodyPr/>
              <a:lstStyle/>
              <a:p>
                <a:endParaRPr lang="en-US"/>
              </a:p>
            </p:txBody>
          </p:sp>
          <p:sp>
            <p:nvSpPr>
              <p:cNvPr id="431" name="Freeform 85"/>
              <p:cNvSpPr>
                <a:spLocks/>
              </p:cNvSpPr>
              <p:nvPr/>
            </p:nvSpPr>
            <p:spPr bwMode="auto">
              <a:xfrm>
                <a:off x="4670425" y="2751138"/>
                <a:ext cx="14288" cy="6350"/>
              </a:xfrm>
              <a:custGeom>
                <a:avLst/>
                <a:gdLst>
                  <a:gd name="T0" fmla="*/ 0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2147483647 h 23"/>
                  <a:gd name="T18" fmla="*/ 2147483647 w 42"/>
                  <a:gd name="T19" fmla="*/ 2147483647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2147483647 w 42"/>
                  <a:gd name="T33" fmla="*/ 0 h 23"/>
                  <a:gd name="T34" fmla="*/ 0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0" y="4"/>
                    </a:moveTo>
                    <a:lnTo>
                      <a:pt x="1" y="10"/>
                    </a:lnTo>
                    <a:lnTo>
                      <a:pt x="4" y="14"/>
                    </a:lnTo>
                    <a:lnTo>
                      <a:pt x="6" y="17"/>
                    </a:lnTo>
                    <a:lnTo>
                      <a:pt x="9" y="19"/>
                    </a:lnTo>
                    <a:lnTo>
                      <a:pt x="12" y="21"/>
                    </a:lnTo>
                    <a:lnTo>
                      <a:pt x="15" y="22"/>
                    </a:lnTo>
                    <a:lnTo>
                      <a:pt x="19" y="23"/>
                    </a:lnTo>
                    <a:lnTo>
                      <a:pt x="24" y="23"/>
                    </a:lnTo>
                    <a:lnTo>
                      <a:pt x="27" y="22"/>
                    </a:lnTo>
                    <a:lnTo>
                      <a:pt x="31" y="21"/>
                    </a:lnTo>
                    <a:lnTo>
                      <a:pt x="34" y="19"/>
                    </a:lnTo>
                    <a:lnTo>
                      <a:pt x="37" y="16"/>
                    </a:lnTo>
                    <a:lnTo>
                      <a:pt x="39" y="13"/>
                    </a:lnTo>
                    <a:lnTo>
                      <a:pt x="42" y="10"/>
                    </a:lnTo>
                    <a:lnTo>
                      <a:pt x="42" y="4"/>
                    </a:lnTo>
                    <a:lnTo>
                      <a:pt x="42" y="0"/>
                    </a:lnTo>
                    <a:lnTo>
                      <a:pt x="0" y="4"/>
                    </a:lnTo>
                    <a:close/>
                  </a:path>
                </a:pathLst>
              </a:custGeom>
              <a:solidFill>
                <a:srgbClr val="000000"/>
              </a:solidFill>
              <a:ln w="9525">
                <a:noFill/>
                <a:round/>
                <a:headEnd/>
                <a:tailEnd/>
              </a:ln>
            </p:spPr>
            <p:txBody>
              <a:bodyPr/>
              <a:lstStyle/>
              <a:p>
                <a:endParaRPr lang="en-US"/>
              </a:p>
            </p:txBody>
          </p:sp>
          <p:sp>
            <p:nvSpPr>
              <p:cNvPr id="432" name="Freeform 86"/>
              <p:cNvSpPr>
                <a:spLocks/>
              </p:cNvSpPr>
              <p:nvPr/>
            </p:nvSpPr>
            <p:spPr bwMode="auto">
              <a:xfrm>
                <a:off x="4675188" y="2784475"/>
                <a:ext cx="12700" cy="7938"/>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0 h 23"/>
                  <a:gd name="T14" fmla="*/ 2147483647 w 41"/>
                  <a:gd name="T15" fmla="*/ 0 h 23"/>
                  <a:gd name="T16" fmla="*/ 2147483647 w 41"/>
                  <a:gd name="T17" fmla="*/ 0 h 23"/>
                  <a:gd name="T18" fmla="*/ 2147483647 w 41"/>
                  <a:gd name="T19" fmla="*/ 0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0 w 41"/>
                  <a:gd name="T31" fmla="*/ 2147483647 h 23"/>
                  <a:gd name="T32" fmla="*/ 0 w 41"/>
                  <a:gd name="T33" fmla="*/ 2147483647 h 23"/>
                  <a:gd name="T34" fmla="*/ 2147483647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18"/>
                    </a:moveTo>
                    <a:lnTo>
                      <a:pt x="40" y="13"/>
                    </a:lnTo>
                    <a:lnTo>
                      <a:pt x="39" y="9"/>
                    </a:lnTo>
                    <a:lnTo>
                      <a:pt x="36" y="6"/>
                    </a:lnTo>
                    <a:lnTo>
                      <a:pt x="33" y="3"/>
                    </a:lnTo>
                    <a:lnTo>
                      <a:pt x="30" y="1"/>
                    </a:lnTo>
                    <a:lnTo>
                      <a:pt x="27" y="0"/>
                    </a:lnTo>
                    <a:lnTo>
                      <a:pt x="22" y="0"/>
                    </a:lnTo>
                    <a:lnTo>
                      <a:pt x="18" y="0"/>
                    </a:lnTo>
                    <a:lnTo>
                      <a:pt x="15" y="0"/>
                    </a:lnTo>
                    <a:lnTo>
                      <a:pt x="11" y="2"/>
                    </a:lnTo>
                    <a:lnTo>
                      <a:pt x="8" y="4"/>
                    </a:lnTo>
                    <a:lnTo>
                      <a:pt x="4" y="6"/>
                    </a:lnTo>
                    <a:lnTo>
                      <a:pt x="2" y="9"/>
                    </a:lnTo>
                    <a:lnTo>
                      <a:pt x="1" y="13"/>
                    </a:lnTo>
                    <a:lnTo>
                      <a:pt x="0" y="18"/>
                    </a:lnTo>
                    <a:lnTo>
                      <a:pt x="0" y="23"/>
                    </a:lnTo>
                    <a:lnTo>
                      <a:pt x="41" y="18"/>
                    </a:lnTo>
                    <a:close/>
                  </a:path>
                </a:pathLst>
              </a:custGeom>
              <a:solidFill>
                <a:srgbClr val="000000"/>
              </a:solidFill>
              <a:ln w="9525">
                <a:noFill/>
                <a:round/>
                <a:headEnd/>
                <a:tailEnd/>
              </a:ln>
            </p:spPr>
            <p:txBody>
              <a:bodyPr/>
              <a:lstStyle/>
              <a:p>
                <a:endParaRPr lang="en-US"/>
              </a:p>
            </p:txBody>
          </p:sp>
          <p:sp>
            <p:nvSpPr>
              <p:cNvPr id="433" name="Freeform 87"/>
              <p:cNvSpPr>
                <a:spLocks/>
              </p:cNvSpPr>
              <p:nvPr/>
            </p:nvSpPr>
            <p:spPr bwMode="auto">
              <a:xfrm>
                <a:off x="4675188" y="2790825"/>
                <a:ext cx="14287" cy="17463"/>
              </a:xfrm>
              <a:custGeom>
                <a:avLst/>
                <a:gdLst>
                  <a:gd name="T0" fmla="*/ 2147483647 w 46"/>
                  <a:gd name="T1" fmla="*/ 2147483647 h 56"/>
                  <a:gd name="T2" fmla="*/ 2147483647 w 46"/>
                  <a:gd name="T3" fmla="*/ 2147483647 h 56"/>
                  <a:gd name="T4" fmla="*/ 2147483647 w 46"/>
                  <a:gd name="T5" fmla="*/ 0 h 56"/>
                  <a:gd name="T6" fmla="*/ 0 w 46"/>
                  <a:gd name="T7" fmla="*/ 2147483647 h 56"/>
                  <a:gd name="T8" fmla="*/ 2147483647 w 46"/>
                  <a:gd name="T9" fmla="*/ 2147483647 h 56"/>
                  <a:gd name="T10" fmla="*/ 2147483647 w 46"/>
                  <a:gd name="T11" fmla="*/ 2147483647 h 56"/>
                  <a:gd name="T12" fmla="*/ 2147483647 w 46"/>
                  <a:gd name="T13" fmla="*/ 2147483647 h 56"/>
                  <a:gd name="T14" fmla="*/ 2147483647 w 46"/>
                  <a:gd name="T15" fmla="*/ 2147483647 h 56"/>
                  <a:gd name="T16" fmla="*/ 2147483647 w 46"/>
                  <a:gd name="T17" fmla="*/ 2147483647 h 56"/>
                  <a:gd name="T18" fmla="*/ 2147483647 w 46"/>
                  <a:gd name="T19" fmla="*/ 2147483647 h 56"/>
                  <a:gd name="T20" fmla="*/ 2147483647 w 46"/>
                  <a:gd name="T21" fmla="*/ 2147483647 h 56"/>
                  <a:gd name="T22" fmla="*/ 2147483647 w 46"/>
                  <a:gd name="T23" fmla="*/ 2147483647 h 56"/>
                  <a:gd name="T24" fmla="*/ 2147483647 w 46"/>
                  <a:gd name="T25" fmla="*/ 2147483647 h 56"/>
                  <a:gd name="T26" fmla="*/ 2147483647 w 46"/>
                  <a:gd name="T27" fmla="*/ 2147483647 h 56"/>
                  <a:gd name="T28" fmla="*/ 2147483647 w 46"/>
                  <a:gd name="T29" fmla="*/ 2147483647 h 56"/>
                  <a:gd name="T30" fmla="*/ 2147483647 w 46"/>
                  <a:gd name="T31" fmla="*/ 2147483647 h 56"/>
                  <a:gd name="T32" fmla="*/ 2147483647 w 46"/>
                  <a:gd name="T33" fmla="*/ 2147483647 h 56"/>
                  <a:gd name="T34" fmla="*/ 2147483647 w 46"/>
                  <a:gd name="T35" fmla="*/ 2147483647 h 56"/>
                  <a:gd name="T36" fmla="*/ 2147483647 w 46"/>
                  <a:gd name="T37" fmla="*/ 2147483647 h 56"/>
                  <a:gd name="T38" fmla="*/ 2147483647 w 46"/>
                  <a:gd name="T39" fmla="*/ 2147483647 h 56"/>
                  <a:gd name="T40" fmla="*/ 2147483647 w 46"/>
                  <a:gd name="T41" fmla="*/ 2147483647 h 56"/>
                  <a:gd name="T42" fmla="*/ 2147483647 w 46"/>
                  <a:gd name="T43" fmla="*/ 2147483647 h 56"/>
                  <a:gd name="T44" fmla="*/ 2147483647 w 46"/>
                  <a:gd name="T45" fmla="*/ 2147483647 h 56"/>
                  <a:gd name="T46" fmla="*/ 2147483647 w 46"/>
                  <a:gd name="T47" fmla="*/ 2147483647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56"/>
                  <a:gd name="T74" fmla="*/ 46 w 46"/>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56">
                    <a:moveTo>
                      <a:pt x="42" y="45"/>
                    </a:moveTo>
                    <a:lnTo>
                      <a:pt x="46" y="31"/>
                    </a:lnTo>
                    <a:lnTo>
                      <a:pt x="41" y="0"/>
                    </a:lnTo>
                    <a:lnTo>
                      <a:pt x="0" y="5"/>
                    </a:lnTo>
                    <a:lnTo>
                      <a:pt x="3" y="37"/>
                    </a:lnTo>
                    <a:lnTo>
                      <a:pt x="42" y="45"/>
                    </a:lnTo>
                    <a:lnTo>
                      <a:pt x="3" y="37"/>
                    </a:lnTo>
                    <a:lnTo>
                      <a:pt x="4" y="42"/>
                    </a:lnTo>
                    <a:lnTo>
                      <a:pt x="6" y="45"/>
                    </a:lnTo>
                    <a:lnTo>
                      <a:pt x="9" y="49"/>
                    </a:lnTo>
                    <a:lnTo>
                      <a:pt x="12" y="51"/>
                    </a:lnTo>
                    <a:lnTo>
                      <a:pt x="15" y="54"/>
                    </a:lnTo>
                    <a:lnTo>
                      <a:pt x="19" y="55"/>
                    </a:lnTo>
                    <a:lnTo>
                      <a:pt x="23" y="56"/>
                    </a:lnTo>
                    <a:lnTo>
                      <a:pt x="27" y="55"/>
                    </a:lnTo>
                    <a:lnTo>
                      <a:pt x="31" y="55"/>
                    </a:lnTo>
                    <a:lnTo>
                      <a:pt x="34" y="53"/>
                    </a:lnTo>
                    <a:lnTo>
                      <a:pt x="38" y="50"/>
                    </a:lnTo>
                    <a:lnTo>
                      <a:pt x="40" y="48"/>
                    </a:lnTo>
                    <a:lnTo>
                      <a:pt x="43" y="45"/>
                    </a:lnTo>
                    <a:lnTo>
                      <a:pt x="44" y="41"/>
                    </a:lnTo>
                    <a:lnTo>
                      <a:pt x="46" y="37"/>
                    </a:lnTo>
                    <a:lnTo>
                      <a:pt x="46" y="31"/>
                    </a:lnTo>
                    <a:lnTo>
                      <a:pt x="42" y="45"/>
                    </a:lnTo>
                    <a:close/>
                  </a:path>
                </a:pathLst>
              </a:custGeom>
              <a:solidFill>
                <a:srgbClr val="000000"/>
              </a:solidFill>
              <a:ln w="9525">
                <a:noFill/>
                <a:round/>
                <a:headEnd/>
                <a:tailEnd/>
              </a:ln>
            </p:spPr>
            <p:txBody>
              <a:bodyPr/>
              <a:lstStyle/>
              <a:p>
                <a:endParaRPr lang="en-US"/>
              </a:p>
            </p:txBody>
          </p:sp>
          <p:sp>
            <p:nvSpPr>
              <p:cNvPr id="434" name="Freeform 88"/>
              <p:cNvSpPr>
                <a:spLocks/>
              </p:cNvSpPr>
              <p:nvPr/>
            </p:nvSpPr>
            <p:spPr bwMode="auto">
              <a:xfrm>
                <a:off x="4668838" y="2797175"/>
                <a:ext cx="20637" cy="22225"/>
              </a:xfrm>
              <a:custGeom>
                <a:avLst/>
                <a:gdLst>
                  <a:gd name="T0" fmla="*/ 2147483647 w 62"/>
                  <a:gd name="T1" fmla="*/ 2147483647 h 66"/>
                  <a:gd name="T2" fmla="*/ 0 w 62"/>
                  <a:gd name="T3" fmla="*/ 2147483647 h 66"/>
                  <a:gd name="T4" fmla="*/ 2147483647 w 62"/>
                  <a:gd name="T5" fmla="*/ 0 h 66"/>
                  <a:gd name="T6" fmla="*/ 2147483647 w 62"/>
                  <a:gd name="T7" fmla="*/ 2147483647 h 66"/>
                  <a:gd name="T8" fmla="*/ 2147483647 w 62"/>
                  <a:gd name="T9" fmla="*/ 2147483647 h 66"/>
                  <a:gd name="T10" fmla="*/ 0 60000 65536"/>
                  <a:gd name="T11" fmla="*/ 0 60000 65536"/>
                  <a:gd name="T12" fmla="*/ 0 60000 65536"/>
                  <a:gd name="T13" fmla="*/ 0 60000 65536"/>
                  <a:gd name="T14" fmla="*/ 0 60000 65536"/>
                  <a:gd name="T15" fmla="*/ 0 w 62"/>
                  <a:gd name="T16" fmla="*/ 0 h 66"/>
                  <a:gd name="T17" fmla="*/ 62 w 62"/>
                  <a:gd name="T18" fmla="*/ 66 h 66"/>
                </a:gdLst>
                <a:ahLst/>
                <a:cxnLst>
                  <a:cxn ang="T10">
                    <a:pos x="T0" y="T1"/>
                  </a:cxn>
                  <a:cxn ang="T11">
                    <a:pos x="T2" y="T3"/>
                  </a:cxn>
                  <a:cxn ang="T12">
                    <a:pos x="T4" y="T5"/>
                  </a:cxn>
                  <a:cxn ang="T13">
                    <a:pos x="T6" y="T7"/>
                  </a:cxn>
                  <a:cxn ang="T14">
                    <a:pos x="T8" y="T9"/>
                  </a:cxn>
                </a:cxnLst>
                <a:rect l="T15" t="T16" r="T17" b="T18"/>
                <a:pathLst>
                  <a:path w="62" h="66">
                    <a:moveTo>
                      <a:pt x="36" y="66"/>
                    </a:moveTo>
                    <a:lnTo>
                      <a:pt x="0" y="44"/>
                    </a:lnTo>
                    <a:lnTo>
                      <a:pt x="26" y="0"/>
                    </a:lnTo>
                    <a:lnTo>
                      <a:pt x="62" y="22"/>
                    </a:lnTo>
                    <a:lnTo>
                      <a:pt x="36" y="66"/>
                    </a:lnTo>
                    <a:close/>
                  </a:path>
                </a:pathLst>
              </a:custGeom>
              <a:solidFill>
                <a:srgbClr val="000000"/>
              </a:solidFill>
              <a:ln w="9525">
                <a:noFill/>
                <a:round/>
                <a:headEnd/>
                <a:tailEnd/>
              </a:ln>
            </p:spPr>
            <p:txBody>
              <a:bodyPr/>
              <a:lstStyle/>
              <a:p>
                <a:endParaRPr lang="en-US"/>
              </a:p>
            </p:txBody>
          </p:sp>
          <p:sp>
            <p:nvSpPr>
              <p:cNvPr id="435" name="Freeform 89"/>
              <p:cNvSpPr>
                <a:spLocks/>
              </p:cNvSpPr>
              <p:nvPr/>
            </p:nvSpPr>
            <p:spPr bwMode="auto">
              <a:xfrm>
                <a:off x="4668838" y="2811463"/>
                <a:ext cx="11112" cy="11112"/>
              </a:xfrm>
              <a:custGeom>
                <a:avLst/>
                <a:gdLst>
                  <a:gd name="T0" fmla="*/ 2147483647 w 39"/>
                  <a:gd name="T1" fmla="*/ 0 h 33"/>
                  <a:gd name="T2" fmla="*/ 2147483647 w 39"/>
                  <a:gd name="T3" fmla="*/ 2147483647 h 33"/>
                  <a:gd name="T4" fmla="*/ 0 w 39"/>
                  <a:gd name="T5" fmla="*/ 2147483647 h 33"/>
                  <a:gd name="T6" fmla="*/ 0 w 39"/>
                  <a:gd name="T7" fmla="*/ 2147483647 h 33"/>
                  <a:gd name="T8" fmla="*/ 0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 y="0"/>
                    </a:moveTo>
                    <a:lnTo>
                      <a:pt x="1" y="5"/>
                    </a:lnTo>
                    <a:lnTo>
                      <a:pt x="0" y="10"/>
                    </a:lnTo>
                    <a:lnTo>
                      <a:pt x="0" y="13"/>
                    </a:lnTo>
                    <a:lnTo>
                      <a:pt x="0" y="17"/>
                    </a:lnTo>
                    <a:lnTo>
                      <a:pt x="2" y="21"/>
                    </a:lnTo>
                    <a:lnTo>
                      <a:pt x="4" y="25"/>
                    </a:lnTo>
                    <a:lnTo>
                      <a:pt x="6" y="27"/>
                    </a:lnTo>
                    <a:lnTo>
                      <a:pt x="9" y="30"/>
                    </a:lnTo>
                    <a:lnTo>
                      <a:pt x="14" y="31"/>
                    </a:lnTo>
                    <a:lnTo>
                      <a:pt x="17" y="32"/>
                    </a:lnTo>
                    <a:lnTo>
                      <a:pt x="21" y="33"/>
                    </a:lnTo>
                    <a:lnTo>
                      <a:pt x="25" y="32"/>
                    </a:lnTo>
                    <a:lnTo>
                      <a:pt x="28" y="31"/>
                    </a:lnTo>
                    <a:lnTo>
                      <a:pt x="33" y="29"/>
                    </a:lnTo>
                    <a:lnTo>
                      <a:pt x="36" y="27"/>
                    </a:lnTo>
                    <a:lnTo>
                      <a:pt x="39" y="22"/>
                    </a:lnTo>
                    <a:lnTo>
                      <a:pt x="3" y="0"/>
                    </a:lnTo>
                    <a:close/>
                  </a:path>
                </a:pathLst>
              </a:custGeom>
              <a:solidFill>
                <a:srgbClr val="000000"/>
              </a:solidFill>
              <a:ln w="9525">
                <a:noFill/>
                <a:round/>
                <a:headEnd/>
                <a:tailEnd/>
              </a:ln>
            </p:spPr>
            <p:txBody>
              <a:bodyPr/>
              <a:lstStyle/>
              <a:p>
                <a:endParaRPr lang="en-US"/>
              </a:p>
            </p:txBody>
          </p:sp>
          <p:sp>
            <p:nvSpPr>
              <p:cNvPr id="436" name="Freeform 90"/>
              <p:cNvSpPr>
                <a:spLocks/>
              </p:cNvSpPr>
              <p:nvPr/>
            </p:nvSpPr>
            <p:spPr bwMode="auto">
              <a:xfrm>
                <a:off x="4648200" y="2843213"/>
                <a:ext cx="12700" cy="9525"/>
              </a:xfrm>
              <a:custGeom>
                <a:avLst/>
                <a:gdLst>
                  <a:gd name="T0" fmla="*/ 2147483647 w 39"/>
                  <a:gd name="T1" fmla="*/ 2147483647 h 33"/>
                  <a:gd name="T2" fmla="*/ 2147483647 w 39"/>
                  <a:gd name="T3" fmla="*/ 2147483647 h 33"/>
                  <a:gd name="T4" fmla="*/ 2147483647 w 39"/>
                  <a:gd name="T5" fmla="*/ 2147483647 h 33"/>
                  <a:gd name="T6" fmla="*/ 2147483647 w 39"/>
                  <a:gd name="T7" fmla="*/ 2147483647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0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0 w 39"/>
                  <a:gd name="T33" fmla="*/ 2147483647 h 33"/>
                  <a:gd name="T34" fmla="*/ 2147483647 w 39"/>
                  <a:gd name="T35" fmla="*/ 214748364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5" y="33"/>
                    </a:moveTo>
                    <a:lnTo>
                      <a:pt x="38" y="29"/>
                    </a:lnTo>
                    <a:lnTo>
                      <a:pt x="39" y="24"/>
                    </a:lnTo>
                    <a:lnTo>
                      <a:pt x="39" y="21"/>
                    </a:lnTo>
                    <a:lnTo>
                      <a:pt x="38" y="16"/>
                    </a:lnTo>
                    <a:lnTo>
                      <a:pt x="37" y="12"/>
                    </a:lnTo>
                    <a:lnTo>
                      <a:pt x="34" y="9"/>
                    </a:lnTo>
                    <a:lnTo>
                      <a:pt x="31" y="7"/>
                    </a:lnTo>
                    <a:lnTo>
                      <a:pt x="28" y="5"/>
                    </a:lnTo>
                    <a:lnTo>
                      <a:pt x="25" y="3"/>
                    </a:lnTo>
                    <a:lnTo>
                      <a:pt x="21" y="2"/>
                    </a:lnTo>
                    <a:lnTo>
                      <a:pt x="16" y="0"/>
                    </a:lnTo>
                    <a:lnTo>
                      <a:pt x="13" y="2"/>
                    </a:lnTo>
                    <a:lnTo>
                      <a:pt x="9" y="3"/>
                    </a:lnTo>
                    <a:lnTo>
                      <a:pt x="6" y="5"/>
                    </a:lnTo>
                    <a:lnTo>
                      <a:pt x="3" y="7"/>
                    </a:lnTo>
                    <a:lnTo>
                      <a:pt x="0" y="11"/>
                    </a:lnTo>
                    <a:lnTo>
                      <a:pt x="35" y="33"/>
                    </a:lnTo>
                    <a:close/>
                  </a:path>
                </a:pathLst>
              </a:custGeom>
              <a:solidFill>
                <a:srgbClr val="000000"/>
              </a:solidFill>
              <a:ln w="9525">
                <a:noFill/>
                <a:round/>
                <a:headEnd/>
                <a:tailEnd/>
              </a:ln>
            </p:spPr>
            <p:txBody>
              <a:bodyPr/>
              <a:lstStyle/>
              <a:p>
                <a:endParaRPr lang="en-US"/>
              </a:p>
            </p:txBody>
          </p:sp>
          <p:sp>
            <p:nvSpPr>
              <p:cNvPr id="437" name="Freeform 91"/>
              <p:cNvSpPr>
                <a:spLocks/>
              </p:cNvSpPr>
              <p:nvPr/>
            </p:nvSpPr>
            <p:spPr bwMode="auto">
              <a:xfrm>
                <a:off x="4633913" y="2846388"/>
                <a:ext cx="25400" cy="30162"/>
              </a:xfrm>
              <a:custGeom>
                <a:avLst/>
                <a:gdLst>
                  <a:gd name="T0" fmla="*/ 2147483647 w 80"/>
                  <a:gd name="T1" fmla="*/ 2147483647 h 94"/>
                  <a:gd name="T2" fmla="*/ 0 w 80"/>
                  <a:gd name="T3" fmla="*/ 2147483647 h 94"/>
                  <a:gd name="T4" fmla="*/ 2147483647 w 80"/>
                  <a:gd name="T5" fmla="*/ 0 h 94"/>
                  <a:gd name="T6" fmla="*/ 2147483647 w 80"/>
                  <a:gd name="T7" fmla="*/ 2147483647 h 94"/>
                  <a:gd name="T8" fmla="*/ 2147483647 w 80"/>
                  <a:gd name="T9" fmla="*/ 2147483647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36" y="94"/>
                    </a:moveTo>
                    <a:lnTo>
                      <a:pt x="0" y="72"/>
                    </a:lnTo>
                    <a:lnTo>
                      <a:pt x="45" y="0"/>
                    </a:lnTo>
                    <a:lnTo>
                      <a:pt x="80" y="22"/>
                    </a:lnTo>
                    <a:lnTo>
                      <a:pt x="36" y="94"/>
                    </a:lnTo>
                    <a:close/>
                  </a:path>
                </a:pathLst>
              </a:custGeom>
              <a:solidFill>
                <a:srgbClr val="000000"/>
              </a:solidFill>
              <a:ln w="9525">
                <a:noFill/>
                <a:round/>
                <a:headEnd/>
                <a:tailEnd/>
              </a:ln>
            </p:spPr>
            <p:txBody>
              <a:bodyPr/>
              <a:lstStyle/>
              <a:p>
                <a:endParaRPr lang="en-US"/>
              </a:p>
            </p:txBody>
          </p:sp>
          <p:sp>
            <p:nvSpPr>
              <p:cNvPr id="438" name="Freeform 92"/>
              <p:cNvSpPr>
                <a:spLocks/>
              </p:cNvSpPr>
              <p:nvPr/>
            </p:nvSpPr>
            <p:spPr bwMode="auto">
              <a:xfrm>
                <a:off x="4633913" y="2868613"/>
                <a:ext cx="11112" cy="11112"/>
              </a:xfrm>
              <a:custGeom>
                <a:avLst/>
                <a:gdLst>
                  <a:gd name="T0" fmla="*/ 2147483647 w 39"/>
                  <a:gd name="T1" fmla="*/ 0 h 32"/>
                  <a:gd name="T2" fmla="*/ 2147483647 w 39"/>
                  <a:gd name="T3" fmla="*/ 2147483647 h 32"/>
                  <a:gd name="T4" fmla="*/ 0 w 39"/>
                  <a:gd name="T5" fmla="*/ 2147483647 h 32"/>
                  <a:gd name="T6" fmla="*/ 0 w 39"/>
                  <a:gd name="T7" fmla="*/ 2147483647 h 32"/>
                  <a:gd name="T8" fmla="*/ 2147483647 w 39"/>
                  <a:gd name="T9" fmla="*/ 2147483647 h 32"/>
                  <a:gd name="T10" fmla="*/ 2147483647 w 39"/>
                  <a:gd name="T11" fmla="*/ 2147483647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2147483647 h 32"/>
                  <a:gd name="T22" fmla="*/ 2147483647 w 39"/>
                  <a:gd name="T23" fmla="*/ 2147483647 h 32"/>
                  <a:gd name="T24" fmla="*/ 2147483647 w 39"/>
                  <a:gd name="T25" fmla="*/ 2147483647 h 32"/>
                  <a:gd name="T26" fmla="*/ 2147483647 w 39"/>
                  <a:gd name="T27" fmla="*/ 2147483647 h 32"/>
                  <a:gd name="T28" fmla="*/ 2147483647 w 39"/>
                  <a:gd name="T29" fmla="*/ 2147483647 h 32"/>
                  <a:gd name="T30" fmla="*/ 2147483647 w 39"/>
                  <a:gd name="T31" fmla="*/ 2147483647 h 32"/>
                  <a:gd name="T32" fmla="*/ 2147483647 w 39"/>
                  <a:gd name="T33" fmla="*/ 2147483647 h 32"/>
                  <a:gd name="T34" fmla="*/ 2147483647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 y="0"/>
                    </a:moveTo>
                    <a:lnTo>
                      <a:pt x="1" y="4"/>
                    </a:lnTo>
                    <a:lnTo>
                      <a:pt x="0" y="8"/>
                    </a:lnTo>
                    <a:lnTo>
                      <a:pt x="0" y="13"/>
                    </a:lnTo>
                    <a:lnTo>
                      <a:pt x="1" y="17"/>
                    </a:lnTo>
                    <a:lnTo>
                      <a:pt x="2" y="20"/>
                    </a:lnTo>
                    <a:lnTo>
                      <a:pt x="4" y="23"/>
                    </a:lnTo>
                    <a:lnTo>
                      <a:pt x="7" y="26"/>
                    </a:lnTo>
                    <a:lnTo>
                      <a:pt x="11" y="28"/>
                    </a:lnTo>
                    <a:lnTo>
                      <a:pt x="14" y="31"/>
                    </a:lnTo>
                    <a:lnTo>
                      <a:pt x="18" y="32"/>
                    </a:lnTo>
                    <a:lnTo>
                      <a:pt x="21" y="32"/>
                    </a:lnTo>
                    <a:lnTo>
                      <a:pt x="25" y="32"/>
                    </a:lnTo>
                    <a:lnTo>
                      <a:pt x="30" y="31"/>
                    </a:lnTo>
                    <a:lnTo>
                      <a:pt x="33" y="28"/>
                    </a:lnTo>
                    <a:lnTo>
                      <a:pt x="36" y="25"/>
                    </a:lnTo>
                    <a:lnTo>
                      <a:pt x="39" y="22"/>
                    </a:lnTo>
                    <a:lnTo>
                      <a:pt x="3" y="0"/>
                    </a:lnTo>
                    <a:close/>
                  </a:path>
                </a:pathLst>
              </a:custGeom>
              <a:solidFill>
                <a:srgbClr val="000000"/>
              </a:solidFill>
              <a:ln w="9525">
                <a:noFill/>
                <a:round/>
                <a:headEnd/>
                <a:tailEnd/>
              </a:ln>
            </p:spPr>
            <p:txBody>
              <a:bodyPr/>
              <a:lstStyle/>
              <a:p>
                <a:endParaRPr lang="en-US"/>
              </a:p>
            </p:txBody>
          </p:sp>
          <p:sp>
            <p:nvSpPr>
              <p:cNvPr id="439" name="Freeform 93"/>
              <p:cNvSpPr>
                <a:spLocks/>
              </p:cNvSpPr>
              <p:nvPr/>
            </p:nvSpPr>
            <p:spPr bwMode="auto">
              <a:xfrm>
                <a:off x="4699000" y="2236788"/>
                <a:ext cx="12700" cy="11112"/>
              </a:xfrm>
              <a:custGeom>
                <a:avLst/>
                <a:gdLst>
                  <a:gd name="T0" fmla="*/ 0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0 h 36"/>
                  <a:gd name="T34" fmla="*/ 0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0" y="28"/>
                    </a:moveTo>
                    <a:lnTo>
                      <a:pt x="4" y="31"/>
                    </a:lnTo>
                    <a:lnTo>
                      <a:pt x="9" y="33"/>
                    </a:lnTo>
                    <a:lnTo>
                      <a:pt x="12" y="36"/>
                    </a:lnTo>
                    <a:lnTo>
                      <a:pt x="16" y="36"/>
                    </a:lnTo>
                    <a:lnTo>
                      <a:pt x="20" y="35"/>
                    </a:lnTo>
                    <a:lnTo>
                      <a:pt x="23" y="33"/>
                    </a:lnTo>
                    <a:lnTo>
                      <a:pt x="27" y="31"/>
                    </a:lnTo>
                    <a:lnTo>
                      <a:pt x="30" y="29"/>
                    </a:lnTo>
                    <a:lnTo>
                      <a:pt x="33" y="26"/>
                    </a:lnTo>
                    <a:lnTo>
                      <a:pt x="35" y="23"/>
                    </a:lnTo>
                    <a:lnTo>
                      <a:pt x="36" y="20"/>
                    </a:lnTo>
                    <a:lnTo>
                      <a:pt x="37" y="16"/>
                    </a:lnTo>
                    <a:lnTo>
                      <a:pt x="37" y="11"/>
                    </a:lnTo>
                    <a:lnTo>
                      <a:pt x="36" y="8"/>
                    </a:lnTo>
                    <a:lnTo>
                      <a:pt x="34" y="4"/>
                    </a:lnTo>
                    <a:lnTo>
                      <a:pt x="31" y="0"/>
                    </a:lnTo>
                    <a:lnTo>
                      <a:pt x="0" y="28"/>
                    </a:lnTo>
                    <a:close/>
                  </a:path>
                </a:pathLst>
              </a:custGeom>
              <a:solidFill>
                <a:srgbClr val="000000"/>
              </a:solidFill>
              <a:ln w="9525">
                <a:noFill/>
                <a:round/>
                <a:headEnd/>
                <a:tailEnd/>
              </a:ln>
            </p:spPr>
            <p:txBody>
              <a:bodyPr/>
              <a:lstStyle/>
              <a:p>
                <a:endParaRPr lang="en-US"/>
              </a:p>
            </p:txBody>
          </p:sp>
          <p:sp>
            <p:nvSpPr>
              <p:cNvPr id="440" name="Freeform 94"/>
              <p:cNvSpPr>
                <a:spLocks/>
              </p:cNvSpPr>
              <p:nvPr/>
            </p:nvSpPr>
            <p:spPr bwMode="auto">
              <a:xfrm>
                <a:off x="4681538" y="2217738"/>
                <a:ext cx="26987" cy="28575"/>
              </a:xfrm>
              <a:custGeom>
                <a:avLst/>
                <a:gdLst>
                  <a:gd name="T0" fmla="*/ 0 w 88"/>
                  <a:gd name="T1" fmla="*/ 2147483647 h 90"/>
                  <a:gd name="T2" fmla="*/ 2147483647 w 88"/>
                  <a:gd name="T3" fmla="*/ 0 h 90"/>
                  <a:gd name="T4" fmla="*/ 2147483647 w 88"/>
                  <a:gd name="T5" fmla="*/ 2147483647 h 90"/>
                  <a:gd name="T6" fmla="*/ 2147483647 w 88"/>
                  <a:gd name="T7" fmla="*/ 2147483647 h 90"/>
                  <a:gd name="T8" fmla="*/ 0 w 88"/>
                  <a:gd name="T9" fmla="*/ 2147483647 h 90"/>
                  <a:gd name="T10" fmla="*/ 0 60000 65536"/>
                  <a:gd name="T11" fmla="*/ 0 60000 65536"/>
                  <a:gd name="T12" fmla="*/ 0 60000 65536"/>
                  <a:gd name="T13" fmla="*/ 0 60000 65536"/>
                  <a:gd name="T14" fmla="*/ 0 60000 65536"/>
                  <a:gd name="T15" fmla="*/ 0 w 88"/>
                  <a:gd name="T16" fmla="*/ 0 h 90"/>
                  <a:gd name="T17" fmla="*/ 88 w 88"/>
                  <a:gd name="T18" fmla="*/ 90 h 90"/>
                </a:gdLst>
                <a:ahLst/>
                <a:cxnLst>
                  <a:cxn ang="T10">
                    <a:pos x="T0" y="T1"/>
                  </a:cxn>
                  <a:cxn ang="T11">
                    <a:pos x="T2" y="T3"/>
                  </a:cxn>
                  <a:cxn ang="T12">
                    <a:pos x="T4" y="T5"/>
                  </a:cxn>
                  <a:cxn ang="T13">
                    <a:pos x="T6" y="T7"/>
                  </a:cxn>
                  <a:cxn ang="T14">
                    <a:pos x="T8" y="T9"/>
                  </a:cxn>
                </a:cxnLst>
                <a:rect l="T15" t="T16" r="T17" b="T18"/>
                <a:pathLst>
                  <a:path w="88" h="90">
                    <a:moveTo>
                      <a:pt x="0" y="29"/>
                    </a:moveTo>
                    <a:lnTo>
                      <a:pt x="31" y="0"/>
                    </a:lnTo>
                    <a:lnTo>
                      <a:pt x="88" y="62"/>
                    </a:lnTo>
                    <a:lnTo>
                      <a:pt x="57" y="90"/>
                    </a:lnTo>
                    <a:lnTo>
                      <a:pt x="0" y="29"/>
                    </a:lnTo>
                    <a:close/>
                  </a:path>
                </a:pathLst>
              </a:custGeom>
              <a:solidFill>
                <a:srgbClr val="000000"/>
              </a:solidFill>
              <a:ln w="9525">
                <a:noFill/>
                <a:round/>
                <a:headEnd/>
                <a:tailEnd/>
              </a:ln>
            </p:spPr>
            <p:txBody>
              <a:bodyPr/>
              <a:lstStyle/>
              <a:p>
                <a:endParaRPr lang="en-US"/>
              </a:p>
            </p:txBody>
          </p:sp>
          <p:sp>
            <p:nvSpPr>
              <p:cNvPr id="441" name="Freeform 95"/>
              <p:cNvSpPr>
                <a:spLocks/>
              </p:cNvSpPr>
              <p:nvPr/>
            </p:nvSpPr>
            <p:spPr bwMode="auto">
              <a:xfrm>
                <a:off x="4679950" y="2216150"/>
                <a:ext cx="11113" cy="11113"/>
              </a:xfrm>
              <a:custGeom>
                <a:avLst/>
                <a:gdLst>
                  <a:gd name="T0" fmla="*/ 2147483647 w 37"/>
                  <a:gd name="T1" fmla="*/ 2147483647 h 35"/>
                  <a:gd name="T2" fmla="*/ 2147483647 w 37"/>
                  <a:gd name="T3" fmla="*/ 2147483647 h 35"/>
                  <a:gd name="T4" fmla="*/ 2147483647 w 37"/>
                  <a:gd name="T5" fmla="*/ 2147483647 h 35"/>
                  <a:gd name="T6" fmla="*/ 2147483647 w 37"/>
                  <a:gd name="T7" fmla="*/ 0 h 35"/>
                  <a:gd name="T8" fmla="*/ 2147483647 w 37"/>
                  <a:gd name="T9" fmla="*/ 0 h 35"/>
                  <a:gd name="T10" fmla="*/ 2147483647 w 37"/>
                  <a:gd name="T11" fmla="*/ 0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6"/>
                    </a:moveTo>
                    <a:lnTo>
                      <a:pt x="32" y="3"/>
                    </a:lnTo>
                    <a:lnTo>
                      <a:pt x="28" y="1"/>
                    </a:lnTo>
                    <a:lnTo>
                      <a:pt x="25" y="0"/>
                    </a:lnTo>
                    <a:lnTo>
                      <a:pt x="21" y="0"/>
                    </a:lnTo>
                    <a:lnTo>
                      <a:pt x="17" y="0"/>
                    </a:lnTo>
                    <a:lnTo>
                      <a:pt x="13" y="1"/>
                    </a:lnTo>
                    <a:lnTo>
                      <a:pt x="10" y="3"/>
                    </a:lnTo>
                    <a:lnTo>
                      <a:pt x="7" y="5"/>
                    </a:lnTo>
                    <a:lnTo>
                      <a:pt x="4" y="9"/>
                    </a:lnTo>
                    <a:lnTo>
                      <a:pt x="2" y="12"/>
                    </a:lnTo>
                    <a:lnTo>
                      <a:pt x="1" y="16"/>
                    </a:lnTo>
                    <a:lnTo>
                      <a:pt x="0" y="19"/>
                    </a:lnTo>
                    <a:lnTo>
                      <a:pt x="0" y="23"/>
                    </a:lnTo>
                    <a:lnTo>
                      <a:pt x="1" y="28"/>
                    </a:lnTo>
                    <a:lnTo>
                      <a:pt x="3" y="32"/>
                    </a:lnTo>
                    <a:lnTo>
                      <a:pt x="6" y="35"/>
                    </a:lnTo>
                    <a:lnTo>
                      <a:pt x="37" y="6"/>
                    </a:lnTo>
                    <a:close/>
                  </a:path>
                </a:pathLst>
              </a:custGeom>
              <a:solidFill>
                <a:srgbClr val="000000"/>
              </a:solidFill>
              <a:ln w="9525">
                <a:noFill/>
                <a:round/>
                <a:headEnd/>
                <a:tailEnd/>
              </a:ln>
            </p:spPr>
            <p:txBody>
              <a:bodyPr/>
              <a:lstStyle/>
              <a:p>
                <a:endParaRPr lang="en-US"/>
              </a:p>
            </p:txBody>
          </p:sp>
          <p:sp>
            <p:nvSpPr>
              <p:cNvPr id="442" name="Freeform 96"/>
              <p:cNvSpPr>
                <a:spLocks/>
              </p:cNvSpPr>
              <p:nvPr/>
            </p:nvSpPr>
            <p:spPr bwMode="auto">
              <a:xfrm>
                <a:off x="4652963" y="2189163"/>
                <a:ext cx="12700" cy="11112"/>
              </a:xfrm>
              <a:custGeom>
                <a:avLst/>
                <a:gdLst>
                  <a:gd name="T0" fmla="*/ 0 w 36"/>
                  <a:gd name="T1" fmla="*/ 2147483647 h 34"/>
                  <a:gd name="T2" fmla="*/ 2147483647 w 36"/>
                  <a:gd name="T3" fmla="*/ 2147483647 h 34"/>
                  <a:gd name="T4" fmla="*/ 2147483647 w 36"/>
                  <a:gd name="T5" fmla="*/ 2147483647 h 34"/>
                  <a:gd name="T6" fmla="*/ 2147483647 w 36"/>
                  <a:gd name="T7" fmla="*/ 2147483647 h 34"/>
                  <a:gd name="T8" fmla="*/ 2147483647 w 36"/>
                  <a:gd name="T9" fmla="*/ 2147483647 h 34"/>
                  <a:gd name="T10" fmla="*/ 2147483647 w 36"/>
                  <a:gd name="T11" fmla="*/ 2147483647 h 34"/>
                  <a:gd name="T12" fmla="*/ 2147483647 w 36"/>
                  <a:gd name="T13" fmla="*/ 2147483647 h 34"/>
                  <a:gd name="T14" fmla="*/ 2147483647 w 36"/>
                  <a:gd name="T15" fmla="*/ 2147483647 h 34"/>
                  <a:gd name="T16" fmla="*/ 2147483647 w 36"/>
                  <a:gd name="T17" fmla="*/ 2147483647 h 34"/>
                  <a:gd name="T18" fmla="*/ 2147483647 w 36"/>
                  <a:gd name="T19" fmla="*/ 2147483647 h 34"/>
                  <a:gd name="T20" fmla="*/ 2147483647 w 36"/>
                  <a:gd name="T21" fmla="*/ 2147483647 h 34"/>
                  <a:gd name="T22" fmla="*/ 2147483647 w 36"/>
                  <a:gd name="T23" fmla="*/ 2147483647 h 34"/>
                  <a:gd name="T24" fmla="*/ 2147483647 w 36"/>
                  <a:gd name="T25" fmla="*/ 2147483647 h 34"/>
                  <a:gd name="T26" fmla="*/ 2147483647 w 36"/>
                  <a:gd name="T27" fmla="*/ 2147483647 h 34"/>
                  <a:gd name="T28" fmla="*/ 2147483647 w 36"/>
                  <a:gd name="T29" fmla="*/ 2147483647 h 34"/>
                  <a:gd name="T30" fmla="*/ 2147483647 w 36"/>
                  <a:gd name="T31" fmla="*/ 2147483647 h 34"/>
                  <a:gd name="T32" fmla="*/ 2147483647 w 36"/>
                  <a:gd name="T33" fmla="*/ 0 h 34"/>
                  <a:gd name="T34" fmla="*/ 0 w 36"/>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4"/>
                  <a:gd name="T56" fmla="*/ 36 w 36"/>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4">
                    <a:moveTo>
                      <a:pt x="0" y="28"/>
                    </a:moveTo>
                    <a:lnTo>
                      <a:pt x="4" y="31"/>
                    </a:lnTo>
                    <a:lnTo>
                      <a:pt x="8" y="33"/>
                    </a:lnTo>
                    <a:lnTo>
                      <a:pt x="12" y="34"/>
                    </a:lnTo>
                    <a:lnTo>
                      <a:pt x="16" y="34"/>
                    </a:lnTo>
                    <a:lnTo>
                      <a:pt x="19" y="34"/>
                    </a:lnTo>
                    <a:lnTo>
                      <a:pt x="24" y="33"/>
                    </a:lnTo>
                    <a:lnTo>
                      <a:pt x="27" y="31"/>
                    </a:lnTo>
                    <a:lnTo>
                      <a:pt x="30" y="29"/>
                    </a:lnTo>
                    <a:lnTo>
                      <a:pt x="32" y="26"/>
                    </a:lnTo>
                    <a:lnTo>
                      <a:pt x="34" y="23"/>
                    </a:lnTo>
                    <a:lnTo>
                      <a:pt x="36" y="19"/>
                    </a:lnTo>
                    <a:lnTo>
                      <a:pt x="36" y="15"/>
                    </a:lnTo>
                    <a:lnTo>
                      <a:pt x="36" y="11"/>
                    </a:lnTo>
                    <a:lnTo>
                      <a:pt x="35" y="7"/>
                    </a:lnTo>
                    <a:lnTo>
                      <a:pt x="34" y="3"/>
                    </a:lnTo>
                    <a:lnTo>
                      <a:pt x="31" y="0"/>
                    </a:lnTo>
                    <a:lnTo>
                      <a:pt x="0" y="28"/>
                    </a:lnTo>
                    <a:close/>
                  </a:path>
                </a:pathLst>
              </a:custGeom>
              <a:solidFill>
                <a:srgbClr val="000000"/>
              </a:solidFill>
              <a:ln w="9525">
                <a:noFill/>
                <a:round/>
                <a:headEnd/>
                <a:tailEnd/>
              </a:ln>
            </p:spPr>
            <p:txBody>
              <a:bodyPr/>
              <a:lstStyle/>
              <a:p>
                <a:endParaRPr lang="en-US"/>
              </a:p>
            </p:txBody>
          </p:sp>
          <p:sp>
            <p:nvSpPr>
              <p:cNvPr id="443" name="Freeform 97"/>
              <p:cNvSpPr>
                <a:spLocks/>
              </p:cNvSpPr>
              <p:nvPr/>
            </p:nvSpPr>
            <p:spPr bwMode="auto">
              <a:xfrm>
                <a:off x="4635500" y="2168525"/>
                <a:ext cx="28575" cy="28575"/>
              </a:xfrm>
              <a:custGeom>
                <a:avLst/>
                <a:gdLst>
                  <a:gd name="T0" fmla="*/ 0 w 89"/>
                  <a:gd name="T1" fmla="*/ 2147483647 h 90"/>
                  <a:gd name="T2" fmla="*/ 2147483647 w 89"/>
                  <a:gd name="T3" fmla="*/ 0 h 90"/>
                  <a:gd name="T4" fmla="*/ 2147483647 w 89"/>
                  <a:gd name="T5" fmla="*/ 2147483647 h 90"/>
                  <a:gd name="T6" fmla="*/ 2147483647 w 89"/>
                  <a:gd name="T7" fmla="*/ 2147483647 h 90"/>
                  <a:gd name="T8" fmla="*/ 0 w 89"/>
                  <a:gd name="T9" fmla="*/ 2147483647 h 90"/>
                  <a:gd name="T10" fmla="*/ 0 60000 65536"/>
                  <a:gd name="T11" fmla="*/ 0 60000 65536"/>
                  <a:gd name="T12" fmla="*/ 0 60000 65536"/>
                  <a:gd name="T13" fmla="*/ 0 60000 65536"/>
                  <a:gd name="T14" fmla="*/ 0 60000 65536"/>
                  <a:gd name="T15" fmla="*/ 0 w 89"/>
                  <a:gd name="T16" fmla="*/ 0 h 90"/>
                  <a:gd name="T17" fmla="*/ 89 w 89"/>
                  <a:gd name="T18" fmla="*/ 90 h 90"/>
                </a:gdLst>
                <a:ahLst/>
                <a:cxnLst>
                  <a:cxn ang="T10">
                    <a:pos x="T0" y="T1"/>
                  </a:cxn>
                  <a:cxn ang="T11">
                    <a:pos x="T2" y="T3"/>
                  </a:cxn>
                  <a:cxn ang="T12">
                    <a:pos x="T4" y="T5"/>
                  </a:cxn>
                  <a:cxn ang="T13">
                    <a:pos x="T6" y="T7"/>
                  </a:cxn>
                  <a:cxn ang="T14">
                    <a:pos x="T8" y="T9"/>
                  </a:cxn>
                </a:cxnLst>
                <a:rect l="T15" t="T16" r="T17" b="T18"/>
                <a:pathLst>
                  <a:path w="89" h="90">
                    <a:moveTo>
                      <a:pt x="0" y="29"/>
                    </a:moveTo>
                    <a:lnTo>
                      <a:pt x="31" y="0"/>
                    </a:lnTo>
                    <a:lnTo>
                      <a:pt x="89" y="62"/>
                    </a:lnTo>
                    <a:lnTo>
                      <a:pt x="58" y="90"/>
                    </a:lnTo>
                    <a:lnTo>
                      <a:pt x="0" y="29"/>
                    </a:lnTo>
                    <a:close/>
                  </a:path>
                </a:pathLst>
              </a:custGeom>
              <a:solidFill>
                <a:srgbClr val="000000"/>
              </a:solidFill>
              <a:ln w="9525">
                <a:noFill/>
                <a:round/>
                <a:headEnd/>
                <a:tailEnd/>
              </a:ln>
            </p:spPr>
            <p:txBody>
              <a:bodyPr/>
              <a:lstStyle/>
              <a:p>
                <a:endParaRPr lang="en-US"/>
              </a:p>
            </p:txBody>
          </p:sp>
          <p:sp>
            <p:nvSpPr>
              <p:cNvPr id="444" name="Freeform 98"/>
              <p:cNvSpPr>
                <a:spLocks/>
              </p:cNvSpPr>
              <p:nvPr/>
            </p:nvSpPr>
            <p:spPr bwMode="auto">
              <a:xfrm>
                <a:off x="4633913" y="2166938"/>
                <a:ext cx="11112" cy="11112"/>
              </a:xfrm>
              <a:custGeom>
                <a:avLst/>
                <a:gdLst>
                  <a:gd name="T0" fmla="*/ 2147483647 w 36"/>
                  <a:gd name="T1" fmla="*/ 2147483647 h 36"/>
                  <a:gd name="T2" fmla="*/ 2147483647 w 36"/>
                  <a:gd name="T3" fmla="*/ 2147483647 h 36"/>
                  <a:gd name="T4" fmla="*/ 2147483647 w 36"/>
                  <a:gd name="T5" fmla="*/ 2147483647 h 36"/>
                  <a:gd name="T6" fmla="*/ 2147483647 w 36"/>
                  <a:gd name="T7" fmla="*/ 2147483647 h 36"/>
                  <a:gd name="T8" fmla="*/ 2147483647 w 36"/>
                  <a:gd name="T9" fmla="*/ 0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0 w 36"/>
                  <a:gd name="T23" fmla="*/ 2147483647 h 36"/>
                  <a:gd name="T24" fmla="*/ 0 w 36"/>
                  <a:gd name="T25" fmla="*/ 2147483647 h 36"/>
                  <a:gd name="T26" fmla="*/ 0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6" y="7"/>
                    </a:moveTo>
                    <a:lnTo>
                      <a:pt x="33" y="4"/>
                    </a:lnTo>
                    <a:lnTo>
                      <a:pt x="29" y="2"/>
                    </a:lnTo>
                    <a:lnTo>
                      <a:pt x="24" y="1"/>
                    </a:lnTo>
                    <a:lnTo>
                      <a:pt x="20" y="0"/>
                    </a:lnTo>
                    <a:lnTo>
                      <a:pt x="17" y="1"/>
                    </a:lnTo>
                    <a:lnTo>
                      <a:pt x="13" y="2"/>
                    </a:lnTo>
                    <a:lnTo>
                      <a:pt x="10" y="4"/>
                    </a:lnTo>
                    <a:lnTo>
                      <a:pt x="6" y="6"/>
                    </a:lnTo>
                    <a:lnTo>
                      <a:pt x="4" y="9"/>
                    </a:lnTo>
                    <a:lnTo>
                      <a:pt x="2" y="13"/>
                    </a:lnTo>
                    <a:lnTo>
                      <a:pt x="0" y="16"/>
                    </a:lnTo>
                    <a:lnTo>
                      <a:pt x="0" y="20"/>
                    </a:lnTo>
                    <a:lnTo>
                      <a:pt x="0" y="24"/>
                    </a:lnTo>
                    <a:lnTo>
                      <a:pt x="1" y="28"/>
                    </a:lnTo>
                    <a:lnTo>
                      <a:pt x="2" y="32"/>
                    </a:lnTo>
                    <a:lnTo>
                      <a:pt x="5" y="36"/>
                    </a:lnTo>
                    <a:lnTo>
                      <a:pt x="36" y="7"/>
                    </a:lnTo>
                    <a:close/>
                  </a:path>
                </a:pathLst>
              </a:custGeom>
              <a:solidFill>
                <a:srgbClr val="000000"/>
              </a:solidFill>
              <a:ln w="9525">
                <a:noFill/>
                <a:round/>
                <a:headEnd/>
                <a:tailEnd/>
              </a:ln>
            </p:spPr>
            <p:txBody>
              <a:bodyPr/>
              <a:lstStyle/>
              <a:p>
                <a:endParaRPr lang="en-US"/>
              </a:p>
            </p:txBody>
          </p:sp>
          <p:sp>
            <p:nvSpPr>
              <p:cNvPr id="445" name="Freeform 99"/>
              <p:cNvSpPr>
                <a:spLocks/>
              </p:cNvSpPr>
              <p:nvPr/>
            </p:nvSpPr>
            <p:spPr bwMode="auto">
              <a:xfrm>
                <a:off x="4608513" y="2139950"/>
                <a:ext cx="11112" cy="11113"/>
              </a:xfrm>
              <a:custGeom>
                <a:avLst/>
                <a:gdLst>
                  <a:gd name="T0" fmla="*/ 0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2147483647 w 37"/>
                  <a:gd name="T25" fmla="*/ 2147483647 h 36"/>
                  <a:gd name="T26" fmla="*/ 2147483647 w 37"/>
                  <a:gd name="T27" fmla="*/ 2147483647 h 36"/>
                  <a:gd name="T28" fmla="*/ 2147483647 w 37"/>
                  <a:gd name="T29" fmla="*/ 2147483647 h 36"/>
                  <a:gd name="T30" fmla="*/ 2147483647 w 37"/>
                  <a:gd name="T31" fmla="*/ 2147483647 h 36"/>
                  <a:gd name="T32" fmla="*/ 2147483647 w 37"/>
                  <a:gd name="T33" fmla="*/ 0 h 36"/>
                  <a:gd name="T34" fmla="*/ 0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0" y="29"/>
                    </a:moveTo>
                    <a:lnTo>
                      <a:pt x="4" y="32"/>
                    </a:lnTo>
                    <a:lnTo>
                      <a:pt x="8" y="34"/>
                    </a:lnTo>
                    <a:lnTo>
                      <a:pt x="11" y="36"/>
                    </a:lnTo>
                    <a:lnTo>
                      <a:pt x="16" y="36"/>
                    </a:lnTo>
                    <a:lnTo>
                      <a:pt x="20" y="35"/>
                    </a:lnTo>
                    <a:lnTo>
                      <a:pt x="23" y="34"/>
                    </a:lnTo>
                    <a:lnTo>
                      <a:pt x="27" y="32"/>
                    </a:lnTo>
                    <a:lnTo>
                      <a:pt x="29" y="30"/>
                    </a:lnTo>
                    <a:lnTo>
                      <a:pt x="33" y="27"/>
                    </a:lnTo>
                    <a:lnTo>
                      <a:pt x="35" y="24"/>
                    </a:lnTo>
                    <a:lnTo>
                      <a:pt x="36" y="20"/>
                    </a:lnTo>
                    <a:lnTo>
                      <a:pt x="37" y="16"/>
                    </a:lnTo>
                    <a:lnTo>
                      <a:pt x="37" y="12"/>
                    </a:lnTo>
                    <a:lnTo>
                      <a:pt x="36" y="9"/>
                    </a:lnTo>
                    <a:lnTo>
                      <a:pt x="34" y="5"/>
                    </a:lnTo>
                    <a:lnTo>
                      <a:pt x="30" y="0"/>
                    </a:lnTo>
                    <a:lnTo>
                      <a:pt x="0" y="29"/>
                    </a:lnTo>
                    <a:close/>
                  </a:path>
                </a:pathLst>
              </a:custGeom>
              <a:solidFill>
                <a:srgbClr val="000000"/>
              </a:solidFill>
              <a:ln w="9525">
                <a:noFill/>
                <a:round/>
                <a:headEnd/>
                <a:tailEnd/>
              </a:ln>
            </p:spPr>
            <p:txBody>
              <a:bodyPr/>
              <a:lstStyle/>
              <a:p>
                <a:endParaRPr lang="en-US"/>
              </a:p>
            </p:txBody>
          </p:sp>
          <p:sp>
            <p:nvSpPr>
              <p:cNvPr id="446" name="Freeform 100"/>
              <p:cNvSpPr>
                <a:spLocks/>
              </p:cNvSpPr>
              <p:nvPr/>
            </p:nvSpPr>
            <p:spPr bwMode="auto">
              <a:xfrm>
                <a:off x="4589463" y="2120900"/>
                <a:ext cx="28575" cy="28575"/>
              </a:xfrm>
              <a:custGeom>
                <a:avLst/>
                <a:gdLst>
                  <a:gd name="T0" fmla="*/ 0 w 87"/>
                  <a:gd name="T1" fmla="*/ 2147483647 h 90"/>
                  <a:gd name="T2" fmla="*/ 2147483647 w 87"/>
                  <a:gd name="T3" fmla="*/ 0 h 90"/>
                  <a:gd name="T4" fmla="*/ 2147483647 w 87"/>
                  <a:gd name="T5" fmla="*/ 2147483647 h 90"/>
                  <a:gd name="T6" fmla="*/ 2147483647 w 87"/>
                  <a:gd name="T7" fmla="*/ 2147483647 h 90"/>
                  <a:gd name="T8" fmla="*/ 0 w 87"/>
                  <a:gd name="T9" fmla="*/ 2147483647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0" y="30"/>
                    </a:moveTo>
                    <a:lnTo>
                      <a:pt x="30" y="0"/>
                    </a:lnTo>
                    <a:lnTo>
                      <a:pt x="87" y="61"/>
                    </a:lnTo>
                    <a:lnTo>
                      <a:pt x="57" y="90"/>
                    </a:lnTo>
                    <a:lnTo>
                      <a:pt x="0" y="30"/>
                    </a:lnTo>
                    <a:close/>
                  </a:path>
                </a:pathLst>
              </a:custGeom>
              <a:solidFill>
                <a:srgbClr val="000000"/>
              </a:solidFill>
              <a:ln w="9525">
                <a:noFill/>
                <a:round/>
                <a:headEnd/>
                <a:tailEnd/>
              </a:ln>
            </p:spPr>
            <p:txBody>
              <a:bodyPr/>
              <a:lstStyle/>
              <a:p>
                <a:endParaRPr lang="en-US"/>
              </a:p>
            </p:txBody>
          </p:sp>
          <p:sp>
            <p:nvSpPr>
              <p:cNvPr id="447" name="Freeform 101"/>
              <p:cNvSpPr>
                <a:spLocks/>
              </p:cNvSpPr>
              <p:nvPr/>
            </p:nvSpPr>
            <p:spPr bwMode="auto">
              <a:xfrm>
                <a:off x="4587875" y="2119313"/>
                <a:ext cx="11113" cy="11112"/>
              </a:xfrm>
              <a:custGeom>
                <a:avLst/>
                <a:gdLst>
                  <a:gd name="T0" fmla="*/ 2147483647 w 37"/>
                  <a:gd name="T1" fmla="*/ 2147483647 h 36"/>
                  <a:gd name="T2" fmla="*/ 2147483647 w 37"/>
                  <a:gd name="T3" fmla="*/ 2147483647 h 36"/>
                  <a:gd name="T4" fmla="*/ 2147483647 w 37"/>
                  <a:gd name="T5" fmla="*/ 2147483647 h 36"/>
                  <a:gd name="T6" fmla="*/ 2147483647 w 37"/>
                  <a:gd name="T7" fmla="*/ 0 h 36"/>
                  <a:gd name="T8" fmla="*/ 2147483647 w 37"/>
                  <a:gd name="T9" fmla="*/ 0 h 36"/>
                  <a:gd name="T10" fmla="*/ 2147483647 w 37"/>
                  <a:gd name="T11" fmla="*/ 0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2147483647 h 36"/>
                  <a:gd name="T24" fmla="*/ 0 w 37"/>
                  <a:gd name="T25" fmla="*/ 2147483647 h 36"/>
                  <a:gd name="T26" fmla="*/ 0 w 37"/>
                  <a:gd name="T27" fmla="*/ 2147483647 h 36"/>
                  <a:gd name="T28" fmla="*/ 2147483647 w 37"/>
                  <a:gd name="T29" fmla="*/ 2147483647 h 36"/>
                  <a:gd name="T30" fmla="*/ 2147483647 w 37"/>
                  <a:gd name="T31" fmla="*/ 2147483647 h 36"/>
                  <a:gd name="T32" fmla="*/ 2147483647 w 37"/>
                  <a:gd name="T33" fmla="*/ 2147483647 h 36"/>
                  <a:gd name="T34" fmla="*/ 2147483647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37" y="6"/>
                    </a:moveTo>
                    <a:lnTo>
                      <a:pt x="33" y="3"/>
                    </a:lnTo>
                    <a:lnTo>
                      <a:pt x="30" y="1"/>
                    </a:lnTo>
                    <a:lnTo>
                      <a:pt x="26" y="0"/>
                    </a:lnTo>
                    <a:lnTo>
                      <a:pt x="22" y="0"/>
                    </a:lnTo>
                    <a:lnTo>
                      <a:pt x="17" y="0"/>
                    </a:lnTo>
                    <a:lnTo>
                      <a:pt x="14" y="1"/>
                    </a:lnTo>
                    <a:lnTo>
                      <a:pt x="11" y="3"/>
                    </a:lnTo>
                    <a:lnTo>
                      <a:pt x="8" y="6"/>
                    </a:lnTo>
                    <a:lnTo>
                      <a:pt x="5" y="8"/>
                    </a:lnTo>
                    <a:lnTo>
                      <a:pt x="3" y="11"/>
                    </a:lnTo>
                    <a:lnTo>
                      <a:pt x="1" y="16"/>
                    </a:lnTo>
                    <a:lnTo>
                      <a:pt x="0" y="19"/>
                    </a:lnTo>
                    <a:lnTo>
                      <a:pt x="0" y="23"/>
                    </a:lnTo>
                    <a:lnTo>
                      <a:pt x="1" y="27"/>
                    </a:lnTo>
                    <a:lnTo>
                      <a:pt x="4" y="31"/>
                    </a:lnTo>
                    <a:lnTo>
                      <a:pt x="7" y="36"/>
                    </a:lnTo>
                    <a:lnTo>
                      <a:pt x="37" y="6"/>
                    </a:lnTo>
                    <a:close/>
                  </a:path>
                </a:pathLst>
              </a:custGeom>
              <a:solidFill>
                <a:srgbClr val="000000"/>
              </a:solidFill>
              <a:ln w="9525">
                <a:noFill/>
                <a:round/>
                <a:headEnd/>
                <a:tailEnd/>
              </a:ln>
            </p:spPr>
            <p:txBody>
              <a:bodyPr/>
              <a:lstStyle/>
              <a:p>
                <a:endParaRPr lang="en-US"/>
              </a:p>
            </p:txBody>
          </p:sp>
          <p:sp>
            <p:nvSpPr>
              <p:cNvPr id="448" name="Freeform 102"/>
              <p:cNvSpPr>
                <a:spLocks/>
              </p:cNvSpPr>
              <p:nvPr/>
            </p:nvSpPr>
            <p:spPr bwMode="auto">
              <a:xfrm>
                <a:off x="4559300" y="2095500"/>
                <a:ext cx="9525" cy="12700"/>
              </a:xfrm>
              <a:custGeom>
                <a:avLst/>
                <a:gdLst>
                  <a:gd name="T0" fmla="*/ 0 w 32"/>
                  <a:gd name="T1" fmla="*/ 2147483647 h 38"/>
                  <a:gd name="T2" fmla="*/ 2147483647 w 32"/>
                  <a:gd name="T3" fmla="*/ 2147483647 h 38"/>
                  <a:gd name="T4" fmla="*/ 2147483647 w 32"/>
                  <a:gd name="T5" fmla="*/ 2147483647 h 38"/>
                  <a:gd name="T6" fmla="*/ 2147483647 w 32"/>
                  <a:gd name="T7" fmla="*/ 2147483647 h 38"/>
                  <a:gd name="T8" fmla="*/ 2147483647 w 32"/>
                  <a:gd name="T9" fmla="*/ 2147483647 h 38"/>
                  <a:gd name="T10" fmla="*/ 2147483647 w 32"/>
                  <a:gd name="T11" fmla="*/ 2147483647 h 38"/>
                  <a:gd name="T12" fmla="*/ 2147483647 w 32"/>
                  <a:gd name="T13" fmla="*/ 2147483647 h 38"/>
                  <a:gd name="T14" fmla="*/ 2147483647 w 32"/>
                  <a:gd name="T15" fmla="*/ 2147483647 h 38"/>
                  <a:gd name="T16" fmla="*/ 2147483647 w 32"/>
                  <a:gd name="T17" fmla="*/ 2147483647 h 38"/>
                  <a:gd name="T18" fmla="*/ 2147483647 w 32"/>
                  <a:gd name="T19" fmla="*/ 2147483647 h 38"/>
                  <a:gd name="T20" fmla="*/ 2147483647 w 32"/>
                  <a:gd name="T21" fmla="*/ 2147483647 h 38"/>
                  <a:gd name="T22" fmla="*/ 2147483647 w 32"/>
                  <a:gd name="T23" fmla="*/ 2147483647 h 38"/>
                  <a:gd name="T24" fmla="*/ 2147483647 w 32"/>
                  <a:gd name="T25" fmla="*/ 2147483647 h 38"/>
                  <a:gd name="T26" fmla="*/ 2147483647 w 32"/>
                  <a:gd name="T27" fmla="*/ 2147483647 h 38"/>
                  <a:gd name="T28" fmla="*/ 2147483647 w 32"/>
                  <a:gd name="T29" fmla="*/ 2147483647 h 38"/>
                  <a:gd name="T30" fmla="*/ 2147483647 w 32"/>
                  <a:gd name="T31" fmla="*/ 2147483647 h 38"/>
                  <a:gd name="T32" fmla="*/ 2147483647 w 32"/>
                  <a:gd name="T33" fmla="*/ 0 h 38"/>
                  <a:gd name="T34" fmla="*/ 0 w 32"/>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8"/>
                  <a:gd name="T56" fmla="*/ 32 w 3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8">
                    <a:moveTo>
                      <a:pt x="0" y="35"/>
                    </a:moveTo>
                    <a:lnTo>
                      <a:pt x="4" y="37"/>
                    </a:lnTo>
                    <a:lnTo>
                      <a:pt x="8" y="38"/>
                    </a:lnTo>
                    <a:lnTo>
                      <a:pt x="12" y="38"/>
                    </a:lnTo>
                    <a:lnTo>
                      <a:pt x="16" y="38"/>
                    </a:lnTo>
                    <a:lnTo>
                      <a:pt x="21" y="36"/>
                    </a:lnTo>
                    <a:lnTo>
                      <a:pt x="24" y="35"/>
                    </a:lnTo>
                    <a:lnTo>
                      <a:pt x="26" y="32"/>
                    </a:lnTo>
                    <a:lnTo>
                      <a:pt x="29" y="29"/>
                    </a:lnTo>
                    <a:lnTo>
                      <a:pt x="30" y="25"/>
                    </a:lnTo>
                    <a:lnTo>
                      <a:pt x="32" y="21"/>
                    </a:lnTo>
                    <a:lnTo>
                      <a:pt x="32" y="18"/>
                    </a:lnTo>
                    <a:lnTo>
                      <a:pt x="32" y="14"/>
                    </a:lnTo>
                    <a:lnTo>
                      <a:pt x="31" y="9"/>
                    </a:lnTo>
                    <a:lnTo>
                      <a:pt x="29" y="6"/>
                    </a:lnTo>
                    <a:lnTo>
                      <a:pt x="26" y="3"/>
                    </a:lnTo>
                    <a:lnTo>
                      <a:pt x="23" y="0"/>
                    </a:lnTo>
                    <a:lnTo>
                      <a:pt x="0" y="35"/>
                    </a:lnTo>
                    <a:close/>
                  </a:path>
                </a:pathLst>
              </a:custGeom>
              <a:solidFill>
                <a:srgbClr val="000000"/>
              </a:solidFill>
              <a:ln w="9525">
                <a:noFill/>
                <a:round/>
                <a:headEnd/>
                <a:tailEnd/>
              </a:ln>
            </p:spPr>
            <p:txBody>
              <a:bodyPr/>
              <a:lstStyle/>
              <a:p>
                <a:endParaRPr lang="en-US"/>
              </a:p>
            </p:txBody>
          </p:sp>
          <p:sp>
            <p:nvSpPr>
              <p:cNvPr id="449" name="Freeform 103"/>
              <p:cNvSpPr>
                <a:spLocks/>
              </p:cNvSpPr>
              <p:nvPr/>
            </p:nvSpPr>
            <p:spPr bwMode="auto">
              <a:xfrm>
                <a:off x="4537075" y="2081213"/>
                <a:ext cx="28575" cy="25400"/>
              </a:xfrm>
              <a:custGeom>
                <a:avLst/>
                <a:gdLst>
                  <a:gd name="T0" fmla="*/ 0 w 93"/>
                  <a:gd name="T1" fmla="*/ 2147483647 h 81"/>
                  <a:gd name="T2" fmla="*/ 2147483647 w 93"/>
                  <a:gd name="T3" fmla="*/ 0 h 81"/>
                  <a:gd name="T4" fmla="*/ 2147483647 w 93"/>
                  <a:gd name="T5" fmla="*/ 2147483647 h 81"/>
                  <a:gd name="T6" fmla="*/ 2147483647 w 93"/>
                  <a:gd name="T7" fmla="*/ 2147483647 h 81"/>
                  <a:gd name="T8" fmla="*/ 0 w 93"/>
                  <a:gd name="T9" fmla="*/ 2147483647 h 81"/>
                  <a:gd name="T10" fmla="*/ 0 60000 65536"/>
                  <a:gd name="T11" fmla="*/ 0 60000 65536"/>
                  <a:gd name="T12" fmla="*/ 0 60000 65536"/>
                  <a:gd name="T13" fmla="*/ 0 60000 65536"/>
                  <a:gd name="T14" fmla="*/ 0 60000 65536"/>
                  <a:gd name="T15" fmla="*/ 0 w 93"/>
                  <a:gd name="T16" fmla="*/ 0 h 81"/>
                  <a:gd name="T17" fmla="*/ 93 w 93"/>
                  <a:gd name="T18" fmla="*/ 81 h 81"/>
                </a:gdLst>
                <a:ahLst/>
                <a:cxnLst>
                  <a:cxn ang="T10">
                    <a:pos x="T0" y="T1"/>
                  </a:cxn>
                  <a:cxn ang="T11">
                    <a:pos x="T2" y="T3"/>
                  </a:cxn>
                  <a:cxn ang="T12">
                    <a:pos x="T4" y="T5"/>
                  </a:cxn>
                  <a:cxn ang="T13">
                    <a:pos x="T6" y="T7"/>
                  </a:cxn>
                  <a:cxn ang="T14">
                    <a:pos x="T8" y="T9"/>
                  </a:cxn>
                </a:cxnLst>
                <a:rect l="T15" t="T16" r="T17" b="T18"/>
                <a:pathLst>
                  <a:path w="93" h="81">
                    <a:moveTo>
                      <a:pt x="0" y="34"/>
                    </a:moveTo>
                    <a:lnTo>
                      <a:pt x="22" y="0"/>
                    </a:lnTo>
                    <a:lnTo>
                      <a:pt x="93" y="46"/>
                    </a:lnTo>
                    <a:lnTo>
                      <a:pt x="70" y="81"/>
                    </a:lnTo>
                    <a:lnTo>
                      <a:pt x="0" y="34"/>
                    </a:lnTo>
                    <a:close/>
                  </a:path>
                </a:pathLst>
              </a:custGeom>
              <a:solidFill>
                <a:srgbClr val="000000"/>
              </a:solidFill>
              <a:ln w="9525">
                <a:noFill/>
                <a:round/>
                <a:headEnd/>
                <a:tailEnd/>
              </a:ln>
            </p:spPr>
            <p:txBody>
              <a:bodyPr/>
              <a:lstStyle/>
              <a:p>
                <a:endParaRPr lang="en-US"/>
              </a:p>
            </p:txBody>
          </p:sp>
          <p:sp>
            <p:nvSpPr>
              <p:cNvPr id="450" name="Freeform 104"/>
              <p:cNvSpPr>
                <a:spLocks/>
              </p:cNvSpPr>
              <p:nvPr/>
            </p:nvSpPr>
            <p:spPr bwMode="auto">
              <a:xfrm>
                <a:off x="4533900" y="2079625"/>
                <a:ext cx="9525" cy="12700"/>
              </a:xfrm>
              <a:custGeom>
                <a:avLst/>
                <a:gdLst>
                  <a:gd name="T0" fmla="*/ 2147483647 w 33"/>
                  <a:gd name="T1" fmla="*/ 2147483647 h 38"/>
                  <a:gd name="T2" fmla="*/ 2147483647 w 33"/>
                  <a:gd name="T3" fmla="*/ 2147483647 h 38"/>
                  <a:gd name="T4" fmla="*/ 2147483647 w 33"/>
                  <a:gd name="T5" fmla="*/ 0 h 38"/>
                  <a:gd name="T6" fmla="*/ 2147483647 w 33"/>
                  <a:gd name="T7" fmla="*/ 0 h 38"/>
                  <a:gd name="T8" fmla="*/ 2147483647 w 33"/>
                  <a:gd name="T9" fmla="*/ 0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0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33" y="4"/>
                    </a:moveTo>
                    <a:lnTo>
                      <a:pt x="29" y="1"/>
                    </a:lnTo>
                    <a:lnTo>
                      <a:pt x="25" y="0"/>
                    </a:lnTo>
                    <a:lnTo>
                      <a:pt x="20" y="0"/>
                    </a:lnTo>
                    <a:lnTo>
                      <a:pt x="16" y="0"/>
                    </a:lnTo>
                    <a:lnTo>
                      <a:pt x="13" y="2"/>
                    </a:lnTo>
                    <a:lnTo>
                      <a:pt x="10" y="5"/>
                    </a:lnTo>
                    <a:lnTo>
                      <a:pt x="7" y="7"/>
                    </a:lnTo>
                    <a:lnTo>
                      <a:pt x="5" y="10"/>
                    </a:lnTo>
                    <a:lnTo>
                      <a:pt x="2" y="13"/>
                    </a:lnTo>
                    <a:lnTo>
                      <a:pt x="1" y="17"/>
                    </a:lnTo>
                    <a:lnTo>
                      <a:pt x="0" y="21"/>
                    </a:lnTo>
                    <a:lnTo>
                      <a:pt x="1" y="25"/>
                    </a:lnTo>
                    <a:lnTo>
                      <a:pt x="2" y="29"/>
                    </a:lnTo>
                    <a:lnTo>
                      <a:pt x="3" y="32"/>
                    </a:lnTo>
                    <a:lnTo>
                      <a:pt x="7" y="36"/>
                    </a:lnTo>
                    <a:lnTo>
                      <a:pt x="11" y="38"/>
                    </a:lnTo>
                    <a:lnTo>
                      <a:pt x="33" y="4"/>
                    </a:lnTo>
                    <a:close/>
                  </a:path>
                </a:pathLst>
              </a:custGeom>
              <a:solidFill>
                <a:srgbClr val="000000"/>
              </a:solidFill>
              <a:ln w="9525">
                <a:noFill/>
                <a:round/>
                <a:headEnd/>
                <a:tailEnd/>
              </a:ln>
            </p:spPr>
            <p:txBody>
              <a:bodyPr/>
              <a:lstStyle/>
              <a:p>
                <a:endParaRPr lang="en-US"/>
              </a:p>
            </p:txBody>
          </p:sp>
          <p:sp>
            <p:nvSpPr>
              <p:cNvPr id="451" name="Freeform 105"/>
              <p:cNvSpPr>
                <a:spLocks/>
              </p:cNvSpPr>
              <p:nvPr/>
            </p:nvSpPr>
            <p:spPr bwMode="auto">
              <a:xfrm>
                <a:off x="4503738" y="2058988"/>
                <a:ext cx="9525" cy="12700"/>
              </a:xfrm>
              <a:custGeom>
                <a:avLst/>
                <a:gdLst>
                  <a:gd name="T0" fmla="*/ 0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2147483647 w 33"/>
                  <a:gd name="T27" fmla="*/ 2147483647 h 39"/>
                  <a:gd name="T28" fmla="*/ 2147483647 w 33"/>
                  <a:gd name="T29" fmla="*/ 2147483647 h 39"/>
                  <a:gd name="T30" fmla="*/ 2147483647 w 33"/>
                  <a:gd name="T31" fmla="*/ 2147483647 h 39"/>
                  <a:gd name="T32" fmla="*/ 2147483647 w 33"/>
                  <a:gd name="T33" fmla="*/ 0 h 39"/>
                  <a:gd name="T34" fmla="*/ 0 w 3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0" y="35"/>
                    </a:moveTo>
                    <a:lnTo>
                      <a:pt x="4" y="38"/>
                    </a:lnTo>
                    <a:lnTo>
                      <a:pt x="9" y="39"/>
                    </a:lnTo>
                    <a:lnTo>
                      <a:pt x="13" y="39"/>
                    </a:lnTo>
                    <a:lnTo>
                      <a:pt x="17" y="38"/>
                    </a:lnTo>
                    <a:lnTo>
                      <a:pt x="20" y="37"/>
                    </a:lnTo>
                    <a:lnTo>
                      <a:pt x="23" y="35"/>
                    </a:lnTo>
                    <a:lnTo>
                      <a:pt x="27" y="32"/>
                    </a:lnTo>
                    <a:lnTo>
                      <a:pt x="29" y="29"/>
                    </a:lnTo>
                    <a:lnTo>
                      <a:pt x="31" y="25"/>
                    </a:lnTo>
                    <a:lnTo>
                      <a:pt x="32" y="22"/>
                    </a:lnTo>
                    <a:lnTo>
                      <a:pt x="33" y="18"/>
                    </a:lnTo>
                    <a:lnTo>
                      <a:pt x="32" y="14"/>
                    </a:lnTo>
                    <a:lnTo>
                      <a:pt x="31" y="10"/>
                    </a:lnTo>
                    <a:lnTo>
                      <a:pt x="30" y="6"/>
                    </a:lnTo>
                    <a:lnTo>
                      <a:pt x="27" y="3"/>
                    </a:lnTo>
                    <a:lnTo>
                      <a:pt x="22" y="0"/>
                    </a:lnTo>
                    <a:lnTo>
                      <a:pt x="0" y="35"/>
                    </a:lnTo>
                    <a:close/>
                  </a:path>
                </a:pathLst>
              </a:custGeom>
              <a:solidFill>
                <a:srgbClr val="000000"/>
              </a:solidFill>
              <a:ln w="9525">
                <a:noFill/>
                <a:round/>
                <a:headEnd/>
                <a:tailEnd/>
              </a:ln>
            </p:spPr>
            <p:txBody>
              <a:bodyPr/>
              <a:lstStyle/>
              <a:p>
                <a:endParaRPr lang="en-US"/>
              </a:p>
            </p:txBody>
          </p:sp>
          <p:sp>
            <p:nvSpPr>
              <p:cNvPr id="452" name="Freeform 106"/>
              <p:cNvSpPr>
                <a:spLocks/>
              </p:cNvSpPr>
              <p:nvPr/>
            </p:nvSpPr>
            <p:spPr bwMode="auto">
              <a:xfrm>
                <a:off x="4479925" y="2044700"/>
                <a:ext cx="30163" cy="25400"/>
              </a:xfrm>
              <a:custGeom>
                <a:avLst/>
                <a:gdLst>
                  <a:gd name="T0" fmla="*/ 0 w 93"/>
                  <a:gd name="T1" fmla="*/ 2147483647 h 81"/>
                  <a:gd name="T2" fmla="*/ 2147483647 w 93"/>
                  <a:gd name="T3" fmla="*/ 0 h 81"/>
                  <a:gd name="T4" fmla="*/ 2147483647 w 93"/>
                  <a:gd name="T5" fmla="*/ 2147483647 h 81"/>
                  <a:gd name="T6" fmla="*/ 2147483647 w 93"/>
                  <a:gd name="T7" fmla="*/ 2147483647 h 81"/>
                  <a:gd name="T8" fmla="*/ 0 w 93"/>
                  <a:gd name="T9" fmla="*/ 2147483647 h 81"/>
                  <a:gd name="T10" fmla="*/ 0 60000 65536"/>
                  <a:gd name="T11" fmla="*/ 0 60000 65536"/>
                  <a:gd name="T12" fmla="*/ 0 60000 65536"/>
                  <a:gd name="T13" fmla="*/ 0 60000 65536"/>
                  <a:gd name="T14" fmla="*/ 0 60000 65536"/>
                  <a:gd name="T15" fmla="*/ 0 w 93"/>
                  <a:gd name="T16" fmla="*/ 0 h 81"/>
                  <a:gd name="T17" fmla="*/ 93 w 93"/>
                  <a:gd name="T18" fmla="*/ 81 h 81"/>
                </a:gdLst>
                <a:ahLst/>
                <a:cxnLst>
                  <a:cxn ang="T10">
                    <a:pos x="T0" y="T1"/>
                  </a:cxn>
                  <a:cxn ang="T11">
                    <a:pos x="T2" y="T3"/>
                  </a:cxn>
                  <a:cxn ang="T12">
                    <a:pos x="T4" y="T5"/>
                  </a:cxn>
                  <a:cxn ang="T13">
                    <a:pos x="T6" y="T7"/>
                  </a:cxn>
                  <a:cxn ang="T14">
                    <a:pos x="T8" y="T9"/>
                  </a:cxn>
                </a:cxnLst>
                <a:rect l="T15" t="T16" r="T17" b="T18"/>
                <a:pathLst>
                  <a:path w="93" h="81">
                    <a:moveTo>
                      <a:pt x="0" y="35"/>
                    </a:moveTo>
                    <a:lnTo>
                      <a:pt x="24" y="0"/>
                    </a:lnTo>
                    <a:lnTo>
                      <a:pt x="93" y="46"/>
                    </a:lnTo>
                    <a:lnTo>
                      <a:pt x="71" y="81"/>
                    </a:lnTo>
                    <a:lnTo>
                      <a:pt x="0" y="35"/>
                    </a:lnTo>
                    <a:close/>
                  </a:path>
                </a:pathLst>
              </a:custGeom>
              <a:solidFill>
                <a:srgbClr val="000000"/>
              </a:solidFill>
              <a:ln w="9525">
                <a:noFill/>
                <a:round/>
                <a:headEnd/>
                <a:tailEnd/>
              </a:ln>
            </p:spPr>
            <p:txBody>
              <a:bodyPr/>
              <a:lstStyle/>
              <a:p>
                <a:endParaRPr lang="en-US"/>
              </a:p>
            </p:txBody>
          </p:sp>
          <p:sp>
            <p:nvSpPr>
              <p:cNvPr id="453" name="Freeform 107"/>
              <p:cNvSpPr>
                <a:spLocks/>
              </p:cNvSpPr>
              <p:nvPr/>
            </p:nvSpPr>
            <p:spPr bwMode="auto">
              <a:xfrm>
                <a:off x="4478338" y="2043113"/>
                <a:ext cx="9525" cy="12700"/>
              </a:xfrm>
              <a:custGeom>
                <a:avLst/>
                <a:gdLst>
                  <a:gd name="T0" fmla="*/ 2147483647 w 33"/>
                  <a:gd name="T1" fmla="*/ 2147483647 h 39"/>
                  <a:gd name="T2" fmla="*/ 2147483647 w 33"/>
                  <a:gd name="T3" fmla="*/ 2147483647 h 39"/>
                  <a:gd name="T4" fmla="*/ 2147483647 w 33"/>
                  <a:gd name="T5" fmla="*/ 0 h 39"/>
                  <a:gd name="T6" fmla="*/ 2147483647 w 33"/>
                  <a:gd name="T7" fmla="*/ 0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0 w 33"/>
                  <a:gd name="T21" fmla="*/ 2147483647 h 39"/>
                  <a:gd name="T22" fmla="*/ 0 w 33"/>
                  <a:gd name="T23" fmla="*/ 2147483647 h 39"/>
                  <a:gd name="T24" fmla="*/ 0 w 33"/>
                  <a:gd name="T25" fmla="*/ 2147483647 h 39"/>
                  <a:gd name="T26" fmla="*/ 2147483647 w 33"/>
                  <a:gd name="T27" fmla="*/ 2147483647 h 39"/>
                  <a:gd name="T28" fmla="*/ 2147483647 w 33"/>
                  <a:gd name="T29" fmla="*/ 2147483647 h 39"/>
                  <a:gd name="T30" fmla="*/ 2147483647 w 33"/>
                  <a:gd name="T31" fmla="*/ 2147483647 h 39"/>
                  <a:gd name="T32" fmla="*/ 2147483647 w 33"/>
                  <a:gd name="T33" fmla="*/ 2147483647 h 39"/>
                  <a:gd name="T34" fmla="*/ 2147483647 w 3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33" y="4"/>
                    </a:moveTo>
                    <a:lnTo>
                      <a:pt x="28" y="2"/>
                    </a:lnTo>
                    <a:lnTo>
                      <a:pt x="24" y="0"/>
                    </a:lnTo>
                    <a:lnTo>
                      <a:pt x="20" y="0"/>
                    </a:lnTo>
                    <a:lnTo>
                      <a:pt x="16" y="1"/>
                    </a:lnTo>
                    <a:lnTo>
                      <a:pt x="12" y="2"/>
                    </a:lnTo>
                    <a:lnTo>
                      <a:pt x="8" y="4"/>
                    </a:lnTo>
                    <a:lnTo>
                      <a:pt x="6" y="8"/>
                    </a:lnTo>
                    <a:lnTo>
                      <a:pt x="3" y="11"/>
                    </a:lnTo>
                    <a:lnTo>
                      <a:pt x="2" y="14"/>
                    </a:lnTo>
                    <a:lnTo>
                      <a:pt x="0" y="17"/>
                    </a:lnTo>
                    <a:lnTo>
                      <a:pt x="0" y="21"/>
                    </a:lnTo>
                    <a:lnTo>
                      <a:pt x="0" y="26"/>
                    </a:lnTo>
                    <a:lnTo>
                      <a:pt x="1" y="29"/>
                    </a:lnTo>
                    <a:lnTo>
                      <a:pt x="3" y="33"/>
                    </a:lnTo>
                    <a:lnTo>
                      <a:pt x="6" y="36"/>
                    </a:lnTo>
                    <a:lnTo>
                      <a:pt x="9" y="39"/>
                    </a:lnTo>
                    <a:lnTo>
                      <a:pt x="33" y="4"/>
                    </a:lnTo>
                    <a:close/>
                  </a:path>
                </a:pathLst>
              </a:custGeom>
              <a:solidFill>
                <a:srgbClr val="000000"/>
              </a:solidFill>
              <a:ln w="9525">
                <a:noFill/>
                <a:round/>
                <a:headEnd/>
                <a:tailEnd/>
              </a:ln>
            </p:spPr>
            <p:txBody>
              <a:bodyPr/>
              <a:lstStyle/>
              <a:p>
                <a:endParaRPr lang="en-US"/>
              </a:p>
            </p:txBody>
          </p:sp>
          <p:sp>
            <p:nvSpPr>
              <p:cNvPr id="454" name="Freeform 108"/>
              <p:cNvSpPr>
                <a:spLocks/>
              </p:cNvSpPr>
              <p:nvPr/>
            </p:nvSpPr>
            <p:spPr bwMode="auto">
              <a:xfrm>
                <a:off x="4446588" y="2024063"/>
                <a:ext cx="11112" cy="11112"/>
              </a:xfrm>
              <a:custGeom>
                <a:avLst/>
                <a:gdLst>
                  <a:gd name="T0" fmla="*/ 0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0 h 38"/>
                  <a:gd name="T34" fmla="*/ 0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0" y="35"/>
                    </a:moveTo>
                    <a:lnTo>
                      <a:pt x="4" y="37"/>
                    </a:lnTo>
                    <a:lnTo>
                      <a:pt x="9" y="38"/>
                    </a:lnTo>
                    <a:lnTo>
                      <a:pt x="12" y="38"/>
                    </a:lnTo>
                    <a:lnTo>
                      <a:pt x="17" y="38"/>
                    </a:lnTo>
                    <a:lnTo>
                      <a:pt x="21" y="36"/>
                    </a:lnTo>
                    <a:lnTo>
                      <a:pt x="24" y="34"/>
                    </a:lnTo>
                    <a:lnTo>
                      <a:pt x="26" y="31"/>
                    </a:lnTo>
                    <a:lnTo>
                      <a:pt x="29" y="28"/>
                    </a:lnTo>
                    <a:lnTo>
                      <a:pt x="30" y="25"/>
                    </a:lnTo>
                    <a:lnTo>
                      <a:pt x="33" y="21"/>
                    </a:lnTo>
                    <a:lnTo>
                      <a:pt x="33" y="18"/>
                    </a:lnTo>
                    <a:lnTo>
                      <a:pt x="33" y="13"/>
                    </a:lnTo>
                    <a:lnTo>
                      <a:pt x="32" y="9"/>
                    </a:lnTo>
                    <a:lnTo>
                      <a:pt x="29" y="6"/>
                    </a:lnTo>
                    <a:lnTo>
                      <a:pt x="27" y="2"/>
                    </a:lnTo>
                    <a:lnTo>
                      <a:pt x="23" y="0"/>
                    </a:lnTo>
                    <a:lnTo>
                      <a:pt x="0" y="35"/>
                    </a:lnTo>
                    <a:close/>
                  </a:path>
                </a:pathLst>
              </a:custGeom>
              <a:solidFill>
                <a:srgbClr val="000000"/>
              </a:solidFill>
              <a:ln w="9525">
                <a:noFill/>
                <a:round/>
                <a:headEnd/>
                <a:tailEnd/>
              </a:ln>
            </p:spPr>
            <p:txBody>
              <a:bodyPr/>
              <a:lstStyle/>
              <a:p>
                <a:endParaRPr lang="en-US"/>
              </a:p>
            </p:txBody>
          </p:sp>
          <p:sp>
            <p:nvSpPr>
              <p:cNvPr id="455" name="Freeform 109"/>
              <p:cNvSpPr>
                <a:spLocks/>
              </p:cNvSpPr>
              <p:nvPr/>
            </p:nvSpPr>
            <p:spPr bwMode="auto">
              <a:xfrm>
                <a:off x="4422775" y="2008188"/>
                <a:ext cx="31750" cy="26987"/>
              </a:xfrm>
              <a:custGeom>
                <a:avLst/>
                <a:gdLst>
                  <a:gd name="T0" fmla="*/ 2147483647 w 100"/>
                  <a:gd name="T1" fmla="*/ 2147483647 h 84"/>
                  <a:gd name="T2" fmla="*/ 2147483647 w 100"/>
                  <a:gd name="T3" fmla="*/ 2147483647 h 84"/>
                  <a:gd name="T4" fmla="*/ 2147483647 w 100"/>
                  <a:gd name="T5" fmla="*/ 2147483647 h 84"/>
                  <a:gd name="T6" fmla="*/ 2147483647 w 100"/>
                  <a:gd name="T7" fmla="*/ 2147483647 h 84"/>
                  <a:gd name="T8" fmla="*/ 2147483647 w 100"/>
                  <a:gd name="T9" fmla="*/ 2147483647 h 84"/>
                  <a:gd name="T10" fmla="*/ 2147483647 w 100"/>
                  <a:gd name="T11" fmla="*/ 2147483647 h 84"/>
                  <a:gd name="T12" fmla="*/ 2147483647 w 100"/>
                  <a:gd name="T13" fmla="*/ 2147483647 h 84"/>
                  <a:gd name="T14" fmla="*/ 2147483647 w 100"/>
                  <a:gd name="T15" fmla="*/ 2147483647 h 84"/>
                  <a:gd name="T16" fmla="*/ 2147483647 w 100"/>
                  <a:gd name="T17" fmla="*/ 0 h 84"/>
                  <a:gd name="T18" fmla="*/ 2147483647 w 100"/>
                  <a:gd name="T19" fmla="*/ 0 h 84"/>
                  <a:gd name="T20" fmla="*/ 2147483647 w 100"/>
                  <a:gd name="T21" fmla="*/ 2147483647 h 84"/>
                  <a:gd name="T22" fmla="*/ 2147483647 w 100"/>
                  <a:gd name="T23" fmla="*/ 2147483647 h 84"/>
                  <a:gd name="T24" fmla="*/ 2147483647 w 100"/>
                  <a:gd name="T25" fmla="*/ 2147483647 h 84"/>
                  <a:gd name="T26" fmla="*/ 2147483647 w 100"/>
                  <a:gd name="T27" fmla="*/ 2147483647 h 84"/>
                  <a:gd name="T28" fmla="*/ 2147483647 w 100"/>
                  <a:gd name="T29" fmla="*/ 2147483647 h 84"/>
                  <a:gd name="T30" fmla="*/ 2147483647 w 100"/>
                  <a:gd name="T31" fmla="*/ 2147483647 h 84"/>
                  <a:gd name="T32" fmla="*/ 0 w 100"/>
                  <a:gd name="T33" fmla="*/ 2147483647 h 84"/>
                  <a:gd name="T34" fmla="*/ 0 w 100"/>
                  <a:gd name="T35" fmla="*/ 2147483647 h 84"/>
                  <a:gd name="T36" fmla="*/ 0 w 100"/>
                  <a:gd name="T37" fmla="*/ 2147483647 h 84"/>
                  <a:gd name="T38" fmla="*/ 2147483647 w 100"/>
                  <a:gd name="T39" fmla="*/ 2147483647 h 84"/>
                  <a:gd name="T40" fmla="*/ 2147483647 w 100"/>
                  <a:gd name="T41" fmla="*/ 2147483647 h 84"/>
                  <a:gd name="T42" fmla="*/ 2147483647 w 100"/>
                  <a:gd name="T43" fmla="*/ 2147483647 h 84"/>
                  <a:gd name="T44" fmla="*/ 2147483647 w 100"/>
                  <a:gd name="T45" fmla="*/ 2147483647 h 84"/>
                  <a:gd name="T46" fmla="*/ 2147483647 w 100"/>
                  <a:gd name="T47" fmla="*/ 2147483647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84"/>
                  <a:gd name="T74" fmla="*/ 100 w 100"/>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84">
                    <a:moveTo>
                      <a:pt x="27" y="2"/>
                    </a:moveTo>
                    <a:lnTo>
                      <a:pt x="9" y="39"/>
                    </a:lnTo>
                    <a:lnTo>
                      <a:pt x="77" y="84"/>
                    </a:lnTo>
                    <a:lnTo>
                      <a:pt x="100" y="49"/>
                    </a:lnTo>
                    <a:lnTo>
                      <a:pt x="32" y="4"/>
                    </a:lnTo>
                    <a:lnTo>
                      <a:pt x="27" y="2"/>
                    </a:lnTo>
                    <a:lnTo>
                      <a:pt x="32" y="4"/>
                    </a:lnTo>
                    <a:lnTo>
                      <a:pt x="28" y="2"/>
                    </a:lnTo>
                    <a:lnTo>
                      <a:pt x="24" y="0"/>
                    </a:lnTo>
                    <a:lnTo>
                      <a:pt x="20" y="0"/>
                    </a:lnTo>
                    <a:lnTo>
                      <a:pt x="16" y="1"/>
                    </a:lnTo>
                    <a:lnTo>
                      <a:pt x="11" y="2"/>
                    </a:lnTo>
                    <a:lnTo>
                      <a:pt x="8" y="4"/>
                    </a:lnTo>
                    <a:lnTo>
                      <a:pt x="6" y="8"/>
                    </a:lnTo>
                    <a:lnTo>
                      <a:pt x="3" y="11"/>
                    </a:lnTo>
                    <a:lnTo>
                      <a:pt x="2" y="14"/>
                    </a:lnTo>
                    <a:lnTo>
                      <a:pt x="0" y="17"/>
                    </a:lnTo>
                    <a:lnTo>
                      <a:pt x="0" y="21"/>
                    </a:lnTo>
                    <a:lnTo>
                      <a:pt x="0" y="26"/>
                    </a:lnTo>
                    <a:lnTo>
                      <a:pt x="1" y="29"/>
                    </a:lnTo>
                    <a:lnTo>
                      <a:pt x="3" y="33"/>
                    </a:lnTo>
                    <a:lnTo>
                      <a:pt x="5" y="36"/>
                    </a:lnTo>
                    <a:lnTo>
                      <a:pt x="9" y="39"/>
                    </a:lnTo>
                    <a:lnTo>
                      <a:pt x="27" y="2"/>
                    </a:lnTo>
                    <a:close/>
                  </a:path>
                </a:pathLst>
              </a:custGeom>
              <a:solidFill>
                <a:srgbClr val="000000"/>
              </a:solidFill>
              <a:ln w="9525">
                <a:noFill/>
                <a:round/>
                <a:headEnd/>
                <a:tailEnd/>
              </a:ln>
            </p:spPr>
            <p:txBody>
              <a:bodyPr/>
              <a:lstStyle/>
              <a:p>
                <a:endParaRPr lang="en-US"/>
              </a:p>
            </p:txBody>
          </p:sp>
          <p:sp>
            <p:nvSpPr>
              <p:cNvPr id="456" name="Freeform 110"/>
              <p:cNvSpPr>
                <a:spLocks/>
              </p:cNvSpPr>
              <p:nvPr/>
            </p:nvSpPr>
            <p:spPr bwMode="auto">
              <a:xfrm>
                <a:off x="4425950" y="2008188"/>
                <a:ext cx="4763" cy="12700"/>
              </a:xfrm>
              <a:custGeom>
                <a:avLst/>
                <a:gdLst>
                  <a:gd name="T0" fmla="*/ 0 w 16"/>
                  <a:gd name="T1" fmla="*/ 2147483647 h 40"/>
                  <a:gd name="T2" fmla="*/ 2147483647 w 16"/>
                  <a:gd name="T3" fmla="*/ 0 h 40"/>
                  <a:gd name="T4" fmla="*/ 2147483647 w 16"/>
                  <a:gd name="T5" fmla="*/ 2147483647 h 40"/>
                  <a:gd name="T6" fmla="*/ 2147483647 w 16"/>
                  <a:gd name="T7" fmla="*/ 2147483647 h 40"/>
                  <a:gd name="T8" fmla="*/ 0 w 16"/>
                  <a:gd name="T9" fmla="*/ 2147483647 h 40"/>
                  <a:gd name="T10" fmla="*/ 0 60000 65536"/>
                  <a:gd name="T11" fmla="*/ 0 60000 65536"/>
                  <a:gd name="T12" fmla="*/ 0 60000 65536"/>
                  <a:gd name="T13" fmla="*/ 0 60000 65536"/>
                  <a:gd name="T14" fmla="*/ 0 60000 65536"/>
                  <a:gd name="T15" fmla="*/ 0 w 16"/>
                  <a:gd name="T16" fmla="*/ 0 h 40"/>
                  <a:gd name="T17" fmla="*/ 16 w 16"/>
                  <a:gd name="T18" fmla="*/ 40 h 40"/>
                </a:gdLst>
                <a:ahLst/>
                <a:cxnLst>
                  <a:cxn ang="T10">
                    <a:pos x="T0" y="T1"/>
                  </a:cxn>
                  <a:cxn ang="T11">
                    <a:pos x="T2" y="T3"/>
                  </a:cxn>
                  <a:cxn ang="T12">
                    <a:pos x="T4" y="T5"/>
                  </a:cxn>
                  <a:cxn ang="T13">
                    <a:pos x="T6" y="T7"/>
                  </a:cxn>
                  <a:cxn ang="T14">
                    <a:pos x="T8" y="T9"/>
                  </a:cxn>
                </a:cxnLst>
                <a:rect l="T15" t="T16" r="T17" b="T18"/>
                <a:pathLst>
                  <a:path w="16" h="40">
                    <a:moveTo>
                      <a:pt x="0" y="39"/>
                    </a:moveTo>
                    <a:lnTo>
                      <a:pt x="14" y="0"/>
                    </a:lnTo>
                    <a:lnTo>
                      <a:pt x="16" y="1"/>
                    </a:lnTo>
                    <a:lnTo>
                      <a:pt x="2" y="40"/>
                    </a:lnTo>
                    <a:lnTo>
                      <a:pt x="0" y="39"/>
                    </a:lnTo>
                    <a:close/>
                  </a:path>
                </a:pathLst>
              </a:custGeom>
              <a:solidFill>
                <a:srgbClr val="000000"/>
              </a:solidFill>
              <a:ln w="9525">
                <a:noFill/>
                <a:round/>
                <a:headEnd/>
                <a:tailEnd/>
              </a:ln>
            </p:spPr>
            <p:txBody>
              <a:bodyPr/>
              <a:lstStyle/>
              <a:p>
                <a:endParaRPr lang="en-US"/>
              </a:p>
            </p:txBody>
          </p:sp>
          <p:sp>
            <p:nvSpPr>
              <p:cNvPr id="457" name="Freeform 111"/>
              <p:cNvSpPr>
                <a:spLocks/>
              </p:cNvSpPr>
              <p:nvPr/>
            </p:nvSpPr>
            <p:spPr bwMode="auto">
              <a:xfrm>
                <a:off x="4421188" y="2008188"/>
                <a:ext cx="9525" cy="12700"/>
              </a:xfrm>
              <a:custGeom>
                <a:avLst/>
                <a:gdLst>
                  <a:gd name="T0" fmla="*/ 2147483647 w 28"/>
                  <a:gd name="T1" fmla="*/ 2147483647 h 41"/>
                  <a:gd name="T2" fmla="*/ 2147483647 w 28"/>
                  <a:gd name="T3" fmla="*/ 2147483647 h 41"/>
                  <a:gd name="T4" fmla="*/ 2147483647 w 28"/>
                  <a:gd name="T5" fmla="*/ 0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0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28" y="2"/>
                    </a:moveTo>
                    <a:lnTo>
                      <a:pt x="23" y="1"/>
                    </a:lnTo>
                    <a:lnTo>
                      <a:pt x="19" y="0"/>
                    </a:lnTo>
                    <a:lnTo>
                      <a:pt x="14" y="1"/>
                    </a:lnTo>
                    <a:lnTo>
                      <a:pt x="11" y="3"/>
                    </a:lnTo>
                    <a:lnTo>
                      <a:pt x="8" y="5"/>
                    </a:lnTo>
                    <a:lnTo>
                      <a:pt x="5" y="7"/>
                    </a:lnTo>
                    <a:lnTo>
                      <a:pt x="3" y="12"/>
                    </a:lnTo>
                    <a:lnTo>
                      <a:pt x="1" y="15"/>
                    </a:lnTo>
                    <a:lnTo>
                      <a:pt x="1" y="19"/>
                    </a:lnTo>
                    <a:lnTo>
                      <a:pt x="0" y="22"/>
                    </a:lnTo>
                    <a:lnTo>
                      <a:pt x="1" y="27"/>
                    </a:lnTo>
                    <a:lnTo>
                      <a:pt x="2" y="30"/>
                    </a:lnTo>
                    <a:lnTo>
                      <a:pt x="4" y="34"/>
                    </a:lnTo>
                    <a:lnTo>
                      <a:pt x="6" y="37"/>
                    </a:lnTo>
                    <a:lnTo>
                      <a:pt x="10" y="39"/>
                    </a:lnTo>
                    <a:lnTo>
                      <a:pt x="14" y="41"/>
                    </a:lnTo>
                    <a:lnTo>
                      <a:pt x="28" y="2"/>
                    </a:lnTo>
                    <a:close/>
                  </a:path>
                </a:pathLst>
              </a:custGeom>
              <a:solidFill>
                <a:srgbClr val="000000"/>
              </a:solidFill>
              <a:ln w="9525">
                <a:noFill/>
                <a:round/>
                <a:headEnd/>
                <a:tailEnd/>
              </a:ln>
            </p:spPr>
            <p:txBody>
              <a:bodyPr/>
              <a:lstStyle/>
              <a:p>
                <a:endParaRPr lang="en-US"/>
              </a:p>
            </p:txBody>
          </p:sp>
          <p:sp>
            <p:nvSpPr>
              <p:cNvPr id="458" name="Freeform 112"/>
              <p:cNvSpPr>
                <a:spLocks/>
              </p:cNvSpPr>
              <p:nvPr/>
            </p:nvSpPr>
            <p:spPr bwMode="auto">
              <a:xfrm>
                <a:off x="4387850" y="1995488"/>
                <a:ext cx="9525" cy="12700"/>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39"/>
                    </a:moveTo>
                    <a:lnTo>
                      <a:pt x="5" y="40"/>
                    </a:lnTo>
                    <a:lnTo>
                      <a:pt x="9" y="41"/>
                    </a:lnTo>
                    <a:lnTo>
                      <a:pt x="14" y="40"/>
                    </a:lnTo>
                    <a:lnTo>
                      <a:pt x="17" y="38"/>
                    </a:lnTo>
                    <a:lnTo>
                      <a:pt x="20" y="36"/>
                    </a:lnTo>
                    <a:lnTo>
                      <a:pt x="23" y="34"/>
                    </a:lnTo>
                    <a:lnTo>
                      <a:pt x="25" y="30"/>
                    </a:lnTo>
                    <a:lnTo>
                      <a:pt x="26" y="26"/>
                    </a:lnTo>
                    <a:lnTo>
                      <a:pt x="27" y="22"/>
                    </a:lnTo>
                    <a:lnTo>
                      <a:pt x="27" y="19"/>
                    </a:lnTo>
                    <a:lnTo>
                      <a:pt x="27" y="15"/>
                    </a:lnTo>
                    <a:lnTo>
                      <a:pt x="26" y="12"/>
                    </a:lnTo>
                    <a:lnTo>
                      <a:pt x="24" y="7"/>
                    </a:lnTo>
                    <a:lnTo>
                      <a:pt x="22" y="4"/>
                    </a:lnTo>
                    <a:lnTo>
                      <a:pt x="18" y="2"/>
                    </a:lnTo>
                    <a:lnTo>
                      <a:pt x="14" y="0"/>
                    </a:lnTo>
                    <a:lnTo>
                      <a:pt x="0" y="39"/>
                    </a:lnTo>
                    <a:close/>
                  </a:path>
                </a:pathLst>
              </a:custGeom>
              <a:solidFill>
                <a:srgbClr val="000000"/>
              </a:solidFill>
              <a:ln w="9525">
                <a:noFill/>
                <a:round/>
                <a:headEnd/>
                <a:tailEnd/>
              </a:ln>
            </p:spPr>
            <p:txBody>
              <a:bodyPr/>
              <a:lstStyle/>
              <a:p>
                <a:endParaRPr lang="en-US"/>
              </a:p>
            </p:txBody>
          </p:sp>
          <p:sp>
            <p:nvSpPr>
              <p:cNvPr id="459" name="Freeform 113"/>
              <p:cNvSpPr>
                <a:spLocks/>
              </p:cNvSpPr>
              <p:nvPr/>
            </p:nvSpPr>
            <p:spPr bwMode="auto">
              <a:xfrm>
                <a:off x="4364038" y="1985963"/>
                <a:ext cx="28575" cy="22225"/>
              </a:xfrm>
              <a:custGeom>
                <a:avLst/>
                <a:gdLst>
                  <a:gd name="T0" fmla="*/ 0 w 93"/>
                  <a:gd name="T1" fmla="*/ 2147483647 h 66"/>
                  <a:gd name="T2" fmla="*/ 2147483647 w 93"/>
                  <a:gd name="T3" fmla="*/ 0 h 66"/>
                  <a:gd name="T4" fmla="*/ 2147483647 w 93"/>
                  <a:gd name="T5" fmla="*/ 2147483647 h 66"/>
                  <a:gd name="T6" fmla="*/ 2147483647 w 93"/>
                  <a:gd name="T7" fmla="*/ 2147483647 h 66"/>
                  <a:gd name="T8" fmla="*/ 0 w 93"/>
                  <a:gd name="T9" fmla="*/ 2147483647 h 66"/>
                  <a:gd name="T10" fmla="*/ 0 60000 65536"/>
                  <a:gd name="T11" fmla="*/ 0 60000 65536"/>
                  <a:gd name="T12" fmla="*/ 0 60000 65536"/>
                  <a:gd name="T13" fmla="*/ 0 60000 65536"/>
                  <a:gd name="T14" fmla="*/ 0 60000 65536"/>
                  <a:gd name="T15" fmla="*/ 0 w 93"/>
                  <a:gd name="T16" fmla="*/ 0 h 66"/>
                  <a:gd name="T17" fmla="*/ 93 w 93"/>
                  <a:gd name="T18" fmla="*/ 66 h 66"/>
                </a:gdLst>
                <a:ahLst/>
                <a:cxnLst>
                  <a:cxn ang="T10">
                    <a:pos x="T0" y="T1"/>
                  </a:cxn>
                  <a:cxn ang="T11">
                    <a:pos x="T2" y="T3"/>
                  </a:cxn>
                  <a:cxn ang="T12">
                    <a:pos x="T4" y="T5"/>
                  </a:cxn>
                  <a:cxn ang="T13">
                    <a:pos x="T6" y="T7"/>
                  </a:cxn>
                  <a:cxn ang="T14">
                    <a:pos x="T8" y="T9"/>
                  </a:cxn>
                </a:cxnLst>
                <a:rect l="T15" t="T16" r="T17" b="T18"/>
                <a:pathLst>
                  <a:path w="93" h="66">
                    <a:moveTo>
                      <a:pt x="0" y="40"/>
                    </a:moveTo>
                    <a:lnTo>
                      <a:pt x="13" y="0"/>
                    </a:lnTo>
                    <a:lnTo>
                      <a:pt x="93" y="27"/>
                    </a:lnTo>
                    <a:lnTo>
                      <a:pt x="79" y="66"/>
                    </a:lnTo>
                    <a:lnTo>
                      <a:pt x="0" y="40"/>
                    </a:lnTo>
                    <a:close/>
                  </a:path>
                </a:pathLst>
              </a:custGeom>
              <a:solidFill>
                <a:srgbClr val="000000"/>
              </a:solidFill>
              <a:ln w="9525">
                <a:noFill/>
                <a:round/>
                <a:headEnd/>
                <a:tailEnd/>
              </a:ln>
            </p:spPr>
            <p:txBody>
              <a:bodyPr/>
              <a:lstStyle/>
              <a:p>
                <a:endParaRPr lang="en-US"/>
              </a:p>
            </p:txBody>
          </p:sp>
          <p:sp>
            <p:nvSpPr>
              <p:cNvPr id="460" name="Freeform 114"/>
              <p:cNvSpPr>
                <a:spLocks/>
              </p:cNvSpPr>
              <p:nvPr/>
            </p:nvSpPr>
            <p:spPr bwMode="auto">
              <a:xfrm>
                <a:off x="4359275" y="1985963"/>
                <a:ext cx="7938" cy="12700"/>
              </a:xfrm>
              <a:custGeom>
                <a:avLst/>
                <a:gdLst>
                  <a:gd name="T0" fmla="*/ 2147483647 w 28"/>
                  <a:gd name="T1" fmla="*/ 2147483647 h 42"/>
                  <a:gd name="T2" fmla="*/ 2147483647 w 28"/>
                  <a:gd name="T3" fmla="*/ 0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0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28" y="2"/>
                    </a:moveTo>
                    <a:lnTo>
                      <a:pt x="23" y="0"/>
                    </a:lnTo>
                    <a:lnTo>
                      <a:pt x="19" y="0"/>
                    </a:lnTo>
                    <a:lnTo>
                      <a:pt x="15" y="2"/>
                    </a:lnTo>
                    <a:lnTo>
                      <a:pt x="12" y="3"/>
                    </a:lnTo>
                    <a:lnTo>
                      <a:pt x="8" y="5"/>
                    </a:lnTo>
                    <a:lnTo>
                      <a:pt x="5" y="8"/>
                    </a:lnTo>
                    <a:lnTo>
                      <a:pt x="3" y="11"/>
                    </a:lnTo>
                    <a:lnTo>
                      <a:pt x="2" y="14"/>
                    </a:lnTo>
                    <a:lnTo>
                      <a:pt x="1" y="18"/>
                    </a:lnTo>
                    <a:lnTo>
                      <a:pt x="0" y="23"/>
                    </a:lnTo>
                    <a:lnTo>
                      <a:pt x="1" y="26"/>
                    </a:lnTo>
                    <a:lnTo>
                      <a:pt x="2" y="30"/>
                    </a:lnTo>
                    <a:lnTo>
                      <a:pt x="4" y="33"/>
                    </a:lnTo>
                    <a:lnTo>
                      <a:pt x="6" y="36"/>
                    </a:lnTo>
                    <a:lnTo>
                      <a:pt x="11" y="40"/>
                    </a:lnTo>
                    <a:lnTo>
                      <a:pt x="15" y="42"/>
                    </a:lnTo>
                    <a:lnTo>
                      <a:pt x="28" y="2"/>
                    </a:lnTo>
                    <a:close/>
                  </a:path>
                </a:pathLst>
              </a:custGeom>
              <a:solidFill>
                <a:srgbClr val="000000"/>
              </a:solidFill>
              <a:ln w="9525">
                <a:noFill/>
                <a:round/>
                <a:headEnd/>
                <a:tailEnd/>
              </a:ln>
            </p:spPr>
            <p:txBody>
              <a:bodyPr/>
              <a:lstStyle/>
              <a:p>
                <a:endParaRPr lang="en-US"/>
              </a:p>
            </p:txBody>
          </p:sp>
          <p:sp>
            <p:nvSpPr>
              <p:cNvPr id="461" name="Freeform 115"/>
              <p:cNvSpPr>
                <a:spLocks/>
              </p:cNvSpPr>
              <p:nvPr/>
            </p:nvSpPr>
            <p:spPr bwMode="auto">
              <a:xfrm>
                <a:off x="4325938" y="1973263"/>
                <a:ext cx="7937" cy="12700"/>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0 h 42"/>
                  <a:gd name="T34" fmla="*/ 0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0" y="40"/>
                    </a:moveTo>
                    <a:lnTo>
                      <a:pt x="6" y="42"/>
                    </a:lnTo>
                    <a:lnTo>
                      <a:pt x="10" y="42"/>
                    </a:lnTo>
                    <a:lnTo>
                      <a:pt x="14" y="40"/>
                    </a:lnTo>
                    <a:lnTo>
                      <a:pt x="17" y="39"/>
                    </a:lnTo>
                    <a:lnTo>
                      <a:pt x="20" y="37"/>
                    </a:lnTo>
                    <a:lnTo>
                      <a:pt x="24" y="34"/>
                    </a:lnTo>
                    <a:lnTo>
                      <a:pt x="26" y="31"/>
                    </a:lnTo>
                    <a:lnTo>
                      <a:pt x="27" y="27"/>
                    </a:lnTo>
                    <a:lnTo>
                      <a:pt x="28" y="24"/>
                    </a:lnTo>
                    <a:lnTo>
                      <a:pt x="28" y="19"/>
                    </a:lnTo>
                    <a:lnTo>
                      <a:pt x="28" y="16"/>
                    </a:lnTo>
                    <a:lnTo>
                      <a:pt x="27" y="12"/>
                    </a:lnTo>
                    <a:lnTo>
                      <a:pt x="25" y="9"/>
                    </a:lnTo>
                    <a:lnTo>
                      <a:pt x="23" y="6"/>
                    </a:lnTo>
                    <a:lnTo>
                      <a:pt x="18" y="2"/>
                    </a:lnTo>
                    <a:lnTo>
                      <a:pt x="14" y="0"/>
                    </a:lnTo>
                    <a:lnTo>
                      <a:pt x="0" y="40"/>
                    </a:lnTo>
                    <a:close/>
                  </a:path>
                </a:pathLst>
              </a:custGeom>
              <a:solidFill>
                <a:srgbClr val="000000"/>
              </a:solidFill>
              <a:ln w="9525">
                <a:noFill/>
                <a:round/>
                <a:headEnd/>
                <a:tailEnd/>
              </a:ln>
            </p:spPr>
            <p:txBody>
              <a:bodyPr/>
              <a:lstStyle/>
              <a:p>
                <a:endParaRPr lang="en-US"/>
              </a:p>
            </p:txBody>
          </p:sp>
          <p:sp>
            <p:nvSpPr>
              <p:cNvPr id="462" name="Freeform 116"/>
              <p:cNvSpPr>
                <a:spLocks/>
              </p:cNvSpPr>
              <p:nvPr/>
            </p:nvSpPr>
            <p:spPr bwMode="auto">
              <a:xfrm>
                <a:off x="4300538" y="1965325"/>
                <a:ext cx="28575" cy="20638"/>
              </a:xfrm>
              <a:custGeom>
                <a:avLst/>
                <a:gdLst>
                  <a:gd name="T0" fmla="*/ 0 w 93"/>
                  <a:gd name="T1" fmla="*/ 2147483647 h 67"/>
                  <a:gd name="T2" fmla="*/ 2147483647 w 93"/>
                  <a:gd name="T3" fmla="*/ 0 h 67"/>
                  <a:gd name="T4" fmla="*/ 2147483647 w 93"/>
                  <a:gd name="T5" fmla="*/ 2147483647 h 67"/>
                  <a:gd name="T6" fmla="*/ 2147483647 w 93"/>
                  <a:gd name="T7" fmla="*/ 2147483647 h 67"/>
                  <a:gd name="T8" fmla="*/ 0 w 93"/>
                  <a:gd name="T9" fmla="*/ 2147483647 h 67"/>
                  <a:gd name="T10" fmla="*/ 0 60000 65536"/>
                  <a:gd name="T11" fmla="*/ 0 60000 65536"/>
                  <a:gd name="T12" fmla="*/ 0 60000 65536"/>
                  <a:gd name="T13" fmla="*/ 0 60000 65536"/>
                  <a:gd name="T14" fmla="*/ 0 60000 65536"/>
                  <a:gd name="T15" fmla="*/ 0 w 93"/>
                  <a:gd name="T16" fmla="*/ 0 h 67"/>
                  <a:gd name="T17" fmla="*/ 93 w 93"/>
                  <a:gd name="T18" fmla="*/ 67 h 67"/>
                </a:gdLst>
                <a:ahLst/>
                <a:cxnLst>
                  <a:cxn ang="T10">
                    <a:pos x="T0" y="T1"/>
                  </a:cxn>
                  <a:cxn ang="T11">
                    <a:pos x="T2" y="T3"/>
                  </a:cxn>
                  <a:cxn ang="T12">
                    <a:pos x="T4" y="T5"/>
                  </a:cxn>
                  <a:cxn ang="T13">
                    <a:pos x="T6" y="T7"/>
                  </a:cxn>
                  <a:cxn ang="T14">
                    <a:pos x="T8" y="T9"/>
                  </a:cxn>
                </a:cxnLst>
                <a:rect l="T15" t="T16" r="T17" b="T18"/>
                <a:pathLst>
                  <a:path w="93" h="67">
                    <a:moveTo>
                      <a:pt x="0" y="40"/>
                    </a:moveTo>
                    <a:lnTo>
                      <a:pt x="14" y="0"/>
                    </a:lnTo>
                    <a:lnTo>
                      <a:pt x="93" y="27"/>
                    </a:lnTo>
                    <a:lnTo>
                      <a:pt x="79" y="67"/>
                    </a:lnTo>
                    <a:lnTo>
                      <a:pt x="0" y="40"/>
                    </a:lnTo>
                    <a:close/>
                  </a:path>
                </a:pathLst>
              </a:custGeom>
              <a:solidFill>
                <a:srgbClr val="000000"/>
              </a:solidFill>
              <a:ln w="9525">
                <a:noFill/>
                <a:round/>
                <a:headEnd/>
                <a:tailEnd/>
              </a:ln>
            </p:spPr>
            <p:txBody>
              <a:bodyPr/>
              <a:lstStyle/>
              <a:p>
                <a:endParaRPr lang="en-US"/>
              </a:p>
            </p:txBody>
          </p:sp>
          <p:sp>
            <p:nvSpPr>
              <p:cNvPr id="463" name="Freeform 117"/>
              <p:cNvSpPr>
                <a:spLocks/>
              </p:cNvSpPr>
              <p:nvPr/>
            </p:nvSpPr>
            <p:spPr bwMode="auto">
              <a:xfrm>
                <a:off x="4295775" y="1963738"/>
                <a:ext cx="9525" cy="14287"/>
              </a:xfrm>
              <a:custGeom>
                <a:avLst/>
                <a:gdLst>
                  <a:gd name="T0" fmla="*/ 2147483647 w 29"/>
                  <a:gd name="T1" fmla="*/ 2147483647 h 41"/>
                  <a:gd name="T2" fmla="*/ 2147483647 w 29"/>
                  <a:gd name="T3" fmla="*/ 0 h 41"/>
                  <a:gd name="T4" fmla="*/ 2147483647 w 29"/>
                  <a:gd name="T5" fmla="*/ 0 h 41"/>
                  <a:gd name="T6" fmla="*/ 2147483647 w 29"/>
                  <a:gd name="T7" fmla="*/ 2147483647 h 41"/>
                  <a:gd name="T8" fmla="*/ 2147483647 w 29"/>
                  <a:gd name="T9" fmla="*/ 2147483647 h 41"/>
                  <a:gd name="T10" fmla="*/ 2147483647 w 29"/>
                  <a:gd name="T11" fmla="*/ 2147483647 h 41"/>
                  <a:gd name="T12" fmla="*/ 2147483647 w 29"/>
                  <a:gd name="T13" fmla="*/ 2147483647 h 41"/>
                  <a:gd name="T14" fmla="*/ 2147483647 w 29"/>
                  <a:gd name="T15" fmla="*/ 2147483647 h 41"/>
                  <a:gd name="T16" fmla="*/ 2147483647 w 29"/>
                  <a:gd name="T17" fmla="*/ 2147483647 h 41"/>
                  <a:gd name="T18" fmla="*/ 2147483647 w 29"/>
                  <a:gd name="T19" fmla="*/ 2147483647 h 41"/>
                  <a:gd name="T20" fmla="*/ 0 w 29"/>
                  <a:gd name="T21" fmla="*/ 2147483647 h 41"/>
                  <a:gd name="T22" fmla="*/ 2147483647 w 29"/>
                  <a:gd name="T23" fmla="*/ 2147483647 h 41"/>
                  <a:gd name="T24" fmla="*/ 2147483647 w 29"/>
                  <a:gd name="T25" fmla="*/ 2147483647 h 41"/>
                  <a:gd name="T26" fmla="*/ 2147483647 w 29"/>
                  <a:gd name="T27" fmla="*/ 2147483647 h 41"/>
                  <a:gd name="T28" fmla="*/ 2147483647 w 29"/>
                  <a:gd name="T29" fmla="*/ 2147483647 h 41"/>
                  <a:gd name="T30" fmla="*/ 2147483647 w 29"/>
                  <a:gd name="T31" fmla="*/ 2147483647 h 41"/>
                  <a:gd name="T32" fmla="*/ 2147483647 w 29"/>
                  <a:gd name="T33" fmla="*/ 2147483647 h 41"/>
                  <a:gd name="T34" fmla="*/ 2147483647 w 29"/>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29" y="1"/>
                    </a:moveTo>
                    <a:lnTo>
                      <a:pt x="24" y="0"/>
                    </a:lnTo>
                    <a:lnTo>
                      <a:pt x="19" y="0"/>
                    </a:lnTo>
                    <a:lnTo>
                      <a:pt x="15" y="1"/>
                    </a:lnTo>
                    <a:lnTo>
                      <a:pt x="12" y="2"/>
                    </a:lnTo>
                    <a:lnTo>
                      <a:pt x="9" y="5"/>
                    </a:lnTo>
                    <a:lnTo>
                      <a:pt x="6" y="7"/>
                    </a:lnTo>
                    <a:lnTo>
                      <a:pt x="4" y="10"/>
                    </a:lnTo>
                    <a:lnTo>
                      <a:pt x="3" y="15"/>
                    </a:lnTo>
                    <a:lnTo>
                      <a:pt x="1" y="18"/>
                    </a:lnTo>
                    <a:lnTo>
                      <a:pt x="0" y="22"/>
                    </a:lnTo>
                    <a:lnTo>
                      <a:pt x="1" y="26"/>
                    </a:lnTo>
                    <a:lnTo>
                      <a:pt x="3" y="29"/>
                    </a:lnTo>
                    <a:lnTo>
                      <a:pt x="5" y="34"/>
                    </a:lnTo>
                    <a:lnTo>
                      <a:pt x="7" y="37"/>
                    </a:lnTo>
                    <a:lnTo>
                      <a:pt x="11" y="39"/>
                    </a:lnTo>
                    <a:lnTo>
                      <a:pt x="15" y="41"/>
                    </a:lnTo>
                    <a:lnTo>
                      <a:pt x="29" y="1"/>
                    </a:lnTo>
                    <a:close/>
                  </a:path>
                </a:pathLst>
              </a:custGeom>
              <a:solidFill>
                <a:srgbClr val="000000"/>
              </a:solidFill>
              <a:ln w="9525">
                <a:noFill/>
                <a:round/>
                <a:headEnd/>
                <a:tailEnd/>
              </a:ln>
            </p:spPr>
            <p:txBody>
              <a:bodyPr/>
              <a:lstStyle/>
              <a:p>
                <a:endParaRPr lang="en-US"/>
              </a:p>
            </p:txBody>
          </p:sp>
          <p:sp>
            <p:nvSpPr>
              <p:cNvPr id="464" name="Freeform 118"/>
              <p:cNvSpPr>
                <a:spLocks/>
              </p:cNvSpPr>
              <p:nvPr/>
            </p:nvSpPr>
            <p:spPr bwMode="auto">
              <a:xfrm>
                <a:off x="4262438" y="1952625"/>
                <a:ext cx="9525" cy="12700"/>
              </a:xfrm>
              <a:custGeom>
                <a:avLst/>
                <a:gdLst>
                  <a:gd name="T0" fmla="*/ 0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0 h 40"/>
                  <a:gd name="T34" fmla="*/ 0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0" y="39"/>
                    </a:moveTo>
                    <a:lnTo>
                      <a:pt x="5" y="40"/>
                    </a:lnTo>
                    <a:lnTo>
                      <a:pt x="9" y="40"/>
                    </a:lnTo>
                    <a:lnTo>
                      <a:pt x="14" y="40"/>
                    </a:lnTo>
                    <a:lnTo>
                      <a:pt x="17" y="38"/>
                    </a:lnTo>
                    <a:lnTo>
                      <a:pt x="20" y="36"/>
                    </a:lnTo>
                    <a:lnTo>
                      <a:pt x="23" y="32"/>
                    </a:lnTo>
                    <a:lnTo>
                      <a:pt x="25" y="29"/>
                    </a:lnTo>
                    <a:lnTo>
                      <a:pt x="26" y="26"/>
                    </a:lnTo>
                    <a:lnTo>
                      <a:pt x="27" y="22"/>
                    </a:lnTo>
                    <a:lnTo>
                      <a:pt x="28" y="19"/>
                    </a:lnTo>
                    <a:lnTo>
                      <a:pt x="27" y="15"/>
                    </a:lnTo>
                    <a:lnTo>
                      <a:pt x="26" y="10"/>
                    </a:lnTo>
                    <a:lnTo>
                      <a:pt x="24" y="7"/>
                    </a:lnTo>
                    <a:lnTo>
                      <a:pt x="22" y="4"/>
                    </a:lnTo>
                    <a:lnTo>
                      <a:pt x="18" y="2"/>
                    </a:lnTo>
                    <a:lnTo>
                      <a:pt x="14" y="0"/>
                    </a:lnTo>
                    <a:lnTo>
                      <a:pt x="0" y="39"/>
                    </a:lnTo>
                    <a:close/>
                  </a:path>
                </a:pathLst>
              </a:custGeom>
              <a:solidFill>
                <a:srgbClr val="000000"/>
              </a:solidFill>
              <a:ln w="9525">
                <a:noFill/>
                <a:round/>
                <a:headEnd/>
                <a:tailEnd/>
              </a:ln>
            </p:spPr>
            <p:txBody>
              <a:bodyPr/>
              <a:lstStyle/>
              <a:p>
                <a:endParaRPr lang="en-US"/>
              </a:p>
            </p:txBody>
          </p:sp>
          <p:sp>
            <p:nvSpPr>
              <p:cNvPr id="465" name="Freeform 119"/>
              <p:cNvSpPr>
                <a:spLocks/>
              </p:cNvSpPr>
              <p:nvPr/>
            </p:nvSpPr>
            <p:spPr bwMode="auto">
              <a:xfrm>
                <a:off x="4237038" y="1943100"/>
                <a:ext cx="30162" cy="20638"/>
              </a:xfrm>
              <a:custGeom>
                <a:avLst/>
                <a:gdLst>
                  <a:gd name="T0" fmla="*/ 0 w 93"/>
                  <a:gd name="T1" fmla="*/ 2147483647 h 67"/>
                  <a:gd name="T2" fmla="*/ 2147483647 w 93"/>
                  <a:gd name="T3" fmla="*/ 0 h 67"/>
                  <a:gd name="T4" fmla="*/ 2147483647 w 93"/>
                  <a:gd name="T5" fmla="*/ 2147483647 h 67"/>
                  <a:gd name="T6" fmla="*/ 2147483647 w 93"/>
                  <a:gd name="T7" fmla="*/ 2147483647 h 67"/>
                  <a:gd name="T8" fmla="*/ 0 w 93"/>
                  <a:gd name="T9" fmla="*/ 2147483647 h 67"/>
                  <a:gd name="T10" fmla="*/ 0 60000 65536"/>
                  <a:gd name="T11" fmla="*/ 0 60000 65536"/>
                  <a:gd name="T12" fmla="*/ 0 60000 65536"/>
                  <a:gd name="T13" fmla="*/ 0 60000 65536"/>
                  <a:gd name="T14" fmla="*/ 0 60000 65536"/>
                  <a:gd name="T15" fmla="*/ 0 w 93"/>
                  <a:gd name="T16" fmla="*/ 0 h 67"/>
                  <a:gd name="T17" fmla="*/ 93 w 93"/>
                  <a:gd name="T18" fmla="*/ 67 h 67"/>
                </a:gdLst>
                <a:ahLst/>
                <a:cxnLst>
                  <a:cxn ang="T10">
                    <a:pos x="T0" y="T1"/>
                  </a:cxn>
                  <a:cxn ang="T11">
                    <a:pos x="T2" y="T3"/>
                  </a:cxn>
                  <a:cxn ang="T12">
                    <a:pos x="T4" y="T5"/>
                  </a:cxn>
                  <a:cxn ang="T13">
                    <a:pos x="T6" y="T7"/>
                  </a:cxn>
                  <a:cxn ang="T14">
                    <a:pos x="T8" y="T9"/>
                  </a:cxn>
                </a:cxnLst>
                <a:rect l="T15" t="T16" r="T17" b="T18"/>
                <a:pathLst>
                  <a:path w="93" h="67">
                    <a:moveTo>
                      <a:pt x="0" y="39"/>
                    </a:moveTo>
                    <a:lnTo>
                      <a:pt x="13" y="0"/>
                    </a:lnTo>
                    <a:lnTo>
                      <a:pt x="93" y="28"/>
                    </a:lnTo>
                    <a:lnTo>
                      <a:pt x="79" y="67"/>
                    </a:lnTo>
                    <a:lnTo>
                      <a:pt x="0" y="39"/>
                    </a:lnTo>
                    <a:close/>
                  </a:path>
                </a:pathLst>
              </a:custGeom>
              <a:solidFill>
                <a:srgbClr val="000000"/>
              </a:solidFill>
              <a:ln w="9525">
                <a:noFill/>
                <a:round/>
                <a:headEnd/>
                <a:tailEnd/>
              </a:ln>
            </p:spPr>
            <p:txBody>
              <a:bodyPr/>
              <a:lstStyle/>
              <a:p>
                <a:endParaRPr lang="en-US"/>
              </a:p>
            </p:txBody>
          </p:sp>
          <p:sp>
            <p:nvSpPr>
              <p:cNvPr id="466" name="Freeform 120"/>
              <p:cNvSpPr>
                <a:spLocks/>
              </p:cNvSpPr>
              <p:nvPr/>
            </p:nvSpPr>
            <p:spPr bwMode="auto">
              <a:xfrm>
                <a:off x="4232275" y="1943100"/>
                <a:ext cx="9525" cy="12700"/>
              </a:xfrm>
              <a:custGeom>
                <a:avLst/>
                <a:gdLst>
                  <a:gd name="T0" fmla="*/ 2147483647 w 28"/>
                  <a:gd name="T1" fmla="*/ 2147483647 h 40"/>
                  <a:gd name="T2" fmla="*/ 2147483647 w 28"/>
                  <a:gd name="T3" fmla="*/ 0 h 40"/>
                  <a:gd name="T4" fmla="*/ 2147483647 w 28"/>
                  <a:gd name="T5" fmla="*/ 0 h 40"/>
                  <a:gd name="T6" fmla="*/ 2147483647 w 28"/>
                  <a:gd name="T7" fmla="*/ 0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0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28" y="1"/>
                    </a:moveTo>
                    <a:lnTo>
                      <a:pt x="23" y="0"/>
                    </a:lnTo>
                    <a:lnTo>
                      <a:pt x="19" y="0"/>
                    </a:lnTo>
                    <a:lnTo>
                      <a:pt x="15" y="0"/>
                    </a:lnTo>
                    <a:lnTo>
                      <a:pt x="11" y="2"/>
                    </a:lnTo>
                    <a:lnTo>
                      <a:pt x="8" y="4"/>
                    </a:lnTo>
                    <a:lnTo>
                      <a:pt x="5" y="8"/>
                    </a:lnTo>
                    <a:lnTo>
                      <a:pt x="3" y="11"/>
                    </a:lnTo>
                    <a:lnTo>
                      <a:pt x="2" y="14"/>
                    </a:lnTo>
                    <a:lnTo>
                      <a:pt x="1" y="18"/>
                    </a:lnTo>
                    <a:lnTo>
                      <a:pt x="0" y="21"/>
                    </a:lnTo>
                    <a:lnTo>
                      <a:pt x="1" y="26"/>
                    </a:lnTo>
                    <a:lnTo>
                      <a:pt x="2" y="30"/>
                    </a:lnTo>
                    <a:lnTo>
                      <a:pt x="4" y="33"/>
                    </a:lnTo>
                    <a:lnTo>
                      <a:pt x="6" y="36"/>
                    </a:lnTo>
                    <a:lnTo>
                      <a:pt x="10" y="38"/>
                    </a:lnTo>
                    <a:lnTo>
                      <a:pt x="15" y="40"/>
                    </a:lnTo>
                    <a:lnTo>
                      <a:pt x="28" y="1"/>
                    </a:lnTo>
                    <a:close/>
                  </a:path>
                </a:pathLst>
              </a:custGeom>
              <a:solidFill>
                <a:srgbClr val="000000"/>
              </a:solidFill>
              <a:ln w="9525">
                <a:noFill/>
                <a:round/>
                <a:headEnd/>
                <a:tailEnd/>
              </a:ln>
            </p:spPr>
            <p:txBody>
              <a:bodyPr/>
              <a:lstStyle/>
              <a:p>
                <a:endParaRPr lang="en-US"/>
              </a:p>
            </p:txBody>
          </p:sp>
          <p:sp>
            <p:nvSpPr>
              <p:cNvPr id="467" name="Freeform 121"/>
              <p:cNvSpPr>
                <a:spLocks/>
              </p:cNvSpPr>
              <p:nvPr/>
            </p:nvSpPr>
            <p:spPr bwMode="auto">
              <a:xfrm>
                <a:off x="4200525" y="1931988"/>
                <a:ext cx="7938" cy="14287"/>
              </a:xfrm>
              <a:custGeom>
                <a:avLst/>
                <a:gdLst>
                  <a:gd name="T0" fmla="*/ 0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2147483647 h 43"/>
                  <a:gd name="T16" fmla="*/ 2147483647 w 21"/>
                  <a:gd name="T17" fmla="*/ 2147483647 h 43"/>
                  <a:gd name="T18" fmla="*/ 2147483647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0 h 43"/>
                  <a:gd name="T34" fmla="*/ 0 w 21"/>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3"/>
                  <a:gd name="T56" fmla="*/ 21 w 2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3">
                    <a:moveTo>
                      <a:pt x="0" y="43"/>
                    </a:moveTo>
                    <a:lnTo>
                      <a:pt x="4" y="42"/>
                    </a:lnTo>
                    <a:lnTo>
                      <a:pt x="8" y="41"/>
                    </a:lnTo>
                    <a:lnTo>
                      <a:pt x="12" y="40"/>
                    </a:lnTo>
                    <a:lnTo>
                      <a:pt x="15" y="36"/>
                    </a:lnTo>
                    <a:lnTo>
                      <a:pt x="17" y="33"/>
                    </a:lnTo>
                    <a:lnTo>
                      <a:pt x="20" y="30"/>
                    </a:lnTo>
                    <a:lnTo>
                      <a:pt x="21" y="26"/>
                    </a:lnTo>
                    <a:lnTo>
                      <a:pt x="21" y="23"/>
                    </a:lnTo>
                    <a:lnTo>
                      <a:pt x="21" y="18"/>
                    </a:lnTo>
                    <a:lnTo>
                      <a:pt x="20" y="14"/>
                    </a:lnTo>
                    <a:lnTo>
                      <a:pt x="19" y="11"/>
                    </a:lnTo>
                    <a:lnTo>
                      <a:pt x="16" y="8"/>
                    </a:lnTo>
                    <a:lnTo>
                      <a:pt x="13" y="5"/>
                    </a:lnTo>
                    <a:lnTo>
                      <a:pt x="10" y="3"/>
                    </a:lnTo>
                    <a:lnTo>
                      <a:pt x="6" y="1"/>
                    </a:lnTo>
                    <a:lnTo>
                      <a:pt x="1" y="0"/>
                    </a:lnTo>
                    <a:lnTo>
                      <a:pt x="0" y="43"/>
                    </a:lnTo>
                    <a:close/>
                  </a:path>
                </a:pathLst>
              </a:custGeom>
              <a:solidFill>
                <a:srgbClr val="000000"/>
              </a:solidFill>
              <a:ln w="9525">
                <a:noFill/>
                <a:round/>
                <a:headEnd/>
                <a:tailEnd/>
              </a:ln>
            </p:spPr>
            <p:txBody>
              <a:bodyPr/>
              <a:lstStyle/>
              <a:p>
                <a:endParaRPr lang="en-US"/>
              </a:p>
            </p:txBody>
          </p:sp>
          <p:sp>
            <p:nvSpPr>
              <p:cNvPr id="468" name="Freeform 122"/>
              <p:cNvSpPr>
                <a:spLocks/>
              </p:cNvSpPr>
              <p:nvPr/>
            </p:nvSpPr>
            <p:spPr bwMode="auto">
              <a:xfrm>
                <a:off x="4173538" y="1930400"/>
                <a:ext cx="28575" cy="15875"/>
              </a:xfrm>
              <a:custGeom>
                <a:avLst/>
                <a:gdLst>
                  <a:gd name="T0" fmla="*/ 0 w 86"/>
                  <a:gd name="T1" fmla="*/ 2147483647 h 46"/>
                  <a:gd name="T2" fmla="*/ 2147483647 w 86"/>
                  <a:gd name="T3" fmla="*/ 0 h 46"/>
                  <a:gd name="T4" fmla="*/ 2147483647 w 86"/>
                  <a:gd name="T5" fmla="*/ 2147483647 h 46"/>
                  <a:gd name="T6" fmla="*/ 2147483647 w 86"/>
                  <a:gd name="T7" fmla="*/ 2147483647 h 46"/>
                  <a:gd name="T8" fmla="*/ 0 w 86"/>
                  <a:gd name="T9" fmla="*/ 2147483647 h 46"/>
                  <a:gd name="T10" fmla="*/ 0 60000 65536"/>
                  <a:gd name="T11" fmla="*/ 0 60000 65536"/>
                  <a:gd name="T12" fmla="*/ 0 60000 65536"/>
                  <a:gd name="T13" fmla="*/ 0 60000 65536"/>
                  <a:gd name="T14" fmla="*/ 0 60000 65536"/>
                  <a:gd name="T15" fmla="*/ 0 w 86"/>
                  <a:gd name="T16" fmla="*/ 0 h 46"/>
                  <a:gd name="T17" fmla="*/ 86 w 86"/>
                  <a:gd name="T18" fmla="*/ 46 h 46"/>
                </a:gdLst>
                <a:ahLst/>
                <a:cxnLst>
                  <a:cxn ang="T10">
                    <a:pos x="T0" y="T1"/>
                  </a:cxn>
                  <a:cxn ang="T11">
                    <a:pos x="T2" y="T3"/>
                  </a:cxn>
                  <a:cxn ang="T12">
                    <a:pos x="T4" y="T5"/>
                  </a:cxn>
                  <a:cxn ang="T13">
                    <a:pos x="T6" y="T7"/>
                  </a:cxn>
                  <a:cxn ang="T14">
                    <a:pos x="T8" y="T9"/>
                  </a:cxn>
                </a:cxnLst>
                <a:rect l="T15" t="T16" r="T17" b="T18"/>
                <a:pathLst>
                  <a:path w="86" h="46">
                    <a:moveTo>
                      <a:pt x="0" y="43"/>
                    </a:moveTo>
                    <a:lnTo>
                      <a:pt x="2" y="0"/>
                    </a:lnTo>
                    <a:lnTo>
                      <a:pt x="86" y="3"/>
                    </a:lnTo>
                    <a:lnTo>
                      <a:pt x="85" y="46"/>
                    </a:lnTo>
                    <a:lnTo>
                      <a:pt x="0" y="43"/>
                    </a:lnTo>
                    <a:close/>
                  </a:path>
                </a:pathLst>
              </a:custGeom>
              <a:solidFill>
                <a:srgbClr val="000000"/>
              </a:solidFill>
              <a:ln w="9525">
                <a:noFill/>
                <a:round/>
                <a:headEnd/>
                <a:tailEnd/>
              </a:ln>
            </p:spPr>
            <p:txBody>
              <a:bodyPr/>
              <a:lstStyle/>
              <a:p>
                <a:endParaRPr lang="en-US"/>
              </a:p>
            </p:txBody>
          </p:sp>
          <p:sp>
            <p:nvSpPr>
              <p:cNvPr id="469" name="Freeform 123"/>
              <p:cNvSpPr>
                <a:spLocks/>
              </p:cNvSpPr>
              <p:nvPr/>
            </p:nvSpPr>
            <p:spPr bwMode="auto">
              <a:xfrm>
                <a:off x="4167188" y="1930400"/>
                <a:ext cx="7937" cy="14288"/>
              </a:xfrm>
              <a:custGeom>
                <a:avLst/>
                <a:gdLst>
                  <a:gd name="T0" fmla="*/ 2147483647 w 22"/>
                  <a:gd name="T1" fmla="*/ 0 h 43"/>
                  <a:gd name="T2" fmla="*/ 2147483647 w 22"/>
                  <a:gd name="T3" fmla="*/ 2147483647 h 43"/>
                  <a:gd name="T4" fmla="*/ 2147483647 w 22"/>
                  <a:gd name="T5" fmla="*/ 2147483647 h 43"/>
                  <a:gd name="T6" fmla="*/ 2147483647 w 22"/>
                  <a:gd name="T7" fmla="*/ 2147483647 h 43"/>
                  <a:gd name="T8" fmla="*/ 2147483647 w 22"/>
                  <a:gd name="T9" fmla="*/ 2147483647 h 43"/>
                  <a:gd name="T10" fmla="*/ 2147483647 w 22"/>
                  <a:gd name="T11" fmla="*/ 2147483647 h 43"/>
                  <a:gd name="T12" fmla="*/ 2147483647 w 22"/>
                  <a:gd name="T13" fmla="*/ 2147483647 h 43"/>
                  <a:gd name="T14" fmla="*/ 2147483647 w 22"/>
                  <a:gd name="T15" fmla="*/ 2147483647 h 43"/>
                  <a:gd name="T16" fmla="*/ 0 w 22"/>
                  <a:gd name="T17" fmla="*/ 2147483647 h 43"/>
                  <a:gd name="T18" fmla="*/ 0 w 22"/>
                  <a:gd name="T19" fmla="*/ 2147483647 h 43"/>
                  <a:gd name="T20" fmla="*/ 2147483647 w 22"/>
                  <a:gd name="T21" fmla="*/ 2147483647 h 43"/>
                  <a:gd name="T22" fmla="*/ 2147483647 w 22"/>
                  <a:gd name="T23" fmla="*/ 2147483647 h 43"/>
                  <a:gd name="T24" fmla="*/ 2147483647 w 22"/>
                  <a:gd name="T25" fmla="*/ 2147483647 h 43"/>
                  <a:gd name="T26" fmla="*/ 2147483647 w 22"/>
                  <a:gd name="T27" fmla="*/ 2147483647 h 43"/>
                  <a:gd name="T28" fmla="*/ 2147483647 w 22"/>
                  <a:gd name="T29" fmla="*/ 2147483647 h 43"/>
                  <a:gd name="T30" fmla="*/ 2147483647 w 22"/>
                  <a:gd name="T31" fmla="*/ 2147483647 h 43"/>
                  <a:gd name="T32" fmla="*/ 2147483647 w 22"/>
                  <a:gd name="T33" fmla="*/ 2147483647 h 43"/>
                  <a:gd name="T34" fmla="*/ 2147483647 w 22"/>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22" y="0"/>
                    </a:moveTo>
                    <a:lnTo>
                      <a:pt x="17" y="1"/>
                    </a:lnTo>
                    <a:lnTo>
                      <a:pt x="13" y="2"/>
                    </a:lnTo>
                    <a:lnTo>
                      <a:pt x="8" y="4"/>
                    </a:lnTo>
                    <a:lnTo>
                      <a:pt x="6" y="7"/>
                    </a:lnTo>
                    <a:lnTo>
                      <a:pt x="3" y="10"/>
                    </a:lnTo>
                    <a:lnTo>
                      <a:pt x="2" y="13"/>
                    </a:lnTo>
                    <a:lnTo>
                      <a:pt x="1" y="17"/>
                    </a:lnTo>
                    <a:lnTo>
                      <a:pt x="0" y="20"/>
                    </a:lnTo>
                    <a:lnTo>
                      <a:pt x="0" y="25"/>
                    </a:lnTo>
                    <a:lnTo>
                      <a:pt x="1" y="29"/>
                    </a:lnTo>
                    <a:lnTo>
                      <a:pt x="2" y="32"/>
                    </a:lnTo>
                    <a:lnTo>
                      <a:pt x="5" y="35"/>
                    </a:lnTo>
                    <a:lnTo>
                      <a:pt x="7" y="38"/>
                    </a:lnTo>
                    <a:lnTo>
                      <a:pt x="12" y="40"/>
                    </a:lnTo>
                    <a:lnTo>
                      <a:pt x="16" y="41"/>
                    </a:lnTo>
                    <a:lnTo>
                      <a:pt x="20" y="43"/>
                    </a:lnTo>
                    <a:lnTo>
                      <a:pt x="22" y="0"/>
                    </a:lnTo>
                    <a:close/>
                  </a:path>
                </a:pathLst>
              </a:custGeom>
              <a:solidFill>
                <a:srgbClr val="000000"/>
              </a:solidFill>
              <a:ln w="9525">
                <a:noFill/>
                <a:round/>
                <a:headEnd/>
                <a:tailEnd/>
              </a:ln>
            </p:spPr>
            <p:txBody>
              <a:bodyPr/>
              <a:lstStyle/>
              <a:p>
                <a:endParaRPr lang="en-US"/>
              </a:p>
            </p:txBody>
          </p:sp>
          <p:sp>
            <p:nvSpPr>
              <p:cNvPr id="470" name="Freeform 124"/>
              <p:cNvSpPr>
                <a:spLocks/>
              </p:cNvSpPr>
              <p:nvPr/>
            </p:nvSpPr>
            <p:spPr bwMode="auto">
              <a:xfrm>
                <a:off x="4133850" y="1930400"/>
                <a:ext cx="7938" cy="12700"/>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2"/>
                    </a:moveTo>
                    <a:lnTo>
                      <a:pt x="6" y="41"/>
                    </a:lnTo>
                    <a:lnTo>
                      <a:pt x="10" y="40"/>
                    </a:lnTo>
                    <a:lnTo>
                      <a:pt x="13" y="38"/>
                    </a:lnTo>
                    <a:lnTo>
                      <a:pt x="16" y="36"/>
                    </a:lnTo>
                    <a:lnTo>
                      <a:pt x="18" y="33"/>
                    </a:lnTo>
                    <a:lnTo>
                      <a:pt x="20" y="30"/>
                    </a:lnTo>
                    <a:lnTo>
                      <a:pt x="21" y="25"/>
                    </a:lnTo>
                    <a:lnTo>
                      <a:pt x="23" y="22"/>
                    </a:lnTo>
                    <a:lnTo>
                      <a:pt x="21" y="18"/>
                    </a:lnTo>
                    <a:lnTo>
                      <a:pt x="21" y="14"/>
                    </a:lnTo>
                    <a:lnTo>
                      <a:pt x="19" y="11"/>
                    </a:lnTo>
                    <a:lnTo>
                      <a:pt x="17" y="7"/>
                    </a:lnTo>
                    <a:lnTo>
                      <a:pt x="14" y="4"/>
                    </a:lnTo>
                    <a:lnTo>
                      <a:pt x="11" y="2"/>
                    </a:lnTo>
                    <a:lnTo>
                      <a:pt x="7" y="1"/>
                    </a:lnTo>
                    <a:lnTo>
                      <a:pt x="1" y="0"/>
                    </a:lnTo>
                    <a:lnTo>
                      <a:pt x="0" y="42"/>
                    </a:lnTo>
                    <a:close/>
                  </a:path>
                </a:pathLst>
              </a:custGeom>
              <a:solidFill>
                <a:srgbClr val="000000"/>
              </a:solidFill>
              <a:ln w="9525">
                <a:noFill/>
                <a:round/>
                <a:headEnd/>
                <a:tailEnd/>
              </a:ln>
            </p:spPr>
            <p:txBody>
              <a:bodyPr/>
              <a:lstStyle/>
              <a:p>
                <a:endParaRPr lang="en-US"/>
              </a:p>
            </p:txBody>
          </p:sp>
          <p:sp>
            <p:nvSpPr>
              <p:cNvPr id="471" name="Freeform 125"/>
              <p:cNvSpPr>
                <a:spLocks/>
              </p:cNvSpPr>
              <p:nvPr/>
            </p:nvSpPr>
            <p:spPr bwMode="auto">
              <a:xfrm>
                <a:off x="4108450" y="1928813"/>
                <a:ext cx="25400" cy="14287"/>
              </a:xfrm>
              <a:custGeom>
                <a:avLst/>
                <a:gdLst>
                  <a:gd name="T0" fmla="*/ 0 w 84"/>
                  <a:gd name="T1" fmla="*/ 2147483647 h 45"/>
                  <a:gd name="T2" fmla="*/ 2147483647 w 84"/>
                  <a:gd name="T3" fmla="*/ 0 h 45"/>
                  <a:gd name="T4" fmla="*/ 2147483647 w 84"/>
                  <a:gd name="T5" fmla="*/ 2147483647 h 45"/>
                  <a:gd name="T6" fmla="*/ 2147483647 w 84"/>
                  <a:gd name="T7" fmla="*/ 2147483647 h 45"/>
                  <a:gd name="T8" fmla="*/ 0 w 84"/>
                  <a:gd name="T9" fmla="*/ 2147483647 h 45"/>
                  <a:gd name="T10" fmla="*/ 0 60000 65536"/>
                  <a:gd name="T11" fmla="*/ 0 60000 65536"/>
                  <a:gd name="T12" fmla="*/ 0 60000 65536"/>
                  <a:gd name="T13" fmla="*/ 0 60000 65536"/>
                  <a:gd name="T14" fmla="*/ 0 60000 65536"/>
                  <a:gd name="T15" fmla="*/ 0 w 84"/>
                  <a:gd name="T16" fmla="*/ 0 h 45"/>
                  <a:gd name="T17" fmla="*/ 84 w 84"/>
                  <a:gd name="T18" fmla="*/ 45 h 45"/>
                </a:gdLst>
                <a:ahLst/>
                <a:cxnLst>
                  <a:cxn ang="T10">
                    <a:pos x="T0" y="T1"/>
                  </a:cxn>
                  <a:cxn ang="T11">
                    <a:pos x="T2" y="T3"/>
                  </a:cxn>
                  <a:cxn ang="T12">
                    <a:pos x="T4" y="T5"/>
                  </a:cxn>
                  <a:cxn ang="T13">
                    <a:pos x="T6" y="T7"/>
                  </a:cxn>
                  <a:cxn ang="T14">
                    <a:pos x="T8" y="T9"/>
                  </a:cxn>
                </a:cxnLst>
                <a:rect l="T15" t="T16" r="T17" b="T18"/>
                <a:pathLst>
                  <a:path w="84" h="45">
                    <a:moveTo>
                      <a:pt x="0" y="42"/>
                    </a:moveTo>
                    <a:lnTo>
                      <a:pt x="1" y="0"/>
                    </a:lnTo>
                    <a:lnTo>
                      <a:pt x="84" y="3"/>
                    </a:lnTo>
                    <a:lnTo>
                      <a:pt x="83" y="45"/>
                    </a:lnTo>
                    <a:lnTo>
                      <a:pt x="0" y="42"/>
                    </a:lnTo>
                    <a:close/>
                  </a:path>
                </a:pathLst>
              </a:custGeom>
              <a:solidFill>
                <a:srgbClr val="000000"/>
              </a:solidFill>
              <a:ln w="9525">
                <a:noFill/>
                <a:round/>
                <a:headEnd/>
                <a:tailEnd/>
              </a:ln>
            </p:spPr>
            <p:txBody>
              <a:bodyPr/>
              <a:lstStyle/>
              <a:p>
                <a:endParaRPr lang="en-US"/>
              </a:p>
            </p:txBody>
          </p:sp>
          <p:sp>
            <p:nvSpPr>
              <p:cNvPr id="472" name="Freeform 126"/>
              <p:cNvSpPr>
                <a:spLocks/>
              </p:cNvSpPr>
              <p:nvPr/>
            </p:nvSpPr>
            <p:spPr bwMode="auto">
              <a:xfrm>
                <a:off x="4100513" y="1928813"/>
                <a:ext cx="7937" cy="12700"/>
              </a:xfrm>
              <a:custGeom>
                <a:avLst/>
                <a:gdLst>
                  <a:gd name="T0" fmla="*/ 2147483647 w 22"/>
                  <a:gd name="T1" fmla="*/ 0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0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7" y="1"/>
                    </a:lnTo>
                    <a:lnTo>
                      <a:pt x="12" y="2"/>
                    </a:lnTo>
                    <a:lnTo>
                      <a:pt x="9" y="3"/>
                    </a:lnTo>
                    <a:lnTo>
                      <a:pt x="6" y="6"/>
                    </a:lnTo>
                    <a:lnTo>
                      <a:pt x="4" y="9"/>
                    </a:lnTo>
                    <a:lnTo>
                      <a:pt x="2" y="13"/>
                    </a:lnTo>
                    <a:lnTo>
                      <a:pt x="1" y="17"/>
                    </a:lnTo>
                    <a:lnTo>
                      <a:pt x="0" y="20"/>
                    </a:lnTo>
                    <a:lnTo>
                      <a:pt x="1" y="24"/>
                    </a:lnTo>
                    <a:lnTo>
                      <a:pt x="1" y="28"/>
                    </a:lnTo>
                    <a:lnTo>
                      <a:pt x="3" y="32"/>
                    </a:lnTo>
                    <a:lnTo>
                      <a:pt x="5" y="35"/>
                    </a:lnTo>
                    <a:lnTo>
                      <a:pt x="8" y="38"/>
                    </a:lnTo>
                    <a:lnTo>
                      <a:pt x="11" y="40"/>
                    </a:lnTo>
                    <a:lnTo>
                      <a:pt x="16" y="41"/>
                    </a:lnTo>
                    <a:lnTo>
                      <a:pt x="21" y="42"/>
                    </a:lnTo>
                    <a:lnTo>
                      <a:pt x="22" y="0"/>
                    </a:lnTo>
                    <a:close/>
                  </a:path>
                </a:pathLst>
              </a:custGeom>
              <a:solidFill>
                <a:srgbClr val="000000"/>
              </a:solidFill>
              <a:ln w="9525">
                <a:noFill/>
                <a:round/>
                <a:headEnd/>
                <a:tailEnd/>
              </a:ln>
            </p:spPr>
            <p:txBody>
              <a:bodyPr/>
              <a:lstStyle/>
              <a:p>
                <a:endParaRPr lang="en-US"/>
              </a:p>
            </p:txBody>
          </p:sp>
          <p:sp>
            <p:nvSpPr>
              <p:cNvPr id="473" name="Freeform 127"/>
              <p:cNvSpPr>
                <a:spLocks/>
              </p:cNvSpPr>
              <p:nvPr/>
            </p:nvSpPr>
            <p:spPr bwMode="auto">
              <a:xfrm>
                <a:off x="4067175" y="1927225"/>
                <a:ext cx="7938" cy="14288"/>
              </a:xfrm>
              <a:custGeom>
                <a:avLst/>
                <a:gdLst>
                  <a:gd name="T0" fmla="*/ 0 w 22"/>
                  <a:gd name="T1" fmla="*/ 2147483647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2147483647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0 h 42"/>
                  <a:gd name="T34" fmla="*/ 0 w 22"/>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0" y="42"/>
                    </a:moveTo>
                    <a:lnTo>
                      <a:pt x="5" y="41"/>
                    </a:lnTo>
                    <a:lnTo>
                      <a:pt x="10" y="40"/>
                    </a:lnTo>
                    <a:lnTo>
                      <a:pt x="14" y="38"/>
                    </a:lnTo>
                    <a:lnTo>
                      <a:pt x="16" y="36"/>
                    </a:lnTo>
                    <a:lnTo>
                      <a:pt x="19" y="32"/>
                    </a:lnTo>
                    <a:lnTo>
                      <a:pt x="20" y="29"/>
                    </a:lnTo>
                    <a:lnTo>
                      <a:pt x="21" y="25"/>
                    </a:lnTo>
                    <a:lnTo>
                      <a:pt x="22" y="21"/>
                    </a:lnTo>
                    <a:lnTo>
                      <a:pt x="22" y="18"/>
                    </a:lnTo>
                    <a:lnTo>
                      <a:pt x="21" y="13"/>
                    </a:lnTo>
                    <a:lnTo>
                      <a:pt x="19" y="10"/>
                    </a:lnTo>
                    <a:lnTo>
                      <a:pt x="17" y="7"/>
                    </a:lnTo>
                    <a:lnTo>
                      <a:pt x="15" y="4"/>
                    </a:lnTo>
                    <a:lnTo>
                      <a:pt x="11" y="2"/>
                    </a:lnTo>
                    <a:lnTo>
                      <a:pt x="6" y="1"/>
                    </a:lnTo>
                    <a:lnTo>
                      <a:pt x="2" y="0"/>
                    </a:lnTo>
                    <a:lnTo>
                      <a:pt x="0" y="42"/>
                    </a:lnTo>
                    <a:close/>
                  </a:path>
                </a:pathLst>
              </a:custGeom>
              <a:solidFill>
                <a:srgbClr val="000000"/>
              </a:solidFill>
              <a:ln w="9525">
                <a:noFill/>
                <a:round/>
                <a:headEnd/>
                <a:tailEnd/>
              </a:ln>
            </p:spPr>
            <p:txBody>
              <a:bodyPr/>
              <a:lstStyle/>
              <a:p>
                <a:endParaRPr lang="en-US"/>
              </a:p>
            </p:txBody>
          </p:sp>
          <p:sp>
            <p:nvSpPr>
              <p:cNvPr id="474" name="Freeform 128"/>
              <p:cNvSpPr>
                <a:spLocks/>
              </p:cNvSpPr>
              <p:nvPr/>
            </p:nvSpPr>
            <p:spPr bwMode="auto">
              <a:xfrm>
                <a:off x="4041775" y="1925638"/>
                <a:ext cx="26988" cy="15875"/>
              </a:xfrm>
              <a:custGeom>
                <a:avLst/>
                <a:gdLst>
                  <a:gd name="T0" fmla="*/ 0 w 85"/>
                  <a:gd name="T1" fmla="*/ 2147483647 h 46"/>
                  <a:gd name="T2" fmla="*/ 2147483647 w 85"/>
                  <a:gd name="T3" fmla="*/ 0 h 46"/>
                  <a:gd name="T4" fmla="*/ 2147483647 w 85"/>
                  <a:gd name="T5" fmla="*/ 2147483647 h 46"/>
                  <a:gd name="T6" fmla="*/ 2147483647 w 85"/>
                  <a:gd name="T7" fmla="*/ 2147483647 h 46"/>
                  <a:gd name="T8" fmla="*/ 0 w 85"/>
                  <a:gd name="T9" fmla="*/ 2147483647 h 46"/>
                  <a:gd name="T10" fmla="*/ 0 60000 65536"/>
                  <a:gd name="T11" fmla="*/ 0 60000 65536"/>
                  <a:gd name="T12" fmla="*/ 0 60000 65536"/>
                  <a:gd name="T13" fmla="*/ 0 60000 65536"/>
                  <a:gd name="T14" fmla="*/ 0 60000 65536"/>
                  <a:gd name="T15" fmla="*/ 0 w 85"/>
                  <a:gd name="T16" fmla="*/ 0 h 46"/>
                  <a:gd name="T17" fmla="*/ 85 w 85"/>
                  <a:gd name="T18" fmla="*/ 46 h 46"/>
                </a:gdLst>
                <a:ahLst/>
                <a:cxnLst>
                  <a:cxn ang="T10">
                    <a:pos x="T0" y="T1"/>
                  </a:cxn>
                  <a:cxn ang="T11">
                    <a:pos x="T2" y="T3"/>
                  </a:cxn>
                  <a:cxn ang="T12">
                    <a:pos x="T4" y="T5"/>
                  </a:cxn>
                  <a:cxn ang="T13">
                    <a:pos x="T6" y="T7"/>
                  </a:cxn>
                  <a:cxn ang="T14">
                    <a:pos x="T8" y="T9"/>
                  </a:cxn>
                </a:cxnLst>
                <a:rect l="T15" t="T16" r="T17" b="T18"/>
                <a:pathLst>
                  <a:path w="85" h="46">
                    <a:moveTo>
                      <a:pt x="0" y="43"/>
                    </a:moveTo>
                    <a:lnTo>
                      <a:pt x="1" y="0"/>
                    </a:lnTo>
                    <a:lnTo>
                      <a:pt x="85" y="4"/>
                    </a:lnTo>
                    <a:lnTo>
                      <a:pt x="83" y="46"/>
                    </a:lnTo>
                    <a:lnTo>
                      <a:pt x="0" y="43"/>
                    </a:lnTo>
                    <a:close/>
                  </a:path>
                </a:pathLst>
              </a:custGeom>
              <a:solidFill>
                <a:srgbClr val="000000"/>
              </a:solidFill>
              <a:ln w="9525">
                <a:noFill/>
                <a:round/>
                <a:headEnd/>
                <a:tailEnd/>
              </a:ln>
            </p:spPr>
            <p:txBody>
              <a:bodyPr/>
              <a:lstStyle/>
              <a:p>
                <a:endParaRPr lang="en-US"/>
              </a:p>
            </p:txBody>
          </p:sp>
          <p:sp>
            <p:nvSpPr>
              <p:cNvPr id="475" name="Freeform 129"/>
              <p:cNvSpPr>
                <a:spLocks/>
              </p:cNvSpPr>
              <p:nvPr/>
            </p:nvSpPr>
            <p:spPr bwMode="auto">
              <a:xfrm>
                <a:off x="4035425" y="1925638"/>
                <a:ext cx="6350" cy="14287"/>
              </a:xfrm>
              <a:custGeom>
                <a:avLst/>
                <a:gdLst>
                  <a:gd name="T0" fmla="*/ 2147483647 w 21"/>
                  <a:gd name="T1" fmla="*/ 0 h 43"/>
                  <a:gd name="T2" fmla="*/ 2147483647 w 21"/>
                  <a:gd name="T3" fmla="*/ 0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0 w 21"/>
                  <a:gd name="T15" fmla="*/ 2147483647 h 43"/>
                  <a:gd name="T16" fmla="*/ 0 w 21"/>
                  <a:gd name="T17" fmla="*/ 2147483647 h 43"/>
                  <a:gd name="T18" fmla="*/ 0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2147483647 w 21"/>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3"/>
                  <a:gd name="T56" fmla="*/ 21 w 2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3">
                    <a:moveTo>
                      <a:pt x="21" y="0"/>
                    </a:moveTo>
                    <a:lnTo>
                      <a:pt x="17" y="0"/>
                    </a:lnTo>
                    <a:lnTo>
                      <a:pt x="12" y="3"/>
                    </a:lnTo>
                    <a:lnTo>
                      <a:pt x="8" y="4"/>
                    </a:lnTo>
                    <a:lnTo>
                      <a:pt x="5" y="7"/>
                    </a:lnTo>
                    <a:lnTo>
                      <a:pt x="3" y="10"/>
                    </a:lnTo>
                    <a:lnTo>
                      <a:pt x="1" y="13"/>
                    </a:lnTo>
                    <a:lnTo>
                      <a:pt x="0" y="17"/>
                    </a:lnTo>
                    <a:lnTo>
                      <a:pt x="0" y="21"/>
                    </a:lnTo>
                    <a:lnTo>
                      <a:pt x="0" y="25"/>
                    </a:lnTo>
                    <a:lnTo>
                      <a:pt x="1" y="29"/>
                    </a:lnTo>
                    <a:lnTo>
                      <a:pt x="2" y="32"/>
                    </a:lnTo>
                    <a:lnTo>
                      <a:pt x="4" y="35"/>
                    </a:lnTo>
                    <a:lnTo>
                      <a:pt x="7" y="38"/>
                    </a:lnTo>
                    <a:lnTo>
                      <a:pt x="10" y="41"/>
                    </a:lnTo>
                    <a:lnTo>
                      <a:pt x="14" y="42"/>
                    </a:lnTo>
                    <a:lnTo>
                      <a:pt x="20" y="43"/>
                    </a:lnTo>
                    <a:lnTo>
                      <a:pt x="21" y="0"/>
                    </a:lnTo>
                    <a:close/>
                  </a:path>
                </a:pathLst>
              </a:custGeom>
              <a:solidFill>
                <a:srgbClr val="000000"/>
              </a:solidFill>
              <a:ln w="9525">
                <a:noFill/>
                <a:round/>
                <a:headEnd/>
                <a:tailEnd/>
              </a:ln>
            </p:spPr>
            <p:txBody>
              <a:bodyPr/>
              <a:lstStyle/>
              <a:p>
                <a:endParaRPr lang="en-US"/>
              </a:p>
            </p:txBody>
          </p:sp>
          <p:sp>
            <p:nvSpPr>
              <p:cNvPr id="476" name="Freeform 130"/>
              <p:cNvSpPr>
                <a:spLocks/>
              </p:cNvSpPr>
              <p:nvPr/>
            </p:nvSpPr>
            <p:spPr bwMode="auto">
              <a:xfrm>
                <a:off x="4008438" y="1916113"/>
                <a:ext cx="12700" cy="7937"/>
              </a:xfrm>
              <a:custGeom>
                <a:avLst/>
                <a:gdLst>
                  <a:gd name="T0" fmla="*/ 0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2147483647 h 23"/>
                  <a:gd name="T16" fmla="*/ 2147483647 w 41"/>
                  <a:gd name="T17" fmla="*/ 2147483647 h 23"/>
                  <a:gd name="T18" fmla="*/ 2147483647 w 41"/>
                  <a:gd name="T19" fmla="*/ 2147483647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2147483647 w 41"/>
                  <a:gd name="T31" fmla="*/ 2147483647 h 23"/>
                  <a:gd name="T32" fmla="*/ 2147483647 w 41"/>
                  <a:gd name="T33" fmla="*/ 0 h 23"/>
                  <a:gd name="T34" fmla="*/ 0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0" y="4"/>
                    </a:moveTo>
                    <a:lnTo>
                      <a:pt x="1" y="8"/>
                    </a:lnTo>
                    <a:lnTo>
                      <a:pt x="2" y="12"/>
                    </a:lnTo>
                    <a:lnTo>
                      <a:pt x="6" y="17"/>
                    </a:lnTo>
                    <a:lnTo>
                      <a:pt x="8" y="19"/>
                    </a:lnTo>
                    <a:lnTo>
                      <a:pt x="12" y="21"/>
                    </a:lnTo>
                    <a:lnTo>
                      <a:pt x="15" y="22"/>
                    </a:lnTo>
                    <a:lnTo>
                      <a:pt x="19" y="23"/>
                    </a:lnTo>
                    <a:lnTo>
                      <a:pt x="22" y="23"/>
                    </a:lnTo>
                    <a:lnTo>
                      <a:pt x="27" y="22"/>
                    </a:lnTo>
                    <a:lnTo>
                      <a:pt x="31" y="21"/>
                    </a:lnTo>
                    <a:lnTo>
                      <a:pt x="34" y="19"/>
                    </a:lnTo>
                    <a:lnTo>
                      <a:pt x="37" y="16"/>
                    </a:lnTo>
                    <a:lnTo>
                      <a:pt x="39" y="12"/>
                    </a:lnTo>
                    <a:lnTo>
                      <a:pt x="40" y="9"/>
                    </a:lnTo>
                    <a:lnTo>
                      <a:pt x="41" y="5"/>
                    </a:lnTo>
                    <a:lnTo>
                      <a:pt x="41" y="0"/>
                    </a:lnTo>
                    <a:lnTo>
                      <a:pt x="0" y="4"/>
                    </a:lnTo>
                    <a:close/>
                  </a:path>
                </a:pathLst>
              </a:custGeom>
              <a:solidFill>
                <a:srgbClr val="000000"/>
              </a:solidFill>
              <a:ln w="9525">
                <a:noFill/>
                <a:round/>
                <a:headEnd/>
                <a:tailEnd/>
              </a:ln>
            </p:spPr>
            <p:txBody>
              <a:bodyPr/>
              <a:lstStyle/>
              <a:p>
                <a:endParaRPr lang="en-US"/>
              </a:p>
            </p:txBody>
          </p:sp>
          <p:sp>
            <p:nvSpPr>
              <p:cNvPr id="477" name="Freeform 131"/>
              <p:cNvSpPr>
                <a:spLocks/>
              </p:cNvSpPr>
              <p:nvPr/>
            </p:nvSpPr>
            <p:spPr bwMode="auto">
              <a:xfrm>
                <a:off x="4006850" y="1889125"/>
                <a:ext cx="14288" cy="28575"/>
              </a:xfrm>
              <a:custGeom>
                <a:avLst/>
                <a:gdLst>
                  <a:gd name="T0" fmla="*/ 0 w 49"/>
                  <a:gd name="T1" fmla="*/ 2147483647 h 88"/>
                  <a:gd name="T2" fmla="*/ 2147483647 w 49"/>
                  <a:gd name="T3" fmla="*/ 0 h 88"/>
                  <a:gd name="T4" fmla="*/ 2147483647 w 49"/>
                  <a:gd name="T5" fmla="*/ 2147483647 h 88"/>
                  <a:gd name="T6" fmla="*/ 2147483647 w 49"/>
                  <a:gd name="T7" fmla="*/ 2147483647 h 88"/>
                  <a:gd name="T8" fmla="*/ 0 w 49"/>
                  <a:gd name="T9" fmla="*/ 2147483647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0" y="4"/>
                    </a:moveTo>
                    <a:lnTo>
                      <a:pt x="41" y="0"/>
                    </a:lnTo>
                    <a:lnTo>
                      <a:pt x="49" y="84"/>
                    </a:lnTo>
                    <a:lnTo>
                      <a:pt x="8" y="88"/>
                    </a:lnTo>
                    <a:lnTo>
                      <a:pt x="0" y="4"/>
                    </a:lnTo>
                    <a:close/>
                  </a:path>
                </a:pathLst>
              </a:custGeom>
              <a:solidFill>
                <a:srgbClr val="000000"/>
              </a:solidFill>
              <a:ln w="9525">
                <a:noFill/>
                <a:round/>
                <a:headEnd/>
                <a:tailEnd/>
              </a:ln>
            </p:spPr>
            <p:txBody>
              <a:bodyPr/>
              <a:lstStyle/>
              <a:p>
                <a:endParaRPr lang="en-US"/>
              </a:p>
            </p:txBody>
          </p:sp>
          <p:sp>
            <p:nvSpPr>
              <p:cNvPr id="478" name="Freeform 132"/>
              <p:cNvSpPr>
                <a:spLocks/>
              </p:cNvSpPr>
              <p:nvPr/>
            </p:nvSpPr>
            <p:spPr bwMode="auto">
              <a:xfrm>
                <a:off x="4006850" y="1882775"/>
                <a:ext cx="12700" cy="7938"/>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0 h 23"/>
                  <a:gd name="T16" fmla="*/ 2147483647 w 41"/>
                  <a:gd name="T17" fmla="*/ 0 h 23"/>
                  <a:gd name="T18" fmla="*/ 2147483647 w 41"/>
                  <a:gd name="T19" fmla="*/ 2147483647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0 w 41"/>
                  <a:gd name="T31" fmla="*/ 2147483647 h 23"/>
                  <a:gd name="T32" fmla="*/ 0 w 41"/>
                  <a:gd name="T33" fmla="*/ 2147483647 h 23"/>
                  <a:gd name="T34" fmla="*/ 2147483647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19"/>
                    </a:moveTo>
                    <a:lnTo>
                      <a:pt x="40" y="14"/>
                    </a:lnTo>
                    <a:lnTo>
                      <a:pt x="39" y="10"/>
                    </a:lnTo>
                    <a:lnTo>
                      <a:pt x="36" y="7"/>
                    </a:lnTo>
                    <a:lnTo>
                      <a:pt x="34" y="4"/>
                    </a:lnTo>
                    <a:lnTo>
                      <a:pt x="29" y="2"/>
                    </a:lnTo>
                    <a:lnTo>
                      <a:pt x="26" y="1"/>
                    </a:lnTo>
                    <a:lnTo>
                      <a:pt x="22" y="0"/>
                    </a:lnTo>
                    <a:lnTo>
                      <a:pt x="19" y="0"/>
                    </a:lnTo>
                    <a:lnTo>
                      <a:pt x="15" y="1"/>
                    </a:lnTo>
                    <a:lnTo>
                      <a:pt x="11" y="2"/>
                    </a:lnTo>
                    <a:lnTo>
                      <a:pt x="7" y="4"/>
                    </a:lnTo>
                    <a:lnTo>
                      <a:pt x="5" y="7"/>
                    </a:lnTo>
                    <a:lnTo>
                      <a:pt x="2" y="10"/>
                    </a:lnTo>
                    <a:lnTo>
                      <a:pt x="1" y="14"/>
                    </a:lnTo>
                    <a:lnTo>
                      <a:pt x="0" y="18"/>
                    </a:lnTo>
                    <a:lnTo>
                      <a:pt x="0" y="23"/>
                    </a:lnTo>
                    <a:lnTo>
                      <a:pt x="41" y="19"/>
                    </a:lnTo>
                    <a:close/>
                  </a:path>
                </a:pathLst>
              </a:custGeom>
              <a:solidFill>
                <a:srgbClr val="000000"/>
              </a:solidFill>
              <a:ln w="9525">
                <a:noFill/>
                <a:round/>
                <a:headEnd/>
                <a:tailEnd/>
              </a:ln>
            </p:spPr>
            <p:txBody>
              <a:bodyPr/>
              <a:lstStyle/>
              <a:p>
                <a:endParaRPr lang="en-US"/>
              </a:p>
            </p:txBody>
          </p:sp>
          <p:sp>
            <p:nvSpPr>
              <p:cNvPr id="479" name="Freeform 133"/>
              <p:cNvSpPr>
                <a:spLocks/>
              </p:cNvSpPr>
              <p:nvPr/>
            </p:nvSpPr>
            <p:spPr bwMode="auto">
              <a:xfrm>
                <a:off x="3995738" y="1857375"/>
                <a:ext cx="7937" cy="14288"/>
              </a:xfrm>
              <a:custGeom>
                <a:avLst/>
                <a:gdLst>
                  <a:gd name="T0" fmla="*/ 2147483647 w 22"/>
                  <a:gd name="T1" fmla="*/ 2147483647 h 41"/>
                  <a:gd name="T2" fmla="*/ 2147483647 w 22"/>
                  <a:gd name="T3" fmla="*/ 2147483647 h 41"/>
                  <a:gd name="T4" fmla="*/ 2147483647 w 22"/>
                  <a:gd name="T5" fmla="*/ 2147483647 h 41"/>
                  <a:gd name="T6" fmla="*/ 2147483647 w 22"/>
                  <a:gd name="T7" fmla="*/ 2147483647 h 41"/>
                  <a:gd name="T8" fmla="*/ 2147483647 w 22"/>
                  <a:gd name="T9" fmla="*/ 2147483647 h 41"/>
                  <a:gd name="T10" fmla="*/ 2147483647 w 22"/>
                  <a:gd name="T11" fmla="*/ 2147483647 h 41"/>
                  <a:gd name="T12" fmla="*/ 2147483647 w 22"/>
                  <a:gd name="T13" fmla="*/ 2147483647 h 41"/>
                  <a:gd name="T14" fmla="*/ 2147483647 w 22"/>
                  <a:gd name="T15" fmla="*/ 2147483647 h 41"/>
                  <a:gd name="T16" fmla="*/ 2147483647 w 22"/>
                  <a:gd name="T17" fmla="*/ 2147483647 h 41"/>
                  <a:gd name="T18" fmla="*/ 2147483647 w 22"/>
                  <a:gd name="T19" fmla="*/ 2147483647 h 41"/>
                  <a:gd name="T20" fmla="*/ 2147483647 w 22"/>
                  <a:gd name="T21" fmla="*/ 2147483647 h 41"/>
                  <a:gd name="T22" fmla="*/ 2147483647 w 22"/>
                  <a:gd name="T23" fmla="*/ 2147483647 h 41"/>
                  <a:gd name="T24" fmla="*/ 2147483647 w 22"/>
                  <a:gd name="T25" fmla="*/ 2147483647 h 41"/>
                  <a:gd name="T26" fmla="*/ 2147483647 w 22"/>
                  <a:gd name="T27" fmla="*/ 2147483647 h 41"/>
                  <a:gd name="T28" fmla="*/ 2147483647 w 22"/>
                  <a:gd name="T29" fmla="*/ 2147483647 h 41"/>
                  <a:gd name="T30" fmla="*/ 2147483647 w 22"/>
                  <a:gd name="T31" fmla="*/ 0 h 41"/>
                  <a:gd name="T32" fmla="*/ 0 w 22"/>
                  <a:gd name="T33" fmla="*/ 0 h 41"/>
                  <a:gd name="T34" fmla="*/ 2147483647 w 22"/>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3" y="41"/>
                    </a:moveTo>
                    <a:lnTo>
                      <a:pt x="8" y="40"/>
                    </a:lnTo>
                    <a:lnTo>
                      <a:pt x="12" y="39"/>
                    </a:lnTo>
                    <a:lnTo>
                      <a:pt x="16" y="37"/>
                    </a:lnTo>
                    <a:lnTo>
                      <a:pt x="18" y="34"/>
                    </a:lnTo>
                    <a:lnTo>
                      <a:pt x="20" y="31"/>
                    </a:lnTo>
                    <a:lnTo>
                      <a:pt x="21" y="26"/>
                    </a:lnTo>
                    <a:lnTo>
                      <a:pt x="22" y="23"/>
                    </a:lnTo>
                    <a:lnTo>
                      <a:pt x="22" y="19"/>
                    </a:lnTo>
                    <a:lnTo>
                      <a:pt x="22" y="15"/>
                    </a:lnTo>
                    <a:lnTo>
                      <a:pt x="20" y="12"/>
                    </a:lnTo>
                    <a:lnTo>
                      <a:pt x="19" y="8"/>
                    </a:lnTo>
                    <a:lnTo>
                      <a:pt x="16" y="5"/>
                    </a:lnTo>
                    <a:lnTo>
                      <a:pt x="13" y="2"/>
                    </a:lnTo>
                    <a:lnTo>
                      <a:pt x="10" y="1"/>
                    </a:lnTo>
                    <a:lnTo>
                      <a:pt x="6" y="0"/>
                    </a:lnTo>
                    <a:lnTo>
                      <a:pt x="0" y="0"/>
                    </a:lnTo>
                    <a:lnTo>
                      <a:pt x="3" y="41"/>
                    </a:lnTo>
                    <a:close/>
                  </a:path>
                </a:pathLst>
              </a:custGeom>
              <a:solidFill>
                <a:srgbClr val="000000"/>
              </a:solidFill>
              <a:ln w="9525">
                <a:noFill/>
                <a:round/>
                <a:headEnd/>
                <a:tailEnd/>
              </a:ln>
            </p:spPr>
            <p:txBody>
              <a:bodyPr/>
              <a:lstStyle/>
              <a:p>
                <a:endParaRPr lang="en-US"/>
              </a:p>
            </p:txBody>
          </p:sp>
          <p:sp>
            <p:nvSpPr>
              <p:cNvPr id="480" name="Freeform 134"/>
              <p:cNvSpPr>
                <a:spLocks/>
              </p:cNvSpPr>
              <p:nvPr/>
            </p:nvSpPr>
            <p:spPr bwMode="auto">
              <a:xfrm>
                <a:off x="3970338" y="1857375"/>
                <a:ext cx="26987" cy="15875"/>
              </a:xfrm>
              <a:custGeom>
                <a:avLst/>
                <a:gdLst>
                  <a:gd name="T0" fmla="*/ 2147483647 w 86"/>
                  <a:gd name="T1" fmla="*/ 2147483647 h 47"/>
                  <a:gd name="T2" fmla="*/ 0 w 86"/>
                  <a:gd name="T3" fmla="*/ 2147483647 h 47"/>
                  <a:gd name="T4" fmla="*/ 2147483647 w 86"/>
                  <a:gd name="T5" fmla="*/ 0 h 47"/>
                  <a:gd name="T6" fmla="*/ 2147483647 w 86"/>
                  <a:gd name="T7" fmla="*/ 2147483647 h 47"/>
                  <a:gd name="T8" fmla="*/ 2147483647 w 86"/>
                  <a:gd name="T9" fmla="*/ 2147483647 h 47"/>
                  <a:gd name="T10" fmla="*/ 0 60000 65536"/>
                  <a:gd name="T11" fmla="*/ 0 60000 65536"/>
                  <a:gd name="T12" fmla="*/ 0 60000 65536"/>
                  <a:gd name="T13" fmla="*/ 0 60000 65536"/>
                  <a:gd name="T14" fmla="*/ 0 60000 65536"/>
                  <a:gd name="T15" fmla="*/ 0 w 86"/>
                  <a:gd name="T16" fmla="*/ 0 h 47"/>
                  <a:gd name="T17" fmla="*/ 86 w 86"/>
                  <a:gd name="T18" fmla="*/ 47 h 47"/>
                </a:gdLst>
                <a:ahLst/>
                <a:cxnLst>
                  <a:cxn ang="T10">
                    <a:pos x="T0" y="T1"/>
                  </a:cxn>
                  <a:cxn ang="T11">
                    <a:pos x="T2" y="T3"/>
                  </a:cxn>
                  <a:cxn ang="T12">
                    <a:pos x="T4" y="T5"/>
                  </a:cxn>
                  <a:cxn ang="T13">
                    <a:pos x="T6" y="T7"/>
                  </a:cxn>
                  <a:cxn ang="T14">
                    <a:pos x="T8" y="T9"/>
                  </a:cxn>
                </a:cxnLst>
                <a:rect l="T15" t="T16" r="T17" b="T18"/>
                <a:pathLst>
                  <a:path w="86" h="47">
                    <a:moveTo>
                      <a:pt x="3" y="47"/>
                    </a:moveTo>
                    <a:lnTo>
                      <a:pt x="0" y="6"/>
                    </a:lnTo>
                    <a:lnTo>
                      <a:pt x="83" y="0"/>
                    </a:lnTo>
                    <a:lnTo>
                      <a:pt x="86" y="41"/>
                    </a:lnTo>
                    <a:lnTo>
                      <a:pt x="3" y="47"/>
                    </a:lnTo>
                    <a:close/>
                  </a:path>
                </a:pathLst>
              </a:custGeom>
              <a:solidFill>
                <a:srgbClr val="000000"/>
              </a:solidFill>
              <a:ln w="9525">
                <a:noFill/>
                <a:round/>
                <a:headEnd/>
                <a:tailEnd/>
              </a:ln>
            </p:spPr>
            <p:txBody>
              <a:bodyPr/>
              <a:lstStyle/>
              <a:p>
                <a:endParaRPr lang="en-US"/>
              </a:p>
            </p:txBody>
          </p:sp>
          <p:sp>
            <p:nvSpPr>
              <p:cNvPr id="481" name="Freeform 135"/>
              <p:cNvSpPr>
                <a:spLocks/>
              </p:cNvSpPr>
              <p:nvPr/>
            </p:nvSpPr>
            <p:spPr bwMode="auto">
              <a:xfrm>
                <a:off x="3963988" y="1860550"/>
                <a:ext cx="6350" cy="12700"/>
              </a:xfrm>
              <a:custGeom>
                <a:avLst/>
                <a:gdLst>
                  <a:gd name="T0" fmla="*/ 2147483647 w 23"/>
                  <a:gd name="T1" fmla="*/ 0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0 w 23"/>
                  <a:gd name="T15" fmla="*/ 2147483647 h 41"/>
                  <a:gd name="T16" fmla="*/ 0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20" y="0"/>
                    </a:moveTo>
                    <a:lnTo>
                      <a:pt x="14" y="1"/>
                    </a:lnTo>
                    <a:lnTo>
                      <a:pt x="10" y="2"/>
                    </a:lnTo>
                    <a:lnTo>
                      <a:pt x="7" y="5"/>
                    </a:lnTo>
                    <a:lnTo>
                      <a:pt x="4" y="8"/>
                    </a:lnTo>
                    <a:lnTo>
                      <a:pt x="2" y="11"/>
                    </a:lnTo>
                    <a:lnTo>
                      <a:pt x="1" y="15"/>
                    </a:lnTo>
                    <a:lnTo>
                      <a:pt x="0" y="18"/>
                    </a:lnTo>
                    <a:lnTo>
                      <a:pt x="0" y="22"/>
                    </a:lnTo>
                    <a:lnTo>
                      <a:pt x="1" y="27"/>
                    </a:lnTo>
                    <a:lnTo>
                      <a:pt x="2" y="30"/>
                    </a:lnTo>
                    <a:lnTo>
                      <a:pt x="4" y="33"/>
                    </a:lnTo>
                    <a:lnTo>
                      <a:pt x="6" y="36"/>
                    </a:lnTo>
                    <a:lnTo>
                      <a:pt x="9" y="39"/>
                    </a:lnTo>
                    <a:lnTo>
                      <a:pt x="13" y="40"/>
                    </a:lnTo>
                    <a:lnTo>
                      <a:pt x="18" y="41"/>
                    </a:lnTo>
                    <a:lnTo>
                      <a:pt x="23" y="41"/>
                    </a:lnTo>
                    <a:lnTo>
                      <a:pt x="20" y="0"/>
                    </a:lnTo>
                    <a:close/>
                  </a:path>
                </a:pathLst>
              </a:custGeom>
              <a:solidFill>
                <a:srgbClr val="000000"/>
              </a:solidFill>
              <a:ln w="9525">
                <a:noFill/>
                <a:round/>
                <a:headEnd/>
                <a:tailEnd/>
              </a:ln>
            </p:spPr>
            <p:txBody>
              <a:bodyPr/>
              <a:lstStyle/>
              <a:p>
                <a:endParaRPr lang="en-US"/>
              </a:p>
            </p:txBody>
          </p:sp>
          <p:sp>
            <p:nvSpPr>
              <p:cNvPr id="482" name="Freeform 136"/>
              <p:cNvSpPr>
                <a:spLocks/>
              </p:cNvSpPr>
              <p:nvPr/>
            </p:nvSpPr>
            <p:spPr bwMode="auto">
              <a:xfrm>
                <a:off x="3930650" y="1863725"/>
                <a:ext cx="6350" cy="12700"/>
              </a:xfrm>
              <a:custGeom>
                <a:avLst/>
                <a:gdLst>
                  <a:gd name="T0" fmla="*/ 2147483647 w 22"/>
                  <a:gd name="T1" fmla="*/ 2147483647 h 41"/>
                  <a:gd name="T2" fmla="*/ 2147483647 w 22"/>
                  <a:gd name="T3" fmla="*/ 2147483647 h 41"/>
                  <a:gd name="T4" fmla="*/ 2147483647 w 22"/>
                  <a:gd name="T5" fmla="*/ 2147483647 h 41"/>
                  <a:gd name="T6" fmla="*/ 2147483647 w 22"/>
                  <a:gd name="T7" fmla="*/ 2147483647 h 41"/>
                  <a:gd name="T8" fmla="*/ 2147483647 w 22"/>
                  <a:gd name="T9" fmla="*/ 2147483647 h 41"/>
                  <a:gd name="T10" fmla="*/ 2147483647 w 22"/>
                  <a:gd name="T11" fmla="*/ 2147483647 h 41"/>
                  <a:gd name="T12" fmla="*/ 2147483647 w 22"/>
                  <a:gd name="T13" fmla="*/ 2147483647 h 41"/>
                  <a:gd name="T14" fmla="*/ 2147483647 w 22"/>
                  <a:gd name="T15" fmla="*/ 2147483647 h 41"/>
                  <a:gd name="T16" fmla="*/ 2147483647 w 22"/>
                  <a:gd name="T17" fmla="*/ 2147483647 h 41"/>
                  <a:gd name="T18" fmla="*/ 2147483647 w 22"/>
                  <a:gd name="T19" fmla="*/ 2147483647 h 41"/>
                  <a:gd name="T20" fmla="*/ 2147483647 w 22"/>
                  <a:gd name="T21" fmla="*/ 2147483647 h 41"/>
                  <a:gd name="T22" fmla="*/ 2147483647 w 22"/>
                  <a:gd name="T23" fmla="*/ 2147483647 h 41"/>
                  <a:gd name="T24" fmla="*/ 2147483647 w 22"/>
                  <a:gd name="T25" fmla="*/ 2147483647 h 41"/>
                  <a:gd name="T26" fmla="*/ 2147483647 w 22"/>
                  <a:gd name="T27" fmla="*/ 2147483647 h 41"/>
                  <a:gd name="T28" fmla="*/ 2147483647 w 22"/>
                  <a:gd name="T29" fmla="*/ 2147483647 h 41"/>
                  <a:gd name="T30" fmla="*/ 2147483647 w 22"/>
                  <a:gd name="T31" fmla="*/ 0 h 41"/>
                  <a:gd name="T32" fmla="*/ 0 w 22"/>
                  <a:gd name="T33" fmla="*/ 0 h 41"/>
                  <a:gd name="T34" fmla="*/ 2147483647 w 22"/>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3" y="41"/>
                    </a:moveTo>
                    <a:lnTo>
                      <a:pt x="7" y="41"/>
                    </a:lnTo>
                    <a:lnTo>
                      <a:pt x="12" y="39"/>
                    </a:lnTo>
                    <a:lnTo>
                      <a:pt x="15" y="37"/>
                    </a:lnTo>
                    <a:lnTo>
                      <a:pt x="18" y="34"/>
                    </a:lnTo>
                    <a:lnTo>
                      <a:pt x="20" y="30"/>
                    </a:lnTo>
                    <a:lnTo>
                      <a:pt x="21" y="27"/>
                    </a:lnTo>
                    <a:lnTo>
                      <a:pt x="22" y="23"/>
                    </a:lnTo>
                    <a:lnTo>
                      <a:pt x="22" y="19"/>
                    </a:lnTo>
                    <a:lnTo>
                      <a:pt x="21" y="16"/>
                    </a:lnTo>
                    <a:lnTo>
                      <a:pt x="20" y="11"/>
                    </a:lnTo>
                    <a:lnTo>
                      <a:pt x="18" y="8"/>
                    </a:lnTo>
                    <a:lnTo>
                      <a:pt x="16" y="5"/>
                    </a:lnTo>
                    <a:lnTo>
                      <a:pt x="13" y="3"/>
                    </a:lnTo>
                    <a:lnTo>
                      <a:pt x="10" y="1"/>
                    </a:lnTo>
                    <a:lnTo>
                      <a:pt x="4" y="0"/>
                    </a:lnTo>
                    <a:lnTo>
                      <a:pt x="0" y="0"/>
                    </a:lnTo>
                    <a:lnTo>
                      <a:pt x="3" y="41"/>
                    </a:lnTo>
                    <a:close/>
                  </a:path>
                </a:pathLst>
              </a:custGeom>
              <a:solidFill>
                <a:srgbClr val="000000"/>
              </a:solidFill>
              <a:ln w="9525">
                <a:noFill/>
                <a:round/>
                <a:headEnd/>
                <a:tailEnd/>
              </a:ln>
            </p:spPr>
            <p:txBody>
              <a:bodyPr/>
              <a:lstStyle/>
              <a:p>
                <a:endParaRPr lang="en-US"/>
              </a:p>
            </p:txBody>
          </p:sp>
          <p:sp>
            <p:nvSpPr>
              <p:cNvPr id="483" name="Freeform 137"/>
              <p:cNvSpPr>
                <a:spLocks/>
              </p:cNvSpPr>
              <p:nvPr/>
            </p:nvSpPr>
            <p:spPr bwMode="auto">
              <a:xfrm>
                <a:off x="3913188" y="1863725"/>
                <a:ext cx="17462" cy="12700"/>
              </a:xfrm>
              <a:custGeom>
                <a:avLst/>
                <a:gdLst>
                  <a:gd name="T0" fmla="*/ 2147483647 w 54"/>
                  <a:gd name="T1" fmla="*/ 2147483647 h 44"/>
                  <a:gd name="T2" fmla="*/ 2147483647 w 54"/>
                  <a:gd name="T3" fmla="*/ 2147483647 h 44"/>
                  <a:gd name="T4" fmla="*/ 2147483647 w 54"/>
                  <a:gd name="T5" fmla="*/ 2147483647 h 44"/>
                  <a:gd name="T6" fmla="*/ 2147483647 w 54"/>
                  <a:gd name="T7" fmla="*/ 0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0 w 54"/>
                  <a:gd name="T27" fmla="*/ 2147483647 h 44"/>
                  <a:gd name="T28" fmla="*/ 0 w 54"/>
                  <a:gd name="T29" fmla="*/ 2147483647 h 44"/>
                  <a:gd name="T30" fmla="*/ 2147483647 w 54"/>
                  <a:gd name="T31" fmla="*/ 2147483647 h 44"/>
                  <a:gd name="T32" fmla="*/ 2147483647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2147483647 h 44"/>
                  <a:gd name="T42" fmla="*/ 2147483647 w 54"/>
                  <a:gd name="T43" fmla="*/ 2147483647 h 44"/>
                  <a:gd name="T44" fmla="*/ 2147483647 w 54"/>
                  <a:gd name="T45" fmla="*/ 2147483647 h 44"/>
                  <a:gd name="T46" fmla="*/ 2147483647 w 54"/>
                  <a:gd name="T47" fmla="*/ 2147483647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44"/>
                  <a:gd name="T74" fmla="*/ 54 w 54"/>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44">
                    <a:moveTo>
                      <a:pt x="2" y="15"/>
                    </a:moveTo>
                    <a:lnTo>
                      <a:pt x="24" y="44"/>
                    </a:lnTo>
                    <a:lnTo>
                      <a:pt x="54" y="41"/>
                    </a:lnTo>
                    <a:lnTo>
                      <a:pt x="51" y="0"/>
                    </a:lnTo>
                    <a:lnTo>
                      <a:pt x="20" y="2"/>
                    </a:lnTo>
                    <a:lnTo>
                      <a:pt x="2" y="15"/>
                    </a:lnTo>
                    <a:lnTo>
                      <a:pt x="20" y="2"/>
                    </a:lnTo>
                    <a:lnTo>
                      <a:pt x="15" y="3"/>
                    </a:lnTo>
                    <a:lnTo>
                      <a:pt x="11" y="4"/>
                    </a:lnTo>
                    <a:lnTo>
                      <a:pt x="8" y="7"/>
                    </a:lnTo>
                    <a:lnTo>
                      <a:pt x="5" y="9"/>
                    </a:lnTo>
                    <a:lnTo>
                      <a:pt x="2" y="14"/>
                    </a:lnTo>
                    <a:lnTo>
                      <a:pt x="1" y="17"/>
                    </a:lnTo>
                    <a:lnTo>
                      <a:pt x="0" y="21"/>
                    </a:lnTo>
                    <a:lnTo>
                      <a:pt x="0" y="24"/>
                    </a:lnTo>
                    <a:lnTo>
                      <a:pt x="1" y="28"/>
                    </a:lnTo>
                    <a:lnTo>
                      <a:pt x="2" y="33"/>
                    </a:lnTo>
                    <a:lnTo>
                      <a:pt x="5" y="36"/>
                    </a:lnTo>
                    <a:lnTo>
                      <a:pt x="7" y="39"/>
                    </a:lnTo>
                    <a:lnTo>
                      <a:pt x="10" y="41"/>
                    </a:lnTo>
                    <a:lnTo>
                      <a:pt x="14" y="43"/>
                    </a:lnTo>
                    <a:lnTo>
                      <a:pt x="18" y="44"/>
                    </a:lnTo>
                    <a:lnTo>
                      <a:pt x="24" y="44"/>
                    </a:lnTo>
                    <a:lnTo>
                      <a:pt x="2" y="15"/>
                    </a:lnTo>
                    <a:close/>
                  </a:path>
                </a:pathLst>
              </a:custGeom>
              <a:solidFill>
                <a:srgbClr val="000000"/>
              </a:solidFill>
              <a:ln w="9525">
                <a:noFill/>
                <a:round/>
                <a:headEnd/>
                <a:tailEnd/>
              </a:ln>
            </p:spPr>
            <p:txBody>
              <a:bodyPr/>
              <a:lstStyle/>
              <a:p>
                <a:endParaRPr lang="en-US"/>
              </a:p>
            </p:txBody>
          </p:sp>
          <p:sp>
            <p:nvSpPr>
              <p:cNvPr id="484" name="Freeform 138"/>
              <p:cNvSpPr>
                <a:spLocks/>
              </p:cNvSpPr>
              <p:nvPr/>
            </p:nvSpPr>
            <p:spPr bwMode="auto">
              <a:xfrm>
                <a:off x="3908425" y="1868488"/>
                <a:ext cx="19050" cy="20637"/>
              </a:xfrm>
              <a:custGeom>
                <a:avLst/>
                <a:gdLst>
                  <a:gd name="T0" fmla="*/ 2147483647 w 60"/>
                  <a:gd name="T1" fmla="*/ 2147483647 h 65"/>
                  <a:gd name="T2" fmla="*/ 0 w 60"/>
                  <a:gd name="T3" fmla="*/ 2147483647 h 65"/>
                  <a:gd name="T4" fmla="*/ 2147483647 w 60"/>
                  <a:gd name="T5" fmla="*/ 0 h 65"/>
                  <a:gd name="T6" fmla="*/ 2147483647 w 60"/>
                  <a:gd name="T7" fmla="*/ 2147483647 h 65"/>
                  <a:gd name="T8" fmla="*/ 2147483647 w 60"/>
                  <a:gd name="T9" fmla="*/ 2147483647 h 65"/>
                  <a:gd name="T10" fmla="*/ 0 60000 65536"/>
                  <a:gd name="T11" fmla="*/ 0 60000 65536"/>
                  <a:gd name="T12" fmla="*/ 0 60000 65536"/>
                  <a:gd name="T13" fmla="*/ 0 60000 65536"/>
                  <a:gd name="T14" fmla="*/ 0 60000 65536"/>
                  <a:gd name="T15" fmla="*/ 0 w 60"/>
                  <a:gd name="T16" fmla="*/ 0 h 65"/>
                  <a:gd name="T17" fmla="*/ 60 w 60"/>
                  <a:gd name="T18" fmla="*/ 65 h 65"/>
                </a:gdLst>
                <a:ahLst/>
                <a:cxnLst>
                  <a:cxn ang="T10">
                    <a:pos x="T0" y="T1"/>
                  </a:cxn>
                  <a:cxn ang="T11">
                    <a:pos x="T2" y="T3"/>
                  </a:cxn>
                  <a:cxn ang="T12">
                    <a:pos x="T4" y="T5"/>
                  </a:cxn>
                  <a:cxn ang="T13">
                    <a:pos x="T6" y="T7"/>
                  </a:cxn>
                  <a:cxn ang="T14">
                    <a:pos x="T8" y="T9"/>
                  </a:cxn>
                </a:cxnLst>
                <a:rect l="T15" t="T16" r="T17" b="T18"/>
                <a:pathLst>
                  <a:path w="60" h="65">
                    <a:moveTo>
                      <a:pt x="38" y="65"/>
                    </a:moveTo>
                    <a:lnTo>
                      <a:pt x="0" y="49"/>
                    </a:lnTo>
                    <a:lnTo>
                      <a:pt x="20" y="0"/>
                    </a:lnTo>
                    <a:lnTo>
                      <a:pt x="60" y="15"/>
                    </a:lnTo>
                    <a:lnTo>
                      <a:pt x="38" y="65"/>
                    </a:lnTo>
                    <a:close/>
                  </a:path>
                </a:pathLst>
              </a:custGeom>
              <a:solidFill>
                <a:srgbClr val="000000"/>
              </a:solidFill>
              <a:ln w="9525">
                <a:noFill/>
                <a:round/>
                <a:headEnd/>
                <a:tailEnd/>
              </a:ln>
            </p:spPr>
            <p:txBody>
              <a:bodyPr/>
              <a:lstStyle/>
              <a:p>
                <a:endParaRPr lang="en-US"/>
              </a:p>
            </p:txBody>
          </p:sp>
          <p:sp>
            <p:nvSpPr>
              <p:cNvPr id="485" name="Freeform 139"/>
              <p:cNvSpPr>
                <a:spLocks/>
              </p:cNvSpPr>
              <p:nvPr/>
            </p:nvSpPr>
            <p:spPr bwMode="auto">
              <a:xfrm>
                <a:off x="3906838" y="1882775"/>
                <a:ext cx="12700" cy="9525"/>
              </a:xfrm>
              <a:custGeom>
                <a:avLst/>
                <a:gdLst>
                  <a:gd name="T0" fmla="*/ 2147483647 w 40"/>
                  <a:gd name="T1" fmla="*/ 0 h 29"/>
                  <a:gd name="T2" fmla="*/ 0 w 40"/>
                  <a:gd name="T3" fmla="*/ 2147483647 h 29"/>
                  <a:gd name="T4" fmla="*/ 0 w 40"/>
                  <a:gd name="T5" fmla="*/ 2147483647 h 29"/>
                  <a:gd name="T6" fmla="*/ 0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2147483647 h 29"/>
                  <a:gd name="T34" fmla="*/ 2147483647 w 4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2" y="0"/>
                    </a:moveTo>
                    <a:lnTo>
                      <a:pt x="0" y="4"/>
                    </a:lnTo>
                    <a:lnTo>
                      <a:pt x="0" y="10"/>
                    </a:lnTo>
                    <a:lnTo>
                      <a:pt x="0" y="14"/>
                    </a:lnTo>
                    <a:lnTo>
                      <a:pt x="2" y="17"/>
                    </a:lnTo>
                    <a:lnTo>
                      <a:pt x="5" y="20"/>
                    </a:lnTo>
                    <a:lnTo>
                      <a:pt x="7" y="23"/>
                    </a:lnTo>
                    <a:lnTo>
                      <a:pt x="10" y="26"/>
                    </a:lnTo>
                    <a:lnTo>
                      <a:pt x="13" y="28"/>
                    </a:lnTo>
                    <a:lnTo>
                      <a:pt x="17" y="29"/>
                    </a:lnTo>
                    <a:lnTo>
                      <a:pt x="21" y="29"/>
                    </a:lnTo>
                    <a:lnTo>
                      <a:pt x="25" y="29"/>
                    </a:lnTo>
                    <a:lnTo>
                      <a:pt x="29" y="28"/>
                    </a:lnTo>
                    <a:lnTo>
                      <a:pt x="32" y="27"/>
                    </a:lnTo>
                    <a:lnTo>
                      <a:pt x="35" y="23"/>
                    </a:lnTo>
                    <a:lnTo>
                      <a:pt x="38" y="20"/>
                    </a:lnTo>
                    <a:lnTo>
                      <a:pt x="40" y="16"/>
                    </a:lnTo>
                    <a:lnTo>
                      <a:pt x="2" y="0"/>
                    </a:lnTo>
                    <a:close/>
                  </a:path>
                </a:pathLst>
              </a:custGeom>
              <a:solidFill>
                <a:srgbClr val="000000"/>
              </a:solidFill>
              <a:ln w="9525">
                <a:noFill/>
                <a:round/>
                <a:headEnd/>
                <a:tailEnd/>
              </a:ln>
            </p:spPr>
            <p:txBody>
              <a:bodyPr/>
              <a:lstStyle/>
              <a:p>
                <a:endParaRPr lang="en-US"/>
              </a:p>
            </p:txBody>
          </p:sp>
          <p:sp>
            <p:nvSpPr>
              <p:cNvPr id="486" name="Freeform 140"/>
              <p:cNvSpPr>
                <a:spLocks/>
              </p:cNvSpPr>
              <p:nvPr/>
            </p:nvSpPr>
            <p:spPr bwMode="auto">
              <a:xfrm>
                <a:off x="3892550" y="1916113"/>
                <a:ext cx="12700" cy="9525"/>
              </a:xfrm>
              <a:custGeom>
                <a:avLst/>
                <a:gdLst>
                  <a:gd name="T0" fmla="*/ 2147483647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0 h 28"/>
                  <a:gd name="T20" fmla="*/ 2147483647 w 41"/>
                  <a:gd name="T21" fmla="*/ 0 h 28"/>
                  <a:gd name="T22" fmla="*/ 2147483647 w 41"/>
                  <a:gd name="T23" fmla="*/ 0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0 w 41"/>
                  <a:gd name="T33" fmla="*/ 2147483647 h 28"/>
                  <a:gd name="T34" fmla="*/ 2147483647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39" y="28"/>
                    </a:moveTo>
                    <a:lnTo>
                      <a:pt x="40" y="24"/>
                    </a:lnTo>
                    <a:lnTo>
                      <a:pt x="41" y="20"/>
                    </a:lnTo>
                    <a:lnTo>
                      <a:pt x="40" y="16"/>
                    </a:lnTo>
                    <a:lnTo>
                      <a:pt x="39" y="11"/>
                    </a:lnTo>
                    <a:lnTo>
                      <a:pt x="37" y="8"/>
                    </a:lnTo>
                    <a:lnTo>
                      <a:pt x="34" y="5"/>
                    </a:lnTo>
                    <a:lnTo>
                      <a:pt x="30" y="3"/>
                    </a:lnTo>
                    <a:lnTo>
                      <a:pt x="27" y="1"/>
                    </a:lnTo>
                    <a:lnTo>
                      <a:pt x="24" y="0"/>
                    </a:lnTo>
                    <a:lnTo>
                      <a:pt x="20" y="0"/>
                    </a:lnTo>
                    <a:lnTo>
                      <a:pt x="16" y="0"/>
                    </a:lnTo>
                    <a:lnTo>
                      <a:pt x="13" y="1"/>
                    </a:lnTo>
                    <a:lnTo>
                      <a:pt x="8" y="2"/>
                    </a:lnTo>
                    <a:lnTo>
                      <a:pt x="5" y="5"/>
                    </a:lnTo>
                    <a:lnTo>
                      <a:pt x="2" y="8"/>
                    </a:lnTo>
                    <a:lnTo>
                      <a:pt x="0" y="12"/>
                    </a:lnTo>
                    <a:lnTo>
                      <a:pt x="39" y="28"/>
                    </a:lnTo>
                    <a:close/>
                  </a:path>
                </a:pathLst>
              </a:custGeom>
              <a:solidFill>
                <a:srgbClr val="000000"/>
              </a:solidFill>
              <a:ln w="9525">
                <a:noFill/>
                <a:round/>
                <a:headEnd/>
                <a:tailEnd/>
              </a:ln>
            </p:spPr>
            <p:txBody>
              <a:bodyPr/>
              <a:lstStyle/>
              <a:p>
                <a:endParaRPr lang="en-US"/>
              </a:p>
            </p:txBody>
          </p:sp>
          <p:sp>
            <p:nvSpPr>
              <p:cNvPr id="487" name="Freeform 141"/>
              <p:cNvSpPr>
                <a:spLocks/>
              </p:cNvSpPr>
              <p:nvPr/>
            </p:nvSpPr>
            <p:spPr bwMode="auto">
              <a:xfrm>
                <a:off x="3883025" y="1920875"/>
                <a:ext cx="22225" cy="28575"/>
              </a:xfrm>
              <a:custGeom>
                <a:avLst/>
                <a:gdLst>
                  <a:gd name="T0" fmla="*/ 2147483647 w 71"/>
                  <a:gd name="T1" fmla="*/ 2147483647 h 94"/>
                  <a:gd name="T2" fmla="*/ 0 w 71"/>
                  <a:gd name="T3" fmla="*/ 2147483647 h 94"/>
                  <a:gd name="T4" fmla="*/ 2147483647 w 71"/>
                  <a:gd name="T5" fmla="*/ 0 h 94"/>
                  <a:gd name="T6" fmla="*/ 2147483647 w 71"/>
                  <a:gd name="T7" fmla="*/ 2147483647 h 94"/>
                  <a:gd name="T8" fmla="*/ 2147483647 w 71"/>
                  <a:gd name="T9" fmla="*/ 2147483647 h 94"/>
                  <a:gd name="T10" fmla="*/ 0 60000 65536"/>
                  <a:gd name="T11" fmla="*/ 0 60000 65536"/>
                  <a:gd name="T12" fmla="*/ 0 60000 65536"/>
                  <a:gd name="T13" fmla="*/ 0 60000 65536"/>
                  <a:gd name="T14" fmla="*/ 0 60000 65536"/>
                  <a:gd name="T15" fmla="*/ 0 w 71"/>
                  <a:gd name="T16" fmla="*/ 0 h 94"/>
                  <a:gd name="T17" fmla="*/ 71 w 71"/>
                  <a:gd name="T18" fmla="*/ 94 h 94"/>
                </a:gdLst>
                <a:ahLst/>
                <a:cxnLst>
                  <a:cxn ang="T10">
                    <a:pos x="T0" y="T1"/>
                  </a:cxn>
                  <a:cxn ang="T11">
                    <a:pos x="T2" y="T3"/>
                  </a:cxn>
                  <a:cxn ang="T12">
                    <a:pos x="T4" y="T5"/>
                  </a:cxn>
                  <a:cxn ang="T13">
                    <a:pos x="T6" y="T7"/>
                  </a:cxn>
                  <a:cxn ang="T14">
                    <a:pos x="T8" y="T9"/>
                  </a:cxn>
                </a:cxnLst>
                <a:rect l="T15" t="T16" r="T17" b="T18"/>
                <a:pathLst>
                  <a:path w="71" h="94">
                    <a:moveTo>
                      <a:pt x="39" y="94"/>
                    </a:moveTo>
                    <a:lnTo>
                      <a:pt x="0" y="79"/>
                    </a:lnTo>
                    <a:lnTo>
                      <a:pt x="32" y="0"/>
                    </a:lnTo>
                    <a:lnTo>
                      <a:pt x="71" y="16"/>
                    </a:lnTo>
                    <a:lnTo>
                      <a:pt x="39" y="94"/>
                    </a:lnTo>
                    <a:close/>
                  </a:path>
                </a:pathLst>
              </a:custGeom>
              <a:solidFill>
                <a:srgbClr val="000000"/>
              </a:solidFill>
              <a:ln w="9525">
                <a:noFill/>
                <a:round/>
                <a:headEnd/>
                <a:tailEnd/>
              </a:ln>
            </p:spPr>
            <p:txBody>
              <a:bodyPr/>
              <a:lstStyle/>
              <a:p>
                <a:endParaRPr lang="en-US"/>
              </a:p>
            </p:txBody>
          </p:sp>
          <p:sp>
            <p:nvSpPr>
              <p:cNvPr id="488" name="Freeform 142"/>
              <p:cNvSpPr>
                <a:spLocks/>
              </p:cNvSpPr>
              <p:nvPr/>
            </p:nvSpPr>
            <p:spPr bwMode="auto">
              <a:xfrm>
                <a:off x="3881438" y="1944688"/>
                <a:ext cx="14287" cy="95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2147483647 h 28"/>
                  <a:gd name="T34" fmla="*/ 2147483647 w 4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2" y="0"/>
                    </a:moveTo>
                    <a:lnTo>
                      <a:pt x="1" y="4"/>
                    </a:lnTo>
                    <a:lnTo>
                      <a:pt x="0" y="8"/>
                    </a:lnTo>
                    <a:lnTo>
                      <a:pt x="1" y="12"/>
                    </a:lnTo>
                    <a:lnTo>
                      <a:pt x="2" y="17"/>
                    </a:lnTo>
                    <a:lnTo>
                      <a:pt x="4" y="20"/>
                    </a:lnTo>
                    <a:lnTo>
                      <a:pt x="7" y="23"/>
                    </a:lnTo>
                    <a:lnTo>
                      <a:pt x="11" y="25"/>
                    </a:lnTo>
                    <a:lnTo>
                      <a:pt x="14" y="27"/>
                    </a:lnTo>
                    <a:lnTo>
                      <a:pt x="17" y="28"/>
                    </a:lnTo>
                    <a:lnTo>
                      <a:pt x="21" y="28"/>
                    </a:lnTo>
                    <a:lnTo>
                      <a:pt x="25" y="28"/>
                    </a:lnTo>
                    <a:lnTo>
                      <a:pt x="29" y="27"/>
                    </a:lnTo>
                    <a:lnTo>
                      <a:pt x="33" y="26"/>
                    </a:lnTo>
                    <a:lnTo>
                      <a:pt x="36" y="23"/>
                    </a:lnTo>
                    <a:lnTo>
                      <a:pt x="38" y="20"/>
                    </a:lnTo>
                    <a:lnTo>
                      <a:pt x="41" y="15"/>
                    </a:lnTo>
                    <a:lnTo>
                      <a:pt x="2" y="0"/>
                    </a:lnTo>
                    <a:close/>
                  </a:path>
                </a:pathLst>
              </a:custGeom>
              <a:solidFill>
                <a:srgbClr val="000000"/>
              </a:solidFill>
              <a:ln w="9525">
                <a:noFill/>
                <a:round/>
                <a:headEnd/>
                <a:tailEnd/>
              </a:ln>
            </p:spPr>
            <p:txBody>
              <a:bodyPr/>
              <a:lstStyle/>
              <a:p>
                <a:endParaRPr lang="en-US"/>
              </a:p>
            </p:txBody>
          </p:sp>
          <p:sp>
            <p:nvSpPr>
              <p:cNvPr id="489" name="Freeform 143"/>
              <p:cNvSpPr>
                <a:spLocks/>
              </p:cNvSpPr>
              <p:nvPr/>
            </p:nvSpPr>
            <p:spPr bwMode="auto">
              <a:xfrm>
                <a:off x="3867150" y="1978025"/>
                <a:ext cx="12700" cy="9525"/>
              </a:xfrm>
              <a:custGeom>
                <a:avLst/>
                <a:gdLst>
                  <a:gd name="T0" fmla="*/ 2147483647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0 h 29"/>
                  <a:gd name="T20" fmla="*/ 2147483647 w 40"/>
                  <a:gd name="T21" fmla="*/ 0 h 29"/>
                  <a:gd name="T22" fmla="*/ 2147483647 w 40"/>
                  <a:gd name="T23" fmla="*/ 0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0 w 40"/>
                  <a:gd name="T33" fmla="*/ 2147483647 h 29"/>
                  <a:gd name="T34" fmla="*/ 2147483647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38" y="29"/>
                    </a:moveTo>
                    <a:lnTo>
                      <a:pt x="40" y="24"/>
                    </a:lnTo>
                    <a:lnTo>
                      <a:pt x="40" y="19"/>
                    </a:lnTo>
                    <a:lnTo>
                      <a:pt x="39" y="16"/>
                    </a:lnTo>
                    <a:lnTo>
                      <a:pt x="38" y="12"/>
                    </a:lnTo>
                    <a:lnTo>
                      <a:pt x="36" y="9"/>
                    </a:lnTo>
                    <a:lnTo>
                      <a:pt x="33" y="5"/>
                    </a:lnTo>
                    <a:lnTo>
                      <a:pt x="30" y="3"/>
                    </a:lnTo>
                    <a:lnTo>
                      <a:pt x="26" y="1"/>
                    </a:lnTo>
                    <a:lnTo>
                      <a:pt x="23" y="0"/>
                    </a:lnTo>
                    <a:lnTo>
                      <a:pt x="19" y="0"/>
                    </a:lnTo>
                    <a:lnTo>
                      <a:pt x="15" y="0"/>
                    </a:lnTo>
                    <a:lnTo>
                      <a:pt x="11" y="1"/>
                    </a:lnTo>
                    <a:lnTo>
                      <a:pt x="8" y="2"/>
                    </a:lnTo>
                    <a:lnTo>
                      <a:pt x="4" y="5"/>
                    </a:lnTo>
                    <a:lnTo>
                      <a:pt x="2" y="9"/>
                    </a:lnTo>
                    <a:lnTo>
                      <a:pt x="0" y="13"/>
                    </a:lnTo>
                    <a:lnTo>
                      <a:pt x="38" y="29"/>
                    </a:lnTo>
                    <a:close/>
                  </a:path>
                </a:pathLst>
              </a:custGeom>
              <a:solidFill>
                <a:srgbClr val="000000"/>
              </a:solidFill>
              <a:ln w="9525">
                <a:noFill/>
                <a:round/>
                <a:headEnd/>
                <a:tailEnd/>
              </a:ln>
            </p:spPr>
            <p:txBody>
              <a:bodyPr/>
              <a:lstStyle/>
              <a:p>
                <a:endParaRPr lang="en-US"/>
              </a:p>
            </p:txBody>
          </p:sp>
          <p:sp>
            <p:nvSpPr>
              <p:cNvPr id="490" name="Freeform 144"/>
              <p:cNvSpPr>
                <a:spLocks/>
              </p:cNvSpPr>
              <p:nvPr/>
            </p:nvSpPr>
            <p:spPr bwMode="auto">
              <a:xfrm>
                <a:off x="3865563" y="1982788"/>
                <a:ext cx="14287" cy="11112"/>
              </a:xfrm>
              <a:custGeom>
                <a:avLst/>
                <a:gdLst>
                  <a:gd name="T0" fmla="*/ 2147483647 w 44"/>
                  <a:gd name="T1" fmla="*/ 2147483647 h 37"/>
                  <a:gd name="T2" fmla="*/ 2147483647 w 44"/>
                  <a:gd name="T3" fmla="*/ 2147483647 h 37"/>
                  <a:gd name="T4" fmla="*/ 2147483647 w 44"/>
                  <a:gd name="T5" fmla="*/ 2147483647 h 37"/>
                  <a:gd name="T6" fmla="*/ 2147483647 w 44"/>
                  <a:gd name="T7" fmla="*/ 0 h 37"/>
                  <a:gd name="T8" fmla="*/ 2147483647 w 44"/>
                  <a:gd name="T9" fmla="*/ 2147483647 h 37"/>
                  <a:gd name="T10" fmla="*/ 2147483647 w 44"/>
                  <a:gd name="T11" fmla="*/ 2147483647 h 37"/>
                  <a:gd name="T12" fmla="*/ 2147483647 w 44"/>
                  <a:gd name="T13" fmla="*/ 2147483647 h 37"/>
                  <a:gd name="T14" fmla="*/ 0 w 44"/>
                  <a:gd name="T15" fmla="*/ 2147483647 h 37"/>
                  <a:gd name="T16" fmla="*/ 0 w 44"/>
                  <a:gd name="T17" fmla="*/ 2147483647 h 37"/>
                  <a:gd name="T18" fmla="*/ 0 w 44"/>
                  <a:gd name="T19" fmla="*/ 2147483647 h 37"/>
                  <a:gd name="T20" fmla="*/ 2147483647 w 44"/>
                  <a:gd name="T21" fmla="*/ 2147483647 h 37"/>
                  <a:gd name="T22" fmla="*/ 2147483647 w 44"/>
                  <a:gd name="T23" fmla="*/ 2147483647 h 37"/>
                  <a:gd name="T24" fmla="*/ 2147483647 w 44"/>
                  <a:gd name="T25" fmla="*/ 2147483647 h 37"/>
                  <a:gd name="T26" fmla="*/ 2147483647 w 44"/>
                  <a:gd name="T27" fmla="*/ 2147483647 h 37"/>
                  <a:gd name="T28" fmla="*/ 2147483647 w 44"/>
                  <a:gd name="T29" fmla="*/ 2147483647 h 37"/>
                  <a:gd name="T30" fmla="*/ 2147483647 w 44"/>
                  <a:gd name="T31" fmla="*/ 2147483647 h 37"/>
                  <a:gd name="T32" fmla="*/ 2147483647 w 44"/>
                  <a:gd name="T33" fmla="*/ 2147483647 h 37"/>
                  <a:gd name="T34" fmla="*/ 2147483647 w 44"/>
                  <a:gd name="T35" fmla="*/ 2147483647 h 37"/>
                  <a:gd name="T36" fmla="*/ 2147483647 w 44"/>
                  <a:gd name="T37" fmla="*/ 2147483647 h 37"/>
                  <a:gd name="T38" fmla="*/ 2147483647 w 44"/>
                  <a:gd name="T39" fmla="*/ 2147483647 h 37"/>
                  <a:gd name="T40" fmla="*/ 2147483647 w 44"/>
                  <a:gd name="T41" fmla="*/ 2147483647 h 37"/>
                  <a:gd name="T42" fmla="*/ 2147483647 w 44"/>
                  <a:gd name="T43" fmla="*/ 2147483647 h 37"/>
                  <a:gd name="T44" fmla="*/ 2147483647 w 44"/>
                  <a:gd name="T45" fmla="*/ 2147483647 h 37"/>
                  <a:gd name="T46" fmla="*/ 2147483647 w 44"/>
                  <a:gd name="T47" fmla="*/ 2147483647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37"/>
                  <a:gd name="T74" fmla="*/ 44 w 44"/>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37">
                    <a:moveTo>
                      <a:pt x="9" y="34"/>
                    </a:moveTo>
                    <a:lnTo>
                      <a:pt x="40" y="24"/>
                    </a:lnTo>
                    <a:lnTo>
                      <a:pt x="44" y="16"/>
                    </a:lnTo>
                    <a:lnTo>
                      <a:pt x="6" y="0"/>
                    </a:lnTo>
                    <a:lnTo>
                      <a:pt x="1" y="8"/>
                    </a:lnTo>
                    <a:lnTo>
                      <a:pt x="9" y="34"/>
                    </a:lnTo>
                    <a:lnTo>
                      <a:pt x="1" y="8"/>
                    </a:lnTo>
                    <a:lnTo>
                      <a:pt x="0" y="12"/>
                    </a:lnTo>
                    <a:lnTo>
                      <a:pt x="0" y="17"/>
                    </a:lnTo>
                    <a:lnTo>
                      <a:pt x="0" y="21"/>
                    </a:lnTo>
                    <a:lnTo>
                      <a:pt x="1" y="25"/>
                    </a:lnTo>
                    <a:lnTo>
                      <a:pt x="4" y="28"/>
                    </a:lnTo>
                    <a:lnTo>
                      <a:pt x="7" y="32"/>
                    </a:lnTo>
                    <a:lnTo>
                      <a:pt x="10" y="34"/>
                    </a:lnTo>
                    <a:lnTo>
                      <a:pt x="13" y="36"/>
                    </a:lnTo>
                    <a:lnTo>
                      <a:pt x="17" y="37"/>
                    </a:lnTo>
                    <a:lnTo>
                      <a:pt x="20" y="37"/>
                    </a:lnTo>
                    <a:lnTo>
                      <a:pt x="25" y="37"/>
                    </a:lnTo>
                    <a:lnTo>
                      <a:pt x="29" y="36"/>
                    </a:lnTo>
                    <a:lnTo>
                      <a:pt x="32" y="35"/>
                    </a:lnTo>
                    <a:lnTo>
                      <a:pt x="35" y="32"/>
                    </a:lnTo>
                    <a:lnTo>
                      <a:pt x="38" y="28"/>
                    </a:lnTo>
                    <a:lnTo>
                      <a:pt x="40" y="24"/>
                    </a:lnTo>
                    <a:lnTo>
                      <a:pt x="9" y="34"/>
                    </a:lnTo>
                    <a:close/>
                  </a:path>
                </a:pathLst>
              </a:custGeom>
              <a:solidFill>
                <a:srgbClr val="000000"/>
              </a:solidFill>
              <a:ln w="9525">
                <a:noFill/>
                <a:round/>
                <a:headEnd/>
                <a:tailEnd/>
              </a:ln>
            </p:spPr>
            <p:txBody>
              <a:bodyPr/>
              <a:lstStyle/>
              <a:p>
                <a:endParaRPr lang="en-US"/>
              </a:p>
            </p:txBody>
          </p:sp>
          <p:sp>
            <p:nvSpPr>
              <p:cNvPr id="491" name="Freeform 145"/>
              <p:cNvSpPr>
                <a:spLocks/>
              </p:cNvSpPr>
              <p:nvPr/>
            </p:nvSpPr>
            <p:spPr bwMode="auto">
              <a:xfrm>
                <a:off x="3849688" y="1968500"/>
                <a:ext cx="26987" cy="23813"/>
              </a:xfrm>
              <a:custGeom>
                <a:avLst/>
                <a:gdLst>
                  <a:gd name="T0" fmla="*/ 0 w 85"/>
                  <a:gd name="T1" fmla="*/ 2147483647 h 77"/>
                  <a:gd name="T2" fmla="*/ 2147483647 w 85"/>
                  <a:gd name="T3" fmla="*/ 0 h 77"/>
                  <a:gd name="T4" fmla="*/ 2147483647 w 85"/>
                  <a:gd name="T5" fmla="*/ 2147483647 h 77"/>
                  <a:gd name="T6" fmla="*/ 2147483647 w 85"/>
                  <a:gd name="T7" fmla="*/ 2147483647 h 77"/>
                  <a:gd name="T8" fmla="*/ 0 w 85"/>
                  <a:gd name="T9" fmla="*/ 2147483647 h 77"/>
                  <a:gd name="T10" fmla="*/ 0 60000 65536"/>
                  <a:gd name="T11" fmla="*/ 0 60000 65536"/>
                  <a:gd name="T12" fmla="*/ 0 60000 65536"/>
                  <a:gd name="T13" fmla="*/ 0 60000 65536"/>
                  <a:gd name="T14" fmla="*/ 0 60000 65536"/>
                  <a:gd name="T15" fmla="*/ 0 w 85"/>
                  <a:gd name="T16" fmla="*/ 0 h 77"/>
                  <a:gd name="T17" fmla="*/ 85 w 85"/>
                  <a:gd name="T18" fmla="*/ 77 h 77"/>
                </a:gdLst>
                <a:ahLst/>
                <a:cxnLst>
                  <a:cxn ang="T10">
                    <a:pos x="T0" y="T1"/>
                  </a:cxn>
                  <a:cxn ang="T11">
                    <a:pos x="T2" y="T3"/>
                  </a:cxn>
                  <a:cxn ang="T12">
                    <a:pos x="T4" y="T5"/>
                  </a:cxn>
                  <a:cxn ang="T13">
                    <a:pos x="T6" y="T7"/>
                  </a:cxn>
                  <a:cxn ang="T14">
                    <a:pos x="T8" y="T9"/>
                  </a:cxn>
                </a:cxnLst>
                <a:rect l="T15" t="T16" r="T17" b="T18"/>
                <a:pathLst>
                  <a:path w="85" h="77">
                    <a:moveTo>
                      <a:pt x="0" y="33"/>
                    </a:moveTo>
                    <a:lnTo>
                      <a:pt x="23" y="0"/>
                    </a:lnTo>
                    <a:lnTo>
                      <a:pt x="85" y="42"/>
                    </a:lnTo>
                    <a:lnTo>
                      <a:pt x="61" y="77"/>
                    </a:lnTo>
                    <a:lnTo>
                      <a:pt x="0" y="33"/>
                    </a:lnTo>
                    <a:close/>
                  </a:path>
                </a:pathLst>
              </a:custGeom>
              <a:solidFill>
                <a:srgbClr val="000000"/>
              </a:solidFill>
              <a:ln w="9525">
                <a:noFill/>
                <a:round/>
                <a:headEnd/>
                <a:tailEnd/>
              </a:ln>
            </p:spPr>
            <p:txBody>
              <a:bodyPr/>
              <a:lstStyle/>
              <a:p>
                <a:endParaRPr lang="en-US"/>
              </a:p>
            </p:txBody>
          </p:sp>
          <p:sp>
            <p:nvSpPr>
              <p:cNvPr id="492" name="Freeform 146"/>
              <p:cNvSpPr>
                <a:spLocks/>
              </p:cNvSpPr>
              <p:nvPr/>
            </p:nvSpPr>
            <p:spPr bwMode="auto">
              <a:xfrm>
                <a:off x="3846513" y="1966913"/>
                <a:ext cx="9525" cy="12700"/>
              </a:xfrm>
              <a:custGeom>
                <a:avLst/>
                <a:gdLst>
                  <a:gd name="T0" fmla="*/ 2147483647 w 33"/>
                  <a:gd name="T1" fmla="*/ 2147483647 h 38"/>
                  <a:gd name="T2" fmla="*/ 2147483647 w 33"/>
                  <a:gd name="T3" fmla="*/ 2147483647 h 38"/>
                  <a:gd name="T4" fmla="*/ 2147483647 w 33"/>
                  <a:gd name="T5" fmla="*/ 0 h 38"/>
                  <a:gd name="T6" fmla="*/ 2147483647 w 33"/>
                  <a:gd name="T7" fmla="*/ 0 h 38"/>
                  <a:gd name="T8" fmla="*/ 2147483647 w 33"/>
                  <a:gd name="T9" fmla="*/ 0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0 w 33"/>
                  <a:gd name="T23" fmla="*/ 2147483647 h 38"/>
                  <a:gd name="T24" fmla="*/ 0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33" y="5"/>
                    </a:moveTo>
                    <a:lnTo>
                      <a:pt x="29" y="2"/>
                    </a:lnTo>
                    <a:lnTo>
                      <a:pt x="24" y="0"/>
                    </a:lnTo>
                    <a:lnTo>
                      <a:pt x="20" y="0"/>
                    </a:lnTo>
                    <a:lnTo>
                      <a:pt x="17" y="0"/>
                    </a:lnTo>
                    <a:lnTo>
                      <a:pt x="13" y="2"/>
                    </a:lnTo>
                    <a:lnTo>
                      <a:pt x="10" y="5"/>
                    </a:lnTo>
                    <a:lnTo>
                      <a:pt x="6" y="7"/>
                    </a:lnTo>
                    <a:lnTo>
                      <a:pt x="4" y="10"/>
                    </a:lnTo>
                    <a:lnTo>
                      <a:pt x="2" y="13"/>
                    </a:lnTo>
                    <a:lnTo>
                      <a:pt x="1" y="17"/>
                    </a:lnTo>
                    <a:lnTo>
                      <a:pt x="0" y="20"/>
                    </a:lnTo>
                    <a:lnTo>
                      <a:pt x="0" y="25"/>
                    </a:lnTo>
                    <a:lnTo>
                      <a:pt x="1" y="29"/>
                    </a:lnTo>
                    <a:lnTo>
                      <a:pt x="3" y="32"/>
                    </a:lnTo>
                    <a:lnTo>
                      <a:pt x="5" y="35"/>
                    </a:lnTo>
                    <a:lnTo>
                      <a:pt x="10" y="38"/>
                    </a:lnTo>
                    <a:lnTo>
                      <a:pt x="33" y="5"/>
                    </a:lnTo>
                    <a:close/>
                  </a:path>
                </a:pathLst>
              </a:custGeom>
              <a:solidFill>
                <a:srgbClr val="000000"/>
              </a:solidFill>
              <a:ln w="9525">
                <a:noFill/>
                <a:round/>
                <a:headEnd/>
                <a:tailEnd/>
              </a:ln>
            </p:spPr>
            <p:txBody>
              <a:bodyPr/>
              <a:lstStyle/>
              <a:p>
                <a:endParaRPr lang="en-US"/>
              </a:p>
            </p:txBody>
          </p:sp>
          <p:sp>
            <p:nvSpPr>
              <p:cNvPr id="493" name="Freeform 147"/>
              <p:cNvSpPr>
                <a:spLocks/>
              </p:cNvSpPr>
              <p:nvPr/>
            </p:nvSpPr>
            <p:spPr bwMode="auto">
              <a:xfrm>
                <a:off x="3816350" y="1946275"/>
                <a:ext cx="11113" cy="11113"/>
              </a:xfrm>
              <a:custGeom>
                <a:avLst/>
                <a:gdLst>
                  <a:gd name="T0" fmla="*/ 0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2147483647 w 33"/>
                  <a:gd name="T27" fmla="*/ 2147483647 h 39"/>
                  <a:gd name="T28" fmla="*/ 2147483647 w 33"/>
                  <a:gd name="T29" fmla="*/ 2147483647 h 39"/>
                  <a:gd name="T30" fmla="*/ 2147483647 w 33"/>
                  <a:gd name="T31" fmla="*/ 2147483647 h 39"/>
                  <a:gd name="T32" fmla="*/ 2147483647 w 33"/>
                  <a:gd name="T33" fmla="*/ 0 h 39"/>
                  <a:gd name="T34" fmla="*/ 0 w 3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0" y="35"/>
                    </a:moveTo>
                    <a:lnTo>
                      <a:pt x="4" y="37"/>
                    </a:lnTo>
                    <a:lnTo>
                      <a:pt x="8" y="38"/>
                    </a:lnTo>
                    <a:lnTo>
                      <a:pt x="13" y="39"/>
                    </a:lnTo>
                    <a:lnTo>
                      <a:pt x="16" y="38"/>
                    </a:lnTo>
                    <a:lnTo>
                      <a:pt x="20" y="37"/>
                    </a:lnTo>
                    <a:lnTo>
                      <a:pt x="23" y="35"/>
                    </a:lnTo>
                    <a:lnTo>
                      <a:pt x="26" y="32"/>
                    </a:lnTo>
                    <a:lnTo>
                      <a:pt x="29" y="29"/>
                    </a:lnTo>
                    <a:lnTo>
                      <a:pt x="31" y="26"/>
                    </a:lnTo>
                    <a:lnTo>
                      <a:pt x="32" y="22"/>
                    </a:lnTo>
                    <a:lnTo>
                      <a:pt x="33" y="18"/>
                    </a:lnTo>
                    <a:lnTo>
                      <a:pt x="33" y="14"/>
                    </a:lnTo>
                    <a:lnTo>
                      <a:pt x="32" y="10"/>
                    </a:lnTo>
                    <a:lnTo>
                      <a:pt x="30" y="7"/>
                    </a:lnTo>
                    <a:lnTo>
                      <a:pt x="27" y="3"/>
                    </a:lnTo>
                    <a:lnTo>
                      <a:pt x="23" y="0"/>
                    </a:lnTo>
                    <a:lnTo>
                      <a:pt x="0" y="35"/>
                    </a:lnTo>
                    <a:close/>
                  </a:path>
                </a:pathLst>
              </a:custGeom>
              <a:solidFill>
                <a:srgbClr val="000000"/>
              </a:solidFill>
              <a:ln w="9525">
                <a:noFill/>
                <a:round/>
                <a:headEnd/>
                <a:tailEnd/>
              </a:ln>
            </p:spPr>
            <p:txBody>
              <a:bodyPr/>
              <a:lstStyle/>
              <a:p>
                <a:endParaRPr lang="en-US"/>
              </a:p>
            </p:txBody>
          </p:sp>
          <p:sp>
            <p:nvSpPr>
              <p:cNvPr id="494" name="Freeform 148"/>
              <p:cNvSpPr>
                <a:spLocks/>
              </p:cNvSpPr>
              <p:nvPr/>
            </p:nvSpPr>
            <p:spPr bwMode="auto">
              <a:xfrm>
                <a:off x="3794125" y="1930400"/>
                <a:ext cx="30163" cy="26988"/>
              </a:xfrm>
              <a:custGeom>
                <a:avLst/>
                <a:gdLst>
                  <a:gd name="T0" fmla="*/ 0 w 93"/>
                  <a:gd name="T1" fmla="*/ 2147483647 h 83"/>
                  <a:gd name="T2" fmla="*/ 2147483647 w 93"/>
                  <a:gd name="T3" fmla="*/ 0 h 83"/>
                  <a:gd name="T4" fmla="*/ 2147483647 w 93"/>
                  <a:gd name="T5" fmla="*/ 2147483647 h 83"/>
                  <a:gd name="T6" fmla="*/ 2147483647 w 93"/>
                  <a:gd name="T7" fmla="*/ 2147483647 h 83"/>
                  <a:gd name="T8" fmla="*/ 0 w 93"/>
                  <a:gd name="T9" fmla="*/ 2147483647 h 83"/>
                  <a:gd name="T10" fmla="*/ 0 60000 65536"/>
                  <a:gd name="T11" fmla="*/ 0 60000 65536"/>
                  <a:gd name="T12" fmla="*/ 0 60000 65536"/>
                  <a:gd name="T13" fmla="*/ 0 60000 65536"/>
                  <a:gd name="T14" fmla="*/ 0 60000 65536"/>
                  <a:gd name="T15" fmla="*/ 0 w 93"/>
                  <a:gd name="T16" fmla="*/ 0 h 83"/>
                  <a:gd name="T17" fmla="*/ 93 w 93"/>
                  <a:gd name="T18" fmla="*/ 83 h 83"/>
                </a:gdLst>
                <a:ahLst/>
                <a:cxnLst>
                  <a:cxn ang="T10">
                    <a:pos x="T0" y="T1"/>
                  </a:cxn>
                  <a:cxn ang="T11">
                    <a:pos x="T2" y="T3"/>
                  </a:cxn>
                  <a:cxn ang="T12">
                    <a:pos x="T4" y="T5"/>
                  </a:cxn>
                  <a:cxn ang="T13">
                    <a:pos x="T6" y="T7"/>
                  </a:cxn>
                  <a:cxn ang="T14">
                    <a:pos x="T8" y="T9"/>
                  </a:cxn>
                </a:cxnLst>
                <a:rect l="T15" t="T16" r="T17" b="T18"/>
                <a:pathLst>
                  <a:path w="93" h="83">
                    <a:moveTo>
                      <a:pt x="0" y="35"/>
                    </a:moveTo>
                    <a:lnTo>
                      <a:pt x="25" y="0"/>
                    </a:lnTo>
                    <a:lnTo>
                      <a:pt x="93" y="48"/>
                    </a:lnTo>
                    <a:lnTo>
                      <a:pt x="70" y="83"/>
                    </a:lnTo>
                    <a:lnTo>
                      <a:pt x="0" y="35"/>
                    </a:lnTo>
                    <a:close/>
                  </a:path>
                </a:pathLst>
              </a:custGeom>
              <a:solidFill>
                <a:srgbClr val="000000"/>
              </a:solidFill>
              <a:ln w="9525">
                <a:noFill/>
                <a:round/>
                <a:headEnd/>
                <a:tailEnd/>
              </a:ln>
            </p:spPr>
            <p:txBody>
              <a:bodyPr/>
              <a:lstStyle/>
              <a:p>
                <a:endParaRPr lang="en-US"/>
              </a:p>
            </p:txBody>
          </p:sp>
          <p:sp>
            <p:nvSpPr>
              <p:cNvPr id="495" name="Freeform 149"/>
              <p:cNvSpPr>
                <a:spLocks/>
              </p:cNvSpPr>
              <p:nvPr/>
            </p:nvSpPr>
            <p:spPr bwMode="auto">
              <a:xfrm>
                <a:off x="3790950" y="1928813"/>
                <a:ext cx="11113" cy="12700"/>
              </a:xfrm>
              <a:custGeom>
                <a:avLst/>
                <a:gdLst>
                  <a:gd name="T0" fmla="*/ 2147483647 w 34"/>
                  <a:gd name="T1" fmla="*/ 2147483647 h 39"/>
                  <a:gd name="T2" fmla="*/ 2147483647 w 34"/>
                  <a:gd name="T3" fmla="*/ 2147483647 h 39"/>
                  <a:gd name="T4" fmla="*/ 2147483647 w 34"/>
                  <a:gd name="T5" fmla="*/ 2147483647 h 39"/>
                  <a:gd name="T6" fmla="*/ 2147483647 w 34"/>
                  <a:gd name="T7" fmla="*/ 0 h 39"/>
                  <a:gd name="T8" fmla="*/ 2147483647 w 34"/>
                  <a:gd name="T9" fmla="*/ 2147483647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0 w 34"/>
                  <a:gd name="T23" fmla="*/ 2147483647 h 39"/>
                  <a:gd name="T24" fmla="*/ 0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2147483647 w 34"/>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9"/>
                  <a:gd name="T56" fmla="*/ 34 w 34"/>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9">
                    <a:moveTo>
                      <a:pt x="34" y="4"/>
                    </a:moveTo>
                    <a:lnTo>
                      <a:pt x="29" y="2"/>
                    </a:lnTo>
                    <a:lnTo>
                      <a:pt x="25" y="1"/>
                    </a:lnTo>
                    <a:lnTo>
                      <a:pt x="21" y="0"/>
                    </a:lnTo>
                    <a:lnTo>
                      <a:pt x="17" y="1"/>
                    </a:lnTo>
                    <a:lnTo>
                      <a:pt x="12" y="2"/>
                    </a:lnTo>
                    <a:lnTo>
                      <a:pt x="9" y="4"/>
                    </a:lnTo>
                    <a:lnTo>
                      <a:pt x="6" y="6"/>
                    </a:lnTo>
                    <a:lnTo>
                      <a:pt x="4" y="9"/>
                    </a:lnTo>
                    <a:lnTo>
                      <a:pt x="2" y="13"/>
                    </a:lnTo>
                    <a:lnTo>
                      <a:pt x="1" y="17"/>
                    </a:lnTo>
                    <a:lnTo>
                      <a:pt x="0" y="21"/>
                    </a:lnTo>
                    <a:lnTo>
                      <a:pt x="0" y="24"/>
                    </a:lnTo>
                    <a:lnTo>
                      <a:pt x="1" y="28"/>
                    </a:lnTo>
                    <a:lnTo>
                      <a:pt x="3" y="32"/>
                    </a:lnTo>
                    <a:lnTo>
                      <a:pt x="6" y="36"/>
                    </a:lnTo>
                    <a:lnTo>
                      <a:pt x="9" y="39"/>
                    </a:lnTo>
                    <a:lnTo>
                      <a:pt x="34" y="4"/>
                    </a:lnTo>
                    <a:close/>
                  </a:path>
                </a:pathLst>
              </a:custGeom>
              <a:solidFill>
                <a:srgbClr val="000000"/>
              </a:solidFill>
              <a:ln w="9525">
                <a:noFill/>
                <a:round/>
                <a:headEnd/>
                <a:tailEnd/>
              </a:ln>
            </p:spPr>
            <p:txBody>
              <a:bodyPr/>
              <a:lstStyle/>
              <a:p>
                <a:endParaRPr lang="en-US"/>
              </a:p>
            </p:txBody>
          </p:sp>
          <p:sp>
            <p:nvSpPr>
              <p:cNvPr id="496" name="Freeform 150"/>
              <p:cNvSpPr>
                <a:spLocks/>
              </p:cNvSpPr>
              <p:nvPr/>
            </p:nvSpPr>
            <p:spPr bwMode="auto">
              <a:xfrm>
                <a:off x="3760788" y="1908175"/>
                <a:ext cx="11112" cy="11113"/>
              </a:xfrm>
              <a:custGeom>
                <a:avLst/>
                <a:gdLst>
                  <a:gd name="T0" fmla="*/ 0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0 h 38"/>
                  <a:gd name="T34" fmla="*/ 0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0" y="34"/>
                    </a:moveTo>
                    <a:lnTo>
                      <a:pt x="4" y="37"/>
                    </a:lnTo>
                    <a:lnTo>
                      <a:pt x="8" y="38"/>
                    </a:lnTo>
                    <a:lnTo>
                      <a:pt x="12" y="38"/>
                    </a:lnTo>
                    <a:lnTo>
                      <a:pt x="17" y="38"/>
                    </a:lnTo>
                    <a:lnTo>
                      <a:pt x="20" y="36"/>
                    </a:lnTo>
                    <a:lnTo>
                      <a:pt x="23" y="34"/>
                    </a:lnTo>
                    <a:lnTo>
                      <a:pt x="26" y="32"/>
                    </a:lnTo>
                    <a:lnTo>
                      <a:pt x="28" y="29"/>
                    </a:lnTo>
                    <a:lnTo>
                      <a:pt x="30" y="26"/>
                    </a:lnTo>
                    <a:lnTo>
                      <a:pt x="33" y="23"/>
                    </a:lnTo>
                    <a:lnTo>
                      <a:pt x="33" y="18"/>
                    </a:lnTo>
                    <a:lnTo>
                      <a:pt x="33" y="14"/>
                    </a:lnTo>
                    <a:lnTo>
                      <a:pt x="31" y="11"/>
                    </a:lnTo>
                    <a:lnTo>
                      <a:pt x="30" y="7"/>
                    </a:lnTo>
                    <a:lnTo>
                      <a:pt x="27" y="4"/>
                    </a:lnTo>
                    <a:lnTo>
                      <a:pt x="23" y="0"/>
                    </a:lnTo>
                    <a:lnTo>
                      <a:pt x="0" y="34"/>
                    </a:lnTo>
                    <a:close/>
                  </a:path>
                </a:pathLst>
              </a:custGeom>
              <a:solidFill>
                <a:srgbClr val="000000"/>
              </a:solidFill>
              <a:ln w="9525">
                <a:noFill/>
                <a:round/>
                <a:headEnd/>
                <a:tailEnd/>
              </a:ln>
            </p:spPr>
            <p:txBody>
              <a:bodyPr/>
              <a:lstStyle/>
              <a:p>
                <a:endParaRPr lang="en-US"/>
              </a:p>
            </p:txBody>
          </p:sp>
          <p:sp>
            <p:nvSpPr>
              <p:cNvPr id="497" name="Freeform 151"/>
              <p:cNvSpPr>
                <a:spLocks/>
              </p:cNvSpPr>
              <p:nvPr/>
            </p:nvSpPr>
            <p:spPr bwMode="auto">
              <a:xfrm>
                <a:off x="3759200" y="1906588"/>
                <a:ext cx="9525" cy="12700"/>
              </a:xfrm>
              <a:custGeom>
                <a:avLst/>
                <a:gdLst>
                  <a:gd name="T0" fmla="*/ 0 w 31"/>
                  <a:gd name="T1" fmla="*/ 2147483647 h 39"/>
                  <a:gd name="T2" fmla="*/ 2147483647 w 31"/>
                  <a:gd name="T3" fmla="*/ 2147483647 h 39"/>
                  <a:gd name="T4" fmla="*/ 2147483647 w 31"/>
                  <a:gd name="T5" fmla="*/ 2147483647 h 39"/>
                  <a:gd name="T6" fmla="*/ 2147483647 w 31"/>
                  <a:gd name="T7" fmla="*/ 0 h 39"/>
                  <a:gd name="T8" fmla="*/ 0 w 31"/>
                  <a:gd name="T9" fmla="*/ 2147483647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0" y="34"/>
                    </a:moveTo>
                    <a:lnTo>
                      <a:pt x="8" y="39"/>
                    </a:lnTo>
                    <a:lnTo>
                      <a:pt x="31" y="5"/>
                    </a:lnTo>
                    <a:lnTo>
                      <a:pt x="24" y="0"/>
                    </a:lnTo>
                    <a:lnTo>
                      <a:pt x="0" y="34"/>
                    </a:lnTo>
                    <a:close/>
                  </a:path>
                </a:pathLst>
              </a:custGeom>
              <a:solidFill>
                <a:srgbClr val="000000"/>
              </a:solidFill>
              <a:ln w="9525">
                <a:noFill/>
                <a:round/>
                <a:headEnd/>
                <a:tailEnd/>
              </a:ln>
            </p:spPr>
            <p:txBody>
              <a:bodyPr/>
              <a:lstStyle/>
              <a:p>
                <a:endParaRPr lang="en-US"/>
              </a:p>
            </p:txBody>
          </p:sp>
          <p:sp>
            <p:nvSpPr>
              <p:cNvPr id="498" name="Freeform 152"/>
              <p:cNvSpPr>
                <a:spLocks/>
              </p:cNvSpPr>
              <p:nvPr/>
            </p:nvSpPr>
            <p:spPr bwMode="auto">
              <a:xfrm>
                <a:off x="3756025" y="1905000"/>
                <a:ext cx="11113" cy="12700"/>
              </a:xfrm>
              <a:custGeom>
                <a:avLst/>
                <a:gdLst>
                  <a:gd name="T0" fmla="*/ 2147483647 w 33"/>
                  <a:gd name="T1" fmla="*/ 2147483647 h 38"/>
                  <a:gd name="T2" fmla="*/ 2147483647 w 33"/>
                  <a:gd name="T3" fmla="*/ 2147483647 h 38"/>
                  <a:gd name="T4" fmla="*/ 2147483647 w 33"/>
                  <a:gd name="T5" fmla="*/ 0 h 38"/>
                  <a:gd name="T6" fmla="*/ 2147483647 w 33"/>
                  <a:gd name="T7" fmla="*/ 0 h 38"/>
                  <a:gd name="T8" fmla="*/ 2147483647 w 33"/>
                  <a:gd name="T9" fmla="*/ 0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0 w 33"/>
                  <a:gd name="T21" fmla="*/ 2147483647 h 38"/>
                  <a:gd name="T22" fmla="*/ 0 w 33"/>
                  <a:gd name="T23" fmla="*/ 2147483647 h 38"/>
                  <a:gd name="T24" fmla="*/ 0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33" y="4"/>
                    </a:moveTo>
                    <a:lnTo>
                      <a:pt x="28" y="1"/>
                    </a:lnTo>
                    <a:lnTo>
                      <a:pt x="24" y="0"/>
                    </a:lnTo>
                    <a:lnTo>
                      <a:pt x="20" y="0"/>
                    </a:lnTo>
                    <a:lnTo>
                      <a:pt x="16" y="0"/>
                    </a:lnTo>
                    <a:lnTo>
                      <a:pt x="13" y="1"/>
                    </a:lnTo>
                    <a:lnTo>
                      <a:pt x="9" y="3"/>
                    </a:lnTo>
                    <a:lnTo>
                      <a:pt x="6" y="6"/>
                    </a:lnTo>
                    <a:lnTo>
                      <a:pt x="3" y="9"/>
                    </a:lnTo>
                    <a:lnTo>
                      <a:pt x="2" y="13"/>
                    </a:lnTo>
                    <a:lnTo>
                      <a:pt x="0" y="16"/>
                    </a:lnTo>
                    <a:lnTo>
                      <a:pt x="0" y="20"/>
                    </a:lnTo>
                    <a:lnTo>
                      <a:pt x="0" y="24"/>
                    </a:lnTo>
                    <a:lnTo>
                      <a:pt x="1" y="27"/>
                    </a:lnTo>
                    <a:lnTo>
                      <a:pt x="2" y="32"/>
                    </a:lnTo>
                    <a:lnTo>
                      <a:pt x="5" y="35"/>
                    </a:lnTo>
                    <a:lnTo>
                      <a:pt x="9" y="38"/>
                    </a:lnTo>
                    <a:lnTo>
                      <a:pt x="33" y="4"/>
                    </a:lnTo>
                    <a:close/>
                  </a:path>
                </a:pathLst>
              </a:custGeom>
              <a:solidFill>
                <a:srgbClr val="000000"/>
              </a:solidFill>
              <a:ln w="9525">
                <a:noFill/>
                <a:round/>
                <a:headEnd/>
                <a:tailEnd/>
              </a:ln>
            </p:spPr>
            <p:txBody>
              <a:bodyPr/>
              <a:lstStyle/>
              <a:p>
                <a:endParaRPr lang="en-US"/>
              </a:p>
            </p:txBody>
          </p:sp>
          <p:sp>
            <p:nvSpPr>
              <p:cNvPr id="499" name="Freeform 153"/>
              <p:cNvSpPr>
                <a:spLocks/>
              </p:cNvSpPr>
              <p:nvPr/>
            </p:nvSpPr>
            <p:spPr bwMode="auto">
              <a:xfrm>
                <a:off x="4156075" y="2530475"/>
                <a:ext cx="14288" cy="7938"/>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6" y="5"/>
                    </a:lnTo>
                    <a:lnTo>
                      <a:pt x="33" y="2"/>
                    </a:lnTo>
                    <a:lnTo>
                      <a:pt x="29" y="1"/>
                    </a:lnTo>
                    <a:lnTo>
                      <a:pt x="25" y="0"/>
                    </a:lnTo>
                    <a:lnTo>
                      <a:pt x="21" y="0"/>
                    </a:lnTo>
                    <a:lnTo>
                      <a:pt x="17" y="0"/>
                    </a:lnTo>
                    <a:lnTo>
                      <a:pt x="14" y="1"/>
                    </a:lnTo>
                    <a:lnTo>
                      <a:pt x="10" y="3"/>
                    </a:lnTo>
                    <a:lnTo>
                      <a:pt x="6" y="5"/>
                    </a:lnTo>
                    <a:lnTo>
                      <a:pt x="4" y="8"/>
                    </a:lnTo>
                    <a:lnTo>
                      <a:pt x="2" y="12"/>
                    </a:lnTo>
                    <a:lnTo>
                      <a:pt x="1" y="16"/>
                    </a:lnTo>
                    <a:lnTo>
                      <a:pt x="0" y="20"/>
                    </a:lnTo>
                    <a:lnTo>
                      <a:pt x="1" y="24"/>
                    </a:lnTo>
                    <a:lnTo>
                      <a:pt x="42" y="17"/>
                    </a:lnTo>
                    <a:close/>
                  </a:path>
                </a:pathLst>
              </a:custGeom>
              <a:solidFill>
                <a:srgbClr val="3A7729"/>
              </a:solidFill>
              <a:ln w="9525">
                <a:noFill/>
                <a:round/>
                <a:headEnd/>
                <a:tailEnd/>
              </a:ln>
            </p:spPr>
            <p:txBody>
              <a:bodyPr/>
              <a:lstStyle/>
              <a:p>
                <a:endParaRPr lang="en-US"/>
              </a:p>
            </p:txBody>
          </p:sp>
          <p:sp>
            <p:nvSpPr>
              <p:cNvPr id="500" name="Freeform 155"/>
              <p:cNvSpPr>
                <a:spLocks/>
              </p:cNvSpPr>
              <p:nvPr/>
            </p:nvSpPr>
            <p:spPr bwMode="auto">
              <a:xfrm>
                <a:off x="4162425" y="2562225"/>
                <a:ext cx="12700" cy="7938"/>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0 h 26"/>
                  <a:gd name="T34" fmla="*/ 0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8"/>
                    </a:moveTo>
                    <a:lnTo>
                      <a:pt x="1" y="13"/>
                    </a:lnTo>
                    <a:lnTo>
                      <a:pt x="3" y="17"/>
                    </a:lnTo>
                    <a:lnTo>
                      <a:pt x="6" y="20"/>
                    </a:lnTo>
                    <a:lnTo>
                      <a:pt x="9" y="22"/>
                    </a:lnTo>
                    <a:lnTo>
                      <a:pt x="13" y="24"/>
                    </a:lnTo>
                    <a:lnTo>
                      <a:pt x="17" y="25"/>
                    </a:lnTo>
                    <a:lnTo>
                      <a:pt x="21" y="26"/>
                    </a:lnTo>
                    <a:lnTo>
                      <a:pt x="24" y="25"/>
                    </a:lnTo>
                    <a:lnTo>
                      <a:pt x="28" y="24"/>
                    </a:lnTo>
                    <a:lnTo>
                      <a:pt x="32" y="22"/>
                    </a:lnTo>
                    <a:lnTo>
                      <a:pt x="35" y="19"/>
                    </a:lnTo>
                    <a:lnTo>
                      <a:pt x="38" y="17"/>
                    </a:lnTo>
                    <a:lnTo>
                      <a:pt x="40" y="13"/>
                    </a:lnTo>
                    <a:lnTo>
                      <a:pt x="41" y="10"/>
                    </a:lnTo>
                    <a:lnTo>
                      <a:pt x="41" y="5"/>
                    </a:lnTo>
                    <a:lnTo>
                      <a:pt x="41" y="0"/>
                    </a:lnTo>
                    <a:lnTo>
                      <a:pt x="0" y="8"/>
                    </a:lnTo>
                    <a:close/>
                  </a:path>
                </a:pathLst>
              </a:custGeom>
              <a:solidFill>
                <a:srgbClr val="3A7729"/>
              </a:solidFill>
              <a:ln w="9525">
                <a:noFill/>
                <a:round/>
                <a:headEnd/>
                <a:tailEnd/>
              </a:ln>
            </p:spPr>
            <p:txBody>
              <a:bodyPr/>
              <a:lstStyle/>
              <a:p>
                <a:endParaRPr lang="en-US"/>
              </a:p>
            </p:txBody>
          </p:sp>
          <p:sp>
            <p:nvSpPr>
              <p:cNvPr id="501" name="Freeform 156"/>
              <p:cNvSpPr>
                <a:spLocks/>
              </p:cNvSpPr>
              <p:nvPr/>
            </p:nvSpPr>
            <p:spPr bwMode="auto">
              <a:xfrm>
                <a:off x="4168775" y="2595563"/>
                <a:ext cx="14288" cy="7937"/>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2" y="2"/>
                    </a:lnTo>
                    <a:lnTo>
                      <a:pt x="29" y="1"/>
                    </a:lnTo>
                    <a:lnTo>
                      <a:pt x="25" y="0"/>
                    </a:lnTo>
                    <a:lnTo>
                      <a:pt x="20" y="0"/>
                    </a:lnTo>
                    <a:lnTo>
                      <a:pt x="17" y="0"/>
                    </a:lnTo>
                    <a:lnTo>
                      <a:pt x="13" y="1"/>
                    </a:lnTo>
                    <a:lnTo>
                      <a:pt x="10" y="3"/>
                    </a:lnTo>
                    <a:lnTo>
                      <a:pt x="7" y="5"/>
                    </a:lnTo>
                    <a:lnTo>
                      <a:pt x="3" y="8"/>
                    </a:lnTo>
                    <a:lnTo>
                      <a:pt x="1" y="12"/>
                    </a:lnTo>
                    <a:lnTo>
                      <a:pt x="0" y="16"/>
                    </a:lnTo>
                    <a:lnTo>
                      <a:pt x="0" y="20"/>
                    </a:lnTo>
                    <a:lnTo>
                      <a:pt x="0" y="24"/>
                    </a:lnTo>
                    <a:lnTo>
                      <a:pt x="41" y="17"/>
                    </a:lnTo>
                    <a:close/>
                  </a:path>
                </a:pathLst>
              </a:custGeom>
              <a:solidFill>
                <a:srgbClr val="3A7729"/>
              </a:solidFill>
              <a:ln w="9525">
                <a:noFill/>
                <a:round/>
                <a:headEnd/>
                <a:tailEnd/>
              </a:ln>
            </p:spPr>
            <p:txBody>
              <a:bodyPr/>
              <a:lstStyle/>
              <a:p>
                <a:endParaRPr lang="en-US"/>
              </a:p>
            </p:txBody>
          </p:sp>
          <p:sp>
            <p:nvSpPr>
              <p:cNvPr id="502" name="Freeform 158"/>
              <p:cNvSpPr>
                <a:spLocks/>
              </p:cNvSpPr>
              <p:nvPr/>
            </p:nvSpPr>
            <p:spPr bwMode="auto">
              <a:xfrm>
                <a:off x="4175125" y="2627313"/>
                <a:ext cx="12700" cy="7937"/>
              </a:xfrm>
              <a:custGeom>
                <a:avLst/>
                <a:gdLst>
                  <a:gd name="T0" fmla="*/ 0 w 42"/>
                  <a:gd name="T1" fmla="*/ 2147483647 h 26"/>
                  <a:gd name="T2" fmla="*/ 2147483647 w 42"/>
                  <a:gd name="T3" fmla="*/ 2147483647 h 26"/>
                  <a:gd name="T4" fmla="*/ 2147483647 w 42"/>
                  <a:gd name="T5" fmla="*/ 2147483647 h 26"/>
                  <a:gd name="T6" fmla="*/ 2147483647 w 42"/>
                  <a:gd name="T7" fmla="*/ 2147483647 h 26"/>
                  <a:gd name="T8" fmla="*/ 2147483647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2147483647 h 26"/>
                  <a:gd name="T18" fmla="*/ 2147483647 w 42"/>
                  <a:gd name="T19" fmla="*/ 2147483647 h 26"/>
                  <a:gd name="T20" fmla="*/ 2147483647 w 42"/>
                  <a:gd name="T21" fmla="*/ 2147483647 h 26"/>
                  <a:gd name="T22" fmla="*/ 2147483647 w 42"/>
                  <a:gd name="T23" fmla="*/ 2147483647 h 26"/>
                  <a:gd name="T24" fmla="*/ 2147483647 w 42"/>
                  <a:gd name="T25" fmla="*/ 2147483647 h 26"/>
                  <a:gd name="T26" fmla="*/ 2147483647 w 42"/>
                  <a:gd name="T27" fmla="*/ 2147483647 h 26"/>
                  <a:gd name="T28" fmla="*/ 2147483647 w 42"/>
                  <a:gd name="T29" fmla="*/ 2147483647 h 26"/>
                  <a:gd name="T30" fmla="*/ 2147483647 w 42"/>
                  <a:gd name="T31" fmla="*/ 2147483647 h 26"/>
                  <a:gd name="T32" fmla="*/ 2147483647 w 42"/>
                  <a:gd name="T33" fmla="*/ 0 h 26"/>
                  <a:gd name="T34" fmla="*/ 0 w 4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0" y="8"/>
                    </a:moveTo>
                    <a:lnTo>
                      <a:pt x="2" y="13"/>
                    </a:lnTo>
                    <a:lnTo>
                      <a:pt x="4" y="17"/>
                    </a:lnTo>
                    <a:lnTo>
                      <a:pt x="6" y="20"/>
                    </a:lnTo>
                    <a:lnTo>
                      <a:pt x="10" y="22"/>
                    </a:lnTo>
                    <a:lnTo>
                      <a:pt x="14" y="24"/>
                    </a:lnTo>
                    <a:lnTo>
                      <a:pt x="17" y="25"/>
                    </a:lnTo>
                    <a:lnTo>
                      <a:pt x="21" y="26"/>
                    </a:lnTo>
                    <a:lnTo>
                      <a:pt x="25" y="25"/>
                    </a:lnTo>
                    <a:lnTo>
                      <a:pt x="29" y="24"/>
                    </a:lnTo>
                    <a:lnTo>
                      <a:pt x="33" y="21"/>
                    </a:lnTo>
                    <a:lnTo>
                      <a:pt x="35" y="19"/>
                    </a:lnTo>
                    <a:lnTo>
                      <a:pt x="38" y="17"/>
                    </a:lnTo>
                    <a:lnTo>
                      <a:pt x="40" y="13"/>
                    </a:lnTo>
                    <a:lnTo>
                      <a:pt x="41" y="10"/>
                    </a:lnTo>
                    <a:lnTo>
                      <a:pt x="42" y="5"/>
                    </a:lnTo>
                    <a:lnTo>
                      <a:pt x="41" y="0"/>
                    </a:lnTo>
                    <a:lnTo>
                      <a:pt x="0" y="8"/>
                    </a:lnTo>
                    <a:close/>
                  </a:path>
                </a:pathLst>
              </a:custGeom>
              <a:solidFill>
                <a:srgbClr val="3A7729"/>
              </a:solidFill>
              <a:ln w="9525">
                <a:noFill/>
                <a:round/>
                <a:headEnd/>
                <a:tailEnd/>
              </a:ln>
            </p:spPr>
            <p:txBody>
              <a:bodyPr/>
              <a:lstStyle/>
              <a:p>
                <a:endParaRPr lang="en-US"/>
              </a:p>
            </p:txBody>
          </p:sp>
          <p:sp>
            <p:nvSpPr>
              <p:cNvPr id="503" name="Freeform 159"/>
              <p:cNvSpPr>
                <a:spLocks/>
              </p:cNvSpPr>
              <p:nvPr/>
            </p:nvSpPr>
            <p:spPr bwMode="auto">
              <a:xfrm>
                <a:off x="4181475" y="2660650"/>
                <a:ext cx="14288" cy="7938"/>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0 w 42"/>
                  <a:gd name="T29" fmla="*/ 2147483647 h 24"/>
                  <a:gd name="T30" fmla="*/ 0 w 42"/>
                  <a:gd name="T31" fmla="*/ 2147483647 h 24"/>
                  <a:gd name="T32" fmla="*/ 0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1" y="12"/>
                    </a:lnTo>
                    <a:lnTo>
                      <a:pt x="38" y="8"/>
                    </a:lnTo>
                    <a:lnTo>
                      <a:pt x="35" y="5"/>
                    </a:lnTo>
                    <a:lnTo>
                      <a:pt x="32" y="2"/>
                    </a:lnTo>
                    <a:lnTo>
                      <a:pt x="29" y="1"/>
                    </a:lnTo>
                    <a:lnTo>
                      <a:pt x="25" y="0"/>
                    </a:lnTo>
                    <a:lnTo>
                      <a:pt x="22" y="0"/>
                    </a:lnTo>
                    <a:lnTo>
                      <a:pt x="17" y="0"/>
                    </a:lnTo>
                    <a:lnTo>
                      <a:pt x="13" y="1"/>
                    </a:lnTo>
                    <a:lnTo>
                      <a:pt x="10" y="3"/>
                    </a:lnTo>
                    <a:lnTo>
                      <a:pt x="7" y="5"/>
                    </a:lnTo>
                    <a:lnTo>
                      <a:pt x="5" y="8"/>
                    </a:lnTo>
                    <a:lnTo>
                      <a:pt x="2" y="12"/>
                    </a:lnTo>
                    <a:lnTo>
                      <a:pt x="0" y="16"/>
                    </a:lnTo>
                    <a:lnTo>
                      <a:pt x="0" y="20"/>
                    </a:lnTo>
                    <a:lnTo>
                      <a:pt x="0" y="24"/>
                    </a:lnTo>
                    <a:lnTo>
                      <a:pt x="42" y="17"/>
                    </a:lnTo>
                    <a:close/>
                  </a:path>
                </a:pathLst>
              </a:custGeom>
              <a:solidFill>
                <a:srgbClr val="3A7729"/>
              </a:solidFill>
              <a:ln w="9525">
                <a:noFill/>
                <a:round/>
                <a:headEnd/>
                <a:tailEnd/>
              </a:ln>
            </p:spPr>
            <p:txBody>
              <a:bodyPr/>
              <a:lstStyle/>
              <a:p>
                <a:endParaRPr lang="en-US"/>
              </a:p>
            </p:txBody>
          </p:sp>
          <p:sp>
            <p:nvSpPr>
              <p:cNvPr id="504" name="Freeform 161"/>
              <p:cNvSpPr>
                <a:spLocks/>
              </p:cNvSpPr>
              <p:nvPr/>
            </p:nvSpPr>
            <p:spPr bwMode="auto">
              <a:xfrm>
                <a:off x="4187825" y="2692400"/>
                <a:ext cx="12700" cy="7938"/>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0 h 26"/>
                  <a:gd name="T34" fmla="*/ 0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8"/>
                    </a:moveTo>
                    <a:lnTo>
                      <a:pt x="1" y="13"/>
                    </a:lnTo>
                    <a:lnTo>
                      <a:pt x="3" y="17"/>
                    </a:lnTo>
                    <a:lnTo>
                      <a:pt x="7" y="20"/>
                    </a:lnTo>
                    <a:lnTo>
                      <a:pt x="10" y="22"/>
                    </a:lnTo>
                    <a:lnTo>
                      <a:pt x="13" y="24"/>
                    </a:lnTo>
                    <a:lnTo>
                      <a:pt x="17" y="25"/>
                    </a:lnTo>
                    <a:lnTo>
                      <a:pt x="20" y="26"/>
                    </a:lnTo>
                    <a:lnTo>
                      <a:pt x="25" y="25"/>
                    </a:lnTo>
                    <a:lnTo>
                      <a:pt x="29" y="24"/>
                    </a:lnTo>
                    <a:lnTo>
                      <a:pt x="32" y="21"/>
                    </a:lnTo>
                    <a:lnTo>
                      <a:pt x="35" y="19"/>
                    </a:lnTo>
                    <a:lnTo>
                      <a:pt x="37" y="17"/>
                    </a:lnTo>
                    <a:lnTo>
                      <a:pt x="39" y="13"/>
                    </a:lnTo>
                    <a:lnTo>
                      <a:pt x="41" y="10"/>
                    </a:lnTo>
                    <a:lnTo>
                      <a:pt x="41" y="5"/>
                    </a:lnTo>
                    <a:lnTo>
                      <a:pt x="41" y="0"/>
                    </a:lnTo>
                    <a:lnTo>
                      <a:pt x="0" y="8"/>
                    </a:lnTo>
                    <a:close/>
                  </a:path>
                </a:pathLst>
              </a:custGeom>
              <a:solidFill>
                <a:srgbClr val="3A7729"/>
              </a:solidFill>
              <a:ln w="9525">
                <a:noFill/>
                <a:round/>
                <a:headEnd/>
                <a:tailEnd/>
              </a:ln>
            </p:spPr>
            <p:txBody>
              <a:bodyPr/>
              <a:lstStyle/>
              <a:p>
                <a:endParaRPr lang="en-US"/>
              </a:p>
            </p:txBody>
          </p:sp>
          <p:sp>
            <p:nvSpPr>
              <p:cNvPr id="505" name="Freeform 162"/>
              <p:cNvSpPr>
                <a:spLocks/>
              </p:cNvSpPr>
              <p:nvPr/>
            </p:nvSpPr>
            <p:spPr bwMode="auto">
              <a:xfrm>
                <a:off x="4195763" y="2727325"/>
                <a:ext cx="12700" cy="6350"/>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5" y="5"/>
                    </a:lnTo>
                    <a:lnTo>
                      <a:pt x="32" y="2"/>
                    </a:lnTo>
                    <a:lnTo>
                      <a:pt x="28" y="1"/>
                    </a:lnTo>
                    <a:lnTo>
                      <a:pt x="25" y="0"/>
                    </a:lnTo>
                    <a:lnTo>
                      <a:pt x="21" y="0"/>
                    </a:lnTo>
                    <a:lnTo>
                      <a:pt x="16" y="0"/>
                    </a:lnTo>
                    <a:lnTo>
                      <a:pt x="13" y="1"/>
                    </a:lnTo>
                    <a:lnTo>
                      <a:pt x="9" y="3"/>
                    </a:lnTo>
                    <a:lnTo>
                      <a:pt x="6" y="5"/>
                    </a:lnTo>
                    <a:lnTo>
                      <a:pt x="4" y="8"/>
                    </a:lnTo>
                    <a:lnTo>
                      <a:pt x="2" y="12"/>
                    </a:lnTo>
                    <a:lnTo>
                      <a:pt x="1" y="16"/>
                    </a:lnTo>
                    <a:lnTo>
                      <a:pt x="0" y="20"/>
                    </a:lnTo>
                    <a:lnTo>
                      <a:pt x="1" y="24"/>
                    </a:lnTo>
                    <a:lnTo>
                      <a:pt x="42" y="17"/>
                    </a:lnTo>
                    <a:close/>
                  </a:path>
                </a:pathLst>
              </a:custGeom>
              <a:solidFill>
                <a:srgbClr val="3A7729"/>
              </a:solidFill>
              <a:ln w="9525">
                <a:noFill/>
                <a:round/>
                <a:headEnd/>
                <a:tailEnd/>
              </a:ln>
            </p:spPr>
            <p:txBody>
              <a:bodyPr/>
              <a:lstStyle/>
              <a:p>
                <a:endParaRPr lang="en-US"/>
              </a:p>
            </p:txBody>
          </p:sp>
          <p:sp>
            <p:nvSpPr>
              <p:cNvPr id="506" name="Freeform 164"/>
              <p:cNvSpPr>
                <a:spLocks/>
              </p:cNvSpPr>
              <p:nvPr/>
            </p:nvSpPr>
            <p:spPr bwMode="auto">
              <a:xfrm>
                <a:off x="4200525" y="2757488"/>
                <a:ext cx="12700" cy="7937"/>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1" y="13"/>
                    </a:lnTo>
                    <a:lnTo>
                      <a:pt x="4" y="17"/>
                    </a:lnTo>
                    <a:lnTo>
                      <a:pt x="7" y="20"/>
                    </a:lnTo>
                    <a:lnTo>
                      <a:pt x="10" y="22"/>
                    </a:lnTo>
                    <a:lnTo>
                      <a:pt x="13" y="24"/>
                    </a:lnTo>
                    <a:lnTo>
                      <a:pt x="17" y="25"/>
                    </a:lnTo>
                    <a:lnTo>
                      <a:pt x="22" y="25"/>
                    </a:lnTo>
                    <a:lnTo>
                      <a:pt x="25" y="25"/>
                    </a:lnTo>
                    <a:lnTo>
                      <a:pt x="29" y="24"/>
                    </a:lnTo>
                    <a:lnTo>
                      <a:pt x="32" y="21"/>
                    </a:lnTo>
                    <a:lnTo>
                      <a:pt x="35" y="19"/>
                    </a:lnTo>
                    <a:lnTo>
                      <a:pt x="38" y="17"/>
                    </a:lnTo>
                    <a:lnTo>
                      <a:pt x="41" y="13"/>
                    </a:lnTo>
                    <a:lnTo>
                      <a:pt x="42" y="10"/>
                    </a:lnTo>
                    <a:lnTo>
                      <a:pt x="42" y="5"/>
                    </a:lnTo>
                    <a:lnTo>
                      <a:pt x="42" y="0"/>
                    </a:lnTo>
                    <a:lnTo>
                      <a:pt x="0" y="8"/>
                    </a:lnTo>
                    <a:close/>
                  </a:path>
                </a:pathLst>
              </a:custGeom>
              <a:solidFill>
                <a:srgbClr val="3A7729"/>
              </a:solidFill>
              <a:ln w="9525">
                <a:noFill/>
                <a:round/>
                <a:headEnd/>
                <a:tailEnd/>
              </a:ln>
            </p:spPr>
            <p:txBody>
              <a:bodyPr/>
              <a:lstStyle/>
              <a:p>
                <a:endParaRPr lang="en-US"/>
              </a:p>
            </p:txBody>
          </p:sp>
          <p:sp>
            <p:nvSpPr>
              <p:cNvPr id="507" name="Freeform 165"/>
              <p:cNvSpPr>
                <a:spLocks/>
              </p:cNvSpPr>
              <p:nvPr/>
            </p:nvSpPr>
            <p:spPr bwMode="auto">
              <a:xfrm>
                <a:off x="4208463" y="2792413"/>
                <a:ext cx="12700" cy="7937"/>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1" y="2"/>
                    </a:lnTo>
                    <a:lnTo>
                      <a:pt x="28" y="1"/>
                    </a:lnTo>
                    <a:lnTo>
                      <a:pt x="24" y="0"/>
                    </a:lnTo>
                    <a:lnTo>
                      <a:pt x="20" y="0"/>
                    </a:lnTo>
                    <a:lnTo>
                      <a:pt x="17" y="0"/>
                    </a:lnTo>
                    <a:lnTo>
                      <a:pt x="12" y="1"/>
                    </a:lnTo>
                    <a:lnTo>
                      <a:pt x="9" y="3"/>
                    </a:lnTo>
                    <a:lnTo>
                      <a:pt x="6" y="5"/>
                    </a:lnTo>
                    <a:lnTo>
                      <a:pt x="3" y="8"/>
                    </a:lnTo>
                    <a:lnTo>
                      <a:pt x="1" y="12"/>
                    </a:lnTo>
                    <a:lnTo>
                      <a:pt x="0" y="16"/>
                    </a:lnTo>
                    <a:lnTo>
                      <a:pt x="0" y="20"/>
                    </a:lnTo>
                    <a:lnTo>
                      <a:pt x="0" y="24"/>
                    </a:lnTo>
                    <a:lnTo>
                      <a:pt x="41" y="17"/>
                    </a:lnTo>
                    <a:close/>
                  </a:path>
                </a:pathLst>
              </a:custGeom>
              <a:solidFill>
                <a:srgbClr val="3A7729"/>
              </a:solidFill>
              <a:ln w="9525">
                <a:noFill/>
                <a:round/>
                <a:headEnd/>
                <a:tailEnd/>
              </a:ln>
            </p:spPr>
            <p:txBody>
              <a:bodyPr/>
              <a:lstStyle/>
              <a:p>
                <a:endParaRPr lang="en-US"/>
              </a:p>
            </p:txBody>
          </p:sp>
          <p:sp>
            <p:nvSpPr>
              <p:cNvPr id="508" name="Freeform 167"/>
              <p:cNvSpPr>
                <a:spLocks/>
              </p:cNvSpPr>
              <p:nvPr/>
            </p:nvSpPr>
            <p:spPr bwMode="auto">
              <a:xfrm>
                <a:off x="4213225" y="2824163"/>
                <a:ext cx="12700" cy="7937"/>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2" y="13"/>
                    </a:lnTo>
                    <a:lnTo>
                      <a:pt x="4" y="17"/>
                    </a:lnTo>
                    <a:lnTo>
                      <a:pt x="6" y="20"/>
                    </a:lnTo>
                    <a:lnTo>
                      <a:pt x="9" y="22"/>
                    </a:lnTo>
                    <a:lnTo>
                      <a:pt x="13" y="24"/>
                    </a:lnTo>
                    <a:lnTo>
                      <a:pt x="16" y="25"/>
                    </a:lnTo>
                    <a:lnTo>
                      <a:pt x="21" y="25"/>
                    </a:lnTo>
                    <a:lnTo>
                      <a:pt x="25" y="25"/>
                    </a:lnTo>
                    <a:lnTo>
                      <a:pt x="28" y="24"/>
                    </a:lnTo>
                    <a:lnTo>
                      <a:pt x="32" y="21"/>
                    </a:lnTo>
                    <a:lnTo>
                      <a:pt x="35" y="19"/>
                    </a:lnTo>
                    <a:lnTo>
                      <a:pt x="38" y="17"/>
                    </a:lnTo>
                    <a:lnTo>
                      <a:pt x="40" y="13"/>
                    </a:lnTo>
                    <a:lnTo>
                      <a:pt x="41" y="10"/>
                    </a:lnTo>
                    <a:lnTo>
                      <a:pt x="42" y="5"/>
                    </a:lnTo>
                    <a:lnTo>
                      <a:pt x="41" y="0"/>
                    </a:lnTo>
                    <a:lnTo>
                      <a:pt x="0" y="8"/>
                    </a:lnTo>
                    <a:close/>
                  </a:path>
                </a:pathLst>
              </a:custGeom>
              <a:solidFill>
                <a:srgbClr val="3A7729"/>
              </a:solidFill>
              <a:ln w="9525">
                <a:noFill/>
                <a:round/>
                <a:headEnd/>
                <a:tailEnd/>
              </a:ln>
            </p:spPr>
            <p:txBody>
              <a:bodyPr/>
              <a:lstStyle/>
              <a:p>
                <a:endParaRPr lang="en-US"/>
              </a:p>
            </p:txBody>
          </p:sp>
          <p:sp>
            <p:nvSpPr>
              <p:cNvPr id="509" name="Freeform 168"/>
              <p:cNvSpPr>
                <a:spLocks/>
              </p:cNvSpPr>
              <p:nvPr/>
            </p:nvSpPr>
            <p:spPr bwMode="auto">
              <a:xfrm>
                <a:off x="4221163" y="2857500"/>
                <a:ext cx="12700" cy="7938"/>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2" y="2"/>
                    </a:lnTo>
                    <a:lnTo>
                      <a:pt x="28" y="1"/>
                    </a:lnTo>
                    <a:lnTo>
                      <a:pt x="24" y="0"/>
                    </a:lnTo>
                    <a:lnTo>
                      <a:pt x="21" y="0"/>
                    </a:lnTo>
                    <a:lnTo>
                      <a:pt x="17" y="0"/>
                    </a:lnTo>
                    <a:lnTo>
                      <a:pt x="13" y="1"/>
                    </a:lnTo>
                    <a:lnTo>
                      <a:pt x="9" y="3"/>
                    </a:lnTo>
                    <a:lnTo>
                      <a:pt x="6" y="5"/>
                    </a:lnTo>
                    <a:lnTo>
                      <a:pt x="4" y="8"/>
                    </a:lnTo>
                    <a:lnTo>
                      <a:pt x="2" y="12"/>
                    </a:lnTo>
                    <a:lnTo>
                      <a:pt x="0" y="16"/>
                    </a:lnTo>
                    <a:lnTo>
                      <a:pt x="0" y="20"/>
                    </a:lnTo>
                    <a:lnTo>
                      <a:pt x="0" y="24"/>
                    </a:lnTo>
                    <a:lnTo>
                      <a:pt x="41" y="17"/>
                    </a:lnTo>
                    <a:close/>
                  </a:path>
                </a:pathLst>
              </a:custGeom>
              <a:solidFill>
                <a:srgbClr val="3A7729"/>
              </a:solidFill>
              <a:ln w="9525">
                <a:noFill/>
                <a:round/>
                <a:headEnd/>
                <a:tailEnd/>
              </a:ln>
            </p:spPr>
            <p:txBody>
              <a:bodyPr/>
              <a:lstStyle/>
              <a:p>
                <a:endParaRPr lang="en-US"/>
              </a:p>
            </p:txBody>
          </p:sp>
          <p:sp>
            <p:nvSpPr>
              <p:cNvPr id="510" name="Freeform 170"/>
              <p:cNvSpPr>
                <a:spLocks/>
              </p:cNvSpPr>
              <p:nvPr/>
            </p:nvSpPr>
            <p:spPr bwMode="auto">
              <a:xfrm>
                <a:off x="4225925" y="2889250"/>
                <a:ext cx="12700" cy="7938"/>
              </a:xfrm>
              <a:custGeom>
                <a:avLst/>
                <a:gdLst>
                  <a:gd name="T0" fmla="*/ 0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0 h 25"/>
                  <a:gd name="T34" fmla="*/ 0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8"/>
                    </a:moveTo>
                    <a:lnTo>
                      <a:pt x="1" y="13"/>
                    </a:lnTo>
                    <a:lnTo>
                      <a:pt x="3" y="17"/>
                    </a:lnTo>
                    <a:lnTo>
                      <a:pt x="6" y="20"/>
                    </a:lnTo>
                    <a:lnTo>
                      <a:pt x="9" y="22"/>
                    </a:lnTo>
                    <a:lnTo>
                      <a:pt x="12" y="24"/>
                    </a:lnTo>
                    <a:lnTo>
                      <a:pt x="17" y="25"/>
                    </a:lnTo>
                    <a:lnTo>
                      <a:pt x="20" y="25"/>
                    </a:lnTo>
                    <a:lnTo>
                      <a:pt x="24" y="25"/>
                    </a:lnTo>
                    <a:lnTo>
                      <a:pt x="28" y="24"/>
                    </a:lnTo>
                    <a:lnTo>
                      <a:pt x="31" y="21"/>
                    </a:lnTo>
                    <a:lnTo>
                      <a:pt x="35" y="19"/>
                    </a:lnTo>
                    <a:lnTo>
                      <a:pt x="37" y="17"/>
                    </a:lnTo>
                    <a:lnTo>
                      <a:pt x="39" y="13"/>
                    </a:lnTo>
                    <a:lnTo>
                      <a:pt x="41" y="10"/>
                    </a:lnTo>
                    <a:lnTo>
                      <a:pt x="41" y="4"/>
                    </a:lnTo>
                    <a:lnTo>
                      <a:pt x="41" y="0"/>
                    </a:lnTo>
                    <a:lnTo>
                      <a:pt x="0" y="8"/>
                    </a:lnTo>
                    <a:close/>
                  </a:path>
                </a:pathLst>
              </a:custGeom>
              <a:solidFill>
                <a:srgbClr val="3A7729"/>
              </a:solidFill>
              <a:ln w="9525">
                <a:noFill/>
                <a:round/>
                <a:headEnd/>
                <a:tailEnd/>
              </a:ln>
            </p:spPr>
            <p:txBody>
              <a:bodyPr/>
              <a:lstStyle/>
              <a:p>
                <a:endParaRPr lang="en-US"/>
              </a:p>
            </p:txBody>
          </p:sp>
          <p:sp>
            <p:nvSpPr>
              <p:cNvPr id="511" name="Freeform 171"/>
              <p:cNvSpPr>
                <a:spLocks/>
              </p:cNvSpPr>
              <p:nvPr/>
            </p:nvSpPr>
            <p:spPr bwMode="auto">
              <a:xfrm>
                <a:off x="4233863" y="2922588"/>
                <a:ext cx="12700" cy="7937"/>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6" y="5"/>
                    </a:lnTo>
                    <a:lnTo>
                      <a:pt x="33" y="2"/>
                    </a:lnTo>
                    <a:lnTo>
                      <a:pt x="29" y="1"/>
                    </a:lnTo>
                    <a:lnTo>
                      <a:pt x="25" y="0"/>
                    </a:lnTo>
                    <a:lnTo>
                      <a:pt x="21" y="0"/>
                    </a:lnTo>
                    <a:lnTo>
                      <a:pt x="17" y="0"/>
                    </a:lnTo>
                    <a:lnTo>
                      <a:pt x="14" y="1"/>
                    </a:lnTo>
                    <a:lnTo>
                      <a:pt x="11" y="3"/>
                    </a:lnTo>
                    <a:lnTo>
                      <a:pt x="7" y="5"/>
                    </a:lnTo>
                    <a:lnTo>
                      <a:pt x="4" y="8"/>
                    </a:lnTo>
                    <a:lnTo>
                      <a:pt x="2" y="12"/>
                    </a:lnTo>
                    <a:lnTo>
                      <a:pt x="1" y="16"/>
                    </a:lnTo>
                    <a:lnTo>
                      <a:pt x="0" y="20"/>
                    </a:lnTo>
                    <a:lnTo>
                      <a:pt x="1" y="24"/>
                    </a:lnTo>
                    <a:lnTo>
                      <a:pt x="42" y="17"/>
                    </a:lnTo>
                    <a:close/>
                  </a:path>
                </a:pathLst>
              </a:custGeom>
              <a:solidFill>
                <a:srgbClr val="3A7729"/>
              </a:solidFill>
              <a:ln w="9525">
                <a:noFill/>
                <a:round/>
                <a:headEnd/>
                <a:tailEnd/>
              </a:ln>
            </p:spPr>
            <p:txBody>
              <a:bodyPr/>
              <a:lstStyle/>
              <a:p>
                <a:endParaRPr lang="en-US"/>
              </a:p>
            </p:txBody>
          </p:sp>
          <p:sp>
            <p:nvSpPr>
              <p:cNvPr id="512" name="Freeform 172"/>
              <p:cNvSpPr>
                <a:spLocks/>
              </p:cNvSpPr>
              <p:nvPr/>
            </p:nvSpPr>
            <p:spPr bwMode="auto">
              <a:xfrm>
                <a:off x="4233863" y="2928938"/>
                <a:ext cx="17462"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6"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513" name="Freeform 174"/>
              <p:cNvSpPr>
                <a:spLocks/>
              </p:cNvSpPr>
              <p:nvPr/>
            </p:nvSpPr>
            <p:spPr bwMode="auto">
              <a:xfrm>
                <a:off x="4246563" y="2987675"/>
                <a:ext cx="12700" cy="7938"/>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2" y="2"/>
                    </a:lnTo>
                    <a:lnTo>
                      <a:pt x="29" y="1"/>
                    </a:lnTo>
                    <a:lnTo>
                      <a:pt x="24" y="0"/>
                    </a:lnTo>
                    <a:lnTo>
                      <a:pt x="20" y="0"/>
                    </a:lnTo>
                    <a:lnTo>
                      <a:pt x="17" y="0"/>
                    </a:lnTo>
                    <a:lnTo>
                      <a:pt x="13" y="1"/>
                    </a:lnTo>
                    <a:lnTo>
                      <a:pt x="10" y="3"/>
                    </a:lnTo>
                    <a:lnTo>
                      <a:pt x="7" y="5"/>
                    </a:lnTo>
                    <a:lnTo>
                      <a:pt x="3" y="8"/>
                    </a:lnTo>
                    <a:lnTo>
                      <a:pt x="1" y="12"/>
                    </a:lnTo>
                    <a:lnTo>
                      <a:pt x="0" y="16"/>
                    </a:lnTo>
                    <a:lnTo>
                      <a:pt x="0" y="20"/>
                    </a:lnTo>
                    <a:lnTo>
                      <a:pt x="0" y="24"/>
                    </a:lnTo>
                    <a:lnTo>
                      <a:pt x="41" y="17"/>
                    </a:lnTo>
                    <a:close/>
                  </a:path>
                </a:pathLst>
              </a:custGeom>
              <a:solidFill>
                <a:srgbClr val="3A7729"/>
              </a:solidFill>
              <a:ln w="9525">
                <a:noFill/>
                <a:round/>
                <a:headEnd/>
                <a:tailEnd/>
              </a:ln>
            </p:spPr>
            <p:txBody>
              <a:bodyPr/>
              <a:lstStyle/>
              <a:p>
                <a:endParaRPr lang="en-US"/>
              </a:p>
            </p:txBody>
          </p:sp>
          <p:sp>
            <p:nvSpPr>
              <p:cNvPr id="514" name="Freeform 176"/>
              <p:cNvSpPr>
                <a:spLocks/>
              </p:cNvSpPr>
              <p:nvPr/>
            </p:nvSpPr>
            <p:spPr bwMode="auto">
              <a:xfrm>
                <a:off x="4251325" y="3019425"/>
                <a:ext cx="14288" cy="7938"/>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2" y="13"/>
                    </a:lnTo>
                    <a:lnTo>
                      <a:pt x="4" y="17"/>
                    </a:lnTo>
                    <a:lnTo>
                      <a:pt x="6" y="20"/>
                    </a:lnTo>
                    <a:lnTo>
                      <a:pt x="10" y="22"/>
                    </a:lnTo>
                    <a:lnTo>
                      <a:pt x="14" y="23"/>
                    </a:lnTo>
                    <a:lnTo>
                      <a:pt x="17" y="25"/>
                    </a:lnTo>
                    <a:lnTo>
                      <a:pt x="21" y="25"/>
                    </a:lnTo>
                    <a:lnTo>
                      <a:pt x="25" y="25"/>
                    </a:lnTo>
                    <a:lnTo>
                      <a:pt x="29" y="23"/>
                    </a:lnTo>
                    <a:lnTo>
                      <a:pt x="33" y="21"/>
                    </a:lnTo>
                    <a:lnTo>
                      <a:pt x="36" y="19"/>
                    </a:lnTo>
                    <a:lnTo>
                      <a:pt x="38" y="17"/>
                    </a:lnTo>
                    <a:lnTo>
                      <a:pt x="40" y="13"/>
                    </a:lnTo>
                    <a:lnTo>
                      <a:pt x="41" y="10"/>
                    </a:lnTo>
                    <a:lnTo>
                      <a:pt x="42" y="4"/>
                    </a:lnTo>
                    <a:lnTo>
                      <a:pt x="41" y="0"/>
                    </a:lnTo>
                    <a:lnTo>
                      <a:pt x="0" y="8"/>
                    </a:lnTo>
                    <a:close/>
                  </a:path>
                </a:pathLst>
              </a:custGeom>
              <a:solidFill>
                <a:srgbClr val="3A7729"/>
              </a:solidFill>
              <a:ln w="9525">
                <a:noFill/>
                <a:round/>
                <a:headEnd/>
                <a:tailEnd/>
              </a:ln>
            </p:spPr>
            <p:txBody>
              <a:bodyPr/>
              <a:lstStyle/>
              <a:p>
                <a:endParaRPr lang="en-US"/>
              </a:p>
            </p:txBody>
          </p:sp>
          <p:sp>
            <p:nvSpPr>
              <p:cNvPr id="515" name="Freeform 177"/>
              <p:cNvSpPr>
                <a:spLocks/>
              </p:cNvSpPr>
              <p:nvPr/>
            </p:nvSpPr>
            <p:spPr bwMode="auto">
              <a:xfrm>
                <a:off x="4259263" y="3054350"/>
                <a:ext cx="12700" cy="6350"/>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0 w 42"/>
                  <a:gd name="T29" fmla="*/ 2147483647 h 24"/>
                  <a:gd name="T30" fmla="*/ 0 w 42"/>
                  <a:gd name="T31" fmla="*/ 2147483647 h 24"/>
                  <a:gd name="T32" fmla="*/ 0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6" y="5"/>
                    </a:lnTo>
                    <a:lnTo>
                      <a:pt x="33" y="2"/>
                    </a:lnTo>
                    <a:lnTo>
                      <a:pt x="29" y="1"/>
                    </a:lnTo>
                    <a:lnTo>
                      <a:pt x="26" y="0"/>
                    </a:lnTo>
                    <a:lnTo>
                      <a:pt x="21" y="0"/>
                    </a:lnTo>
                    <a:lnTo>
                      <a:pt x="17" y="0"/>
                    </a:lnTo>
                    <a:lnTo>
                      <a:pt x="14" y="1"/>
                    </a:lnTo>
                    <a:lnTo>
                      <a:pt x="10" y="3"/>
                    </a:lnTo>
                    <a:lnTo>
                      <a:pt x="7" y="5"/>
                    </a:lnTo>
                    <a:lnTo>
                      <a:pt x="5" y="8"/>
                    </a:lnTo>
                    <a:lnTo>
                      <a:pt x="2" y="12"/>
                    </a:lnTo>
                    <a:lnTo>
                      <a:pt x="0" y="16"/>
                    </a:lnTo>
                    <a:lnTo>
                      <a:pt x="0" y="20"/>
                    </a:lnTo>
                    <a:lnTo>
                      <a:pt x="0" y="24"/>
                    </a:lnTo>
                    <a:lnTo>
                      <a:pt x="42" y="17"/>
                    </a:lnTo>
                    <a:close/>
                  </a:path>
                </a:pathLst>
              </a:custGeom>
              <a:solidFill>
                <a:srgbClr val="3A7729"/>
              </a:solidFill>
              <a:ln w="9525">
                <a:noFill/>
                <a:round/>
                <a:headEnd/>
                <a:tailEnd/>
              </a:ln>
            </p:spPr>
            <p:txBody>
              <a:bodyPr/>
              <a:lstStyle/>
              <a:p>
                <a:endParaRPr lang="en-US"/>
              </a:p>
            </p:txBody>
          </p:sp>
          <p:sp>
            <p:nvSpPr>
              <p:cNvPr id="516" name="Freeform 180"/>
              <p:cNvSpPr>
                <a:spLocks/>
              </p:cNvSpPr>
              <p:nvPr/>
            </p:nvSpPr>
            <p:spPr bwMode="auto">
              <a:xfrm>
                <a:off x="4271963" y="3119438"/>
                <a:ext cx="14287" cy="7937"/>
              </a:xfrm>
              <a:custGeom>
                <a:avLst/>
                <a:gdLst>
                  <a:gd name="T0" fmla="*/ 2147483647 w 43"/>
                  <a:gd name="T1" fmla="*/ 2147483647 h 24"/>
                  <a:gd name="T2" fmla="*/ 2147483647 w 43"/>
                  <a:gd name="T3" fmla="*/ 2147483647 h 24"/>
                  <a:gd name="T4" fmla="*/ 2147483647 w 43"/>
                  <a:gd name="T5" fmla="*/ 2147483647 h 24"/>
                  <a:gd name="T6" fmla="*/ 2147483647 w 43"/>
                  <a:gd name="T7" fmla="*/ 2147483647 h 24"/>
                  <a:gd name="T8" fmla="*/ 2147483647 w 43"/>
                  <a:gd name="T9" fmla="*/ 2147483647 h 24"/>
                  <a:gd name="T10" fmla="*/ 2147483647 w 43"/>
                  <a:gd name="T11" fmla="*/ 2147483647 h 24"/>
                  <a:gd name="T12" fmla="*/ 2147483647 w 43"/>
                  <a:gd name="T13" fmla="*/ 0 h 24"/>
                  <a:gd name="T14" fmla="*/ 2147483647 w 43"/>
                  <a:gd name="T15" fmla="*/ 0 h 24"/>
                  <a:gd name="T16" fmla="*/ 2147483647 w 43"/>
                  <a:gd name="T17" fmla="*/ 0 h 24"/>
                  <a:gd name="T18" fmla="*/ 2147483647 w 43"/>
                  <a:gd name="T19" fmla="*/ 2147483647 h 24"/>
                  <a:gd name="T20" fmla="*/ 2147483647 w 43"/>
                  <a:gd name="T21" fmla="*/ 2147483647 h 24"/>
                  <a:gd name="T22" fmla="*/ 2147483647 w 43"/>
                  <a:gd name="T23" fmla="*/ 2147483647 h 24"/>
                  <a:gd name="T24" fmla="*/ 2147483647 w 43"/>
                  <a:gd name="T25" fmla="*/ 2147483647 h 24"/>
                  <a:gd name="T26" fmla="*/ 2147483647 w 43"/>
                  <a:gd name="T27" fmla="*/ 2147483647 h 24"/>
                  <a:gd name="T28" fmla="*/ 2147483647 w 43"/>
                  <a:gd name="T29" fmla="*/ 2147483647 h 24"/>
                  <a:gd name="T30" fmla="*/ 0 w 43"/>
                  <a:gd name="T31" fmla="*/ 2147483647 h 24"/>
                  <a:gd name="T32" fmla="*/ 2147483647 w 43"/>
                  <a:gd name="T33" fmla="*/ 2147483647 h 24"/>
                  <a:gd name="T34" fmla="*/ 2147483647 w 43"/>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4"/>
                  <a:gd name="T56" fmla="*/ 43 w 4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4">
                    <a:moveTo>
                      <a:pt x="43" y="17"/>
                    </a:moveTo>
                    <a:lnTo>
                      <a:pt x="41" y="12"/>
                    </a:lnTo>
                    <a:lnTo>
                      <a:pt x="38" y="8"/>
                    </a:lnTo>
                    <a:lnTo>
                      <a:pt x="36" y="5"/>
                    </a:lnTo>
                    <a:lnTo>
                      <a:pt x="33" y="2"/>
                    </a:lnTo>
                    <a:lnTo>
                      <a:pt x="29" y="1"/>
                    </a:lnTo>
                    <a:lnTo>
                      <a:pt x="26" y="0"/>
                    </a:lnTo>
                    <a:lnTo>
                      <a:pt x="22" y="0"/>
                    </a:lnTo>
                    <a:lnTo>
                      <a:pt x="18" y="0"/>
                    </a:lnTo>
                    <a:lnTo>
                      <a:pt x="14" y="1"/>
                    </a:lnTo>
                    <a:lnTo>
                      <a:pt x="11" y="3"/>
                    </a:lnTo>
                    <a:lnTo>
                      <a:pt x="8" y="5"/>
                    </a:lnTo>
                    <a:lnTo>
                      <a:pt x="5" y="8"/>
                    </a:lnTo>
                    <a:lnTo>
                      <a:pt x="3" y="12"/>
                    </a:lnTo>
                    <a:lnTo>
                      <a:pt x="2" y="16"/>
                    </a:lnTo>
                    <a:lnTo>
                      <a:pt x="0" y="20"/>
                    </a:lnTo>
                    <a:lnTo>
                      <a:pt x="2" y="24"/>
                    </a:lnTo>
                    <a:lnTo>
                      <a:pt x="43" y="17"/>
                    </a:lnTo>
                    <a:close/>
                  </a:path>
                </a:pathLst>
              </a:custGeom>
              <a:solidFill>
                <a:srgbClr val="969696"/>
              </a:solidFill>
              <a:ln w="9525">
                <a:noFill/>
                <a:round/>
                <a:headEnd/>
                <a:tailEnd/>
              </a:ln>
            </p:spPr>
            <p:txBody>
              <a:bodyPr/>
              <a:lstStyle/>
              <a:p>
                <a:endParaRPr lang="en-US"/>
              </a:p>
            </p:txBody>
          </p:sp>
          <p:sp>
            <p:nvSpPr>
              <p:cNvPr id="517" name="Freeform 181"/>
              <p:cNvSpPr>
                <a:spLocks/>
              </p:cNvSpPr>
              <p:nvPr/>
            </p:nvSpPr>
            <p:spPr bwMode="auto">
              <a:xfrm>
                <a:off x="4271963" y="3124200"/>
                <a:ext cx="19050"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5" y="90"/>
                    </a:lnTo>
                    <a:lnTo>
                      <a:pt x="0" y="7"/>
                    </a:lnTo>
                    <a:lnTo>
                      <a:pt x="41" y="0"/>
                    </a:lnTo>
                    <a:lnTo>
                      <a:pt x="57" y="82"/>
                    </a:lnTo>
                    <a:close/>
                  </a:path>
                </a:pathLst>
              </a:custGeom>
              <a:solidFill>
                <a:srgbClr val="3A7729"/>
              </a:solidFill>
              <a:ln w="9525">
                <a:noFill/>
                <a:round/>
                <a:headEnd/>
                <a:tailEnd/>
              </a:ln>
            </p:spPr>
            <p:txBody>
              <a:bodyPr/>
              <a:lstStyle/>
              <a:p>
                <a:endParaRPr lang="en-US"/>
              </a:p>
            </p:txBody>
          </p:sp>
          <p:sp>
            <p:nvSpPr>
              <p:cNvPr id="518" name="Freeform 182"/>
              <p:cNvSpPr>
                <a:spLocks/>
              </p:cNvSpPr>
              <p:nvPr/>
            </p:nvSpPr>
            <p:spPr bwMode="auto">
              <a:xfrm>
                <a:off x="4276725" y="3151188"/>
                <a:ext cx="14288" cy="7937"/>
              </a:xfrm>
              <a:custGeom>
                <a:avLst/>
                <a:gdLst>
                  <a:gd name="T0" fmla="*/ 0 w 43"/>
                  <a:gd name="T1" fmla="*/ 2147483647 h 25"/>
                  <a:gd name="T2" fmla="*/ 2147483647 w 43"/>
                  <a:gd name="T3" fmla="*/ 2147483647 h 25"/>
                  <a:gd name="T4" fmla="*/ 2147483647 w 43"/>
                  <a:gd name="T5" fmla="*/ 2147483647 h 25"/>
                  <a:gd name="T6" fmla="*/ 2147483647 w 43"/>
                  <a:gd name="T7" fmla="*/ 2147483647 h 25"/>
                  <a:gd name="T8" fmla="*/ 2147483647 w 43"/>
                  <a:gd name="T9" fmla="*/ 2147483647 h 25"/>
                  <a:gd name="T10" fmla="*/ 2147483647 w 43"/>
                  <a:gd name="T11" fmla="*/ 2147483647 h 25"/>
                  <a:gd name="T12" fmla="*/ 2147483647 w 43"/>
                  <a:gd name="T13" fmla="*/ 2147483647 h 25"/>
                  <a:gd name="T14" fmla="*/ 2147483647 w 43"/>
                  <a:gd name="T15" fmla="*/ 2147483647 h 25"/>
                  <a:gd name="T16" fmla="*/ 2147483647 w 43"/>
                  <a:gd name="T17" fmla="*/ 2147483647 h 25"/>
                  <a:gd name="T18" fmla="*/ 2147483647 w 43"/>
                  <a:gd name="T19" fmla="*/ 2147483647 h 25"/>
                  <a:gd name="T20" fmla="*/ 2147483647 w 43"/>
                  <a:gd name="T21" fmla="*/ 2147483647 h 25"/>
                  <a:gd name="T22" fmla="*/ 2147483647 w 43"/>
                  <a:gd name="T23" fmla="*/ 2147483647 h 25"/>
                  <a:gd name="T24" fmla="*/ 2147483647 w 43"/>
                  <a:gd name="T25" fmla="*/ 2147483647 h 25"/>
                  <a:gd name="T26" fmla="*/ 2147483647 w 43"/>
                  <a:gd name="T27" fmla="*/ 2147483647 h 25"/>
                  <a:gd name="T28" fmla="*/ 2147483647 w 43"/>
                  <a:gd name="T29" fmla="*/ 2147483647 h 25"/>
                  <a:gd name="T30" fmla="*/ 2147483647 w 43"/>
                  <a:gd name="T31" fmla="*/ 2147483647 h 25"/>
                  <a:gd name="T32" fmla="*/ 2147483647 w 43"/>
                  <a:gd name="T33" fmla="*/ 0 h 25"/>
                  <a:gd name="T34" fmla="*/ 0 w 43"/>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5"/>
                  <a:gd name="T56" fmla="*/ 43 w 43"/>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5">
                    <a:moveTo>
                      <a:pt x="0" y="8"/>
                    </a:moveTo>
                    <a:lnTo>
                      <a:pt x="2" y="13"/>
                    </a:lnTo>
                    <a:lnTo>
                      <a:pt x="5" y="17"/>
                    </a:lnTo>
                    <a:lnTo>
                      <a:pt x="7" y="20"/>
                    </a:lnTo>
                    <a:lnTo>
                      <a:pt x="10" y="22"/>
                    </a:lnTo>
                    <a:lnTo>
                      <a:pt x="13" y="23"/>
                    </a:lnTo>
                    <a:lnTo>
                      <a:pt x="17" y="25"/>
                    </a:lnTo>
                    <a:lnTo>
                      <a:pt x="21" y="25"/>
                    </a:lnTo>
                    <a:lnTo>
                      <a:pt x="25" y="25"/>
                    </a:lnTo>
                    <a:lnTo>
                      <a:pt x="29" y="23"/>
                    </a:lnTo>
                    <a:lnTo>
                      <a:pt x="32" y="21"/>
                    </a:lnTo>
                    <a:lnTo>
                      <a:pt x="35" y="19"/>
                    </a:lnTo>
                    <a:lnTo>
                      <a:pt x="38" y="17"/>
                    </a:lnTo>
                    <a:lnTo>
                      <a:pt x="40" y="13"/>
                    </a:lnTo>
                    <a:lnTo>
                      <a:pt x="42" y="10"/>
                    </a:lnTo>
                    <a:lnTo>
                      <a:pt x="43" y="4"/>
                    </a:lnTo>
                    <a:lnTo>
                      <a:pt x="42" y="0"/>
                    </a:lnTo>
                    <a:lnTo>
                      <a:pt x="0" y="8"/>
                    </a:lnTo>
                    <a:close/>
                  </a:path>
                </a:pathLst>
              </a:custGeom>
              <a:solidFill>
                <a:srgbClr val="3A7729"/>
              </a:solidFill>
              <a:ln w="9525">
                <a:noFill/>
                <a:round/>
                <a:headEnd/>
                <a:tailEnd/>
              </a:ln>
            </p:spPr>
            <p:txBody>
              <a:bodyPr/>
              <a:lstStyle/>
              <a:p>
                <a:endParaRPr lang="en-US"/>
              </a:p>
            </p:txBody>
          </p:sp>
          <p:sp>
            <p:nvSpPr>
              <p:cNvPr id="519" name="Freeform 183"/>
              <p:cNvSpPr>
                <a:spLocks/>
              </p:cNvSpPr>
              <p:nvPr/>
            </p:nvSpPr>
            <p:spPr bwMode="auto">
              <a:xfrm>
                <a:off x="3883025" y="3014663"/>
                <a:ext cx="9525" cy="14287"/>
              </a:xfrm>
              <a:custGeom>
                <a:avLst/>
                <a:gdLst>
                  <a:gd name="T0" fmla="*/ 2147483647 w 28"/>
                  <a:gd name="T1" fmla="*/ 2147483647 h 42"/>
                  <a:gd name="T2" fmla="*/ 2147483647 w 28"/>
                  <a:gd name="T3" fmla="*/ 0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0 w 28"/>
                  <a:gd name="T19" fmla="*/ 2147483647 h 42"/>
                  <a:gd name="T20" fmla="*/ 0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28" y="2"/>
                    </a:moveTo>
                    <a:lnTo>
                      <a:pt x="22" y="0"/>
                    </a:lnTo>
                    <a:lnTo>
                      <a:pt x="18" y="0"/>
                    </a:lnTo>
                    <a:lnTo>
                      <a:pt x="14" y="2"/>
                    </a:lnTo>
                    <a:lnTo>
                      <a:pt x="11" y="4"/>
                    </a:lnTo>
                    <a:lnTo>
                      <a:pt x="8" y="6"/>
                    </a:lnTo>
                    <a:lnTo>
                      <a:pt x="4" y="9"/>
                    </a:lnTo>
                    <a:lnTo>
                      <a:pt x="2" y="12"/>
                    </a:lnTo>
                    <a:lnTo>
                      <a:pt x="1" y="15"/>
                    </a:lnTo>
                    <a:lnTo>
                      <a:pt x="0" y="19"/>
                    </a:lnTo>
                    <a:lnTo>
                      <a:pt x="0" y="24"/>
                    </a:lnTo>
                    <a:lnTo>
                      <a:pt x="1" y="27"/>
                    </a:lnTo>
                    <a:lnTo>
                      <a:pt x="2" y="31"/>
                    </a:lnTo>
                    <a:lnTo>
                      <a:pt x="4" y="34"/>
                    </a:lnTo>
                    <a:lnTo>
                      <a:pt x="8" y="37"/>
                    </a:lnTo>
                    <a:lnTo>
                      <a:pt x="12" y="40"/>
                    </a:lnTo>
                    <a:lnTo>
                      <a:pt x="16" y="42"/>
                    </a:lnTo>
                    <a:lnTo>
                      <a:pt x="28" y="2"/>
                    </a:lnTo>
                    <a:close/>
                  </a:path>
                </a:pathLst>
              </a:custGeom>
              <a:solidFill>
                <a:srgbClr val="3A7729"/>
              </a:solidFill>
              <a:ln w="9525">
                <a:noFill/>
                <a:round/>
                <a:headEnd/>
                <a:tailEnd/>
              </a:ln>
            </p:spPr>
            <p:txBody>
              <a:bodyPr/>
              <a:lstStyle/>
              <a:p>
                <a:endParaRPr lang="en-US"/>
              </a:p>
            </p:txBody>
          </p:sp>
          <p:sp>
            <p:nvSpPr>
              <p:cNvPr id="520" name="Freeform 184"/>
              <p:cNvSpPr>
                <a:spLocks/>
              </p:cNvSpPr>
              <p:nvPr/>
            </p:nvSpPr>
            <p:spPr bwMode="auto">
              <a:xfrm>
                <a:off x="3887788" y="3016250"/>
                <a:ext cx="30162" cy="19050"/>
              </a:xfrm>
              <a:custGeom>
                <a:avLst/>
                <a:gdLst>
                  <a:gd name="T0" fmla="*/ 2147483647 w 92"/>
                  <a:gd name="T1" fmla="*/ 2147483647 h 62"/>
                  <a:gd name="T2" fmla="*/ 2147483647 w 92"/>
                  <a:gd name="T3" fmla="*/ 2147483647 h 62"/>
                  <a:gd name="T4" fmla="*/ 0 w 92"/>
                  <a:gd name="T5" fmla="*/ 2147483647 h 62"/>
                  <a:gd name="T6" fmla="*/ 2147483647 w 92"/>
                  <a:gd name="T7" fmla="*/ 0 h 62"/>
                  <a:gd name="T8" fmla="*/ 2147483647 w 92"/>
                  <a:gd name="T9" fmla="*/ 214748364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92" y="22"/>
                    </a:moveTo>
                    <a:lnTo>
                      <a:pt x="80" y="62"/>
                    </a:lnTo>
                    <a:lnTo>
                      <a:pt x="0" y="40"/>
                    </a:lnTo>
                    <a:lnTo>
                      <a:pt x="12" y="0"/>
                    </a:lnTo>
                    <a:lnTo>
                      <a:pt x="92" y="22"/>
                    </a:lnTo>
                    <a:close/>
                  </a:path>
                </a:pathLst>
              </a:custGeom>
              <a:solidFill>
                <a:srgbClr val="3A7729"/>
              </a:solidFill>
              <a:ln w="9525">
                <a:noFill/>
                <a:round/>
                <a:headEnd/>
                <a:tailEnd/>
              </a:ln>
            </p:spPr>
            <p:txBody>
              <a:bodyPr/>
              <a:lstStyle/>
              <a:p>
                <a:endParaRPr lang="en-US"/>
              </a:p>
            </p:txBody>
          </p:sp>
          <p:sp>
            <p:nvSpPr>
              <p:cNvPr id="521" name="Freeform 185"/>
              <p:cNvSpPr>
                <a:spLocks/>
              </p:cNvSpPr>
              <p:nvPr/>
            </p:nvSpPr>
            <p:spPr bwMode="auto">
              <a:xfrm>
                <a:off x="3913188" y="3022600"/>
                <a:ext cx="9525"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6" y="41"/>
                    </a:lnTo>
                    <a:lnTo>
                      <a:pt x="10" y="41"/>
                    </a:lnTo>
                    <a:lnTo>
                      <a:pt x="14" y="40"/>
                    </a:lnTo>
                    <a:lnTo>
                      <a:pt x="17" y="38"/>
                    </a:lnTo>
                    <a:lnTo>
                      <a:pt x="20" y="36"/>
                    </a:lnTo>
                    <a:lnTo>
                      <a:pt x="24" y="32"/>
                    </a:lnTo>
                    <a:lnTo>
                      <a:pt x="26" y="29"/>
                    </a:lnTo>
                    <a:lnTo>
                      <a:pt x="27" y="26"/>
                    </a:lnTo>
                    <a:lnTo>
                      <a:pt x="28" y="22"/>
                    </a:lnTo>
                    <a:lnTo>
                      <a:pt x="28" y="18"/>
                    </a:lnTo>
                    <a:lnTo>
                      <a:pt x="27" y="14"/>
                    </a:lnTo>
                    <a:lnTo>
                      <a:pt x="26" y="10"/>
                    </a:lnTo>
                    <a:lnTo>
                      <a:pt x="24" y="7"/>
                    </a:lnTo>
                    <a:lnTo>
                      <a:pt x="20" y="4"/>
                    </a:lnTo>
                    <a:lnTo>
                      <a:pt x="17" y="2"/>
                    </a:lnTo>
                    <a:lnTo>
                      <a:pt x="12" y="0"/>
                    </a:lnTo>
                    <a:lnTo>
                      <a:pt x="0" y="40"/>
                    </a:lnTo>
                    <a:close/>
                  </a:path>
                </a:pathLst>
              </a:custGeom>
              <a:solidFill>
                <a:srgbClr val="3A7729"/>
              </a:solidFill>
              <a:ln w="9525">
                <a:noFill/>
                <a:round/>
                <a:headEnd/>
                <a:tailEnd/>
              </a:ln>
            </p:spPr>
            <p:txBody>
              <a:bodyPr/>
              <a:lstStyle/>
              <a:p>
                <a:endParaRPr lang="en-US"/>
              </a:p>
            </p:txBody>
          </p:sp>
          <p:sp>
            <p:nvSpPr>
              <p:cNvPr id="522" name="Freeform 186"/>
              <p:cNvSpPr>
                <a:spLocks/>
              </p:cNvSpPr>
              <p:nvPr/>
            </p:nvSpPr>
            <p:spPr bwMode="auto">
              <a:xfrm>
                <a:off x="3948113" y="3032125"/>
                <a:ext cx="7937" cy="14288"/>
              </a:xfrm>
              <a:custGeom>
                <a:avLst/>
                <a:gdLst>
                  <a:gd name="T0" fmla="*/ 2147483647 w 26"/>
                  <a:gd name="T1" fmla="*/ 2147483647 h 42"/>
                  <a:gd name="T2" fmla="*/ 2147483647 w 26"/>
                  <a:gd name="T3" fmla="*/ 0 h 42"/>
                  <a:gd name="T4" fmla="*/ 2147483647 w 26"/>
                  <a:gd name="T5" fmla="*/ 2147483647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0 w 26"/>
                  <a:gd name="T19" fmla="*/ 2147483647 h 42"/>
                  <a:gd name="T20" fmla="*/ 0 w 26"/>
                  <a:gd name="T21" fmla="*/ 2147483647 h 42"/>
                  <a:gd name="T22" fmla="*/ 0 w 26"/>
                  <a:gd name="T23" fmla="*/ 2147483647 h 42"/>
                  <a:gd name="T24" fmla="*/ 2147483647 w 26"/>
                  <a:gd name="T25" fmla="*/ 2147483647 h 42"/>
                  <a:gd name="T26" fmla="*/ 2147483647 w 26"/>
                  <a:gd name="T27" fmla="*/ 2147483647 h 42"/>
                  <a:gd name="T28" fmla="*/ 2147483647 w 26"/>
                  <a:gd name="T29" fmla="*/ 2147483647 h 42"/>
                  <a:gd name="T30" fmla="*/ 2147483647 w 26"/>
                  <a:gd name="T31" fmla="*/ 2147483647 h 42"/>
                  <a:gd name="T32" fmla="*/ 2147483647 w 26"/>
                  <a:gd name="T33" fmla="*/ 2147483647 h 42"/>
                  <a:gd name="T34" fmla="*/ 2147483647 w 26"/>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2"/>
                  <a:gd name="T56" fmla="*/ 26 w 2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2">
                    <a:moveTo>
                      <a:pt x="26" y="2"/>
                    </a:moveTo>
                    <a:lnTo>
                      <a:pt x="21" y="0"/>
                    </a:lnTo>
                    <a:lnTo>
                      <a:pt x="17" y="2"/>
                    </a:lnTo>
                    <a:lnTo>
                      <a:pt x="13" y="3"/>
                    </a:lnTo>
                    <a:lnTo>
                      <a:pt x="10" y="4"/>
                    </a:lnTo>
                    <a:lnTo>
                      <a:pt x="6" y="7"/>
                    </a:lnTo>
                    <a:lnTo>
                      <a:pt x="4" y="9"/>
                    </a:lnTo>
                    <a:lnTo>
                      <a:pt x="2" y="13"/>
                    </a:lnTo>
                    <a:lnTo>
                      <a:pt x="1" y="16"/>
                    </a:lnTo>
                    <a:lnTo>
                      <a:pt x="0" y="21"/>
                    </a:lnTo>
                    <a:lnTo>
                      <a:pt x="0" y="24"/>
                    </a:lnTo>
                    <a:lnTo>
                      <a:pt x="0" y="28"/>
                    </a:lnTo>
                    <a:lnTo>
                      <a:pt x="2" y="32"/>
                    </a:lnTo>
                    <a:lnTo>
                      <a:pt x="4" y="35"/>
                    </a:lnTo>
                    <a:lnTo>
                      <a:pt x="6" y="38"/>
                    </a:lnTo>
                    <a:lnTo>
                      <a:pt x="11" y="41"/>
                    </a:lnTo>
                    <a:lnTo>
                      <a:pt x="15" y="42"/>
                    </a:lnTo>
                    <a:lnTo>
                      <a:pt x="26" y="2"/>
                    </a:lnTo>
                    <a:close/>
                  </a:path>
                </a:pathLst>
              </a:custGeom>
              <a:solidFill>
                <a:srgbClr val="3A7729"/>
              </a:solidFill>
              <a:ln w="9525">
                <a:noFill/>
                <a:round/>
                <a:headEnd/>
                <a:tailEnd/>
              </a:ln>
            </p:spPr>
            <p:txBody>
              <a:bodyPr/>
              <a:lstStyle/>
              <a:p>
                <a:endParaRPr lang="en-US"/>
              </a:p>
            </p:txBody>
          </p:sp>
          <p:sp>
            <p:nvSpPr>
              <p:cNvPr id="523" name="Freeform 187"/>
              <p:cNvSpPr>
                <a:spLocks/>
              </p:cNvSpPr>
              <p:nvPr/>
            </p:nvSpPr>
            <p:spPr bwMode="auto">
              <a:xfrm>
                <a:off x="3952875" y="3033713"/>
                <a:ext cx="28575" cy="19050"/>
              </a:xfrm>
              <a:custGeom>
                <a:avLst/>
                <a:gdLst>
                  <a:gd name="T0" fmla="*/ 2147483647 w 93"/>
                  <a:gd name="T1" fmla="*/ 2147483647 h 63"/>
                  <a:gd name="T2" fmla="*/ 2147483647 w 93"/>
                  <a:gd name="T3" fmla="*/ 2147483647 h 63"/>
                  <a:gd name="T4" fmla="*/ 0 w 93"/>
                  <a:gd name="T5" fmla="*/ 2147483647 h 63"/>
                  <a:gd name="T6" fmla="*/ 2147483647 w 93"/>
                  <a:gd name="T7" fmla="*/ 0 h 63"/>
                  <a:gd name="T8" fmla="*/ 2147483647 w 93"/>
                  <a:gd name="T9" fmla="*/ 2147483647 h 63"/>
                  <a:gd name="T10" fmla="*/ 0 60000 65536"/>
                  <a:gd name="T11" fmla="*/ 0 60000 65536"/>
                  <a:gd name="T12" fmla="*/ 0 60000 65536"/>
                  <a:gd name="T13" fmla="*/ 0 60000 65536"/>
                  <a:gd name="T14" fmla="*/ 0 60000 65536"/>
                  <a:gd name="T15" fmla="*/ 0 w 93"/>
                  <a:gd name="T16" fmla="*/ 0 h 63"/>
                  <a:gd name="T17" fmla="*/ 93 w 93"/>
                  <a:gd name="T18" fmla="*/ 63 h 63"/>
                </a:gdLst>
                <a:ahLst/>
                <a:cxnLst>
                  <a:cxn ang="T10">
                    <a:pos x="T0" y="T1"/>
                  </a:cxn>
                  <a:cxn ang="T11">
                    <a:pos x="T2" y="T3"/>
                  </a:cxn>
                  <a:cxn ang="T12">
                    <a:pos x="T4" y="T5"/>
                  </a:cxn>
                  <a:cxn ang="T13">
                    <a:pos x="T6" y="T7"/>
                  </a:cxn>
                  <a:cxn ang="T14">
                    <a:pos x="T8" y="T9"/>
                  </a:cxn>
                </a:cxnLst>
                <a:rect l="T15" t="T16" r="T17" b="T18"/>
                <a:pathLst>
                  <a:path w="93" h="63">
                    <a:moveTo>
                      <a:pt x="93" y="23"/>
                    </a:moveTo>
                    <a:lnTo>
                      <a:pt x="81" y="63"/>
                    </a:lnTo>
                    <a:lnTo>
                      <a:pt x="0" y="40"/>
                    </a:lnTo>
                    <a:lnTo>
                      <a:pt x="11" y="0"/>
                    </a:lnTo>
                    <a:lnTo>
                      <a:pt x="93" y="23"/>
                    </a:lnTo>
                    <a:close/>
                  </a:path>
                </a:pathLst>
              </a:custGeom>
              <a:solidFill>
                <a:srgbClr val="3A7729"/>
              </a:solidFill>
              <a:ln w="9525">
                <a:noFill/>
                <a:round/>
                <a:headEnd/>
                <a:tailEnd/>
              </a:ln>
            </p:spPr>
            <p:txBody>
              <a:bodyPr/>
              <a:lstStyle/>
              <a:p>
                <a:endParaRPr lang="en-US"/>
              </a:p>
            </p:txBody>
          </p:sp>
          <p:sp>
            <p:nvSpPr>
              <p:cNvPr id="524" name="Freeform 188"/>
              <p:cNvSpPr>
                <a:spLocks/>
              </p:cNvSpPr>
              <p:nvPr/>
            </p:nvSpPr>
            <p:spPr bwMode="auto">
              <a:xfrm>
                <a:off x="3978275" y="3040063"/>
                <a:ext cx="7938" cy="14287"/>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0"/>
                    </a:moveTo>
                    <a:lnTo>
                      <a:pt x="4" y="41"/>
                    </a:lnTo>
                    <a:lnTo>
                      <a:pt x="10" y="41"/>
                    </a:lnTo>
                    <a:lnTo>
                      <a:pt x="13" y="40"/>
                    </a:lnTo>
                    <a:lnTo>
                      <a:pt x="17" y="38"/>
                    </a:lnTo>
                    <a:lnTo>
                      <a:pt x="20" y="36"/>
                    </a:lnTo>
                    <a:lnTo>
                      <a:pt x="22" y="33"/>
                    </a:lnTo>
                    <a:lnTo>
                      <a:pt x="24" y="29"/>
                    </a:lnTo>
                    <a:lnTo>
                      <a:pt x="25" y="25"/>
                    </a:lnTo>
                    <a:lnTo>
                      <a:pt x="27" y="22"/>
                    </a:lnTo>
                    <a:lnTo>
                      <a:pt x="27" y="18"/>
                    </a:lnTo>
                    <a:lnTo>
                      <a:pt x="25" y="13"/>
                    </a:lnTo>
                    <a:lnTo>
                      <a:pt x="24" y="10"/>
                    </a:lnTo>
                    <a:lnTo>
                      <a:pt x="22" y="7"/>
                    </a:lnTo>
                    <a:lnTo>
                      <a:pt x="19" y="4"/>
                    </a:lnTo>
                    <a:lnTo>
                      <a:pt x="16" y="1"/>
                    </a:lnTo>
                    <a:lnTo>
                      <a:pt x="12" y="0"/>
                    </a:lnTo>
                    <a:lnTo>
                      <a:pt x="0" y="40"/>
                    </a:lnTo>
                    <a:close/>
                  </a:path>
                </a:pathLst>
              </a:custGeom>
              <a:solidFill>
                <a:srgbClr val="3A7729"/>
              </a:solidFill>
              <a:ln w="9525">
                <a:noFill/>
                <a:round/>
                <a:headEnd/>
                <a:tailEnd/>
              </a:ln>
            </p:spPr>
            <p:txBody>
              <a:bodyPr/>
              <a:lstStyle/>
              <a:p>
                <a:endParaRPr lang="en-US"/>
              </a:p>
            </p:txBody>
          </p:sp>
          <p:sp>
            <p:nvSpPr>
              <p:cNvPr id="525" name="Freeform 189"/>
              <p:cNvSpPr>
                <a:spLocks/>
              </p:cNvSpPr>
              <p:nvPr/>
            </p:nvSpPr>
            <p:spPr bwMode="auto">
              <a:xfrm>
                <a:off x="4011613" y="3051175"/>
                <a:ext cx="7937"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8" y="0"/>
                    </a:lnTo>
                    <a:lnTo>
                      <a:pt x="13" y="1"/>
                    </a:lnTo>
                    <a:lnTo>
                      <a:pt x="9" y="3"/>
                    </a:lnTo>
                    <a:lnTo>
                      <a:pt x="6" y="5"/>
                    </a:lnTo>
                    <a:lnTo>
                      <a:pt x="4" y="8"/>
                    </a:lnTo>
                    <a:lnTo>
                      <a:pt x="2" y="11"/>
                    </a:lnTo>
                    <a:lnTo>
                      <a:pt x="1" y="15"/>
                    </a:lnTo>
                    <a:lnTo>
                      <a:pt x="0" y="19"/>
                    </a:lnTo>
                    <a:lnTo>
                      <a:pt x="0" y="23"/>
                    </a:lnTo>
                    <a:lnTo>
                      <a:pt x="1" y="27"/>
                    </a:lnTo>
                    <a:lnTo>
                      <a:pt x="2" y="30"/>
                    </a:lnTo>
                    <a:lnTo>
                      <a:pt x="4" y="33"/>
                    </a:lnTo>
                    <a:lnTo>
                      <a:pt x="7" y="36"/>
                    </a:lnTo>
                    <a:lnTo>
                      <a:pt x="10" y="39"/>
                    </a:lnTo>
                    <a:lnTo>
                      <a:pt x="16" y="41"/>
                    </a:lnTo>
                    <a:lnTo>
                      <a:pt x="26" y="1"/>
                    </a:lnTo>
                    <a:close/>
                  </a:path>
                </a:pathLst>
              </a:custGeom>
              <a:solidFill>
                <a:srgbClr val="3A7729"/>
              </a:solidFill>
              <a:ln w="9525">
                <a:noFill/>
                <a:round/>
                <a:headEnd/>
                <a:tailEnd/>
              </a:ln>
            </p:spPr>
            <p:txBody>
              <a:bodyPr/>
              <a:lstStyle/>
              <a:p>
                <a:endParaRPr lang="en-US"/>
              </a:p>
            </p:txBody>
          </p:sp>
          <p:sp>
            <p:nvSpPr>
              <p:cNvPr id="526" name="Freeform 190"/>
              <p:cNvSpPr>
                <a:spLocks/>
              </p:cNvSpPr>
              <p:nvPr/>
            </p:nvSpPr>
            <p:spPr bwMode="auto">
              <a:xfrm>
                <a:off x="4016375" y="3051175"/>
                <a:ext cx="28575" cy="20638"/>
              </a:xfrm>
              <a:custGeom>
                <a:avLst/>
                <a:gdLst>
                  <a:gd name="T0" fmla="*/ 2147483647 w 91"/>
                  <a:gd name="T1" fmla="*/ 2147483647 h 62"/>
                  <a:gd name="T2" fmla="*/ 2147483647 w 91"/>
                  <a:gd name="T3" fmla="*/ 2147483647 h 62"/>
                  <a:gd name="T4" fmla="*/ 0 w 91"/>
                  <a:gd name="T5" fmla="*/ 2147483647 h 62"/>
                  <a:gd name="T6" fmla="*/ 2147483647 w 91"/>
                  <a:gd name="T7" fmla="*/ 0 h 62"/>
                  <a:gd name="T8" fmla="*/ 2147483647 w 91"/>
                  <a:gd name="T9" fmla="*/ 2147483647 h 62"/>
                  <a:gd name="T10" fmla="*/ 0 60000 65536"/>
                  <a:gd name="T11" fmla="*/ 0 60000 65536"/>
                  <a:gd name="T12" fmla="*/ 0 60000 65536"/>
                  <a:gd name="T13" fmla="*/ 0 60000 65536"/>
                  <a:gd name="T14" fmla="*/ 0 60000 65536"/>
                  <a:gd name="T15" fmla="*/ 0 w 91"/>
                  <a:gd name="T16" fmla="*/ 0 h 62"/>
                  <a:gd name="T17" fmla="*/ 91 w 91"/>
                  <a:gd name="T18" fmla="*/ 62 h 62"/>
                </a:gdLst>
                <a:ahLst/>
                <a:cxnLst>
                  <a:cxn ang="T10">
                    <a:pos x="T0" y="T1"/>
                  </a:cxn>
                  <a:cxn ang="T11">
                    <a:pos x="T2" y="T3"/>
                  </a:cxn>
                  <a:cxn ang="T12">
                    <a:pos x="T4" y="T5"/>
                  </a:cxn>
                  <a:cxn ang="T13">
                    <a:pos x="T6" y="T7"/>
                  </a:cxn>
                  <a:cxn ang="T14">
                    <a:pos x="T8" y="T9"/>
                  </a:cxn>
                </a:cxnLst>
                <a:rect l="T15" t="T16" r="T17" b="T18"/>
                <a:pathLst>
                  <a:path w="91" h="62">
                    <a:moveTo>
                      <a:pt x="91" y="22"/>
                    </a:moveTo>
                    <a:lnTo>
                      <a:pt x="80" y="62"/>
                    </a:lnTo>
                    <a:lnTo>
                      <a:pt x="0" y="40"/>
                    </a:lnTo>
                    <a:lnTo>
                      <a:pt x="10" y="0"/>
                    </a:lnTo>
                    <a:lnTo>
                      <a:pt x="91" y="22"/>
                    </a:lnTo>
                    <a:close/>
                  </a:path>
                </a:pathLst>
              </a:custGeom>
              <a:solidFill>
                <a:srgbClr val="3A7729"/>
              </a:solidFill>
              <a:ln w="9525">
                <a:noFill/>
                <a:round/>
                <a:headEnd/>
                <a:tailEnd/>
              </a:ln>
            </p:spPr>
            <p:txBody>
              <a:bodyPr/>
              <a:lstStyle/>
              <a:p>
                <a:endParaRPr lang="en-US"/>
              </a:p>
            </p:txBody>
          </p:sp>
          <p:sp>
            <p:nvSpPr>
              <p:cNvPr id="527" name="Freeform 191"/>
              <p:cNvSpPr>
                <a:spLocks/>
              </p:cNvSpPr>
              <p:nvPr/>
            </p:nvSpPr>
            <p:spPr bwMode="auto">
              <a:xfrm>
                <a:off x="4041775" y="3059113"/>
                <a:ext cx="7938"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5" y="41"/>
                    </a:lnTo>
                    <a:lnTo>
                      <a:pt x="9" y="41"/>
                    </a:lnTo>
                    <a:lnTo>
                      <a:pt x="14" y="40"/>
                    </a:lnTo>
                    <a:lnTo>
                      <a:pt x="17" y="39"/>
                    </a:lnTo>
                    <a:lnTo>
                      <a:pt x="20" y="36"/>
                    </a:lnTo>
                    <a:lnTo>
                      <a:pt x="22" y="32"/>
                    </a:lnTo>
                    <a:lnTo>
                      <a:pt x="24" y="29"/>
                    </a:lnTo>
                    <a:lnTo>
                      <a:pt x="26" y="26"/>
                    </a:lnTo>
                    <a:lnTo>
                      <a:pt x="26" y="22"/>
                    </a:lnTo>
                    <a:lnTo>
                      <a:pt x="26" y="18"/>
                    </a:lnTo>
                    <a:lnTo>
                      <a:pt x="26" y="15"/>
                    </a:lnTo>
                    <a:lnTo>
                      <a:pt x="25" y="10"/>
                    </a:lnTo>
                    <a:lnTo>
                      <a:pt x="23" y="7"/>
                    </a:lnTo>
                    <a:lnTo>
                      <a:pt x="20" y="4"/>
                    </a:lnTo>
                    <a:lnTo>
                      <a:pt x="16" y="2"/>
                    </a:lnTo>
                    <a:lnTo>
                      <a:pt x="11" y="0"/>
                    </a:lnTo>
                    <a:lnTo>
                      <a:pt x="0" y="40"/>
                    </a:lnTo>
                    <a:close/>
                  </a:path>
                </a:pathLst>
              </a:custGeom>
              <a:solidFill>
                <a:srgbClr val="3A7729"/>
              </a:solidFill>
              <a:ln w="9525">
                <a:noFill/>
                <a:round/>
                <a:headEnd/>
                <a:tailEnd/>
              </a:ln>
            </p:spPr>
            <p:txBody>
              <a:bodyPr/>
              <a:lstStyle/>
              <a:p>
                <a:endParaRPr lang="en-US"/>
              </a:p>
            </p:txBody>
          </p:sp>
          <p:sp>
            <p:nvSpPr>
              <p:cNvPr id="528" name="Freeform 192"/>
              <p:cNvSpPr>
                <a:spLocks/>
              </p:cNvSpPr>
              <p:nvPr/>
            </p:nvSpPr>
            <p:spPr bwMode="auto">
              <a:xfrm>
                <a:off x="4076700" y="3068638"/>
                <a:ext cx="7938" cy="14287"/>
              </a:xfrm>
              <a:custGeom>
                <a:avLst/>
                <a:gdLst>
                  <a:gd name="T0" fmla="*/ 2147483647 w 26"/>
                  <a:gd name="T1" fmla="*/ 0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0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0"/>
                    </a:moveTo>
                    <a:lnTo>
                      <a:pt x="21" y="0"/>
                    </a:lnTo>
                    <a:lnTo>
                      <a:pt x="16" y="0"/>
                    </a:lnTo>
                    <a:lnTo>
                      <a:pt x="12" y="1"/>
                    </a:lnTo>
                    <a:lnTo>
                      <a:pt x="9" y="2"/>
                    </a:lnTo>
                    <a:lnTo>
                      <a:pt x="6" y="5"/>
                    </a:lnTo>
                    <a:lnTo>
                      <a:pt x="3" y="8"/>
                    </a:lnTo>
                    <a:lnTo>
                      <a:pt x="2" y="11"/>
                    </a:lnTo>
                    <a:lnTo>
                      <a:pt x="0" y="14"/>
                    </a:lnTo>
                    <a:lnTo>
                      <a:pt x="0" y="19"/>
                    </a:lnTo>
                    <a:lnTo>
                      <a:pt x="0" y="23"/>
                    </a:lnTo>
                    <a:lnTo>
                      <a:pt x="0" y="26"/>
                    </a:lnTo>
                    <a:lnTo>
                      <a:pt x="1" y="30"/>
                    </a:lnTo>
                    <a:lnTo>
                      <a:pt x="3" y="33"/>
                    </a:lnTo>
                    <a:lnTo>
                      <a:pt x="6" y="37"/>
                    </a:lnTo>
                    <a:lnTo>
                      <a:pt x="10" y="39"/>
                    </a:lnTo>
                    <a:lnTo>
                      <a:pt x="14" y="41"/>
                    </a:lnTo>
                    <a:lnTo>
                      <a:pt x="26" y="0"/>
                    </a:lnTo>
                    <a:close/>
                  </a:path>
                </a:pathLst>
              </a:custGeom>
              <a:solidFill>
                <a:srgbClr val="3A7729"/>
              </a:solidFill>
              <a:ln w="9525">
                <a:noFill/>
                <a:round/>
                <a:headEnd/>
                <a:tailEnd/>
              </a:ln>
            </p:spPr>
            <p:txBody>
              <a:bodyPr/>
              <a:lstStyle/>
              <a:p>
                <a:endParaRPr lang="en-US"/>
              </a:p>
            </p:txBody>
          </p:sp>
          <p:sp>
            <p:nvSpPr>
              <p:cNvPr id="529" name="Freeform 193"/>
              <p:cNvSpPr>
                <a:spLocks/>
              </p:cNvSpPr>
              <p:nvPr/>
            </p:nvSpPr>
            <p:spPr bwMode="auto">
              <a:xfrm>
                <a:off x="4079875" y="3068638"/>
                <a:ext cx="30163" cy="20637"/>
              </a:xfrm>
              <a:custGeom>
                <a:avLst/>
                <a:gdLst>
                  <a:gd name="T0" fmla="*/ 2147483647 w 92"/>
                  <a:gd name="T1" fmla="*/ 2147483647 h 63"/>
                  <a:gd name="T2" fmla="*/ 2147483647 w 92"/>
                  <a:gd name="T3" fmla="*/ 2147483647 h 63"/>
                  <a:gd name="T4" fmla="*/ 0 w 92"/>
                  <a:gd name="T5" fmla="*/ 2147483647 h 63"/>
                  <a:gd name="T6" fmla="*/ 2147483647 w 92"/>
                  <a:gd name="T7" fmla="*/ 0 h 63"/>
                  <a:gd name="T8" fmla="*/ 2147483647 w 92"/>
                  <a:gd name="T9" fmla="*/ 2147483647 h 63"/>
                  <a:gd name="T10" fmla="*/ 0 60000 65536"/>
                  <a:gd name="T11" fmla="*/ 0 60000 65536"/>
                  <a:gd name="T12" fmla="*/ 0 60000 65536"/>
                  <a:gd name="T13" fmla="*/ 0 60000 65536"/>
                  <a:gd name="T14" fmla="*/ 0 60000 65536"/>
                  <a:gd name="T15" fmla="*/ 0 w 92"/>
                  <a:gd name="T16" fmla="*/ 0 h 63"/>
                  <a:gd name="T17" fmla="*/ 92 w 92"/>
                  <a:gd name="T18" fmla="*/ 63 h 63"/>
                </a:gdLst>
                <a:ahLst/>
                <a:cxnLst>
                  <a:cxn ang="T10">
                    <a:pos x="T0" y="T1"/>
                  </a:cxn>
                  <a:cxn ang="T11">
                    <a:pos x="T2" y="T3"/>
                  </a:cxn>
                  <a:cxn ang="T12">
                    <a:pos x="T4" y="T5"/>
                  </a:cxn>
                  <a:cxn ang="T13">
                    <a:pos x="T6" y="T7"/>
                  </a:cxn>
                  <a:cxn ang="T14">
                    <a:pos x="T8" y="T9"/>
                  </a:cxn>
                </a:cxnLst>
                <a:rect l="T15" t="T16" r="T17" b="T18"/>
                <a:pathLst>
                  <a:path w="92" h="63">
                    <a:moveTo>
                      <a:pt x="92" y="23"/>
                    </a:moveTo>
                    <a:lnTo>
                      <a:pt x="82" y="63"/>
                    </a:lnTo>
                    <a:lnTo>
                      <a:pt x="0" y="41"/>
                    </a:lnTo>
                    <a:lnTo>
                      <a:pt x="12" y="0"/>
                    </a:lnTo>
                    <a:lnTo>
                      <a:pt x="92" y="23"/>
                    </a:lnTo>
                    <a:close/>
                  </a:path>
                </a:pathLst>
              </a:custGeom>
              <a:solidFill>
                <a:srgbClr val="3A7729"/>
              </a:solidFill>
              <a:ln w="9525">
                <a:noFill/>
                <a:round/>
                <a:headEnd/>
                <a:tailEnd/>
              </a:ln>
            </p:spPr>
            <p:txBody>
              <a:bodyPr/>
              <a:lstStyle/>
              <a:p>
                <a:endParaRPr lang="en-US"/>
              </a:p>
            </p:txBody>
          </p:sp>
          <p:sp>
            <p:nvSpPr>
              <p:cNvPr id="530" name="Freeform 194"/>
              <p:cNvSpPr>
                <a:spLocks/>
              </p:cNvSpPr>
              <p:nvPr/>
            </p:nvSpPr>
            <p:spPr bwMode="auto">
              <a:xfrm>
                <a:off x="4106863" y="3076575"/>
                <a:ext cx="7937"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4" y="41"/>
                    </a:lnTo>
                    <a:lnTo>
                      <a:pt x="8" y="41"/>
                    </a:lnTo>
                    <a:lnTo>
                      <a:pt x="12" y="40"/>
                    </a:lnTo>
                    <a:lnTo>
                      <a:pt x="17" y="38"/>
                    </a:lnTo>
                    <a:lnTo>
                      <a:pt x="19" y="36"/>
                    </a:lnTo>
                    <a:lnTo>
                      <a:pt x="22" y="33"/>
                    </a:lnTo>
                    <a:lnTo>
                      <a:pt x="24" y="29"/>
                    </a:lnTo>
                    <a:lnTo>
                      <a:pt x="25" y="25"/>
                    </a:lnTo>
                    <a:lnTo>
                      <a:pt x="26" y="22"/>
                    </a:lnTo>
                    <a:lnTo>
                      <a:pt x="26" y="18"/>
                    </a:lnTo>
                    <a:lnTo>
                      <a:pt x="25" y="14"/>
                    </a:lnTo>
                    <a:lnTo>
                      <a:pt x="24" y="10"/>
                    </a:lnTo>
                    <a:lnTo>
                      <a:pt x="22" y="7"/>
                    </a:lnTo>
                    <a:lnTo>
                      <a:pt x="19" y="4"/>
                    </a:lnTo>
                    <a:lnTo>
                      <a:pt x="16" y="2"/>
                    </a:lnTo>
                    <a:lnTo>
                      <a:pt x="10" y="0"/>
                    </a:lnTo>
                    <a:lnTo>
                      <a:pt x="0" y="40"/>
                    </a:lnTo>
                    <a:close/>
                  </a:path>
                </a:pathLst>
              </a:custGeom>
              <a:solidFill>
                <a:srgbClr val="3A7729"/>
              </a:solidFill>
              <a:ln w="9525">
                <a:noFill/>
                <a:round/>
                <a:headEnd/>
                <a:tailEnd/>
              </a:ln>
            </p:spPr>
            <p:txBody>
              <a:bodyPr/>
              <a:lstStyle/>
              <a:p>
                <a:endParaRPr lang="en-US"/>
              </a:p>
            </p:txBody>
          </p:sp>
          <p:sp>
            <p:nvSpPr>
              <p:cNvPr id="531" name="Freeform 195"/>
              <p:cNvSpPr>
                <a:spLocks/>
              </p:cNvSpPr>
              <p:nvPr/>
            </p:nvSpPr>
            <p:spPr bwMode="auto">
              <a:xfrm>
                <a:off x="4140200" y="3087688"/>
                <a:ext cx="7938" cy="12700"/>
              </a:xfrm>
              <a:custGeom>
                <a:avLst/>
                <a:gdLst>
                  <a:gd name="T0" fmla="*/ 2147483647 w 27"/>
                  <a:gd name="T1" fmla="*/ 2147483647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0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1"/>
                    </a:moveTo>
                    <a:lnTo>
                      <a:pt x="22" y="0"/>
                    </a:lnTo>
                    <a:lnTo>
                      <a:pt x="17" y="0"/>
                    </a:lnTo>
                    <a:lnTo>
                      <a:pt x="13" y="1"/>
                    </a:lnTo>
                    <a:lnTo>
                      <a:pt x="10" y="3"/>
                    </a:lnTo>
                    <a:lnTo>
                      <a:pt x="7" y="5"/>
                    </a:lnTo>
                    <a:lnTo>
                      <a:pt x="5" y="8"/>
                    </a:lnTo>
                    <a:lnTo>
                      <a:pt x="2" y="11"/>
                    </a:lnTo>
                    <a:lnTo>
                      <a:pt x="1" y="15"/>
                    </a:lnTo>
                    <a:lnTo>
                      <a:pt x="0" y="19"/>
                    </a:lnTo>
                    <a:lnTo>
                      <a:pt x="0" y="23"/>
                    </a:lnTo>
                    <a:lnTo>
                      <a:pt x="0" y="27"/>
                    </a:lnTo>
                    <a:lnTo>
                      <a:pt x="2" y="30"/>
                    </a:lnTo>
                    <a:lnTo>
                      <a:pt x="5" y="33"/>
                    </a:lnTo>
                    <a:lnTo>
                      <a:pt x="7" y="37"/>
                    </a:lnTo>
                    <a:lnTo>
                      <a:pt x="11" y="40"/>
                    </a:lnTo>
                    <a:lnTo>
                      <a:pt x="15" y="41"/>
                    </a:lnTo>
                    <a:lnTo>
                      <a:pt x="27" y="1"/>
                    </a:lnTo>
                    <a:close/>
                  </a:path>
                </a:pathLst>
              </a:custGeom>
              <a:solidFill>
                <a:srgbClr val="3A7729"/>
              </a:solidFill>
              <a:ln w="9525">
                <a:noFill/>
                <a:round/>
                <a:headEnd/>
                <a:tailEnd/>
              </a:ln>
            </p:spPr>
            <p:txBody>
              <a:bodyPr/>
              <a:lstStyle/>
              <a:p>
                <a:endParaRPr lang="en-US"/>
              </a:p>
            </p:txBody>
          </p:sp>
          <p:sp>
            <p:nvSpPr>
              <p:cNvPr id="532" name="Freeform 196"/>
              <p:cNvSpPr>
                <a:spLocks/>
              </p:cNvSpPr>
              <p:nvPr/>
            </p:nvSpPr>
            <p:spPr bwMode="auto">
              <a:xfrm>
                <a:off x="4144963" y="3087688"/>
                <a:ext cx="28575" cy="19050"/>
              </a:xfrm>
              <a:custGeom>
                <a:avLst/>
                <a:gdLst>
                  <a:gd name="T0" fmla="*/ 2147483647 w 93"/>
                  <a:gd name="T1" fmla="*/ 2147483647 h 63"/>
                  <a:gd name="T2" fmla="*/ 2147483647 w 93"/>
                  <a:gd name="T3" fmla="*/ 2147483647 h 63"/>
                  <a:gd name="T4" fmla="*/ 0 w 93"/>
                  <a:gd name="T5" fmla="*/ 2147483647 h 63"/>
                  <a:gd name="T6" fmla="*/ 2147483647 w 93"/>
                  <a:gd name="T7" fmla="*/ 0 h 63"/>
                  <a:gd name="T8" fmla="*/ 2147483647 w 93"/>
                  <a:gd name="T9" fmla="*/ 2147483647 h 63"/>
                  <a:gd name="T10" fmla="*/ 0 60000 65536"/>
                  <a:gd name="T11" fmla="*/ 0 60000 65536"/>
                  <a:gd name="T12" fmla="*/ 0 60000 65536"/>
                  <a:gd name="T13" fmla="*/ 0 60000 65536"/>
                  <a:gd name="T14" fmla="*/ 0 60000 65536"/>
                  <a:gd name="T15" fmla="*/ 0 w 93"/>
                  <a:gd name="T16" fmla="*/ 0 h 63"/>
                  <a:gd name="T17" fmla="*/ 93 w 93"/>
                  <a:gd name="T18" fmla="*/ 63 h 63"/>
                </a:gdLst>
                <a:ahLst/>
                <a:cxnLst>
                  <a:cxn ang="T10">
                    <a:pos x="T0" y="T1"/>
                  </a:cxn>
                  <a:cxn ang="T11">
                    <a:pos x="T2" y="T3"/>
                  </a:cxn>
                  <a:cxn ang="T12">
                    <a:pos x="T4" y="T5"/>
                  </a:cxn>
                  <a:cxn ang="T13">
                    <a:pos x="T6" y="T7"/>
                  </a:cxn>
                  <a:cxn ang="T14">
                    <a:pos x="T8" y="T9"/>
                  </a:cxn>
                </a:cxnLst>
                <a:rect l="T15" t="T16" r="T17" b="T18"/>
                <a:pathLst>
                  <a:path w="93" h="63">
                    <a:moveTo>
                      <a:pt x="93" y="22"/>
                    </a:moveTo>
                    <a:lnTo>
                      <a:pt x="81" y="63"/>
                    </a:lnTo>
                    <a:lnTo>
                      <a:pt x="0" y="40"/>
                    </a:lnTo>
                    <a:lnTo>
                      <a:pt x="12" y="0"/>
                    </a:lnTo>
                    <a:lnTo>
                      <a:pt x="93" y="22"/>
                    </a:lnTo>
                    <a:close/>
                  </a:path>
                </a:pathLst>
              </a:custGeom>
              <a:solidFill>
                <a:srgbClr val="3A7729"/>
              </a:solidFill>
              <a:ln w="9525">
                <a:noFill/>
                <a:round/>
                <a:headEnd/>
                <a:tailEnd/>
              </a:ln>
            </p:spPr>
            <p:txBody>
              <a:bodyPr/>
              <a:lstStyle/>
              <a:p>
                <a:endParaRPr lang="en-US"/>
              </a:p>
            </p:txBody>
          </p:sp>
          <p:sp>
            <p:nvSpPr>
              <p:cNvPr id="533" name="Freeform 197"/>
              <p:cNvSpPr>
                <a:spLocks/>
              </p:cNvSpPr>
              <p:nvPr/>
            </p:nvSpPr>
            <p:spPr bwMode="auto">
              <a:xfrm>
                <a:off x="4170363" y="3094038"/>
                <a:ext cx="7937" cy="14287"/>
              </a:xfrm>
              <a:custGeom>
                <a:avLst/>
                <a:gdLst>
                  <a:gd name="T0" fmla="*/ 0 w 27"/>
                  <a:gd name="T1" fmla="*/ 2147483647 h 42"/>
                  <a:gd name="T2" fmla="*/ 2147483647 w 27"/>
                  <a:gd name="T3" fmla="*/ 2147483647 h 42"/>
                  <a:gd name="T4" fmla="*/ 2147483647 w 27"/>
                  <a:gd name="T5" fmla="*/ 2147483647 h 42"/>
                  <a:gd name="T6" fmla="*/ 2147483647 w 27"/>
                  <a:gd name="T7" fmla="*/ 2147483647 h 42"/>
                  <a:gd name="T8" fmla="*/ 2147483647 w 27"/>
                  <a:gd name="T9" fmla="*/ 2147483647 h 42"/>
                  <a:gd name="T10" fmla="*/ 2147483647 w 27"/>
                  <a:gd name="T11" fmla="*/ 2147483647 h 42"/>
                  <a:gd name="T12" fmla="*/ 2147483647 w 27"/>
                  <a:gd name="T13" fmla="*/ 2147483647 h 42"/>
                  <a:gd name="T14" fmla="*/ 2147483647 w 27"/>
                  <a:gd name="T15" fmla="*/ 2147483647 h 42"/>
                  <a:gd name="T16" fmla="*/ 2147483647 w 27"/>
                  <a:gd name="T17" fmla="*/ 2147483647 h 42"/>
                  <a:gd name="T18" fmla="*/ 2147483647 w 27"/>
                  <a:gd name="T19" fmla="*/ 2147483647 h 42"/>
                  <a:gd name="T20" fmla="*/ 2147483647 w 27"/>
                  <a:gd name="T21" fmla="*/ 2147483647 h 42"/>
                  <a:gd name="T22" fmla="*/ 2147483647 w 27"/>
                  <a:gd name="T23" fmla="*/ 2147483647 h 42"/>
                  <a:gd name="T24" fmla="*/ 2147483647 w 27"/>
                  <a:gd name="T25" fmla="*/ 2147483647 h 42"/>
                  <a:gd name="T26" fmla="*/ 2147483647 w 27"/>
                  <a:gd name="T27" fmla="*/ 2147483647 h 42"/>
                  <a:gd name="T28" fmla="*/ 2147483647 w 27"/>
                  <a:gd name="T29" fmla="*/ 2147483647 h 42"/>
                  <a:gd name="T30" fmla="*/ 2147483647 w 27"/>
                  <a:gd name="T31" fmla="*/ 2147483647 h 42"/>
                  <a:gd name="T32" fmla="*/ 2147483647 w 27"/>
                  <a:gd name="T33" fmla="*/ 0 h 42"/>
                  <a:gd name="T34" fmla="*/ 0 w 27"/>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2"/>
                  <a:gd name="T56" fmla="*/ 27 w 27"/>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2">
                    <a:moveTo>
                      <a:pt x="0" y="41"/>
                    </a:moveTo>
                    <a:lnTo>
                      <a:pt x="6" y="42"/>
                    </a:lnTo>
                    <a:lnTo>
                      <a:pt x="10" y="41"/>
                    </a:lnTo>
                    <a:lnTo>
                      <a:pt x="14" y="40"/>
                    </a:lnTo>
                    <a:lnTo>
                      <a:pt x="17" y="39"/>
                    </a:lnTo>
                    <a:lnTo>
                      <a:pt x="20" y="36"/>
                    </a:lnTo>
                    <a:lnTo>
                      <a:pt x="23" y="34"/>
                    </a:lnTo>
                    <a:lnTo>
                      <a:pt x="25" y="29"/>
                    </a:lnTo>
                    <a:lnTo>
                      <a:pt x="26" y="26"/>
                    </a:lnTo>
                    <a:lnTo>
                      <a:pt x="27" y="22"/>
                    </a:lnTo>
                    <a:lnTo>
                      <a:pt x="27" y="19"/>
                    </a:lnTo>
                    <a:lnTo>
                      <a:pt x="27" y="15"/>
                    </a:lnTo>
                    <a:lnTo>
                      <a:pt x="25" y="10"/>
                    </a:lnTo>
                    <a:lnTo>
                      <a:pt x="23" y="7"/>
                    </a:lnTo>
                    <a:lnTo>
                      <a:pt x="20" y="4"/>
                    </a:lnTo>
                    <a:lnTo>
                      <a:pt x="16" y="2"/>
                    </a:lnTo>
                    <a:lnTo>
                      <a:pt x="12" y="0"/>
                    </a:lnTo>
                    <a:lnTo>
                      <a:pt x="0" y="41"/>
                    </a:lnTo>
                    <a:close/>
                  </a:path>
                </a:pathLst>
              </a:custGeom>
              <a:solidFill>
                <a:srgbClr val="3A7729"/>
              </a:solidFill>
              <a:ln w="9525">
                <a:noFill/>
                <a:round/>
                <a:headEnd/>
                <a:tailEnd/>
              </a:ln>
            </p:spPr>
            <p:txBody>
              <a:bodyPr/>
              <a:lstStyle/>
              <a:p>
                <a:endParaRPr lang="en-US"/>
              </a:p>
            </p:txBody>
          </p:sp>
          <p:sp>
            <p:nvSpPr>
              <p:cNvPr id="534" name="Freeform 198"/>
              <p:cNvSpPr>
                <a:spLocks/>
              </p:cNvSpPr>
              <p:nvPr/>
            </p:nvSpPr>
            <p:spPr bwMode="auto">
              <a:xfrm>
                <a:off x="4203700" y="3105150"/>
                <a:ext cx="7938"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8" y="0"/>
                    </a:lnTo>
                    <a:lnTo>
                      <a:pt x="14" y="1"/>
                    </a:lnTo>
                    <a:lnTo>
                      <a:pt x="10" y="3"/>
                    </a:lnTo>
                    <a:lnTo>
                      <a:pt x="7" y="5"/>
                    </a:lnTo>
                    <a:lnTo>
                      <a:pt x="4" y="8"/>
                    </a:lnTo>
                    <a:lnTo>
                      <a:pt x="2" y="11"/>
                    </a:lnTo>
                    <a:lnTo>
                      <a:pt x="1" y="14"/>
                    </a:lnTo>
                    <a:lnTo>
                      <a:pt x="0" y="19"/>
                    </a:lnTo>
                    <a:lnTo>
                      <a:pt x="0" y="23"/>
                    </a:lnTo>
                    <a:lnTo>
                      <a:pt x="1" y="26"/>
                    </a:lnTo>
                    <a:lnTo>
                      <a:pt x="2" y="30"/>
                    </a:lnTo>
                    <a:lnTo>
                      <a:pt x="4" y="33"/>
                    </a:lnTo>
                    <a:lnTo>
                      <a:pt x="7" y="37"/>
                    </a:lnTo>
                    <a:lnTo>
                      <a:pt x="11" y="39"/>
                    </a:lnTo>
                    <a:lnTo>
                      <a:pt x="16" y="41"/>
                    </a:lnTo>
                    <a:lnTo>
                      <a:pt x="26" y="1"/>
                    </a:lnTo>
                    <a:close/>
                  </a:path>
                </a:pathLst>
              </a:custGeom>
              <a:solidFill>
                <a:srgbClr val="3A7729"/>
              </a:solidFill>
              <a:ln w="9525">
                <a:noFill/>
                <a:round/>
                <a:headEnd/>
                <a:tailEnd/>
              </a:ln>
            </p:spPr>
            <p:txBody>
              <a:bodyPr/>
              <a:lstStyle/>
              <a:p>
                <a:endParaRPr lang="en-US"/>
              </a:p>
            </p:txBody>
          </p:sp>
          <p:sp>
            <p:nvSpPr>
              <p:cNvPr id="535" name="Freeform 199"/>
              <p:cNvSpPr>
                <a:spLocks/>
              </p:cNvSpPr>
              <p:nvPr/>
            </p:nvSpPr>
            <p:spPr bwMode="auto">
              <a:xfrm>
                <a:off x="4208463" y="3105150"/>
                <a:ext cx="30162" cy="20638"/>
              </a:xfrm>
              <a:custGeom>
                <a:avLst/>
                <a:gdLst>
                  <a:gd name="T0" fmla="*/ 2147483647 w 92"/>
                  <a:gd name="T1" fmla="*/ 2147483647 h 62"/>
                  <a:gd name="T2" fmla="*/ 2147483647 w 92"/>
                  <a:gd name="T3" fmla="*/ 2147483647 h 62"/>
                  <a:gd name="T4" fmla="*/ 0 w 92"/>
                  <a:gd name="T5" fmla="*/ 2147483647 h 62"/>
                  <a:gd name="T6" fmla="*/ 2147483647 w 92"/>
                  <a:gd name="T7" fmla="*/ 0 h 62"/>
                  <a:gd name="T8" fmla="*/ 2147483647 w 92"/>
                  <a:gd name="T9" fmla="*/ 214748364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92" y="22"/>
                    </a:moveTo>
                    <a:lnTo>
                      <a:pt x="80" y="62"/>
                    </a:lnTo>
                    <a:lnTo>
                      <a:pt x="0" y="40"/>
                    </a:lnTo>
                    <a:lnTo>
                      <a:pt x="10" y="0"/>
                    </a:lnTo>
                    <a:lnTo>
                      <a:pt x="92" y="22"/>
                    </a:lnTo>
                    <a:close/>
                  </a:path>
                </a:pathLst>
              </a:custGeom>
              <a:solidFill>
                <a:srgbClr val="3A7729"/>
              </a:solidFill>
              <a:ln w="9525">
                <a:noFill/>
                <a:round/>
                <a:headEnd/>
                <a:tailEnd/>
              </a:ln>
            </p:spPr>
            <p:txBody>
              <a:bodyPr/>
              <a:lstStyle/>
              <a:p>
                <a:endParaRPr lang="en-US"/>
              </a:p>
            </p:txBody>
          </p:sp>
          <p:sp>
            <p:nvSpPr>
              <p:cNvPr id="536" name="Freeform 200"/>
              <p:cNvSpPr>
                <a:spLocks/>
              </p:cNvSpPr>
              <p:nvPr/>
            </p:nvSpPr>
            <p:spPr bwMode="auto">
              <a:xfrm>
                <a:off x="4233863" y="3113088"/>
                <a:ext cx="9525"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5" y="41"/>
                    </a:lnTo>
                    <a:lnTo>
                      <a:pt x="10" y="41"/>
                    </a:lnTo>
                    <a:lnTo>
                      <a:pt x="14" y="40"/>
                    </a:lnTo>
                    <a:lnTo>
                      <a:pt x="17" y="38"/>
                    </a:lnTo>
                    <a:lnTo>
                      <a:pt x="20" y="36"/>
                    </a:lnTo>
                    <a:lnTo>
                      <a:pt x="23" y="33"/>
                    </a:lnTo>
                    <a:lnTo>
                      <a:pt x="24" y="29"/>
                    </a:lnTo>
                    <a:lnTo>
                      <a:pt x="27" y="26"/>
                    </a:lnTo>
                    <a:lnTo>
                      <a:pt x="27" y="22"/>
                    </a:lnTo>
                    <a:lnTo>
                      <a:pt x="28" y="18"/>
                    </a:lnTo>
                    <a:lnTo>
                      <a:pt x="27" y="15"/>
                    </a:lnTo>
                    <a:lnTo>
                      <a:pt x="26" y="10"/>
                    </a:lnTo>
                    <a:lnTo>
                      <a:pt x="23" y="7"/>
                    </a:lnTo>
                    <a:lnTo>
                      <a:pt x="20" y="4"/>
                    </a:lnTo>
                    <a:lnTo>
                      <a:pt x="16" y="2"/>
                    </a:lnTo>
                    <a:lnTo>
                      <a:pt x="12" y="0"/>
                    </a:lnTo>
                    <a:lnTo>
                      <a:pt x="0" y="40"/>
                    </a:lnTo>
                    <a:close/>
                  </a:path>
                </a:pathLst>
              </a:custGeom>
              <a:solidFill>
                <a:srgbClr val="3A7729"/>
              </a:solidFill>
              <a:ln w="9525">
                <a:noFill/>
                <a:round/>
                <a:headEnd/>
                <a:tailEnd/>
              </a:ln>
            </p:spPr>
            <p:txBody>
              <a:bodyPr/>
              <a:lstStyle/>
              <a:p>
                <a:endParaRPr lang="en-US"/>
              </a:p>
            </p:txBody>
          </p:sp>
          <p:sp>
            <p:nvSpPr>
              <p:cNvPr id="537" name="Freeform 201"/>
              <p:cNvSpPr>
                <a:spLocks/>
              </p:cNvSpPr>
              <p:nvPr/>
            </p:nvSpPr>
            <p:spPr bwMode="auto">
              <a:xfrm>
                <a:off x="4268788" y="3122613"/>
                <a:ext cx="7937" cy="12700"/>
              </a:xfrm>
              <a:custGeom>
                <a:avLst/>
                <a:gdLst>
                  <a:gd name="T0" fmla="*/ 2147483647 w 26"/>
                  <a:gd name="T1" fmla="*/ 2147483647 h 41"/>
                  <a:gd name="T2" fmla="*/ 2147483647 w 26"/>
                  <a:gd name="T3" fmla="*/ 0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0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1" y="0"/>
                    </a:lnTo>
                    <a:lnTo>
                      <a:pt x="17" y="1"/>
                    </a:lnTo>
                    <a:lnTo>
                      <a:pt x="13" y="1"/>
                    </a:lnTo>
                    <a:lnTo>
                      <a:pt x="9" y="3"/>
                    </a:lnTo>
                    <a:lnTo>
                      <a:pt x="6" y="5"/>
                    </a:lnTo>
                    <a:lnTo>
                      <a:pt x="4" y="8"/>
                    </a:lnTo>
                    <a:lnTo>
                      <a:pt x="2" y="11"/>
                    </a:lnTo>
                    <a:lnTo>
                      <a:pt x="0" y="15"/>
                    </a:lnTo>
                    <a:lnTo>
                      <a:pt x="0" y="20"/>
                    </a:lnTo>
                    <a:lnTo>
                      <a:pt x="0" y="23"/>
                    </a:lnTo>
                    <a:lnTo>
                      <a:pt x="0" y="27"/>
                    </a:lnTo>
                    <a:lnTo>
                      <a:pt x="1" y="30"/>
                    </a:lnTo>
                    <a:lnTo>
                      <a:pt x="3" y="34"/>
                    </a:lnTo>
                    <a:lnTo>
                      <a:pt x="6" y="37"/>
                    </a:lnTo>
                    <a:lnTo>
                      <a:pt x="10" y="40"/>
                    </a:lnTo>
                    <a:lnTo>
                      <a:pt x="15" y="41"/>
                    </a:lnTo>
                    <a:lnTo>
                      <a:pt x="26" y="1"/>
                    </a:lnTo>
                    <a:close/>
                  </a:path>
                </a:pathLst>
              </a:custGeom>
              <a:solidFill>
                <a:srgbClr val="3A7729"/>
              </a:solidFill>
              <a:ln w="9525">
                <a:noFill/>
                <a:round/>
                <a:headEnd/>
                <a:tailEnd/>
              </a:ln>
            </p:spPr>
            <p:txBody>
              <a:bodyPr/>
              <a:lstStyle/>
              <a:p>
                <a:endParaRPr lang="en-US"/>
              </a:p>
            </p:txBody>
          </p:sp>
          <p:sp>
            <p:nvSpPr>
              <p:cNvPr id="538" name="Freeform 202"/>
              <p:cNvSpPr>
                <a:spLocks/>
              </p:cNvSpPr>
              <p:nvPr/>
            </p:nvSpPr>
            <p:spPr bwMode="auto">
              <a:xfrm>
                <a:off x="4273550" y="3122613"/>
                <a:ext cx="4763" cy="14287"/>
              </a:xfrm>
              <a:custGeom>
                <a:avLst/>
                <a:gdLst>
                  <a:gd name="T0" fmla="*/ 2147483647 w 17"/>
                  <a:gd name="T1" fmla="*/ 2147483647 h 42"/>
                  <a:gd name="T2" fmla="*/ 2147483647 w 17"/>
                  <a:gd name="T3" fmla="*/ 0 h 42"/>
                  <a:gd name="T4" fmla="*/ 0 w 17"/>
                  <a:gd name="T5" fmla="*/ 2147483647 h 42"/>
                  <a:gd name="T6" fmla="*/ 2147483647 w 17"/>
                  <a:gd name="T7" fmla="*/ 2147483647 h 42"/>
                  <a:gd name="T8" fmla="*/ 2147483647 w 17"/>
                  <a:gd name="T9" fmla="*/ 2147483647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2"/>
                    </a:moveTo>
                    <a:lnTo>
                      <a:pt x="11" y="0"/>
                    </a:lnTo>
                    <a:lnTo>
                      <a:pt x="0" y="40"/>
                    </a:lnTo>
                    <a:lnTo>
                      <a:pt x="5" y="42"/>
                    </a:lnTo>
                    <a:lnTo>
                      <a:pt x="17" y="2"/>
                    </a:lnTo>
                    <a:close/>
                  </a:path>
                </a:pathLst>
              </a:custGeom>
              <a:solidFill>
                <a:srgbClr val="3A7729"/>
              </a:solidFill>
              <a:ln w="9525">
                <a:noFill/>
                <a:round/>
                <a:headEnd/>
                <a:tailEnd/>
              </a:ln>
            </p:spPr>
            <p:txBody>
              <a:bodyPr/>
              <a:lstStyle/>
              <a:p>
                <a:endParaRPr lang="en-US"/>
              </a:p>
            </p:txBody>
          </p:sp>
          <p:sp>
            <p:nvSpPr>
              <p:cNvPr id="539" name="Freeform 203"/>
              <p:cNvSpPr>
                <a:spLocks/>
              </p:cNvSpPr>
              <p:nvPr/>
            </p:nvSpPr>
            <p:spPr bwMode="auto">
              <a:xfrm>
                <a:off x="4275138" y="3124200"/>
                <a:ext cx="7937"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5" y="41"/>
                    </a:lnTo>
                    <a:lnTo>
                      <a:pt x="9" y="40"/>
                    </a:lnTo>
                    <a:lnTo>
                      <a:pt x="14" y="40"/>
                    </a:lnTo>
                    <a:lnTo>
                      <a:pt x="17" y="38"/>
                    </a:lnTo>
                    <a:lnTo>
                      <a:pt x="20" y="36"/>
                    </a:lnTo>
                    <a:lnTo>
                      <a:pt x="22" y="32"/>
                    </a:lnTo>
                    <a:lnTo>
                      <a:pt x="24" y="29"/>
                    </a:lnTo>
                    <a:lnTo>
                      <a:pt x="25" y="25"/>
                    </a:lnTo>
                    <a:lnTo>
                      <a:pt x="26" y="21"/>
                    </a:lnTo>
                    <a:lnTo>
                      <a:pt x="26" y="18"/>
                    </a:lnTo>
                    <a:lnTo>
                      <a:pt x="26" y="13"/>
                    </a:lnTo>
                    <a:lnTo>
                      <a:pt x="24" y="10"/>
                    </a:lnTo>
                    <a:lnTo>
                      <a:pt x="22" y="6"/>
                    </a:lnTo>
                    <a:lnTo>
                      <a:pt x="20" y="4"/>
                    </a:lnTo>
                    <a:lnTo>
                      <a:pt x="16" y="1"/>
                    </a:lnTo>
                    <a:lnTo>
                      <a:pt x="12" y="0"/>
                    </a:lnTo>
                    <a:lnTo>
                      <a:pt x="0" y="40"/>
                    </a:lnTo>
                    <a:close/>
                  </a:path>
                </a:pathLst>
              </a:custGeom>
              <a:solidFill>
                <a:srgbClr val="3A7729"/>
              </a:solidFill>
              <a:ln w="9525">
                <a:noFill/>
                <a:round/>
                <a:headEnd/>
                <a:tailEnd/>
              </a:ln>
            </p:spPr>
            <p:txBody>
              <a:bodyPr/>
              <a:lstStyle/>
              <a:p>
                <a:endParaRPr lang="en-US"/>
              </a:p>
            </p:txBody>
          </p:sp>
          <p:sp>
            <p:nvSpPr>
              <p:cNvPr id="540" name="Freeform 154"/>
              <p:cNvSpPr>
                <a:spLocks/>
              </p:cNvSpPr>
              <p:nvPr/>
            </p:nvSpPr>
            <p:spPr bwMode="auto">
              <a:xfrm>
                <a:off x="4156075" y="2535238"/>
                <a:ext cx="19050"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6"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541" name="Freeform 157"/>
              <p:cNvSpPr>
                <a:spLocks/>
              </p:cNvSpPr>
              <p:nvPr/>
            </p:nvSpPr>
            <p:spPr bwMode="auto">
              <a:xfrm>
                <a:off x="4168775" y="2601913"/>
                <a:ext cx="19050"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6"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542" name="Freeform 160"/>
              <p:cNvSpPr>
                <a:spLocks/>
              </p:cNvSpPr>
              <p:nvPr/>
            </p:nvSpPr>
            <p:spPr bwMode="auto">
              <a:xfrm>
                <a:off x="4181475" y="2667000"/>
                <a:ext cx="19050" cy="28575"/>
              </a:xfrm>
              <a:custGeom>
                <a:avLst/>
                <a:gdLst>
                  <a:gd name="T0" fmla="*/ 2147483647 w 58"/>
                  <a:gd name="T1" fmla="*/ 2147483647 h 90"/>
                  <a:gd name="T2" fmla="*/ 2147483647 w 58"/>
                  <a:gd name="T3" fmla="*/ 2147483647 h 90"/>
                  <a:gd name="T4" fmla="*/ 0 w 58"/>
                  <a:gd name="T5" fmla="*/ 2147483647 h 90"/>
                  <a:gd name="T6" fmla="*/ 2147483647 w 58"/>
                  <a:gd name="T7" fmla="*/ 0 h 90"/>
                  <a:gd name="T8" fmla="*/ 2147483647 w 58"/>
                  <a:gd name="T9" fmla="*/ 2147483647 h 90"/>
                  <a:gd name="T10" fmla="*/ 0 60000 65536"/>
                  <a:gd name="T11" fmla="*/ 0 60000 65536"/>
                  <a:gd name="T12" fmla="*/ 0 60000 65536"/>
                  <a:gd name="T13" fmla="*/ 0 60000 65536"/>
                  <a:gd name="T14" fmla="*/ 0 60000 65536"/>
                  <a:gd name="T15" fmla="*/ 0 w 58"/>
                  <a:gd name="T16" fmla="*/ 0 h 90"/>
                  <a:gd name="T17" fmla="*/ 58 w 58"/>
                  <a:gd name="T18" fmla="*/ 90 h 90"/>
                </a:gdLst>
                <a:ahLst/>
                <a:cxnLst>
                  <a:cxn ang="T10">
                    <a:pos x="T0" y="T1"/>
                  </a:cxn>
                  <a:cxn ang="T11">
                    <a:pos x="T2" y="T3"/>
                  </a:cxn>
                  <a:cxn ang="T12">
                    <a:pos x="T4" y="T5"/>
                  </a:cxn>
                  <a:cxn ang="T13">
                    <a:pos x="T6" y="T7"/>
                  </a:cxn>
                  <a:cxn ang="T14">
                    <a:pos x="T8" y="T9"/>
                  </a:cxn>
                </a:cxnLst>
                <a:rect l="T15" t="T16" r="T17" b="T18"/>
                <a:pathLst>
                  <a:path w="58" h="90">
                    <a:moveTo>
                      <a:pt x="58" y="82"/>
                    </a:moveTo>
                    <a:lnTo>
                      <a:pt x="17" y="90"/>
                    </a:lnTo>
                    <a:lnTo>
                      <a:pt x="0" y="7"/>
                    </a:lnTo>
                    <a:lnTo>
                      <a:pt x="42" y="0"/>
                    </a:lnTo>
                    <a:lnTo>
                      <a:pt x="58" y="82"/>
                    </a:lnTo>
                    <a:close/>
                  </a:path>
                </a:pathLst>
              </a:custGeom>
              <a:solidFill>
                <a:srgbClr val="969696"/>
              </a:solidFill>
              <a:ln w="9525">
                <a:noFill/>
                <a:round/>
                <a:headEnd/>
                <a:tailEnd/>
              </a:ln>
            </p:spPr>
            <p:txBody>
              <a:bodyPr/>
              <a:lstStyle/>
              <a:p>
                <a:endParaRPr lang="en-US"/>
              </a:p>
            </p:txBody>
          </p:sp>
          <p:sp>
            <p:nvSpPr>
              <p:cNvPr id="543" name="Freeform 163"/>
              <p:cNvSpPr>
                <a:spLocks/>
              </p:cNvSpPr>
              <p:nvPr/>
            </p:nvSpPr>
            <p:spPr bwMode="auto">
              <a:xfrm>
                <a:off x="4195763" y="2732088"/>
                <a:ext cx="17462"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5"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544" name="Freeform 166"/>
              <p:cNvSpPr>
                <a:spLocks/>
              </p:cNvSpPr>
              <p:nvPr/>
            </p:nvSpPr>
            <p:spPr bwMode="auto">
              <a:xfrm>
                <a:off x="4208463" y="2797175"/>
                <a:ext cx="17462"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6"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545" name="Freeform 169"/>
              <p:cNvSpPr>
                <a:spLocks/>
              </p:cNvSpPr>
              <p:nvPr/>
            </p:nvSpPr>
            <p:spPr bwMode="auto">
              <a:xfrm>
                <a:off x="4221163" y="2862263"/>
                <a:ext cx="17462" cy="28575"/>
              </a:xfrm>
              <a:custGeom>
                <a:avLst/>
                <a:gdLst>
                  <a:gd name="T0" fmla="*/ 2147483647 w 58"/>
                  <a:gd name="T1" fmla="*/ 2147483647 h 90"/>
                  <a:gd name="T2" fmla="*/ 2147483647 w 58"/>
                  <a:gd name="T3" fmla="*/ 2147483647 h 90"/>
                  <a:gd name="T4" fmla="*/ 0 w 58"/>
                  <a:gd name="T5" fmla="*/ 2147483647 h 90"/>
                  <a:gd name="T6" fmla="*/ 2147483647 w 58"/>
                  <a:gd name="T7" fmla="*/ 0 h 90"/>
                  <a:gd name="T8" fmla="*/ 2147483647 w 58"/>
                  <a:gd name="T9" fmla="*/ 2147483647 h 90"/>
                  <a:gd name="T10" fmla="*/ 0 60000 65536"/>
                  <a:gd name="T11" fmla="*/ 0 60000 65536"/>
                  <a:gd name="T12" fmla="*/ 0 60000 65536"/>
                  <a:gd name="T13" fmla="*/ 0 60000 65536"/>
                  <a:gd name="T14" fmla="*/ 0 60000 65536"/>
                  <a:gd name="T15" fmla="*/ 0 w 58"/>
                  <a:gd name="T16" fmla="*/ 0 h 90"/>
                  <a:gd name="T17" fmla="*/ 58 w 58"/>
                  <a:gd name="T18" fmla="*/ 90 h 90"/>
                </a:gdLst>
                <a:ahLst/>
                <a:cxnLst>
                  <a:cxn ang="T10">
                    <a:pos x="T0" y="T1"/>
                  </a:cxn>
                  <a:cxn ang="T11">
                    <a:pos x="T2" y="T3"/>
                  </a:cxn>
                  <a:cxn ang="T12">
                    <a:pos x="T4" y="T5"/>
                  </a:cxn>
                  <a:cxn ang="T13">
                    <a:pos x="T6" y="T7"/>
                  </a:cxn>
                  <a:cxn ang="T14">
                    <a:pos x="T8" y="T9"/>
                  </a:cxn>
                </a:cxnLst>
                <a:rect l="T15" t="T16" r="T17" b="T18"/>
                <a:pathLst>
                  <a:path w="58" h="90">
                    <a:moveTo>
                      <a:pt x="58" y="82"/>
                    </a:moveTo>
                    <a:lnTo>
                      <a:pt x="17" y="90"/>
                    </a:lnTo>
                    <a:lnTo>
                      <a:pt x="0" y="7"/>
                    </a:lnTo>
                    <a:lnTo>
                      <a:pt x="41" y="0"/>
                    </a:lnTo>
                    <a:lnTo>
                      <a:pt x="58" y="82"/>
                    </a:lnTo>
                    <a:close/>
                  </a:path>
                </a:pathLst>
              </a:custGeom>
              <a:solidFill>
                <a:srgbClr val="969696"/>
              </a:solidFill>
              <a:ln w="9525">
                <a:noFill/>
                <a:round/>
                <a:headEnd/>
                <a:tailEnd/>
              </a:ln>
            </p:spPr>
            <p:txBody>
              <a:bodyPr/>
              <a:lstStyle/>
              <a:p>
                <a:endParaRPr lang="en-US"/>
              </a:p>
            </p:txBody>
          </p:sp>
          <p:sp>
            <p:nvSpPr>
              <p:cNvPr id="546" name="Freeform 173"/>
              <p:cNvSpPr>
                <a:spLocks/>
              </p:cNvSpPr>
              <p:nvPr/>
            </p:nvSpPr>
            <p:spPr bwMode="auto">
              <a:xfrm>
                <a:off x="4238625" y="2954338"/>
                <a:ext cx="14288" cy="7937"/>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1" y="13"/>
                    </a:lnTo>
                    <a:lnTo>
                      <a:pt x="3" y="17"/>
                    </a:lnTo>
                    <a:lnTo>
                      <a:pt x="6" y="20"/>
                    </a:lnTo>
                    <a:lnTo>
                      <a:pt x="9" y="22"/>
                    </a:lnTo>
                    <a:lnTo>
                      <a:pt x="13" y="24"/>
                    </a:lnTo>
                    <a:lnTo>
                      <a:pt x="17" y="25"/>
                    </a:lnTo>
                    <a:lnTo>
                      <a:pt x="21" y="25"/>
                    </a:lnTo>
                    <a:lnTo>
                      <a:pt x="24" y="25"/>
                    </a:lnTo>
                    <a:lnTo>
                      <a:pt x="28" y="24"/>
                    </a:lnTo>
                    <a:lnTo>
                      <a:pt x="32" y="21"/>
                    </a:lnTo>
                    <a:lnTo>
                      <a:pt x="35" y="19"/>
                    </a:lnTo>
                    <a:lnTo>
                      <a:pt x="38" y="17"/>
                    </a:lnTo>
                    <a:lnTo>
                      <a:pt x="40" y="13"/>
                    </a:lnTo>
                    <a:lnTo>
                      <a:pt x="41" y="10"/>
                    </a:lnTo>
                    <a:lnTo>
                      <a:pt x="42" y="4"/>
                    </a:lnTo>
                    <a:lnTo>
                      <a:pt x="41" y="0"/>
                    </a:lnTo>
                    <a:lnTo>
                      <a:pt x="0" y="8"/>
                    </a:lnTo>
                    <a:close/>
                  </a:path>
                </a:pathLst>
              </a:custGeom>
              <a:solidFill>
                <a:srgbClr val="3A7729"/>
              </a:solidFill>
              <a:ln w="9525">
                <a:noFill/>
                <a:round/>
                <a:headEnd/>
                <a:tailEnd/>
              </a:ln>
            </p:spPr>
            <p:txBody>
              <a:bodyPr/>
              <a:lstStyle/>
              <a:p>
                <a:endParaRPr lang="en-US"/>
              </a:p>
            </p:txBody>
          </p:sp>
          <p:sp>
            <p:nvSpPr>
              <p:cNvPr id="547" name="Freeform 175"/>
              <p:cNvSpPr>
                <a:spLocks/>
              </p:cNvSpPr>
              <p:nvPr/>
            </p:nvSpPr>
            <p:spPr bwMode="auto">
              <a:xfrm>
                <a:off x="4246563" y="2994025"/>
                <a:ext cx="17462"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6"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548" name="Freeform 178"/>
              <p:cNvSpPr>
                <a:spLocks/>
              </p:cNvSpPr>
              <p:nvPr/>
            </p:nvSpPr>
            <p:spPr bwMode="auto">
              <a:xfrm>
                <a:off x="4259263" y="3059113"/>
                <a:ext cx="19050" cy="28575"/>
              </a:xfrm>
              <a:custGeom>
                <a:avLst/>
                <a:gdLst>
                  <a:gd name="T0" fmla="*/ 2147483647 w 58"/>
                  <a:gd name="T1" fmla="*/ 2147483647 h 90"/>
                  <a:gd name="T2" fmla="*/ 2147483647 w 58"/>
                  <a:gd name="T3" fmla="*/ 2147483647 h 90"/>
                  <a:gd name="T4" fmla="*/ 0 w 58"/>
                  <a:gd name="T5" fmla="*/ 2147483647 h 90"/>
                  <a:gd name="T6" fmla="*/ 2147483647 w 58"/>
                  <a:gd name="T7" fmla="*/ 0 h 90"/>
                  <a:gd name="T8" fmla="*/ 2147483647 w 58"/>
                  <a:gd name="T9" fmla="*/ 2147483647 h 90"/>
                  <a:gd name="T10" fmla="*/ 0 60000 65536"/>
                  <a:gd name="T11" fmla="*/ 0 60000 65536"/>
                  <a:gd name="T12" fmla="*/ 0 60000 65536"/>
                  <a:gd name="T13" fmla="*/ 0 60000 65536"/>
                  <a:gd name="T14" fmla="*/ 0 60000 65536"/>
                  <a:gd name="T15" fmla="*/ 0 w 58"/>
                  <a:gd name="T16" fmla="*/ 0 h 90"/>
                  <a:gd name="T17" fmla="*/ 58 w 58"/>
                  <a:gd name="T18" fmla="*/ 90 h 90"/>
                </a:gdLst>
                <a:ahLst/>
                <a:cxnLst>
                  <a:cxn ang="T10">
                    <a:pos x="T0" y="T1"/>
                  </a:cxn>
                  <a:cxn ang="T11">
                    <a:pos x="T2" y="T3"/>
                  </a:cxn>
                  <a:cxn ang="T12">
                    <a:pos x="T4" y="T5"/>
                  </a:cxn>
                  <a:cxn ang="T13">
                    <a:pos x="T6" y="T7"/>
                  </a:cxn>
                  <a:cxn ang="T14">
                    <a:pos x="T8" y="T9"/>
                  </a:cxn>
                </a:cxnLst>
                <a:rect l="T15" t="T16" r="T17" b="T18"/>
                <a:pathLst>
                  <a:path w="58" h="90">
                    <a:moveTo>
                      <a:pt x="58" y="82"/>
                    </a:moveTo>
                    <a:lnTo>
                      <a:pt x="17" y="90"/>
                    </a:lnTo>
                    <a:lnTo>
                      <a:pt x="0" y="7"/>
                    </a:lnTo>
                    <a:lnTo>
                      <a:pt x="42" y="0"/>
                    </a:lnTo>
                    <a:lnTo>
                      <a:pt x="58" y="82"/>
                    </a:lnTo>
                    <a:close/>
                  </a:path>
                </a:pathLst>
              </a:custGeom>
              <a:solidFill>
                <a:srgbClr val="969696"/>
              </a:solidFill>
              <a:ln w="9525">
                <a:noFill/>
                <a:round/>
                <a:headEnd/>
                <a:tailEnd/>
              </a:ln>
            </p:spPr>
            <p:txBody>
              <a:bodyPr/>
              <a:lstStyle/>
              <a:p>
                <a:endParaRPr lang="en-US"/>
              </a:p>
            </p:txBody>
          </p:sp>
          <p:sp>
            <p:nvSpPr>
              <p:cNvPr id="549" name="Freeform 179"/>
              <p:cNvSpPr>
                <a:spLocks/>
              </p:cNvSpPr>
              <p:nvPr/>
            </p:nvSpPr>
            <p:spPr bwMode="auto">
              <a:xfrm>
                <a:off x="4264025" y="3084513"/>
                <a:ext cx="14288" cy="7937"/>
              </a:xfrm>
              <a:custGeom>
                <a:avLst/>
                <a:gdLst>
                  <a:gd name="T0" fmla="*/ 0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0 h 25"/>
                  <a:gd name="T34" fmla="*/ 0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8"/>
                    </a:moveTo>
                    <a:lnTo>
                      <a:pt x="1" y="13"/>
                    </a:lnTo>
                    <a:lnTo>
                      <a:pt x="3" y="17"/>
                    </a:lnTo>
                    <a:lnTo>
                      <a:pt x="7" y="20"/>
                    </a:lnTo>
                    <a:lnTo>
                      <a:pt x="10" y="22"/>
                    </a:lnTo>
                    <a:lnTo>
                      <a:pt x="13" y="23"/>
                    </a:lnTo>
                    <a:lnTo>
                      <a:pt x="17" y="25"/>
                    </a:lnTo>
                    <a:lnTo>
                      <a:pt x="20" y="25"/>
                    </a:lnTo>
                    <a:lnTo>
                      <a:pt x="25" y="25"/>
                    </a:lnTo>
                    <a:lnTo>
                      <a:pt x="29" y="23"/>
                    </a:lnTo>
                    <a:lnTo>
                      <a:pt x="32" y="21"/>
                    </a:lnTo>
                    <a:lnTo>
                      <a:pt x="35" y="19"/>
                    </a:lnTo>
                    <a:lnTo>
                      <a:pt x="38" y="17"/>
                    </a:lnTo>
                    <a:lnTo>
                      <a:pt x="39" y="13"/>
                    </a:lnTo>
                    <a:lnTo>
                      <a:pt x="41" y="10"/>
                    </a:lnTo>
                    <a:lnTo>
                      <a:pt x="41" y="4"/>
                    </a:lnTo>
                    <a:lnTo>
                      <a:pt x="41" y="0"/>
                    </a:lnTo>
                    <a:lnTo>
                      <a:pt x="0" y="8"/>
                    </a:lnTo>
                    <a:close/>
                  </a:path>
                </a:pathLst>
              </a:custGeom>
              <a:solidFill>
                <a:srgbClr val="3A7729"/>
              </a:solidFill>
              <a:ln w="9525">
                <a:noFill/>
                <a:round/>
                <a:headEnd/>
                <a:tailEnd/>
              </a:ln>
            </p:spPr>
            <p:txBody>
              <a:bodyPr/>
              <a:lstStyle/>
              <a:p>
                <a:endParaRPr lang="en-US"/>
              </a:p>
            </p:txBody>
          </p:sp>
          <p:grpSp>
            <p:nvGrpSpPr>
              <p:cNvPr id="550" name="Group 608"/>
              <p:cNvGrpSpPr>
                <a:grpSpLocks/>
              </p:cNvGrpSpPr>
              <p:nvPr/>
            </p:nvGrpSpPr>
            <p:grpSpPr bwMode="auto">
              <a:xfrm>
                <a:off x="2087675" y="1897138"/>
                <a:ext cx="3133796" cy="1457383"/>
                <a:chOff x="2554" y="1193"/>
                <a:chExt cx="1974" cy="918"/>
              </a:xfrm>
            </p:grpSpPr>
            <p:sp>
              <p:nvSpPr>
                <p:cNvPr id="1321" name="Freeform 408"/>
                <p:cNvSpPr>
                  <a:spLocks/>
                </p:cNvSpPr>
                <p:nvPr/>
              </p:nvSpPr>
              <p:spPr bwMode="auto">
                <a:xfrm>
                  <a:off x="2556" y="1964"/>
                  <a:ext cx="19" cy="15"/>
                </a:xfrm>
                <a:custGeom>
                  <a:avLst/>
                  <a:gdLst>
                    <a:gd name="T0" fmla="*/ 0 w 94"/>
                    <a:gd name="T1" fmla="*/ 0 h 76"/>
                    <a:gd name="T2" fmla="*/ 0 w 94"/>
                    <a:gd name="T3" fmla="*/ 0 h 76"/>
                    <a:gd name="T4" fmla="*/ 0 w 94"/>
                    <a:gd name="T5" fmla="*/ 0 h 76"/>
                    <a:gd name="T6" fmla="*/ 0 w 94"/>
                    <a:gd name="T7" fmla="*/ 0 h 76"/>
                    <a:gd name="T8" fmla="*/ 0 w 94"/>
                    <a:gd name="T9" fmla="*/ 0 h 76"/>
                    <a:gd name="T10" fmla="*/ 0 60000 65536"/>
                    <a:gd name="T11" fmla="*/ 0 60000 65536"/>
                    <a:gd name="T12" fmla="*/ 0 60000 65536"/>
                    <a:gd name="T13" fmla="*/ 0 60000 65536"/>
                    <a:gd name="T14" fmla="*/ 0 60000 65536"/>
                    <a:gd name="T15" fmla="*/ 0 w 94"/>
                    <a:gd name="T16" fmla="*/ 0 h 76"/>
                    <a:gd name="T17" fmla="*/ 94 w 94"/>
                    <a:gd name="T18" fmla="*/ 76 h 76"/>
                  </a:gdLst>
                  <a:ahLst/>
                  <a:cxnLst>
                    <a:cxn ang="T10">
                      <a:pos x="T0" y="T1"/>
                    </a:cxn>
                    <a:cxn ang="T11">
                      <a:pos x="T2" y="T3"/>
                    </a:cxn>
                    <a:cxn ang="T12">
                      <a:pos x="T4" y="T5"/>
                    </a:cxn>
                    <a:cxn ang="T13">
                      <a:pos x="T6" y="T7"/>
                    </a:cxn>
                    <a:cxn ang="T14">
                      <a:pos x="T8" y="T9"/>
                    </a:cxn>
                  </a:cxnLst>
                  <a:rect l="T15" t="T16" r="T17" b="T18"/>
                  <a:pathLst>
                    <a:path w="94" h="76">
                      <a:moveTo>
                        <a:pt x="19" y="76"/>
                      </a:moveTo>
                      <a:lnTo>
                        <a:pt x="0" y="39"/>
                      </a:lnTo>
                      <a:lnTo>
                        <a:pt x="73" y="0"/>
                      </a:lnTo>
                      <a:lnTo>
                        <a:pt x="94" y="37"/>
                      </a:lnTo>
                      <a:lnTo>
                        <a:pt x="19" y="76"/>
                      </a:lnTo>
                      <a:close/>
                    </a:path>
                  </a:pathLst>
                </a:custGeom>
                <a:solidFill>
                  <a:srgbClr val="000000"/>
                </a:solidFill>
                <a:ln w="9525">
                  <a:noFill/>
                  <a:round/>
                  <a:headEnd/>
                  <a:tailEnd/>
                </a:ln>
              </p:spPr>
              <p:txBody>
                <a:bodyPr/>
                <a:lstStyle/>
                <a:p>
                  <a:endParaRPr lang="en-US"/>
                </a:p>
              </p:txBody>
            </p:sp>
            <p:sp>
              <p:nvSpPr>
                <p:cNvPr id="1322" name="Freeform 409"/>
                <p:cNvSpPr>
                  <a:spLocks/>
                </p:cNvSpPr>
                <p:nvPr/>
              </p:nvSpPr>
              <p:spPr bwMode="auto">
                <a:xfrm>
                  <a:off x="2554" y="1972"/>
                  <a:ext cx="6" cy="8"/>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w 31"/>
                    <a:gd name="T13" fmla="*/ 0 h 41"/>
                    <a:gd name="T14" fmla="*/ 0 w 31"/>
                    <a:gd name="T15" fmla="*/ 0 h 41"/>
                    <a:gd name="T16" fmla="*/ 0 w 31"/>
                    <a:gd name="T17" fmla="*/ 0 h 41"/>
                    <a:gd name="T18" fmla="*/ 0 w 31"/>
                    <a:gd name="T19" fmla="*/ 0 h 41"/>
                    <a:gd name="T20" fmla="*/ 0 w 31"/>
                    <a:gd name="T21" fmla="*/ 0 h 41"/>
                    <a:gd name="T22" fmla="*/ 0 w 31"/>
                    <a:gd name="T23" fmla="*/ 0 h 41"/>
                    <a:gd name="T24" fmla="*/ 0 w 31"/>
                    <a:gd name="T25" fmla="*/ 0 h 41"/>
                    <a:gd name="T26" fmla="*/ 0 w 31"/>
                    <a:gd name="T27" fmla="*/ 0 h 41"/>
                    <a:gd name="T28" fmla="*/ 0 w 31"/>
                    <a:gd name="T29" fmla="*/ 0 h 41"/>
                    <a:gd name="T30" fmla="*/ 0 w 31"/>
                    <a:gd name="T31" fmla="*/ 0 h 41"/>
                    <a:gd name="T32" fmla="*/ 0 w 31"/>
                    <a:gd name="T33" fmla="*/ 0 h 41"/>
                    <a:gd name="T34" fmla="*/ 0 w 3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1"/>
                    <a:gd name="T56" fmla="*/ 31 w 3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1">
                      <a:moveTo>
                        <a:pt x="12" y="0"/>
                      </a:moveTo>
                      <a:lnTo>
                        <a:pt x="7" y="4"/>
                      </a:lnTo>
                      <a:lnTo>
                        <a:pt x="4" y="7"/>
                      </a:lnTo>
                      <a:lnTo>
                        <a:pt x="2" y="10"/>
                      </a:lnTo>
                      <a:lnTo>
                        <a:pt x="1" y="14"/>
                      </a:lnTo>
                      <a:lnTo>
                        <a:pt x="0" y="17"/>
                      </a:lnTo>
                      <a:lnTo>
                        <a:pt x="0" y="22"/>
                      </a:lnTo>
                      <a:lnTo>
                        <a:pt x="1" y="26"/>
                      </a:lnTo>
                      <a:lnTo>
                        <a:pt x="3" y="29"/>
                      </a:lnTo>
                      <a:lnTo>
                        <a:pt x="4" y="32"/>
                      </a:lnTo>
                      <a:lnTo>
                        <a:pt x="7" y="35"/>
                      </a:lnTo>
                      <a:lnTo>
                        <a:pt x="10" y="37"/>
                      </a:lnTo>
                      <a:lnTo>
                        <a:pt x="14" y="40"/>
                      </a:lnTo>
                      <a:lnTo>
                        <a:pt x="18" y="41"/>
                      </a:lnTo>
                      <a:lnTo>
                        <a:pt x="22" y="41"/>
                      </a:lnTo>
                      <a:lnTo>
                        <a:pt x="26" y="40"/>
                      </a:lnTo>
                      <a:lnTo>
                        <a:pt x="31" y="37"/>
                      </a:lnTo>
                      <a:lnTo>
                        <a:pt x="12" y="0"/>
                      </a:lnTo>
                      <a:close/>
                    </a:path>
                  </a:pathLst>
                </a:custGeom>
                <a:solidFill>
                  <a:srgbClr val="000000"/>
                </a:solidFill>
                <a:ln w="9525">
                  <a:noFill/>
                  <a:round/>
                  <a:headEnd/>
                  <a:tailEnd/>
                </a:ln>
              </p:spPr>
              <p:txBody>
                <a:bodyPr/>
                <a:lstStyle/>
                <a:p>
                  <a:endParaRPr lang="en-US"/>
                </a:p>
              </p:txBody>
            </p:sp>
            <p:sp>
              <p:nvSpPr>
                <p:cNvPr id="1323" name="Freeform 410"/>
                <p:cNvSpPr>
                  <a:spLocks/>
                </p:cNvSpPr>
                <p:nvPr/>
              </p:nvSpPr>
              <p:spPr bwMode="auto">
                <a:xfrm>
                  <a:off x="3229" y="1193"/>
                  <a:ext cx="9" cy="5"/>
                </a:xfrm>
                <a:custGeom>
                  <a:avLst/>
                  <a:gdLst>
                    <a:gd name="T0" fmla="*/ 0 w 41"/>
                    <a:gd name="T1" fmla="*/ 0 h 26"/>
                    <a:gd name="T2" fmla="*/ 0 w 41"/>
                    <a:gd name="T3" fmla="*/ 0 h 26"/>
                    <a:gd name="T4" fmla="*/ 0 w 41"/>
                    <a:gd name="T5" fmla="*/ 0 h 26"/>
                    <a:gd name="T6" fmla="*/ 0 w 41"/>
                    <a:gd name="T7" fmla="*/ 0 h 26"/>
                    <a:gd name="T8" fmla="*/ 0 w 41"/>
                    <a:gd name="T9" fmla="*/ 0 h 26"/>
                    <a:gd name="T10" fmla="*/ 0 w 41"/>
                    <a:gd name="T11" fmla="*/ 0 h 26"/>
                    <a:gd name="T12" fmla="*/ 0 w 41"/>
                    <a:gd name="T13" fmla="*/ 0 h 26"/>
                    <a:gd name="T14" fmla="*/ 0 w 41"/>
                    <a:gd name="T15" fmla="*/ 0 h 26"/>
                    <a:gd name="T16" fmla="*/ 0 w 41"/>
                    <a:gd name="T17" fmla="*/ 0 h 26"/>
                    <a:gd name="T18" fmla="*/ 0 w 41"/>
                    <a:gd name="T19" fmla="*/ 0 h 26"/>
                    <a:gd name="T20" fmla="*/ 0 w 41"/>
                    <a:gd name="T21" fmla="*/ 0 h 26"/>
                    <a:gd name="T22" fmla="*/ 0 w 41"/>
                    <a:gd name="T23" fmla="*/ 0 h 26"/>
                    <a:gd name="T24" fmla="*/ 0 w 41"/>
                    <a:gd name="T25" fmla="*/ 0 h 26"/>
                    <a:gd name="T26" fmla="*/ 0 w 41"/>
                    <a:gd name="T27" fmla="*/ 0 h 26"/>
                    <a:gd name="T28" fmla="*/ 0 w 41"/>
                    <a:gd name="T29" fmla="*/ 0 h 26"/>
                    <a:gd name="T30" fmla="*/ 0 w 41"/>
                    <a:gd name="T31" fmla="*/ 0 h 26"/>
                    <a:gd name="T32" fmla="*/ 0 w 41"/>
                    <a:gd name="T33" fmla="*/ 0 h 26"/>
                    <a:gd name="T34" fmla="*/ 0 w 4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40" y="26"/>
                      </a:moveTo>
                      <a:lnTo>
                        <a:pt x="41" y="22"/>
                      </a:lnTo>
                      <a:lnTo>
                        <a:pt x="41" y="18"/>
                      </a:lnTo>
                      <a:lnTo>
                        <a:pt x="40" y="13"/>
                      </a:lnTo>
                      <a:lnTo>
                        <a:pt x="38" y="9"/>
                      </a:lnTo>
                      <a:lnTo>
                        <a:pt x="36" y="7"/>
                      </a:lnTo>
                      <a:lnTo>
                        <a:pt x="33" y="4"/>
                      </a:lnTo>
                      <a:lnTo>
                        <a:pt x="29" y="2"/>
                      </a:lnTo>
                      <a:lnTo>
                        <a:pt x="25" y="1"/>
                      </a:lnTo>
                      <a:lnTo>
                        <a:pt x="22" y="0"/>
                      </a:lnTo>
                      <a:lnTo>
                        <a:pt x="18" y="0"/>
                      </a:lnTo>
                      <a:lnTo>
                        <a:pt x="14" y="1"/>
                      </a:lnTo>
                      <a:lnTo>
                        <a:pt x="10" y="2"/>
                      </a:lnTo>
                      <a:lnTo>
                        <a:pt x="7" y="4"/>
                      </a:lnTo>
                      <a:lnTo>
                        <a:pt x="4" y="7"/>
                      </a:lnTo>
                      <a:lnTo>
                        <a:pt x="2" y="10"/>
                      </a:lnTo>
                      <a:lnTo>
                        <a:pt x="0" y="15"/>
                      </a:lnTo>
                      <a:lnTo>
                        <a:pt x="40" y="26"/>
                      </a:lnTo>
                      <a:close/>
                    </a:path>
                  </a:pathLst>
                </a:custGeom>
                <a:solidFill>
                  <a:srgbClr val="000000"/>
                </a:solidFill>
                <a:ln w="9525">
                  <a:noFill/>
                  <a:round/>
                  <a:headEnd/>
                  <a:tailEnd/>
                </a:ln>
              </p:spPr>
              <p:txBody>
                <a:bodyPr/>
                <a:lstStyle/>
                <a:p>
                  <a:endParaRPr lang="en-US"/>
                </a:p>
              </p:txBody>
            </p:sp>
            <p:sp>
              <p:nvSpPr>
                <p:cNvPr id="1324" name="Freeform 411"/>
                <p:cNvSpPr>
                  <a:spLocks/>
                </p:cNvSpPr>
                <p:nvPr/>
              </p:nvSpPr>
              <p:spPr bwMode="auto">
                <a:xfrm>
                  <a:off x="3225" y="1196"/>
                  <a:ext cx="12" cy="19"/>
                </a:xfrm>
                <a:custGeom>
                  <a:avLst/>
                  <a:gdLst>
                    <a:gd name="T0" fmla="*/ 0 w 62"/>
                    <a:gd name="T1" fmla="*/ 0 h 92"/>
                    <a:gd name="T2" fmla="*/ 0 w 62"/>
                    <a:gd name="T3" fmla="*/ 0 h 92"/>
                    <a:gd name="T4" fmla="*/ 0 w 62"/>
                    <a:gd name="T5" fmla="*/ 0 h 92"/>
                    <a:gd name="T6" fmla="*/ 0 w 62"/>
                    <a:gd name="T7" fmla="*/ 0 h 92"/>
                    <a:gd name="T8" fmla="*/ 0 w 62"/>
                    <a:gd name="T9" fmla="*/ 0 h 92"/>
                    <a:gd name="T10" fmla="*/ 0 60000 65536"/>
                    <a:gd name="T11" fmla="*/ 0 60000 65536"/>
                    <a:gd name="T12" fmla="*/ 0 60000 65536"/>
                    <a:gd name="T13" fmla="*/ 0 60000 65536"/>
                    <a:gd name="T14" fmla="*/ 0 60000 65536"/>
                    <a:gd name="T15" fmla="*/ 0 w 62"/>
                    <a:gd name="T16" fmla="*/ 0 h 92"/>
                    <a:gd name="T17" fmla="*/ 62 w 62"/>
                    <a:gd name="T18" fmla="*/ 92 h 92"/>
                  </a:gdLst>
                  <a:ahLst/>
                  <a:cxnLst>
                    <a:cxn ang="T10">
                      <a:pos x="T0" y="T1"/>
                    </a:cxn>
                    <a:cxn ang="T11">
                      <a:pos x="T2" y="T3"/>
                    </a:cxn>
                    <a:cxn ang="T12">
                      <a:pos x="T4" y="T5"/>
                    </a:cxn>
                    <a:cxn ang="T13">
                      <a:pos x="T6" y="T7"/>
                    </a:cxn>
                    <a:cxn ang="T14">
                      <a:pos x="T8" y="T9"/>
                    </a:cxn>
                  </a:cxnLst>
                  <a:rect l="T15" t="T16" r="T17" b="T18"/>
                  <a:pathLst>
                    <a:path w="62" h="92">
                      <a:moveTo>
                        <a:pt x="40" y="92"/>
                      </a:moveTo>
                      <a:lnTo>
                        <a:pt x="0" y="81"/>
                      </a:lnTo>
                      <a:lnTo>
                        <a:pt x="22" y="0"/>
                      </a:lnTo>
                      <a:lnTo>
                        <a:pt x="62" y="11"/>
                      </a:lnTo>
                      <a:lnTo>
                        <a:pt x="40" y="92"/>
                      </a:lnTo>
                      <a:close/>
                    </a:path>
                  </a:pathLst>
                </a:custGeom>
                <a:solidFill>
                  <a:srgbClr val="000000"/>
                </a:solidFill>
                <a:ln w="9525">
                  <a:noFill/>
                  <a:round/>
                  <a:headEnd/>
                  <a:tailEnd/>
                </a:ln>
              </p:spPr>
              <p:txBody>
                <a:bodyPr/>
                <a:lstStyle/>
                <a:p>
                  <a:endParaRPr lang="en-US"/>
                </a:p>
              </p:txBody>
            </p:sp>
            <p:sp>
              <p:nvSpPr>
                <p:cNvPr id="1325" name="Freeform 412"/>
                <p:cNvSpPr>
                  <a:spLocks/>
                </p:cNvSpPr>
                <p:nvPr/>
              </p:nvSpPr>
              <p:spPr bwMode="auto">
                <a:xfrm>
                  <a:off x="3225" y="1212"/>
                  <a:ext cx="8" cy="6"/>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w 41"/>
                    <a:gd name="T11" fmla="*/ 0 h 27"/>
                    <a:gd name="T12" fmla="*/ 0 w 41"/>
                    <a:gd name="T13" fmla="*/ 0 h 27"/>
                    <a:gd name="T14" fmla="*/ 0 w 41"/>
                    <a:gd name="T15" fmla="*/ 0 h 27"/>
                    <a:gd name="T16" fmla="*/ 0 w 41"/>
                    <a:gd name="T17" fmla="*/ 0 h 27"/>
                    <a:gd name="T18" fmla="*/ 0 w 41"/>
                    <a:gd name="T19" fmla="*/ 0 h 27"/>
                    <a:gd name="T20" fmla="*/ 0 w 41"/>
                    <a:gd name="T21" fmla="*/ 0 h 27"/>
                    <a:gd name="T22" fmla="*/ 0 w 41"/>
                    <a:gd name="T23" fmla="*/ 0 h 27"/>
                    <a:gd name="T24" fmla="*/ 0 w 41"/>
                    <a:gd name="T25" fmla="*/ 0 h 27"/>
                    <a:gd name="T26" fmla="*/ 0 w 41"/>
                    <a:gd name="T27" fmla="*/ 0 h 27"/>
                    <a:gd name="T28" fmla="*/ 0 w 41"/>
                    <a:gd name="T29" fmla="*/ 0 h 27"/>
                    <a:gd name="T30" fmla="*/ 0 w 41"/>
                    <a:gd name="T31" fmla="*/ 0 h 27"/>
                    <a:gd name="T32" fmla="*/ 0 w 41"/>
                    <a:gd name="T33" fmla="*/ 0 h 27"/>
                    <a:gd name="T34" fmla="*/ 0 w 41"/>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7"/>
                    <a:gd name="T56" fmla="*/ 41 w 4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7">
                      <a:moveTo>
                        <a:pt x="1" y="0"/>
                      </a:moveTo>
                      <a:lnTo>
                        <a:pt x="0" y="5"/>
                      </a:lnTo>
                      <a:lnTo>
                        <a:pt x="0" y="9"/>
                      </a:lnTo>
                      <a:lnTo>
                        <a:pt x="1" y="13"/>
                      </a:lnTo>
                      <a:lnTo>
                        <a:pt x="3" y="17"/>
                      </a:lnTo>
                      <a:lnTo>
                        <a:pt x="5" y="20"/>
                      </a:lnTo>
                      <a:lnTo>
                        <a:pt x="8" y="23"/>
                      </a:lnTo>
                      <a:lnTo>
                        <a:pt x="11" y="24"/>
                      </a:lnTo>
                      <a:lnTo>
                        <a:pt x="15" y="26"/>
                      </a:lnTo>
                      <a:lnTo>
                        <a:pt x="19" y="26"/>
                      </a:lnTo>
                      <a:lnTo>
                        <a:pt x="23" y="27"/>
                      </a:lnTo>
                      <a:lnTo>
                        <a:pt x="27" y="26"/>
                      </a:lnTo>
                      <a:lnTo>
                        <a:pt x="30" y="25"/>
                      </a:lnTo>
                      <a:lnTo>
                        <a:pt x="33" y="23"/>
                      </a:lnTo>
                      <a:lnTo>
                        <a:pt x="37" y="20"/>
                      </a:lnTo>
                      <a:lnTo>
                        <a:pt x="39" y="16"/>
                      </a:lnTo>
                      <a:lnTo>
                        <a:pt x="41" y="11"/>
                      </a:lnTo>
                      <a:lnTo>
                        <a:pt x="1" y="0"/>
                      </a:lnTo>
                      <a:close/>
                    </a:path>
                  </a:pathLst>
                </a:custGeom>
                <a:solidFill>
                  <a:srgbClr val="000000"/>
                </a:solidFill>
                <a:ln w="9525">
                  <a:noFill/>
                  <a:round/>
                  <a:headEnd/>
                  <a:tailEnd/>
                </a:ln>
              </p:spPr>
              <p:txBody>
                <a:bodyPr/>
                <a:lstStyle/>
                <a:p>
                  <a:endParaRPr lang="en-US"/>
                </a:p>
              </p:txBody>
            </p:sp>
            <p:sp>
              <p:nvSpPr>
                <p:cNvPr id="1326" name="Freeform 413"/>
                <p:cNvSpPr>
                  <a:spLocks/>
                </p:cNvSpPr>
                <p:nvPr/>
              </p:nvSpPr>
              <p:spPr bwMode="auto">
                <a:xfrm>
                  <a:off x="3218" y="1234"/>
                  <a:ext cx="8" cy="5"/>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w 41"/>
                    <a:gd name="T11" fmla="*/ 0 h 27"/>
                    <a:gd name="T12" fmla="*/ 0 w 41"/>
                    <a:gd name="T13" fmla="*/ 0 h 27"/>
                    <a:gd name="T14" fmla="*/ 0 w 41"/>
                    <a:gd name="T15" fmla="*/ 0 h 27"/>
                    <a:gd name="T16" fmla="*/ 0 w 41"/>
                    <a:gd name="T17" fmla="*/ 0 h 27"/>
                    <a:gd name="T18" fmla="*/ 0 w 41"/>
                    <a:gd name="T19" fmla="*/ 0 h 27"/>
                    <a:gd name="T20" fmla="*/ 0 w 41"/>
                    <a:gd name="T21" fmla="*/ 0 h 27"/>
                    <a:gd name="T22" fmla="*/ 0 w 41"/>
                    <a:gd name="T23" fmla="*/ 0 h 27"/>
                    <a:gd name="T24" fmla="*/ 0 w 41"/>
                    <a:gd name="T25" fmla="*/ 0 h 27"/>
                    <a:gd name="T26" fmla="*/ 0 w 41"/>
                    <a:gd name="T27" fmla="*/ 0 h 27"/>
                    <a:gd name="T28" fmla="*/ 0 w 41"/>
                    <a:gd name="T29" fmla="*/ 0 h 27"/>
                    <a:gd name="T30" fmla="*/ 0 w 41"/>
                    <a:gd name="T31" fmla="*/ 0 h 27"/>
                    <a:gd name="T32" fmla="*/ 0 w 41"/>
                    <a:gd name="T33" fmla="*/ 0 h 27"/>
                    <a:gd name="T34" fmla="*/ 0 w 41"/>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7"/>
                    <a:gd name="T56" fmla="*/ 41 w 4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7">
                      <a:moveTo>
                        <a:pt x="40" y="27"/>
                      </a:moveTo>
                      <a:lnTo>
                        <a:pt x="41" y="22"/>
                      </a:lnTo>
                      <a:lnTo>
                        <a:pt x="41" y="17"/>
                      </a:lnTo>
                      <a:lnTo>
                        <a:pt x="40" y="13"/>
                      </a:lnTo>
                      <a:lnTo>
                        <a:pt x="38" y="10"/>
                      </a:lnTo>
                      <a:lnTo>
                        <a:pt x="36" y="7"/>
                      </a:lnTo>
                      <a:lnTo>
                        <a:pt x="33" y="5"/>
                      </a:lnTo>
                      <a:lnTo>
                        <a:pt x="29" y="2"/>
                      </a:lnTo>
                      <a:lnTo>
                        <a:pt x="25" y="1"/>
                      </a:lnTo>
                      <a:lnTo>
                        <a:pt x="22" y="0"/>
                      </a:lnTo>
                      <a:lnTo>
                        <a:pt x="18" y="0"/>
                      </a:lnTo>
                      <a:lnTo>
                        <a:pt x="14" y="0"/>
                      </a:lnTo>
                      <a:lnTo>
                        <a:pt x="10" y="2"/>
                      </a:lnTo>
                      <a:lnTo>
                        <a:pt x="7" y="5"/>
                      </a:lnTo>
                      <a:lnTo>
                        <a:pt x="4" y="7"/>
                      </a:lnTo>
                      <a:lnTo>
                        <a:pt x="2" y="11"/>
                      </a:lnTo>
                      <a:lnTo>
                        <a:pt x="0" y="15"/>
                      </a:lnTo>
                      <a:lnTo>
                        <a:pt x="40" y="27"/>
                      </a:lnTo>
                      <a:close/>
                    </a:path>
                  </a:pathLst>
                </a:custGeom>
                <a:solidFill>
                  <a:srgbClr val="000000"/>
                </a:solidFill>
                <a:ln w="9525">
                  <a:noFill/>
                  <a:round/>
                  <a:headEnd/>
                  <a:tailEnd/>
                </a:ln>
              </p:spPr>
              <p:txBody>
                <a:bodyPr/>
                <a:lstStyle/>
                <a:p>
                  <a:endParaRPr lang="en-US"/>
                </a:p>
              </p:txBody>
            </p:sp>
            <p:sp>
              <p:nvSpPr>
                <p:cNvPr id="1327" name="Freeform 414"/>
                <p:cNvSpPr>
                  <a:spLocks/>
                </p:cNvSpPr>
                <p:nvPr/>
              </p:nvSpPr>
              <p:spPr bwMode="auto">
                <a:xfrm>
                  <a:off x="3214" y="1237"/>
                  <a:ext cx="12" cy="18"/>
                </a:xfrm>
                <a:custGeom>
                  <a:avLst/>
                  <a:gdLst>
                    <a:gd name="T0" fmla="*/ 0 w 62"/>
                    <a:gd name="T1" fmla="*/ 0 h 92"/>
                    <a:gd name="T2" fmla="*/ 0 w 62"/>
                    <a:gd name="T3" fmla="*/ 0 h 92"/>
                    <a:gd name="T4" fmla="*/ 0 w 62"/>
                    <a:gd name="T5" fmla="*/ 0 h 92"/>
                    <a:gd name="T6" fmla="*/ 0 w 62"/>
                    <a:gd name="T7" fmla="*/ 0 h 92"/>
                    <a:gd name="T8" fmla="*/ 0 w 62"/>
                    <a:gd name="T9" fmla="*/ 0 h 92"/>
                    <a:gd name="T10" fmla="*/ 0 60000 65536"/>
                    <a:gd name="T11" fmla="*/ 0 60000 65536"/>
                    <a:gd name="T12" fmla="*/ 0 60000 65536"/>
                    <a:gd name="T13" fmla="*/ 0 60000 65536"/>
                    <a:gd name="T14" fmla="*/ 0 60000 65536"/>
                    <a:gd name="T15" fmla="*/ 0 w 62"/>
                    <a:gd name="T16" fmla="*/ 0 h 92"/>
                    <a:gd name="T17" fmla="*/ 62 w 62"/>
                    <a:gd name="T18" fmla="*/ 92 h 92"/>
                  </a:gdLst>
                  <a:ahLst/>
                  <a:cxnLst>
                    <a:cxn ang="T10">
                      <a:pos x="T0" y="T1"/>
                    </a:cxn>
                    <a:cxn ang="T11">
                      <a:pos x="T2" y="T3"/>
                    </a:cxn>
                    <a:cxn ang="T12">
                      <a:pos x="T4" y="T5"/>
                    </a:cxn>
                    <a:cxn ang="T13">
                      <a:pos x="T6" y="T7"/>
                    </a:cxn>
                    <a:cxn ang="T14">
                      <a:pos x="T8" y="T9"/>
                    </a:cxn>
                  </a:cxnLst>
                  <a:rect l="T15" t="T16" r="T17" b="T18"/>
                  <a:pathLst>
                    <a:path w="62" h="92">
                      <a:moveTo>
                        <a:pt x="40" y="92"/>
                      </a:moveTo>
                      <a:lnTo>
                        <a:pt x="0" y="82"/>
                      </a:lnTo>
                      <a:lnTo>
                        <a:pt x="22" y="0"/>
                      </a:lnTo>
                      <a:lnTo>
                        <a:pt x="62" y="12"/>
                      </a:lnTo>
                      <a:lnTo>
                        <a:pt x="40" y="92"/>
                      </a:lnTo>
                      <a:close/>
                    </a:path>
                  </a:pathLst>
                </a:custGeom>
                <a:solidFill>
                  <a:srgbClr val="000000"/>
                </a:solidFill>
                <a:ln w="9525">
                  <a:noFill/>
                  <a:round/>
                  <a:headEnd/>
                  <a:tailEnd/>
                </a:ln>
              </p:spPr>
              <p:txBody>
                <a:bodyPr/>
                <a:lstStyle/>
                <a:p>
                  <a:endParaRPr lang="en-US"/>
                </a:p>
              </p:txBody>
            </p:sp>
            <p:sp>
              <p:nvSpPr>
                <p:cNvPr id="1328" name="Freeform 415"/>
                <p:cNvSpPr>
                  <a:spLocks/>
                </p:cNvSpPr>
                <p:nvPr/>
              </p:nvSpPr>
              <p:spPr bwMode="auto">
                <a:xfrm>
                  <a:off x="3214" y="1253"/>
                  <a:ext cx="8" cy="5"/>
                </a:xfrm>
                <a:custGeom>
                  <a:avLst/>
                  <a:gdLst>
                    <a:gd name="T0" fmla="*/ 0 w 41"/>
                    <a:gd name="T1" fmla="*/ 0 h 26"/>
                    <a:gd name="T2" fmla="*/ 0 w 41"/>
                    <a:gd name="T3" fmla="*/ 0 h 26"/>
                    <a:gd name="T4" fmla="*/ 0 w 41"/>
                    <a:gd name="T5" fmla="*/ 0 h 26"/>
                    <a:gd name="T6" fmla="*/ 0 w 41"/>
                    <a:gd name="T7" fmla="*/ 0 h 26"/>
                    <a:gd name="T8" fmla="*/ 0 w 41"/>
                    <a:gd name="T9" fmla="*/ 0 h 26"/>
                    <a:gd name="T10" fmla="*/ 0 w 41"/>
                    <a:gd name="T11" fmla="*/ 0 h 26"/>
                    <a:gd name="T12" fmla="*/ 0 w 41"/>
                    <a:gd name="T13" fmla="*/ 0 h 26"/>
                    <a:gd name="T14" fmla="*/ 0 w 41"/>
                    <a:gd name="T15" fmla="*/ 0 h 26"/>
                    <a:gd name="T16" fmla="*/ 0 w 41"/>
                    <a:gd name="T17" fmla="*/ 0 h 26"/>
                    <a:gd name="T18" fmla="*/ 0 w 41"/>
                    <a:gd name="T19" fmla="*/ 0 h 26"/>
                    <a:gd name="T20" fmla="*/ 0 w 41"/>
                    <a:gd name="T21" fmla="*/ 0 h 26"/>
                    <a:gd name="T22" fmla="*/ 0 w 41"/>
                    <a:gd name="T23" fmla="*/ 0 h 26"/>
                    <a:gd name="T24" fmla="*/ 0 w 41"/>
                    <a:gd name="T25" fmla="*/ 0 h 26"/>
                    <a:gd name="T26" fmla="*/ 0 w 41"/>
                    <a:gd name="T27" fmla="*/ 0 h 26"/>
                    <a:gd name="T28" fmla="*/ 0 w 41"/>
                    <a:gd name="T29" fmla="*/ 0 h 26"/>
                    <a:gd name="T30" fmla="*/ 0 w 41"/>
                    <a:gd name="T31" fmla="*/ 0 h 26"/>
                    <a:gd name="T32" fmla="*/ 0 w 41"/>
                    <a:gd name="T33" fmla="*/ 0 h 26"/>
                    <a:gd name="T34" fmla="*/ 0 w 4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1" y="0"/>
                      </a:moveTo>
                      <a:lnTo>
                        <a:pt x="0" y="5"/>
                      </a:lnTo>
                      <a:lnTo>
                        <a:pt x="0" y="9"/>
                      </a:lnTo>
                      <a:lnTo>
                        <a:pt x="1" y="13"/>
                      </a:lnTo>
                      <a:lnTo>
                        <a:pt x="3" y="16"/>
                      </a:lnTo>
                      <a:lnTo>
                        <a:pt x="5" y="20"/>
                      </a:lnTo>
                      <a:lnTo>
                        <a:pt x="8" y="22"/>
                      </a:lnTo>
                      <a:lnTo>
                        <a:pt x="11" y="24"/>
                      </a:lnTo>
                      <a:lnTo>
                        <a:pt x="16" y="25"/>
                      </a:lnTo>
                      <a:lnTo>
                        <a:pt x="19" y="26"/>
                      </a:lnTo>
                      <a:lnTo>
                        <a:pt x="23" y="26"/>
                      </a:lnTo>
                      <a:lnTo>
                        <a:pt x="27" y="25"/>
                      </a:lnTo>
                      <a:lnTo>
                        <a:pt x="30" y="24"/>
                      </a:lnTo>
                      <a:lnTo>
                        <a:pt x="33" y="22"/>
                      </a:lnTo>
                      <a:lnTo>
                        <a:pt x="37" y="19"/>
                      </a:lnTo>
                      <a:lnTo>
                        <a:pt x="39" y="15"/>
                      </a:lnTo>
                      <a:lnTo>
                        <a:pt x="41" y="10"/>
                      </a:lnTo>
                      <a:lnTo>
                        <a:pt x="1" y="0"/>
                      </a:lnTo>
                      <a:close/>
                    </a:path>
                  </a:pathLst>
                </a:custGeom>
                <a:solidFill>
                  <a:srgbClr val="000000"/>
                </a:solidFill>
                <a:ln w="9525">
                  <a:noFill/>
                  <a:round/>
                  <a:headEnd/>
                  <a:tailEnd/>
                </a:ln>
              </p:spPr>
              <p:txBody>
                <a:bodyPr/>
                <a:lstStyle/>
                <a:p>
                  <a:endParaRPr lang="en-US"/>
                </a:p>
              </p:txBody>
            </p:sp>
            <p:sp>
              <p:nvSpPr>
                <p:cNvPr id="1329" name="Freeform 416"/>
                <p:cNvSpPr>
                  <a:spLocks/>
                </p:cNvSpPr>
                <p:nvPr/>
              </p:nvSpPr>
              <p:spPr bwMode="auto">
                <a:xfrm>
                  <a:off x="3213" y="1275"/>
                  <a:ext cx="9" cy="4"/>
                </a:xfrm>
                <a:custGeom>
                  <a:avLst/>
                  <a:gdLst>
                    <a:gd name="T0" fmla="*/ 0 w 41"/>
                    <a:gd name="T1" fmla="*/ 0 h 24"/>
                    <a:gd name="T2" fmla="*/ 0 w 41"/>
                    <a:gd name="T3" fmla="*/ 0 h 24"/>
                    <a:gd name="T4" fmla="*/ 0 w 41"/>
                    <a:gd name="T5" fmla="*/ 0 h 24"/>
                    <a:gd name="T6" fmla="*/ 0 w 41"/>
                    <a:gd name="T7" fmla="*/ 0 h 24"/>
                    <a:gd name="T8" fmla="*/ 0 w 41"/>
                    <a:gd name="T9" fmla="*/ 0 h 24"/>
                    <a:gd name="T10" fmla="*/ 0 w 41"/>
                    <a:gd name="T11" fmla="*/ 0 h 24"/>
                    <a:gd name="T12" fmla="*/ 0 w 41"/>
                    <a:gd name="T13" fmla="*/ 0 h 24"/>
                    <a:gd name="T14" fmla="*/ 0 w 41"/>
                    <a:gd name="T15" fmla="*/ 0 h 24"/>
                    <a:gd name="T16" fmla="*/ 0 w 41"/>
                    <a:gd name="T17" fmla="*/ 0 h 24"/>
                    <a:gd name="T18" fmla="*/ 0 w 41"/>
                    <a:gd name="T19" fmla="*/ 0 h 24"/>
                    <a:gd name="T20" fmla="*/ 0 w 41"/>
                    <a:gd name="T21" fmla="*/ 0 h 24"/>
                    <a:gd name="T22" fmla="*/ 0 w 41"/>
                    <a:gd name="T23" fmla="*/ 0 h 24"/>
                    <a:gd name="T24" fmla="*/ 0 w 41"/>
                    <a:gd name="T25" fmla="*/ 0 h 24"/>
                    <a:gd name="T26" fmla="*/ 0 w 41"/>
                    <a:gd name="T27" fmla="*/ 0 h 24"/>
                    <a:gd name="T28" fmla="*/ 0 w 41"/>
                    <a:gd name="T29" fmla="*/ 0 h 24"/>
                    <a:gd name="T30" fmla="*/ 0 w 41"/>
                    <a:gd name="T31" fmla="*/ 0 h 24"/>
                    <a:gd name="T32" fmla="*/ 0 w 41"/>
                    <a:gd name="T33" fmla="*/ 0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9"/>
                      </a:moveTo>
                      <a:lnTo>
                        <a:pt x="40" y="14"/>
                      </a:lnTo>
                      <a:lnTo>
                        <a:pt x="39" y="10"/>
                      </a:lnTo>
                      <a:lnTo>
                        <a:pt x="36" y="7"/>
                      </a:lnTo>
                      <a:lnTo>
                        <a:pt x="32" y="5"/>
                      </a:lnTo>
                      <a:lnTo>
                        <a:pt x="29" y="2"/>
                      </a:lnTo>
                      <a:lnTo>
                        <a:pt x="26" y="1"/>
                      </a:lnTo>
                      <a:lnTo>
                        <a:pt x="22" y="0"/>
                      </a:lnTo>
                      <a:lnTo>
                        <a:pt x="18" y="0"/>
                      </a:lnTo>
                      <a:lnTo>
                        <a:pt x="14" y="1"/>
                      </a:lnTo>
                      <a:lnTo>
                        <a:pt x="10" y="2"/>
                      </a:lnTo>
                      <a:lnTo>
                        <a:pt x="7" y="5"/>
                      </a:lnTo>
                      <a:lnTo>
                        <a:pt x="4" y="7"/>
                      </a:lnTo>
                      <a:lnTo>
                        <a:pt x="2" y="10"/>
                      </a:lnTo>
                      <a:lnTo>
                        <a:pt x="0" y="14"/>
                      </a:lnTo>
                      <a:lnTo>
                        <a:pt x="0" y="18"/>
                      </a:lnTo>
                      <a:lnTo>
                        <a:pt x="0" y="24"/>
                      </a:lnTo>
                      <a:lnTo>
                        <a:pt x="41" y="19"/>
                      </a:lnTo>
                      <a:close/>
                    </a:path>
                  </a:pathLst>
                </a:custGeom>
                <a:solidFill>
                  <a:srgbClr val="000000"/>
                </a:solidFill>
                <a:ln w="9525">
                  <a:noFill/>
                  <a:round/>
                  <a:headEnd/>
                  <a:tailEnd/>
                </a:ln>
              </p:spPr>
              <p:txBody>
                <a:bodyPr/>
                <a:lstStyle/>
                <a:p>
                  <a:endParaRPr lang="en-US"/>
                </a:p>
              </p:txBody>
            </p:sp>
            <p:sp>
              <p:nvSpPr>
                <p:cNvPr id="1330" name="Freeform 417"/>
                <p:cNvSpPr>
                  <a:spLocks/>
                </p:cNvSpPr>
                <p:nvPr/>
              </p:nvSpPr>
              <p:spPr bwMode="auto">
                <a:xfrm>
                  <a:off x="3213" y="1278"/>
                  <a:ext cx="10" cy="18"/>
                </a:xfrm>
                <a:custGeom>
                  <a:avLst/>
                  <a:gdLst>
                    <a:gd name="T0" fmla="*/ 0 w 49"/>
                    <a:gd name="T1" fmla="*/ 0 h 88"/>
                    <a:gd name="T2" fmla="*/ 0 w 49"/>
                    <a:gd name="T3" fmla="*/ 0 h 88"/>
                    <a:gd name="T4" fmla="*/ 0 w 49"/>
                    <a:gd name="T5" fmla="*/ 0 h 88"/>
                    <a:gd name="T6" fmla="*/ 0 w 49"/>
                    <a:gd name="T7" fmla="*/ 0 h 88"/>
                    <a:gd name="T8" fmla="*/ 0 w 49"/>
                    <a:gd name="T9" fmla="*/ 0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49" y="84"/>
                      </a:moveTo>
                      <a:lnTo>
                        <a:pt x="7" y="88"/>
                      </a:lnTo>
                      <a:lnTo>
                        <a:pt x="0" y="5"/>
                      </a:lnTo>
                      <a:lnTo>
                        <a:pt x="41" y="0"/>
                      </a:lnTo>
                      <a:lnTo>
                        <a:pt x="49" y="84"/>
                      </a:lnTo>
                      <a:close/>
                    </a:path>
                  </a:pathLst>
                </a:custGeom>
                <a:solidFill>
                  <a:srgbClr val="000000"/>
                </a:solidFill>
                <a:ln w="9525">
                  <a:noFill/>
                  <a:round/>
                  <a:headEnd/>
                  <a:tailEnd/>
                </a:ln>
              </p:spPr>
              <p:txBody>
                <a:bodyPr/>
                <a:lstStyle/>
                <a:p>
                  <a:endParaRPr lang="en-US"/>
                </a:p>
              </p:txBody>
            </p:sp>
            <p:sp>
              <p:nvSpPr>
                <p:cNvPr id="1331" name="Freeform 418"/>
                <p:cNvSpPr>
                  <a:spLocks/>
                </p:cNvSpPr>
                <p:nvPr/>
              </p:nvSpPr>
              <p:spPr bwMode="auto">
                <a:xfrm>
                  <a:off x="3215" y="1295"/>
                  <a:ext cx="8" cy="5"/>
                </a:xfrm>
                <a:custGeom>
                  <a:avLst/>
                  <a:gdLst>
                    <a:gd name="T0" fmla="*/ 0 w 42"/>
                    <a:gd name="T1" fmla="*/ 0 h 23"/>
                    <a:gd name="T2" fmla="*/ 0 w 42"/>
                    <a:gd name="T3" fmla="*/ 0 h 23"/>
                    <a:gd name="T4" fmla="*/ 0 w 42"/>
                    <a:gd name="T5" fmla="*/ 0 h 23"/>
                    <a:gd name="T6" fmla="*/ 0 w 42"/>
                    <a:gd name="T7" fmla="*/ 0 h 23"/>
                    <a:gd name="T8" fmla="*/ 0 w 42"/>
                    <a:gd name="T9" fmla="*/ 0 h 23"/>
                    <a:gd name="T10" fmla="*/ 0 w 42"/>
                    <a:gd name="T11" fmla="*/ 0 h 23"/>
                    <a:gd name="T12" fmla="*/ 0 w 42"/>
                    <a:gd name="T13" fmla="*/ 0 h 23"/>
                    <a:gd name="T14" fmla="*/ 0 w 42"/>
                    <a:gd name="T15" fmla="*/ 0 h 23"/>
                    <a:gd name="T16" fmla="*/ 0 w 42"/>
                    <a:gd name="T17" fmla="*/ 0 h 23"/>
                    <a:gd name="T18" fmla="*/ 0 w 42"/>
                    <a:gd name="T19" fmla="*/ 0 h 23"/>
                    <a:gd name="T20" fmla="*/ 0 w 42"/>
                    <a:gd name="T21" fmla="*/ 0 h 23"/>
                    <a:gd name="T22" fmla="*/ 0 w 42"/>
                    <a:gd name="T23" fmla="*/ 0 h 23"/>
                    <a:gd name="T24" fmla="*/ 0 w 42"/>
                    <a:gd name="T25" fmla="*/ 0 h 23"/>
                    <a:gd name="T26" fmla="*/ 0 w 42"/>
                    <a:gd name="T27" fmla="*/ 0 h 23"/>
                    <a:gd name="T28" fmla="*/ 0 w 42"/>
                    <a:gd name="T29" fmla="*/ 0 h 23"/>
                    <a:gd name="T30" fmla="*/ 0 w 42"/>
                    <a:gd name="T31" fmla="*/ 0 h 23"/>
                    <a:gd name="T32" fmla="*/ 0 w 42"/>
                    <a:gd name="T33" fmla="*/ 0 h 23"/>
                    <a:gd name="T34" fmla="*/ 0 w 42"/>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0" y="4"/>
                      </a:moveTo>
                      <a:lnTo>
                        <a:pt x="1" y="8"/>
                      </a:lnTo>
                      <a:lnTo>
                        <a:pt x="3" y="12"/>
                      </a:lnTo>
                      <a:lnTo>
                        <a:pt x="5" y="16"/>
                      </a:lnTo>
                      <a:lnTo>
                        <a:pt x="8" y="19"/>
                      </a:lnTo>
                      <a:lnTo>
                        <a:pt x="12" y="21"/>
                      </a:lnTo>
                      <a:lnTo>
                        <a:pt x="16" y="22"/>
                      </a:lnTo>
                      <a:lnTo>
                        <a:pt x="19" y="23"/>
                      </a:lnTo>
                      <a:lnTo>
                        <a:pt x="23" y="23"/>
                      </a:lnTo>
                      <a:lnTo>
                        <a:pt x="27" y="22"/>
                      </a:lnTo>
                      <a:lnTo>
                        <a:pt x="31" y="21"/>
                      </a:lnTo>
                      <a:lnTo>
                        <a:pt x="34" y="19"/>
                      </a:lnTo>
                      <a:lnTo>
                        <a:pt x="37" y="16"/>
                      </a:lnTo>
                      <a:lnTo>
                        <a:pt x="39" y="12"/>
                      </a:lnTo>
                      <a:lnTo>
                        <a:pt x="41" y="9"/>
                      </a:lnTo>
                      <a:lnTo>
                        <a:pt x="42" y="5"/>
                      </a:lnTo>
                      <a:lnTo>
                        <a:pt x="42" y="0"/>
                      </a:lnTo>
                      <a:lnTo>
                        <a:pt x="0" y="4"/>
                      </a:lnTo>
                      <a:close/>
                    </a:path>
                  </a:pathLst>
                </a:custGeom>
                <a:solidFill>
                  <a:srgbClr val="000000"/>
                </a:solidFill>
                <a:ln w="9525">
                  <a:noFill/>
                  <a:round/>
                  <a:headEnd/>
                  <a:tailEnd/>
                </a:ln>
              </p:spPr>
              <p:txBody>
                <a:bodyPr/>
                <a:lstStyle/>
                <a:p>
                  <a:endParaRPr lang="en-US"/>
                </a:p>
              </p:txBody>
            </p:sp>
            <p:sp>
              <p:nvSpPr>
                <p:cNvPr id="1332" name="Freeform 419"/>
                <p:cNvSpPr>
                  <a:spLocks/>
                </p:cNvSpPr>
                <p:nvPr/>
              </p:nvSpPr>
              <p:spPr bwMode="auto">
                <a:xfrm>
                  <a:off x="3217" y="1316"/>
                  <a:ext cx="9" cy="5"/>
                </a:xfrm>
                <a:custGeom>
                  <a:avLst/>
                  <a:gdLst>
                    <a:gd name="T0" fmla="*/ 0 w 41"/>
                    <a:gd name="T1" fmla="*/ 0 h 23"/>
                    <a:gd name="T2" fmla="*/ 0 w 41"/>
                    <a:gd name="T3" fmla="*/ 0 h 23"/>
                    <a:gd name="T4" fmla="*/ 0 w 41"/>
                    <a:gd name="T5" fmla="*/ 0 h 23"/>
                    <a:gd name="T6" fmla="*/ 0 w 41"/>
                    <a:gd name="T7" fmla="*/ 0 h 23"/>
                    <a:gd name="T8" fmla="*/ 0 w 41"/>
                    <a:gd name="T9" fmla="*/ 0 h 23"/>
                    <a:gd name="T10" fmla="*/ 0 w 41"/>
                    <a:gd name="T11" fmla="*/ 0 h 23"/>
                    <a:gd name="T12" fmla="*/ 0 w 41"/>
                    <a:gd name="T13" fmla="*/ 0 h 23"/>
                    <a:gd name="T14" fmla="*/ 0 w 41"/>
                    <a:gd name="T15" fmla="*/ 0 h 23"/>
                    <a:gd name="T16" fmla="*/ 0 w 41"/>
                    <a:gd name="T17" fmla="*/ 0 h 23"/>
                    <a:gd name="T18" fmla="*/ 0 w 41"/>
                    <a:gd name="T19" fmla="*/ 0 h 23"/>
                    <a:gd name="T20" fmla="*/ 0 w 41"/>
                    <a:gd name="T21" fmla="*/ 0 h 23"/>
                    <a:gd name="T22" fmla="*/ 0 w 41"/>
                    <a:gd name="T23" fmla="*/ 0 h 23"/>
                    <a:gd name="T24" fmla="*/ 0 w 41"/>
                    <a:gd name="T25" fmla="*/ 0 h 23"/>
                    <a:gd name="T26" fmla="*/ 0 w 41"/>
                    <a:gd name="T27" fmla="*/ 0 h 23"/>
                    <a:gd name="T28" fmla="*/ 0 w 41"/>
                    <a:gd name="T29" fmla="*/ 0 h 23"/>
                    <a:gd name="T30" fmla="*/ 0 w 41"/>
                    <a:gd name="T31" fmla="*/ 0 h 23"/>
                    <a:gd name="T32" fmla="*/ 0 w 41"/>
                    <a:gd name="T33" fmla="*/ 0 h 23"/>
                    <a:gd name="T34" fmla="*/ 0 w 41"/>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19"/>
                      </a:moveTo>
                      <a:lnTo>
                        <a:pt x="40" y="14"/>
                      </a:lnTo>
                      <a:lnTo>
                        <a:pt x="39" y="10"/>
                      </a:lnTo>
                      <a:lnTo>
                        <a:pt x="37" y="7"/>
                      </a:lnTo>
                      <a:lnTo>
                        <a:pt x="33" y="4"/>
                      </a:lnTo>
                      <a:lnTo>
                        <a:pt x="30" y="3"/>
                      </a:lnTo>
                      <a:lnTo>
                        <a:pt x="26" y="0"/>
                      </a:lnTo>
                      <a:lnTo>
                        <a:pt x="22" y="0"/>
                      </a:lnTo>
                      <a:lnTo>
                        <a:pt x="19" y="0"/>
                      </a:lnTo>
                      <a:lnTo>
                        <a:pt x="14" y="0"/>
                      </a:lnTo>
                      <a:lnTo>
                        <a:pt x="11" y="3"/>
                      </a:lnTo>
                      <a:lnTo>
                        <a:pt x="7" y="5"/>
                      </a:lnTo>
                      <a:lnTo>
                        <a:pt x="5" y="7"/>
                      </a:lnTo>
                      <a:lnTo>
                        <a:pt x="2" y="10"/>
                      </a:lnTo>
                      <a:lnTo>
                        <a:pt x="1" y="14"/>
                      </a:lnTo>
                      <a:lnTo>
                        <a:pt x="0" y="18"/>
                      </a:lnTo>
                      <a:lnTo>
                        <a:pt x="0" y="23"/>
                      </a:lnTo>
                      <a:lnTo>
                        <a:pt x="41" y="19"/>
                      </a:lnTo>
                      <a:close/>
                    </a:path>
                  </a:pathLst>
                </a:custGeom>
                <a:solidFill>
                  <a:srgbClr val="000000"/>
                </a:solidFill>
                <a:ln w="9525">
                  <a:noFill/>
                  <a:round/>
                  <a:headEnd/>
                  <a:tailEnd/>
                </a:ln>
              </p:spPr>
              <p:txBody>
                <a:bodyPr/>
                <a:lstStyle/>
                <a:p>
                  <a:endParaRPr lang="en-US"/>
                </a:p>
              </p:txBody>
            </p:sp>
            <p:sp>
              <p:nvSpPr>
                <p:cNvPr id="1333" name="Freeform 420"/>
                <p:cNvSpPr>
                  <a:spLocks/>
                </p:cNvSpPr>
                <p:nvPr/>
              </p:nvSpPr>
              <p:spPr bwMode="auto">
                <a:xfrm>
                  <a:off x="3217" y="1320"/>
                  <a:ext cx="10" cy="18"/>
                </a:xfrm>
                <a:custGeom>
                  <a:avLst/>
                  <a:gdLst>
                    <a:gd name="T0" fmla="*/ 0 w 49"/>
                    <a:gd name="T1" fmla="*/ 0 h 88"/>
                    <a:gd name="T2" fmla="*/ 0 w 49"/>
                    <a:gd name="T3" fmla="*/ 0 h 88"/>
                    <a:gd name="T4" fmla="*/ 0 w 49"/>
                    <a:gd name="T5" fmla="*/ 0 h 88"/>
                    <a:gd name="T6" fmla="*/ 0 w 49"/>
                    <a:gd name="T7" fmla="*/ 0 h 88"/>
                    <a:gd name="T8" fmla="*/ 0 w 49"/>
                    <a:gd name="T9" fmla="*/ 0 h 88"/>
                    <a:gd name="T10" fmla="*/ 0 60000 65536"/>
                    <a:gd name="T11" fmla="*/ 0 60000 65536"/>
                    <a:gd name="T12" fmla="*/ 0 60000 65536"/>
                    <a:gd name="T13" fmla="*/ 0 60000 65536"/>
                    <a:gd name="T14" fmla="*/ 0 60000 65536"/>
                    <a:gd name="T15" fmla="*/ 0 w 49"/>
                    <a:gd name="T16" fmla="*/ 0 h 88"/>
                    <a:gd name="T17" fmla="*/ 49 w 49"/>
                    <a:gd name="T18" fmla="*/ 88 h 88"/>
                  </a:gdLst>
                  <a:ahLst/>
                  <a:cxnLst>
                    <a:cxn ang="T10">
                      <a:pos x="T0" y="T1"/>
                    </a:cxn>
                    <a:cxn ang="T11">
                      <a:pos x="T2" y="T3"/>
                    </a:cxn>
                    <a:cxn ang="T12">
                      <a:pos x="T4" y="T5"/>
                    </a:cxn>
                    <a:cxn ang="T13">
                      <a:pos x="T6" y="T7"/>
                    </a:cxn>
                    <a:cxn ang="T14">
                      <a:pos x="T8" y="T9"/>
                    </a:cxn>
                  </a:cxnLst>
                  <a:rect l="T15" t="T16" r="T17" b="T18"/>
                  <a:pathLst>
                    <a:path w="49" h="88">
                      <a:moveTo>
                        <a:pt x="49" y="84"/>
                      </a:moveTo>
                      <a:lnTo>
                        <a:pt x="8" y="88"/>
                      </a:lnTo>
                      <a:lnTo>
                        <a:pt x="0" y="4"/>
                      </a:lnTo>
                      <a:lnTo>
                        <a:pt x="41" y="0"/>
                      </a:lnTo>
                      <a:lnTo>
                        <a:pt x="49" y="84"/>
                      </a:lnTo>
                      <a:close/>
                    </a:path>
                  </a:pathLst>
                </a:custGeom>
                <a:solidFill>
                  <a:srgbClr val="000000"/>
                </a:solidFill>
                <a:ln w="9525">
                  <a:noFill/>
                  <a:round/>
                  <a:headEnd/>
                  <a:tailEnd/>
                </a:ln>
              </p:spPr>
              <p:txBody>
                <a:bodyPr/>
                <a:lstStyle/>
                <a:p>
                  <a:endParaRPr lang="en-US"/>
                </a:p>
              </p:txBody>
            </p:sp>
            <p:sp>
              <p:nvSpPr>
                <p:cNvPr id="1334" name="Freeform 421"/>
                <p:cNvSpPr>
                  <a:spLocks/>
                </p:cNvSpPr>
                <p:nvPr/>
              </p:nvSpPr>
              <p:spPr bwMode="auto">
                <a:xfrm>
                  <a:off x="3219" y="1337"/>
                  <a:ext cx="8" cy="4"/>
                </a:xfrm>
                <a:custGeom>
                  <a:avLst/>
                  <a:gdLst>
                    <a:gd name="T0" fmla="*/ 0 w 41"/>
                    <a:gd name="T1" fmla="*/ 0 h 22"/>
                    <a:gd name="T2" fmla="*/ 0 w 41"/>
                    <a:gd name="T3" fmla="*/ 0 h 22"/>
                    <a:gd name="T4" fmla="*/ 0 w 41"/>
                    <a:gd name="T5" fmla="*/ 0 h 22"/>
                    <a:gd name="T6" fmla="*/ 0 w 41"/>
                    <a:gd name="T7" fmla="*/ 0 h 22"/>
                    <a:gd name="T8" fmla="*/ 0 w 41"/>
                    <a:gd name="T9" fmla="*/ 0 h 22"/>
                    <a:gd name="T10" fmla="*/ 0 w 41"/>
                    <a:gd name="T11" fmla="*/ 0 h 22"/>
                    <a:gd name="T12" fmla="*/ 0 w 41"/>
                    <a:gd name="T13" fmla="*/ 0 h 22"/>
                    <a:gd name="T14" fmla="*/ 0 w 41"/>
                    <a:gd name="T15" fmla="*/ 0 h 22"/>
                    <a:gd name="T16" fmla="*/ 0 w 41"/>
                    <a:gd name="T17" fmla="*/ 0 h 22"/>
                    <a:gd name="T18" fmla="*/ 0 w 41"/>
                    <a:gd name="T19" fmla="*/ 0 h 22"/>
                    <a:gd name="T20" fmla="*/ 0 w 41"/>
                    <a:gd name="T21" fmla="*/ 0 h 22"/>
                    <a:gd name="T22" fmla="*/ 0 w 41"/>
                    <a:gd name="T23" fmla="*/ 0 h 22"/>
                    <a:gd name="T24" fmla="*/ 0 w 41"/>
                    <a:gd name="T25" fmla="*/ 0 h 22"/>
                    <a:gd name="T26" fmla="*/ 0 w 41"/>
                    <a:gd name="T27" fmla="*/ 0 h 22"/>
                    <a:gd name="T28" fmla="*/ 0 w 41"/>
                    <a:gd name="T29" fmla="*/ 0 h 22"/>
                    <a:gd name="T30" fmla="*/ 0 w 41"/>
                    <a:gd name="T31" fmla="*/ 0 h 22"/>
                    <a:gd name="T32" fmla="*/ 0 w 41"/>
                    <a:gd name="T33" fmla="*/ 0 h 22"/>
                    <a:gd name="T34" fmla="*/ 0 w 4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0" y="4"/>
                      </a:moveTo>
                      <a:lnTo>
                        <a:pt x="0" y="8"/>
                      </a:lnTo>
                      <a:lnTo>
                        <a:pt x="2" y="13"/>
                      </a:lnTo>
                      <a:lnTo>
                        <a:pt x="4" y="16"/>
                      </a:lnTo>
                      <a:lnTo>
                        <a:pt x="8" y="19"/>
                      </a:lnTo>
                      <a:lnTo>
                        <a:pt x="11" y="21"/>
                      </a:lnTo>
                      <a:lnTo>
                        <a:pt x="15" y="22"/>
                      </a:lnTo>
                      <a:lnTo>
                        <a:pt x="18" y="22"/>
                      </a:lnTo>
                      <a:lnTo>
                        <a:pt x="22" y="22"/>
                      </a:lnTo>
                      <a:lnTo>
                        <a:pt x="27" y="22"/>
                      </a:lnTo>
                      <a:lnTo>
                        <a:pt x="30" y="20"/>
                      </a:lnTo>
                      <a:lnTo>
                        <a:pt x="33" y="19"/>
                      </a:lnTo>
                      <a:lnTo>
                        <a:pt x="36" y="16"/>
                      </a:lnTo>
                      <a:lnTo>
                        <a:pt x="39" y="13"/>
                      </a:lnTo>
                      <a:lnTo>
                        <a:pt x="40" y="9"/>
                      </a:lnTo>
                      <a:lnTo>
                        <a:pt x="41" y="4"/>
                      </a:lnTo>
                      <a:lnTo>
                        <a:pt x="41" y="0"/>
                      </a:lnTo>
                      <a:lnTo>
                        <a:pt x="0" y="4"/>
                      </a:lnTo>
                      <a:close/>
                    </a:path>
                  </a:pathLst>
                </a:custGeom>
                <a:solidFill>
                  <a:srgbClr val="000000"/>
                </a:solidFill>
                <a:ln w="9525">
                  <a:noFill/>
                  <a:round/>
                  <a:headEnd/>
                  <a:tailEnd/>
                </a:ln>
              </p:spPr>
              <p:txBody>
                <a:bodyPr/>
                <a:lstStyle/>
                <a:p>
                  <a:endParaRPr lang="en-US"/>
                </a:p>
              </p:txBody>
            </p:sp>
            <p:sp>
              <p:nvSpPr>
                <p:cNvPr id="1335" name="Freeform 422"/>
                <p:cNvSpPr>
                  <a:spLocks/>
                </p:cNvSpPr>
                <p:nvPr/>
              </p:nvSpPr>
              <p:spPr bwMode="auto">
                <a:xfrm>
                  <a:off x="3223" y="1358"/>
                  <a:ext cx="7" cy="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9" y="11"/>
                      </a:moveTo>
                      <a:lnTo>
                        <a:pt x="36" y="7"/>
                      </a:lnTo>
                      <a:lnTo>
                        <a:pt x="33" y="4"/>
                      </a:lnTo>
                      <a:lnTo>
                        <a:pt x="30" y="2"/>
                      </a:lnTo>
                      <a:lnTo>
                        <a:pt x="25" y="0"/>
                      </a:lnTo>
                      <a:lnTo>
                        <a:pt x="21" y="0"/>
                      </a:lnTo>
                      <a:lnTo>
                        <a:pt x="18" y="2"/>
                      </a:lnTo>
                      <a:lnTo>
                        <a:pt x="14" y="3"/>
                      </a:lnTo>
                      <a:lnTo>
                        <a:pt x="11" y="4"/>
                      </a:lnTo>
                      <a:lnTo>
                        <a:pt x="7" y="7"/>
                      </a:lnTo>
                      <a:lnTo>
                        <a:pt x="4" y="9"/>
                      </a:lnTo>
                      <a:lnTo>
                        <a:pt x="2" y="12"/>
                      </a:lnTo>
                      <a:lnTo>
                        <a:pt x="1" y="16"/>
                      </a:lnTo>
                      <a:lnTo>
                        <a:pt x="0" y="21"/>
                      </a:lnTo>
                      <a:lnTo>
                        <a:pt x="0" y="24"/>
                      </a:lnTo>
                      <a:lnTo>
                        <a:pt x="2" y="29"/>
                      </a:lnTo>
                      <a:lnTo>
                        <a:pt x="4" y="33"/>
                      </a:lnTo>
                      <a:lnTo>
                        <a:pt x="39" y="11"/>
                      </a:lnTo>
                      <a:close/>
                    </a:path>
                  </a:pathLst>
                </a:custGeom>
                <a:solidFill>
                  <a:srgbClr val="000000"/>
                </a:solidFill>
                <a:ln w="9525">
                  <a:noFill/>
                  <a:round/>
                  <a:headEnd/>
                  <a:tailEnd/>
                </a:ln>
              </p:spPr>
              <p:txBody>
                <a:bodyPr/>
                <a:lstStyle/>
                <a:p>
                  <a:endParaRPr lang="en-US"/>
                </a:p>
              </p:txBody>
            </p:sp>
            <p:sp>
              <p:nvSpPr>
                <p:cNvPr id="1336" name="Freeform 423"/>
                <p:cNvSpPr>
                  <a:spLocks/>
                </p:cNvSpPr>
                <p:nvPr/>
              </p:nvSpPr>
              <p:spPr bwMode="auto">
                <a:xfrm>
                  <a:off x="3223" y="1360"/>
                  <a:ext cx="17" cy="18"/>
                </a:xfrm>
                <a:custGeom>
                  <a:avLst/>
                  <a:gdLst>
                    <a:gd name="T0" fmla="*/ 0 w 81"/>
                    <a:gd name="T1" fmla="*/ 0 h 93"/>
                    <a:gd name="T2" fmla="*/ 0 w 81"/>
                    <a:gd name="T3" fmla="*/ 0 h 93"/>
                    <a:gd name="T4" fmla="*/ 0 w 81"/>
                    <a:gd name="T5" fmla="*/ 0 h 93"/>
                    <a:gd name="T6" fmla="*/ 0 w 81"/>
                    <a:gd name="T7" fmla="*/ 0 h 93"/>
                    <a:gd name="T8" fmla="*/ 0 w 81"/>
                    <a:gd name="T9" fmla="*/ 0 h 93"/>
                    <a:gd name="T10" fmla="*/ 0 60000 65536"/>
                    <a:gd name="T11" fmla="*/ 0 60000 65536"/>
                    <a:gd name="T12" fmla="*/ 0 60000 65536"/>
                    <a:gd name="T13" fmla="*/ 0 60000 65536"/>
                    <a:gd name="T14" fmla="*/ 0 60000 65536"/>
                    <a:gd name="T15" fmla="*/ 0 w 81"/>
                    <a:gd name="T16" fmla="*/ 0 h 93"/>
                    <a:gd name="T17" fmla="*/ 81 w 81"/>
                    <a:gd name="T18" fmla="*/ 93 h 93"/>
                  </a:gdLst>
                  <a:ahLst/>
                  <a:cxnLst>
                    <a:cxn ang="T10">
                      <a:pos x="T0" y="T1"/>
                    </a:cxn>
                    <a:cxn ang="T11">
                      <a:pos x="T2" y="T3"/>
                    </a:cxn>
                    <a:cxn ang="T12">
                      <a:pos x="T4" y="T5"/>
                    </a:cxn>
                    <a:cxn ang="T13">
                      <a:pos x="T6" y="T7"/>
                    </a:cxn>
                    <a:cxn ang="T14">
                      <a:pos x="T8" y="T9"/>
                    </a:cxn>
                  </a:cxnLst>
                  <a:rect l="T15" t="T16" r="T17" b="T18"/>
                  <a:pathLst>
                    <a:path w="81" h="93">
                      <a:moveTo>
                        <a:pt x="81" y="71"/>
                      </a:moveTo>
                      <a:lnTo>
                        <a:pt x="45" y="93"/>
                      </a:lnTo>
                      <a:lnTo>
                        <a:pt x="0" y="22"/>
                      </a:lnTo>
                      <a:lnTo>
                        <a:pt x="35" y="0"/>
                      </a:lnTo>
                      <a:lnTo>
                        <a:pt x="81" y="71"/>
                      </a:lnTo>
                      <a:close/>
                    </a:path>
                  </a:pathLst>
                </a:custGeom>
                <a:solidFill>
                  <a:srgbClr val="000000"/>
                </a:solidFill>
                <a:ln w="9525">
                  <a:noFill/>
                  <a:round/>
                  <a:headEnd/>
                  <a:tailEnd/>
                </a:ln>
              </p:spPr>
              <p:txBody>
                <a:bodyPr/>
                <a:lstStyle/>
                <a:p>
                  <a:endParaRPr lang="en-US"/>
                </a:p>
              </p:txBody>
            </p:sp>
            <p:sp>
              <p:nvSpPr>
                <p:cNvPr id="1337" name="Freeform 424"/>
                <p:cNvSpPr>
                  <a:spLocks/>
                </p:cNvSpPr>
                <p:nvPr/>
              </p:nvSpPr>
              <p:spPr bwMode="auto">
                <a:xfrm>
                  <a:off x="3232" y="1374"/>
                  <a:ext cx="8" cy="6"/>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0" y="22"/>
                      </a:moveTo>
                      <a:lnTo>
                        <a:pt x="3" y="26"/>
                      </a:lnTo>
                      <a:lnTo>
                        <a:pt x="6" y="28"/>
                      </a:lnTo>
                      <a:lnTo>
                        <a:pt x="10" y="30"/>
                      </a:lnTo>
                      <a:lnTo>
                        <a:pt x="13" y="32"/>
                      </a:lnTo>
                      <a:lnTo>
                        <a:pt x="18" y="32"/>
                      </a:lnTo>
                      <a:lnTo>
                        <a:pt x="22" y="32"/>
                      </a:lnTo>
                      <a:lnTo>
                        <a:pt x="25" y="30"/>
                      </a:lnTo>
                      <a:lnTo>
                        <a:pt x="28" y="28"/>
                      </a:lnTo>
                      <a:lnTo>
                        <a:pt x="31" y="26"/>
                      </a:lnTo>
                      <a:lnTo>
                        <a:pt x="35" y="23"/>
                      </a:lnTo>
                      <a:lnTo>
                        <a:pt x="37" y="20"/>
                      </a:lnTo>
                      <a:lnTo>
                        <a:pt x="38" y="17"/>
                      </a:lnTo>
                      <a:lnTo>
                        <a:pt x="39" y="12"/>
                      </a:lnTo>
                      <a:lnTo>
                        <a:pt x="39" y="8"/>
                      </a:lnTo>
                      <a:lnTo>
                        <a:pt x="38" y="4"/>
                      </a:lnTo>
                      <a:lnTo>
                        <a:pt x="36" y="0"/>
                      </a:lnTo>
                      <a:lnTo>
                        <a:pt x="0" y="22"/>
                      </a:lnTo>
                      <a:close/>
                    </a:path>
                  </a:pathLst>
                </a:custGeom>
                <a:solidFill>
                  <a:srgbClr val="000000"/>
                </a:solidFill>
                <a:ln w="9525">
                  <a:noFill/>
                  <a:round/>
                  <a:headEnd/>
                  <a:tailEnd/>
                </a:ln>
              </p:spPr>
              <p:txBody>
                <a:bodyPr/>
                <a:lstStyle/>
                <a:p>
                  <a:endParaRPr lang="en-US"/>
                </a:p>
              </p:txBody>
            </p:sp>
            <p:sp>
              <p:nvSpPr>
                <p:cNvPr id="1338" name="Freeform 425"/>
                <p:cNvSpPr>
                  <a:spLocks/>
                </p:cNvSpPr>
                <p:nvPr/>
              </p:nvSpPr>
              <p:spPr bwMode="auto">
                <a:xfrm>
                  <a:off x="3245" y="1393"/>
                  <a:ext cx="8" cy="7"/>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w 38"/>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38" y="9"/>
                      </a:moveTo>
                      <a:lnTo>
                        <a:pt x="36" y="6"/>
                      </a:lnTo>
                      <a:lnTo>
                        <a:pt x="32" y="3"/>
                      </a:lnTo>
                      <a:lnTo>
                        <a:pt x="29" y="1"/>
                      </a:lnTo>
                      <a:lnTo>
                        <a:pt x="24" y="0"/>
                      </a:lnTo>
                      <a:lnTo>
                        <a:pt x="21" y="0"/>
                      </a:lnTo>
                      <a:lnTo>
                        <a:pt x="17" y="0"/>
                      </a:lnTo>
                      <a:lnTo>
                        <a:pt x="13" y="2"/>
                      </a:lnTo>
                      <a:lnTo>
                        <a:pt x="10" y="3"/>
                      </a:lnTo>
                      <a:lnTo>
                        <a:pt x="6" y="5"/>
                      </a:lnTo>
                      <a:lnTo>
                        <a:pt x="4" y="8"/>
                      </a:lnTo>
                      <a:lnTo>
                        <a:pt x="2" y="12"/>
                      </a:lnTo>
                      <a:lnTo>
                        <a:pt x="0" y="16"/>
                      </a:lnTo>
                      <a:lnTo>
                        <a:pt x="0" y="19"/>
                      </a:lnTo>
                      <a:lnTo>
                        <a:pt x="0" y="23"/>
                      </a:lnTo>
                      <a:lnTo>
                        <a:pt x="1" y="27"/>
                      </a:lnTo>
                      <a:lnTo>
                        <a:pt x="3" y="33"/>
                      </a:lnTo>
                      <a:lnTo>
                        <a:pt x="38" y="9"/>
                      </a:lnTo>
                      <a:close/>
                    </a:path>
                  </a:pathLst>
                </a:custGeom>
                <a:solidFill>
                  <a:srgbClr val="000000"/>
                </a:solidFill>
                <a:ln w="9525">
                  <a:noFill/>
                  <a:round/>
                  <a:headEnd/>
                  <a:tailEnd/>
                </a:ln>
              </p:spPr>
              <p:txBody>
                <a:bodyPr/>
                <a:lstStyle/>
                <a:p>
                  <a:endParaRPr lang="en-US"/>
                </a:p>
              </p:txBody>
            </p:sp>
            <p:sp>
              <p:nvSpPr>
                <p:cNvPr id="1339" name="Freeform 426"/>
                <p:cNvSpPr>
                  <a:spLocks/>
                </p:cNvSpPr>
                <p:nvPr/>
              </p:nvSpPr>
              <p:spPr bwMode="auto">
                <a:xfrm>
                  <a:off x="3246" y="1395"/>
                  <a:ext cx="16" cy="19"/>
                </a:xfrm>
                <a:custGeom>
                  <a:avLst/>
                  <a:gdLst>
                    <a:gd name="T0" fmla="*/ 0 w 81"/>
                    <a:gd name="T1" fmla="*/ 0 h 94"/>
                    <a:gd name="T2" fmla="*/ 0 w 81"/>
                    <a:gd name="T3" fmla="*/ 0 h 94"/>
                    <a:gd name="T4" fmla="*/ 0 w 81"/>
                    <a:gd name="T5" fmla="*/ 0 h 94"/>
                    <a:gd name="T6" fmla="*/ 0 w 81"/>
                    <a:gd name="T7" fmla="*/ 0 h 94"/>
                    <a:gd name="T8" fmla="*/ 0 w 81"/>
                    <a:gd name="T9" fmla="*/ 0 h 94"/>
                    <a:gd name="T10" fmla="*/ 0 60000 65536"/>
                    <a:gd name="T11" fmla="*/ 0 60000 65536"/>
                    <a:gd name="T12" fmla="*/ 0 60000 65536"/>
                    <a:gd name="T13" fmla="*/ 0 60000 65536"/>
                    <a:gd name="T14" fmla="*/ 0 60000 65536"/>
                    <a:gd name="T15" fmla="*/ 0 w 81"/>
                    <a:gd name="T16" fmla="*/ 0 h 94"/>
                    <a:gd name="T17" fmla="*/ 81 w 81"/>
                    <a:gd name="T18" fmla="*/ 94 h 94"/>
                  </a:gdLst>
                  <a:ahLst/>
                  <a:cxnLst>
                    <a:cxn ang="T10">
                      <a:pos x="T0" y="T1"/>
                    </a:cxn>
                    <a:cxn ang="T11">
                      <a:pos x="T2" y="T3"/>
                    </a:cxn>
                    <a:cxn ang="T12">
                      <a:pos x="T4" y="T5"/>
                    </a:cxn>
                    <a:cxn ang="T13">
                      <a:pos x="T6" y="T7"/>
                    </a:cxn>
                    <a:cxn ang="T14">
                      <a:pos x="T8" y="T9"/>
                    </a:cxn>
                  </a:cxnLst>
                  <a:rect l="T15" t="T16" r="T17" b="T18"/>
                  <a:pathLst>
                    <a:path w="81" h="94">
                      <a:moveTo>
                        <a:pt x="81" y="72"/>
                      </a:moveTo>
                      <a:lnTo>
                        <a:pt x="45" y="94"/>
                      </a:lnTo>
                      <a:lnTo>
                        <a:pt x="0" y="24"/>
                      </a:lnTo>
                      <a:lnTo>
                        <a:pt x="35" y="0"/>
                      </a:lnTo>
                      <a:lnTo>
                        <a:pt x="81" y="72"/>
                      </a:lnTo>
                      <a:close/>
                    </a:path>
                  </a:pathLst>
                </a:custGeom>
                <a:solidFill>
                  <a:srgbClr val="000000"/>
                </a:solidFill>
                <a:ln w="9525">
                  <a:noFill/>
                  <a:round/>
                  <a:headEnd/>
                  <a:tailEnd/>
                </a:ln>
              </p:spPr>
              <p:txBody>
                <a:bodyPr/>
                <a:lstStyle/>
                <a:p>
                  <a:endParaRPr lang="en-US"/>
                </a:p>
              </p:txBody>
            </p:sp>
            <p:sp>
              <p:nvSpPr>
                <p:cNvPr id="1340" name="Freeform 427"/>
                <p:cNvSpPr>
                  <a:spLocks/>
                </p:cNvSpPr>
                <p:nvPr/>
              </p:nvSpPr>
              <p:spPr bwMode="auto">
                <a:xfrm>
                  <a:off x="3255" y="1409"/>
                  <a:ext cx="8" cy="7"/>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0" y="22"/>
                      </a:moveTo>
                      <a:lnTo>
                        <a:pt x="3" y="26"/>
                      </a:lnTo>
                      <a:lnTo>
                        <a:pt x="6" y="29"/>
                      </a:lnTo>
                      <a:lnTo>
                        <a:pt x="10" y="31"/>
                      </a:lnTo>
                      <a:lnTo>
                        <a:pt x="14" y="32"/>
                      </a:lnTo>
                      <a:lnTo>
                        <a:pt x="18" y="32"/>
                      </a:lnTo>
                      <a:lnTo>
                        <a:pt x="22" y="32"/>
                      </a:lnTo>
                      <a:lnTo>
                        <a:pt x="25" y="31"/>
                      </a:lnTo>
                      <a:lnTo>
                        <a:pt x="29" y="29"/>
                      </a:lnTo>
                      <a:lnTo>
                        <a:pt x="32" y="27"/>
                      </a:lnTo>
                      <a:lnTo>
                        <a:pt x="34" y="24"/>
                      </a:lnTo>
                      <a:lnTo>
                        <a:pt x="37" y="20"/>
                      </a:lnTo>
                      <a:lnTo>
                        <a:pt x="39" y="17"/>
                      </a:lnTo>
                      <a:lnTo>
                        <a:pt x="39" y="13"/>
                      </a:lnTo>
                      <a:lnTo>
                        <a:pt x="39" y="9"/>
                      </a:lnTo>
                      <a:lnTo>
                        <a:pt x="38" y="5"/>
                      </a:lnTo>
                      <a:lnTo>
                        <a:pt x="36" y="0"/>
                      </a:lnTo>
                      <a:lnTo>
                        <a:pt x="0" y="22"/>
                      </a:lnTo>
                      <a:close/>
                    </a:path>
                  </a:pathLst>
                </a:custGeom>
                <a:solidFill>
                  <a:srgbClr val="000000"/>
                </a:solidFill>
                <a:ln w="9525">
                  <a:noFill/>
                  <a:round/>
                  <a:headEnd/>
                  <a:tailEnd/>
                </a:ln>
              </p:spPr>
              <p:txBody>
                <a:bodyPr/>
                <a:lstStyle/>
                <a:p>
                  <a:endParaRPr lang="en-US"/>
                </a:p>
              </p:txBody>
            </p:sp>
            <p:sp>
              <p:nvSpPr>
                <p:cNvPr id="1341" name="Freeform 428"/>
                <p:cNvSpPr>
                  <a:spLocks/>
                </p:cNvSpPr>
                <p:nvPr/>
              </p:nvSpPr>
              <p:spPr bwMode="auto">
                <a:xfrm>
                  <a:off x="3268" y="1429"/>
                  <a:ext cx="7" cy="6"/>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9" y="10"/>
                      </a:moveTo>
                      <a:lnTo>
                        <a:pt x="36" y="7"/>
                      </a:lnTo>
                      <a:lnTo>
                        <a:pt x="33" y="4"/>
                      </a:lnTo>
                      <a:lnTo>
                        <a:pt x="29" y="1"/>
                      </a:lnTo>
                      <a:lnTo>
                        <a:pt x="25" y="0"/>
                      </a:lnTo>
                      <a:lnTo>
                        <a:pt x="21" y="0"/>
                      </a:lnTo>
                      <a:lnTo>
                        <a:pt x="17" y="0"/>
                      </a:lnTo>
                      <a:lnTo>
                        <a:pt x="14" y="1"/>
                      </a:lnTo>
                      <a:lnTo>
                        <a:pt x="10" y="4"/>
                      </a:lnTo>
                      <a:lnTo>
                        <a:pt x="6" y="6"/>
                      </a:lnTo>
                      <a:lnTo>
                        <a:pt x="4" y="9"/>
                      </a:lnTo>
                      <a:lnTo>
                        <a:pt x="2" y="12"/>
                      </a:lnTo>
                      <a:lnTo>
                        <a:pt x="1" y="16"/>
                      </a:lnTo>
                      <a:lnTo>
                        <a:pt x="0" y="19"/>
                      </a:lnTo>
                      <a:lnTo>
                        <a:pt x="0" y="24"/>
                      </a:lnTo>
                      <a:lnTo>
                        <a:pt x="1" y="28"/>
                      </a:lnTo>
                      <a:lnTo>
                        <a:pt x="3" y="32"/>
                      </a:lnTo>
                      <a:lnTo>
                        <a:pt x="39" y="10"/>
                      </a:lnTo>
                      <a:close/>
                    </a:path>
                  </a:pathLst>
                </a:custGeom>
                <a:solidFill>
                  <a:srgbClr val="000000"/>
                </a:solidFill>
                <a:ln w="9525">
                  <a:noFill/>
                  <a:round/>
                  <a:headEnd/>
                  <a:tailEnd/>
                </a:ln>
              </p:spPr>
              <p:txBody>
                <a:bodyPr/>
                <a:lstStyle/>
                <a:p>
                  <a:endParaRPr lang="en-US"/>
                </a:p>
              </p:txBody>
            </p:sp>
            <p:sp>
              <p:nvSpPr>
                <p:cNvPr id="1342" name="Freeform 429"/>
                <p:cNvSpPr>
                  <a:spLocks/>
                </p:cNvSpPr>
                <p:nvPr/>
              </p:nvSpPr>
              <p:spPr bwMode="auto">
                <a:xfrm>
                  <a:off x="3268" y="1431"/>
                  <a:ext cx="16" cy="18"/>
                </a:xfrm>
                <a:custGeom>
                  <a:avLst/>
                  <a:gdLst>
                    <a:gd name="T0" fmla="*/ 0 w 81"/>
                    <a:gd name="T1" fmla="*/ 0 h 94"/>
                    <a:gd name="T2" fmla="*/ 0 w 81"/>
                    <a:gd name="T3" fmla="*/ 0 h 94"/>
                    <a:gd name="T4" fmla="*/ 0 w 81"/>
                    <a:gd name="T5" fmla="*/ 0 h 94"/>
                    <a:gd name="T6" fmla="*/ 0 w 81"/>
                    <a:gd name="T7" fmla="*/ 0 h 94"/>
                    <a:gd name="T8" fmla="*/ 0 w 81"/>
                    <a:gd name="T9" fmla="*/ 0 h 94"/>
                    <a:gd name="T10" fmla="*/ 0 60000 65536"/>
                    <a:gd name="T11" fmla="*/ 0 60000 65536"/>
                    <a:gd name="T12" fmla="*/ 0 60000 65536"/>
                    <a:gd name="T13" fmla="*/ 0 60000 65536"/>
                    <a:gd name="T14" fmla="*/ 0 60000 65536"/>
                    <a:gd name="T15" fmla="*/ 0 w 81"/>
                    <a:gd name="T16" fmla="*/ 0 h 94"/>
                    <a:gd name="T17" fmla="*/ 81 w 81"/>
                    <a:gd name="T18" fmla="*/ 94 h 94"/>
                  </a:gdLst>
                  <a:ahLst/>
                  <a:cxnLst>
                    <a:cxn ang="T10">
                      <a:pos x="T0" y="T1"/>
                    </a:cxn>
                    <a:cxn ang="T11">
                      <a:pos x="T2" y="T3"/>
                    </a:cxn>
                    <a:cxn ang="T12">
                      <a:pos x="T4" y="T5"/>
                    </a:cxn>
                    <a:cxn ang="T13">
                      <a:pos x="T6" y="T7"/>
                    </a:cxn>
                    <a:cxn ang="T14">
                      <a:pos x="T8" y="T9"/>
                    </a:cxn>
                  </a:cxnLst>
                  <a:rect l="T15" t="T16" r="T17" b="T18"/>
                  <a:pathLst>
                    <a:path w="81" h="94">
                      <a:moveTo>
                        <a:pt x="81" y="72"/>
                      </a:moveTo>
                      <a:lnTo>
                        <a:pt x="46" y="94"/>
                      </a:lnTo>
                      <a:lnTo>
                        <a:pt x="0" y="22"/>
                      </a:lnTo>
                      <a:lnTo>
                        <a:pt x="36" y="0"/>
                      </a:lnTo>
                      <a:lnTo>
                        <a:pt x="81" y="72"/>
                      </a:lnTo>
                      <a:close/>
                    </a:path>
                  </a:pathLst>
                </a:custGeom>
                <a:solidFill>
                  <a:srgbClr val="000000"/>
                </a:solidFill>
                <a:ln w="9525">
                  <a:noFill/>
                  <a:round/>
                  <a:headEnd/>
                  <a:tailEnd/>
                </a:ln>
              </p:spPr>
              <p:txBody>
                <a:bodyPr/>
                <a:lstStyle/>
                <a:p>
                  <a:endParaRPr lang="en-US"/>
                </a:p>
              </p:txBody>
            </p:sp>
            <p:sp>
              <p:nvSpPr>
                <p:cNvPr id="1343" name="Freeform 430"/>
                <p:cNvSpPr>
                  <a:spLocks/>
                </p:cNvSpPr>
                <p:nvPr/>
              </p:nvSpPr>
              <p:spPr bwMode="auto">
                <a:xfrm>
                  <a:off x="3277" y="1445"/>
                  <a:ext cx="8" cy="6"/>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w 39"/>
                    <a:gd name="T33" fmla="*/ 0 h 31"/>
                    <a:gd name="T34" fmla="*/ 0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0" y="22"/>
                      </a:moveTo>
                      <a:lnTo>
                        <a:pt x="3" y="25"/>
                      </a:lnTo>
                      <a:lnTo>
                        <a:pt x="6" y="28"/>
                      </a:lnTo>
                      <a:lnTo>
                        <a:pt x="9" y="30"/>
                      </a:lnTo>
                      <a:lnTo>
                        <a:pt x="13" y="31"/>
                      </a:lnTo>
                      <a:lnTo>
                        <a:pt x="18" y="31"/>
                      </a:lnTo>
                      <a:lnTo>
                        <a:pt x="21" y="31"/>
                      </a:lnTo>
                      <a:lnTo>
                        <a:pt x="25" y="30"/>
                      </a:lnTo>
                      <a:lnTo>
                        <a:pt x="28" y="28"/>
                      </a:lnTo>
                      <a:lnTo>
                        <a:pt x="31" y="26"/>
                      </a:lnTo>
                      <a:lnTo>
                        <a:pt x="35" y="23"/>
                      </a:lnTo>
                      <a:lnTo>
                        <a:pt x="37" y="20"/>
                      </a:lnTo>
                      <a:lnTo>
                        <a:pt x="38" y="16"/>
                      </a:lnTo>
                      <a:lnTo>
                        <a:pt x="39" y="12"/>
                      </a:lnTo>
                      <a:lnTo>
                        <a:pt x="38" y="8"/>
                      </a:lnTo>
                      <a:lnTo>
                        <a:pt x="37" y="4"/>
                      </a:lnTo>
                      <a:lnTo>
                        <a:pt x="35" y="0"/>
                      </a:lnTo>
                      <a:lnTo>
                        <a:pt x="0" y="22"/>
                      </a:lnTo>
                      <a:close/>
                    </a:path>
                  </a:pathLst>
                </a:custGeom>
                <a:solidFill>
                  <a:srgbClr val="000000"/>
                </a:solidFill>
                <a:ln w="9525">
                  <a:noFill/>
                  <a:round/>
                  <a:headEnd/>
                  <a:tailEnd/>
                </a:ln>
              </p:spPr>
              <p:txBody>
                <a:bodyPr/>
                <a:lstStyle/>
                <a:p>
                  <a:endParaRPr lang="en-US"/>
                </a:p>
              </p:txBody>
            </p:sp>
            <p:sp>
              <p:nvSpPr>
                <p:cNvPr id="1344" name="Freeform 431"/>
                <p:cNvSpPr>
                  <a:spLocks/>
                </p:cNvSpPr>
                <p:nvPr/>
              </p:nvSpPr>
              <p:spPr bwMode="auto">
                <a:xfrm>
                  <a:off x="3290" y="1464"/>
                  <a:ext cx="8" cy="7"/>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9" y="9"/>
                      </a:moveTo>
                      <a:lnTo>
                        <a:pt x="36" y="6"/>
                      </a:lnTo>
                      <a:lnTo>
                        <a:pt x="33" y="3"/>
                      </a:lnTo>
                      <a:lnTo>
                        <a:pt x="30" y="1"/>
                      </a:lnTo>
                      <a:lnTo>
                        <a:pt x="25" y="0"/>
                      </a:lnTo>
                      <a:lnTo>
                        <a:pt x="21" y="0"/>
                      </a:lnTo>
                      <a:lnTo>
                        <a:pt x="18" y="0"/>
                      </a:lnTo>
                      <a:lnTo>
                        <a:pt x="14" y="1"/>
                      </a:lnTo>
                      <a:lnTo>
                        <a:pt x="11" y="3"/>
                      </a:lnTo>
                      <a:lnTo>
                        <a:pt x="7" y="5"/>
                      </a:lnTo>
                      <a:lnTo>
                        <a:pt x="4" y="8"/>
                      </a:lnTo>
                      <a:lnTo>
                        <a:pt x="2" y="12"/>
                      </a:lnTo>
                      <a:lnTo>
                        <a:pt x="1" y="16"/>
                      </a:lnTo>
                      <a:lnTo>
                        <a:pt x="0" y="19"/>
                      </a:lnTo>
                      <a:lnTo>
                        <a:pt x="0" y="23"/>
                      </a:lnTo>
                      <a:lnTo>
                        <a:pt x="1" y="27"/>
                      </a:lnTo>
                      <a:lnTo>
                        <a:pt x="4" y="32"/>
                      </a:lnTo>
                      <a:lnTo>
                        <a:pt x="39" y="9"/>
                      </a:lnTo>
                      <a:close/>
                    </a:path>
                  </a:pathLst>
                </a:custGeom>
                <a:solidFill>
                  <a:srgbClr val="000000"/>
                </a:solidFill>
                <a:ln w="9525">
                  <a:noFill/>
                  <a:round/>
                  <a:headEnd/>
                  <a:tailEnd/>
                </a:ln>
              </p:spPr>
              <p:txBody>
                <a:bodyPr/>
                <a:lstStyle/>
                <a:p>
                  <a:endParaRPr lang="en-US"/>
                </a:p>
              </p:txBody>
            </p:sp>
            <p:sp>
              <p:nvSpPr>
                <p:cNvPr id="1345" name="Freeform 432"/>
                <p:cNvSpPr>
                  <a:spLocks/>
                </p:cNvSpPr>
                <p:nvPr/>
              </p:nvSpPr>
              <p:spPr bwMode="auto">
                <a:xfrm>
                  <a:off x="3291" y="1466"/>
                  <a:ext cx="13" cy="16"/>
                </a:xfrm>
                <a:custGeom>
                  <a:avLst/>
                  <a:gdLst>
                    <a:gd name="T0" fmla="*/ 0 w 68"/>
                    <a:gd name="T1" fmla="*/ 0 h 80"/>
                    <a:gd name="T2" fmla="*/ 0 w 68"/>
                    <a:gd name="T3" fmla="*/ 0 h 80"/>
                    <a:gd name="T4" fmla="*/ 0 w 68"/>
                    <a:gd name="T5" fmla="*/ 0 h 80"/>
                    <a:gd name="T6" fmla="*/ 0 w 68"/>
                    <a:gd name="T7" fmla="*/ 0 h 80"/>
                    <a:gd name="T8" fmla="*/ 0 w 68"/>
                    <a:gd name="T9" fmla="*/ 0 h 80"/>
                    <a:gd name="T10" fmla="*/ 0 w 68"/>
                    <a:gd name="T11" fmla="*/ 0 h 80"/>
                    <a:gd name="T12" fmla="*/ 0 w 68"/>
                    <a:gd name="T13" fmla="*/ 0 h 80"/>
                    <a:gd name="T14" fmla="*/ 0 w 68"/>
                    <a:gd name="T15" fmla="*/ 0 h 80"/>
                    <a:gd name="T16" fmla="*/ 0 w 68"/>
                    <a:gd name="T17" fmla="*/ 0 h 80"/>
                    <a:gd name="T18" fmla="*/ 0 w 68"/>
                    <a:gd name="T19" fmla="*/ 0 h 80"/>
                    <a:gd name="T20" fmla="*/ 0 w 68"/>
                    <a:gd name="T21" fmla="*/ 0 h 80"/>
                    <a:gd name="T22" fmla="*/ 0 w 68"/>
                    <a:gd name="T23" fmla="*/ 0 h 80"/>
                    <a:gd name="T24" fmla="*/ 0 w 68"/>
                    <a:gd name="T25" fmla="*/ 0 h 80"/>
                    <a:gd name="T26" fmla="*/ 0 w 68"/>
                    <a:gd name="T27" fmla="*/ 0 h 80"/>
                    <a:gd name="T28" fmla="*/ 0 w 68"/>
                    <a:gd name="T29" fmla="*/ 0 h 80"/>
                    <a:gd name="T30" fmla="*/ 0 w 68"/>
                    <a:gd name="T31" fmla="*/ 0 h 80"/>
                    <a:gd name="T32" fmla="*/ 0 w 68"/>
                    <a:gd name="T33" fmla="*/ 0 h 80"/>
                    <a:gd name="T34" fmla="*/ 0 w 68"/>
                    <a:gd name="T35" fmla="*/ 0 h 80"/>
                    <a:gd name="T36" fmla="*/ 0 w 68"/>
                    <a:gd name="T37" fmla="*/ 0 h 80"/>
                    <a:gd name="T38" fmla="*/ 0 w 68"/>
                    <a:gd name="T39" fmla="*/ 0 h 80"/>
                    <a:gd name="T40" fmla="*/ 0 w 68"/>
                    <a:gd name="T41" fmla="*/ 0 h 80"/>
                    <a:gd name="T42" fmla="*/ 0 w 68"/>
                    <a:gd name="T43" fmla="*/ 0 h 80"/>
                    <a:gd name="T44" fmla="*/ 0 w 68"/>
                    <a:gd name="T45" fmla="*/ 0 h 80"/>
                    <a:gd name="T46" fmla="*/ 0 w 68"/>
                    <a:gd name="T47" fmla="*/ 0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80"/>
                    <a:gd name="T74" fmla="*/ 68 w 68"/>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80">
                      <a:moveTo>
                        <a:pt x="30" y="70"/>
                      </a:moveTo>
                      <a:lnTo>
                        <a:pt x="65" y="48"/>
                      </a:lnTo>
                      <a:lnTo>
                        <a:pt x="35" y="0"/>
                      </a:lnTo>
                      <a:lnTo>
                        <a:pt x="0" y="23"/>
                      </a:lnTo>
                      <a:lnTo>
                        <a:pt x="30" y="70"/>
                      </a:lnTo>
                      <a:lnTo>
                        <a:pt x="32" y="73"/>
                      </a:lnTo>
                      <a:lnTo>
                        <a:pt x="36" y="76"/>
                      </a:lnTo>
                      <a:lnTo>
                        <a:pt x="39" y="79"/>
                      </a:lnTo>
                      <a:lnTo>
                        <a:pt x="44" y="80"/>
                      </a:lnTo>
                      <a:lnTo>
                        <a:pt x="47" y="80"/>
                      </a:lnTo>
                      <a:lnTo>
                        <a:pt x="51" y="80"/>
                      </a:lnTo>
                      <a:lnTo>
                        <a:pt x="55" y="79"/>
                      </a:lnTo>
                      <a:lnTo>
                        <a:pt x="58" y="76"/>
                      </a:lnTo>
                      <a:lnTo>
                        <a:pt x="62" y="74"/>
                      </a:lnTo>
                      <a:lnTo>
                        <a:pt x="64" y="71"/>
                      </a:lnTo>
                      <a:lnTo>
                        <a:pt x="66" y="68"/>
                      </a:lnTo>
                      <a:lnTo>
                        <a:pt x="68" y="64"/>
                      </a:lnTo>
                      <a:lnTo>
                        <a:pt x="68" y="61"/>
                      </a:lnTo>
                      <a:lnTo>
                        <a:pt x="68" y="56"/>
                      </a:lnTo>
                      <a:lnTo>
                        <a:pt x="67" y="52"/>
                      </a:lnTo>
                      <a:lnTo>
                        <a:pt x="65" y="48"/>
                      </a:lnTo>
                      <a:lnTo>
                        <a:pt x="30" y="70"/>
                      </a:lnTo>
                      <a:close/>
                    </a:path>
                  </a:pathLst>
                </a:custGeom>
                <a:solidFill>
                  <a:srgbClr val="000000"/>
                </a:solidFill>
                <a:ln w="9525">
                  <a:noFill/>
                  <a:round/>
                  <a:headEnd/>
                  <a:tailEnd/>
                </a:ln>
              </p:spPr>
              <p:txBody>
                <a:bodyPr/>
                <a:lstStyle/>
                <a:p>
                  <a:endParaRPr lang="en-US"/>
                </a:p>
              </p:txBody>
            </p:sp>
            <p:sp>
              <p:nvSpPr>
                <p:cNvPr id="1346" name="Freeform 433"/>
                <p:cNvSpPr>
                  <a:spLocks/>
                </p:cNvSpPr>
                <p:nvPr/>
              </p:nvSpPr>
              <p:spPr bwMode="auto">
                <a:xfrm>
                  <a:off x="3297" y="1475"/>
                  <a:ext cx="10" cy="10"/>
                </a:xfrm>
                <a:custGeom>
                  <a:avLst/>
                  <a:gdLst>
                    <a:gd name="T0" fmla="*/ 0 w 51"/>
                    <a:gd name="T1" fmla="*/ 0 h 47"/>
                    <a:gd name="T2" fmla="*/ 0 w 51"/>
                    <a:gd name="T3" fmla="*/ 0 h 47"/>
                    <a:gd name="T4" fmla="*/ 0 w 51"/>
                    <a:gd name="T5" fmla="*/ 0 h 47"/>
                    <a:gd name="T6" fmla="*/ 0 w 51"/>
                    <a:gd name="T7" fmla="*/ 0 h 47"/>
                    <a:gd name="T8" fmla="*/ 0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51" y="23"/>
                      </a:moveTo>
                      <a:lnTo>
                        <a:pt x="16" y="47"/>
                      </a:lnTo>
                      <a:lnTo>
                        <a:pt x="0" y="23"/>
                      </a:lnTo>
                      <a:lnTo>
                        <a:pt x="35" y="0"/>
                      </a:lnTo>
                      <a:lnTo>
                        <a:pt x="51" y="23"/>
                      </a:lnTo>
                      <a:close/>
                    </a:path>
                  </a:pathLst>
                </a:custGeom>
                <a:solidFill>
                  <a:srgbClr val="000000"/>
                </a:solidFill>
                <a:ln w="9525">
                  <a:noFill/>
                  <a:round/>
                  <a:headEnd/>
                  <a:tailEnd/>
                </a:ln>
              </p:spPr>
              <p:txBody>
                <a:bodyPr/>
                <a:lstStyle/>
                <a:p>
                  <a:endParaRPr lang="en-US"/>
                </a:p>
              </p:txBody>
            </p:sp>
            <p:sp>
              <p:nvSpPr>
                <p:cNvPr id="1347" name="Freeform 434"/>
                <p:cNvSpPr>
                  <a:spLocks/>
                </p:cNvSpPr>
                <p:nvPr/>
              </p:nvSpPr>
              <p:spPr bwMode="auto">
                <a:xfrm>
                  <a:off x="3300" y="1480"/>
                  <a:ext cx="8" cy="7"/>
                </a:xfrm>
                <a:custGeom>
                  <a:avLst/>
                  <a:gdLst>
                    <a:gd name="T0" fmla="*/ 0 w 39"/>
                    <a:gd name="T1" fmla="*/ 0 h 34"/>
                    <a:gd name="T2" fmla="*/ 0 w 39"/>
                    <a:gd name="T3" fmla="*/ 0 h 34"/>
                    <a:gd name="T4" fmla="*/ 0 w 39"/>
                    <a:gd name="T5" fmla="*/ 0 h 34"/>
                    <a:gd name="T6" fmla="*/ 0 w 39"/>
                    <a:gd name="T7" fmla="*/ 0 h 34"/>
                    <a:gd name="T8" fmla="*/ 0 w 39"/>
                    <a:gd name="T9" fmla="*/ 0 h 34"/>
                    <a:gd name="T10" fmla="*/ 0 w 39"/>
                    <a:gd name="T11" fmla="*/ 0 h 34"/>
                    <a:gd name="T12" fmla="*/ 0 w 39"/>
                    <a:gd name="T13" fmla="*/ 0 h 34"/>
                    <a:gd name="T14" fmla="*/ 0 w 39"/>
                    <a:gd name="T15" fmla="*/ 0 h 34"/>
                    <a:gd name="T16" fmla="*/ 0 w 39"/>
                    <a:gd name="T17" fmla="*/ 0 h 34"/>
                    <a:gd name="T18" fmla="*/ 0 w 39"/>
                    <a:gd name="T19" fmla="*/ 0 h 34"/>
                    <a:gd name="T20" fmla="*/ 0 w 39"/>
                    <a:gd name="T21" fmla="*/ 0 h 34"/>
                    <a:gd name="T22" fmla="*/ 0 w 39"/>
                    <a:gd name="T23" fmla="*/ 0 h 34"/>
                    <a:gd name="T24" fmla="*/ 0 w 39"/>
                    <a:gd name="T25" fmla="*/ 0 h 34"/>
                    <a:gd name="T26" fmla="*/ 0 w 39"/>
                    <a:gd name="T27" fmla="*/ 0 h 34"/>
                    <a:gd name="T28" fmla="*/ 0 w 39"/>
                    <a:gd name="T29" fmla="*/ 0 h 34"/>
                    <a:gd name="T30" fmla="*/ 0 w 39"/>
                    <a:gd name="T31" fmla="*/ 0 h 34"/>
                    <a:gd name="T32" fmla="*/ 0 w 39"/>
                    <a:gd name="T33" fmla="*/ 0 h 34"/>
                    <a:gd name="T34" fmla="*/ 0 w 39"/>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4"/>
                    <a:gd name="T56" fmla="*/ 39 w 3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4">
                      <a:moveTo>
                        <a:pt x="0" y="24"/>
                      </a:moveTo>
                      <a:lnTo>
                        <a:pt x="3" y="28"/>
                      </a:lnTo>
                      <a:lnTo>
                        <a:pt x="7" y="31"/>
                      </a:lnTo>
                      <a:lnTo>
                        <a:pt x="10" y="33"/>
                      </a:lnTo>
                      <a:lnTo>
                        <a:pt x="14" y="33"/>
                      </a:lnTo>
                      <a:lnTo>
                        <a:pt x="18" y="34"/>
                      </a:lnTo>
                      <a:lnTo>
                        <a:pt x="22" y="33"/>
                      </a:lnTo>
                      <a:lnTo>
                        <a:pt x="26" y="32"/>
                      </a:lnTo>
                      <a:lnTo>
                        <a:pt x="29" y="30"/>
                      </a:lnTo>
                      <a:lnTo>
                        <a:pt x="32" y="28"/>
                      </a:lnTo>
                      <a:lnTo>
                        <a:pt x="35" y="24"/>
                      </a:lnTo>
                      <a:lnTo>
                        <a:pt x="37" y="21"/>
                      </a:lnTo>
                      <a:lnTo>
                        <a:pt x="38" y="17"/>
                      </a:lnTo>
                      <a:lnTo>
                        <a:pt x="39" y="13"/>
                      </a:lnTo>
                      <a:lnTo>
                        <a:pt x="38" y="9"/>
                      </a:lnTo>
                      <a:lnTo>
                        <a:pt x="37" y="4"/>
                      </a:lnTo>
                      <a:lnTo>
                        <a:pt x="35" y="0"/>
                      </a:lnTo>
                      <a:lnTo>
                        <a:pt x="0" y="24"/>
                      </a:lnTo>
                      <a:close/>
                    </a:path>
                  </a:pathLst>
                </a:custGeom>
                <a:solidFill>
                  <a:srgbClr val="000000"/>
                </a:solidFill>
                <a:ln w="9525">
                  <a:noFill/>
                  <a:round/>
                  <a:headEnd/>
                  <a:tailEnd/>
                </a:ln>
              </p:spPr>
              <p:txBody>
                <a:bodyPr/>
                <a:lstStyle/>
                <a:p>
                  <a:endParaRPr lang="en-US"/>
                </a:p>
              </p:txBody>
            </p:sp>
            <p:sp>
              <p:nvSpPr>
                <p:cNvPr id="1348" name="Freeform 435"/>
                <p:cNvSpPr>
                  <a:spLocks/>
                </p:cNvSpPr>
                <p:nvPr/>
              </p:nvSpPr>
              <p:spPr bwMode="auto">
                <a:xfrm>
                  <a:off x="3313" y="1499"/>
                  <a:ext cx="8" cy="7"/>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w 38"/>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38" y="10"/>
                      </a:moveTo>
                      <a:lnTo>
                        <a:pt x="35" y="5"/>
                      </a:lnTo>
                      <a:lnTo>
                        <a:pt x="32" y="3"/>
                      </a:lnTo>
                      <a:lnTo>
                        <a:pt x="28" y="1"/>
                      </a:lnTo>
                      <a:lnTo>
                        <a:pt x="25" y="0"/>
                      </a:lnTo>
                      <a:lnTo>
                        <a:pt x="20" y="0"/>
                      </a:lnTo>
                      <a:lnTo>
                        <a:pt x="16" y="0"/>
                      </a:lnTo>
                      <a:lnTo>
                        <a:pt x="13" y="2"/>
                      </a:lnTo>
                      <a:lnTo>
                        <a:pt x="10" y="3"/>
                      </a:lnTo>
                      <a:lnTo>
                        <a:pt x="7" y="7"/>
                      </a:lnTo>
                      <a:lnTo>
                        <a:pt x="3" y="10"/>
                      </a:lnTo>
                      <a:lnTo>
                        <a:pt x="2" y="13"/>
                      </a:lnTo>
                      <a:lnTo>
                        <a:pt x="0" y="16"/>
                      </a:lnTo>
                      <a:lnTo>
                        <a:pt x="0" y="20"/>
                      </a:lnTo>
                      <a:lnTo>
                        <a:pt x="0" y="24"/>
                      </a:lnTo>
                      <a:lnTo>
                        <a:pt x="1" y="29"/>
                      </a:lnTo>
                      <a:lnTo>
                        <a:pt x="4" y="33"/>
                      </a:lnTo>
                      <a:lnTo>
                        <a:pt x="38" y="10"/>
                      </a:lnTo>
                      <a:close/>
                    </a:path>
                  </a:pathLst>
                </a:custGeom>
                <a:solidFill>
                  <a:srgbClr val="000000"/>
                </a:solidFill>
                <a:ln w="9525">
                  <a:noFill/>
                  <a:round/>
                  <a:headEnd/>
                  <a:tailEnd/>
                </a:ln>
              </p:spPr>
              <p:txBody>
                <a:bodyPr/>
                <a:lstStyle/>
                <a:p>
                  <a:endParaRPr lang="en-US"/>
                </a:p>
              </p:txBody>
            </p:sp>
            <p:sp>
              <p:nvSpPr>
                <p:cNvPr id="1349" name="Freeform 436"/>
                <p:cNvSpPr>
                  <a:spLocks/>
                </p:cNvSpPr>
                <p:nvPr/>
              </p:nvSpPr>
              <p:spPr bwMode="auto">
                <a:xfrm>
                  <a:off x="3314" y="1501"/>
                  <a:ext cx="17" cy="19"/>
                </a:xfrm>
                <a:custGeom>
                  <a:avLst/>
                  <a:gdLst>
                    <a:gd name="T0" fmla="*/ 0 w 82"/>
                    <a:gd name="T1" fmla="*/ 0 h 93"/>
                    <a:gd name="T2" fmla="*/ 0 w 82"/>
                    <a:gd name="T3" fmla="*/ 0 h 93"/>
                    <a:gd name="T4" fmla="*/ 0 w 82"/>
                    <a:gd name="T5" fmla="*/ 0 h 93"/>
                    <a:gd name="T6" fmla="*/ 0 w 82"/>
                    <a:gd name="T7" fmla="*/ 0 h 93"/>
                    <a:gd name="T8" fmla="*/ 0 w 82"/>
                    <a:gd name="T9" fmla="*/ 0 h 93"/>
                    <a:gd name="T10" fmla="*/ 0 60000 65536"/>
                    <a:gd name="T11" fmla="*/ 0 60000 65536"/>
                    <a:gd name="T12" fmla="*/ 0 60000 65536"/>
                    <a:gd name="T13" fmla="*/ 0 60000 65536"/>
                    <a:gd name="T14" fmla="*/ 0 60000 65536"/>
                    <a:gd name="T15" fmla="*/ 0 w 82"/>
                    <a:gd name="T16" fmla="*/ 0 h 93"/>
                    <a:gd name="T17" fmla="*/ 82 w 82"/>
                    <a:gd name="T18" fmla="*/ 93 h 93"/>
                  </a:gdLst>
                  <a:ahLst/>
                  <a:cxnLst>
                    <a:cxn ang="T10">
                      <a:pos x="T0" y="T1"/>
                    </a:cxn>
                    <a:cxn ang="T11">
                      <a:pos x="T2" y="T3"/>
                    </a:cxn>
                    <a:cxn ang="T12">
                      <a:pos x="T4" y="T5"/>
                    </a:cxn>
                    <a:cxn ang="T13">
                      <a:pos x="T6" y="T7"/>
                    </a:cxn>
                    <a:cxn ang="T14">
                      <a:pos x="T8" y="T9"/>
                    </a:cxn>
                  </a:cxnLst>
                  <a:rect l="T15" t="T16" r="T17" b="T18"/>
                  <a:pathLst>
                    <a:path w="82" h="93">
                      <a:moveTo>
                        <a:pt x="82" y="68"/>
                      </a:moveTo>
                      <a:lnTo>
                        <a:pt x="47" y="93"/>
                      </a:lnTo>
                      <a:lnTo>
                        <a:pt x="0" y="23"/>
                      </a:lnTo>
                      <a:lnTo>
                        <a:pt x="34" y="0"/>
                      </a:lnTo>
                      <a:lnTo>
                        <a:pt x="82" y="68"/>
                      </a:lnTo>
                      <a:close/>
                    </a:path>
                  </a:pathLst>
                </a:custGeom>
                <a:solidFill>
                  <a:srgbClr val="000000"/>
                </a:solidFill>
                <a:ln w="9525">
                  <a:noFill/>
                  <a:round/>
                  <a:headEnd/>
                  <a:tailEnd/>
                </a:ln>
              </p:spPr>
              <p:txBody>
                <a:bodyPr/>
                <a:lstStyle/>
                <a:p>
                  <a:endParaRPr lang="en-US"/>
                </a:p>
              </p:txBody>
            </p:sp>
            <p:sp>
              <p:nvSpPr>
                <p:cNvPr id="1350" name="Freeform 437"/>
                <p:cNvSpPr>
                  <a:spLocks/>
                </p:cNvSpPr>
                <p:nvPr/>
              </p:nvSpPr>
              <p:spPr bwMode="auto">
                <a:xfrm>
                  <a:off x="3324" y="1515"/>
                  <a:ext cx="7" cy="6"/>
                </a:xfrm>
                <a:custGeom>
                  <a:avLst/>
                  <a:gdLst>
                    <a:gd name="T0" fmla="*/ 0 w 39"/>
                    <a:gd name="T1" fmla="*/ 0 h 34"/>
                    <a:gd name="T2" fmla="*/ 0 w 39"/>
                    <a:gd name="T3" fmla="*/ 0 h 34"/>
                    <a:gd name="T4" fmla="*/ 0 w 39"/>
                    <a:gd name="T5" fmla="*/ 0 h 34"/>
                    <a:gd name="T6" fmla="*/ 0 w 39"/>
                    <a:gd name="T7" fmla="*/ 0 h 34"/>
                    <a:gd name="T8" fmla="*/ 0 w 39"/>
                    <a:gd name="T9" fmla="*/ 0 h 34"/>
                    <a:gd name="T10" fmla="*/ 0 w 39"/>
                    <a:gd name="T11" fmla="*/ 0 h 34"/>
                    <a:gd name="T12" fmla="*/ 0 w 39"/>
                    <a:gd name="T13" fmla="*/ 0 h 34"/>
                    <a:gd name="T14" fmla="*/ 0 w 39"/>
                    <a:gd name="T15" fmla="*/ 0 h 34"/>
                    <a:gd name="T16" fmla="*/ 0 w 39"/>
                    <a:gd name="T17" fmla="*/ 0 h 34"/>
                    <a:gd name="T18" fmla="*/ 0 w 39"/>
                    <a:gd name="T19" fmla="*/ 0 h 34"/>
                    <a:gd name="T20" fmla="*/ 0 w 39"/>
                    <a:gd name="T21" fmla="*/ 0 h 34"/>
                    <a:gd name="T22" fmla="*/ 0 w 39"/>
                    <a:gd name="T23" fmla="*/ 0 h 34"/>
                    <a:gd name="T24" fmla="*/ 0 w 39"/>
                    <a:gd name="T25" fmla="*/ 0 h 34"/>
                    <a:gd name="T26" fmla="*/ 0 w 39"/>
                    <a:gd name="T27" fmla="*/ 0 h 34"/>
                    <a:gd name="T28" fmla="*/ 0 w 39"/>
                    <a:gd name="T29" fmla="*/ 0 h 34"/>
                    <a:gd name="T30" fmla="*/ 0 w 39"/>
                    <a:gd name="T31" fmla="*/ 0 h 34"/>
                    <a:gd name="T32" fmla="*/ 0 w 39"/>
                    <a:gd name="T33" fmla="*/ 0 h 34"/>
                    <a:gd name="T34" fmla="*/ 0 w 39"/>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4"/>
                    <a:gd name="T56" fmla="*/ 39 w 3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4">
                      <a:moveTo>
                        <a:pt x="0" y="25"/>
                      </a:moveTo>
                      <a:lnTo>
                        <a:pt x="3" y="28"/>
                      </a:lnTo>
                      <a:lnTo>
                        <a:pt x="7" y="31"/>
                      </a:lnTo>
                      <a:lnTo>
                        <a:pt x="11" y="33"/>
                      </a:lnTo>
                      <a:lnTo>
                        <a:pt x="15" y="33"/>
                      </a:lnTo>
                      <a:lnTo>
                        <a:pt x="19" y="34"/>
                      </a:lnTo>
                      <a:lnTo>
                        <a:pt x="22" y="33"/>
                      </a:lnTo>
                      <a:lnTo>
                        <a:pt x="26" y="32"/>
                      </a:lnTo>
                      <a:lnTo>
                        <a:pt x="30" y="30"/>
                      </a:lnTo>
                      <a:lnTo>
                        <a:pt x="33" y="28"/>
                      </a:lnTo>
                      <a:lnTo>
                        <a:pt x="35" y="25"/>
                      </a:lnTo>
                      <a:lnTo>
                        <a:pt x="37" y="21"/>
                      </a:lnTo>
                      <a:lnTo>
                        <a:pt x="38" y="17"/>
                      </a:lnTo>
                      <a:lnTo>
                        <a:pt x="39" y="13"/>
                      </a:lnTo>
                      <a:lnTo>
                        <a:pt x="39" y="9"/>
                      </a:lnTo>
                      <a:lnTo>
                        <a:pt x="37" y="5"/>
                      </a:lnTo>
                      <a:lnTo>
                        <a:pt x="35" y="0"/>
                      </a:lnTo>
                      <a:lnTo>
                        <a:pt x="0" y="25"/>
                      </a:lnTo>
                      <a:close/>
                    </a:path>
                  </a:pathLst>
                </a:custGeom>
                <a:solidFill>
                  <a:srgbClr val="000000"/>
                </a:solidFill>
                <a:ln w="9525">
                  <a:noFill/>
                  <a:round/>
                  <a:headEnd/>
                  <a:tailEnd/>
                </a:ln>
              </p:spPr>
              <p:txBody>
                <a:bodyPr/>
                <a:lstStyle/>
                <a:p>
                  <a:endParaRPr lang="en-US"/>
                </a:p>
              </p:txBody>
            </p:sp>
            <p:sp>
              <p:nvSpPr>
                <p:cNvPr id="1351" name="Freeform 438"/>
                <p:cNvSpPr>
                  <a:spLocks/>
                </p:cNvSpPr>
                <p:nvPr/>
              </p:nvSpPr>
              <p:spPr bwMode="auto">
                <a:xfrm>
                  <a:off x="3337" y="1534"/>
                  <a:ext cx="8" cy="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9" y="10"/>
                      </a:moveTo>
                      <a:lnTo>
                        <a:pt x="35" y="6"/>
                      </a:lnTo>
                      <a:lnTo>
                        <a:pt x="31" y="3"/>
                      </a:lnTo>
                      <a:lnTo>
                        <a:pt x="28" y="1"/>
                      </a:lnTo>
                      <a:lnTo>
                        <a:pt x="24" y="0"/>
                      </a:lnTo>
                      <a:lnTo>
                        <a:pt x="20" y="0"/>
                      </a:lnTo>
                      <a:lnTo>
                        <a:pt x="16" y="0"/>
                      </a:lnTo>
                      <a:lnTo>
                        <a:pt x="12" y="3"/>
                      </a:lnTo>
                      <a:lnTo>
                        <a:pt x="9" y="4"/>
                      </a:lnTo>
                      <a:lnTo>
                        <a:pt x="6" y="7"/>
                      </a:lnTo>
                      <a:lnTo>
                        <a:pt x="4" y="10"/>
                      </a:lnTo>
                      <a:lnTo>
                        <a:pt x="2" y="13"/>
                      </a:lnTo>
                      <a:lnTo>
                        <a:pt x="1" y="16"/>
                      </a:lnTo>
                      <a:lnTo>
                        <a:pt x="0" y="21"/>
                      </a:lnTo>
                      <a:lnTo>
                        <a:pt x="0" y="25"/>
                      </a:lnTo>
                      <a:lnTo>
                        <a:pt x="2" y="29"/>
                      </a:lnTo>
                      <a:lnTo>
                        <a:pt x="4" y="33"/>
                      </a:lnTo>
                      <a:lnTo>
                        <a:pt x="39" y="10"/>
                      </a:lnTo>
                      <a:close/>
                    </a:path>
                  </a:pathLst>
                </a:custGeom>
                <a:solidFill>
                  <a:srgbClr val="000000"/>
                </a:solidFill>
                <a:ln w="9525">
                  <a:noFill/>
                  <a:round/>
                  <a:headEnd/>
                  <a:tailEnd/>
                </a:ln>
              </p:spPr>
              <p:txBody>
                <a:bodyPr/>
                <a:lstStyle/>
                <a:p>
                  <a:endParaRPr lang="en-US"/>
                </a:p>
              </p:txBody>
            </p:sp>
            <p:sp>
              <p:nvSpPr>
                <p:cNvPr id="1352" name="Freeform 439"/>
                <p:cNvSpPr>
                  <a:spLocks/>
                </p:cNvSpPr>
                <p:nvPr/>
              </p:nvSpPr>
              <p:spPr bwMode="auto">
                <a:xfrm>
                  <a:off x="3338" y="1536"/>
                  <a:ext cx="16" cy="18"/>
                </a:xfrm>
                <a:custGeom>
                  <a:avLst/>
                  <a:gdLst>
                    <a:gd name="T0" fmla="*/ 0 w 81"/>
                    <a:gd name="T1" fmla="*/ 0 h 93"/>
                    <a:gd name="T2" fmla="*/ 0 w 81"/>
                    <a:gd name="T3" fmla="*/ 0 h 93"/>
                    <a:gd name="T4" fmla="*/ 0 w 81"/>
                    <a:gd name="T5" fmla="*/ 0 h 93"/>
                    <a:gd name="T6" fmla="*/ 0 w 81"/>
                    <a:gd name="T7" fmla="*/ 0 h 93"/>
                    <a:gd name="T8" fmla="*/ 0 w 81"/>
                    <a:gd name="T9" fmla="*/ 0 h 93"/>
                    <a:gd name="T10" fmla="*/ 0 60000 65536"/>
                    <a:gd name="T11" fmla="*/ 0 60000 65536"/>
                    <a:gd name="T12" fmla="*/ 0 60000 65536"/>
                    <a:gd name="T13" fmla="*/ 0 60000 65536"/>
                    <a:gd name="T14" fmla="*/ 0 60000 65536"/>
                    <a:gd name="T15" fmla="*/ 0 w 81"/>
                    <a:gd name="T16" fmla="*/ 0 h 93"/>
                    <a:gd name="T17" fmla="*/ 81 w 81"/>
                    <a:gd name="T18" fmla="*/ 93 h 93"/>
                  </a:gdLst>
                  <a:ahLst/>
                  <a:cxnLst>
                    <a:cxn ang="T10">
                      <a:pos x="T0" y="T1"/>
                    </a:cxn>
                    <a:cxn ang="T11">
                      <a:pos x="T2" y="T3"/>
                    </a:cxn>
                    <a:cxn ang="T12">
                      <a:pos x="T4" y="T5"/>
                    </a:cxn>
                    <a:cxn ang="T13">
                      <a:pos x="T6" y="T7"/>
                    </a:cxn>
                    <a:cxn ang="T14">
                      <a:pos x="T8" y="T9"/>
                    </a:cxn>
                  </a:cxnLst>
                  <a:rect l="T15" t="T16" r="T17" b="T18"/>
                  <a:pathLst>
                    <a:path w="81" h="93">
                      <a:moveTo>
                        <a:pt x="81" y="69"/>
                      </a:moveTo>
                      <a:lnTo>
                        <a:pt x="47" y="93"/>
                      </a:lnTo>
                      <a:lnTo>
                        <a:pt x="0" y="23"/>
                      </a:lnTo>
                      <a:lnTo>
                        <a:pt x="35" y="0"/>
                      </a:lnTo>
                      <a:lnTo>
                        <a:pt x="81" y="69"/>
                      </a:lnTo>
                      <a:close/>
                    </a:path>
                  </a:pathLst>
                </a:custGeom>
                <a:solidFill>
                  <a:srgbClr val="000000"/>
                </a:solidFill>
                <a:ln w="9525">
                  <a:noFill/>
                  <a:round/>
                  <a:headEnd/>
                  <a:tailEnd/>
                </a:ln>
              </p:spPr>
              <p:txBody>
                <a:bodyPr/>
                <a:lstStyle/>
                <a:p>
                  <a:endParaRPr lang="en-US"/>
                </a:p>
              </p:txBody>
            </p:sp>
            <p:sp>
              <p:nvSpPr>
                <p:cNvPr id="1353" name="Freeform 440"/>
                <p:cNvSpPr>
                  <a:spLocks/>
                </p:cNvSpPr>
                <p:nvPr/>
              </p:nvSpPr>
              <p:spPr bwMode="auto">
                <a:xfrm>
                  <a:off x="3347" y="1549"/>
                  <a:ext cx="8" cy="7"/>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w 38"/>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0" y="24"/>
                      </a:moveTo>
                      <a:lnTo>
                        <a:pt x="3" y="27"/>
                      </a:lnTo>
                      <a:lnTo>
                        <a:pt x="7" y="30"/>
                      </a:lnTo>
                      <a:lnTo>
                        <a:pt x="11" y="32"/>
                      </a:lnTo>
                      <a:lnTo>
                        <a:pt x="14" y="32"/>
                      </a:lnTo>
                      <a:lnTo>
                        <a:pt x="18" y="33"/>
                      </a:lnTo>
                      <a:lnTo>
                        <a:pt x="23" y="32"/>
                      </a:lnTo>
                      <a:lnTo>
                        <a:pt x="26" y="31"/>
                      </a:lnTo>
                      <a:lnTo>
                        <a:pt x="29" y="29"/>
                      </a:lnTo>
                      <a:lnTo>
                        <a:pt x="32" y="27"/>
                      </a:lnTo>
                      <a:lnTo>
                        <a:pt x="35" y="24"/>
                      </a:lnTo>
                      <a:lnTo>
                        <a:pt x="36" y="21"/>
                      </a:lnTo>
                      <a:lnTo>
                        <a:pt x="38" y="17"/>
                      </a:lnTo>
                      <a:lnTo>
                        <a:pt x="38" y="12"/>
                      </a:lnTo>
                      <a:lnTo>
                        <a:pt x="38" y="8"/>
                      </a:lnTo>
                      <a:lnTo>
                        <a:pt x="37" y="4"/>
                      </a:lnTo>
                      <a:lnTo>
                        <a:pt x="34" y="0"/>
                      </a:lnTo>
                      <a:lnTo>
                        <a:pt x="0" y="24"/>
                      </a:lnTo>
                      <a:close/>
                    </a:path>
                  </a:pathLst>
                </a:custGeom>
                <a:solidFill>
                  <a:srgbClr val="000000"/>
                </a:solidFill>
                <a:ln w="9525">
                  <a:noFill/>
                  <a:round/>
                  <a:headEnd/>
                  <a:tailEnd/>
                </a:ln>
              </p:spPr>
              <p:txBody>
                <a:bodyPr/>
                <a:lstStyle/>
                <a:p>
                  <a:endParaRPr lang="en-US"/>
                </a:p>
              </p:txBody>
            </p:sp>
            <p:sp>
              <p:nvSpPr>
                <p:cNvPr id="1354" name="Freeform 441"/>
                <p:cNvSpPr>
                  <a:spLocks/>
                </p:cNvSpPr>
                <p:nvPr/>
              </p:nvSpPr>
              <p:spPr bwMode="auto">
                <a:xfrm>
                  <a:off x="3361" y="1568"/>
                  <a:ext cx="8" cy="7"/>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9" y="9"/>
                      </a:moveTo>
                      <a:lnTo>
                        <a:pt x="36" y="5"/>
                      </a:lnTo>
                      <a:lnTo>
                        <a:pt x="33" y="2"/>
                      </a:lnTo>
                      <a:lnTo>
                        <a:pt x="28" y="1"/>
                      </a:lnTo>
                      <a:lnTo>
                        <a:pt x="24" y="0"/>
                      </a:lnTo>
                      <a:lnTo>
                        <a:pt x="21" y="0"/>
                      </a:lnTo>
                      <a:lnTo>
                        <a:pt x="17" y="0"/>
                      </a:lnTo>
                      <a:lnTo>
                        <a:pt x="13" y="2"/>
                      </a:lnTo>
                      <a:lnTo>
                        <a:pt x="9" y="3"/>
                      </a:lnTo>
                      <a:lnTo>
                        <a:pt x="6" y="6"/>
                      </a:lnTo>
                      <a:lnTo>
                        <a:pt x="4" y="9"/>
                      </a:lnTo>
                      <a:lnTo>
                        <a:pt x="2" y="12"/>
                      </a:lnTo>
                      <a:lnTo>
                        <a:pt x="1" y="16"/>
                      </a:lnTo>
                      <a:lnTo>
                        <a:pt x="0" y="20"/>
                      </a:lnTo>
                      <a:lnTo>
                        <a:pt x="1" y="24"/>
                      </a:lnTo>
                      <a:lnTo>
                        <a:pt x="2" y="28"/>
                      </a:lnTo>
                      <a:lnTo>
                        <a:pt x="4" y="32"/>
                      </a:lnTo>
                      <a:lnTo>
                        <a:pt x="39" y="9"/>
                      </a:lnTo>
                      <a:close/>
                    </a:path>
                  </a:pathLst>
                </a:custGeom>
                <a:solidFill>
                  <a:srgbClr val="000000"/>
                </a:solidFill>
                <a:ln w="9525">
                  <a:noFill/>
                  <a:round/>
                  <a:headEnd/>
                  <a:tailEnd/>
                </a:ln>
              </p:spPr>
              <p:txBody>
                <a:bodyPr/>
                <a:lstStyle/>
                <a:p>
                  <a:endParaRPr lang="en-US"/>
                </a:p>
              </p:txBody>
            </p:sp>
            <p:sp>
              <p:nvSpPr>
                <p:cNvPr id="1355" name="Freeform 442"/>
                <p:cNvSpPr>
                  <a:spLocks/>
                </p:cNvSpPr>
                <p:nvPr/>
              </p:nvSpPr>
              <p:spPr bwMode="auto">
                <a:xfrm>
                  <a:off x="3362" y="1570"/>
                  <a:ext cx="16" cy="19"/>
                </a:xfrm>
                <a:custGeom>
                  <a:avLst/>
                  <a:gdLst>
                    <a:gd name="T0" fmla="*/ 0 w 82"/>
                    <a:gd name="T1" fmla="*/ 0 h 93"/>
                    <a:gd name="T2" fmla="*/ 0 w 82"/>
                    <a:gd name="T3" fmla="*/ 0 h 93"/>
                    <a:gd name="T4" fmla="*/ 0 w 82"/>
                    <a:gd name="T5" fmla="*/ 0 h 93"/>
                    <a:gd name="T6" fmla="*/ 0 w 82"/>
                    <a:gd name="T7" fmla="*/ 0 h 93"/>
                    <a:gd name="T8" fmla="*/ 0 w 82"/>
                    <a:gd name="T9" fmla="*/ 0 h 93"/>
                    <a:gd name="T10" fmla="*/ 0 60000 65536"/>
                    <a:gd name="T11" fmla="*/ 0 60000 65536"/>
                    <a:gd name="T12" fmla="*/ 0 60000 65536"/>
                    <a:gd name="T13" fmla="*/ 0 60000 65536"/>
                    <a:gd name="T14" fmla="*/ 0 60000 65536"/>
                    <a:gd name="T15" fmla="*/ 0 w 82"/>
                    <a:gd name="T16" fmla="*/ 0 h 93"/>
                    <a:gd name="T17" fmla="*/ 82 w 82"/>
                    <a:gd name="T18" fmla="*/ 93 h 93"/>
                  </a:gdLst>
                  <a:ahLst/>
                  <a:cxnLst>
                    <a:cxn ang="T10">
                      <a:pos x="T0" y="T1"/>
                    </a:cxn>
                    <a:cxn ang="T11">
                      <a:pos x="T2" y="T3"/>
                    </a:cxn>
                    <a:cxn ang="T12">
                      <a:pos x="T4" y="T5"/>
                    </a:cxn>
                    <a:cxn ang="T13">
                      <a:pos x="T6" y="T7"/>
                    </a:cxn>
                    <a:cxn ang="T14">
                      <a:pos x="T8" y="T9"/>
                    </a:cxn>
                  </a:cxnLst>
                  <a:rect l="T15" t="T16" r="T17" b="T18"/>
                  <a:pathLst>
                    <a:path w="82" h="93">
                      <a:moveTo>
                        <a:pt x="82" y="69"/>
                      </a:moveTo>
                      <a:lnTo>
                        <a:pt x="48" y="93"/>
                      </a:lnTo>
                      <a:lnTo>
                        <a:pt x="0" y="23"/>
                      </a:lnTo>
                      <a:lnTo>
                        <a:pt x="35" y="0"/>
                      </a:lnTo>
                      <a:lnTo>
                        <a:pt x="82" y="69"/>
                      </a:lnTo>
                      <a:close/>
                    </a:path>
                  </a:pathLst>
                </a:custGeom>
                <a:solidFill>
                  <a:srgbClr val="000000"/>
                </a:solidFill>
                <a:ln w="9525">
                  <a:noFill/>
                  <a:round/>
                  <a:headEnd/>
                  <a:tailEnd/>
                </a:ln>
              </p:spPr>
              <p:txBody>
                <a:bodyPr/>
                <a:lstStyle/>
                <a:p>
                  <a:endParaRPr lang="en-US"/>
                </a:p>
              </p:txBody>
            </p:sp>
            <p:sp>
              <p:nvSpPr>
                <p:cNvPr id="1356" name="Freeform 443"/>
                <p:cNvSpPr>
                  <a:spLocks/>
                </p:cNvSpPr>
                <p:nvPr/>
              </p:nvSpPr>
              <p:spPr bwMode="auto">
                <a:xfrm>
                  <a:off x="3371" y="1584"/>
                  <a:ext cx="8" cy="7"/>
                </a:xfrm>
                <a:custGeom>
                  <a:avLst/>
                  <a:gdLst>
                    <a:gd name="T0" fmla="*/ 0 w 39"/>
                    <a:gd name="T1" fmla="*/ 0 h 34"/>
                    <a:gd name="T2" fmla="*/ 0 w 39"/>
                    <a:gd name="T3" fmla="*/ 0 h 34"/>
                    <a:gd name="T4" fmla="*/ 0 w 39"/>
                    <a:gd name="T5" fmla="*/ 0 h 34"/>
                    <a:gd name="T6" fmla="*/ 0 w 39"/>
                    <a:gd name="T7" fmla="*/ 0 h 34"/>
                    <a:gd name="T8" fmla="*/ 0 w 39"/>
                    <a:gd name="T9" fmla="*/ 0 h 34"/>
                    <a:gd name="T10" fmla="*/ 0 w 39"/>
                    <a:gd name="T11" fmla="*/ 0 h 34"/>
                    <a:gd name="T12" fmla="*/ 0 w 39"/>
                    <a:gd name="T13" fmla="*/ 0 h 34"/>
                    <a:gd name="T14" fmla="*/ 0 w 39"/>
                    <a:gd name="T15" fmla="*/ 0 h 34"/>
                    <a:gd name="T16" fmla="*/ 0 w 39"/>
                    <a:gd name="T17" fmla="*/ 0 h 34"/>
                    <a:gd name="T18" fmla="*/ 0 w 39"/>
                    <a:gd name="T19" fmla="*/ 0 h 34"/>
                    <a:gd name="T20" fmla="*/ 0 w 39"/>
                    <a:gd name="T21" fmla="*/ 0 h 34"/>
                    <a:gd name="T22" fmla="*/ 0 w 39"/>
                    <a:gd name="T23" fmla="*/ 0 h 34"/>
                    <a:gd name="T24" fmla="*/ 0 w 39"/>
                    <a:gd name="T25" fmla="*/ 0 h 34"/>
                    <a:gd name="T26" fmla="*/ 0 w 39"/>
                    <a:gd name="T27" fmla="*/ 0 h 34"/>
                    <a:gd name="T28" fmla="*/ 0 w 39"/>
                    <a:gd name="T29" fmla="*/ 0 h 34"/>
                    <a:gd name="T30" fmla="*/ 0 w 39"/>
                    <a:gd name="T31" fmla="*/ 0 h 34"/>
                    <a:gd name="T32" fmla="*/ 0 w 39"/>
                    <a:gd name="T33" fmla="*/ 0 h 34"/>
                    <a:gd name="T34" fmla="*/ 0 w 39"/>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4"/>
                    <a:gd name="T56" fmla="*/ 39 w 3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4">
                      <a:moveTo>
                        <a:pt x="0" y="24"/>
                      </a:moveTo>
                      <a:lnTo>
                        <a:pt x="3" y="27"/>
                      </a:lnTo>
                      <a:lnTo>
                        <a:pt x="6" y="30"/>
                      </a:lnTo>
                      <a:lnTo>
                        <a:pt x="10" y="33"/>
                      </a:lnTo>
                      <a:lnTo>
                        <a:pt x="13" y="33"/>
                      </a:lnTo>
                      <a:lnTo>
                        <a:pt x="18" y="34"/>
                      </a:lnTo>
                      <a:lnTo>
                        <a:pt x="22" y="33"/>
                      </a:lnTo>
                      <a:lnTo>
                        <a:pt x="25" y="32"/>
                      </a:lnTo>
                      <a:lnTo>
                        <a:pt x="29" y="29"/>
                      </a:lnTo>
                      <a:lnTo>
                        <a:pt x="31" y="27"/>
                      </a:lnTo>
                      <a:lnTo>
                        <a:pt x="34" y="24"/>
                      </a:lnTo>
                      <a:lnTo>
                        <a:pt x="37" y="21"/>
                      </a:lnTo>
                      <a:lnTo>
                        <a:pt x="38" y="17"/>
                      </a:lnTo>
                      <a:lnTo>
                        <a:pt x="39" y="13"/>
                      </a:lnTo>
                      <a:lnTo>
                        <a:pt x="38" y="8"/>
                      </a:lnTo>
                      <a:lnTo>
                        <a:pt x="37" y="4"/>
                      </a:lnTo>
                      <a:lnTo>
                        <a:pt x="34" y="0"/>
                      </a:lnTo>
                      <a:lnTo>
                        <a:pt x="0" y="24"/>
                      </a:lnTo>
                      <a:close/>
                    </a:path>
                  </a:pathLst>
                </a:custGeom>
                <a:solidFill>
                  <a:srgbClr val="000000"/>
                </a:solidFill>
                <a:ln w="9525">
                  <a:noFill/>
                  <a:round/>
                  <a:headEnd/>
                  <a:tailEnd/>
                </a:ln>
              </p:spPr>
              <p:txBody>
                <a:bodyPr/>
                <a:lstStyle/>
                <a:p>
                  <a:endParaRPr lang="en-US"/>
                </a:p>
              </p:txBody>
            </p:sp>
            <p:sp>
              <p:nvSpPr>
                <p:cNvPr id="1357" name="Freeform 444"/>
                <p:cNvSpPr>
                  <a:spLocks/>
                </p:cNvSpPr>
                <p:nvPr/>
              </p:nvSpPr>
              <p:spPr bwMode="auto">
                <a:xfrm>
                  <a:off x="3385" y="1603"/>
                  <a:ext cx="7" cy="7"/>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w 38"/>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38" y="9"/>
                      </a:moveTo>
                      <a:lnTo>
                        <a:pt x="35" y="5"/>
                      </a:lnTo>
                      <a:lnTo>
                        <a:pt x="32" y="2"/>
                      </a:lnTo>
                      <a:lnTo>
                        <a:pt x="28" y="1"/>
                      </a:lnTo>
                      <a:lnTo>
                        <a:pt x="25" y="0"/>
                      </a:lnTo>
                      <a:lnTo>
                        <a:pt x="20" y="0"/>
                      </a:lnTo>
                      <a:lnTo>
                        <a:pt x="16" y="0"/>
                      </a:lnTo>
                      <a:lnTo>
                        <a:pt x="13" y="2"/>
                      </a:lnTo>
                      <a:lnTo>
                        <a:pt x="10" y="3"/>
                      </a:lnTo>
                      <a:lnTo>
                        <a:pt x="7" y="6"/>
                      </a:lnTo>
                      <a:lnTo>
                        <a:pt x="3" y="9"/>
                      </a:lnTo>
                      <a:lnTo>
                        <a:pt x="1" y="13"/>
                      </a:lnTo>
                      <a:lnTo>
                        <a:pt x="0" y="16"/>
                      </a:lnTo>
                      <a:lnTo>
                        <a:pt x="0" y="20"/>
                      </a:lnTo>
                      <a:lnTo>
                        <a:pt x="0" y="24"/>
                      </a:lnTo>
                      <a:lnTo>
                        <a:pt x="1" y="28"/>
                      </a:lnTo>
                      <a:lnTo>
                        <a:pt x="3" y="33"/>
                      </a:lnTo>
                      <a:lnTo>
                        <a:pt x="38" y="9"/>
                      </a:lnTo>
                      <a:close/>
                    </a:path>
                  </a:pathLst>
                </a:custGeom>
                <a:solidFill>
                  <a:srgbClr val="000000"/>
                </a:solidFill>
                <a:ln w="9525">
                  <a:noFill/>
                  <a:round/>
                  <a:headEnd/>
                  <a:tailEnd/>
                </a:ln>
              </p:spPr>
              <p:txBody>
                <a:bodyPr/>
                <a:lstStyle/>
                <a:p>
                  <a:endParaRPr lang="en-US"/>
                </a:p>
              </p:txBody>
            </p:sp>
            <p:sp>
              <p:nvSpPr>
                <p:cNvPr id="1358" name="Freeform 445"/>
                <p:cNvSpPr>
                  <a:spLocks/>
                </p:cNvSpPr>
                <p:nvPr/>
              </p:nvSpPr>
              <p:spPr bwMode="auto">
                <a:xfrm>
                  <a:off x="3385" y="1605"/>
                  <a:ext cx="16" cy="18"/>
                </a:xfrm>
                <a:custGeom>
                  <a:avLst/>
                  <a:gdLst>
                    <a:gd name="T0" fmla="*/ 0 w 81"/>
                    <a:gd name="T1" fmla="*/ 0 h 93"/>
                    <a:gd name="T2" fmla="*/ 0 w 81"/>
                    <a:gd name="T3" fmla="*/ 0 h 93"/>
                    <a:gd name="T4" fmla="*/ 0 w 81"/>
                    <a:gd name="T5" fmla="*/ 0 h 93"/>
                    <a:gd name="T6" fmla="*/ 0 w 81"/>
                    <a:gd name="T7" fmla="*/ 0 h 93"/>
                    <a:gd name="T8" fmla="*/ 0 w 81"/>
                    <a:gd name="T9" fmla="*/ 0 h 93"/>
                    <a:gd name="T10" fmla="*/ 0 w 81"/>
                    <a:gd name="T11" fmla="*/ 0 h 93"/>
                    <a:gd name="T12" fmla="*/ 0 w 81"/>
                    <a:gd name="T13" fmla="*/ 0 h 93"/>
                    <a:gd name="T14" fmla="*/ 0 w 81"/>
                    <a:gd name="T15" fmla="*/ 0 h 93"/>
                    <a:gd name="T16" fmla="*/ 0 w 81"/>
                    <a:gd name="T17" fmla="*/ 0 h 93"/>
                    <a:gd name="T18" fmla="*/ 0 w 81"/>
                    <a:gd name="T19" fmla="*/ 0 h 93"/>
                    <a:gd name="T20" fmla="*/ 0 w 81"/>
                    <a:gd name="T21" fmla="*/ 0 h 93"/>
                    <a:gd name="T22" fmla="*/ 0 w 81"/>
                    <a:gd name="T23" fmla="*/ 0 h 93"/>
                    <a:gd name="T24" fmla="*/ 0 w 81"/>
                    <a:gd name="T25" fmla="*/ 0 h 93"/>
                    <a:gd name="T26" fmla="*/ 0 w 81"/>
                    <a:gd name="T27" fmla="*/ 0 h 93"/>
                    <a:gd name="T28" fmla="*/ 0 w 81"/>
                    <a:gd name="T29" fmla="*/ 0 h 93"/>
                    <a:gd name="T30" fmla="*/ 0 w 81"/>
                    <a:gd name="T31" fmla="*/ 0 h 93"/>
                    <a:gd name="T32" fmla="*/ 0 w 81"/>
                    <a:gd name="T33" fmla="*/ 0 h 93"/>
                    <a:gd name="T34" fmla="*/ 0 w 81"/>
                    <a:gd name="T35" fmla="*/ 0 h 93"/>
                    <a:gd name="T36" fmla="*/ 0 w 81"/>
                    <a:gd name="T37" fmla="*/ 0 h 93"/>
                    <a:gd name="T38" fmla="*/ 0 w 81"/>
                    <a:gd name="T39" fmla="*/ 0 h 93"/>
                    <a:gd name="T40" fmla="*/ 0 w 81"/>
                    <a:gd name="T41" fmla="*/ 0 h 93"/>
                    <a:gd name="T42" fmla="*/ 0 w 81"/>
                    <a:gd name="T43" fmla="*/ 0 h 93"/>
                    <a:gd name="T44" fmla="*/ 0 w 81"/>
                    <a:gd name="T45" fmla="*/ 0 h 93"/>
                    <a:gd name="T46" fmla="*/ 0 w 81"/>
                    <a:gd name="T47" fmla="*/ 0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93"/>
                    <a:gd name="T74" fmla="*/ 81 w 81"/>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93">
                      <a:moveTo>
                        <a:pt x="43" y="85"/>
                      </a:moveTo>
                      <a:lnTo>
                        <a:pt x="76" y="60"/>
                      </a:lnTo>
                      <a:lnTo>
                        <a:pt x="35" y="0"/>
                      </a:lnTo>
                      <a:lnTo>
                        <a:pt x="0" y="24"/>
                      </a:lnTo>
                      <a:lnTo>
                        <a:pt x="42" y="84"/>
                      </a:lnTo>
                      <a:lnTo>
                        <a:pt x="43" y="85"/>
                      </a:lnTo>
                      <a:lnTo>
                        <a:pt x="42" y="84"/>
                      </a:lnTo>
                      <a:lnTo>
                        <a:pt x="45" y="87"/>
                      </a:lnTo>
                      <a:lnTo>
                        <a:pt x="48" y="90"/>
                      </a:lnTo>
                      <a:lnTo>
                        <a:pt x="52" y="92"/>
                      </a:lnTo>
                      <a:lnTo>
                        <a:pt x="56" y="92"/>
                      </a:lnTo>
                      <a:lnTo>
                        <a:pt x="60" y="93"/>
                      </a:lnTo>
                      <a:lnTo>
                        <a:pt x="64" y="92"/>
                      </a:lnTo>
                      <a:lnTo>
                        <a:pt x="67" y="91"/>
                      </a:lnTo>
                      <a:lnTo>
                        <a:pt x="71" y="89"/>
                      </a:lnTo>
                      <a:lnTo>
                        <a:pt x="73" y="86"/>
                      </a:lnTo>
                      <a:lnTo>
                        <a:pt x="76" y="84"/>
                      </a:lnTo>
                      <a:lnTo>
                        <a:pt x="79" y="81"/>
                      </a:lnTo>
                      <a:lnTo>
                        <a:pt x="80" y="76"/>
                      </a:lnTo>
                      <a:lnTo>
                        <a:pt x="81" y="72"/>
                      </a:lnTo>
                      <a:lnTo>
                        <a:pt x="80" y="68"/>
                      </a:lnTo>
                      <a:lnTo>
                        <a:pt x="79" y="64"/>
                      </a:lnTo>
                      <a:lnTo>
                        <a:pt x="76" y="60"/>
                      </a:lnTo>
                      <a:lnTo>
                        <a:pt x="43" y="85"/>
                      </a:lnTo>
                      <a:close/>
                    </a:path>
                  </a:pathLst>
                </a:custGeom>
                <a:solidFill>
                  <a:srgbClr val="000000"/>
                </a:solidFill>
                <a:ln w="9525">
                  <a:noFill/>
                  <a:round/>
                  <a:headEnd/>
                  <a:tailEnd/>
                </a:ln>
              </p:spPr>
              <p:txBody>
                <a:bodyPr/>
                <a:lstStyle/>
                <a:p>
                  <a:endParaRPr lang="en-US"/>
                </a:p>
              </p:txBody>
            </p:sp>
            <p:sp>
              <p:nvSpPr>
                <p:cNvPr id="1359" name="Freeform 446"/>
                <p:cNvSpPr>
                  <a:spLocks/>
                </p:cNvSpPr>
                <p:nvPr/>
              </p:nvSpPr>
              <p:spPr bwMode="auto">
                <a:xfrm>
                  <a:off x="3394" y="1617"/>
                  <a:ext cx="8" cy="6"/>
                </a:xfrm>
                <a:custGeom>
                  <a:avLst/>
                  <a:gdLst>
                    <a:gd name="T0" fmla="*/ 0 w 40"/>
                    <a:gd name="T1" fmla="*/ 0 h 34"/>
                    <a:gd name="T2" fmla="*/ 0 w 40"/>
                    <a:gd name="T3" fmla="*/ 0 h 34"/>
                    <a:gd name="T4" fmla="*/ 0 w 40"/>
                    <a:gd name="T5" fmla="*/ 0 h 34"/>
                    <a:gd name="T6" fmla="*/ 0 w 40"/>
                    <a:gd name="T7" fmla="*/ 0 h 34"/>
                    <a:gd name="T8" fmla="*/ 0 w 40"/>
                    <a:gd name="T9" fmla="*/ 0 h 34"/>
                    <a:gd name="T10" fmla="*/ 0 60000 65536"/>
                    <a:gd name="T11" fmla="*/ 0 60000 65536"/>
                    <a:gd name="T12" fmla="*/ 0 60000 65536"/>
                    <a:gd name="T13" fmla="*/ 0 60000 65536"/>
                    <a:gd name="T14" fmla="*/ 0 60000 65536"/>
                    <a:gd name="T15" fmla="*/ 0 w 40"/>
                    <a:gd name="T16" fmla="*/ 0 h 34"/>
                    <a:gd name="T17" fmla="*/ 40 w 40"/>
                    <a:gd name="T18" fmla="*/ 34 h 34"/>
                  </a:gdLst>
                  <a:ahLst/>
                  <a:cxnLst>
                    <a:cxn ang="T10">
                      <a:pos x="T0" y="T1"/>
                    </a:cxn>
                    <a:cxn ang="T11">
                      <a:pos x="T2" y="T3"/>
                    </a:cxn>
                    <a:cxn ang="T12">
                      <a:pos x="T4" y="T5"/>
                    </a:cxn>
                    <a:cxn ang="T13">
                      <a:pos x="T6" y="T7"/>
                    </a:cxn>
                    <a:cxn ang="T14">
                      <a:pos x="T8" y="T9"/>
                    </a:cxn>
                  </a:cxnLst>
                  <a:rect l="T15" t="T16" r="T17" b="T18"/>
                  <a:pathLst>
                    <a:path w="40" h="34">
                      <a:moveTo>
                        <a:pt x="40" y="8"/>
                      </a:moveTo>
                      <a:lnTo>
                        <a:pt x="7" y="34"/>
                      </a:lnTo>
                      <a:lnTo>
                        <a:pt x="0" y="26"/>
                      </a:lnTo>
                      <a:lnTo>
                        <a:pt x="32" y="0"/>
                      </a:lnTo>
                      <a:lnTo>
                        <a:pt x="40" y="8"/>
                      </a:lnTo>
                      <a:close/>
                    </a:path>
                  </a:pathLst>
                </a:custGeom>
                <a:solidFill>
                  <a:srgbClr val="000000"/>
                </a:solidFill>
                <a:ln w="9525">
                  <a:noFill/>
                  <a:round/>
                  <a:headEnd/>
                  <a:tailEnd/>
                </a:ln>
              </p:spPr>
              <p:txBody>
                <a:bodyPr/>
                <a:lstStyle/>
                <a:p>
                  <a:endParaRPr lang="en-US"/>
                </a:p>
              </p:txBody>
            </p:sp>
            <p:sp>
              <p:nvSpPr>
                <p:cNvPr id="1360" name="Freeform 447"/>
                <p:cNvSpPr>
                  <a:spLocks/>
                </p:cNvSpPr>
                <p:nvPr/>
              </p:nvSpPr>
              <p:spPr bwMode="auto">
                <a:xfrm>
                  <a:off x="3395" y="1618"/>
                  <a:ext cx="8" cy="7"/>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w 37"/>
                    <a:gd name="T21" fmla="*/ 0 h 35"/>
                    <a:gd name="T22" fmla="*/ 0 w 37"/>
                    <a:gd name="T23" fmla="*/ 0 h 35"/>
                    <a:gd name="T24" fmla="*/ 0 w 37"/>
                    <a:gd name="T25" fmla="*/ 0 h 35"/>
                    <a:gd name="T26" fmla="*/ 0 w 37"/>
                    <a:gd name="T27" fmla="*/ 0 h 35"/>
                    <a:gd name="T28" fmla="*/ 0 w 37"/>
                    <a:gd name="T29" fmla="*/ 0 h 35"/>
                    <a:gd name="T30" fmla="*/ 0 w 37"/>
                    <a:gd name="T31" fmla="*/ 0 h 35"/>
                    <a:gd name="T32" fmla="*/ 0 w 37"/>
                    <a:gd name="T33" fmla="*/ 0 h 35"/>
                    <a:gd name="T34" fmla="*/ 0 w 37"/>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0" y="26"/>
                      </a:moveTo>
                      <a:lnTo>
                        <a:pt x="3" y="31"/>
                      </a:lnTo>
                      <a:lnTo>
                        <a:pt x="7" y="33"/>
                      </a:lnTo>
                      <a:lnTo>
                        <a:pt x="11" y="35"/>
                      </a:lnTo>
                      <a:lnTo>
                        <a:pt x="15" y="35"/>
                      </a:lnTo>
                      <a:lnTo>
                        <a:pt x="19" y="35"/>
                      </a:lnTo>
                      <a:lnTo>
                        <a:pt x="22" y="34"/>
                      </a:lnTo>
                      <a:lnTo>
                        <a:pt x="26" y="32"/>
                      </a:lnTo>
                      <a:lnTo>
                        <a:pt x="30" y="30"/>
                      </a:lnTo>
                      <a:lnTo>
                        <a:pt x="32" y="27"/>
                      </a:lnTo>
                      <a:lnTo>
                        <a:pt x="35" y="24"/>
                      </a:lnTo>
                      <a:lnTo>
                        <a:pt x="36" y="20"/>
                      </a:lnTo>
                      <a:lnTo>
                        <a:pt x="37" y="17"/>
                      </a:lnTo>
                      <a:lnTo>
                        <a:pt x="37" y="13"/>
                      </a:lnTo>
                      <a:lnTo>
                        <a:pt x="37" y="8"/>
                      </a:lnTo>
                      <a:lnTo>
                        <a:pt x="35" y="4"/>
                      </a:lnTo>
                      <a:lnTo>
                        <a:pt x="33" y="0"/>
                      </a:lnTo>
                      <a:lnTo>
                        <a:pt x="0" y="26"/>
                      </a:lnTo>
                      <a:close/>
                    </a:path>
                  </a:pathLst>
                </a:custGeom>
                <a:solidFill>
                  <a:srgbClr val="000000"/>
                </a:solidFill>
                <a:ln w="9525">
                  <a:noFill/>
                  <a:round/>
                  <a:headEnd/>
                  <a:tailEnd/>
                </a:ln>
              </p:spPr>
              <p:txBody>
                <a:bodyPr/>
                <a:lstStyle/>
                <a:p>
                  <a:endParaRPr lang="en-US"/>
                </a:p>
              </p:txBody>
            </p:sp>
            <p:sp>
              <p:nvSpPr>
                <p:cNvPr id="1361" name="Freeform 448"/>
                <p:cNvSpPr>
                  <a:spLocks/>
                </p:cNvSpPr>
                <p:nvPr/>
              </p:nvSpPr>
              <p:spPr bwMode="auto">
                <a:xfrm>
                  <a:off x="3410" y="1636"/>
                  <a:ext cx="8"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8" y="8"/>
                      </a:moveTo>
                      <a:lnTo>
                        <a:pt x="34" y="5"/>
                      </a:lnTo>
                      <a:lnTo>
                        <a:pt x="31" y="2"/>
                      </a:lnTo>
                      <a:lnTo>
                        <a:pt x="26" y="1"/>
                      </a:lnTo>
                      <a:lnTo>
                        <a:pt x="23" y="0"/>
                      </a:lnTo>
                      <a:lnTo>
                        <a:pt x="19" y="1"/>
                      </a:lnTo>
                      <a:lnTo>
                        <a:pt x="15" y="2"/>
                      </a:lnTo>
                      <a:lnTo>
                        <a:pt x="12" y="3"/>
                      </a:lnTo>
                      <a:lnTo>
                        <a:pt x="8" y="5"/>
                      </a:lnTo>
                      <a:lnTo>
                        <a:pt x="5" y="8"/>
                      </a:lnTo>
                      <a:lnTo>
                        <a:pt x="3" y="11"/>
                      </a:lnTo>
                      <a:lnTo>
                        <a:pt x="1" y="15"/>
                      </a:lnTo>
                      <a:lnTo>
                        <a:pt x="0" y="19"/>
                      </a:lnTo>
                      <a:lnTo>
                        <a:pt x="0" y="22"/>
                      </a:lnTo>
                      <a:lnTo>
                        <a:pt x="1" y="26"/>
                      </a:lnTo>
                      <a:lnTo>
                        <a:pt x="2" y="30"/>
                      </a:lnTo>
                      <a:lnTo>
                        <a:pt x="5" y="35"/>
                      </a:lnTo>
                      <a:lnTo>
                        <a:pt x="38" y="8"/>
                      </a:lnTo>
                      <a:close/>
                    </a:path>
                  </a:pathLst>
                </a:custGeom>
                <a:solidFill>
                  <a:srgbClr val="000000"/>
                </a:solidFill>
                <a:ln w="9525">
                  <a:noFill/>
                  <a:round/>
                  <a:headEnd/>
                  <a:tailEnd/>
                </a:ln>
              </p:spPr>
              <p:txBody>
                <a:bodyPr/>
                <a:lstStyle/>
                <a:p>
                  <a:endParaRPr lang="en-US"/>
                </a:p>
              </p:txBody>
            </p:sp>
            <p:sp>
              <p:nvSpPr>
                <p:cNvPr id="1362" name="Freeform 449"/>
                <p:cNvSpPr>
                  <a:spLocks/>
                </p:cNvSpPr>
                <p:nvPr/>
              </p:nvSpPr>
              <p:spPr bwMode="auto">
                <a:xfrm>
                  <a:off x="3411" y="1638"/>
                  <a:ext cx="17" cy="18"/>
                </a:xfrm>
                <a:custGeom>
                  <a:avLst/>
                  <a:gdLst>
                    <a:gd name="T0" fmla="*/ 0 w 86"/>
                    <a:gd name="T1" fmla="*/ 0 h 92"/>
                    <a:gd name="T2" fmla="*/ 0 w 86"/>
                    <a:gd name="T3" fmla="*/ 0 h 92"/>
                    <a:gd name="T4" fmla="*/ 0 w 86"/>
                    <a:gd name="T5" fmla="*/ 0 h 92"/>
                    <a:gd name="T6" fmla="*/ 0 w 86"/>
                    <a:gd name="T7" fmla="*/ 0 h 92"/>
                    <a:gd name="T8" fmla="*/ 0 w 86"/>
                    <a:gd name="T9" fmla="*/ 0 h 92"/>
                    <a:gd name="T10" fmla="*/ 0 60000 65536"/>
                    <a:gd name="T11" fmla="*/ 0 60000 65536"/>
                    <a:gd name="T12" fmla="*/ 0 60000 65536"/>
                    <a:gd name="T13" fmla="*/ 0 60000 65536"/>
                    <a:gd name="T14" fmla="*/ 0 60000 65536"/>
                    <a:gd name="T15" fmla="*/ 0 w 86"/>
                    <a:gd name="T16" fmla="*/ 0 h 92"/>
                    <a:gd name="T17" fmla="*/ 86 w 86"/>
                    <a:gd name="T18" fmla="*/ 92 h 92"/>
                  </a:gdLst>
                  <a:ahLst/>
                  <a:cxnLst>
                    <a:cxn ang="T10">
                      <a:pos x="T0" y="T1"/>
                    </a:cxn>
                    <a:cxn ang="T11">
                      <a:pos x="T2" y="T3"/>
                    </a:cxn>
                    <a:cxn ang="T12">
                      <a:pos x="T4" y="T5"/>
                    </a:cxn>
                    <a:cxn ang="T13">
                      <a:pos x="T6" y="T7"/>
                    </a:cxn>
                    <a:cxn ang="T14">
                      <a:pos x="T8" y="T9"/>
                    </a:cxn>
                  </a:cxnLst>
                  <a:rect l="T15" t="T16" r="T17" b="T18"/>
                  <a:pathLst>
                    <a:path w="86" h="92">
                      <a:moveTo>
                        <a:pt x="86" y="66"/>
                      </a:moveTo>
                      <a:lnTo>
                        <a:pt x="53" y="92"/>
                      </a:lnTo>
                      <a:lnTo>
                        <a:pt x="0" y="27"/>
                      </a:lnTo>
                      <a:lnTo>
                        <a:pt x="33" y="0"/>
                      </a:lnTo>
                      <a:lnTo>
                        <a:pt x="86" y="66"/>
                      </a:lnTo>
                      <a:close/>
                    </a:path>
                  </a:pathLst>
                </a:custGeom>
                <a:solidFill>
                  <a:srgbClr val="000000"/>
                </a:solidFill>
                <a:ln w="9525">
                  <a:noFill/>
                  <a:round/>
                  <a:headEnd/>
                  <a:tailEnd/>
                </a:ln>
              </p:spPr>
              <p:txBody>
                <a:bodyPr/>
                <a:lstStyle/>
                <a:p>
                  <a:endParaRPr lang="en-US"/>
                </a:p>
              </p:txBody>
            </p:sp>
            <p:sp>
              <p:nvSpPr>
                <p:cNvPr id="1363" name="Freeform 450"/>
                <p:cNvSpPr>
                  <a:spLocks/>
                </p:cNvSpPr>
                <p:nvPr/>
              </p:nvSpPr>
              <p:spPr bwMode="auto">
                <a:xfrm>
                  <a:off x="3422" y="1651"/>
                  <a:ext cx="7"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6"/>
                      </a:moveTo>
                      <a:lnTo>
                        <a:pt x="3" y="29"/>
                      </a:lnTo>
                      <a:lnTo>
                        <a:pt x="7" y="32"/>
                      </a:lnTo>
                      <a:lnTo>
                        <a:pt x="11" y="34"/>
                      </a:lnTo>
                      <a:lnTo>
                        <a:pt x="15" y="34"/>
                      </a:lnTo>
                      <a:lnTo>
                        <a:pt x="19" y="34"/>
                      </a:lnTo>
                      <a:lnTo>
                        <a:pt x="22" y="32"/>
                      </a:lnTo>
                      <a:lnTo>
                        <a:pt x="26" y="31"/>
                      </a:lnTo>
                      <a:lnTo>
                        <a:pt x="30" y="29"/>
                      </a:lnTo>
                      <a:lnTo>
                        <a:pt x="33" y="26"/>
                      </a:lnTo>
                      <a:lnTo>
                        <a:pt x="35" y="23"/>
                      </a:lnTo>
                      <a:lnTo>
                        <a:pt x="36" y="20"/>
                      </a:lnTo>
                      <a:lnTo>
                        <a:pt x="37" y="16"/>
                      </a:lnTo>
                      <a:lnTo>
                        <a:pt x="38" y="12"/>
                      </a:lnTo>
                      <a:lnTo>
                        <a:pt x="37" y="8"/>
                      </a:lnTo>
                      <a:lnTo>
                        <a:pt x="35" y="4"/>
                      </a:lnTo>
                      <a:lnTo>
                        <a:pt x="33" y="0"/>
                      </a:lnTo>
                      <a:lnTo>
                        <a:pt x="0" y="26"/>
                      </a:lnTo>
                      <a:close/>
                    </a:path>
                  </a:pathLst>
                </a:custGeom>
                <a:solidFill>
                  <a:srgbClr val="000000"/>
                </a:solidFill>
                <a:ln w="9525">
                  <a:noFill/>
                  <a:round/>
                  <a:headEnd/>
                  <a:tailEnd/>
                </a:ln>
              </p:spPr>
              <p:txBody>
                <a:bodyPr/>
                <a:lstStyle/>
                <a:p>
                  <a:endParaRPr lang="en-US"/>
                </a:p>
              </p:txBody>
            </p:sp>
            <p:sp>
              <p:nvSpPr>
                <p:cNvPr id="1364" name="Freeform 451"/>
                <p:cNvSpPr>
                  <a:spLocks/>
                </p:cNvSpPr>
                <p:nvPr/>
              </p:nvSpPr>
              <p:spPr bwMode="auto">
                <a:xfrm>
                  <a:off x="3436" y="1669"/>
                  <a:ext cx="8"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8"/>
                      </a:moveTo>
                      <a:lnTo>
                        <a:pt x="35" y="4"/>
                      </a:lnTo>
                      <a:lnTo>
                        <a:pt x="31" y="2"/>
                      </a:lnTo>
                      <a:lnTo>
                        <a:pt x="26" y="0"/>
                      </a:lnTo>
                      <a:lnTo>
                        <a:pt x="23" y="0"/>
                      </a:lnTo>
                      <a:lnTo>
                        <a:pt x="19" y="0"/>
                      </a:lnTo>
                      <a:lnTo>
                        <a:pt x="15" y="1"/>
                      </a:lnTo>
                      <a:lnTo>
                        <a:pt x="12" y="3"/>
                      </a:lnTo>
                      <a:lnTo>
                        <a:pt x="8" y="5"/>
                      </a:lnTo>
                      <a:lnTo>
                        <a:pt x="5" y="7"/>
                      </a:lnTo>
                      <a:lnTo>
                        <a:pt x="3" y="10"/>
                      </a:lnTo>
                      <a:lnTo>
                        <a:pt x="1" y="14"/>
                      </a:lnTo>
                      <a:lnTo>
                        <a:pt x="0" y="17"/>
                      </a:lnTo>
                      <a:lnTo>
                        <a:pt x="0" y="22"/>
                      </a:lnTo>
                      <a:lnTo>
                        <a:pt x="1" y="26"/>
                      </a:lnTo>
                      <a:lnTo>
                        <a:pt x="2" y="30"/>
                      </a:lnTo>
                      <a:lnTo>
                        <a:pt x="5" y="34"/>
                      </a:lnTo>
                      <a:lnTo>
                        <a:pt x="38" y="8"/>
                      </a:lnTo>
                      <a:close/>
                    </a:path>
                  </a:pathLst>
                </a:custGeom>
                <a:solidFill>
                  <a:srgbClr val="000000"/>
                </a:solidFill>
                <a:ln w="9525">
                  <a:noFill/>
                  <a:round/>
                  <a:headEnd/>
                  <a:tailEnd/>
                </a:ln>
              </p:spPr>
              <p:txBody>
                <a:bodyPr/>
                <a:lstStyle/>
                <a:p>
                  <a:endParaRPr lang="en-US"/>
                </a:p>
              </p:txBody>
            </p:sp>
            <p:sp>
              <p:nvSpPr>
                <p:cNvPr id="1365" name="Freeform 452"/>
                <p:cNvSpPr>
                  <a:spLocks/>
                </p:cNvSpPr>
                <p:nvPr/>
              </p:nvSpPr>
              <p:spPr bwMode="auto">
                <a:xfrm>
                  <a:off x="3437" y="1671"/>
                  <a:ext cx="18" cy="18"/>
                </a:xfrm>
                <a:custGeom>
                  <a:avLst/>
                  <a:gdLst>
                    <a:gd name="T0" fmla="*/ 0 w 86"/>
                    <a:gd name="T1" fmla="*/ 0 h 91"/>
                    <a:gd name="T2" fmla="*/ 0 w 86"/>
                    <a:gd name="T3" fmla="*/ 0 h 91"/>
                    <a:gd name="T4" fmla="*/ 0 w 86"/>
                    <a:gd name="T5" fmla="*/ 0 h 91"/>
                    <a:gd name="T6" fmla="*/ 0 w 86"/>
                    <a:gd name="T7" fmla="*/ 0 h 91"/>
                    <a:gd name="T8" fmla="*/ 0 w 86"/>
                    <a:gd name="T9" fmla="*/ 0 h 91"/>
                    <a:gd name="T10" fmla="*/ 0 60000 65536"/>
                    <a:gd name="T11" fmla="*/ 0 60000 65536"/>
                    <a:gd name="T12" fmla="*/ 0 60000 65536"/>
                    <a:gd name="T13" fmla="*/ 0 60000 65536"/>
                    <a:gd name="T14" fmla="*/ 0 60000 65536"/>
                    <a:gd name="T15" fmla="*/ 0 w 86"/>
                    <a:gd name="T16" fmla="*/ 0 h 91"/>
                    <a:gd name="T17" fmla="*/ 86 w 86"/>
                    <a:gd name="T18" fmla="*/ 91 h 91"/>
                  </a:gdLst>
                  <a:ahLst/>
                  <a:cxnLst>
                    <a:cxn ang="T10">
                      <a:pos x="T0" y="T1"/>
                    </a:cxn>
                    <a:cxn ang="T11">
                      <a:pos x="T2" y="T3"/>
                    </a:cxn>
                    <a:cxn ang="T12">
                      <a:pos x="T4" y="T5"/>
                    </a:cxn>
                    <a:cxn ang="T13">
                      <a:pos x="T6" y="T7"/>
                    </a:cxn>
                    <a:cxn ang="T14">
                      <a:pos x="T8" y="T9"/>
                    </a:cxn>
                  </a:cxnLst>
                  <a:rect l="T15" t="T16" r="T17" b="T18"/>
                  <a:pathLst>
                    <a:path w="86" h="91">
                      <a:moveTo>
                        <a:pt x="86" y="64"/>
                      </a:moveTo>
                      <a:lnTo>
                        <a:pt x="53" y="91"/>
                      </a:lnTo>
                      <a:lnTo>
                        <a:pt x="0" y="26"/>
                      </a:lnTo>
                      <a:lnTo>
                        <a:pt x="33" y="0"/>
                      </a:lnTo>
                      <a:lnTo>
                        <a:pt x="86" y="64"/>
                      </a:lnTo>
                      <a:close/>
                    </a:path>
                  </a:pathLst>
                </a:custGeom>
                <a:solidFill>
                  <a:srgbClr val="000000"/>
                </a:solidFill>
                <a:ln w="9525">
                  <a:noFill/>
                  <a:round/>
                  <a:headEnd/>
                  <a:tailEnd/>
                </a:ln>
              </p:spPr>
              <p:txBody>
                <a:bodyPr/>
                <a:lstStyle/>
                <a:p>
                  <a:endParaRPr lang="en-US"/>
                </a:p>
              </p:txBody>
            </p:sp>
            <p:sp>
              <p:nvSpPr>
                <p:cNvPr id="1366" name="Freeform 453"/>
                <p:cNvSpPr>
                  <a:spLocks/>
                </p:cNvSpPr>
                <p:nvPr/>
              </p:nvSpPr>
              <p:spPr bwMode="auto">
                <a:xfrm>
                  <a:off x="3448" y="1683"/>
                  <a:ext cx="8"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0" y="27"/>
                      </a:moveTo>
                      <a:lnTo>
                        <a:pt x="3" y="31"/>
                      </a:lnTo>
                      <a:lnTo>
                        <a:pt x="7" y="33"/>
                      </a:lnTo>
                      <a:lnTo>
                        <a:pt x="12" y="34"/>
                      </a:lnTo>
                      <a:lnTo>
                        <a:pt x="15" y="35"/>
                      </a:lnTo>
                      <a:lnTo>
                        <a:pt x="19" y="35"/>
                      </a:lnTo>
                      <a:lnTo>
                        <a:pt x="23" y="34"/>
                      </a:lnTo>
                      <a:lnTo>
                        <a:pt x="27" y="32"/>
                      </a:lnTo>
                      <a:lnTo>
                        <a:pt x="30" y="30"/>
                      </a:lnTo>
                      <a:lnTo>
                        <a:pt x="33" y="28"/>
                      </a:lnTo>
                      <a:lnTo>
                        <a:pt x="35" y="25"/>
                      </a:lnTo>
                      <a:lnTo>
                        <a:pt x="36" y="20"/>
                      </a:lnTo>
                      <a:lnTo>
                        <a:pt x="37" y="17"/>
                      </a:lnTo>
                      <a:lnTo>
                        <a:pt x="38" y="13"/>
                      </a:lnTo>
                      <a:lnTo>
                        <a:pt x="37" y="9"/>
                      </a:lnTo>
                      <a:lnTo>
                        <a:pt x="35" y="5"/>
                      </a:lnTo>
                      <a:lnTo>
                        <a:pt x="33" y="0"/>
                      </a:lnTo>
                      <a:lnTo>
                        <a:pt x="0" y="27"/>
                      </a:lnTo>
                      <a:close/>
                    </a:path>
                  </a:pathLst>
                </a:custGeom>
                <a:solidFill>
                  <a:srgbClr val="000000"/>
                </a:solidFill>
                <a:ln w="9525">
                  <a:noFill/>
                  <a:round/>
                  <a:headEnd/>
                  <a:tailEnd/>
                </a:ln>
              </p:spPr>
              <p:txBody>
                <a:bodyPr/>
                <a:lstStyle/>
                <a:p>
                  <a:endParaRPr lang="en-US"/>
                </a:p>
              </p:txBody>
            </p:sp>
            <p:sp>
              <p:nvSpPr>
                <p:cNvPr id="1367" name="Freeform 454"/>
                <p:cNvSpPr>
                  <a:spLocks/>
                </p:cNvSpPr>
                <p:nvPr/>
              </p:nvSpPr>
              <p:spPr bwMode="auto">
                <a:xfrm>
                  <a:off x="3463" y="1701"/>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8" y="9"/>
                      </a:moveTo>
                      <a:lnTo>
                        <a:pt x="35" y="5"/>
                      </a:lnTo>
                      <a:lnTo>
                        <a:pt x="31" y="2"/>
                      </a:lnTo>
                      <a:lnTo>
                        <a:pt x="26" y="1"/>
                      </a:lnTo>
                      <a:lnTo>
                        <a:pt x="23" y="0"/>
                      </a:lnTo>
                      <a:lnTo>
                        <a:pt x="19" y="1"/>
                      </a:lnTo>
                      <a:lnTo>
                        <a:pt x="15" y="1"/>
                      </a:lnTo>
                      <a:lnTo>
                        <a:pt x="12" y="3"/>
                      </a:lnTo>
                      <a:lnTo>
                        <a:pt x="8" y="5"/>
                      </a:lnTo>
                      <a:lnTo>
                        <a:pt x="5" y="9"/>
                      </a:lnTo>
                      <a:lnTo>
                        <a:pt x="3" y="12"/>
                      </a:lnTo>
                      <a:lnTo>
                        <a:pt x="2" y="15"/>
                      </a:lnTo>
                      <a:lnTo>
                        <a:pt x="1" y="19"/>
                      </a:lnTo>
                      <a:lnTo>
                        <a:pt x="0" y="22"/>
                      </a:lnTo>
                      <a:lnTo>
                        <a:pt x="1" y="27"/>
                      </a:lnTo>
                      <a:lnTo>
                        <a:pt x="3" y="31"/>
                      </a:lnTo>
                      <a:lnTo>
                        <a:pt x="5" y="35"/>
                      </a:lnTo>
                      <a:lnTo>
                        <a:pt x="38" y="9"/>
                      </a:lnTo>
                      <a:close/>
                    </a:path>
                  </a:pathLst>
                </a:custGeom>
                <a:solidFill>
                  <a:srgbClr val="000000"/>
                </a:solidFill>
                <a:ln w="9525">
                  <a:noFill/>
                  <a:round/>
                  <a:headEnd/>
                  <a:tailEnd/>
                </a:ln>
              </p:spPr>
              <p:txBody>
                <a:bodyPr/>
                <a:lstStyle/>
                <a:p>
                  <a:endParaRPr lang="en-US"/>
                </a:p>
              </p:txBody>
            </p:sp>
            <p:sp>
              <p:nvSpPr>
                <p:cNvPr id="1368" name="Freeform 455"/>
                <p:cNvSpPr>
                  <a:spLocks/>
                </p:cNvSpPr>
                <p:nvPr/>
              </p:nvSpPr>
              <p:spPr bwMode="auto">
                <a:xfrm>
                  <a:off x="3464" y="1703"/>
                  <a:ext cx="14" cy="15"/>
                </a:xfrm>
                <a:custGeom>
                  <a:avLst/>
                  <a:gdLst>
                    <a:gd name="T0" fmla="*/ 0 w 69"/>
                    <a:gd name="T1" fmla="*/ 0 h 73"/>
                    <a:gd name="T2" fmla="*/ 0 w 69"/>
                    <a:gd name="T3" fmla="*/ 0 h 73"/>
                    <a:gd name="T4" fmla="*/ 0 w 69"/>
                    <a:gd name="T5" fmla="*/ 0 h 73"/>
                    <a:gd name="T6" fmla="*/ 0 w 69"/>
                    <a:gd name="T7" fmla="*/ 0 h 73"/>
                    <a:gd name="T8" fmla="*/ 0 w 69"/>
                    <a:gd name="T9" fmla="*/ 0 h 73"/>
                    <a:gd name="T10" fmla="*/ 0 w 69"/>
                    <a:gd name="T11" fmla="*/ 0 h 73"/>
                    <a:gd name="T12" fmla="*/ 0 w 69"/>
                    <a:gd name="T13" fmla="*/ 0 h 73"/>
                    <a:gd name="T14" fmla="*/ 0 w 69"/>
                    <a:gd name="T15" fmla="*/ 0 h 73"/>
                    <a:gd name="T16" fmla="*/ 0 w 69"/>
                    <a:gd name="T17" fmla="*/ 0 h 73"/>
                    <a:gd name="T18" fmla="*/ 0 w 69"/>
                    <a:gd name="T19" fmla="*/ 0 h 73"/>
                    <a:gd name="T20" fmla="*/ 0 w 69"/>
                    <a:gd name="T21" fmla="*/ 0 h 73"/>
                    <a:gd name="T22" fmla="*/ 0 w 69"/>
                    <a:gd name="T23" fmla="*/ 0 h 73"/>
                    <a:gd name="T24" fmla="*/ 0 w 69"/>
                    <a:gd name="T25" fmla="*/ 0 h 73"/>
                    <a:gd name="T26" fmla="*/ 0 w 69"/>
                    <a:gd name="T27" fmla="*/ 0 h 73"/>
                    <a:gd name="T28" fmla="*/ 0 w 69"/>
                    <a:gd name="T29" fmla="*/ 0 h 73"/>
                    <a:gd name="T30" fmla="*/ 0 w 69"/>
                    <a:gd name="T31" fmla="*/ 0 h 73"/>
                    <a:gd name="T32" fmla="*/ 0 w 69"/>
                    <a:gd name="T33" fmla="*/ 0 h 73"/>
                    <a:gd name="T34" fmla="*/ 0 w 69"/>
                    <a:gd name="T35" fmla="*/ 0 h 73"/>
                    <a:gd name="T36" fmla="*/ 0 w 69"/>
                    <a:gd name="T37" fmla="*/ 0 h 73"/>
                    <a:gd name="T38" fmla="*/ 0 w 69"/>
                    <a:gd name="T39" fmla="*/ 0 h 73"/>
                    <a:gd name="T40" fmla="*/ 0 w 69"/>
                    <a:gd name="T41" fmla="*/ 0 h 73"/>
                    <a:gd name="T42" fmla="*/ 0 w 69"/>
                    <a:gd name="T43" fmla="*/ 0 h 73"/>
                    <a:gd name="T44" fmla="*/ 0 w 69"/>
                    <a:gd name="T45" fmla="*/ 0 h 73"/>
                    <a:gd name="T46" fmla="*/ 0 w 69"/>
                    <a:gd name="T47" fmla="*/ 0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73"/>
                    <a:gd name="T74" fmla="*/ 69 w 69"/>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73">
                      <a:moveTo>
                        <a:pt x="65" y="39"/>
                      </a:moveTo>
                      <a:lnTo>
                        <a:pt x="64" y="38"/>
                      </a:lnTo>
                      <a:lnTo>
                        <a:pt x="33" y="0"/>
                      </a:lnTo>
                      <a:lnTo>
                        <a:pt x="0" y="26"/>
                      </a:lnTo>
                      <a:lnTo>
                        <a:pt x="31" y="64"/>
                      </a:lnTo>
                      <a:lnTo>
                        <a:pt x="65" y="39"/>
                      </a:lnTo>
                      <a:lnTo>
                        <a:pt x="31" y="64"/>
                      </a:lnTo>
                      <a:lnTo>
                        <a:pt x="35" y="67"/>
                      </a:lnTo>
                      <a:lnTo>
                        <a:pt x="38" y="70"/>
                      </a:lnTo>
                      <a:lnTo>
                        <a:pt x="43" y="71"/>
                      </a:lnTo>
                      <a:lnTo>
                        <a:pt x="47" y="73"/>
                      </a:lnTo>
                      <a:lnTo>
                        <a:pt x="50" y="73"/>
                      </a:lnTo>
                      <a:lnTo>
                        <a:pt x="54" y="71"/>
                      </a:lnTo>
                      <a:lnTo>
                        <a:pt x="57" y="69"/>
                      </a:lnTo>
                      <a:lnTo>
                        <a:pt x="61" y="67"/>
                      </a:lnTo>
                      <a:lnTo>
                        <a:pt x="64" y="64"/>
                      </a:lnTo>
                      <a:lnTo>
                        <a:pt x="66" y="61"/>
                      </a:lnTo>
                      <a:lnTo>
                        <a:pt x="68" y="58"/>
                      </a:lnTo>
                      <a:lnTo>
                        <a:pt x="69" y="55"/>
                      </a:lnTo>
                      <a:lnTo>
                        <a:pt x="69" y="50"/>
                      </a:lnTo>
                      <a:lnTo>
                        <a:pt x="68" y="46"/>
                      </a:lnTo>
                      <a:lnTo>
                        <a:pt x="67" y="42"/>
                      </a:lnTo>
                      <a:lnTo>
                        <a:pt x="64" y="38"/>
                      </a:lnTo>
                      <a:lnTo>
                        <a:pt x="65" y="39"/>
                      </a:lnTo>
                      <a:close/>
                    </a:path>
                  </a:pathLst>
                </a:custGeom>
                <a:solidFill>
                  <a:srgbClr val="000000"/>
                </a:solidFill>
                <a:ln w="9525">
                  <a:noFill/>
                  <a:round/>
                  <a:headEnd/>
                  <a:tailEnd/>
                </a:ln>
              </p:spPr>
              <p:txBody>
                <a:bodyPr/>
                <a:lstStyle/>
                <a:p>
                  <a:endParaRPr lang="en-US"/>
                </a:p>
              </p:txBody>
            </p:sp>
            <p:sp>
              <p:nvSpPr>
                <p:cNvPr id="1369" name="Freeform 456"/>
                <p:cNvSpPr>
                  <a:spLocks/>
                </p:cNvSpPr>
                <p:nvPr/>
              </p:nvSpPr>
              <p:spPr bwMode="auto">
                <a:xfrm>
                  <a:off x="3470" y="1711"/>
                  <a:ext cx="11" cy="11"/>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60000 65536"/>
                    <a:gd name="T11" fmla="*/ 0 60000 65536"/>
                    <a:gd name="T12" fmla="*/ 0 60000 65536"/>
                    <a:gd name="T13" fmla="*/ 0 60000 65536"/>
                    <a:gd name="T14" fmla="*/ 0 60000 65536"/>
                    <a:gd name="T15" fmla="*/ 0 w 54"/>
                    <a:gd name="T16" fmla="*/ 0 h 53"/>
                    <a:gd name="T17" fmla="*/ 54 w 54"/>
                    <a:gd name="T18" fmla="*/ 53 h 53"/>
                  </a:gdLst>
                  <a:ahLst/>
                  <a:cxnLst>
                    <a:cxn ang="T10">
                      <a:pos x="T0" y="T1"/>
                    </a:cxn>
                    <a:cxn ang="T11">
                      <a:pos x="T2" y="T3"/>
                    </a:cxn>
                    <a:cxn ang="T12">
                      <a:pos x="T4" y="T5"/>
                    </a:cxn>
                    <a:cxn ang="T13">
                      <a:pos x="T6" y="T7"/>
                    </a:cxn>
                    <a:cxn ang="T14">
                      <a:pos x="T8" y="T9"/>
                    </a:cxn>
                  </a:cxnLst>
                  <a:rect l="T15" t="T16" r="T17" b="T18"/>
                  <a:pathLst>
                    <a:path w="54" h="53">
                      <a:moveTo>
                        <a:pt x="54" y="27"/>
                      </a:moveTo>
                      <a:lnTo>
                        <a:pt x="21" y="53"/>
                      </a:lnTo>
                      <a:lnTo>
                        <a:pt x="0" y="24"/>
                      </a:lnTo>
                      <a:lnTo>
                        <a:pt x="34" y="0"/>
                      </a:lnTo>
                      <a:lnTo>
                        <a:pt x="54" y="27"/>
                      </a:lnTo>
                      <a:close/>
                    </a:path>
                  </a:pathLst>
                </a:custGeom>
                <a:solidFill>
                  <a:srgbClr val="000000"/>
                </a:solidFill>
                <a:ln w="9525">
                  <a:noFill/>
                  <a:round/>
                  <a:headEnd/>
                  <a:tailEnd/>
                </a:ln>
              </p:spPr>
              <p:txBody>
                <a:bodyPr/>
                <a:lstStyle/>
                <a:p>
                  <a:endParaRPr lang="en-US"/>
                </a:p>
              </p:txBody>
            </p:sp>
            <p:sp>
              <p:nvSpPr>
                <p:cNvPr id="1370" name="Freeform 457"/>
                <p:cNvSpPr>
                  <a:spLocks/>
                </p:cNvSpPr>
                <p:nvPr/>
              </p:nvSpPr>
              <p:spPr bwMode="auto">
                <a:xfrm>
                  <a:off x="3474" y="1716"/>
                  <a:ext cx="8"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6"/>
                      </a:moveTo>
                      <a:lnTo>
                        <a:pt x="3" y="29"/>
                      </a:lnTo>
                      <a:lnTo>
                        <a:pt x="6" y="32"/>
                      </a:lnTo>
                      <a:lnTo>
                        <a:pt x="11" y="33"/>
                      </a:lnTo>
                      <a:lnTo>
                        <a:pt x="15" y="34"/>
                      </a:lnTo>
                      <a:lnTo>
                        <a:pt x="18" y="34"/>
                      </a:lnTo>
                      <a:lnTo>
                        <a:pt x="22" y="33"/>
                      </a:lnTo>
                      <a:lnTo>
                        <a:pt x="25" y="32"/>
                      </a:lnTo>
                      <a:lnTo>
                        <a:pt x="29" y="30"/>
                      </a:lnTo>
                      <a:lnTo>
                        <a:pt x="32" y="27"/>
                      </a:lnTo>
                      <a:lnTo>
                        <a:pt x="35" y="23"/>
                      </a:lnTo>
                      <a:lnTo>
                        <a:pt x="36" y="20"/>
                      </a:lnTo>
                      <a:lnTo>
                        <a:pt x="37" y="17"/>
                      </a:lnTo>
                      <a:lnTo>
                        <a:pt x="38" y="13"/>
                      </a:lnTo>
                      <a:lnTo>
                        <a:pt x="37" y="9"/>
                      </a:lnTo>
                      <a:lnTo>
                        <a:pt x="36" y="4"/>
                      </a:lnTo>
                      <a:lnTo>
                        <a:pt x="33" y="0"/>
                      </a:lnTo>
                      <a:lnTo>
                        <a:pt x="0" y="26"/>
                      </a:lnTo>
                      <a:close/>
                    </a:path>
                  </a:pathLst>
                </a:custGeom>
                <a:solidFill>
                  <a:srgbClr val="000000"/>
                </a:solidFill>
                <a:ln w="9525">
                  <a:noFill/>
                  <a:round/>
                  <a:headEnd/>
                  <a:tailEnd/>
                </a:ln>
              </p:spPr>
              <p:txBody>
                <a:bodyPr/>
                <a:lstStyle/>
                <a:p>
                  <a:endParaRPr lang="en-US"/>
                </a:p>
              </p:txBody>
            </p:sp>
            <p:sp>
              <p:nvSpPr>
                <p:cNvPr id="1371" name="Freeform 458"/>
                <p:cNvSpPr>
                  <a:spLocks/>
                </p:cNvSpPr>
                <p:nvPr/>
              </p:nvSpPr>
              <p:spPr bwMode="auto">
                <a:xfrm>
                  <a:off x="3488" y="1735"/>
                  <a:ext cx="8"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9"/>
                      </a:moveTo>
                      <a:lnTo>
                        <a:pt x="35" y="5"/>
                      </a:lnTo>
                      <a:lnTo>
                        <a:pt x="32" y="3"/>
                      </a:lnTo>
                      <a:lnTo>
                        <a:pt x="27" y="1"/>
                      </a:lnTo>
                      <a:lnTo>
                        <a:pt x="23" y="0"/>
                      </a:lnTo>
                      <a:lnTo>
                        <a:pt x="20" y="0"/>
                      </a:lnTo>
                      <a:lnTo>
                        <a:pt x="16" y="1"/>
                      </a:lnTo>
                      <a:lnTo>
                        <a:pt x="13" y="2"/>
                      </a:lnTo>
                      <a:lnTo>
                        <a:pt x="8" y="4"/>
                      </a:lnTo>
                      <a:lnTo>
                        <a:pt x="6" y="8"/>
                      </a:lnTo>
                      <a:lnTo>
                        <a:pt x="3" y="11"/>
                      </a:lnTo>
                      <a:lnTo>
                        <a:pt x="2" y="14"/>
                      </a:lnTo>
                      <a:lnTo>
                        <a:pt x="0" y="18"/>
                      </a:lnTo>
                      <a:lnTo>
                        <a:pt x="0" y="21"/>
                      </a:lnTo>
                      <a:lnTo>
                        <a:pt x="1" y="25"/>
                      </a:lnTo>
                      <a:lnTo>
                        <a:pt x="2" y="30"/>
                      </a:lnTo>
                      <a:lnTo>
                        <a:pt x="4" y="34"/>
                      </a:lnTo>
                      <a:lnTo>
                        <a:pt x="38" y="9"/>
                      </a:lnTo>
                      <a:close/>
                    </a:path>
                  </a:pathLst>
                </a:custGeom>
                <a:solidFill>
                  <a:srgbClr val="000000"/>
                </a:solidFill>
                <a:ln w="9525">
                  <a:noFill/>
                  <a:round/>
                  <a:headEnd/>
                  <a:tailEnd/>
                </a:ln>
              </p:spPr>
              <p:txBody>
                <a:bodyPr/>
                <a:lstStyle/>
                <a:p>
                  <a:endParaRPr lang="en-US"/>
                </a:p>
              </p:txBody>
            </p:sp>
            <p:sp>
              <p:nvSpPr>
                <p:cNvPr id="1372" name="Freeform 459"/>
                <p:cNvSpPr>
                  <a:spLocks/>
                </p:cNvSpPr>
                <p:nvPr/>
              </p:nvSpPr>
              <p:spPr bwMode="auto">
                <a:xfrm>
                  <a:off x="3489" y="1737"/>
                  <a:ext cx="16" cy="17"/>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w 78"/>
                    <a:gd name="T21" fmla="*/ 0 h 86"/>
                    <a:gd name="T22" fmla="*/ 0 w 78"/>
                    <a:gd name="T23" fmla="*/ 0 h 86"/>
                    <a:gd name="T24" fmla="*/ 0 w 78"/>
                    <a:gd name="T25" fmla="*/ 0 h 86"/>
                    <a:gd name="T26" fmla="*/ 0 w 78"/>
                    <a:gd name="T27" fmla="*/ 0 h 86"/>
                    <a:gd name="T28" fmla="*/ 0 w 78"/>
                    <a:gd name="T29" fmla="*/ 0 h 86"/>
                    <a:gd name="T30" fmla="*/ 0 w 78"/>
                    <a:gd name="T31" fmla="*/ 0 h 86"/>
                    <a:gd name="T32" fmla="*/ 0 w 78"/>
                    <a:gd name="T33" fmla="*/ 0 h 86"/>
                    <a:gd name="T34" fmla="*/ 0 w 78"/>
                    <a:gd name="T35" fmla="*/ 0 h 86"/>
                    <a:gd name="T36" fmla="*/ 0 w 78"/>
                    <a:gd name="T37" fmla="*/ 0 h 86"/>
                    <a:gd name="T38" fmla="*/ 0 w 78"/>
                    <a:gd name="T39" fmla="*/ 0 h 86"/>
                    <a:gd name="T40" fmla="*/ 0 w 78"/>
                    <a:gd name="T41" fmla="*/ 0 h 86"/>
                    <a:gd name="T42" fmla="*/ 0 w 78"/>
                    <a:gd name="T43" fmla="*/ 0 h 86"/>
                    <a:gd name="T44" fmla="*/ 0 w 78"/>
                    <a:gd name="T45" fmla="*/ 0 h 86"/>
                    <a:gd name="T46" fmla="*/ 0 w 78"/>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
                    <a:gd name="T73" fmla="*/ 0 h 86"/>
                    <a:gd name="T74" fmla="*/ 78 w 7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 h="86">
                      <a:moveTo>
                        <a:pt x="41" y="79"/>
                      </a:moveTo>
                      <a:lnTo>
                        <a:pt x="74" y="52"/>
                      </a:lnTo>
                      <a:lnTo>
                        <a:pt x="34" y="0"/>
                      </a:lnTo>
                      <a:lnTo>
                        <a:pt x="0" y="25"/>
                      </a:lnTo>
                      <a:lnTo>
                        <a:pt x="40" y="78"/>
                      </a:lnTo>
                      <a:lnTo>
                        <a:pt x="41" y="79"/>
                      </a:lnTo>
                      <a:lnTo>
                        <a:pt x="40" y="78"/>
                      </a:lnTo>
                      <a:lnTo>
                        <a:pt x="43" y="82"/>
                      </a:lnTo>
                      <a:lnTo>
                        <a:pt x="48" y="84"/>
                      </a:lnTo>
                      <a:lnTo>
                        <a:pt x="51" y="86"/>
                      </a:lnTo>
                      <a:lnTo>
                        <a:pt x="55" y="86"/>
                      </a:lnTo>
                      <a:lnTo>
                        <a:pt x="58" y="86"/>
                      </a:lnTo>
                      <a:lnTo>
                        <a:pt x="62" y="85"/>
                      </a:lnTo>
                      <a:lnTo>
                        <a:pt x="67" y="84"/>
                      </a:lnTo>
                      <a:lnTo>
                        <a:pt x="70" y="82"/>
                      </a:lnTo>
                      <a:lnTo>
                        <a:pt x="72" y="80"/>
                      </a:lnTo>
                      <a:lnTo>
                        <a:pt x="75" y="77"/>
                      </a:lnTo>
                      <a:lnTo>
                        <a:pt x="76" y="72"/>
                      </a:lnTo>
                      <a:lnTo>
                        <a:pt x="78" y="69"/>
                      </a:lnTo>
                      <a:lnTo>
                        <a:pt x="78" y="65"/>
                      </a:lnTo>
                      <a:lnTo>
                        <a:pt x="77" y="61"/>
                      </a:lnTo>
                      <a:lnTo>
                        <a:pt x="76" y="57"/>
                      </a:lnTo>
                      <a:lnTo>
                        <a:pt x="74" y="52"/>
                      </a:lnTo>
                      <a:lnTo>
                        <a:pt x="41" y="79"/>
                      </a:lnTo>
                      <a:close/>
                    </a:path>
                  </a:pathLst>
                </a:custGeom>
                <a:solidFill>
                  <a:srgbClr val="000000"/>
                </a:solidFill>
                <a:ln w="9525">
                  <a:noFill/>
                  <a:round/>
                  <a:headEnd/>
                  <a:tailEnd/>
                </a:ln>
              </p:spPr>
              <p:txBody>
                <a:bodyPr/>
                <a:lstStyle/>
                <a:p>
                  <a:endParaRPr lang="en-US"/>
                </a:p>
              </p:txBody>
            </p:sp>
            <p:sp>
              <p:nvSpPr>
                <p:cNvPr id="1373" name="Freeform 460"/>
                <p:cNvSpPr>
                  <a:spLocks/>
                </p:cNvSpPr>
                <p:nvPr/>
              </p:nvSpPr>
              <p:spPr bwMode="auto">
                <a:xfrm>
                  <a:off x="3497" y="1747"/>
                  <a:ext cx="9" cy="8"/>
                </a:xfrm>
                <a:custGeom>
                  <a:avLst/>
                  <a:gdLst>
                    <a:gd name="T0" fmla="*/ 0 w 44"/>
                    <a:gd name="T1" fmla="*/ 0 h 42"/>
                    <a:gd name="T2" fmla="*/ 0 w 44"/>
                    <a:gd name="T3" fmla="*/ 0 h 42"/>
                    <a:gd name="T4" fmla="*/ 0 w 44"/>
                    <a:gd name="T5" fmla="*/ 0 h 42"/>
                    <a:gd name="T6" fmla="*/ 0 w 44"/>
                    <a:gd name="T7" fmla="*/ 0 h 42"/>
                    <a:gd name="T8" fmla="*/ 0 w 44"/>
                    <a:gd name="T9" fmla="*/ 0 h 42"/>
                    <a:gd name="T10" fmla="*/ 0 60000 65536"/>
                    <a:gd name="T11" fmla="*/ 0 60000 65536"/>
                    <a:gd name="T12" fmla="*/ 0 60000 65536"/>
                    <a:gd name="T13" fmla="*/ 0 60000 65536"/>
                    <a:gd name="T14" fmla="*/ 0 60000 65536"/>
                    <a:gd name="T15" fmla="*/ 0 w 44"/>
                    <a:gd name="T16" fmla="*/ 0 h 42"/>
                    <a:gd name="T17" fmla="*/ 44 w 44"/>
                    <a:gd name="T18" fmla="*/ 42 h 42"/>
                  </a:gdLst>
                  <a:ahLst/>
                  <a:cxnLst>
                    <a:cxn ang="T10">
                      <a:pos x="T0" y="T1"/>
                    </a:cxn>
                    <a:cxn ang="T11">
                      <a:pos x="T2" y="T3"/>
                    </a:cxn>
                    <a:cxn ang="T12">
                      <a:pos x="T4" y="T5"/>
                    </a:cxn>
                    <a:cxn ang="T13">
                      <a:pos x="T6" y="T7"/>
                    </a:cxn>
                    <a:cxn ang="T14">
                      <a:pos x="T8" y="T9"/>
                    </a:cxn>
                  </a:cxnLst>
                  <a:rect l="T15" t="T16" r="T17" b="T18"/>
                  <a:pathLst>
                    <a:path w="44" h="42">
                      <a:moveTo>
                        <a:pt x="44" y="15"/>
                      </a:moveTo>
                      <a:lnTo>
                        <a:pt x="12" y="42"/>
                      </a:lnTo>
                      <a:lnTo>
                        <a:pt x="0" y="28"/>
                      </a:lnTo>
                      <a:lnTo>
                        <a:pt x="32" y="0"/>
                      </a:lnTo>
                      <a:lnTo>
                        <a:pt x="44" y="15"/>
                      </a:lnTo>
                      <a:close/>
                    </a:path>
                  </a:pathLst>
                </a:custGeom>
                <a:solidFill>
                  <a:srgbClr val="000000"/>
                </a:solidFill>
                <a:ln w="9525">
                  <a:noFill/>
                  <a:round/>
                  <a:headEnd/>
                  <a:tailEnd/>
                </a:ln>
              </p:spPr>
              <p:txBody>
                <a:bodyPr/>
                <a:lstStyle/>
                <a:p>
                  <a:endParaRPr lang="en-US"/>
                </a:p>
              </p:txBody>
            </p:sp>
            <p:sp>
              <p:nvSpPr>
                <p:cNvPr id="1374" name="Freeform 461"/>
                <p:cNvSpPr>
                  <a:spLocks/>
                </p:cNvSpPr>
                <p:nvPr/>
              </p:nvSpPr>
              <p:spPr bwMode="auto">
                <a:xfrm>
                  <a:off x="3500" y="1750"/>
                  <a:ext cx="7" cy="7"/>
                </a:xfrm>
                <a:custGeom>
                  <a:avLst/>
                  <a:gdLst>
                    <a:gd name="T0" fmla="*/ 0 w 37"/>
                    <a:gd name="T1" fmla="*/ 0 h 34"/>
                    <a:gd name="T2" fmla="*/ 0 w 37"/>
                    <a:gd name="T3" fmla="*/ 0 h 34"/>
                    <a:gd name="T4" fmla="*/ 0 w 37"/>
                    <a:gd name="T5" fmla="*/ 0 h 34"/>
                    <a:gd name="T6" fmla="*/ 0 w 37"/>
                    <a:gd name="T7" fmla="*/ 0 h 34"/>
                    <a:gd name="T8" fmla="*/ 0 w 37"/>
                    <a:gd name="T9" fmla="*/ 0 h 34"/>
                    <a:gd name="T10" fmla="*/ 0 w 37"/>
                    <a:gd name="T11" fmla="*/ 0 h 34"/>
                    <a:gd name="T12" fmla="*/ 0 w 37"/>
                    <a:gd name="T13" fmla="*/ 0 h 34"/>
                    <a:gd name="T14" fmla="*/ 0 w 37"/>
                    <a:gd name="T15" fmla="*/ 0 h 34"/>
                    <a:gd name="T16" fmla="*/ 0 w 37"/>
                    <a:gd name="T17" fmla="*/ 0 h 34"/>
                    <a:gd name="T18" fmla="*/ 0 w 37"/>
                    <a:gd name="T19" fmla="*/ 0 h 34"/>
                    <a:gd name="T20" fmla="*/ 0 w 37"/>
                    <a:gd name="T21" fmla="*/ 0 h 34"/>
                    <a:gd name="T22" fmla="*/ 0 w 37"/>
                    <a:gd name="T23" fmla="*/ 0 h 34"/>
                    <a:gd name="T24" fmla="*/ 0 w 37"/>
                    <a:gd name="T25" fmla="*/ 0 h 34"/>
                    <a:gd name="T26" fmla="*/ 0 w 37"/>
                    <a:gd name="T27" fmla="*/ 0 h 34"/>
                    <a:gd name="T28" fmla="*/ 0 w 37"/>
                    <a:gd name="T29" fmla="*/ 0 h 34"/>
                    <a:gd name="T30" fmla="*/ 0 w 37"/>
                    <a:gd name="T31" fmla="*/ 0 h 34"/>
                    <a:gd name="T32" fmla="*/ 0 w 37"/>
                    <a:gd name="T33" fmla="*/ 0 h 34"/>
                    <a:gd name="T34" fmla="*/ 0 w 37"/>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4"/>
                    <a:gd name="T56" fmla="*/ 37 w 3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4">
                      <a:moveTo>
                        <a:pt x="0" y="27"/>
                      </a:moveTo>
                      <a:lnTo>
                        <a:pt x="3" y="30"/>
                      </a:lnTo>
                      <a:lnTo>
                        <a:pt x="6" y="33"/>
                      </a:lnTo>
                      <a:lnTo>
                        <a:pt x="10" y="34"/>
                      </a:lnTo>
                      <a:lnTo>
                        <a:pt x="15" y="34"/>
                      </a:lnTo>
                      <a:lnTo>
                        <a:pt x="19" y="34"/>
                      </a:lnTo>
                      <a:lnTo>
                        <a:pt x="22" y="33"/>
                      </a:lnTo>
                      <a:lnTo>
                        <a:pt x="25" y="32"/>
                      </a:lnTo>
                      <a:lnTo>
                        <a:pt x="28" y="29"/>
                      </a:lnTo>
                      <a:lnTo>
                        <a:pt x="32" y="27"/>
                      </a:lnTo>
                      <a:lnTo>
                        <a:pt x="34" y="23"/>
                      </a:lnTo>
                      <a:lnTo>
                        <a:pt x="36" y="20"/>
                      </a:lnTo>
                      <a:lnTo>
                        <a:pt x="37" y="16"/>
                      </a:lnTo>
                      <a:lnTo>
                        <a:pt x="37" y="12"/>
                      </a:lnTo>
                      <a:lnTo>
                        <a:pt x="36" y="8"/>
                      </a:lnTo>
                      <a:lnTo>
                        <a:pt x="35" y="3"/>
                      </a:lnTo>
                      <a:lnTo>
                        <a:pt x="32" y="0"/>
                      </a:lnTo>
                      <a:lnTo>
                        <a:pt x="0" y="27"/>
                      </a:lnTo>
                      <a:close/>
                    </a:path>
                  </a:pathLst>
                </a:custGeom>
                <a:solidFill>
                  <a:srgbClr val="000000"/>
                </a:solidFill>
                <a:ln w="9525">
                  <a:noFill/>
                  <a:round/>
                  <a:headEnd/>
                  <a:tailEnd/>
                </a:ln>
              </p:spPr>
              <p:txBody>
                <a:bodyPr/>
                <a:lstStyle/>
                <a:p>
                  <a:endParaRPr lang="en-US"/>
                </a:p>
              </p:txBody>
            </p:sp>
            <p:sp>
              <p:nvSpPr>
                <p:cNvPr id="1375" name="Freeform 462"/>
                <p:cNvSpPr>
                  <a:spLocks/>
                </p:cNvSpPr>
                <p:nvPr/>
              </p:nvSpPr>
              <p:spPr bwMode="auto">
                <a:xfrm>
                  <a:off x="3515" y="1767"/>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8" y="8"/>
                      </a:moveTo>
                      <a:lnTo>
                        <a:pt x="34" y="5"/>
                      </a:lnTo>
                      <a:lnTo>
                        <a:pt x="31" y="2"/>
                      </a:lnTo>
                      <a:lnTo>
                        <a:pt x="26" y="1"/>
                      </a:lnTo>
                      <a:lnTo>
                        <a:pt x="22" y="0"/>
                      </a:lnTo>
                      <a:lnTo>
                        <a:pt x="19" y="1"/>
                      </a:lnTo>
                      <a:lnTo>
                        <a:pt x="15" y="2"/>
                      </a:lnTo>
                      <a:lnTo>
                        <a:pt x="11" y="3"/>
                      </a:lnTo>
                      <a:lnTo>
                        <a:pt x="8" y="5"/>
                      </a:lnTo>
                      <a:lnTo>
                        <a:pt x="5" y="8"/>
                      </a:lnTo>
                      <a:lnTo>
                        <a:pt x="3" y="11"/>
                      </a:lnTo>
                      <a:lnTo>
                        <a:pt x="1" y="15"/>
                      </a:lnTo>
                      <a:lnTo>
                        <a:pt x="0" y="19"/>
                      </a:lnTo>
                      <a:lnTo>
                        <a:pt x="0" y="23"/>
                      </a:lnTo>
                      <a:lnTo>
                        <a:pt x="1" y="27"/>
                      </a:lnTo>
                      <a:lnTo>
                        <a:pt x="2" y="31"/>
                      </a:lnTo>
                      <a:lnTo>
                        <a:pt x="5" y="35"/>
                      </a:lnTo>
                      <a:lnTo>
                        <a:pt x="38" y="8"/>
                      </a:lnTo>
                      <a:close/>
                    </a:path>
                  </a:pathLst>
                </a:custGeom>
                <a:solidFill>
                  <a:srgbClr val="000000"/>
                </a:solidFill>
                <a:ln w="9525">
                  <a:noFill/>
                  <a:round/>
                  <a:headEnd/>
                  <a:tailEnd/>
                </a:ln>
              </p:spPr>
              <p:txBody>
                <a:bodyPr/>
                <a:lstStyle/>
                <a:p>
                  <a:endParaRPr lang="en-US"/>
                </a:p>
              </p:txBody>
            </p:sp>
            <p:sp>
              <p:nvSpPr>
                <p:cNvPr id="1376" name="Freeform 463"/>
                <p:cNvSpPr>
                  <a:spLocks/>
                </p:cNvSpPr>
                <p:nvPr/>
              </p:nvSpPr>
              <p:spPr bwMode="auto">
                <a:xfrm>
                  <a:off x="3516" y="1769"/>
                  <a:ext cx="17" cy="18"/>
                </a:xfrm>
                <a:custGeom>
                  <a:avLst/>
                  <a:gdLst>
                    <a:gd name="T0" fmla="*/ 0 w 87"/>
                    <a:gd name="T1" fmla="*/ 0 h 91"/>
                    <a:gd name="T2" fmla="*/ 0 w 87"/>
                    <a:gd name="T3" fmla="*/ 0 h 91"/>
                    <a:gd name="T4" fmla="*/ 0 w 87"/>
                    <a:gd name="T5" fmla="*/ 0 h 91"/>
                    <a:gd name="T6" fmla="*/ 0 w 87"/>
                    <a:gd name="T7" fmla="*/ 0 h 91"/>
                    <a:gd name="T8" fmla="*/ 0 w 87"/>
                    <a:gd name="T9" fmla="*/ 0 h 91"/>
                    <a:gd name="T10" fmla="*/ 0 60000 65536"/>
                    <a:gd name="T11" fmla="*/ 0 60000 65536"/>
                    <a:gd name="T12" fmla="*/ 0 60000 65536"/>
                    <a:gd name="T13" fmla="*/ 0 60000 65536"/>
                    <a:gd name="T14" fmla="*/ 0 60000 65536"/>
                    <a:gd name="T15" fmla="*/ 0 w 87"/>
                    <a:gd name="T16" fmla="*/ 0 h 91"/>
                    <a:gd name="T17" fmla="*/ 87 w 87"/>
                    <a:gd name="T18" fmla="*/ 91 h 91"/>
                  </a:gdLst>
                  <a:ahLst/>
                  <a:cxnLst>
                    <a:cxn ang="T10">
                      <a:pos x="T0" y="T1"/>
                    </a:cxn>
                    <a:cxn ang="T11">
                      <a:pos x="T2" y="T3"/>
                    </a:cxn>
                    <a:cxn ang="T12">
                      <a:pos x="T4" y="T5"/>
                    </a:cxn>
                    <a:cxn ang="T13">
                      <a:pos x="T6" y="T7"/>
                    </a:cxn>
                    <a:cxn ang="T14">
                      <a:pos x="T8" y="T9"/>
                    </a:cxn>
                  </a:cxnLst>
                  <a:rect l="T15" t="T16" r="T17" b="T18"/>
                  <a:pathLst>
                    <a:path w="87" h="91">
                      <a:moveTo>
                        <a:pt x="87" y="65"/>
                      </a:moveTo>
                      <a:lnTo>
                        <a:pt x="54" y="91"/>
                      </a:lnTo>
                      <a:lnTo>
                        <a:pt x="0" y="27"/>
                      </a:lnTo>
                      <a:lnTo>
                        <a:pt x="33" y="0"/>
                      </a:lnTo>
                      <a:lnTo>
                        <a:pt x="87" y="65"/>
                      </a:lnTo>
                      <a:close/>
                    </a:path>
                  </a:pathLst>
                </a:custGeom>
                <a:solidFill>
                  <a:srgbClr val="000000"/>
                </a:solidFill>
                <a:ln w="9525">
                  <a:noFill/>
                  <a:round/>
                  <a:headEnd/>
                  <a:tailEnd/>
                </a:ln>
              </p:spPr>
              <p:txBody>
                <a:bodyPr/>
                <a:lstStyle/>
                <a:p>
                  <a:endParaRPr lang="en-US"/>
                </a:p>
              </p:txBody>
            </p:sp>
            <p:sp>
              <p:nvSpPr>
                <p:cNvPr id="1377" name="Freeform 464"/>
                <p:cNvSpPr>
                  <a:spLocks/>
                </p:cNvSpPr>
                <p:nvPr/>
              </p:nvSpPr>
              <p:spPr bwMode="auto">
                <a:xfrm>
                  <a:off x="3527" y="1782"/>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0" y="26"/>
                      </a:moveTo>
                      <a:lnTo>
                        <a:pt x="3" y="30"/>
                      </a:lnTo>
                      <a:lnTo>
                        <a:pt x="7" y="32"/>
                      </a:lnTo>
                      <a:lnTo>
                        <a:pt x="12" y="33"/>
                      </a:lnTo>
                      <a:lnTo>
                        <a:pt x="15" y="35"/>
                      </a:lnTo>
                      <a:lnTo>
                        <a:pt x="19" y="35"/>
                      </a:lnTo>
                      <a:lnTo>
                        <a:pt x="23" y="33"/>
                      </a:lnTo>
                      <a:lnTo>
                        <a:pt x="26" y="31"/>
                      </a:lnTo>
                      <a:lnTo>
                        <a:pt x="30" y="29"/>
                      </a:lnTo>
                      <a:lnTo>
                        <a:pt x="33" y="26"/>
                      </a:lnTo>
                      <a:lnTo>
                        <a:pt x="35" y="23"/>
                      </a:lnTo>
                      <a:lnTo>
                        <a:pt x="36" y="20"/>
                      </a:lnTo>
                      <a:lnTo>
                        <a:pt x="37" y="16"/>
                      </a:lnTo>
                      <a:lnTo>
                        <a:pt x="38" y="11"/>
                      </a:lnTo>
                      <a:lnTo>
                        <a:pt x="37" y="8"/>
                      </a:lnTo>
                      <a:lnTo>
                        <a:pt x="35" y="4"/>
                      </a:lnTo>
                      <a:lnTo>
                        <a:pt x="33" y="0"/>
                      </a:lnTo>
                      <a:lnTo>
                        <a:pt x="0" y="26"/>
                      </a:lnTo>
                      <a:close/>
                    </a:path>
                  </a:pathLst>
                </a:custGeom>
                <a:solidFill>
                  <a:srgbClr val="000000"/>
                </a:solidFill>
                <a:ln w="9525">
                  <a:noFill/>
                  <a:round/>
                  <a:headEnd/>
                  <a:tailEnd/>
                </a:ln>
              </p:spPr>
              <p:txBody>
                <a:bodyPr/>
                <a:lstStyle/>
                <a:p>
                  <a:endParaRPr lang="en-US"/>
                </a:p>
              </p:txBody>
            </p:sp>
            <p:sp>
              <p:nvSpPr>
                <p:cNvPr id="1378" name="Freeform 465"/>
                <p:cNvSpPr>
                  <a:spLocks/>
                </p:cNvSpPr>
                <p:nvPr/>
              </p:nvSpPr>
              <p:spPr bwMode="auto">
                <a:xfrm>
                  <a:off x="3538" y="1802"/>
                  <a:ext cx="8" cy="6"/>
                </a:xfrm>
                <a:custGeom>
                  <a:avLst/>
                  <a:gdLst>
                    <a:gd name="T0" fmla="*/ 0 w 41"/>
                    <a:gd name="T1" fmla="*/ 0 h 29"/>
                    <a:gd name="T2" fmla="*/ 0 w 41"/>
                    <a:gd name="T3" fmla="*/ 0 h 29"/>
                    <a:gd name="T4" fmla="*/ 0 w 41"/>
                    <a:gd name="T5" fmla="*/ 0 h 29"/>
                    <a:gd name="T6" fmla="*/ 0 w 41"/>
                    <a:gd name="T7" fmla="*/ 0 h 29"/>
                    <a:gd name="T8" fmla="*/ 0 w 41"/>
                    <a:gd name="T9" fmla="*/ 0 h 29"/>
                    <a:gd name="T10" fmla="*/ 0 w 41"/>
                    <a:gd name="T11" fmla="*/ 0 h 29"/>
                    <a:gd name="T12" fmla="*/ 0 w 41"/>
                    <a:gd name="T13" fmla="*/ 0 h 29"/>
                    <a:gd name="T14" fmla="*/ 0 w 41"/>
                    <a:gd name="T15" fmla="*/ 0 h 29"/>
                    <a:gd name="T16" fmla="*/ 0 w 41"/>
                    <a:gd name="T17" fmla="*/ 0 h 29"/>
                    <a:gd name="T18" fmla="*/ 0 w 41"/>
                    <a:gd name="T19" fmla="*/ 0 h 29"/>
                    <a:gd name="T20" fmla="*/ 0 w 41"/>
                    <a:gd name="T21" fmla="*/ 0 h 29"/>
                    <a:gd name="T22" fmla="*/ 0 w 41"/>
                    <a:gd name="T23" fmla="*/ 0 h 29"/>
                    <a:gd name="T24" fmla="*/ 0 w 41"/>
                    <a:gd name="T25" fmla="*/ 0 h 29"/>
                    <a:gd name="T26" fmla="*/ 0 w 41"/>
                    <a:gd name="T27" fmla="*/ 0 h 29"/>
                    <a:gd name="T28" fmla="*/ 0 w 41"/>
                    <a:gd name="T29" fmla="*/ 0 h 29"/>
                    <a:gd name="T30" fmla="*/ 0 w 41"/>
                    <a:gd name="T31" fmla="*/ 0 h 29"/>
                    <a:gd name="T32" fmla="*/ 0 w 41"/>
                    <a:gd name="T33" fmla="*/ 0 h 29"/>
                    <a:gd name="T34" fmla="*/ 0 w 41"/>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41" y="13"/>
                      </a:moveTo>
                      <a:lnTo>
                        <a:pt x="38" y="9"/>
                      </a:lnTo>
                      <a:lnTo>
                        <a:pt x="36" y="5"/>
                      </a:lnTo>
                      <a:lnTo>
                        <a:pt x="33" y="3"/>
                      </a:lnTo>
                      <a:lnTo>
                        <a:pt x="28" y="1"/>
                      </a:lnTo>
                      <a:lnTo>
                        <a:pt x="25" y="0"/>
                      </a:lnTo>
                      <a:lnTo>
                        <a:pt x="21" y="0"/>
                      </a:lnTo>
                      <a:lnTo>
                        <a:pt x="17" y="0"/>
                      </a:lnTo>
                      <a:lnTo>
                        <a:pt x="14" y="1"/>
                      </a:lnTo>
                      <a:lnTo>
                        <a:pt x="9" y="3"/>
                      </a:lnTo>
                      <a:lnTo>
                        <a:pt x="7" y="5"/>
                      </a:lnTo>
                      <a:lnTo>
                        <a:pt x="4" y="9"/>
                      </a:lnTo>
                      <a:lnTo>
                        <a:pt x="2" y="12"/>
                      </a:lnTo>
                      <a:lnTo>
                        <a:pt x="1" y="16"/>
                      </a:lnTo>
                      <a:lnTo>
                        <a:pt x="0" y="20"/>
                      </a:lnTo>
                      <a:lnTo>
                        <a:pt x="1" y="24"/>
                      </a:lnTo>
                      <a:lnTo>
                        <a:pt x="2" y="29"/>
                      </a:lnTo>
                      <a:lnTo>
                        <a:pt x="41" y="13"/>
                      </a:lnTo>
                      <a:close/>
                    </a:path>
                  </a:pathLst>
                </a:custGeom>
                <a:solidFill>
                  <a:srgbClr val="000000"/>
                </a:solidFill>
                <a:ln w="9525">
                  <a:noFill/>
                  <a:round/>
                  <a:headEnd/>
                  <a:tailEnd/>
                </a:ln>
              </p:spPr>
              <p:txBody>
                <a:bodyPr/>
                <a:lstStyle/>
                <a:p>
                  <a:endParaRPr lang="en-US"/>
                </a:p>
              </p:txBody>
            </p:sp>
            <p:sp>
              <p:nvSpPr>
                <p:cNvPr id="1379" name="Freeform 466"/>
                <p:cNvSpPr>
                  <a:spLocks/>
                </p:cNvSpPr>
                <p:nvPr/>
              </p:nvSpPr>
              <p:spPr bwMode="auto">
                <a:xfrm>
                  <a:off x="3538" y="1805"/>
                  <a:ext cx="14" cy="19"/>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60000 65536"/>
                    <a:gd name="T11" fmla="*/ 0 60000 65536"/>
                    <a:gd name="T12" fmla="*/ 0 60000 65536"/>
                    <a:gd name="T13" fmla="*/ 0 60000 65536"/>
                    <a:gd name="T14" fmla="*/ 0 60000 65536"/>
                    <a:gd name="T15" fmla="*/ 0 w 70"/>
                    <a:gd name="T16" fmla="*/ 0 h 94"/>
                    <a:gd name="T17" fmla="*/ 70 w 70"/>
                    <a:gd name="T18" fmla="*/ 94 h 94"/>
                  </a:gdLst>
                  <a:ahLst/>
                  <a:cxnLst>
                    <a:cxn ang="T10">
                      <a:pos x="T0" y="T1"/>
                    </a:cxn>
                    <a:cxn ang="T11">
                      <a:pos x="T2" y="T3"/>
                    </a:cxn>
                    <a:cxn ang="T12">
                      <a:pos x="T4" y="T5"/>
                    </a:cxn>
                    <a:cxn ang="T13">
                      <a:pos x="T6" y="T7"/>
                    </a:cxn>
                    <a:cxn ang="T14">
                      <a:pos x="T8" y="T9"/>
                    </a:cxn>
                  </a:cxnLst>
                  <a:rect l="T15" t="T16" r="T17" b="T18"/>
                  <a:pathLst>
                    <a:path w="70" h="94">
                      <a:moveTo>
                        <a:pt x="70" y="78"/>
                      </a:moveTo>
                      <a:lnTo>
                        <a:pt x="32" y="94"/>
                      </a:lnTo>
                      <a:lnTo>
                        <a:pt x="0" y="16"/>
                      </a:lnTo>
                      <a:lnTo>
                        <a:pt x="39" y="0"/>
                      </a:lnTo>
                      <a:lnTo>
                        <a:pt x="70" y="78"/>
                      </a:lnTo>
                      <a:close/>
                    </a:path>
                  </a:pathLst>
                </a:custGeom>
                <a:solidFill>
                  <a:srgbClr val="000000"/>
                </a:solidFill>
                <a:ln w="9525">
                  <a:noFill/>
                  <a:round/>
                  <a:headEnd/>
                  <a:tailEnd/>
                </a:ln>
              </p:spPr>
              <p:txBody>
                <a:bodyPr/>
                <a:lstStyle/>
                <a:p>
                  <a:endParaRPr lang="en-US"/>
                </a:p>
              </p:txBody>
            </p:sp>
            <p:sp>
              <p:nvSpPr>
                <p:cNvPr id="1380" name="Freeform 467"/>
                <p:cNvSpPr>
                  <a:spLocks/>
                </p:cNvSpPr>
                <p:nvPr/>
              </p:nvSpPr>
              <p:spPr bwMode="auto">
                <a:xfrm>
                  <a:off x="3544" y="1820"/>
                  <a:ext cx="8" cy="6"/>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w 40"/>
                    <a:gd name="T11" fmla="*/ 0 h 28"/>
                    <a:gd name="T12" fmla="*/ 0 w 40"/>
                    <a:gd name="T13" fmla="*/ 0 h 28"/>
                    <a:gd name="T14" fmla="*/ 0 w 40"/>
                    <a:gd name="T15" fmla="*/ 0 h 28"/>
                    <a:gd name="T16" fmla="*/ 0 w 40"/>
                    <a:gd name="T17" fmla="*/ 0 h 28"/>
                    <a:gd name="T18" fmla="*/ 0 w 40"/>
                    <a:gd name="T19" fmla="*/ 0 h 28"/>
                    <a:gd name="T20" fmla="*/ 0 w 40"/>
                    <a:gd name="T21" fmla="*/ 0 h 28"/>
                    <a:gd name="T22" fmla="*/ 0 w 40"/>
                    <a:gd name="T23" fmla="*/ 0 h 28"/>
                    <a:gd name="T24" fmla="*/ 0 w 40"/>
                    <a:gd name="T25" fmla="*/ 0 h 28"/>
                    <a:gd name="T26" fmla="*/ 0 w 40"/>
                    <a:gd name="T27" fmla="*/ 0 h 28"/>
                    <a:gd name="T28" fmla="*/ 0 w 40"/>
                    <a:gd name="T29" fmla="*/ 0 h 28"/>
                    <a:gd name="T30" fmla="*/ 0 w 40"/>
                    <a:gd name="T31" fmla="*/ 0 h 28"/>
                    <a:gd name="T32" fmla="*/ 0 w 40"/>
                    <a:gd name="T33" fmla="*/ 0 h 28"/>
                    <a:gd name="T34" fmla="*/ 0 w 40"/>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0" y="16"/>
                      </a:moveTo>
                      <a:lnTo>
                        <a:pt x="2" y="20"/>
                      </a:lnTo>
                      <a:lnTo>
                        <a:pt x="5" y="23"/>
                      </a:lnTo>
                      <a:lnTo>
                        <a:pt x="8" y="26"/>
                      </a:lnTo>
                      <a:lnTo>
                        <a:pt x="11" y="27"/>
                      </a:lnTo>
                      <a:lnTo>
                        <a:pt x="16" y="28"/>
                      </a:lnTo>
                      <a:lnTo>
                        <a:pt x="19" y="28"/>
                      </a:lnTo>
                      <a:lnTo>
                        <a:pt x="23" y="28"/>
                      </a:lnTo>
                      <a:lnTo>
                        <a:pt x="27" y="27"/>
                      </a:lnTo>
                      <a:lnTo>
                        <a:pt x="30" y="25"/>
                      </a:lnTo>
                      <a:lnTo>
                        <a:pt x="34" y="23"/>
                      </a:lnTo>
                      <a:lnTo>
                        <a:pt x="36" y="20"/>
                      </a:lnTo>
                      <a:lnTo>
                        <a:pt x="38" y="17"/>
                      </a:lnTo>
                      <a:lnTo>
                        <a:pt x="40" y="14"/>
                      </a:lnTo>
                      <a:lnTo>
                        <a:pt x="40" y="9"/>
                      </a:lnTo>
                      <a:lnTo>
                        <a:pt x="40" y="5"/>
                      </a:lnTo>
                      <a:lnTo>
                        <a:pt x="38" y="0"/>
                      </a:lnTo>
                      <a:lnTo>
                        <a:pt x="0" y="16"/>
                      </a:lnTo>
                      <a:close/>
                    </a:path>
                  </a:pathLst>
                </a:custGeom>
                <a:solidFill>
                  <a:srgbClr val="000000"/>
                </a:solidFill>
                <a:ln w="9525">
                  <a:noFill/>
                  <a:round/>
                  <a:headEnd/>
                  <a:tailEnd/>
                </a:ln>
              </p:spPr>
              <p:txBody>
                <a:bodyPr/>
                <a:lstStyle/>
                <a:p>
                  <a:endParaRPr lang="en-US"/>
                </a:p>
              </p:txBody>
            </p:sp>
            <p:sp>
              <p:nvSpPr>
                <p:cNvPr id="1381" name="Freeform 468"/>
                <p:cNvSpPr>
                  <a:spLocks/>
                </p:cNvSpPr>
                <p:nvPr/>
              </p:nvSpPr>
              <p:spPr bwMode="auto">
                <a:xfrm>
                  <a:off x="3555" y="1840"/>
                  <a:ext cx="8"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9"/>
                      </a:moveTo>
                      <a:lnTo>
                        <a:pt x="34" y="4"/>
                      </a:lnTo>
                      <a:lnTo>
                        <a:pt x="30" y="2"/>
                      </a:lnTo>
                      <a:lnTo>
                        <a:pt x="27" y="0"/>
                      </a:lnTo>
                      <a:lnTo>
                        <a:pt x="23" y="0"/>
                      </a:lnTo>
                      <a:lnTo>
                        <a:pt x="19" y="0"/>
                      </a:lnTo>
                      <a:lnTo>
                        <a:pt x="15" y="1"/>
                      </a:lnTo>
                      <a:lnTo>
                        <a:pt x="11" y="2"/>
                      </a:lnTo>
                      <a:lnTo>
                        <a:pt x="8" y="4"/>
                      </a:lnTo>
                      <a:lnTo>
                        <a:pt x="5" y="8"/>
                      </a:lnTo>
                      <a:lnTo>
                        <a:pt x="3" y="10"/>
                      </a:lnTo>
                      <a:lnTo>
                        <a:pt x="1" y="14"/>
                      </a:lnTo>
                      <a:lnTo>
                        <a:pt x="0" y="17"/>
                      </a:lnTo>
                      <a:lnTo>
                        <a:pt x="0" y="21"/>
                      </a:lnTo>
                      <a:lnTo>
                        <a:pt x="1" y="26"/>
                      </a:lnTo>
                      <a:lnTo>
                        <a:pt x="2" y="30"/>
                      </a:lnTo>
                      <a:lnTo>
                        <a:pt x="4" y="34"/>
                      </a:lnTo>
                      <a:lnTo>
                        <a:pt x="38" y="9"/>
                      </a:lnTo>
                      <a:close/>
                    </a:path>
                  </a:pathLst>
                </a:custGeom>
                <a:solidFill>
                  <a:srgbClr val="000000"/>
                </a:solidFill>
                <a:ln w="9525">
                  <a:noFill/>
                  <a:round/>
                  <a:headEnd/>
                  <a:tailEnd/>
                </a:ln>
              </p:spPr>
              <p:txBody>
                <a:bodyPr/>
                <a:lstStyle/>
                <a:p>
                  <a:endParaRPr lang="en-US"/>
                </a:p>
              </p:txBody>
            </p:sp>
            <p:sp>
              <p:nvSpPr>
                <p:cNvPr id="1382" name="Freeform 469"/>
                <p:cNvSpPr>
                  <a:spLocks/>
                </p:cNvSpPr>
                <p:nvPr/>
              </p:nvSpPr>
              <p:spPr bwMode="auto">
                <a:xfrm>
                  <a:off x="3556" y="1842"/>
                  <a:ext cx="17" cy="18"/>
                </a:xfrm>
                <a:custGeom>
                  <a:avLst/>
                  <a:gdLst>
                    <a:gd name="T0" fmla="*/ 0 w 84"/>
                    <a:gd name="T1" fmla="*/ 0 h 92"/>
                    <a:gd name="T2" fmla="*/ 0 w 84"/>
                    <a:gd name="T3" fmla="*/ 0 h 92"/>
                    <a:gd name="T4" fmla="*/ 0 w 84"/>
                    <a:gd name="T5" fmla="*/ 0 h 92"/>
                    <a:gd name="T6" fmla="*/ 0 w 84"/>
                    <a:gd name="T7" fmla="*/ 0 h 92"/>
                    <a:gd name="T8" fmla="*/ 0 w 84"/>
                    <a:gd name="T9" fmla="*/ 0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84" y="66"/>
                      </a:moveTo>
                      <a:lnTo>
                        <a:pt x="52" y="92"/>
                      </a:lnTo>
                      <a:lnTo>
                        <a:pt x="0" y="25"/>
                      </a:lnTo>
                      <a:lnTo>
                        <a:pt x="34" y="0"/>
                      </a:lnTo>
                      <a:lnTo>
                        <a:pt x="84" y="66"/>
                      </a:lnTo>
                      <a:close/>
                    </a:path>
                  </a:pathLst>
                </a:custGeom>
                <a:solidFill>
                  <a:srgbClr val="000000"/>
                </a:solidFill>
                <a:ln w="9525">
                  <a:noFill/>
                  <a:round/>
                  <a:headEnd/>
                  <a:tailEnd/>
                </a:ln>
              </p:spPr>
              <p:txBody>
                <a:bodyPr/>
                <a:lstStyle/>
                <a:p>
                  <a:endParaRPr lang="en-US"/>
                </a:p>
              </p:txBody>
            </p:sp>
            <p:sp>
              <p:nvSpPr>
                <p:cNvPr id="1383" name="Freeform 470"/>
                <p:cNvSpPr>
                  <a:spLocks/>
                </p:cNvSpPr>
                <p:nvPr/>
              </p:nvSpPr>
              <p:spPr bwMode="auto">
                <a:xfrm>
                  <a:off x="3566" y="1855"/>
                  <a:ext cx="8"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6"/>
                      </a:moveTo>
                      <a:lnTo>
                        <a:pt x="3" y="29"/>
                      </a:lnTo>
                      <a:lnTo>
                        <a:pt x="6" y="32"/>
                      </a:lnTo>
                      <a:lnTo>
                        <a:pt x="10" y="33"/>
                      </a:lnTo>
                      <a:lnTo>
                        <a:pt x="14" y="34"/>
                      </a:lnTo>
                      <a:lnTo>
                        <a:pt x="17" y="34"/>
                      </a:lnTo>
                      <a:lnTo>
                        <a:pt x="22" y="33"/>
                      </a:lnTo>
                      <a:lnTo>
                        <a:pt x="25" y="32"/>
                      </a:lnTo>
                      <a:lnTo>
                        <a:pt x="29" y="30"/>
                      </a:lnTo>
                      <a:lnTo>
                        <a:pt x="31" y="27"/>
                      </a:lnTo>
                      <a:lnTo>
                        <a:pt x="34" y="23"/>
                      </a:lnTo>
                      <a:lnTo>
                        <a:pt x="35" y="20"/>
                      </a:lnTo>
                      <a:lnTo>
                        <a:pt x="37" y="17"/>
                      </a:lnTo>
                      <a:lnTo>
                        <a:pt x="38" y="13"/>
                      </a:lnTo>
                      <a:lnTo>
                        <a:pt x="37" y="9"/>
                      </a:lnTo>
                      <a:lnTo>
                        <a:pt x="35" y="4"/>
                      </a:lnTo>
                      <a:lnTo>
                        <a:pt x="32" y="0"/>
                      </a:lnTo>
                      <a:lnTo>
                        <a:pt x="0" y="26"/>
                      </a:lnTo>
                      <a:close/>
                    </a:path>
                  </a:pathLst>
                </a:custGeom>
                <a:solidFill>
                  <a:srgbClr val="000000"/>
                </a:solidFill>
                <a:ln w="9525">
                  <a:noFill/>
                  <a:round/>
                  <a:headEnd/>
                  <a:tailEnd/>
                </a:ln>
              </p:spPr>
              <p:txBody>
                <a:bodyPr/>
                <a:lstStyle/>
                <a:p>
                  <a:endParaRPr lang="en-US"/>
                </a:p>
              </p:txBody>
            </p:sp>
            <p:sp>
              <p:nvSpPr>
                <p:cNvPr id="1384" name="Freeform 471"/>
                <p:cNvSpPr>
                  <a:spLocks/>
                </p:cNvSpPr>
                <p:nvPr/>
              </p:nvSpPr>
              <p:spPr bwMode="auto">
                <a:xfrm>
                  <a:off x="3580" y="1874"/>
                  <a:ext cx="8" cy="6"/>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9"/>
                      </a:moveTo>
                      <a:lnTo>
                        <a:pt x="34" y="4"/>
                      </a:lnTo>
                      <a:lnTo>
                        <a:pt x="31" y="2"/>
                      </a:lnTo>
                      <a:lnTo>
                        <a:pt x="27" y="0"/>
                      </a:lnTo>
                      <a:lnTo>
                        <a:pt x="24" y="0"/>
                      </a:lnTo>
                      <a:lnTo>
                        <a:pt x="19" y="0"/>
                      </a:lnTo>
                      <a:lnTo>
                        <a:pt x="15" y="1"/>
                      </a:lnTo>
                      <a:lnTo>
                        <a:pt x="12" y="2"/>
                      </a:lnTo>
                      <a:lnTo>
                        <a:pt x="9" y="4"/>
                      </a:lnTo>
                      <a:lnTo>
                        <a:pt x="6" y="6"/>
                      </a:lnTo>
                      <a:lnTo>
                        <a:pt x="4" y="10"/>
                      </a:lnTo>
                      <a:lnTo>
                        <a:pt x="1" y="14"/>
                      </a:lnTo>
                      <a:lnTo>
                        <a:pt x="0" y="17"/>
                      </a:lnTo>
                      <a:lnTo>
                        <a:pt x="0" y="21"/>
                      </a:lnTo>
                      <a:lnTo>
                        <a:pt x="0" y="26"/>
                      </a:lnTo>
                      <a:lnTo>
                        <a:pt x="2" y="30"/>
                      </a:lnTo>
                      <a:lnTo>
                        <a:pt x="5" y="34"/>
                      </a:lnTo>
                      <a:lnTo>
                        <a:pt x="38" y="9"/>
                      </a:lnTo>
                      <a:close/>
                    </a:path>
                  </a:pathLst>
                </a:custGeom>
                <a:solidFill>
                  <a:srgbClr val="000000"/>
                </a:solidFill>
                <a:ln w="9525">
                  <a:noFill/>
                  <a:round/>
                  <a:headEnd/>
                  <a:tailEnd/>
                </a:ln>
              </p:spPr>
              <p:txBody>
                <a:bodyPr/>
                <a:lstStyle/>
                <a:p>
                  <a:endParaRPr lang="en-US"/>
                </a:p>
              </p:txBody>
            </p:sp>
            <p:sp>
              <p:nvSpPr>
                <p:cNvPr id="1385" name="Freeform 472"/>
                <p:cNvSpPr>
                  <a:spLocks/>
                </p:cNvSpPr>
                <p:nvPr/>
              </p:nvSpPr>
              <p:spPr bwMode="auto">
                <a:xfrm>
                  <a:off x="3581" y="1875"/>
                  <a:ext cx="17" cy="19"/>
                </a:xfrm>
                <a:custGeom>
                  <a:avLst/>
                  <a:gdLst>
                    <a:gd name="T0" fmla="*/ 0 w 84"/>
                    <a:gd name="T1" fmla="*/ 0 h 92"/>
                    <a:gd name="T2" fmla="*/ 0 w 84"/>
                    <a:gd name="T3" fmla="*/ 0 h 92"/>
                    <a:gd name="T4" fmla="*/ 0 w 84"/>
                    <a:gd name="T5" fmla="*/ 0 h 92"/>
                    <a:gd name="T6" fmla="*/ 0 w 84"/>
                    <a:gd name="T7" fmla="*/ 0 h 92"/>
                    <a:gd name="T8" fmla="*/ 0 w 84"/>
                    <a:gd name="T9" fmla="*/ 0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84" y="66"/>
                      </a:moveTo>
                      <a:lnTo>
                        <a:pt x="50" y="92"/>
                      </a:lnTo>
                      <a:lnTo>
                        <a:pt x="0" y="25"/>
                      </a:lnTo>
                      <a:lnTo>
                        <a:pt x="33" y="0"/>
                      </a:lnTo>
                      <a:lnTo>
                        <a:pt x="84" y="66"/>
                      </a:lnTo>
                      <a:close/>
                    </a:path>
                  </a:pathLst>
                </a:custGeom>
                <a:solidFill>
                  <a:srgbClr val="000000"/>
                </a:solidFill>
                <a:ln w="9525">
                  <a:noFill/>
                  <a:round/>
                  <a:headEnd/>
                  <a:tailEnd/>
                </a:ln>
              </p:spPr>
              <p:txBody>
                <a:bodyPr/>
                <a:lstStyle/>
                <a:p>
                  <a:endParaRPr lang="en-US"/>
                </a:p>
              </p:txBody>
            </p:sp>
            <p:sp>
              <p:nvSpPr>
                <p:cNvPr id="1386" name="Freeform 473"/>
                <p:cNvSpPr>
                  <a:spLocks/>
                </p:cNvSpPr>
                <p:nvPr/>
              </p:nvSpPr>
              <p:spPr bwMode="auto">
                <a:xfrm>
                  <a:off x="3591" y="1889"/>
                  <a:ext cx="8" cy="6"/>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6"/>
                      </a:moveTo>
                      <a:lnTo>
                        <a:pt x="5" y="29"/>
                      </a:lnTo>
                      <a:lnTo>
                        <a:pt x="8" y="32"/>
                      </a:lnTo>
                      <a:lnTo>
                        <a:pt x="12" y="33"/>
                      </a:lnTo>
                      <a:lnTo>
                        <a:pt x="15" y="34"/>
                      </a:lnTo>
                      <a:lnTo>
                        <a:pt x="19" y="34"/>
                      </a:lnTo>
                      <a:lnTo>
                        <a:pt x="24" y="33"/>
                      </a:lnTo>
                      <a:lnTo>
                        <a:pt x="27" y="32"/>
                      </a:lnTo>
                      <a:lnTo>
                        <a:pt x="30" y="30"/>
                      </a:lnTo>
                      <a:lnTo>
                        <a:pt x="33" y="27"/>
                      </a:lnTo>
                      <a:lnTo>
                        <a:pt x="35" y="23"/>
                      </a:lnTo>
                      <a:lnTo>
                        <a:pt x="37" y="20"/>
                      </a:lnTo>
                      <a:lnTo>
                        <a:pt x="38" y="16"/>
                      </a:lnTo>
                      <a:lnTo>
                        <a:pt x="38" y="13"/>
                      </a:lnTo>
                      <a:lnTo>
                        <a:pt x="38" y="9"/>
                      </a:lnTo>
                      <a:lnTo>
                        <a:pt x="36" y="4"/>
                      </a:lnTo>
                      <a:lnTo>
                        <a:pt x="34" y="0"/>
                      </a:lnTo>
                      <a:lnTo>
                        <a:pt x="0" y="26"/>
                      </a:lnTo>
                      <a:close/>
                    </a:path>
                  </a:pathLst>
                </a:custGeom>
                <a:solidFill>
                  <a:srgbClr val="000000"/>
                </a:solidFill>
                <a:ln w="9525">
                  <a:noFill/>
                  <a:round/>
                  <a:headEnd/>
                  <a:tailEnd/>
                </a:ln>
              </p:spPr>
              <p:txBody>
                <a:bodyPr/>
                <a:lstStyle/>
                <a:p>
                  <a:endParaRPr lang="en-US"/>
                </a:p>
              </p:txBody>
            </p:sp>
            <p:sp>
              <p:nvSpPr>
                <p:cNvPr id="1387" name="Freeform 474"/>
                <p:cNvSpPr>
                  <a:spLocks/>
                </p:cNvSpPr>
                <p:nvPr/>
              </p:nvSpPr>
              <p:spPr bwMode="auto">
                <a:xfrm>
                  <a:off x="3606" y="1907"/>
                  <a:ext cx="7"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9"/>
                      </a:moveTo>
                      <a:lnTo>
                        <a:pt x="35" y="4"/>
                      </a:lnTo>
                      <a:lnTo>
                        <a:pt x="32" y="2"/>
                      </a:lnTo>
                      <a:lnTo>
                        <a:pt x="28" y="0"/>
                      </a:lnTo>
                      <a:lnTo>
                        <a:pt x="23" y="0"/>
                      </a:lnTo>
                      <a:lnTo>
                        <a:pt x="20" y="0"/>
                      </a:lnTo>
                      <a:lnTo>
                        <a:pt x="16" y="0"/>
                      </a:lnTo>
                      <a:lnTo>
                        <a:pt x="13" y="2"/>
                      </a:lnTo>
                      <a:lnTo>
                        <a:pt x="10" y="4"/>
                      </a:lnTo>
                      <a:lnTo>
                        <a:pt x="6" y="6"/>
                      </a:lnTo>
                      <a:lnTo>
                        <a:pt x="3" y="10"/>
                      </a:lnTo>
                      <a:lnTo>
                        <a:pt x="2" y="14"/>
                      </a:lnTo>
                      <a:lnTo>
                        <a:pt x="1" y="17"/>
                      </a:lnTo>
                      <a:lnTo>
                        <a:pt x="0" y="21"/>
                      </a:lnTo>
                      <a:lnTo>
                        <a:pt x="1" y="25"/>
                      </a:lnTo>
                      <a:lnTo>
                        <a:pt x="2" y="30"/>
                      </a:lnTo>
                      <a:lnTo>
                        <a:pt x="5" y="34"/>
                      </a:lnTo>
                      <a:lnTo>
                        <a:pt x="38" y="9"/>
                      </a:lnTo>
                      <a:close/>
                    </a:path>
                  </a:pathLst>
                </a:custGeom>
                <a:solidFill>
                  <a:srgbClr val="000000"/>
                </a:solidFill>
                <a:ln w="9525">
                  <a:noFill/>
                  <a:round/>
                  <a:headEnd/>
                  <a:tailEnd/>
                </a:ln>
              </p:spPr>
              <p:txBody>
                <a:bodyPr/>
                <a:lstStyle/>
                <a:p>
                  <a:endParaRPr lang="en-US"/>
                </a:p>
              </p:txBody>
            </p:sp>
            <p:sp>
              <p:nvSpPr>
                <p:cNvPr id="1388" name="Freeform 475"/>
                <p:cNvSpPr>
                  <a:spLocks/>
                </p:cNvSpPr>
                <p:nvPr/>
              </p:nvSpPr>
              <p:spPr bwMode="auto">
                <a:xfrm>
                  <a:off x="3607" y="1909"/>
                  <a:ext cx="9" cy="8"/>
                </a:xfrm>
                <a:custGeom>
                  <a:avLst/>
                  <a:gdLst>
                    <a:gd name="T0" fmla="*/ 0 w 45"/>
                    <a:gd name="T1" fmla="*/ 0 h 39"/>
                    <a:gd name="T2" fmla="*/ 0 w 45"/>
                    <a:gd name="T3" fmla="*/ 0 h 39"/>
                    <a:gd name="T4" fmla="*/ 0 w 45"/>
                    <a:gd name="T5" fmla="*/ 0 h 39"/>
                    <a:gd name="T6" fmla="*/ 0 w 45"/>
                    <a:gd name="T7" fmla="*/ 0 h 39"/>
                    <a:gd name="T8" fmla="*/ 0 w 45"/>
                    <a:gd name="T9" fmla="*/ 0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45" y="13"/>
                      </a:moveTo>
                      <a:lnTo>
                        <a:pt x="33" y="0"/>
                      </a:lnTo>
                      <a:lnTo>
                        <a:pt x="0" y="25"/>
                      </a:lnTo>
                      <a:lnTo>
                        <a:pt x="11" y="39"/>
                      </a:lnTo>
                      <a:lnTo>
                        <a:pt x="45" y="13"/>
                      </a:lnTo>
                      <a:close/>
                    </a:path>
                  </a:pathLst>
                </a:custGeom>
                <a:solidFill>
                  <a:srgbClr val="000000"/>
                </a:solidFill>
                <a:ln w="9525">
                  <a:noFill/>
                  <a:round/>
                  <a:headEnd/>
                  <a:tailEnd/>
                </a:ln>
              </p:spPr>
              <p:txBody>
                <a:bodyPr/>
                <a:lstStyle/>
                <a:p>
                  <a:endParaRPr lang="en-US"/>
                </a:p>
              </p:txBody>
            </p:sp>
            <p:sp>
              <p:nvSpPr>
                <p:cNvPr id="1389" name="Freeform 476"/>
                <p:cNvSpPr>
                  <a:spLocks/>
                </p:cNvSpPr>
                <p:nvPr/>
              </p:nvSpPr>
              <p:spPr bwMode="auto">
                <a:xfrm>
                  <a:off x="3609" y="1911"/>
                  <a:ext cx="8" cy="7"/>
                </a:xfrm>
                <a:custGeom>
                  <a:avLst/>
                  <a:gdLst>
                    <a:gd name="T0" fmla="*/ 0 w 38"/>
                    <a:gd name="T1" fmla="*/ 0 h 34"/>
                    <a:gd name="T2" fmla="*/ 0 w 38"/>
                    <a:gd name="T3" fmla="*/ 0 h 34"/>
                    <a:gd name="T4" fmla="*/ 0 w 38"/>
                    <a:gd name="T5" fmla="*/ 0 h 34"/>
                    <a:gd name="T6" fmla="*/ 0 w 38"/>
                    <a:gd name="T7" fmla="*/ 0 h 34"/>
                    <a:gd name="T8" fmla="*/ 0 w 38"/>
                    <a:gd name="T9" fmla="*/ 0 h 34"/>
                    <a:gd name="T10" fmla="*/ 0 w 38"/>
                    <a:gd name="T11" fmla="*/ 0 h 34"/>
                    <a:gd name="T12" fmla="*/ 0 w 38"/>
                    <a:gd name="T13" fmla="*/ 0 h 34"/>
                    <a:gd name="T14" fmla="*/ 0 w 38"/>
                    <a:gd name="T15" fmla="*/ 0 h 34"/>
                    <a:gd name="T16" fmla="*/ 0 w 38"/>
                    <a:gd name="T17" fmla="*/ 0 h 34"/>
                    <a:gd name="T18" fmla="*/ 0 w 38"/>
                    <a:gd name="T19" fmla="*/ 0 h 34"/>
                    <a:gd name="T20" fmla="*/ 0 w 38"/>
                    <a:gd name="T21" fmla="*/ 0 h 34"/>
                    <a:gd name="T22" fmla="*/ 0 w 38"/>
                    <a:gd name="T23" fmla="*/ 0 h 34"/>
                    <a:gd name="T24" fmla="*/ 0 w 38"/>
                    <a:gd name="T25" fmla="*/ 0 h 34"/>
                    <a:gd name="T26" fmla="*/ 0 w 38"/>
                    <a:gd name="T27" fmla="*/ 0 h 34"/>
                    <a:gd name="T28" fmla="*/ 0 w 38"/>
                    <a:gd name="T29" fmla="*/ 0 h 34"/>
                    <a:gd name="T30" fmla="*/ 0 w 38"/>
                    <a:gd name="T31" fmla="*/ 0 h 34"/>
                    <a:gd name="T32" fmla="*/ 0 w 38"/>
                    <a:gd name="T33" fmla="*/ 0 h 34"/>
                    <a:gd name="T34" fmla="*/ 0 w 38"/>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6"/>
                      </a:moveTo>
                      <a:lnTo>
                        <a:pt x="3" y="30"/>
                      </a:lnTo>
                      <a:lnTo>
                        <a:pt x="7" y="32"/>
                      </a:lnTo>
                      <a:lnTo>
                        <a:pt x="11" y="34"/>
                      </a:lnTo>
                      <a:lnTo>
                        <a:pt x="15" y="34"/>
                      </a:lnTo>
                      <a:lnTo>
                        <a:pt x="19" y="34"/>
                      </a:lnTo>
                      <a:lnTo>
                        <a:pt x="22" y="33"/>
                      </a:lnTo>
                      <a:lnTo>
                        <a:pt x="26" y="32"/>
                      </a:lnTo>
                      <a:lnTo>
                        <a:pt x="30" y="30"/>
                      </a:lnTo>
                      <a:lnTo>
                        <a:pt x="33" y="27"/>
                      </a:lnTo>
                      <a:lnTo>
                        <a:pt x="35" y="25"/>
                      </a:lnTo>
                      <a:lnTo>
                        <a:pt x="37" y="20"/>
                      </a:lnTo>
                      <a:lnTo>
                        <a:pt x="38" y="17"/>
                      </a:lnTo>
                      <a:lnTo>
                        <a:pt x="38" y="13"/>
                      </a:lnTo>
                      <a:lnTo>
                        <a:pt x="38" y="9"/>
                      </a:lnTo>
                      <a:lnTo>
                        <a:pt x="36" y="4"/>
                      </a:lnTo>
                      <a:lnTo>
                        <a:pt x="34" y="0"/>
                      </a:lnTo>
                      <a:lnTo>
                        <a:pt x="0" y="26"/>
                      </a:lnTo>
                      <a:close/>
                    </a:path>
                  </a:pathLst>
                </a:custGeom>
                <a:solidFill>
                  <a:srgbClr val="000000"/>
                </a:solidFill>
                <a:ln w="9525">
                  <a:noFill/>
                  <a:round/>
                  <a:headEnd/>
                  <a:tailEnd/>
                </a:ln>
              </p:spPr>
              <p:txBody>
                <a:bodyPr/>
                <a:lstStyle/>
                <a:p>
                  <a:endParaRPr lang="en-US"/>
                </a:p>
              </p:txBody>
            </p:sp>
            <p:sp>
              <p:nvSpPr>
                <p:cNvPr id="1390" name="Freeform 477"/>
                <p:cNvSpPr>
                  <a:spLocks/>
                </p:cNvSpPr>
                <p:nvPr/>
              </p:nvSpPr>
              <p:spPr bwMode="auto">
                <a:xfrm>
                  <a:off x="3232" y="2107"/>
                  <a:ext cx="8" cy="4"/>
                </a:xfrm>
                <a:custGeom>
                  <a:avLst/>
                  <a:gdLst>
                    <a:gd name="T0" fmla="*/ 0 w 41"/>
                    <a:gd name="T1" fmla="*/ 0 h 22"/>
                    <a:gd name="T2" fmla="*/ 0 w 41"/>
                    <a:gd name="T3" fmla="*/ 0 h 22"/>
                    <a:gd name="T4" fmla="*/ 0 w 41"/>
                    <a:gd name="T5" fmla="*/ 0 h 22"/>
                    <a:gd name="T6" fmla="*/ 0 w 41"/>
                    <a:gd name="T7" fmla="*/ 0 h 22"/>
                    <a:gd name="T8" fmla="*/ 0 w 41"/>
                    <a:gd name="T9" fmla="*/ 0 h 22"/>
                    <a:gd name="T10" fmla="*/ 0 w 41"/>
                    <a:gd name="T11" fmla="*/ 0 h 22"/>
                    <a:gd name="T12" fmla="*/ 0 w 41"/>
                    <a:gd name="T13" fmla="*/ 0 h 22"/>
                    <a:gd name="T14" fmla="*/ 0 w 41"/>
                    <a:gd name="T15" fmla="*/ 0 h 22"/>
                    <a:gd name="T16" fmla="*/ 0 w 41"/>
                    <a:gd name="T17" fmla="*/ 0 h 22"/>
                    <a:gd name="T18" fmla="*/ 0 w 41"/>
                    <a:gd name="T19" fmla="*/ 0 h 22"/>
                    <a:gd name="T20" fmla="*/ 0 w 41"/>
                    <a:gd name="T21" fmla="*/ 0 h 22"/>
                    <a:gd name="T22" fmla="*/ 0 w 41"/>
                    <a:gd name="T23" fmla="*/ 0 h 22"/>
                    <a:gd name="T24" fmla="*/ 0 w 41"/>
                    <a:gd name="T25" fmla="*/ 0 h 22"/>
                    <a:gd name="T26" fmla="*/ 0 w 41"/>
                    <a:gd name="T27" fmla="*/ 0 h 22"/>
                    <a:gd name="T28" fmla="*/ 0 w 41"/>
                    <a:gd name="T29" fmla="*/ 0 h 22"/>
                    <a:gd name="T30" fmla="*/ 0 w 41"/>
                    <a:gd name="T31" fmla="*/ 0 h 22"/>
                    <a:gd name="T32" fmla="*/ 0 w 41"/>
                    <a:gd name="T33" fmla="*/ 0 h 22"/>
                    <a:gd name="T34" fmla="*/ 0 w 4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0" y="2"/>
                      </a:moveTo>
                      <a:lnTo>
                        <a:pt x="0" y="7"/>
                      </a:lnTo>
                      <a:lnTo>
                        <a:pt x="2" y="11"/>
                      </a:lnTo>
                      <a:lnTo>
                        <a:pt x="4" y="14"/>
                      </a:lnTo>
                      <a:lnTo>
                        <a:pt x="7" y="17"/>
                      </a:lnTo>
                      <a:lnTo>
                        <a:pt x="10" y="19"/>
                      </a:lnTo>
                      <a:lnTo>
                        <a:pt x="13" y="21"/>
                      </a:lnTo>
                      <a:lnTo>
                        <a:pt x="18" y="22"/>
                      </a:lnTo>
                      <a:lnTo>
                        <a:pt x="21" y="22"/>
                      </a:lnTo>
                      <a:lnTo>
                        <a:pt x="25" y="22"/>
                      </a:lnTo>
                      <a:lnTo>
                        <a:pt x="29" y="21"/>
                      </a:lnTo>
                      <a:lnTo>
                        <a:pt x="32" y="18"/>
                      </a:lnTo>
                      <a:lnTo>
                        <a:pt x="36" y="16"/>
                      </a:lnTo>
                      <a:lnTo>
                        <a:pt x="38" y="13"/>
                      </a:lnTo>
                      <a:lnTo>
                        <a:pt x="40" y="9"/>
                      </a:lnTo>
                      <a:lnTo>
                        <a:pt x="41" y="5"/>
                      </a:lnTo>
                      <a:lnTo>
                        <a:pt x="41" y="0"/>
                      </a:lnTo>
                      <a:lnTo>
                        <a:pt x="0" y="2"/>
                      </a:lnTo>
                      <a:close/>
                    </a:path>
                  </a:pathLst>
                </a:custGeom>
                <a:solidFill>
                  <a:srgbClr val="000000"/>
                </a:solidFill>
                <a:ln w="9525">
                  <a:noFill/>
                  <a:round/>
                  <a:headEnd/>
                  <a:tailEnd/>
                </a:ln>
              </p:spPr>
              <p:txBody>
                <a:bodyPr/>
                <a:lstStyle/>
                <a:p>
                  <a:endParaRPr lang="en-US"/>
                </a:p>
              </p:txBody>
            </p:sp>
            <p:sp>
              <p:nvSpPr>
                <p:cNvPr id="1391" name="Freeform 478"/>
                <p:cNvSpPr>
                  <a:spLocks/>
                </p:cNvSpPr>
                <p:nvPr/>
              </p:nvSpPr>
              <p:spPr bwMode="auto">
                <a:xfrm>
                  <a:off x="3231" y="2090"/>
                  <a:ext cx="9" cy="17"/>
                </a:xfrm>
                <a:custGeom>
                  <a:avLst/>
                  <a:gdLst>
                    <a:gd name="T0" fmla="*/ 0 w 45"/>
                    <a:gd name="T1" fmla="*/ 0 h 86"/>
                    <a:gd name="T2" fmla="*/ 0 w 45"/>
                    <a:gd name="T3" fmla="*/ 0 h 86"/>
                    <a:gd name="T4" fmla="*/ 0 w 45"/>
                    <a:gd name="T5" fmla="*/ 0 h 86"/>
                    <a:gd name="T6" fmla="*/ 0 w 45"/>
                    <a:gd name="T7" fmla="*/ 0 h 86"/>
                    <a:gd name="T8" fmla="*/ 0 w 45"/>
                    <a:gd name="T9" fmla="*/ 0 h 86"/>
                    <a:gd name="T10" fmla="*/ 0 60000 65536"/>
                    <a:gd name="T11" fmla="*/ 0 60000 65536"/>
                    <a:gd name="T12" fmla="*/ 0 60000 65536"/>
                    <a:gd name="T13" fmla="*/ 0 60000 65536"/>
                    <a:gd name="T14" fmla="*/ 0 60000 65536"/>
                    <a:gd name="T15" fmla="*/ 0 w 45"/>
                    <a:gd name="T16" fmla="*/ 0 h 86"/>
                    <a:gd name="T17" fmla="*/ 45 w 45"/>
                    <a:gd name="T18" fmla="*/ 86 h 86"/>
                  </a:gdLst>
                  <a:ahLst/>
                  <a:cxnLst>
                    <a:cxn ang="T10">
                      <a:pos x="T0" y="T1"/>
                    </a:cxn>
                    <a:cxn ang="T11">
                      <a:pos x="T2" y="T3"/>
                    </a:cxn>
                    <a:cxn ang="T12">
                      <a:pos x="T4" y="T5"/>
                    </a:cxn>
                    <a:cxn ang="T13">
                      <a:pos x="T6" y="T7"/>
                    </a:cxn>
                    <a:cxn ang="T14">
                      <a:pos x="T8" y="T9"/>
                    </a:cxn>
                  </a:cxnLst>
                  <a:rect l="T15" t="T16" r="T17" b="T18"/>
                  <a:pathLst>
                    <a:path w="45" h="86">
                      <a:moveTo>
                        <a:pt x="0" y="2"/>
                      </a:moveTo>
                      <a:lnTo>
                        <a:pt x="43" y="0"/>
                      </a:lnTo>
                      <a:lnTo>
                        <a:pt x="45" y="84"/>
                      </a:lnTo>
                      <a:lnTo>
                        <a:pt x="4" y="86"/>
                      </a:lnTo>
                      <a:lnTo>
                        <a:pt x="0" y="2"/>
                      </a:lnTo>
                      <a:close/>
                    </a:path>
                  </a:pathLst>
                </a:custGeom>
                <a:solidFill>
                  <a:srgbClr val="000000"/>
                </a:solidFill>
                <a:ln w="9525">
                  <a:noFill/>
                  <a:round/>
                  <a:headEnd/>
                  <a:tailEnd/>
                </a:ln>
              </p:spPr>
              <p:txBody>
                <a:bodyPr/>
                <a:lstStyle/>
                <a:p>
                  <a:endParaRPr lang="en-US"/>
                </a:p>
              </p:txBody>
            </p:sp>
            <p:sp>
              <p:nvSpPr>
                <p:cNvPr id="1392" name="Freeform 479"/>
                <p:cNvSpPr>
                  <a:spLocks/>
                </p:cNvSpPr>
                <p:nvPr/>
              </p:nvSpPr>
              <p:spPr bwMode="auto">
                <a:xfrm>
                  <a:off x="3231" y="2086"/>
                  <a:ext cx="9" cy="5"/>
                </a:xfrm>
                <a:custGeom>
                  <a:avLst/>
                  <a:gdLst>
                    <a:gd name="T0" fmla="*/ 0 w 43"/>
                    <a:gd name="T1" fmla="*/ 0 h 22"/>
                    <a:gd name="T2" fmla="*/ 0 w 43"/>
                    <a:gd name="T3" fmla="*/ 0 h 22"/>
                    <a:gd name="T4" fmla="*/ 0 w 43"/>
                    <a:gd name="T5" fmla="*/ 0 h 22"/>
                    <a:gd name="T6" fmla="*/ 0 w 43"/>
                    <a:gd name="T7" fmla="*/ 0 h 22"/>
                    <a:gd name="T8" fmla="*/ 0 w 43"/>
                    <a:gd name="T9" fmla="*/ 0 h 22"/>
                    <a:gd name="T10" fmla="*/ 0 w 43"/>
                    <a:gd name="T11" fmla="*/ 0 h 22"/>
                    <a:gd name="T12" fmla="*/ 0 w 43"/>
                    <a:gd name="T13" fmla="*/ 0 h 22"/>
                    <a:gd name="T14" fmla="*/ 0 w 43"/>
                    <a:gd name="T15" fmla="*/ 0 h 22"/>
                    <a:gd name="T16" fmla="*/ 0 w 43"/>
                    <a:gd name="T17" fmla="*/ 0 h 22"/>
                    <a:gd name="T18" fmla="*/ 0 w 43"/>
                    <a:gd name="T19" fmla="*/ 0 h 22"/>
                    <a:gd name="T20" fmla="*/ 0 w 43"/>
                    <a:gd name="T21" fmla="*/ 0 h 22"/>
                    <a:gd name="T22" fmla="*/ 0 w 43"/>
                    <a:gd name="T23" fmla="*/ 0 h 22"/>
                    <a:gd name="T24" fmla="*/ 0 w 43"/>
                    <a:gd name="T25" fmla="*/ 0 h 22"/>
                    <a:gd name="T26" fmla="*/ 0 w 43"/>
                    <a:gd name="T27" fmla="*/ 0 h 22"/>
                    <a:gd name="T28" fmla="*/ 0 w 43"/>
                    <a:gd name="T29" fmla="*/ 0 h 22"/>
                    <a:gd name="T30" fmla="*/ 0 w 43"/>
                    <a:gd name="T31" fmla="*/ 0 h 22"/>
                    <a:gd name="T32" fmla="*/ 0 w 43"/>
                    <a:gd name="T33" fmla="*/ 0 h 22"/>
                    <a:gd name="T34" fmla="*/ 0 w 43"/>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2"/>
                    <a:gd name="T56" fmla="*/ 43 w 4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2">
                      <a:moveTo>
                        <a:pt x="43" y="20"/>
                      </a:moveTo>
                      <a:lnTo>
                        <a:pt x="42" y="16"/>
                      </a:lnTo>
                      <a:lnTo>
                        <a:pt x="41" y="11"/>
                      </a:lnTo>
                      <a:lnTo>
                        <a:pt x="38" y="7"/>
                      </a:lnTo>
                      <a:lnTo>
                        <a:pt x="35" y="5"/>
                      </a:lnTo>
                      <a:lnTo>
                        <a:pt x="32" y="3"/>
                      </a:lnTo>
                      <a:lnTo>
                        <a:pt x="28" y="1"/>
                      </a:lnTo>
                      <a:lnTo>
                        <a:pt x="25" y="0"/>
                      </a:lnTo>
                      <a:lnTo>
                        <a:pt x="21" y="0"/>
                      </a:lnTo>
                      <a:lnTo>
                        <a:pt x="16" y="1"/>
                      </a:lnTo>
                      <a:lnTo>
                        <a:pt x="13" y="2"/>
                      </a:lnTo>
                      <a:lnTo>
                        <a:pt x="10" y="3"/>
                      </a:lnTo>
                      <a:lnTo>
                        <a:pt x="7" y="6"/>
                      </a:lnTo>
                      <a:lnTo>
                        <a:pt x="4" y="8"/>
                      </a:lnTo>
                      <a:lnTo>
                        <a:pt x="1" y="13"/>
                      </a:lnTo>
                      <a:lnTo>
                        <a:pt x="0" y="17"/>
                      </a:lnTo>
                      <a:lnTo>
                        <a:pt x="0" y="22"/>
                      </a:lnTo>
                      <a:lnTo>
                        <a:pt x="43" y="20"/>
                      </a:lnTo>
                      <a:close/>
                    </a:path>
                  </a:pathLst>
                </a:custGeom>
                <a:solidFill>
                  <a:srgbClr val="000000"/>
                </a:solidFill>
                <a:ln w="9525">
                  <a:noFill/>
                  <a:round/>
                  <a:headEnd/>
                  <a:tailEnd/>
                </a:ln>
              </p:spPr>
              <p:txBody>
                <a:bodyPr/>
                <a:lstStyle/>
                <a:p>
                  <a:endParaRPr lang="en-US"/>
                </a:p>
              </p:txBody>
            </p:sp>
            <p:sp>
              <p:nvSpPr>
                <p:cNvPr id="1393" name="Freeform 480"/>
                <p:cNvSpPr>
                  <a:spLocks/>
                </p:cNvSpPr>
                <p:nvPr/>
              </p:nvSpPr>
              <p:spPr bwMode="auto">
                <a:xfrm>
                  <a:off x="3231" y="2065"/>
                  <a:ext cx="9" cy="4"/>
                </a:xfrm>
                <a:custGeom>
                  <a:avLst/>
                  <a:gdLst>
                    <a:gd name="T0" fmla="*/ 0 w 43"/>
                    <a:gd name="T1" fmla="*/ 0 h 22"/>
                    <a:gd name="T2" fmla="*/ 0 w 43"/>
                    <a:gd name="T3" fmla="*/ 0 h 22"/>
                    <a:gd name="T4" fmla="*/ 0 w 43"/>
                    <a:gd name="T5" fmla="*/ 0 h 22"/>
                    <a:gd name="T6" fmla="*/ 0 w 43"/>
                    <a:gd name="T7" fmla="*/ 0 h 22"/>
                    <a:gd name="T8" fmla="*/ 0 w 43"/>
                    <a:gd name="T9" fmla="*/ 0 h 22"/>
                    <a:gd name="T10" fmla="*/ 0 w 43"/>
                    <a:gd name="T11" fmla="*/ 0 h 22"/>
                    <a:gd name="T12" fmla="*/ 0 w 43"/>
                    <a:gd name="T13" fmla="*/ 0 h 22"/>
                    <a:gd name="T14" fmla="*/ 0 w 43"/>
                    <a:gd name="T15" fmla="*/ 0 h 22"/>
                    <a:gd name="T16" fmla="*/ 0 w 43"/>
                    <a:gd name="T17" fmla="*/ 0 h 22"/>
                    <a:gd name="T18" fmla="*/ 0 w 43"/>
                    <a:gd name="T19" fmla="*/ 0 h 22"/>
                    <a:gd name="T20" fmla="*/ 0 w 43"/>
                    <a:gd name="T21" fmla="*/ 0 h 22"/>
                    <a:gd name="T22" fmla="*/ 0 w 43"/>
                    <a:gd name="T23" fmla="*/ 0 h 22"/>
                    <a:gd name="T24" fmla="*/ 0 w 43"/>
                    <a:gd name="T25" fmla="*/ 0 h 22"/>
                    <a:gd name="T26" fmla="*/ 0 w 43"/>
                    <a:gd name="T27" fmla="*/ 0 h 22"/>
                    <a:gd name="T28" fmla="*/ 0 w 43"/>
                    <a:gd name="T29" fmla="*/ 0 h 22"/>
                    <a:gd name="T30" fmla="*/ 0 w 43"/>
                    <a:gd name="T31" fmla="*/ 0 h 22"/>
                    <a:gd name="T32" fmla="*/ 0 w 43"/>
                    <a:gd name="T33" fmla="*/ 0 h 22"/>
                    <a:gd name="T34" fmla="*/ 0 w 43"/>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2"/>
                    <a:gd name="T56" fmla="*/ 43 w 4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2">
                      <a:moveTo>
                        <a:pt x="0" y="0"/>
                      </a:moveTo>
                      <a:lnTo>
                        <a:pt x="0" y="6"/>
                      </a:lnTo>
                      <a:lnTo>
                        <a:pt x="2" y="10"/>
                      </a:lnTo>
                      <a:lnTo>
                        <a:pt x="3" y="13"/>
                      </a:lnTo>
                      <a:lnTo>
                        <a:pt x="7" y="16"/>
                      </a:lnTo>
                      <a:lnTo>
                        <a:pt x="10" y="18"/>
                      </a:lnTo>
                      <a:lnTo>
                        <a:pt x="13" y="20"/>
                      </a:lnTo>
                      <a:lnTo>
                        <a:pt x="17" y="21"/>
                      </a:lnTo>
                      <a:lnTo>
                        <a:pt x="20" y="22"/>
                      </a:lnTo>
                      <a:lnTo>
                        <a:pt x="25" y="21"/>
                      </a:lnTo>
                      <a:lnTo>
                        <a:pt x="29" y="20"/>
                      </a:lnTo>
                      <a:lnTo>
                        <a:pt x="32" y="19"/>
                      </a:lnTo>
                      <a:lnTo>
                        <a:pt x="35" y="17"/>
                      </a:lnTo>
                      <a:lnTo>
                        <a:pt x="38" y="14"/>
                      </a:lnTo>
                      <a:lnTo>
                        <a:pt x="40" y="11"/>
                      </a:lnTo>
                      <a:lnTo>
                        <a:pt x="42" y="7"/>
                      </a:lnTo>
                      <a:lnTo>
                        <a:pt x="43" y="1"/>
                      </a:lnTo>
                      <a:lnTo>
                        <a:pt x="0" y="0"/>
                      </a:lnTo>
                      <a:close/>
                    </a:path>
                  </a:pathLst>
                </a:custGeom>
                <a:solidFill>
                  <a:srgbClr val="000000"/>
                </a:solidFill>
                <a:ln w="9525">
                  <a:noFill/>
                  <a:round/>
                  <a:headEnd/>
                  <a:tailEnd/>
                </a:ln>
              </p:spPr>
              <p:txBody>
                <a:bodyPr/>
                <a:lstStyle/>
                <a:p>
                  <a:endParaRPr lang="en-US"/>
                </a:p>
              </p:txBody>
            </p:sp>
            <p:sp>
              <p:nvSpPr>
                <p:cNvPr id="1394" name="Freeform 481"/>
                <p:cNvSpPr>
                  <a:spLocks/>
                </p:cNvSpPr>
                <p:nvPr/>
              </p:nvSpPr>
              <p:spPr bwMode="auto">
                <a:xfrm>
                  <a:off x="3231" y="2048"/>
                  <a:ext cx="9" cy="17"/>
                </a:xfrm>
                <a:custGeom>
                  <a:avLst/>
                  <a:gdLst>
                    <a:gd name="T0" fmla="*/ 0 w 45"/>
                    <a:gd name="T1" fmla="*/ 0 h 84"/>
                    <a:gd name="T2" fmla="*/ 0 w 45"/>
                    <a:gd name="T3" fmla="*/ 0 h 84"/>
                    <a:gd name="T4" fmla="*/ 0 w 45"/>
                    <a:gd name="T5" fmla="*/ 0 h 84"/>
                    <a:gd name="T6" fmla="*/ 0 w 45"/>
                    <a:gd name="T7" fmla="*/ 0 h 84"/>
                    <a:gd name="T8" fmla="*/ 0 w 45"/>
                    <a:gd name="T9" fmla="*/ 0 h 84"/>
                    <a:gd name="T10" fmla="*/ 0 60000 65536"/>
                    <a:gd name="T11" fmla="*/ 0 60000 65536"/>
                    <a:gd name="T12" fmla="*/ 0 60000 65536"/>
                    <a:gd name="T13" fmla="*/ 0 60000 65536"/>
                    <a:gd name="T14" fmla="*/ 0 60000 65536"/>
                    <a:gd name="T15" fmla="*/ 0 w 45"/>
                    <a:gd name="T16" fmla="*/ 0 h 84"/>
                    <a:gd name="T17" fmla="*/ 45 w 45"/>
                    <a:gd name="T18" fmla="*/ 84 h 84"/>
                  </a:gdLst>
                  <a:ahLst/>
                  <a:cxnLst>
                    <a:cxn ang="T10">
                      <a:pos x="T0" y="T1"/>
                    </a:cxn>
                    <a:cxn ang="T11">
                      <a:pos x="T2" y="T3"/>
                    </a:cxn>
                    <a:cxn ang="T12">
                      <a:pos x="T4" y="T5"/>
                    </a:cxn>
                    <a:cxn ang="T13">
                      <a:pos x="T6" y="T7"/>
                    </a:cxn>
                    <a:cxn ang="T14">
                      <a:pos x="T8" y="T9"/>
                    </a:cxn>
                  </a:cxnLst>
                  <a:rect l="T15" t="T16" r="T17" b="T18"/>
                  <a:pathLst>
                    <a:path w="45" h="84">
                      <a:moveTo>
                        <a:pt x="2" y="0"/>
                      </a:moveTo>
                      <a:lnTo>
                        <a:pt x="45" y="1"/>
                      </a:lnTo>
                      <a:lnTo>
                        <a:pt x="43" y="84"/>
                      </a:lnTo>
                      <a:lnTo>
                        <a:pt x="0" y="83"/>
                      </a:lnTo>
                      <a:lnTo>
                        <a:pt x="2" y="0"/>
                      </a:lnTo>
                      <a:close/>
                    </a:path>
                  </a:pathLst>
                </a:custGeom>
                <a:solidFill>
                  <a:srgbClr val="000000"/>
                </a:solidFill>
                <a:ln w="9525">
                  <a:noFill/>
                  <a:round/>
                  <a:headEnd/>
                  <a:tailEnd/>
                </a:ln>
              </p:spPr>
              <p:txBody>
                <a:bodyPr/>
                <a:lstStyle/>
                <a:p>
                  <a:endParaRPr lang="en-US"/>
                </a:p>
              </p:txBody>
            </p:sp>
            <p:sp>
              <p:nvSpPr>
                <p:cNvPr id="1395" name="Freeform 482"/>
                <p:cNvSpPr>
                  <a:spLocks/>
                </p:cNvSpPr>
                <p:nvPr/>
              </p:nvSpPr>
              <p:spPr bwMode="auto">
                <a:xfrm>
                  <a:off x="3231" y="2044"/>
                  <a:ext cx="9" cy="5"/>
                </a:xfrm>
                <a:custGeom>
                  <a:avLst/>
                  <a:gdLst>
                    <a:gd name="T0" fmla="*/ 0 w 43"/>
                    <a:gd name="T1" fmla="*/ 0 h 22"/>
                    <a:gd name="T2" fmla="*/ 0 w 43"/>
                    <a:gd name="T3" fmla="*/ 0 h 22"/>
                    <a:gd name="T4" fmla="*/ 0 w 43"/>
                    <a:gd name="T5" fmla="*/ 0 h 22"/>
                    <a:gd name="T6" fmla="*/ 0 w 43"/>
                    <a:gd name="T7" fmla="*/ 0 h 22"/>
                    <a:gd name="T8" fmla="*/ 0 w 43"/>
                    <a:gd name="T9" fmla="*/ 0 h 22"/>
                    <a:gd name="T10" fmla="*/ 0 w 43"/>
                    <a:gd name="T11" fmla="*/ 0 h 22"/>
                    <a:gd name="T12" fmla="*/ 0 w 43"/>
                    <a:gd name="T13" fmla="*/ 0 h 22"/>
                    <a:gd name="T14" fmla="*/ 0 w 43"/>
                    <a:gd name="T15" fmla="*/ 0 h 22"/>
                    <a:gd name="T16" fmla="*/ 0 w 43"/>
                    <a:gd name="T17" fmla="*/ 0 h 22"/>
                    <a:gd name="T18" fmla="*/ 0 w 43"/>
                    <a:gd name="T19" fmla="*/ 0 h 22"/>
                    <a:gd name="T20" fmla="*/ 0 w 43"/>
                    <a:gd name="T21" fmla="*/ 0 h 22"/>
                    <a:gd name="T22" fmla="*/ 0 w 43"/>
                    <a:gd name="T23" fmla="*/ 0 h 22"/>
                    <a:gd name="T24" fmla="*/ 0 w 43"/>
                    <a:gd name="T25" fmla="*/ 0 h 22"/>
                    <a:gd name="T26" fmla="*/ 0 w 43"/>
                    <a:gd name="T27" fmla="*/ 0 h 22"/>
                    <a:gd name="T28" fmla="*/ 0 w 43"/>
                    <a:gd name="T29" fmla="*/ 0 h 22"/>
                    <a:gd name="T30" fmla="*/ 0 w 43"/>
                    <a:gd name="T31" fmla="*/ 0 h 22"/>
                    <a:gd name="T32" fmla="*/ 0 w 43"/>
                    <a:gd name="T33" fmla="*/ 0 h 22"/>
                    <a:gd name="T34" fmla="*/ 0 w 43"/>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2"/>
                    <a:gd name="T56" fmla="*/ 43 w 43"/>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2">
                      <a:moveTo>
                        <a:pt x="43" y="22"/>
                      </a:moveTo>
                      <a:lnTo>
                        <a:pt x="43" y="17"/>
                      </a:lnTo>
                      <a:lnTo>
                        <a:pt x="42" y="12"/>
                      </a:lnTo>
                      <a:lnTo>
                        <a:pt x="40" y="9"/>
                      </a:lnTo>
                      <a:lnTo>
                        <a:pt x="36" y="6"/>
                      </a:lnTo>
                      <a:lnTo>
                        <a:pt x="33" y="4"/>
                      </a:lnTo>
                      <a:lnTo>
                        <a:pt x="30" y="2"/>
                      </a:lnTo>
                      <a:lnTo>
                        <a:pt x="26" y="1"/>
                      </a:lnTo>
                      <a:lnTo>
                        <a:pt x="23" y="0"/>
                      </a:lnTo>
                      <a:lnTo>
                        <a:pt x="18" y="1"/>
                      </a:lnTo>
                      <a:lnTo>
                        <a:pt x="14" y="1"/>
                      </a:lnTo>
                      <a:lnTo>
                        <a:pt x="11" y="3"/>
                      </a:lnTo>
                      <a:lnTo>
                        <a:pt x="8" y="5"/>
                      </a:lnTo>
                      <a:lnTo>
                        <a:pt x="5" y="8"/>
                      </a:lnTo>
                      <a:lnTo>
                        <a:pt x="3" y="11"/>
                      </a:lnTo>
                      <a:lnTo>
                        <a:pt x="1" y="15"/>
                      </a:lnTo>
                      <a:lnTo>
                        <a:pt x="0" y="21"/>
                      </a:lnTo>
                      <a:lnTo>
                        <a:pt x="43" y="22"/>
                      </a:lnTo>
                      <a:close/>
                    </a:path>
                  </a:pathLst>
                </a:custGeom>
                <a:solidFill>
                  <a:srgbClr val="000000"/>
                </a:solidFill>
                <a:ln w="9525">
                  <a:noFill/>
                  <a:round/>
                  <a:headEnd/>
                  <a:tailEnd/>
                </a:ln>
              </p:spPr>
              <p:txBody>
                <a:bodyPr/>
                <a:lstStyle/>
                <a:p>
                  <a:endParaRPr lang="en-US"/>
                </a:p>
              </p:txBody>
            </p:sp>
            <p:sp>
              <p:nvSpPr>
                <p:cNvPr id="1396" name="Freeform 483"/>
                <p:cNvSpPr>
                  <a:spLocks/>
                </p:cNvSpPr>
                <p:nvPr/>
              </p:nvSpPr>
              <p:spPr bwMode="auto">
                <a:xfrm>
                  <a:off x="3234" y="2022"/>
                  <a:ext cx="8" cy="6"/>
                </a:xfrm>
                <a:custGeom>
                  <a:avLst/>
                  <a:gdLst>
                    <a:gd name="T0" fmla="*/ 0 w 42"/>
                    <a:gd name="T1" fmla="*/ 0 h 26"/>
                    <a:gd name="T2" fmla="*/ 0 w 42"/>
                    <a:gd name="T3" fmla="*/ 0 h 26"/>
                    <a:gd name="T4" fmla="*/ 0 w 42"/>
                    <a:gd name="T5" fmla="*/ 0 h 26"/>
                    <a:gd name="T6" fmla="*/ 0 w 42"/>
                    <a:gd name="T7" fmla="*/ 0 h 26"/>
                    <a:gd name="T8" fmla="*/ 0 w 42"/>
                    <a:gd name="T9" fmla="*/ 0 h 26"/>
                    <a:gd name="T10" fmla="*/ 0 w 42"/>
                    <a:gd name="T11" fmla="*/ 0 h 26"/>
                    <a:gd name="T12" fmla="*/ 0 w 42"/>
                    <a:gd name="T13" fmla="*/ 0 h 26"/>
                    <a:gd name="T14" fmla="*/ 0 w 42"/>
                    <a:gd name="T15" fmla="*/ 0 h 26"/>
                    <a:gd name="T16" fmla="*/ 0 w 42"/>
                    <a:gd name="T17" fmla="*/ 0 h 26"/>
                    <a:gd name="T18" fmla="*/ 0 w 42"/>
                    <a:gd name="T19" fmla="*/ 0 h 26"/>
                    <a:gd name="T20" fmla="*/ 0 w 42"/>
                    <a:gd name="T21" fmla="*/ 0 h 26"/>
                    <a:gd name="T22" fmla="*/ 0 w 42"/>
                    <a:gd name="T23" fmla="*/ 0 h 26"/>
                    <a:gd name="T24" fmla="*/ 0 w 42"/>
                    <a:gd name="T25" fmla="*/ 0 h 26"/>
                    <a:gd name="T26" fmla="*/ 0 w 42"/>
                    <a:gd name="T27" fmla="*/ 0 h 26"/>
                    <a:gd name="T28" fmla="*/ 0 w 42"/>
                    <a:gd name="T29" fmla="*/ 0 h 26"/>
                    <a:gd name="T30" fmla="*/ 0 w 42"/>
                    <a:gd name="T31" fmla="*/ 0 h 26"/>
                    <a:gd name="T32" fmla="*/ 0 w 42"/>
                    <a:gd name="T33" fmla="*/ 0 h 26"/>
                    <a:gd name="T34" fmla="*/ 0 w 42"/>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1" y="0"/>
                      </a:moveTo>
                      <a:lnTo>
                        <a:pt x="0" y="5"/>
                      </a:lnTo>
                      <a:lnTo>
                        <a:pt x="1" y="9"/>
                      </a:lnTo>
                      <a:lnTo>
                        <a:pt x="2" y="14"/>
                      </a:lnTo>
                      <a:lnTo>
                        <a:pt x="4" y="17"/>
                      </a:lnTo>
                      <a:lnTo>
                        <a:pt x="6" y="20"/>
                      </a:lnTo>
                      <a:lnTo>
                        <a:pt x="10" y="22"/>
                      </a:lnTo>
                      <a:lnTo>
                        <a:pt x="13" y="24"/>
                      </a:lnTo>
                      <a:lnTo>
                        <a:pt x="17" y="25"/>
                      </a:lnTo>
                      <a:lnTo>
                        <a:pt x="20" y="26"/>
                      </a:lnTo>
                      <a:lnTo>
                        <a:pt x="24" y="26"/>
                      </a:lnTo>
                      <a:lnTo>
                        <a:pt x="29" y="25"/>
                      </a:lnTo>
                      <a:lnTo>
                        <a:pt x="32" y="24"/>
                      </a:lnTo>
                      <a:lnTo>
                        <a:pt x="35" y="21"/>
                      </a:lnTo>
                      <a:lnTo>
                        <a:pt x="38" y="19"/>
                      </a:lnTo>
                      <a:lnTo>
                        <a:pt x="40" y="15"/>
                      </a:lnTo>
                      <a:lnTo>
                        <a:pt x="42" y="10"/>
                      </a:lnTo>
                      <a:lnTo>
                        <a:pt x="1" y="0"/>
                      </a:lnTo>
                      <a:close/>
                    </a:path>
                  </a:pathLst>
                </a:custGeom>
                <a:solidFill>
                  <a:srgbClr val="000000"/>
                </a:solidFill>
                <a:ln w="9525">
                  <a:noFill/>
                  <a:round/>
                  <a:headEnd/>
                  <a:tailEnd/>
                </a:ln>
              </p:spPr>
              <p:txBody>
                <a:bodyPr/>
                <a:lstStyle/>
                <a:p>
                  <a:endParaRPr lang="en-US"/>
                </a:p>
              </p:txBody>
            </p:sp>
            <p:sp>
              <p:nvSpPr>
                <p:cNvPr id="1397" name="Freeform 484"/>
                <p:cNvSpPr>
                  <a:spLocks/>
                </p:cNvSpPr>
                <p:nvPr/>
              </p:nvSpPr>
              <p:spPr bwMode="auto">
                <a:xfrm>
                  <a:off x="3234" y="2006"/>
                  <a:ext cx="12" cy="18"/>
                </a:xfrm>
                <a:custGeom>
                  <a:avLst/>
                  <a:gdLst>
                    <a:gd name="T0" fmla="*/ 0 w 60"/>
                    <a:gd name="T1" fmla="*/ 0 h 91"/>
                    <a:gd name="T2" fmla="*/ 0 w 60"/>
                    <a:gd name="T3" fmla="*/ 0 h 91"/>
                    <a:gd name="T4" fmla="*/ 0 w 60"/>
                    <a:gd name="T5" fmla="*/ 0 h 91"/>
                    <a:gd name="T6" fmla="*/ 0 w 60"/>
                    <a:gd name="T7" fmla="*/ 0 h 91"/>
                    <a:gd name="T8" fmla="*/ 0 w 60"/>
                    <a:gd name="T9" fmla="*/ 0 h 91"/>
                    <a:gd name="T10" fmla="*/ 0 60000 65536"/>
                    <a:gd name="T11" fmla="*/ 0 60000 65536"/>
                    <a:gd name="T12" fmla="*/ 0 60000 65536"/>
                    <a:gd name="T13" fmla="*/ 0 60000 65536"/>
                    <a:gd name="T14" fmla="*/ 0 60000 65536"/>
                    <a:gd name="T15" fmla="*/ 0 w 60"/>
                    <a:gd name="T16" fmla="*/ 0 h 91"/>
                    <a:gd name="T17" fmla="*/ 60 w 60"/>
                    <a:gd name="T18" fmla="*/ 91 h 91"/>
                  </a:gdLst>
                  <a:ahLst/>
                  <a:cxnLst>
                    <a:cxn ang="T10">
                      <a:pos x="T0" y="T1"/>
                    </a:cxn>
                    <a:cxn ang="T11">
                      <a:pos x="T2" y="T3"/>
                    </a:cxn>
                    <a:cxn ang="T12">
                      <a:pos x="T4" y="T5"/>
                    </a:cxn>
                    <a:cxn ang="T13">
                      <a:pos x="T6" y="T7"/>
                    </a:cxn>
                    <a:cxn ang="T14">
                      <a:pos x="T8" y="T9"/>
                    </a:cxn>
                  </a:cxnLst>
                  <a:rect l="T15" t="T16" r="T17" b="T18"/>
                  <a:pathLst>
                    <a:path w="60" h="91">
                      <a:moveTo>
                        <a:pt x="20" y="0"/>
                      </a:moveTo>
                      <a:lnTo>
                        <a:pt x="60" y="9"/>
                      </a:lnTo>
                      <a:lnTo>
                        <a:pt x="41" y="91"/>
                      </a:lnTo>
                      <a:lnTo>
                        <a:pt x="0" y="81"/>
                      </a:lnTo>
                      <a:lnTo>
                        <a:pt x="20" y="0"/>
                      </a:lnTo>
                      <a:close/>
                    </a:path>
                  </a:pathLst>
                </a:custGeom>
                <a:solidFill>
                  <a:srgbClr val="000000"/>
                </a:solidFill>
                <a:ln w="9525">
                  <a:noFill/>
                  <a:round/>
                  <a:headEnd/>
                  <a:tailEnd/>
                </a:ln>
              </p:spPr>
              <p:txBody>
                <a:bodyPr/>
                <a:lstStyle/>
                <a:p>
                  <a:endParaRPr lang="en-US"/>
                </a:p>
              </p:txBody>
            </p:sp>
            <p:sp>
              <p:nvSpPr>
                <p:cNvPr id="1398" name="Freeform 485"/>
                <p:cNvSpPr>
                  <a:spLocks/>
                </p:cNvSpPr>
                <p:nvPr/>
              </p:nvSpPr>
              <p:spPr bwMode="auto">
                <a:xfrm>
                  <a:off x="3238" y="2003"/>
                  <a:ext cx="8" cy="5"/>
                </a:xfrm>
                <a:custGeom>
                  <a:avLst/>
                  <a:gdLst>
                    <a:gd name="T0" fmla="*/ 0 w 41"/>
                    <a:gd name="T1" fmla="*/ 0 h 25"/>
                    <a:gd name="T2" fmla="*/ 0 w 41"/>
                    <a:gd name="T3" fmla="*/ 0 h 25"/>
                    <a:gd name="T4" fmla="*/ 0 w 41"/>
                    <a:gd name="T5" fmla="*/ 0 h 25"/>
                    <a:gd name="T6" fmla="*/ 0 w 41"/>
                    <a:gd name="T7" fmla="*/ 0 h 25"/>
                    <a:gd name="T8" fmla="*/ 0 w 41"/>
                    <a:gd name="T9" fmla="*/ 0 h 25"/>
                    <a:gd name="T10" fmla="*/ 0 w 41"/>
                    <a:gd name="T11" fmla="*/ 0 h 25"/>
                    <a:gd name="T12" fmla="*/ 0 w 41"/>
                    <a:gd name="T13" fmla="*/ 0 h 25"/>
                    <a:gd name="T14" fmla="*/ 0 w 41"/>
                    <a:gd name="T15" fmla="*/ 0 h 25"/>
                    <a:gd name="T16" fmla="*/ 0 w 41"/>
                    <a:gd name="T17" fmla="*/ 0 h 25"/>
                    <a:gd name="T18" fmla="*/ 0 w 41"/>
                    <a:gd name="T19" fmla="*/ 0 h 25"/>
                    <a:gd name="T20" fmla="*/ 0 w 41"/>
                    <a:gd name="T21" fmla="*/ 0 h 25"/>
                    <a:gd name="T22" fmla="*/ 0 w 41"/>
                    <a:gd name="T23" fmla="*/ 0 h 25"/>
                    <a:gd name="T24" fmla="*/ 0 w 41"/>
                    <a:gd name="T25" fmla="*/ 0 h 25"/>
                    <a:gd name="T26" fmla="*/ 0 w 41"/>
                    <a:gd name="T27" fmla="*/ 0 h 25"/>
                    <a:gd name="T28" fmla="*/ 0 w 41"/>
                    <a:gd name="T29" fmla="*/ 0 h 25"/>
                    <a:gd name="T30" fmla="*/ 0 w 41"/>
                    <a:gd name="T31" fmla="*/ 0 h 25"/>
                    <a:gd name="T32" fmla="*/ 0 w 41"/>
                    <a:gd name="T33" fmla="*/ 0 h 25"/>
                    <a:gd name="T34" fmla="*/ 0 w 41"/>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40" y="25"/>
                      </a:moveTo>
                      <a:lnTo>
                        <a:pt x="41" y="21"/>
                      </a:lnTo>
                      <a:lnTo>
                        <a:pt x="41" y="17"/>
                      </a:lnTo>
                      <a:lnTo>
                        <a:pt x="40" y="12"/>
                      </a:lnTo>
                      <a:lnTo>
                        <a:pt x="38" y="9"/>
                      </a:lnTo>
                      <a:lnTo>
                        <a:pt x="35" y="6"/>
                      </a:lnTo>
                      <a:lnTo>
                        <a:pt x="33" y="3"/>
                      </a:lnTo>
                      <a:lnTo>
                        <a:pt x="29" y="2"/>
                      </a:lnTo>
                      <a:lnTo>
                        <a:pt x="25" y="0"/>
                      </a:lnTo>
                      <a:lnTo>
                        <a:pt x="21" y="0"/>
                      </a:lnTo>
                      <a:lnTo>
                        <a:pt x="17" y="0"/>
                      </a:lnTo>
                      <a:lnTo>
                        <a:pt x="14" y="1"/>
                      </a:lnTo>
                      <a:lnTo>
                        <a:pt x="10" y="2"/>
                      </a:lnTo>
                      <a:lnTo>
                        <a:pt x="6" y="4"/>
                      </a:lnTo>
                      <a:lnTo>
                        <a:pt x="4" y="7"/>
                      </a:lnTo>
                      <a:lnTo>
                        <a:pt x="1" y="11"/>
                      </a:lnTo>
                      <a:lnTo>
                        <a:pt x="0" y="16"/>
                      </a:lnTo>
                      <a:lnTo>
                        <a:pt x="40" y="25"/>
                      </a:lnTo>
                      <a:close/>
                    </a:path>
                  </a:pathLst>
                </a:custGeom>
                <a:solidFill>
                  <a:srgbClr val="000000"/>
                </a:solidFill>
                <a:ln w="9525">
                  <a:noFill/>
                  <a:round/>
                  <a:headEnd/>
                  <a:tailEnd/>
                </a:ln>
              </p:spPr>
              <p:txBody>
                <a:bodyPr/>
                <a:lstStyle/>
                <a:p>
                  <a:endParaRPr lang="en-US"/>
                </a:p>
              </p:txBody>
            </p:sp>
            <p:sp>
              <p:nvSpPr>
                <p:cNvPr id="1399" name="Freeform 486"/>
                <p:cNvSpPr>
                  <a:spLocks/>
                </p:cNvSpPr>
                <p:nvPr/>
              </p:nvSpPr>
              <p:spPr bwMode="auto">
                <a:xfrm>
                  <a:off x="3251" y="1982"/>
                  <a:ext cx="6" cy="8"/>
                </a:xfrm>
                <a:custGeom>
                  <a:avLst/>
                  <a:gdLst>
                    <a:gd name="T0" fmla="*/ 0 w 27"/>
                    <a:gd name="T1" fmla="*/ 0 h 41"/>
                    <a:gd name="T2" fmla="*/ 0 w 27"/>
                    <a:gd name="T3" fmla="*/ 0 h 41"/>
                    <a:gd name="T4" fmla="*/ 0 w 27"/>
                    <a:gd name="T5" fmla="*/ 0 h 41"/>
                    <a:gd name="T6" fmla="*/ 0 w 27"/>
                    <a:gd name="T7" fmla="*/ 0 h 41"/>
                    <a:gd name="T8" fmla="*/ 0 w 27"/>
                    <a:gd name="T9" fmla="*/ 0 h 41"/>
                    <a:gd name="T10" fmla="*/ 0 w 27"/>
                    <a:gd name="T11" fmla="*/ 0 h 41"/>
                    <a:gd name="T12" fmla="*/ 0 w 27"/>
                    <a:gd name="T13" fmla="*/ 0 h 41"/>
                    <a:gd name="T14" fmla="*/ 0 w 27"/>
                    <a:gd name="T15" fmla="*/ 0 h 41"/>
                    <a:gd name="T16" fmla="*/ 0 w 27"/>
                    <a:gd name="T17" fmla="*/ 0 h 41"/>
                    <a:gd name="T18" fmla="*/ 0 w 27"/>
                    <a:gd name="T19" fmla="*/ 0 h 41"/>
                    <a:gd name="T20" fmla="*/ 0 w 27"/>
                    <a:gd name="T21" fmla="*/ 0 h 41"/>
                    <a:gd name="T22" fmla="*/ 0 w 27"/>
                    <a:gd name="T23" fmla="*/ 0 h 41"/>
                    <a:gd name="T24" fmla="*/ 0 w 27"/>
                    <a:gd name="T25" fmla="*/ 0 h 41"/>
                    <a:gd name="T26" fmla="*/ 0 w 27"/>
                    <a:gd name="T27" fmla="*/ 0 h 41"/>
                    <a:gd name="T28" fmla="*/ 0 w 27"/>
                    <a:gd name="T29" fmla="*/ 0 h 41"/>
                    <a:gd name="T30" fmla="*/ 0 w 27"/>
                    <a:gd name="T31" fmla="*/ 0 h 41"/>
                    <a:gd name="T32" fmla="*/ 0 w 27"/>
                    <a:gd name="T33" fmla="*/ 0 h 41"/>
                    <a:gd name="T34" fmla="*/ 0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6" y="0"/>
                      </a:moveTo>
                      <a:lnTo>
                        <a:pt x="10" y="2"/>
                      </a:lnTo>
                      <a:lnTo>
                        <a:pt x="7" y="4"/>
                      </a:lnTo>
                      <a:lnTo>
                        <a:pt x="4" y="8"/>
                      </a:lnTo>
                      <a:lnTo>
                        <a:pt x="2" y="11"/>
                      </a:lnTo>
                      <a:lnTo>
                        <a:pt x="1" y="15"/>
                      </a:lnTo>
                      <a:lnTo>
                        <a:pt x="0" y="18"/>
                      </a:lnTo>
                      <a:lnTo>
                        <a:pt x="0" y="22"/>
                      </a:lnTo>
                      <a:lnTo>
                        <a:pt x="1" y="27"/>
                      </a:lnTo>
                      <a:lnTo>
                        <a:pt x="3" y="30"/>
                      </a:lnTo>
                      <a:lnTo>
                        <a:pt x="4" y="33"/>
                      </a:lnTo>
                      <a:lnTo>
                        <a:pt x="7" y="36"/>
                      </a:lnTo>
                      <a:lnTo>
                        <a:pt x="10" y="38"/>
                      </a:lnTo>
                      <a:lnTo>
                        <a:pt x="13" y="40"/>
                      </a:lnTo>
                      <a:lnTo>
                        <a:pt x="18" y="41"/>
                      </a:lnTo>
                      <a:lnTo>
                        <a:pt x="22" y="41"/>
                      </a:lnTo>
                      <a:lnTo>
                        <a:pt x="27" y="40"/>
                      </a:lnTo>
                      <a:lnTo>
                        <a:pt x="16" y="0"/>
                      </a:lnTo>
                      <a:close/>
                    </a:path>
                  </a:pathLst>
                </a:custGeom>
                <a:solidFill>
                  <a:srgbClr val="000000"/>
                </a:solidFill>
                <a:ln w="9525">
                  <a:noFill/>
                  <a:round/>
                  <a:headEnd/>
                  <a:tailEnd/>
                </a:ln>
              </p:spPr>
              <p:txBody>
                <a:bodyPr/>
                <a:lstStyle/>
                <a:p>
                  <a:endParaRPr lang="en-US"/>
                </a:p>
              </p:txBody>
            </p:sp>
            <p:sp>
              <p:nvSpPr>
                <p:cNvPr id="1400" name="Freeform 487"/>
                <p:cNvSpPr>
                  <a:spLocks/>
                </p:cNvSpPr>
                <p:nvPr/>
              </p:nvSpPr>
              <p:spPr bwMode="auto">
                <a:xfrm>
                  <a:off x="3254" y="1977"/>
                  <a:ext cx="19" cy="13"/>
                </a:xfrm>
                <a:custGeom>
                  <a:avLst/>
                  <a:gdLst>
                    <a:gd name="T0" fmla="*/ 0 w 91"/>
                    <a:gd name="T1" fmla="*/ 0 h 64"/>
                    <a:gd name="T2" fmla="*/ 0 w 91"/>
                    <a:gd name="T3" fmla="*/ 0 h 64"/>
                    <a:gd name="T4" fmla="*/ 0 w 91"/>
                    <a:gd name="T5" fmla="*/ 0 h 64"/>
                    <a:gd name="T6" fmla="*/ 0 w 91"/>
                    <a:gd name="T7" fmla="*/ 0 h 64"/>
                    <a:gd name="T8" fmla="*/ 0 w 91"/>
                    <a:gd name="T9" fmla="*/ 0 h 64"/>
                    <a:gd name="T10" fmla="*/ 0 60000 65536"/>
                    <a:gd name="T11" fmla="*/ 0 60000 65536"/>
                    <a:gd name="T12" fmla="*/ 0 60000 65536"/>
                    <a:gd name="T13" fmla="*/ 0 60000 65536"/>
                    <a:gd name="T14" fmla="*/ 0 60000 65536"/>
                    <a:gd name="T15" fmla="*/ 0 w 91"/>
                    <a:gd name="T16" fmla="*/ 0 h 64"/>
                    <a:gd name="T17" fmla="*/ 91 w 91"/>
                    <a:gd name="T18" fmla="*/ 64 h 64"/>
                  </a:gdLst>
                  <a:ahLst/>
                  <a:cxnLst>
                    <a:cxn ang="T10">
                      <a:pos x="T0" y="T1"/>
                    </a:cxn>
                    <a:cxn ang="T11">
                      <a:pos x="T2" y="T3"/>
                    </a:cxn>
                    <a:cxn ang="T12">
                      <a:pos x="T4" y="T5"/>
                    </a:cxn>
                    <a:cxn ang="T13">
                      <a:pos x="T6" y="T7"/>
                    </a:cxn>
                    <a:cxn ang="T14">
                      <a:pos x="T8" y="T9"/>
                    </a:cxn>
                  </a:cxnLst>
                  <a:rect l="T15" t="T16" r="T17" b="T18"/>
                  <a:pathLst>
                    <a:path w="91" h="64">
                      <a:moveTo>
                        <a:pt x="80" y="0"/>
                      </a:moveTo>
                      <a:lnTo>
                        <a:pt x="91" y="40"/>
                      </a:lnTo>
                      <a:lnTo>
                        <a:pt x="11" y="64"/>
                      </a:lnTo>
                      <a:lnTo>
                        <a:pt x="0" y="24"/>
                      </a:lnTo>
                      <a:lnTo>
                        <a:pt x="80" y="0"/>
                      </a:lnTo>
                      <a:close/>
                    </a:path>
                  </a:pathLst>
                </a:custGeom>
                <a:solidFill>
                  <a:srgbClr val="000000"/>
                </a:solidFill>
                <a:ln w="9525">
                  <a:noFill/>
                  <a:round/>
                  <a:headEnd/>
                  <a:tailEnd/>
                </a:ln>
              </p:spPr>
              <p:txBody>
                <a:bodyPr/>
                <a:lstStyle/>
                <a:p>
                  <a:endParaRPr lang="en-US"/>
                </a:p>
              </p:txBody>
            </p:sp>
            <p:sp>
              <p:nvSpPr>
                <p:cNvPr id="1401" name="Freeform 488"/>
                <p:cNvSpPr>
                  <a:spLocks/>
                </p:cNvSpPr>
                <p:nvPr/>
              </p:nvSpPr>
              <p:spPr bwMode="auto">
                <a:xfrm>
                  <a:off x="3270" y="1977"/>
                  <a:ext cx="6" cy="8"/>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w 26"/>
                    <a:gd name="T15" fmla="*/ 0 h 41"/>
                    <a:gd name="T16" fmla="*/ 0 w 26"/>
                    <a:gd name="T17" fmla="*/ 0 h 41"/>
                    <a:gd name="T18" fmla="*/ 0 w 26"/>
                    <a:gd name="T19" fmla="*/ 0 h 41"/>
                    <a:gd name="T20" fmla="*/ 0 w 26"/>
                    <a:gd name="T21" fmla="*/ 0 h 41"/>
                    <a:gd name="T22" fmla="*/ 0 w 26"/>
                    <a:gd name="T23" fmla="*/ 0 h 41"/>
                    <a:gd name="T24" fmla="*/ 0 w 26"/>
                    <a:gd name="T25" fmla="*/ 0 h 41"/>
                    <a:gd name="T26" fmla="*/ 0 w 26"/>
                    <a:gd name="T27" fmla="*/ 0 h 41"/>
                    <a:gd name="T28" fmla="*/ 0 w 26"/>
                    <a:gd name="T29" fmla="*/ 0 h 41"/>
                    <a:gd name="T30" fmla="*/ 0 w 26"/>
                    <a:gd name="T31" fmla="*/ 0 h 41"/>
                    <a:gd name="T32" fmla="*/ 0 w 26"/>
                    <a:gd name="T33" fmla="*/ 0 h 41"/>
                    <a:gd name="T34" fmla="*/ 0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1" y="41"/>
                      </a:moveTo>
                      <a:lnTo>
                        <a:pt x="16" y="40"/>
                      </a:lnTo>
                      <a:lnTo>
                        <a:pt x="20" y="37"/>
                      </a:lnTo>
                      <a:lnTo>
                        <a:pt x="23" y="34"/>
                      </a:lnTo>
                      <a:lnTo>
                        <a:pt x="25" y="30"/>
                      </a:lnTo>
                      <a:lnTo>
                        <a:pt x="26" y="27"/>
                      </a:lnTo>
                      <a:lnTo>
                        <a:pt x="26" y="23"/>
                      </a:lnTo>
                      <a:lnTo>
                        <a:pt x="26" y="19"/>
                      </a:lnTo>
                      <a:lnTo>
                        <a:pt x="26" y="16"/>
                      </a:lnTo>
                      <a:lnTo>
                        <a:pt x="24" y="11"/>
                      </a:lnTo>
                      <a:lnTo>
                        <a:pt x="22" y="8"/>
                      </a:lnTo>
                      <a:lnTo>
                        <a:pt x="20" y="5"/>
                      </a:lnTo>
                      <a:lnTo>
                        <a:pt x="17" y="3"/>
                      </a:lnTo>
                      <a:lnTo>
                        <a:pt x="14" y="1"/>
                      </a:lnTo>
                      <a:lnTo>
                        <a:pt x="9" y="1"/>
                      </a:lnTo>
                      <a:lnTo>
                        <a:pt x="4" y="0"/>
                      </a:lnTo>
                      <a:lnTo>
                        <a:pt x="0" y="1"/>
                      </a:lnTo>
                      <a:lnTo>
                        <a:pt x="11" y="41"/>
                      </a:lnTo>
                      <a:close/>
                    </a:path>
                  </a:pathLst>
                </a:custGeom>
                <a:solidFill>
                  <a:srgbClr val="000000"/>
                </a:solidFill>
                <a:ln w="9525">
                  <a:noFill/>
                  <a:round/>
                  <a:headEnd/>
                  <a:tailEnd/>
                </a:ln>
              </p:spPr>
              <p:txBody>
                <a:bodyPr/>
                <a:lstStyle/>
                <a:p>
                  <a:endParaRPr lang="en-US"/>
                </a:p>
              </p:txBody>
            </p:sp>
            <p:sp>
              <p:nvSpPr>
                <p:cNvPr id="1402" name="Freeform 489"/>
                <p:cNvSpPr>
                  <a:spLocks/>
                </p:cNvSpPr>
                <p:nvPr/>
              </p:nvSpPr>
              <p:spPr bwMode="auto">
                <a:xfrm>
                  <a:off x="3292" y="1978"/>
                  <a:ext cx="5" cy="8"/>
                </a:xfrm>
                <a:custGeom>
                  <a:avLst/>
                  <a:gdLst>
                    <a:gd name="T0" fmla="*/ 0 w 24"/>
                    <a:gd name="T1" fmla="*/ 0 h 41"/>
                    <a:gd name="T2" fmla="*/ 0 w 24"/>
                    <a:gd name="T3" fmla="*/ 0 h 41"/>
                    <a:gd name="T4" fmla="*/ 0 w 24"/>
                    <a:gd name="T5" fmla="*/ 0 h 41"/>
                    <a:gd name="T6" fmla="*/ 0 w 24"/>
                    <a:gd name="T7" fmla="*/ 0 h 41"/>
                    <a:gd name="T8" fmla="*/ 0 w 24"/>
                    <a:gd name="T9" fmla="*/ 0 h 41"/>
                    <a:gd name="T10" fmla="*/ 0 w 24"/>
                    <a:gd name="T11" fmla="*/ 0 h 41"/>
                    <a:gd name="T12" fmla="*/ 0 w 24"/>
                    <a:gd name="T13" fmla="*/ 0 h 41"/>
                    <a:gd name="T14" fmla="*/ 0 w 24"/>
                    <a:gd name="T15" fmla="*/ 0 h 41"/>
                    <a:gd name="T16" fmla="*/ 0 w 24"/>
                    <a:gd name="T17" fmla="*/ 0 h 41"/>
                    <a:gd name="T18" fmla="*/ 0 w 24"/>
                    <a:gd name="T19" fmla="*/ 0 h 41"/>
                    <a:gd name="T20" fmla="*/ 0 w 24"/>
                    <a:gd name="T21" fmla="*/ 0 h 41"/>
                    <a:gd name="T22" fmla="*/ 0 w 24"/>
                    <a:gd name="T23" fmla="*/ 0 h 41"/>
                    <a:gd name="T24" fmla="*/ 0 w 24"/>
                    <a:gd name="T25" fmla="*/ 0 h 41"/>
                    <a:gd name="T26" fmla="*/ 0 w 24"/>
                    <a:gd name="T27" fmla="*/ 0 h 41"/>
                    <a:gd name="T28" fmla="*/ 0 w 24"/>
                    <a:gd name="T29" fmla="*/ 0 h 41"/>
                    <a:gd name="T30" fmla="*/ 0 w 24"/>
                    <a:gd name="T31" fmla="*/ 0 h 41"/>
                    <a:gd name="T32" fmla="*/ 0 w 24"/>
                    <a:gd name="T33" fmla="*/ 0 h 41"/>
                    <a:gd name="T34" fmla="*/ 0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20" y="0"/>
                      </a:lnTo>
                      <a:lnTo>
                        <a:pt x="14" y="0"/>
                      </a:lnTo>
                      <a:lnTo>
                        <a:pt x="11" y="1"/>
                      </a:lnTo>
                      <a:lnTo>
                        <a:pt x="8" y="3"/>
                      </a:lnTo>
                      <a:lnTo>
                        <a:pt x="5" y="6"/>
                      </a:lnTo>
                      <a:lnTo>
                        <a:pt x="3" y="9"/>
                      </a:lnTo>
                      <a:lnTo>
                        <a:pt x="1" y="13"/>
                      </a:lnTo>
                      <a:lnTo>
                        <a:pt x="0" y="17"/>
                      </a:lnTo>
                      <a:lnTo>
                        <a:pt x="0" y="20"/>
                      </a:lnTo>
                      <a:lnTo>
                        <a:pt x="0" y="24"/>
                      </a:lnTo>
                      <a:lnTo>
                        <a:pt x="1" y="28"/>
                      </a:lnTo>
                      <a:lnTo>
                        <a:pt x="2" y="32"/>
                      </a:lnTo>
                      <a:lnTo>
                        <a:pt x="5" y="35"/>
                      </a:lnTo>
                      <a:lnTo>
                        <a:pt x="8" y="38"/>
                      </a:lnTo>
                      <a:lnTo>
                        <a:pt x="11" y="40"/>
                      </a:lnTo>
                      <a:lnTo>
                        <a:pt x="16" y="41"/>
                      </a:lnTo>
                      <a:lnTo>
                        <a:pt x="24" y="0"/>
                      </a:lnTo>
                      <a:close/>
                    </a:path>
                  </a:pathLst>
                </a:custGeom>
                <a:solidFill>
                  <a:srgbClr val="000000"/>
                </a:solidFill>
                <a:ln w="9525">
                  <a:noFill/>
                  <a:round/>
                  <a:headEnd/>
                  <a:tailEnd/>
                </a:ln>
              </p:spPr>
              <p:txBody>
                <a:bodyPr/>
                <a:lstStyle/>
                <a:p>
                  <a:endParaRPr lang="en-US"/>
                </a:p>
              </p:txBody>
            </p:sp>
            <p:sp>
              <p:nvSpPr>
                <p:cNvPr id="1403" name="Freeform 490"/>
                <p:cNvSpPr>
                  <a:spLocks/>
                </p:cNvSpPr>
                <p:nvPr/>
              </p:nvSpPr>
              <p:spPr bwMode="auto">
                <a:xfrm>
                  <a:off x="3295" y="1978"/>
                  <a:ext cx="18" cy="11"/>
                </a:xfrm>
                <a:custGeom>
                  <a:avLst/>
                  <a:gdLst>
                    <a:gd name="T0" fmla="*/ 0 w 90"/>
                    <a:gd name="T1" fmla="*/ 0 h 57"/>
                    <a:gd name="T2" fmla="*/ 0 w 90"/>
                    <a:gd name="T3" fmla="*/ 0 h 57"/>
                    <a:gd name="T4" fmla="*/ 0 w 90"/>
                    <a:gd name="T5" fmla="*/ 0 h 57"/>
                    <a:gd name="T6" fmla="*/ 0 w 90"/>
                    <a:gd name="T7" fmla="*/ 0 h 57"/>
                    <a:gd name="T8" fmla="*/ 0 w 90"/>
                    <a:gd name="T9" fmla="*/ 0 h 57"/>
                    <a:gd name="T10" fmla="*/ 0 60000 65536"/>
                    <a:gd name="T11" fmla="*/ 0 60000 65536"/>
                    <a:gd name="T12" fmla="*/ 0 60000 65536"/>
                    <a:gd name="T13" fmla="*/ 0 60000 65536"/>
                    <a:gd name="T14" fmla="*/ 0 60000 65536"/>
                    <a:gd name="T15" fmla="*/ 0 w 90"/>
                    <a:gd name="T16" fmla="*/ 0 h 57"/>
                    <a:gd name="T17" fmla="*/ 90 w 90"/>
                    <a:gd name="T18" fmla="*/ 57 h 57"/>
                  </a:gdLst>
                  <a:ahLst/>
                  <a:cxnLst>
                    <a:cxn ang="T10">
                      <a:pos x="T0" y="T1"/>
                    </a:cxn>
                    <a:cxn ang="T11">
                      <a:pos x="T2" y="T3"/>
                    </a:cxn>
                    <a:cxn ang="T12">
                      <a:pos x="T4" y="T5"/>
                    </a:cxn>
                    <a:cxn ang="T13">
                      <a:pos x="T6" y="T7"/>
                    </a:cxn>
                    <a:cxn ang="T14">
                      <a:pos x="T8" y="T9"/>
                    </a:cxn>
                  </a:cxnLst>
                  <a:rect l="T15" t="T16" r="T17" b="T18"/>
                  <a:pathLst>
                    <a:path w="90" h="57">
                      <a:moveTo>
                        <a:pt x="90" y="16"/>
                      </a:moveTo>
                      <a:lnTo>
                        <a:pt x="83" y="57"/>
                      </a:lnTo>
                      <a:lnTo>
                        <a:pt x="0" y="41"/>
                      </a:lnTo>
                      <a:lnTo>
                        <a:pt x="8" y="0"/>
                      </a:lnTo>
                      <a:lnTo>
                        <a:pt x="90" y="16"/>
                      </a:lnTo>
                      <a:close/>
                    </a:path>
                  </a:pathLst>
                </a:custGeom>
                <a:solidFill>
                  <a:srgbClr val="000000"/>
                </a:solidFill>
                <a:ln w="9525">
                  <a:noFill/>
                  <a:round/>
                  <a:headEnd/>
                  <a:tailEnd/>
                </a:ln>
              </p:spPr>
              <p:txBody>
                <a:bodyPr/>
                <a:lstStyle/>
                <a:p>
                  <a:endParaRPr lang="en-US"/>
                </a:p>
              </p:txBody>
            </p:sp>
            <p:sp>
              <p:nvSpPr>
                <p:cNvPr id="1404" name="Freeform 491"/>
                <p:cNvSpPr>
                  <a:spLocks/>
                </p:cNvSpPr>
                <p:nvPr/>
              </p:nvSpPr>
              <p:spPr bwMode="auto">
                <a:xfrm>
                  <a:off x="3312" y="1981"/>
                  <a:ext cx="5" cy="8"/>
                </a:xfrm>
                <a:custGeom>
                  <a:avLst/>
                  <a:gdLst>
                    <a:gd name="T0" fmla="*/ 0 w 24"/>
                    <a:gd name="T1" fmla="*/ 0 h 42"/>
                    <a:gd name="T2" fmla="*/ 0 w 24"/>
                    <a:gd name="T3" fmla="*/ 0 h 42"/>
                    <a:gd name="T4" fmla="*/ 0 w 24"/>
                    <a:gd name="T5" fmla="*/ 0 h 42"/>
                    <a:gd name="T6" fmla="*/ 0 w 24"/>
                    <a:gd name="T7" fmla="*/ 0 h 42"/>
                    <a:gd name="T8" fmla="*/ 0 w 24"/>
                    <a:gd name="T9" fmla="*/ 0 h 42"/>
                    <a:gd name="T10" fmla="*/ 0 w 24"/>
                    <a:gd name="T11" fmla="*/ 0 h 42"/>
                    <a:gd name="T12" fmla="*/ 0 w 24"/>
                    <a:gd name="T13" fmla="*/ 0 h 42"/>
                    <a:gd name="T14" fmla="*/ 0 w 24"/>
                    <a:gd name="T15" fmla="*/ 0 h 42"/>
                    <a:gd name="T16" fmla="*/ 0 w 24"/>
                    <a:gd name="T17" fmla="*/ 0 h 42"/>
                    <a:gd name="T18" fmla="*/ 0 w 24"/>
                    <a:gd name="T19" fmla="*/ 0 h 42"/>
                    <a:gd name="T20" fmla="*/ 0 w 24"/>
                    <a:gd name="T21" fmla="*/ 0 h 42"/>
                    <a:gd name="T22" fmla="*/ 0 w 24"/>
                    <a:gd name="T23" fmla="*/ 0 h 42"/>
                    <a:gd name="T24" fmla="*/ 0 w 24"/>
                    <a:gd name="T25" fmla="*/ 0 h 42"/>
                    <a:gd name="T26" fmla="*/ 0 w 24"/>
                    <a:gd name="T27" fmla="*/ 0 h 42"/>
                    <a:gd name="T28" fmla="*/ 0 w 24"/>
                    <a:gd name="T29" fmla="*/ 0 h 42"/>
                    <a:gd name="T30" fmla="*/ 0 w 24"/>
                    <a:gd name="T31" fmla="*/ 0 h 42"/>
                    <a:gd name="T32" fmla="*/ 0 w 24"/>
                    <a:gd name="T33" fmla="*/ 0 h 42"/>
                    <a:gd name="T34" fmla="*/ 0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1"/>
                      </a:moveTo>
                      <a:lnTo>
                        <a:pt x="4" y="42"/>
                      </a:lnTo>
                      <a:lnTo>
                        <a:pt x="9" y="41"/>
                      </a:lnTo>
                      <a:lnTo>
                        <a:pt x="12" y="40"/>
                      </a:lnTo>
                      <a:lnTo>
                        <a:pt x="16" y="38"/>
                      </a:lnTo>
                      <a:lnTo>
                        <a:pt x="19" y="36"/>
                      </a:lnTo>
                      <a:lnTo>
                        <a:pt x="21" y="33"/>
                      </a:lnTo>
                      <a:lnTo>
                        <a:pt x="23" y="28"/>
                      </a:lnTo>
                      <a:lnTo>
                        <a:pt x="24" y="25"/>
                      </a:lnTo>
                      <a:lnTo>
                        <a:pt x="24" y="21"/>
                      </a:lnTo>
                      <a:lnTo>
                        <a:pt x="24" y="17"/>
                      </a:lnTo>
                      <a:lnTo>
                        <a:pt x="23" y="14"/>
                      </a:lnTo>
                      <a:lnTo>
                        <a:pt x="22" y="9"/>
                      </a:lnTo>
                      <a:lnTo>
                        <a:pt x="19" y="6"/>
                      </a:lnTo>
                      <a:lnTo>
                        <a:pt x="16" y="4"/>
                      </a:lnTo>
                      <a:lnTo>
                        <a:pt x="12" y="2"/>
                      </a:lnTo>
                      <a:lnTo>
                        <a:pt x="7" y="0"/>
                      </a:lnTo>
                      <a:lnTo>
                        <a:pt x="0" y="41"/>
                      </a:lnTo>
                      <a:close/>
                    </a:path>
                  </a:pathLst>
                </a:custGeom>
                <a:solidFill>
                  <a:srgbClr val="000000"/>
                </a:solidFill>
                <a:ln w="9525">
                  <a:noFill/>
                  <a:round/>
                  <a:headEnd/>
                  <a:tailEnd/>
                </a:ln>
              </p:spPr>
              <p:txBody>
                <a:bodyPr/>
                <a:lstStyle/>
                <a:p>
                  <a:endParaRPr lang="en-US"/>
                </a:p>
              </p:txBody>
            </p:sp>
            <p:sp>
              <p:nvSpPr>
                <p:cNvPr id="1405" name="Freeform 492"/>
                <p:cNvSpPr>
                  <a:spLocks/>
                </p:cNvSpPr>
                <p:nvPr/>
              </p:nvSpPr>
              <p:spPr bwMode="auto">
                <a:xfrm>
                  <a:off x="3333" y="1984"/>
                  <a:ext cx="5" cy="8"/>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5" y="0"/>
                      </a:lnTo>
                      <a:lnTo>
                        <a:pt x="11" y="1"/>
                      </a:lnTo>
                      <a:lnTo>
                        <a:pt x="8" y="3"/>
                      </a:lnTo>
                      <a:lnTo>
                        <a:pt x="5" y="6"/>
                      </a:lnTo>
                      <a:lnTo>
                        <a:pt x="3" y="8"/>
                      </a:lnTo>
                      <a:lnTo>
                        <a:pt x="1" y="12"/>
                      </a:lnTo>
                      <a:lnTo>
                        <a:pt x="0" y="15"/>
                      </a:lnTo>
                      <a:lnTo>
                        <a:pt x="0" y="20"/>
                      </a:lnTo>
                      <a:lnTo>
                        <a:pt x="0" y="24"/>
                      </a:lnTo>
                      <a:lnTo>
                        <a:pt x="1" y="27"/>
                      </a:lnTo>
                      <a:lnTo>
                        <a:pt x="2" y="31"/>
                      </a:lnTo>
                      <a:lnTo>
                        <a:pt x="5" y="34"/>
                      </a:lnTo>
                      <a:lnTo>
                        <a:pt x="7" y="36"/>
                      </a:lnTo>
                      <a:lnTo>
                        <a:pt x="11" y="39"/>
                      </a:lnTo>
                      <a:lnTo>
                        <a:pt x="15" y="41"/>
                      </a:lnTo>
                      <a:lnTo>
                        <a:pt x="20" y="41"/>
                      </a:lnTo>
                      <a:lnTo>
                        <a:pt x="21" y="0"/>
                      </a:lnTo>
                      <a:close/>
                    </a:path>
                  </a:pathLst>
                </a:custGeom>
                <a:solidFill>
                  <a:srgbClr val="000000"/>
                </a:solidFill>
                <a:ln w="9525">
                  <a:noFill/>
                  <a:round/>
                  <a:headEnd/>
                  <a:tailEnd/>
                </a:ln>
              </p:spPr>
              <p:txBody>
                <a:bodyPr/>
                <a:lstStyle/>
                <a:p>
                  <a:endParaRPr lang="en-US"/>
                </a:p>
              </p:txBody>
            </p:sp>
            <p:sp>
              <p:nvSpPr>
                <p:cNvPr id="1406" name="Freeform 493"/>
                <p:cNvSpPr>
                  <a:spLocks/>
                </p:cNvSpPr>
                <p:nvPr/>
              </p:nvSpPr>
              <p:spPr bwMode="auto">
                <a:xfrm>
                  <a:off x="3337" y="1984"/>
                  <a:ext cx="17" cy="8"/>
                </a:xfrm>
                <a:custGeom>
                  <a:avLst/>
                  <a:gdLst>
                    <a:gd name="T0" fmla="*/ 0 w 84"/>
                    <a:gd name="T1" fmla="*/ 0 h 43"/>
                    <a:gd name="T2" fmla="*/ 0 w 84"/>
                    <a:gd name="T3" fmla="*/ 0 h 43"/>
                    <a:gd name="T4" fmla="*/ 0 w 84"/>
                    <a:gd name="T5" fmla="*/ 0 h 43"/>
                    <a:gd name="T6" fmla="*/ 0 w 84"/>
                    <a:gd name="T7" fmla="*/ 0 h 43"/>
                    <a:gd name="T8" fmla="*/ 0 w 84"/>
                    <a:gd name="T9" fmla="*/ 0 h 43"/>
                    <a:gd name="T10" fmla="*/ 0 60000 65536"/>
                    <a:gd name="T11" fmla="*/ 0 60000 65536"/>
                    <a:gd name="T12" fmla="*/ 0 60000 65536"/>
                    <a:gd name="T13" fmla="*/ 0 60000 65536"/>
                    <a:gd name="T14" fmla="*/ 0 60000 65536"/>
                    <a:gd name="T15" fmla="*/ 0 w 84"/>
                    <a:gd name="T16" fmla="*/ 0 h 43"/>
                    <a:gd name="T17" fmla="*/ 84 w 84"/>
                    <a:gd name="T18" fmla="*/ 43 h 43"/>
                  </a:gdLst>
                  <a:ahLst/>
                  <a:cxnLst>
                    <a:cxn ang="T10">
                      <a:pos x="T0" y="T1"/>
                    </a:cxn>
                    <a:cxn ang="T11">
                      <a:pos x="T2" y="T3"/>
                    </a:cxn>
                    <a:cxn ang="T12">
                      <a:pos x="T4" y="T5"/>
                    </a:cxn>
                    <a:cxn ang="T13">
                      <a:pos x="T6" y="T7"/>
                    </a:cxn>
                    <a:cxn ang="T14">
                      <a:pos x="T8" y="T9"/>
                    </a:cxn>
                  </a:cxnLst>
                  <a:rect l="T15" t="T16" r="T17" b="T18"/>
                  <a:pathLst>
                    <a:path w="84" h="43">
                      <a:moveTo>
                        <a:pt x="84" y="1"/>
                      </a:moveTo>
                      <a:lnTo>
                        <a:pt x="84" y="43"/>
                      </a:lnTo>
                      <a:lnTo>
                        <a:pt x="0" y="41"/>
                      </a:lnTo>
                      <a:lnTo>
                        <a:pt x="1" y="0"/>
                      </a:lnTo>
                      <a:lnTo>
                        <a:pt x="84" y="1"/>
                      </a:lnTo>
                      <a:close/>
                    </a:path>
                  </a:pathLst>
                </a:custGeom>
                <a:solidFill>
                  <a:srgbClr val="000000"/>
                </a:solidFill>
                <a:ln w="9525">
                  <a:noFill/>
                  <a:round/>
                  <a:headEnd/>
                  <a:tailEnd/>
                </a:ln>
              </p:spPr>
              <p:txBody>
                <a:bodyPr/>
                <a:lstStyle/>
                <a:p>
                  <a:endParaRPr lang="en-US"/>
                </a:p>
              </p:txBody>
            </p:sp>
            <p:sp>
              <p:nvSpPr>
                <p:cNvPr id="1407" name="Freeform 494"/>
                <p:cNvSpPr>
                  <a:spLocks/>
                </p:cNvSpPr>
                <p:nvPr/>
              </p:nvSpPr>
              <p:spPr bwMode="auto">
                <a:xfrm>
                  <a:off x="3354" y="1984"/>
                  <a:ext cx="4" cy="8"/>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w 21"/>
                    <a:gd name="T21" fmla="*/ 0 h 42"/>
                    <a:gd name="T22" fmla="*/ 0 w 21"/>
                    <a:gd name="T23" fmla="*/ 0 h 42"/>
                    <a:gd name="T24" fmla="*/ 0 w 21"/>
                    <a:gd name="T25" fmla="*/ 0 h 42"/>
                    <a:gd name="T26" fmla="*/ 0 w 21"/>
                    <a:gd name="T27" fmla="*/ 0 h 42"/>
                    <a:gd name="T28" fmla="*/ 0 w 21"/>
                    <a:gd name="T29" fmla="*/ 0 h 42"/>
                    <a:gd name="T30" fmla="*/ 0 w 21"/>
                    <a:gd name="T31" fmla="*/ 0 h 42"/>
                    <a:gd name="T32" fmla="*/ 0 w 21"/>
                    <a:gd name="T33" fmla="*/ 0 h 42"/>
                    <a:gd name="T34" fmla="*/ 0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4" y="42"/>
                      </a:lnTo>
                      <a:lnTo>
                        <a:pt x="9" y="40"/>
                      </a:lnTo>
                      <a:lnTo>
                        <a:pt x="13" y="39"/>
                      </a:lnTo>
                      <a:lnTo>
                        <a:pt x="16" y="35"/>
                      </a:lnTo>
                      <a:lnTo>
                        <a:pt x="18" y="32"/>
                      </a:lnTo>
                      <a:lnTo>
                        <a:pt x="20" y="29"/>
                      </a:lnTo>
                      <a:lnTo>
                        <a:pt x="21" y="25"/>
                      </a:lnTo>
                      <a:lnTo>
                        <a:pt x="21" y="21"/>
                      </a:lnTo>
                      <a:lnTo>
                        <a:pt x="21" y="18"/>
                      </a:lnTo>
                      <a:lnTo>
                        <a:pt x="20" y="13"/>
                      </a:lnTo>
                      <a:lnTo>
                        <a:pt x="18" y="10"/>
                      </a:lnTo>
                      <a:lnTo>
                        <a:pt x="16" y="7"/>
                      </a:lnTo>
                      <a:lnTo>
                        <a:pt x="13" y="4"/>
                      </a:lnTo>
                      <a:lnTo>
                        <a:pt x="10" y="2"/>
                      </a:lnTo>
                      <a:lnTo>
                        <a:pt x="5" y="1"/>
                      </a:lnTo>
                      <a:lnTo>
                        <a:pt x="0" y="0"/>
                      </a:lnTo>
                      <a:lnTo>
                        <a:pt x="0" y="42"/>
                      </a:lnTo>
                      <a:close/>
                    </a:path>
                  </a:pathLst>
                </a:custGeom>
                <a:solidFill>
                  <a:srgbClr val="000000"/>
                </a:solidFill>
                <a:ln w="9525">
                  <a:noFill/>
                  <a:round/>
                  <a:headEnd/>
                  <a:tailEnd/>
                </a:ln>
              </p:spPr>
              <p:txBody>
                <a:bodyPr/>
                <a:lstStyle/>
                <a:p>
                  <a:endParaRPr lang="en-US"/>
                </a:p>
              </p:txBody>
            </p:sp>
            <p:sp>
              <p:nvSpPr>
                <p:cNvPr id="1408" name="Freeform 495"/>
                <p:cNvSpPr>
                  <a:spLocks/>
                </p:cNvSpPr>
                <p:nvPr/>
              </p:nvSpPr>
              <p:spPr bwMode="auto">
                <a:xfrm>
                  <a:off x="3375" y="1984"/>
                  <a:ext cx="5" cy="8"/>
                </a:xfrm>
                <a:custGeom>
                  <a:avLst/>
                  <a:gdLst>
                    <a:gd name="T0" fmla="*/ 0 w 25"/>
                    <a:gd name="T1" fmla="*/ 0 h 41"/>
                    <a:gd name="T2" fmla="*/ 0 w 25"/>
                    <a:gd name="T3" fmla="*/ 0 h 41"/>
                    <a:gd name="T4" fmla="*/ 0 w 25"/>
                    <a:gd name="T5" fmla="*/ 0 h 41"/>
                    <a:gd name="T6" fmla="*/ 0 w 25"/>
                    <a:gd name="T7" fmla="*/ 0 h 41"/>
                    <a:gd name="T8" fmla="*/ 0 w 25"/>
                    <a:gd name="T9" fmla="*/ 0 h 41"/>
                    <a:gd name="T10" fmla="*/ 0 w 25"/>
                    <a:gd name="T11" fmla="*/ 0 h 41"/>
                    <a:gd name="T12" fmla="*/ 0 w 25"/>
                    <a:gd name="T13" fmla="*/ 0 h 41"/>
                    <a:gd name="T14" fmla="*/ 0 w 25"/>
                    <a:gd name="T15" fmla="*/ 0 h 41"/>
                    <a:gd name="T16" fmla="*/ 0 w 25"/>
                    <a:gd name="T17" fmla="*/ 0 h 41"/>
                    <a:gd name="T18" fmla="*/ 0 w 25"/>
                    <a:gd name="T19" fmla="*/ 0 h 41"/>
                    <a:gd name="T20" fmla="*/ 0 w 25"/>
                    <a:gd name="T21" fmla="*/ 0 h 41"/>
                    <a:gd name="T22" fmla="*/ 0 w 25"/>
                    <a:gd name="T23" fmla="*/ 0 h 41"/>
                    <a:gd name="T24" fmla="*/ 0 w 25"/>
                    <a:gd name="T25" fmla="*/ 0 h 41"/>
                    <a:gd name="T26" fmla="*/ 0 w 25"/>
                    <a:gd name="T27" fmla="*/ 0 h 41"/>
                    <a:gd name="T28" fmla="*/ 0 w 25"/>
                    <a:gd name="T29" fmla="*/ 0 h 41"/>
                    <a:gd name="T30" fmla="*/ 0 w 25"/>
                    <a:gd name="T31" fmla="*/ 0 h 41"/>
                    <a:gd name="T32" fmla="*/ 0 w 25"/>
                    <a:gd name="T33" fmla="*/ 0 h 41"/>
                    <a:gd name="T34" fmla="*/ 0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17" y="0"/>
                      </a:moveTo>
                      <a:lnTo>
                        <a:pt x="12" y="1"/>
                      </a:lnTo>
                      <a:lnTo>
                        <a:pt x="8" y="3"/>
                      </a:lnTo>
                      <a:lnTo>
                        <a:pt x="5" y="6"/>
                      </a:lnTo>
                      <a:lnTo>
                        <a:pt x="3" y="9"/>
                      </a:lnTo>
                      <a:lnTo>
                        <a:pt x="1" y="12"/>
                      </a:lnTo>
                      <a:lnTo>
                        <a:pt x="0" y="15"/>
                      </a:lnTo>
                      <a:lnTo>
                        <a:pt x="0" y="20"/>
                      </a:lnTo>
                      <a:lnTo>
                        <a:pt x="0" y="24"/>
                      </a:lnTo>
                      <a:lnTo>
                        <a:pt x="1" y="27"/>
                      </a:lnTo>
                      <a:lnTo>
                        <a:pt x="3" y="31"/>
                      </a:lnTo>
                      <a:lnTo>
                        <a:pt x="5" y="34"/>
                      </a:lnTo>
                      <a:lnTo>
                        <a:pt x="8" y="36"/>
                      </a:lnTo>
                      <a:lnTo>
                        <a:pt x="11" y="39"/>
                      </a:lnTo>
                      <a:lnTo>
                        <a:pt x="16" y="41"/>
                      </a:lnTo>
                      <a:lnTo>
                        <a:pt x="20" y="41"/>
                      </a:lnTo>
                      <a:lnTo>
                        <a:pt x="25" y="41"/>
                      </a:lnTo>
                      <a:lnTo>
                        <a:pt x="17" y="0"/>
                      </a:lnTo>
                      <a:close/>
                    </a:path>
                  </a:pathLst>
                </a:custGeom>
                <a:solidFill>
                  <a:srgbClr val="000000"/>
                </a:solidFill>
                <a:ln w="9525">
                  <a:noFill/>
                  <a:round/>
                  <a:headEnd/>
                  <a:tailEnd/>
                </a:ln>
              </p:spPr>
              <p:txBody>
                <a:bodyPr/>
                <a:lstStyle/>
                <a:p>
                  <a:endParaRPr lang="en-US"/>
                </a:p>
              </p:txBody>
            </p:sp>
            <p:sp>
              <p:nvSpPr>
                <p:cNvPr id="1409" name="Freeform 496"/>
                <p:cNvSpPr>
                  <a:spLocks/>
                </p:cNvSpPr>
                <p:nvPr/>
              </p:nvSpPr>
              <p:spPr bwMode="auto">
                <a:xfrm>
                  <a:off x="3379" y="1980"/>
                  <a:ext cx="18" cy="12"/>
                </a:xfrm>
                <a:custGeom>
                  <a:avLst/>
                  <a:gdLst>
                    <a:gd name="T0" fmla="*/ 0 w 90"/>
                    <a:gd name="T1" fmla="*/ 0 h 58"/>
                    <a:gd name="T2" fmla="*/ 0 w 90"/>
                    <a:gd name="T3" fmla="*/ 0 h 58"/>
                    <a:gd name="T4" fmla="*/ 0 w 90"/>
                    <a:gd name="T5" fmla="*/ 0 h 58"/>
                    <a:gd name="T6" fmla="*/ 0 w 90"/>
                    <a:gd name="T7" fmla="*/ 0 h 58"/>
                    <a:gd name="T8" fmla="*/ 0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82" y="0"/>
                      </a:moveTo>
                      <a:lnTo>
                        <a:pt x="90" y="41"/>
                      </a:lnTo>
                      <a:lnTo>
                        <a:pt x="8" y="58"/>
                      </a:lnTo>
                      <a:lnTo>
                        <a:pt x="0" y="17"/>
                      </a:lnTo>
                      <a:lnTo>
                        <a:pt x="82" y="0"/>
                      </a:lnTo>
                      <a:close/>
                    </a:path>
                  </a:pathLst>
                </a:custGeom>
                <a:solidFill>
                  <a:srgbClr val="000000"/>
                </a:solidFill>
                <a:ln w="9525">
                  <a:noFill/>
                  <a:round/>
                  <a:headEnd/>
                  <a:tailEnd/>
                </a:ln>
              </p:spPr>
              <p:txBody>
                <a:bodyPr/>
                <a:lstStyle/>
                <a:p>
                  <a:endParaRPr lang="en-US"/>
                </a:p>
              </p:txBody>
            </p:sp>
            <p:sp>
              <p:nvSpPr>
                <p:cNvPr id="1410" name="Freeform 497"/>
                <p:cNvSpPr>
                  <a:spLocks/>
                </p:cNvSpPr>
                <p:nvPr/>
              </p:nvSpPr>
              <p:spPr bwMode="auto">
                <a:xfrm>
                  <a:off x="3395" y="1980"/>
                  <a:ext cx="5" cy="9"/>
                </a:xfrm>
                <a:custGeom>
                  <a:avLst/>
                  <a:gdLst>
                    <a:gd name="T0" fmla="*/ 0 w 25"/>
                    <a:gd name="T1" fmla="*/ 0 h 41"/>
                    <a:gd name="T2" fmla="*/ 0 w 25"/>
                    <a:gd name="T3" fmla="*/ 0 h 41"/>
                    <a:gd name="T4" fmla="*/ 0 w 25"/>
                    <a:gd name="T5" fmla="*/ 0 h 41"/>
                    <a:gd name="T6" fmla="*/ 0 w 25"/>
                    <a:gd name="T7" fmla="*/ 0 h 41"/>
                    <a:gd name="T8" fmla="*/ 0 w 25"/>
                    <a:gd name="T9" fmla="*/ 0 h 41"/>
                    <a:gd name="T10" fmla="*/ 0 w 25"/>
                    <a:gd name="T11" fmla="*/ 0 h 41"/>
                    <a:gd name="T12" fmla="*/ 0 w 25"/>
                    <a:gd name="T13" fmla="*/ 0 h 41"/>
                    <a:gd name="T14" fmla="*/ 0 w 25"/>
                    <a:gd name="T15" fmla="*/ 0 h 41"/>
                    <a:gd name="T16" fmla="*/ 0 w 25"/>
                    <a:gd name="T17" fmla="*/ 0 h 41"/>
                    <a:gd name="T18" fmla="*/ 0 w 25"/>
                    <a:gd name="T19" fmla="*/ 0 h 41"/>
                    <a:gd name="T20" fmla="*/ 0 w 25"/>
                    <a:gd name="T21" fmla="*/ 0 h 41"/>
                    <a:gd name="T22" fmla="*/ 0 w 25"/>
                    <a:gd name="T23" fmla="*/ 0 h 41"/>
                    <a:gd name="T24" fmla="*/ 0 w 25"/>
                    <a:gd name="T25" fmla="*/ 0 h 41"/>
                    <a:gd name="T26" fmla="*/ 0 w 25"/>
                    <a:gd name="T27" fmla="*/ 0 h 41"/>
                    <a:gd name="T28" fmla="*/ 0 w 25"/>
                    <a:gd name="T29" fmla="*/ 0 h 41"/>
                    <a:gd name="T30" fmla="*/ 0 w 25"/>
                    <a:gd name="T31" fmla="*/ 0 h 41"/>
                    <a:gd name="T32" fmla="*/ 0 w 25"/>
                    <a:gd name="T33" fmla="*/ 0 h 41"/>
                    <a:gd name="T34" fmla="*/ 0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8" y="41"/>
                      </a:moveTo>
                      <a:lnTo>
                        <a:pt x="13" y="40"/>
                      </a:lnTo>
                      <a:lnTo>
                        <a:pt x="17" y="38"/>
                      </a:lnTo>
                      <a:lnTo>
                        <a:pt x="20" y="36"/>
                      </a:lnTo>
                      <a:lnTo>
                        <a:pt x="22" y="32"/>
                      </a:lnTo>
                      <a:lnTo>
                        <a:pt x="24" y="28"/>
                      </a:lnTo>
                      <a:lnTo>
                        <a:pt x="25" y="25"/>
                      </a:lnTo>
                      <a:lnTo>
                        <a:pt x="25" y="21"/>
                      </a:lnTo>
                      <a:lnTo>
                        <a:pt x="24" y="17"/>
                      </a:lnTo>
                      <a:lnTo>
                        <a:pt x="23" y="13"/>
                      </a:lnTo>
                      <a:lnTo>
                        <a:pt x="22" y="9"/>
                      </a:lnTo>
                      <a:lnTo>
                        <a:pt x="20" y="6"/>
                      </a:lnTo>
                      <a:lnTo>
                        <a:pt x="17" y="4"/>
                      </a:lnTo>
                      <a:lnTo>
                        <a:pt x="14" y="2"/>
                      </a:lnTo>
                      <a:lnTo>
                        <a:pt x="9" y="1"/>
                      </a:lnTo>
                      <a:lnTo>
                        <a:pt x="5" y="0"/>
                      </a:lnTo>
                      <a:lnTo>
                        <a:pt x="0" y="0"/>
                      </a:lnTo>
                      <a:lnTo>
                        <a:pt x="8" y="41"/>
                      </a:lnTo>
                      <a:close/>
                    </a:path>
                  </a:pathLst>
                </a:custGeom>
                <a:solidFill>
                  <a:srgbClr val="000000"/>
                </a:solidFill>
                <a:ln w="9525">
                  <a:noFill/>
                  <a:round/>
                  <a:headEnd/>
                  <a:tailEnd/>
                </a:ln>
              </p:spPr>
              <p:txBody>
                <a:bodyPr/>
                <a:lstStyle/>
                <a:p>
                  <a:endParaRPr lang="en-US"/>
                </a:p>
              </p:txBody>
            </p:sp>
            <p:sp>
              <p:nvSpPr>
                <p:cNvPr id="1411" name="Freeform 498"/>
                <p:cNvSpPr>
                  <a:spLocks/>
                </p:cNvSpPr>
                <p:nvPr/>
              </p:nvSpPr>
              <p:spPr bwMode="auto">
                <a:xfrm>
                  <a:off x="3416" y="1976"/>
                  <a:ext cx="5" cy="8"/>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17" y="0"/>
                      </a:moveTo>
                      <a:lnTo>
                        <a:pt x="12" y="1"/>
                      </a:lnTo>
                      <a:lnTo>
                        <a:pt x="8" y="4"/>
                      </a:lnTo>
                      <a:lnTo>
                        <a:pt x="5" y="7"/>
                      </a:lnTo>
                      <a:lnTo>
                        <a:pt x="3" y="10"/>
                      </a:lnTo>
                      <a:lnTo>
                        <a:pt x="1" y="13"/>
                      </a:lnTo>
                      <a:lnTo>
                        <a:pt x="0" y="17"/>
                      </a:lnTo>
                      <a:lnTo>
                        <a:pt x="0" y="20"/>
                      </a:lnTo>
                      <a:lnTo>
                        <a:pt x="1" y="25"/>
                      </a:lnTo>
                      <a:lnTo>
                        <a:pt x="2" y="29"/>
                      </a:lnTo>
                      <a:lnTo>
                        <a:pt x="3" y="32"/>
                      </a:lnTo>
                      <a:lnTo>
                        <a:pt x="5" y="35"/>
                      </a:lnTo>
                      <a:lnTo>
                        <a:pt x="8" y="37"/>
                      </a:lnTo>
                      <a:lnTo>
                        <a:pt x="11" y="39"/>
                      </a:lnTo>
                      <a:lnTo>
                        <a:pt x="16" y="42"/>
                      </a:lnTo>
                      <a:lnTo>
                        <a:pt x="20" y="42"/>
                      </a:lnTo>
                      <a:lnTo>
                        <a:pt x="25" y="42"/>
                      </a:lnTo>
                      <a:lnTo>
                        <a:pt x="17" y="0"/>
                      </a:lnTo>
                      <a:close/>
                    </a:path>
                  </a:pathLst>
                </a:custGeom>
                <a:solidFill>
                  <a:srgbClr val="000000"/>
                </a:solidFill>
                <a:ln w="9525">
                  <a:noFill/>
                  <a:round/>
                  <a:headEnd/>
                  <a:tailEnd/>
                </a:ln>
              </p:spPr>
              <p:txBody>
                <a:bodyPr/>
                <a:lstStyle/>
                <a:p>
                  <a:endParaRPr lang="en-US"/>
                </a:p>
              </p:txBody>
            </p:sp>
            <p:sp>
              <p:nvSpPr>
                <p:cNvPr id="1412" name="Freeform 499"/>
                <p:cNvSpPr>
                  <a:spLocks/>
                </p:cNvSpPr>
                <p:nvPr/>
              </p:nvSpPr>
              <p:spPr bwMode="auto">
                <a:xfrm>
                  <a:off x="3420" y="1973"/>
                  <a:ext cx="18" cy="11"/>
                </a:xfrm>
                <a:custGeom>
                  <a:avLst/>
                  <a:gdLst>
                    <a:gd name="T0" fmla="*/ 0 w 90"/>
                    <a:gd name="T1" fmla="*/ 0 h 57"/>
                    <a:gd name="T2" fmla="*/ 0 w 90"/>
                    <a:gd name="T3" fmla="*/ 0 h 57"/>
                    <a:gd name="T4" fmla="*/ 0 w 90"/>
                    <a:gd name="T5" fmla="*/ 0 h 57"/>
                    <a:gd name="T6" fmla="*/ 0 w 90"/>
                    <a:gd name="T7" fmla="*/ 0 h 57"/>
                    <a:gd name="T8" fmla="*/ 0 w 90"/>
                    <a:gd name="T9" fmla="*/ 0 h 57"/>
                    <a:gd name="T10" fmla="*/ 0 60000 65536"/>
                    <a:gd name="T11" fmla="*/ 0 60000 65536"/>
                    <a:gd name="T12" fmla="*/ 0 60000 65536"/>
                    <a:gd name="T13" fmla="*/ 0 60000 65536"/>
                    <a:gd name="T14" fmla="*/ 0 60000 65536"/>
                    <a:gd name="T15" fmla="*/ 0 w 90"/>
                    <a:gd name="T16" fmla="*/ 0 h 57"/>
                    <a:gd name="T17" fmla="*/ 90 w 90"/>
                    <a:gd name="T18" fmla="*/ 57 h 57"/>
                  </a:gdLst>
                  <a:ahLst/>
                  <a:cxnLst>
                    <a:cxn ang="T10">
                      <a:pos x="T0" y="T1"/>
                    </a:cxn>
                    <a:cxn ang="T11">
                      <a:pos x="T2" y="T3"/>
                    </a:cxn>
                    <a:cxn ang="T12">
                      <a:pos x="T4" y="T5"/>
                    </a:cxn>
                    <a:cxn ang="T13">
                      <a:pos x="T6" y="T7"/>
                    </a:cxn>
                    <a:cxn ang="T14">
                      <a:pos x="T8" y="T9"/>
                    </a:cxn>
                  </a:cxnLst>
                  <a:rect l="T15" t="T16" r="T17" b="T18"/>
                  <a:pathLst>
                    <a:path w="90" h="57">
                      <a:moveTo>
                        <a:pt x="82" y="0"/>
                      </a:moveTo>
                      <a:lnTo>
                        <a:pt x="90" y="41"/>
                      </a:lnTo>
                      <a:lnTo>
                        <a:pt x="8" y="57"/>
                      </a:lnTo>
                      <a:lnTo>
                        <a:pt x="0" y="15"/>
                      </a:lnTo>
                      <a:lnTo>
                        <a:pt x="82" y="0"/>
                      </a:lnTo>
                      <a:close/>
                    </a:path>
                  </a:pathLst>
                </a:custGeom>
                <a:solidFill>
                  <a:srgbClr val="000000"/>
                </a:solidFill>
                <a:ln w="9525">
                  <a:noFill/>
                  <a:round/>
                  <a:headEnd/>
                  <a:tailEnd/>
                </a:ln>
              </p:spPr>
              <p:txBody>
                <a:bodyPr/>
                <a:lstStyle/>
                <a:p>
                  <a:endParaRPr lang="en-US"/>
                </a:p>
              </p:txBody>
            </p:sp>
            <p:sp>
              <p:nvSpPr>
                <p:cNvPr id="1413" name="Freeform 500"/>
                <p:cNvSpPr>
                  <a:spLocks/>
                </p:cNvSpPr>
                <p:nvPr/>
              </p:nvSpPr>
              <p:spPr bwMode="auto">
                <a:xfrm>
                  <a:off x="3436" y="1972"/>
                  <a:ext cx="5" cy="9"/>
                </a:xfrm>
                <a:custGeom>
                  <a:avLst/>
                  <a:gdLst>
                    <a:gd name="T0" fmla="*/ 0 w 25"/>
                    <a:gd name="T1" fmla="*/ 0 h 43"/>
                    <a:gd name="T2" fmla="*/ 0 w 25"/>
                    <a:gd name="T3" fmla="*/ 0 h 43"/>
                    <a:gd name="T4" fmla="*/ 0 w 25"/>
                    <a:gd name="T5" fmla="*/ 0 h 43"/>
                    <a:gd name="T6" fmla="*/ 0 w 25"/>
                    <a:gd name="T7" fmla="*/ 0 h 43"/>
                    <a:gd name="T8" fmla="*/ 0 w 25"/>
                    <a:gd name="T9" fmla="*/ 0 h 43"/>
                    <a:gd name="T10" fmla="*/ 0 w 25"/>
                    <a:gd name="T11" fmla="*/ 0 h 43"/>
                    <a:gd name="T12" fmla="*/ 0 w 25"/>
                    <a:gd name="T13" fmla="*/ 0 h 43"/>
                    <a:gd name="T14" fmla="*/ 0 w 25"/>
                    <a:gd name="T15" fmla="*/ 0 h 43"/>
                    <a:gd name="T16" fmla="*/ 0 w 25"/>
                    <a:gd name="T17" fmla="*/ 0 h 43"/>
                    <a:gd name="T18" fmla="*/ 0 w 25"/>
                    <a:gd name="T19" fmla="*/ 0 h 43"/>
                    <a:gd name="T20" fmla="*/ 0 w 25"/>
                    <a:gd name="T21" fmla="*/ 0 h 43"/>
                    <a:gd name="T22" fmla="*/ 0 w 25"/>
                    <a:gd name="T23" fmla="*/ 0 h 43"/>
                    <a:gd name="T24" fmla="*/ 0 w 25"/>
                    <a:gd name="T25" fmla="*/ 0 h 43"/>
                    <a:gd name="T26" fmla="*/ 0 w 25"/>
                    <a:gd name="T27" fmla="*/ 0 h 43"/>
                    <a:gd name="T28" fmla="*/ 0 w 25"/>
                    <a:gd name="T29" fmla="*/ 0 h 43"/>
                    <a:gd name="T30" fmla="*/ 0 w 25"/>
                    <a:gd name="T31" fmla="*/ 0 h 43"/>
                    <a:gd name="T32" fmla="*/ 0 w 25"/>
                    <a:gd name="T33" fmla="*/ 0 h 43"/>
                    <a:gd name="T34" fmla="*/ 0 w 25"/>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3"/>
                    <a:gd name="T56" fmla="*/ 25 w 2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3">
                      <a:moveTo>
                        <a:pt x="8" y="43"/>
                      </a:moveTo>
                      <a:lnTo>
                        <a:pt x="13" y="41"/>
                      </a:lnTo>
                      <a:lnTo>
                        <a:pt x="17" y="39"/>
                      </a:lnTo>
                      <a:lnTo>
                        <a:pt x="20" y="36"/>
                      </a:lnTo>
                      <a:lnTo>
                        <a:pt x="22" y="33"/>
                      </a:lnTo>
                      <a:lnTo>
                        <a:pt x="24" y="29"/>
                      </a:lnTo>
                      <a:lnTo>
                        <a:pt x="25" y="26"/>
                      </a:lnTo>
                      <a:lnTo>
                        <a:pt x="25" y="22"/>
                      </a:lnTo>
                      <a:lnTo>
                        <a:pt x="25" y="17"/>
                      </a:lnTo>
                      <a:lnTo>
                        <a:pt x="24" y="14"/>
                      </a:lnTo>
                      <a:lnTo>
                        <a:pt x="22" y="10"/>
                      </a:lnTo>
                      <a:lnTo>
                        <a:pt x="20" y="7"/>
                      </a:lnTo>
                      <a:lnTo>
                        <a:pt x="17" y="5"/>
                      </a:lnTo>
                      <a:lnTo>
                        <a:pt x="14" y="3"/>
                      </a:lnTo>
                      <a:lnTo>
                        <a:pt x="9" y="2"/>
                      </a:lnTo>
                      <a:lnTo>
                        <a:pt x="5" y="0"/>
                      </a:lnTo>
                      <a:lnTo>
                        <a:pt x="0" y="2"/>
                      </a:lnTo>
                      <a:lnTo>
                        <a:pt x="8" y="43"/>
                      </a:lnTo>
                      <a:close/>
                    </a:path>
                  </a:pathLst>
                </a:custGeom>
                <a:solidFill>
                  <a:srgbClr val="000000"/>
                </a:solidFill>
                <a:ln w="9525">
                  <a:noFill/>
                  <a:round/>
                  <a:headEnd/>
                  <a:tailEnd/>
                </a:ln>
              </p:spPr>
              <p:txBody>
                <a:bodyPr/>
                <a:lstStyle/>
                <a:p>
                  <a:endParaRPr lang="en-US"/>
                </a:p>
              </p:txBody>
            </p:sp>
            <p:sp>
              <p:nvSpPr>
                <p:cNvPr id="1414" name="Freeform 501"/>
                <p:cNvSpPr>
                  <a:spLocks/>
                </p:cNvSpPr>
                <p:nvPr/>
              </p:nvSpPr>
              <p:spPr bwMode="auto">
                <a:xfrm>
                  <a:off x="3458" y="1968"/>
                  <a:ext cx="5" cy="8"/>
                </a:xfrm>
                <a:custGeom>
                  <a:avLst/>
                  <a:gdLst>
                    <a:gd name="T0" fmla="*/ 0 w 25"/>
                    <a:gd name="T1" fmla="*/ 0 h 41"/>
                    <a:gd name="T2" fmla="*/ 0 w 25"/>
                    <a:gd name="T3" fmla="*/ 0 h 41"/>
                    <a:gd name="T4" fmla="*/ 0 w 25"/>
                    <a:gd name="T5" fmla="*/ 0 h 41"/>
                    <a:gd name="T6" fmla="*/ 0 w 25"/>
                    <a:gd name="T7" fmla="*/ 0 h 41"/>
                    <a:gd name="T8" fmla="*/ 0 w 25"/>
                    <a:gd name="T9" fmla="*/ 0 h 41"/>
                    <a:gd name="T10" fmla="*/ 0 w 25"/>
                    <a:gd name="T11" fmla="*/ 0 h 41"/>
                    <a:gd name="T12" fmla="*/ 0 w 25"/>
                    <a:gd name="T13" fmla="*/ 0 h 41"/>
                    <a:gd name="T14" fmla="*/ 0 w 25"/>
                    <a:gd name="T15" fmla="*/ 0 h 41"/>
                    <a:gd name="T16" fmla="*/ 0 w 25"/>
                    <a:gd name="T17" fmla="*/ 0 h 41"/>
                    <a:gd name="T18" fmla="*/ 0 w 25"/>
                    <a:gd name="T19" fmla="*/ 0 h 41"/>
                    <a:gd name="T20" fmla="*/ 0 w 25"/>
                    <a:gd name="T21" fmla="*/ 0 h 41"/>
                    <a:gd name="T22" fmla="*/ 0 w 25"/>
                    <a:gd name="T23" fmla="*/ 0 h 41"/>
                    <a:gd name="T24" fmla="*/ 0 w 25"/>
                    <a:gd name="T25" fmla="*/ 0 h 41"/>
                    <a:gd name="T26" fmla="*/ 0 w 25"/>
                    <a:gd name="T27" fmla="*/ 0 h 41"/>
                    <a:gd name="T28" fmla="*/ 0 w 25"/>
                    <a:gd name="T29" fmla="*/ 0 h 41"/>
                    <a:gd name="T30" fmla="*/ 0 w 25"/>
                    <a:gd name="T31" fmla="*/ 0 h 41"/>
                    <a:gd name="T32" fmla="*/ 0 w 25"/>
                    <a:gd name="T33" fmla="*/ 0 h 41"/>
                    <a:gd name="T34" fmla="*/ 0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17" y="0"/>
                      </a:moveTo>
                      <a:lnTo>
                        <a:pt x="12" y="1"/>
                      </a:lnTo>
                      <a:lnTo>
                        <a:pt x="8" y="3"/>
                      </a:lnTo>
                      <a:lnTo>
                        <a:pt x="5" y="7"/>
                      </a:lnTo>
                      <a:lnTo>
                        <a:pt x="3" y="10"/>
                      </a:lnTo>
                      <a:lnTo>
                        <a:pt x="1" y="13"/>
                      </a:lnTo>
                      <a:lnTo>
                        <a:pt x="0" y="17"/>
                      </a:lnTo>
                      <a:lnTo>
                        <a:pt x="0" y="20"/>
                      </a:lnTo>
                      <a:lnTo>
                        <a:pt x="1" y="25"/>
                      </a:lnTo>
                      <a:lnTo>
                        <a:pt x="2" y="29"/>
                      </a:lnTo>
                      <a:lnTo>
                        <a:pt x="3" y="32"/>
                      </a:lnTo>
                      <a:lnTo>
                        <a:pt x="5" y="35"/>
                      </a:lnTo>
                      <a:lnTo>
                        <a:pt x="8" y="37"/>
                      </a:lnTo>
                      <a:lnTo>
                        <a:pt x="11" y="39"/>
                      </a:lnTo>
                      <a:lnTo>
                        <a:pt x="15" y="41"/>
                      </a:lnTo>
                      <a:lnTo>
                        <a:pt x="20" y="41"/>
                      </a:lnTo>
                      <a:lnTo>
                        <a:pt x="25" y="41"/>
                      </a:lnTo>
                      <a:lnTo>
                        <a:pt x="17" y="0"/>
                      </a:lnTo>
                      <a:close/>
                    </a:path>
                  </a:pathLst>
                </a:custGeom>
                <a:solidFill>
                  <a:srgbClr val="000000"/>
                </a:solidFill>
                <a:ln w="9525">
                  <a:noFill/>
                  <a:round/>
                  <a:headEnd/>
                  <a:tailEnd/>
                </a:ln>
              </p:spPr>
              <p:txBody>
                <a:bodyPr/>
                <a:lstStyle/>
                <a:p>
                  <a:endParaRPr lang="en-US"/>
                </a:p>
              </p:txBody>
            </p:sp>
            <p:sp>
              <p:nvSpPr>
                <p:cNvPr id="1415" name="Freeform 502"/>
                <p:cNvSpPr>
                  <a:spLocks/>
                </p:cNvSpPr>
                <p:nvPr/>
              </p:nvSpPr>
              <p:spPr bwMode="auto">
                <a:xfrm>
                  <a:off x="3461" y="1967"/>
                  <a:ext cx="8" cy="9"/>
                </a:xfrm>
                <a:custGeom>
                  <a:avLst/>
                  <a:gdLst>
                    <a:gd name="T0" fmla="*/ 0 w 39"/>
                    <a:gd name="T1" fmla="*/ 0 h 44"/>
                    <a:gd name="T2" fmla="*/ 0 w 39"/>
                    <a:gd name="T3" fmla="*/ 0 h 44"/>
                    <a:gd name="T4" fmla="*/ 0 w 39"/>
                    <a:gd name="T5" fmla="*/ 0 h 44"/>
                    <a:gd name="T6" fmla="*/ 0 w 39"/>
                    <a:gd name="T7" fmla="*/ 0 h 44"/>
                    <a:gd name="T8" fmla="*/ 0 w 39"/>
                    <a:gd name="T9" fmla="*/ 0 h 44"/>
                    <a:gd name="T10" fmla="*/ 0 w 39"/>
                    <a:gd name="T11" fmla="*/ 0 h 44"/>
                    <a:gd name="T12" fmla="*/ 0 w 39"/>
                    <a:gd name="T13" fmla="*/ 0 h 44"/>
                    <a:gd name="T14" fmla="*/ 0 w 39"/>
                    <a:gd name="T15" fmla="*/ 0 h 44"/>
                    <a:gd name="T16" fmla="*/ 0 w 39"/>
                    <a:gd name="T17" fmla="*/ 0 h 44"/>
                    <a:gd name="T18" fmla="*/ 0 w 39"/>
                    <a:gd name="T19" fmla="*/ 0 h 44"/>
                    <a:gd name="T20" fmla="*/ 0 w 39"/>
                    <a:gd name="T21" fmla="*/ 0 h 44"/>
                    <a:gd name="T22" fmla="*/ 0 w 39"/>
                    <a:gd name="T23" fmla="*/ 0 h 44"/>
                    <a:gd name="T24" fmla="*/ 0 w 39"/>
                    <a:gd name="T25" fmla="*/ 0 h 44"/>
                    <a:gd name="T26" fmla="*/ 0 w 39"/>
                    <a:gd name="T27" fmla="*/ 0 h 44"/>
                    <a:gd name="T28" fmla="*/ 0 w 39"/>
                    <a:gd name="T29" fmla="*/ 0 h 44"/>
                    <a:gd name="T30" fmla="*/ 0 w 39"/>
                    <a:gd name="T31" fmla="*/ 0 h 44"/>
                    <a:gd name="T32" fmla="*/ 0 w 39"/>
                    <a:gd name="T33" fmla="*/ 0 h 44"/>
                    <a:gd name="T34" fmla="*/ 0 w 39"/>
                    <a:gd name="T35" fmla="*/ 0 h 44"/>
                    <a:gd name="T36" fmla="*/ 0 w 39"/>
                    <a:gd name="T37" fmla="*/ 0 h 44"/>
                    <a:gd name="T38" fmla="*/ 0 w 39"/>
                    <a:gd name="T39" fmla="*/ 0 h 44"/>
                    <a:gd name="T40" fmla="*/ 0 w 39"/>
                    <a:gd name="T41" fmla="*/ 0 h 44"/>
                    <a:gd name="T42" fmla="*/ 0 w 39"/>
                    <a:gd name="T43" fmla="*/ 0 h 44"/>
                    <a:gd name="T44" fmla="*/ 0 w 39"/>
                    <a:gd name="T45" fmla="*/ 0 h 44"/>
                    <a:gd name="T46" fmla="*/ 0 w 39"/>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44"/>
                    <a:gd name="T74" fmla="*/ 39 w 39"/>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44">
                      <a:moveTo>
                        <a:pt x="23" y="41"/>
                      </a:moveTo>
                      <a:lnTo>
                        <a:pt x="13" y="0"/>
                      </a:lnTo>
                      <a:lnTo>
                        <a:pt x="0" y="3"/>
                      </a:lnTo>
                      <a:lnTo>
                        <a:pt x="8" y="44"/>
                      </a:lnTo>
                      <a:lnTo>
                        <a:pt x="21" y="41"/>
                      </a:lnTo>
                      <a:lnTo>
                        <a:pt x="23" y="41"/>
                      </a:lnTo>
                      <a:lnTo>
                        <a:pt x="21" y="41"/>
                      </a:lnTo>
                      <a:lnTo>
                        <a:pt x="26" y="40"/>
                      </a:lnTo>
                      <a:lnTo>
                        <a:pt x="30" y="38"/>
                      </a:lnTo>
                      <a:lnTo>
                        <a:pt x="33" y="35"/>
                      </a:lnTo>
                      <a:lnTo>
                        <a:pt x="35" y="32"/>
                      </a:lnTo>
                      <a:lnTo>
                        <a:pt x="36" y="29"/>
                      </a:lnTo>
                      <a:lnTo>
                        <a:pt x="38" y="25"/>
                      </a:lnTo>
                      <a:lnTo>
                        <a:pt x="39" y="21"/>
                      </a:lnTo>
                      <a:lnTo>
                        <a:pt x="38" y="17"/>
                      </a:lnTo>
                      <a:lnTo>
                        <a:pt x="36" y="14"/>
                      </a:lnTo>
                      <a:lnTo>
                        <a:pt x="35" y="10"/>
                      </a:lnTo>
                      <a:lnTo>
                        <a:pt x="32" y="6"/>
                      </a:lnTo>
                      <a:lnTo>
                        <a:pt x="30" y="4"/>
                      </a:lnTo>
                      <a:lnTo>
                        <a:pt x="26" y="2"/>
                      </a:lnTo>
                      <a:lnTo>
                        <a:pt x="23" y="0"/>
                      </a:lnTo>
                      <a:lnTo>
                        <a:pt x="19" y="0"/>
                      </a:lnTo>
                      <a:lnTo>
                        <a:pt x="13" y="0"/>
                      </a:lnTo>
                      <a:lnTo>
                        <a:pt x="23" y="41"/>
                      </a:lnTo>
                      <a:close/>
                    </a:path>
                  </a:pathLst>
                </a:custGeom>
                <a:solidFill>
                  <a:srgbClr val="000000"/>
                </a:solidFill>
                <a:ln w="9525">
                  <a:noFill/>
                  <a:round/>
                  <a:headEnd/>
                  <a:tailEnd/>
                </a:ln>
              </p:spPr>
              <p:txBody>
                <a:bodyPr/>
                <a:lstStyle/>
                <a:p>
                  <a:endParaRPr lang="en-US"/>
                </a:p>
              </p:txBody>
            </p:sp>
            <p:sp>
              <p:nvSpPr>
                <p:cNvPr id="1416" name="Freeform 503"/>
                <p:cNvSpPr>
                  <a:spLocks/>
                </p:cNvSpPr>
                <p:nvPr/>
              </p:nvSpPr>
              <p:spPr bwMode="auto">
                <a:xfrm>
                  <a:off x="3463" y="1964"/>
                  <a:ext cx="16" cy="11"/>
                </a:xfrm>
                <a:custGeom>
                  <a:avLst/>
                  <a:gdLst>
                    <a:gd name="T0" fmla="*/ 0 w 78"/>
                    <a:gd name="T1" fmla="*/ 0 h 58"/>
                    <a:gd name="T2" fmla="*/ 0 w 78"/>
                    <a:gd name="T3" fmla="*/ 0 h 58"/>
                    <a:gd name="T4" fmla="*/ 0 w 78"/>
                    <a:gd name="T5" fmla="*/ 0 h 58"/>
                    <a:gd name="T6" fmla="*/ 0 w 78"/>
                    <a:gd name="T7" fmla="*/ 0 h 58"/>
                    <a:gd name="T8" fmla="*/ 0 w 78"/>
                    <a:gd name="T9" fmla="*/ 0 h 58"/>
                    <a:gd name="T10" fmla="*/ 0 60000 65536"/>
                    <a:gd name="T11" fmla="*/ 0 60000 65536"/>
                    <a:gd name="T12" fmla="*/ 0 60000 65536"/>
                    <a:gd name="T13" fmla="*/ 0 60000 65536"/>
                    <a:gd name="T14" fmla="*/ 0 60000 65536"/>
                    <a:gd name="T15" fmla="*/ 0 w 78"/>
                    <a:gd name="T16" fmla="*/ 0 h 58"/>
                    <a:gd name="T17" fmla="*/ 78 w 78"/>
                    <a:gd name="T18" fmla="*/ 58 h 58"/>
                  </a:gdLst>
                  <a:ahLst/>
                  <a:cxnLst>
                    <a:cxn ang="T10">
                      <a:pos x="T0" y="T1"/>
                    </a:cxn>
                    <a:cxn ang="T11">
                      <a:pos x="T2" y="T3"/>
                    </a:cxn>
                    <a:cxn ang="T12">
                      <a:pos x="T4" y="T5"/>
                    </a:cxn>
                    <a:cxn ang="T13">
                      <a:pos x="T6" y="T7"/>
                    </a:cxn>
                    <a:cxn ang="T14">
                      <a:pos x="T8" y="T9"/>
                    </a:cxn>
                  </a:cxnLst>
                  <a:rect l="T15" t="T16" r="T17" b="T18"/>
                  <a:pathLst>
                    <a:path w="78" h="58">
                      <a:moveTo>
                        <a:pt x="68" y="0"/>
                      </a:moveTo>
                      <a:lnTo>
                        <a:pt x="78" y="40"/>
                      </a:lnTo>
                      <a:lnTo>
                        <a:pt x="11" y="58"/>
                      </a:lnTo>
                      <a:lnTo>
                        <a:pt x="0" y="18"/>
                      </a:lnTo>
                      <a:lnTo>
                        <a:pt x="68" y="0"/>
                      </a:lnTo>
                      <a:close/>
                    </a:path>
                  </a:pathLst>
                </a:custGeom>
                <a:solidFill>
                  <a:srgbClr val="000000"/>
                </a:solidFill>
                <a:ln w="9525">
                  <a:noFill/>
                  <a:round/>
                  <a:headEnd/>
                  <a:tailEnd/>
                </a:ln>
              </p:spPr>
              <p:txBody>
                <a:bodyPr/>
                <a:lstStyle/>
                <a:p>
                  <a:endParaRPr lang="en-US"/>
                </a:p>
              </p:txBody>
            </p:sp>
            <p:sp>
              <p:nvSpPr>
                <p:cNvPr id="1417" name="Freeform 504"/>
                <p:cNvSpPr>
                  <a:spLocks/>
                </p:cNvSpPr>
                <p:nvPr/>
              </p:nvSpPr>
              <p:spPr bwMode="auto">
                <a:xfrm>
                  <a:off x="3477" y="1963"/>
                  <a:ext cx="5" cy="9"/>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w 26"/>
                    <a:gd name="T15" fmla="*/ 0 h 41"/>
                    <a:gd name="T16" fmla="*/ 0 w 26"/>
                    <a:gd name="T17" fmla="*/ 0 h 41"/>
                    <a:gd name="T18" fmla="*/ 0 w 26"/>
                    <a:gd name="T19" fmla="*/ 0 h 41"/>
                    <a:gd name="T20" fmla="*/ 0 w 26"/>
                    <a:gd name="T21" fmla="*/ 0 h 41"/>
                    <a:gd name="T22" fmla="*/ 0 w 26"/>
                    <a:gd name="T23" fmla="*/ 0 h 41"/>
                    <a:gd name="T24" fmla="*/ 0 w 26"/>
                    <a:gd name="T25" fmla="*/ 0 h 41"/>
                    <a:gd name="T26" fmla="*/ 0 w 26"/>
                    <a:gd name="T27" fmla="*/ 0 h 41"/>
                    <a:gd name="T28" fmla="*/ 0 w 26"/>
                    <a:gd name="T29" fmla="*/ 0 h 41"/>
                    <a:gd name="T30" fmla="*/ 0 w 26"/>
                    <a:gd name="T31" fmla="*/ 0 h 41"/>
                    <a:gd name="T32" fmla="*/ 0 w 26"/>
                    <a:gd name="T33" fmla="*/ 0 h 41"/>
                    <a:gd name="T34" fmla="*/ 0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0" y="41"/>
                      </a:moveTo>
                      <a:lnTo>
                        <a:pt x="16" y="39"/>
                      </a:lnTo>
                      <a:lnTo>
                        <a:pt x="19" y="37"/>
                      </a:lnTo>
                      <a:lnTo>
                        <a:pt x="22" y="34"/>
                      </a:lnTo>
                      <a:lnTo>
                        <a:pt x="24" y="31"/>
                      </a:lnTo>
                      <a:lnTo>
                        <a:pt x="25" y="28"/>
                      </a:lnTo>
                      <a:lnTo>
                        <a:pt x="26" y="23"/>
                      </a:lnTo>
                      <a:lnTo>
                        <a:pt x="26" y="19"/>
                      </a:lnTo>
                      <a:lnTo>
                        <a:pt x="25" y="16"/>
                      </a:lnTo>
                      <a:lnTo>
                        <a:pt x="24" y="12"/>
                      </a:lnTo>
                      <a:lnTo>
                        <a:pt x="22" y="9"/>
                      </a:lnTo>
                      <a:lnTo>
                        <a:pt x="20" y="5"/>
                      </a:lnTo>
                      <a:lnTo>
                        <a:pt x="17" y="3"/>
                      </a:lnTo>
                      <a:lnTo>
                        <a:pt x="14" y="1"/>
                      </a:lnTo>
                      <a:lnTo>
                        <a:pt x="9" y="0"/>
                      </a:lnTo>
                      <a:lnTo>
                        <a:pt x="5" y="0"/>
                      </a:lnTo>
                      <a:lnTo>
                        <a:pt x="0" y="1"/>
                      </a:lnTo>
                      <a:lnTo>
                        <a:pt x="10" y="41"/>
                      </a:lnTo>
                      <a:close/>
                    </a:path>
                  </a:pathLst>
                </a:custGeom>
                <a:solidFill>
                  <a:srgbClr val="000000"/>
                </a:solidFill>
                <a:ln w="9525">
                  <a:noFill/>
                  <a:round/>
                  <a:headEnd/>
                  <a:tailEnd/>
                </a:ln>
              </p:spPr>
              <p:txBody>
                <a:bodyPr/>
                <a:lstStyle/>
                <a:p>
                  <a:endParaRPr lang="en-US"/>
                </a:p>
              </p:txBody>
            </p:sp>
            <p:sp>
              <p:nvSpPr>
                <p:cNvPr id="1418" name="Freeform 505"/>
                <p:cNvSpPr>
                  <a:spLocks/>
                </p:cNvSpPr>
                <p:nvPr/>
              </p:nvSpPr>
              <p:spPr bwMode="auto">
                <a:xfrm>
                  <a:off x="3498" y="1957"/>
                  <a:ext cx="5" cy="8"/>
                </a:xfrm>
                <a:custGeom>
                  <a:avLst/>
                  <a:gdLst>
                    <a:gd name="T0" fmla="*/ 0 w 26"/>
                    <a:gd name="T1" fmla="*/ 0 h 42"/>
                    <a:gd name="T2" fmla="*/ 0 w 26"/>
                    <a:gd name="T3" fmla="*/ 0 h 42"/>
                    <a:gd name="T4" fmla="*/ 0 w 26"/>
                    <a:gd name="T5" fmla="*/ 0 h 42"/>
                    <a:gd name="T6" fmla="*/ 0 w 26"/>
                    <a:gd name="T7" fmla="*/ 0 h 42"/>
                    <a:gd name="T8" fmla="*/ 0 w 26"/>
                    <a:gd name="T9" fmla="*/ 0 h 42"/>
                    <a:gd name="T10" fmla="*/ 0 w 26"/>
                    <a:gd name="T11" fmla="*/ 0 h 42"/>
                    <a:gd name="T12" fmla="*/ 0 w 26"/>
                    <a:gd name="T13" fmla="*/ 0 h 42"/>
                    <a:gd name="T14" fmla="*/ 0 w 26"/>
                    <a:gd name="T15" fmla="*/ 0 h 42"/>
                    <a:gd name="T16" fmla="*/ 0 w 26"/>
                    <a:gd name="T17" fmla="*/ 0 h 42"/>
                    <a:gd name="T18" fmla="*/ 0 w 26"/>
                    <a:gd name="T19" fmla="*/ 0 h 42"/>
                    <a:gd name="T20" fmla="*/ 0 w 26"/>
                    <a:gd name="T21" fmla="*/ 0 h 42"/>
                    <a:gd name="T22" fmla="*/ 0 w 26"/>
                    <a:gd name="T23" fmla="*/ 0 h 42"/>
                    <a:gd name="T24" fmla="*/ 0 w 26"/>
                    <a:gd name="T25" fmla="*/ 0 h 42"/>
                    <a:gd name="T26" fmla="*/ 0 w 26"/>
                    <a:gd name="T27" fmla="*/ 0 h 42"/>
                    <a:gd name="T28" fmla="*/ 0 w 26"/>
                    <a:gd name="T29" fmla="*/ 0 h 42"/>
                    <a:gd name="T30" fmla="*/ 0 w 26"/>
                    <a:gd name="T31" fmla="*/ 0 h 42"/>
                    <a:gd name="T32" fmla="*/ 0 w 26"/>
                    <a:gd name="T33" fmla="*/ 0 h 42"/>
                    <a:gd name="T34" fmla="*/ 0 w 2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2"/>
                    <a:gd name="T56" fmla="*/ 26 w 2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2">
                      <a:moveTo>
                        <a:pt x="15" y="0"/>
                      </a:moveTo>
                      <a:lnTo>
                        <a:pt x="11" y="3"/>
                      </a:lnTo>
                      <a:lnTo>
                        <a:pt x="7" y="5"/>
                      </a:lnTo>
                      <a:lnTo>
                        <a:pt x="5" y="8"/>
                      </a:lnTo>
                      <a:lnTo>
                        <a:pt x="3" y="11"/>
                      </a:lnTo>
                      <a:lnTo>
                        <a:pt x="0" y="14"/>
                      </a:lnTo>
                      <a:lnTo>
                        <a:pt x="0" y="18"/>
                      </a:lnTo>
                      <a:lnTo>
                        <a:pt x="0" y="23"/>
                      </a:lnTo>
                      <a:lnTo>
                        <a:pt x="0" y="26"/>
                      </a:lnTo>
                      <a:lnTo>
                        <a:pt x="2" y="30"/>
                      </a:lnTo>
                      <a:lnTo>
                        <a:pt x="4" y="33"/>
                      </a:lnTo>
                      <a:lnTo>
                        <a:pt x="7" y="36"/>
                      </a:lnTo>
                      <a:lnTo>
                        <a:pt x="9" y="38"/>
                      </a:lnTo>
                      <a:lnTo>
                        <a:pt x="13" y="41"/>
                      </a:lnTo>
                      <a:lnTo>
                        <a:pt x="17" y="42"/>
                      </a:lnTo>
                      <a:lnTo>
                        <a:pt x="22" y="42"/>
                      </a:lnTo>
                      <a:lnTo>
                        <a:pt x="26" y="41"/>
                      </a:lnTo>
                      <a:lnTo>
                        <a:pt x="15" y="0"/>
                      </a:lnTo>
                      <a:close/>
                    </a:path>
                  </a:pathLst>
                </a:custGeom>
                <a:solidFill>
                  <a:srgbClr val="000000"/>
                </a:solidFill>
                <a:ln w="9525">
                  <a:noFill/>
                  <a:round/>
                  <a:headEnd/>
                  <a:tailEnd/>
                </a:ln>
              </p:spPr>
              <p:txBody>
                <a:bodyPr/>
                <a:lstStyle/>
                <a:p>
                  <a:endParaRPr lang="en-US"/>
                </a:p>
              </p:txBody>
            </p:sp>
            <p:sp>
              <p:nvSpPr>
                <p:cNvPr id="1419" name="Freeform 506"/>
                <p:cNvSpPr>
                  <a:spLocks/>
                </p:cNvSpPr>
                <p:nvPr/>
              </p:nvSpPr>
              <p:spPr bwMode="auto">
                <a:xfrm>
                  <a:off x="3501" y="1953"/>
                  <a:ext cx="19" cy="12"/>
                </a:xfrm>
                <a:custGeom>
                  <a:avLst/>
                  <a:gdLst>
                    <a:gd name="T0" fmla="*/ 0 w 92"/>
                    <a:gd name="T1" fmla="*/ 0 h 62"/>
                    <a:gd name="T2" fmla="*/ 0 w 92"/>
                    <a:gd name="T3" fmla="*/ 0 h 62"/>
                    <a:gd name="T4" fmla="*/ 0 w 92"/>
                    <a:gd name="T5" fmla="*/ 0 h 62"/>
                    <a:gd name="T6" fmla="*/ 0 w 92"/>
                    <a:gd name="T7" fmla="*/ 0 h 62"/>
                    <a:gd name="T8" fmla="*/ 0 w 92"/>
                    <a:gd name="T9" fmla="*/ 0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82" y="0"/>
                      </a:moveTo>
                      <a:lnTo>
                        <a:pt x="92" y="40"/>
                      </a:lnTo>
                      <a:lnTo>
                        <a:pt x="11" y="62"/>
                      </a:lnTo>
                      <a:lnTo>
                        <a:pt x="0" y="21"/>
                      </a:lnTo>
                      <a:lnTo>
                        <a:pt x="82" y="0"/>
                      </a:lnTo>
                      <a:close/>
                    </a:path>
                  </a:pathLst>
                </a:custGeom>
                <a:solidFill>
                  <a:srgbClr val="000000"/>
                </a:solidFill>
                <a:ln w="9525">
                  <a:noFill/>
                  <a:round/>
                  <a:headEnd/>
                  <a:tailEnd/>
                </a:ln>
              </p:spPr>
              <p:txBody>
                <a:bodyPr/>
                <a:lstStyle/>
                <a:p>
                  <a:endParaRPr lang="en-US"/>
                </a:p>
              </p:txBody>
            </p:sp>
            <p:sp>
              <p:nvSpPr>
                <p:cNvPr id="1420" name="Freeform 507"/>
                <p:cNvSpPr>
                  <a:spLocks/>
                </p:cNvSpPr>
                <p:nvPr/>
              </p:nvSpPr>
              <p:spPr bwMode="auto">
                <a:xfrm>
                  <a:off x="3518" y="1953"/>
                  <a:ext cx="5" cy="8"/>
                </a:xfrm>
                <a:custGeom>
                  <a:avLst/>
                  <a:gdLst>
                    <a:gd name="T0" fmla="*/ 0 w 26"/>
                    <a:gd name="T1" fmla="*/ 0 h 41"/>
                    <a:gd name="T2" fmla="*/ 0 w 26"/>
                    <a:gd name="T3" fmla="*/ 0 h 41"/>
                    <a:gd name="T4" fmla="*/ 0 w 26"/>
                    <a:gd name="T5" fmla="*/ 0 h 41"/>
                    <a:gd name="T6" fmla="*/ 0 w 26"/>
                    <a:gd name="T7" fmla="*/ 0 h 41"/>
                    <a:gd name="T8" fmla="*/ 0 w 26"/>
                    <a:gd name="T9" fmla="*/ 0 h 41"/>
                    <a:gd name="T10" fmla="*/ 0 w 26"/>
                    <a:gd name="T11" fmla="*/ 0 h 41"/>
                    <a:gd name="T12" fmla="*/ 0 w 26"/>
                    <a:gd name="T13" fmla="*/ 0 h 41"/>
                    <a:gd name="T14" fmla="*/ 0 w 26"/>
                    <a:gd name="T15" fmla="*/ 0 h 41"/>
                    <a:gd name="T16" fmla="*/ 0 w 26"/>
                    <a:gd name="T17" fmla="*/ 0 h 41"/>
                    <a:gd name="T18" fmla="*/ 0 w 26"/>
                    <a:gd name="T19" fmla="*/ 0 h 41"/>
                    <a:gd name="T20" fmla="*/ 0 w 26"/>
                    <a:gd name="T21" fmla="*/ 0 h 41"/>
                    <a:gd name="T22" fmla="*/ 0 w 26"/>
                    <a:gd name="T23" fmla="*/ 0 h 41"/>
                    <a:gd name="T24" fmla="*/ 0 w 26"/>
                    <a:gd name="T25" fmla="*/ 0 h 41"/>
                    <a:gd name="T26" fmla="*/ 0 w 26"/>
                    <a:gd name="T27" fmla="*/ 0 h 41"/>
                    <a:gd name="T28" fmla="*/ 0 w 26"/>
                    <a:gd name="T29" fmla="*/ 0 h 41"/>
                    <a:gd name="T30" fmla="*/ 0 w 26"/>
                    <a:gd name="T31" fmla="*/ 0 h 41"/>
                    <a:gd name="T32" fmla="*/ 0 w 26"/>
                    <a:gd name="T33" fmla="*/ 0 h 41"/>
                    <a:gd name="T34" fmla="*/ 0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0" y="41"/>
                      </a:moveTo>
                      <a:lnTo>
                        <a:pt x="15" y="39"/>
                      </a:lnTo>
                      <a:lnTo>
                        <a:pt x="19" y="37"/>
                      </a:lnTo>
                      <a:lnTo>
                        <a:pt x="22" y="34"/>
                      </a:lnTo>
                      <a:lnTo>
                        <a:pt x="24" y="31"/>
                      </a:lnTo>
                      <a:lnTo>
                        <a:pt x="25" y="28"/>
                      </a:lnTo>
                      <a:lnTo>
                        <a:pt x="26" y="23"/>
                      </a:lnTo>
                      <a:lnTo>
                        <a:pt x="26" y="20"/>
                      </a:lnTo>
                      <a:lnTo>
                        <a:pt x="25" y="16"/>
                      </a:lnTo>
                      <a:lnTo>
                        <a:pt x="24" y="12"/>
                      </a:lnTo>
                      <a:lnTo>
                        <a:pt x="22" y="9"/>
                      </a:lnTo>
                      <a:lnTo>
                        <a:pt x="20" y="6"/>
                      </a:lnTo>
                      <a:lnTo>
                        <a:pt x="17" y="3"/>
                      </a:lnTo>
                      <a:lnTo>
                        <a:pt x="13" y="1"/>
                      </a:lnTo>
                      <a:lnTo>
                        <a:pt x="9" y="0"/>
                      </a:lnTo>
                      <a:lnTo>
                        <a:pt x="5" y="0"/>
                      </a:lnTo>
                      <a:lnTo>
                        <a:pt x="0" y="1"/>
                      </a:lnTo>
                      <a:lnTo>
                        <a:pt x="10" y="41"/>
                      </a:lnTo>
                      <a:close/>
                    </a:path>
                  </a:pathLst>
                </a:custGeom>
                <a:solidFill>
                  <a:srgbClr val="000000"/>
                </a:solidFill>
                <a:ln w="9525">
                  <a:noFill/>
                  <a:round/>
                  <a:headEnd/>
                  <a:tailEnd/>
                </a:ln>
              </p:spPr>
              <p:txBody>
                <a:bodyPr/>
                <a:lstStyle/>
                <a:p>
                  <a:endParaRPr lang="en-US"/>
                </a:p>
              </p:txBody>
            </p:sp>
            <p:sp>
              <p:nvSpPr>
                <p:cNvPr id="1421" name="Freeform 508"/>
                <p:cNvSpPr>
                  <a:spLocks/>
                </p:cNvSpPr>
                <p:nvPr/>
              </p:nvSpPr>
              <p:spPr bwMode="auto">
                <a:xfrm>
                  <a:off x="3539" y="1946"/>
                  <a:ext cx="5" cy="9"/>
                </a:xfrm>
                <a:custGeom>
                  <a:avLst/>
                  <a:gdLst>
                    <a:gd name="T0" fmla="*/ 0 w 27"/>
                    <a:gd name="T1" fmla="*/ 0 h 41"/>
                    <a:gd name="T2" fmla="*/ 0 w 27"/>
                    <a:gd name="T3" fmla="*/ 0 h 41"/>
                    <a:gd name="T4" fmla="*/ 0 w 27"/>
                    <a:gd name="T5" fmla="*/ 0 h 41"/>
                    <a:gd name="T6" fmla="*/ 0 w 27"/>
                    <a:gd name="T7" fmla="*/ 0 h 41"/>
                    <a:gd name="T8" fmla="*/ 0 w 27"/>
                    <a:gd name="T9" fmla="*/ 0 h 41"/>
                    <a:gd name="T10" fmla="*/ 0 w 27"/>
                    <a:gd name="T11" fmla="*/ 0 h 41"/>
                    <a:gd name="T12" fmla="*/ 0 w 27"/>
                    <a:gd name="T13" fmla="*/ 0 h 41"/>
                    <a:gd name="T14" fmla="*/ 0 w 27"/>
                    <a:gd name="T15" fmla="*/ 0 h 41"/>
                    <a:gd name="T16" fmla="*/ 0 w 27"/>
                    <a:gd name="T17" fmla="*/ 0 h 41"/>
                    <a:gd name="T18" fmla="*/ 0 w 27"/>
                    <a:gd name="T19" fmla="*/ 0 h 41"/>
                    <a:gd name="T20" fmla="*/ 0 w 27"/>
                    <a:gd name="T21" fmla="*/ 0 h 41"/>
                    <a:gd name="T22" fmla="*/ 0 w 27"/>
                    <a:gd name="T23" fmla="*/ 0 h 41"/>
                    <a:gd name="T24" fmla="*/ 0 w 27"/>
                    <a:gd name="T25" fmla="*/ 0 h 41"/>
                    <a:gd name="T26" fmla="*/ 0 w 27"/>
                    <a:gd name="T27" fmla="*/ 0 h 41"/>
                    <a:gd name="T28" fmla="*/ 0 w 27"/>
                    <a:gd name="T29" fmla="*/ 0 h 41"/>
                    <a:gd name="T30" fmla="*/ 0 w 27"/>
                    <a:gd name="T31" fmla="*/ 0 h 41"/>
                    <a:gd name="T32" fmla="*/ 0 w 27"/>
                    <a:gd name="T33" fmla="*/ 0 h 41"/>
                    <a:gd name="T34" fmla="*/ 0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5" y="0"/>
                      </a:moveTo>
                      <a:lnTo>
                        <a:pt x="11" y="2"/>
                      </a:lnTo>
                      <a:lnTo>
                        <a:pt x="7" y="4"/>
                      </a:lnTo>
                      <a:lnTo>
                        <a:pt x="5" y="7"/>
                      </a:lnTo>
                      <a:lnTo>
                        <a:pt x="2" y="10"/>
                      </a:lnTo>
                      <a:lnTo>
                        <a:pt x="0" y="13"/>
                      </a:lnTo>
                      <a:lnTo>
                        <a:pt x="0" y="18"/>
                      </a:lnTo>
                      <a:lnTo>
                        <a:pt x="0" y="22"/>
                      </a:lnTo>
                      <a:lnTo>
                        <a:pt x="0" y="25"/>
                      </a:lnTo>
                      <a:lnTo>
                        <a:pt x="2" y="29"/>
                      </a:lnTo>
                      <a:lnTo>
                        <a:pt x="3" y="32"/>
                      </a:lnTo>
                      <a:lnTo>
                        <a:pt x="7" y="35"/>
                      </a:lnTo>
                      <a:lnTo>
                        <a:pt x="10" y="38"/>
                      </a:lnTo>
                      <a:lnTo>
                        <a:pt x="13" y="40"/>
                      </a:lnTo>
                      <a:lnTo>
                        <a:pt x="17" y="41"/>
                      </a:lnTo>
                      <a:lnTo>
                        <a:pt x="21" y="41"/>
                      </a:lnTo>
                      <a:lnTo>
                        <a:pt x="27" y="41"/>
                      </a:lnTo>
                      <a:lnTo>
                        <a:pt x="15" y="0"/>
                      </a:lnTo>
                      <a:close/>
                    </a:path>
                  </a:pathLst>
                </a:custGeom>
                <a:solidFill>
                  <a:srgbClr val="000000"/>
                </a:solidFill>
                <a:ln w="9525">
                  <a:noFill/>
                  <a:round/>
                  <a:headEnd/>
                  <a:tailEnd/>
                </a:ln>
              </p:spPr>
              <p:txBody>
                <a:bodyPr/>
                <a:lstStyle/>
                <a:p>
                  <a:endParaRPr lang="en-US"/>
                </a:p>
              </p:txBody>
            </p:sp>
            <p:sp>
              <p:nvSpPr>
                <p:cNvPr id="1422" name="Freeform 509"/>
                <p:cNvSpPr>
                  <a:spLocks/>
                </p:cNvSpPr>
                <p:nvPr/>
              </p:nvSpPr>
              <p:spPr bwMode="auto">
                <a:xfrm>
                  <a:off x="3542" y="1942"/>
                  <a:ext cx="21" cy="13"/>
                </a:xfrm>
                <a:custGeom>
                  <a:avLst/>
                  <a:gdLst>
                    <a:gd name="T0" fmla="*/ 0 w 107"/>
                    <a:gd name="T1" fmla="*/ 0 h 63"/>
                    <a:gd name="T2" fmla="*/ 0 w 107"/>
                    <a:gd name="T3" fmla="*/ 0 h 63"/>
                    <a:gd name="T4" fmla="*/ 0 w 107"/>
                    <a:gd name="T5" fmla="*/ 0 h 63"/>
                    <a:gd name="T6" fmla="*/ 0 w 107"/>
                    <a:gd name="T7" fmla="*/ 0 h 63"/>
                    <a:gd name="T8" fmla="*/ 0 w 107"/>
                    <a:gd name="T9" fmla="*/ 0 h 63"/>
                    <a:gd name="T10" fmla="*/ 0 w 107"/>
                    <a:gd name="T11" fmla="*/ 0 h 63"/>
                    <a:gd name="T12" fmla="*/ 0 w 107"/>
                    <a:gd name="T13" fmla="*/ 0 h 63"/>
                    <a:gd name="T14" fmla="*/ 0 w 107"/>
                    <a:gd name="T15" fmla="*/ 0 h 63"/>
                    <a:gd name="T16" fmla="*/ 0 w 107"/>
                    <a:gd name="T17" fmla="*/ 0 h 63"/>
                    <a:gd name="T18" fmla="*/ 0 w 107"/>
                    <a:gd name="T19" fmla="*/ 0 h 63"/>
                    <a:gd name="T20" fmla="*/ 0 w 107"/>
                    <a:gd name="T21" fmla="*/ 0 h 63"/>
                    <a:gd name="T22" fmla="*/ 0 w 107"/>
                    <a:gd name="T23" fmla="*/ 0 h 63"/>
                    <a:gd name="T24" fmla="*/ 0 w 107"/>
                    <a:gd name="T25" fmla="*/ 0 h 63"/>
                    <a:gd name="T26" fmla="*/ 0 w 107"/>
                    <a:gd name="T27" fmla="*/ 0 h 63"/>
                    <a:gd name="T28" fmla="*/ 0 w 107"/>
                    <a:gd name="T29" fmla="*/ 0 h 63"/>
                    <a:gd name="T30" fmla="*/ 0 w 107"/>
                    <a:gd name="T31" fmla="*/ 0 h 63"/>
                    <a:gd name="T32" fmla="*/ 0 w 107"/>
                    <a:gd name="T33" fmla="*/ 0 h 63"/>
                    <a:gd name="T34" fmla="*/ 0 w 107"/>
                    <a:gd name="T35" fmla="*/ 0 h 63"/>
                    <a:gd name="T36" fmla="*/ 0 w 107"/>
                    <a:gd name="T37" fmla="*/ 0 h 63"/>
                    <a:gd name="T38" fmla="*/ 0 w 107"/>
                    <a:gd name="T39" fmla="*/ 0 h 63"/>
                    <a:gd name="T40" fmla="*/ 0 w 107"/>
                    <a:gd name="T41" fmla="*/ 0 h 63"/>
                    <a:gd name="T42" fmla="*/ 0 w 107"/>
                    <a:gd name="T43" fmla="*/ 0 h 63"/>
                    <a:gd name="T44" fmla="*/ 0 w 107"/>
                    <a:gd name="T45" fmla="*/ 0 h 63"/>
                    <a:gd name="T46" fmla="*/ 0 w 107"/>
                    <a:gd name="T47" fmla="*/ 0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3"/>
                    <a:gd name="T74" fmla="*/ 107 w 107"/>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3">
                      <a:moveTo>
                        <a:pt x="104" y="32"/>
                      </a:moveTo>
                      <a:lnTo>
                        <a:pt x="80" y="0"/>
                      </a:lnTo>
                      <a:lnTo>
                        <a:pt x="0" y="22"/>
                      </a:lnTo>
                      <a:lnTo>
                        <a:pt x="12" y="63"/>
                      </a:lnTo>
                      <a:lnTo>
                        <a:pt x="91" y="42"/>
                      </a:lnTo>
                      <a:lnTo>
                        <a:pt x="104" y="32"/>
                      </a:lnTo>
                      <a:lnTo>
                        <a:pt x="91" y="42"/>
                      </a:lnTo>
                      <a:lnTo>
                        <a:pt x="95" y="40"/>
                      </a:lnTo>
                      <a:lnTo>
                        <a:pt x="99" y="37"/>
                      </a:lnTo>
                      <a:lnTo>
                        <a:pt x="103" y="34"/>
                      </a:lnTo>
                      <a:lnTo>
                        <a:pt x="105" y="31"/>
                      </a:lnTo>
                      <a:lnTo>
                        <a:pt x="106" y="27"/>
                      </a:lnTo>
                      <a:lnTo>
                        <a:pt x="107" y="24"/>
                      </a:lnTo>
                      <a:lnTo>
                        <a:pt x="107" y="19"/>
                      </a:lnTo>
                      <a:lnTo>
                        <a:pt x="106" y="15"/>
                      </a:lnTo>
                      <a:lnTo>
                        <a:pt x="105" y="12"/>
                      </a:lnTo>
                      <a:lnTo>
                        <a:pt x="103" y="9"/>
                      </a:lnTo>
                      <a:lnTo>
                        <a:pt x="99" y="6"/>
                      </a:lnTo>
                      <a:lnTo>
                        <a:pt x="97" y="4"/>
                      </a:lnTo>
                      <a:lnTo>
                        <a:pt x="93" y="1"/>
                      </a:lnTo>
                      <a:lnTo>
                        <a:pt x="90" y="0"/>
                      </a:lnTo>
                      <a:lnTo>
                        <a:pt x="85" y="0"/>
                      </a:lnTo>
                      <a:lnTo>
                        <a:pt x="80" y="0"/>
                      </a:lnTo>
                      <a:lnTo>
                        <a:pt x="104" y="32"/>
                      </a:lnTo>
                      <a:close/>
                    </a:path>
                  </a:pathLst>
                </a:custGeom>
                <a:solidFill>
                  <a:srgbClr val="000000"/>
                </a:solidFill>
                <a:ln w="9525">
                  <a:noFill/>
                  <a:round/>
                  <a:headEnd/>
                  <a:tailEnd/>
                </a:ln>
              </p:spPr>
              <p:txBody>
                <a:bodyPr/>
                <a:lstStyle/>
                <a:p>
                  <a:endParaRPr lang="en-US"/>
                </a:p>
              </p:txBody>
            </p:sp>
            <p:sp>
              <p:nvSpPr>
                <p:cNvPr id="1423" name="Freeform 510"/>
                <p:cNvSpPr>
                  <a:spLocks/>
                </p:cNvSpPr>
                <p:nvPr/>
              </p:nvSpPr>
              <p:spPr bwMode="auto">
                <a:xfrm>
                  <a:off x="3555" y="1944"/>
                  <a:ext cx="8" cy="4"/>
                </a:xfrm>
                <a:custGeom>
                  <a:avLst/>
                  <a:gdLst>
                    <a:gd name="T0" fmla="*/ 0 w 36"/>
                    <a:gd name="T1" fmla="*/ 0 h 23"/>
                    <a:gd name="T2" fmla="*/ 0 w 36"/>
                    <a:gd name="T3" fmla="*/ 0 h 23"/>
                    <a:gd name="T4" fmla="*/ 0 w 36"/>
                    <a:gd name="T5" fmla="*/ 0 h 23"/>
                    <a:gd name="T6" fmla="*/ 0 w 36"/>
                    <a:gd name="T7" fmla="*/ 0 h 23"/>
                    <a:gd name="T8" fmla="*/ 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1" y="0"/>
                      </a:moveTo>
                      <a:lnTo>
                        <a:pt x="36" y="22"/>
                      </a:lnTo>
                      <a:lnTo>
                        <a:pt x="36" y="23"/>
                      </a:lnTo>
                      <a:lnTo>
                        <a:pt x="0" y="1"/>
                      </a:lnTo>
                      <a:lnTo>
                        <a:pt x="1" y="0"/>
                      </a:lnTo>
                      <a:close/>
                    </a:path>
                  </a:pathLst>
                </a:custGeom>
                <a:solidFill>
                  <a:srgbClr val="000000"/>
                </a:solidFill>
                <a:ln w="9525">
                  <a:noFill/>
                  <a:round/>
                  <a:headEnd/>
                  <a:tailEnd/>
                </a:ln>
              </p:spPr>
              <p:txBody>
                <a:bodyPr/>
                <a:lstStyle/>
                <a:p>
                  <a:endParaRPr lang="en-US"/>
                </a:p>
              </p:txBody>
            </p:sp>
            <p:sp>
              <p:nvSpPr>
                <p:cNvPr id="1424" name="Freeform 511"/>
                <p:cNvSpPr>
                  <a:spLocks/>
                </p:cNvSpPr>
                <p:nvPr/>
              </p:nvSpPr>
              <p:spPr bwMode="auto">
                <a:xfrm>
                  <a:off x="3556" y="1942"/>
                  <a:ext cx="7" cy="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5" y="33"/>
                      </a:moveTo>
                      <a:lnTo>
                        <a:pt x="38" y="28"/>
                      </a:lnTo>
                      <a:lnTo>
                        <a:pt x="39" y="24"/>
                      </a:lnTo>
                      <a:lnTo>
                        <a:pt x="39" y="19"/>
                      </a:lnTo>
                      <a:lnTo>
                        <a:pt x="38" y="16"/>
                      </a:lnTo>
                      <a:lnTo>
                        <a:pt x="37" y="12"/>
                      </a:lnTo>
                      <a:lnTo>
                        <a:pt x="35" y="9"/>
                      </a:lnTo>
                      <a:lnTo>
                        <a:pt x="31" y="6"/>
                      </a:lnTo>
                      <a:lnTo>
                        <a:pt x="28" y="3"/>
                      </a:lnTo>
                      <a:lnTo>
                        <a:pt x="25" y="2"/>
                      </a:lnTo>
                      <a:lnTo>
                        <a:pt x="21" y="0"/>
                      </a:lnTo>
                      <a:lnTo>
                        <a:pt x="18" y="0"/>
                      </a:lnTo>
                      <a:lnTo>
                        <a:pt x="13" y="0"/>
                      </a:lnTo>
                      <a:lnTo>
                        <a:pt x="9" y="1"/>
                      </a:lnTo>
                      <a:lnTo>
                        <a:pt x="6" y="3"/>
                      </a:lnTo>
                      <a:lnTo>
                        <a:pt x="3" y="7"/>
                      </a:lnTo>
                      <a:lnTo>
                        <a:pt x="0" y="11"/>
                      </a:lnTo>
                      <a:lnTo>
                        <a:pt x="35" y="33"/>
                      </a:lnTo>
                      <a:close/>
                    </a:path>
                  </a:pathLst>
                </a:custGeom>
                <a:solidFill>
                  <a:srgbClr val="000000"/>
                </a:solidFill>
                <a:ln w="9525">
                  <a:noFill/>
                  <a:round/>
                  <a:headEnd/>
                  <a:tailEnd/>
                </a:ln>
              </p:spPr>
              <p:txBody>
                <a:bodyPr/>
                <a:lstStyle/>
                <a:p>
                  <a:endParaRPr lang="en-US"/>
                </a:p>
              </p:txBody>
            </p:sp>
            <p:sp>
              <p:nvSpPr>
                <p:cNvPr id="1425" name="Freeform 512"/>
                <p:cNvSpPr>
                  <a:spLocks/>
                </p:cNvSpPr>
                <p:nvPr/>
              </p:nvSpPr>
              <p:spPr bwMode="auto">
                <a:xfrm>
                  <a:off x="3568" y="1922"/>
                  <a:ext cx="8"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 y="0"/>
                      </a:moveTo>
                      <a:lnTo>
                        <a:pt x="1" y="5"/>
                      </a:lnTo>
                      <a:lnTo>
                        <a:pt x="0" y="10"/>
                      </a:lnTo>
                      <a:lnTo>
                        <a:pt x="0" y="14"/>
                      </a:lnTo>
                      <a:lnTo>
                        <a:pt x="0" y="17"/>
                      </a:lnTo>
                      <a:lnTo>
                        <a:pt x="2" y="21"/>
                      </a:lnTo>
                      <a:lnTo>
                        <a:pt x="4" y="24"/>
                      </a:lnTo>
                      <a:lnTo>
                        <a:pt x="6" y="28"/>
                      </a:lnTo>
                      <a:lnTo>
                        <a:pt x="10" y="30"/>
                      </a:lnTo>
                      <a:lnTo>
                        <a:pt x="14" y="31"/>
                      </a:lnTo>
                      <a:lnTo>
                        <a:pt x="17" y="33"/>
                      </a:lnTo>
                      <a:lnTo>
                        <a:pt x="21" y="33"/>
                      </a:lnTo>
                      <a:lnTo>
                        <a:pt x="24" y="33"/>
                      </a:lnTo>
                      <a:lnTo>
                        <a:pt x="29" y="32"/>
                      </a:lnTo>
                      <a:lnTo>
                        <a:pt x="33" y="30"/>
                      </a:lnTo>
                      <a:lnTo>
                        <a:pt x="36" y="27"/>
                      </a:lnTo>
                      <a:lnTo>
                        <a:pt x="39" y="22"/>
                      </a:lnTo>
                      <a:lnTo>
                        <a:pt x="3" y="0"/>
                      </a:lnTo>
                      <a:close/>
                    </a:path>
                  </a:pathLst>
                </a:custGeom>
                <a:solidFill>
                  <a:srgbClr val="000000"/>
                </a:solidFill>
                <a:ln w="9525">
                  <a:noFill/>
                  <a:round/>
                  <a:headEnd/>
                  <a:tailEnd/>
                </a:ln>
              </p:spPr>
              <p:txBody>
                <a:bodyPr/>
                <a:lstStyle/>
                <a:p>
                  <a:endParaRPr lang="en-US"/>
                </a:p>
              </p:txBody>
            </p:sp>
            <p:sp>
              <p:nvSpPr>
                <p:cNvPr id="1426" name="Freeform 513"/>
                <p:cNvSpPr>
                  <a:spLocks/>
                </p:cNvSpPr>
                <p:nvPr/>
              </p:nvSpPr>
              <p:spPr bwMode="auto">
                <a:xfrm>
                  <a:off x="3569" y="1908"/>
                  <a:ext cx="16" cy="19"/>
                </a:xfrm>
                <a:custGeom>
                  <a:avLst/>
                  <a:gdLst>
                    <a:gd name="T0" fmla="*/ 0 w 81"/>
                    <a:gd name="T1" fmla="*/ 0 h 93"/>
                    <a:gd name="T2" fmla="*/ 0 w 81"/>
                    <a:gd name="T3" fmla="*/ 0 h 93"/>
                    <a:gd name="T4" fmla="*/ 0 w 81"/>
                    <a:gd name="T5" fmla="*/ 0 h 93"/>
                    <a:gd name="T6" fmla="*/ 0 w 81"/>
                    <a:gd name="T7" fmla="*/ 0 h 93"/>
                    <a:gd name="T8" fmla="*/ 0 w 81"/>
                    <a:gd name="T9" fmla="*/ 0 h 93"/>
                    <a:gd name="T10" fmla="*/ 0 60000 65536"/>
                    <a:gd name="T11" fmla="*/ 0 60000 65536"/>
                    <a:gd name="T12" fmla="*/ 0 60000 65536"/>
                    <a:gd name="T13" fmla="*/ 0 60000 65536"/>
                    <a:gd name="T14" fmla="*/ 0 60000 65536"/>
                    <a:gd name="T15" fmla="*/ 0 w 81"/>
                    <a:gd name="T16" fmla="*/ 0 h 93"/>
                    <a:gd name="T17" fmla="*/ 81 w 81"/>
                    <a:gd name="T18" fmla="*/ 93 h 93"/>
                  </a:gdLst>
                  <a:ahLst/>
                  <a:cxnLst>
                    <a:cxn ang="T10">
                      <a:pos x="T0" y="T1"/>
                    </a:cxn>
                    <a:cxn ang="T11">
                      <a:pos x="T2" y="T3"/>
                    </a:cxn>
                    <a:cxn ang="T12">
                      <a:pos x="T4" y="T5"/>
                    </a:cxn>
                    <a:cxn ang="T13">
                      <a:pos x="T6" y="T7"/>
                    </a:cxn>
                    <a:cxn ang="T14">
                      <a:pos x="T8" y="T9"/>
                    </a:cxn>
                  </a:cxnLst>
                  <a:rect l="T15" t="T16" r="T17" b="T18"/>
                  <a:pathLst>
                    <a:path w="81" h="93">
                      <a:moveTo>
                        <a:pt x="45" y="0"/>
                      </a:moveTo>
                      <a:lnTo>
                        <a:pt x="81" y="23"/>
                      </a:lnTo>
                      <a:lnTo>
                        <a:pt x="36" y="93"/>
                      </a:lnTo>
                      <a:lnTo>
                        <a:pt x="0" y="71"/>
                      </a:lnTo>
                      <a:lnTo>
                        <a:pt x="45" y="0"/>
                      </a:lnTo>
                      <a:close/>
                    </a:path>
                  </a:pathLst>
                </a:custGeom>
                <a:solidFill>
                  <a:srgbClr val="000000"/>
                </a:solidFill>
                <a:ln w="9525">
                  <a:noFill/>
                  <a:round/>
                  <a:headEnd/>
                  <a:tailEnd/>
                </a:ln>
              </p:spPr>
              <p:txBody>
                <a:bodyPr/>
                <a:lstStyle/>
                <a:p>
                  <a:endParaRPr lang="en-US"/>
                </a:p>
              </p:txBody>
            </p:sp>
            <p:sp>
              <p:nvSpPr>
                <p:cNvPr id="1427" name="Freeform 514"/>
                <p:cNvSpPr>
                  <a:spLocks/>
                </p:cNvSpPr>
                <p:nvPr/>
              </p:nvSpPr>
              <p:spPr bwMode="auto">
                <a:xfrm>
                  <a:off x="3578" y="1906"/>
                  <a:ext cx="8"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6" y="33"/>
                      </a:moveTo>
                      <a:lnTo>
                        <a:pt x="38" y="28"/>
                      </a:lnTo>
                      <a:lnTo>
                        <a:pt x="39" y="24"/>
                      </a:lnTo>
                      <a:lnTo>
                        <a:pt x="39" y="20"/>
                      </a:lnTo>
                      <a:lnTo>
                        <a:pt x="38" y="16"/>
                      </a:lnTo>
                      <a:lnTo>
                        <a:pt x="37" y="12"/>
                      </a:lnTo>
                      <a:lnTo>
                        <a:pt x="34" y="9"/>
                      </a:lnTo>
                      <a:lnTo>
                        <a:pt x="31" y="6"/>
                      </a:lnTo>
                      <a:lnTo>
                        <a:pt x="28" y="4"/>
                      </a:lnTo>
                      <a:lnTo>
                        <a:pt x="25" y="2"/>
                      </a:lnTo>
                      <a:lnTo>
                        <a:pt x="22" y="1"/>
                      </a:lnTo>
                      <a:lnTo>
                        <a:pt x="18" y="0"/>
                      </a:lnTo>
                      <a:lnTo>
                        <a:pt x="13" y="1"/>
                      </a:lnTo>
                      <a:lnTo>
                        <a:pt x="10" y="2"/>
                      </a:lnTo>
                      <a:lnTo>
                        <a:pt x="6" y="4"/>
                      </a:lnTo>
                      <a:lnTo>
                        <a:pt x="3" y="6"/>
                      </a:lnTo>
                      <a:lnTo>
                        <a:pt x="0" y="10"/>
                      </a:lnTo>
                      <a:lnTo>
                        <a:pt x="36" y="33"/>
                      </a:lnTo>
                      <a:close/>
                    </a:path>
                  </a:pathLst>
                </a:custGeom>
                <a:solidFill>
                  <a:srgbClr val="000000"/>
                </a:solidFill>
                <a:ln w="9525">
                  <a:noFill/>
                  <a:round/>
                  <a:headEnd/>
                  <a:tailEnd/>
                </a:ln>
              </p:spPr>
              <p:txBody>
                <a:bodyPr/>
                <a:lstStyle/>
                <a:p>
                  <a:endParaRPr lang="en-US"/>
                </a:p>
              </p:txBody>
            </p:sp>
            <p:sp>
              <p:nvSpPr>
                <p:cNvPr id="1428" name="Freeform 515"/>
                <p:cNvSpPr>
                  <a:spLocks/>
                </p:cNvSpPr>
                <p:nvPr/>
              </p:nvSpPr>
              <p:spPr bwMode="auto">
                <a:xfrm>
                  <a:off x="3590" y="1887"/>
                  <a:ext cx="8" cy="6"/>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w 39"/>
                    <a:gd name="T33" fmla="*/ 0 h 31"/>
                    <a:gd name="T34" fmla="*/ 0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3" y="0"/>
                      </a:moveTo>
                      <a:lnTo>
                        <a:pt x="1" y="4"/>
                      </a:lnTo>
                      <a:lnTo>
                        <a:pt x="0" y="8"/>
                      </a:lnTo>
                      <a:lnTo>
                        <a:pt x="0" y="12"/>
                      </a:lnTo>
                      <a:lnTo>
                        <a:pt x="1" y="17"/>
                      </a:lnTo>
                      <a:lnTo>
                        <a:pt x="2" y="20"/>
                      </a:lnTo>
                      <a:lnTo>
                        <a:pt x="4" y="23"/>
                      </a:lnTo>
                      <a:lnTo>
                        <a:pt x="7" y="26"/>
                      </a:lnTo>
                      <a:lnTo>
                        <a:pt x="11" y="28"/>
                      </a:lnTo>
                      <a:lnTo>
                        <a:pt x="14" y="30"/>
                      </a:lnTo>
                      <a:lnTo>
                        <a:pt x="17" y="31"/>
                      </a:lnTo>
                      <a:lnTo>
                        <a:pt x="21" y="31"/>
                      </a:lnTo>
                      <a:lnTo>
                        <a:pt x="25" y="31"/>
                      </a:lnTo>
                      <a:lnTo>
                        <a:pt x="29" y="30"/>
                      </a:lnTo>
                      <a:lnTo>
                        <a:pt x="33" y="28"/>
                      </a:lnTo>
                      <a:lnTo>
                        <a:pt x="36" y="26"/>
                      </a:lnTo>
                      <a:lnTo>
                        <a:pt x="39" y="22"/>
                      </a:lnTo>
                      <a:lnTo>
                        <a:pt x="3" y="0"/>
                      </a:lnTo>
                      <a:close/>
                    </a:path>
                  </a:pathLst>
                </a:custGeom>
                <a:solidFill>
                  <a:srgbClr val="000000"/>
                </a:solidFill>
                <a:ln w="9525">
                  <a:noFill/>
                  <a:round/>
                  <a:headEnd/>
                  <a:tailEnd/>
                </a:ln>
              </p:spPr>
              <p:txBody>
                <a:bodyPr/>
                <a:lstStyle/>
                <a:p>
                  <a:endParaRPr lang="en-US"/>
                </a:p>
              </p:txBody>
            </p:sp>
            <p:sp>
              <p:nvSpPr>
                <p:cNvPr id="1429" name="Freeform 516"/>
                <p:cNvSpPr>
                  <a:spLocks/>
                </p:cNvSpPr>
                <p:nvPr/>
              </p:nvSpPr>
              <p:spPr bwMode="auto">
                <a:xfrm>
                  <a:off x="3591" y="1872"/>
                  <a:ext cx="16" cy="19"/>
                </a:xfrm>
                <a:custGeom>
                  <a:avLst/>
                  <a:gdLst>
                    <a:gd name="T0" fmla="*/ 0 w 80"/>
                    <a:gd name="T1" fmla="*/ 0 h 94"/>
                    <a:gd name="T2" fmla="*/ 0 w 80"/>
                    <a:gd name="T3" fmla="*/ 0 h 94"/>
                    <a:gd name="T4" fmla="*/ 0 w 80"/>
                    <a:gd name="T5" fmla="*/ 0 h 94"/>
                    <a:gd name="T6" fmla="*/ 0 w 80"/>
                    <a:gd name="T7" fmla="*/ 0 h 94"/>
                    <a:gd name="T8" fmla="*/ 0 w 80"/>
                    <a:gd name="T9" fmla="*/ 0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45" y="0"/>
                      </a:moveTo>
                      <a:lnTo>
                        <a:pt x="80" y="22"/>
                      </a:lnTo>
                      <a:lnTo>
                        <a:pt x="36" y="94"/>
                      </a:lnTo>
                      <a:lnTo>
                        <a:pt x="0" y="72"/>
                      </a:lnTo>
                      <a:lnTo>
                        <a:pt x="45" y="0"/>
                      </a:lnTo>
                      <a:close/>
                    </a:path>
                  </a:pathLst>
                </a:custGeom>
                <a:solidFill>
                  <a:srgbClr val="000000"/>
                </a:solidFill>
                <a:ln w="9525">
                  <a:noFill/>
                  <a:round/>
                  <a:headEnd/>
                  <a:tailEnd/>
                </a:ln>
              </p:spPr>
              <p:txBody>
                <a:bodyPr/>
                <a:lstStyle/>
                <a:p>
                  <a:endParaRPr lang="en-US"/>
                </a:p>
              </p:txBody>
            </p:sp>
            <p:sp>
              <p:nvSpPr>
                <p:cNvPr id="1430" name="Freeform 517"/>
                <p:cNvSpPr>
                  <a:spLocks/>
                </p:cNvSpPr>
                <p:nvPr/>
              </p:nvSpPr>
              <p:spPr bwMode="auto">
                <a:xfrm>
                  <a:off x="3600" y="1870"/>
                  <a:ext cx="8" cy="7"/>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5" y="32"/>
                      </a:moveTo>
                      <a:lnTo>
                        <a:pt x="38" y="28"/>
                      </a:lnTo>
                      <a:lnTo>
                        <a:pt x="39" y="24"/>
                      </a:lnTo>
                      <a:lnTo>
                        <a:pt x="39" y="19"/>
                      </a:lnTo>
                      <a:lnTo>
                        <a:pt x="39" y="16"/>
                      </a:lnTo>
                      <a:lnTo>
                        <a:pt x="37" y="12"/>
                      </a:lnTo>
                      <a:lnTo>
                        <a:pt x="34" y="9"/>
                      </a:lnTo>
                      <a:lnTo>
                        <a:pt x="32" y="6"/>
                      </a:lnTo>
                      <a:lnTo>
                        <a:pt x="29" y="3"/>
                      </a:lnTo>
                      <a:lnTo>
                        <a:pt x="25" y="1"/>
                      </a:lnTo>
                      <a:lnTo>
                        <a:pt x="22" y="0"/>
                      </a:lnTo>
                      <a:lnTo>
                        <a:pt x="17" y="0"/>
                      </a:lnTo>
                      <a:lnTo>
                        <a:pt x="13" y="0"/>
                      </a:lnTo>
                      <a:lnTo>
                        <a:pt x="10" y="1"/>
                      </a:lnTo>
                      <a:lnTo>
                        <a:pt x="6" y="3"/>
                      </a:lnTo>
                      <a:lnTo>
                        <a:pt x="3" y="7"/>
                      </a:lnTo>
                      <a:lnTo>
                        <a:pt x="0" y="10"/>
                      </a:lnTo>
                      <a:lnTo>
                        <a:pt x="35" y="32"/>
                      </a:lnTo>
                      <a:close/>
                    </a:path>
                  </a:pathLst>
                </a:custGeom>
                <a:solidFill>
                  <a:srgbClr val="000000"/>
                </a:solidFill>
                <a:ln w="9525">
                  <a:noFill/>
                  <a:round/>
                  <a:headEnd/>
                  <a:tailEnd/>
                </a:ln>
              </p:spPr>
              <p:txBody>
                <a:bodyPr/>
                <a:lstStyle/>
                <a:p>
                  <a:endParaRPr lang="en-US"/>
                </a:p>
              </p:txBody>
            </p:sp>
            <p:sp>
              <p:nvSpPr>
                <p:cNvPr id="1431" name="Freeform 518"/>
                <p:cNvSpPr>
                  <a:spLocks/>
                </p:cNvSpPr>
                <p:nvPr/>
              </p:nvSpPr>
              <p:spPr bwMode="auto">
                <a:xfrm>
                  <a:off x="3613" y="1851"/>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 y="0"/>
                      </a:moveTo>
                      <a:lnTo>
                        <a:pt x="1" y="5"/>
                      </a:lnTo>
                      <a:lnTo>
                        <a:pt x="0" y="10"/>
                      </a:lnTo>
                      <a:lnTo>
                        <a:pt x="0" y="14"/>
                      </a:lnTo>
                      <a:lnTo>
                        <a:pt x="1" y="17"/>
                      </a:lnTo>
                      <a:lnTo>
                        <a:pt x="2" y="21"/>
                      </a:lnTo>
                      <a:lnTo>
                        <a:pt x="4" y="24"/>
                      </a:lnTo>
                      <a:lnTo>
                        <a:pt x="7" y="27"/>
                      </a:lnTo>
                      <a:lnTo>
                        <a:pt x="10" y="30"/>
                      </a:lnTo>
                      <a:lnTo>
                        <a:pt x="14" y="31"/>
                      </a:lnTo>
                      <a:lnTo>
                        <a:pt x="18" y="32"/>
                      </a:lnTo>
                      <a:lnTo>
                        <a:pt x="21" y="33"/>
                      </a:lnTo>
                      <a:lnTo>
                        <a:pt x="25" y="33"/>
                      </a:lnTo>
                      <a:lnTo>
                        <a:pt x="29" y="32"/>
                      </a:lnTo>
                      <a:lnTo>
                        <a:pt x="33" y="30"/>
                      </a:lnTo>
                      <a:lnTo>
                        <a:pt x="36" y="27"/>
                      </a:lnTo>
                      <a:lnTo>
                        <a:pt x="39" y="22"/>
                      </a:lnTo>
                      <a:lnTo>
                        <a:pt x="3" y="0"/>
                      </a:lnTo>
                      <a:close/>
                    </a:path>
                  </a:pathLst>
                </a:custGeom>
                <a:solidFill>
                  <a:srgbClr val="000000"/>
                </a:solidFill>
                <a:ln w="9525">
                  <a:noFill/>
                  <a:round/>
                  <a:headEnd/>
                  <a:tailEnd/>
                </a:ln>
              </p:spPr>
              <p:txBody>
                <a:bodyPr/>
                <a:lstStyle/>
                <a:p>
                  <a:endParaRPr lang="en-US"/>
                </a:p>
              </p:txBody>
            </p:sp>
            <p:sp>
              <p:nvSpPr>
                <p:cNvPr id="1432" name="Freeform 519"/>
                <p:cNvSpPr>
                  <a:spLocks/>
                </p:cNvSpPr>
                <p:nvPr/>
              </p:nvSpPr>
              <p:spPr bwMode="auto">
                <a:xfrm>
                  <a:off x="3613" y="1837"/>
                  <a:ext cx="16" cy="18"/>
                </a:xfrm>
                <a:custGeom>
                  <a:avLst/>
                  <a:gdLst>
                    <a:gd name="T0" fmla="*/ 0 w 80"/>
                    <a:gd name="T1" fmla="*/ 0 h 93"/>
                    <a:gd name="T2" fmla="*/ 0 w 80"/>
                    <a:gd name="T3" fmla="*/ 0 h 93"/>
                    <a:gd name="T4" fmla="*/ 0 w 80"/>
                    <a:gd name="T5" fmla="*/ 0 h 93"/>
                    <a:gd name="T6" fmla="*/ 0 w 80"/>
                    <a:gd name="T7" fmla="*/ 0 h 93"/>
                    <a:gd name="T8" fmla="*/ 0 w 80"/>
                    <a:gd name="T9" fmla="*/ 0 h 93"/>
                    <a:gd name="T10" fmla="*/ 0 60000 65536"/>
                    <a:gd name="T11" fmla="*/ 0 60000 65536"/>
                    <a:gd name="T12" fmla="*/ 0 60000 65536"/>
                    <a:gd name="T13" fmla="*/ 0 60000 65536"/>
                    <a:gd name="T14" fmla="*/ 0 60000 65536"/>
                    <a:gd name="T15" fmla="*/ 0 w 80"/>
                    <a:gd name="T16" fmla="*/ 0 h 93"/>
                    <a:gd name="T17" fmla="*/ 80 w 80"/>
                    <a:gd name="T18" fmla="*/ 93 h 93"/>
                  </a:gdLst>
                  <a:ahLst/>
                  <a:cxnLst>
                    <a:cxn ang="T10">
                      <a:pos x="T0" y="T1"/>
                    </a:cxn>
                    <a:cxn ang="T11">
                      <a:pos x="T2" y="T3"/>
                    </a:cxn>
                    <a:cxn ang="T12">
                      <a:pos x="T4" y="T5"/>
                    </a:cxn>
                    <a:cxn ang="T13">
                      <a:pos x="T6" y="T7"/>
                    </a:cxn>
                    <a:cxn ang="T14">
                      <a:pos x="T8" y="T9"/>
                    </a:cxn>
                  </a:cxnLst>
                  <a:rect l="T15" t="T16" r="T17" b="T18"/>
                  <a:pathLst>
                    <a:path w="80" h="93">
                      <a:moveTo>
                        <a:pt x="46" y="0"/>
                      </a:moveTo>
                      <a:lnTo>
                        <a:pt x="80" y="23"/>
                      </a:lnTo>
                      <a:lnTo>
                        <a:pt x="36" y="93"/>
                      </a:lnTo>
                      <a:lnTo>
                        <a:pt x="0" y="71"/>
                      </a:lnTo>
                      <a:lnTo>
                        <a:pt x="46" y="0"/>
                      </a:lnTo>
                      <a:close/>
                    </a:path>
                  </a:pathLst>
                </a:custGeom>
                <a:solidFill>
                  <a:srgbClr val="000000"/>
                </a:solidFill>
                <a:ln w="9525">
                  <a:noFill/>
                  <a:round/>
                  <a:headEnd/>
                  <a:tailEnd/>
                </a:ln>
              </p:spPr>
              <p:txBody>
                <a:bodyPr/>
                <a:lstStyle/>
                <a:p>
                  <a:endParaRPr lang="en-US"/>
                </a:p>
              </p:txBody>
            </p:sp>
            <p:sp>
              <p:nvSpPr>
                <p:cNvPr id="1433" name="Freeform 520"/>
                <p:cNvSpPr>
                  <a:spLocks/>
                </p:cNvSpPr>
                <p:nvPr/>
              </p:nvSpPr>
              <p:spPr bwMode="auto">
                <a:xfrm>
                  <a:off x="3622" y="1835"/>
                  <a:ext cx="8" cy="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4" y="33"/>
                      </a:moveTo>
                      <a:lnTo>
                        <a:pt x="36" y="28"/>
                      </a:lnTo>
                      <a:lnTo>
                        <a:pt x="38" y="24"/>
                      </a:lnTo>
                      <a:lnTo>
                        <a:pt x="39" y="20"/>
                      </a:lnTo>
                      <a:lnTo>
                        <a:pt x="38" y="16"/>
                      </a:lnTo>
                      <a:lnTo>
                        <a:pt x="35" y="12"/>
                      </a:lnTo>
                      <a:lnTo>
                        <a:pt x="33" y="8"/>
                      </a:lnTo>
                      <a:lnTo>
                        <a:pt x="31" y="6"/>
                      </a:lnTo>
                      <a:lnTo>
                        <a:pt x="28" y="4"/>
                      </a:lnTo>
                      <a:lnTo>
                        <a:pt x="25" y="2"/>
                      </a:lnTo>
                      <a:lnTo>
                        <a:pt x="21" y="1"/>
                      </a:lnTo>
                      <a:lnTo>
                        <a:pt x="16" y="0"/>
                      </a:lnTo>
                      <a:lnTo>
                        <a:pt x="13" y="1"/>
                      </a:lnTo>
                      <a:lnTo>
                        <a:pt x="9" y="2"/>
                      </a:lnTo>
                      <a:lnTo>
                        <a:pt x="6" y="3"/>
                      </a:lnTo>
                      <a:lnTo>
                        <a:pt x="2" y="6"/>
                      </a:lnTo>
                      <a:lnTo>
                        <a:pt x="0" y="10"/>
                      </a:lnTo>
                      <a:lnTo>
                        <a:pt x="34" y="33"/>
                      </a:lnTo>
                      <a:close/>
                    </a:path>
                  </a:pathLst>
                </a:custGeom>
                <a:solidFill>
                  <a:srgbClr val="000000"/>
                </a:solidFill>
                <a:ln w="9525">
                  <a:noFill/>
                  <a:round/>
                  <a:headEnd/>
                  <a:tailEnd/>
                </a:ln>
              </p:spPr>
              <p:txBody>
                <a:bodyPr/>
                <a:lstStyle/>
                <a:p>
                  <a:endParaRPr lang="en-US"/>
                </a:p>
              </p:txBody>
            </p:sp>
            <p:sp>
              <p:nvSpPr>
                <p:cNvPr id="1434" name="Freeform 521"/>
                <p:cNvSpPr>
                  <a:spLocks/>
                </p:cNvSpPr>
                <p:nvPr/>
              </p:nvSpPr>
              <p:spPr bwMode="auto">
                <a:xfrm>
                  <a:off x="3635" y="1816"/>
                  <a:ext cx="8" cy="6"/>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w 39"/>
                    <a:gd name="T33" fmla="*/ 0 h 31"/>
                    <a:gd name="T34" fmla="*/ 0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4" y="0"/>
                      </a:moveTo>
                      <a:lnTo>
                        <a:pt x="2" y="4"/>
                      </a:lnTo>
                      <a:lnTo>
                        <a:pt x="1" y="8"/>
                      </a:lnTo>
                      <a:lnTo>
                        <a:pt x="0" y="12"/>
                      </a:lnTo>
                      <a:lnTo>
                        <a:pt x="1" y="17"/>
                      </a:lnTo>
                      <a:lnTo>
                        <a:pt x="3" y="20"/>
                      </a:lnTo>
                      <a:lnTo>
                        <a:pt x="5" y="23"/>
                      </a:lnTo>
                      <a:lnTo>
                        <a:pt x="7" y="26"/>
                      </a:lnTo>
                      <a:lnTo>
                        <a:pt x="10" y="28"/>
                      </a:lnTo>
                      <a:lnTo>
                        <a:pt x="14" y="30"/>
                      </a:lnTo>
                      <a:lnTo>
                        <a:pt x="18" y="31"/>
                      </a:lnTo>
                      <a:lnTo>
                        <a:pt x="22" y="31"/>
                      </a:lnTo>
                      <a:lnTo>
                        <a:pt x="25" y="31"/>
                      </a:lnTo>
                      <a:lnTo>
                        <a:pt x="29" y="30"/>
                      </a:lnTo>
                      <a:lnTo>
                        <a:pt x="33" y="28"/>
                      </a:lnTo>
                      <a:lnTo>
                        <a:pt x="37" y="25"/>
                      </a:lnTo>
                      <a:lnTo>
                        <a:pt x="39" y="22"/>
                      </a:lnTo>
                      <a:lnTo>
                        <a:pt x="4" y="0"/>
                      </a:lnTo>
                      <a:close/>
                    </a:path>
                  </a:pathLst>
                </a:custGeom>
                <a:solidFill>
                  <a:srgbClr val="000000"/>
                </a:solidFill>
                <a:ln w="9525">
                  <a:noFill/>
                  <a:round/>
                  <a:headEnd/>
                  <a:tailEnd/>
                </a:ln>
              </p:spPr>
              <p:txBody>
                <a:bodyPr/>
                <a:lstStyle/>
                <a:p>
                  <a:endParaRPr lang="en-US"/>
                </a:p>
              </p:txBody>
            </p:sp>
            <p:sp>
              <p:nvSpPr>
                <p:cNvPr id="1435" name="Freeform 522"/>
                <p:cNvSpPr>
                  <a:spLocks/>
                </p:cNvSpPr>
                <p:nvPr/>
              </p:nvSpPr>
              <p:spPr bwMode="auto">
                <a:xfrm>
                  <a:off x="3636" y="1801"/>
                  <a:ext cx="16" cy="19"/>
                </a:xfrm>
                <a:custGeom>
                  <a:avLst/>
                  <a:gdLst>
                    <a:gd name="T0" fmla="*/ 0 w 80"/>
                    <a:gd name="T1" fmla="*/ 0 h 94"/>
                    <a:gd name="T2" fmla="*/ 0 w 80"/>
                    <a:gd name="T3" fmla="*/ 0 h 94"/>
                    <a:gd name="T4" fmla="*/ 0 w 80"/>
                    <a:gd name="T5" fmla="*/ 0 h 94"/>
                    <a:gd name="T6" fmla="*/ 0 w 80"/>
                    <a:gd name="T7" fmla="*/ 0 h 94"/>
                    <a:gd name="T8" fmla="*/ 0 w 80"/>
                    <a:gd name="T9" fmla="*/ 0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44" y="0"/>
                      </a:moveTo>
                      <a:lnTo>
                        <a:pt x="80" y="22"/>
                      </a:lnTo>
                      <a:lnTo>
                        <a:pt x="35" y="94"/>
                      </a:lnTo>
                      <a:lnTo>
                        <a:pt x="0" y="72"/>
                      </a:lnTo>
                      <a:lnTo>
                        <a:pt x="44" y="0"/>
                      </a:lnTo>
                      <a:close/>
                    </a:path>
                  </a:pathLst>
                </a:custGeom>
                <a:solidFill>
                  <a:srgbClr val="000000"/>
                </a:solidFill>
                <a:ln w="9525">
                  <a:noFill/>
                  <a:round/>
                  <a:headEnd/>
                  <a:tailEnd/>
                </a:ln>
              </p:spPr>
              <p:txBody>
                <a:bodyPr/>
                <a:lstStyle/>
                <a:p>
                  <a:endParaRPr lang="en-US"/>
                </a:p>
              </p:txBody>
            </p:sp>
            <p:sp>
              <p:nvSpPr>
                <p:cNvPr id="1436" name="Freeform 523"/>
                <p:cNvSpPr>
                  <a:spLocks/>
                </p:cNvSpPr>
                <p:nvPr/>
              </p:nvSpPr>
              <p:spPr bwMode="auto">
                <a:xfrm>
                  <a:off x="3644" y="1799"/>
                  <a:ext cx="8" cy="7"/>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w 39"/>
                    <a:gd name="T21" fmla="*/ 0 h 32"/>
                    <a:gd name="T22" fmla="*/ 0 w 39"/>
                    <a:gd name="T23" fmla="*/ 0 h 32"/>
                    <a:gd name="T24" fmla="*/ 0 w 39"/>
                    <a:gd name="T25" fmla="*/ 0 h 32"/>
                    <a:gd name="T26" fmla="*/ 0 w 39"/>
                    <a:gd name="T27" fmla="*/ 0 h 32"/>
                    <a:gd name="T28" fmla="*/ 0 w 39"/>
                    <a:gd name="T29" fmla="*/ 0 h 32"/>
                    <a:gd name="T30" fmla="*/ 0 w 39"/>
                    <a:gd name="T31" fmla="*/ 0 h 32"/>
                    <a:gd name="T32" fmla="*/ 0 w 39"/>
                    <a:gd name="T33" fmla="*/ 0 h 32"/>
                    <a:gd name="T34" fmla="*/ 0 w 39"/>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6" y="32"/>
                      </a:moveTo>
                      <a:lnTo>
                        <a:pt x="38" y="28"/>
                      </a:lnTo>
                      <a:lnTo>
                        <a:pt x="39" y="24"/>
                      </a:lnTo>
                      <a:lnTo>
                        <a:pt x="39" y="19"/>
                      </a:lnTo>
                      <a:lnTo>
                        <a:pt x="38" y="15"/>
                      </a:lnTo>
                      <a:lnTo>
                        <a:pt x="37" y="12"/>
                      </a:lnTo>
                      <a:lnTo>
                        <a:pt x="35" y="9"/>
                      </a:lnTo>
                      <a:lnTo>
                        <a:pt x="32" y="6"/>
                      </a:lnTo>
                      <a:lnTo>
                        <a:pt x="29" y="3"/>
                      </a:lnTo>
                      <a:lnTo>
                        <a:pt x="26" y="1"/>
                      </a:lnTo>
                      <a:lnTo>
                        <a:pt x="22" y="0"/>
                      </a:lnTo>
                      <a:lnTo>
                        <a:pt x="18" y="0"/>
                      </a:lnTo>
                      <a:lnTo>
                        <a:pt x="14" y="0"/>
                      </a:lnTo>
                      <a:lnTo>
                        <a:pt x="10" y="1"/>
                      </a:lnTo>
                      <a:lnTo>
                        <a:pt x="7" y="3"/>
                      </a:lnTo>
                      <a:lnTo>
                        <a:pt x="4" y="7"/>
                      </a:lnTo>
                      <a:lnTo>
                        <a:pt x="0" y="10"/>
                      </a:lnTo>
                      <a:lnTo>
                        <a:pt x="36" y="32"/>
                      </a:lnTo>
                      <a:close/>
                    </a:path>
                  </a:pathLst>
                </a:custGeom>
                <a:solidFill>
                  <a:srgbClr val="000000"/>
                </a:solidFill>
                <a:ln w="9525">
                  <a:noFill/>
                  <a:round/>
                  <a:headEnd/>
                  <a:tailEnd/>
                </a:ln>
              </p:spPr>
              <p:txBody>
                <a:bodyPr/>
                <a:lstStyle/>
                <a:p>
                  <a:endParaRPr lang="en-US"/>
                </a:p>
              </p:txBody>
            </p:sp>
            <p:sp>
              <p:nvSpPr>
                <p:cNvPr id="1437" name="Freeform 524"/>
                <p:cNvSpPr>
                  <a:spLocks/>
                </p:cNvSpPr>
                <p:nvPr/>
              </p:nvSpPr>
              <p:spPr bwMode="auto">
                <a:xfrm>
                  <a:off x="3657" y="1780"/>
                  <a:ext cx="8" cy="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 y="0"/>
                      </a:moveTo>
                      <a:lnTo>
                        <a:pt x="1" y="4"/>
                      </a:lnTo>
                      <a:lnTo>
                        <a:pt x="0" y="9"/>
                      </a:lnTo>
                      <a:lnTo>
                        <a:pt x="0" y="13"/>
                      </a:lnTo>
                      <a:lnTo>
                        <a:pt x="0" y="17"/>
                      </a:lnTo>
                      <a:lnTo>
                        <a:pt x="2" y="21"/>
                      </a:lnTo>
                      <a:lnTo>
                        <a:pt x="4" y="24"/>
                      </a:lnTo>
                      <a:lnTo>
                        <a:pt x="6" y="27"/>
                      </a:lnTo>
                      <a:lnTo>
                        <a:pt x="9" y="30"/>
                      </a:lnTo>
                      <a:lnTo>
                        <a:pt x="14" y="31"/>
                      </a:lnTo>
                      <a:lnTo>
                        <a:pt x="17" y="32"/>
                      </a:lnTo>
                      <a:lnTo>
                        <a:pt x="21" y="33"/>
                      </a:lnTo>
                      <a:lnTo>
                        <a:pt x="25" y="33"/>
                      </a:lnTo>
                      <a:lnTo>
                        <a:pt x="28" y="31"/>
                      </a:lnTo>
                      <a:lnTo>
                        <a:pt x="33" y="30"/>
                      </a:lnTo>
                      <a:lnTo>
                        <a:pt x="36" y="27"/>
                      </a:lnTo>
                      <a:lnTo>
                        <a:pt x="39" y="22"/>
                      </a:lnTo>
                      <a:lnTo>
                        <a:pt x="3" y="0"/>
                      </a:lnTo>
                      <a:close/>
                    </a:path>
                  </a:pathLst>
                </a:custGeom>
                <a:solidFill>
                  <a:srgbClr val="000000"/>
                </a:solidFill>
                <a:ln w="9525">
                  <a:noFill/>
                  <a:round/>
                  <a:headEnd/>
                  <a:tailEnd/>
                </a:ln>
              </p:spPr>
              <p:txBody>
                <a:bodyPr/>
                <a:lstStyle/>
                <a:p>
                  <a:endParaRPr lang="en-US"/>
                </a:p>
              </p:txBody>
            </p:sp>
            <p:sp>
              <p:nvSpPr>
                <p:cNvPr id="1438" name="Freeform 525"/>
                <p:cNvSpPr>
                  <a:spLocks/>
                </p:cNvSpPr>
                <p:nvPr/>
              </p:nvSpPr>
              <p:spPr bwMode="auto">
                <a:xfrm>
                  <a:off x="3658" y="1774"/>
                  <a:ext cx="10" cy="10"/>
                </a:xfrm>
                <a:custGeom>
                  <a:avLst/>
                  <a:gdLst>
                    <a:gd name="T0" fmla="*/ 0 w 51"/>
                    <a:gd name="T1" fmla="*/ 0 h 50"/>
                    <a:gd name="T2" fmla="*/ 0 w 51"/>
                    <a:gd name="T3" fmla="*/ 0 h 50"/>
                    <a:gd name="T4" fmla="*/ 0 w 51"/>
                    <a:gd name="T5" fmla="*/ 0 h 50"/>
                    <a:gd name="T6" fmla="*/ 0 w 51"/>
                    <a:gd name="T7" fmla="*/ 0 h 50"/>
                    <a:gd name="T8" fmla="*/ 0 w 51"/>
                    <a:gd name="T9" fmla="*/ 0 h 50"/>
                    <a:gd name="T10" fmla="*/ 0 w 51"/>
                    <a:gd name="T11" fmla="*/ 0 h 50"/>
                    <a:gd name="T12" fmla="*/ 0 w 51"/>
                    <a:gd name="T13" fmla="*/ 0 h 50"/>
                    <a:gd name="T14" fmla="*/ 0 w 51"/>
                    <a:gd name="T15" fmla="*/ 0 h 50"/>
                    <a:gd name="T16" fmla="*/ 0 w 51"/>
                    <a:gd name="T17" fmla="*/ 0 h 50"/>
                    <a:gd name="T18" fmla="*/ 0 w 51"/>
                    <a:gd name="T19" fmla="*/ 0 h 50"/>
                    <a:gd name="T20" fmla="*/ 0 w 51"/>
                    <a:gd name="T21" fmla="*/ 0 h 50"/>
                    <a:gd name="T22" fmla="*/ 0 w 51"/>
                    <a:gd name="T23" fmla="*/ 0 h 50"/>
                    <a:gd name="T24" fmla="*/ 0 w 51"/>
                    <a:gd name="T25" fmla="*/ 0 h 50"/>
                    <a:gd name="T26" fmla="*/ 0 w 51"/>
                    <a:gd name="T27" fmla="*/ 0 h 50"/>
                    <a:gd name="T28" fmla="*/ 0 w 51"/>
                    <a:gd name="T29" fmla="*/ 0 h 50"/>
                    <a:gd name="T30" fmla="*/ 0 w 51"/>
                    <a:gd name="T31" fmla="*/ 0 h 50"/>
                    <a:gd name="T32" fmla="*/ 0 w 51"/>
                    <a:gd name="T33" fmla="*/ 0 h 50"/>
                    <a:gd name="T34" fmla="*/ 0 w 51"/>
                    <a:gd name="T35" fmla="*/ 0 h 50"/>
                    <a:gd name="T36" fmla="*/ 0 w 51"/>
                    <a:gd name="T37" fmla="*/ 0 h 50"/>
                    <a:gd name="T38" fmla="*/ 0 w 51"/>
                    <a:gd name="T39" fmla="*/ 0 h 50"/>
                    <a:gd name="T40" fmla="*/ 0 w 51"/>
                    <a:gd name="T41" fmla="*/ 0 h 50"/>
                    <a:gd name="T42" fmla="*/ 0 w 51"/>
                    <a:gd name="T43" fmla="*/ 0 h 50"/>
                    <a:gd name="T44" fmla="*/ 0 w 51"/>
                    <a:gd name="T45" fmla="*/ 0 h 50"/>
                    <a:gd name="T46" fmla="*/ 0 w 51"/>
                    <a:gd name="T47" fmla="*/ 0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0"/>
                    <a:gd name="T74" fmla="*/ 51 w 51"/>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0">
                      <a:moveTo>
                        <a:pt x="19" y="3"/>
                      </a:moveTo>
                      <a:lnTo>
                        <a:pt x="12" y="10"/>
                      </a:lnTo>
                      <a:lnTo>
                        <a:pt x="0" y="28"/>
                      </a:lnTo>
                      <a:lnTo>
                        <a:pt x="36" y="50"/>
                      </a:lnTo>
                      <a:lnTo>
                        <a:pt x="46" y="32"/>
                      </a:lnTo>
                      <a:lnTo>
                        <a:pt x="19" y="3"/>
                      </a:lnTo>
                      <a:lnTo>
                        <a:pt x="46" y="32"/>
                      </a:lnTo>
                      <a:lnTo>
                        <a:pt x="50" y="28"/>
                      </a:lnTo>
                      <a:lnTo>
                        <a:pt x="51" y="24"/>
                      </a:lnTo>
                      <a:lnTo>
                        <a:pt x="51" y="20"/>
                      </a:lnTo>
                      <a:lnTo>
                        <a:pt x="50" y="15"/>
                      </a:lnTo>
                      <a:lnTo>
                        <a:pt x="49" y="12"/>
                      </a:lnTo>
                      <a:lnTo>
                        <a:pt x="46" y="8"/>
                      </a:lnTo>
                      <a:lnTo>
                        <a:pt x="43" y="6"/>
                      </a:lnTo>
                      <a:lnTo>
                        <a:pt x="40" y="4"/>
                      </a:lnTo>
                      <a:lnTo>
                        <a:pt x="37" y="2"/>
                      </a:lnTo>
                      <a:lnTo>
                        <a:pt x="33" y="1"/>
                      </a:lnTo>
                      <a:lnTo>
                        <a:pt x="30" y="0"/>
                      </a:lnTo>
                      <a:lnTo>
                        <a:pt x="25" y="1"/>
                      </a:lnTo>
                      <a:lnTo>
                        <a:pt x="21" y="2"/>
                      </a:lnTo>
                      <a:lnTo>
                        <a:pt x="18" y="3"/>
                      </a:lnTo>
                      <a:lnTo>
                        <a:pt x="15" y="6"/>
                      </a:lnTo>
                      <a:lnTo>
                        <a:pt x="12" y="10"/>
                      </a:lnTo>
                      <a:lnTo>
                        <a:pt x="19" y="3"/>
                      </a:lnTo>
                      <a:close/>
                    </a:path>
                  </a:pathLst>
                </a:custGeom>
                <a:solidFill>
                  <a:srgbClr val="000000"/>
                </a:solidFill>
                <a:ln w="9525">
                  <a:noFill/>
                  <a:round/>
                  <a:headEnd/>
                  <a:tailEnd/>
                </a:ln>
              </p:spPr>
              <p:txBody>
                <a:bodyPr/>
                <a:lstStyle/>
                <a:p>
                  <a:endParaRPr lang="en-US"/>
                </a:p>
              </p:txBody>
            </p:sp>
            <p:sp>
              <p:nvSpPr>
                <p:cNvPr id="1439" name="Freeform 526"/>
                <p:cNvSpPr>
                  <a:spLocks/>
                </p:cNvSpPr>
                <p:nvPr/>
              </p:nvSpPr>
              <p:spPr bwMode="auto">
                <a:xfrm>
                  <a:off x="3662" y="1769"/>
                  <a:ext cx="15" cy="13"/>
                </a:xfrm>
                <a:custGeom>
                  <a:avLst/>
                  <a:gdLst>
                    <a:gd name="T0" fmla="*/ 0 w 75"/>
                    <a:gd name="T1" fmla="*/ 0 h 68"/>
                    <a:gd name="T2" fmla="*/ 0 w 75"/>
                    <a:gd name="T3" fmla="*/ 0 h 68"/>
                    <a:gd name="T4" fmla="*/ 0 w 75"/>
                    <a:gd name="T5" fmla="*/ 0 h 68"/>
                    <a:gd name="T6" fmla="*/ 0 w 75"/>
                    <a:gd name="T7" fmla="*/ 0 h 68"/>
                    <a:gd name="T8" fmla="*/ 0 w 75"/>
                    <a:gd name="T9" fmla="*/ 0 h 68"/>
                    <a:gd name="T10" fmla="*/ 0 60000 65536"/>
                    <a:gd name="T11" fmla="*/ 0 60000 65536"/>
                    <a:gd name="T12" fmla="*/ 0 60000 65536"/>
                    <a:gd name="T13" fmla="*/ 0 60000 65536"/>
                    <a:gd name="T14" fmla="*/ 0 60000 65536"/>
                    <a:gd name="T15" fmla="*/ 0 w 75"/>
                    <a:gd name="T16" fmla="*/ 0 h 68"/>
                    <a:gd name="T17" fmla="*/ 75 w 75"/>
                    <a:gd name="T18" fmla="*/ 68 h 68"/>
                  </a:gdLst>
                  <a:ahLst/>
                  <a:cxnLst>
                    <a:cxn ang="T10">
                      <a:pos x="T0" y="T1"/>
                    </a:cxn>
                    <a:cxn ang="T11">
                      <a:pos x="T2" y="T3"/>
                    </a:cxn>
                    <a:cxn ang="T12">
                      <a:pos x="T4" y="T5"/>
                    </a:cxn>
                    <a:cxn ang="T13">
                      <a:pos x="T6" y="T7"/>
                    </a:cxn>
                    <a:cxn ang="T14">
                      <a:pos x="T8" y="T9"/>
                    </a:cxn>
                  </a:cxnLst>
                  <a:rect l="T15" t="T16" r="T17" b="T18"/>
                  <a:pathLst>
                    <a:path w="75" h="68">
                      <a:moveTo>
                        <a:pt x="55" y="0"/>
                      </a:moveTo>
                      <a:lnTo>
                        <a:pt x="75" y="37"/>
                      </a:lnTo>
                      <a:lnTo>
                        <a:pt x="20" y="68"/>
                      </a:lnTo>
                      <a:lnTo>
                        <a:pt x="0" y="31"/>
                      </a:lnTo>
                      <a:lnTo>
                        <a:pt x="55" y="0"/>
                      </a:lnTo>
                      <a:close/>
                    </a:path>
                  </a:pathLst>
                </a:custGeom>
                <a:solidFill>
                  <a:srgbClr val="000000"/>
                </a:solidFill>
                <a:ln w="9525">
                  <a:noFill/>
                  <a:round/>
                  <a:headEnd/>
                  <a:tailEnd/>
                </a:ln>
              </p:spPr>
              <p:txBody>
                <a:bodyPr/>
                <a:lstStyle/>
                <a:p>
                  <a:endParaRPr lang="en-US"/>
                </a:p>
              </p:txBody>
            </p:sp>
            <p:sp>
              <p:nvSpPr>
                <p:cNvPr id="1440" name="Freeform 527"/>
                <p:cNvSpPr>
                  <a:spLocks/>
                </p:cNvSpPr>
                <p:nvPr/>
              </p:nvSpPr>
              <p:spPr bwMode="auto">
                <a:xfrm>
                  <a:off x="3673" y="1768"/>
                  <a:ext cx="6" cy="8"/>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w 31"/>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0" y="39"/>
                      </a:moveTo>
                      <a:lnTo>
                        <a:pt x="24" y="36"/>
                      </a:lnTo>
                      <a:lnTo>
                        <a:pt x="27" y="33"/>
                      </a:lnTo>
                      <a:lnTo>
                        <a:pt x="29" y="30"/>
                      </a:lnTo>
                      <a:lnTo>
                        <a:pt x="31" y="25"/>
                      </a:lnTo>
                      <a:lnTo>
                        <a:pt x="31" y="22"/>
                      </a:lnTo>
                      <a:lnTo>
                        <a:pt x="31" y="18"/>
                      </a:lnTo>
                      <a:lnTo>
                        <a:pt x="29" y="14"/>
                      </a:lnTo>
                      <a:lnTo>
                        <a:pt x="28" y="11"/>
                      </a:lnTo>
                      <a:lnTo>
                        <a:pt x="26" y="7"/>
                      </a:lnTo>
                      <a:lnTo>
                        <a:pt x="23" y="4"/>
                      </a:lnTo>
                      <a:lnTo>
                        <a:pt x="20" y="2"/>
                      </a:lnTo>
                      <a:lnTo>
                        <a:pt x="17" y="1"/>
                      </a:lnTo>
                      <a:lnTo>
                        <a:pt x="13" y="0"/>
                      </a:lnTo>
                      <a:lnTo>
                        <a:pt x="8" y="0"/>
                      </a:lnTo>
                      <a:lnTo>
                        <a:pt x="4" y="1"/>
                      </a:lnTo>
                      <a:lnTo>
                        <a:pt x="0" y="2"/>
                      </a:lnTo>
                      <a:lnTo>
                        <a:pt x="20" y="39"/>
                      </a:lnTo>
                      <a:close/>
                    </a:path>
                  </a:pathLst>
                </a:custGeom>
                <a:solidFill>
                  <a:srgbClr val="000000"/>
                </a:solidFill>
                <a:ln w="9525">
                  <a:noFill/>
                  <a:round/>
                  <a:headEnd/>
                  <a:tailEnd/>
                </a:ln>
              </p:spPr>
              <p:txBody>
                <a:bodyPr/>
                <a:lstStyle/>
                <a:p>
                  <a:endParaRPr lang="en-US"/>
                </a:p>
              </p:txBody>
            </p:sp>
            <p:sp>
              <p:nvSpPr>
                <p:cNvPr id="1441" name="Freeform 528"/>
                <p:cNvSpPr>
                  <a:spLocks/>
                </p:cNvSpPr>
                <p:nvPr/>
              </p:nvSpPr>
              <p:spPr bwMode="auto">
                <a:xfrm>
                  <a:off x="3692" y="1756"/>
                  <a:ext cx="7" cy="8"/>
                </a:xfrm>
                <a:custGeom>
                  <a:avLst/>
                  <a:gdLst>
                    <a:gd name="T0" fmla="*/ 0 w 32"/>
                    <a:gd name="T1" fmla="*/ 0 h 40"/>
                    <a:gd name="T2" fmla="*/ 0 w 32"/>
                    <a:gd name="T3" fmla="*/ 0 h 40"/>
                    <a:gd name="T4" fmla="*/ 0 w 32"/>
                    <a:gd name="T5" fmla="*/ 0 h 40"/>
                    <a:gd name="T6" fmla="*/ 0 w 32"/>
                    <a:gd name="T7" fmla="*/ 0 h 40"/>
                    <a:gd name="T8" fmla="*/ 0 w 32"/>
                    <a:gd name="T9" fmla="*/ 0 h 40"/>
                    <a:gd name="T10" fmla="*/ 0 w 32"/>
                    <a:gd name="T11" fmla="*/ 0 h 40"/>
                    <a:gd name="T12" fmla="*/ 0 w 32"/>
                    <a:gd name="T13" fmla="*/ 0 h 40"/>
                    <a:gd name="T14" fmla="*/ 0 w 32"/>
                    <a:gd name="T15" fmla="*/ 0 h 40"/>
                    <a:gd name="T16" fmla="*/ 0 w 32"/>
                    <a:gd name="T17" fmla="*/ 0 h 40"/>
                    <a:gd name="T18" fmla="*/ 0 w 32"/>
                    <a:gd name="T19" fmla="*/ 0 h 40"/>
                    <a:gd name="T20" fmla="*/ 0 w 32"/>
                    <a:gd name="T21" fmla="*/ 0 h 40"/>
                    <a:gd name="T22" fmla="*/ 0 w 32"/>
                    <a:gd name="T23" fmla="*/ 0 h 40"/>
                    <a:gd name="T24" fmla="*/ 0 w 32"/>
                    <a:gd name="T25" fmla="*/ 0 h 40"/>
                    <a:gd name="T26" fmla="*/ 0 w 32"/>
                    <a:gd name="T27" fmla="*/ 0 h 40"/>
                    <a:gd name="T28" fmla="*/ 0 w 32"/>
                    <a:gd name="T29" fmla="*/ 0 h 40"/>
                    <a:gd name="T30" fmla="*/ 0 w 32"/>
                    <a:gd name="T31" fmla="*/ 0 h 40"/>
                    <a:gd name="T32" fmla="*/ 0 w 32"/>
                    <a:gd name="T33" fmla="*/ 0 h 40"/>
                    <a:gd name="T34" fmla="*/ 0 w 32"/>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40"/>
                    <a:gd name="T56" fmla="*/ 32 w 32"/>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40">
                      <a:moveTo>
                        <a:pt x="12" y="0"/>
                      </a:moveTo>
                      <a:lnTo>
                        <a:pt x="8" y="3"/>
                      </a:lnTo>
                      <a:lnTo>
                        <a:pt x="4" y="6"/>
                      </a:lnTo>
                      <a:lnTo>
                        <a:pt x="2" y="10"/>
                      </a:lnTo>
                      <a:lnTo>
                        <a:pt x="1" y="14"/>
                      </a:lnTo>
                      <a:lnTo>
                        <a:pt x="0" y="18"/>
                      </a:lnTo>
                      <a:lnTo>
                        <a:pt x="1" y="21"/>
                      </a:lnTo>
                      <a:lnTo>
                        <a:pt x="2" y="25"/>
                      </a:lnTo>
                      <a:lnTo>
                        <a:pt x="3" y="28"/>
                      </a:lnTo>
                      <a:lnTo>
                        <a:pt x="5" y="32"/>
                      </a:lnTo>
                      <a:lnTo>
                        <a:pt x="9" y="35"/>
                      </a:lnTo>
                      <a:lnTo>
                        <a:pt x="12" y="37"/>
                      </a:lnTo>
                      <a:lnTo>
                        <a:pt x="15" y="39"/>
                      </a:lnTo>
                      <a:lnTo>
                        <a:pt x="19" y="40"/>
                      </a:lnTo>
                      <a:lnTo>
                        <a:pt x="23" y="40"/>
                      </a:lnTo>
                      <a:lnTo>
                        <a:pt x="28" y="39"/>
                      </a:lnTo>
                      <a:lnTo>
                        <a:pt x="32" y="37"/>
                      </a:lnTo>
                      <a:lnTo>
                        <a:pt x="12" y="0"/>
                      </a:lnTo>
                      <a:close/>
                    </a:path>
                  </a:pathLst>
                </a:custGeom>
                <a:solidFill>
                  <a:srgbClr val="000000"/>
                </a:solidFill>
                <a:ln w="9525">
                  <a:noFill/>
                  <a:round/>
                  <a:headEnd/>
                  <a:tailEnd/>
                </a:ln>
              </p:spPr>
              <p:txBody>
                <a:bodyPr/>
                <a:lstStyle/>
                <a:p>
                  <a:endParaRPr lang="en-US"/>
                </a:p>
              </p:txBody>
            </p:sp>
            <p:sp>
              <p:nvSpPr>
                <p:cNvPr id="1442" name="Freeform 529"/>
                <p:cNvSpPr>
                  <a:spLocks/>
                </p:cNvSpPr>
                <p:nvPr/>
              </p:nvSpPr>
              <p:spPr bwMode="auto">
                <a:xfrm>
                  <a:off x="3695" y="1748"/>
                  <a:ext cx="18" cy="16"/>
                </a:xfrm>
                <a:custGeom>
                  <a:avLst/>
                  <a:gdLst>
                    <a:gd name="T0" fmla="*/ 0 w 94"/>
                    <a:gd name="T1" fmla="*/ 0 h 77"/>
                    <a:gd name="T2" fmla="*/ 0 w 94"/>
                    <a:gd name="T3" fmla="*/ 0 h 77"/>
                    <a:gd name="T4" fmla="*/ 0 w 94"/>
                    <a:gd name="T5" fmla="*/ 0 h 77"/>
                    <a:gd name="T6" fmla="*/ 0 w 94"/>
                    <a:gd name="T7" fmla="*/ 0 h 77"/>
                    <a:gd name="T8" fmla="*/ 0 w 94"/>
                    <a:gd name="T9" fmla="*/ 0 h 77"/>
                    <a:gd name="T10" fmla="*/ 0 60000 65536"/>
                    <a:gd name="T11" fmla="*/ 0 60000 65536"/>
                    <a:gd name="T12" fmla="*/ 0 60000 65536"/>
                    <a:gd name="T13" fmla="*/ 0 60000 65536"/>
                    <a:gd name="T14" fmla="*/ 0 60000 65536"/>
                    <a:gd name="T15" fmla="*/ 0 w 94"/>
                    <a:gd name="T16" fmla="*/ 0 h 77"/>
                    <a:gd name="T17" fmla="*/ 94 w 94"/>
                    <a:gd name="T18" fmla="*/ 77 h 77"/>
                  </a:gdLst>
                  <a:ahLst/>
                  <a:cxnLst>
                    <a:cxn ang="T10">
                      <a:pos x="T0" y="T1"/>
                    </a:cxn>
                    <a:cxn ang="T11">
                      <a:pos x="T2" y="T3"/>
                    </a:cxn>
                    <a:cxn ang="T12">
                      <a:pos x="T4" y="T5"/>
                    </a:cxn>
                    <a:cxn ang="T13">
                      <a:pos x="T6" y="T7"/>
                    </a:cxn>
                    <a:cxn ang="T14">
                      <a:pos x="T8" y="T9"/>
                    </a:cxn>
                  </a:cxnLst>
                  <a:rect l="T15" t="T16" r="T17" b="T18"/>
                  <a:pathLst>
                    <a:path w="94" h="77">
                      <a:moveTo>
                        <a:pt x="73" y="0"/>
                      </a:moveTo>
                      <a:lnTo>
                        <a:pt x="94" y="36"/>
                      </a:lnTo>
                      <a:lnTo>
                        <a:pt x="20" y="77"/>
                      </a:lnTo>
                      <a:lnTo>
                        <a:pt x="0" y="40"/>
                      </a:lnTo>
                      <a:lnTo>
                        <a:pt x="73" y="0"/>
                      </a:lnTo>
                      <a:close/>
                    </a:path>
                  </a:pathLst>
                </a:custGeom>
                <a:solidFill>
                  <a:srgbClr val="000000"/>
                </a:solidFill>
                <a:ln w="9525">
                  <a:noFill/>
                  <a:round/>
                  <a:headEnd/>
                  <a:tailEnd/>
                </a:ln>
              </p:spPr>
              <p:txBody>
                <a:bodyPr/>
                <a:lstStyle/>
                <a:p>
                  <a:endParaRPr lang="en-US"/>
                </a:p>
              </p:txBody>
            </p:sp>
            <p:sp>
              <p:nvSpPr>
                <p:cNvPr id="1443" name="Freeform 530"/>
                <p:cNvSpPr>
                  <a:spLocks/>
                </p:cNvSpPr>
                <p:nvPr/>
              </p:nvSpPr>
              <p:spPr bwMode="auto">
                <a:xfrm>
                  <a:off x="3709" y="1748"/>
                  <a:ext cx="6" cy="8"/>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w 31"/>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1" y="39"/>
                      </a:moveTo>
                      <a:lnTo>
                        <a:pt x="24" y="37"/>
                      </a:lnTo>
                      <a:lnTo>
                        <a:pt x="27" y="33"/>
                      </a:lnTo>
                      <a:lnTo>
                        <a:pt x="29" y="29"/>
                      </a:lnTo>
                      <a:lnTo>
                        <a:pt x="31" y="26"/>
                      </a:lnTo>
                      <a:lnTo>
                        <a:pt x="31" y="22"/>
                      </a:lnTo>
                      <a:lnTo>
                        <a:pt x="31" y="19"/>
                      </a:lnTo>
                      <a:lnTo>
                        <a:pt x="30" y="14"/>
                      </a:lnTo>
                      <a:lnTo>
                        <a:pt x="28" y="11"/>
                      </a:lnTo>
                      <a:lnTo>
                        <a:pt x="26" y="7"/>
                      </a:lnTo>
                      <a:lnTo>
                        <a:pt x="24" y="5"/>
                      </a:lnTo>
                      <a:lnTo>
                        <a:pt x="21" y="3"/>
                      </a:lnTo>
                      <a:lnTo>
                        <a:pt x="17" y="1"/>
                      </a:lnTo>
                      <a:lnTo>
                        <a:pt x="13" y="0"/>
                      </a:lnTo>
                      <a:lnTo>
                        <a:pt x="9" y="0"/>
                      </a:lnTo>
                      <a:lnTo>
                        <a:pt x="5" y="1"/>
                      </a:lnTo>
                      <a:lnTo>
                        <a:pt x="0" y="3"/>
                      </a:lnTo>
                      <a:lnTo>
                        <a:pt x="21" y="39"/>
                      </a:lnTo>
                      <a:close/>
                    </a:path>
                  </a:pathLst>
                </a:custGeom>
                <a:solidFill>
                  <a:srgbClr val="000000"/>
                </a:solidFill>
                <a:ln w="9525">
                  <a:noFill/>
                  <a:round/>
                  <a:headEnd/>
                  <a:tailEnd/>
                </a:ln>
              </p:spPr>
              <p:txBody>
                <a:bodyPr/>
                <a:lstStyle/>
                <a:p>
                  <a:endParaRPr lang="en-US"/>
                </a:p>
              </p:txBody>
            </p:sp>
            <p:sp>
              <p:nvSpPr>
                <p:cNvPr id="1444" name="Freeform 531"/>
                <p:cNvSpPr>
                  <a:spLocks/>
                </p:cNvSpPr>
                <p:nvPr/>
              </p:nvSpPr>
              <p:spPr bwMode="auto">
                <a:xfrm>
                  <a:off x="3729" y="1736"/>
                  <a:ext cx="6" cy="8"/>
                </a:xfrm>
                <a:custGeom>
                  <a:avLst/>
                  <a:gdLst>
                    <a:gd name="T0" fmla="*/ 0 w 32"/>
                    <a:gd name="T1" fmla="*/ 0 h 40"/>
                    <a:gd name="T2" fmla="*/ 0 w 32"/>
                    <a:gd name="T3" fmla="*/ 0 h 40"/>
                    <a:gd name="T4" fmla="*/ 0 w 32"/>
                    <a:gd name="T5" fmla="*/ 0 h 40"/>
                    <a:gd name="T6" fmla="*/ 0 w 32"/>
                    <a:gd name="T7" fmla="*/ 0 h 40"/>
                    <a:gd name="T8" fmla="*/ 0 w 32"/>
                    <a:gd name="T9" fmla="*/ 0 h 40"/>
                    <a:gd name="T10" fmla="*/ 0 w 32"/>
                    <a:gd name="T11" fmla="*/ 0 h 40"/>
                    <a:gd name="T12" fmla="*/ 0 w 32"/>
                    <a:gd name="T13" fmla="*/ 0 h 40"/>
                    <a:gd name="T14" fmla="*/ 0 w 32"/>
                    <a:gd name="T15" fmla="*/ 0 h 40"/>
                    <a:gd name="T16" fmla="*/ 0 w 32"/>
                    <a:gd name="T17" fmla="*/ 0 h 40"/>
                    <a:gd name="T18" fmla="*/ 0 w 32"/>
                    <a:gd name="T19" fmla="*/ 0 h 40"/>
                    <a:gd name="T20" fmla="*/ 0 w 32"/>
                    <a:gd name="T21" fmla="*/ 0 h 40"/>
                    <a:gd name="T22" fmla="*/ 0 w 32"/>
                    <a:gd name="T23" fmla="*/ 0 h 40"/>
                    <a:gd name="T24" fmla="*/ 0 w 32"/>
                    <a:gd name="T25" fmla="*/ 0 h 40"/>
                    <a:gd name="T26" fmla="*/ 0 w 32"/>
                    <a:gd name="T27" fmla="*/ 0 h 40"/>
                    <a:gd name="T28" fmla="*/ 0 w 32"/>
                    <a:gd name="T29" fmla="*/ 0 h 40"/>
                    <a:gd name="T30" fmla="*/ 0 w 32"/>
                    <a:gd name="T31" fmla="*/ 0 h 40"/>
                    <a:gd name="T32" fmla="*/ 0 w 32"/>
                    <a:gd name="T33" fmla="*/ 0 h 40"/>
                    <a:gd name="T34" fmla="*/ 0 w 32"/>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40"/>
                    <a:gd name="T56" fmla="*/ 32 w 32"/>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40">
                      <a:moveTo>
                        <a:pt x="12" y="0"/>
                      </a:moveTo>
                      <a:lnTo>
                        <a:pt x="7" y="4"/>
                      </a:lnTo>
                      <a:lnTo>
                        <a:pt x="4" y="7"/>
                      </a:lnTo>
                      <a:lnTo>
                        <a:pt x="2" y="10"/>
                      </a:lnTo>
                      <a:lnTo>
                        <a:pt x="1" y="14"/>
                      </a:lnTo>
                      <a:lnTo>
                        <a:pt x="0" y="17"/>
                      </a:lnTo>
                      <a:lnTo>
                        <a:pt x="0" y="22"/>
                      </a:lnTo>
                      <a:lnTo>
                        <a:pt x="1" y="26"/>
                      </a:lnTo>
                      <a:lnTo>
                        <a:pt x="3" y="29"/>
                      </a:lnTo>
                      <a:lnTo>
                        <a:pt x="5" y="32"/>
                      </a:lnTo>
                      <a:lnTo>
                        <a:pt x="8" y="35"/>
                      </a:lnTo>
                      <a:lnTo>
                        <a:pt x="12" y="37"/>
                      </a:lnTo>
                      <a:lnTo>
                        <a:pt x="15" y="38"/>
                      </a:lnTo>
                      <a:lnTo>
                        <a:pt x="19" y="40"/>
                      </a:lnTo>
                      <a:lnTo>
                        <a:pt x="22" y="40"/>
                      </a:lnTo>
                      <a:lnTo>
                        <a:pt x="27" y="38"/>
                      </a:lnTo>
                      <a:lnTo>
                        <a:pt x="32" y="37"/>
                      </a:lnTo>
                      <a:lnTo>
                        <a:pt x="12" y="0"/>
                      </a:lnTo>
                      <a:close/>
                    </a:path>
                  </a:pathLst>
                </a:custGeom>
                <a:solidFill>
                  <a:srgbClr val="000000"/>
                </a:solidFill>
                <a:ln w="9525">
                  <a:noFill/>
                  <a:round/>
                  <a:headEnd/>
                  <a:tailEnd/>
                </a:ln>
              </p:spPr>
              <p:txBody>
                <a:bodyPr/>
                <a:lstStyle/>
                <a:p>
                  <a:endParaRPr lang="en-US"/>
                </a:p>
              </p:txBody>
            </p:sp>
            <p:sp>
              <p:nvSpPr>
                <p:cNvPr id="1445" name="Freeform 532"/>
                <p:cNvSpPr>
                  <a:spLocks/>
                </p:cNvSpPr>
                <p:nvPr/>
              </p:nvSpPr>
              <p:spPr bwMode="auto">
                <a:xfrm>
                  <a:off x="3731" y="1728"/>
                  <a:ext cx="19" cy="15"/>
                </a:xfrm>
                <a:custGeom>
                  <a:avLst/>
                  <a:gdLst>
                    <a:gd name="T0" fmla="*/ 0 w 92"/>
                    <a:gd name="T1" fmla="*/ 0 h 78"/>
                    <a:gd name="T2" fmla="*/ 0 w 92"/>
                    <a:gd name="T3" fmla="*/ 0 h 78"/>
                    <a:gd name="T4" fmla="*/ 0 w 92"/>
                    <a:gd name="T5" fmla="*/ 0 h 78"/>
                    <a:gd name="T6" fmla="*/ 0 w 92"/>
                    <a:gd name="T7" fmla="*/ 0 h 78"/>
                    <a:gd name="T8" fmla="*/ 0 w 92"/>
                    <a:gd name="T9" fmla="*/ 0 h 78"/>
                    <a:gd name="T10" fmla="*/ 0 60000 65536"/>
                    <a:gd name="T11" fmla="*/ 0 60000 65536"/>
                    <a:gd name="T12" fmla="*/ 0 60000 65536"/>
                    <a:gd name="T13" fmla="*/ 0 60000 65536"/>
                    <a:gd name="T14" fmla="*/ 0 60000 65536"/>
                    <a:gd name="T15" fmla="*/ 0 w 92"/>
                    <a:gd name="T16" fmla="*/ 0 h 78"/>
                    <a:gd name="T17" fmla="*/ 92 w 92"/>
                    <a:gd name="T18" fmla="*/ 78 h 78"/>
                  </a:gdLst>
                  <a:ahLst/>
                  <a:cxnLst>
                    <a:cxn ang="T10">
                      <a:pos x="T0" y="T1"/>
                    </a:cxn>
                    <a:cxn ang="T11">
                      <a:pos x="T2" y="T3"/>
                    </a:cxn>
                    <a:cxn ang="T12">
                      <a:pos x="T4" y="T5"/>
                    </a:cxn>
                    <a:cxn ang="T13">
                      <a:pos x="T6" y="T7"/>
                    </a:cxn>
                    <a:cxn ang="T14">
                      <a:pos x="T8" y="T9"/>
                    </a:cxn>
                  </a:cxnLst>
                  <a:rect l="T15" t="T16" r="T17" b="T18"/>
                  <a:pathLst>
                    <a:path w="92" h="78">
                      <a:moveTo>
                        <a:pt x="72" y="0"/>
                      </a:moveTo>
                      <a:lnTo>
                        <a:pt x="92" y="37"/>
                      </a:lnTo>
                      <a:lnTo>
                        <a:pt x="20" y="78"/>
                      </a:lnTo>
                      <a:lnTo>
                        <a:pt x="0" y="41"/>
                      </a:lnTo>
                      <a:lnTo>
                        <a:pt x="72" y="0"/>
                      </a:lnTo>
                      <a:close/>
                    </a:path>
                  </a:pathLst>
                </a:custGeom>
                <a:solidFill>
                  <a:srgbClr val="000000"/>
                </a:solidFill>
                <a:ln w="9525">
                  <a:noFill/>
                  <a:round/>
                  <a:headEnd/>
                  <a:tailEnd/>
                </a:ln>
              </p:spPr>
              <p:txBody>
                <a:bodyPr/>
                <a:lstStyle/>
                <a:p>
                  <a:endParaRPr lang="en-US"/>
                </a:p>
              </p:txBody>
            </p:sp>
            <p:sp>
              <p:nvSpPr>
                <p:cNvPr id="1446" name="Freeform 533"/>
                <p:cNvSpPr>
                  <a:spLocks/>
                </p:cNvSpPr>
                <p:nvPr/>
              </p:nvSpPr>
              <p:spPr bwMode="auto">
                <a:xfrm>
                  <a:off x="3746" y="1727"/>
                  <a:ext cx="6" cy="8"/>
                </a:xfrm>
                <a:custGeom>
                  <a:avLst/>
                  <a:gdLst>
                    <a:gd name="T0" fmla="*/ 0 w 32"/>
                    <a:gd name="T1" fmla="*/ 0 h 39"/>
                    <a:gd name="T2" fmla="*/ 0 w 32"/>
                    <a:gd name="T3" fmla="*/ 0 h 39"/>
                    <a:gd name="T4" fmla="*/ 0 w 32"/>
                    <a:gd name="T5" fmla="*/ 0 h 39"/>
                    <a:gd name="T6" fmla="*/ 0 w 32"/>
                    <a:gd name="T7" fmla="*/ 0 h 39"/>
                    <a:gd name="T8" fmla="*/ 0 w 32"/>
                    <a:gd name="T9" fmla="*/ 0 h 39"/>
                    <a:gd name="T10" fmla="*/ 0 w 32"/>
                    <a:gd name="T11" fmla="*/ 0 h 39"/>
                    <a:gd name="T12" fmla="*/ 0 w 32"/>
                    <a:gd name="T13" fmla="*/ 0 h 39"/>
                    <a:gd name="T14" fmla="*/ 0 w 32"/>
                    <a:gd name="T15" fmla="*/ 0 h 39"/>
                    <a:gd name="T16" fmla="*/ 0 w 32"/>
                    <a:gd name="T17" fmla="*/ 0 h 39"/>
                    <a:gd name="T18" fmla="*/ 0 w 32"/>
                    <a:gd name="T19" fmla="*/ 0 h 39"/>
                    <a:gd name="T20" fmla="*/ 0 w 32"/>
                    <a:gd name="T21" fmla="*/ 0 h 39"/>
                    <a:gd name="T22" fmla="*/ 0 w 32"/>
                    <a:gd name="T23" fmla="*/ 0 h 39"/>
                    <a:gd name="T24" fmla="*/ 0 w 32"/>
                    <a:gd name="T25" fmla="*/ 0 h 39"/>
                    <a:gd name="T26" fmla="*/ 0 w 32"/>
                    <a:gd name="T27" fmla="*/ 0 h 39"/>
                    <a:gd name="T28" fmla="*/ 0 w 32"/>
                    <a:gd name="T29" fmla="*/ 0 h 39"/>
                    <a:gd name="T30" fmla="*/ 0 w 32"/>
                    <a:gd name="T31" fmla="*/ 0 h 39"/>
                    <a:gd name="T32" fmla="*/ 0 w 32"/>
                    <a:gd name="T33" fmla="*/ 0 h 39"/>
                    <a:gd name="T34" fmla="*/ 0 w 32"/>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20" y="39"/>
                      </a:moveTo>
                      <a:lnTo>
                        <a:pt x="25" y="36"/>
                      </a:lnTo>
                      <a:lnTo>
                        <a:pt x="28" y="33"/>
                      </a:lnTo>
                      <a:lnTo>
                        <a:pt x="30" y="30"/>
                      </a:lnTo>
                      <a:lnTo>
                        <a:pt x="31" y="25"/>
                      </a:lnTo>
                      <a:lnTo>
                        <a:pt x="32" y="22"/>
                      </a:lnTo>
                      <a:lnTo>
                        <a:pt x="31" y="18"/>
                      </a:lnTo>
                      <a:lnTo>
                        <a:pt x="31" y="14"/>
                      </a:lnTo>
                      <a:lnTo>
                        <a:pt x="29" y="11"/>
                      </a:lnTo>
                      <a:lnTo>
                        <a:pt x="27" y="8"/>
                      </a:lnTo>
                      <a:lnTo>
                        <a:pt x="24" y="4"/>
                      </a:lnTo>
                      <a:lnTo>
                        <a:pt x="20" y="2"/>
                      </a:lnTo>
                      <a:lnTo>
                        <a:pt x="17" y="1"/>
                      </a:lnTo>
                      <a:lnTo>
                        <a:pt x="13" y="0"/>
                      </a:lnTo>
                      <a:lnTo>
                        <a:pt x="10" y="0"/>
                      </a:lnTo>
                      <a:lnTo>
                        <a:pt x="5" y="0"/>
                      </a:lnTo>
                      <a:lnTo>
                        <a:pt x="0" y="2"/>
                      </a:lnTo>
                      <a:lnTo>
                        <a:pt x="20" y="39"/>
                      </a:lnTo>
                      <a:close/>
                    </a:path>
                  </a:pathLst>
                </a:custGeom>
                <a:solidFill>
                  <a:srgbClr val="000000"/>
                </a:solidFill>
                <a:ln w="9525">
                  <a:noFill/>
                  <a:round/>
                  <a:headEnd/>
                  <a:tailEnd/>
                </a:ln>
              </p:spPr>
              <p:txBody>
                <a:bodyPr/>
                <a:lstStyle/>
                <a:p>
                  <a:endParaRPr lang="en-US"/>
                </a:p>
              </p:txBody>
            </p:sp>
            <p:sp>
              <p:nvSpPr>
                <p:cNvPr id="1447" name="Freeform 534"/>
                <p:cNvSpPr>
                  <a:spLocks/>
                </p:cNvSpPr>
                <p:nvPr/>
              </p:nvSpPr>
              <p:spPr bwMode="auto">
                <a:xfrm>
                  <a:off x="3766" y="1716"/>
                  <a:ext cx="6" cy="8"/>
                </a:xfrm>
                <a:custGeom>
                  <a:avLst/>
                  <a:gdLst>
                    <a:gd name="T0" fmla="*/ 0 w 31"/>
                    <a:gd name="T1" fmla="*/ 0 h 40"/>
                    <a:gd name="T2" fmla="*/ 0 w 31"/>
                    <a:gd name="T3" fmla="*/ 0 h 40"/>
                    <a:gd name="T4" fmla="*/ 0 w 31"/>
                    <a:gd name="T5" fmla="*/ 0 h 40"/>
                    <a:gd name="T6" fmla="*/ 0 w 31"/>
                    <a:gd name="T7" fmla="*/ 0 h 40"/>
                    <a:gd name="T8" fmla="*/ 0 w 31"/>
                    <a:gd name="T9" fmla="*/ 0 h 40"/>
                    <a:gd name="T10" fmla="*/ 0 w 31"/>
                    <a:gd name="T11" fmla="*/ 0 h 40"/>
                    <a:gd name="T12" fmla="*/ 0 w 31"/>
                    <a:gd name="T13" fmla="*/ 0 h 40"/>
                    <a:gd name="T14" fmla="*/ 0 w 31"/>
                    <a:gd name="T15" fmla="*/ 0 h 40"/>
                    <a:gd name="T16" fmla="*/ 0 w 31"/>
                    <a:gd name="T17" fmla="*/ 0 h 40"/>
                    <a:gd name="T18" fmla="*/ 0 w 31"/>
                    <a:gd name="T19" fmla="*/ 0 h 40"/>
                    <a:gd name="T20" fmla="*/ 0 w 31"/>
                    <a:gd name="T21" fmla="*/ 0 h 40"/>
                    <a:gd name="T22" fmla="*/ 0 w 31"/>
                    <a:gd name="T23" fmla="*/ 0 h 40"/>
                    <a:gd name="T24" fmla="*/ 0 w 31"/>
                    <a:gd name="T25" fmla="*/ 0 h 40"/>
                    <a:gd name="T26" fmla="*/ 0 w 31"/>
                    <a:gd name="T27" fmla="*/ 0 h 40"/>
                    <a:gd name="T28" fmla="*/ 0 w 31"/>
                    <a:gd name="T29" fmla="*/ 0 h 40"/>
                    <a:gd name="T30" fmla="*/ 0 w 31"/>
                    <a:gd name="T31" fmla="*/ 0 h 40"/>
                    <a:gd name="T32" fmla="*/ 0 w 31"/>
                    <a:gd name="T33" fmla="*/ 0 h 40"/>
                    <a:gd name="T34" fmla="*/ 0 w 31"/>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10" y="0"/>
                      </a:moveTo>
                      <a:lnTo>
                        <a:pt x="6" y="3"/>
                      </a:lnTo>
                      <a:lnTo>
                        <a:pt x="4" y="6"/>
                      </a:lnTo>
                      <a:lnTo>
                        <a:pt x="2" y="9"/>
                      </a:lnTo>
                      <a:lnTo>
                        <a:pt x="0" y="14"/>
                      </a:lnTo>
                      <a:lnTo>
                        <a:pt x="0" y="18"/>
                      </a:lnTo>
                      <a:lnTo>
                        <a:pt x="0" y="21"/>
                      </a:lnTo>
                      <a:lnTo>
                        <a:pt x="1" y="25"/>
                      </a:lnTo>
                      <a:lnTo>
                        <a:pt x="3" y="29"/>
                      </a:lnTo>
                      <a:lnTo>
                        <a:pt x="5" y="32"/>
                      </a:lnTo>
                      <a:lnTo>
                        <a:pt x="7" y="35"/>
                      </a:lnTo>
                      <a:lnTo>
                        <a:pt x="10" y="37"/>
                      </a:lnTo>
                      <a:lnTo>
                        <a:pt x="14" y="39"/>
                      </a:lnTo>
                      <a:lnTo>
                        <a:pt x="18" y="40"/>
                      </a:lnTo>
                      <a:lnTo>
                        <a:pt x="22" y="40"/>
                      </a:lnTo>
                      <a:lnTo>
                        <a:pt x="26" y="39"/>
                      </a:lnTo>
                      <a:lnTo>
                        <a:pt x="31" y="37"/>
                      </a:lnTo>
                      <a:lnTo>
                        <a:pt x="10" y="0"/>
                      </a:lnTo>
                      <a:close/>
                    </a:path>
                  </a:pathLst>
                </a:custGeom>
                <a:solidFill>
                  <a:srgbClr val="000000"/>
                </a:solidFill>
                <a:ln w="9525">
                  <a:noFill/>
                  <a:round/>
                  <a:headEnd/>
                  <a:tailEnd/>
                </a:ln>
              </p:spPr>
              <p:txBody>
                <a:bodyPr/>
                <a:lstStyle/>
                <a:p>
                  <a:endParaRPr lang="en-US"/>
                </a:p>
              </p:txBody>
            </p:sp>
            <p:sp>
              <p:nvSpPr>
                <p:cNvPr id="1448" name="Freeform 535"/>
                <p:cNvSpPr>
                  <a:spLocks/>
                </p:cNvSpPr>
                <p:nvPr/>
              </p:nvSpPr>
              <p:spPr bwMode="auto">
                <a:xfrm>
                  <a:off x="3768" y="1708"/>
                  <a:ext cx="19" cy="15"/>
                </a:xfrm>
                <a:custGeom>
                  <a:avLst/>
                  <a:gdLst>
                    <a:gd name="T0" fmla="*/ 0 w 94"/>
                    <a:gd name="T1" fmla="*/ 0 h 77"/>
                    <a:gd name="T2" fmla="*/ 0 w 94"/>
                    <a:gd name="T3" fmla="*/ 0 h 77"/>
                    <a:gd name="T4" fmla="*/ 0 w 94"/>
                    <a:gd name="T5" fmla="*/ 0 h 77"/>
                    <a:gd name="T6" fmla="*/ 0 w 94"/>
                    <a:gd name="T7" fmla="*/ 0 h 77"/>
                    <a:gd name="T8" fmla="*/ 0 w 94"/>
                    <a:gd name="T9" fmla="*/ 0 h 77"/>
                    <a:gd name="T10" fmla="*/ 0 60000 65536"/>
                    <a:gd name="T11" fmla="*/ 0 60000 65536"/>
                    <a:gd name="T12" fmla="*/ 0 60000 65536"/>
                    <a:gd name="T13" fmla="*/ 0 60000 65536"/>
                    <a:gd name="T14" fmla="*/ 0 60000 65536"/>
                    <a:gd name="T15" fmla="*/ 0 w 94"/>
                    <a:gd name="T16" fmla="*/ 0 h 77"/>
                    <a:gd name="T17" fmla="*/ 94 w 94"/>
                    <a:gd name="T18" fmla="*/ 77 h 77"/>
                  </a:gdLst>
                  <a:ahLst/>
                  <a:cxnLst>
                    <a:cxn ang="T10">
                      <a:pos x="T0" y="T1"/>
                    </a:cxn>
                    <a:cxn ang="T11">
                      <a:pos x="T2" y="T3"/>
                    </a:cxn>
                    <a:cxn ang="T12">
                      <a:pos x="T4" y="T5"/>
                    </a:cxn>
                    <a:cxn ang="T13">
                      <a:pos x="T6" y="T7"/>
                    </a:cxn>
                    <a:cxn ang="T14">
                      <a:pos x="T8" y="T9"/>
                    </a:cxn>
                  </a:cxnLst>
                  <a:rect l="T15" t="T16" r="T17" b="T18"/>
                  <a:pathLst>
                    <a:path w="94" h="77">
                      <a:moveTo>
                        <a:pt x="74" y="0"/>
                      </a:moveTo>
                      <a:lnTo>
                        <a:pt x="94" y="36"/>
                      </a:lnTo>
                      <a:lnTo>
                        <a:pt x="21" y="77"/>
                      </a:lnTo>
                      <a:lnTo>
                        <a:pt x="0" y="40"/>
                      </a:lnTo>
                      <a:lnTo>
                        <a:pt x="74" y="0"/>
                      </a:lnTo>
                      <a:close/>
                    </a:path>
                  </a:pathLst>
                </a:custGeom>
                <a:solidFill>
                  <a:srgbClr val="000000"/>
                </a:solidFill>
                <a:ln w="9525">
                  <a:noFill/>
                  <a:round/>
                  <a:headEnd/>
                  <a:tailEnd/>
                </a:ln>
              </p:spPr>
              <p:txBody>
                <a:bodyPr/>
                <a:lstStyle/>
                <a:p>
                  <a:endParaRPr lang="en-US"/>
                </a:p>
              </p:txBody>
            </p:sp>
            <p:sp>
              <p:nvSpPr>
                <p:cNvPr id="1449" name="Freeform 536"/>
                <p:cNvSpPr>
                  <a:spLocks/>
                </p:cNvSpPr>
                <p:nvPr/>
              </p:nvSpPr>
              <p:spPr bwMode="auto">
                <a:xfrm>
                  <a:off x="3783" y="1707"/>
                  <a:ext cx="6" cy="8"/>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w 31"/>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0" y="39"/>
                      </a:moveTo>
                      <a:lnTo>
                        <a:pt x="24" y="37"/>
                      </a:lnTo>
                      <a:lnTo>
                        <a:pt x="28" y="33"/>
                      </a:lnTo>
                      <a:lnTo>
                        <a:pt x="30" y="29"/>
                      </a:lnTo>
                      <a:lnTo>
                        <a:pt x="31" y="26"/>
                      </a:lnTo>
                      <a:lnTo>
                        <a:pt x="31" y="22"/>
                      </a:lnTo>
                      <a:lnTo>
                        <a:pt x="31" y="18"/>
                      </a:lnTo>
                      <a:lnTo>
                        <a:pt x="30" y="14"/>
                      </a:lnTo>
                      <a:lnTo>
                        <a:pt x="29" y="10"/>
                      </a:lnTo>
                      <a:lnTo>
                        <a:pt x="27" y="7"/>
                      </a:lnTo>
                      <a:lnTo>
                        <a:pt x="23" y="5"/>
                      </a:lnTo>
                      <a:lnTo>
                        <a:pt x="20" y="3"/>
                      </a:lnTo>
                      <a:lnTo>
                        <a:pt x="17" y="1"/>
                      </a:lnTo>
                      <a:lnTo>
                        <a:pt x="13" y="0"/>
                      </a:lnTo>
                      <a:lnTo>
                        <a:pt x="9" y="0"/>
                      </a:lnTo>
                      <a:lnTo>
                        <a:pt x="4" y="1"/>
                      </a:lnTo>
                      <a:lnTo>
                        <a:pt x="0" y="3"/>
                      </a:lnTo>
                      <a:lnTo>
                        <a:pt x="20" y="39"/>
                      </a:lnTo>
                      <a:close/>
                    </a:path>
                  </a:pathLst>
                </a:custGeom>
                <a:solidFill>
                  <a:srgbClr val="000000"/>
                </a:solidFill>
                <a:ln w="9525">
                  <a:noFill/>
                  <a:round/>
                  <a:headEnd/>
                  <a:tailEnd/>
                </a:ln>
              </p:spPr>
              <p:txBody>
                <a:bodyPr/>
                <a:lstStyle/>
                <a:p>
                  <a:endParaRPr lang="en-US"/>
                </a:p>
              </p:txBody>
            </p:sp>
            <p:sp>
              <p:nvSpPr>
                <p:cNvPr id="1450" name="Freeform 537"/>
                <p:cNvSpPr>
                  <a:spLocks/>
                </p:cNvSpPr>
                <p:nvPr/>
              </p:nvSpPr>
              <p:spPr bwMode="auto">
                <a:xfrm>
                  <a:off x="3802" y="1695"/>
                  <a:ext cx="7" cy="8"/>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w 31"/>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11" y="0"/>
                      </a:moveTo>
                      <a:lnTo>
                        <a:pt x="7" y="3"/>
                      </a:lnTo>
                      <a:lnTo>
                        <a:pt x="4" y="6"/>
                      </a:lnTo>
                      <a:lnTo>
                        <a:pt x="2" y="9"/>
                      </a:lnTo>
                      <a:lnTo>
                        <a:pt x="0" y="13"/>
                      </a:lnTo>
                      <a:lnTo>
                        <a:pt x="0" y="16"/>
                      </a:lnTo>
                      <a:lnTo>
                        <a:pt x="0" y="21"/>
                      </a:lnTo>
                      <a:lnTo>
                        <a:pt x="2" y="24"/>
                      </a:lnTo>
                      <a:lnTo>
                        <a:pt x="3" y="28"/>
                      </a:lnTo>
                      <a:lnTo>
                        <a:pt x="5" y="31"/>
                      </a:lnTo>
                      <a:lnTo>
                        <a:pt x="8" y="34"/>
                      </a:lnTo>
                      <a:lnTo>
                        <a:pt x="11" y="37"/>
                      </a:lnTo>
                      <a:lnTo>
                        <a:pt x="14" y="38"/>
                      </a:lnTo>
                      <a:lnTo>
                        <a:pt x="18" y="39"/>
                      </a:lnTo>
                      <a:lnTo>
                        <a:pt x="23" y="39"/>
                      </a:lnTo>
                      <a:lnTo>
                        <a:pt x="27" y="38"/>
                      </a:lnTo>
                      <a:lnTo>
                        <a:pt x="31" y="37"/>
                      </a:lnTo>
                      <a:lnTo>
                        <a:pt x="11" y="0"/>
                      </a:lnTo>
                      <a:close/>
                    </a:path>
                  </a:pathLst>
                </a:custGeom>
                <a:solidFill>
                  <a:srgbClr val="000000"/>
                </a:solidFill>
                <a:ln w="9525">
                  <a:noFill/>
                  <a:round/>
                  <a:headEnd/>
                  <a:tailEnd/>
                </a:ln>
              </p:spPr>
              <p:txBody>
                <a:bodyPr/>
                <a:lstStyle/>
                <a:p>
                  <a:endParaRPr lang="en-US"/>
                </a:p>
              </p:txBody>
            </p:sp>
            <p:sp>
              <p:nvSpPr>
                <p:cNvPr id="1451" name="Freeform 538"/>
                <p:cNvSpPr>
                  <a:spLocks/>
                </p:cNvSpPr>
                <p:nvPr/>
              </p:nvSpPr>
              <p:spPr bwMode="auto">
                <a:xfrm>
                  <a:off x="3805" y="1687"/>
                  <a:ext cx="18" cy="16"/>
                </a:xfrm>
                <a:custGeom>
                  <a:avLst/>
                  <a:gdLst>
                    <a:gd name="T0" fmla="*/ 0 w 94"/>
                    <a:gd name="T1" fmla="*/ 0 h 79"/>
                    <a:gd name="T2" fmla="*/ 0 w 94"/>
                    <a:gd name="T3" fmla="*/ 0 h 79"/>
                    <a:gd name="T4" fmla="*/ 0 w 94"/>
                    <a:gd name="T5" fmla="*/ 0 h 79"/>
                    <a:gd name="T6" fmla="*/ 0 w 94"/>
                    <a:gd name="T7" fmla="*/ 0 h 79"/>
                    <a:gd name="T8" fmla="*/ 0 w 94"/>
                    <a:gd name="T9" fmla="*/ 0 h 79"/>
                    <a:gd name="T10" fmla="*/ 0 60000 65536"/>
                    <a:gd name="T11" fmla="*/ 0 60000 65536"/>
                    <a:gd name="T12" fmla="*/ 0 60000 65536"/>
                    <a:gd name="T13" fmla="*/ 0 60000 65536"/>
                    <a:gd name="T14" fmla="*/ 0 60000 65536"/>
                    <a:gd name="T15" fmla="*/ 0 w 94"/>
                    <a:gd name="T16" fmla="*/ 0 h 79"/>
                    <a:gd name="T17" fmla="*/ 94 w 94"/>
                    <a:gd name="T18" fmla="*/ 79 h 79"/>
                  </a:gdLst>
                  <a:ahLst/>
                  <a:cxnLst>
                    <a:cxn ang="T10">
                      <a:pos x="T0" y="T1"/>
                    </a:cxn>
                    <a:cxn ang="T11">
                      <a:pos x="T2" y="T3"/>
                    </a:cxn>
                    <a:cxn ang="T12">
                      <a:pos x="T4" y="T5"/>
                    </a:cxn>
                    <a:cxn ang="T13">
                      <a:pos x="T6" y="T7"/>
                    </a:cxn>
                    <a:cxn ang="T14">
                      <a:pos x="T8" y="T9"/>
                    </a:cxn>
                  </a:cxnLst>
                  <a:rect l="T15" t="T16" r="T17" b="T18"/>
                  <a:pathLst>
                    <a:path w="94" h="79">
                      <a:moveTo>
                        <a:pt x="74" y="0"/>
                      </a:moveTo>
                      <a:lnTo>
                        <a:pt x="94" y="37"/>
                      </a:lnTo>
                      <a:lnTo>
                        <a:pt x="20" y="79"/>
                      </a:lnTo>
                      <a:lnTo>
                        <a:pt x="0" y="42"/>
                      </a:lnTo>
                      <a:lnTo>
                        <a:pt x="74" y="0"/>
                      </a:lnTo>
                      <a:close/>
                    </a:path>
                  </a:pathLst>
                </a:custGeom>
                <a:solidFill>
                  <a:srgbClr val="000000"/>
                </a:solidFill>
                <a:ln w="9525">
                  <a:noFill/>
                  <a:round/>
                  <a:headEnd/>
                  <a:tailEnd/>
                </a:ln>
              </p:spPr>
              <p:txBody>
                <a:bodyPr/>
                <a:lstStyle/>
                <a:p>
                  <a:endParaRPr lang="en-US"/>
                </a:p>
              </p:txBody>
            </p:sp>
            <p:sp>
              <p:nvSpPr>
                <p:cNvPr id="1452" name="Freeform 539"/>
                <p:cNvSpPr>
                  <a:spLocks/>
                </p:cNvSpPr>
                <p:nvPr/>
              </p:nvSpPr>
              <p:spPr bwMode="auto">
                <a:xfrm>
                  <a:off x="3819" y="1687"/>
                  <a:ext cx="7" cy="7"/>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w 31"/>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20" y="39"/>
                      </a:moveTo>
                      <a:lnTo>
                        <a:pt x="24" y="36"/>
                      </a:lnTo>
                      <a:lnTo>
                        <a:pt x="27" y="33"/>
                      </a:lnTo>
                      <a:lnTo>
                        <a:pt x="30" y="30"/>
                      </a:lnTo>
                      <a:lnTo>
                        <a:pt x="31" y="26"/>
                      </a:lnTo>
                      <a:lnTo>
                        <a:pt x="31" y="22"/>
                      </a:lnTo>
                      <a:lnTo>
                        <a:pt x="31" y="18"/>
                      </a:lnTo>
                      <a:lnTo>
                        <a:pt x="30" y="14"/>
                      </a:lnTo>
                      <a:lnTo>
                        <a:pt x="27" y="11"/>
                      </a:lnTo>
                      <a:lnTo>
                        <a:pt x="25" y="8"/>
                      </a:lnTo>
                      <a:lnTo>
                        <a:pt x="23" y="4"/>
                      </a:lnTo>
                      <a:lnTo>
                        <a:pt x="20" y="2"/>
                      </a:lnTo>
                      <a:lnTo>
                        <a:pt x="17" y="0"/>
                      </a:lnTo>
                      <a:lnTo>
                        <a:pt x="13" y="0"/>
                      </a:lnTo>
                      <a:lnTo>
                        <a:pt x="8" y="0"/>
                      </a:lnTo>
                      <a:lnTo>
                        <a:pt x="4" y="0"/>
                      </a:lnTo>
                      <a:lnTo>
                        <a:pt x="0" y="2"/>
                      </a:lnTo>
                      <a:lnTo>
                        <a:pt x="20" y="39"/>
                      </a:lnTo>
                      <a:close/>
                    </a:path>
                  </a:pathLst>
                </a:custGeom>
                <a:solidFill>
                  <a:srgbClr val="000000"/>
                </a:solidFill>
                <a:ln w="9525">
                  <a:noFill/>
                  <a:round/>
                  <a:headEnd/>
                  <a:tailEnd/>
                </a:ln>
              </p:spPr>
              <p:txBody>
                <a:bodyPr/>
                <a:lstStyle/>
                <a:p>
                  <a:endParaRPr lang="en-US"/>
                </a:p>
              </p:txBody>
            </p:sp>
            <p:sp>
              <p:nvSpPr>
                <p:cNvPr id="1453" name="Freeform 540"/>
                <p:cNvSpPr>
                  <a:spLocks/>
                </p:cNvSpPr>
                <p:nvPr/>
              </p:nvSpPr>
              <p:spPr bwMode="auto">
                <a:xfrm>
                  <a:off x="3839" y="1675"/>
                  <a:ext cx="6" cy="8"/>
                </a:xfrm>
                <a:custGeom>
                  <a:avLst/>
                  <a:gdLst>
                    <a:gd name="T0" fmla="*/ 0 w 32"/>
                    <a:gd name="T1" fmla="*/ 0 h 40"/>
                    <a:gd name="T2" fmla="*/ 0 w 32"/>
                    <a:gd name="T3" fmla="*/ 0 h 40"/>
                    <a:gd name="T4" fmla="*/ 0 w 32"/>
                    <a:gd name="T5" fmla="*/ 0 h 40"/>
                    <a:gd name="T6" fmla="*/ 0 w 32"/>
                    <a:gd name="T7" fmla="*/ 0 h 40"/>
                    <a:gd name="T8" fmla="*/ 0 w 32"/>
                    <a:gd name="T9" fmla="*/ 0 h 40"/>
                    <a:gd name="T10" fmla="*/ 0 w 32"/>
                    <a:gd name="T11" fmla="*/ 0 h 40"/>
                    <a:gd name="T12" fmla="*/ 0 w 32"/>
                    <a:gd name="T13" fmla="*/ 0 h 40"/>
                    <a:gd name="T14" fmla="*/ 0 w 32"/>
                    <a:gd name="T15" fmla="*/ 0 h 40"/>
                    <a:gd name="T16" fmla="*/ 0 w 32"/>
                    <a:gd name="T17" fmla="*/ 0 h 40"/>
                    <a:gd name="T18" fmla="*/ 0 w 32"/>
                    <a:gd name="T19" fmla="*/ 0 h 40"/>
                    <a:gd name="T20" fmla="*/ 0 w 32"/>
                    <a:gd name="T21" fmla="*/ 0 h 40"/>
                    <a:gd name="T22" fmla="*/ 0 w 32"/>
                    <a:gd name="T23" fmla="*/ 0 h 40"/>
                    <a:gd name="T24" fmla="*/ 0 w 32"/>
                    <a:gd name="T25" fmla="*/ 0 h 40"/>
                    <a:gd name="T26" fmla="*/ 0 w 32"/>
                    <a:gd name="T27" fmla="*/ 0 h 40"/>
                    <a:gd name="T28" fmla="*/ 0 w 32"/>
                    <a:gd name="T29" fmla="*/ 0 h 40"/>
                    <a:gd name="T30" fmla="*/ 0 w 32"/>
                    <a:gd name="T31" fmla="*/ 0 h 40"/>
                    <a:gd name="T32" fmla="*/ 0 w 32"/>
                    <a:gd name="T33" fmla="*/ 0 h 40"/>
                    <a:gd name="T34" fmla="*/ 0 w 32"/>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40"/>
                    <a:gd name="T56" fmla="*/ 32 w 32"/>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40">
                      <a:moveTo>
                        <a:pt x="12" y="0"/>
                      </a:moveTo>
                      <a:lnTo>
                        <a:pt x="8" y="3"/>
                      </a:lnTo>
                      <a:lnTo>
                        <a:pt x="4" y="6"/>
                      </a:lnTo>
                      <a:lnTo>
                        <a:pt x="2" y="10"/>
                      </a:lnTo>
                      <a:lnTo>
                        <a:pt x="1" y="14"/>
                      </a:lnTo>
                      <a:lnTo>
                        <a:pt x="0" y="18"/>
                      </a:lnTo>
                      <a:lnTo>
                        <a:pt x="1" y="21"/>
                      </a:lnTo>
                      <a:lnTo>
                        <a:pt x="2" y="25"/>
                      </a:lnTo>
                      <a:lnTo>
                        <a:pt x="3" y="29"/>
                      </a:lnTo>
                      <a:lnTo>
                        <a:pt x="5" y="32"/>
                      </a:lnTo>
                      <a:lnTo>
                        <a:pt x="9" y="35"/>
                      </a:lnTo>
                      <a:lnTo>
                        <a:pt x="12" y="37"/>
                      </a:lnTo>
                      <a:lnTo>
                        <a:pt x="15" y="39"/>
                      </a:lnTo>
                      <a:lnTo>
                        <a:pt x="19" y="40"/>
                      </a:lnTo>
                      <a:lnTo>
                        <a:pt x="23" y="40"/>
                      </a:lnTo>
                      <a:lnTo>
                        <a:pt x="28" y="39"/>
                      </a:lnTo>
                      <a:lnTo>
                        <a:pt x="32" y="37"/>
                      </a:lnTo>
                      <a:lnTo>
                        <a:pt x="12" y="0"/>
                      </a:lnTo>
                      <a:close/>
                    </a:path>
                  </a:pathLst>
                </a:custGeom>
                <a:solidFill>
                  <a:srgbClr val="000000"/>
                </a:solidFill>
                <a:ln w="9525">
                  <a:noFill/>
                  <a:round/>
                  <a:headEnd/>
                  <a:tailEnd/>
                </a:ln>
              </p:spPr>
              <p:txBody>
                <a:bodyPr/>
                <a:lstStyle/>
                <a:p>
                  <a:endParaRPr lang="en-US"/>
                </a:p>
              </p:txBody>
            </p:sp>
            <p:sp>
              <p:nvSpPr>
                <p:cNvPr id="1454" name="Freeform 541"/>
                <p:cNvSpPr>
                  <a:spLocks/>
                </p:cNvSpPr>
                <p:nvPr/>
              </p:nvSpPr>
              <p:spPr bwMode="auto">
                <a:xfrm>
                  <a:off x="3841" y="1673"/>
                  <a:ext cx="9" cy="9"/>
                </a:xfrm>
                <a:custGeom>
                  <a:avLst/>
                  <a:gdLst>
                    <a:gd name="T0" fmla="*/ 0 w 45"/>
                    <a:gd name="T1" fmla="*/ 0 h 47"/>
                    <a:gd name="T2" fmla="*/ 0 w 45"/>
                    <a:gd name="T3" fmla="*/ 0 h 47"/>
                    <a:gd name="T4" fmla="*/ 0 w 45"/>
                    <a:gd name="T5" fmla="*/ 0 h 47"/>
                    <a:gd name="T6" fmla="*/ 0 w 45"/>
                    <a:gd name="T7" fmla="*/ 0 h 47"/>
                    <a:gd name="T8" fmla="*/ 0 w 45"/>
                    <a:gd name="T9" fmla="*/ 0 h 47"/>
                    <a:gd name="T10" fmla="*/ 0 w 45"/>
                    <a:gd name="T11" fmla="*/ 0 h 47"/>
                    <a:gd name="T12" fmla="*/ 0 w 45"/>
                    <a:gd name="T13" fmla="*/ 0 h 47"/>
                    <a:gd name="T14" fmla="*/ 0 w 45"/>
                    <a:gd name="T15" fmla="*/ 0 h 47"/>
                    <a:gd name="T16" fmla="*/ 0 w 45"/>
                    <a:gd name="T17" fmla="*/ 0 h 47"/>
                    <a:gd name="T18" fmla="*/ 0 w 45"/>
                    <a:gd name="T19" fmla="*/ 0 h 47"/>
                    <a:gd name="T20" fmla="*/ 0 w 45"/>
                    <a:gd name="T21" fmla="*/ 0 h 47"/>
                    <a:gd name="T22" fmla="*/ 0 w 45"/>
                    <a:gd name="T23" fmla="*/ 0 h 47"/>
                    <a:gd name="T24" fmla="*/ 0 w 45"/>
                    <a:gd name="T25" fmla="*/ 0 h 47"/>
                    <a:gd name="T26" fmla="*/ 0 w 45"/>
                    <a:gd name="T27" fmla="*/ 0 h 47"/>
                    <a:gd name="T28" fmla="*/ 0 w 45"/>
                    <a:gd name="T29" fmla="*/ 0 h 47"/>
                    <a:gd name="T30" fmla="*/ 0 w 45"/>
                    <a:gd name="T31" fmla="*/ 0 h 47"/>
                    <a:gd name="T32" fmla="*/ 0 w 45"/>
                    <a:gd name="T33" fmla="*/ 0 h 47"/>
                    <a:gd name="T34" fmla="*/ 0 w 45"/>
                    <a:gd name="T35" fmla="*/ 0 h 47"/>
                    <a:gd name="T36" fmla="*/ 0 w 45"/>
                    <a:gd name="T37" fmla="*/ 0 h 47"/>
                    <a:gd name="T38" fmla="*/ 0 w 45"/>
                    <a:gd name="T39" fmla="*/ 0 h 47"/>
                    <a:gd name="T40" fmla="*/ 0 w 45"/>
                    <a:gd name="T41" fmla="*/ 0 h 47"/>
                    <a:gd name="T42" fmla="*/ 0 w 45"/>
                    <a:gd name="T43" fmla="*/ 0 h 47"/>
                    <a:gd name="T44" fmla="*/ 0 w 45"/>
                    <a:gd name="T45" fmla="*/ 0 h 47"/>
                    <a:gd name="T46" fmla="*/ 0 w 45"/>
                    <a:gd name="T47" fmla="*/ 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26" y="0"/>
                      </a:moveTo>
                      <a:lnTo>
                        <a:pt x="15" y="3"/>
                      </a:lnTo>
                      <a:lnTo>
                        <a:pt x="0" y="10"/>
                      </a:lnTo>
                      <a:lnTo>
                        <a:pt x="20" y="47"/>
                      </a:lnTo>
                      <a:lnTo>
                        <a:pt x="35" y="39"/>
                      </a:lnTo>
                      <a:lnTo>
                        <a:pt x="26" y="0"/>
                      </a:lnTo>
                      <a:lnTo>
                        <a:pt x="35" y="39"/>
                      </a:lnTo>
                      <a:lnTo>
                        <a:pt x="39" y="37"/>
                      </a:lnTo>
                      <a:lnTo>
                        <a:pt x="42" y="33"/>
                      </a:lnTo>
                      <a:lnTo>
                        <a:pt x="44" y="29"/>
                      </a:lnTo>
                      <a:lnTo>
                        <a:pt x="45" y="26"/>
                      </a:lnTo>
                      <a:lnTo>
                        <a:pt x="45" y="22"/>
                      </a:lnTo>
                      <a:lnTo>
                        <a:pt x="45" y="17"/>
                      </a:lnTo>
                      <a:lnTo>
                        <a:pt x="44" y="14"/>
                      </a:lnTo>
                      <a:lnTo>
                        <a:pt x="43" y="10"/>
                      </a:lnTo>
                      <a:lnTo>
                        <a:pt x="40" y="7"/>
                      </a:lnTo>
                      <a:lnTo>
                        <a:pt x="38" y="5"/>
                      </a:lnTo>
                      <a:lnTo>
                        <a:pt x="35" y="2"/>
                      </a:lnTo>
                      <a:lnTo>
                        <a:pt x="32" y="1"/>
                      </a:lnTo>
                      <a:lnTo>
                        <a:pt x="27" y="0"/>
                      </a:lnTo>
                      <a:lnTo>
                        <a:pt x="23" y="0"/>
                      </a:lnTo>
                      <a:lnTo>
                        <a:pt x="19" y="1"/>
                      </a:lnTo>
                      <a:lnTo>
                        <a:pt x="15" y="3"/>
                      </a:lnTo>
                      <a:lnTo>
                        <a:pt x="26" y="0"/>
                      </a:lnTo>
                      <a:close/>
                    </a:path>
                  </a:pathLst>
                </a:custGeom>
                <a:solidFill>
                  <a:srgbClr val="000000"/>
                </a:solidFill>
                <a:ln w="9525">
                  <a:noFill/>
                  <a:round/>
                  <a:headEnd/>
                  <a:tailEnd/>
                </a:ln>
              </p:spPr>
              <p:txBody>
                <a:bodyPr/>
                <a:lstStyle/>
                <a:p>
                  <a:endParaRPr lang="en-US"/>
                </a:p>
              </p:txBody>
            </p:sp>
            <p:sp>
              <p:nvSpPr>
                <p:cNvPr id="1455" name="Freeform 542"/>
                <p:cNvSpPr>
                  <a:spLocks/>
                </p:cNvSpPr>
                <p:nvPr/>
              </p:nvSpPr>
              <p:spPr bwMode="auto">
                <a:xfrm>
                  <a:off x="3846" y="1673"/>
                  <a:ext cx="14" cy="9"/>
                </a:xfrm>
                <a:custGeom>
                  <a:avLst/>
                  <a:gdLst>
                    <a:gd name="T0" fmla="*/ 0 w 72"/>
                    <a:gd name="T1" fmla="*/ 0 h 48"/>
                    <a:gd name="T2" fmla="*/ 0 w 72"/>
                    <a:gd name="T3" fmla="*/ 0 h 48"/>
                    <a:gd name="T4" fmla="*/ 0 w 72"/>
                    <a:gd name="T5" fmla="*/ 0 h 48"/>
                    <a:gd name="T6" fmla="*/ 0 w 72"/>
                    <a:gd name="T7" fmla="*/ 0 h 48"/>
                    <a:gd name="T8" fmla="*/ 0 w 72"/>
                    <a:gd name="T9" fmla="*/ 0 h 48"/>
                    <a:gd name="T10" fmla="*/ 0 60000 65536"/>
                    <a:gd name="T11" fmla="*/ 0 60000 65536"/>
                    <a:gd name="T12" fmla="*/ 0 60000 65536"/>
                    <a:gd name="T13" fmla="*/ 0 60000 65536"/>
                    <a:gd name="T14" fmla="*/ 0 60000 65536"/>
                    <a:gd name="T15" fmla="*/ 0 w 72"/>
                    <a:gd name="T16" fmla="*/ 0 h 48"/>
                    <a:gd name="T17" fmla="*/ 72 w 72"/>
                    <a:gd name="T18" fmla="*/ 48 h 48"/>
                  </a:gdLst>
                  <a:ahLst/>
                  <a:cxnLst>
                    <a:cxn ang="T10">
                      <a:pos x="T0" y="T1"/>
                    </a:cxn>
                    <a:cxn ang="T11">
                      <a:pos x="T2" y="T3"/>
                    </a:cxn>
                    <a:cxn ang="T12">
                      <a:pos x="T4" y="T5"/>
                    </a:cxn>
                    <a:cxn ang="T13">
                      <a:pos x="T6" y="T7"/>
                    </a:cxn>
                    <a:cxn ang="T14">
                      <a:pos x="T8" y="T9"/>
                    </a:cxn>
                  </a:cxnLst>
                  <a:rect l="T15" t="T16" r="T17" b="T18"/>
                  <a:pathLst>
                    <a:path w="72" h="48">
                      <a:moveTo>
                        <a:pt x="72" y="7"/>
                      </a:moveTo>
                      <a:lnTo>
                        <a:pt x="68" y="48"/>
                      </a:lnTo>
                      <a:lnTo>
                        <a:pt x="0" y="42"/>
                      </a:lnTo>
                      <a:lnTo>
                        <a:pt x="4" y="0"/>
                      </a:lnTo>
                      <a:lnTo>
                        <a:pt x="72" y="7"/>
                      </a:lnTo>
                      <a:close/>
                    </a:path>
                  </a:pathLst>
                </a:custGeom>
                <a:solidFill>
                  <a:srgbClr val="000000"/>
                </a:solidFill>
                <a:ln w="9525">
                  <a:noFill/>
                  <a:round/>
                  <a:headEnd/>
                  <a:tailEnd/>
                </a:ln>
              </p:spPr>
              <p:txBody>
                <a:bodyPr/>
                <a:lstStyle/>
                <a:p>
                  <a:endParaRPr lang="en-US"/>
                </a:p>
              </p:txBody>
            </p:sp>
            <p:sp>
              <p:nvSpPr>
                <p:cNvPr id="1456" name="Freeform 543"/>
                <p:cNvSpPr>
                  <a:spLocks/>
                </p:cNvSpPr>
                <p:nvPr/>
              </p:nvSpPr>
              <p:spPr bwMode="auto">
                <a:xfrm>
                  <a:off x="3859" y="1674"/>
                  <a:ext cx="5" cy="8"/>
                </a:xfrm>
                <a:custGeom>
                  <a:avLst/>
                  <a:gdLst>
                    <a:gd name="T0" fmla="*/ 0 w 22"/>
                    <a:gd name="T1" fmla="*/ 0 h 41"/>
                    <a:gd name="T2" fmla="*/ 0 w 22"/>
                    <a:gd name="T3" fmla="*/ 0 h 41"/>
                    <a:gd name="T4" fmla="*/ 0 w 22"/>
                    <a:gd name="T5" fmla="*/ 0 h 41"/>
                    <a:gd name="T6" fmla="*/ 0 w 22"/>
                    <a:gd name="T7" fmla="*/ 0 h 41"/>
                    <a:gd name="T8" fmla="*/ 0 w 22"/>
                    <a:gd name="T9" fmla="*/ 0 h 41"/>
                    <a:gd name="T10" fmla="*/ 0 w 22"/>
                    <a:gd name="T11" fmla="*/ 0 h 41"/>
                    <a:gd name="T12" fmla="*/ 0 w 22"/>
                    <a:gd name="T13" fmla="*/ 0 h 41"/>
                    <a:gd name="T14" fmla="*/ 0 w 22"/>
                    <a:gd name="T15" fmla="*/ 0 h 41"/>
                    <a:gd name="T16" fmla="*/ 0 w 22"/>
                    <a:gd name="T17" fmla="*/ 0 h 41"/>
                    <a:gd name="T18" fmla="*/ 0 w 22"/>
                    <a:gd name="T19" fmla="*/ 0 h 41"/>
                    <a:gd name="T20" fmla="*/ 0 w 22"/>
                    <a:gd name="T21" fmla="*/ 0 h 41"/>
                    <a:gd name="T22" fmla="*/ 0 w 22"/>
                    <a:gd name="T23" fmla="*/ 0 h 41"/>
                    <a:gd name="T24" fmla="*/ 0 w 22"/>
                    <a:gd name="T25" fmla="*/ 0 h 41"/>
                    <a:gd name="T26" fmla="*/ 0 w 22"/>
                    <a:gd name="T27" fmla="*/ 0 h 41"/>
                    <a:gd name="T28" fmla="*/ 0 w 22"/>
                    <a:gd name="T29" fmla="*/ 0 h 41"/>
                    <a:gd name="T30" fmla="*/ 0 w 22"/>
                    <a:gd name="T31" fmla="*/ 0 h 41"/>
                    <a:gd name="T32" fmla="*/ 0 w 22"/>
                    <a:gd name="T33" fmla="*/ 0 h 41"/>
                    <a:gd name="T34" fmla="*/ 0 w 2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0" y="41"/>
                      </a:moveTo>
                      <a:lnTo>
                        <a:pt x="4" y="41"/>
                      </a:lnTo>
                      <a:lnTo>
                        <a:pt x="8" y="40"/>
                      </a:lnTo>
                      <a:lnTo>
                        <a:pt x="12" y="39"/>
                      </a:lnTo>
                      <a:lnTo>
                        <a:pt x="15" y="36"/>
                      </a:lnTo>
                      <a:lnTo>
                        <a:pt x="18" y="34"/>
                      </a:lnTo>
                      <a:lnTo>
                        <a:pt x="20" y="30"/>
                      </a:lnTo>
                      <a:lnTo>
                        <a:pt x="22" y="26"/>
                      </a:lnTo>
                      <a:lnTo>
                        <a:pt x="22" y="22"/>
                      </a:lnTo>
                      <a:lnTo>
                        <a:pt x="22" y="19"/>
                      </a:lnTo>
                      <a:lnTo>
                        <a:pt x="22" y="15"/>
                      </a:lnTo>
                      <a:lnTo>
                        <a:pt x="21" y="10"/>
                      </a:lnTo>
                      <a:lnTo>
                        <a:pt x="19" y="7"/>
                      </a:lnTo>
                      <a:lnTo>
                        <a:pt x="15" y="4"/>
                      </a:lnTo>
                      <a:lnTo>
                        <a:pt x="12" y="2"/>
                      </a:lnTo>
                      <a:lnTo>
                        <a:pt x="8" y="1"/>
                      </a:lnTo>
                      <a:lnTo>
                        <a:pt x="4" y="0"/>
                      </a:lnTo>
                      <a:lnTo>
                        <a:pt x="0" y="41"/>
                      </a:lnTo>
                      <a:close/>
                    </a:path>
                  </a:pathLst>
                </a:custGeom>
                <a:solidFill>
                  <a:srgbClr val="000000"/>
                </a:solidFill>
                <a:ln w="9525">
                  <a:noFill/>
                  <a:round/>
                  <a:headEnd/>
                  <a:tailEnd/>
                </a:ln>
              </p:spPr>
              <p:txBody>
                <a:bodyPr/>
                <a:lstStyle/>
                <a:p>
                  <a:endParaRPr lang="en-US"/>
                </a:p>
              </p:txBody>
            </p:sp>
            <p:sp>
              <p:nvSpPr>
                <p:cNvPr id="1457" name="Freeform 544"/>
                <p:cNvSpPr>
                  <a:spLocks/>
                </p:cNvSpPr>
                <p:nvPr/>
              </p:nvSpPr>
              <p:spPr bwMode="auto">
                <a:xfrm>
                  <a:off x="3880" y="1677"/>
                  <a:ext cx="5" cy="8"/>
                </a:xfrm>
                <a:custGeom>
                  <a:avLst/>
                  <a:gdLst>
                    <a:gd name="T0" fmla="*/ 0 w 23"/>
                    <a:gd name="T1" fmla="*/ 0 h 42"/>
                    <a:gd name="T2" fmla="*/ 0 w 23"/>
                    <a:gd name="T3" fmla="*/ 0 h 42"/>
                    <a:gd name="T4" fmla="*/ 0 w 23"/>
                    <a:gd name="T5" fmla="*/ 0 h 42"/>
                    <a:gd name="T6" fmla="*/ 0 w 23"/>
                    <a:gd name="T7" fmla="*/ 0 h 42"/>
                    <a:gd name="T8" fmla="*/ 0 w 23"/>
                    <a:gd name="T9" fmla="*/ 0 h 42"/>
                    <a:gd name="T10" fmla="*/ 0 w 23"/>
                    <a:gd name="T11" fmla="*/ 0 h 42"/>
                    <a:gd name="T12" fmla="*/ 0 w 23"/>
                    <a:gd name="T13" fmla="*/ 0 h 42"/>
                    <a:gd name="T14" fmla="*/ 0 w 23"/>
                    <a:gd name="T15" fmla="*/ 0 h 42"/>
                    <a:gd name="T16" fmla="*/ 0 w 23"/>
                    <a:gd name="T17" fmla="*/ 0 h 42"/>
                    <a:gd name="T18" fmla="*/ 0 w 23"/>
                    <a:gd name="T19" fmla="*/ 0 h 42"/>
                    <a:gd name="T20" fmla="*/ 0 w 23"/>
                    <a:gd name="T21" fmla="*/ 0 h 42"/>
                    <a:gd name="T22" fmla="*/ 0 w 23"/>
                    <a:gd name="T23" fmla="*/ 0 h 42"/>
                    <a:gd name="T24" fmla="*/ 0 w 23"/>
                    <a:gd name="T25" fmla="*/ 0 h 42"/>
                    <a:gd name="T26" fmla="*/ 0 w 23"/>
                    <a:gd name="T27" fmla="*/ 0 h 42"/>
                    <a:gd name="T28" fmla="*/ 0 w 23"/>
                    <a:gd name="T29" fmla="*/ 0 h 42"/>
                    <a:gd name="T30" fmla="*/ 0 w 23"/>
                    <a:gd name="T31" fmla="*/ 0 h 42"/>
                    <a:gd name="T32" fmla="*/ 0 w 23"/>
                    <a:gd name="T33" fmla="*/ 0 h 42"/>
                    <a:gd name="T34" fmla="*/ 0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8" y="0"/>
                      </a:lnTo>
                      <a:lnTo>
                        <a:pt x="14" y="1"/>
                      </a:lnTo>
                      <a:lnTo>
                        <a:pt x="11" y="3"/>
                      </a:lnTo>
                      <a:lnTo>
                        <a:pt x="8" y="5"/>
                      </a:lnTo>
                      <a:lnTo>
                        <a:pt x="4" y="8"/>
                      </a:lnTo>
                      <a:lnTo>
                        <a:pt x="2" y="11"/>
                      </a:lnTo>
                      <a:lnTo>
                        <a:pt x="1" y="15"/>
                      </a:lnTo>
                      <a:lnTo>
                        <a:pt x="1" y="19"/>
                      </a:lnTo>
                      <a:lnTo>
                        <a:pt x="0" y="23"/>
                      </a:lnTo>
                      <a:lnTo>
                        <a:pt x="1" y="27"/>
                      </a:lnTo>
                      <a:lnTo>
                        <a:pt x="2" y="30"/>
                      </a:lnTo>
                      <a:lnTo>
                        <a:pt x="4" y="33"/>
                      </a:lnTo>
                      <a:lnTo>
                        <a:pt x="8" y="37"/>
                      </a:lnTo>
                      <a:lnTo>
                        <a:pt x="11" y="39"/>
                      </a:lnTo>
                      <a:lnTo>
                        <a:pt x="15" y="41"/>
                      </a:lnTo>
                      <a:lnTo>
                        <a:pt x="19" y="42"/>
                      </a:lnTo>
                      <a:lnTo>
                        <a:pt x="23" y="0"/>
                      </a:lnTo>
                      <a:close/>
                    </a:path>
                  </a:pathLst>
                </a:custGeom>
                <a:solidFill>
                  <a:srgbClr val="000000"/>
                </a:solidFill>
                <a:ln w="9525">
                  <a:noFill/>
                  <a:round/>
                  <a:headEnd/>
                  <a:tailEnd/>
                </a:ln>
              </p:spPr>
              <p:txBody>
                <a:bodyPr/>
                <a:lstStyle/>
                <a:p>
                  <a:endParaRPr lang="en-US"/>
                </a:p>
              </p:txBody>
            </p:sp>
            <p:sp>
              <p:nvSpPr>
                <p:cNvPr id="1458" name="Freeform 545"/>
                <p:cNvSpPr>
                  <a:spLocks/>
                </p:cNvSpPr>
                <p:nvPr/>
              </p:nvSpPr>
              <p:spPr bwMode="auto">
                <a:xfrm>
                  <a:off x="3884" y="1677"/>
                  <a:ext cx="18" cy="9"/>
                </a:xfrm>
                <a:custGeom>
                  <a:avLst/>
                  <a:gdLst>
                    <a:gd name="T0" fmla="*/ 0 w 91"/>
                    <a:gd name="T1" fmla="*/ 0 h 48"/>
                    <a:gd name="T2" fmla="*/ 0 w 91"/>
                    <a:gd name="T3" fmla="*/ 0 h 48"/>
                    <a:gd name="T4" fmla="*/ 0 w 91"/>
                    <a:gd name="T5" fmla="*/ 0 h 48"/>
                    <a:gd name="T6" fmla="*/ 0 w 91"/>
                    <a:gd name="T7" fmla="*/ 0 h 48"/>
                    <a:gd name="T8" fmla="*/ 0 w 91"/>
                    <a:gd name="T9" fmla="*/ 0 h 48"/>
                    <a:gd name="T10" fmla="*/ 0 w 91"/>
                    <a:gd name="T11" fmla="*/ 0 h 48"/>
                    <a:gd name="T12" fmla="*/ 0 w 91"/>
                    <a:gd name="T13" fmla="*/ 0 h 48"/>
                    <a:gd name="T14" fmla="*/ 0 w 91"/>
                    <a:gd name="T15" fmla="*/ 0 h 48"/>
                    <a:gd name="T16" fmla="*/ 0 w 91"/>
                    <a:gd name="T17" fmla="*/ 0 h 48"/>
                    <a:gd name="T18" fmla="*/ 0 w 91"/>
                    <a:gd name="T19" fmla="*/ 0 h 48"/>
                    <a:gd name="T20" fmla="*/ 0 w 91"/>
                    <a:gd name="T21" fmla="*/ 0 h 48"/>
                    <a:gd name="T22" fmla="*/ 0 w 91"/>
                    <a:gd name="T23" fmla="*/ 0 h 48"/>
                    <a:gd name="T24" fmla="*/ 0 w 91"/>
                    <a:gd name="T25" fmla="*/ 0 h 48"/>
                    <a:gd name="T26" fmla="*/ 0 w 91"/>
                    <a:gd name="T27" fmla="*/ 0 h 48"/>
                    <a:gd name="T28" fmla="*/ 0 w 91"/>
                    <a:gd name="T29" fmla="*/ 0 h 48"/>
                    <a:gd name="T30" fmla="*/ 0 w 91"/>
                    <a:gd name="T31" fmla="*/ 0 h 48"/>
                    <a:gd name="T32" fmla="*/ 0 w 91"/>
                    <a:gd name="T33" fmla="*/ 0 h 48"/>
                    <a:gd name="T34" fmla="*/ 0 w 91"/>
                    <a:gd name="T35" fmla="*/ 0 h 48"/>
                    <a:gd name="T36" fmla="*/ 0 w 91"/>
                    <a:gd name="T37" fmla="*/ 0 h 48"/>
                    <a:gd name="T38" fmla="*/ 0 w 91"/>
                    <a:gd name="T39" fmla="*/ 0 h 48"/>
                    <a:gd name="T40" fmla="*/ 0 w 91"/>
                    <a:gd name="T41" fmla="*/ 0 h 48"/>
                    <a:gd name="T42" fmla="*/ 0 w 91"/>
                    <a:gd name="T43" fmla="*/ 0 h 48"/>
                    <a:gd name="T44" fmla="*/ 0 w 91"/>
                    <a:gd name="T45" fmla="*/ 0 h 48"/>
                    <a:gd name="T46" fmla="*/ 0 w 91"/>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8"/>
                    <a:gd name="T74" fmla="*/ 91 w 91"/>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8">
                      <a:moveTo>
                        <a:pt x="72" y="48"/>
                      </a:moveTo>
                      <a:lnTo>
                        <a:pt x="72" y="7"/>
                      </a:lnTo>
                      <a:lnTo>
                        <a:pt x="4" y="0"/>
                      </a:lnTo>
                      <a:lnTo>
                        <a:pt x="0" y="42"/>
                      </a:lnTo>
                      <a:lnTo>
                        <a:pt x="68" y="48"/>
                      </a:lnTo>
                      <a:lnTo>
                        <a:pt x="72" y="48"/>
                      </a:lnTo>
                      <a:lnTo>
                        <a:pt x="68" y="48"/>
                      </a:lnTo>
                      <a:lnTo>
                        <a:pt x="73" y="48"/>
                      </a:lnTo>
                      <a:lnTo>
                        <a:pt x="77" y="47"/>
                      </a:lnTo>
                      <a:lnTo>
                        <a:pt x="82" y="46"/>
                      </a:lnTo>
                      <a:lnTo>
                        <a:pt x="85" y="44"/>
                      </a:lnTo>
                      <a:lnTo>
                        <a:pt x="87" y="41"/>
                      </a:lnTo>
                      <a:lnTo>
                        <a:pt x="89" y="38"/>
                      </a:lnTo>
                      <a:lnTo>
                        <a:pt x="90" y="33"/>
                      </a:lnTo>
                      <a:lnTo>
                        <a:pt x="91" y="30"/>
                      </a:lnTo>
                      <a:lnTo>
                        <a:pt x="91" y="26"/>
                      </a:lnTo>
                      <a:lnTo>
                        <a:pt x="90" y="22"/>
                      </a:lnTo>
                      <a:lnTo>
                        <a:pt x="89" y="19"/>
                      </a:lnTo>
                      <a:lnTo>
                        <a:pt x="87" y="14"/>
                      </a:lnTo>
                      <a:lnTo>
                        <a:pt x="85" y="12"/>
                      </a:lnTo>
                      <a:lnTo>
                        <a:pt x="81" y="9"/>
                      </a:lnTo>
                      <a:lnTo>
                        <a:pt x="77" y="8"/>
                      </a:lnTo>
                      <a:lnTo>
                        <a:pt x="72" y="7"/>
                      </a:lnTo>
                      <a:lnTo>
                        <a:pt x="72" y="48"/>
                      </a:lnTo>
                      <a:close/>
                    </a:path>
                  </a:pathLst>
                </a:custGeom>
                <a:solidFill>
                  <a:srgbClr val="000000"/>
                </a:solidFill>
                <a:ln w="9525">
                  <a:noFill/>
                  <a:round/>
                  <a:headEnd/>
                  <a:tailEnd/>
                </a:ln>
              </p:spPr>
              <p:txBody>
                <a:bodyPr/>
                <a:lstStyle/>
                <a:p>
                  <a:endParaRPr lang="en-US"/>
                </a:p>
              </p:txBody>
            </p:sp>
            <p:sp>
              <p:nvSpPr>
                <p:cNvPr id="1459" name="Freeform 546"/>
                <p:cNvSpPr>
                  <a:spLocks/>
                </p:cNvSpPr>
                <p:nvPr/>
              </p:nvSpPr>
              <p:spPr bwMode="auto">
                <a:xfrm>
                  <a:off x="3898" y="1678"/>
                  <a:ext cx="4" cy="8"/>
                </a:xfrm>
                <a:custGeom>
                  <a:avLst/>
                  <a:gdLst>
                    <a:gd name="T0" fmla="*/ 0 w 20"/>
                    <a:gd name="T1" fmla="*/ 0 h 43"/>
                    <a:gd name="T2" fmla="*/ 0 w 20"/>
                    <a:gd name="T3" fmla="*/ 0 h 43"/>
                    <a:gd name="T4" fmla="*/ 0 w 20"/>
                    <a:gd name="T5" fmla="*/ 0 h 43"/>
                    <a:gd name="T6" fmla="*/ 0 w 20"/>
                    <a:gd name="T7" fmla="*/ 0 h 43"/>
                    <a:gd name="T8" fmla="*/ 0 w 20"/>
                    <a:gd name="T9" fmla="*/ 0 h 43"/>
                    <a:gd name="T10" fmla="*/ 0 60000 65536"/>
                    <a:gd name="T11" fmla="*/ 0 60000 65536"/>
                    <a:gd name="T12" fmla="*/ 0 60000 65536"/>
                    <a:gd name="T13" fmla="*/ 0 60000 65536"/>
                    <a:gd name="T14" fmla="*/ 0 60000 65536"/>
                    <a:gd name="T15" fmla="*/ 0 w 20"/>
                    <a:gd name="T16" fmla="*/ 0 h 43"/>
                    <a:gd name="T17" fmla="*/ 20 w 20"/>
                    <a:gd name="T18" fmla="*/ 43 h 43"/>
                  </a:gdLst>
                  <a:ahLst/>
                  <a:cxnLst>
                    <a:cxn ang="T10">
                      <a:pos x="T0" y="T1"/>
                    </a:cxn>
                    <a:cxn ang="T11">
                      <a:pos x="T2" y="T3"/>
                    </a:cxn>
                    <a:cxn ang="T12">
                      <a:pos x="T4" y="T5"/>
                    </a:cxn>
                    <a:cxn ang="T13">
                      <a:pos x="T6" y="T7"/>
                    </a:cxn>
                    <a:cxn ang="T14">
                      <a:pos x="T8" y="T9"/>
                    </a:cxn>
                  </a:cxnLst>
                  <a:rect l="T15" t="T16" r="T17" b="T18"/>
                  <a:pathLst>
                    <a:path w="20" h="43">
                      <a:moveTo>
                        <a:pt x="16" y="0"/>
                      </a:moveTo>
                      <a:lnTo>
                        <a:pt x="20" y="42"/>
                      </a:lnTo>
                      <a:lnTo>
                        <a:pt x="4" y="43"/>
                      </a:lnTo>
                      <a:lnTo>
                        <a:pt x="0" y="2"/>
                      </a:lnTo>
                      <a:lnTo>
                        <a:pt x="16" y="0"/>
                      </a:lnTo>
                      <a:close/>
                    </a:path>
                  </a:pathLst>
                </a:custGeom>
                <a:solidFill>
                  <a:srgbClr val="000000"/>
                </a:solidFill>
                <a:ln w="9525">
                  <a:noFill/>
                  <a:round/>
                  <a:headEnd/>
                  <a:tailEnd/>
                </a:ln>
              </p:spPr>
              <p:txBody>
                <a:bodyPr/>
                <a:lstStyle/>
                <a:p>
                  <a:endParaRPr lang="en-US"/>
                </a:p>
              </p:txBody>
            </p:sp>
            <p:sp>
              <p:nvSpPr>
                <p:cNvPr id="1460" name="Freeform 547"/>
                <p:cNvSpPr>
                  <a:spLocks/>
                </p:cNvSpPr>
                <p:nvPr/>
              </p:nvSpPr>
              <p:spPr bwMode="auto">
                <a:xfrm>
                  <a:off x="3901" y="1678"/>
                  <a:ext cx="5" cy="8"/>
                </a:xfrm>
                <a:custGeom>
                  <a:avLst/>
                  <a:gdLst>
                    <a:gd name="T0" fmla="*/ 0 w 23"/>
                    <a:gd name="T1" fmla="*/ 0 h 42"/>
                    <a:gd name="T2" fmla="*/ 0 w 23"/>
                    <a:gd name="T3" fmla="*/ 0 h 42"/>
                    <a:gd name="T4" fmla="*/ 0 w 23"/>
                    <a:gd name="T5" fmla="*/ 0 h 42"/>
                    <a:gd name="T6" fmla="*/ 0 w 23"/>
                    <a:gd name="T7" fmla="*/ 0 h 42"/>
                    <a:gd name="T8" fmla="*/ 0 w 23"/>
                    <a:gd name="T9" fmla="*/ 0 h 42"/>
                    <a:gd name="T10" fmla="*/ 0 w 23"/>
                    <a:gd name="T11" fmla="*/ 0 h 42"/>
                    <a:gd name="T12" fmla="*/ 0 w 23"/>
                    <a:gd name="T13" fmla="*/ 0 h 42"/>
                    <a:gd name="T14" fmla="*/ 0 w 23"/>
                    <a:gd name="T15" fmla="*/ 0 h 42"/>
                    <a:gd name="T16" fmla="*/ 0 w 23"/>
                    <a:gd name="T17" fmla="*/ 0 h 42"/>
                    <a:gd name="T18" fmla="*/ 0 w 23"/>
                    <a:gd name="T19" fmla="*/ 0 h 42"/>
                    <a:gd name="T20" fmla="*/ 0 w 23"/>
                    <a:gd name="T21" fmla="*/ 0 h 42"/>
                    <a:gd name="T22" fmla="*/ 0 w 23"/>
                    <a:gd name="T23" fmla="*/ 0 h 42"/>
                    <a:gd name="T24" fmla="*/ 0 w 23"/>
                    <a:gd name="T25" fmla="*/ 0 h 42"/>
                    <a:gd name="T26" fmla="*/ 0 w 23"/>
                    <a:gd name="T27" fmla="*/ 0 h 42"/>
                    <a:gd name="T28" fmla="*/ 0 w 23"/>
                    <a:gd name="T29" fmla="*/ 0 h 42"/>
                    <a:gd name="T30" fmla="*/ 0 w 23"/>
                    <a:gd name="T31" fmla="*/ 0 h 42"/>
                    <a:gd name="T32" fmla="*/ 0 w 23"/>
                    <a:gd name="T33" fmla="*/ 0 h 42"/>
                    <a:gd name="T34" fmla="*/ 0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4" y="42"/>
                      </a:moveTo>
                      <a:lnTo>
                        <a:pt x="9" y="41"/>
                      </a:lnTo>
                      <a:lnTo>
                        <a:pt x="13" y="39"/>
                      </a:lnTo>
                      <a:lnTo>
                        <a:pt x="17" y="37"/>
                      </a:lnTo>
                      <a:lnTo>
                        <a:pt x="19" y="34"/>
                      </a:lnTo>
                      <a:lnTo>
                        <a:pt x="21" y="30"/>
                      </a:lnTo>
                      <a:lnTo>
                        <a:pt x="23" y="27"/>
                      </a:lnTo>
                      <a:lnTo>
                        <a:pt x="23" y="23"/>
                      </a:lnTo>
                      <a:lnTo>
                        <a:pt x="23" y="19"/>
                      </a:lnTo>
                      <a:lnTo>
                        <a:pt x="22" y="16"/>
                      </a:lnTo>
                      <a:lnTo>
                        <a:pt x="21" y="11"/>
                      </a:lnTo>
                      <a:lnTo>
                        <a:pt x="19" y="8"/>
                      </a:lnTo>
                      <a:lnTo>
                        <a:pt x="17" y="5"/>
                      </a:lnTo>
                      <a:lnTo>
                        <a:pt x="13" y="3"/>
                      </a:lnTo>
                      <a:lnTo>
                        <a:pt x="9" y="1"/>
                      </a:lnTo>
                      <a:lnTo>
                        <a:pt x="5" y="0"/>
                      </a:lnTo>
                      <a:lnTo>
                        <a:pt x="0" y="0"/>
                      </a:lnTo>
                      <a:lnTo>
                        <a:pt x="4" y="42"/>
                      </a:lnTo>
                      <a:close/>
                    </a:path>
                  </a:pathLst>
                </a:custGeom>
                <a:solidFill>
                  <a:srgbClr val="000000"/>
                </a:solidFill>
                <a:ln w="9525">
                  <a:noFill/>
                  <a:round/>
                  <a:headEnd/>
                  <a:tailEnd/>
                </a:ln>
              </p:spPr>
              <p:txBody>
                <a:bodyPr/>
                <a:lstStyle/>
                <a:p>
                  <a:endParaRPr lang="en-US"/>
                </a:p>
              </p:txBody>
            </p:sp>
            <p:sp>
              <p:nvSpPr>
                <p:cNvPr id="1461" name="Freeform 548"/>
                <p:cNvSpPr>
                  <a:spLocks/>
                </p:cNvSpPr>
                <p:nvPr/>
              </p:nvSpPr>
              <p:spPr bwMode="auto">
                <a:xfrm>
                  <a:off x="3922" y="1675"/>
                  <a:ext cx="5" cy="9"/>
                </a:xfrm>
                <a:custGeom>
                  <a:avLst/>
                  <a:gdLst>
                    <a:gd name="T0" fmla="*/ 0 w 24"/>
                    <a:gd name="T1" fmla="*/ 0 h 42"/>
                    <a:gd name="T2" fmla="*/ 0 w 24"/>
                    <a:gd name="T3" fmla="*/ 0 h 42"/>
                    <a:gd name="T4" fmla="*/ 0 w 24"/>
                    <a:gd name="T5" fmla="*/ 0 h 42"/>
                    <a:gd name="T6" fmla="*/ 0 w 24"/>
                    <a:gd name="T7" fmla="*/ 0 h 42"/>
                    <a:gd name="T8" fmla="*/ 0 w 24"/>
                    <a:gd name="T9" fmla="*/ 0 h 42"/>
                    <a:gd name="T10" fmla="*/ 0 w 24"/>
                    <a:gd name="T11" fmla="*/ 0 h 42"/>
                    <a:gd name="T12" fmla="*/ 0 w 24"/>
                    <a:gd name="T13" fmla="*/ 0 h 42"/>
                    <a:gd name="T14" fmla="*/ 0 w 24"/>
                    <a:gd name="T15" fmla="*/ 0 h 42"/>
                    <a:gd name="T16" fmla="*/ 0 w 24"/>
                    <a:gd name="T17" fmla="*/ 0 h 42"/>
                    <a:gd name="T18" fmla="*/ 0 w 24"/>
                    <a:gd name="T19" fmla="*/ 0 h 42"/>
                    <a:gd name="T20" fmla="*/ 0 w 24"/>
                    <a:gd name="T21" fmla="*/ 0 h 42"/>
                    <a:gd name="T22" fmla="*/ 0 w 24"/>
                    <a:gd name="T23" fmla="*/ 0 h 42"/>
                    <a:gd name="T24" fmla="*/ 0 w 24"/>
                    <a:gd name="T25" fmla="*/ 0 h 42"/>
                    <a:gd name="T26" fmla="*/ 0 w 24"/>
                    <a:gd name="T27" fmla="*/ 0 h 42"/>
                    <a:gd name="T28" fmla="*/ 0 w 24"/>
                    <a:gd name="T29" fmla="*/ 0 h 42"/>
                    <a:gd name="T30" fmla="*/ 0 w 24"/>
                    <a:gd name="T31" fmla="*/ 0 h 42"/>
                    <a:gd name="T32" fmla="*/ 0 w 24"/>
                    <a:gd name="T33" fmla="*/ 0 h 42"/>
                    <a:gd name="T34" fmla="*/ 0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19" y="0"/>
                      </a:moveTo>
                      <a:lnTo>
                        <a:pt x="15" y="1"/>
                      </a:lnTo>
                      <a:lnTo>
                        <a:pt x="11" y="3"/>
                      </a:lnTo>
                      <a:lnTo>
                        <a:pt x="8" y="5"/>
                      </a:lnTo>
                      <a:lnTo>
                        <a:pt x="5" y="9"/>
                      </a:lnTo>
                      <a:lnTo>
                        <a:pt x="2" y="12"/>
                      </a:lnTo>
                      <a:lnTo>
                        <a:pt x="1" y="15"/>
                      </a:lnTo>
                      <a:lnTo>
                        <a:pt x="0" y="19"/>
                      </a:lnTo>
                      <a:lnTo>
                        <a:pt x="0" y="23"/>
                      </a:lnTo>
                      <a:lnTo>
                        <a:pt x="1" y="27"/>
                      </a:lnTo>
                      <a:lnTo>
                        <a:pt x="2" y="31"/>
                      </a:lnTo>
                      <a:lnTo>
                        <a:pt x="5" y="34"/>
                      </a:lnTo>
                      <a:lnTo>
                        <a:pt x="8" y="37"/>
                      </a:lnTo>
                      <a:lnTo>
                        <a:pt x="11" y="39"/>
                      </a:lnTo>
                      <a:lnTo>
                        <a:pt x="14" y="41"/>
                      </a:lnTo>
                      <a:lnTo>
                        <a:pt x="18" y="42"/>
                      </a:lnTo>
                      <a:lnTo>
                        <a:pt x="24" y="42"/>
                      </a:lnTo>
                      <a:lnTo>
                        <a:pt x="19" y="0"/>
                      </a:lnTo>
                      <a:close/>
                    </a:path>
                  </a:pathLst>
                </a:custGeom>
                <a:solidFill>
                  <a:srgbClr val="000000"/>
                </a:solidFill>
                <a:ln w="9525">
                  <a:noFill/>
                  <a:round/>
                  <a:headEnd/>
                  <a:tailEnd/>
                </a:ln>
              </p:spPr>
              <p:txBody>
                <a:bodyPr/>
                <a:lstStyle/>
                <a:p>
                  <a:endParaRPr lang="en-US"/>
                </a:p>
              </p:txBody>
            </p:sp>
            <p:sp>
              <p:nvSpPr>
                <p:cNvPr id="1462" name="Freeform 549"/>
                <p:cNvSpPr>
                  <a:spLocks/>
                </p:cNvSpPr>
                <p:nvPr/>
              </p:nvSpPr>
              <p:spPr bwMode="auto">
                <a:xfrm>
                  <a:off x="3926" y="1674"/>
                  <a:ext cx="18" cy="10"/>
                </a:xfrm>
                <a:custGeom>
                  <a:avLst/>
                  <a:gdLst>
                    <a:gd name="T0" fmla="*/ 0 w 88"/>
                    <a:gd name="T1" fmla="*/ 0 h 49"/>
                    <a:gd name="T2" fmla="*/ 0 w 88"/>
                    <a:gd name="T3" fmla="*/ 0 h 49"/>
                    <a:gd name="T4" fmla="*/ 0 w 88"/>
                    <a:gd name="T5" fmla="*/ 0 h 49"/>
                    <a:gd name="T6" fmla="*/ 0 w 88"/>
                    <a:gd name="T7" fmla="*/ 0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84" y="0"/>
                      </a:moveTo>
                      <a:lnTo>
                        <a:pt x="88" y="41"/>
                      </a:lnTo>
                      <a:lnTo>
                        <a:pt x="5" y="49"/>
                      </a:lnTo>
                      <a:lnTo>
                        <a:pt x="0" y="7"/>
                      </a:lnTo>
                      <a:lnTo>
                        <a:pt x="84" y="0"/>
                      </a:lnTo>
                      <a:close/>
                    </a:path>
                  </a:pathLst>
                </a:custGeom>
                <a:solidFill>
                  <a:srgbClr val="000000"/>
                </a:solidFill>
                <a:ln w="9525">
                  <a:noFill/>
                  <a:round/>
                  <a:headEnd/>
                  <a:tailEnd/>
                </a:ln>
              </p:spPr>
              <p:txBody>
                <a:bodyPr/>
                <a:lstStyle/>
                <a:p>
                  <a:endParaRPr lang="en-US"/>
                </a:p>
              </p:txBody>
            </p:sp>
            <p:sp>
              <p:nvSpPr>
                <p:cNvPr id="1463" name="Freeform 550"/>
                <p:cNvSpPr>
                  <a:spLocks/>
                </p:cNvSpPr>
                <p:nvPr/>
              </p:nvSpPr>
              <p:spPr bwMode="auto">
                <a:xfrm>
                  <a:off x="3943" y="1674"/>
                  <a:ext cx="4" cy="8"/>
                </a:xfrm>
                <a:custGeom>
                  <a:avLst/>
                  <a:gdLst>
                    <a:gd name="T0" fmla="*/ 0 w 23"/>
                    <a:gd name="T1" fmla="*/ 0 h 41"/>
                    <a:gd name="T2" fmla="*/ 0 w 23"/>
                    <a:gd name="T3" fmla="*/ 0 h 41"/>
                    <a:gd name="T4" fmla="*/ 0 w 23"/>
                    <a:gd name="T5" fmla="*/ 0 h 41"/>
                    <a:gd name="T6" fmla="*/ 0 w 23"/>
                    <a:gd name="T7" fmla="*/ 0 h 41"/>
                    <a:gd name="T8" fmla="*/ 0 w 23"/>
                    <a:gd name="T9" fmla="*/ 0 h 41"/>
                    <a:gd name="T10" fmla="*/ 0 w 23"/>
                    <a:gd name="T11" fmla="*/ 0 h 41"/>
                    <a:gd name="T12" fmla="*/ 0 w 23"/>
                    <a:gd name="T13" fmla="*/ 0 h 41"/>
                    <a:gd name="T14" fmla="*/ 0 w 23"/>
                    <a:gd name="T15" fmla="*/ 0 h 41"/>
                    <a:gd name="T16" fmla="*/ 0 w 23"/>
                    <a:gd name="T17" fmla="*/ 0 h 41"/>
                    <a:gd name="T18" fmla="*/ 0 w 23"/>
                    <a:gd name="T19" fmla="*/ 0 h 41"/>
                    <a:gd name="T20" fmla="*/ 0 w 23"/>
                    <a:gd name="T21" fmla="*/ 0 h 41"/>
                    <a:gd name="T22" fmla="*/ 0 w 23"/>
                    <a:gd name="T23" fmla="*/ 0 h 41"/>
                    <a:gd name="T24" fmla="*/ 0 w 23"/>
                    <a:gd name="T25" fmla="*/ 0 h 41"/>
                    <a:gd name="T26" fmla="*/ 0 w 23"/>
                    <a:gd name="T27" fmla="*/ 0 h 41"/>
                    <a:gd name="T28" fmla="*/ 0 w 23"/>
                    <a:gd name="T29" fmla="*/ 0 h 41"/>
                    <a:gd name="T30" fmla="*/ 0 w 23"/>
                    <a:gd name="T31" fmla="*/ 0 h 41"/>
                    <a:gd name="T32" fmla="*/ 0 w 23"/>
                    <a:gd name="T33" fmla="*/ 0 h 41"/>
                    <a:gd name="T34" fmla="*/ 0 w 23"/>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4" y="41"/>
                      </a:moveTo>
                      <a:lnTo>
                        <a:pt x="9" y="40"/>
                      </a:lnTo>
                      <a:lnTo>
                        <a:pt x="14" y="39"/>
                      </a:lnTo>
                      <a:lnTo>
                        <a:pt x="17" y="36"/>
                      </a:lnTo>
                      <a:lnTo>
                        <a:pt x="19" y="33"/>
                      </a:lnTo>
                      <a:lnTo>
                        <a:pt x="21" y="29"/>
                      </a:lnTo>
                      <a:lnTo>
                        <a:pt x="22" y="26"/>
                      </a:lnTo>
                      <a:lnTo>
                        <a:pt x="23" y="22"/>
                      </a:lnTo>
                      <a:lnTo>
                        <a:pt x="23" y="18"/>
                      </a:lnTo>
                      <a:lnTo>
                        <a:pt x="22" y="15"/>
                      </a:lnTo>
                      <a:lnTo>
                        <a:pt x="21" y="10"/>
                      </a:lnTo>
                      <a:lnTo>
                        <a:pt x="19" y="7"/>
                      </a:lnTo>
                      <a:lnTo>
                        <a:pt x="17" y="4"/>
                      </a:lnTo>
                      <a:lnTo>
                        <a:pt x="14" y="2"/>
                      </a:lnTo>
                      <a:lnTo>
                        <a:pt x="9" y="0"/>
                      </a:lnTo>
                      <a:lnTo>
                        <a:pt x="5" y="0"/>
                      </a:lnTo>
                      <a:lnTo>
                        <a:pt x="0" y="0"/>
                      </a:lnTo>
                      <a:lnTo>
                        <a:pt x="4" y="41"/>
                      </a:lnTo>
                      <a:close/>
                    </a:path>
                  </a:pathLst>
                </a:custGeom>
                <a:solidFill>
                  <a:srgbClr val="000000"/>
                </a:solidFill>
                <a:ln w="9525">
                  <a:noFill/>
                  <a:round/>
                  <a:headEnd/>
                  <a:tailEnd/>
                </a:ln>
              </p:spPr>
              <p:txBody>
                <a:bodyPr/>
                <a:lstStyle/>
                <a:p>
                  <a:endParaRPr lang="en-US"/>
                </a:p>
              </p:txBody>
            </p:sp>
            <p:sp>
              <p:nvSpPr>
                <p:cNvPr id="1464" name="Freeform 551"/>
                <p:cNvSpPr>
                  <a:spLocks/>
                </p:cNvSpPr>
                <p:nvPr/>
              </p:nvSpPr>
              <p:spPr bwMode="auto">
                <a:xfrm>
                  <a:off x="3963" y="1678"/>
                  <a:ext cx="6" cy="8"/>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w 29"/>
                    <a:gd name="T21" fmla="*/ 0 h 40"/>
                    <a:gd name="T22" fmla="*/ 0 w 29"/>
                    <a:gd name="T23" fmla="*/ 0 h 40"/>
                    <a:gd name="T24" fmla="*/ 0 w 29"/>
                    <a:gd name="T25" fmla="*/ 0 h 40"/>
                    <a:gd name="T26" fmla="*/ 0 w 29"/>
                    <a:gd name="T27" fmla="*/ 0 h 40"/>
                    <a:gd name="T28" fmla="*/ 0 w 29"/>
                    <a:gd name="T29" fmla="*/ 0 h 40"/>
                    <a:gd name="T30" fmla="*/ 0 w 29"/>
                    <a:gd name="T31" fmla="*/ 0 h 40"/>
                    <a:gd name="T32" fmla="*/ 0 w 29"/>
                    <a:gd name="T33" fmla="*/ 0 h 40"/>
                    <a:gd name="T34" fmla="*/ 0 w 29"/>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1"/>
                      </a:moveTo>
                      <a:lnTo>
                        <a:pt x="24" y="0"/>
                      </a:lnTo>
                      <a:lnTo>
                        <a:pt x="19" y="0"/>
                      </a:lnTo>
                      <a:lnTo>
                        <a:pt x="15" y="0"/>
                      </a:lnTo>
                      <a:lnTo>
                        <a:pt x="11" y="2"/>
                      </a:lnTo>
                      <a:lnTo>
                        <a:pt x="8" y="4"/>
                      </a:lnTo>
                      <a:lnTo>
                        <a:pt x="6" y="6"/>
                      </a:lnTo>
                      <a:lnTo>
                        <a:pt x="3" y="10"/>
                      </a:lnTo>
                      <a:lnTo>
                        <a:pt x="1" y="14"/>
                      </a:lnTo>
                      <a:lnTo>
                        <a:pt x="0" y="17"/>
                      </a:lnTo>
                      <a:lnTo>
                        <a:pt x="0" y="21"/>
                      </a:lnTo>
                      <a:lnTo>
                        <a:pt x="0" y="25"/>
                      </a:lnTo>
                      <a:lnTo>
                        <a:pt x="1" y="29"/>
                      </a:lnTo>
                      <a:lnTo>
                        <a:pt x="3" y="33"/>
                      </a:lnTo>
                      <a:lnTo>
                        <a:pt x="6" y="36"/>
                      </a:lnTo>
                      <a:lnTo>
                        <a:pt x="10" y="38"/>
                      </a:lnTo>
                      <a:lnTo>
                        <a:pt x="14" y="40"/>
                      </a:lnTo>
                      <a:lnTo>
                        <a:pt x="29" y="1"/>
                      </a:lnTo>
                      <a:close/>
                    </a:path>
                  </a:pathLst>
                </a:custGeom>
                <a:solidFill>
                  <a:srgbClr val="000000"/>
                </a:solidFill>
                <a:ln w="9525">
                  <a:noFill/>
                  <a:round/>
                  <a:headEnd/>
                  <a:tailEnd/>
                </a:ln>
              </p:spPr>
              <p:txBody>
                <a:bodyPr/>
                <a:lstStyle/>
                <a:p>
                  <a:endParaRPr lang="en-US"/>
                </a:p>
              </p:txBody>
            </p:sp>
            <p:sp>
              <p:nvSpPr>
                <p:cNvPr id="1465" name="Freeform 552"/>
                <p:cNvSpPr>
                  <a:spLocks/>
                </p:cNvSpPr>
                <p:nvPr/>
              </p:nvSpPr>
              <p:spPr bwMode="auto">
                <a:xfrm>
                  <a:off x="3966" y="1678"/>
                  <a:ext cx="19" cy="14"/>
                </a:xfrm>
                <a:custGeom>
                  <a:avLst/>
                  <a:gdLst>
                    <a:gd name="T0" fmla="*/ 0 w 93"/>
                    <a:gd name="T1" fmla="*/ 0 h 69"/>
                    <a:gd name="T2" fmla="*/ 0 w 93"/>
                    <a:gd name="T3" fmla="*/ 0 h 69"/>
                    <a:gd name="T4" fmla="*/ 0 w 93"/>
                    <a:gd name="T5" fmla="*/ 0 h 69"/>
                    <a:gd name="T6" fmla="*/ 0 w 93"/>
                    <a:gd name="T7" fmla="*/ 0 h 69"/>
                    <a:gd name="T8" fmla="*/ 0 w 93"/>
                    <a:gd name="T9" fmla="*/ 0 h 69"/>
                    <a:gd name="T10" fmla="*/ 0 60000 65536"/>
                    <a:gd name="T11" fmla="*/ 0 60000 65536"/>
                    <a:gd name="T12" fmla="*/ 0 60000 65536"/>
                    <a:gd name="T13" fmla="*/ 0 60000 65536"/>
                    <a:gd name="T14" fmla="*/ 0 60000 65536"/>
                    <a:gd name="T15" fmla="*/ 0 w 93"/>
                    <a:gd name="T16" fmla="*/ 0 h 69"/>
                    <a:gd name="T17" fmla="*/ 93 w 93"/>
                    <a:gd name="T18" fmla="*/ 69 h 69"/>
                  </a:gdLst>
                  <a:ahLst/>
                  <a:cxnLst>
                    <a:cxn ang="T10">
                      <a:pos x="T0" y="T1"/>
                    </a:cxn>
                    <a:cxn ang="T11">
                      <a:pos x="T2" y="T3"/>
                    </a:cxn>
                    <a:cxn ang="T12">
                      <a:pos x="T4" y="T5"/>
                    </a:cxn>
                    <a:cxn ang="T13">
                      <a:pos x="T6" y="T7"/>
                    </a:cxn>
                    <a:cxn ang="T14">
                      <a:pos x="T8" y="T9"/>
                    </a:cxn>
                  </a:cxnLst>
                  <a:rect l="T15" t="T16" r="T17" b="T18"/>
                  <a:pathLst>
                    <a:path w="93" h="69">
                      <a:moveTo>
                        <a:pt x="93" y="29"/>
                      </a:moveTo>
                      <a:lnTo>
                        <a:pt x="78" y="69"/>
                      </a:lnTo>
                      <a:lnTo>
                        <a:pt x="0" y="39"/>
                      </a:lnTo>
                      <a:lnTo>
                        <a:pt x="15" y="0"/>
                      </a:lnTo>
                      <a:lnTo>
                        <a:pt x="93" y="29"/>
                      </a:lnTo>
                      <a:close/>
                    </a:path>
                  </a:pathLst>
                </a:custGeom>
                <a:solidFill>
                  <a:srgbClr val="000000"/>
                </a:solidFill>
                <a:ln w="9525">
                  <a:noFill/>
                  <a:round/>
                  <a:headEnd/>
                  <a:tailEnd/>
                </a:ln>
              </p:spPr>
              <p:txBody>
                <a:bodyPr/>
                <a:lstStyle/>
                <a:p>
                  <a:endParaRPr lang="en-US"/>
                </a:p>
              </p:txBody>
            </p:sp>
            <p:sp>
              <p:nvSpPr>
                <p:cNvPr id="1466" name="Freeform 553"/>
                <p:cNvSpPr>
                  <a:spLocks/>
                </p:cNvSpPr>
                <p:nvPr/>
              </p:nvSpPr>
              <p:spPr bwMode="auto">
                <a:xfrm>
                  <a:off x="3982" y="1684"/>
                  <a:ext cx="5" cy="8"/>
                </a:xfrm>
                <a:custGeom>
                  <a:avLst/>
                  <a:gdLst>
                    <a:gd name="T0" fmla="*/ 0 w 29"/>
                    <a:gd name="T1" fmla="*/ 0 h 41"/>
                    <a:gd name="T2" fmla="*/ 0 w 29"/>
                    <a:gd name="T3" fmla="*/ 0 h 41"/>
                    <a:gd name="T4" fmla="*/ 0 w 29"/>
                    <a:gd name="T5" fmla="*/ 0 h 41"/>
                    <a:gd name="T6" fmla="*/ 0 w 29"/>
                    <a:gd name="T7" fmla="*/ 0 h 41"/>
                    <a:gd name="T8" fmla="*/ 0 w 29"/>
                    <a:gd name="T9" fmla="*/ 0 h 41"/>
                    <a:gd name="T10" fmla="*/ 0 w 29"/>
                    <a:gd name="T11" fmla="*/ 0 h 41"/>
                    <a:gd name="T12" fmla="*/ 0 w 29"/>
                    <a:gd name="T13" fmla="*/ 0 h 41"/>
                    <a:gd name="T14" fmla="*/ 0 w 29"/>
                    <a:gd name="T15" fmla="*/ 0 h 41"/>
                    <a:gd name="T16" fmla="*/ 0 w 29"/>
                    <a:gd name="T17" fmla="*/ 0 h 41"/>
                    <a:gd name="T18" fmla="*/ 0 w 29"/>
                    <a:gd name="T19" fmla="*/ 0 h 41"/>
                    <a:gd name="T20" fmla="*/ 0 w 29"/>
                    <a:gd name="T21" fmla="*/ 0 h 41"/>
                    <a:gd name="T22" fmla="*/ 0 w 29"/>
                    <a:gd name="T23" fmla="*/ 0 h 41"/>
                    <a:gd name="T24" fmla="*/ 0 w 29"/>
                    <a:gd name="T25" fmla="*/ 0 h 41"/>
                    <a:gd name="T26" fmla="*/ 0 w 29"/>
                    <a:gd name="T27" fmla="*/ 0 h 41"/>
                    <a:gd name="T28" fmla="*/ 0 w 29"/>
                    <a:gd name="T29" fmla="*/ 0 h 41"/>
                    <a:gd name="T30" fmla="*/ 0 w 29"/>
                    <a:gd name="T31" fmla="*/ 0 h 41"/>
                    <a:gd name="T32" fmla="*/ 0 w 29"/>
                    <a:gd name="T33" fmla="*/ 0 h 41"/>
                    <a:gd name="T34" fmla="*/ 0 w 29"/>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0" y="40"/>
                      </a:moveTo>
                      <a:lnTo>
                        <a:pt x="5" y="41"/>
                      </a:lnTo>
                      <a:lnTo>
                        <a:pt x="10" y="41"/>
                      </a:lnTo>
                      <a:lnTo>
                        <a:pt x="14" y="40"/>
                      </a:lnTo>
                      <a:lnTo>
                        <a:pt x="18" y="39"/>
                      </a:lnTo>
                      <a:lnTo>
                        <a:pt x="21" y="37"/>
                      </a:lnTo>
                      <a:lnTo>
                        <a:pt x="23" y="33"/>
                      </a:lnTo>
                      <a:lnTo>
                        <a:pt x="26" y="30"/>
                      </a:lnTo>
                      <a:lnTo>
                        <a:pt x="28" y="27"/>
                      </a:lnTo>
                      <a:lnTo>
                        <a:pt x="29" y="23"/>
                      </a:lnTo>
                      <a:lnTo>
                        <a:pt x="29" y="20"/>
                      </a:lnTo>
                      <a:lnTo>
                        <a:pt x="29" y="15"/>
                      </a:lnTo>
                      <a:lnTo>
                        <a:pt x="28" y="11"/>
                      </a:lnTo>
                      <a:lnTo>
                        <a:pt x="26" y="8"/>
                      </a:lnTo>
                      <a:lnTo>
                        <a:pt x="23" y="5"/>
                      </a:lnTo>
                      <a:lnTo>
                        <a:pt x="19" y="2"/>
                      </a:lnTo>
                      <a:lnTo>
                        <a:pt x="15" y="0"/>
                      </a:lnTo>
                      <a:lnTo>
                        <a:pt x="0" y="40"/>
                      </a:lnTo>
                      <a:close/>
                    </a:path>
                  </a:pathLst>
                </a:custGeom>
                <a:solidFill>
                  <a:srgbClr val="000000"/>
                </a:solidFill>
                <a:ln w="9525">
                  <a:noFill/>
                  <a:round/>
                  <a:headEnd/>
                  <a:tailEnd/>
                </a:ln>
              </p:spPr>
              <p:txBody>
                <a:bodyPr/>
                <a:lstStyle/>
                <a:p>
                  <a:endParaRPr lang="en-US"/>
                </a:p>
              </p:txBody>
            </p:sp>
            <p:sp>
              <p:nvSpPr>
                <p:cNvPr id="1467" name="Freeform 554"/>
                <p:cNvSpPr>
                  <a:spLocks/>
                </p:cNvSpPr>
                <p:nvPr/>
              </p:nvSpPr>
              <p:spPr bwMode="auto">
                <a:xfrm>
                  <a:off x="4002" y="1689"/>
                  <a:ext cx="7" cy="7"/>
                </a:xfrm>
                <a:custGeom>
                  <a:avLst/>
                  <a:gdLst>
                    <a:gd name="T0" fmla="*/ 0 w 34"/>
                    <a:gd name="T1" fmla="*/ 0 h 38"/>
                    <a:gd name="T2" fmla="*/ 0 w 34"/>
                    <a:gd name="T3" fmla="*/ 0 h 38"/>
                    <a:gd name="T4" fmla="*/ 0 w 34"/>
                    <a:gd name="T5" fmla="*/ 0 h 38"/>
                    <a:gd name="T6" fmla="*/ 0 w 34"/>
                    <a:gd name="T7" fmla="*/ 0 h 38"/>
                    <a:gd name="T8" fmla="*/ 0 w 34"/>
                    <a:gd name="T9" fmla="*/ 0 h 38"/>
                    <a:gd name="T10" fmla="*/ 0 w 34"/>
                    <a:gd name="T11" fmla="*/ 0 h 38"/>
                    <a:gd name="T12" fmla="*/ 0 w 34"/>
                    <a:gd name="T13" fmla="*/ 0 h 38"/>
                    <a:gd name="T14" fmla="*/ 0 w 34"/>
                    <a:gd name="T15" fmla="*/ 0 h 38"/>
                    <a:gd name="T16" fmla="*/ 0 w 34"/>
                    <a:gd name="T17" fmla="*/ 0 h 38"/>
                    <a:gd name="T18" fmla="*/ 0 w 34"/>
                    <a:gd name="T19" fmla="*/ 0 h 38"/>
                    <a:gd name="T20" fmla="*/ 0 w 34"/>
                    <a:gd name="T21" fmla="*/ 0 h 38"/>
                    <a:gd name="T22" fmla="*/ 0 w 34"/>
                    <a:gd name="T23" fmla="*/ 0 h 38"/>
                    <a:gd name="T24" fmla="*/ 0 w 34"/>
                    <a:gd name="T25" fmla="*/ 0 h 38"/>
                    <a:gd name="T26" fmla="*/ 0 w 34"/>
                    <a:gd name="T27" fmla="*/ 0 h 38"/>
                    <a:gd name="T28" fmla="*/ 0 w 34"/>
                    <a:gd name="T29" fmla="*/ 0 h 38"/>
                    <a:gd name="T30" fmla="*/ 0 w 34"/>
                    <a:gd name="T31" fmla="*/ 0 h 38"/>
                    <a:gd name="T32" fmla="*/ 0 w 34"/>
                    <a:gd name="T33" fmla="*/ 0 h 38"/>
                    <a:gd name="T34" fmla="*/ 0 w 3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8" y="0"/>
                      </a:moveTo>
                      <a:lnTo>
                        <a:pt x="5" y="3"/>
                      </a:lnTo>
                      <a:lnTo>
                        <a:pt x="2" y="7"/>
                      </a:lnTo>
                      <a:lnTo>
                        <a:pt x="1" y="10"/>
                      </a:lnTo>
                      <a:lnTo>
                        <a:pt x="0" y="15"/>
                      </a:lnTo>
                      <a:lnTo>
                        <a:pt x="1" y="19"/>
                      </a:lnTo>
                      <a:lnTo>
                        <a:pt x="1" y="22"/>
                      </a:lnTo>
                      <a:lnTo>
                        <a:pt x="3" y="26"/>
                      </a:lnTo>
                      <a:lnTo>
                        <a:pt x="5" y="29"/>
                      </a:lnTo>
                      <a:lnTo>
                        <a:pt x="7" y="32"/>
                      </a:lnTo>
                      <a:lnTo>
                        <a:pt x="10" y="35"/>
                      </a:lnTo>
                      <a:lnTo>
                        <a:pt x="14" y="36"/>
                      </a:lnTo>
                      <a:lnTo>
                        <a:pt x="17" y="37"/>
                      </a:lnTo>
                      <a:lnTo>
                        <a:pt x="22" y="38"/>
                      </a:lnTo>
                      <a:lnTo>
                        <a:pt x="26" y="37"/>
                      </a:lnTo>
                      <a:lnTo>
                        <a:pt x="30" y="36"/>
                      </a:lnTo>
                      <a:lnTo>
                        <a:pt x="34" y="33"/>
                      </a:lnTo>
                      <a:lnTo>
                        <a:pt x="8" y="0"/>
                      </a:lnTo>
                      <a:close/>
                    </a:path>
                  </a:pathLst>
                </a:custGeom>
                <a:solidFill>
                  <a:srgbClr val="000000"/>
                </a:solidFill>
                <a:ln w="9525">
                  <a:noFill/>
                  <a:round/>
                  <a:headEnd/>
                  <a:tailEnd/>
                </a:ln>
              </p:spPr>
              <p:txBody>
                <a:bodyPr/>
                <a:lstStyle/>
                <a:p>
                  <a:endParaRPr lang="en-US"/>
                </a:p>
              </p:txBody>
            </p:sp>
            <p:sp>
              <p:nvSpPr>
                <p:cNvPr id="1468" name="Freeform 555"/>
                <p:cNvSpPr>
                  <a:spLocks/>
                </p:cNvSpPr>
                <p:nvPr/>
              </p:nvSpPr>
              <p:spPr bwMode="auto">
                <a:xfrm>
                  <a:off x="4003" y="1678"/>
                  <a:ext cx="19" cy="17"/>
                </a:xfrm>
                <a:custGeom>
                  <a:avLst/>
                  <a:gdLst>
                    <a:gd name="T0" fmla="*/ 0 w 92"/>
                    <a:gd name="T1" fmla="*/ 0 h 85"/>
                    <a:gd name="T2" fmla="*/ 0 w 92"/>
                    <a:gd name="T3" fmla="*/ 0 h 85"/>
                    <a:gd name="T4" fmla="*/ 0 w 92"/>
                    <a:gd name="T5" fmla="*/ 0 h 85"/>
                    <a:gd name="T6" fmla="*/ 0 w 92"/>
                    <a:gd name="T7" fmla="*/ 0 h 85"/>
                    <a:gd name="T8" fmla="*/ 0 w 92"/>
                    <a:gd name="T9" fmla="*/ 0 h 85"/>
                    <a:gd name="T10" fmla="*/ 0 60000 65536"/>
                    <a:gd name="T11" fmla="*/ 0 60000 65536"/>
                    <a:gd name="T12" fmla="*/ 0 60000 65536"/>
                    <a:gd name="T13" fmla="*/ 0 60000 65536"/>
                    <a:gd name="T14" fmla="*/ 0 60000 65536"/>
                    <a:gd name="T15" fmla="*/ 0 w 92"/>
                    <a:gd name="T16" fmla="*/ 0 h 85"/>
                    <a:gd name="T17" fmla="*/ 92 w 92"/>
                    <a:gd name="T18" fmla="*/ 85 h 85"/>
                  </a:gdLst>
                  <a:ahLst/>
                  <a:cxnLst>
                    <a:cxn ang="T10">
                      <a:pos x="T0" y="T1"/>
                    </a:cxn>
                    <a:cxn ang="T11">
                      <a:pos x="T2" y="T3"/>
                    </a:cxn>
                    <a:cxn ang="T12">
                      <a:pos x="T4" y="T5"/>
                    </a:cxn>
                    <a:cxn ang="T13">
                      <a:pos x="T6" y="T7"/>
                    </a:cxn>
                    <a:cxn ang="T14">
                      <a:pos x="T8" y="T9"/>
                    </a:cxn>
                  </a:cxnLst>
                  <a:rect l="T15" t="T16" r="T17" b="T18"/>
                  <a:pathLst>
                    <a:path w="92" h="85">
                      <a:moveTo>
                        <a:pt x="67" y="0"/>
                      </a:moveTo>
                      <a:lnTo>
                        <a:pt x="92" y="33"/>
                      </a:lnTo>
                      <a:lnTo>
                        <a:pt x="26" y="85"/>
                      </a:lnTo>
                      <a:lnTo>
                        <a:pt x="0" y="52"/>
                      </a:lnTo>
                      <a:lnTo>
                        <a:pt x="67" y="0"/>
                      </a:lnTo>
                      <a:close/>
                    </a:path>
                  </a:pathLst>
                </a:custGeom>
                <a:solidFill>
                  <a:srgbClr val="000000"/>
                </a:solidFill>
                <a:ln w="9525">
                  <a:noFill/>
                  <a:round/>
                  <a:headEnd/>
                  <a:tailEnd/>
                </a:ln>
              </p:spPr>
              <p:txBody>
                <a:bodyPr/>
                <a:lstStyle/>
                <a:p>
                  <a:endParaRPr lang="en-US"/>
                </a:p>
              </p:txBody>
            </p:sp>
            <p:sp>
              <p:nvSpPr>
                <p:cNvPr id="1469" name="Freeform 556"/>
                <p:cNvSpPr>
                  <a:spLocks/>
                </p:cNvSpPr>
                <p:nvPr/>
              </p:nvSpPr>
              <p:spPr bwMode="auto">
                <a:xfrm>
                  <a:off x="4017" y="1677"/>
                  <a:ext cx="6" cy="8"/>
                </a:xfrm>
                <a:custGeom>
                  <a:avLst/>
                  <a:gdLst>
                    <a:gd name="T0" fmla="*/ 0 w 33"/>
                    <a:gd name="T1" fmla="*/ 0 h 38"/>
                    <a:gd name="T2" fmla="*/ 0 w 33"/>
                    <a:gd name="T3" fmla="*/ 0 h 38"/>
                    <a:gd name="T4" fmla="*/ 0 w 33"/>
                    <a:gd name="T5" fmla="*/ 0 h 38"/>
                    <a:gd name="T6" fmla="*/ 0 w 33"/>
                    <a:gd name="T7" fmla="*/ 0 h 38"/>
                    <a:gd name="T8" fmla="*/ 0 w 33"/>
                    <a:gd name="T9" fmla="*/ 0 h 38"/>
                    <a:gd name="T10" fmla="*/ 0 w 33"/>
                    <a:gd name="T11" fmla="*/ 0 h 38"/>
                    <a:gd name="T12" fmla="*/ 0 w 33"/>
                    <a:gd name="T13" fmla="*/ 0 h 38"/>
                    <a:gd name="T14" fmla="*/ 0 w 33"/>
                    <a:gd name="T15" fmla="*/ 0 h 38"/>
                    <a:gd name="T16" fmla="*/ 0 w 33"/>
                    <a:gd name="T17" fmla="*/ 0 h 38"/>
                    <a:gd name="T18" fmla="*/ 0 w 33"/>
                    <a:gd name="T19" fmla="*/ 0 h 38"/>
                    <a:gd name="T20" fmla="*/ 0 w 33"/>
                    <a:gd name="T21" fmla="*/ 0 h 38"/>
                    <a:gd name="T22" fmla="*/ 0 w 33"/>
                    <a:gd name="T23" fmla="*/ 0 h 38"/>
                    <a:gd name="T24" fmla="*/ 0 w 33"/>
                    <a:gd name="T25" fmla="*/ 0 h 38"/>
                    <a:gd name="T26" fmla="*/ 0 w 33"/>
                    <a:gd name="T27" fmla="*/ 0 h 38"/>
                    <a:gd name="T28" fmla="*/ 0 w 33"/>
                    <a:gd name="T29" fmla="*/ 0 h 38"/>
                    <a:gd name="T30" fmla="*/ 0 w 33"/>
                    <a:gd name="T31" fmla="*/ 0 h 38"/>
                    <a:gd name="T32" fmla="*/ 0 w 33"/>
                    <a:gd name="T33" fmla="*/ 0 h 38"/>
                    <a:gd name="T34" fmla="*/ 0 w 33"/>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25" y="38"/>
                      </a:moveTo>
                      <a:lnTo>
                        <a:pt x="29" y="35"/>
                      </a:lnTo>
                      <a:lnTo>
                        <a:pt x="31" y="30"/>
                      </a:lnTo>
                      <a:lnTo>
                        <a:pt x="33" y="27"/>
                      </a:lnTo>
                      <a:lnTo>
                        <a:pt x="33" y="23"/>
                      </a:lnTo>
                      <a:lnTo>
                        <a:pt x="33" y="19"/>
                      </a:lnTo>
                      <a:lnTo>
                        <a:pt x="32" y="16"/>
                      </a:lnTo>
                      <a:lnTo>
                        <a:pt x="31" y="11"/>
                      </a:lnTo>
                      <a:lnTo>
                        <a:pt x="29" y="8"/>
                      </a:lnTo>
                      <a:lnTo>
                        <a:pt x="26" y="5"/>
                      </a:lnTo>
                      <a:lnTo>
                        <a:pt x="23" y="3"/>
                      </a:lnTo>
                      <a:lnTo>
                        <a:pt x="20" y="1"/>
                      </a:lnTo>
                      <a:lnTo>
                        <a:pt x="15" y="0"/>
                      </a:lnTo>
                      <a:lnTo>
                        <a:pt x="12" y="0"/>
                      </a:lnTo>
                      <a:lnTo>
                        <a:pt x="8" y="1"/>
                      </a:lnTo>
                      <a:lnTo>
                        <a:pt x="4" y="2"/>
                      </a:lnTo>
                      <a:lnTo>
                        <a:pt x="0" y="5"/>
                      </a:lnTo>
                      <a:lnTo>
                        <a:pt x="25" y="38"/>
                      </a:lnTo>
                      <a:close/>
                    </a:path>
                  </a:pathLst>
                </a:custGeom>
                <a:solidFill>
                  <a:srgbClr val="000000"/>
                </a:solidFill>
                <a:ln w="9525">
                  <a:noFill/>
                  <a:round/>
                  <a:headEnd/>
                  <a:tailEnd/>
                </a:ln>
              </p:spPr>
              <p:txBody>
                <a:bodyPr/>
                <a:lstStyle/>
                <a:p>
                  <a:endParaRPr lang="en-US"/>
                </a:p>
              </p:txBody>
            </p:sp>
            <p:sp>
              <p:nvSpPr>
                <p:cNvPr id="1470" name="Freeform 557"/>
                <p:cNvSpPr>
                  <a:spLocks/>
                </p:cNvSpPr>
                <p:nvPr/>
              </p:nvSpPr>
              <p:spPr bwMode="auto">
                <a:xfrm>
                  <a:off x="4035" y="1662"/>
                  <a:ext cx="5" cy="9"/>
                </a:xfrm>
                <a:custGeom>
                  <a:avLst/>
                  <a:gdLst>
                    <a:gd name="T0" fmla="*/ 0 w 23"/>
                    <a:gd name="T1" fmla="*/ 0 h 42"/>
                    <a:gd name="T2" fmla="*/ 0 w 23"/>
                    <a:gd name="T3" fmla="*/ 0 h 42"/>
                    <a:gd name="T4" fmla="*/ 0 w 23"/>
                    <a:gd name="T5" fmla="*/ 0 h 42"/>
                    <a:gd name="T6" fmla="*/ 0 w 23"/>
                    <a:gd name="T7" fmla="*/ 0 h 42"/>
                    <a:gd name="T8" fmla="*/ 0 w 23"/>
                    <a:gd name="T9" fmla="*/ 0 h 42"/>
                    <a:gd name="T10" fmla="*/ 0 w 23"/>
                    <a:gd name="T11" fmla="*/ 0 h 42"/>
                    <a:gd name="T12" fmla="*/ 0 w 23"/>
                    <a:gd name="T13" fmla="*/ 0 h 42"/>
                    <a:gd name="T14" fmla="*/ 0 w 23"/>
                    <a:gd name="T15" fmla="*/ 0 h 42"/>
                    <a:gd name="T16" fmla="*/ 0 w 23"/>
                    <a:gd name="T17" fmla="*/ 0 h 42"/>
                    <a:gd name="T18" fmla="*/ 0 w 23"/>
                    <a:gd name="T19" fmla="*/ 0 h 42"/>
                    <a:gd name="T20" fmla="*/ 0 w 23"/>
                    <a:gd name="T21" fmla="*/ 0 h 42"/>
                    <a:gd name="T22" fmla="*/ 0 w 23"/>
                    <a:gd name="T23" fmla="*/ 0 h 42"/>
                    <a:gd name="T24" fmla="*/ 0 w 23"/>
                    <a:gd name="T25" fmla="*/ 0 h 42"/>
                    <a:gd name="T26" fmla="*/ 0 w 23"/>
                    <a:gd name="T27" fmla="*/ 0 h 42"/>
                    <a:gd name="T28" fmla="*/ 0 w 23"/>
                    <a:gd name="T29" fmla="*/ 0 h 42"/>
                    <a:gd name="T30" fmla="*/ 0 w 23"/>
                    <a:gd name="T31" fmla="*/ 0 h 42"/>
                    <a:gd name="T32" fmla="*/ 0 w 23"/>
                    <a:gd name="T33" fmla="*/ 0 h 42"/>
                    <a:gd name="T34" fmla="*/ 0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7" y="0"/>
                      </a:lnTo>
                      <a:lnTo>
                        <a:pt x="13" y="1"/>
                      </a:lnTo>
                      <a:lnTo>
                        <a:pt x="9" y="3"/>
                      </a:lnTo>
                      <a:lnTo>
                        <a:pt x="6" y="6"/>
                      </a:lnTo>
                      <a:lnTo>
                        <a:pt x="4" y="9"/>
                      </a:lnTo>
                      <a:lnTo>
                        <a:pt x="1" y="12"/>
                      </a:lnTo>
                      <a:lnTo>
                        <a:pt x="0" y="16"/>
                      </a:lnTo>
                      <a:lnTo>
                        <a:pt x="0" y="20"/>
                      </a:lnTo>
                      <a:lnTo>
                        <a:pt x="0" y="24"/>
                      </a:lnTo>
                      <a:lnTo>
                        <a:pt x="1" y="27"/>
                      </a:lnTo>
                      <a:lnTo>
                        <a:pt x="3" y="31"/>
                      </a:lnTo>
                      <a:lnTo>
                        <a:pt x="5" y="35"/>
                      </a:lnTo>
                      <a:lnTo>
                        <a:pt x="8" y="38"/>
                      </a:lnTo>
                      <a:lnTo>
                        <a:pt x="11" y="40"/>
                      </a:lnTo>
                      <a:lnTo>
                        <a:pt x="15" y="41"/>
                      </a:lnTo>
                      <a:lnTo>
                        <a:pt x="20" y="42"/>
                      </a:lnTo>
                      <a:lnTo>
                        <a:pt x="23" y="0"/>
                      </a:lnTo>
                      <a:close/>
                    </a:path>
                  </a:pathLst>
                </a:custGeom>
                <a:solidFill>
                  <a:srgbClr val="000000"/>
                </a:solidFill>
                <a:ln w="9525">
                  <a:noFill/>
                  <a:round/>
                  <a:headEnd/>
                  <a:tailEnd/>
                </a:ln>
              </p:spPr>
              <p:txBody>
                <a:bodyPr/>
                <a:lstStyle/>
                <a:p>
                  <a:endParaRPr lang="en-US"/>
                </a:p>
              </p:txBody>
            </p:sp>
            <p:sp>
              <p:nvSpPr>
                <p:cNvPr id="1471" name="Freeform 558"/>
                <p:cNvSpPr>
                  <a:spLocks/>
                </p:cNvSpPr>
                <p:nvPr/>
              </p:nvSpPr>
              <p:spPr bwMode="auto">
                <a:xfrm>
                  <a:off x="4039" y="1662"/>
                  <a:ext cx="17" cy="10"/>
                </a:xfrm>
                <a:custGeom>
                  <a:avLst/>
                  <a:gdLst>
                    <a:gd name="T0" fmla="*/ 0 w 86"/>
                    <a:gd name="T1" fmla="*/ 0 h 46"/>
                    <a:gd name="T2" fmla="*/ 0 w 86"/>
                    <a:gd name="T3" fmla="*/ 0 h 46"/>
                    <a:gd name="T4" fmla="*/ 0 w 86"/>
                    <a:gd name="T5" fmla="*/ 0 h 46"/>
                    <a:gd name="T6" fmla="*/ 0 w 86"/>
                    <a:gd name="T7" fmla="*/ 0 h 46"/>
                    <a:gd name="T8" fmla="*/ 0 w 86"/>
                    <a:gd name="T9" fmla="*/ 0 h 46"/>
                    <a:gd name="T10" fmla="*/ 0 60000 65536"/>
                    <a:gd name="T11" fmla="*/ 0 60000 65536"/>
                    <a:gd name="T12" fmla="*/ 0 60000 65536"/>
                    <a:gd name="T13" fmla="*/ 0 60000 65536"/>
                    <a:gd name="T14" fmla="*/ 0 60000 65536"/>
                    <a:gd name="T15" fmla="*/ 0 w 86"/>
                    <a:gd name="T16" fmla="*/ 0 h 46"/>
                    <a:gd name="T17" fmla="*/ 86 w 86"/>
                    <a:gd name="T18" fmla="*/ 46 h 46"/>
                  </a:gdLst>
                  <a:ahLst/>
                  <a:cxnLst>
                    <a:cxn ang="T10">
                      <a:pos x="T0" y="T1"/>
                    </a:cxn>
                    <a:cxn ang="T11">
                      <a:pos x="T2" y="T3"/>
                    </a:cxn>
                    <a:cxn ang="T12">
                      <a:pos x="T4" y="T5"/>
                    </a:cxn>
                    <a:cxn ang="T13">
                      <a:pos x="T6" y="T7"/>
                    </a:cxn>
                    <a:cxn ang="T14">
                      <a:pos x="T8" y="T9"/>
                    </a:cxn>
                  </a:cxnLst>
                  <a:rect l="T15" t="T16" r="T17" b="T18"/>
                  <a:pathLst>
                    <a:path w="86" h="46">
                      <a:moveTo>
                        <a:pt x="86" y="4"/>
                      </a:moveTo>
                      <a:lnTo>
                        <a:pt x="84" y="46"/>
                      </a:lnTo>
                      <a:lnTo>
                        <a:pt x="0" y="42"/>
                      </a:lnTo>
                      <a:lnTo>
                        <a:pt x="3" y="0"/>
                      </a:lnTo>
                      <a:lnTo>
                        <a:pt x="86" y="4"/>
                      </a:lnTo>
                      <a:close/>
                    </a:path>
                  </a:pathLst>
                </a:custGeom>
                <a:solidFill>
                  <a:srgbClr val="000000"/>
                </a:solidFill>
                <a:ln w="9525">
                  <a:noFill/>
                  <a:round/>
                  <a:headEnd/>
                  <a:tailEnd/>
                </a:ln>
              </p:spPr>
              <p:txBody>
                <a:bodyPr/>
                <a:lstStyle/>
                <a:p>
                  <a:endParaRPr lang="en-US"/>
                </a:p>
              </p:txBody>
            </p:sp>
            <p:sp>
              <p:nvSpPr>
                <p:cNvPr id="1472" name="Freeform 559"/>
                <p:cNvSpPr>
                  <a:spLocks/>
                </p:cNvSpPr>
                <p:nvPr/>
              </p:nvSpPr>
              <p:spPr bwMode="auto">
                <a:xfrm>
                  <a:off x="4056" y="1663"/>
                  <a:ext cx="4" cy="9"/>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0" y="42"/>
                      </a:moveTo>
                      <a:lnTo>
                        <a:pt x="5" y="41"/>
                      </a:lnTo>
                      <a:lnTo>
                        <a:pt x="9" y="40"/>
                      </a:lnTo>
                      <a:lnTo>
                        <a:pt x="13" y="38"/>
                      </a:lnTo>
                      <a:lnTo>
                        <a:pt x="16" y="36"/>
                      </a:lnTo>
                      <a:lnTo>
                        <a:pt x="18" y="33"/>
                      </a:lnTo>
                      <a:lnTo>
                        <a:pt x="20" y="30"/>
                      </a:lnTo>
                      <a:lnTo>
                        <a:pt x="21" y="25"/>
                      </a:lnTo>
                      <a:lnTo>
                        <a:pt x="22" y="22"/>
                      </a:lnTo>
                      <a:lnTo>
                        <a:pt x="22" y="18"/>
                      </a:lnTo>
                      <a:lnTo>
                        <a:pt x="21" y="14"/>
                      </a:lnTo>
                      <a:lnTo>
                        <a:pt x="19" y="11"/>
                      </a:lnTo>
                      <a:lnTo>
                        <a:pt x="17" y="7"/>
                      </a:lnTo>
                      <a:lnTo>
                        <a:pt x="15" y="4"/>
                      </a:lnTo>
                      <a:lnTo>
                        <a:pt x="10" y="2"/>
                      </a:lnTo>
                      <a:lnTo>
                        <a:pt x="7" y="1"/>
                      </a:lnTo>
                      <a:lnTo>
                        <a:pt x="2" y="0"/>
                      </a:lnTo>
                      <a:lnTo>
                        <a:pt x="0" y="42"/>
                      </a:lnTo>
                      <a:close/>
                    </a:path>
                  </a:pathLst>
                </a:custGeom>
                <a:solidFill>
                  <a:srgbClr val="000000"/>
                </a:solidFill>
                <a:ln w="9525">
                  <a:noFill/>
                  <a:round/>
                  <a:headEnd/>
                  <a:tailEnd/>
                </a:ln>
              </p:spPr>
              <p:txBody>
                <a:bodyPr/>
                <a:lstStyle/>
                <a:p>
                  <a:endParaRPr lang="en-US"/>
                </a:p>
              </p:txBody>
            </p:sp>
            <p:sp>
              <p:nvSpPr>
                <p:cNvPr id="1473" name="Freeform 560"/>
                <p:cNvSpPr>
                  <a:spLocks/>
                </p:cNvSpPr>
                <p:nvPr/>
              </p:nvSpPr>
              <p:spPr bwMode="auto">
                <a:xfrm>
                  <a:off x="4077" y="1664"/>
                  <a:ext cx="4" cy="9"/>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6" y="0"/>
                      </a:lnTo>
                      <a:lnTo>
                        <a:pt x="12" y="1"/>
                      </a:lnTo>
                      <a:lnTo>
                        <a:pt x="9" y="4"/>
                      </a:lnTo>
                      <a:lnTo>
                        <a:pt x="6" y="6"/>
                      </a:lnTo>
                      <a:lnTo>
                        <a:pt x="4" y="9"/>
                      </a:lnTo>
                      <a:lnTo>
                        <a:pt x="2" y="12"/>
                      </a:lnTo>
                      <a:lnTo>
                        <a:pt x="1" y="16"/>
                      </a:lnTo>
                      <a:lnTo>
                        <a:pt x="0" y="20"/>
                      </a:lnTo>
                      <a:lnTo>
                        <a:pt x="0" y="24"/>
                      </a:lnTo>
                      <a:lnTo>
                        <a:pt x="1" y="28"/>
                      </a:lnTo>
                      <a:lnTo>
                        <a:pt x="3" y="31"/>
                      </a:lnTo>
                      <a:lnTo>
                        <a:pt x="5" y="34"/>
                      </a:lnTo>
                      <a:lnTo>
                        <a:pt x="7" y="37"/>
                      </a:lnTo>
                      <a:lnTo>
                        <a:pt x="11" y="39"/>
                      </a:lnTo>
                      <a:lnTo>
                        <a:pt x="15" y="42"/>
                      </a:lnTo>
                      <a:lnTo>
                        <a:pt x="20" y="42"/>
                      </a:lnTo>
                      <a:lnTo>
                        <a:pt x="22" y="0"/>
                      </a:lnTo>
                      <a:close/>
                    </a:path>
                  </a:pathLst>
                </a:custGeom>
                <a:solidFill>
                  <a:srgbClr val="000000"/>
                </a:solidFill>
                <a:ln w="9525">
                  <a:noFill/>
                  <a:round/>
                  <a:headEnd/>
                  <a:tailEnd/>
                </a:ln>
              </p:spPr>
              <p:txBody>
                <a:bodyPr/>
                <a:lstStyle/>
                <a:p>
                  <a:endParaRPr lang="en-US"/>
                </a:p>
              </p:txBody>
            </p:sp>
            <p:sp>
              <p:nvSpPr>
                <p:cNvPr id="1474" name="Freeform 561"/>
                <p:cNvSpPr>
                  <a:spLocks/>
                </p:cNvSpPr>
                <p:nvPr/>
              </p:nvSpPr>
              <p:spPr bwMode="auto">
                <a:xfrm>
                  <a:off x="4081" y="1664"/>
                  <a:ext cx="16" cy="9"/>
                </a:xfrm>
                <a:custGeom>
                  <a:avLst/>
                  <a:gdLst>
                    <a:gd name="T0" fmla="*/ 0 w 81"/>
                    <a:gd name="T1" fmla="*/ 0 h 45"/>
                    <a:gd name="T2" fmla="*/ 0 w 81"/>
                    <a:gd name="T3" fmla="*/ 0 h 45"/>
                    <a:gd name="T4" fmla="*/ 0 w 81"/>
                    <a:gd name="T5" fmla="*/ 0 h 45"/>
                    <a:gd name="T6" fmla="*/ 0 w 81"/>
                    <a:gd name="T7" fmla="*/ 0 h 45"/>
                    <a:gd name="T8" fmla="*/ 0 w 81"/>
                    <a:gd name="T9" fmla="*/ 0 h 45"/>
                    <a:gd name="T10" fmla="*/ 0 w 81"/>
                    <a:gd name="T11" fmla="*/ 0 h 45"/>
                    <a:gd name="T12" fmla="*/ 0 w 81"/>
                    <a:gd name="T13" fmla="*/ 0 h 45"/>
                    <a:gd name="T14" fmla="*/ 0 w 81"/>
                    <a:gd name="T15" fmla="*/ 0 h 45"/>
                    <a:gd name="T16" fmla="*/ 0 w 81"/>
                    <a:gd name="T17" fmla="*/ 0 h 45"/>
                    <a:gd name="T18" fmla="*/ 0 w 81"/>
                    <a:gd name="T19" fmla="*/ 0 h 45"/>
                    <a:gd name="T20" fmla="*/ 0 w 81"/>
                    <a:gd name="T21" fmla="*/ 0 h 45"/>
                    <a:gd name="T22" fmla="*/ 0 w 81"/>
                    <a:gd name="T23" fmla="*/ 0 h 45"/>
                    <a:gd name="T24" fmla="*/ 0 w 81"/>
                    <a:gd name="T25" fmla="*/ 0 h 45"/>
                    <a:gd name="T26" fmla="*/ 0 w 81"/>
                    <a:gd name="T27" fmla="*/ 0 h 45"/>
                    <a:gd name="T28" fmla="*/ 0 w 81"/>
                    <a:gd name="T29" fmla="*/ 0 h 45"/>
                    <a:gd name="T30" fmla="*/ 0 w 81"/>
                    <a:gd name="T31" fmla="*/ 0 h 45"/>
                    <a:gd name="T32" fmla="*/ 0 w 81"/>
                    <a:gd name="T33" fmla="*/ 0 h 45"/>
                    <a:gd name="T34" fmla="*/ 0 w 81"/>
                    <a:gd name="T35" fmla="*/ 0 h 45"/>
                    <a:gd name="T36" fmla="*/ 0 w 81"/>
                    <a:gd name="T37" fmla="*/ 0 h 45"/>
                    <a:gd name="T38" fmla="*/ 0 w 81"/>
                    <a:gd name="T39" fmla="*/ 0 h 45"/>
                    <a:gd name="T40" fmla="*/ 0 w 81"/>
                    <a:gd name="T41" fmla="*/ 0 h 45"/>
                    <a:gd name="T42" fmla="*/ 0 w 81"/>
                    <a:gd name="T43" fmla="*/ 0 h 45"/>
                    <a:gd name="T44" fmla="*/ 0 w 81"/>
                    <a:gd name="T45" fmla="*/ 0 h 45"/>
                    <a:gd name="T46" fmla="*/ 0 w 81"/>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45"/>
                    <a:gd name="T74" fmla="*/ 81 w 81"/>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45">
                      <a:moveTo>
                        <a:pt x="75" y="38"/>
                      </a:moveTo>
                      <a:lnTo>
                        <a:pt x="61" y="2"/>
                      </a:lnTo>
                      <a:lnTo>
                        <a:pt x="2" y="0"/>
                      </a:lnTo>
                      <a:lnTo>
                        <a:pt x="0" y="42"/>
                      </a:lnTo>
                      <a:lnTo>
                        <a:pt x="59" y="45"/>
                      </a:lnTo>
                      <a:lnTo>
                        <a:pt x="75" y="38"/>
                      </a:lnTo>
                      <a:lnTo>
                        <a:pt x="59" y="45"/>
                      </a:lnTo>
                      <a:lnTo>
                        <a:pt x="64" y="45"/>
                      </a:lnTo>
                      <a:lnTo>
                        <a:pt x="68" y="44"/>
                      </a:lnTo>
                      <a:lnTo>
                        <a:pt x="71" y="42"/>
                      </a:lnTo>
                      <a:lnTo>
                        <a:pt x="75" y="38"/>
                      </a:lnTo>
                      <a:lnTo>
                        <a:pt x="78" y="36"/>
                      </a:lnTo>
                      <a:lnTo>
                        <a:pt x="79" y="32"/>
                      </a:lnTo>
                      <a:lnTo>
                        <a:pt x="81" y="29"/>
                      </a:lnTo>
                      <a:lnTo>
                        <a:pt x="81" y="25"/>
                      </a:lnTo>
                      <a:lnTo>
                        <a:pt x="81" y="20"/>
                      </a:lnTo>
                      <a:lnTo>
                        <a:pt x="80" y="17"/>
                      </a:lnTo>
                      <a:lnTo>
                        <a:pt x="79" y="13"/>
                      </a:lnTo>
                      <a:lnTo>
                        <a:pt x="77" y="10"/>
                      </a:lnTo>
                      <a:lnTo>
                        <a:pt x="74" y="8"/>
                      </a:lnTo>
                      <a:lnTo>
                        <a:pt x="70" y="5"/>
                      </a:lnTo>
                      <a:lnTo>
                        <a:pt x="66" y="4"/>
                      </a:lnTo>
                      <a:lnTo>
                        <a:pt x="61" y="2"/>
                      </a:lnTo>
                      <a:lnTo>
                        <a:pt x="75" y="38"/>
                      </a:lnTo>
                      <a:close/>
                    </a:path>
                  </a:pathLst>
                </a:custGeom>
                <a:solidFill>
                  <a:srgbClr val="000000"/>
                </a:solidFill>
                <a:ln w="9525">
                  <a:noFill/>
                  <a:round/>
                  <a:headEnd/>
                  <a:tailEnd/>
                </a:ln>
              </p:spPr>
              <p:txBody>
                <a:bodyPr/>
                <a:lstStyle/>
                <a:p>
                  <a:endParaRPr lang="en-US"/>
                </a:p>
              </p:txBody>
            </p:sp>
            <p:sp>
              <p:nvSpPr>
                <p:cNvPr id="1475" name="Freeform 562"/>
                <p:cNvSpPr>
                  <a:spLocks/>
                </p:cNvSpPr>
                <p:nvPr/>
              </p:nvSpPr>
              <p:spPr bwMode="auto">
                <a:xfrm>
                  <a:off x="4090" y="1663"/>
                  <a:ext cx="10" cy="9"/>
                </a:xfrm>
                <a:custGeom>
                  <a:avLst/>
                  <a:gdLst>
                    <a:gd name="T0" fmla="*/ 0 w 48"/>
                    <a:gd name="T1" fmla="*/ 0 h 46"/>
                    <a:gd name="T2" fmla="*/ 0 w 48"/>
                    <a:gd name="T3" fmla="*/ 0 h 46"/>
                    <a:gd name="T4" fmla="*/ 0 w 48"/>
                    <a:gd name="T5" fmla="*/ 0 h 46"/>
                    <a:gd name="T6" fmla="*/ 0 w 48"/>
                    <a:gd name="T7" fmla="*/ 0 h 46"/>
                    <a:gd name="T8" fmla="*/ 0 w 48"/>
                    <a:gd name="T9" fmla="*/ 0 h 46"/>
                    <a:gd name="T10" fmla="*/ 0 60000 65536"/>
                    <a:gd name="T11" fmla="*/ 0 60000 65536"/>
                    <a:gd name="T12" fmla="*/ 0 60000 65536"/>
                    <a:gd name="T13" fmla="*/ 0 60000 65536"/>
                    <a:gd name="T14" fmla="*/ 0 60000 65536"/>
                    <a:gd name="T15" fmla="*/ 0 w 48"/>
                    <a:gd name="T16" fmla="*/ 0 h 46"/>
                    <a:gd name="T17" fmla="*/ 48 w 48"/>
                    <a:gd name="T18" fmla="*/ 46 h 46"/>
                  </a:gdLst>
                  <a:ahLst/>
                  <a:cxnLst>
                    <a:cxn ang="T10">
                      <a:pos x="T0" y="T1"/>
                    </a:cxn>
                    <a:cxn ang="T11">
                      <a:pos x="T2" y="T3"/>
                    </a:cxn>
                    <a:cxn ang="T12">
                      <a:pos x="T4" y="T5"/>
                    </a:cxn>
                    <a:cxn ang="T13">
                      <a:pos x="T6" y="T7"/>
                    </a:cxn>
                    <a:cxn ang="T14">
                      <a:pos x="T8" y="T9"/>
                    </a:cxn>
                  </a:cxnLst>
                  <a:rect l="T15" t="T16" r="T17" b="T18"/>
                  <a:pathLst>
                    <a:path w="48" h="46">
                      <a:moveTo>
                        <a:pt x="18" y="0"/>
                      </a:moveTo>
                      <a:lnTo>
                        <a:pt x="48" y="29"/>
                      </a:lnTo>
                      <a:lnTo>
                        <a:pt x="30" y="46"/>
                      </a:lnTo>
                      <a:lnTo>
                        <a:pt x="0" y="17"/>
                      </a:lnTo>
                      <a:lnTo>
                        <a:pt x="18" y="0"/>
                      </a:lnTo>
                      <a:close/>
                    </a:path>
                  </a:pathLst>
                </a:custGeom>
                <a:solidFill>
                  <a:srgbClr val="000000"/>
                </a:solidFill>
                <a:ln w="9525">
                  <a:noFill/>
                  <a:round/>
                  <a:headEnd/>
                  <a:tailEnd/>
                </a:ln>
              </p:spPr>
              <p:txBody>
                <a:bodyPr/>
                <a:lstStyle/>
                <a:p>
                  <a:endParaRPr lang="en-US"/>
                </a:p>
              </p:txBody>
            </p:sp>
            <p:sp>
              <p:nvSpPr>
                <p:cNvPr id="1476" name="Freeform 563"/>
                <p:cNvSpPr>
                  <a:spLocks/>
                </p:cNvSpPr>
                <p:nvPr/>
              </p:nvSpPr>
              <p:spPr bwMode="auto">
                <a:xfrm>
                  <a:off x="4094" y="1661"/>
                  <a:ext cx="7" cy="8"/>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w 36"/>
                    <a:gd name="T11" fmla="*/ 0 h 37"/>
                    <a:gd name="T12" fmla="*/ 0 w 36"/>
                    <a:gd name="T13" fmla="*/ 0 h 37"/>
                    <a:gd name="T14" fmla="*/ 0 w 36"/>
                    <a:gd name="T15" fmla="*/ 0 h 37"/>
                    <a:gd name="T16" fmla="*/ 0 w 36"/>
                    <a:gd name="T17" fmla="*/ 0 h 37"/>
                    <a:gd name="T18" fmla="*/ 0 w 36"/>
                    <a:gd name="T19" fmla="*/ 0 h 37"/>
                    <a:gd name="T20" fmla="*/ 0 w 36"/>
                    <a:gd name="T21" fmla="*/ 0 h 37"/>
                    <a:gd name="T22" fmla="*/ 0 w 36"/>
                    <a:gd name="T23" fmla="*/ 0 h 37"/>
                    <a:gd name="T24" fmla="*/ 0 w 36"/>
                    <a:gd name="T25" fmla="*/ 0 h 37"/>
                    <a:gd name="T26" fmla="*/ 0 w 36"/>
                    <a:gd name="T27" fmla="*/ 0 h 37"/>
                    <a:gd name="T28" fmla="*/ 0 w 36"/>
                    <a:gd name="T29" fmla="*/ 0 h 37"/>
                    <a:gd name="T30" fmla="*/ 0 w 36"/>
                    <a:gd name="T31" fmla="*/ 0 h 37"/>
                    <a:gd name="T32" fmla="*/ 0 w 36"/>
                    <a:gd name="T33" fmla="*/ 0 h 37"/>
                    <a:gd name="T34" fmla="*/ 0 w 36"/>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7"/>
                    <a:gd name="T56" fmla="*/ 36 w 3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7">
                      <a:moveTo>
                        <a:pt x="30" y="37"/>
                      </a:moveTo>
                      <a:lnTo>
                        <a:pt x="33" y="33"/>
                      </a:lnTo>
                      <a:lnTo>
                        <a:pt x="35" y="29"/>
                      </a:lnTo>
                      <a:lnTo>
                        <a:pt x="36" y="26"/>
                      </a:lnTo>
                      <a:lnTo>
                        <a:pt x="36" y="22"/>
                      </a:lnTo>
                      <a:lnTo>
                        <a:pt x="35" y="17"/>
                      </a:lnTo>
                      <a:lnTo>
                        <a:pt x="34" y="14"/>
                      </a:lnTo>
                      <a:lnTo>
                        <a:pt x="32" y="10"/>
                      </a:lnTo>
                      <a:lnTo>
                        <a:pt x="30" y="8"/>
                      </a:lnTo>
                      <a:lnTo>
                        <a:pt x="26" y="5"/>
                      </a:lnTo>
                      <a:lnTo>
                        <a:pt x="23" y="3"/>
                      </a:lnTo>
                      <a:lnTo>
                        <a:pt x="19" y="2"/>
                      </a:lnTo>
                      <a:lnTo>
                        <a:pt x="16" y="0"/>
                      </a:lnTo>
                      <a:lnTo>
                        <a:pt x="12" y="2"/>
                      </a:lnTo>
                      <a:lnTo>
                        <a:pt x="7" y="3"/>
                      </a:lnTo>
                      <a:lnTo>
                        <a:pt x="3" y="5"/>
                      </a:lnTo>
                      <a:lnTo>
                        <a:pt x="0" y="8"/>
                      </a:lnTo>
                      <a:lnTo>
                        <a:pt x="30" y="37"/>
                      </a:lnTo>
                      <a:close/>
                    </a:path>
                  </a:pathLst>
                </a:custGeom>
                <a:solidFill>
                  <a:srgbClr val="000000"/>
                </a:solidFill>
                <a:ln w="9525">
                  <a:noFill/>
                  <a:round/>
                  <a:headEnd/>
                  <a:tailEnd/>
                </a:ln>
              </p:spPr>
              <p:txBody>
                <a:bodyPr/>
                <a:lstStyle/>
                <a:p>
                  <a:endParaRPr lang="en-US"/>
                </a:p>
              </p:txBody>
            </p:sp>
            <p:sp>
              <p:nvSpPr>
                <p:cNvPr id="1477" name="Freeform 564"/>
                <p:cNvSpPr>
                  <a:spLocks/>
                </p:cNvSpPr>
                <p:nvPr/>
              </p:nvSpPr>
              <p:spPr bwMode="auto">
                <a:xfrm>
                  <a:off x="4110" y="1645"/>
                  <a:ext cx="7" cy="7"/>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w 36"/>
                    <a:gd name="T11" fmla="*/ 0 h 37"/>
                    <a:gd name="T12" fmla="*/ 0 w 36"/>
                    <a:gd name="T13" fmla="*/ 0 h 37"/>
                    <a:gd name="T14" fmla="*/ 0 w 36"/>
                    <a:gd name="T15" fmla="*/ 0 h 37"/>
                    <a:gd name="T16" fmla="*/ 0 w 36"/>
                    <a:gd name="T17" fmla="*/ 0 h 37"/>
                    <a:gd name="T18" fmla="*/ 0 w 36"/>
                    <a:gd name="T19" fmla="*/ 0 h 37"/>
                    <a:gd name="T20" fmla="*/ 0 w 36"/>
                    <a:gd name="T21" fmla="*/ 0 h 37"/>
                    <a:gd name="T22" fmla="*/ 0 w 36"/>
                    <a:gd name="T23" fmla="*/ 0 h 37"/>
                    <a:gd name="T24" fmla="*/ 0 w 36"/>
                    <a:gd name="T25" fmla="*/ 0 h 37"/>
                    <a:gd name="T26" fmla="*/ 0 w 36"/>
                    <a:gd name="T27" fmla="*/ 0 h 37"/>
                    <a:gd name="T28" fmla="*/ 0 w 36"/>
                    <a:gd name="T29" fmla="*/ 0 h 37"/>
                    <a:gd name="T30" fmla="*/ 0 w 36"/>
                    <a:gd name="T31" fmla="*/ 0 h 37"/>
                    <a:gd name="T32" fmla="*/ 0 w 36"/>
                    <a:gd name="T33" fmla="*/ 0 h 37"/>
                    <a:gd name="T34" fmla="*/ 0 w 36"/>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7"/>
                    <a:gd name="T56" fmla="*/ 36 w 3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7">
                      <a:moveTo>
                        <a:pt x="7" y="0"/>
                      </a:moveTo>
                      <a:lnTo>
                        <a:pt x="4" y="4"/>
                      </a:lnTo>
                      <a:lnTo>
                        <a:pt x="1" y="9"/>
                      </a:lnTo>
                      <a:lnTo>
                        <a:pt x="0" y="12"/>
                      </a:lnTo>
                      <a:lnTo>
                        <a:pt x="0" y="16"/>
                      </a:lnTo>
                      <a:lnTo>
                        <a:pt x="0" y="20"/>
                      </a:lnTo>
                      <a:lnTo>
                        <a:pt x="2" y="23"/>
                      </a:lnTo>
                      <a:lnTo>
                        <a:pt x="5" y="28"/>
                      </a:lnTo>
                      <a:lnTo>
                        <a:pt x="7" y="30"/>
                      </a:lnTo>
                      <a:lnTo>
                        <a:pt x="10" y="33"/>
                      </a:lnTo>
                      <a:lnTo>
                        <a:pt x="13" y="35"/>
                      </a:lnTo>
                      <a:lnTo>
                        <a:pt x="16" y="36"/>
                      </a:lnTo>
                      <a:lnTo>
                        <a:pt x="20" y="37"/>
                      </a:lnTo>
                      <a:lnTo>
                        <a:pt x="25" y="36"/>
                      </a:lnTo>
                      <a:lnTo>
                        <a:pt x="29" y="35"/>
                      </a:lnTo>
                      <a:lnTo>
                        <a:pt x="32" y="33"/>
                      </a:lnTo>
                      <a:lnTo>
                        <a:pt x="36" y="30"/>
                      </a:lnTo>
                      <a:lnTo>
                        <a:pt x="7" y="0"/>
                      </a:lnTo>
                      <a:close/>
                    </a:path>
                  </a:pathLst>
                </a:custGeom>
                <a:solidFill>
                  <a:srgbClr val="000000"/>
                </a:solidFill>
                <a:ln w="9525">
                  <a:noFill/>
                  <a:round/>
                  <a:headEnd/>
                  <a:tailEnd/>
                </a:ln>
              </p:spPr>
              <p:txBody>
                <a:bodyPr/>
                <a:lstStyle/>
                <a:p>
                  <a:endParaRPr lang="en-US"/>
                </a:p>
              </p:txBody>
            </p:sp>
            <p:sp>
              <p:nvSpPr>
                <p:cNvPr id="1478" name="Freeform 565"/>
                <p:cNvSpPr>
                  <a:spLocks/>
                </p:cNvSpPr>
                <p:nvPr/>
              </p:nvSpPr>
              <p:spPr bwMode="auto">
                <a:xfrm>
                  <a:off x="4111" y="1633"/>
                  <a:ext cx="18" cy="18"/>
                </a:xfrm>
                <a:custGeom>
                  <a:avLst/>
                  <a:gdLst>
                    <a:gd name="T0" fmla="*/ 0 w 88"/>
                    <a:gd name="T1" fmla="*/ 0 h 89"/>
                    <a:gd name="T2" fmla="*/ 0 w 88"/>
                    <a:gd name="T3" fmla="*/ 0 h 89"/>
                    <a:gd name="T4" fmla="*/ 0 w 88"/>
                    <a:gd name="T5" fmla="*/ 0 h 89"/>
                    <a:gd name="T6" fmla="*/ 0 w 88"/>
                    <a:gd name="T7" fmla="*/ 0 h 89"/>
                    <a:gd name="T8" fmla="*/ 0 w 88"/>
                    <a:gd name="T9" fmla="*/ 0 h 89"/>
                    <a:gd name="T10" fmla="*/ 0 60000 65536"/>
                    <a:gd name="T11" fmla="*/ 0 60000 65536"/>
                    <a:gd name="T12" fmla="*/ 0 60000 65536"/>
                    <a:gd name="T13" fmla="*/ 0 60000 65536"/>
                    <a:gd name="T14" fmla="*/ 0 60000 65536"/>
                    <a:gd name="T15" fmla="*/ 0 w 88"/>
                    <a:gd name="T16" fmla="*/ 0 h 89"/>
                    <a:gd name="T17" fmla="*/ 88 w 88"/>
                    <a:gd name="T18" fmla="*/ 89 h 89"/>
                  </a:gdLst>
                  <a:ahLst/>
                  <a:cxnLst>
                    <a:cxn ang="T10">
                      <a:pos x="T0" y="T1"/>
                    </a:cxn>
                    <a:cxn ang="T11">
                      <a:pos x="T2" y="T3"/>
                    </a:cxn>
                    <a:cxn ang="T12">
                      <a:pos x="T4" y="T5"/>
                    </a:cxn>
                    <a:cxn ang="T13">
                      <a:pos x="T6" y="T7"/>
                    </a:cxn>
                    <a:cxn ang="T14">
                      <a:pos x="T8" y="T9"/>
                    </a:cxn>
                  </a:cxnLst>
                  <a:rect l="T15" t="T16" r="T17" b="T18"/>
                  <a:pathLst>
                    <a:path w="88" h="89">
                      <a:moveTo>
                        <a:pt x="59" y="0"/>
                      </a:moveTo>
                      <a:lnTo>
                        <a:pt x="88" y="30"/>
                      </a:lnTo>
                      <a:lnTo>
                        <a:pt x="29" y="89"/>
                      </a:lnTo>
                      <a:lnTo>
                        <a:pt x="0" y="59"/>
                      </a:lnTo>
                      <a:lnTo>
                        <a:pt x="59" y="0"/>
                      </a:lnTo>
                      <a:close/>
                    </a:path>
                  </a:pathLst>
                </a:custGeom>
                <a:solidFill>
                  <a:srgbClr val="000000"/>
                </a:solidFill>
                <a:ln w="9525">
                  <a:noFill/>
                  <a:round/>
                  <a:headEnd/>
                  <a:tailEnd/>
                </a:ln>
              </p:spPr>
              <p:txBody>
                <a:bodyPr/>
                <a:lstStyle/>
                <a:p>
                  <a:endParaRPr lang="en-US"/>
                </a:p>
              </p:txBody>
            </p:sp>
            <p:sp>
              <p:nvSpPr>
                <p:cNvPr id="1479" name="Freeform 566"/>
                <p:cNvSpPr>
                  <a:spLocks/>
                </p:cNvSpPr>
                <p:nvPr/>
              </p:nvSpPr>
              <p:spPr bwMode="auto">
                <a:xfrm>
                  <a:off x="4123" y="1632"/>
                  <a:ext cx="7" cy="7"/>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w 36"/>
                    <a:gd name="T11" fmla="*/ 0 h 36"/>
                    <a:gd name="T12" fmla="*/ 0 w 36"/>
                    <a:gd name="T13" fmla="*/ 0 h 36"/>
                    <a:gd name="T14" fmla="*/ 0 w 36"/>
                    <a:gd name="T15" fmla="*/ 0 h 36"/>
                    <a:gd name="T16" fmla="*/ 0 w 36"/>
                    <a:gd name="T17" fmla="*/ 0 h 36"/>
                    <a:gd name="T18" fmla="*/ 0 w 36"/>
                    <a:gd name="T19" fmla="*/ 0 h 36"/>
                    <a:gd name="T20" fmla="*/ 0 w 36"/>
                    <a:gd name="T21" fmla="*/ 0 h 36"/>
                    <a:gd name="T22" fmla="*/ 0 w 36"/>
                    <a:gd name="T23" fmla="*/ 0 h 36"/>
                    <a:gd name="T24" fmla="*/ 0 w 36"/>
                    <a:gd name="T25" fmla="*/ 0 h 36"/>
                    <a:gd name="T26" fmla="*/ 0 w 36"/>
                    <a:gd name="T27" fmla="*/ 0 h 36"/>
                    <a:gd name="T28" fmla="*/ 0 w 36"/>
                    <a:gd name="T29" fmla="*/ 0 h 36"/>
                    <a:gd name="T30" fmla="*/ 0 w 36"/>
                    <a:gd name="T31" fmla="*/ 0 h 36"/>
                    <a:gd name="T32" fmla="*/ 0 w 36"/>
                    <a:gd name="T33" fmla="*/ 0 h 36"/>
                    <a:gd name="T34" fmla="*/ 0 w 36"/>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29" y="36"/>
                      </a:moveTo>
                      <a:lnTo>
                        <a:pt x="33" y="32"/>
                      </a:lnTo>
                      <a:lnTo>
                        <a:pt x="35" y="28"/>
                      </a:lnTo>
                      <a:lnTo>
                        <a:pt x="36" y="24"/>
                      </a:lnTo>
                      <a:lnTo>
                        <a:pt x="36" y="20"/>
                      </a:lnTo>
                      <a:lnTo>
                        <a:pt x="36" y="17"/>
                      </a:lnTo>
                      <a:lnTo>
                        <a:pt x="35" y="12"/>
                      </a:lnTo>
                      <a:lnTo>
                        <a:pt x="33" y="9"/>
                      </a:lnTo>
                      <a:lnTo>
                        <a:pt x="29" y="6"/>
                      </a:lnTo>
                      <a:lnTo>
                        <a:pt x="26" y="4"/>
                      </a:lnTo>
                      <a:lnTo>
                        <a:pt x="23" y="2"/>
                      </a:lnTo>
                      <a:lnTo>
                        <a:pt x="20" y="1"/>
                      </a:lnTo>
                      <a:lnTo>
                        <a:pt x="16" y="0"/>
                      </a:lnTo>
                      <a:lnTo>
                        <a:pt x="11" y="0"/>
                      </a:lnTo>
                      <a:lnTo>
                        <a:pt x="8" y="1"/>
                      </a:lnTo>
                      <a:lnTo>
                        <a:pt x="4" y="3"/>
                      </a:lnTo>
                      <a:lnTo>
                        <a:pt x="0" y="6"/>
                      </a:lnTo>
                      <a:lnTo>
                        <a:pt x="29" y="36"/>
                      </a:lnTo>
                      <a:close/>
                    </a:path>
                  </a:pathLst>
                </a:custGeom>
                <a:solidFill>
                  <a:srgbClr val="000000"/>
                </a:solidFill>
                <a:ln w="9525">
                  <a:noFill/>
                  <a:round/>
                  <a:headEnd/>
                  <a:tailEnd/>
                </a:ln>
              </p:spPr>
              <p:txBody>
                <a:bodyPr/>
                <a:lstStyle/>
                <a:p>
                  <a:endParaRPr lang="en-US"/>
                </a:p>
              </p:txBody>
            </p:sp>
            <p:sp>
              <p:nvSpPr>
                <p:cNvPr id="1480" name="Freeform 567"/>
                <p:cNvSpPr>
                  <a:spLocks/>
                </p:cNvSpPr>
                <p:nvPr/>
              </p:nvSpPr>
              <p:spPr bwMode="auto">
                <a:xfrm>
                  <a:off x="4140" y="1615"/>
                  <a:ext cx="7" cy="7"/>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w 37"/>
                    <a:gd name="T11" fmla="*/ 0 h 36"/>
                    <a:gd name="T12" fmla="*/ 0 w 37"/>
                    <a:gd name="T13" fmla="*/ 0 h 36"/>
                    <a:gd name="T14" fmla="*/ 0 w 37"/>
                    <a:gd name="T15" fmla="*/ 0 h 36"/>
                    <a:gd name="T16" fmla="*/ 0 w 37"/>
                    <a:gd name="T17" fmla="*/ 0 h 36"/>
                    <a:gd name="T18" fmla="*/ 0 w 37"/>
                    <a:gd name="T19" fmla="*/ 0 h 36"/>
                    <a:gd name="T20" fmla="*/ 0 w 37"/>
                    <a:gd name="T21" fmla="*/ 0 h 36"/>
                    <a:gd name="T22" fmla="*/ 0 w 37"/>
                    <a:gd name="T23" fmla="*/ 0 h 36"/>
                    <a:gd name="T24" fmla="*/ 0 w 37"/>
                    <a:gd name="T25" fmla="*/ 0 h 36"/>
                    <a:gd name="T26" fmla="*/ 0 w 37"/>
                    <a:gd name="T27" fmla="*/ 0 h 36"/>
                    <a:gd name="T28" fmla="*/ 0 w 37"/>
                    <a:gd name="T29" fmla="*/ 0 h 36"/>
                    <a:gd name="T30" fmla="*/ 0 w 37"/>
                    <a:gd name="T31" fmla="*/ 0 h 36"/>
                    <a:gd name="T32" fmla="*/ 0 w 37"/>
                    <a:gd name="T33" fmla="*/ 0 h 36"/>
                    <a:gd name="T34" fmla="*/ 0 w 37"/>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7" y="0"/>
                      </a:moveTo>
                      <a:lnTo>
                        <a:pt x="3" y="3"/>
                      </a:lnTo>
                      <a:lnTo>
                        <a:pt x="2" y="8"/>
                      </a:lnTo>
                      <a:lnTo>
                        <a:pt x="0" y="12"/>
                      </a:lnTo>
                      <a:lnTo>
                        <a:pt x="0" y="16"/>
                      </a:lnTo>
                      <a:lnTo>
                        <a:pt x="1" y="19"/>
                      </a:lnTo>
                      <a:lnTo>
                        <a:pt x="2" y="23"/>
                      </a:lnTo>
                      <a:lnTo>
                        <a:pt x="4" y="27"/>
                      </a:lnTo>
                      <a:lnTo>
                        <a:pt x="7" y="30"/>
                      </a:lnTo>
                      <a:lnTo>
                        <a:pt x="10" y="32"/>
                      </a:lnTo>
                      <a:lnTo>
                        <a:pt x="14" y="34"/>
                      </a:lnTo>
                      <a:lnTo>
                        <a:pt x="17" y="35"/>
                      </a:lnTo>
                      <a:lnTo>
                        <a:pt x="21" y="36"/>
                      </a:lnTo>
                      <a:lnTo>
                        <a:pt x="25" y="36"/>
                      </a:lnTo>
                      <a:lnTo>
                        <a:pt x="29" y="35"/>
                      </a:lnTo>
                      <a:lnTo>
                        <a:pt x="33" y="33"/>
                      </a:lnTo>
                      <a:lnTo>
                        <a:pt x="37" y="30"/>
                      </a:lnTo>
                      <a:lnTo>
                        <a:pt x="7" y="0"/>
                      </a:lnTo>
                      <a:close/>
                    </a:path>
                  </a:pathLst>
                </a:custGeom>
                <a:solidFill>
                  <a:srgbClr val="000000"/>
                </a:solidFill>
                <a:ln w="9525">
                  <a:noFill/>
                  <a:round/>
                  <a:headEnd/>
                  <a:tailEnd/>
                </a:ln>
              </p:spPr>
              <p:txBody>
                <a:bodyPr/>
                <a:lstStyle/>
                <a:p>
                  <a:endParaRPr lang="en-US"/>
                </a:p>
              </p:txBody>
            </p:sp>
            <p:sp>
              <p:nvSpPr>
                <p:cNvPr id="1481" name="Freeform 568"/>
                <p:cNvSpPr>
                  <a:spLocks/>
                </p:cNvSpPr>
                <p:nvPr/>
              </p:nvSpPr>
              <p:spPr bwMode="auto">
                <a:xfrm>
                  <a:off x="4141" y="1610"/>
                  <a:ext cx="11" cy="11"/>
                </a:xfrm>
                <a:custGeom>
                  <a:avLst/>
                  <a:gdLst>
                    <a:gd name="T0" fmla="*/ 0 w 55"/>
                    <a:gd name="T1" fmla="*/ 0 h 54"/>
                    <a:gd name="T2" fmla="*/ 0 w 55"/>
                    <a:gd name="T3" fmla="*/ 0 h 54"/>
                    <a:gd name="T4" fmla="*/ 0 w 55"/>
                    <a:gd name="T5" fmla="*/ 0 h 54"/>
                    <a:gd name="T6" fmla="*/ 0 w 55"/>
                    <a:gd name="T7" fmla="*/ 0 h 54"/>
                    <a:gd name="T8" fmla="*/ 0 w 55"/>
                    <a:gd name="T9" fmla="*/ 0 h 54"/>
                    <a:gd name="T10" fmla="*/ 0 w 55"/>
                    <a:gd name="T11" fmla="*/ 0 h 54"/>
                    <a:gd name="T12" fmla="*/ 0 w 55"/>
                    <a:gd name="T13" fmla="*/ 0 h 54"/>
                    <a:gd name="T14" fmla="*/ 0 w 55"/>
                    <a:gd name="T15" fmla="*/ 0 h 54"/>
                    <a:gd name="T16" fmla="*/ 0 w 55"/>
                    <a:gd name="T17" fmla="*/ 0 h 54"/>
                    <a:gd name="T18" fmla="*/ 0 w 55"/>
                    <a:gd name="T19" fmla="*/ 0 h 54"/>
                    <a:gd name="T20" fmla="*/ 0 w 55"/>
                    <a:gd name="T21" fmla="*/ 0 h 54"/>
                    <a:gd name="T22" fmla="*/ 0 w 55"/>
                    <a:gd name="T23" fmla="*/ 0 h 54"/>
                    <a:gd name="T24" fmla="*/ 0 w 55"/>
                    <a:gd name="T25" fmla="*/ 0 h 54"/>
                    <a:gd name="T26" fmla="*/ 0 w 55"/>
                    <a:gd name="T27" fmla="*/ 0 h 54"/>
                    <a:gd name="T28" fmla="*/ 0 w 55"/>
                    <a:gd name="T29" fmla="*/ 0 h 54"/>
                    <a:gd name="T30" fmla="*/ 0 w 55"/>
                    <a:gd name="T31" fmla="*/ 0 h 54"/>
                    <a:gd name="T32" fmla="*/ 0 w 55"/>
                    <a:gd name="T33" fmla="*/ 0 h 54"/>
                    <a:gd name="T34" fmla="*/ 0 w 55"/>
                    <a:gd name="T35" fmla="*/ 0 h 54"/>
                    <a:gd name="T36" fmla="*/ 0 w 55"/>
                    <a:gd name="T37" fmla="*/ 0 h 54"/>
                    <a:gd name="T38" fmla="*/ 0 w 55"/>
                    <a:gd name="T39" fmla="*/ 0 h 54"/>
                    <a:gd name="T40" fmla="*/ 0 w 55"/>
                    <a:gd name="T41" fmla="*/ 0 h 54"/>
                    <a:gd name="T42" fmla="*/ 0 w 55"/>
                    <a:gd name="T43" fmla="*/ 0 h 54"/>
                    <a:gd name="T44" fmla="*/ 0 w 55"/>
                    <a:gd name="T45" fmla="*/ 0 h 54"/>
                    <a:gd name="T46" fmla="*/ 0 w 55"/>
                    <a:gd name="T47" fmla="*/ 0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54"/>
                    <a:gd name="T74" fmla="*/ 55 w 55"/>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54">
                      <a:moveTo>
                        <a:pt x="52" y="28"/>
                      </a:moveTo>
                      <a:lnTo>
                        <a:pt x="18" y="6"/>
                      </a:lnTo>
                      <a:lnTo>
                        <a:pt x="0" y="24"/>
                      </a:lnTo>
                      <a:lnTo>
                        <a:pt x="30" y="54"/>
                      </a:lnTo>
                      <a:lnTo>
                        <a:pt x="47" y="36"/>
                      </a:lnTo>
                      <a:lnTo>
                        <a:pt x="52" y="28"/>
                      </a:lnTo>
                      <a:lnTo>
                        <a:pt x="47" y="36"/>
                      </a:lnTo>
                      <a:lnTo>
                        <a:pt x="50" y="32"/>
                      </a:lnTo>
                      <a:lnTo>
                        <a:pt x="52" y="28"/>
                      </a:lnTo>
                      <a:lnTo>
                        <a:pt x="53" y="24"/>
                      </a:lnTo>
                      <a:lnTo>
                        <a:pt x="55" y="20"/>
                      </a:lnTo>
                      <a:lnTo>
                        <a:pt x="53" y="16"/>
                      </a:lnTo>
                      <a:lnTo>
                        <a:pt x="52" y="13"/>
                      </a:lnTo>
                      <a:lnTo>
                        <a:pt x="50" y="9"/>
                      </a:lnTo>
                      <a:lnTo>
                        <a:pt x="47" y="6"/>
                      </a:lnTo>
                      <a:lnTo>
                        <a:pt x="45" y="3"/>
                      </a:lnTo>
                      <a:lnTo>
                        <a:pt x="41" y="2"/>
                      </a:lnTo>
                      <a:lnTo>
                        <a:pt x="38" y="0"/>
                      </a:lnTo>
                      <a:lnTo>
                        <a:pt x="33" y="0"/>
                      </a:lnTo>
                      <a:lnTo>
                        <a:pt x="29" y="0"/>
                      </a:lnTo>
                      <a:lnTo>
                        <a:pt x="26" y="1"/>
                      </a:lnTo>
                      <a:lnTo>
                        <a:pt x="22" y="3"/>
                      </a:lnTo>
                      <a:lnTo>
                        <a:pt x="18" y="6"/>
                      </a:lnTo>
                      <a:lnTo>
                        <a:pt x="52" y="28"/>
                      </a:lnTo>
                      <a:close/>
                    </a:path>
                  </a:pathLst>
                </a:custGeom>
                <a:solidFill>
                  <a:srgbClr val="000000"/>
                </a:solidFill>
                <a:ln w="9525">
                  <a:noFill/>
                  <a:round/>
                  <a:headEnd/>
                  <a:tailEnd/>
                </a:ln>
              </p:spPr>
              <p:txBody>
                <a:bodyPr/>
                <a:lstStyle/>
                <a:p>
                  <a:endParaRPr lang="en-US"/>
                </a:p>
              </p:txBody>
            </p:sp>
            <p:sp>
              <p:nvSpPr>
                <p:cNvPr id="1482" name="Freeform 569"/>
                <p:cNvSpPr>
                  <a:spLocks/>
                </p:cNvSpPr>
                <p:nvPr/>
              </p:nvSpPr>
              <p:spPr bwMode="auto">
                <a:xfrm>
                  <a:off x="4144" y="1602"/>
                  <a:ext cx="11" cy="14"/>
                </a:xfrm>
                <a:custGeom>
                  <a:avLst/>
                  <a:gdLst>
                    <a:gd name="T0" fmla="*/ 0 w 59"/>
                    <a:gd name="T1" fmla="*/ 0 h 69"/>
                    <a:gd name="T2" fmla="*/ 0 w 59"/>
                    <a:gd name="T3" fmla="*/ 0 h 69"/>
                    <a:gd name="T4" fmla="*/ 0 w 59"/>
                    <a:gd name="T5" fmla="*/ 0 h 69"/>
                    <a:gd name="T6" fmla="*/ 0 w 59"/>
                    <a:gd name="T7" fmla="*/ 0 h 69"/>
                    <a:gd name="T8" fmla="*/ 0 w 59"/>
                    <a:gd name="T9" fmla="*/ 0 h 69"/>
                    <a:gd name="T10" fmla="*/ 0 60000 65536"/>
                    <a:gd name="T11" fmla="*/ 0 60000 65536"/>
                    <a:gd name="T12" fmla="*/ 0 60000 65536"/>
                    <a:gd name="T13" fmla="*/ 0 60000 65536"/>
                    <a:gd name="T14" fmla="*/ 0 60000 65536"/>
                    <a:gd name="T15" fmla="*/ 0 w 59"/>
                    <a:gd name="T16" fmla="*/ 0 h 69"/>
                    <a:gd name="T17" fmla="*/ 59 w 59"/>
                    <a:gd name="T18" fmla="*/ 69 h 69"/>
                  </a:gdLst>
                  <a:ahLst/>
                  <a:cxnLst>
                    <a:cxn ang="T10">
                      <a:pos x="T0" y="T1"/>
                    </a:cxn>
                    <a:cxn ang="T11">
                      <a:pos x="T2" y="T3"/>
                    </a:cxn>
                    <a:cxn ang="T12">
                      <a:pos x="T4" y="T5"/>
                    </a:cxn>
                    <a:cxn ang="T13">
                      <a:pos x="T6" y="T7"/>
                    </a:cxn>
                    <a:cxn ang="T14">
                      <a:pos x="T8" y="T9"/>
                    </a:cxn>
                  </a:cxnLst>
                  <a:rect l="T15" t="T16" r="T17" b="T18"/>
                  <a:pathLst>
                    <a:path w="59" h="69">
                      <a:moveTo>
                        <a:pt x="20" y="0"/>
                      </a:moveTo>
                      <a:lnTo>
                        <a:pt x="59" y="14"/>
                      </a:lnTo>
                      <a:lnTo>
                        <a:pt x="39" y="69"/>
                      </a:lnTo>
                      <a:lnTo>
                        <a:pt x="0" y="55"/>
                      </a:lnTo>
                      <a:lnTo>
                        <a:pt x="20" y="0"/>
                      </a:lnTo>
                      <a:close/>
                    </a:path>
                  </a:pathLst>
                </a:custGeom>
                <a:solidFill>
                  <a:srgbClr val="000000"/>
                </a:solidFill>
                <a:ln w="9525">
                  <a:noFill/>
                  <a:round/>
                  <a:headEnd/>
                  <a:tailEnd/>
                </a:ln>
              </p:spPr>
              <p:txBody>
                <a:bodyPr/>
                <a:lstStyle/>
                <a:p>
                  <a:endParaRPr lang="en-US"/>
                </a:p>
              </p:txBody>
            </p:sp>
            <p:sp>
              <p:nvSpPr>
                <p:cNvPr id="1483" name="Freeform 570"/>
                <p:cNvSpPr>
                  <a:spLocks/>
                </p:cNvSpPr>
                <p:nvPr/>
              </p:nvSpPr>
              <p:spPr bwMode="auto">
                <a:xfrm>
                  <a:off x="4148" y="1599"/>
                  <a:ext cx="8" cy="6"/>
                </a:xfrm>
                <a:custGeom>
                  <a:avLst/>
                  <a:gdLst>
                    <a:gd name="T0" fmla="*/ 0 w 42"/>
                    <a:gd name="T1" fmla="*/ 0 h 28"/>
                    <a:gd name="T2" fmla="*/ 0 w 42"/>
                    <a:gd name="T3" fmla="*/ 0 h 28"/>
                    <a:gd name="T4" fmla="*/ 0 w 42"/>
                    <a:gd name="T5" fmla="*/ 0 h 28"/>
                    <a:gd name="T6" fmla="*/ 0 w 42"/>
                    <a:gd name="T7" fmla="*/ 0 h 28"/>
                    <a:gd name="T8" fmla="*/ 0 w 42"/>
                    <a:gd name="T9" fmla="*/ 0 h 28"/>
                    <a:gd name="T10" fmla="*/ 0 w 42"/>
                    <a:gd name="T11" fmla="*/ 0 h 28"/>
                    <a:gd name="T12" fmla="*/ 0 w 42"/>
                    <a:gd name="T13" fmla="*/ 0 h 28"/>
                    <a:gd name="T14" fmla="*/ 0 w 42"/>
                    <a:gd name="T15" fmla="*/ 0 h 28"/>
                    <a:gd name="T16" fmla="*/ 0 w 42"/>
                    <a:gd name="T17" fmla="*/ 0 h 28"/>
                    <a:gd name="T18" fmla="*/ 0 w 42"/>
                    <a:gd name="T19" fmla="*/ 0 h 28"/>
                    <a:gd name="T20" fmla="*/ 0 w 42"/>
                    <a:gd name="T21" fmla="*/ 0 h 28"/>
                    <a:gd name="T22" fmla="*/ 0 w 42"/>
                    <a:gd name="T23" fmla="*/ 0 h 28"/>
                    <a:gd name="T24" fmla="*/ 0 w 42"/>
                    <a:gd name="T25" fmla="*/ 0 h 28"/>
                    <a:gd name="T26" fmla="*/ 0 w 42"/>
                    <a:gd name="T27" fmla="*/ 0 h 28"/>
                    <a:gd name="T28" fmla="*/ 0 w 42"/>
                    <a:gd name="T29" fmla="*/ 0 h 28"/>
                    <a:gd name="T30" fmla="*/ 0 w 42"/>
                    <a:gd name="T31" fmla="*/ 0 h 28"/>
                    <a:gd name="T32" fmla="*/ 0 w 42"/>
                    <a:gd name="T33" fmla="*/ 0 h 28"/>
                    <a:gd name="T34" fmla="*/ 0 w 42"/>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39" y="28"/>
                      </a:moveTo>
                      <a:lnTo>
                        <a:pt x="42" y="23"/>
                      </a:lnTo>
                      <a:lnTo>
                        <a:pt x="42" y="19"/>
                      </a:lnTo>
                      <a:lnTo>
                        <a:pt x="41" y="15"/>
                      </a:lnTo>
                      <a:lnTo>
                        <a:pt x="39" y="12"/>
                      </a:lnTo>
                      <a:lnTo>
                        <a:pt x="37" y="8"/>
                      </a:lnTo>
                      <a:lnTo>
                        <a:pt x="34" y="5"/>
                      </a:lnTo>
                      <a:lnTo>
                        <a:pt x="31" y="3"/>
                      </a:lnTo>
                      <a:lnTo>
                        <a:pt x="28" y="1"/>
                      </a:lnTo>
                      <a:lnTo>
                        <a:pt x="24" y="0"/>
                      </a:lnTo>
                      <a:lnTo>
                        <a:pt x="19" y="0"/>
                      </a:lnTo>
                      <a:lnTo>
                        <a:pt x="16" y="0"/>
                      </a:lnTo>
                      <a:lnTo>
                        <a:pt x="12" y="1"/>
                      </a:lnTo>
                      <a:lnTo>
                        <a:pt x="9" y="3"/>
                      </a:lnTo>
                      <a:lnTo>
                        <a:pt x="6" y="5"/>
                      </a:lnTo>
                      <a:lnTo>
                        <a:pt x="3" y="9"/>
                      </a:lnTo>
                      <a:lnTo>
                        <a:pt x="0" y="14"/>
                      </a:lnTo>
                      <a:lnTo>
                        <a:pt x="39" y="28"/>
                      </a:lnTo>
                      <a:close/>
                    </a:path>
                  </a:pathLst>
                </a:custGeom>
                <a:solidFill>
                  <a:srgbClr val="000000"/>
                </a:solidFill>
                <a:ln w="9525">
                  <a:noFill/>
                  <a:round/>
                  <a:headEnd/>
                  <a:tailEnd/>
                </a:ln>
              </p:spPr>
              <p:txBody>
                <a:bodyPr/>
                <a:lstStyle/>
                <a:p>
                  <a:endParaRPr lang="en-US"/>
                </a:p>
              </p:txBody>
            </p:sp>
            <p:sp>
              <p:nvSpPr>
                <p:cNvPr id="1484" name="Freeform 571"/>
                <p:cNvSpPr>
                  <a:spLocks/>
                </p:cNvSpPr>
                <p:nvPr/>
              </p:nvSpPr>
              <p:spPr bwMode="auto">
                <a:xfrm>
                  <a:off x="4156" y="1578"/>
                  <a:ext cx="8" cy="6"/>
                </a:xfrm>
                <a:custGeom>
                  <a:avLst/>
                  <a:gdLst>
                    <a:gd name="T0" fmla="*/ 0 w 41"/>
                    <a:gd name="T1" fmla="*/ 0 h 29"/>
                    <a:gd name="T2" fmla="*/ 0 w 41"/>
                    <a:gd name="T3" fmla="*/ 0 h 29"/>
                    <a:gd name="T4" fmla="*/ 0 w 41"/>
                    <a:gd name="T5" fmla="*/ 0 h 29"/>
                    <a:gd name="T6" fmla="*/ 0 w 41"/>
                    <a:gd name="T7" fmla="*/ 0 h 29"/>
                    <a:gd name="T8" fmla="*/ 0 w 41"/>
                    <a:gd name="T9" fmla="*/ 0 h 29"/>
                    <a:gd name="T10" fmla="*/ 0 w 41"/>
                    <a:gd name="T11" fmla="*/ 0 h 29"/>
                    <a:gd name="T12" fmla="*/ 0 w 41"/>
                    <a:gd name="T13" fmla="*/ 0 h 29"/>
                    <a:gd name="T14" fmla="*/ 0 w 41"/>
                    <a:gd name="T15" fmla="*/ 0 h 29"/>
                    <a:gd name="T16" fmla="*/ 0 w 41"/>
                    <a:gd name="T17" fmla="*/ 0 h 29"/>
                    <a:gd name="T18" fmla="*/ 0 w 41"/>
                    <a:gd name="T19" fmla="*/ 0 h 29"/>
                    <a:gd name="T20" fmla="*/ 0 w 41"/>
                    <a:gd name="T21" fmla="*/ 0 h 29"/>
                    <a:gd name="T22" fmla="*/ 0 w 41"/>
                    <a:gd name="T23" fmla="*/ 0 h 29"/>
                    <a:gd name="T24" fmla="*/ 0 w 41"/>
                    <a:gd name="T25" fmla="*/ 0 h 29"/>
                    <a:gd name="T26" fmla="*/ 0 w 41"/>
                    <a:gd name="T27" fmla="*/ 0 h 29"/>
                    <a:gd name="T28" fmla="*/ 0 w 41"/>
                    <a:gd name="T29" fmla="*/ 0 h 29"/>
                    <a:gd name="T30" fmla="*/ 0 w 41"/>
                    <a:gd name="T31" fmla="*/ 0 h 29"/>
                    <a:gd name="T32" fmla="*/ 0 w 41"/>
                    <a:gd name="T33" fmla="*/ 0 h 29"/>
                    <a:gd name="T34" fmla="*/ 0 w 41"/>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2" y="0"/>
                      </a:moveTo>
                      <a:lnTo>
                        <a:pt x="1" y="6"/>
                      </a:lnTo>
                      <a:lnTo>
                        <a:pt x="0" y="10"/>
                      </a:lnTo>
                      <a:lnTo>
                        <a:pt x="1" y="14"/>
                      </a:lnTo>
                      <a:lnTo>
                        <a:pt x="2" y="17"/>
                      </a:lnTo>
                      <a:lnTo>
                        <a:pt x="4" y="20"/>
                      </a:lnTo>
                      <a:lnTo>
                        <a:pt x="7" y="24"/>
                      </a:lnTo>
                      <a:lnTo>
                        <a:pt x="10" y="26"/>
                      </a:lnTo>
                      <a:lnTo>
                        <a:pt x="13" y="28"/>
                      </a:lnTo>
                      <a:lnTo>
                        <a:pt x="18" y="29"/>
                      </a:lnTo>
                      <a:lnTo>
                        <a:pt x="22" y="29"/>
                      </a:lnTo>
                      <a:lnTo>
                        <a:pt x="25" y="29"/>
                      </a:lnTo>
                      <a:lnTo>
                        <a:pt x="29" y="28"/>
                      </a:lnTo>
                      <a:lnTo>
                        <a:pt x="32" y="26"/>
                      </a:lnTo>
                      <a:lnTo>
                        <a:pt x="36" y="23"/>
                      </a:lnTo>
                      <a:lnTo>
                        <a:pt x="39" y="19"/>
                      </a:lnTo>
                      <a:lnTo>
                        <a:pt x="41" y="15"/>
                      </a:lnTo>
                      <a:lnTo>
                        <a:pt x="2" y="0"/>
                      </a:lnTo>
                      <a:close/>
                    </a:path>
                  </a:pathLst>
                </a:custGeom>
                <a:solidFill>
                  <a:srgbClr val="000000"/>
                </a:solidFill>
                <a:ln w="9525">
                  <a:noFill/>
                  <a:round/>
                  <a:headEnd/>
                  <a:tailEnd/>
                </a:ln>
              </p:spPr>
              <p:txBody>
                <a:bodyPr/>
                <a:lstStyle/>
                <a:p>
                  <a:endParaRPr lang="en-US"/>
                </a:p>
              </p:txBody>
            </p:sp>
            <p:sp>
              <p:nvSpPr>
                <p:cNvPr id="1485" name="Freeform 572"/>
                <p:cNvSpPr>
                  <a:spLocks/>
                </p:cNvSpPr>
                <p:nvPr/>
              </p:nvSpPr>
              <p:spPr bwMode="auto">
                <a:xfrm>
                  <a:off x="4157" y="1563"/>
                  <a:ext cx="13" cy="18"/>
                </a:xfrm>
                <a:custGeom>
                  <a:avLst/>
                  <a:gdLst>
                    <a:gd name="T0" fmla="*/ 0 w 68"/>
                    <a:gd name="T1" fmla="*/ 0 h 93"/>
                    <a:gd name="T2" fmla="*/ 0 w 68"/>
                    <a:gd name="T3" fmla="*/ 0 h 93"/>
                    <a:gd name="T4" fmla="*/ 0 w 68"/>
                    <a:gd name="T5" fmla="*/ 0 h 93"/>
                    <a:gd name="T6" fmla="*/ 0 w 68"/>
                    <a:gd name="T7" fmla="*/ 0 h 93"/>
                    <a:gd name="T8" fmla="*/ 0 w 68"/>
                    <a:gd name="T9" fmla="*/ 0 h 93"/>
                    <a:gd name="T10" fmla="*/ 0 60000 65536"/>
                    <a:gd name="T11" fmla="*/ 0 60000 65536"/>
                    <a:gd name="T12" fmla="*/ 0 60000 65536"/>
                    <a:gd name="T13" fmla="*/ 0 60000 65536"/>
                    <a:gd name="T14" fmla="*/ 0 60000 65536"/>
                    <a:gd name="T15" fmla="*/ 0 w 68"/>
                    <a:gd name="T16" fmla="*/ 0 h 93"/>
                    <a:gd name="T17" fmla="*/ 68 w 68"/>
                    <a:gd name="T18" fmla="*/ 93 h 93"/>
                  </a:gdLst>
                  <a:ahLst/>
                  <a:cxnLst>
                    <a:cxn ang="T10">
                      <a:pos x="T0" y="T1"/>
                    </a:cxn>
                    <a:cxn ang="T11">
                      <a:pos x="T2" y="T3"/>
                    </a:cxn>
                    <a:cxn ang="T12">
                      <a:pos x="T4" y="T5"/>
                    </a:cxn>
                    <a:cxn ang="T13">
                      <a:pos x="T6" y="T7"/>
                    </a:cxn>
                    <a:cxn ang="T14">
                      <a:pos x="T8" y="T9"/>
                    </a:cxn>
                  </a:cxnLst>
                  <a:rect l="T15" t="T16" r="T17" b="T18"/>
                  <a:pathLst>
                    <a:path w="68" h="93">
                      <a:moveTo>
                        <a:pt x="28" y="0"/>
                      </a:moveTo>
                      <a:lnTo>
                        <a:pt x="68" y="14"/>
                      </a:lnTo>
                      <a:lnTo>
                        <a:pt x="39" y="93"/>
                      </a:lnTo>
                      <a:lnTo>
                        <a:pt x="0" y="78"/>
                      </a:lnTo>
                      <a:lnTo>
                        <a:pt x="28" y="0"/>
                      </a:lnTo>
                      <a:close/>
                    </a:path>
                  </a:pathLst>
                </a:custGeom>
                <a:solidFill>
                  <a:srgbClr val="000000"/>
                </a:solidFill>
                <a:ln w="9525">
                  <a:noFill/>
                  <a:round/>
                  <a:headEnd/>
                  <a:tailEnd/>
                </a:ln>
              </p:spPr>
              <p:txBody>
                <a:bodyPr/>
                <a:lstStyle/>
                <a:p>
                  <a:endParaRPr lang="en-US"/>
                </a:p>
              </p:txBody>
            </p:sp>
            <p:sp>
              <p:nvSpPr>
                <p:cNvPr id="1486" name="Freeform 573"/>
                <p:cNvSpPr>
                  <a:spLocks/>
                </p:cNvSpPr>
                <p:nvPr/>
              </p:nvSpPr>
              <p:spPr bwMode="auto">
                <a:xfrm>
                  <a:off x="4162" y="1560"/>
                  <a:ext cx="8" cy="6"/>
                </a:xfrm>
                <a:custGeom>
                  <a:avLst/>
                  <a:gdLst>
                    <a:gd name="T0" fmla="*/ 0 w 41"/>
                    <a:gd name="T1" fmla="*/ 0 h 28"/>
                    <a:gd name="T2" fmla="*/ 0 w 41"/>
                    <a:gd name="T3" fmla="*/ 0 h 28"/>
                    <a:gd name="T4" fmla="*/ 0 w 41"/>
                    <a:gd name="T5" fmla="*/ 0 h 28"/>
                    <a:gd name="T6" fmla="*/ 0 w 41"/>
                    <a:gd name="T7" fmla="*/ 0 h 28"/>
                    <a:gd name="T8" fmla="*/ 0 w 41"/>
                    <a:gd name="T9" fmla="*/ 0 h 28"/>
                    <a:gd name="T10" fmla="*/ 0 w 41"/>
                    <a:gd name="T11" fmla="*/ 0 h 28"/>
                    <a:gd name="T12" fmla="*/ 0 w 41"/>
                    <a:gd name="T13" fmla="*/ 0 h 28"/>
                    <a:gd name="T14" fmla="*/ 0 w 41"/>
                    <a:gd name="T15" fmla="*/ 0 h 28"/>
                    <a:gd name="T16" fmla="*/ 0 w 41"/>
                    <a:gd name="T17" fmla="*/ 0 h 28"/>
                    <a:gd name="T18" fmla="*/ 0 w 41"/>
                    <a:gd name="T19" fmla="*/ 0 h 28"/>
                    <a:gd name="T20" fmla="*/ 0 w 41"/>
                    <a:gd name="T21" fmla="*/ 0 h 28"/>
                    <a:gd name="T22" fmla="*/ 0 w 41"/>
                    <a:gd name="T23" fmla="*/ 0 h 28"/>
                    <a:gd name="T24" fmla="*/ 0 w 41"/>
                    <a:gd name="T25" fmla="*/ 0 h 28"/>
                    <a:gd name="T26" fmla="*/ 0 w 41"/>
                    <a:gd name="T27" fmla="*/ 0 h 28"/>
                    <a:gd name="T28" fmla="*/ 0 w 41"/>
                    <a:gd name="T29" fmla="*/ 0 h 28"/>
                    <a:gd name="T30" fmla="*/ 0 w 41"/>
                    <a:gd name="T31" fmla="*/ 0 h 28"/>
                    <a:gd name="T32" fmla="*/ 0 w 41"/>
                    <a:gd name="T33" fmla="*/ 0 h 28"/>
                    <a:gd name="T34" fmla="*/ 0 w 4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40" y="28"/>
                      </a:moveTo>
                      <a:lnTo>
                        <a:pt x="41" y="24"/>
                      </a:lnTo>
                      <a:lnTo>
                        <a:pt x="41" y="20"/>
                      </a:lnTo>
                      <a:lnTo>
                        <a:pt x="40" y="15"/>
                      </a:lnTo>
                      <a:lnTo>
                        <a:pt x="39" y="11"/>
                      </a:lnTo>
                      <a:lnTo>
                        <a:pt x="37" y="8"/>
                      </a:lnTo>
                      <a:lnTo>
                        <a:pt x="34" y="6"/>
                      </a:lnTo>
                      <a:lnTo>
                        <a:pt x="31" y="4"/>
                      </a:lnTo>
                      <a:lnTo>
                        <a:pt x="28" y="2"/>
                      </a:lnTo>
                      <a:lnTo>
                        <a:pt x="24" y="0"/>
                      </a:lnTo>
                      <a:lnTo>
                        <a:pt x="20" y="0"/>
                      </a:lnTo>
                      <a:lnTo>
                        <a:pt x="16" y="0"/>
                      </a:lnTo>
                      <a:lnTo>
                        <a:pt x="12" y="2"/>
                      </a:lnTo>
                      <a:lnTo>
                        <a:pt x="9" y="4"/>
                      </a:lnTo>
                      <a:lnTo>
                        <a:pt x="6" y="6"/>
                      </a:lnTo>
                      <a:lnTo>
                        <a:pt x="2" y="9"/>
                      </a:lnTo>
                      <a:lnTo>
                        <a:pt x="0" y="14"/>
                      </a:lnTo>
                      <a:lnTo>
                        <a:pt x="40" y="28"/>
                      </a:lnTo>
                      <a:close/>
                    </a:path>
                  </a:pathLst>
                </a:custGeom>
                <a:solidFill>
                  <a:srgbClr val="000000"/>
                </a:solidFill>
                <a:ln w="9525">
                  <a:noFill/>
                  <a:round/>
                  <a:headEnd/>
                  <a:tailEnd/>
                </a:ln>
              </p:spPr>
              <p:txBody>
                <a:bodyPr/>
                <a:lstStyle/>
                <a:p>
                  <a:endParaRPr lang="en-US"/>
                </a:p>
              </p:txBody>
            </p:sp>
            <p:sp>
              <p:nvSpPr>
                <p:cNvPr id="1487" name="Freeform 574"/>
                <p:cNvSpPr>
                  <a:spLocks/>
                </p:cNvSpPr>
                <p:nvPr/>
              </p:nvSpPr>
              <p:spPr bwMode="auto">
                <a:xfrm>
                  <a:off x="4171" y="1539"/>
                  <a:ext cx="8" cy="6"/>
                </a:xfrm>
                <a:custGeom>
                  <a:avLst/>
                  <a:gdLst>
                    <a:gd name="T0" fmla="*/ 0 w 41"/>
                    <a:gd name="T1" fmla="*/ 0 h 28"/>
                    <a:gd name="T2" fmla="*/ 0 w 41"/>
                    <a:gd name="T3" fmla="*/ 0 h 28"/>
                    <a:gd name="T4" fmla="*/ 0 w 41"/>
                    <a:gd name="T5" fmla="*/ 0 h 28"/>
                    <a:gd name="T6" fmla="*/ 0 w 41"/>
                    <a:gd name="T7" fmla="*/ 0 h 28"/>
                    <a:gd name="T8" fmla="*/ 0 w 41"/>
                    <a:gd name="T9" fmla="*/ 0 h 28"/>
                    <a:gd name="T10" fmla="*/ 0 w 41"/>
                    <a:gd name="T11" fmla="*/ 0 h 28"/>
                    <a:gd name="T12" fmla="*/ 0 w 41"/>
                    <a:gd name="T13" fmla="*/ 0 h 28"/>
                    <a:gd name="T14" fmla="*/ 0 w 41"/>
                    <a:gd name="T15" fmla="*/ 0 h 28"/>
                    <a:gd name="T16" fmla="*/ 0 w 41"/>
                    <a:gd name="T17" fmla="*/ 0 h 28"/>
                    <a:gd name="T18" fmla="*/ 0 w 41"/>
                    <a:gd name="T19" fmla="*/ 0 h 28"/>
                    <a:gd name="T20" fmla="*/ 0 w 41"/>
                    <a:gd name="T21" fmla="*/ 0 h 28"/>
                    <a:gd name="T22" fmla="*/ 0 w 41"/>
                    <a:gd name="T23" fmla="*/ 0 h 28"/>
                    <a:gd name="T24" fmla="*/ 0 w 41"/>
                    <a:gd name="T25" fmla="*/ 0 h 28"/>
                    <a:gd name="T26" fmla="*/ 0 w 41"/>
                    <a:gd name="T27" fmla="*/ 0 h 28"/>
                    <a:gd name="T28" fmla="*/ 0 w 41"/>
                    <a:gd name="T29" fmla="*/ 0 h 28"/>
                    <a:gd name="T30" fmla="*/ 0 w 41"/>
                    <a:gd name="T31" fmla="*/ 0 h 28"/>
                    <a:gd name="T32" fmla="*/ 0 w 41"/>
                    <a:gd name="T33" fmla="*/ 0 h 28"/>
                    <a:gd name="T34" fmla="*/ 0 w 4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2" y="0"/>
                      </a:moveTo>
                      <a:lnTo>
                        <a:pt x="1" y="4"/>
                      </a:lnTo>
                      <a:lnTo>
                        <a:pt x="0" y="9"/>
                      </a:lnTo>
                      <a:lnTo>
                        <a:pt x="1" y="13"/>
                      </a:lnTo>
                      <a:lnTo>
                        <a:pt x="3" y="17"/>
                      </a:lnTo>
                      <a:lnTo>
                        <a:pt x="5" y="20"/>
                      </a:lnTo>
                      <a:lnTo>
                        <a:pt x="7" y="23"/>
                      </a:lnTo>
                      <a:lnTo>
                        <a:pt x="10" y="25"/>
                      </a:lnTo>
                      <a:lnTo>
                        <a:pt x="14" y="26"/>
                      </a:lnTo>
                      <a:lnTo>
                        <a:pt x="17" y="27"/>
                      </a:lnTo>
                      <a:lnTo>
                        <a:pt x="22" y="28"/>
                      </a:lnTo>
                      <a:lnTo>
                        <a:pt x="25" y="27"/>
                      </a:lnTo>
                      <a:lnTo>
                        <a:pt x="29" y="26"/>
                      </a:lnTo>
                      <a:lnTo>
                        <a:pt x="32" y="25"/>
                      </a:lnTo>
                      <a:lnTo>
                        <a:pt x="35" y="22"/>
                      </a:lnTo>
                      <a:lnTo>
                        <a:pt x="39" y="19"/>
                      </a:lnTo>
                      <a:lnTo>
                        <a:pt x="41" y="15"/>
                      </a:lnTo>
                      <a:lnTo>
                        <a:pt x="2" y="0"/>
                      </a:lnTo>
                      <a:close/>
                    </a:path>
                  </a:pathLst>
                </a:custGeom>
                <a:solidFill>
                  <a:srgbClr val="000000"/>
                </a:solidFill>
                <a:ln w="9525">
                  <a:noFill/>
                  <a:round/>
                  <a:headEnd/>
                  <a:tailEnd/>
                </a:ln>
              </p:spPr>
              <p:txBody>
                <a:bodyPr/>
                <a:lstStyle/>
                <a:p>
                  <a:endParaRPr lang="en-US"/>
                </a:p>
              </p:txBody>
            </p:sp>
            <p:sp>
              <p:nvSpPr>
                <p:cNvPr id="1488" name="Freeform 575"/>
                <p:cNvSpPr>
                  <a:spLocks/>
                </p:cNvSpPr>
                <p:nvPr/>
              </p:nvSpPr>
              <p:spPr bwMode="auto">
                <a:xfrm>
                  <a:off x="4171" y="1523"/>
                  <a:ext cx="14" cy="19"/>
                </a:xfrm>
                <a:custGeom>
                  <a:avLst/>
                  <a:gdLst>
                    <a:gd name="T0" fmla="*/ 0 w 68"/>
                    <a:gd name="T1" fmla="*/ 0 h 94"/>
                    <a:gd name="T2" fmla="*/ 0 w 68"/>
                    <a:gd name="T3" fmla="*/ 0 h 94"/>
                    <a:gd name="T4" fmla="*/ 0 w 68"/>
                    <a:gd name="T5" fmla="*/ 0 h 94"/>
                    <a:gd name="T6" fmla="*/ 0 w 68"/>
                    <a:gd name="T7" fmla="*/ 0 h 94"/>
                    <a:gd name="T8" fmla="*/ 0 w 68"/>
                    <a:gd name="T9" fmla="*/ 0 h 94"/>
                    <a:gd name="T10" fmla="*/ 0 60000 65536"/>
                    <a:gd name="T11" fmla="*/ 0 60000 65536"/>
                    <a:gd name="T12" fmla="*/ 0 60000 65536"/>
                    <a:gd name="T13" fmla="*/ 0 60000 65536"/>
                    <a:gd name="T14" fmla="*/ 0 60000 65536"/>
                    <a:gd name="T15" fmla="*/ 0 w 68"/>
                    <a:gd name="T16" fmla="*/ 0 h 94"/>
                    <a:gd name="T17" fmla="*/ 68 w 68"/>
                    <a:gd name="T18" fmla="*/ 94 h 94"/>
                  </a:gdLst>
                  <a:ahLst/>
                  <a:cxnLst>
                    <a:cxn ang="T10">
                      <a:pos x="T0" y="T1"/>
                    </a:cxn>
                    <a:cxn ang="T11">
                      <a:pos x="T2" y="T3"/>
                    </a:cxn>
                    <a:cxn ang="T12">
                      <a:pos x="T4" y="T5"/>
                    </a:cxn>
                    <a:cxn ang="T13">
                      <a:pos x="T6" y="T7"/>
                    </a:cxn>
                    <a:cxn ang="T14">
                      <a:pos x="T8" y="T9"/>
                    </a:cxn>
                  </a:cxnLst>
                  <a:rect l="T15" t="T16" r="T17" b="T18"/>
                  <a:pathLst>
                    <a:path w="68" h="94">
                      <a:moveTo>
                        <a:pt x="29" y="0"/>
                      </a:moveTo>
                      <a:lnTo>
                        <a:pt x="68" y="14"/>
                      </a:lnTo>
                      <a:lnTo>
                        <a:pt x="39" y="94"/>
                      </a:lnTo>
                      <a:lnTo>
                        <a:pt x="0" y="79"/>
                      </a:lnTo>
                      <a:lnTo>
                        <a:pt x="29" y="0"/>
                      </a:lnTo>
                      <a:close/>
                    </a:path>
                  </a:pathLst>
                </a:custGeom>
                <a:solidFill>
                  <a:srgbClr val="000000"/>
                </a:solidFill>
                <a:ln w="9525">
                  <a:noFill/>
                  <a:round/>
                  <a:headEnd/>
                  <a:tailEnd/>
                </a:ln>
              </p:spPr>
              <p:txBody>
                <a:bodyPr/>
                <a:lstStyle/>
                <a:p>
                  <a:endParaRPr lang="en-US"/>
                </a:p>
              </p:txBody>
            </p:sp>
            <p:sp>
              <p:nvSpPr>
                <p:cNvPr id="1489" name="Freeform 576"/>
                <p:cNvSpPr>
                  <a:spLocks/>
                </p:cNvSpPr>
                <p:nvPr/>
              </p:nvSpPr>
              <p:spPr bwMode="auto">
                <a:xfrm>
                  <a:off x="4177" y="1521"/>
                  <a:ext cx="8" cy="5"/>
                </a:xfrm>
                <a:custGeom>
                  <a:avLst/>
                  <a:gdLst>
                    <a:gd name="T0" fmla="*/ 0 w 40"/>
                    <a:gd name="T1" fmla="*/ 0 h 28"/>
                    <a:gd name="T2" fmla="*/ 0 w 40"/>
                    <a:gd name="T3" fmla="*/ 0 h 28"/>
                    <a:gd name="T4" fmla="*/ 0 w 40"/>
                    <a:gd name="T5" fmla="*/ 0 h 28"/>
                    <a:gd name="T6" fmla="*/ 0 w 40"/>
                    <a:gd name="T7" fmla="*/ 0 h 28"/>
                    <a:gd name="T8" fmla="*/ 0 w 40"/>
                    <a:gd name="T9" fmla="*/ 0 h 28"/>
                    <a:gd name="T10" fmla="*/ 0 w 40"/>
                    <a:gd name="T11" fmla="*/ 0 h 28"/>
                    <a:gd name="T12" fmla="*/ 0 w 40"/>
                    <a:gd name="T13" fmla="*/ 0 h 28"/>
                    <a:gd name="T14" fmla="*/ 0 w 40"/>
                    <a:gd name="T15" fmla="*/ 0 h 28"/>
                    <a:gd name="T16" fmla="*/ 0 w 40"/>
                    <a:gd name="T17" fmla="*/ 0 h 28"/>
                    <a:gd name="T18" fmla="*/ 0 w 40"/>
                    <a:gd name="T19" fmla="*/ 0 h 28"/>
                    <a:gd name="T20" fmla="*/ 0 w 40"/>
                    <a:gd name="T21" fmla="*/ 0 h 28"/>
                    <a:gd name="T22" fmla="*/ 0 w 40"/>
                    <a:gd name="T23" fmla="*/ 0 h 28"/>
                    <a:gd name="T24" fmla="*/ 0 w 40"/>
                    <a:gd name="T25" fmla="*/ 0 h 28"/>
                    <a:gd name="T26" fmla="*/ 0 w 40"/>
                    <a:gd name="T27" fmla="*/ 0 h 28"/>
                    <a:gd name="T28" fmla="*/ 0 w 40"/>
                    <a:gd name="T29" fmla="*/ 0 h 28"/>
                    <a:gd name="T30" fmla="*/ 0 w 40"/>
                    <a:gd name="T31" fmla="*/ 0 h 28"/>
                    <a:gd name="T32" fmla="*/ 0 w 40"/>
                    <a:gd name="T33" fmla="*/ 0 h 28"/>
                    <a:gd name="T34" fmla="*/ 0 w 40"/>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39" y="28"/>
                      </a:moveTo>
                      <a:lnTo>
                        <a:pt x="40" y="24"/>
                      </a:lnTo>
                      <a:lnTo>
                        <a:pt x="40" y="19"/>
                      </a:lnTo>
                      <a:lnTo>
                        <a:pt x="39" y="16"/>
                      </a:lnTo>
                      <a:lnTo>
                        <a:pt x="38" y="12"/>
                      </a:lnTo>
                      <a:lnTo>
                        <a:pt x="36" y="8"/>
                      </a:lnTo>
                      <a:lnTo>
                        <a:pt x="33" y="5"/>
                      </a:lnTo>
                      <a:lnTo>
                        <a:pt x="30" y="3"/>
                      </a:lnTo>
                      <a:lnTo>
                        <a:pt x="27" y="2"/>
                      </a:lnTo>
                      <a:lnTo>
                        <a:pt x="22" y="1"/>
                      </a:lnTo>
                      <a:lnTo>
                        <a:pt x="19" y="0"/>
                      </a:lnTo>
                      <a:lnTo>
                        <a:pt x="15" y="1"/>
                      </a:lnTo>
                      <a:lnTo>
                        <a:pt x="12" y="2"/>
                      </a:lnTo>
                      <a:lnTo>
                        <a:pt x="8" y="3"/>
                      </a:lnTo>
                      <a:lnTo>
                        <a:pt x="4" y="6"/>
                      </a:lnTo>
                      <a:lnTo>
                        <a:pt x="2" y="9"/>
                      </a:lnTo>
                      <a:lnTo>
                        <a:pt x="0" y="14"/>
                      </a:lnTo>
                      <a:lnTo>
                        <a:pt x="39" y="28"/>
                      </a:lnTo>
                      <a:close/>
                    </a:path>
                  </a:pathLst>
                </a:custGeom>
                <a:solidFill>
                  <a:srgbClr val="000000"/>
                </a:solidFill>
                <a:ln w="9525">
                  <a:noFill/>
                  <a:round/>
                  <a:headEnd/>
                  <a:tailEnd/>
                </a:ln>
              </p:spPr>
              <p:txBody>
                <a:bodyPr/>
                <a:lstStyle/>
                <a:p>
                  <a:endParaRPr lang="en-US"/>
                </a:p>
              </p:txBody>
            </p:sp>
            <p:sp>
              <p:nvSpPr>
                <p:cNvPr id="1490" name="Freeform 577"/>
                <p:cNvSpPr>
                  <a:spLocks/>
                </p:cNvSpPr>
                <p:nvPr/>
              </p:nvSpPr>
              <p:spPr bwMode="auto">
                <a:xfrm>
                  <a:off x="4184" y="1499"/>
                  <a:ext cx="8" cy="6"/>
                </a:xfrm>
                <a:custGeom>
                  <a:avLst/>
                  <a:gdLst>
                    <a:gd name="T0" fmla="*/ 0 w 41"/>
                    <a:gd name="T1" fmla="*/ 0 h 28"/>
                    <a:gd name="T2" fmla="*/ 0 w 41"/>
                    <a:gd name="T3" fmla="*/ 0 h 28"/>
                    <a:gd name="T4" fmla="*/ 0 w 41"/>
                    <a:gd name="T5" fmla="*/ 0 h 28"/>
                    <a:gd name="T6" fmla="*/ 0 w 41"/>
                    <a:gd name="T7" fmla="*/ 0 h 28"/>
                    <a:gd name="T8" fmla="*/ 0 w 41"/>
                    <a:gd name="T9" fmla="*/ 0 h 28"/>
                    <a:gd name="T10" fmla="*/ 0 w 41"/>
                    <a:gd name="T11" fmla="*/ 0 h 28"/>
                    <a:gd name="T12" fmla="*/ 0 w 41"/>
                    <a:gd name="T13" fmla="*/ 0 h 28"/>
                    <a:gd name="T14" fmla="*/ 0 w 41"/>
                    <a:gd name="T15" fmla="*/ 0 h 28"/>
                    <a:gd name="T16" fmla="*/ 0 w 41"/>
                    <a:gd name="T17" fmla="*/ 0 h 28"/>
                    <a:gd name="T18" fmla="*/ 0 w 41"/>
                    <a:gd name="T19" fmla="*/ 0 h 28"/>
                    <a:gd name="T20" fmla="*/ 0 w 41"/>
                    <a:gd name="T21" fmla="*/ 0 h 28"/>
                    <a:gd name="T22" fmla="*/ 0 w 41"/>
                    <a:gd name="T23" fmla="*/ 0 h 28"/>
                    <a:gd name="T24" fmla="*/ 0 w 41"/>
                    <a:gd name="T25" fmla="*/ 0 h 28"/>
                    <a:gd name="T26" fmla="*/ 0 w 41"/>
                    <a:gd name="T27" fmla="*/ 0 h 28"/>
                    <a:gd name="T28" fmla="*/ 0 w 41"/>
                    <a:gd name="T29" fmla="*/ 0 h 28"/>
                    <a:gd name="T30" fmla="*/ 0 w 41"/>
                    <a:gd name="T31" fmla="*/ 0 h 28"/>
                    <a:gd name="T32" fmla="*/ 0 w 41"/>
                    <a:gd name="T33" fmla="*/ 0 h 28"/>
                    <a:gd name="T34" fmla="*/ 0 w 4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1" y="0"/>
                      </a:moveTo>
                      <a:lnTo>
                        <a:pt x="0" y="6"/>
                      </a:lnTo>
                      <a:lnTo>
                        <a:pt x="0" y="10"/>
                      </a:lnTo>
                      <a:lnTo>
                        <a:pt x="1" y="14"/>
                      </a:lnTo>
                      <a:lnTo>
                        <a:pt x="3" y="17"/>
                      </a:lnTo>
                      <a:lnTo>
                        <a:pt x="5" y="20"/>
                      </a:lnTo>
                      <a:lnTo>
                        <a:pt x="8" y="24"/>
                      </a:lnTo>
                      <a:lnTo>
                        <a:pt x="12" y="25"/>
                      </a:lnTo>
                      <a:lnTo>
                        <a:pt x="15" y="27"/>
                      </a:lnTo>
                      <a:lnTo>
                        <a:pt x="19" y="28"/>
                      </a:lnTo>
                      <a:lnTo>
                        <a:pt x="23" y="28"/>
                      </a:lnTo>
                      <a:lnTo>
                        <a:pt x="26" y="27"/>
                      </a:lnTo>
                      <a:lnTo>
                        <a:pt x="31" y="26"/>
                      </a:lnTo>
                      <a:lnTo>
                        <a:pt x="34" y="24"/>
                      </a:lnTo>
                      <a:lnTo>
                        <a:pt x="37" y="20"/>
                      </a:lnTo>
                      <a:lnTo>
                        <a:pt x="39" y="17"/>
                      </a:lnTo>
                      <a:lnTo>
                        <a:pt x="41" y="12"/>
                      </a:lnTo>
                      <a:lnTo>
                        <a:pt x="1" y="0"/>
                      </a:lnTo>
                      <a:close/>
                    </a:path>
                  </a:pathLst>
                </a:custGeom>
                <a:solidFill>
                  <a:srgbClr val="000000"/>
                </a:solidFill>
                <a:ln w="9525">
                  <a:noFill/>
                  <a:round/>
                  <a:headEnd/>
                  <a:tailEnd/>
                </a:ln>
              </p:spPr>
              <p:txBody>
                <a:bodyPr/>
                <a:lstStyle/>
                <a:p>
                  <a:endParaRPr lang="en-US"/>
                </a:p>
              </p:txBody>
            </p:sp>
            <p:sp>
              <p:nvSpPr>
                <p:cNvPr id="1491" name="Freeform 578"/>
                <p:cNvSpPr>
                  <a:spLocks/>
                </p:cNvSpPr>
                <p:nvPr/>
              </p:nvSpPr>
              <p:spPr bwMode="auto">
                <a:xfrm>
                  <a:off x="4184" y="1483"/>
                  <a:ext cx="13" cy="19"/>
                </a:xfrm>
                <a:custGeom>
                  <a:avLst/>
                  <a:gdLst>
                    <a:gd name="T0" fmla="*/ 0 w 63"/>
                    <a:gd name="T1" fmla="*/ 0 h 92"/>
                    <a:gd name="T2" fmla="*/ 0 w 63"/>
                    <a:gd name="T3" fmla="*/ 0 h 92"/>
                    <a:gd name="T4" fmla="*/ 0 w 63"/>
                    <a:gd name="T5" fmla="*/ 0 h 92"/>
                    <a:gd name="T6" fmla="*/ 0 w 63"/>
                    <a:gd name="T7" fmla="*/ 0 h 92"/>
                    <a:gd name="T8" fmla="*/ 0 w 63"/>
                    <a:gd name="T9" fmla="*/ 0 h 92"/>
                    <a:gd name="T10" fmla="*/ 0 60000 65536"/>
                    <a:gd name="T11" fmla="*/ 0 60000 65536"/>
                    <a:gd name="T12" fmla="*/ 0 60000 65536"/>
                    <a:gd name="T13" fmla="*/ 0 60000 65536"/>
                    <a:gd name="T14" fmla="*/ 0 60000 65536"/>
                    <a:gd name="T15" fmla="*/ 0 w 63"/>
                    <a:gd name="T16" fmla="*/ 0 h 92"/>
                    <a:gd name="T17" fmla="*/ 63 w 63"/>
                    <a:gd name="T18" fmla="*/ 92 h 92"/>
                  </a:gdLst>
                  <a:ahLst/>
                  <a:cxnLst>
                    <a:cxn ang="T10">
                      <a:pos x="T0" y="T1"/>
                    </a:cxn>
                    <a:cxn ang="T11">
                      <a:pos x="T2" y="T3"/>
                    </a:cxn>
                    <a:cxn ang="T12">
                      <a:pos x="T4" y="T5"/>
                    </a:cxn>
                    <a:cxn ang="T13">
                      <a:pos x="T6" y="T7"/>
                    </a:cxn>
                    <a:cxn ang="T14">
                      <a:pos x="T8" y="T9"/>
                    </a:cxn>
                  </a:cxnLst>
                  <a:rect l="T15" t="T16" r="T17" b="T18"/>
                  <a:pathLst>
                    <a:path w="63" h="92">
                      <a:moveTo>
                        <a:pt x="23" y="0"/>
                      </a:moveTo>
                      <a:lnTo>
                        <a:pt x="63" y="12"/>
                      </a:lnTo>
                      <a:lnTo>
                        <a:pt x="40" y="92"/>
                      </a:lnTo>
                      <a:lnTo>
                        <a:pt x="0" y="80"/>
                      </a:lnTo>
                      <a:lnTo>
                        <a:pt x="23" y="0"/>
                      </a:lnTo>
                      <a:close/>
                    </a:path>
                  </a:pathLst>
                </a:custGeom>
                <a:solidFill>
                  <a:srgbClr val="000000"/>
                </a:solidFill>
                <a:ln w="9525">
                  <a:noFill/>
                  <a:round/>
                  <a:headEnd/>
                  <a:tailEnd/>
                </a:ln>
              </p:spPr>
              <p:txBody>
                <a:bodyPr/>
                <a:lstStyle/>
                <a:p>
                  <a:endParaRPr lang="en-US"/>
                </a:p>
              </p:txBody>
            </p:sp>
            <p:sp>
              <p:nvSpPr>
                <p:cNvPr id="1492" name="Freeform 579"/>
                <p:cNvSpPr>
                  <a:spLocks/>
                </p:cNvSpPr>
                <p:nvPr/>
              </p:nvSpPr>
              <p:spPr bwMode="auto">
                <a:xfrm>
                  <a:off x="4189" y="1480"/>
                  <a:ext cx="8" cy="6"/>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7"/>
                    <a:gd name="T56" fmla="*/ 42 w 4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7">
                      <a:moveTo>
                        <a:pt x="40" y="27"/>
                      </a:moveTo>
                      <a:lnTo>
                        <a:pt x="42" y="21"/>
                      </a:lnTo>
                      <a:lnTo>
                        <a:pt x="42" y="17"/>
                      </a:lnTo>
                      <a:lnTo>
                        <a:pt x="40" y="13"/>
                      </a:lnTo>
                      <a:lnTo>
                        <a:pt x="38" y="10"/>
                      </a:lnTo>
                      <a:lnTo>
                        <a:pt x="36" y="7"/>
                      </a:lnTo>
                      <a:lnTo>
                        <a:pt x="33" y="4"/>
                      </a:lnTo>
                      <a:lnTo>
                        <a:pt x="30" y="2"/>
                      </a:lnTo>
                      <a:lnTo>
                        <a:pt x="26" y="0"/>
                      </a:lnTo>
                      <a:lnTo>
                        <a:pt x="22" y="0"/>
                      </a:lnTo>
                      <a:lnTo>
                        <a:pt x="18" y="0"/>
                      </a:lnTo>
                      <a:lnTo>
                        <a:pt x="14" y="0"/>
                      </a:lnTo>
                      <a:lnTo>
                        <a:pt x="11" y="1"/>
                      </a:lnTo>
                      <a:lnTo>
                        <a:pt x="8" y="3"/>
                      </a:lnTo>
                      <a:lnTo>
                        <a:pt x="5" y="7"/>
                      </a:lnTo>
                      <a:lnTo>
                        <a:pt x="2" y="11"/>
                      </a:lnTo>
                      <a:lnTo>
                        <a:pt x="0" y="15"/>
                      </a:lnTo>
                      <a:lnTo>
                        <a:pt x="40" y="27"/>
                      </a:lnTo>
                      <a:close/>
                    </a:path>
                  </a:pathLst>
                </a:custGeom>
                <a:solidFill>
                  <a:srgbClr val="000000"/>
                </a:solidFill>
                <a:ln w="9525">
                  <a:noFill/>
                  <a:round/>
                  <a:headEnd/>
                  <a:tailEnd/>
                </a:ln>
              </p:spPr>
              <p:txBody>
                <a:bodyPr/>
                <a:lstStyle/>
                <a:p>
                  <a:endParaRPr lang="en-US"/>
                </a:p>
              </p:txBody>
            </p:sp>
            <p:sp>
              <p:nvSpPr>
                <p:cNvPr id="1493" name="Freeform 580"/>
                <p:cNvSpPr>
                  <a:spLocks/>
                </p:cNvSpPr>
                <p:nvPr/>
              </p:nvSpPr>
              <p:spPr bwMode="auto">
                <a:xfrm>
                  <a:off x="4195" y="1459"/>
                  <a:ext cx="9" cy="6"/>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w 41"/>
                    <a:gd name="T11" fmla="*/ 0 h 27"/>
                    <a:gd name="T12" fmla="*/ 0 w 41"/>
                    <a:gd name="T13" fmla="*/ 0 h 27"/>
                    <a:gd name="T14" fmla="*/ 0 w 41"/>
                    <a:gd name="T15" fmla="*/ 0 h 27"/>
                    <a:gd name="T16" fmla="*/ 0 w 41"/>
                    <a:gd name="T17" fmla="*/ 0 h 27"/>
                    <a:gd name="T18" fmla="*/ 0 w 41"/>
                    <a:gd name="T19" fmla="*/ 0 h 27"/>
                    <a:gd name="T20" fmla="*/ 0 w 41"/>
                    <a:gd name="T21" fmla="*/ 0 h 27"/>
                    <a:gd name="T22" fmla="*/ 0 w 41"/>
                    <a:gd name="T23" fmla="*/ 0 h 27"/>
                    <a:gd name="T24" fmla="*/ 0 w 41"/>
                    <a:gd name="T25" fmla="*/ 0 h 27"/>
                    <a:gd name="T26" fmla="*/ 0 w 41"/>
                    <a:gd name="T27" fmla="*/ 0 h 27"/>
                    <a:gd name="T28" fmla="*/ 0 w 41"/>
                    <a:gd name="T29" fmla="*/ 0 h 27"/>
                    <a:gd name="T30" fmla="*/ 0 w 41"/>
                    <a:gd name="T31" fmla="*/ 0 h 27"/>
                    <a:gd name="T32" fmla="*/ 0 w 41"/>
                    <a:gd name="T33" fmla="*/ 0 h 27"/>
                    <a:gd name="T34" fmla="*/ 0 w 41"/>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7"/>
                    <a:gd name="T56" fmla="*/ 41 w 4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7">
                      <a:moveTo>
                        <a:pt x="1" y="0"/>
                      </a:moveTo>
                      <a:lnTo>
                        <a:pt x="0" y="5"/>
                      </a:lnTo>
                      <a:lnTo>
                        <a:pt x="0" y="9"/>
                      </a:lnTo>
                      <a:lnTo>
                        <a:pt x="1" y="13"/>
                      </a:lnTo>
                      <a:lnTo>
                        <a:pt x="3" y="16"/>
                      </a:lnTo>
                      <a:lnTo>
                        <a:pt x="5" y="20"/>
                      </a:lnTo>
                      <a:lnTo>
                        <a:pt x="9" y="23"/>
                      </a:lnTo>
                      <a:lnTo>
                        <a:pt x="12" y="25"/>
                      </a:lnTo>
                      <a:lnTo>
                        <a:pt x="15" y="26"/>
                      </a:lnTo>
                      <a:lnTo>
                        <a:pt x="19" y="27"/>
                      </a:lnTo>
                      <a:lnTo>
                        <a:pt x="23" y="27"/>
                      </a:lnTo>
                      <a:lnTo>
                        <a:pt x="27" y="26"/>
                      </a:lnTo>
                      <a:lnTo>
                        <a:pt x="31" y="25"/>
                      </a:lnTo>
                      <a:lnTo>
                        <a:pt x="34" y="23"/>
                      </a:lnTo>
                      <a:lnTo>
                        <a:pt x="37" y="20"/>
                      </a:lnTo>
                      <a:lnTo>
                        <a:pt x="39" y="16"/>
                      </a:lnTo>
                      <a:lnTo>
                        <a:pt x="41" y="11"/>
                      </a:lnTo>
                      <a:lnTo>
                        <a:pt x="1" y="0"/>
                      </a:lnTo>
                      <a:close/>
                    </a:path>
                  </a:pathLst>
                </a:custGeom>
                <a:solidFill>
                  <a:srgbClr val="000000"/>
                </a:solidFill>
                <a:ln w="9525">
                  <a:noFill/>
                  <a:round/>
                  <a:headEnd/>
                  <a:tailEnd/>
                </a:ln>
              </p:spPr>
              <p:txBody>
                <a:bodyPr/>
                <a:lstStyle/>
                <a:p>
                  <a:endParaRPr lang="en-US"/>
                </a:p>
              </p:txBody>
            </p:sp>
            <p:sp>
              <p:nvSpPr>
                <p:cNvPr id="1494" name="Freeform 581"/>
                <p:cNvSpPr>
                  <a:spLocks/>
                </p:cNvSpPr>
                <p:nvPr/>
              </p:nvSpPr>
              <p:spPr bwMode="auto">
                <a:xfrm>
                  <a:off x="4196" y="1443"/>
                  <a:ext cx="12" cy="18"/>
                </a:xfrm>
                <a:custGeom>
                  <a:avLst/>
                  <a:gdLst>
                    <a:gd name="T0" fmla="*/ 0 w 64"/>
                    <a:gd name="T1" fmla="*/ 0 h 92"/>
                    <a:gd name="T2" fmla="*/ 0 w 64"/>
                    <a:gd name="T3" fmla="*/ 0 h 92"/>
                    <a:gd name="T4" fmla="*/ 0 w 64"/>
                    <a:gd name="T5" fmla="*/ 0 h 92"/>
                    <a:gd name="T6" fmla="*/ 0 w 64"/>
                    <a:gd name="T7" fmla="*/ 0 h 92"/>
                    <a:gd name="T8" fmla="*/ 0 w 64"/>
                    <a:gd name="T9" fmla="*/ 0 h 92"/>
                    <a:gd name="T10" fmla="*/ 0 60000 65536"/>
                    <a:gd name="T11" fmla="*/ 0 60000 65536"/>
                    <a:gd name="T12" fmla="*/ 0 60000 65536"/>
                    <a:gd name="T13" fmla="*/ 0 60000 65536"/>
                    <a:gd name="T14" fmla="*/ 0 60000 65536"/>
                    <a:gd name="T15" fmla="*/ 0 w 64"/>
                    <a:gd name="T16" fmla="*/ 0 h 92"/>
                    <a:gd name="T17" fmla="*/ 64 w 64"/>
                    <a:gd name="T18" fmla="*/ 92 h 92"/>
                  </a:gdLst>
                  <a:ahLst/>
                  <a:cxnLst>
                    <a:cxn ang="T10">
                      <a:pos x="T0" y="T1"/>
                    </a:cxn>
                    <a:cxn ang="T11">
                      <a:pos x="T2" y="T3"/>
                    </a:cxn>
                    <a:cxn ang="T12">
                      <a:pos x="T4" y="T5"/>
                    </a:cxn>
                    <a:cxn ang="T13">
                      <a:pos x="T6" y="T7"/>
                    </a:cxn>
                    <a:cxn ang="T14">
                      <a:pos x="T8" y="T9"/>
                    </a:cxn>
                  </a:cxnLst>
                  <a:rect l="T15" t="T16" r="T17" b="T18"/>
                  <a:pathLst>
                    <a:path w="64" h="92">
                      <a:moveTo>
                        <a:pt x="23" y="0"/>
                      </a:moveTo>
                      <a:lnTo>
                        <a:pt x="64" y="12"/>
                      </a:lnTo>
                      <a:lnTo>
                        <a:pt x="40" y="92"/>
                      </a:lnTo>
                      <a:lnTo>
                        <a:pt x="0" y="81"/>
                      </a:lnTo>
                      <a:lnTo>
                        <a:pt x="23" y="0"/>
                      </a:lnTo>
                      <a:close/>
                    </a:path>
                  </a:pathLst>
                </a:custGeom>
                <a:solidFill>
                  <a:srgbClr val="000000"/>
                </a:solidFill>
                <a:ln w="9525">
                  <a:noFill/>
                  <a:round/>
                  <a:headEnd/>
                  <a:tailEnd/>
                </a:ln>
              </p:spPr>
              <p:txBody>
                <a:bodyPr/>
                <a:lstStyle/>
                <a:p>
                  <a:endParaRPr lang="en-US"/>
                </a:p>
              </p:txBody>
            </p:sp>
            <p:sp>
              <p:nvSpPr>
                <p:cNvPr id="1495" name="Freeform 582"/>
                <p:cNvSpPr>
                  <a:spLocks/>
                </p:cNvSpPr>
                <p:nvPr/>
              </p:nvSpPr>
              <p:spPr bwMode="auto">
                <a:xfrm>
                  <a:off x="4200" y="1440"/>
                  <a:ext cx="9" cy="5"/>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7"/>
                    <a:gd name="T56" fmla="*/ 42 w 4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7">
                      <a:moveTo>
                        <a:pt x="41" y="27"/>
                      </a:moveTo>
                      <a:lnTo>
                        <a:pt x="42" y="22"/>
                      </a:lnTo>
                      <a:lnTo>
                        <a:pt x="42" y="17"/>
                      </a:lnTo>
                      <a:lnTo>
                        <a:pt x="41" y="13"/>
                      </a:lnTo>
                      <a:lnTo>
                        <a:pt x="38" y="10"/>
                      </a:lnTo>
                      <a:lnTo>
                        <a:pt x="36" y="7"/>
                      </a:lnTo>
                      <a:lnTo>
                        <a:pt x="33" y="5"/>
                      </a:lnTo>
                      <a:lnTo>
                        <a:pt x="30" y="3"/>
                      </a:lnTo>
                      <a:lnTo>
                        <a:pt x="27" y="2"/>
                      </a:lnTo>
                      <a:lnTo>
                        <a:pt x="23" y="0"/>
                      </a:lnTo>
                      <a:lnTo>
                        <a:pt x="18" y="0"/>
                      </a:lnTo>
                      <a:lnTo>
                        <a:pt x="15" y="0"/>
                      </a:lnTo>
                      <a:lnTo>
                        <a:pt x="11" y="2"/>
                      </a:lnTo>
                      <a:lnTo>
                        <a:pt x="8" y="4"/>
                      </a:lnTo>
                      <a:lnTo>
                        <a:pt x="5" y="7"/>
                      </a:lnTo>
                      <a:lnTo>
                        <a:pt x="3" y="11"/>
                      </a:lnTo>
                      <a:lnTo>
                        <a:pt x="0" y="15"/>
                      </a:lnTo>
                      <a:lnTo>
                        <a:pt x="41" y="27"/>
                      </a:lnTo>
                      <a:close/>
                    </a:path>
                  </a:pathLst>
                </a:custGeom>
                <a:solidFill>
                  <a:srgbClr val="000000"/>
                </a:solidFill>
                <a:ln w="9525">
                  <a:noFill/>
                  <a:round/>
                  <a:headEnd/>
                  <a:tailEnd/>
                </a:ln>
              </p:spPr>
              <p:txBody>
                <a:bodyPr/>
                <a:lstStyle/>
                <a:p>
                  <a:endParaRPr lang="en-US"/>
                </a:p>
              </p:txBody>
            </p:sp>
            <p:sp>
              <p:nvSpPr>
                <p:cNvPr id="1496" name="Freeform 583"/>
                <p:cNvSpPr>
                  <a:spLocks/>
                </p:cNvSpPr>
                <p:nvPr/>
              </p:nvSpPr>
              <p:spPr bwMode="auto">
                <a:xfrm>
                  <a:off x="4211" y="1422"/>
                  <a:ext cx="4" cy="8"/>
                </a:xfrm>
                <a:custGeom>
                  <a:avLst/>
                  <a:gdLst>
                    <a:gd name="T0" fmla="*/ 0 w 23"/>
                    <a:gd name="T1" fmla="*/ 0 h 42"/>
                    <a:gd name="T2" fmla="*/ 0 w 23"/>
                    <a:gd name="T3" fmla="*/ 0 h 42"/>
                    <a:gd name="T4" fmla="*/ 0 w 23"/>
                    <a:gd name="T5" fmla="*/ 0 h 42"/>
                    <a:gd name="T6" fmla="*/ 0 w 23"/>
                    <a:gd name="T7" fmla="*/ 0 h 42"/>
                    <a:gd name="T8" fmla="*/ 0 w 23"/>
                    <a:gd name="T9" fmla="*/ 0 h 42"/>
                    <a:gd name="T10" fmla="*/ 0 w 23"/>
                    <a:gd name="T11" fmla="*/ 0 h 42"/>
                    <a:gd name="T12" fmla="*/ 0 w 23"/>
                    <a:gd name="T13" fmla="*/ 0 h 42"/>
                    <a:gd name="T14" fmla="*/ 0 w 23"/>
                    <a:gd name="T15" fmla="*/ 0 h 42"/>
                    <a:gd name="T16" fmla="*/ 0 w 23"/>
                    <a:gd name="T17" fmla="*/ 0 h 42"/>
                    <a:gd name="T18" fmla="*/ 0 w 23"/>
                    <a:gd name="T19" fmla="*/ 0 h 42"/>
                    <a:gd name="T20" fmla="*/ 0 w 23"/>
                    <a:gd name="T21" fmla="*/ 0 h 42"/>
                    <a:gd name="T22" fmla="*/ 0 w 23"/>
                    <a:gd name="T23" fmla="*/ 0 h 42"/>
                    <a:gd name="T24" fmla="*/ 0 w 23"/>
                    <a:gd name="T25" fmla="*/ 0 h 42"/>
                    <a:gd name="T26" fmla="*/ 0 w 23"/>
                    <a:gd name="T27" fmla="*/ 0 h 42"/>
                    <a:gd name="T28" fmla="*/ 0 w 23"/>
                    <a:gd name="T29" fmla="*/ 0 h 42"/>
                    <a:gd name="T30" fmla="*/ 0 w 23"/>
                    <a:gd name="T31" fmla="*/ 0 h 42"/>
                    <a:gd name="T32" fmla="*/ 0 w 23"/>
                    <a:gd name="T33" fmla="*/ 0 h 42"/>
                    <a:gd name="T34" fmla="*/ 0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9" y="0"/>
                      </a:lnTo>
                      <a:lnTo>
                        <a:pt x="15" y="1"/>
                      </a:lnTo>
                      <a:lnTo>
                        <a:pt x="11" y="2"/>
                      </a:lnTo>
                      <a:lnTo>
                        <a:pt x="8" y="4"/>
                      </a:lnTo>
                      <a:lnTo>
                        <a:pt x="4" y="7"/>
                      </a:lnTo>
                      <a:lnTo>
                        <a:pt x="2" y="10"/>
                      </a:lnTo>
                      <a:lnTo>
                        <a:pt x="1" y="14"/>
                      </a:lnTo>
                      <a:lnTo>
                        <a:pt x="0" y="17"/>
                      </a:lnTo>
                      <a:lnTo>
                        <a:pt x="0" y="22"/>
                      </a:lnTo>
                      <a:lnTo>
                        <a:pt x="0" y="26"/>
                      </a:lnTo>
                      <a:lnTo>
                        <a:pt x="1" y="29"/>
                      </a:lnTo>
                      <a:lnTo>
                        <a:pt x="3" y="32"/>
                      </a:lnTo>
                      <a:lnTo>
                        <a:pt x="5" y="35"/>
                      </a:lnTo>
                      <a:lnTo>
                        <a:pt x="9" y="39"/>
                      </a:lnTo>
                      <a:lnTo>
                        <a:pt x="13" y="41"/>
                      </a:lnTo>
                      <a:lnTo>
                        <a:pt x="18" y="42"/>
                      </a:lnTo>
                      <a:lnTo>
                        <a:pt x="23" y="0"/>
                      </a:lnTo>
                      <a:close/>
                    </a:path>
                  </a:pathLst>
                </a:custGeom>
                <a:solidFill>
                  <a:srgbClr val="000000"/>
                </a:solidFill>
                <a:ln w="9525">
                  <a:noFill/>
                  <a:round/>
                  <a:headEnd/>
                  <a:tailEnd/>
                </a:ln>
              </p:spPr>
              <p:txBody>
                <a:bodyPr/>
                <a:lstStyle/>
                <a:p>
                  <a:endParaRPr lang="en-US"/>
                </a:p>
              </p:txBody>
            </p:sp>
            <p:sp>
              <p:nvSpPr>
                <p:cNvPr id="1497" name="Freeform 584"/>
                <p:cNvSpPr>
                  <a:spLocks/>
                </p:cNvSpPr>
                <p:nvPr/>
              </p:nvSpPr>
              <p:spPr bwMode="auto">
                <a:xfrm>
                  <a:off x="4214" y="1422"/>
                  <a:ext cx="18" cy="10"/>
                </a:xfrm>
                <a:custGeom>
                  <a:avLst/>
                  <a:gdLst>
                    <a:gd name="T0" fmla="*/ 0 w 89"/>
                    <a:gd name="T1" fmla="*/ 0 h 53"/>
                    <a:gd name="T2" fmla="*/ 0 w 89"/>
                    <a:gd name="T3" fmla="*/ 0 h 53"/>
                    <a:gd name="T4" fmla="*/ 0 w 89"/>
                    <a:gd name="T5" fmla="*/ 0 h 53"/>
                    <a:gd name="T6" fmla="*/ 0 w 89"/>
                    <a:gd name="T7" fmla="*/ 0 h 53"/>
                    <a:gd name="T8" fmla="*/ 0 w 89"/>
                    <a:gd name="T9" fmla="*/ 0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2"/>
                      </a:moveTo>
                      <a:lnTo>
                        <a:pt x="83" y="53"/>
                      </a:lnTo>
                      <a:lnTo>
                        <a:pt x="0" y="42"/>
                      </a:lnTo>
                      <a:lnTo>
                        <a:pt x="5" y="0"/>
                      </a:lnTo>
                      <a:lnTo>
                        <a:pt x="89" y="12"/>
                      </a:lnTo>
                      <a:close/>
                    </a:path>
                  </a:pathLst>
                </a:custGeom>
                <a:solidFill>
                  <a:srgbClr val="000000"/>
                </a:solidFill>
                <a:ln w="9525">
                  <a:noFill/>
                  <a:round/>
                  <a:headEnd/>
                  <a:tailEnd/>
                </a:ln>
              </p:spPr>
              <p:txBody>
                <a:bodyPr/>
                <a:lstStyle/>
                <a:p>
                  <a:endParaRPr lang="en-US"/>
                </a:p>
              </p:txBody>
            </p:sp>
            <p:sp>
              <p:nvSpPr>
                <p:cNvPr id="1498" name="Freeform 585"/>
                <p:cNvSpPr>
                  <a:spLocks/>
                </p:cNvSpPr>
                <p:nvPr/>
              </p:nvSpPr>
              <p:spPr bwMode="auto">
                <a:xfrm>
                  <a:off x="4231" y="1424"/>
                  <a:ext cx="5" cy="8"/>
                </a:xfrm>
                <a:custGeom>
                  <a:avLst/>
                  <a:gdLst>
                    <a:gd name="T0" fmla="*/ 0 w 24"/>
                    <a:gd name="T1" fmla="*/ 0 h 42"/>
                    <a:gd name="T2" fmla="*/ 0 w 24"/>
                    <a:gd name="T3" fmla="*/ 0 h 42"/>
                    <a:gd name="T4" fmla="*/ 0 w 24"/>
                    <a:gd name="T5" fmla="*/ 0 h 42"/>
                    <a:gd name="T6" fmla="*/ 0 w 24"/>
                    <a:gd name="T7" fmla="*/ 0 h 42"/>
                    <a:gd name="T8" fmla="*/ 0 w 24"/>
                    <a:gd name="T9" fmla="*/ 0 h 42"/>
                    <a:gd name="T10" fmla="*/ 0 w 24"/>
                    <a:gd name="T11" fmla="*/ 0 h 42"/>
                    <a:gd name="T12" fmla="*/ 0 w 24"/>
                    <a:gd name="T13" fmla="*/ 0 h 42"/>
                    <a:gd name="T14" fmla="*/ 0 w 24"/>
                    <a:gd name="T15" fmla="*/ 0 h 42"/>
                    <a:gd name="T16" fmla="*/ 0 w 24"/>
                    <a:gd name="T17" fmla="*/ 0 h 42"/>
                    <a:gd name="T18" fmla="*/ 0 w 24"/>
                    <a:gd name="T19" fmla="*/ 0 h 42"/>
                    <a:gd name="T20" fmla="*/ 0 w 24"/>
                    <a:gd name="T21" fmla="*/ 0 h 42"/>
                    <a:gd name="T22" fmla="*/ 0 w 24"/>
                    <a:gd name="T23" fmla="*/ 0 h 42"/>
                    <a:gd name="T24" fmla="*/ 0 w 24"/>
                    <a:gd name="T25" fmla="*/ 0 h 42"/>
                    <a:gd name="T26" fmla="*/ 0 w 24"/>
                    <a:gd name="T27" fmla="*/ 0 h 42"/>
                    <a:gd name="T28" fmla="*/ 0 w 24"/>
                    <a:gd name="T29" fmla="*/ 0 h 42"/>
                    <a:gd name="T30" fmla="*/ 0 w 24"/>
                    <a:gd name="T31" fmla="*/ 0 h 42"/>
                    <a:gd name="T32" fmla="*/ 0 w 24"/>
                    <a:gd name="T33" fmla="*/ 0 h 42"/>
                    <a:gd name="T34" fmla="*/ 0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1"/>
                      </a:moveTo>
                      <a:lnTo>
                        <a:pt x="5" y="42"/>
                      </a:lnTo>
                      <a:lnTo>
                        <a:pt x="9" y="41"/>
                      </a:lnTo>
                      <a:lnTo>
                        <a:pt x="13" y="40"/>
                      </a:lnTo>
                      <a:lnTo>
                        <a:pt x="16" y="37"/>
                      </a:lnTo>
                      <a:lnTo>
                        <a:pt x="20" y="35"/>
                      </a:lnTo>
                      <a:lnTo>
                        <a:pt x="22" y="32"/>
                      </a:lnTo>
                      <a:lnTo>
                        <a:pt x="23" y="28"/>
                      </a:lnTo>
                      <a:lnTo>
                        <a:pt x="24" y="24"/>
                      </a:lnTo>
                      <a:lnTo>
                        <a:pt x="24" y="20"/>
                      </a:lnTo>
                      <a:lnTo>
                        <a:pt x="24" y="16"/>
                      </a:lnTo>
                      <a:lnTo>
                        <a:pt x="23" y="13"/>
                      </a:lnTo>
                      <a:lnTo>
                        <a:pt x="21" y="9"/>
                      </a:lnTo>
                      <a:lnTo>
                        <a:pt x="18" y="7"/>
                      </a:lnTo>
                      <a:lnTo>
                        <a:pt x="14" y="3"/>
                      </a:lnTo>
                      <a:lnTo>
                        <a:pt x="11" y="1"/>
                      </a:lnTo>
                      <a:lnTo>
                        <a:pt x="6" y="0"/>
                      </a:lnTo>
                      <a:lnTo>
                        <a:pt x="0" y="41"/>
                      </a:lnTo>
                      <a:close/>
                    </a:path>
                  </a:pathLst>
                </a:custGeom>
                <a:solidFill>
                  <a:srgbClr val="000000"/>
                </a:solidFill>
                <a:ln w="9525">
                  <a:noFill/>
                  <a:round/>
                  <a:headEnd/>
                  <a:tailEnd/>
                </a:ln>
              </p:spPr>
              <p:txBody>
                <a:bodyPr/>
                <a:lstStyle/>
                <a:p>
                  <a:endParaRPr lang="en-US"/>
                </a:p>
              </p:txBody>
            </p:sp>
            <p:sp>
              <p:nvSpPr>
                <p:cNvPr id="1499" name="Freeform 586"/>
                <p:cNvSpPr>
                  <a:spLocks/>
                </p:cNvSpPr>
                <p:nvPr/>
              </p:nvSpPr>
              <p:spPr bwMode="auto">
                <a:xfrm>
                  <a:off x="4252" y="1428"/>
                  <a:ext cx="5" cy="8"/>
                </a:xfrm>
                <a:custGeom>
                  <a:avLst/>
                  <a:gdLst>
                    <a:gd name="T0" fmla="*/ 0 w 25"/>
                    <a:gd name="T1" fmla="*/ 0 h 41"/>
                    <a:gd name="T2" fmla="*/ 0 w 25"/>
                    <a:gd name="T3" fmla="*/ 0 h 41"/>
                    <a:gd name="T4" fmla="*/ 0 w 25"/>
                    <a:gd name="T5" fmla="*/ 0 h 41"/>
                    <a:gd name="T6" fmla="*/ 0 w 25"/>
                    <a:gd name="T7" fmla="*/ 0 h 41"/>
                    <a:gd name="T8" fmla="*/ 0 w 25"/>
                    <a:gd name="T9" fmla="*/ 0 h 41"/>
                    <a:gd name="T10" fmla="*/ 0 w 25"/>
                    <a:gd name="T11" fmla="*/ 0 h 41"/>
                    <a:gd name="T12" fmla="*/ 0 w 25"/>
                    <a:gd name="T13" fmla="*/ 0 h 41"/>
                    <a:gd name="T14" fmla="*/ 0 w 25"/>
                    <a:gd name="T15" fmla="*/ 0 h 41"/>
                    <a:gd name="T16" fmla="*/ 0 w 25"/>
                    <a:gd name="T17" fmla="*/ 0 h 41"/>
                    <a:gd name="T18" fmla="*/ 0 w 25"/>
                    <a:gd name="T19" fmla="*/ 0 h 41"/>
                    <a:gd name="T20" fmla="*/ 0 w 25"/>
                    <a:gd name="T21" fmla="*/ 0 h 41"/>
                    <a:gd name="T22" fmla="*/ 0 w 25"/>
                    <a:gd name="T23" fmla="*/ 0 h 41"/>
                    <a:gd name="T24" fmla="*/ 0 w 25"/>
                    <a:gd name="T25" fmla="*/ 0 h 41"/>
                    <a:gd name="T26" fmla="*/ 0 w 25"/>
                    <a:gd name="T27" fmla="*/ 0 h 41"/>
                    <a:gd name="T28" fmla="*/ 0 w 25"/>
                    <a:gd name="T29" fmla="*/ 0 h 41"/>
                    <a:gd name="T30" fmla="*/ 0 w 25"/>
                    <a:gd name="T31" fmla="*/ 0 h 41"/>
                    <a:gd name="T32" fmla="*/ 0 w 25"/>
                    <a:gd name="T33" fmla="*/ 0 h 41"/>
                    <a:gd name="T34" fmla="*/ 0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25" y="0"/>
                      </a:moveTo>
                      <a:lnTo>
                        <a:pt x="19" y="0"/>
                      </a:lnTo>
                      <a:lnTo>
                        <a:pt x="15" y="0"/>
                      </a:lnTo>
                      <a:lnTo>
                        <a:pt x="11" y="2"/>
                      </a:lnTo>
                      <a:lnTo>
                        <a:pt x="8" y="4"/>
                      </a:lnTo>
                      <a:lnTo>
                        <a:pt x="6" y="8"/>
                      </a:lnTo>
                      <a:lnTo>
                        <a:pt x="3" y="11"/>
                      </a:lnTo>
                      <a:lnTo>
                        <a:pt x="1" y="14"/>
                      </a:lnTo>
                      <a:lnTo>
                        <a:pt x="0" y="18"/>
                      </a:lnTo>
                      <a:lnTo>
                        <a:pt x="0" y="21"/>
                      </a:lnTo>
                      <a:lnTo>
                        <a:pt x="1" y="26"/>
                      </a:lnTo>
                      <a:lnTo>
                        <a:pt x="2" y="30"/>
                      </a:lnTo>
                      <a:lnTo>
                        <a:pt x="3" y="33"/>
                      </a:lnTo>
                      <a:lnTo>
                        <a:pt x="7" y="36"/>
                      </a:lnTo>
                      <a:lnTo>
                        <a:pt x="10" y="38"/>
                      </a:lnTo>
                      <a:lnTo>
                        <a:pt x="14" y="40"/>
                      </a:lnTo>
                      <a:lnTo>
                        <a:pt x="18" y="41"/>
                      </a:lnTo>
                      <a:lnTo>
                        <a:pt x="25" y="0"/>
                      </a:lnTo>
                      <a:close/>
                    </a:path>
                  </a:pathLst>
                </a:custGeom>
                <a:solidFill>
                  <a:srgbClr val="000000"/>
                </a:solidFill>
                <a:ln w="9525">
                  <a:noFill/>
                  <a:round/>
                  <a:headEnd/>
                  <a:tailEnd/>
                </a:ln>
              </p:spPr>
              <p:txBody>
                <a:bodyPr/>
                <a:lstStyle/>
                <a:p>
                  <a:endParaRPr lang="en-US"/>
                </a:p>
              </p:txBody>
            </p:sp>
            <p:sp>
              <p:nvSpPr>
                <p:cNvPr id="1500" name="Freeform 587"/>
                <p:cNvSpPr>
                  <a:spLocks/>
                </p:cNvSpPr>
                <p:nvPr/>
              </p:nvSpPr>
              <p:spPr bwMode="auto">
                <a:xfrm>
                  <a:off x="4256" y="1428"/>
                  <a:ext cx="18" cy="11"/>
                </a:xfrm>
                <a:custGeom>
                  <a:avLst/>
                  <a:gdLst>
                    <a:gd name="T0" fmla="*/ 0 w 90"/>
                    <a:gd name="T1" fmla="*/ 0 h 54"/>
                    <a:gd name="T2" fmla="*/ 0 w 90"/>
                    <a:gd name="T3" fmla="*/ 0 h 54"/>
                    <a:gd name="T4" fmla="*/ 0 w 90"/>
                    <a:gd name="T5" fmla="*/ 0 h 54"/>
                    <a:gd name="T6" fmla="*/ 0 w 90"/>
                    <a:gd name="T7" fmla="*/ 0 h 54"/>
                    <a:gd name="T8" fmla="*/ 0 w 90"/>
                    <a:gd name="T9" fmla="*/ 0 h 54"/>
                    <a:gd name="T10" fmla="*/ 0 60000 65536"/>
                    <a:gd name="T11" fmla="*/ 0 60000 65536"/>
                    <a:gd name="T12" fmla="*/ 0 60000 65536"/>
                    <a:gd name="T13" fmla="*/ 0 60000 65536"/>
                    <a:gd name="T14" fmla="*/ 0 60000 65536"/>
                    <a:gd name="T15" fmla="*/ 0 w 90"/>
                    <a:gd name="T16" fmla="*/ 0 h 54"/>
                    <a:gd name="T17" fmla="*/ 90 w 90"/>
                    <a:gd name="T18" fmla="*/ 54 h 54"/>
                  </a:gdLst>
                  <a:ahLst/>
                  <a:cxnLst>
                    <a:cxn ang="T10">
                      <a:pos x="T0" y="T1"/>
                    </a:cxn>
                    <a:cxn ang="T11">
                      <a:pos x="T2" y="T3"/>
                    </a:cxn>
                    <a:cxn ang="T12">
                      <a:pos x="T4" y="T5"/>
                    </a:cxn>
                    <a:cxn ang="T13">
                      <a:pos x="T6" y="T7"/>
                    </a:cxn>
                    <a:cxn ang="T14">
                      <a:pos x="T8" y="T9"/>
                    </a:cxn>
                  </a:cxnLst>
                  <a:rect l="T15" t="T16" r="T17" b="T18"/>
                  <a:pathLst>
                    <a:path w="90" h="54">
                      <a:moveTo>
                        <a:pt x="90" y="13"/>
                      </a:moveTo>
                      <a:lnTo>
                        <a:pt x="84" y="54"/>
                      </a:lnTo>
                      <a:lnTo>
                        <a:pt x="0" y="41"/>
                      </a:lnTo>
                      <a:lnTo>
                        <a:pt x="7" y="0"/>
                      </a:lnTo>
                      <a:lnTo>
                        <a:pt x="90" y="13"/>
                      </a:lnTo>
                      <a:close/>
                    </a:path>
                  </a:pathLst>
                </a:custGeom>
                <a:solidFill>
                  <a:srgbClr val="000000"/>
                </a:solidFill>
                <a:ln w="9525">
                  <a:noFill/>
                  <a:round/>
                  <a:headEnd/>
                  <a:tailEnd/>
                </a:ln>
              </p:spPr>
              <p:txBody>
                <a:bodyPr/>
                <a:lstStyle/>
                <a:p>
                  <a:endParaRPr lang="en-US"/>
                </a:p>
              </p:txBody>
            </p:sp>
            <p:sp>
              <p:nvSpPr>
                <p:cNvPr id="1501" name="Freeform 588"/>
                <p:cNvSpPr>
                  <a:spLocks/>
                </p:cNvSpPr>
                <p:nvPr/>
              </p:nvSpPr>
              <p:spPr bwMode="auto">
                <a:xfrm>
                  <a:off x="4273" y="1430"/>
                  <a:ext cx="4" cy="9"/>
                </a:xfrm>
                <a:custGeom>
                  <a:avLst/>
                  <a:gdLst>
                    <a:gd name="T0" fmla="*/ 0 w 24"/>
                    <a:gd name="T1" fmla="*/ 0 h 41"/>
                    <a:gd name="T2" fmla="*/ 0 w 24"/>
                    <a:gd name="T3" fmla="*/ 0 h 41"/>
                    <a:gd name="T4" fmla="*/ 0 w 24"/>
                    <a:gd name="T5" fmla="*/ 0 h 41"/>
                    <a:gd name="T6" fmla="*/ 0 w 24"/>
                    <a:gd name="T7" fmla="*/ 0 h 41"/>
                    <a:gd name="T8" fmla="*/ 0 w 24"/>
                    <a:gd name="T9" fmla="*/ 0 h 41"/>
                    <a:gd name="T10" fmla="*/ 0 w 24"/>
                    <a:gd name="T11" fmla="*/ 0 h 41"/>
                    <a:gd name="T12" fmla="*/ 0 w 24"/>
                    <a:gd name="T13" fmla="*/ 0 h 41"/>
                    <a:gd name="T14" fmla="*/ 0 w 24"/>
                    <a:gd name="T15" fmla="*/ 0 h 41"/>
                    <a:gd name="T16" fmla="*/ 0 w 24"/>
                    <a:gd name="T17" fmla="*/ 0 h 41"/>
                    <a:gd name="T18" fmla="*/ 0 w 24"/>
                    <a:gd name="T19" fmla="*/ 0 h 41"/>
                    <a:gd name="T20" fmla="*/ 0 w 24"/>
                    <a:gd name="T21" fmla="*/ 0 h 41"/>
                    <a:gd name="T22" fmla="*/ 0 w 24"/>
                    <a:gd name="T23" fmla="*/ 0 h 41"/>
                    <a:gd name="T24" fmla="*/ 0 w 24"/>
                    <a:gd name="T25" fmla="*/ 0 h 41"/>
                    <a:gd name="T26" fmla="*/ 0 w 24"/>
                    <a:gd name="T27" fmla="*/ 0 h 41"/>
                    <a:gd name="T28" fmla="*/ 0 w 24"/>
                    <a:gd name="T29" fmla="*/ 0 h 41"/>
                    <a:gd name="T30" fmla="*/ 0 w 24"/>
                    <a:gd name="T31" fmla="*/ 0 h 41"/>
                    <a:gd name="T32" fmla="*/ 0 w 24"/>
                    <a:gd name="T33" fmla="*/ 0 h 41"/>
                    <a:gd name="T34" fmla="*/ 0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0" y="41"/>
                      </a:moveTo>
                      <a:lnTo>
                        <a:pt x="5" y="41"/>
                      </a:lnTo>
                      <a:lnTo>
                        <a:pt x="9" y="40"/>
                      </a:lnTo>
                      <a:lnTo>
                        <a:pt x="12" y="39"/>
                      </a:lnTo>
                      <a:lnTo>
                        <a:pt x="15" y="37"/>
                      </a:lnTo>
                      <a:lnTo>
                        <a:pt x="19" y="34"/>
                      </a:lnTo>
                      <a:lnTo>
                        <a:pt x="21" y="31"/>
                      </a:lnTo>
                      <a:lnTo>
                        <a:pt x="23" y="27"/>
                      </a:lnTo>
                      <a:lnTo>
                        <a:pt x="23" y="23"/>
                      </a:lnTo>
                      <a:lnTo>
                        <a:pt x="24" y="19"/>
                      </a:lnTo>
                      <a:lnTo>
                        <a:pt x="23" y="16"/>
                      </a:lnTo>
                      <a:lnTo>
                        <a:pt x="22" y="11"/>
                      </a:lnTo>
                      <a:lnTo>
                        <a:pt x="20" y="8"/>
                      </a:lnTo>
                      <a:lnTo>
                        <a:pt x="18" y="5"/>
                      </a:lnTo>
                      <a:lnTo>
                        <a:pt x="14" y="3"/>
                      </a:lnTo>
                      <a:lnTo>
                        <a:pt x="10" y="1"/>
                      </a:lnTo>
                      <a:lnTo>
                        <a:pt x="6" y="0"/>
                      </a:lnTo>
                      <a:lnTo>
                        <a:pt x="0" y="41"/>
                      </a:lnTo>
                      <a:close/>
                    </a:path>
                  </a:pathLst>
                </a:custGeom>
                <a:solidFill>
                  <a:srgbClr val="000000"/>
                </a:solidFill>
                <a:ln w="9525">
                  <a:noFill/>
                  <a:round/>
                  <a:headEnd/>
                  <a:tailEnd/>
                </a:ln>
              </p:spPr>
              <p:txBody>
                <a:bodyPr/>
                <a:lstStyle/>
                <a:p>
                  <a:endParaRPr lang="en-US"/>
                </a:p>
              </p:txBody>
            </p:sp>
            <p:sp>
              <p:nvSpPr>
                <p:cNvPr id="1502" name="Freeform 589"/>
                <p:cNvSpPr>
                  <a:spLocks/>
                </p:cNvSpPr>
                <p:nvPr/>
              </p:nvSpPr>
              <p:spPr bwMode="auto">
                <a:xfrm>
                  <a:off x="4294" y="1434"/>
                  <a:ext cx="5" cy="8"/>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25" y="0"/>
                      </a:moveTo>
                      <a:lnTo>
                        <a:pt x="19" y="0"/>
                      </a:lnTo>
                      <a:lnTo>
                        <a:pt x="15" y="1"/>
                      </a:lnTo>
                      <a:lnTo>
                        <a:pt x="11" y="2"/>
                      </a:lnTo>
                      <a:lnTo>
                        <a:pt x="8" y="4"/>
                      </a:lnTo>
                      <a:lnTo>
                        <a:pt x="5" y="7"/>
                      </a:lnTo>
                      <a:lnTo>
                        <a:pt x="2" y="10"/>
                      </a:lnTo>
                      <a:lnTo>
                        <a:pt x="1" y="14"/>
                      </a:lnTo>
                      <a:lnTo>
                        <a:pt x="0" y="18"/>
                      </a:lnTo>
                      <a:lnTo>
                        <a:pt x="0" y="22"/>
                      </a:lnTo>
                      <a:lnTo>
                        <a:pt x="0" y="25"/>
                      </a:lnTo>
                      <a:lnTo>
                        <a:pt x="1" y="29"/>
                      </a:lnTo>
                      <a:lnTo>
                        <a:pt x="3" y="33"/>
                      </a:lnTo>
                      <a:lnTo>
                        <a:pt x="6" y="36"/>
                      </a:lnTo>
                      <a:lnTo>
                        <a:pt x="9" y="39"/>
                      </a:lnTo>
                      <a:lnTo>
                        <a:pt x="13" y="40"/>
                      </a:lnTo>
                      <a:lnTo>
                        <a:pt x="18" y="42"/>
                      </a:lnTo>
                      <a:lnTo>
                        <a:pt x="25" y="0"/>
                      </a:lnTo>
                      <a:close/>
                    </a:path>
                  </a:pathLst>
                </a:custGeom>
                <a:solidFill>
                  <a:srgbClr val="000000"/>
                </a:solidFill>
                <a:ln w="9525">
                  <a:noFill/>
                  <a:round/>
                  <a:headEnd/>
                  <a:tailEnd/>
                </a:ln>
              </p:spPr>
              <p:txBody>
                <a:bodyPr/>
                <a:lstStyle/>
                <a:p>
                  <a:endParaRPr lang="en-US"/>
                </a:p>
              </p:txBody>
            </p:sp>
            <p:sp>
              <p:nvSpPr>
                <p:cNvPr id="1503" name="Freeform 590"/>
                <p:cNvSpPr>
                  <a:spLocks/>
                </p:cNvSpPr>
                <p:nvPr/>
              </p:nvSpPr>
              <p:spPr bwMode="auto">
                <a:xfrm>
                  <a:off x="4297" y="1434"/>
                  <a:ext cx="21" cy="11"/>
                </a:xfrm>
                <a:custGeom>
                  <a:avLst/>
                  <a:gdLst>
                    <a:gd name="T0" fmla="*/ 0 w 103"/>
                    <a:gd name="T1" fmla="*/ 0 h 54"/>
                    <a:gd name="T2" fmla="*/ 0 w 103"/>
                    <a:gd name="T3" fmla="*/ 0 h 54"/>
                    <a:gd name="T4" fmla="*/ 0 w 103"/>
                    <a:gd name="T5" fmla="*/ 0 h 54"/>
                    <a:gd name="T6" fmla="*/ 0 w 103"/>
                    <a:gd name="T7" fmla="*/ 0 h 54"/>
                    <a:gd name="T8" fmla="*/ 0 w 103"/>
                    <a:gd name="T9" fmla="*/ 0 h 54"/>
                    <a:gd name="T10" fmla="*/ 0 w 103"/>
                    <a:gd name="T11" fmla="*/ 0 h 54"/>
                    <a:gd name="T12" fmla="*/ 0 w 103"/>
                    <a:gd name="T13" fmla="*/ 0 h 54"/>
                    <a:gd name="T14" fmla="*/ 0 w 103"/>
                    <a:gd name="T15" fmla="*/ 0 h 54"/>
                    <a:gd name="T16" fmla="*/ 0 w 103"/>
                    <a:gd name="T17" fmla="*/ 0 h 54"/>
                    <a:gd name="T18" fmla="*/ 0 w 103"/>
                    <a:gd name="T19" fmla="*/ 0 h 54"/>
                    <a:gd name="T20" fmla="*/ 0 w 103"/>
                    <a:gd name="T21" fmla="*/ 0 h 54"/>
                    <a:gd name="T22" fmla="*/ 0 w 103"/>
                    <a:gd name="T23" fmla="*/ 0 h 54"/>
                    <a:gd name="T24" fmla="*/ 0 w 103"/>
                    <a:gd name="T25" fmla="*/ 0 h 54"/>
                    <a:gd name="T26" fmla="*/ 0 w 103"/>
                    <a:gd name="T27" fmla="*/ 0 h 54"/>
                    <a:gd name="T28" fmla="*/ 0 w 103"/>
                    <a:gd name="T29" fmla="*/ 0 h 54"/>
                    <a:gd name="T30" fmla="*/ 0 w 103"/>
                    <a:gd name="T31" fmla="*/ 0 h 54"/>
                    <a:gd name="T32" fmla="*/ 0 w 103"/>
                    <a:gd name="T33" fmla="*/ 0 h 54"/>
                    <a:gd name="T34" fmla="*/ 0 w 103"/>
                    <a:gd name="T35" fmla="*/ 0 h 54"/>
                    <a:gd name="T36" fmla="*/ 0 w 103"/>
                    <a:gd name="T37" fmla="*/ 0 h 54"/>
                    <a:gd name="T38" fmla="*/ 0 w 103"/>
                    <a:gd name="T39" fmla="*/ 0 h 54"/>
                    <a:gd name="T40" fmla="*/ 0 w 103"/>
                    <a:gd name="T41" fmla="*/ 0 h 54"/>
                    <a:gd name="T42" fmla="*/ 0 w 103"/>
                    <a:gd name="T43" fmla="*/ 0 h 54"/>
                    <a:gd name="T44" fmla="*/ 0 w 103"/>
                    <a:gd name="T45" fmla="*/ 0 h 54"/>
                    <a:gd name="T46" fmla="*/ 0 w 103"/>
                    <a:gd name="T47" fmla="*/ 0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54"/>
                    <a:gd name="T74" fmla="*/ 103 w 103"/>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54">
                      <a:moveTo>
                        <a:pt x="79" y="54"/>
                      </a:moveTo>
                      <a:lnTo>
                        <a:pt x="85" y="13"/>
                      </a:lnTo>
                      <a:lnTo>
                        <a:pt x="7" y="0"/>
                      </a:lnTo>
                      <a:lnTo>
                        <a:pt x="0" y="42"/>
                      </a:lnTo>
                      <a:lnTo>
                        <a:pt x="78" y="54"/>
                      </a:lnTo>
                      <a:lnTo>
                        <a:pt x="79" y="54"/>
                      </a:lnTo>
                      <a:lnTo>
                        <a:pt x="78" y="54"/>
                      </a:lnTo>
                      <a:lnTo>
                        <a:pt x="84" y="54"/>
                      </a:lnTo>
                      <a:lnTo>
                        <a:pt x="88" y="53"/>
                      </a:lnTo>
                      <a:lnTo>
                        <a:pt x="92" y="52"/>
                      </a:lnTo>
                      <a:lnTo>
                        <a:pt x="95" y="49"/>
                      </a:lnTo>
                      <a:lnTo>
                        <a:pt x="99" y="46"/>
                      </a:lnTo>
                      <a:lnTo>
                        <a:pt x="101" y="43"/>
                      </a:lnTo>
                      <a:lnTo>
                        <a:pt x="102" y="40"/>
                      </a:lnTo>
                      <a:lnTo>
                        <a:pt x="103" y="36"/>
                      </a:lnTo>
                      <a:lnTo>
                        <a:pt x="103" y="32"/>
                      </a:lnTo>
                      <a:lnTo>
                        <a:pt x="103" y="28"/>
                      </a:lnTo>
                      <a:lnTo>
                        <a:pt x="102" y="24"/>
                      </a:lnTo>
                      <a:lnTo>
                        <a:pt x="100" y="21"/>
                      </a:lnTo>
                      <a:lnTo>
                        <a:pt x="97" y="18"/>
                      </a:lnTo>
                      <a:lnTo>
                        <a:pt x="93" y="15"/>
                      </a:lnTo>
                      <a:lnTo>
                        <a:pt x="90" y="14"/>
                      </a:lnTo>
                      <a:lnTo>
                        <a:pt x="85" y="13"/>
                      </a:lnTo>
                      <a:lnTo>
                        <a:pt x="79" y="54"/>
                      </a:lnTo>
                      <a:close/>
                    </a:path>
                  </a:pathLst>
                </a:custGeom>
                <a:solidFill>
                  <a:srgbClr val="000000"/>
                </a:solidFill>
                <a:ln w="9525">
                  <a:noFill/>
                  <a:round/>
                  <a:headEnd/>
                  <a:tailEnd/>
                </a:ln>
              </p:spPr>
              <p:txBody>
                <a:bodyPr/>
                <a:lstStyle/>
                <a:p>
                  <a:endParaRPr lang="en-US"/>
                </a:p>
              </p:txBody>
            </p:sp>
            <p:sp>
              <p:nvSpPr>
                <p:cNvPr id="1504" name="Freeform 591"/>
                <p:cNvSpPr>
                  <a:spLocks/>
                </p:cNvSpPr>
                <p:nvPr/>
              </p:nvSpPr>
              <p:spPr bwMode="auto">
                <a:xfrm>
                  <a:off x="4313" y="1437"/>
                  <a:ext cx="2" cy="8"/>
                </a:xfrm>
                <a:custGeom>
                  <a:avLst/>
                  <a:gdLst>
                    <a:gd name="T0" fmla="*/ 0 w 10"/>
                    <a:gd name="T1" fmla="*/ 0 h 41"/>
                    <a:gd name="T2" fmla="*/ 0 w 10"/>
                    <a:gd name="T3" fmla="*/ 0 h 41"/>
                    <a:gd name="T4" fmla="*/ 0 w 10"/>
                    <a:gd name="T5" fmla="*/ 0 h 41"/>
                    <a:gd name="T6" fmla="*/ 0 w 10"/>
                    <a:gd name="T7" fmla="*/ 0 h 41"/>
                    <a:gd name="T8" fmla="*/ 0 w 10"/>
                    <a:gd name="T9" fmla="*/ 0 h 41"/>
                    <a:gd name="T10" fmla="*/ 0 60000 65536"/>
                    <a:gd name="T11" fmla="*/ 0 60000 65536"/>
                    <a:gd name="T12" fmla="*/ 0 60000 65536"/>
                    <a:gd name="T13" fmla="*/ 0 60000 65536"/>
                    <a:gd name="T14" fmla="*/ 0 60000 65536"/>
                    <a:gd name="T15" fmla="*/ 0 w 10"/>
                    <a:gd name="T16" fmla="*/ 0 h 41"/>
                    <a:gd name="T17" fmla="*/ 10 w 10"/>
                    <a:gd name="T18" fmla="*/ 41 h 41"/>
                  </a:gdLst>
                  <a:ahLst/>
                  <a:cxnLst>
                    <a:cxn ang="T10">
                      <a:pos x="T0" y="T1"/>
                    </a:cxn>
                    <a:cxn ang="T11">
                      <a:pos x="T2" y="T3"/>
                    </a:cxn>
                    <a:cxn ang="T12">
                      <a:pos x="T4" y="T5"/>
                    </a:cxn>
                    <a:cxn ang="T13">
                      <a:pos x="T6" y="T7"/>
                    </a:cxn>
                    <a:cxn ang="T14">
                      <a:pos x="T8" y="T9"/>
                    </a:cxn>
                  </a:cxnLst>
                  <a:rect l="T15" t="T16" r="T17" b="T18"/>
                  <a:pathLst>
                    <a:path w="10" h="41">
                      <a:moveTo>
                        <a:pt x="10" y="0"/>
                      </a:moveTo>
                      <a:lnTo>
                        <a:pt x="5" y="41"/>
                      </a:lnTo>
                      <a:lnTo>
                        <a:pt x="0" y="41"/>
                      </a:lnTo>
                      <a:lnTo>
                        <a:pt x="6" y="0"/>
                      </a:lnTo>
                      <a:lnTo>
                        <a:pt x="10" y="0"/>
                      </a:lnTo>
                      <a:close/>
                    </a:path>
                  </a:pathLst>
                </a:custGeom>
                <a:solidFill>
                  <a:srgbClr val="000000"/>
                </a:solidFill>
                <a:ln w="9525">
                  <a:noFill/>
                  <a:round/>
                  <a:headEnd/>
                  <a:tailEnd/>
                </a:ln>
              </p:spPr>
              <p:txBody>
                <a:bodyPr/>
                <a:lstStyle/>
                <a:p>
                  <a:endParaRPr lang="en-US"/>
                </a:p>
              </p:txBody>
            </p:sp>
            <p:sp>
              <p:nvSpPr>
                <p:cNvPr id="1505" name="Freeform 592"/>
                <p:cNvSpPr>
                  <a:spLocks/>
                </p:cNvSpPr>
                <p:nvPr/>
              </p:nvSpPr>
              <p:spPr bwMode="auto">
                <a:xfrm>
                  <a:off x="4314" y="1437"/>
                  <a:ext cx="5" cy="8"/>
                </a:xfrm>
                <a:custGeom>
                  <a:avLst/>
                  <a:gdLst>
                    <a:gd name="T0" fmla="*/ 0 w 23"/>
                    <a:gd name="T1" fmla="*/ 0 h 42"/>
                    <a:gd name="T2" fmla="*/ 0 w 23"/>
                    <a:gd name="T3" fmla="*/ 0 h 42"/>
                    <a:gd name="T4" fmla="*/ 0 w 23"/>
                    <a:gd name="T5" fmla="*/ 0 h 42"/>
                    <a:gd name="T6" fmla="*/ 0 w 23"/>
                    <a:gd name="T7" fmla="*/ 0 h 42"/>
                    <a:gd name="T8" fmla="*/ 0 w 23"/>
                    <a:gd name="T9" fmla="*/ 0 h 42"/>
                    <a:gd name="T10" fmla="*/ 0 w 23"/>
                    <a:gd name="T11" fmla="*/ 0 h 42"/>
                    <a:gd name="T12" fmla="*/ 0 w 23"/>
                    <a:gd name="T13" fmla="*/ 0 h 42"/>
                    <a:gd name="T14" fmla="*/ 0 w 23"/>
                    <a:gd name="T15" fmla="*/ 0 h 42"/>
                    <a:gd name="T16" fmla="*/ 0 w 23"/>
                    <a:gd name="T17" fmla="*/ 0 h 42"/>
                    <a:gd name="T18" fmla="*/ 0 w 23"/>
                    <a:gd name="T19" fmla="*/ 0 h 42"/>
                    <a:gd name="T20" fmla="*/ 0 w 23"/>
                    <a:gd name="T21" fmla="*/ 0 h 42"/>
                    <a:gd name="T22" fmla="*/ 0 w 23"/>
                    <a:gd name="T23" fmla="*/ 0 h 42"/>
                    <a:gd name="T24" fmla="*/ 0 w 23"/>
                    <a:gd name="T25" fmla="*/ 0 h 42"/>
                    <a:gd name="T26" fmla="*/ 0 w 23"/>
                    <a:gd name="T27" fmla="*/ 0 h 42"/>
                    <a:gd name="T28" fmla="*/ 0 w 23"/>
                    <a:gd name="T29" fmla="*/ 0 h 42"/>
                    <a:gd name="T30" fmla="*/ 0 w 23"/>
                    <a:gd name="T31" fmla="*/ 0 h 42"/>
                    <a:gd name="T32" fmla="*/ 0 w 23"/>
                    <a:gd name="T33" fmla="*/ 0 h 42"/>
                    <a:gd name="T34" fmla="*/ 0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1"/>
                      </a:moveTo>
                      <a:lnTo>
                        <a:pt x="4" y="42"/>
                      </a:lnTo>
                      <a:lnTo>
                        <a:pt x="8" y="41"/>
                      </a:lnTo>
                      <a:lnTo>
                        <a:pt x="12" y="39"/>
                      </a:lnTo>
                      <a:lnTo>
                        <a:pt x="16" y="36"/>
                      </a:lnTo>
                      <a:lnTo>
                        <a:pt x="19" y="34"/>
                      </a:lnTo>
                      <a:lnTo>
                        <a:pt x="21" y="30"/>
                      </a:lnTo>
                      <a:lnTo>
                        <a:pt x="22" y="27"/>
                      </a:lnTo>
                      <a:lnTo>
                        <a:pt x="23" y="23"/>
                      </a:lnTo>
                      <a:lnTo>
                        <a:pt x="23" y="20"/>
                      </a:lnTo>
                      <a:lnTo>
                        <a:pt x="23" y="15"/>
                      </a:lnTo>
                      <a:lnTo>
                        <a:pt x="22" y="12"/>
                      </a:lnTo>
                      <a:lnTo>
                        <a:pt x="20" y="8"/>
                      </a:lnTo>
                      <a:lnTo>
                        <a:pt x="17" y="5"/>
                      </a:lnTo>
                      <a:lnTo>
                        <a:pt x="13" y="3"/>
                      </a:lnTo>
                      <a:lnTo>
                        <a:pt x="10" y="1"/>
                      </a:lnTo>
                      <a:lnTo>
                        <a:pt x="5" y="0"/>
                      </a:lnTo>
                      <a:lnTo>
                        <a:pt x="0" y="41"/>
                      </a:lnTo>
                      <a:close/>
                    </a:path>
                  </a:pathLst>
                </a:custGeom>
                <a:solidFill>
                  <a:srgbClr val="000000"/>
                </a:solidFill>
                <a:ln w="9525">
                  <a:noFill/>
                  <a:round/>
                  <a:headEnd/>
                  <a:tailEnd/>
                </a:ln>
              </p:spPr>
              <p:txBody>
                <a:bodyPr/>
                <a:lstStyle/>
                <a:p>
                  <a:endParaRPr lang="en-US"/>
                </a:p>
              </p:txBody>
            </p:sp>
            <p:sp>
              <p:nvSpPr>
                <p:cNvPr id="1506" name="Freeform 593"/>
                <p:cNvSpPr>
                  <a:spLocks/>
                </p:cNvSpPr>
                <p:nvPr/>
              </p:nvSpPr>
              <p:spPr bwMode="auto">
                <a:xfrm>
                  <a:off x="4335" y="1440"/>
                  <a:ext cx="5" cy="8"/>
                </a:xfrm>
                <a:custGeom>
                  <a:avLst/>
                  <a:gdLst>
                    <a:gd name="T0" fmla="*/ 0 w 24"/>
                    <a:gd name="T1" fmla="*/ 0 h 43"/>
                    <a:gd name="T2" fmla="*/ 0 w 24"/>
                    <a:gd name="T3" fmla="*/ 0 h 43"/>
                    <a:gd name="T4" fmla="*/ 0 w 24"/>
                    <a:gd name="T5" fmla="*/ 0 h 43"/>
                    <a:gd name="T6" fmla="*/ 0 w 24"/>
                    <a:gd name="T7" fmla="*/ 0 h 43"/>
                    <a:gd name="T8" fmla="*/ 0 w 24"/>
                    <a:gd name="T9" fmla="*/ 0 h 43"/>
                    <a:gd name="T10" fmla="*/ 0 w 24"/>
                    <a:gd name="T11" fmla="*/ 0 h 43"/>
                    <a:gd name="T12" fmla="*/ 0 w 24"/>
                    <a:gd name="T13" fmla="*/ 0 h 43"/>
                    <a:gd name="T14" fmla="*/ 0 w 24"/>
                    <a:gd name="T15" fmla="*/ 0 h 43"/>
                    <a:gd name="T16" fmla="*/ 0 w 24"/>
                    <a:gd name="T17" fmla="*/ 0 h 43"/>
                    <a:gd name="T18" fmla="*/ 0 w 24"/>
                    <a:gd name="T19" fmla="*/ 0 h 43"/>
                    <a:gd name="T20" fmla="*/ 0 w 24"/>
                    <a:gd name="T21" fmla="*/ 0 h 43"/>
                    <a:gd name="T22" fmla="*/ 0 w 24"/>
                    <a:gd name="T23" fmla="*/ 0 h 43"/>
                    <a:gd name="T24" fmla="*/ 0 w 24"/>
                    <a:gd name="T25" fmla="*/ 0 h 43"/>
                    <a:gd name="T26" fmla="*/ 0 w 24"/>
                    <a:gd name="T27" fmla="*/ 0 h 43"/>
                    <a:gd name="T28" fmla="*/ 0 w 24"/>
                    <a:gd name="T29" fmla="*/ 0 h 43"/>
                    <a:gd name="T30" fmla="*/ 0 w 24"/>
                    <a:gd name="T31" fmla="*/ 0 h 43"/>
                    <a:gd name="T32" fmla="*/ 0 w 24"/>
                    <a:gd name="T33" fmla="*/ 0 h 43"/>
                    <a:gd name="T34" fmla="*/ 0 w 24"/>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3"/>
                    <a:gd name="T56" fmla="*/ 24 w 2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3">
                      <a:moveTo>
                        <a:pt x="24" y="0"/>
                      </a:moveTo>
                      <a:lnTo>
                        <a:pt x="18" y="0"/>
                      </a:lnTo>
                      <a:lnTo>
                        <a:pt x="14" y="1"/>
                      </a:lnTo>
                      <a:lnTo>
                        <a:pt x="11" y="3"/>
                      </a:lnTo>
                      <a:lnTo>
                        <a:pt x="7" y="6"/>
                      </a:lnTo>
                      <a:lnTo>
                        <a:pt x="5" y="8"/>
                      </a:lnTo>
                      <a:lnTo>
                        <a:pt x="3" y="11"/>
                      </a:lnTo>
                      <a:lnTo>
                        <a:pt x="1" y="15"/>
                      </a:lnTo>
                      <a:lnTo>
                        <a:pt x="0" y="18"/>
                      </a:lnTo>
                      <a:lnTo>
                        <a:pt x="0" y="23"/>
                      </a:lnTo>
                      <a:lnTo>
                        <a:pt x="0" y="27"/>
                      </a:lnTo>
                      <a:lnTo>
                        <a:pt x="1" y="30"/>
                      </a:lnTo>
                      <a:lnTo>
                        <a:pt x="4" y="34"/>
                      </a:lnTo>
                      <a:lnTo>
                        <a:pt x="6" y="36"/>
                      </a:lnTo>
                      <a:lnTo>
                        <a:pt x="9" y="39"/>
                      </a:lnTo>
                      <a:lnTo>
                        <a:pt x="13" y="42"/>
                      </a:lnTo>
                      <a:lnTo>
                        <a:pt x="18" y="43"/>
                      </a:lnTo>
                      <a:lnTo>
                        <a:pt x="24" y="0"/>
                      </a:lnTo>
                      <a:close/>
                    </a:path>
                  </a:pathLst>
                </a:custGeom>
                <a:solidFill>
                  <a:srgbClr val="000000"/>
                </a:solidFill>
                <a:ln w="9525">
                  <a:noFill/>
                  <a:round/>
                  <a:headEnd/>
                  <a:tailEnd/>
                </a:ln>
              </p:spPr>
              <p:txBody>
                <a:bodyPr/>
                <a:lstStyle/>
                <a:p>
                  <a:endParaRPr lang="en-US"/>
                </a:p>
              </p:txBody>
            </p:sp>
            <p:sp>
              <p:nvSpPr>
                <p:cNvPr id="1507" name="Freeform 594"/>
                <p:cNvSpPr>
                  <a:spLocks/>
                </p:cNvSpPr>
                <p:nvPr/>
              </p:nvSpPr>
              <p:spPr bwMode="auto">
                <a:xfrm>
                  <a:off x="4339" y="1440"/>
                  <a:ext cx="18" cy="11"/>
                </a:xfrm>
                <a:custGeom>
                  <a:avLst/>
                  <a:gdLst>
                    <a:gd name="T0" fmla="*/ 0 w 89"/>
                    <a:gd name="T1" fmla="*/ 0 h 54"/>
                    <a:gd name="T2" fmla="*/ 0 w 89"/>
                    <a:gd name="T3" fmla="*/ 0 h 54"/>
                    <a:gd name="T4" fmla="*/ 0 w 89"/>
                    <a:gd name="T5" fmla="*/ 0 h 54"/>
                    <a:gd name="T6" fmla="*/ 0 w 89"/>
                    <a:gd name="T7" fmla="*/ 0 h 54"/>
                    <a:gd name="T8" fmla="*/ 0 w 89"/>
                    <a:gd name="T9" fmla="*/ 0 h 54"/>
                    <a:gd name="T10" fmla="*/ 0 60000 65536"/>
                    <a:gd name="T11" fmla="*/ 0 60000 65536"/>
                    <a:gd name="T12" fmla="*/ 0 60000 65536"/>
                    <a:gd name="T13" fmla="*/ 0 60000 65536"/>
                    <a:gd name="T14" fmla="*/ 0 60000 65536"/>
                    <a:gd name="T15" fmla="*/ 0 w 89"/>
                    <a:gd name="T16" fmla="*/ 0 h 54"/>
                    <a:gd name="T17" fmla="*/ 89 w 89"/>
                    <a:gd name="T18" fmla="*/ 54 h 54"/>
                  </a:gdLst>
                  <a:ahLst/>
                  <a:cxnLst>
                    <a:cxn ang="T10">
                      <a:pos x="T0" y="T1"/>
                    </a:cxn>
                    <a:cxn ang="T11">
                      <a:pos x="T2" y="T3"/>
                    </a:cxn>
                    <a:cxn ang="T12">
                      <a:pos x="T4" y="T5"/>
                    </a:cxn>
                    <a:cxn ang="T13">
                      <a:pos x="T6" y="T7"/>
                    </a:cxn>
                    <a:cxn ang="T14">
                      <a:pos x="T8" y="T9"/>
                    </a:cxn>
                  </a:cxnLst>
                  <a:rect l="T15" t="T16" r="T17" b="T18"/>
                  <a:pathLst>
                    <a:path w="89" h="54">
                      <a:moveTo>
                        <a:pt x="89" y="12"/>
                      </a:moveTo>
                      <a:lnTo>
                        <a:pt x="83" y="54"/>
                      </a:lnTo>
                      <a:lnTo>
                        <a:pt x="0" y="43"/>
                      </a:lnTo>
                      <a:lnTo>
                        <a:pt x="6" y="0"/>
                      </a:lnTo>
                      <a:lnTo>
                        <a:pt x="89" y="12"/>
                      </a:lnTo>
                      <a:close/>
                    </a:path>
                  </a:pathLst>
                </a:custGeom>
                <a:solidFill>
                  <a:srgbClr val="000000"/>
                </a:solidFill>
                <a:ln w="9525">
                  <a:noFill/>
                  <a:round/>
                  <a:headEnd/>
                  <a:tailEnd/>
                </a:ln>
              </p:spPr>
              <p:txBody>
                <a:bodyPr/>
                <a:lstStyle/>
                <a:p>
                  <a:endParaRPr lang="en-US"/>
                </a:p>
              </p:txBody>
            </p:sp>
            <p:sp>
              <p:nvSpPr>
                <p:cNvPr id="1508" name="Freeform 595"/>
                <p:cNvSpPr>
                  <a:spLocks/>
                </p:cNvSpPr>
                <p:nvPr/>
              </p:nvSpPr>
              <p:spPr bwMode="auto">
                <a:xfrm>
                  <a:off x="4356" y="1442"/>
                  <a:ext cx="4" cy="9"/>
                </a:xfrm>
                <a:custGeom>
                  <a:avLst/>
                  <a:gdLst>
                    <a:gd name="T0" fmla="*/ 0 w 24"/>
                    <a:gd name="T1" fmla="*/ 0 h 42"/>
                    <a:gd name="T2" fmla="*/ 0 w 24"/>
                    <a:gd name="T3" fmla="*/ 0 h 42"/>
                    <a:gd name="T4" fmla="*/ 0 w 24"/>
                    <a:gd name="T5" fmla="*/ 0 h 42"/>
                    <a:gd name="T6" fmla="*/ 0 w 24"/>
                    <a:gd name="T7" fmla="*/ 0 h 42"/>
                    <a:gd name="T8" fmla="*/ 0 w 24"/>
                    <a:gd name="T9" fmla="*/ 0 h 42"/>
                    <a:gd name="T10" fmla="*/ 0 w 24"/>
                    <a:gd name="T11" fmla="*/ 0 h 42"/>
                    <a:gd name="T12" fmla="*/ 0 w 24"/>
                    <a:gd name="T13" fmla="*/ 0 h 42"/>
                    <a:gd name="T14" fmla="*/ 0 w 24"/>
                    <a:gd name="T15" fmla="*/ 0 h 42"/>
                    <a:gd name="T16" fmla="*/ 0 w 24"/>
                    <a:gd name="T17" fmla="*/ 0 h 42"/>
                    <a:gd name="T18" fmla="*/ 0 w 24"/>
                    <a:gd name="T19" fmla="*/ 0 h 42"/>
                    <a:gd name="T20" fmla="*/ 0 w 24"/>
                    <a:gd name="T21" fmla="*/ 0 h 42"/>
                    <a:gd name="T22" fmla="*/ 0 w 24"/>
                    <a:gd name="T23" fmla="*/ 0 h 42"/>
                    <a:gd name="T24" fmla="*/ 0 w 24"/>
                    <a:gd name="T25" fmla="*/ 0 h 42"/>
                    <a:gd name="T26" fmla="*/ 0 w 24"/>
                    <a:gd name="T27" fmla="*/ 0 h 42"/>
                    <a:gd name="T28" fmla="*/ 0 w 24"/>
                    <a:gd name="T29" fmla="*/ 0 h 42"/>
                    <a:gd name="T30" fmla="*/ 0 w 24"/>
                    <a:gd name="T31" fmla="*/ 0 h 42"/>
                    <a:gd name="T32" fmla="*/ 0 w 24"/>
                    <a:gd name="T33" fmla="*/ 0 h 42"/>
                    <a:gd name="T34" fmla="*/ 0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2"/>
                      </a:moveTo>
                      <a:lnTo>
                        <a:pt x="5" y="42"/>
                      </a:lnTo>
                      <a:lnTo>
                        <a:pt x="9" y="41"/>
                      </a:lnTo>
                      <a:lnTo>
                        <a:pt x="13" y="40"/>
                      </a:lnTo>
                      <a:lnTo>
                        <a:pt x="17" y="38"/>
                      </a:lnTo>
                      <a:lnTo>
                        <a:pt x="19" y="35"/>
                      </a:lnTo>
                      <a:lnTo>
                        <a:pt x="21" y="32"/>
                      </a:lnTo>
                      <a:lnTo>
                        <a:pt x="23" y="27"/>
                      </a:lnTo>
                      <a:lnTo>
                        <a:pt x="24" y="24"/>
                      </a:lnTo>
                      <a:lnTo>
                        <a:pt x="24" y="20"/>
                      </a:lnTo>
                      <a:lnTo>
                        <a:pt x="23" y="16"/>
                      </a:lnTo>
                      <a:lnTo>
                        <a:pt x="22" y="13"/>
                      </a:lnTo>
                      <a:lnTo>
                        <a:pt x="21" y="10"/>
                      </a:lnTo>
                      <a:lnTo>
                        <a:pt x="18" y="6"/>
                      </a:lnTo>
                      <a:lnTo>
                        <a:pt x="15" y="3"/>
                      </a:lnTo>
                      <a:lnTo>
                        <a:pt x="10" y="1"/>
                      </a:lnTo>
                      <a:lnTo>
                        <a:pt x="6" y="0"/>
                      </a:lnTo>
                      <a:lnTo>
                        <a:pt x="0" y="42"/>
                      </a:lnTo>
                      <a:close/>
                    </a:path>
                  </a:pathLst>
                </a:custGeom>
                <a:solidFill>
                  <a:srgbClr val="000000"/>
                </a:solidFill>
                <a:ln w="9525">
                  <a:noFill/>
                  <a:round/>
                  <a:headEnd/>
                  <a:tailEnd/>
                </a:ln>
              </p:spPr>
              <p:txBody>
                <a:bodyPr/>
                <a:lstStyle/>
                <a:p>
                  <a:endParaRPr lang="en-US"/>
                </a:p>
              </p:txBody>
            </p:sp>
            <p:sp>
              <p:nvSpPr>
                <p:cNvPr id="1509" name="Freeform 596"/>
                <p:cNvSpPr>
                  <a:spLocks/>
                </p:cNvSpPr>
                <p:nvPr/>
              </p:nvSpPr>
              <p:spPr bwMode="auto">
                <a:xfrm>
                  <a:off x="4377" y="1446"/>
                  <a:ext cx="5" cy="8"/>
                </a:xfrm>
                <a:custGeom>
                  <a:avLst/>
                  <a:gdLst>
                    <a:gd name="T0" fmla="*/ 0 w 25"/>
                    <a:gd name="T1" fmla="*/ 0 h 41"/>
                    <a:gd name="T2" fmla="*/ 0 w 25"/>
                    <a:gd name="T3" fmla="*/ 0 h 41"/>
                    <a:gd name="T4" fmla="*/ 0 w 25"/>
                    <a:gd name="T5" fmla="*/ 0 h 41"/>
                    <a:gd name="T6" fmla="*/ 0 w 25"/>
                    <a:gd name="T7" fmla="*/ 0 h 41"/>
                    <a:gd name="T8" fmla="*/ 0 w 25"/>
                    <a:gd name="T9" fmla="*/ 0 h 41"/>
                    <a:gd name="T10" fmla="*/ 0 w 25"/>
                    <a:gd name="T11" fmla="*/ 0 h 41"/>
                    <a:gd name="T12" fmla="*/ 0 w 25"/>
                    <a:gd name="T13" fmla="*/ 0 h 41"/>
                    <a:gd name="T14" fmla="*/ 0 w 25"/>
                    <a:gd name="T15" fmla="*/ 0 h 41"/>
                    <a:gd name="T16" fmla="*/ 0 w 25"/>
                    <a:gd name="T17" fmla="*/ 0 h 41"/>
                    <a:gd name="T18" fmla="*/ 0 w 25"/>
                    <a:gd name="T19" fmla="*/ 0 h 41"/>
                    <a:gd name="T20" fmla="*/ 0 w 25"/>
                    <a:gd name="T21" fmla="*/ 0 h 41"/>
                    <a:gd name="T22" fmla="*/ 0 w 25"/>
                    <a:gd name="T23" fmla="*/ 0 h 41"/>
                    <a:gd name="T24" fmla="*/ 0 w 25"/>
                    <a:gd name="T25" fmla="*/ 0 h 41"/>
                    <a:gd name="T26" fmla="*/ 0 w 25"/>
                    <a:gd name="T27" fmla="*/ 0 h 41"/>
                    <a:gd name="T28" fmla="*/ 0 w 25"/>
                    <a:gd name="T29" fmla="*/ 0 h 41"/>
                    <a:gd name="T30" fmla="*/ 0 w 25"/>
                    <a:gd name="T31" fmla="*/ 0 h 41"/>
                    <a:gd name="T32" fmla="*/ 0 w 25"/>
                    <a:gd name="T33" fmla="*/ 0 h 41"/>
                    <a:gd name="T34" fmla="*/ 0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25" y="0"/>
                      </a:moveTo>
                      <a:lnTo>
                        <a:pt x="19" y="0"/>
                      </a:lnTo>
                      <a:lnTo>
                        <a:pt x="15" y="0"/>
                      </a:lnTo>
                      <a:lnTo>
                        <a:pt x="11" y="2"/>
                      </a:lnTo>
                      <a:lnTo>
                        <a:pt x="8" y="4"/>
                      </a:lnTo>
                      <a:lnTo>
                        <a:pt x="6" y="7"/>
                      </a:lnTo>
                      <a:lnTo>
                        <a:pt x="4" y="11"/>
                      </a:lnTo>
                      <a:lnTo>
                        <a:pt x="1" y="14"/>
                      </a:lnTo>
                      <a:lnTo>
                        <a:pt x="1" y="18"/>
                      </a:lnTo>
                      <a:lnTo>
                        <a:pt x="0" y="21"/>
                      </a:lnTo>
                      <a:lnTo>
                        <a:pt x="1" y="25"/>
                      </a:lnTo>
                      <a:lnTo>
                        <a:pt x="3" y="30"/>
                      </a:lnTo>
                      <a:lnTo>
                        <a:pt x="5" y="33"/>
                      </a:lnTo>
                      <a:lnTo>
                        <a:pt x="7" y="36"/>
                      </a:lnTo>
                      <a:lnTo>
                        <a:pt x="10" y="38"/>
                      </a:lnTo>
                      <a:lnTo>
                        <a:pt x="14" y="40"/>
                      </a:lnTo>
                      <a:lnTo>
                        <a:pt x="18" y="41"/>
                      </a:lnTo>
                      <a:lnTo>
                        <a:pt x="25" y="0"/>
                      </a:lnTo>
                      <a:close/>
                    </a:path>
                  </a:pathLst>
                </a:custGeom>
                <a:solidFill>
                  <a:srgbClr val="000000"/>
                </a:solidFill>
                <a:ln w="9525">
                  <a:noFill/>
                  <a:round/>
                  <a:headEnd/>
                  <a:tailEnd/>
                </a:ln>
              </p:spPr>
              <p:txBody>
                <a:bodyPr/>
                <a:lstStyle/>
                <a:p>
                  <a:endParaRPr lang="en-US"/>
                </a:p>
              </p:txBody>
            </p:sp>
            <p:sp>
              <p:nvSpPr>
                <p:cNvPr id="1510" name="Freeform 597"/>
                <p:cNvSpPr>
                  <a:spLocks/>
                </p:cNvSpPr>
                <p:nvPr/>
              </p:nvSpPr>
              <p:spPr bwMode="auto">
                <a:xfrm>
                  <a:off x="4380" y="1446"/>
                  <a:ext cx="18" cy="10"/>
                </a:xfrm>
                <a:custGeom>
                  <a:avLst/>
                  <a:gdLst>
                    <a:gd name="T0" fmla="*/ 0 w 90"/>
                    <a:gd name="T1" fmla="*/ 0 h 53"/>
                    <a:gd name="T2" fmla="*/ 0 w 90"/>
                    <a:gd name="T3" fmla="*/ 0 h 53"/>
                    <a:gd name="T4" fmla="*/ 0 w 90"/>
                    <a:gd name="T5" fmla="*/ 0 h 53"/>
                    <a:gd name="T6" fmla="*/ 0 w 90"/>
                    <a:gd name="T7" fmla="*/ 0 h 53"/>
                    <a:gd name="T8" fmla="*/ 0 w 90"/>
                    <a:gd name="T9" fmla="*/ 0 h 53"/>
                    <a:gd name="T10" fmla="*/ 0 60000 65536"/>
                    <a:gd name="T11" fmla="*/ 0 60000 65536"/>
                    <a:gd name="T12" fmla="*/ 0 60000 65536"/>
                    <a:gd name="T13" fmla="*/ 0 60000 65536"/>
                    <a:gd name="T14" fmla="*/ 0 60000 65536"/>
                    <a:gd name="T15" fmla="*/ 0 w 90"/>
                    <a:gd name="T16" fmla="*/ 0 h 53"/>
                    <a:gd name="T17" fmla="*/ 90 w 90"/>
                    <a:gd name="T18" fmla="*/ 53 h 53"/>
                  </a:gdLst>
                  <a:ahLst/>
                  <a:cxnLst>
                    <a:cxn ang="T10">
                      <a:pos x="T0" y="T1"/>
                    </a:cxn>
                    <a:cxn ang="T11">
                      <a:pos x="T2" y="T3"/>
                    </a:cxn>
                    <a:cxn ang="T12">
                      <a:pos x="T4" y="T5"/>
                    </a:cxn>
                    <a:cxn ang="T13">
                      <a:pos x="T6" y="T7"/>
                    </a:cxn>
                    <a:cxn ang="T14">
                      <a:pos x="T8" y="T9"/>
                    </a:cxn>
                  </a:cxnLst>
                  <a:rect l="T15" t="T16" r="T17" b="T18"/>
                  <a:pathLst>
                    <a:path w="90" h="53">
                      <a:moveTo>
                        <a:pt x="90" y="12"/>
                      </a:moveTo>
                      <a:lnTo>
                        <a:pt x="84" y="53"/>
                      </a:lnTo>
                      <a:lnTo>
                        <a:pt x="0" y="41"/>
                      </a:lnTo>
                      <a:lnTo>
                        <a:pt x="7" y="0"/>
                      </a:lnTo>
                      <a:lnTo>
                        <a:pt x="90" y="12"/>
                      </a:lnTo>
                      <a:close/>
                    </a:path>
                  </a:pathLst>
                </a:custGeom>
                <a:solidFill>
                  <a:srgbClr val="000000"/>
                </a:solidFill>
                <a:ln w="9525">
                  <a:noFill/>
                  <a:round/>
                  <a:headEnd/>
                  <a:tailEnd/>
                </a:ln>
              </p:spPr>
              <p:txBody>
                <a:bodyPr/>
                <a:lstStyle/>
                <a:p>
                  <a:endParaRPr lang="en-US"/>
                </a:p>
              </p:txBody>
            </p:sp>
            <p:sp>
              <p:nvSpPr>
                <p:cNvPr id="1511" name="Freeform 598"/>
                <p:cNvSpPr>
                  <a:spLocks/>
                </p:cNvSpPr>
                <p:nvPr/>
              </p:nvSpPr>
              <p:spPr bwMode="auto">
                <a:xfrm>
                  <a:off x="4397" y="1448"/>
                  <a:ext cx="5" cy="8"/>
                </a:xfrm>
                <a:custGeom>
                  <a:avLst/>
                  <a:gdLst>
                    <a:gd name="T0" fmla="*/ 0 w 24"/>
                    <a:gd name="T1" fmla="*/ 0 h 41"/>
                    <a:gd name="T2" fmla="*/ 0 w 24"/>
                    <a:gd name="T3" fmla="*/ 0 h 41"/>
                    <a:gd name="T4" fmla="*/ 0 w 24"/>
                    <a:gd name="T5" fmla="*/ 0 h 41"/>
                    <a:gd name="T6" fmla="*/ 0 w 24"/>
                    <a:gd name="T7" fmla="*/ 0 h 41"/>
                    <a:gd name="T8" fmla="*/ 0 w 24"/>
                    <a:gd name="T9" fmla="*/ 0 h 41"/>
                    <a:gd name="T10" fmla="*/ 0 w 24"/>
                    <a:gd name="T11" fmla="*/ 0 h 41"/>
                    <a:gd name="T12" fmla="*/ 0 w 24"/>
                    <a:gd name="T13" fmla="*/ 0 h 41"/>
                    <a:gd name="T14" fmla="*/ 0 w 24"/>
                    <a:gd name="T15" fmla="*/ 0 h 41"/>
                    <a:gd name="T16" fmla="*/ 0 w 24"/>
                    <a:gd name="T17" fmla="*/ 0 h 41"/>
                    <a:gd name="T18" fmla="*/ 0 w 24"/>
                    <a:gd name="T19" fmla="*/ 0 h 41"/>
                    <a:gd name="T20" fmla="*/ 0 w 24"/>
                    <a:gd name="T21" fmla="*/ 0 h 41"/>
                    <a:gd name="T22" fmla="*/ 0 w 24"/>
                    <a:gd name="T23" fmla="*/ 0 h 41"/>
                    <a:gd name="T24" fmla="*/ 0 w 24"/>
                    <a:gd name="T25" fmla="*/ 0 h 41"/>
                    <a:gd name="T26" fmla="*/ 0 w 24"/>
                    <a:gd name="T27" fmla="*/ 0 h 41"/>
                    <a:gd name="T28" fmla="*/ 0 w 24"/>
                    <a:gd name="T29" fmla="*/ 0 h 41"/>
                    <a:gd name="T30" fmla="*/ 0 w 24"/>
                    <a:gd name="T31" fmla="*/ 0 h 41"/>
                    <a:gd name="T32" fmla="*/ 0 w 24"/>
                    <a:gd name="T33" fmla="*/ 0 h 41"/>
                    <a:gd name="T34" fmla="*/ 0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0" y="41"/>
                      </a:moveTo>
                      <a:lnTo>
                        <a:pt x="5" y="41"/>
                      </a:lnTo>
                      <a:lnTo>
                        <a:pt x="9" y="41"/>
                      </a:lnTo>
                      <a:lnTo>
                        <a:pt x="14" y="39"/>
                      </a:lnTo>
                      <a:lnTo>
                        <a:pt x="17" y="37"/>
                      </a:lnTo>
                      <a:lnTo>
                        <a:pt x="19" y="33"/>
                      </a:lnTo>
                      <a:lnTo>
                        <a:pt x="21" y="30"/>
                      </a:lnTo>
                      <a:lnTo>
                        <a:pt x="23" y="27"/>
                      </a:lnTo>
                      <a:lnTo>
                        <a:pt x="24" y="23"/>
                      </a:lnTo>
                      <a:lnTo>
                        <a:pt x="24" y="19"/>
                      </a:lnTo>
                      <a:lnTo>
                        <a:pt x="23" y="15"/>
                      </a:lnTo>
                      <a:lnTo>
                        <a:pt x="22" y="11"/>
                      </a:lnTo>
                      <a:lnTo>
                        <a:pt x="21" y="8"/>
                      </a:lnTo>
                      <a:lnTo>
                        <a:pt x="18" y="5"/>
                      </a:lnTo>
                      <a:lnTo>
                        <a:pt x="15" y="3"/>
                      </a:lnTo>
                      <a:lnTo>
                        <a:pt x="10" y="1"/>
                      </a:lnTo>
                      <a:lnTo>
                        <a:pt x="6" y="0"/>
                      </a:lnTo>
                      <a:lnTo>
                        <a:pt x="0" y="41"/>
                      </a:lnTo>
                      <a:close/>
                    </a:path>
                  </a:pathLst>
                </a:custGeom>
                <a:solidFill>
                  <a:srgbClr val="000000"/>
                </a:solidFill>
                <a:ln w="9525">
                  <a:noFill/>
                  <a:round/>
                  <a:headEnd/>
                  <a:tailEnd/>
                </a:ln>
              </p:spPr>
              <p:txBody>
                <a:bodyPr/>
                <a:lstStyle/>
                <a:p>
                  <a:endParaRPr lang="en-US"/>
                </a:p>
              </p:txBody>
            </p:sp>
            <p:sp>
              <p:nvSpPr>
                <p:cNvPr id="1512" name="Freeform 599"/>
                <p:cNvSpPr>
                  <a:spLocks/>
                </p:cNvSpPr>
                <p:nvPr/>
              </p:nvSpPr>
              <p:spPr bwMode="auto">
                <a:xfrm>
                  <a:off x="4419" y="1450"/>
                  <a:ext cx="4" cy="8"/>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w 21"/>
                    <a:gd name="T21" fmla="*/ 0 h 42"/>
                    <a:gd name="T22" fmla="*/ 0 w 21"/>
                    <a:gd name="T23" fmla="*/ 0 h 42"/>
                    <a:gd name="T24" fmla="*/ 0 w 21"/>
                    <a:gd name="T25" fmla="*/ 0 h 42"/>
                    <a:gd name="T26" fmla="*/ 0 w 21"/>
                    <a:gd name="T27" fmla="*/ 0 h 42"/>
                    <a:gd name="T28" fmla="*/ 0 w 21"/>
                    <a:gd name="T29" fmla="*/ 0 h 42"/>
                    <a:gd name="T30" fmla="*/ 0 w 21"/>
                    <a:gd name="T31" fmla="*/ 0 h 42"/>
                    <a:gd name="T32" fmla="*/ 0 w 21"/>
                    <a:gd name="T33" fmla="*/ 0 h 42"/>
                    <a:gd name="T34" fmla="*/ 0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6" y="1"/>
                      </a:lnTo>
                      <a:lnTo>
                        <a:pt x="12" y="2"/>
                      </a:lnTo>
                      <a:lnTo>
                        <a:pt x="8" y="4"/>
                      </a:lnTo>
                      <a:lnTo>
                        <a:pt x="5" y="6"/>
                      </a:lnTo>
                      <a:lnTo>
                        <a:pt x="3" y="10"/>
                      </a:lnTo>
                      <a:lnTo>
                        <a:pt x="1" y="13"/>
                      </a:lnTo>
                      <a:lnTo>
                        <a:pt x="0" y="17"/>
                      </a:lnTo>
                      <a:lnTo>
                        <a:pt x="0" y="20"/>
                      </a:lnTo>
                      <a:lnTo>
                        <a:pt x="0" y="24"/>
                      </a:lnTo>
                      <a:lnTo>
                        <a:pt x="1" y="29"/>
                      </a:lnTo>
                      <a:lnTo>
                        <a:pt x="2" y="32"/>
                      </a:lnTo>
                      <a:lnTo>
                        <a:pt x="4" y="35"/>
                      </a:lnTo>
                      <a:lnTo>
                        <a:pt x="7" y="38"/>
                      </a:lnTo>
                      <a:lnTo>
                        <a:pt x="10" y="40"/>
                      </a:lnTo>
                      <a:lnTo>
                        <a:pt x="14" y="41"/>
                      </a:lnTo>
                      <a:lnTo>
                        <a:pt x="20" y="42"/>
                      </a:lnTo>
                      <a:lnTo>
                        <a:pt x="21" y="0"/>
                      </a:lnTo>
                      <a:close/>
                    </a:path>
                  </a:pathLst>
                </a:custGeom>
                <a:solidFill>
                  <a:srgbClr val="000000"/>
                </a:solidFill>
                <a:ln w="9525">
                  <a:noFill/>
                  <a:round/>
                  <a:headEnd/>
                  <a:tailEnd/>
                </a:ln>
              </p:spPr>
              <p:txBody>
                <a:bodyPr/>
                <a:lstStyle/>
                <a:p>
                  <a:endParaRPr lang="en-US"/>
                </a:p>
              </p:txBody>
            </p:sp>
            <p:sp>
              <p:nvSpPr>
                <p:cNvPr id="1513" name="Freeform 600"/>
                <p:cNvSpPr>
                  <a:spLocks/>
                </p:cNvSpPr>
                <p:nvPr/>
              </p:nvSpPr>
              <p:spPr bwMode="auto">
                <a:xfrm>
                  <a:off x="4423" y="1450"/>
                  <a:ext cx="17" cy="9"/>
                </a:xfrm>
                <a:custGeom>
                  <a:avLst/>
                  <a:gdLst>
                    <a:gd name="T0" fmla="*/ 0 w 85"/>
                    <a:gd name="T1" fmla="*/ 0 h 44"/>
                    <a:gd name="T2" fmla="*/ 0 w 85"/>
                    <a:gd name="T3" fmla="*/ 0 h 44"/>
                    <a:gd name="T4" fmla="*/ 0 w 85"/>
                    <a:gd name="T5" fmla="*/ 0 h 44"/>
                    <a:gd name="T6" fmla="*/ 0 w 85"/>
                    <a:gd name="T7" fmla="*/ 0 h 44"/>
                    <a:gd name="T8" fmla="*/ 0 w 85"/>
                    <a:gd name="T9" fmla="*/ 0 h 44"/>
                    <a:gd name="T10" fmla="*/ 0 60000 65536"/>
                    <a:gd name="T11" fmla="*/ 0 60000 65536"/>
                    <a:gd name="T12" fmla="*/ 0 60000 65536"/>
                    <a:gd name="T13" fmla="*/ 0 60000 65536"/>
                    <a:gd name="T14" fmla="*/ 0 60000 65536"/>
                    <a:gd name="T15" fmla="*/ 0 w 85"/>
                    <a:gd name="T16" fmla="*/ 0 h 44"/>
                    <a:gd name="T17" fmla="*/ 85 w 85"/>
                    <a:gd name="T18" fmla="*/ 44 h 44"/>
                  </a:gdLst>
                  <a:ahLst/>
                  <a:cxnLst>
                    <a:cxn ang="T10">
                      <a:pos x="T0" y="T1"/>
                    </a:cxn>
                    <a:cxn ang="T11">
                      <a:pos x="T2" y="T3"/>
                    </a:cxn>
                    <a:cxn ang="T12">
                      <a:pos x="T4" y="T5"/>
                    </a:cxn>
                    <a:cxn ang="T13">
                      <a:pos x="T6" y="T7"/>
                    </a:cxn>
                    <a:cxn ang="T14">
                      <a:pos x="T8" y="T9"/>
                    </a:cxn>
                  </a:cxnLst>
                  <a:rect l="T15" t="T16" r="T17" b="T18"/>
                  <a:pathLst>
                    <a:path w="85" h="44">
                      <a:moveTo>
                        <a:pt x="85" y="3"/>
                      </a:moveTo>
                      <a:lnTo>
                        <a:pt x="84" y="44"/>
                      </a:lnTo>
                      <a:lnTo>
                        <a:pt x="0" y="42"/>
                      </a:lnTo>
                      <a:lnTo>
                        <a:pt x="1" y="0"/>
                      </a:lnTo>
                      <a:lnTo>
                        <a:pt x="85" y="3"/>
                      </a:lnTo>
                      <a:close/>
                    </a:path>
                  </a:pathLst>
                </a:custGeom>
                <a:solidFill>
                  <a:srgbClr val="000000"/>
                </a:solidFill>
                <a:ln w="9525">
                  <a:noFill/>
                  <a:round/>
                  <a:headEnd/>
                  <a:tailEnd/>
                </a:ln>
              </p:spPr>
              <p:txBody>
                <a:bodyPr/>
                <a:lstStyle/>
                <a:p>
                  <a:endParaRPr lang="en-US"/>
                </a:p>
              </p:txBody>
            </p:sp>
            <p:sp>
              <p:nvSpPr>
                <p:cNvPr id="1514" name="Freeform 601"/>
                <p:cNvSpPr>
                  <a:spLocks/>
                </p:cNvSpPr>
                <p:nvPr/>
              </p:nvSpPr>
              <p:spPr bwMode="auto">
                <a:xfrm>
                  <a:off x="4440" y="1450"/>
                  <a:ext cx="4" cy="9"/>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0" y="41"/>
                      </a:moveTo>
                      <a:lnTo>
                        <a:pt x="4" y="41"/>
                      </a:lnTo>
                      <a:lnTo>
                        <a:pt x="9" y="40"/>
                      </a:lnTo>
                      <a:lnTo>
                        <a:pt x="13" y="38"/>
                      </a:lnTo>
                      <a:lnTo>
                        <a:pt x="16" y="36"/>
                      </a:lnTo>
                      <a:lnTo>
                        <a:pt x="18" y="33"/>
                      </a:lnTo>
                      <a:lnTo>
                        <a:pt x="19" y="29"/>
                      </a:lnTo>
                      <a:lnTo>
                        <a:pt x="21" y="26"/>
                      </a:lnTo>
                      <a:lnTo>
                        <a:pt x="21" y="21"/>
                      </a:lnTo>
                      <a:lnTo>
                        <a:pt x="21" y="18"/>
                      </a:lnTo>
                      <a:lnTo>
                        <a:pt x="20" y="14"/>
                      </a:lnTo>
                      <a:lnTo>
                        <a:pt x="18" y="11"/>
                      </a:lnTo>
                      <a:lnTo>
                        <a:pt x="16" y="7"/>
                      </a:lnTo>
                      <a:lnTo>
                        <a:pt x="14" y="4"/>
                      </a:lnTo>
                      <a:lnTo>
                        <a:pt x="10" y="2"/>
                      </a:lnTo>
                      <a:lnTo>
                        <a:pt x="5" y="0"/>
                      </a:lnTo>
                      <a:lnTo>
                        <a:pt x="1" y="0"/>
                      </a:lnTo>
                      <a:lnTo>
                        <a:pt x="0" y="41"/>
                      </a:lnTo>
                      <a:close/>
                    </a:path>
                  </a:pathLst>
                </a:custGeom>
                <a:solidFill>
                  <a:srgbClr val="000000"/>
                </a:solidFill>
                <a:ln w="9525">
                  <a:noFill/>
                  <a:round/>
                  <a:headEnd/>
                  <a:tailEnd/>
                </a:ln>
              </p:spPr>
              <p:txBody>
                <a:bodyPr/>
                <a:lstStyle/>
                <a:p>
                  <a:endParaRPr lang="en-US"/>
                </a:p>
              </p:txBody>
            </p:sp>
            <p:sp>
              <p:nvSpPr>
                <p:cNvPr id="1515" name="Freeform 602"/>
                <p:cNvSpPr>
                  <a:spLocks/>
                </p:cNvSpPr>
                <p:nvPr/>
              </p:nvSpPr>
              <p:spPr bwMode="auto">
                <a:xfrm>
                  <a:off x="4461" y="1451"/>
                  <a:ext cx="4" cy="9"/>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w 21"/>
                    <a:gd name="T21" fmla="*/ 0 h 42"/>
                    <a:gd name="T22" fmla="*/ 0 w 21"/>
                    <a:gd name="T23" fmla="*/ 0 h 42"/>
                    <a:gd name="T24" fmla="*/ 0 w 21"/>
                    <a:gd name="T25" fmla="*/ 0 h 42"/>
                    <a:gd name="T26" fmla="*/ 0 w 21"/>
                    <a:gd name="T27" fmla="*/ 0 h 42"/>
                    <a:gd name="T28" fmla="*/ 0 w 21"/>
                    <a:gd name="T29" fmla="*/ 0 h 42"/>
                    <a:gd name="T30" fmla="*/ 0 w 21"/>
                    <a:gd name="T31" fmla="*/ 0 h 42"/>
                    <a:gd name="T32" fmla="*/ 0 w 21"/>
                    <a:gd name="T33" fmla="*/ 0 h 42"/>
                    <a:gd name="T34" fmla="*/ 0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6" y="0"/>
                      </a:lnTo>
                      <a:lnTo>
                        <a:pt x="11" y="2"/>
                      </a:lnTo>
                      <a:lnTo>
                        <a:pt x="8" y="4"/>
                      </a:lnTo>
                      <a:lnTo>
                        <a:pt x="5" y="6"/>
                      </a:lnTo>
                      <a:lnTo>
                        <a:pt x="3" y="9"/>
                      </a:lnTo>
                      <a:lnTo>
                        <a:pt x="1" y="13"/>
                      </a:lnTo>
                      <a:lnTo>
                        <a:pt x="0" y="16"/>
                      </a:lnTo>
                      <a:lnTo>
                        <a:pt x="0" y="21"/>
                      </a:lnTo>
                      <a:lnTo>
                        <a:pt x="0" y="25"/>
                      </a:lnTo>
                      <a:lnTo>
                        <a:pt x="1" y="28"/>
                      </a:lnTo>
                      <a:lnTo>
                        <a:pt x="2" y="32"/>
                      </a:lnTo>
                      <a:lnTo>
                        <a:pt x="4" y="35"/>
                      </a:lnTo>
                      <a:lnTo>
                        <a:pt x="7" y="37"/>
                      </a:lnTo>
                      <a:lnTo>
                        <a:pt x="10" y="40"/>
                      </a:lnTo>
                      <a:lnTo>
                        <a:pt x="15" y="42"/>
                      </a:lnTo>
                      <a:lnTo>
                        <a:pt x="20" y="42"/>
                      </a:lnTo>
                      <a:lnTo>
                        <a:pt x="21" y="0"/>
                      </a:lnTo>
                      <a:close/>
                    </a:path>
                  </a:pathLst>
                </a:custGeom>
                <a:solidFill>
                  <a:srgbClr val="000000"/>
                </a:solidFill>
                <a:ln w="9525">
                  <a:noFill/>
                  <a:round/>
                  <a:headEnd/>
                  <a:tailEnd/>
                </a:ln>
              </p:spPr>
              <p:txBody>
                <a:bodyPr/>
                <a:lstStyle/>
                <a:p>
                  <a:endParaRPr lang="en-US"/>
                </a:p>
              </p:txBody>
            </p:sp>
            <p:sp>
              <p:nvSpPr>
                <p:cNvPr id="1516" name="Freeform 603"/>
                <p:cNvSpPr>
                  <a:spLocks/>
                </p:cNvSpPr>
                <p:nvPr/>
              </p:nvSpPr>
              <p:spPr bwMode="auto">
                <a:xfrm>
                  <a:off x="4465" y="1451"/>
                  <a:ext cx="17" cy="9"/>
                </a:xfrm>
                <a:custGeom>
                  <a:avLst/>
                  <a:gdLst>
                    <a:gd name="T0" fmla="*/ 0 w 84"/>
                    <a:gd name="T1" fmla="*/ 0 h 45"/>
                    <a:gd name="T2" fmla="*/ 0 w 84"/>
                    <a:gd name="T3" fmla="*/ 0 h 45"/>
                    <a:gd name="T4" fmla="*/ 0 w 84"/>
                    <a:gd name="T5" fmla="*/ 0 h 45"/>
                    <a:gd name="T6" fmla="*/ 0 w 84"/>
                    <a:gd name="T7" fmla="*/ 0 h 45"/>
                    <a:gd name="T8" fmla="*/ 0 w 84"/>
                    <a:gd name="T9" fmla="*/ 0 h 45"/>
                    <a:gd name="T10" fmla="*/ 0 60000 65536"/>
                    <a:gd name="T11" fmla="*/ 0 60000 65536"/>
                    <a:gd name="T12" fmla="*/ 0 60000 65536"/>
                    <a:gd name="T13" fmla="*/ 0 60000 65536"/>
                    <a:gd name="T14" fmla="*/ 0 60000 65536"/>
                    <a:gd name="T15" fmla="*/ 0 w 84"/>
                    <a:gd name="T16" fmla="*/ 0 h 45"/>
                    <a:gd name="T17" fmla="*/ 84 w 84"/>
                    <a:gd name="T18" fmla="*/ 45 h 45"/>
                  </a:gdLst>
                  <a:ahLst/>
                  <a:cxnLst>
                    <a:cxn ang="T10">
                      <a:pos x="T0" y="T1"/>
                    </a:cxn>
                    <a:cxn ang="T11">
                      <a:pos x="T2" y="T3"/>
                    </a:cxn>
                    <a:cxn ang="T12">
                      <a:pos x="T4" y="T5"/>
                    </a:cxn>
                    <a:cxn ang="T13">
                      <a:pos x="T6" y="T7"/>
                    </a:cxn>
                    <a:cxn ang="T14">
                      <a:pos x="T8" y="T9"/>
                    </a:cxn>
                  </a:cxnLst>
                  <a:rect l="T15" t="T16" r="T17" b="T18"/>
                  <a:pathLst>
                    <a:path w="84" h="45">
                      <a:moveTo>
                        <a:pt x="84" y="3"/>
                      </a:moveTo>
                      <a:lnTo>
                        <a:pt x="83" y="45"/>
                      </a:lnTo>
                      <a:lnTo>
                        <a:pt x="0" y="42"/>
                      </a:lnTo>
                      <a:lnTo>
                        <a:pt x="1" y="0"/>
                      </a:lnTo>
                      <a:lnTo>
                        <a:pt x="84" y="3"/>
                      </a:lnTo>
                      <a:close/>
                    </a:path>
                  </a:pathLst>
                </a:custGeom>
                <a:solidFill>
                  <a:srgbClr val="000000"/>
                </a:solidFill>
                <a:ln w="9525">
                  <a:noFill/>
                  <a:round/>
                  <a:headEnd/>
                  <a:tailEnd/>
                </a:ln>
              </p:spPr>
              <p:txBody>
                <a:bodyPr/>
                <a:lstStyle/>
                <a:p>
                  <a:endParaRPr lang="en-US"/>
                </a:p>
              </p:txBody>
            </p:sp>
            <p:sp>
              <p:nvSpPr>
                <p:cNvPr id="1517" name="Freeform 604"/>
                <p:cNvSpPr>
                  <a:spLocks/>
                </p:cNvSpPr>
                <p:nvPr/>
              </p:nvSpPr>
              <p:spPr bwMode="auto">
                <a:xfrm>
                  <a:off x="4481" y="1452"/>
                  <a:ext cx="5" cy="8"/>
                </a:xfrm>
                <a:custGeom>
                  <a:avLst/>
                  <a:gdLst>
                    <a:gd name="T0" fmla="*/ 0 w 22"/>
                    <a:gd name="T1" fmla="*/ 0 h 42"/>
                    <a:gd name="T2" fmla="*/ 0 w 22"/>
                    <a:gd name="T3" fmla="*/ 0 h 42"/>
                    <a:gd name="T4" fmla="*/ 0 w 22"/>
                    <a:gd name="T5" fmla="*/ 0 h 42"/>
                    <a:gd name="T6" fmla="*/ 0 w 22"/>
                    <a:gd name="T7" fmla="*/ 0 h 42"/>
                    <a:gd name="T8" fmla="*/ 0 w 22"/>
                    <a:gd name="T9" fmla="*/ 0 h 42"/>
                    <a:gd name="T10" fmla="*/ 0 w 22"/>
                    <a:gd name="T11" fmla="*/ 0 h 42"/>
                    <a:gd name="T12" fmla="*/ 0 w 22"/>
                    <a:gd name="T13" fmla="*/ 0 h 42"/>
                    <a:gd name="T14" fmla="*/ 0 w 22"/>
                    <a:gd name="T15" fmla="*/ 0 h 42"/>
                    <a:gd name="T16" fmla="*/ 0 w 22"/>
                    <a:gd name="T17" fmla="*/ 0 h 42"/>
                    <a:gd name="T18" fmla="*/ 0 w 22"/>
                    <a:gd name="T19" fmla="*/ 0 h 42"/>
                    <a:gd name="T20" fmla="*/ 0 w 22"/>
                    <a:gd name="T21" fmla="*/ 0 h 42"/>
                    <a:gd name="T22" fmla="*/ 0 w 22"/>
                    <a:gd name="T23" fmla="*/ 0 h 42"/>
                    <a:gd name="T24" fmla="*/ 0 w 22"/>
                    <a:gd name="T25" fmla="*/ 0 h 42"/>
                    <a:gd name="T26" fmla="*/ 0 w 22"/>
                    <a:gd name="T27" fmla="*/ 0 h 42"/>
                    <a:gd name="T28" fmla="*/ 0 w 22"/>
                    <a:gd name="T29" fmla="*/ 0 h 42"/>
                    <a:gd name="T30" fmla="*/ 0 w 22"/>
                    <a:gd name="T31" fmla="*/ 0 h 42"/>
                    <a:gd name="T32" fmla="*/ 0 w 22"/>
                    <a:gd name="T33" fmla="*/ 0 h 42"/>
                    <a:gd name="T34" fmla="*/ 0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0" y="42"/>
                      </a:moveTo>
                      <a:lnTo>
                        <a:pt x="6" y="41"/>
                      </a:lnTo>
                      <a:lnTo>
                        <a:pt x="10" y="40"/>
                      </a:lnTo>
                      <a:lnTo>
                        <a:pt x="13" y="39"/>
                      </a:lnTo>
                      <a:lnTo>
                        <a:pt x="16" y="35"/>
                      </a:lnTo>
                      <a:lnTo>
                        <a:pt x="18" y="32"/>
                      </a:lnTo>
                      <a:lnTo>
                        <a:pt x="20" y="29"/>
                      </a:lnTo>
                      <a:lnTo>
                        <a:pt x="21" y="25"/>
                      </a:lnTo>
                      <a:lnTo>
                        <a:pt x="22" y="22"/>
                      </a:lnTo>
                      <a:lnTo>
                        <a:pt x="21" y="18"/>
                      </a:lnTo>
                      <a:lnTo>
                        <a:pt x="21" y="13"/>
                      </a:lnTo>
                      <a:lnTo>
                        <a:pt x="19" y="10"/>
                      </a:lnTo>
                      <a:lnTo>
                        <a:pt x="17" y="7"/>
                      </a:lnTo>
                      <a:lnTo>
                        <a:pt x="14" y="4"/>
                      </a:lnTo>
                      <a:lnTo>
                        <a:pt x="11" y="2"/>
                      </a:lnTo>
                      <a:lnTo>
                        <a:pt x="7" y="1"/>
                      </a:lnTo>
                      <a:lnTo>
                        <a:pt x="1" y="0"/>
                      </a:lnTo>
                      <a:lnTo>
                        <a:pt x="0" y="42"/>
                      </a:lnTo>
                      <a:close/>
                    </a:path>
                  </a:pathLst>
                </a:custGeom>
                <a:solidFill>
                  <a:srgbClr val="000000"/>
                </a:solidFill>
                <a:ln w="9525">
                  <a:noFill/>
                  <a:round/>
                  <a:headEnd/>
                  <a:tailEnd/>
                </a:ln>
              </p:spPr>
              <p:txBody>
                <a:bodyPr/>
                <a:lstStyle/>
                <a:p>
                  <a:endParaRPr lang="en-US"/>
                </a:p>
              </p:txBody>
            </p:sp>
            <p:sp>
              <p:nvSpPr>
                <p:cNvPr id="1518" name="Freeform 605"/>
                <p:cNvSpPr>
                  <a:spLocks/>
                </p:cNvSpPr>
                <p:nvPr/>
              </p:nvSpPr>
              <p:spPr bwMode="auto">
                <a:xfrm>
                  <a:off x="4502" y="1454"/>
                  <a:ext cx="5" cy="9"/>
                </a:xfrm>
                <a:custGeom>
                  <a:avLst/>
                  <a:gdLst>
                    <a:gd name="T0" fmla="*/ 0 w 24"/>
                    <a:gd name="T1" fmla="*/ 0 h 41"/>
                    <a:gd name="T2" fmla="*/ 0 w 24"/>
                    <a:gd name="T3" fmla="*/ 0 h 41"/>
                    <a:gd name="T4" fmla="*/ 0 w 24"/>
                    <a:gd name="T5" fmla="*/ 0 h 41"/>
                    <a:gd name="T6" fmla="*/ 0 w 24"/>
                    <a:gd name="T7" fmla="*/ 0 h 41"/>
                    <a:gd name="T8" fmla="*/ 0 w 24"/>
                    <a:gd name="T9" fmla="*/ 0 h 41"/>
                    <a:gd name="T10" fmla="*/ 0 w 24"/>
                    <a:gd name="T11" fmla="*/ 0 h 41"/>
                    <a:gd name="T12" fmla="*/ 0 w 24"/>
                    <a:gd name="T13" fmla="*/ 0 h 41"/>
                    <a:gd name="T14" fmla="*/ 0 w 24"/>
                    <a:gd name="T15" fmla="*/ 0 h 41"/>
                    <a:gd name="T16" fmla="*/ 0 w 24"/>
                    <a:gd name="T17" fmla="*/ 0 h 41"/>
                    <a:gd name="T18" fmla="*/ 0 w 24"/>
                    <a:gd name="T19" fmla="*/ 0 h 41"/>
                    <a:gd name="T20" fmla="*/ 0 w 24"/>
                    <a:gd name="T21" fmla="*/ 0 h 41"/>
                    <a:gd name="T22" fmla="*/ 0 w 24"/>
                    <a:gd name="T23" fmla="*/ 0 h 41"/>
                    <a:gd name="T24" fmla="*/ 0 w 24"/>
                    <a:gd name="T25" fmla="*/ 0 h 41"/>
                    <a:gd name="T26" fmla="*/ 0 w 24"/>
                    <a:gd name="T27" fmla="*/ 0 h 41"/>
                    <a:gd name="T28" fmla="*/ 0 w 24"/>
                    <a:gd name="T29" fmla="*/ 0 h 41"/>
                    <a:gd name="T30" fmla="*/ 0 w 24"/>
                    <a:gd name="T31" fmla="*/ 0 h 41"/>
                    <a:gd name="T32" fmla="*/ 0 w 24"/>
                    <a:gd name="T33" fmla="*/ 0 h 41"/>
                    <a:gd name="T34" fmla="*/ 0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5" y="1"/>
                      </a:lnTo>
                      <a:lnTo>
                        <a:pt x="10" y="2"/>
                      </a:lnTo>
                      <a:lnTo>
                        <a:pt x="7" y="5"/>
                      </a:lnTo>
                      <a:lnTo>
                        <a:pt x="5" y="8"/>
                      </a:lnTo>
                      <a:lnTo>
                        <a:pt x="3" y="11"/>
                      </a:lnTo>
                      <a:lnTo>
                        <a:pt x="1" y="15"/>
                      </a:lnTo>
                      <a:lnTo>
                        <a:pt x="1" y="18"/>
                      </a:lnTo>
                      <a:lnTo>
                        <a:pt x="0" y="22"/>
                      </a:lnTo>
                      <a:lnTo>
                        <a:pt x="1" y="27"/>
                      </a:lnTo>
                      <a:lnTo>
                        <a:pt x="2" y="30"/>
                      </a:lnTo>
                      <a:lnTo>
                        <a:pt x="4" y="33"/>
                      </a:lnTo>
                      <a:lnTo>
                        <a:pt x="6" y="36"/>
                      </a:lnTo>
                      <a:lnTo>
                        <a:pt x="9" y="39"/>
                      </a:lnTo>
                      <a:lnTo>
                        <a:pt x="14" y="40"/>
                      </a:lnTo>
                      <a:lnTo>
                        <a:pt x="19" y="41"/>
                      </a:lnTo>
                      <a:lnTo>
                        <a:pt x="24" y="0"/>
                      </a:lnTo>
                      <a:close/>
                    </a:path>
                  </a:pathLst>
                </a:custGeom>
                <a:solidFill>
                  <a:srgbClr val="000000"/>
                </a:solidFill>
                <a:ln w="9525">
                  <a:noFill/>
                  <a:round/>
                  <a:headEnd/>
                  <a:tailEnd/>
                </a:ln>
              </p:spPr>
              <p:txBody>
                <a:bodyPr/>
                <a:lstStyle/>
                <a:p>
                  <a:endParaRPr lang="en-US"/>
                </a:p>
              </p:txBody>
            </p:sp>
            <p:sp>
              <p:nvSpPr>
                <p:cNvPr id="1519" name="Freeform 606"/>
                <p:cNvSpPr>
                  <a:spLocks/>
                </p:cNvSpPr>
                <p:nvPr/>
              </p:nvSpPr>
              <p:spPr bwMode="auto">
                <a:xfrm>
                  <a:off x="4506" y="1454"/>
                  <a:ext cx="18" cy="11"/>
                </a:xfrm>
                <a:custGeom>
                  <a:avLst/>
                  <a:gdLst>
                    <a:gd name="T0" fmla="*/ 0 w 89"/>
                    <a:gd name="T1" fmla="*/ 0 h 53"/>
                    <a:gd name="T2" fmla="*/ 0 w 89"/>
                    <a:gd name="T3" fmla="*/ 0 h 53"/>
                    <a:gd name="T4" fmla="*/ 0 w 89"/>
                    <a:gd name="T5" fmla="*/ 0 h 53"/>
                    <a:gd name="T6" fmla="*/ 0 w 89"/>
                    <a:gd name="T7" fmla="*/ 0 h 53"/>
                    <a:gd name="T8" fmla="*/ 0 w 89"/>
                    <a:gd name="T9" fmla="*/ 0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2"/>
                      </a:moveTo>
                      <a:lnTo>
                        <a:pt x="82" y="53"/>
                      </a:lnTo>
                      <a:lnTo>
                        <a:pt x="0" y="41"/>
                      </a:lnTo>
                      <a:lnTo>
                        <a:pt x="5" y="0"/>
                      </a:lnTo>
                      <a:lnTo>
                        <a:pt x="89" y="12"/>
                      </a:lnTo>
                      <a:close/>
                    </a:path>
                  </a:pathLst>
                </a:custGeom>
                <a:solidFill>
                  <a:srgbClr val="000000"/>
                </a:solidFill>
                <a:ln w="9525">
                  <a:noFill/>
                  <a:round/>
                  <a:headEnd/>
                  <a:tailEnd/>
                </a:ln>
              </p:spPr>
              <p:txBody>
                <a:bodyPr/>
                <a:lstStyle/>
                <a:p>
                  <a:endParaRPr lang="en-US"/>
                </a:p>
              </p:txBody>
            </p:sp>
            <p:sp>
              <p:nvSpPr>
                <p:cNvPr id="1520" name="Freeform 607"/>
                <p:cNvSpPr>
                  <a:spLocks/>
                </p:cNvSpPr>
                <p:nvPr/>
              </p:nvSpPr>
              <p:spPr bwMode="auto">
                <a:xfrm>
                  <a:off x="4523" y="1457"/>
                  <a:ext cx="5" cy="8"/>
                </a:xfrm>
                <a:custGeom>
                  <a:avLst/>
                  <a:gdLst>
                    <a:gd name="T0" fmla="*/ 0 w 25"/>
                    <a:gd name="T1" fmla="*/ 0 h 41"/>
                    <a:gd name="T2" fmla="*/ 0 w 25"/>
                    <a:gd name="T3" fmla="*/ 0 h 41"/>
                    <a:gd name="T4" fmla="*/ 0 w 25"/>
                    <a:gd name="T5" fmla="*/ 0 h 41"/>
                    <a:gd name="T6" fmla="*/ 0 w 25"/>
                    <a:gd name="T7" fmla="*/ 0 h 41"/>
                    <a:gd name="T8" fmla="*/ 0 w 25"/>
                    <a:gd name="T9" fmla="*/ 0 h 41"/>
                    <a:gd name="T10" fmla="*/ 0 w 25"/>
                    <a:gd name="T11" fmla="*/ 0 h 41"/>
                    <a:gd name="T12" fmla="*/ 0 w 25"/>
                    <a:gd name="T13" fmla="*/ 0 h 41"/>
                    <a:gd name="T14" fmla="*/ 0 w 25"/>
                    <a:gd name="T15" fmla="*/ 0 h 41"/>
                    <a:gd name="T16" fmla="*/ 0 w 25"/>
                    <a:gd name="T17" fmla="*/ 0 h 41"/>
                    <a:gd name="T18" fmla="*/ 0 w 25"/>
                    <a:gd name="T19" fmla="*/ 0 h 41"/>
                    <a:gd name="T20" fmla="*/ 0 w 25"/>
                    <a:gd name="T21" fmla="*/ 0 h 41"/>
                    <a:gd name="T22" fmla="*/ 0 w 25"/>
                    <a:gd name="T23" fmla="*/ 0 h 41"/>
                    <a:gd name="T24" fmla="*/ 0 w 25"/>
                    <a:gd name="T25" fmla="*/ 0 h 41"/>
                    <a:gd name="T26" fmla="*/ 0 w 25"/>
                    <a:gd name="T27" fmla="*/ 0 h 41"/>
                    <a:gd name="T28" fmla="*/ 0 w 25"/>
                    <a:gd name="T29" fmla="*/ 0 h 41"/>
                    <a:gd name="T30" fmla="*/ 0 w 25"/>
                    <a:gd name="T31" fmla="*/ 0 h 41"/>
                    <a:gd name="T32" fmla="*/ 0 w 25"/>
                    <a:gd name="T33" fmla="*/ 0 h 41"/>
                    <a:gd name="T34" fmla="*/ 0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1"/>
                      </a:moveTo>
                      <a:lnTo>
                        <a:pt x="6" y="41"/>
                      </a:lnTo>
                      <a:lnTo>
                        <a:pt x="10" y="40"/>
                      </a:lnTo>
                      <a:lnTo>
                        <a:pt x="14" y="39"/>
                      </a:lnTo>
                      <a:lnTo>
                        <a:pt x="17" y="37"/>
                      </a:lnTo>
                      <a:lnTo>
                        <a:pt x="20" y="34"/>
                      </a:lnTo>
                      <a:lnTo>
                        <a:pt x="21" y="31"/>
                      </a:lnTo>
                      <a:lnTo>
                        <a:pt x="23" y="27"/>
                      </a:lnTo>
                      <a:lnTo>
                        <a:pt x="25" y="23"/>
                      </a:lnTo>
                      <a:lnTo>
                        <a:pt x="25" y="19"/>
                      </a:lnTo>
                      <a:lnTo>
                        <a:pt x="23" y="16"/>
                      </a:lnTo>
                      <a:lnTo>
                        <a:pt x="22" y="12"/>
                      </a:lnTo>
                      <a:lnTo>
                        <a:pt x="21" y="8"/>
                      </a:lnTo>
                      <a:lnTo>
                        <a:pt x="18" y="5"/>
                      </a:lnTo>
                      <a:lnTo>
                        <a:pt x="15" y="3"/>
                      </a:lnTo>
                      <a:lnTo>
                        <a:pt x="11" y="1"/>
                      </a:lnTo>
                      <a:lnTo>
                        <a:pt x="7" y="0"/>
                      </a:lnTo>
                      <a:lnTo>
                        <a:pt x="0" y="41"/>
                      </a:lnTo>
                      <a:close/>
                    </a:path>
                  </a:pathLst>
                </a:custGeom>
                <a:solidFill>
                  <a:srgbClr val="000000"/>
                </a:solidFill>
                <a:ln w="9525">
                  <a:noFill/>
                  <a:round/>
                  <a:headEnd/>
                  <a:tailEnd/>
                </a:ln>
              </p:spPr>
              <p:txBody>
                <a:bodyPr/>
                <a:lstStyle/>
                <a:p>
                  <a:endParaRPr lang="en-US"/>
                </a:p>
              </p:txBody>
            </p:sp>
          </p:grpSp>
          <p:sp>
            <p:nvSpPr>
              <p:cNvPr id="551" name="Freeform 609"/>
              <p:cNvSpPr>
                <a:spLocks/>
              </p:cNvSpPr>
              <p:nvPr/>
            </p:nvSpPr>
            <p:spPr bwMode="auto">
              <a:xfrm>
                <a:off x="5246688" y="2320925"/>
                <a:ext cx="7937" cy="12700"/>
              </a:xfrm>
              <a:custGeom>
                <a:avLst/>
                <a:gdLst>
                  <a:gd name="T0" fmla="*/ 2147483647 w 24"/>
                  <a:gd name="T1" fmla="*/ 0 h 42"/>
                  <a:gd name="T2" fmla="*/ 2147483647 w 24"/>
                  <a:gd name="T3" fmla="*/ 0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0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9" y="0"/>
                    </a:lnTo>
                    <a:lnTo>
                      <a:pt x="15" y="1"/>
                    </a:lnTo>
                    <a:lnTo>
                      <a:pt x="10" y="3"/>
                    </a:lnTo>
                    <a:lnTo>
                      <a:pt x="7" y="5"/>
                    </a:lnTo>
                    <a:lnTo>
                      <a:pt x="5" y="7"/>
                    </a:lnTo>
                    <a:lnTo>
                      <a:pt x="3" y="10"/>
                    </a:lnTo>
                    <a:lnTo>
                      <a:pt x="1" y="15"/>
                    </a:lnTo>
                    <a:lnTo>
                      <a:pt x="1" y="19"/>
                    </a:lnTo>
                    <a:lnTo>
                      <a:pt x="0" y="22"/>
                    </a:lnTo>
                    <a:lnTo>
                      <a:pt x="1" y="26"/>
                    </a:lnTo>
                    <a:lnTo>
                      <a:pt x="2" y="29"/>
                    </a:lnTo>
                    <a:lnTo>
                      <a:pt x="4" y="34"/>
                    </a:lnTo>
                    <a:lnTo>
                      <a:pt x="6" y="37"/>
                    </a:lnTo>
                    <a:lnTo>
                      <a:pt x="9" y="39"/>
                    </a:lnTo>
                    <a:lnTo>
                      <a:pt x="14" y="41"/>
                    </a:lnTo>
                    <a:lnTo>
                      <a:pt x="19" y="42"/>
                    </a:lnTo>
                    <a:lnTo>
                      <a:pt x="24" y="0"/>
                    </a:lnTo>
                    <a:close/>
                  </a:path>
                </a:pathLst>
              </a:custGeom>
              <a:solidFill>
                <a:srgbClr val="000000"/>
              </a:solidFill>
              <a:ln w="9525">
                <a:noFill/>
                <a:round/>
                <a:headEnd/>
                <a:tailEnd/>
              </a:ln>
            </p:spPr>
            <p:txBody>
              <a:bodyPr/>
              <a:lstStyle/>
              <a:p>
                <a:endParaRPr lang="en-US"/>
              </a:p>
            </p:txBody>
          </p:sp>
          <p:sp>
            <p:nvSpPr>
              <p:cNvPr id="552" name="Freeform 610"/>
              <p:cNvSpPr>
                <a:spLocks/>
              </p:cNvSpPr>
              <p:nvPr/>
            </p:nvSpPr>
            <p:spPr bwMode="auto">
              <a:xfrm>
                <a:off x="5253038" y="2320925"/>
                <a:ext cx="28575" cy="17463"/>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1"/>
                    </a:moveTo>
                    <a:lnTo>
                      <a:pt x="82" y="53"/>
                    </a:lnTo>
                    <a:lnTo>
                      <a:pt x="0" y="42"/>
                    </a:lnTo>
                    <a:lnTo>
                      <a:pt x="5" y="0"/>
                    </a:lnTo>
                    <a:lnTo>
                      <a:pt x="89" y="11"/>
                    </a:lnTo>
                    <a:close/>
                  </a:path>
                </a:pathLst>
              </a:custGeom>
              <a:solidFill>
                <a:srgbClr val="000000"/>
              </a:solidFill>
              <a:ln w="9525">
                <a:noFill/>
                <a:round/>
                <a:headEnd/>
                <a:tailEnd/>
              </a:ln>
            </p:spPr>
            <p:txBody>
              <a:bodyPr/>
              <a:lstStyle/>
              <a:p>
                <a:endParaRPr lang="en-US"/>
              </a:p>
            </p:txBody>
          </p:sp>
          <p:sp>
            <p:nvSpPr>
              <p:cNvPr id="553" name="Freeform 611"/>
              <p:cNvSpPr>
                <a:spLocks/>
              </p:cNvSpPr>
              <p:nvPr/>
            </p:nvSpPr>
            <p:spPr bwMode="auto">
              <a:xfrm>
                <a:off x="5278438" y="2324100"/>
                <a:ext cx="7937" cy="14288"/>
              </a:xfrm>
              <a:custGeom>
                <a:avLst/>
                <a:gdLst>
                  <a:gd name="T0" fmla="*/ 0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2147483647 h 42"/>
                  <a:gd name="T32" fmla="*/ 2147483647 w 25"/>
                  <a:gd name="T33" fmla="*/ 0 h 42"/>
                  <a:gd name="T34" fmla="*/ 0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0" y="42"/>
                    </a:moveTo>
                    <a:lnTo>
                      <a:pt x="6" y="42"/>
                    </a:lnTo>
                    <a:lnTo>
                      <a:pt x="10" y="42"/>
                    </a:lnTo>
                    <a:lnTo>
                      <a:pt x="14" y="39"/>
                    </a:lnTo>
                    <a:lnTo>
                      <a:pt x="17" y="37"/>
                    </a:lnTo>
                    <a:lnTo>
                      <a:pt x="20" y="34"/>
                    </a:lnTo>
                    <a:lnTo>
                      <a:pt x="21" y="31"/>
                    </a:lnTo>
                    <a:lnTo>
                      <a:pt x="24" y="28"/>
                    </a:lnTo>
                    <a:lnTo>
                      <a:pt x="25" y="24"/>
                    </a:lnTo>
                    <a:lnTo>
                      <a:pt x="25" y="19"/>
                    </a:lnTo>
                    <a:lnTo>
                      <a:pt x="24" y="16"/>
                    </a:lnTo>
                    <a:lnTo>
                      <a:pt x="23" y="12"/>
                    </a:lnTo>
                    <a:lnTo>
                      <a:pt x="20" y="9"/>
                    </a:lnTo>
                    <a:lnTo>
                      <a:pt x="18" y="6"/>
                    </a:lnTo>
                    <a:lnTo>
                      <a:pt x="15" y="4"/>
                    </a:lnTo>
                    <a:lnTo>
                      <a:pt x="11" y="1"/>
                    </a:lnTo>
                    <a:lnTo>
                      <a:pt x="7" y="0"/>
                    </a:lnTo>
                    <a:lnTo>
                      <a:pt x="0" y="42"/>
                    </a:lnTo>
                    <a:close/>
                  </a:path>
                </a:pathLst>
              </a:custGeom>
              <a:solidFill>
                <a:srgbClr val="000000"/>
              </a:solidFill>
              <a:ln w="9525">
                <a:noFill/>
                <a:round/>
                <a:headEnd/>
                <a:tailEnd/>
              </a:ln>
            </p:spPr>
            <p:txBody>
              <a:bodyPr/>
              <a:lstStyle/>
              <a:p>
                <a:endParaRPr lang="en-US"/>
              </a:p>
            </p:txBody>
          </p:sp>
          <p:sp>
            <p:nvSpPr>
              <p:cNvPr id="554" name="Freeform 612"/>
              <p:cNvSpPr>
                <a:spLocks/>
              </p:cNvSpPr>
              <p:nvPr/>
            </p:nvSpPr>
            <p:spPr bwMode="auto">
              <a:xfrm>
                <a:off x="3405188" y="3148013"/>
                <a:ext cx="12700" cy="9525"/>
              </a:xfrm>
              <a:custGeom>
                <a:avLst/>
                <a:gdLst>
                  <a:gd name="T0" fmla="*/ 2147483647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0 h 29"/>
                  <a:gd name="T12" fmla="*/ 2147483647 w 40"/>
                  <a:gd name="T13" fmla="*/ 0 h 29"/>
                  <a:gd name="T14" fmla="*/ 2147483647 w 40"/>
                  <a:gd name="T15" fmla="*/ 0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0 w 40"/>
                  <a:gd name="T27" fmla="*/ 2147483647 h 29"/>
                  <a:gd name="T28" fmla="*/ 0 w 40"/>
                  <a:gd name="T29" fmla="*/ 2147483647 h 29"/>
                  <a:gd name="T30" fmla="*/ 0 w 40"/>
                  <a:gd name="T31" fmla="*/ 2147483647 h 29"/>
                  <a:gd name="T32" fmla="*/ 2147483647 w 40"/>
                  <a:gd name="T33" fmla="*/ 2147483647 h 29"/>
                  <a:gd name="T34" fmla="*/ 2147483647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40" y="13"/>
                    </a:moveTo>
                    <a:lnTo>
                      <a:pt x="37" y="8"/>
                    </a:lnTo>
                    <a:lnTo>
                      <a:pt x="35" y="4"/>
                    </a:lnTo>
                    <a:lnTo>
                      <a:pt x="31" y="2"/>
                    </a:lnTo>
                    <a:lnTo>
                      <a:pt x="28" y="1"/>
                    </a:lnTo>
                    <a:lnTo>
                      <a:pt x="23" y="0"/>
                    </a:lnTo>
                    <a:lnTo>
                      <a:pt x="20" y="0"/>
                    </a:lnTo>
                    <a:lnTo>
                      <a:pt x="16" y="0"/>
                    </a:lnTo>
                    <a:lnTo>
                      <a:pt x="13" y="2"/>
                    </a:lnTo>
                    <a:lnTo>
                      <a:pt x="9" y="4"/>
                    </a:lnTo>
                    <a:lnTo>
                      <a:pt x="5" y="6"/>
                    </a:lnTo>
                    <a:lnTo>
                      <a:pt x="3" y="9"/>
                    </a:lnTo>
                    <a:lnTo>
                      <a:pt x="1" y="13"/>
                    </a:lnTo>
                    <a:lnTo>
                      <a:pt x="0" y="16"/>
                    </a:lnTo>
                    <a:lnTo>
                      <a:pt x="0" y="20"/>
                    </a:lnTo>
                    <a:lnTo>
                      <a:pt x="0" y="25"/>
                    </a:lnTo>
                    <a:lnTo>
                      <a:pt x="2" y="29"/>
                    </a:lnTo>
                    <a:lnTo>
                      <a:pt x="40" y="13"/>
                    </a:lnTo>
                    <a:close/>
                  </a:path>
                </a:pathLst>
              </a:custGeom>
              <a:solidFill>
                <a:srgbClr val="000000"/>
              </a:solidFill>
              <a:ln w="9525">
                <a:noFill/>
                <a:round/>
                <a:headEnd/>
                <a:tailEnd/>
              </a:ln>
            </p:spPr>
            <p:txBody>
              <a:bodyPr/>
              <a:lstStyle/>
              <a:p>
                <a:endParaRPr lang="en-US"/>
              </a:p>
            </p:txBody>
          </p:sp>
          <p:sp>
            <p:nvSpPr>
              <p:cNvPr id="555" name="Freeform 613"/>
              <p:cNvSpPr>
                <a:spLocks/>
              </p:cNvSpPr>
              <p:nvPr/>
            </p:nvSpPr>
            <p:spPr bwMode="auto">
              <a:xfrm>
                <a:off x="3406775" y="3152775"/>
                <a:ext cx="22225" cy="28575"/>
              </a:xfrm>
              <a:custGeom>
                <a:avLst/>
                <a:gdLst>
                  <a:gd name="T0" fmla="*/ 2147483647 w 72"/>
                  <a:gd name="T1" fmla="*/ 2147483647 h 92"/>
                  <a:gd name="T2" fmla="*/ 2147483647 w 72"/>
                  <a:gd name="T3" fmla="*/ 2147483647 h 92"/>
                  <a:gd name="T4" fmla="*/ 0 w 72"/>
                  <a:gd name="T5" fmla="*/ 2147483647 h 92"/>
                  <a:gd name="T6" fmla="*/ 2147483647 w 72"/>
                  <a:gd name="T7" fmla="*/ 0 h 92"/>
                  <a:gd name="T8" fmla="*/ 2147483647 w 72"/>
                  <a:gd name="T9" fmla="*/ 2147483647 h 92"/>
                  <a:gd name="T10" fmla="*/ 0 60000 65536"/>
                  <a:gd name="T11" fmla="*/ 0 60000 65536"/>
                  <a:gd name="T12" fmla="*/ 0 60000 65536"/>
                  <a:gd name="T13" fmla="*/ 0 60000 65536"/>
                  <a:gd name="T14" fmla="*/ 0 60000 65536"/>
                  <a:gd name="T15" fmla="*/ 0 w 72"/>
                  <a:gd name="T16" fmla="*/ 0 h 92"/>
                  <a:gd name="T17" fmla="*/ 72 w 72"/>
                  <a:gd name="T18" fmla="*/ 92 h 92"/>
                </a:gdLst>
                <a:ahLst/>
                <a:cxnLst>
                  <a:cxn ang="T10">
                    <a:pos x="T0" y="T1"/>
                  </a:cxn>
                  <a:cxn ang="T11">
                    <a:pos x="T2" y="T3"/>
                  </a:cxn>
                  <a:cxn ang="T12">
                    <a:pos x="T4" y="T5"/>
                  </a:cxn>
                  <a:cxn ang="T13">
                    <a:pos x="T6" y="T7"/>
                  </a:cxn>
                  <a:cxn ang="T14">
                    <a:pos x="T8" y="T9"/>
                  </a:cxn>
                </a:cxnLst>
                <a:rect l="T15" t="T16" r="T17" b="T18"/>
                <a:pathLst>
                  <a:path w="72" h="92">
                    <a:moveTo>
                      <a:pt x="72" y="76"/>
                    </a:moveTo>
                    <a:lnTo>
                      <a:pt x="34" y="92"/>
                    </a:lnTo>
                    <a:lnTo>
                      <a:pt x="0" y="16"/>
                    </a:lnTo>
                    <a:lnTo>
                      <a:pt x="38" y="0"/>
                    </a:lnTo>
                    <a:lnTo>
                      <a:pt x="72" y="76"/>
                    </a:lnTo>
                    <a:close/>
                  </a:path>
                </a:pathLst>
              </a:custGeom>
              <a:solidFill>
                <a:srgbClr val="000000"/>
              </a:solidFill>
              <a:ln w="9525">
                <a:noFill/>
                <a:round/>
                <a:headEnd/>
                <a:tailEnd/>
              </a:ln>
            </p:spPr>
            <p:txBody>
              <a:bodyPr/>
              <a:lstStyle/>
              <a:p>
                <a:endParaRPr lang="en-US"/>
              </a:p>
            </p:txBody>
          </p:sp>
          <p:sp>
            <p:nvSpPr>
              <p:cNvPr id="556" name="Freeform 614"/>
              <p:cNvSpPr>
                <a:spLocks/>
              </p:cNvSpPr>
              <p:nvPr/>
            </p:nvSpPr>
            <p:spPr bwMode="auto">
              <a:xfrm>
                <a:off x="3416300" y="3176588"/>
                <a:ext cx="12700" cy="9525"/>
              </a:xfrm>
              <a:custGeom>
                <a:avLst/>
                <a:gdLst>
                  <a:gd name="T0" fmla="*/ 0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0 h 29"/>
                  <a:gd name="T34" fmla="*/ 0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0" y="16"/>
                    </a:moveTo>
                    <a:lnTo>
                      <a:pt x="3" y="21"/>
                    </a:lnTo>
                    <a:lnTo>
                      <a:pt x="5" y="25"/>
                    </a:lnTo>
                    <a:lnTo>
                      <a:pt x="10" y="27"/>
                    </a:lnTo>
                    <a:lnTo>
                      <a:pt x="13" y="28"/>
                    </a:lnTo>
                    <a:lnTo>
                      <a:pt x="17" y="29"/>
                    </a:lnTo>
                    <a:lnTo>
                      <a:pt x="20" y="29"/>
                    </a:lnTo>
                    <a:lnTo>
                      <a:pt x="24" y="29"/>
                    </a:lnTo>
                    <a:lnTo>
                      <a:pt x="27" y="27"/>
                    </a:lnTo>
                    <a:lnTo>
                      <a:pt x="32" y="26"/>
                    </a:lnTo>
                    <a:lnTo>
                      <a:pt x="35" y="23"/>
                    </a:lnTo>
                    <a:lnTo>
                      <a:pt x="37" y="20"/>
                    </a:lnTo>
                    <a:lnTo>
                      <a:pt x="39" y="16"/>
                    </a:lnTo>
                    <a:lnTo>
                      <a:pt x="40" y="13"/>
                    </a:lnTo>
                    <a:lnTo>
                      <a:pt x="40" y="9"/>
                    </a:lnTo>
                    <a:lnTo>
                      <a:pt x="40" y="5"/>
                    </a:lnTo>
                    <a:lnTo>
                      <a:pt x="38" y="0"/>
                    </a:lnTo>
                    <a:lnTo>
                      <a:pt x="0" y="16"/>
                    </a:lnTo>
                    <a:close/>
                  </a:path>
                </a:pathLst>
              </a:custGeom>
              <a:solidFill>
                <a:srgbClr val="000000"/>
              </a:solidFill>
              <a:ln w="9525">
                <a:noFill/>
                <a:round/>
                <a:headEnd/>
                <a:tailEnd/>
              </a:ln>
            </p:spPr>
            <p:txBody>
              <a:bodyPr/>
              <a:lstStyle/>
              <a:p>
                <a:endParaRPr lang="en-US"/>
              </a:p>
            </p:txBody>
          </p:sp>
          <p:sp>
            <p:nvSpPr>
              <p:cNvPr id="557" name="Freeform 615"/>
              <p:cNvSpPr>
                <a:spLocks/>
              </p:cNvSpPr>
              <p:nvPr/>
            </p:nvSpPr>
            <p:spPr bwMode="auto">
              <a:xfrm>
                <a:off x="3432175" y="3209925"/>
                <a:ext cx="12700" cy="7938"/>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2147483647 w 42"/>
                  <a:gd name="T9" fmla="*/ 2147483647 h 28"/>
                  <a:gd name="T10" fmla="*/ 2147483647 w 42"/>
                  <a:gd name="T11" fmla="*/ 2147483647 h 28"/>
                  <a:gd name="T12" fmla="*/ 2147483647 w 42"/>
                  <a:gd name="T13" fmla="*/ 0 h 28"/>
                  <a:gd name="T14" fmla="*/ 2147483647 w 42"/>
                  <a:gd name="T15" fmla="*/ 0 h 28"/>
                  <a:gd name="T16" fmla="*/ 2147483647 w 42"/>
                  <a:gd name="T17" fmla="*/ 2147483647 h 28"/>
                  <a:gd name="T18" fmla="*/ 2147483647 w 42"/>
                  <a:gd name="T19" fmla="*/ 2147483647 h 28"/>
                  <a:gd name="T20" fmla="*/ 2147483647 w 42"/>
                  <a:gd name="T21" fmla="*/ 2147483647 h 28"/>
                  <a:gd name="T22" fmla="*/ 2147483647 w 42"/>
                  <a:gd name="T23" fmla="*/ 2147483647 h 28"/>
                  <a:gd name="T24" fmla="*/ 2147483647 w 42"/>
                  <a:gd name="T25" fmla="*/ 2147483647 h 28"/>
                  <a:gd name="T26" fmla="*/ 2147483647 w 42"/>
                  <a:gd name="T27" fmla="*/ 2147483647 h 28"/>
                  <a:gd name="T28" fmla="*/ 0 w 42"/>
                  <a:gd name="T29" fmla="*/ 2147483647 h 28"/>
                  <a:gd name="T30" fmla="*/ 0 w 42"/>
                  <a:gd name="T31" fmla="*/ 2147483647 h 28"/>
                  <a:gd name="T32" fmla="*/ 2147483647 w 42"/>
                  <a:gd name="T33" fmla="*/ 2147483647 h 28"/>
                  <a:gd name="T34" fmla="*/ 2147483647 w 42"/>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42" y="15"/>
                    </a:moveTo>
                    <a:lnTo>
                      <a:pt x="40" y="11"/>
                    </a:lnTo>
                    <a:lnTo>
                      <a:pt x="37" y="8"/>
                    </a:lnTo>
                    <a:lnTo>
                      <a:pt x="34" y="4"/>
                    </a:lnTo>
                    <a:lnTo>
                      <a:pt x="31" y="2"/>
                    </a:lnTo>
                    <a:lnTo>
                      <a:pt x="27" y="1"/>
                    </a:lnTo>
                    <a:lnTo>
                      <a:pt x="24" y="0"/>
                    </a:lnTo>
                    <a:lnTo>
                      <a:pt x="20" y="0"/>
                    </a:lnTo>
                    <a:lnTo>
                      <a:pt x="15" y="1"/>
                    </a:lnTo>
                    <a:lnTo>
                      <a:pt x="12" y="3"/>
                    </a:lnTo>
                    <a:lnTo>
                      <a:pt x="9" y="5"/>
                    </a:lnTo>
                    <a:lnTo>
                      <a:pt x="6" y="8"/>
                    </a:lnTo>
                    <a:lnTo>
                      <a:pt x="4" y="11"/>
                    </a:lnTo>
                    <a:lnTo>
                      <a:pt x="2" y="14"/>
                    </a:lnTo>
                    <a:lnTo>
                      <a:pt x="0" y="18"/>
                    </a:lnTo>
                    <a:lnTo>
                      <a:pt x="0" y="22"/>
                    </a:lnTo>
                    <a:lnTo>
                      <a:pt x="2" y="28"/>
                    </a:lnTo>
                    <a:lnTo>
                      <a:pt x="42" y="15"/>
                    </a:lnTo>
                    <a:close/>
                  </a:path>
                </a:pathLst>
              </a:custGeom>
              <a:solidFill>
                <a:srgbClr val="000000"/>
              </a:solidFill>
              <a:ln w="9525">
                <a:noFill/>
                <a:round/>
                <a:headEnd/>
                <a:tailEnd/>
              </a:ln>
            </p:spPr>
            <p:txBody>
              <a:bodyPr/>
              <a:lstStyle/>
              <a:p>
                <a:endParaRPr lang="en-US"/>
              </a:p>
            </p:txBody>
          </p:sp>
          <p:sp>
            <p:nvSpPr>
              <p:cNvPr id="558" name="Freeform 616"/>
              <p:cNvSpPr>
                <a:spLocks/>
              </p:cNvSpPr>
              <p:nvPr/>
            </p:nvSpPr>
            <p:spPr bwMode="auto">
              <a:xfrm>
                <a:off x="3432175" y="3214688"/>
                <a:ext cx="20638" cy="28575"/>
              </a:xfrm>
              <a:custGeom>
                <a:avLst/>
                <a:gdLst>
                  <a:gd name="T0" fmla="*/ 2147483647 w 65"/>
                  <a:gd name="T1" fmla="*/ 2147483647 h 93"/>
                  <a:gd name="T2" fmla="*/ 2147483647 w 65"/>
                  <a:gd name="T3" fmla="*/ 2147483647 h 93"/>
                  <a:gd name="T4" fmla="*/ 0 w 65"/>
                  <a:gd name="T5" fmla="*/ 2147483647 h 93"/>
                  <a:gd name="T6" fmla="*/ 2147483647 w 65"/>
                  <a:gd name="T7" fmla="*/ 0 h 93"/>
                  <a:gd name="T8" fmla="*/ 2147483647 w 65"/>
                  <a:gd name="T9" fmla="*/ 2147483647 h 93"/>
                  <a:gd name="T10" fmla="*/ 0 60000 65536"/>
                  <a:gd name="T11" fmla="*/ 0 60000 65536"/>
                  <a:gd name="T12" fmla="*/ 0 60000 65536"/>
                  <a:gd name="T13" fmla="*/ 0 60000 65536"/>
                  <a:gd name="T14" fmla="*/ 0 60000 65536"/>
                  <a:gd name="T15" fmla="*/ 0 w 65"/>
                  <a:gd name="T16" fmla="*/ 0 h 93"/>
                  <a:gd name="T17" fmla="*/ 65 w 65"/>
                  <a:gd name="T18" fmla="*/ 93 h 93"/>
                </a:gdLst>
                <a:ahLst/>
                <a:cxnLst>
                  <a:cxn ang="T10">
                    <a:pos x="T0" y="T1"/>
                  </a:cxn>
                  <a:cxn ang="T11">
                    <a:pos x="T2" y="T3"/>
                  </a:cxn>
                  <a:cxn ang="T12">
                    <a:pos x="T4" y="T5"/>
                  </a:cxn>
                  <a:cxn ang="T13">
                    <a:pos x="T6" y="T7"/>
                  </a:cxn>
                  <a:cxn ang="T14">
                    <a:pos x="T8" y="T9"/>
                  </a:cxn>
                </a:cxnLst>
                <a:rect l="T15" t="T16" r="T17" b="T18"/>
                <a:pathLst>
                  <a:path w="65" h="93">
                    <a:moveTo>
                      <a:pt x="65" y="80"/>
                    </a:moveTo>
                    <a:lnTo>
                      <a:pt x="25" y="93"/>
                    </a:lnTo>
                    <a:lnTo>
                      <a:pt x="0" y="13"/>
                    </a:lnTo>
                    <a:lnTo>
                      <a:pt x="40" y="0"/>
                    </a:lnTo>
                    <a:lnTo>
                      <a:pt x="65" y="80"/>
                    </a:lnTo>
                    <a:close/>
                  </a:path>
                </a:pathLst>
              </a:custGeom>
              <a:solidFill>
                <a:srgbClr val="000000"/>
              </a:solidFill>
              <a:ln w="9525">
                <a:noFill/>
                <a:round/>
                <a:headEnd/>
                <a:tailEnd/>
              </a:ln>
            </p:spPr>
            <p:txBody>
              <a:bodyPr/>
              <a:lstStyle/>
              <a:p>
                <a:endParaRPr lang="en-US"/>
              </a:p>
            </p:txBody>
          </p:sp>
          <p:sp>
            <p:nvSpPr>
              <p:cNvPr id="559" name="Freeform 617"/>
              <p:cNvSpPr>
                <a:spLocks/>
              </p:cNvSpPr>
              <p:nvPr/>
            </p:nvSpPr>
            <p:spPr bwMode="auto">
              <a:xfrm>
                <a:off x="3440113" y="3240088"/>
                <a:ext cx="12700" cy="7937"/>
              </a:xfrm>
              <a:custGeom>
                <a:avLst/>
                <a:gdLst>
                  <a:gd name="T0" fmla="*/ 0 w 40"/>
                  <a:gd name="T1" fmla="*/ 2147483647 h 28"/>
                  <a:gd name="T2" fmla="*/ 2147483647 w 40"/>
                  <a:gd name="T3" fmla="*/ 2147483647 h 28"/>
                  <a:gd name="T4" fmla="*/ 2147483647 w 40"/>
                  <a:gd name="T5" fmla="*/ 2147483647 h 28"/>
                  <a:gd name="T6" fmla="*/ 2147483647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2147483647 h 28"/>
                  <a:gd name="T20" fmla="*/ 2147483647 w 40"/>
                  <a:gd name="T21" fmla="*/ 2147483647 h 28"/>
                  <a:gd name="T22" fmla="*/ 2147483647 w 40"/>
                  <a:gd name="T23" fmla="*/ 2147483647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2147483647 w 40"/>
                  <a:gd name="T33" fmla="*/ 0 h 28"/>
                  <a:gd name="T34" fmla="*/ 0 w 4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0" y="13"/>
                    </a:moveTo>
                    <a:lnTo>
                      <a:pt x="1" y="17"/>
                    </a:lnTo>
                    <a:lnTo>
                      <a:pt x="4" y="21"/>
                    </a:lnTo>
                    <a:lnTo>
                      <a:pt x="7" y="23"/>
                    </a:lnTo>
                    <a:lnTo>
                      <a:pt x="10" y="26"/>
                    </a:lnTo>
                    <a:lnTo>
                      <a:pt x="14" y="28"/>
                    </a:lnTo>
                    <a:lnTo>
                      <a:pt x="18" y="28"/>
                    </a:lnTo>
                    <a:lnTo>
                      <a:pt x="22" y="28"/>
                    </a:lnTo>
                    <a:lnTo>
                      <a:pt x="25" y="27"/>
                    </a:lnTo>
                    <a:lnTo>
                      <a:pt x="29" y="26"/>
                    </a:lnTo>
                    <a:lnTo>
                      <a:pt x="33" y="23"/>
                    </a:lnTo>
                    <a:lnTo>
                      <a:pt x="36" y="20"/>
                    </a:lnTo>
                    <a:lnTo>
                      <a:pt x="38" y="17"/>
                    </a:lnTo>
                    <a:lnTo>
                      <a:pt x="40" y="14"/>
                    </a:lnTo>
                    <a:lnTo>
                      <a:pt x="40" y="10"/>
                    </a:lnTo>
                    <a:lnTo>
                      <a:pt x="40" y="5"/>
                    </a:lnTo>
                    <a:lnTo>
                      <a:pt x="40" y="0"/>
                    </a:lnTo>
                    <a:lnTo>
                      <a:pt x="0" y="13"/>
                    </a:lnTo>
                    <a:close/>
                  </a:path>
                </a:pathLst>
              </a:custGeom>
              <a:solidFill>
                <a:srgbClr val="000000"/>
              </a:solidFill>
              <a:ln w="9525">
                <a:noFill/>
                <a:round/>
                <a:headEnd/>
                <a:tailEnd/>
              </a:ln>
            </p:spPr>
            <p:txBody>
              <a:bodyPr/>
              <a:lstStyle/>
              <a:p>
                <a:endParaRPr lang="en-US"/>
              </a:p>
            </p:txBody>
          </p:sp>
          <p:sp>
            <p:nvSpPr>
              <p:cNvPr id="560" name="Freeform 618"/>
              <p:cNvSpPr>
                <a:spLocks/>
              </p:cNvSpPr>
              <p:nvPr/>
            </p:nvSpPr>
            <p:spPr bwMode="auto">
              <a:xfrm>
                <a:off x="3451225" y="3273425"/>
                <a:ext cx="12700" cy="7938"/>
              </a:xfrm>
              <a:custGeom>
                <a:avLst/>
                <a:gdLst>
                  <a:gd name="T0" fmla="*/ 2147483647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0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0 w 41"/>
                  <a:gd name="T29" fmla="*/ 2147483647 h 26"/>
                  <a:gd name="T30" fmla="*/ 0 w 41"/>
                  <a:gd name="T31" fmla="*/ 2147483647 h 26"/>
                  <a:gd name="T32" fmla="*/ 2147483647 w 41"/>
                  <a:gd name="T33" fmla="*/ 2147483647 h 26"/>
                  <a:gd name="T34" fmla="*/ 2147483647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41" y="17"/>
                    </a:moveTo>
                    <a:lnTo>
                      <a:pt x="40" y="12"/>
                    </a:lnTo>
                    <a:lnTo>
                      <a:pt x="38" y="8"/>
                    </a:lnTo>
                    <a:lnTo>
                      <a:pt x="35" y="5"/>
                    </a:lnTo>
                    <a:lnTo>
                      <a:pt x="31" y="3"/>
                    </a:lnTo>
                    <a:lnTo>
                      <a:pt x="28" y="1"/>
                    </a:lnTo>
                    <a:lnTo>
                      <a:pt x="24" y="1"/>
                    </a:lnTo>
                    <a:lnTo>
                      <a:pt x="20" y="0"/>
                    </a:lnTo>
                    <a:lnTo>
                      <a:pt x="17" y="1"/>
                    </a:lnTo>
                    <a:lnTo>
                      <a:pt x="12" y="2"/>
                    </a:lnTo>
                    <a:lnTo>
                      <a:pt x="9" y="4"/>
                    </a:lnTo>
                    <a:lnTo>
                      <a:pt x="6" y="6"/>
                    </a:lnTo>
                    <a:lnTo>
                      <a:pt x="3" y="9"/>
                    </a:lnTo>
                    <a:lnTo>
                      <a:pt x="2" y="12"/>
                    </a:lnTo>
                    <a:lnTo>
                      <a:pt x="0" y="17"/>
                    </a:lnTo>
                    <a:lnTo>
                      <a:pt x="0" y="21"/>
                    </a:lnTo>
                    <a:lnTo>
                      <a:pt x="1" y="26"/>
                    </a:lnTo>
                    <a:lnTo>
                      <a:pt x="41" y="17"/>
                    </a:lnTo>
                    <a:close/>
                  </a:path>
                </a:pathLst>
              </a:custGeom>
              <a:solidFill>
                <a:srgbClr val="000000"/>
              </a:solidFill>
              <a:ln w="9525">
                <a:noFill/>
                <a:round/>
                <a:headEnd/>
                <a:tailEnd/>
              </a:ln>
            </p:spPr>
            <p:txBody>
              <a:bodyPr/>
              <a:lstStyle/>
              <a:p>
                <a:endParaRPr lang="en-US"/>
              </a:p>
            </p:txBody>
          </p:sp>
          <p:sp>
            <p:nvSpPr>
              <p:cNvPr id="561" name="Freeform 619"/>
              <p:cNvSpPr>
                <a:spLocks/>
              </p:cNvSpPr>
              <p:nvPr/>
            </p:nvSpPr>
            <p:spPr bwMode="auto">
              <a:xfrm>
                <a:off x="3451225" y="3278188"/>
                <a:ext cx="19050" cy="28575"/>
              </a:xfrm>
              <a:custGeom>
                <a:avLst/>
                <a:gdLst>
                  <a:gd name="T0" fmla="*/ 2147483647 w 58"/>
                  <a:gd name="T1" fmla="*/ 2147483647 h 91"/>
                  <a:gd name="T2" fmla="*/ 2147483647 w 58"/>
                  <a:gd name="T3" fmla="*/ 2147483647 h 91"/>
                  <a:gd name="T4" fmla="*/ 0 w 58"/>
                  <a:gd name="T5" fmla="*/ 2147483647 h 91"/>
                  <a:gd name="T6" fmla="*/ 2147483647 w 58"/>
                  <a:gd name="T7" fmla="*/ 0 h 91"/>
                  <a:gd name="T8" fmla="*/ 2147483647 w 58"/>
                  <a:gd name="T9" fmla="*/ 2147483647 h 91"/>
                  <a:gd name="T10" fmla="*/ 0 60000 65536"/>
                  <a:gd name="T11" fmla="*/ 0 60000 65536"/>
                  <a:gd name="T12" fmla="*/ 0 60000 65536"/>
                  <a:gd name="T13" fmla="*/ 0 60000 65536"/>
                  <a:gd name="T14" fmla="*/ 0 60000 65536"/>
                  <a:gd name="T15" fmla="*/ 0 w 58"/>
                  <a:gd name="T16" fmla="*/ 0 h 91"/>
                  <a:gd name="T17" fmla="*/ 58 w 58"/>
                  <a:gd name="T18" fmla="*/ 91 h 91"/>
                </a:gdLst>
                <a:ahLst/>
                <a:cxnLst>
                  <a:cxn ang="T10">
                    <a:pos x="T0" y="T1"/>
                  </a:cxn>
                  <a:cxn ang="T11">
                    <a:pos x="T2" y="T3"/>
                  </a:cxn>
                  <a:cxn ang="T12">
                    <a:pos x="T4" y="T5"/>
                  </a:cxn>
                  <a:cxn ang="T13">
                    <a:pos x="T6" y="T7"/>
                  </a:cxn>
                  <a:cxn ang="T14">
                    <a:pos x="T8" y="T9"/>
                  </a:cxn>
                </a:cxnLst>
                <a:rect l="T15" t="T16" r="T17" b="T18"/>
                <a:pathLst>
                  <a:path w="58" h="91">
                    <a:moveTo>
                      <a:pt x="58" y="82"/>
                    </a:moveTo>
                    <a:lnTo>
                      <a:pt x="18" y="91"/>
                    </a:lnTo>
                    <a:lnTo>
                      <a:pt x="0" y="9"/>
                    </a:lnTo>
                    <a:lnTo>
                      <a:pt x="40" y="0"/>
                    </a:lnTo>
                    <a:lnTo>
                      <a:pt x="58" y="82"/>
                    </a:lnTo>
                    <a:close/>
                  </a:path>
                </a:pathLst>
              </a:custGeom>
              <a:solidFill>
                <a:srgbClr val="000000"/>
              </a:solidFill>
              <a:ln w="9525">
                <a:noFill/>
                <a:round/>
                <a:headEnd/>
                <a:tailEnd/>
              </a:ln>
            </p:spPr>
            <p:txBody>
              <a:bodyPr/>
              <a:lstStyle/>
              <a:p>
                <a:endParaRPr lang="en-US"/>
              </a:p>
            </p:txBody>
          </p:sp>
          <p:sp>
            <p:nvSpPr>
              <p:cNvPr id="562" name="Freeform 620"/>
              <p:cNvSpPr>
                <a:spLocks/>
              </p:cNvSpPr>
              <p:nvPr/>
            </p:nvSpPr>
            <p:spPr bwMode="auto">
              <a:xfrm>
                <a:off x="3457575" y="3305175"/>
                <a:ext cx="12700" cy="7938"/>
              </a:xfrm>
              <a:custGeom>
                <a:avLst/>
                <a:gdLst>
                  <a:gd name="T0" fmla="*/ 0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0 h 25"/>
                  <a:gd name="T34" fmla="*/ 0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9"/>
                    </a:moveTo>
                    <a:lnTo>
                      <a:pt x="1" y="14"/>
                    </a:lnTo>
                    <a:lnTo>
                      <a:pt x="3" y="17"/>
                    </a:lnTo>
                    <a:lnTo>
                      <a:pt x="6" y="20"/>
                    </a:lnTo>
                    <a:lnTo>
                      <a:pt x="9" y="22"/>
                    </a:lnTo>
                    <a:lnTo>
                      <a:pt x="12" y="24"/>
                    </a:lnTo>
                    <a:lnTo>
                      <a:pt x="17" y="25"/>
                    </a:lnTo>
                    <a:lnTo>
                      <a:pt x="21" y="25"/>
                    </a:lnTo>
                    <a:lnTo>
                      <a:pt x="24" y="24"/>
                    </a:lnTo>
                    <a:lnTo>
                      <a:pt x="28" y="23"/>
                    </a:lnTo>
                    <a:lnTo>
                      <a:pt x="31" y="21"/>
                    </a:lnTo>
                    <a:lnTo>
                      <a:pt x="35" y="19"/>
                    </a:lnTo>
                    <a:lnTo>
                      <a:pt x="38" y="16"/>
                    </a:lnTo>
                    <a:lnTo>
                      <a:pt x="39" y="13"/>
                    </a:lnTo>
                    <a:lnTo>
                      <a:pt x="41" y="9"/>
                    </a:lnTo>
                    <a:lnTo>
                      <a:pt x="41" y="4"/>
                    </a:lnTo>
                    <a:lnTo>
                      <a:pt x="40" y="0"/>
                    </a:lnTo>
                    <a:lnTo>
                      <a:pt x="0" y="9"/>
                    </a:lnTo>
                    <a:close/>
                  </a:path>
                </a:pathLst>
              </a:custGeom>
              <a:solidFill>
                <a:srgbClr val="000000"/>
              </a:solidFill>
              <a:ln w="9525">
                <a:noFill/>
                <a:round/>
                <a:headEnd/>
                <a:tailEnd/>
              </a:ln>
            </p:spPr>
            <p:txBody>
              <a:bodyPr/>
              <a:lstStyle/>
              <a:p>
                <a:endParaRPr lang="en-US"/>
              </a:p>
            </p:txBody>
          </p:sp>
          <p:sp>
            <p:nvSpPr>
              <p:cNvPr id="563" name="Freeform 621"/>
              <p:cNvSpPr>
                <a:spLocks/>
              </p:cNvSpPr>
              <p:nvPr/>
            </p:nvSpPr>
            <p:spPr bwMode="auto">
              <a:xfrm>
                <a:off x="3465513" y="3338513"/>
                <a:ext cx="12700" cy="7937"/>
              </a:xfrm>
              <a:custGeom>
                <a:avLst/>
                <a:gdLst>
                  <a:gd name="T0" fmla="*/ 2147483647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0 h 25"/>
                  <a:gd name="T12" fmla="*/ 2147483647 w 41"/>
                  <a:gd name="T13" fmla="*/ 0 h 25"/>
                  <a:gd name="T14" fmla="*/ 2147483647 w 41"/>
                  <a:gd name="T15" fmla="*/ 0 h 25"/>
                  <a:gd name="T16" fmla="*/ 2147483647 w 41"/>
                  <a:gd name="T17" fmla="*/ 0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0 w 41"/>
                  <a:gd name="T29" fmla="*/ 2147483647 h 25"/>
                  <a:gd name="T30" fmla="*/ 0 w 41"/>
                  <a:gd name="T31" fmla="*/ 2147483647 h 25"/>
                  <a:gd name="T32" fmla="*/ 0 w 41"/>
                  <a:gd name="T33" fmla="*/ 2147483647 h 25"/>
                  <a:gd name="T34" fmla="*/ 2147483647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41" y="16"/>
                    </a:moveTo>
                    <a:lnTo>
                      <a:pt x="40" y="11"/>
                    </a:lnTo>
                    <a:lnTo>
                      <a:pt x="38" y="7"/>
                    </a:lnTo>
                    <a:lnTo>
                      <a:pt x="35" y="4"/>
                    </a:lnTo>
                    <a:lnTo>
                      <a:pt x="32" y="2"/>
                    </a:lnTo>
                    <a:lnTo>
                      <a:pt x="28" y="0"/>
                    </a:lnTo>
                    <a:lnTo>
                      <a:pt x="24" y="0"/>
                    </a:lnTo>
                    <a:lnTo>
                      <a:pt x="20" y="0"/>
                    </a:lnTo>
                    <a:lnTo>
                      <a:pt x="16" y="0"/>
                    </a:lnTo>
                    <a:lnTo>
                      <a:pt x="13" y="1"/>
                    </a:lnTo>
                    <a:lnTo>
                      <a:pt x="10" y="3"/>
                    </a:lnTo>
                    <a:lnTo>
                      <a:pt x="7" y="5"/>
                    </a:lnTo>
                    <a:lnTo>
                      <a:pt x="3" y="8"/>
                    </a:lnTo>
                    <a:lnTo>
                      <a:pt x="1" y="11"/>
                    </a:lnTo>
                    <a:lnTo>
                      <a:pt x="0" y="16"/>
                    </a:lnTo>
                    <a:lnTo>
                      <a:pt x="0" y="20"/>
                    </a:lnTo>
                    <a:lnTo>
                      <a:pt x="0" y="25"/>
                    </a:lnTo>
                    <a:lnTo>
                      <a:pt x="41" y="16"/>
                    </a:lnTo>
                    <a:close/>
                  </a:path>
                </a:pathLst>
              </a:custGeom>
              <a:solidFill>
                <a:srgbClr val="000000"/>
              </a:solidFill>
              <a:ln w="9525">
                <a:noFill/>
                <a:round/>
                <a:headEnd/>
                <a:tailEnd/>
              </a:ln>
            </p:spPr>
            <p:txBody>
              <a:bodyPr/>
              <a:lstStyle/>
              <a:p>
                <a:endParaRPr lang="en-US"/>
              </a:p>
            </p:txBody>
          </p:sp>
          <p:sp>
            <p:nvSpPr>
              <p:cNvPr id="564" name="Freeform 622"/>
              <p:cNvSpPr>
                <a:spLocks/>
              </p:cNvSpPr>
              <p:nvPr/>
            </p:nvSpPr>
            <p:spPr bwMode="auto">
              <a:xfrm>
                <a:off x="3465513" y="3343275"/>
                <a:ext cx="15875" cy="19050"/>
              </a:xfrm>
              <a:custGeom>
                <a:avLst/>
                <a:gdLst>
                  <a:gd name="T0" fmla="*/ 2147483647 w 49"/>
                  <a:gd name="T1" fmla="*/ 2147483647 h 58"/>
                  <a:gd name="T2" fmla="*/ 2147483647 w 49"/>
                  <a:gd name="T3" fmla="*/ 2147483647 h 58"/>
                  <a:gd name="T4" fmla="*/ 2147483647 w 49"/>
                  <a:gd name="T5" fmla="*/ 0 h 58"/>
                  <a:gd name="T6" fmla="*/ 0 w 49"/>
                  <a:gd name="T7" fmla="*/ 2147483647 h 58"/>
                  <a:gd name="T8" fmla="*/ 2147483647 w 49"/>
                  <a:gd name="T9" fmla="*/ 2147483647 h 58"/>
                  <a:gd name="T10" fmla="*/ 2147483647 w 49"/>
                  <a:gd name="T11" fmla="*/ 2147483647 h 58"/>
                  <a:gd name="T12" fmla="*/ 2147483647 w 49"/>
                  <a:gd name="T13" fmla="*/ 2147483647 h 58"/>
                  <a:gd name="T14" fmla="*/ 2147483647 w 49"/>
                  <a:gd name="T15" fmla="*/ 2147483647 h 58"/>
                  <a:gd name="T16" fmla="*/ 2147483647 w 49"/>
                  <a:gd name="T17" fmla="*/ 2147483647 h 58"/>
                  <a:gd name="T18" fmla="*/ 2147483647 w 49"/>
                  <a:gd name="T19" fmla="*/ 2147483647 h 58"/>
                  <a:gd name="T20" fmla="*/ 2147483647 w 49"/>
                  <a:gd name="T21" fmla="*/ 2147483647 h 58"/>
                  <a:gd name="T22" fmla="*/ 2147483647 w 49"/>
                  <a:gd name="T23" fmla="*/ 2147483647 h 58"/>
                  <a:gd name="T24" fmla="*/ 2147483647 w 49"/>
                  <a:gd name="T25" fmla="*/ 2147483647 h 58"/>
                  <a:gd name="T26" fmla="*/ 2147483647 w 49"/>
                  <a:gd name="T27" fmla="*/ 2147483647 h 58"/>
                  <a:gd name="T28" fmla="*/ 2147483647 w 49"/>
                  <a:gd name="T29" fmla="*/ 2147483647 h 58"/>
                  <a:gd name="T30" fmla="*/ 2147483647 w 49"/>
                  <a:gd name="T31" fmla="*/ 2147483647 h 58"/>
                  <a:gd name="T32" fmla="*/ 2147483647 w 49"/>
                  <a:gd name="T33" fmla="*/ 2147483647 h 58"/>
                  <a:gd name="T34" fmla="*/ 2147483647 w 49"/>
                  <a:gd name="T35" fmla="*/ 2147483647 h 58"/>
                  <a:gd name="T36" fmla="*/ 2147483647 w 49"/>
                  <a:gd name="T37" fmla="*/ 2147483647 h 58"/>
                  <a:gd name="T38" fmla="*/ 2147483647 w 49"/>
                  <a:gd name="T39" fmla="*/ 2147483647 h 58"/>
                  <a:gd name="T40" fmla="*/ 2147483647 w 49"/>
                  <a:gd name="T41" fmla="*/ 2147483647 h 58"/>
                  <a:gd name="T42" fmla="*/ 2147483647 w 49"/>
                  <a:gd name="T43" fmla="*/ 2147483647 h 58"/>
                  <a:gd name="T44" fmla="*/ 2147483647 w 49"/>
                  <a:gd name="T45" fmla="*/ 2147483647 h 58"/>
                  <a:gd name="T46" fmla="*/ 2147483647 w 49"/>
                  <a:gd name="T47" fmla="*/ 214748364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58"/>
                  <a:gd name="T74" fmla="*/ 49 w 49"/>
                  <a:gd name="T75" fmla="*/ 58 h 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58">
                    <a:moveTo>
                      <a:pt x="8" y="42"/>
                    </a:moveTo>
                    <a:lnTo>
                      <a:pt x="49" y="32"/>
                    </a:lnTo>
                    <a:lnTo>
                      <a:pt x="41" y="0"/>
                    </a:lnTo>
                    <a:lnTo>
                      <a:pt x="0" y="9"/>
                    </a:lnTo>
                    <a:lnTo>
                      <a:pt x="8" y="41"/>
                    </a:lnTo>
                    <a:lnTo>
                      <a:pt x="8" y="42"/>
                    </a:lnTo>
                    <a:lnTo>
                      <a:pt x="8" y="41"/>
                    </a:lnTo>
                    <a:lnTo>
                      <a:pt x="10" y="46"/>
                    </a:lnTo>
                    <a:lnTo>
                      <a:pt x="12" y="49"/>
                    </a:lnTo>
                    <a:lnTo>
                      <a:pt x="14" y="52"/>
                    </a:lnTo>
                    <a:lnTo>
                      <a:pt x="17" y="55"/>
                    </a:lnTo>
                    <a:lnTo>
                      <a:pt x="21" y="57"/>
                    </a:lnTo>
                    <a:lnTo>
                      <a:pt x="24" y="58"/>
                    </a:lnTo>
                    <a:lnTo>
                      <a:pt x="29" y="58"/>
                    </a:lnTo>
                    <a:lnTo>
                      <a:pt x="33" y="57"/>
                    </a:lnTo>
                    <a:lnTo>
                      <a:pt x="36" y="56"/>
                    </a:lnTo>
                    <a:lnTo>
                      <a:pt x="40" y="54"/>
                    </a:lnTo>
                    <a:lnTo>
                      <a:pt x="42" y="51"/>
                    </a:lnTo>
                    <a:lnTo>
                      <a:pt x="46" y="48"/>
                    </a:lnTo>
                    <a:lnTo>
                      <a:pt x="48" y="45"/>
                    </a:lnTo>
                    <a:lnTo>
                      <a:pt x="49" y="41"/>
                    </a:lnTo>
                    <a:lnTo>
                      <a:pt x="49" y="37"/>
                    </a:lnTo>
                    <a:lnTo>
                      <a:pt x="49" y="32"/>
                    </a:lnTo>
                    <a:lnTo>
                      <a:pt x="8" y="42"/>
                    </a:lnTo>
                    <a:close/>
                  </a:path>
                </a:pathLst>
              </a:custGeom>
              <a:solidFill>
                <a:srgbClr val="000000"/>
              </a:solidFill>
              <a:ln w="9525">
                <a:noFill/>
                <a:round/>
                <a:headEnd/>
                <a:tailEnd/>
              </a:ln>
            </p:spPr>
            <p:txBody>
              <a:bodyPr/>
              <a:lstStyle/>
              <a:p>
                <a:endParaRPr lang="en-US"/>
              </a:p>
            </p:txBody>
          </p:sp>
          <p:sp>
            <p:nvSpPr>
              <p:cNvPr id="565" name="Freeform 623"/>
              <p:cNvSpPr>
                <a:spLocks/>
              </p:cNvSpPr>
              <p:nvPr/>
            </p:nvSpPr>
            <p:spPr bwMode="auto">
              <a:xfrm>
                <a:off x="3468688" y="3352800"/>
                <a:ext cx="15875" cy="19050"/>
              </a:xfrm>
              <a:custGeom>
                <a:avLst/>
                <a:gdLst>
                  <a:gd name="T0" fmla="*/ 2147483647 w 52"/>
                  <a:gd name="T1" fmla="*/ 2147483647 h 60"/>
                  <a:gd name="T2" fmla="*/ 2147483647 w 52"/>
                  <a:gd name="T3" fmla="*/ 2147483647 h 60"/>
                  <a:gd name="T4" fmla="*/ 0 w 52"/>
                  <a:gd name="T5" fmla="*/ 2147483647 h 60"/>
                  <a:gd name="T6" fmla="*/ 2147483647 w 52"/>
                  <a:gd name="T7" fmla="*/ 0 h 60"/>
                  <a:gd name="T8" fmla="*/ 2147483647 w 52"/>
                  <a:gd name="T9" fmla="*/ 2147483647 h 60"/>
                  <a:gd name="T10" fmla="*/ 0 60000 65536"/>
                  <a:gd name="T11" fmla="*/ 0 60000 65536"/>
                  <a:gd name="T12" fmla="*/ 0 60000 65536"/>
                  <a:gd name="T13" fmla="*/ 0 60000 65536"/>
                  <a:gd name="T14" fmla="*/ 0 60000 65536"/>
                  <a:gd name="T15" fmla="*/ 0 w 52"/>
                  <a:gd name="T16" fmla="*/ 0 h 60"/>
                  <a:gd name="T17" fmla="*/ 52 w 52"/>
                  <a:gd name="T18" fmla="*/ 60 h 60"/>
                </a:gdLst>
                <a:ahLst/>
                <a:cxnLst>
                  <a:cxn ang="T10">
                    <a:pos x="T0" y="T1"/>
                  </a:cxn>
                  <a:cxn ang="T11">
                    <a:pos x="T2" y="T3"/>
                  </a:cxn>
                  <a:cxn ang="T12">
                    <a:pos x="T4" y="T5"/>
                  </a:cxn>
                  <a:cxn ang="T13">
                    <a:pos x="T6" y="T7"/>
                  </a:cxn>
                  <a:cxn ang="T14">
                    <a:pos x="T8" y="T9"/>
                  </a:cxn>
                </a:cxnLst>
                <a:rect l="T15" t="T16" r="T17" b="T18"/>
                <a:pathLst>
                  <a:path w="52" h="60">
                    <a:moveTo>
                      <a:pt x="52" y="50"/>
                    </a:moveTo>
                    <a:lnTo>
                      <a:pt x="12" y="60"/>
                    </a:lnTo>
                    <a:lnTo>
                      <a:pt x="0" y="11"/>
                    </a:lnTo>
                    <a:lnTo>
                      <a:pt x="41" y="0"/>
                    </a:lnTo>
                    <a:lnTo>
                      <a:pt x="52" y="50"/>
                    </a:lnTo>
                    <a:close/>
                  </a:path>
                </a:pathLst>
              </a:custGeom>
              <a:solidFill>
                <a:srgbClr val="000000"/>
              </a:solidFill>
              <a:ln w="9525">
                <a:noFill/>
                <a:round/>
                <a:headEnd/>
                <a:tailEnd/>
              </a:ln>
            </p:spPr>
            <p:txBody>
              <a:bodyPr/>
              <a:lstStyle/>
              <a:p>
                <a:endParaRPr lang="en-US"/>
              </a:p>
            </p:txBody>
          </p:sp>
          <p:sp>
            <p:nvSpPr>
              <p:cNvPr id="566" name="Freeform 624"/>
              <p:cNvSpPr>
                <a:spLocks/>
              </p:cNvSpPr>
              <p:nvPr/>
            </p:nvSpPr>
            <p:spPr bwMode="auto">
              <a:xfrm>
                <a:off x="3471863" y="3368675"/>
                <a:ext cx="12700" cy="9525"/>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0 h 26"/>
                  <a:gd name="T34" fmla="*/ 0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10"/>
                    </a:moveTo>
                    <a:lnTo>
                      <a:pt x="1" y="15"/>
                    </a:lnTo>
                    <a:lnTo>
                      <a:pt x="3" y="18"/>
                    </a:lnTo>
                    <a:lnTo>
                      <a:pt x="7" y="21"/>
                    </a:lnTo>
                    <a:lnTo>
                      <a:pt x="10" y="23"/>
                    </a:lnTo>
                    <a:lnTo>
                      <a:pt x="13" y="25"/>
                    </a:lnTo>
                    <a:lnTo>
                      <a:pt x="17" y="26"/>
                    </a:lnTo>
                    <a:lnTo>
                      <a:pt x="21" y="26"/>
                    </a:lnTo>
                    <a:lnTo>
                      <a:pt x="25" y="25"/>
                    </a:lnTo>
                    <a:lnTo>
                      <a:pt x="29" y="24"/>
                    </a:lnTo>
                    <a:lnTo>
                      <a:pt x="32" y="22"/>
                    </a:lnTo>
                    <a:lnTo>
                      <a:pt x="35" y="20"/>
                    </a:lnTo>
                    <a:lnTo>
                      <a:pt x="38" y="17"/>
                    </a:lnTo>
                    <a:lnTo>
                      <a:pt x="39" y="14"/>
                    </a:lnTo>
                    <a:lnTo>
                      <a:pt x="40" y="10"/>
                    </a:lnTo>
                    <a:lnTo>
                      <a:pt x="41" y="5"/>
                    </a:lnTo>
                    <a:lnTo>
                      <a:pt x="40" y="0"/>
                    </a:lnTo>
                    <a:lnTo>
                      <a:pt x="0" y="10"/>
                    </a:lnTo>
                    <a:close/>
                  </a:path>
                </a:pathLst>
              </a:custGeom>
              <a:solidFill>
                <a:srgbClr val="000000"/>
              </a:solidFill>
              <a:ln w="9525">
                <a:noFill/>
                <a:round/>
                <a:headEnd/>
                <a:tailEnd/>
              </a:ln>
            </p:spPr>
            <p:txBody>
              <a:bodyPr/>
              <a:lstStyle/>
              <a:p>
                <a:endParaRPr lang="en-US"/>
              </a:p>
            </p:txBody>
          </p:sp>
          <p:sp>
            <p:nvSpPr>
              <p:cNvPr id="567" name="Freeform 625"/>
              <p:cNvSpPr>
                <a:spLocks/>
              </p:cNvSpPr>
              <p:nvPr/>
            </p:nvSpPr>
            <p:spPr bwMode="auto">
              <a:xfrm>
                <a:off x="3721100" y="3065463"/>
                <a:ext cx="12700" cy="952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0 h 30"/>
                  <a:gd name="T10" fmla="*/ 2147483647 w 40"/>
                  <a:gd name="T11" fmla="*/ 0 h 30"/>
                  <a:gd name="T12" fmla="*/ 2147483647 w 40"/>
                  <a:gd name="T13" fmla="*/ 0 h 30"/>
                  <a:gd name="T14" fmla="*/ 2147483647 w 40"/>
                  <a:gd name="T15" fmla="*/ 0 h 30"/>
                  <a:gd name="T16" fmla="*/ 2147483647 w 40"/>
                  <a:gd name="T17" fmla="*/ 2147483647 h 30"/>
                  <a:gd name="T18" fmla="*/ 2147483647 w 40"/>
                  <a:gd name="T19" fmla="*/ 2147483647 h 30"/>
                  <a:gd name="T20" fmla="*/ 2147483647 w 40"/>
                  <a:gd name="T21" fmla="*/ 2147483647 h 30"/>
                  <a:gd name="T22" fmla="*/ 2147483647 w 40"/>
                  <a:gd name="T23" fmla="*/ 2147483647 h 30"/>
                  <a:gd name="T24" fmla="*/ 2147483647 w 40"/>
                  <a:gd name="T25" fmla="*/ 2147483647 h 30"/>
                  <a:gd name="T26" fmla="*/ 2147483647 w 40"/>
                  <a:gd name="T27" fmla="*/ 2147483647 h 30"/>
                  <a:gd name="T28" fmla="*/ 0 w 40"/>
                  <a:gd name="T29" fmla="*/ 2147483647 h 30"/>
                  <a:gd name="T30" fmla="*/ 2147483647 w 40"/>
                  <a:gd name="T31" fmla="*/ 2147483647 h 30"/>
                  <a:gd name="T32" fmla="*/ 2147483647 w 40"/>
                  <a:gd name="T33" fmla="*/ 2147483647 h 30"/>
                  <a:gd name="T34" fmla="*/ 2147483647 w 40"/>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40" y="12"/>
                    </a:moveTo>
                    <a:lnTo>
                      <a:pt x="38" y="7"/>
                    </a:lnTo>
                    <a:lnTo>
                      <a:pt x="35" y="4"/>
                    </a:lnTo>
                    <a:lnTo>
                      <a:pt x="32" y="2"/>
                    </a:lnTo>
                    <a:lnTo>
                      <a:pt x="27" y="0"/>
                    </a:lnTo>
                    <a:lnTo>
                      <a:pt x="24" y="0"/>
                    </a:lnTo>
                    <a:lnTo>
                      <a:pt x="20" y="0"/>
                    </a:lnTo>
                    <a:lnTo>
                      <a:pt x="16" y="0"/>
                    </a:lnTo>
                    <a:lnTo>
                      <a:pt x="13" y="2"/>
                    </a:lnTo>
                    <a:lnTo>
                      <a:pt x="9" y="4"/>
                    </a:lnTo>
                    <a:lnTo>
                      <a:pt x="6" y="6"/>
                    </a:lnTo>
                    <a:lnTo>
                      <a:pt x="3" y="9"/>
                    </a:lnTo>
                    <a:lnTo>
                      <a:pt x="2" y="13"/>
                    </a:lnTo>
                    <a:lnTo>
                      <a:pt x="1" y="17"/>
                    </a:lnTo>
                    <a:lnTo>
                      <a:pt x="0" y="20"/>
                    </a:lnTo>
                    <a:lnTo>
                      <a:pt x="1" y="25"/>
                    </a:lnTo>
                    <a:lnTo>
                      <a:pt x="2" y="30"/>
                    </a:lnTo>
                    <a:lnTo>
                      <a:pt x="40" y="12"/>
                    </a:lnTo>
                    <a:close/>
                  </a:path>
                </a:pathLst>
              </a:custGeom>
              <a:solidFill>
                <a:srgbClr val="000000"/>
              </a:solidFill>
              <a:ln w="9525">
                <a:noFill/>
                <a:round/>
                <a:headEnd/>
                <a:tailEnd/>
              </a:ln>
            </p:spPr>
            <p:txBody>
              <a:bodyPr/>
              <a:lstStyle/>
              <a:p>
                <a:endParaRPr lang="en-US"/>
              </a:p>
            </p:txBody>
          </p:sp>
          <p:sp>
            <p:nvSpPr>
              <p:cNvPr id="568" name="Freeform 626"/>
              <p:cNvSpPr>
                <a:spLocks/>
              </p:cNvSpPr>
              <p:nvPr/>
            </p:nvSpPr>
            <p:spPr bwMode="auto">
              <a:xfrm>
                <a:off x="3721100" y="3068638"/>
                <a:ext cx="23813" cy="30162"/>
              </a:xfrm>
              <a:custGeom>
                <a:avLst/>
                <a:gdLst>
                  <a:gd name="T0" fmla="*/ 2147483647 w 74"/>
                  <a:gd name="T1" fmla="*/ 2147483647 h 94"/>
                  <a:gd name="T2" fmla="*/ 2147483647 w 74"/>
                  <a:gd name="T3" fmla="*/ 2147483647 h 94"/>
                  <a:gd name="T4" fmla="*/ 0 w 74"/>
                  <a:gd name="T5" fmla="*/ 2147483647 h 94"/>
                  <a:gd name="T6" fmla="*/ 2147483647 w 74"/>
                  <a:gd name="T7" fmla="*/ 0 h 94"/>
                  <a:gd name="T8" fmla="*/ 2147483647 w 74"/>
                  <a:gd name="T9" fmla="*/ 2147483647 h 94"/>
                  <a:gd name="T10" fmla="*/ 0 60000 65536"/>
                  <a:gd name="T11" fmla="*/ 0 60000 65536"/>
                  <a:gd name="T12" fmla="*/ 0 60000 65536"/>
                  <a:gd name="T13" fmla="*/ 0 60000 65536"/>
                  <a:gd name="T14" fmla="*/ 0 60000 65536"/>
                  <a:gd name="T15" fmla="*/ 0 w 74"/>
                  <a:gd name="T16" fmla="*/ 0 h 94"/>
                  <a:gd name="T17" fmla="*/ 74 w 74"/>
                  <a:gd name="T18" fmla="*/ 94 h 94"/>
                </a:gdLst>
                <a:ahLst/>
                <a:cxnLst>
                  <a:cxn ang="T10">
                    <a:pos x="T0" y="T1"/>
                  </a:cxn>
                  <a:cxn ang="T11">
                    <a:pos x="T2" y="T3"/>
                  </a:cxn>
                  <a:cxn ang="T12">
                    <a:pos x="T4" y="T5"/>
                  </a:cxn>
                  <a:cxn ang="T13">
                    <a:pos x="T6" y="T7"/>
                  </a:cxn>
                  <a:cxn ang="T14">
                    <a:pos x="T8" y="T9"/>
                  </a:cxn>
                </a:cxnLst>
                <a:rect l="T15" t="T16" r="T17" b="T18"/>
                <a:pathLst>
                  <a:path w="74" h="94">
                    <a:moveTo>
                      <a:pt x="74" y="77"/>
                    </a:moveTo>
                    <a:lnTo>
                      <a:pt x="36" y="94"/>
                    </a:lnTo>
                    <a:lnTo>
                      <a:pt x="0" y="18"/>
                    </a:lnTo>
                    <a:lnTo>
                      <a:pt x="38" y="0"/>
                    </a:lnTo>
                    <a:lnTo>
                      <a:pt x="74" y="77"/>
                    </a:lnTo>
                    <a:close/>
                  </a:path>
                </a:pathLst>
              </a:custGeom>
              <a:solidFill>
                <a:srgbClr val="000000"/>
              </a:solidFill>
              <a:ln w="9525">
                <a:noFill/>
                <a:round/>
                <a:headEnd/>
                <a:tailEnd/>
              </a:ln>
            </p:spPr>
            <p:txBody>
              <a:bodyPr/>
              <a:lstStyle/>
              <a:p>
                <a:endParaRPr lang="en-US"/>
              </a:p>
            </p:txBody>
          </p:sp>
          <p:sp>
            <p:nvSpPr>
              <p:cNvPr id="569" name="Freeform 627"/>
              <p:cNvSpPr>
                <a:spLocks/>
              </p:cNvSpPr>
              <p:nvPr/>
            </p:nvSpPr>
            <p:spPr bwMode="auto">
              <a:xfrm>
                <a:off x="3732213" y="3094038"/>
                <a:ext cx="12700" cy="9525"/>
              </a:xfrm>
              <a:custGeom>
                <a:avLst/>
                <a:gdLst>
                  <a:gd name="T0" fmla="*/ 0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0 h 29"/>
                  <a:gd name="T34" fmla="*/ 0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0" y="17"/>
                    </a:moveTo>
                    <a:lnTo>
                      <a:pt x="2" y="21"/>
                    </a:lnTo>
                    <a:lnTo>
                      <a:pt x="5" y="24"/>
                    </a:lnTo>
                    <a:lnTo>
                      <a:pt x="8" y="27"/>
                    </a:lnTo>
                    <a:lnTo>
                      <a:pt x="12" y="28"/>
                    </a:lnTo>
                    <a:lnTo>
                      <a:pt x="16" y="29"/>
                    </a:lnTo>
                    <a:lnTo>
                      <a:pt x="20" y="29"/>
                    </a:lnTo>
                    <a:lnTo>
                      <a:pt x="23" y="28"/>
                    </a:lnTo>
                    <a:lnTo>
                      <a:pt x="27" y="27"/>
                    </a:lnTo>
                    <a:lnTo>
                      <a:pt x="31" y="25"/>
                    </a:lnTo>
                    <a:lnTo>
                      <a:pt x="34" y="23"/>
                    </a:lnTo>
                    <a:lnTo>
                      <a:pt x="36" y="20"/>
                    </a:lnTo>
                    <a:lnTo>
                      <a:pt x="38" y="17"/>
                    </a:lnTo>
                    <a:lnTo>
                      <a:pt x="39" y="12"/>
                    </a:lnTo>
                    <a:lnTo>
                      <a:pt x="40" y="8"/>
                    </a:lnTo>
                    <a:lnTo>
                      <a:pt x="39" y="4"/>
                    </a:lnTo>
                    <a:lnTo>
                      <a:pt x="38" y="0"/>
                    </a:lnTo>
                    <a:lnTo>
                      <a:pt x="0" y="17"/>
                    </a:lnTo>
                    <a:close/>
                  </a:path>
                </a:pathLst>
              </a:custGeom>
              <a:solidFill>
                <a:srgbClr val="000000"/>
              </a:solidFill>
              <a:ln w="9525">
                <a:noFill/>
                <a:round/>
                <a:headEnd/>
                <a:tailEnd/>
              </a:ln>
            </p:spPr>
            <p:txBody>
              <a:bodyPr/>
              <a:lstStyle/>
              <a:p>
                <a:endParaRPr lang="en-US"/>
              </a:p>
            </p:txBody>
          </p:sp>
          <p:sp>
            <p:nvSpPr>
              <p:cNvPr id="570" name="Freeform 628"/>
              <p:cNvSpPr>
                <a:spLocks/>
              </p:cNvSpPr>
              <p:nvPr/>
            </p:nvSpPr>
            <p:spPr bwMode="auto">
              <a:xfrm>
                <a:off x="3749675" y="3125788"/>
                <a:ext cx="12700" cy="952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0 h 30"/>
                  <a:gd name="T12" fmla="*/ 2147483647 w 40"/>
                  <a:gd name="T13" fmla="*/ 0 h 30"/>
                  <a:gd name="T14" fmla="*/ 2147483647 w 40"/>
                  <a:gd name="T15" fmla="*/ 2147483647 h 30"/>
                  <a:gd name="T16" fmla="*/ 2147483647 w 40"/>
                  <a:gd name="T17" fmla="*/ 2147483647 h 30"/>
                  <a:gd name="T18" fmla="*/ 2147483647 w 40"/>
                  <a:gd name="T19" fmla="*/ 2147483647 h 30"/>
                  <a:gd name="T20" fmla="*/ 2147483647 w 40"/>
                  <a:gd name="T21" fmla="*/ 2147483647 h 30"/>
                  <a:gd name="T22" fmla="*/ 2147483647 w 40"/>
                  <a:gd name="T23" fmla="*/ 2147483647 h 30"/>
                  <a:gd name="T24" fmla="*/ 2147483647 w 40"/>
                  <a:gd name="T25" fmla="*/ 2147483647 h 30"/>
                  <a:gd name="T26" fmla="*/ 0 w 40"/>
                  <a:gd name="T27" fmla="*/ 2147483647 h 30"/>
                  <a:gd name="T28" fmla="*/ 0 w 40"/>
                  <a:gd name="T29" fmla="*/ 2147483647 h 30"/>
                  <a:gd name="T30" fmla="*/ 0 w 40"/>
                  <a:gd name="T31" fmla="*/ 2147483647 h 30"/>
                  <a:gd name="T32" fmla="*/ 2147483647 w 40"/>
                  <a:gd name="T33" fmla="*/ 2147483647 h 30"/>
                  <a:gd name="T34" fmla="*/ 2147483647 w 40"/>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40" y="13"/>
                    </a:moveTo>
                    <a:lnTo>
                      <a:pt x="37" y="9"/>
                    </a:lnTo>
                    <a:lnTo>
                      <a:pt x="35" y="5"/>
                    </a:lnTo>
                    <a:lnTo>
                      <a:pt x="30" y="2"/>
                    </a:lnTo>
                    <a:lnTo>
                      <a:pt x="27" y="1"/>
                    </a:lnTo>
                    <a:lnTo>
                      <a:pt x="23" y="0"/>
                    </a:lnTo>
                    <a:lnTo>
                      <a:pt x="20" y="0"/>
                    </a:lnTo>
                    <a:lnTo>
                      <a:pt x="16" y="1"/>
                    </a:lnTo>
                    <a:lnTo>
                      <a:pt x="11" y="2"/>
                    </a:lnTo>
                    <a:lnTo>
                      <a:pt x="8" y="4"/>
                    </a:lnTo>
                    <a:lnTo>
                      <a:pt x="5" y="6"/>
                    </a:lnTo>
                    <a:lnTo>
                      <a:pt x="3" y="10"/>
                    </a:lnTo>
                    <a:lnTo>
                      <a:pt x="1" y="13"/>
                    </a:lnTo>
                    <a:lnTo>
                      <a:pt x="0" y="17"/>
                    </a:lnTo>
                    <a:lnTo>
                      <a:pt x="0" y="21"/>
                    </a:lnTo>
                    <a:lnTo>
                      <a:pt x="0" y="25"/>
                    </a:lnTo>
                    <a:lnTo>
                      <a:pt x="2" y="30"/>
                    </a:lnTo>
                    <a:lnTo>
                      <a:pt x="40" y="13"/>
                    </a:lnTo>
                    <a:close/>
                  </a:path>
                </a:pathLst>
              </a:custGeom>
              <a:solidFill>
                <a:srgbClr val="000000"/>
              </a:solidFill>
              <a:ln w="9525">
                <a:noFill/>
                <a:round/>
                <a:headEnd/>
                <a:tailEnd/>
              </a:ln>
            </p:spPr>
            <p:txBody>
              <a:bodyPr/>
              <a:lstStyle/>
              <a:p>
                <a:endParaRPr lang="en-US"/>
              </a:p>
            </p:txBody>
          </p:sp>
          <p:sp>
            <p:nvSpPr>
              <p:cNvPr id="571" name="Freeform 629"/>
              <p:cNvSpPr>
                <a:spLocks/>
              </p:cNvSpPr>
              <p:nvPr/>
            </p:nvSpPr>
            <p:spPr bwMode="auto">
              <a:xfrm>
                <a:off x="3749675" y="3130550"/>
                <a:ext cx="15875" cy="15875"/>
              </a:xfrm>
              <a:custGeom>
                <a:avLst/>
                <a:gdLst>
                  <a:gd name="T0" fmla="*/ 2147483647 w 49"/>
                  <a:gd name="T1" fmla="*/ 2147483647 h 50"/>
                  <a:gd name="T2" fmla="*/ 2147483647 w 49"/>
                  <a:gd name="T3" fmla="*/ 2147483647 h 50"/>
                  <a:gd name="T4" fmla="*/ 2147483647 w 49"/>
                  <a:gd name="T5" fmla="*/ 0 h 50"/>
                  <a:gd name="T6" fmla="*/ 0 w 49"/>
                  <a:gd name="T7" fmla="*/ 2147483647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2147483647 w 49"/>
                  <a:gd name="T29" fmla="*/ 2147483647 h 50"/>
                  <a:gd name="T30" fmla="*/ 2147483647 w 49"/>
                  <a:gd name="T31" fmla="*/ 2147483647 h 50"/>
                  <a:gd name="T32" fmla="*/ 2147483647 w 49"/>
                  <a:gd name="T33" fmla="*/ 2147483647 h 50"/>
                  <a:gd name="T34" fmla="*/ 2147483647 w 49"/>
                  <a:gd name="T35" fmla="*/ 2147483647 h 50"/>
                  <a:gd name="T36" fmla="*/ 2147483647 w 49"/>
                  <a:gd name="T37" fmla="*/ 2147483647 h 50"/>
                  <a:gd name="T38" fmla="*/ 2147483647 w 49"/>
                  <a:gd name="T39" fmla="*/ 2147483647 h 50"/>
                  <a:gd name="T40" fmla="*/ 2147483647 w 49"/>
                  <a:gd name="T41" fmla="*/ 2147483647 h 50"/>
                  <a:gd name="T42" fmla="*/ 2147483647 w 49"/>
                  <a:gd name="T43" fmla="*/ 2147483647 h 50"/>
                  <a:gd name="T44" fmla="*/ 2147483647 w 49"/>
                  <a:gd name="T45" fmla="*/ 2147483647 h 50"/>
                  <a:gd name="T46" fmla="*/ 2147483647 w 49"/>
                  <a:gd name="T47" fmla="*/ 21474836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50"/>
                  <a:gd name="T74" fmla="*/ 49 w 49"/>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50">
                    <a:moveTo>
                      <a:pt x="49" y="27"/>
                    </a:moveTo>
                    <a:lnTo>
                      <a:pt x="47" y="21"/>
                    </a:lnTo>
                    <a:lnTo>
                      <a:pt x="38" y="0"/>
                    </a:lnTo>
                    <a:lnTo>
                      <a:pt x="0" y="17"/>
                    </a:lnTo>
                    <a:lnTo>
                      <a:pt x="9" y="39"/>
                    </a:lnTo>
                    <a:lnTo>
                      <a:pt x="49" y="27"/>
                    </a:lnTo>
                    <a:lnTo>
                      <a:pt x="9" y="39"/>
                    </a:lnTo>
                    <a:lnTo>
                      <a:pt x="12" y="43"/>
                    </a:lnTo>
                    <a:lnTo>
                      <a:pt x="15" y="46"/>
                    </a:lnTo>
                    <a:lnTo>
                      <a:pt x="19" y="48"/>
                    </a:lnTo>
                    <a:lnTo>
                      <a:pt x="22" y="50"/>
                    </a:lnTo>
                    <a:lnTo>
                      <a:pt x="26" y="50"/>
                    </a:lnTo>
                    <a:lnTo>
                      <a:pt x="29" y="50"/>
                    </a:lnTo>
                    <a:lnTo>
                      <a:pt x="34" y="50"/>
                    </a:lnTo>
                    <a:lnTo>
                      <a:pt x="37" y="48"/>
                    </a:lnTo>
                    <a:lnTo>
                      <a:pt x="41" y="47"/>
                    </a:lnTo>
                    <a:lnTo>
                      <a:pt x="44" y="44"/>
                    </a:lnTo>
                    <a:lnTo>
                      <a:pt x="46" y="42"/>
                    </a:lnTo>
                    <a:lnTo>
                      <a:pt x="48" y="38"/>
                    </a:lnTo>
                    <a:lnTo>
                      <a:pt x="49" y="35"/>
                    </a:lnTo>
                    <a:lnTo>
                      <a:pt x="49" y="30"/>
                    </a:lnTo>
                    <a:lnTo>
                      <a:pt x="49" y="26"/>
                    </a:lnTo>
                    <a:lnTo>
                      <a:pt x="47" y="21"/>
                    </a:lnTo>
                    <a:lnTo>
                      <a:pt x="49" y="27"/>
                    </a:lnTo>
                    <a:close/>
                  </a:path>
                </a:pathLst>
              </a:custGeom>
              <a:solidFill>
                <a:srgbClr val="000000"/>
              </a:solidFill>
              <a:ln w="9525">
                <a:noFill/>
                <a:round/>
                <a:headEnd/>
                <a:tailEnd/>
              </a:ln>
            </p:spPr>
            <p:txBody>
              <a:bodyPr/>
              <a:lstStyle/>
              <a:p>
                <a:endParaRPr lang="en-US"/>
              </a:p>
            </p:txBody>
          </p:sp>
          <p:sp>
            <p:nvSpPr>
              <p:cNvPr id="572" name="Freeform 630"/>
              <p:cNvSpPr>
                <a:spLocks/>
              </p:cNvSpPr>
              <p:nvPr/>
            </p:nvSpPr>
            <p:spPr bwMode="auto">
              <a:xfrm>
                <a:off x="3751263" y="3138488"/>
                <a:ext cx="15875" cy="20637"/>
              </a:xfrm>
              <a:custGeom>
                <a:avLst/>
                <a:gdLst>
                  <a:gd name="T0" fmla="*/ 2147483647 w 50"/>
                  <a:gd name="T1" fmla="*/ 2147483647 h 65"/>
                  <a:gd name="T2" fmla="*/ 2147483647 w 50"/>
                  <a:gd name="T3" fmla="*/ 2147483647 h 65"/>
                  <a:gd name="T4" fmla="*/ 0 w 50"/>
                  <a:gd name="T5" fmla="*/ 2147483647 h 65"/>
                  <a:gd name="T6" fmla="*/ 2147483647 w 50"/>
                  <a:gd name="T7" fmla="*/ 0 h 65"/>
                  <a:gd name="T8" fmla="*/ 2147483647 w 50"/>
                  <a:gd name="T9" fmla="*/ 2147483647 h 65"/>
                  <a:gd name="T10" fmla="*/ 0 60000 65536"/>
                  <a:gd name="T11" fmla="*/ 0 60000 65536"/>
                  <a:gd name="T12" fmla="*/ 0 60000 65536"/>
                  <a:gd name="T13" fmla="*/ 0 60000 65536"/>
                  <a:gd name="T14" fmla="*/ 0 60000 65536"/>
                  <a:gd name="T15" fmla="*/ 0 w 50"/>
                  <a:gd name="T16" fmla="*/ 0 h 65"/>
                  <a:gd name="T17" fmla="*/ 50 w 50"/>
                  <a:gd name="T18" fmla="*/ 65 h 65"/>
                </a:gdLst>
                <a:ahLst/>
                <a:cxnLst>
                  <a:cxn ang="T10">
                    <a:pos x="T0" y="T1"/>
                  </a:cxn>
                  <a:cxn ang="T11">
                    <a:pos x="T2" y="T3"/>
                  </a:cxn>
                  <a:cxn ang="T12">
                    <a:pos x="T4" y="T5"/>
                  </a:cxn>
                  <a:cxn ang="T13">
                    <a:pos x="T6" y="T7"/>
                  </a:cxn>
                  <a:cxn ang="T14">
                    <a:pos x="T8" y="T9"/>
                  </a:cxn>
                </a:cxnLst>
                <a:rect l="T15" t="T16" r="T17" b="T18"/>
                <a:pathLst>
                  <a:path w="50" h="65">
                    <a:moveTo>
                      <a:pt x="50" y="60"/>
                    </a:moveTo>
                    <a:lnTo>
                      <a:pt x="9" y="65"/>
                    </a:lnTo>
                    <a:lnTo>
                      <a:pt x="0" y="5"/>
                    </a:lnTo>
                    <a:lnTo>
                      <a:pt x="42" y="0"/>
                    </a:lnTo>
                    <a:lnTo>
                      <a:pt x="50" y="60"/>
                    </a:lnTo>
                    <a:close/>
                  </a:path>
                </a:pathLst>
              </a:custGeom>
              <a:solidFill>
                <a:srgbClr val="000000"/>
              </a:solidFill>
              <a:ln w="9525">
                <a:noFill/>
                <a:round/>
                <a:headEnd/>
                <a:tailEnd/>
              </a:ln>
            </p:spPr>
            <p:txBody>
              <a:bodyPr/>
              <a:lstStyle/>
              <a:p>
                <a:endParaRPr lang="en-US"/>
              </a:p>
            </p:txBody>
          </p:sp>
          <p:sp>
            <p:nvSpPr>
              <p:cNvPr id="573" name="Freeform 631"/>
              <p:cNvSpPr>
                <a:spLocks/>
              </p:cNvSpPr>
              <p:nvPr/>
            </p:nvSpPr>
            <p:spPr bwMode="auto">
              <a:xfrm>
                <a:off x="3754438" y="3157538"/>
                <a:ext cx="12700" cy="7937"/>
              </a:xfrm>
              <a:custGeom>
                <a:avLst/>
                <a:gdLst>
                  <a:gd name="T0" fmla="*/ 0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0 h 24"/>
                  <a:gd name="T34" fmla="*/ 0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5"/>
                    </a:moveTo>
                    <a:lnTo>
                      <a:pt x="1" y="10"/>
                    </a:lnTo>
                    <a:lnTo>
                      <a:pt x="2" y="14"/>
                    </a:lnTo>
                    <a:lnTo>
                      <a:pt x="5" y="17"/>
                    </a:lnTo>
                    <a:lnTo>
                      <a:pt x="8" y="19"/>
                    </a:lnTo>
                    <a:lnTo>
                      <a:pt x="11" y="22"/>
                    </a:lnTo>
                    <a:lnTo>
                      <a:pt x="14" y="23"/>
                    </a:lnTo>
                    <a:lnTo>
                      <a:pt x="19" y="24"/>
                    </a:lnTo>
                    <a:lnTo>
                      <a:pt x="23" y="24"/>
                    </a:lnTo>
                    <a:lnTo>
                      <a:pt x="26" y="23"/>
                    </a:lnTo>
                    <a:lnTo>
                      <a:pt x="30" y="22"/>
                    </a:lnTo>
                    <a:lnTo>
                      <a:pt x="33" y="19"/>
                    </a:lnTo>
                    <a:lnTo>
                      <a:pt x="37" y="16"/>
                    </a:lnTo>
                    <a:lnTo>
                      <a:pt x="39" y="13"/>
                    </a:lnTo>
                    <a:lnTo>
                      <a:pt x="40" y="9"/>
                    </a:lnTo>
                    <a:lnTo>
                      <a:pt x="41" y="5"/>
                    </a:lnTo>
                    <a:lnTo>
                      <a:pt x="41" y="0"/>
                    </a:lnTo>
                    <a:lnTo>
                      <a:pt x="0" y="5"/>
                    </a:lnTo>
                    <a:close/>
                  </a:path>
                </a:pathLst>
              </a:custGeom>
              <a:solidFill>
                <a:srgbClr val="000000"/>
              </a:solidFill>
              <a:ln w="9525">
                <a:noFill/>
                <a:round/>
                <a:headEnd/>
                <a:tailEnd/>
              </a:ln>
            </p:spPr>
            <p:txBody>
              <a:bodyPr/>
              <a:lstStyle/>
              <a:p>
                <a:endParaRPr lang="en-US"/>
              </a:p>
            </p:txBody>
          </p:sp>
          <p:sp>
            <p:nvSpPr>
              <p:cNvPr id="574" name="Freeform 632"/>
              <p:cNvSpPr>
                <a:spLocks/>
              </p:cNvSpPr>
              <p:nvPr/>
            </p:nvSpPr>
            <p:spPr bwMode="auto">
              <a:xfrm>
                <a:off x="3759200" y="3190875"/>
                <a:ext cx="14288" cy="7938"/>
              </a:xfrm>
              <a:custGeom>
                <a:avLst/>
                <a:gdLst>
                  <a:gd name="T0" fmla="*/ 2147483647 w 43"/>
                  <a:gd name="T1" fmla="*/ 2147483647 h 24"/>
                  <a:gd name="T2" fmla="*/ 2147483647 w 43"/>
                  <a:gd name="T3" fmla="*/ 2147483647 h 24"/>
                  <a:gd name="T4" fmla="*/ 2147483647 w 43"/>
                  <a:gd name="T5" fmla="*/ 2147483647 h 24"/>
                  <a:gd name="T6" fmla="*/ 2147483647 w 43"/>
                  <a:gd name="T7" fmla="*/ 2147483647 h 24"/>
                  <a:gd name="T8" fmla="*/ 2147483647 w 43"/>
                  <a:gd name="T9" fmla="*/ 2147483647 h 24"/>
                  <a:gd name="T10" fmla="*/ 2147483647 w 43"/>
                  <a:gd name="T11" fmla="*/ 2147483647 h 24"/>
                  <a:gd name="T12" fmla="*/ 2147483647 w 43"/>
                  <a:gd name="T13" fmla="*/ 2147483647 h 24"/>
                  <a:gd name="T14" fmla="*/ 2147483647 w 43"/>
                  <a:gd name="T15" fmla="*/ 0 h 24"/>
                  <a:gd name="T16" fmla="*/ 2147483647 w 43"/>
                  <a:gd name="T17" fmla="*/ 2147483647 h 24"/>
                  <a:gd name="T18" fmla="*/ 2147483647 w 43"/>
                  <a:gd name="T19" fmla="*/ 2147483647 h 24"/>
                  <a:gd name="T20" fmla="*/ 2147483647 w 43"/>
                  <a:gd name="T21" fmla="*/ 2147483647 h 24"/>
                  <a:gd name="T22" fmla="*/ 2147483647 w 43"/>
                  <a:gd name="T23" fmla="*/ 2147483647 h 24"/>
                  <a:gd name="T24" fmla="*/ 2147483647 w 43"/>
                  <a:gd name="T25" fmla="*/ 2147483647 h 24"/>
                  <a:gd name="T26" fmla="*/ 2147483647 w 43"/>
                  <a:gd name="T27" fmla="*/ 2147483647 h 24"/>
                  <a:gd name="T28" fmla="*/ 2147483647 w 43"/>
                  <a:gd name="T29" fmla="*/ 2147483647 h 24"/>
                  <a:gd name="T30" fmla="*/ 0 w 43"/>
                  <a:gd name="T31" fmla="*/ 2147483647 h 24"/>
                  <a:gd name="T32" fmla="*/ 0 w 43"/>
                  <a:gd name="T33" fmla="*/ 2147483647 h 24"/>
                  <a:gd name="T34" fmla="*/ 2147483647 w 43"/>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4"/>
                  <a:gd name="T56" fmla="*/ 43 w 4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4">
                    <a:moveTo>
                      <a:pt x="43" y="19"/>
                    </a:moveTo>
                    <a:lnTo>
                      <a:pt x="42" y="14"/>
                    </a:lnTo>
                    <a:lnTo>
                      <a:pt x="40" y="11"/>
                    </a:lnTo>
                    <a:lnTo>
                      <a:pt x="37" y="6"/>
                    </a:lnTo>
                    <a:lnTo>
                      <a:pt x="34" y="4"/>
                    </a:lnTo>
                    <a:lnTo>
                      <a:pt x="31" y="2"/>
                    </a:lnTo>
                    <a:lnTo>
                      <a:pt x="27" y="1"/>
                    </a:lnTo>
                    <a:lnTo>
                      <a:pt x="23" y="0"/>
                    </a:lnTo>
                    <a:lnTo>
                      <a:pt x="19" y="1"/>
                    </a:lnTo>
                    <a:lnTo>
                      <a:pt x="15" y="1"/>
                    </a:lnTo>
                    <a:lnTo>
                      <a:pt x="12" y="3"/>
                    </a:lnTo>
                    <a:lnTo>
                      <a:pt x="8" y="5"/>
                    </a:lnTo>
                    <a:lnTo>
                      <a:pt x="6" y="7"/>
                    </a:lnTo>
                    <a:lnTo>
                      <a:pt x="4" y="11"/>
                    </a:lnTo>
                    <a:lnTo>
                      <a:pt x="2" y="15"/>
                    </a:lnTo>
                    <a:lnTo>
                      <a:pt x="0" y="19"/>
                    </a:lnTo>
                    <a:lnTo>
                      <a:pt x="0" y="24"/>
                    </a:lnTo>
                    <a:lnTo>
                      <a:pt x="43" y="19"/>
                    </a:lnTo>
                    <a:close/>
                  </a:path>
                </a:pathLst>
              </a:custGeom>
              <a:solidFill>
                <a:srgbClr val="000000"/>
              </a:solidFill>
              <a:ln w="9525">
                <a:noFill/>
                <a:round/>
                <a:headEnd/>
                <a:tailEnd/>
              </a:ln>
            </p:spPr>
            <p:txBody>
              <a:bodyPr/>
              <a:lstStyle/>
              <a:p>
                <a:endParaRPr lang="en-US"/>
              </a:p>
            </p:txBody>
          </p:sp>
          <p:sp>
            <p:nvSpPr>
              <p:cNvPr id="575" name="Freeform 633"/>
              <p:cNvSpPr>
                <a:spLocks/>
              </p:cNvSpPr>
              <p:nvPr/>
            </p:nvSpPr>
            <p:spPr bwMode="auto">
              <a:xfrm>
                <a:off x="3759200" y="3197225"/>
                <a:ext cx="14288" cy="11113"/>
              </a:xfrm>
              <a:custGeom>
                <a:avLst/>
                <a:gdLst>
                  <a:gd name="T0" fmla="*/ 2147483647 w 44"/>
                  <a:gd name="T1" fmla="*/ 2147483647 h 35"/>
                  <a:gd name="T2" fmla="*/ 2147483647 w 44"/>
                  <a:gd name="T3" fmla="*/ 2147483647 h 35"/>
                  <a:gd name="T4" fmla="*/ 2147483647 w 44"/>
                  <a:gd name="T5" fmla="*/ 0 h 35"/>
                  <a:gd name="T6" fmla="*/ 0 w 44"/>
                  <a:gd name="T7" fmla="*/ 2147483647 h 35"/>
                  <a:gd name="T8" fmla="*/ 2147483647 w 44"/>
                  <a:gd name="T9" fmla="*/ 2147483647 h 35"/>
                  <a:gd name="T10" fmla="*/ 2147483647 w 44"/>
                  <a:gd name="T11" fmla="*/ 2147483647 h 35"/>
                  <a:gd name="T12" fmla="*/ 2147483647 w 44"/>
                  <a:gd name="T13" fmla="*/ 2147483647 h 35"/>
                  <a:gd name="T14" fmla="*/ 2147483647 w 44"/>
                  <a:gd name="T15" fmla="*/ 2147483647 h 35"/>
                  <a:gd name="T16" fmla="*/ 2147483647 w 44"/>
                  <a:gd name="T17" fmla="*/ 2147483647 h 35"/>
                  <a:gd name="T18" fmla="*/ 2147483647 w 44"/>
                  <a:gd name="T19" fmla="*/ 2147483647 h 35"/>
                  <a:gd name="T20" fmla="*/ 2147483647 w 44"/>
                  <a:gd name="T21" fmla="*/ 2147483647 h 35"/>
                  <a:gd name="T22" fmla="*/ 2147483647 w 44"/>
                  <a:gd name="T23" fmla="*/ 2147483647 h 35"/>
                  <a:gd name="T24" fmla="*/ 2147483647 w 44"/>
                  <a:gd name="T25" fmla="*/ 2147483647 h 35"/>
                  <a:gd name="T26" fmla="*/ 2147483647 w 44"/>
                  <a:gd name="T27" fmla="*/ 2147483647 h 35"/>
                  <a:gd name="T28" fmla="*/ 2147483647 w 44"/>
                  <a:gd name="T29" fmla="*/ 2147483647 h 35"/>
                  <a:gd name="T30" fmla="*/ 2147483647 w 44"/>
                  <a:gd name="T31" fmla="*/ 2147483647 h 35"/>
                  <a:gd name="T32" fmla="*/ 2147483647 w 44"/>
                  <a:gd name="T33" fmla="*/ 2147483647 h 35"/>
                  <a:gd name="T34" fmla="*/ 2147483647 w 44"/>
                  <a:gd name="T35" fmla="*/ 2147483647 h 35"/>
                  <a:gd name="T36" fmla="*/ 2147483647 w 44"/>
                  <a:gd name="T37" fmla="*/ 2147483647 h 35"/>
                  <a:gd name="T38" fmla="*/ 2147483647 w 44"/>
                  <a:gd name="T39" fmla="*/ 2147483647 h 35"/>
                  <a:gd name="T40" fmla="*/ 2147483647 w 44"/>
                  <a:gd name="T41" fmla="*/ 2147483647 h 35"/>
                  <a:gd name="T42" fmla="*/ 2147483647 w 44"/>
                  <a:gd name="T43" fmla="*/ 2147483647 h 35"/>
                  <a:gd name="T44" fmla="*/ 2147483647 w 44"/>
                  <a:gd name="T45" fmla="*/ 2147483647 h 35"/>
                  <a:gd name="T46" fmla="*/ 2147483647 w 44"/>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35"/>
                  <a:gd name="T74" fmla="*/ 44 w 44"/>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35">
                    <a:moveTo>
                      <a:pt x="3" y="18"/>
                    </a:moveTo>
                    <a:lnTo>
                      <a:pt x="44" y="11"/>
                    </a:lnTo>
                    <a:lnTo>
                      <a:pt x="43" y="0"/>
                    </a:lnTo>
                    <a:lnTo>
                      <a:pt x="0" y="5"/>
                    </a:lnTo>
                    <a:lnTo>
                      <a:pt x="3" y="16"/>
                    </a:lnTo>
                    <a:lnTo>
                      <a:pt x="3" y="18"/>
                    </a:lnTo>
                    <a:lnTo>
                      <a:pt x="3" y="16"/>
                    </a:lnTo>
                    <a:lnTo>
                      <a:pt x="4" y="21"/>
                    </a:lnTo>
                    <a:lnTo>
                      <a:pt x="5" y="25"/>
                    </a:lnTo>
                    <a:lnTo>
                      <a:pt x="8" y="29"/>
                    </a:lnTo>
                    <a:lnTo>
                      <a:pt x="11" y="31"/>
                    </a:lnTo>
                    <a:lnTo>
                      <a:pt x="14" y="33"/>
                    </a:lnTo>
                    <a:lnTo>
                      <a:pt x="17" y="34"/>
                    </a:lnTo>
                    <a:lnTo>
                      <a:pt x="22" y="35"/>
                    </a:lnTo>
                    <a:lnTo>
                      <a:pt x="26" y="34"/>
                    </a:lnTo>
                    <a:lnTo>
                      <a:pt x="29" y="34"/>
                    </a:lnTo>
                    <a:lnTo>
                      <a:pt x="33" y="32"/>
                    </a:lnTo>
                    <a:lnTo>
                      <a:pt x="36" y="30"/>
                    </a:lnTo>
                    <a:lnTo>
                      <a:pt x="40" y="28"/>
                    </a:lnTo>
                    <a:lnTo>
                      <a:pt x="42" y="24"/>
                    </a:lnTo>
                    <a:lnTo>
                      <a:pt x="43" y="20"/>
                    </a:lnTo>
                    <a:lnTo>
                      <a:pt x="44" y="16"/>
                    </a:lnTo>
                    <a:lnTo>
                      <a:pt x="44" y="11"/>
                    </a:lnTo>
                    <a:lnTo>
                      <a:pt x="3" y="18"/>
                    </a:lnTo>
                    <a:close/>
                  </a:path>
                </a:pathLst>
              </a:custGeom>
              <a:solidFill>
                <a:srgbClr val="000000"/>
              </a:solidFill>
              <a:ln w="9525">
                <a:noFill/>
                <a:round/>
                <a:headEnd/>
                <a:tailEnd/>
              </a:ln>
            </p:spPr>
            <p:txBody>
              <a:bodyPr/>
              <a:lstStyle/>
              <a:p>
                <a:endParaRPr lang="en-US"/>
              </a:p>
            </p:txBody>
          </p:sp>
          <p:sp>
            <p:nvSpPr>
              <p:cNvPr id="576" name="Freeform 634"/>
              <p:cNvSpPr>
                <a:spLocks/>
              </p:cNvSpPr>
              <p:nvPr/>
            </p:nvSpPr>
            <p:spPr bwMode="auto">
              <a:xfrm>
                <a:off x="3760788" y="3200400"/>
                <a:ext cx="17462" cy="25400"/>
              </a:xfrm>
              <a:custGeom>
                <a:avLst/>
                <a:gdLst>
                  <a:gd name="T0" fmla="*/ 2147483647 w 56"/>
                  <a:gd name="T1" fmla="*/ 2147483647 h 79"/>
                  <a:gd name="T2" fmla="*/ 2147483647 w 56"/>
                  <a:gd name="T3" fmla="*/ 2147483647 h 79"/>
                  <a:gd name="T4" fmla="*/ 0 w 56"/>
                  <a:gd name="T5" fmla="*/ 2147483647 h 79"/>
                  <a:gd name="T6" fmla="*/ 2147483647 w 56"/>
                  <a:gd name="T7" fmla="*/ 0 h 79"/>
                  <a:gd name="T8" fmla="*/ 2147483647 w 56"/>
                  <a:gd name="T9" fmla="*/ 2147483647 h 79"/>
                  <a:gd name="T10" fmla="*/ 0 60000 65536"/>
                  <a:gd name="T11" fmla="*/ 0 60000 65536"/>
                  <a:gd name="T12" fmla="*/ 0 60000 65536"/>
                  <a:gd name="T13" fmla="*/ 0 60000 65536"/>
                  <a:gd name="T14" fmla="*/ 0 60000 65536"/>
                  <a:gd name="T15" fmla="*/ 0 w 56"/>
                  <a:gd name="T16" fmla="*/ 0 h 79"/>
                  <a:gd name="T17" fmla="*/ 56 w 56"/>
                  <a:gd name="T18" fmla="*/ 79 h 79"/>
                </a:gdLst>
                <a:ahLst/>
                <a:cxnLst>
                  <a:cxn ang="T10">
                    <a:pos x="T0" y="T1"/>
                  </a:cxn>
                  <a:cxn ang="T11">
                    <a:pos x="T2" y="T3"/>
                  </a:cxn>
                  <a:cxn ang="T12">
                    <a:pos x="T4" y="T5"/>
                  </a:cxn>
                  <a:cxn ang="T13">
                    <a:pos x="T6" y="T7"/>
                  </a:cxn>
                  <a:cxn ang="T14">
                    <a:pos x="T8" y="T9"/>
                  </a:cxn>
                </a:cxnLst>
                <a:rect l="T15" t="T16" r="T17" b="T18"/>
                <a:pathLst>
                  <a:path w="56" h="79">
                    <a:moveTo>
                      <a:pt x="56" y="70"/>
                    </a:moveTo>
                    <a:lnTo>
                      <a:pt x="14" y="79"/>
                    </a:lnTo>
                    <a:lnTo>
                      <a:pt x="0" y="8"/>
                    </a:lnTo>
                    <a:lnTo>
                      <a:pt x="41" y="0"/>
                    </a:lnTo>
                    <a:lnTo>
                      <a:pt x="56" y="70"/>
                    </a:lnTo>
                    <a:close/>
                  </a:path>
                </a:pathLst>
              </a:custGeom>
              <a:solidFill>
                <a:srgbClr val="000000"/>
              </a:solidFill>
              <a:ln w="9525">
                <a:noFill/>
                <a:round/>
                <a:headEnd/>
                <a:tailEnd/>
              </a:ln>
            </p:spPr>
            <p:txBody>
              <a:bodyPr/>
              <a:lstStyle/>
              <a:p>
                <a:endParaRPr lang="en-US"/>
              </a:p>
            </p:txBody>
          </p:sp>
          <p:sp>
            <p:nvSpPr>
              <p:cNvPr id="577" name="Freeform 635"/>
              <p:cNvSpPr>
                <a:spLocks/>
              </p:cNvSpPr>
              <p:nvPr/>
            </p:nvSpPr>
            <p:spPr bwMode="auto">
              <a:xfrm>
                <a:off x="3763963" y="3222625"/>
                <a:ext cx="14287" cy="7938"/>
              </a:xfrm>
              <a:custGeom>
                <a:avLst/>
                <a:gdLst>
                  <a:gd name="T0" fmla="*/ 0 w 43"/>
                  <a:gd name="T1" fmla="*/ 2147483647 h 26"/>
                  <a:gd name="T2" fmla="*/ 2147483647 w 43"/>
                  <a:gd name="T3" fmla="*/ 2147483647 h 26"/>
                  <a:gd name="T4" fmla="*/ 2147483647 w 43"/>
                  <a:gd name="T5" fmla="*/ 2147483647 h 26"/>
                  <a:gd name="T6" fmla="*/ 2147483647 w 43"/>
                  <a:gd name="T7" fmla="*/ 2147483647 h 26"/>
                  <a:gd name="T8" fmla="*/ 2147483647 w 43"/>
                  <a:gd name="T9" fmla="*/ 2147483647 h 26"/>
                  <a:gd name="T10" fmla="*/ 2147483647 w 43"/>
                  <a:gd name="T11" fmla="*/ 2147483647 h 26"/>
                  <a:gd name="T12" fmla="*/ 2147483647 w 43"/>
                  <a:gd name="T13" fmla="*/ 2147483647 h 26"/>
                  <a:gd name="T14" fmla="*/ 2147483647 w 43"/>
                  <a:gd name="T15" fmla="*/ 2147483647 h 26"/>
                  <a:gd name="T16" fmla="*/ 2147483647 w 43"/>
                  <a:gd name="T17" fmla="*/ 2147483647 h 26"/>
                  <a:gd name="T18" fmla="*/ 2147483647 w 43"/>
                  <a:gd name="T19" fmla="*/ 2147483647 h 26"/>
                  <a:gd name="T20" fmla="*/ 2147483647 w 43"/>
                  <a:gd name="T21" fmla="*/ 2147483647 h 26"/>
                  <a:gd name="T22" fmla="*/ 2147483647 w 43"/>
                  <a:gd name="T23" fmla="*/ 2147483647 h 26"/>
                  <a:gd name="T24" fmla="*/ 2147483647 w 43"/>
                  <a:gd name="T25" fmla="*/ 2147483647 h 26"/>
                  <a:gd name="T26" fmla="*/ 2147483647 w 43"/>
                  <a:gd name="T27" fmla="*/ 2147483647 h 26"/>
                  <a:gd name="T28" fmla="*/ 2147483647 w 43"/>
                  <a:gd name="T29" fmla="*/ 2147483647 h 26"/>
                  <a:gd name="T30" fmla="*/ 2147483647 w 43"/>
                  <a:gd name="T31" fmla="*/ 2147483647 h 26"/>
                  <a:gd name="T32" fmla="*/ 2147483647 w 43"/>
                  <a:gd name="T33" fmla="*/ 0 h 26"/>
                  <a:gd name="T34" fmla="*/ 0 w 43"/>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6"/>
                  <a:gd name="T56" fmla="*/ 43 w 4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6">
                    <a:moveTo>
                      <a:pt x="0" y="9"/>
                    </a:moveTo>
                    <a:lnTo>
                      <a:pt x="2" y="14"/>
                    </a:lnTo>
                    <a:lnTo>
                      <a:pt x="5" y="18"/>
                    </a:lnTo>
                    <a:lnTo>
                      <a:pt x="7" y="20"/>
                    </a:lnTo>
                    <a:lnTo>
                      <a:pt x="11" y="24"/>
                    </a:lnTo>
                    <a:lnTo>
                      <a:pt x="14" y="25"/>
                    </a:lnTo>
                    <a:lnTo>
                      <a:pt x="18" y="26"/>
                    </a:lnTo>
                    <a:lnTo>
                      <a:pt x="21" y="26"/>
                    </a:lnTo>
                    <a:lnTo>
                      <a:pt x="26" y="26"/>
                    </a:lnTo>
                    <a:lnTo>
                      <a:pt x="29" y="25"/>
                    </a:lnTo>
                    <a:lnTo>
                      <a:pt x="33" y="23"/>
                    </a:lnTo>
                    <a:lnTo>
                      <a:pt x="36" y="20"/>
                    </a:lnTo>
                    <a:lnTo>
                      <a:pt x="38" y="17"/>
                    </a:lnTo>
                    <a:lnTo>
                      <a:pt x="40" y="14"/>
                    </a:lnTo>
                    <a:lnTo>
                      <a:pt x="42" y="10"/>
                    </a:lnTo>
                    <a:lnTo>
                      <a:pt x="43" y="6"/>
                    </a:lnTo>
                    <a:lnTo>
                      <a:pt x="42" y="0"/>
                    </a:lnTo>
                    <a:lnTo>
                      <a:pt x="0" y="9"/>
                    </a:lnTo>
                    <a:close/>
                  </a:path>
                </a:pathLst>
              </a:custGeom>
              <a:solidFill>
                <a:srgbClr val="000000"/>
              </a:solidFill>
              <a:ln w="9525">
                <a:noFill/>
                <a:round/>
                <a:headEnd/>
                <a:tailEnd/>
              </a:ln>
            </p:spPr>
            <p:txBody>
              <a:bodyPr/>
              <a:lstStyle/>
              <a:p>
                <a:endParaRPr lang="en-US"/>
              </a:p>
            </p:txBody>
          </p:sp>
          <p:sp>
            <p:nvSpPr>
              <p:cNvPr id="578" name="Freeform 636"/>
              <p:cNvSpPr>
                <a:spLocks/>
              </p:cNvSpPr>
              <p:nvPr/>
            </p:nvSpPr>
            <p:spPr bwMode="auto">
              <a:xfrm>
                <a:off x="3773488" y="3255963"/>
                <a:ext cx="12700" cy="7937"/>
              </a:xfrm>
              <a:custGeom>
                <a:avLst/>
                <a:gdLst>
                  <a:gd name="T0" fmla="*/ 2147483647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0 h 25"/>
                  <a:gd name="T14" fmla="*/ 2147483647 w 41"/>
                  <a:gd name="T15" fmla="*/ 0 h 25"/>
                  <a:gd name="T16" fmla="*/ 2147483647 w 41"/>
                  <a:gd name="T17" fmla="*/ 0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0 w 41"/>
                  <a:gd name="T29" fmla="*/ 2147483647 h 25"/>
                  <a:gd name="T30" fmla="*/ 0 w 41"/>
                  <a:gd name="T31" fmla="*/ 2147483647 h 25"/>
                  <a:gd name="T32" fmla="*/ 0 w 41"/>
                  <a:gd name="T33" fmla="*/ 2147483647 h 25"/>
                  <a:gd name="T34" fmla="*/ 2147483647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41" y="17"/>
                    </a:moveTo>
                    <a:lnTo>
                      <a:pt x="40" y="12"/>
                    </a:lnTo>
                    <a:lnTo>
                      <a:pt x="38" y="9"/>
                    </a:lnTo>
                    <a:lnTo>
                      <a:pt x="35" y="5"/>
                    </a:lnTo>
                    <a:lnTo>
                      <a:pt x="31" y="2"/>
                    </a:lnTo>
                    <a:lnTo>
                      <a:pt x="28" y="1"/>
                    </a:lnTo>
                    <a:lnTo>
                      <a:pt x="24" y="0"/>
                    </a:lnTo>
                    <a:lnTo>
                      <a:pt x="20" y="0"/>
                    </a:lnTo>
                    <a:lnTo>
                      <a:pt x="17" y="0"/>
                    </a:lnTo>
                    <a:lnTo>
                      <a:pt x="12" y="2"/>
                    </a:lnTo>
                    <a:lnTo>
                      <a:pt x="9" y="3"/>
                    </a:lnTo>
                    <a:lnTo>
                      <a:pt x="6" y="5"/>
                    </a:lnTo>
                    <a:lnTo>
                      <a:pt x="3" y="9"/>
                    </a:lnTo>
                    <a:lnTo>
                      <a:pt x="1" y="12"/>
                    </a:lnTo>
                    <a:lnTo>
                      <a:pt x="0" y="16"/>
                    </a:lnTo>
                    <a:lnTo>
                      <a:pt x="0" y="20"/>
                    </a:lnTo>
                    <a:lnTo>
                      <a:pt x="0" y="25"/>
                    </a:lnTo>
                    <a:lnTo>
                      <a:pt x="41" y="17"/>
                    </a:lnTo>
                    <a:close/>
                  </a:path>
                </a:pathLst>
              </a:custGeom>
              <a:solidFill>
                <a:srgbClr val="000000"/>
              </a:solidFill>
              <a:ln w="9525">
                <a:noFill/>
                <a:round/>
                <a:headEnd/>
                <a:tailEnd/>
              </a:ln>
            </p:spPr>
            <p:txBody>
              <a:bodyPr/>
              <a:lstStyle/>
              <a:p>
                <a:endParaRPr lang="en-US"/>
              </a:p>
            </p:txBody>
          </p:sp>
          <p:sp>
            <p:nvSpPr>
              <p:cNvPr id="579" name="Freeform 637"/>
              <p:cNvSpPr>
                <a:spLocks/>
              </p:cNvSpPr>
              <p:nvPr/>
            </p:nvSpPr>
            <p:spPr bwMode="auto">
              <a:xfrm>
                <a:off x="3773488" y="3262313"/>
                <a:ext cx="12700" cy="9525"/>
              </a:xfrm>
              <a:custGeom>
                <a:avLst/>
                <a:gdLst>
                  <a:gd name="T0" fmla="*/ 2147483647 w 43"/>
                  <a:gd name="T1" fmla="*/ 2147483647 h 32"/>
                  <a:gd name="T2" fmla="*/ 2147483647 w 43"/>
                  <a:gd name="T3" fmla="*/ 2147483647 h 32"/>
                  <a:gd name="T4" fmla="*/ 2147483647 w 43"/>
                  <a:gd name="T5" fmla="*/ 0 h 32"/>
                  <a:gd name="T6" fmla="*/ 0 w 43"/>
                  <a:gd name="T7" fmla="*/ 2147483647 h 32"/>
                  <a:gd name="T8" fmla="*/ 2147483647 w 43"/>
                  <a:gd name="T9" fmla="*/ 2147483647 h 32"/>
                  <a:gd name="T10" fmla="*/ 2147483647 w 43"/>
                  <a:gd name="T11" fmla="*/ 2147483647 h 32"/>
                  <a:gd name="T12" fmla="*/ 2147483647 w 43"/>
                  <a:gd name="T13" fmla="*/ 2147483647 h 32"/>
                  <a:gd name="T14" fmla="*/ 2147483647 w 43"/>
                  <a:gd name="T15" fmla="*/ 2147483647 h 32"/>
                  <a:gd name="T16" fmla="*/ 2147483647 w 43"/>
                  <a:gd name="T17" fmla="*/ 2147483647 h 32"/>
                  <a:gd name="T18" fmla="*/ 2147483647 w 43"/>
                  <a:gd name="T19" fmla="*/ 2147483647 h 32"/>
                  <a:gd name="T20" fmla="*/ 2147483647 w 43"/>
                  <a:gd name="T21" fmla="*/ 2147483647 h 32"/>
                  <a:gd name="T22" fmla="*/ 2147483647 w 43"/>
                  <a:gd name="T23" fmla="*/ 2147483647 h 32"/>
                  <a:gd name="T24" fmla="*/ 2147483647 w 43"/>
                  <a:gd name="T25" fmla="*/ 2147483647 h 32"/>
                  <a:gd name="T26" fmla="*/ 2147483647 w 43"/>
                  <a:gd name="T27" fmla="*/ 2147483647 h 32"/>
                  <a:gd name="T28" fmla="*/ 2147483647 w 43"/>
                  <a:gd name="T29" fmla="*/ 2147483647 h 32"/>
                  <a:gd name="T30" fmla="*/ 2147483647 w 43"/>
                  <a:gd name="T31" fmla="*/ 2147483647 h 32"/>
                  <a:gd name="T32" fmla="*/ 2147483647 w 43"/>
                  <a:gd name="T33" fmla="*/ 2147483647 h 32"/>
                  <a:gd name="T34" fmla="*/ 2147483647 w 43"/>
                  <a:gd name="T35" fmla="*/ 2147483647 h 32"/>
                  <a:gd name="T36" fmla="*/ 2147483647 w 43"/>
                  <a:gd name="T37" fmla="*/ 2147483647 h 32"/>
                  <a:gd name="T38" fmla="*/ 2147483647 w 43"/>
                  <a:gd name="T39" fmla="*/ 2147483647 h 32"/>
                  <a:gd name="T40" fmla="*/ 2147483647 w 43"/>
                  <a:gd name="T41" fmla="*/ 2147483647 h 32"/>
                  <a:gd name="T42" fmla="*/ 2147483647 w 43"/>
                  <a:gd name="T43" fmla="*/ 2147483647 h 32"/>
                  <a:gd name="T44" fmla="*/ 2147483647 w 43"/>
                  <a:gd name="T45" fmla="*/ 2147483647 h 32"/>
                  <a:gd name="T46" fmla="*/ 2147483647 w 43"/>
                  <a:gd name="T47" fmla="*/ 2147483647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32"/>
                  <a:gd name="T74" fmla="*/ 43 w 43"/>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32">
                    <a:moveTo>
                      <a:pt x="41" y="19"/>
                    </a:moveTo>
                    <a:lnTo>
                      <a:pt x="42" y="6"/>
                    </a:lnTo>
                    <a:lnTo>
                      <a:pt x="41" y="0"/>
                    </a:lnTo>
                    <a:lnTo>
                      <a:pt x="0" y="8"/>
                    </a:lnTo>
                    <a:lnTo>
                      <a:pt x="2" y="15"/>
                    </a:lnTo>
                    <a:lnTo>
                      <a:pt x="41" y="19"/>
                    </a:lnTo>
                    <a:lnTo>
                      <a:pt x="2" y="15"/>
                    </a:lnTo>
                    <a:lnTo>
                      <a:pt x="3" y="20"/>
                    </a:lnTo>
                    <a:lnTo>
                      <a:pt x="5" y="23"/>
                    </a:lnTo>
                    <a:lnTo>
                      <a:pt x="8" y="26"/>
                    </a:lnTo>
                    <a:lnTo>
                      <a:pt x="11" y="30"/>
                    </a:lnTo>
                    <a:lnTo>
                      <a:pt x="15" y="31"/>
                    </a:lnTo>
                    <a:lnTo>
                      <a:pt x="19" y="32"/>
                    </a:lnTo>
                    <a:lnTo>
                      <a:pt x="22" y="32"/>
                    </a:lnTo>
                    <a:lnTo>
                      <a:pt x="26" y="32"/>
                    </a:lnTo>
                    <a:lnTo>
                      <a:pt x="30" y="31"/>
                    </a:lnTo>
                    <a:lnTo>
                      <a:pt x="34" y="28"/>
                    </a:lnTo>
                    <a:lnTo>
                      <a:pt x="37" y="26"/>
                    </a:lnTo>
                    <a:lnTo>
                      <a:pt x="39" y="23"/>
                    </a:lnTo>
                    <a:lnTo>
                      <a:pt x="41" y="20"/>
                    </a:lnTo>
                    <a:lnTo>
                      <a:pt x="43" y="16"/>
                    </a:lnTo>
                    <a:lnTo>
                      <a:pt x="43" y="12"/>
                    </a:lnTo>
                    <a:lnTo>
                      <a:pt x="42" y="6"/>
                    </a:lnTo>
                    <a:lnTo>
                      <a:pt x="41" y="19"/>
                    </a:lnTo>
                    <a:close/>
                  </a:path>
                </a:pathLst>
              </a:custGeom>
              <a:solidFill>
                <a:srgbClr val="000000"/>
              </a:solidFill>
              <a:ln w="9525">
                <a:noFill/>
                <a:round/>
                <a:headEnd/>
                <a:tailEnd/>
              </a:ln>
            </p:spPr>
            <p:txBody>
              <a:bodyPr/>
              <a:lstStyle/>
              <a:p>
                <a:endParaRPr lang="en-US"/>
              </a:p>
            </p:txBody>
          </p:sp>
          <p:sp>
            <p:nvSpPr>
              <p:cNvPr id="580" name="Freeform 638"/>
              <p:cNvSpPr>
                <a:spLocks/>
              </p:cNvSpPr>
              <p:nvPr/>
            </p:nvSpPr>
            <p:spPr bwMode="auto">
              <a:xfrm>
                <a:off x="3763963" y="3262313"/>
                <a:ext cx="22225" cy="28575"/>
              </a:xfrm>
              <a:custGeom>
                <a:avLst/>
                <a:gdLst>
                  <a:gd name="T0" fmla="*/ 2147483647 w 68"/>
                  <a:gd name="T1" fmla="*/ 2147483647 h 87"/>
                  <a:gd name="T2" fmla="*/ 0 w 68"/>
                  <a:gd name="T3" fmla="*/ 2147483647 h 87"/>
                  <a:gd name="T4" fmla="*/ 2147483647 w 68"/>
                  <a:gd name="T5" fmla="*/ 0 h 87"/>
                  <a:gd name="T6" fmla="*/ 2147483647 w 68"/>
                  <a:gd name="T7" fmla="*/ 2147483647 h 87"/>
                  <a:gd name="T8" fmla="*/ 2147483647 w 68"/>
                  <a:gd name="T9" fmla="*/ 2147483647 h 87"/>
                  <a:gd name="T10" fmla="*/ 0 60000 65536"/>
                  <a:gd name="T11" fmla="*/ 0 60000 65536"/>
                  <a:gd name="T12" fmla="*/ 0 60000 65536"/>
                  <a:gd name="T13" fmla="*/ 0 60000 65536"/>
                  <a:gd name="T14" fmla="*/ 0 60000 65536"/>
                  <a:gd name="T15" fmla="*/ 0 w 68"/>
                  <a:gd name="T16" fmla="*/ 0 h 87"/>
                  <a:gd name="T17" fmla="*/ 68 w 68"/>
                  <a:gd name="T18" fmla="*/ 87 h 87"/>
                </a:gdLst>
                <a:ahLst/>
                <a:cxnLst>
                  <a:cxn ang="T10">
                    <a:pos x="T0" y="T1"/>
                  </a:cxn>
                  <a:cxn ang="T11">
                    <a:pos x="T2" y="T3"/>
                  </a:cxn>
                  <a:cxn ang="T12">
                    <a:pos x="T4" y="T5"/>
                  </a:cxn>
                  <a:cxn ang="T13">
                    <a:pos x="T6" y="T7"/>
                  </a:cxn>
                  <a:cxn ang="T14">
                    <a:pos x="T8" y="T9"/>
                  </a:cxn>
                </a:cxnLst>
                <a:rect l="T15" t="T16" r="T17" b="T18"/>
                <a:pathLst>
                  <a:path w="68" h="87">
                    <a:moveTo>
                      <a:pt x="39" y="87"/>
                    </a:moveTo>
                    <a:lnTo>
                      <a:pt x="0" y="72"/>
                    </a:lnTo>
                    <a:lnTo>
                      <a:pt x="30" y="0"/>
                    </a:lnTo>
                    <a:lnTo>
                      <a:pt x="68" y="16"/>
                    </a:lnTo>
                    <a:lnTo>
                      <a:pt x="39" y="87"/>
                    </a:lnTo>
                    <a:close/>
                  </a:path>
                </a:pathLst>
              </a:custGeom>
              <a:solidFill>
                <a:srgbClr val="000000"/>
              </a:solidFill>
              <a:ln w="9525">
                <a:noFill/>
                <a:round/>
                <a:headEnd/>
                <a:tailEnd/>
              </a:ln>
            </p:spPr>
            <p:txBody>
              <a:bodyPr/>
              <a:lstStyle/>
              <a:p>
                <a:endParaRPr lang="en-US"/>
              </a:p>
            </p:txBody>
          </p:sp>
          <p:sp>
            <p:nvSpPr>
              <p:cNvPr id="581" name="Freeform 639"/>
              <p:cNvSpPr>
                <a:spLocks/>
              </p:cNvSpPr>
              <p:nvPr/>
            </p:nvSpPr>
            <p:spPr bwMode="auto">
              <a:xfrm>
                <a:off x="3763963" y="3286125"/>
                <a:ext cx="12700" cy="7938"/>
              </a:xfrm>
              <a:custGeom>
                <a:avLst/>
                <a:gdLst>
                  <a:gd name="T0" fmla="*/ 2147483647 w 40"/>
                  <a:gd name="T1" fmla="*/ 0 h 28"/>
                  <a:gd name="T2" fmla="*/ 0 w 40"/>
                  <a:gd name="T3" fmla="*/ 2147483647 h 28"/>
                  <a:gd name="T4" fmla="*/ 0 w 40"/>
                  <a:gd name="T5" fmla="*/ 2147483647 h 28"/>
                  <a:gd name="T6" fmla="*/ 0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2147483647 h 28"/>
                  <a:gd name="T20" fmla="*/ 2147483647 w 40"/>
                  <a:gd name="T21" fmla="*/ 2147483647 h 28"/>
                  <a:gd name="T22" fmla="*/ 2147483647 w 40"/>
                  <a:gd name="T23" fmla="*/ 2147483647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2147483647 w 40"/>
                  <a:gd name="T33" fmla="*/ 2147483647 h 28"/>
                  <a:gd name="T34" fmla="*/ 2147483647 w 40"/>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1" y="0"/>
                    </a:moveTo>
                    <a:lnTo>
                      <a:pt x="0" y="4"/>
                    </a:lnTo>
                    <a:lnTo>
                      <a:pt x="0" y="8"/>
                    </a:lnTo>
                    <a:lnTo>
                      <a:pt x="0" y="13"/>
                    </a:lnTo>
                    <a:lnTo>
                      <a:pt x="2" y="17"/>
                    </a:lnTo>
                    <a:lnTo>
                      <a:pt x="5" y="20"/>
                    </a:lnTo>
                    <a:lnTo>
                      <a:pt x="7" y="22"/>
                    </a:lnTo>
                    <a:lnTo>
                      <a:pt x="10" y="25"/>
                    </a:lnTo>
                    <a:lnTo>
                      <a:pt x="13" y="26"/>
                    </a:lnTo>
                    <a:lnTo>
                      <a:pt x="17" y="27"/>
                    </a:lnTo>
                    <a:lnTo>
                      <a:pt x="21" y="28"/>
                    </a:lnTo>
                    <a:lnTo>
                      <a:pt x="25" y="28"/>
                    </a:lnTo>
                    <a:lnTo>
                      <a:pt x="29" y="27"/>
                    </a:lnTo>
                    <a:lnTo>
                      <a:pt x="32" y="25"/>
                    </a:lnTo>
                    <a:lnTo>
                      <a:pt x="35" y="23"/>
                    </a:lnTo>
                    <a:lnTo>
                      <a:pt x="38" y="19"/>
                    </a:lnTo>
                    <a:lnTo>
                      <a:pt x="40" y="15"/>
                    </a:lnTo>
                    <a:lnTo>
                      <a:pt x="1" y="0"/>
                    </a:lnTo>
                    <a:close/>
                  </a:path>
                </a:pathLst>
              </a:custGeom>
              <a:solidFill>
                <a:srgbClr val="000000"/>
              </a:solidFill>
              <a:ln w="9525">
                <a:noFill/>
                <a:round/>
                <a:headEnd/>
                <a:tailEnd/>
              </a:ln>
            </p:spPr>
            <p:txBody>
              <a:bodyPr/>
              <a:lstStyle/>
              <a:p>
                <a:endParaRPr lang="en-US"/>
              </a:p>
            </p:txBody>
          </p:sp>
          <p:sp>
            <p:nvSpPr>
              <p:cNvPr id="582" name="Freeform 640"/>
              <p:cNvSpPr>
                <a:spLocks/>
              </p:cNvSpPr>
              <p:nvPr/>
            </p:nvSpPr>
            <p:spPr bwMode="auto">
              <a:xfrm>
                <a:off x="3748088" y="3317875"/>
                <a:ext cx="12700" cy="9525"/>
              </a:xfrm>
              <a:custGeom>
                <a:avLst/>
                <a:gdLst>
                  <a:gd name="T0" fmla="*/ 2147483647 w 39"/>
                  <a:gd name="T1" fmla="*/ 2147483647 h 32"/>
                  <a:gd name="T2" fmla="*/ 2147483647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2147483647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0 h 32"/>
                  <a:gd name="T22" fmla="*/ 2147483647 w 39"/>
                  <a:gd name="T23" fmla="*/ 0 h 32"/>
                  <a:gd name="T24" fmla="*/ 2147483647 w 39"/>
                  <a:gd name="T25" fmla="*/ 0 h 32"/>
                  <a:gd name="T26" fmla="*/ 2147483647 w 39"/>
                  <a:gd name="T27" fmla="*/ 2147483647 h 32"/>
                  <a:gd name="T28" fmla="*/ 2147483647 w 39"/>
                  <a:gd name="T29" fmla="*/ 2147483647 h 32"/>
                  <a:gd name="T30" fmla="*/ 2147483647 w 39"/>
                  <a:gd name="T31" fmla="*/ 2147483647 h 32"/>
                  <a:gd name="T32" fmla="*/ 0 w 39"/>
                  <a:gd name="T33" fmla="*/ 2147483647 h 32"/>
                  <a:gd name="T34" fmla="*/ 2147483647 w 39"/>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6" y="32"/>
                    </a:moveTo>
                    <a:lnTo>
                      <a:pt x="38" y="28"/>
                    </a:lnTo>
                    <a:lnTo>
                      <a:pt x="39" y="24"/>
                    </a:lnTo>
                    <a:lnTo>
                      <a:pt x="39" y="19"/>
                    </a:lnTo>
                    <a:lnTo>
                      <a:pt x="39" y="15"/>
                    </a:lnTo>
                    <a:lnTo>
                      <a:pt x="37" y="12"/>
                    </a:lnTo>
                    <a:lnTo>
                      <a:pt x="35" y="9"/>
                    </a:lnTo>
                    <a:lnTo>
                      <a:pt x="31" y="6"/>
                    </a:lnTo>
                    <a:lnTo>
                      <a:pt x="28" y="3"/>
                    </a:lnTo>
                    <a:lnTo>
                      <a:pt x="25" y="1"/>
                    </a:lnTo>
                    <a:lnTo>
                      <a:pt x="21" y="0"/>
                    </a:lnTo>
                    <a:lnTo>
                      <a:pt x="18" y="0"/>
                    </a:lnTo>
                    <a:lnTo>
                      <a:pt x="13" y="0"/>
                    </a:lnTo>
                    <a:lnTo>
                      <a:pt x="9" y="2"/>
                    </a:lnTo>
                    <a:lnTo>
                      <a:pt x="6" y="5"/>
                    </a:lnTo>
                    <a:lnTo>
                      <a:pt x="3" y="7"/>
                    </a:lnTo>
                    <a:lnTo>
                      <a:pt x="0" y="11"/>
                    </a:lnTo>
                    <a:lnTo>
                      <a:pt x="36" y="32"/>
                    </a:lnTo>
                    <a:close/>
                  </a:path>
                </a:pathLst>
              </a:custGeom>
              <a:solidFill>
                <a:srgbClr val="000000"/>
              </a:solidFill>
              <a:ln w="9525">
                <a:noFill/>
                <a:round/>
                <a:headEnd/>
                <a:tailEnd/>
              </a:ln>
            </p:spPr>
            <p:txBody>
              <a:bodyPr/>
              <a:lstStyle/>
              <a:p>
                <a:endParaRPr lang="en-US"/>
              </a:p>
            </p:txBody>
          </p:sp>
          <p:sp>
            <p:nvSpPr>
              <p:cNvPr id="583" name="Freeform 641"/>
              <p:cNvSpPr>
                <a:spLocks/>
              </p:cNvSpPr>
              <p:nvPr/>
            </p:nvSpPr>
            <p:spPr bwMode="auto">
              <a:xfrm>
                <a:off x="3735388" y="3321050"/>
                <a:ext cx="25400" cy="30163"/>
              </a:xfrm>
              <a:custGeom>
                <a:avLst/>
                <a:gdLst>
                  <a:gd name="T0" fmla="*/ 2147483647 w 79"/>
                  <a:gd name="T1" fmla="*/ 2147483647 h 94"/>
                  <a:gd name="T2" fmla="*/ 0 w 79"/>
                  <a:gd name="T3" fmla="*/ 2147483647 h 94"/>
                  <a:gd name="T4" fmla="*/ 2147483647 w 79"/>
                  <a:gd name="T5" fmla="*/ 0 h 94"/>
                  <a:gd name="T6" fmla="*/ 2147483647 w 79"/>
                  <a:gd name="T7" fmla="*/ 2147483647 h 94"/>
                  <a:gd name="T8" fmla="*/ 2147483647 w 79"/>
                  <a:gd name="T9" fmla="*/ 2147483647 h 94"/>
                  <a:gd name="T10" fmla="*/ 0 60000 65536"/>
                  <a:gd name="T11" fmla="*/ 0 60000 65536"/>
                  <a:gd name="T12" fmla="*/ 0 60000 65536"/>
                  <a:gd name="T13" fmla="*/ 0 60000 65536"/>
                  <a:gd name="T14" fmla="*/ 0 60000 65536"/>
                  <a:gd name="T15" fmla="*/ 0 w 79"/>
                  <a:gd name="T16" fmla="*/ 0 h 94"/>
                  <a:gd name="T17" fmla="*/ 79 w 79"/>
                  <a:gd name="T18" fmla="*/ 94 h 94"/>
                </a:gdLst>
                <a:ahLst/>
                <a:cxnLst>
                  <a:cxn ang="T10">
                    <a:pos x="T0" y="T1"/>
                  </a:cxn>
                  <a:cxn ang="T11">
                    <a:pos x="T2" y="T3"/>
                  </a:cxn>
                  <a:cxn ang="T12">
                    <a:pos x="T4" y="T5"/>
                  </a:cxn>
                  <a:cxn ang="T13">
                    <a:pos x="T6" y="T7"/>
                  </a:cxn>
                  <a:cxn ang="T14">
                    <a:pos x="T8" y="T9"/>
                  </a:cxn>
                </a:cxnLst>
                <a:rect l="T15" t="T16" r="T17" b="T18"/>
                <a:pathLst>
                  <a:path w="79" h="94">
                    <a:moveTo>
                      <a:pt x="36" y="94"/>
                    </a:moveTo>
                    <a:lnTo>
                      <a:pt x="0" y="73"/>
                    </a:lnTo>
                    <a:lnTo>
                      <a:pt x="43" y="0"/>
                    </a:lnTo>
                    <a:lnTo>
                      <a:pt x="79" y="21"/>
                    </a:lnTo>
                    <a:lnTo>
                      <a:pt x="36" y="94"/>
                    </a:lnTo>
                    <a:close/>
                  </a:path>
                </a:pathLst>
              </a:custGeom>
              <a:solidFill>
                <a:srgbClr val="000000"/>
              </a:solidFill>
              <a:ln w="9525">
                <a:noFill/>
                <a:round/>
                <a:headEnd/>
                <a:tailEnd/>
              </a:ln>
            </p:spPr>
            <p:txBody>
              <a:bodyPr/>
              <a:lstStyle/>
              <a:p>
                <a:endParaRPr lang="en-US"/>
              </a:p>
            </p:txBody>
          </p:sp>
          <p:sp>
            <p:nvSpPr>
              <p:cNvPr id="584" name="Freeform 642"/>
              <p:cNvSpPr>
                <a:spLocks/>
              </p:cNvSpPr>
              <p:nvPr/>
            </p:nvSpPr>
            <p:spPr bwMode="auto">
              <a:xfrm>
                <a:off x="3733800" y="3344863"/>
                <a:ext cx="12700" cy="9525"/>
              </a:xfrm>
              <a:custGeom>
                <a:avLst/>
                <a:gdLst>
                  <a:gd name="T0" fmla="*/ 2147483647 w 39"/>
                  <a:gd name="T1" fmla="*/ 0 h 31"/>
                  <a:gd name="T2" fmla="*/ 2147483647 w 39"/>
                  <a:gd name="T3" fmla="*/ 2147483647 h 31"/>
                  <a:gd name="T4" fmla="*/ 0 w 39"/>
                  <a:gd name="T5" fmla="*/ 2147483647 h 31"/>
                  <a:gd name="T6" fmla="*/ 0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2147483647 h 31"/>
                  <a:gd name="T16" fmla="*/ 2147483647 w 39"/>
                  <a:gd name="T17" fmla="*/ 2147483647 h 31"/>
                  <a:gd name="T18" fmla="*/ 2147483647 w 39"/>
                  <a:gd name="T19" fmla="*/ 2147483647 h 31"/>
                  <a:gd name="T20" fmla="*/ 2147483647 w 39"/>
                  <a:gd name="T21" fmla="*/ 2147483647 h 31"/>
                  <a:gd name="T22" fmla="*/ 2147483647 w 39"/>
                  <a:gd name="T23" fmla="*/ 2147483647 h 31"/>
                  <a:gd name="T24" fmla="*/ 2147483647 w 39"/>
                  <a:gd name="T25" fmla="*/ 2147483647 h 31"/>
                  <a:gd name="T26" fmla="*/ 2147483647 w 39"/>
                  <a:gd name="T27" fmla="*/ 2147483647 h 31"/>
                  <a:gd name="T28" fmla="*/ 2147483647 w 39"/>
                  <a:gd name="T29" fmla="*/ 2147483647 h 31"/>
                  <a:gd name="T30" fmla="*/ 2147483647 w 39"/>
                  <a:gd name="T31" fmla="*/ 2147483647 h 31"/>
                  <a:gd name="T32" fmla="*/ 2147483647 w 39"/>
                  <a:gd name="T33" fmla="*/ 2147483647 h 31"/>
                  <a:gd name="T34" fmla="*/ 2147483647 w 39"/>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1"/>
                  <a:gd name="T56" fmla="*/ 39 w 3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1">
                    <a:moveTo>
                      <a:pt x="3" y="0"/>
                    </a:moveTo>
                    <a:lnTo>
                      <a:pt x="1" y="4"/>
                    </a:lnTo>
                    <a:lnTo>
                      <a:pt x="0" y="8"/>
                    </a:lnTo>
                    <a:lnTo>
                      <a:pt x="0" y="12"/>
                    </a:lnTo>
                    <a:lnTo>
                      <a:pt x="1" y="17"/>
                    </a:lnTo>
                    <a:lnTo>
                      <a:pt x="2" y="20"/>
                    </a:lnTo>
                    <a:lnTo>
                      <a:pt x="4" y="23"/>
                    </a:lnTo>
                    <a:lnTo>
                      <a:pt x="8" y="26"/>
                    </a:lnTo>
                    <a:lnTo>
                      <a:pt x="11" y="28"/>
                    </a:lnTo>
                    <a:lnTo>
                      <a:pt x="14" y="29"/>
                    </a:lnTo>
                    <a:lnTo>
                      <a:pt x="18" y="30"/>
                    </a:lnTo>
                    <a:lnTo>
                      <a:pt x="22" y="31"/>
                    </a:lnTo>
                    <a:lnTo>
                      <a:pt x="26" y="30"/>
                    </a:lnTo>
                    <a:lnTo>
                      <a:pt x="30" y="29"/>
                    </a:lnTo>
                    <a:lnTo>
                      <a:pt x="33" y="27"/>
                    </a:lnTo>
                    <a:lnTo>
                      <a:pt x="36" y="24"/>
                    </a:lnTo>
                    <a:lnTo>
                      <a:pt x="39" y="21"/>
                    </a:lnTo>
                    <a:lnTo>
                      <a:pt x="3" y="0"/>
                    </a:lnTo>
                    <a:close/>
                  </a:path>
                </a:pathLst>
              </a:custGeom>
              <a:solidFill>
                <a:srgbClr val="000000"/>
              </a:solidFill>
              <a:ln w="9525">
                <a:noFill/>
                <a:round/>
                <a:headEnd/>
                <a:tailEnd/>
              </a:ln>
            </p:spPr>
            <p:txBody>
              <a:bodyPr/>
              <a:lstStyle/>
              <a:p>
                <a:endParaRPr lang="en-US"/>
              </a:p>
            </p:txBody>
          </p:sp>
          <p:sp>
            <p:nvSpPr>
              <p:cNvPr id="585" name="Freeform 643"/>
              <p:cNvSpPr>
                <a:spLocks/>
              </p:cNvSpPr>
              <p:nvPr/>
            </p:nvSpPr>
            <p:spPr bwMode="auto">
              <a:xfrm>
                <a:off x="3714750" y="3375025"/>
                <a:ext cx="12700" cy="9525"/>
              </a:xfrm>
              <a:custGeom>
                <a:avLst/>
                <a:gdLst>
                  <a:gd name="T0" fmla="*/ 2147483647 w 39"/>
                  <a:gd name="T1" fmla="*/ 2147483647 h 32"/>
                  <a:gd name="T2" fmla="*/ 2147483647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2147483647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2147483647 h 32"/>
                  <a:gd name="T22" fmla="*/ 2147483647 w 39"/>
                  <a:gd name="T23" fmla="*/ 0 h 32"/>
                  <a:gd name="T24" fmla="*/ 2147483647 w 39"/>
                  <a:gd name="T25" fmla="*/ 2147483647 h 32"/>
                  <a:gd name="T26" fmla="*/ 2147483647 w 39"/>
                  <a:gd name="T27" fmla="*/ 2147483647 h 32"/>
                  <a:gd name="T28" fmla="*/ 2147483647 w 39"/>
                  <a:gd name="T29" fmla="*/ 2147483647 h 32"/>
                  <a:gd name="T30" fmla="*/ 2147483647 w 39"/>
                  <a:gd name="T31" fmla="*/ 2147483647 h 32"/>
                  <a:gd name="T32" fmla="*/ 0 w 39"/>
                  <a:gd name="T33" fmla="*/ 2147483647 h 32"/>
                  <a:gd name="T34" fmla="*/ 2147483647 w 39"/>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6" y="32"/>
                    </a:moveTo>
                    <a:lnTo>
                      <a:pt x="38" y="27"/>
                    </a:lnTo>
                    <a:lnTo>
                      <a:pt x="39" y="23"/>
                    </a:lnTo>
                    <a:lnTo>
                      <a:pt x="39" y="19"/>
                    </a:lnTo>
                    <a:lnTo>
                      <a:pt x="38" y="16"/>
                    </a:lnTo>
                    <a:lnTo>
                      <a:pt x="36" y="12"/>
                    </a:lnTo>
                    <a:lnTo>
                      <a:pt x="34" y="8"/>
                    </a:lnTo>
                    <a:lnTo>
                      <a:pt x="32" y="6"/>
                    </a:lnTo>
                    <a:lnTo>
                      <a:pt x="29" y="3"/>
                    </a:lnTo>
                    <a:lnTo>
                      <a:pt x="24" y="2"/>
                    </a:lnTo>
                    <a:lnTo>
                      <a:pt x="21" y="1"/>
                    </a:lnTo>
                    <a:lnTo>
                      <a:pt x="17" y="0"/>
                    </a:lnTo>
                    <a:lnTo>
                      <a:pt x="13" y="1"/>
                    </a:lnTo>
                    <a:lnTo>
                      <a:pt x="10" y="2"/>
                    </a:lnTo>
                    <a:lnTo>
                      <a:pt x="5" y="4"/>
                    </a:lnTo>
                    <a:lnTo>
                      <a:pt x="2" y="7"/>
                    </a:lnTo>
                    <a:lnTo>
                      <a:pt x="0" y="11"/>
                    </a:lnTo>
                    <a:lnTo>
                      <a:pt x="36" y="32"/>
                    </a:lnTo>
                    <a:close/>
                  </a:path>
                </a:pathLst>
              </a:custGeom>
              <a:solidFill>
                <a:srgbClr val="000000"/>
              </a:solidFill>
              <a:ln w="9525">
                <a:noFill/>
                <a:round/>
                <a:headEnd/>
                <a:tailEnd/>
              </a:ln>
            </p:spPr>
            <p:txBody>
              <a:bodyPr/>
              <a:lstStyle/>
              <a:p>
                <a:endParaRPr lang="en-US"/>
              </a:p>
            </p:txBody>
          </p:sp>
          <p:sp>
            <p:nvSpPr>
              <p:cNvPr id="586" name="Freeform 644"/>
              <p:cNvSpPr>
                <a:spLocks/>
              </p:cNvSpPr>
              <p:nvPr/>
            </p:nvSpPr>
            <p:spPr bwMode="auto">
              <a:xfrm>
                <a:off x="3706813" y="3378200"/>
                <a:ext cx="19050" cy="22225"/>
              </a:xfrm>
              <a:custGeom>
                <a:avLst/>
                <a:gdLst>
                  <a:gd name="T0" fmla="*/ 2147483647 w 63"/>
                  <a:gd name="T1" fmla="*/ 2147483647 h 67"/>
                  <a:gd name="T2" fmla="*/ 2147483647 w 63"/>
                  <a:gd name="T3" fmla="*/ 2147483647 h 67"/>
                  <a:gd name="T4" fmla="*/ 2147483647 w 63"/>
                  <a:gd name="T5" fmla="*/ 0 h 67"/>
                  <a:gd name="T6" fmla="*/ 0 w 63"/>
                  <a:gd name="T7" fmla="*/ 2147483647 h 67"/>
                  <a:gd name="T8" fmla="*/ 2147483647 w 63"/>
                  <a:gd name="T9" fmla="*/ 2147483647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35" y="67"/>
                    </a:moveTo>
                    <a:lnTo>
                      <a:pt x="63" y="21"/>
                    </a:lnTo>
                    <a:lnTo>
                      <a:pt x="27" y="0"/>
                    </a:lnTo>
                    <a:lnTo>
                      <a:pt x="0" y="46"/>
                    </a:lnTo>
                    <a:lnTo>
                      <a:pt x="35" y="67"/>
                    </a:lnTo>
                    <a:close/>
                  </a:path>
                </a:pathLst>
              </a:custGeom>
              <a:solidFill>
                <a:srgbClr val="000000"/>
              </a:solidFill>
              <a:ln w="9525">
                <a:noFill/>
                <a:round/>
                <a:headEnd/>
                <a:tailEnd/>
              </a:ln>
            </p:spPr>
            <p:txBody>
              <a:bodyPr/>
              <a:lstStyle/>
              <a:p>
                <a:endParaRPr lang="en-US"/>
              </a:p>
            </p:txBody>
          </p:sp>
          <p:sp>
            <p:nvSpPr>
              <p:cNvPr id="587" name="Freeform 645"/>
              <p:cNvSpPr>
                <a:spLocks/>
              </p:cNvSpPr>
              <p:nvPr/>
            </p:nvSpPr>
            <p:spPr bwMode="auto">
              <a:xfrm>
                <a:off x="3705225" y="3392488"/>
                <a:ext cx="12700" cy="11112"/>
              </a:xfrm>
              <a:custGeom>
                <a:avLst/>
                <a:gdLst>
                  <a:gd name="T0" fmla="*/ 2147483647 w 39"/>
                  <a:gd name="T1" fmla="*/ 0 h 33"/>
                  <a:gd name="T2" fmla="*/ 2147483647 w 39"/>
                  <a:gd name="T3" fmla="*/ 2147483647 h 33"/>
                  <a:gd name="T4" fmla="*/ 0 w 39"/>
                  <a:gd name="T5" fmla="*/ 2147483647 h 33"/>
                  <a:gd name="T6" fmla="*/ 0 w 39"/>
                  <a:gd name="T7" fmla="*/ 2147483647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4" y="0"/>
                    </a:moveTo>
                    <a:lnTo>
                      <a:pt x="1" y="5"/>
                    </a:lnTo>
                    <a:lnTo>
                      <a:pt x="0" y="10"/>
                    </a:lnTo>
                    <a:lnTo>
                      <a:pt x="0" y="14"/>
                    </a:lnTo>
                    <a:lnTo>
                      <a:pt x="1" y="17"/>
                    </a:lnTo>
                    <a:lnTo>
                      <a:pt x="3" y="21"/>
                    </a:lnTo>
                    <a:lnTo>
                      <a:pt x="5" y="24"/>
                    </a:lnTo>
                    <a:lnTo>
                      <a:pt x="8" y="26"/>
                    </a:lnTo>
                    <a:lnTo>
                      <a:pt x="11" y="30"/>
                    </a:lnTo>
                    <a:lnTo>
                      <a:pt x="14" y="31"/>
                    </a:lnTo>
                    <a:lnTo>
                      <a:pt x="18" y="32"/>
                    </a:lnTo>
                    <a:lnTo>
                      <a:pt x="22" y="33"/>
                    </a:lnTo>
                    <a:lnTo>
                      <a:pt x="26" y="32"/>
                    </a:lnTo>
                    <a:lnTo>
                      <a:pt x="30" y="31"/>
                    </a:lnTo>
                    <a:lnTo>
                      <a:pt x="33" y="29"/>
                    </a:lnTo>
                    <a:lnTo>
                      <a:pt x="36" y="25"/>
                    </a:lnTo>
                    <a:lnTo>
                      <a:pt x="39" y="21"/>
                    </a:lnTo>
                    <a:lnTo>
                      <a:pt x="4" y="0"/>
                    </a:lnTo>
                    <a:close/>
                  </a:path>
                </a:pathLst>
              </a:custGeom>
              <a:solidFill>
                <a:srgbClr val="000000"/>
              </a:solidFill>
              <a:ln w="9525">
                <a:noFill/>
                <a:round/>
                <a:headEnd/>
                <a:tailEnd/>
              </a:ln>
            </p:spPr>
            <p:txBody>
              <a:bodyPr/>
              <a:lstStyle/>
              <a:p>
                <a:endParaRPr lang="en-US"/>
              </a:p>
            </p:txBody>
          </p:sp>
          <p:sp>
            <p:nvSpPr>
              <p:cNvPr id="588" name="Freeform 646"/>
              <p:cNvSpPr>
                <a:spLocks/>
              </p:cNvSpPr>
              <p:nvPr/>
            </p:nvSpPr>
            <p:spPr bwMode="auto">
              <a:xfrm>
                <a:off x="2024063" y="2749550"/>
                <a:ext cx="11112" cy="11113"/>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0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8" y="0"/>
                    </a:moveTo>
                    <a:lnTo>
                      <a:pt x="5" y="3"/>
                    </a:lnTo>
                    <a:lnTo>
                      <a:pt x="3" y="7"/>
                    </a:lnTo>
                    <a:lnTo>
                      <a:pt x="2" y="11"/>
                    </a:lnTo>
                    <a:lnTo>
                      <a:pt x="0" y="16"/>
                    </a:lnTo>
                    <a:lnTo>
                      <a:pt x="2" y="19"/>
                    </a:lnTo>
                    <a:lnTo>
                      <a:pt x="3" y="23"/>
                    </a:lnTo>
                    <a:lnTo>
                      <a:pt x="5" y="26"/>
                    </a:lnTo>
                    <a:lnTo>
                      <a:pt x="7" y="29"/>
                    </a:lnTo>
                    <a:lnTo>
                      <a:pt x="10" y="32"/>
                    </a:lnTo>
                    <a:lnTo>
                      <a:pt x="13" y="34"/>
                    </a:lnTo>
                    <a:lnTo>
                      <a:pt x="17" y="36"/>
                    </a:lnTo>
                    <a:lnTo>
                      <a:pt x="21" y="36"/>
                    </a:lnTo>
                    <a:lnTo>
                      <a:pt x="25" y="36"/>
                    </a:lnTo>
                    <a:lnTo>
                      <a:pt x="29" y="35"/>
                    </a:lnTo>
                    <a:lnTo>
                      <a:pt x="33" y="33"/>
                    </a:lnTo>
                    <a:lnTo>
                      <a:pt x="36" y="29"/>
                    </a:lnTo>
                    <a:lnTo>
                      <a:pt x="8" y="0"/>
                    </a:lnTo>
                    <a:close/>
                  </a:path>
                </a:pathLst>
              </a:custGeom>
              <a:solidFill>
                <a:srgbClr val="000000"/>
              </a:solidFill>
              <a:ln w="9525">
                <a:noFill/>
                <a:round/>
                <a:headEnd/>
                <a:tailEnd/>
              </a:ln>
            </p:spPr>
            <p:txBody>
              <a:bodyPr/>
              <a:lstStyle/>
              <a:p>
                <a:endParaRPr lang="en-US"/>
              </a:p>
            </p:txBody>
          </p:sp>
          <p:sp>
            <p:nvSpPr>
              <p:cNvPr id="589" name="Freeform 647"/>
              <p:cNvSpPr>
                <a:spLocks/>
              </p:cNvSpPr>
              <p:nvPr/>
            </p:nvSpPr>
            <p:spPr bwMode="auto">
              <a:xfrm>
                <a:off x="2027238" y="2732088"/>
                <a:ext cx="28575" cy="26987"/>
              </a:xfrm>
              <a:custGeom>
                <a:avLst/>
                <a:gdLst>
                  <a:gd name="T0" fmla="*/ 2147483647 w 89"/>
                  <a:gd name="T1" fmla="*/ 0 h 87"/>
                  <a:gd name="T2" fmla="*/ 2147483647 w 89"/>
                  <a:gd name="T3" fmla="*/ 2147483647 h 87"/>
                  <a:gd name="T4" fmla="*/ 2147483647 w 89"/>
                  <a:gd name="T5" fmla="*/ 2147483647 h 87"/>
                  <a:gd name="T6" fmla="*/ 0 w 89"/>
                  <a:gd name="T7" fmla="*/ 2147483647 h 87"/>
                  <a:gd name="T8" fmla="*/ 2147483647 w 89"/>
                  <a:gd name="T9" fmla="*/ 0 h 87"/>
                  <a:gd name="T10" fmla="*/ 0 60000 65536"/>
                  <a:gd name="T11" fmla="*/ 0 60000 65536"/>
                  <a:gd name="T12" fmla="*/ 0 60000 65536"/>
                  <a:gd name="T13" fmla="*/ 0 60000 65536"/>
                  <a:gd name="T14" fmla="*/ 0 60000 65536"/>
                  <a:gd name="T15" fmla="*/ 0 w 89"/>
                  <a:gd name="T16" fmla="*/ 0 h 87"/>
                  <a:gd name="T17" fmla="*/ 89 w 89"/>
                  <a:gd name="T18" fmla="*/ 87 h 87"/>
                </a:gdLst>
                <a:ahLst/>
                <a:cxnLst>
                  <a:cxn ang="T10">
                    <a:pos x="T0" y="T1"/>
                  </a:cxn>
                  <a:cxn ang="T11">
                    <a:pos x="T2" y="T3"/>
                  </a:cxn>
                  <a:cxn ang="T12">
                    <a:pos x="T4" y="T5"/>
                  </a:cxn>
                  <a:cxn ang="T13">
                    <a:pos x="T6" y="T7"/>
                  </a:cxn>
                  <a:cxn ang="T14">
                    <a:pos x="T8" y="T9"/>
                  </a:cxn>
                </a:cxnLst>
                <a:rect l="T15" t="T16" r="T17" b="T18"/>
                <a:pathLst>
                  <a:path w="89" h="87">
                    <a:moveTo>
                      <a:pt x="60" y="0"/>
                    </a:moveTo>
                    <a:lnTo>
                      <a:pt x="89" y="29"/>
                    </a:lnTo>
                    <a:lnTo>
                      <a:pt x="28" y="87"/>
                    </a:lnTo>
                    <a:lnTo>
                      <a:pt x="0" y="58"/>
                    </a:lnTo>
                    <a:lnTo>
                      <a:pt x="60" y="0"/>
                    </a:lnTo>
                    <a:close/>
                  </a:path>
                </a:pathLst>
              </a:custGeom>
              <a:solidFill>
                <a:srgbClr val="000000"/>
              </a:solidFill>
              <a:ln w="9525">
                <a:noFill/>
                <a:round/>
                <a:headEnd/>
                <a:tailEnd/>
              </a:ln>
            </p:spPr>
            <p:txBody>
              <a:bodyPr/>
              <a:lstStyle/>
              <a:p>
                <a:endParaRPr lang="en-US"/>
              </a:p>
            </p:txBody>
          </p:sp>
          <p:sp>
            <p:nvSpPr>
              <p:cNvPr id="590" name="Freeform 648"/>
              <p:cNvSpPr>
                <a:spLocks/>
              </p:cNvSpPr>
              <p:nvPr/>
            </p:nvSpPr>
            <p:spPr bwMode="auto">
              <a:xfrm>
                <a:off x="2046288" y="2728913"/>
                <a:ext cx="11112" cy="11112"/>
              </a:xfrm>
              <a:custGeom>
                <a:avLst/>
                <a:gdLst>
                  <a:gd name="T0" fmla="*/ 2147483647 w 36"/>
                  <a:gd name="T1" fmla="*/ 2147483647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0 h 36"/>
                  <a:gd name="T26" fmla="*/ 2147483647 w 36"/>
                  <a:gd name="T27" fmla="*/ 0 h 36"/>
                  <a:gd name="T28" fmla="*/ 2147483647 w 36"/>
                  <a:gd name="T29" fmla="*/ 2147483647 h 36"/>
                  <a:gd name="T30" fmla="*/ 2147483647 w 36"/>
                  <a:gd name="T31" fmla="*/ 2147483647 h 36"/>
                  <a:gd name="T32" fmla="*/ 0 w 36"/>
                  <a:gd name="T33" fmla="*/ 2147483647 h 36"/>
                  <a:gd name="T34" fmla="*/ 2147483647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29" y="36"/>
                    </a:moveTo>
                    <a:lnTo>
                      <a:pt x="32" y="33"/>
                    </a:lnTo>
                    <a:lnTo>
                      <a:pt x="35" y="29"/>
                    </a:lnTo>
                    <a:lnTo>
                      <a:pt x="36" y="25"/>
                    </a:lnTo>
                    <a:lnTo>
                      <a:pt x="36" y="22"/>
                    </a:lnTo>
                    <a:lnTo>
                      <a:pt x="35" y="17"/>
                    </a:lnTo>
                    <a:lnTo>
                      <a:pt x="34" y="13"/>
                    </a:lnTo>
                    <a:lnTo>
                      <a:pt x="32" y="10"/>
                    </a:lnTo>
                    <a:lnTo>
                      <a:pt x="30" y="7"/>
                    </a:lnTo>
                    <a:lnTo>
                      <a:pt x="26" y="5"/>
                    </a:lnTo>
                    <a:lnTo>
                      <a:pt x="23" y="3"/>
                    </a:lnTo>
                    <a:lnTo>
                      <a:pt x="20" y="1"/>
                    </a:lnTo>
                    <a:lnTo>
                      <a:pt x="16" y="0"/>
                    </a:lnTo>
                    <a:lnTo>
                      <a:pt x="12" y="0"/>
                    </a:lnTo>
                    <a:lnTo>
                      <a:pt x="7" y="1"/>
                    </a:lnTo>
                    <a:lnTo>
                      <a:pt x="4" y="4"/>
                    </a:lnTo>
                    <a:lnTo>
                      <a:pt x="0" y="7"/>
                    </a:lnTo>
                    <a:lnTo>
                      <a:pt x="29" y="36"/>
                    </a:lnTo>
                    <a:close/>
                  </a:path>
                </a:pathLst>
              </a:custGeom>
              <a:solidFill>
                <a:srgbClr val="000000"/>
              </a:solidFill>
              <a:ln w="9525">
                <a:noFill/>
                <a:round/>
                <a:headEnd/>
                <a:tailEnd/>
              </a:ln>
            </p:spPr>
            <p:txBody>
              <a:bodyPr/>
              <a:lstStyle/>
              <a:p>
                <a:endParaRPr lang="en-US"/>
              </a:p>
            </p:txBody>
          </p:sp>
          <p:sp>
            <p:nvSpPr>
              <p:cNvPr id="591" name="Freeform 649"/>
              <p:cNvSpPr>
                <a:spLocks/>
              </p:cNvSpPr>
              <p:nvPr/>
            </p:nvSpPr>
            <p:spPr bwMode="auto">
              <a:xfrm>
                <a:off x="2071688" y="2703513"/>
                <a:ext cx="11112" cy="11112"/>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0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7" y="0"/>
                    </a:moveTo>
                    <a:lnTo>
                      <a:pt x="4" y="4"/>
                    </a:lnTo>
                    <a:lnTo>
                      <a:pt x="2" y="8"/>
                    </a:lnTo>
                    <a:lnTo>
                      <a:pt x="0" y="13"/>
                    </a:lnTo>
                    <a:lnTo>
                      <a:pt x="0" y="16"/>
                    </a:lnTo>
                    <a:lnTo>
                      <a:pt x="2" y="20"/>
                    </a:lnTo>
                    <a:lnTo>
                      <a:pt x="3" y="23"/>
                    </a:lnTo>
                    <a:lnTo>
                      <a:pt x="5" y="26"/>
                    </a:lnTo>
                    <a:lnTo>
                      <a:pt x="7" y="30"/>
                    </a:lnTo>
                    <a:lnTo>
                      <a:pt x="10" y="33"/>
                    </a:lnTo>
                    <a:lnTo>
                      <a:pt x="14" y="34"/>
                    </a:lnTo>
                    <a:lnTo>
                      <a:pt x="17" y="35"/>
                    </a:lnTo>
                    <a:lnTo>
                      <a:pt x="22" y="36"/>
                    </a:lnTo>
                    <a:lnTo>
                      <a:pt x="26" y="36"/>
                    </a:lnTo>
                    <a:lnTo>
                      <a:pt x="29" y="35"/>
                    </a:lnTo>
                    <a:lnTo>
                      <a:pt x="33" y="32"/>
                    </a:lnTo>
                    <a:lnTo>
                      <a:pt x="36" y="29"/>
                    </a:lnTo>
                    <a:lnTo>
                      <a:pt x="7" y="0"/>
                    </a:lnTo>
                    <a:close/>
                  </a:path>
                </a:pathLst>
              </a:custGeom>
              <a:solidFill>
                <a:srgbClr val="000000"/>
              </a:solidFill>
              <a:ln w="9525">
                <a:noFill/>
                <a:round/>
                <a:headEnd/>
                <a:tailEnd/>
              </a:ln>
            </p:spPr>
            <p:txBody>
              <a:bodyPr/>
              <a:lstStyle/>
              <a:p>
                <a:endParaRPr lang="en-US"/>
              </a:p>
            </p:txBody>
          </p:sp>
          <p:sp>
            <p:nvSpPr>
              <p:cNvPr id="592" name="Freeform 650"/>
              <p:cNvSpPr>
                <a:spLocks/>
              </p:cNvSpPr>
              <p:nvPr/>
            </p:nvSpPr>
            <p:spPr bwMode="auto">
              <a:xfrm>
                <a:off x="2074863" y="2684463"/>
                <a:ext cx="26987" cy="28575"/>
              </a:xfrm>
              <a:custGeom>
                <a:avLst/>
                <a:gdLst>
                  <a:gd name="T0" fmla="*/ 2147483647 w 87"/>
                  <a:gd name="T1" fmla="*/ 0 h 90"/>
                  <a:gd name="T2" fmla="*/ 2147483647 w 87"/>
                  <a:gd name="T3" fmla="*/ 2147483647 h 90"/>
                  <a:gd name="T4" fmla="*/ 2147483647 w 87"/>
                  <a:gd name="T5" fmla="*/ 2147483647 h 90"/>
                  <a:gd name="T6" fmla="*/ 0 w 87"/>
                  <a:gd name="T7" fmla="*/ 2147483647 h 90"/>
                  <a:gd name="T8" fmla="*/ 2147483647 w 87"/>
                  <a:gd name="T9" fmla="*/ 0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57" y="0"/>
                    </a:moveTo>
                    <a:lnTo>
                      <a:pt x="87" y="28"/>
                    </a:lnTo>
                    <a:lnTo>
                      <a:pt x="29" y="90"/>
                    </a:lnTo>
                    <a:lnTo>
                      <a:pt x="0" y="61"/>
                    </a:lnTo>
                    <a:lnTo>
                      <a:pt x="57" y="0"/>
                    </a:lnTo>
                    <a:close/>
                  </a:path>
                </a:pathLst>
              </a:custGeom>
              <a:solidFill>
                <a:srgbClr val="000000"/>
              </a:solidFill>
              <a:ln w="9525">
                <a:noFill/>
                <a:round/>
                <a:headEnd/>
                <a:tailEnd/>
              </a:ln>
            </p:spPr>
            <p:txBody>
              <a:bodyPr/>
              <a:lstStyle/>
              <a:p>
                <a:endParaRPr lang="en-US"/>
              </a:p>
            </p:txBody>
          </p:sp>
          <p:sp>
            <p:nvSpPr>
              <p:cNvPr id="593" name="Freeform 651"/>
              <p:cNvSpPr>
                <a:spLocks/>
              </p:cNvSpPr>
              <p:nvPr/>
            </p:nvSpPr>
            <p:spPr bwMode="auto">
              <a:xfrm>
                <a:off x="2092325" y="2681288"/>
                <a:ext cx="11113" cy="11112"/>
              </a:xfrm>
              <a:custGeom>
                <a:avLst/>
                <a:gdLst>
                  <a:gd name="T0" fmla="*/ 2147483647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0 h 35"/>
                  <a:gd name="T24" fmla="*/ 2147483647 w 37"/>
                  <a:gd name="T25" fmla="*/ 0 h 35"/>
                  <a:gd name="T26" fmla="*/ 2147483647 w 37"/>
                  <a:gd name="T27" fmla="*/ 0 h 35"/>
                  <a:gd name="T28" fmla="*/ 2147483647 w 37"/>
                  <a:gd name="T29" fmla="*/ 2147483647 h 35"/>
                  <a:gd name="T30" fmla="*/ 2147483647 w 37"/>
                  <a:gd name="T31" fmla="*/ 2147483647 h 35"/>
                  <a:gd name="T32" fmla="*/ 0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0" y="35"/>
                    </a:moveTo>
                    <a:lnTo>
                      <a:pt x="34" y="32"/>
                    </a:lnTo>
                    <a:lnTo>
                      <a:pt x="36" y="28"/>
                    </a:lnTo>
                    <a:lnTo>
                      <a:pt x="37" y="24"/>
                    </a:lnTo>
                    <a:lnTo>
                      <a:pt x="37" y="19"/>
                    </a:lnTo>
                    <a:lnTo>
                      <a:pt x="36" y="16"/>
                    </a:lnTo>
                    <a:lnTo>
                      <a:pt x="35" y="12"/>
                    </a:lnTo>
                    <a:lnTo>
                      <a:pt x="33" y="9"/>
                    </a:lnTo>
                    <a:lnTo>
                      <a:pt x="29" y="6"/>
                    </a:lnTo>
                    <a:lnTo>
                      <a:pt x="26" y="4"/>
                    </a:lnTo>
                    <a:lnTo>
                      <a:pt x="23" y="1"/>
                    </a:lnTo>
                    <a:lnTo>
                      <a:pt x="19" y="0"/>
                    </a:lnTo>
                    <a:lnTo>
                      <a:pt x="16" y="0"/>
                    </a:lnTo>
                    <a:lnTo>
                      <a:pt x="11" y="0"/>
                    </a:lnTo>
                    <a:lnTo>
                      <a:pt x="7" y="1"/>
                    </a:lnTo>
                    <a:lnTo>
                      <a:pt x="4" y="4"/>
                    </a:lnTo>
                    <a:lnTo>
                      <a:pt x="0" y="7"/>
                    </a:lnTo>
                    <a:lnTo>
                      <a:pt x="30" y="35"/>
                    </a:lnTo>
                    <a:close/>
                  </a:path>
                </a:pathLst>
              </a:custGeom>
              <a:solidFill>
                <a:srgbClr val="000000"/>
              </a:solidFill>
              <a:ln w="9525">
                <a:noFill/>
                <a:round/>
                <a:headEnd/>
                <a:tailEnd/>
              </a:ln>
            </p:spPr>
            <p:txBody>
              <a:bodyPr/>
              <a:lstStyle/>
              <a:p>
                <a:endParaRPr lang="en-US"/>
              </a:p>
            </p:txBody>
          </p:sp>
          <p:sp>
            <p:nvSpPr>
              <p:cNvPr id="594" name="Freeform 652"/>
              <p:cNvSpPr>
                <a:spLocks/>
              </p:cNvSpPr>
              <p:nvPr/>
            </p:nvSpPr>
            <p:spPr bwMode="auto">
              <a:xfrm>
                <a:off x="2117725" y="2654300"/>
                <a:ext cx="11113" cy="11113"/>
              </a:xfrm>
              <a:custGeom>
                <a:avLst/>
                <a:gdLst>
                  <a:gd name="T0" fmla="*/ 2147483647 w 37"/>
                  <a:gd name="T1" fmla="*/ 0 h 35"/>
                  <a:gd name="T2" fmla="*/ 2147483647 w 37"/>
                  <a:gd name="T3" fmla="*/ 2147483647 h 35"/>
                  <a:gd name="T4" fmla="*/ 2147483647 w 37"/>
                  <a:gd name="T5" fmla="*/ 2147483647 h 35"/>
                  <a:gd name="T6" fmla="*/ 0 w 37"/>
                  <a:gd name="T7" fmla="*/ 2147483647 h 35"/>
                  <a:gd name="T8" fmla="*/ 0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2147483647 h 35"/>
                  <a:gd name="T26" fmla="*/ 2147483647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5" y="0"/>
                    </a:moveTo>
                    <a:lnTo>
                      <a:pt x="2" y="3"/>
                    </a:lnTo>
                    <a:lnTo>
                      <a:pt x="1" y="7"/>
                    </a:lnTo>
                    <a:lnTo>
                      <a:pt x="0" y="11"/>
                    </a:lnTo>
                    <a:lnTo>
                      <a:pt x="0" y="16"/>
                    </a:lnTo>
                    <a:lnTo>
                      <a:pt x="1" y="19"/>
                    </a:lnTo>
                    <a:lnTo>
                      <a:pt x="2" y="23"/>
                    </a:lnTo>
                    <a:lnTo>
                      <a:pt x="4" y="26"/>
                    </a:lnTo>
                    <a:lnTo>
                      <a:pt x="7" y="29"/>
                    </a:lnTo>
                    <a:lnTo>
                      <a:pt x="11" y="32"/>
                    </a:lnTo>
                    <a:lnTo>
                      <a:pt x="14" y="34"/>
                    </a:lnTo>
                    <a:lnTo>
                      <a:pt x="17" y="35"/>
                    </a:lnTo>
                    <a:lnTo>
                      <a:pt x="21" y="35"/>
                    </a:lnTo>
                    <a:lnTo>
                      <a:pt x="25" y="35"/>
                    </a:lnTo>
                    <a:lnTo>
                      <a:pt x="30" y="33"/>
                    </a:lnTo>
                    <a:lnTo>
                      <a:pt x="33" y="30"/>
                    </a:lnTo>
                    <a:lnTo>
                      <a:pt x="37" y="27"/>
                    </a:lnTo>
                    <a:lnTo>
                      <a:pt x="5" y="0"/>
                    </a:lnTo>
                    <a:close/>
                  </a:path>
                </a:pathLst>
              </a:custGeom>
              <a:solidFill>
                <a:srgbClr val="000000"/>
              </a:solidFill>
              <a:ln w="9525">
                <a:noFill/>
                <a:round/>
                <a:headEnd/>
                <a:tailEnd/>
              </a:ln>
            </p:spPr>
            <p:txBody>
              <a:bodyPr/>
              <a:lstStyle/>
              <a:p>
                <a:endParaRPr lang="en-US"/>
              </a:p>
            </p:txBody>
          </p:sp>
          <p:sp>
            <p:nvSpPr>
              <p:cNvPr id="595" name="Freeform 653"/>
              <p:cNvSpPr>
                <a:spLocks/>
              </p:cNvSpPr>
              <p:nvPr/>
            </p:nvSpPr>
            <p:spPr bwMode="auto">
              <a:xfrm>
                <a:off x="2119313" y="2633663"/>
                <a:ext cx="26987" cy="30162"/>
              </a:xfrm>
              <a:custGeom>
                <a:avLst/>
                <a:gdLst>
                  <a:gd name="T0" fmla="*/ 2147483647 w 88"/>
                  <a:gd name="T1" fmla="*/ 2147483647 h 92"/>
                  <a:gd name="T2" fmla="*/ 2147483647 w 88"/>
                  <a:gd name="T3" fmla="*/ 2147483647 h 92"/>
                  <a:gd name="T4" fmla="*/ 0 w 88"/>
                  <a:gd name="T5" fmla="*/ 2147483647 h 92"/>
                  <a:gd name="T6" fmla="*/ 2147483647 w 88"/>
                  <a:gd name="T7" fmla="*/ 2147483647 h 92"/>
                  <a:gd name="T8" fmla="*/ 2147483647 w 88"/>
                  <a:gd name="T9" fmla="*/ 2147483647 h 92"/>
                  <a:gd name="T10" fmla="*/ 2147483647 w 88"/>
                  <a:gd name="T11" fmla="*/ 2147483647 h 92"/>
                  <a:gd name="T12" fmla="*/ 2147483647 w 88"/>
                  <a:gd name="T13" fmla="*/ 2147483647 h 92"/>
                  <a:gd name="T14" fmla="*/ 2147483647 w 88"/>
                  <a:gd name="T15" fmla="*/ 2147483647 h 92"/>
                  <a:gd name="T16" fmla="*/ 2147483647 w 88"/>
                  <a:gd name="T17" fmla="*/ 2147483647 h 92"/>
                  <a:gd name="T18" fmla="*/ 2147483647 w 88"/>
                  <a:gd name="T19" fmla="*/ 2147483647 h 92"/>
                  <a:gd name="T20" fmla="*/ 2147483647 w 88"/>
                  <a:gd name="T21" fmla="*/ 2147483647 h 92"/>
                  <a:gd name="T22" fmla="*/ 2147483647 w 88"/>
                  <a:gd name="T23" fmla="*/ 2147483647 h 92"/>
                  <a:gd name="T24" fmla="*/ 2147483647 w 88"/>
                  <a:gd name="T25" fmla="*/ 2147483647 h 92"/>
                  <a:gd name="T26" fmla="*/ 2147483647 w 88"/>
                  <a:gd name="T27" fmla="*/ 2147483647 h 92"/>
                  <a:gd name="T28" fmla="*/ 2147483647 w 88"/>
                  <a:gd name="T29" fmla="*/ 2147483647 h 92"/>
                  <a:gd name="T30" fmla="*/ 2147483647 w 88"/>
                  <a:gd name="T31" fmla="*/ 2147483647 h 92"/>
                  <a:gd name="T32" fmla="*/ 2147483647 w 88"/>
                  <a:gd name="T33" fmla="*/ 2147483647 h 92"/>
                  <a:gd name="T34" fmla="*/ 2147483647 w 88"/>
                  <a:gd name="T35" fmla="*/ 0 h 92"/>
                  <a:gd name="T36" fmla="*/ 2147483647 w 88"/>
                  <a:gd name="T37" fmla="*/ 0 h 92"/>
                  <a:gd name="T38" fmla="*/ 2147483647 w 88"/>
                  <a:gd name="T39" fmla="*/ 0 h 92"/>
                  <a:gd name="T40" fmla="*/ 2147483647 w 88"/>
                  <a:gd name="T41" fmla="*/ 2147483647 h 92"/>
                  <a:gd name="T42" fmla="*/ 2147483647 w 88"/>
                  <a:gd name="T43" fmla="*/ 2147483647 h 92"/>
                  <a:gd name="T44" fmla="*/ 2147483647 w 88"/>
                  <a:gd name="T45" fmla="*/ 2147483647 h 92"/>
                  <a:gd name="T46" fmla="*/ 2147483647 w 88"/>
                  <a:gd name="T47" fmla="*/ 2147483647 h 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92"/>
                  <a:gd name="T74" fmla="*/ 88 w 88"/>
                  <a:gd name="T75" fmla="*/ 92 h 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92">
                    <a:moveTo>
                      <a:pt x="86" y="30"/>
                    </a:moveTo>
                    <a:lnTo>
                      <a:pt x="51" y="8"/>
                    </a:lnTo>
                    <a:lnTo>
                      <a:pt x="0" y="65"/>
                    </a:lnTo>
                    <a:lnTo>
                      <a:pt x="32" y="92"/>
                    </a:lnTo>
                    <a:lnTo>
                      <a:pt x="83" y="35"/>
                    </a:lnTo>
                    <a:lnTo>
                      <a:pt x="86" y="30"/>
                    </a:lnTo>
                    <a:lnTo>
                      <a:pt x="83" y="35"/>
                    </a:lnTo>
                    <a:lnTo>
                      <a:pt x="85" y="32"/>
                    </a:lnTo>
                    <a:lnTo>
                      <a:pt x="87" y="28"/>
                    </a:lnTo>
                    <a:lnTo>
                      <a:pt x="88" y="24"/>
                    </a:lnTo>
                    <a:lnTo>
                      <a:pt x="88" y="19"/>
                    </a:lnTo>
                    <a:lnTo>
                      <a:pt x="87" y="16"/>
                    </a:lnTo>
                    <a:lnTo>
                      <a:pt x="86" y="12"/>
                    </a:lnTo>
                    <a:lnTo>
                      <a:pt x="84" y="9"/>
                    </a:lnTo>
                    <a:lnTo>
                      <a:pt x="81" y="6"/>
                    </a:lnTo>
                    <a:lnTo>
                      <a:pt x="77" y="4"/>
                    </a:lnTo>
                    <a:lnTo>
                      <a:pt x="74" y="1"/>
                    </a:lnTo>
                    <a:lnTo>
                      <a:pt x="70" y="0"/>
                    </a:lnTo>
                    <a:lnTo>
                      <a:pt x="67" y="0"/>
                    </a:lnTo>
                    <a:lnTo>
                      <a:pt x="63" y="0"/>
                    </a:lnTo>
                    <a:lnTo>
                      <a:pt x="58" y="3"/>
                    </a:lnTo>
                    <a:lnTo>
                      <a:pt x="54" y="5"/>
                    </a:lnTo>
                    <a:lnTo>
                      <a:pt x="51" y="8"/>
                    </a:lnTo>
                    <a:lnTo>
                      <a:pt x="86" y="30"/>
                    </a:lnTo>
                    <a:close/>
                  </a:path>
                </a:pathLst>
              </a:custGeom>
              <a:solidFill>
                <a:srgbClr val="000000"/>
              </a:solidFill>
              <a:ln w="9525">
                <a:noFill/>
                <a:round/>
                <a:headEnd/>
                <a:tailEnd/>
              </a:ln>
            </p:spPr>
            <p:txBody>
              <a:bodyPr/>
              <a:lstStyle/>
              <a:p>
                <a:endParaRPr lang="en-US"/>
              </a:p>
            </p:txBody>
          </p:sp>
          <p:sp>
            <p:nvSpPr>
              <p:cNvPr id="596" name="Freeform 654"/>
              <p:cNvSpPr>
                <a:spLocks/>
              </p:cNvSpPr>
              <p:nvPr/>
            </p:nvSpPr>
            <p:spPr bwMode="auto">
              <a:xfrm>
                <a:off x="2133600" y="2635250"/>
                <a:ext cx="14288" cy="7938"/>
              </a:xfrm>
              <a:custGeom>
                <a:avLst/>
                <a:gdLst>
                  <a:gd name="T0" fmla="*/ 2147483647 w 41"/>
                  <a:gd name="T1" fmla="*/ 0 h 24"/>
                  <a:gd name="T2" fmla="*/ 2147483647 w 41"/>
                  <a:gd name="T3" fmla="*/ 2147483647 h 24"/>
                  <a:gd name="T4" fmla="*/ 2147483647 w 41"/>
                  <a:gd name="T5" fmla="*/ 2147483647 h 24"/>
                  <a:gd name="T6" fmla="*/ 0 w 41"/>
                  <a:gd name="T7" fmla="*/ 2147483647 h 24"/>
                  <a:gd name="T8" fmla="*/ 2147483647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3" y="0"/>
                    </a:moveTo>
                    <a:lnTo>
                      <a:pt x="41" y="18"/>
                    </a:lnTo>
                    <a:lnTo>
                      <a:pt x="38" y="24"/>
                    </a:lnTo>
                    <a:lnTo>
                      <a:pt x="0" y="7"/>
                    </a:lnTo>
                    <a:lnTo>
                      <a:pt x="3" y="0"/>
                    </a:lnTo>
                    <a:close/>
                  </a:path>
                </a:pathLst>
              </a:custGeom>
              <a:solidFill>
                <a:srgbClr val="000000"/>
              </a:solidFill>
              <a:ln w="9525">
                <a:noFill/>
                <a:round/>
                <a:headEnd/>
                <a:tailEnd/>
              </a:ln>
            </p:spPr>
            <p:txBody>
              <a:bodyPr/>
              <a:lstStyle/>
              <a:p>
                <a:endParaRPr lang="en-US"/>
              </a:p>
            </p:txBody>
          </p:sp>
          <p:sp>
            <p:nvSpPr>
              <p:cNvPr id="597" name="Freeform 655"/>
              <p:cNvSpPr>
                <a:spLocks/>
              </p:cNvSpPr>
              <p:nvPr/>
            </p:nvSpPr>
            <p:spPr bwMode="auto">
              <a:xfrm>
                <a:off x="2135188" y="2632075"/>
                <a:ext cx="12700" cy="9525"/>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0 h 31"/>
                  <a:gd name="T22" fmla="*/ 2147483647 w 40"/>
                  <a:gd name="T23" fmla="*/ 0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0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38" y="31"/>
                    </a:moveTo>
                    <a:lnTo>
                      <a:pt x="40" y="25"/>
                    </a:lnTo>
                    <a:lnTo>
                      <a:pt x="40" y="21"/>
                    </a:lnTo>
                    <a:lnTo>
                      <a:pt x="40" y="17"/>
                    </a:lnTo>
                    <a:lnTo>
                      <a:pt x="39" y="14"/>
                    </a:lnTo>
                    <a:lnTo>
                      <a:pt x="37" y="10"/>
                    </a:lnTo>
                    <a:lnTo>
                      <a:pt x="34" y="6"/>
                    </a:lnTo>
                    <a:lnTo>
                      <a:pt x="31" y="4"/>
                    </a:lnTo>
                    <a:lnTo>
                      <a:pt x="27" y="2"/>
                    </a:lnTo>
                    <a:lnTo>
                      <a:pt x="24" y="1"/>
                    </a:lnTo>
                    <a:lnTo>
                      <a:pt x="20" y="0"/>
                    </a:lnTo>
                    <a:lnTo>
                      <a:pt x="16" y="0"/>
                    </a:lnTo>
                    <a:lnTo>
                      <a:pt x="13" y="1"/>
                    </a:lnTo>
                    <a:lnTo>
                      <a:pt x="8" y="3"/>
                    </a:lnTo>
                    <a:lnTo>
                      <a:pt x="5" y="5"/>
                    </a:lnTo>
                    <a:lnTo>
                      <a:pt x="2" y="8"/>
                    </a:lnTo>
                    <a:lnTo>
                      <a:pt x="0" y="13"/>
                    </a:lnTo>
                    <a:lnTo>
                      <a:pt x="38" y="31"/>
                    </a:lnTo>
                    <a:close/>
                  </a:path>
                </a:pathLst>
              </a:custGeom>
              <a:solidFill>
                <a:srgbClr val="000000"/>
              </a:solidFill>
              <a:ln w="9525">
                <a:noFill/>
                <a:round/>
                <a:headEnd/>
                <a:tailEnd/>
              </a:ln>
            </p:spPr>
            <p:txBody>
              <a:bodyPr/>
              <a:lstStyle/>
              <a:p>
                <a:endParaRPr lang="en-US"/>
              </a:p>
            </p:txBody>
          </p:sp>
          <p:sp>
            <p:nvSpPr>
              <p:cNvPr id="598" name="Freeform 656"/>
              <p:cNvSpPr>
                <a:spLocks/>
              </p:cNvSpPr>
              <p:nvPr/>
            </p:nvSpPr>
            <p:spPr bwMode="auto">
              <a:xfrm>
                <a:off x="2151063" y="2600325"/>
                <a:ext cx="12700" cy="7938"/>
              </a:xfrm>
              <a:custGeom>
                <a:avLst/>
                <a:gdLst>
                  <a:gd name="T0" fmla="*/ 2147483647 w 40"/>
                  <a:gd name="T1" fmla="*/ 0 h 29"/>
                  <a:gd name="T2" fmla="*/ 0 w 40"/>
                  <a:gd name="T3" fmla="*/ 2147483647 h 29"/>
                  <a:gd name="T4" fmla="*/ 0 w 40"/>
                  <a:gd name="T5" fmla="*/ 2147483647 h 29"/>
                  <a:gd name="T6" fmla="*/ 0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2147483647 h 29"/>
                  <a:gd name="T34" fmla="*/ 2147483647 w 4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2" y="0"/>
                    </a:moveTo>
                    <a:lnTo>
                      <a:pt x="0" y="4"/>
                    </a:lnTo>
                    <a:lnTo>
                      <a:pt x="0" y="8"/>
                    </a:lnTo>
                    <a:lnTo>
                      <a:pt x="0" y="12"/>
                    </a:lnTo>
                    <a:lnTo>
                      <a:pt x="1" y="17"/>
                    </a:lnTo>
                    <a:lnTo>
                      <a:pt x="3" y="20"/>
                    </a:lnTo>
                    <a:lnTo>
                      <a:pt x="6" y="23"/>
                    </a:lnTo>
                    <a:lnTo>
                      <a:pt x="8" y="25"/>
                    </a:lnTo>
                    <a:lnTo>
                      <a:pt x="12" y="27"/>
                    </a:lnTo>
                    <a:lnTo>
                      <a:pt x="16" y="28"/>
                    </a:lnTo>
                    <a:lnTo>
                      <a:pt x="20" y="29"/>
                    </a:lnTo>
                    <a:lnTo>
                      <a:pt x="23" y="29"/>
                    </a:lnTo>
                    <a:lnTo>
                      <a:pt x="27" y="28"/>
                    </a:lnTo>
                    <a:lnTo>
                      <a:pt x="31" y="27"/>
                    </a:lnTo>
                    <a:lnTo>
                      <a:pt x="35" y="25"/>
                    </a:lnTo>
                    <a:lnTo>
                      <a:pt x="38" y="21"/>
                    </a:lnTo>
                    <a:lnTo>
                      <a:pt x="40" y="17"/>
                    </a:lnTo>
                    <a:lnTo>
                      <a:pt x="2" y="0"/>
                    </a:lnTo>
                    <a:close/>
                  </a:path>
                </a:pathLst>
              </a:custGeom>
              <a:solidFill>
                <a:srgbClr val="000000"/>
              </a:solidFill>
              <a:ln w="9525">
                <a:noFill/>
                <a:round/>
                <a:headEnd/>
                <a:tailEnd/>
              </a:ln>
            </p:spPr>
            <p:txBody>
              <a:bodyPr/>
              <a:lstStyle/>
              <a:p>
                <a:endParaRPr lang="en-US"/>
              </a:p>
            </p:txBody>
          </p:sp>
          <p:sp>
            <p:nvSpPr>
              <p:cNvPr id="599" name="Freeform 657"/>
              <p:cNvSpPr>
                <a:spLocks/>
              </p:cNvSpPr>
              <p:nvPr/>
            </p:nvSpPr>
            <p:spPr bwMode="auto">
              <a:xfrm>
                <a:off x="2152650" y="2574925"/>
                <a:ext cx="22225" cy="30163"/>
              </a:xfrm>
              <a:custGeom>
                <a:avLst/>
                <a:gdLst>
                  <a:gd name="T0" fmla="*/ 2147483647 w 73"/>
                  <a:gd name="T1" fmla="*/ 0 h 93"/>
                  <a:gd name="T2" fmla="*/ 2147483647 w 73"/>
                  <a:gd name="T3" fmla="*/ 2147483647 h 93"/>
                  <a:gd name="T4" fmla="*/ 2147483647 w 73"/>
                  <a:gd name="T5" fmla="*/ 2147483647 h 93"/>
                  <a:gd name="T6" fmla="*/ 0 w 73"/>
                  <a:gd name="T7" fmla="*/ 2147483647 h 93"/>
                  <a:gd name="T8" fmla="*/ 2147483647 w 73"/>
                  <a:gd name="T9" fmla="*/ 0 h 93"/>
                  <a:gd name="T10" fmla="*/ 0 60000 65536"/>
                  <a:gd name="T11" fmla="*/ 0 60000 65536"/>
                  <a:gd name="T12" fmla="*/ 0 60000 65536"/>
                  <a:gd name="T13" fmla="*/ 0 60000 65536"/>
                  <a:gd name="T14" fmla="*/ 0 60000 65536"/>
                  <a:gd name="T15" fmla="*/ 0 w 73"/>
                  <a:gd name="T16" fmla="*/ 0 h 93"/>
                  <a:gd name="T17" fmla="*/ 73 w 73"/>
                  <a:gd name="T18" fmla="*/ 93 h 93"/>
                </a:gdLst>
                <a:ahLst/>
                <a:cxnLst>
                  <a:cxn ang="T10">
                    <a:pos x="T0" y="T1"/>
                  </a:cxn>
                  <a:cxn ang="T11">
                    <a:pos x="T2" y="T3"/>
                  </a:cxn>
                  <a:cxn ang="T12">
                    <a:pos x="T4" y="T5"/>
                  </a:cxn>
                  <a:cxn ang="T13">
                    <a:pos x="T6" y="T7"/>
                  </a:cxn>
                  <a:cxn ang="T14">
                    <a:pos x="T8" y="T9"/>
                  </a:cxn>
                </a:cxnLst>
                <a:rect l="T15" t="T16" r="T17" b="T18"/>
                <a:pathLst>
                  <a:path w="73" h="93">
                    <a:moveTo>
                      <a:pt x="35" y="0"/>
                    </a:moveTo>
                    <a:lnTo>
                      <a:pt x="73" y="16"/>
                    </a:lnTo>
                    <a:lnTo>
                      <a:pt x="38" y="93"/>
                    </a:lnTo>
                    <a:lnTo>
                      <a:pt x="0" y="76"/>
                    </a:lnTo>
                    <a:lnTo>
                      <a:pt x="35" y="0"/>
                    </a:lnTo>
                    <a:close/>
                  </a:path>
                </a:pathLst>
              </a:custGeom>
              <a:solidFill>
                <a:srgbClr val="000000"/>
              </a:solidFill>
              <a:ln w="9525">
                <a:noFill/>
                <a:round/>
                <a:headEnd/>
                <a:tailEnd/>
              </a:ln>
            </p:spPr>
            <p:txBody>
              <a:bodyPr/>
              <a:lstStyle/>
              <a:p>
                <a:endParaRPr lang="en-US"/>
              </a:p>
            </p:txBody>
          </p:sp>
          <p:sp>
            <p:nvSpPr>
              <p:cNvPr id="600" name="Freeform 658"/>
              <p:cNvSpPr>
                <a:spLocks/>
              </p:cNvSpPr>
              <p:nvPr/>
            </p:nvSpPr>
            <p:spPr bwMode="auto">
              <a:xfrm>
                <a:off x="2163763" y="2571750"/>
                <a:ext cx="12700" cy="9525"/>
              </a:xfrm>
              <a:custGeom>
                <a:avLst/>
                <a:gdLst>
                  <a:gd name="T0" fmla="*/ 2147483647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0 h 29"/>
                  <a:gd name="T22" fmla="*/ 2147483647 w 40"/>
                  <a:gd name="T23" fmla="*/ 0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0 w 40"/>
                  <a:gd name="T33" fmla="*/ 2147483647 h 29"/>
                  <a:gd name="T34" fmla="*/ 2147483647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38" y="29"/>
                    </a:moveTo>
                    <a:lnTo>
                      <a:pt x="40" y="25"/>
                    </a:lnTo>
                    <a:lnTo>
                      <a:pt x="40" y="21"/>
                    </a:lnTo>
                    <a:lnTo>
                      <a:pt x="40" y="17"/>
                    </a:lnTo>
                    <a:lnTo>
                      <a:pt x="39" y="13"/>
                    </a:lnTo>
                    <a:lnTo>
                      <a:pt x="37" y="9"/>
                    </a:lnTo>
                    <a:lnTo>
                      <a:pt x="35" y="6"/>
                    </a:lnTo>
                    <a:lnTo>
                      <a:pt x="31" y="4"/>
                    </a:lnTo>
                    <a:lnTo>
                      <a:pt x="28" y="2"/>
                    </a:lnTo>
                    <a:lnTo>
                      <a:pt x="24" y="1"/>
                    </a:lnTo>
                    <a:lnTo>
                      <a:pt x="20" y="0"/>
                    </a:lnTo>
                    <a:lnTo>
                      <a:pt x="17" y="0"/>
                    </a:lnTo>
                    <a:lnTo>
                      <a:pt x="12" y="1"/>
                    </a:lnTo>
                    <a:lnTo>
                      <a:pt x="9" y="2"/>
                    </a:lnTo>
                    <a:lnTo>
                      <a:pt x="5" y="4"/>
                    </a:lnTo>
                    <a:lnTo>
                      <a:pt x="3" y="8"/>
                    </a:lnTo>
                    <a:lnTo>
                      <a:pt x="0" y="13"/>
                    </a:lnTo>
                    <a:lnTo>
                      <a:pt x="38" y="29"/>
                    </a:lnTo>
                    <a:close/>
                  </a:path>
                </a:pathLst>
              </a:custGeom>
              <a:solidFill>
                <a:srgbClr val="000000"/>
              </a:solidFill>
              <a:ln w="9525">
                <a:noFill/>
                <a:round/>
                <a:headEnd/>
                <a:tailEnd/>
              </a:ln>
            </p:spPr>
            <p:txBody>
              <a:bodyPr/>
              <a:lstStyle/>
              <a:p>
                <a:endParaRPr lang="en-US"/>
              </a:p>
            </p:txBody>
          </p:sp>
          <p:sp>
            <p:nvSpPr>
              <p:cNvPr id="601" name="Freeform 659"/>
              <p:cNvSpPr>
                <a:spLocks noEditPoints="1"/>
              </p:cNvSpPr>
              <p:nvPr/>
            </p:nvSpPr>
            <p:spPr bwMode="auto">
              <a:xfrm>
                <a:off x="1944688" y="2284413"/>
                <a:ext cx="198437" cy="111125"/>
              </a:xfrm>
              <a:custGeom>
                <a:avLst/>
                <a:gdLst>
                  <a:gd name="T0" fmla="*/ 2147483647 w 626"/>
                  <a:gd name="T1" fmla="*/ 2147483647 h 351"/>
                  <a:gd name="T2" fmla="*/ 2147483647 w 626"/>
                  <a:gd name="T3" fmla="*/ 2147483647 h 351"/>
                  <a:gd name="T4" fmla="*/ 2147483647 w 626"/>
                  <a:gd name="T5" fmla="*/ 2147483647 h 351"/>
                  <a:gd name="T6" fmla="*/ 2147483647 w 626"/>
                  <a:gd name="T7" fmla="*/ 2147483647 h 351"/>
                  <a:gd name="T8" fmla="*/ 2147483647 w 626"/>
                  <a:gd name="T9" fmla="*/ 2147483647 h 351"/>
                  <a:gd name="T10" fmla="*/ 2147483647 w 626"/>
                  <a:gd name="T11" fmla="*/ 2147483647 h 351"/>
                  <a:gd name="T12" fmla="*/ 2147483647 w 626"/>
                  <a:gd name="T13" fmla="*/ 2147483647 h 351"/>
                  <a:gd name="T14" fmla="*/ 2147483647 w 626"/>
                  <a:gd name="T15" fmla="*/ 2147483647 h 351"/>
                  <a:gd name="T16" fmla="*/ 2147483647 w 626"/>
                  <a:gd name="T17" fmla="*/ 2147483647 h 351"/>
                  <a:gd name="T18" fmla="*/ 2147483647 w 626"/>
                  <a:gd name="T19" fmla="*/ 2147483647 h 351"/>
                  <a:gd name="T20" fmla="*/ 2147483647 w 626"/>
                  <a:gd name="T21" fmla="*/ 2147483647 h 351"/>
                  <a:gd name="T22" fmla="*/ 2147483647 w 626"/>
                  <a:gd name="T23" fmla="*/ 2147483647 h 351"/>
                  <a:gd name="T24" fmla="*/ 2147483647 w 626"/>
                  <a:gd name="T25" fmla="*/ 2147483647 h 351"/>
                  <a:gd name="T26" fmla="*/ 2147483647 w 626"/>
                  <a:gd name="T27" fmla="*/ 2147483647 h 351"/>
                  <a:gd name="T28" fmla="*/ 2147483647 w 626"/>
                  <a:gd name="T29" fmla="*/ 2147483647 h 351"/>
                  <a:gd name="T30" fmla="*/ 2147483647 w 626"/>
                  <a:gd name="T31" fmla="*/ 2147483647 h 351"/>
                  <a:gd name="T32" fmla="*/ 2147483647 w 626"/>
                  <a:gd name="T33" fmla="*/ 2147483647 h 351"/>
                  <a:gd name="T34" fmla="*/ 2147483647 w 626"/>
                  <a:gd name="T35" fmla="*/ 2147483647 h 351"/>
                  <a:gd name="T36" fmla="*/ 2147483647 w 626"/>
                  <a:gd name="T37" fmla="*/ 2147483647 h 351"/>
                  <a:gd name="T38" fmla="*/ 2147483647 w 626"/>
                  <a:gd name="T39" fmla="*/ 2147483647 h 351"/>
                  <a:gd name="T40" fmla="*/ 2147483647 w 626"/>
                  <a:gd name="T41" fmla="*/ 2147483647 h 351"/>
                  <a:gd name="T42" fmla="*/ 2147483647 w 626"/>
                  <a:gd name="T43" fmla="*/ 2147483647 h 351"/>
                  <a:gd name="T44" fmla="*/ 2147483647 w 626"/>
                  <a:gd name="T45" fmla="*/ 2147483647 h 351"/>
                  <a:gd name="T46" fmla="*/ 2147483647 w 626"/>
                  <a:gd name="T47" fmla="*/ 2147483647 h 351"/>
                  <a:gd name="T48" fmla="*/ 2147483647 w 626"/>
                  <a:gd name="T49" fmla="*/ 2147483647 h 351"/>
                  <a:gd name="T50" fmla="*/ 2147483647 w 626"/>
                  <a:gd name="T51" fmla="*/ 2147483647 h 351"/>
                  <a:gd name="T52" fmla="*/ 2147483647 w 626"/>
                  <a:gd name="T53" fmla="*/ 2147483647 h 351"/>
                  <a:gd name="T54" fmla="*/ 2147483647 w 626"/>
                  <a:gd name="T55" fmla="*/ 2147483647 h 351"/>
                  <a:gd name="T56" fmla="*/ 2147483647 w 626"/>
                  <a:gd name="T57" fmla="*/ 2147483647 h 351"/>
                  <a:gd name="T58" fmla="*/ 2147483647 w 626"/>
                  <a:gd name="T59" fmla="*/ 2147483647 h 351"/>
                  <a:gd name="T60" fmla="*/ 2147483647 w 626"/>
                  <a:gd name="T61" fmla="*/ 2147483647 h 351"/>
                  <a:gd name="T62" fmla="*/ 2147483647 w 626"/>
                  <a:gd name="T63" fmla="*/ 2147483647 h 351"/>
                  <a:gd name="T64" fmla="*/ 2147483647 w 626"/>
                  <a:gd name="T65" fmla="*/ 2147483647 h 351"/>
                  <a:gd name="T66" fmla="*/ 2147483647 w 626"/>
                  <a:gd name="T67" fmla="*/ 2147483647 h 351"/>
                  <a:gd name="T68" fmla="*/ 2147483647 w 626"/>
                  <a:gd name="T69" fmla="*/ 2147483647 h 351"/>
                  <a:gd name="T70" fmla="*/ 2147483647 w 626"/>
                  <a:gd name="T71" fmla="*/ 2147483647 h 351"/>
                  <a:gd name="T72" fmla="*/ 2147483647 w 626"/>
                  <a:gd name="T73" fmla="*/ 2147483647 h 351"/>
                  <a:gd name="T74" fmla="*/ 2147483647 w 626"/>
                  <a:gd name="T75" fmla="*/ 2147483647 h 351"/>
                  <a:gd name="T76" fmla="*/ 2147483647 w 626"/>
                  <a:gd name="T77" fmla="*/ 2147483647 h 351"/>
                  <a:gd name="T78" fmla="*/ 2147483647 w 626"/>
                  <a:gd name="T79" fmla="*/ 2147483647 h 351"/>
                  <a:gd name="T80" fmla="*/ 2147483647 w 626"/>
                  <a:gd name="T81" fmla="*/ 2147483647 h 351"/>
                  <a:gd name="T82" fmla="*/ 2147483647 w 626"/>
                  <a:gd name="T83" fmla="*/ 2147483647 h 351"/>
                  <a:gd name="T84" fmla="*/ 2147483647 w 626"/>
                  <a:gd name="T85" fmla="*/ 2147483647 h 351"/>
                  <a:gd name="T86" fmla="*/ 2147483647 w 626"/>
                  <a:gd name="T87" fmla="*/ 2147483647 h 351"/>
                  <a:gd name="T88" fmla="*/ 2147483647 w 626"/>
                  <a:gd name="T89" fmla="*/ 2147483647 h 351"/>
                  <a:gd name="T90" fmla="*/ 2147483647 w 626"/>
                  <a:gd name="T91" fmla="*/ 2147483647 h 351"/>
                  <a:gd name="T92" fmla="*/ 2147483647 w 626"/>
                  <a:gd name="T93" fmla="*/ 2147483647 h 351"/>
                  <a:gd name="T94" fmla="*/ 2147483647 w 626"/>
                  <a:gd name="T95" fmla="*/ 2147483647 h 351"/>
                  <a:gd name="T96" fmla="*/ 2147483647 w 626"/>
                  <a:gd name="T97" fmla="*/ 2147483647 h 351"/>
                  <a:gd name="T98" fmla="*/ 2147483647 w 626"/>
                  <a:gd name="T99" fmla="*/ 2147483647 h 351"/>
                  <a:gd name="T100" fmla="*/ 2147483647 w 626"/>
                  <a:gd name="T101" fmla="*/ 2147483647 h 351"/>
                  <a:gd name="T102" fmla="*/ 2147483647 w 626"/>
                  <a:gd name="T103" fmla="*/ 2147483647 h 351"/>
                  <a:gd name="T104" fmla="*/ 2147483647 w 626"/>
                  <a:gd name="T105" fmla="*/ 2147483647 h 351"/>
                  <a:gd name="T106" fmla="*/ 2147483647 w 626"/>
                  <a:gd name="T107" fmla="*/ 2147483647 h 351"/>
                  <a:gd name="T108" fmla="*/ 2147483647 w 626"/>
                  <a:gd name="T109" fmla="*/ 0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6"/>
                  <a:gd name="T166" fmla="*/ 0 h 351"/>
                  <a:gd name="T167" fmla="*/ 626 w 626"/>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6" h="351">
                    <a:moveTo>
                      <a:pt x="257" y="179"/>
                    </a:moveTo>
                    <a:lnTo>
                      <a:pt x="261" y="179"/>
                    </a:lnTo>
                    <a:lnTo>
                      <a:pt x="265" y="180"/>
                    </a:lnTo>
                    <a:lnTo>
                      <a:pt x="268" y="182"/>
                    </a:lnTo>
                    <a:lnTo>
                      <a:pt x="272" y="185"/>
                    </a:lnTo>
                    <a:lnTo>
                      <a:pt x="274" y="188"/>
                    </a:lnTo>
                    <a:lnTo>
                      <a:pt x="276" y="192"/>
                    </a:lnTo>
                    <a:lnTo>
                      <a:pt x="277" y="196"/>
                    </a:lnTo>
                    <a:lnTo>
                      <a:pt x="278" y="200"/>
                    </a:lnTo>
                    <a:lnTo>
                      <a:pt x="277" y="205"/>
                    </a:lnTo>
                    <a:lnTo>
                      <a:pt x="276" y="208"/>
                    </a:lnTo>
                    <a:lnTo>
                      <a:pt x="274" y="212"/>
                    </a:lnTo>
                    <a:lnTo>
                      <a:pt x="272" y="215"/>
                    </a:lnTo>
                    <a:lnTo>
                      <a:pt x="268" y="217"/>
                    </a:lnTo>
                    <a:lnTo>
                      <a:pt x="265" y="219"/>
                    </a:lnTo>
                    <a:lnTo>
                      <a:pt x="261" y="220"/>
                    </a:lnTo>
                    <a:lnTo>
                      <a:pt x="257" y="220"/>
                    </a:lnTo>
                    <a:lnTo>
                      <a:pt x="257" y="179"/>
                    </a:lnTo>
                    <a:close/>
                    <a:moveTo>
                      <a:pt x="257" y="220"/>
                    </a:moveTo>
                    <a:lnTo>
                      <a:pt x="257" y="220"/>
                    </a:lnTo>
                    <a:lnTo>
                      <a:pt x="257" y="179"/>
                    </a:lnTo>
                    <a:lnTo>
                      <a:pt x="257" y="220"/>
                    </a:lnTo>
                    <a:close/>
                    <a:moveTo>
                      <a:pt x="257" y="220"/>
                    </a:moveTo>
                    <a:lnTo>
                      <a:pt x="257" y="220"/>
                    </a:lnTo>
                    <a:lnTo>
                      <a:pt x="257" y="200"/>
                    </a:lnTo>
                    <a:lnTo>
                      <a:pt x="257" y="220"/>
                    </a:lnTo>
                    <a:close/>
                    <a:moveTo>
                      <a:pt x="257" y="220"/>
                    </a:moveTo>
                    <a:lnTo>
                      <a:pt x="249" y="220"/>
                    </a:lnTo>
                    <a:lnTo>
                      <a:pt x="241" y="218"/>
                    </a:lnTo>
                    <a:lnTo>
                      <a:pt x="252" y="177"/>
                    </a:lnTo>
                    <a:lnTo>
                      <a:pt x="255" y="178"/>
                    </a:lnTo>
                    <a:lnTo>
                      <a:pt x="257" y="179"/>
                    </a:lnTo>
                    <a:lnTo>
                      <a:pt x="257" y="220"/>
                    </a:lnTo>
                    <a:close/>
                    <a:moveTo>
                      <a:pt x="241" y="218"/>
                    </a:moveTo>
                    <a:lnTo>
                      <a:pt x="225" y="211"/>
                    </a:lnTo>
                    <a:lnTo>
                      <a:pt x="215" y="208"/>
                    </a:lnTo>
                    <a:lnTo>
                      <a:pt x="187" y="176"/>
                    </a:lnTo>
                    <a:lnTo>
                      <a:pt x="193" y="173"/>
                    </a:lnTo>
                    <a:lnTo>
                      <a:pt x="201" y="171"/>
                    </a:lnTo>
                    <a:lnTo>
                      <a:pt x="208" y="170"/>
                    </a:lnTo>
                    <a:lnTo>
                      <a:pt x="218" y="171"/>
                    </a:lnTo>
                    <a:lnTo>
                      <a:pt x="236" y="173"/>
                    </a:lnTo>
                    <a:lnTo>
                      <a:pt x="252" y="177"/>
                    </a:lnTo>
                    <a:lnTo>
                      <a:pt x="241" y="218"/>
                    </a:lnTo>
                    <a:close/>
                    <a:moveTo>
                      <a:pt x="215" y="208"/>
                    </a:moveTo>
                    <a:lnTo>
                      <a:pt x="208" y="211"/>
                    </a:lnTo>
                    <a:lnTo>
                      <a:pt x="201" y="213"/>
                    </a:lnTo>
                    <a:lnTo>
                      <a:pt x="201" y="192"/>
                    </a:lnTo>
                    <a:lnTo>
                      <a:pt x="215" y="208"/>
                    </a:lnTo>
                    <a:close/>
                    <a:moveTo>
                      <a:pt x="201" y="213"/>
                    </a:moveTo>
                    <a:lnTo>
                      <a:pt x="201" y="213"/>
                    </a:lnTo>
                    <a:lnTo>
                      <a:pt x="201" y="171"/>
                    </a:lnTo>
                    <a:lnTo>
                      <a:pt x="201" y="213"/>
                    </a:lnTo>
                    <a:close/>
                    <a:moveTo>
                      <a:pt x="201" y="213"/>
                    </a:moveTo>
                    <a:lnTo>
                      <a:pt x="200" y="213"/>
                    </a:lnTo>
                    <a:lnTo>
                      <a:pt x="201" y="192"/>
                    </a:lnTo>
                    <a:lnTo>
                      <a:pt x="201" y="213"/>
                    </a:lnTo>
                    <a:close/>
                    <a:moveTo>
                      <a:pt x="200" y="213"/>
                    </a:moveTo>
                    <a:lnTo>
                      <a:pt x="186" y="210"/>
                    </a:lnTo>
                    <a:lnTo>
                      <a:pt x="173" y="204"/>
                    </a:lnTo>
                    <a:lnTo>
                      <a:pt x="190" y="166"/>
                    </a:lnTo>
                    <a:lnTo>
                      <a:pt x="198" y="169"/>
                    </a:lnTo>
                    <a:lnTo>
                      <a:pt x="202" y="171"/>
                    </a:lnTo>
                    <a:lnTo>
                      <a:pt x="200" y="213"/>
                    </a:lnTo>
                    <a:close/>
                    <a:moveTo>
                      <a:pt x="190" y="166"/>
                    </a:moveTo>
                    <a:lnTo>
                      <a:pt x="190" y="166"/>
                    </a:lnTo>
                    <a:lnTo>
                      <a:pt x="182" y="185"/>
                    </a:lnTo>
                    <a:lnTo>
                      <a:pt x="190" y="166"/>
                    </a:lnTo>
                    <a:close/>
                    <a:moveTo>
                      <a:pt x="173" y="205"/>
                    </a:moveTo>
                    <a:lnTo>
                      <a:pt x="174" y="205"/>
                    </a:lnTo>
                    <a:lnTo>
                      <a:pt x="172" y="204"/>
                    </a:lnTo>
                    <a:lnTo>
                      <a:pt x="189" y="166"/>
                    </a:lnTo>
                    <a:lnTo>
                      <a:pt x="190" y="166"/>
                    </a:lnTo>
                    <a:lnTo>
                      <a:pt x="173" y="205"/>
                    </a:lnTo>
                    <a:close/>
                    <a:moveTo>
                      <a:pt x="189" y="166"/>
                    </a:moveTo>
                    <a:lnTo>
                      <a:pt x="189" y="166"/>
                    </a:lnTo>
                    <a:lnTo>
                      <a:pt x="181" y="185"/>
                    </a:lnTo>
                    <a:lnTo>
                      <a:pt x="189" y="166"/>
                    </a:lnTo>
                    <a:close/>
                    <a:moveTo>
                      <a:pt x="172" y="204"/>
                    </a:moveTo>
                    <a:lnTo>
                      <a:pt x="163" y="200"/>
                    </a:lnTo>
                    <a:lnTo>
                      <a:pt x="152" y="198"/>
                    </a:lnTo>
                    <a:lnTo>
                      <a:pt x="140" y="196"/>
                    </a:lnTo>
                    <a:lnTo>
                      <a:pt x="127" y="196"/>
                    </a:lnTo>
                    <a:lnTo>
                      <a:pt x="127" y="154"/>
                    </a:lnTo>
                    <a:lnTo>
                      <a:pt x="144" y="155"/>
                    </a:lnTo>
                    <a:lnTo>
                      <a:pt x="161" y="157"/>
                    </a:lnTo>
                    <a:lnTo>
                      <a:pt x="175" y="160"/>
                    </a:lnTo>
                    <a:lnTo>
                      <a:pt x="189" y="166"/>
                    </a:lnTo>
                    <a:lnTo>
                      <a:pt x="172" y="204"/>
                    </a:lnTo>
                    <a:close/>
                    <a:moveTo>
                      <a:pt x="127" y="196"/>
                    </a:moveTo>
                    <a:lnTo>
                      <a:pt x="113" y="196"/>
                    </a:lnTo>
                    <a:lnTo>
                      <a:pt x="99" y="198"/>
                    </a:lnTo>
                    <a:lnTo>
                      <a:pt x="86" y="201"/>
                    </a:lnTo>
                    <a:lnTo>
                      <a:pt x="73" y="206"/>
                    </a:lnTo>
                    <a:lnTo>
                      <a:pt x="57" y="167"/>
                    </a:lnTo>
                    <a:lnTo>
                      <a:pt x="74" y="161"/>
                    </a:lnTo>
                    <a:lnTo>
                      <a:pt x="91" y="157"/>
                    </a:lnTo>
                    <a:lnTo>
                      <a:pt x="109" y="155"/>
                    </a:lnTo>
                    <a:lnTo>
                      <a:pt x="127" y="154"/>
                    </a:lnTo>
                    <a:lnTo>
                      <a:pt x="127" y="196"/>
                    </a:lnTo>
                    <a:close/>
                    <a:moveTo>
                      <a:pt x="73" y="206"/>
                    </a:moveTo>
                    <a:lnTo>
                      <a:pt x="64" y="210"/>
                    </a:lnTo>
                    <a:lnTo>
                      <a:pt x="55" y="215"/>
                    </a:lnTo>
                    <a:lnTo>
                      <a:pt x="51" y="218"/>
                    </a:lnTo>
                    <a:lnTo>
                      <a:pt x="49" y="222"/>
                    </a:lnTo>
                    <a:lnTo>
                      <a:pt x="46" y="225"/>
                    </a:lnTo>
                    <a:lnTo>
                      <a:pt x="43" y="229"/>
                    </a:lnTo>
                    <a:lnTo>
                      <a:pt x="5" y="212"/>
                    </a:lnTo>
                    <a:lnTo>
                      <a:pt x="10" y="205"/>
                    </a:lnTo>
                    <a:lnTo>
                      <a:pt x="14" y="197"/>
                    </a:lnTo>
                    <a:lnTo>
                      <a:pt x="19" y="191"/>
                    </a:lnTo>
                    <a:lnTo>
                      <a:pt x="25" y="185"/>
                    </a:lnTo>
                    <a:lnTo>
                      <a:pt x="33" y="179"/>
                    </a:lnTo>
                    <a:lnTo>
                      <a:pt x="40" y="174"/>
                    </a:lnTo>
                    <a:lnTo>
                      <a:pt x="49" y="170"/>
                    </a:lnTo>
                    <a:lnTo>
                      <a:pt x="57" y="167"/>
                    </a:lnTo>
                    <a:lnTo>
                      <a:pt x="73" y="206"/>
                    </a:lnTo>
                    <a:close/>
                    <a:moveTo>
                      <a:pt x="43" y="229"/>
                    </a:moveTo>
                    <a:lnTo>
                      <a:pt x="42" y="233"/>
                    </a:lnTo>
                    <a:lnTo>
                      <a:pt x="41" y="239"/>
                    </a:lnTo>
                    <a:lnTo>
                      <a:pt x="0" y="239"/>
                    </a:lnTo>
                    <a:lnTo>
                      <a:pt x="0" y="232"/>
                    </a:lnTo>
                    <a:lnTo>
                      <a:pt x="1" y="225"/>
                    </a:lnTo>
                    <a:lnTo>
                      <a:pt x="3" y="218"/>
                    </a:lnTo>
                    <a:lnTo>
                      <a:pt x="5" y="212"/>
                    </a:lnTo>
                    <a:lnTo>
                      <a:pt x="43" y="229"/>
                    </a:lnTo>
                    <a:close/>
                    <a:moveTo>
                      <a:pt x="21" y="260"/>
                    </a:moveTo>
                    <a:lnTo>
                      <a:pt x="17" y="260"/>
                    </a:lnTo>
                    <a:lnTo>
                      <a:pt x="13" y="258"/>
                    </a:lnTo>
                    <a:lnTo>
                      <a:pt x="10" y="256"/>
                    </a:lnTo>
                    <a:lnTo>
                      <a:pt x="6" y="253"/>
                    </a:lnTo>
                    <a:lnTo>
                      <a:pt x="3" y="250"/>
                    </a:lnTo>
                    <a:lnTo>
                      <a:pt x="1" y="247"/>
                    </a:lnTo>
                    <a:lnTo>
                      <a:pt x="0" y="243"/>
                    </a:lnTo>
                    <a:lnTo>
                      <a:pt x="0" y="239"/>
                    </a:lnTo>
                    <a:lnTo>
                      <a:pt x="21" y="239"/>
                    </a:lnTo>
                    <a:lnTo>
                      <a:pt x="21" y="260"/>
                    </a:lnTo>
                    <a:close/>
                    <a:moveTo>
                      <a:pt x="21" y="218"/>
                    </a:moveTo>
                    <a:lnTo>
                      <a:pt x="24" y="218"/>
                    </a:lnTo>
                    <a:lnTo>
                      <a:pt x="31" y="220"/>
                    </a:lnTo>
                    <a:lnTo>
                      <a:pt x="12" y="257"/>
                    </a:lnTo>
                    <a:lnTo>
                      <a:pt x="15" y="258"/>
                    </a:lnTo>
                    <a:lnTo>
                      <a:pt x="21" y="260"/>
                    </a:lnTo>
                    <a:lnTo>
                      <a:pt x="21" y="218"/>
                    </a:lnTo>
                    <a:close/>
                    <a:moveTo>
                      <a:pt x="17" y="260"/>
                    </a:moveTo>
                    <a:lnTo>
                      <a:pt x="15" y="258"/>
                    </a:lnTo>
                    <a:lnTo>
                      <a:pt x="12" y="257"/>
                    </a:lnTo>
                    <a:lnTo>
                      <a:pt x="21" y="239"/>
                    </a:lnTo>
                    <a:lnTo>
                      <a:pt x="17" y="260"/>
                    </a:lnTo>
                    <a:close/>
                    <a:moveTo>
                      <a:pt x="24" y="218"/>
                    </a:moveTo>
                    <a:lnTo>
                      <a:pt x="29" y="220"/>
                    </a:lnTo>
                    <a:lnTo>
                      <a:pt x="34" y="224"/>
                    </a:lnTo>
                    <a:lnTo>
                      <a:pt x="41" y="229"/>
                    </a:lnTo>
                    <a:lnTo>
                      <a:pt x="49" y="236"/>
                    </a:lnTo>
                    <a:lnTo>
                      <a:pt x="65" y="251"/>
                    </a:lnTo>
                    <a:lnTo>
                      <a:pt x="78" y="265"/>
                    </a:lnTo>
                    <a:lnTo>
                      <a:pt x="48" y="294"/>
                    </a:lnTo>
                    <a:lnTo>
                      <a:pt x="39" y="284"/>
                    </a:lnTo>
                    <a:lnTo>
                      <a:pt x="30" y="272"/>
                    </a:lnTo>
                    <a:lnTo>
                      <a:pt x="22" y="264"/>
                    </a:lnTo>
                    <a:lnTo>
                      <a:pt x="17" y="260"/>
                    </a:lnTo>
                    <a:lnTo>
                      <a:pt x="24" y="218"/>
                    </a:lnTo>
                    <a:close/>
                    <a:moveTo>
                      <a:pt x="78" y="265"/>
                    </a:moveTo>
                    <a:lnTo>
                      <a:pt x="83" y="270"/>
                    </a:lnTo>
                    <a:lnTo>
                      <a:pt x="86" y="272"/>
                    </a:lnTo>
                    <a:lnTo>
                      <a:pt x="58" y="304"/>
                    </a:lnTo>
                    <a:lnTo>
                      <a:pt x="55" y="301"/>
                    </a:lnTo>
                    <a:lnTo>
                      <a:pt x="48" y="294"/>
                    </a:lnTo>
                    <a:lnTo>
                      <a:pt x="78" y="265"/>
                    </a:lnTo>
                    <a:close/>
                    <a:moveTo>
                      <a:pt x="58" y="304"/>
                    </a:moveTo>
                    <a:lnTo>
                      <a:pt x="58" y="304"/>
                    </a:lnTo>
                    <a:lnTo>
                      <a:pt x="72" y="288"/>
                    </a:lnTo>
                    <a:lnTo>
                      <a:pt x="58" y="304"/>
                    </a:lnTo>
                    <a:close/>
                    <a:moveTo>
                      <a:pt x="86" y="272"/>
                    </a:moveTo>
                    <a:lnTo>
                      <a:pt x="86" y="272"/>
                    </a:lnTo>
                    <a:lnTo>
                      <a:pt x="58" y="304"/>
                    </a:lnTo>
                    <a:lnTo>
                      <a:pt x="86" y="272"/>
                    </a:lnTo>
                    <a:close/>
                    <a:moveTo>
                      <a:pt x="86" y="272"/>
                    </a:moveTo>
                    <a:lnTo>
                      <a:pt x="86" y="273"/>
                    </a:lnTo>
                    <a:lnTo>
                      <a:pt x="72" y="288"/>
                    </a:lnTo>
                    <a:lnTo>
                      <a:pt x="86" y="272"/>
                    </a:lnTo>
                    <a:close/>
                    <a:moveTo>
                      <a:pt x="86" y="273"/>
                    </a:moveTo>
                    <a:lnTo>
                      <a:pt x="92" y="278"/>
                    </a:lnTo>
                    <a:lnTo>
                      <a:pt x="100" y="283"/>
                    </a:lnTo>
                    <a:lnTo>
                      <a:pt x="78" y="319"/>
                    </a:lnTo>
                    <a:lnTo>
                      <a:pt x="68" y="311"/>
                    </a:lnTo>
                    <a:lnTo>
                      <a:pt x="58" y="304"/>
                    </a:lnTo>
                    <a:lnTo>
                      <a:pt x="86" y="273"/>
                    </a:lnTo>
                    <a:close/>
                    <a:moveTo>
                      <a:pt x="78" y="319"/>
                    </a:moveTo>
                    <a:lnTo>
                      <a:pt x="78" y="319"/>
                    </a:lnTo>
                    <a:lnTo>
                      <a:pt x="89" y="301"/>
                    </a:lnTo>
                    <a:lnTo>
                      <a:pt x="78" y="319"/>
                    </a:lnTo>
                    <a:close/>
                    <a:moveTo>
                      <a:pt x="100" y="283"/>
                    </a:moveTo>
                    <a:lnTo>
                      <a:pt x="109" y="289"/>
                    </a:lnTo>
                    <a:lnTo>
                      <a:pt x="119" y="293"/>
                    </a:lnTo>
                    <a:lnTo>
                      <a:pt x="102" y="331"/>
                    </a:lnTo>
                    <a:lnTo>
                      <a:pt x="89" y="325"/>
                    </a:lnTo>
                    <a:lnTo>
                      <a:pt x="78" y="319"/>
                    </a:lnTo>
                    <a:lnTo>
                      <a:pt x="100" y="283"/>
                    </a:lnTo>
                    <a:close/>
                    <a:moveTo>
                      <a:pt x="119" y="293"/>
                    </a:moveTo>
                    <a:lnTo>
                      <a:pt x="132" y="300"/>
                    </a:lnTo>
                    <a:lnTo>
                      <a:pt x="146" y="304"/>
                    </a:lnTo>
                    <a:lnTo>
                      <a:pt x="160" y="307"/>
                    </a:lnTo>
                    <a:lnTo>
                      <a:pt x="172" y="310"/>
                    </a:lnTo>
                    <a:lnTo>
                      <a:pt x="185" y="310"/>
                    </a:lnTo>
                    <a:lnTo>
                      <a:pt x="197" y="309"/>
                    </a:lnTo>
                    <a:lnTo>
                      <a:pt x="203" y="308"/>
                    </a:lnTo>
                    <a:lnTo>
                      <a:pt x="207" y="306"/>
                    </a:lnTo>
                    <a:lnTo>
                      <a:pt x="212" y="303"/>
                    </a:lnTo>
                    <a:lnTo>
                      <a:pt x="217" y="300"/>
                    </a:lnTo>
                    <a:lnTo>
                      <a:pt x="244" y="331"/>
                    </a:lnTo>
                    <a:lnTo>
                      <a:pt x="237" y="337"/>
                    </a:lnTo>
                    <a:lnTo>
                      <a:pt x="229" y="342"/>
                    </a:lnTo>
                    <a:lnTo>
                      <a:pt x="222" y="345"/>
                    </a:lnTo>
                    <a:lnTo>
                      <a:pt x="214" y="348"/>
                    </a:lnTo>
                    <a:lnTo>
                      <a:pt x="204" y="350"/>
                    </a:lnTo>
                    <a:lnTo>
                      <a:pt x="196" y="351"/>
                    </a:lnTo>
                    <a:lnTo>
                      <a:pt x="186" y="351"/>
                    </a:lnTo>
                    <a:lnTo>
                      <a:pt x="177" y="351"/>
                    </a:lnTo>
                    <a:lnTo>
                      <a:pt x="167" y="350"/>
                    </a:lnTo>
                    <a:lnTo>
                      <a:pt x="158" y="349"/>
                    </a:lnTo>
                    <a:lnTo>
                      <a:pt x="148" y="347"/>
                    </a:lnTo>
                    <a:lnTo>
                      <a:pt x="137" y="345"/>
                    </a:lnTo>
                    <a:lnTo>
                      <a:pt x="119" y="339"/>
                    </a:lnTo>
                    <a:lnTo>
                      <a:pt x="102" y="331"/>
                    </a:lnTo>
                    <a:lnTo>
                      <a:pt x="119" y="293"/>
                    </a:lnTo>
                    <a:close/>
                    <a:moveTo>
                      <a:pt x="217" y="300"/>
                    </a:moveTo>
                    <a:lnTo>
                      <a:pt x="218" y="298"/>
                    </a:lnTo>
                    <a:lnTo>
                      <a:pt x="220" y="294"/>
                    </a:lnTo>
                    <a:lnTo>
                      <a:pt x="258" y="310"/>
                    </a:lnTo>
                    <a:lnTo>
                      <a:pt x="256" y="317"/>
                    </a:lnTo>
                    <a:lnTo>
                      <a:pt x="253" y="321"/>
                    </a:lnTo>
                    <a:lnTo>
                      <a:pt x="249" y="326"/>
                    </a:lnTo>
                    <a:lnTo>
                      <a:pt x="244" y="331"/>
                    </a:lnTo>
                    <a:lnTo>
                      <a:pt x="217" y="300"/>
                    </a:lnTo>
                    <a:close/>
                    <a:moveTo>
                      <a:pt x="220" y="294"/>
                    </a:moveTo>
                    <a:lnTo>
                      <a:pt x="223" y="287"/>
                    </a:lnTo>
                    <a:lnTo>
                      <a:pt x="227" y="279"/>
                    </a:lnTo>
                    <a:lnTo>
                      <a:pt x="230" y="274"/>
                    </a:lnTo>
                    <a:lnTo>
                      <a:pt x="235" y="270"/>
                    </a:lnTo>
                    <a:lnTo>
                      <a:pt x="239" y="266"/>
                    </a:lnTo>
                    <a:lnTo>
                      <a:pt x="245" y="262"/>
                    </a:lnTo>
                    <a:lnTo>
                      <a:pt x="268" y="297"/>
                    </a:lnTo>
                    <a:lnTo>
                      <a:pt x="264" y="300"/>
                    </a:lnTo>
                    <a:lnTo>
                      <a:pt x="261" y="304"/>
                    </a:lnTo>
                    <a:lnTo>
                      <a:pt x="260" y="307"/>
                    </a:lnTo>
                    <a:lnTo>
                      <a:pt x="258" y="310"/>
                    </a:lnTo>
                    <a:lnTo>
                      <a:pt x="220" y="294"/>
                    </a:lnTo>
                    <a:close/>
                    <a:moveTo>
                      <a:pt x="245" y="262"/>
                    </a:moveTo>
                    <a:lnTo>
                      <a:pt x="245" y="262"/>
                    </a:lnTo>
                    <a:lnTo>
                      <a:pt x="257" y="280"/>
                    </a:lnTo>
                    <a:lnTo>
                      <a:pt x="245" y="262"/>
                    </a:lnTo>
                    <a:close/>
                    <a:moveTo>
                      <a:pt x="245" y="262"/>
                    </a:moveTo>
                    <a:lnTo>
                      <a:pt x="244" y="263"/>
                    </a:lnTo>
                    <a:lnTo>
                      <a:pt x="269" y="295"/>
                    </a:lnTo>
                    <a:lnTo>
                      <a:pt x="268" y="297"/>
                    </a:lnTo>
                    <a:lnTo>
                      <a:pt x="245" y="262"/>
                    </a:lnTo>
                    <a:close/>
                    <a:moveTo>
                      <a:pt x="244" y="263"/>
                    </a:moveTo>
                    <a:lnTo>
                      <a:pt x="245" y="262"/>
                    </a:lnTo>
                    <a:lnTo>
                      <a:pt x="257" y="280"/>
                    </a:lnTo>
                    <a:lnTo>
                      <a:pt x="244" y="263"/>
                    </a:lnTo>
                    <a:close/>
                    <a:moveTo>
                      <a:pt x="245" y="262"/>
                    </a:moveTo>
                    <a:lnTo>
                      <a:pt x="253" y="256"/>
                    </a:lnTo>
                    <a:lnTo>
                      <a:pt x="259" y="253"/>
                    </a:lnTo>
                    <a:lnTo>
                      <a:pt x="282" y="287"/>
                    </a:lnTo>
                    <a:lnTo>
                      <a:pt x="274" y="293"/>
                    </a:lnTo>
                    <a:lnTo>
                      <a:pt x="268" y="297"/>
                    </a:lnTo>
                    <a:lnTo>
                      <a:pt x="245" y="262"/>
                    </a:lnTo>
                    <a:close/>
                    <a:moveTo>
                      <a:pt x="259" y="253"/>
                    </a:moveTo>
                    <a:lnTo>
                      <a:pt x="282" y="237"/>
                    </a:lnTo>
                    <a:lnTo>
                      <a:pt x="308" y="222"/>
                    </a:lnTo>
                    <a:lnTo>
                      <a:pt x="320" y="214"/>
                    </a:lnTo>
                    <a:lnTo>
                      <a:pt x="333" y="208"/>
                    </a:lnTo>
                    <a:lnTo>
                      <a:pt x="346" y="204"/>
                    </a:lnTo>
                    <a:lnTo>
                      <a:pt x="358" y="200"/>
                    </a:lnTo>
                    <a:lnTo>
                      <a:pt x="367" y="242"/>
                    </a:lnTo>
                    <a:lnTo>
                      <a:pt x="356" y="244"/>
                    </a:lnTo>
                    <a:lnTo>
                      <a:pt x="347" y="248"/>
                    </a:lnTo>
                    <a:lnTo>
                      <a:pt x="336" y="253"/>
                    </a:lnTo>
                    <a:lnTo>
                      <a:pt x="324" y="260"/>
                    </a:lnTo>
                    <a:lnTo>
                      <a:pt x="303" y="273"/>
                    </a:lnTo>
                    <a:lnTo>
                      <a:pt x="282" y="287"/>
                    </a:lnTo>
                    <a:lnTo>
                      <a:pt x="259" y="253"/>
                    </a:lnTo>
                    <a:close/>
                    <a:moveTo>
                      <a:pt x="358" y="200"/>
                    </a:moveTo>
                    <a:lnTo>
                      <a:pt x="366" y="198"/>
                    </a:lnTo>
                    <a:lnTo>
                      <a:pt x="373" y="195"/>
                    </a:lnTo>
                    <a:lnTo>
                      <a:pt x="379" y="192"/>
                    </a:lnTo>
                    <a:lnTo>
                      <a:pt x="386" y="188"/>
                    </a:lnTo>
                    <a:lnTo>
                      <a:pt x="407" y="224"/>
                    </a:lnTo>
                    <a:lnTo>
                      <a:pt x="398" y="229"/>
                    </a:lnTo>
                    <a:lnTo>
                      <a:pt x="389" y="234"/>
                    </a:lnTo>
                    <a:lnTo>
                      <a:pt x="378" y="238"/>
                    </a:lnTo>
                    <a:lnTo>
                      <a:pt x="367" y="242"/>
                    </a:lnTo>
                    <a:lnTo>
                      <a:pt x="358" y="200"/>
                    </a:lnTo>
                    <a:close/>
                    <a:moveTo>
                      <a:pt x="386" y="188"/>
                    </a:moveTo>
                    <a:lnTo>
                      <a:pt x="397" y="181"/>
                    </a:lnTo>
                    <a:lnTo>
                      <a:pt x="410" y="175"/>
                    </a:lnTo>
                    <a:lnTo>
                      <a:pt x="416" y="173"/>
                    </a:lnTo>
                    <a:lnTo>
                      <a:pt x="424" y="172"/>
                    </a:lnTo>
                    <a:lnTo>
                      <a:pt x="432" y="170"/>
                    </a:lnTo>
                    <a:lnTo>
                      <a:pt x="442" y="170"/>
                    </a:lnTo>
                    <a:lnTo>
                      <a:pt x="442" y="212"/>
                    </a:lnTo>
                    <a:lnTo>
                      <a:pt x="431" y="213"/>
                    </a:lnTo>
                    <a:lnTo>
                      <a:pt x="423" y="215"/>
                    </a:lnTo>
                    <a:lnTo>
                      <a:pt x="415" y="219"/>
                    </a:lnTo>
                    <a:lnTo>
                      <a:pt x="407" y="224"/>
                    </a:lnTo>
                    <a:lnTo>
                      <a:pt x="386" y="188"/>
                    </a:lnTo>
                    <a:close/>
                    <a:moveTo>
                      <a:pt x="442" y="170"/>
                    </a:moveTo>
                    <a:lnTo>
                      <a:pt x="449" y="170"/>
                    </a:lnTo>
                    <a:lnTo>
                      <a:pt x="455" y="168"/>
                    </a:lnTo>
                    <a:lnTo>
                      <a:pt x="462" y="166"/>
                    </a:lnTo>
                    <a:lnTo>
                      <a:pt x="468" y="162"/>
                    </a:lnTo>
                    <a:lnTo>
                      <a:pt x="473" y="159"/>
                    </a:lnTo>
                    <a:lnTo>
                      <a:pt x="479" y="155"/>
                    </a:lnTo>
                    <a:lnTo>
                      <a:pt x="483" y="150"/>
                    </a:lnTo>
                    <a:lnTo>
                      <a:pt x="488" y="144"/>
                    </a:lnTo>
                    <a:lnTo>
                      <a:pt x="496" y="133"/>
                    </a:lnTo>
                    <a:lnTo>
                      <a:pt x="503" y="119"/>
                    </a:lnTo>
                    <a:lnTo>
                      <a:pt x="509" y="104"/>
                    </a:lnTo>
                    <a:lnTo>
                      <a:pt x="516" y="91"/>
                    </a:lnTo>
                    <a:lnTo>
                      <a:pt x="554" y="106"/>
                    </a:lnTo>
                    <a:lnTo>
                      <a:pt x="546" y="125"/>
                    </a:lnTo>
                    <a:lnTo>
                      <a:pt x="537" y="144"/>
                    </a:lnTo>
                    <a:lnTo>
                      <a:pt x="532" y="153"/>
                    </a:lnTo>
                    <a:lnTo>
                      <a:pt x="527" y="162"/>
                    </a:lnTo>
                    <a:lnTo>
                      <a:pt x="522" y="171"/>
                    </a:lnTo>
                    <a:lnTo>
                      <a:pt x="516" y="178"/>
                    </a:lnTo>
                    <a:lnTo>
                      <a:pt x="509" y="186"/>
                    </a:lnTo>
                    <a:lnTo>
                      <a:pt x="502" y="192"/>
                    </a:lnTo>
                    <a:lnTo>
                      <a:pt x="493" y="197"/>
                    </a:lnTo>
                    <a:lnTo>
                      <a:pt x="485" y="202"/>
                    </a:lnTo>
                    <a:lnTo>
                      <a:pt x="475" y="207"/>
                    </a:lnTo>
                    <a:lnTo>
                      <a:pt x="465" y="209"/>
                    </a:lnTo>
                    <a:lnTo>
                      <a:pt x="453" y="211"/>
                    </a:lnTo>
                    <a:lnTo>
                      <a:pt x="442" y="212"/>
                    </a:lnTo>
                    <a:lnTo>
                      <a:pt x="442" y="170"/>
                    </a:lnTo>
                    <a:close/>
                    <a:moveTo>
                      <a:pt x="516" y="91"/>
                    </a:moveTo>
                    <a:lnTo>
                      <a:pt x="523" y="73"/>
                    </a:lnTo>
                    <a:lnTo>
                      <a:pt x="530" y="56"/>
                    </a:lnTo>
                    <a:lnTo>
                      <a:pt x="539" y="41"/>
                    </a:lnTo>
                    <a:lnTo>
                      <a:pt x="548" y="27"/>
                    </a:lnTo>
                    <a:lnTo>
                      <a:pt x="554" y="21"/>
                    </a:lnTo>
                    <a:lnTo>
                      <a:pt x="559" y="16"/>
                    </a:lnTo>
                    <a:lnTo>
                      <a:pt x="565" y="11"/>
                    </a:lnTo>
                    <a:lnTo>
                      <a:pt x="572" y="7"/>
                    </a:lnTo>
                    <a:lnTo>
                      <a:pt x="579" y="4"/>
                    </a:lnTo>
                    <a:lnTo>
                      <a:pt x="587" y="2"/>
                    </a:lnTo>
                    <a:lnTo>
                      <a:pt x="596" y="0"/>
                    </a:lnTo>
                    <a:lnTo>
                      <a:pt x="605" y="0"/>
                    </a:lnTo>
                    <a:lnTo>
                      <a:pt x="605" y="41"/>
                    </a:lnTo>
                    <a:lnTo>
                      <a:pt x="601" y="42"/>
                    </a:lnTo>
                    <a:lnTo>
                      <a:pt x="597" y="43"/>
                    </a:lnTo>
                    <a:lnTo>
                      <a:pt x="593" y="44"/>
                    </a:lnTo>
                    <a:lnTo>
                      <a:pt x="588" y="47"/>
                    </a:lnTo>
                    <a:lnTo>
                      <a:pt x="582" y="52"/>
                    </a:lnTo>
                    <a:lnTo>
                      <a:pt x="576" y="61"/>
                    </a:lnTo>
                    <a:lnTo>
                      <a:pt x="569" y="70"/>
                    </a:lnTo>
                    <a:lnTo>
                      <a:pt x="564" y="82"/>
                    </a:lnTo>
                    <a:lnTo>
                      <a:pt x="559" y="94"/>
                    </a:lnTo>
                    <a:lnTo>
                      <a:pt x="554" y="106"/>
                    </a:lnTo>
                    <a:lnTo>
                      <a:pt x="516" y="91"/>
                    </a:lnTo>
                    <a:close/>
                    <a:moveTo>
                      <a:pt x="605" y="0"/>
                    </a:moveTo>
                    <a:lnTo>
                      <a:pt x="610" y="0"/>
                    </a:lnTo>
                    <a:lnTo>
                      <a:pt x="614" y="1"/>
                    </a:lnTo>
                    <a:lnTo>
                      <a:pt x="617" y="3"/>
                    </a:lnTo>
                    <a:lnTo>
                      <a:pt x="620" y="5"/>
                    </a:lnTo>
                    <a:lnTo>
                      <a:pt x="622" y="8"/>
                    </a:lnTo>
                    <a:lnTo>
                      <a:pt x="624" y="12"/>
                    </a:lnTo>
                    <a:lnTo>
                      <a:pt x="625" y="17"/>
                    </a:lnTo>
                    <a:lnTo>
                      <a:pt x="626" y="21"/>
                    </a:lnTo>
                    <a:lnTo>
                      <a:pt x="625" y="25"/>
                    </a:lnTo>
                    <a:lnTo>
                      <a:pt x="624" y="28"/>
                    </a:lnTo>
                    <a:lnTo>
                      <a:pt x="622" y="32"/>
                    </a:lnTo>
                    <a:lnTo>
                      <a:pt x="620" y="36"/>
                    </a:lnTo>
                    <a:lnTo>
                      <a:pt x="617" y="38"/>
                    </a:lnTo>
                    <a:lnTo>
                      <a:pt x="614" y="40"/>
                    </a:lnTo>
                    <a:lnTo>
                      <a:pt x="610" y="41"/>
                    </a:lnTo>
                    <a:lnTo>
                      <a:pt x="605" y="41"/>
                    </a:lnTo>
                    <a:lnTo>
                      <a:pt x="605" y="0"/>
                    </a:lnTo>
                    <a:close/>
                  </a:path>
                </a:pathLst>
              </a:custGeom>
              <a:solidFill>
                <a:srgbClr val="000000"/>
              </a:solidFill>
              <a:ln w="9525">
                <a:noFill/>
                <a:round/>
                <a:headEnd/>
                <a:tailEnd/>
              </a:ln>
            </p:spPr>
            <p:txBody>
              <a:bodyPr/>
              <a:lstStyle/>
              <a:p>
                <a:endParaRPr lang="en-US"/>
              </a:p>
            </p:txBody>
          </p:sp>
          <p:sp>
            <p:nvSpPr>
              <p:cNvPr id="602" name="Freeform 660"/>
              <p:cNvSpPr>
                <a:spLocks noEditPoints="1"/>
              </p:cNvSpPr>
              <p:nvPr/>
            </p:nvSpPr>
            <p:spPr bwMode="auto">
              <a:xfrm>
                <a:off x="2641600" y="2192338"/>
                <a:ext cx="1133475" cy="249237"/>
              </a:xfrm>
              <a:custGeom>
                <a:avLst/>
                <a:gdLst>
                  <a:gd name="T0" fmla="*/ 2147483647 w 3574"/>
                  <a:gd name="T1" fmla="*/ 2147483647 h 785"/>
                  <a:gd name="T2" fmla="*/ 2147483647 w 3574"/>
                  <a:gd name="T3" fmla="*/ 2147483647 h 785"/>
                  <a:gd name="T4" fmla="*/ 2147483647 w 3574"/>
                  <a:gd name="T5" fmla="*/ 2147483647 h 785"/>
                  <a:gd name="T6" fmla="*/ 2147483647 w 3574"/>
                  <a:gd name="T7" fmla="*/ 2147483647 h 785"/>
                  <a:gd name="T8" fmla="*/ 2147483647 w 3574"/>
                  <a:gd name="T9" fmla="*/ 2147483647 h 785"/>
                  <a:gd name="T10" fmla="*/ 2147483647 w 3574"/>
                  <a:gd name="T11" fmla="*/ 2147483647 h 785"/>
                  <a:gd name="T12" fmla="*/ 2147483647 w 3574"/>
                  <a:gd name="T13" fmla="*/ 2147483647 h 785"/>
                  <a:gd name="T14" fmla="*/ 2147483647 w 3574"/>
                  <a:gd name="T15" fmla="*/ 2147483647 h 785"/>
                  <a:gd name="T16" fmla="*/ 2147483647 w 3574"/>
                  <a:gd name="T17" fmla="*/ 2147483647 h 785"/>
                  <a:gd name="T18" fmla="*/ 2147483647 w 3574"/>
                  <a:gd name="T19" fmla="*/ 2147483647 h 785"/>
                  <a:gd name="T20" fmla="*/ 2147483647 w 3574"/>
                  <a:gd name="T21" fmla="*/ 2147483647 h 785"/>
                  <a:gd name="T22" fmla="*/ 2147483647 w 3574"/>
                  <a:gd name="T23" fmla="*/ 2147483647 h 785"/>
                  <a:gd name="T24" fmla="*/ 2147483647 w 3574"/>
                  <a:gd name="T25" fmla="*/ 2147483647 h 785"/>
                  <a:gd name="T26" fmla="*/ 2147483647 w 3574"/>
                  <a:gd name="T27" fmla="*/ 2147483647 h 785"/>
                  <a:gd name="T28" fmla="*/ 2147483647 w 3574"/>
                  <a:gd name="T29" fmla="*/ 2147483647 h 785"/>
                  <a:gd name="T30" fmla="*/ 2147483647 w 3574"/>
                  <a:gd name="T31" fmla="*/ 2147483647 h 785"/>
                  <a:gd name="T32" fmla="*/ 2147483647 w 3574"/>
                  <a:gd name="T33" fmla="*/ 2147483647 h 785"/>
                  <a:gd name="T34" fmla="*/ 2147483647 w 3574"/>
                  <a:gd name="T35" fmla="*/ 2147483647 h 785"/>
                  <a:gd name="T36" fmla="*/ 2147483647 w 3574"/>
                  <a:gd name="T37" fmla="*/ 2147483647 h 785"/>
                  <a:gd name="T38" fmla="*/ 2147483647 w 3574"/>
                  <a:gd name="T39" fmla="*/ 2147483647 h 785"/>
                  <a:gd name="T40" fmla="*/ 2147483647 w 3574"/>
                  <a:gd name="T41" fmla="*/ 2147483647 h 785"/>
                  <a:gd name="T42" fmla="*/ 2147483647 w 3574"/>
                  <a:gd name="T43" fmla="*/ 2147483647 h 785"/>
                  <a:gd name="T44" fmla="*/ 2147483647 w 3574"/>
                  <a:gd name="T45" fmla="*/ 2147483647 h 785"/>
                  <a:gd name="T46" fmla="*/ 2147483647 w 3574"/>
                  <a:gd name="T47" fmla="*/ 2147483647 h 785"/>
                  <a:gd name="T48" fmla="*/ 2147483647 w 3574"/>
                  <a:gd name="T49" fmla="*/ 2147483647 h 785"/>
                  <a:gd name="T50" fmla="*/ 2147483647 w 3574"/>
                  <a:gd name="T51" fmla="*/ 2147483647 h 785"/>
                  <a:gd name="T52" fmla="*/ 2147483647 w 3574"/>
                  <a:gd name="T53" fmla="*/ 2147483647 h 785"/>
                  <a:gd name="T54" fmla="*/ 2147483647 w 3574"/>
                  <a:gd name="T55" fmla="*/ 2147483647 h 785"/>
                  <a:gd name="T56" fmla="*/ 2147483647 w 3574"/>
                  <a:gd name="T57" fmla="*/ 2147483647 h 785"/>
                  <a:gd name="T58" fmla="*/ 2147483647 w 3574"/>
                  <a:gd name="T59" fmla="*/ 2147483647 h 785"/>
                  <a:gd name="T60" fmla="*/ 2147483647 w 3574"/>
                  <a:gd name="T61" fmla="*/ 2147483647 h 785"/>
                  <a:gd name="T62" fmla="*/ 2147483647 w 3574"/>
                  <a:gd name="T63" fmla="*/ 2147483647 h 785"/>
                  <a:gd name="T64" fmla="*/ 2147483647 w 3574"/>
                  <a:gd name="T65" fmla="*/ 2147483647 h 785"/>
                  <a:gd name="T66" fmla="*/ 2147483647 w 3574"/>
                  <a:gd name="T67" fmla="*/ 2147483647 h 785"/>
                  <a:gd name="T68" fmla="*/ 2147483647 w 3574"/>
                  <a:gd name="T69" fmla="*/ 2147483647 h 785"/>
                  <a:gd name="T70" fmla="*/ 2147483647 w 3574"/>
                  <a:gd name="T71" fmla="*/ 2147483647 h 785"/>
                  <a:gd name="T72" fmla="*/ 2147483647 w 3574"/>
                  <a:gd name="T73" fmla="*/ 2147483647 h 785"/>
                  <a:gd name="T74" fmla="*/ 2147483647 w 3574"/>
                  <a:gd name="T75" fmla="*/ 2147483647 h 785"/>
                  <a:gd name="T76" fmla="*/ 2147483647 w 3574"/>
                  <a:gd name="T77" fmla="*/ 2147483647 h 785"/>
                  <a:gd name="T78" fmla="*/ 2147483647 w 3574"/>
                  <a:gd name="T79" fmla="*/ 2147483647 h 785"/>
                  <a:gd name="T80" fmla="*/ 2147483647 w 3574"/>
                  <a:gd name="T81" fmla="*/ 2147483647 h 785"/>
                  <a:gd name="T82" fmla="*/ 2147483647 w 3574"/>
                  <a:gd name="T83" fmla="*/ 2147483647 h 785"/>
                  <a:gd name="T84" fmla="*/ 2147483647 w 3574"/>
                  <a:gd name="T85" fmla="*/ 2147483647 h 785"/>
                  <a:gd name="T86" fmla="*/ 2147483647 w 3574"/>
                  <a:gd name="T87" fmla="*/ 2147483647 h 785"/>
                  <a:gd name="T88" fmla="*/ 2147483647 w 3574"/>
                  <a:gd name="T89" fmla="*/ 2147483647 h 785"/>
                  <a:gd name="T90" fmla="*/ 2147483647 w 3574"/>
                  <a:gd name="T91" fmla="*/ 2147483647 h 785"/>
                  <a:gd name="T92" fmla="*/ 2147483647 w 3574"/>
                  <a:gd name="T93" fmla="*/ 2147483647 h 785"/>
                  <a:gd name="T94" fmla="*/ 2147483647 w 3574"/>
                  <a:gd name="T95" fmla="*/ 2147483647 h 785"/>
                  <a:gd name="T96" fmla="*/ 2147483647 w 3574"/>
                  <a:gd name="T97" fmla="*/ 2147483647 h 785"/>
                  <a:gd name="T98" fmla="*/ 2147483647 w 3574"/>
                  <a:gd name="T99" fmla="*/ 2147483647 h 785"/>
                  <a:gd name="T100" fmla="*/ 2147483647 w 3574"/>
                  <a:gd name="T101" fmla="*/ 2147483647 h 785"/>
                  <a:gd name="T102" fmla="*/ 2147483647 w 3574"/>
                  <a:gd name="T103" fmla="*/ 2147483647 h 785"/>
                  <a:gd name="T104" fmla="*/ 2147483647 w 3574"/>
                  <a:gd name="T105" fmla="*/ 2147483647 h 785"/>
                  <a:gd name="T106" fmla="*/ 2147483647 w 3574"/>
                  <a:gd name="T107" fmla="*/ 2147483647 h 785"/>
                  <a:gd name="T108" fmla="*/ 2147483647 w 3574"/>
                  <a:gd name="T109" fmla="*/ 2147483647 h 785"/>
                  <a:gd name="T110" fmla="*/ 2147483647 w 3574"/>
                  <a:gd name="T111" fmla="*/ 2147483647 h 785"/>
                  <a:gd name="T112" fmla="*/ 2147483647 w 3574"/>
                  <a:gd name="T113" fmla="*/ 2147483647 h 785"/>
                  <a:gd name="T114" fmla="*/ 2147483647 w 3574"/>
                  <a:gd name="T115" fmla="*/ 2147483647 h 785"/>
                  <a:gd name="T116" fmla="*/ 2147483647 w 3574"/>
                  <a:gd name="T117" fmla="*/ 2147483647 h 785"/>
                  <a:gd name="T118" fmla="*/ 2147483647 w 3574"/>
                  <a:gd name="T119" fmla="*/ 2147483647 h 785"/>
                  <a:gd name="T120" fmla="*/ 2147483647 w 3574"/>
                  <a:gd name="T121" fmla="*/ 2147483647 h 785"/>
                  <a:gd name="T122" fmla="*/ 2147483647 w 3574"/>
                  <a:gd name="T123" fmla="*/ 2147483647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74"/>
                  <a:gd name="T187" fmla="*/ 0 h 785"/>
                  <a:gd name="T188" fmla="*/ 3574 w 3574"/>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74" h="785">
                    <a:moveTo>
                      <a:pt x="21" y="686"/>
                    </a:moveTo>
                    <a:lnTo>
                      <a:pt x="17" y="685"/>
                    </a:lnTo>
                    <a:lnTo>
                      <a:pt x="13" y="684"/>
                    </a:lnTo>
                    <a:lnTo>
                      <a:pt x="9" y="681"/>
                    </a:lnTo>
                    <a:lnTo>
                      <a:pt x="6" y="679"/>
                    </a:lnTo>
                    <a:lnTo>
                      <a:pt x="3" y="676"/>
                    </a:lnTo>
                    <a:lnTo>
                      <a:pt x="1" y="672"/>
                    </a:lnTo>
                    <a:lnTo>
                      <a:pt x="0" y="669"/>
                    </a:lnTo>
                    <a:lnTo>
                      <a:pt x="0" y="665"/>
                    </a:lnTo>
                    <a:lnTo>
                      <a:pt x="0" y="660"/>
                    </a:lnTo>
                    <a:lnTo>
                      <a:pt x="1" y="656"/>
                    </a:lnTo>
                    <a:lnTo>
                      <a:pt x="3" y="653"/>
                    </a:lnTo>
                    <a:lnTo>
                      <a:pt x="6" y="650"/>
                    </a:lnTo>
                    <a:lnTo>
                      <a:pt x="9" y="647"/>
                    </a:lnTo>
                    <a:lnTo>
                      <a:pt x="13" y="645"/>
                    </a:lnTo>
                    <a:lnTo>
                      <a:pt x="17" y="643"/>
                    </a:lnTo>
                    <a:lnTo>
                      <a:pt x="21" y="643"/>
                    </a:lnTo>
                    <a:lnTo>
                      <a:pt x="21" y="686"/>
                    </a:lnTo>
                    <a:close/>
                    <a:moveTo>
                      <a:pt x="21" y="643"/>
                    </a:moveTo>
                    <a:lnTo>
                      <a:pt x="110" y="643"/>
                    </a:lnTo>
                    <a:lnTo>
                      <a:pt x="110" y="686"/>
                    </a:lnTo>
                    <a:lnTo>
                      <a:pt x="21" y="686"/>
                    </a:lnTo>
                    <a:lnTo>
                      <a:pt x="21" y="643"/>
                    </a:lnTo>
                    <a:close/>
                    <a:moveTo>
                      <a:pt x="131" y="665"/>
                    </a:moveTo>
                    <a:lnTo>
                      <a:pt x="131" y="668"/>
                    </a:lnTo>
                    <a:lnTo>
                      <a:pt x="129" y="672"/>
                    </a:lnTo>
                    <a:lnTo>
                      <a:pt x="127" y="675"/>
                    </a:lnTo>
                    <a:lnTo>
                      <a:pt x="124" y="678"/>
                    </a:lnTo>
                    <a:lnTo>
                      <a:pt x="121" y="681"/>
                    </a:lnTo>
                    <a:lnTo>
                      <a:pt x="117" y="684"/>
                    </a:lnTo>
                    <a:lnTo>
                      <a:pt x="114" y="685"/>
                    </a:lnTo>
                    <a:lnTo>
                      <a:pt x="110" y="686"/>
                    </a:lnTo>
                    <a:lnTo>
                      <a:pt x="110" y="665"/>
                    </a:lnTo>
                    <a:lnTo>
                      <a:pt x="131" y="665"/>
                    </a:lnTo>
                    <a:close/>
                    <a:moveTo>
                      <a:pt x="89" y="665"/>
                    </a:moveTo>
                    <a:lnTo>
                      <a:pt x="89" y="649"/>
                    </a:lnTo>
                    <a:lnTo>
                      <a:pt x="131" y="649"/>
                    </a:lnTo>
                    <a:lnTo>
                      <a:pt x="131" y="665"/>
                    </a:lnTo>
                    <a:lnTo>
                      <a:pt x="89" y="665"/>
                    </a:lnTo>
                    <a:close/>
                    <a:moveTo>
                      <a:pt x="89" y="649"/>
                    </a:moveTo>
                    <a:lnTo>
                      <a:pt x="90" y="645"/>
                    </a:lnTo>
                    <a:lnTo>
                      <a:pt x="91" y="640"/>
                    </a:lnTo>
                    <a:lnTo>
                      <a:pt x="93" y="637"/>
                    </a:lnTo>
                    <a:lnTo>
                      <a:pt x="96" y="634"/>
                    </a:lnTo>
                    <a:lnTo>
                      <a:pt x="99" y="632"/>
                    </a:lnTo>
                    <a:lnTo>
                      <a:pt x="102" y="630"/>
                    </a:lnTo>
                    <a:lnTo>
                      <a:pt x="105" y="628"/>
                    </a:lnTo>
                    <a:lnTo>
                      <a:pt x="110" y="628"/>
                    </a:lnTo>
                    <a:lnTo>
                      <a:pt x="110" y="649"/>
                    </a:lnTo>
                    <a:lnTo>
                      <a:pt x="89" y="649"/>
                    </a:lnTo>
                    <a:close/>
                    <a:moveTo>
                      <a:pt x="110" y="628"/>
                    </a:moveTo>
                    <a:lnTo>
                      <a:pt x="111" y="627"/>
                    </a:lnTo>
                    <a:lnTo>
                      <a:pt x="112" y="624"/>
                    </a:lnTo>
                    <a:lnTo>
                      <a:pt x="142" y="653"/>
                    </a:lnTo>
                    <a:lnTo>
                      <a:pt x="136" y="659"/>
                    </a:lnTo>
                    <a:lnTo>
                      <a:pt x="130" y="665"/>
                    </a:lnTo>
                    <a:lnTo>
                      <a:pt x="126" y="667"/>
                    </a:lnTo>
                    <a:lnTo>
                      <a:pt x="121" y="668"/>
                    </a:lnTo>
                    <a:lnTo>
                      <a:pt x="116" y="669"/>
                    </a:lnTo>
                    <a:lnTo>
                      <a:pt x="110" y="670"/>
                    </a:lnTo>
                    <a:lnTo>
                      <a:pt x="110" y="628"/>
                    </a:lnTo>
                    <a:close/>
                    <a:moveTo>
                      <a:pt x="112" y="624"/>
                    </a:moveTo>
                    <a:lnTo>
                      <a:pt x="119" y="617"/>
                    </a:lnTo>
                    <a:lnTo>
                      <a:pt x="128" y="611"/>
                    </a:lnTo>
                    <a:lnTo>
                      <a:pt x="133" y="608"/>
                    </a:lnTo>
                    <a:lnTo>
                      <a:pt x="139" y="605"/>
                    </a:lnTo>
                    <a:lnTo>
                      <a:pt x="147" y="604"/>
                    </a:lnTo>
                    <a:lnTo>
                      <a:pt x="154" y="603"/>
                    </a:lnTo>
                    <a:lnTo>
                      <a:pt x="154" y="646"/>
                    </a:lnTo>
                    <a:lnTo>
                      <a:pt x="151" y="647"/>
                    </a:lnTo>
                    <a:lnTo>
                      <a:pt x="148" y="648"/>
                    </a:lnTo>
                    <a:lnTo>
                      <a:pt x="145" y="650"/>
                    </a:lnTo>
                    <a:lnTo>
                      <a:pt x="142" y="653"/>
                    </a:lnTo>
                    <a:lnTo>
                      <a:pt x="112" y="624"/>
                    </a:lnTo>
                    <a:close/>
                    <a:moveTo>
                      <a:pt x="175" y="624"/>
                    </a:moveTo>
                    <a:lnTo>
                      <a:pt x="175" y="629"/>
                    </a:lnTo>
                    <a:lnTo>
                      <a:pt x="174" y="633"/>
                    </a:lnTo>
                    <a:lnTo>
                      <a:pt x="172" y="636"/>
                    </a:lnTo>
                    <a:lnTo>
                      <a:pt x="169" y="639"/>
                    </a:lnTo>
                    <a:lnTo>
                      <a:pt x="166" y="642"/>
                    </a:lnTo>
                    <a:lnTo>
                      <a:pt x="163" y="643"/>
                    </a:lnTo>
                    <a:lnTo>
                      <a:pt x="158" y="646"/>
                    </a:lnTo>
                    <a:lnTo>
                      <a:pt x="154" y="646"/>
                    </a:lnTo>
                    <a:lnTo>
                      <a:pt x="154" y="624"/>
                    </a:lnTo>
                    <a:lnTo>
                      <a:pt x="175" y="624"/>
                    </a:lnTo>
                    <a:close/>
                    <a:moveTo>
                      <a:pt x="134" y="624"/>
                    </a:moveTo>
                    <a:lnTo>
                      <a:pt x="134" y="619"/>
                    </a:lnTo>
                    <a:lnTo>
                      <a:pt x="135" y="614"/>
                    </a:lnTo>
                    <a:lnTo>
                      <a:pt x="138" y="610"/>
                    </a:lnTo>
                    <a:lnTo>
                      <a:pt x="141" y="606"/>
                    </a:lnTo>
                    <a:lnTo>
                      <a:pt x="149" y="600"/>
                    </a:lnTo>
                    <a:lnTo>
                      <a:pt x="157" y="595"/>
                    </a:lnTo>
                    <a:lnTo>
                      <a:pt x="178" y="631"/>
                    </a:lnTo>
                    <a:lnTo>
                      <a:pt x="176" y="625"/>
                    </a:lnTo>
                    <a:lnTo>
                      <a:pt x="175" y="624"/>
                    </a:lnTo>
                    <a:lnTo>
                      <a:pt x="134" y="624"/>
                    </a:lnTo>
                    <a:close/>
                    <a:moveTo>
                      <a:pt x="157" y="595"/>
                    </a:moveTo>
                    <a:lnTo>
                      <a:pt x="159" y="600"/>
                    </a:lnTo>
                    <a:lnTo>
                      <a:pt x="160" y="601"/>
                    </a:lnTo>
                    <a:lnTo>
                      <a:pt x="203" y="601"/>
                    </a:lnTo>
                    <a:lnTo>
                      <a:pt x="202" y="606"/>
                    </a:lnTo>
                    <a:lnTo>
                      <a:pt x="201" y="612"/>
                    </a:lnTo>
                    <a:lnTo>
                      <a:pt x="197" y="616"/>
                    </a:lnTo>
                    <a:lnTo>
                      <a:pt x="195" y="619"/>
                    </a:lnTo>
                    <a:lnTo>
                      <a:pt x="187" y="625"/>
                    </a:lnTo>
                    <a:lnTo>
                      <a:pt x="178" y="631"/>
                    </a:lnTo>
                    <a:lnTo>
                      <a:pt x="157" y="595"/>
                    </a:lnTo>
                    <a:close/>
                    <a:moveTo>
                      <a:pt x="160" y="601"/>
                    </a:moveTo>
                    <a:lnTo>
                      <a:pt x="160" y="597"/>
                    </a:lnTo>
                    <a:lnTo>
                      <a:pt x="163" y="594"/>
                    </a:lnTo>
                    <a:lnTo>
                      <a:pt x="165" y="590"/>
                    </a:lnTo>
                    <a:lnTo>
                      <a:pt x="167" y="586"/>
                    </a:lnTo>
                    <a:lnTo>
                      <a:pt x="170" y="584"/>
                    </a:lnTo>
                    <a:lnTo>
                      <a:pt x="173" y="582"/>
                    </a:lnTo>
                    <a:lnTo>
                      <a:pt x="177" y="580"/>
                    </a:lnTo>
                    <a:lnTo>
                      <a:pt x="182" y="580"/>
                    </a:lnTo>
                    <a:lnTo>
                      <a:pt x="182" y="601"/>
                    </a:lnTo>
                    <a:lnTo>
                      <a:pt x="160" y="601"/>
                    </a:lnTo>
                    <a:close/>
                    <a:moveTo>
                      <a:pt x="182" y="580"/>
                    </a:moveTo>
                    <a:lnTo>
                      <a:pt x="208" y="580"/>
                    </a:lnTo>
                    <a:lnTo>
                      <a:pt x="208" y="622"/>
                    </a:lnTo>
                    <a:lnTo>
                      <a:pt x="182" y="622"/>
                    </a:lnTo>
                    <a:lnTo>
                      <a:pt x="182" y="580"/>
                    </a:lnTo>
                    <a:close/>
                    <a:moveTo>
                      <a:pt x="208" y="580"/>
                    </a:moveTo>
                    <a:lnTo>
                      <a:pt x="212" y="580"/>
                    </a:lnTo>
                    <a:lnTo>
                      <a:pt x="215" y="582"/>
                    </a:lnTo>
                    <a:lnTo>
                      <a:pt x="220" y="584"/>
                    </a:lnTo>
                    <a:lnTo>
                      <a:pt x="223" y="586"/>
                    </a:lnTo>
                    <a:lnTo>
                      <a:pt x="225" y="590"/>
                    </a:lnTo>
                    <a:lnTo>
                      <a:pt x="227" y="594"/>
                    </a:lnTo>
                    <a:lnTo>
                      <a:pt x="229" y="597"/>
                    </a:lnTo>
                    <a:lnTo>
                      <a:pt x="229" y="601"/>
                    </a:lnTo>
                    <a:lnTo>
                      <a:pt x="208" y="601"/>
                    </a:lnTo>
                    <a:lnTo>
                      <a:pt x="208" y="580"/>
                    </a:lnTo>
                    <a:close/>
                    <a:moveTo>
                      <a:pt x="229" y="601"/>
                    </a:moveTo>
                    <a:lnTo>
                      <a:pt x="229" y="601"/>
                    </a:lnTo>
                    <a:lnTo>
                      <a:pt x="187" y="601"/>
                    </a:lnTo>
                    <a:lnTo>
                      <a:pt x="229" y="601"/>
                    </a:lnTo>
                    <a:close/>
                    <a:moveTo>
                      <a:pt x="229" y="601"/>
                    </a:moveTo>
                    <a:lnTo>
                      <a:pt x="229" y="601"/>
                    </a:lnTo>
                    <a:lnTo>
                      <a:pt x="208" y="601"/>
                    </a:lnTo>
                    <a:lnTo>
                      <a:pt x="229" y="601"/>
                    </a:lnTo>
                    <a:close/>
                    <a:moveTo>
                      <a:pt x="229" y="601"/>
                    </a:moveTo>
                    <a:lnTo>
                      <a:pt x="228" y="613"/>
                    </a:lnTo>
                    <a:lnTo>
                      <a:pt x="226" y="632"/>
                    </a:lnTo>
                    <a:lnTo>
                      <a:pt x="185" y="630"/>
                    </a:lnTo>
                    <a:lnTo>
                      <a:pt x="186" y="612"/>
                    </a:lnTo>
                    <a:lnTo>
                      <a:pt x="187" y="601"/>
                    </a:lnTo>
                    <a:lnTo>
                      <a:pt x="229" y="601"/>
                    </a:lnTo>
                    <a:close/>
                    <a:moveTo>
                      <a:pt x="226" y="632"/>
                    </a:moveTo>
                    <a:lnTo>
                      <a:pt x="226" y="646"/>
                    </a:lnTo>
                    <a:lnTo>
                      <a:pt x="226" y="656"/>
                    </a:lnTo>
                    <a:lnTo>
                      <a:pt x="185" y="660"/>
                    </a:lnTo>
                    <a:lnTo>
                      <a:pt x="184" y="646"/>
                    </a:lnTo>
                    <a:lnTo>
                      <a:pt x="185" y="630"/>
                    </a:lnTo>
                    <a:lnTo>
                      <a:pt x="226" y="632"/>
                    </a:lnTo>
                    <a:close/>
                    <a:moveTo>
                      <a:pt x="226" y="656"/>
                    </a:moveTo>
                    <a:lnTo>
                      <a:pt x="217" y="656"/>
                    </a:lnTo>
                    <a:lnTo>
                      <a:pt x="215" y="655"/>
                    </a:lnTo>
                    <a:lnTo>
                      <a:pt x="215" y="696"/>
                    </a:lnTo>
                    <a:lnTo>
                      <a:pt x="208" y="696"/>
                    </a:lnTo>
                    <a:lnTo>
                      <a:pt x="203" y="694"/>
                    </a:lnTo>
                    <a:lnTo>
                      <a:pt x="197" y="691"/>
                    </a:lnTo>
                    <a:lnTo>
                      <a:pt x="193" y="687"/>
                    </a:lnTo>
                    <a:lnTo>
                      <a:pt x="190" y="681"/>
                    </a:lnTo>
                    <a:lnTo>
                      <a:pt x="188" y="675"/>
                    </a:lnTo>
                    <a:lnTo>
                      <a:pt x="186" y="669"/>
                    </a:lnTo>
                    <a:lnTo>
                      <a:pt x="185" y="660"/>
                    </a:lnTo>
                    <a:lnTo>
                      <a:pt x="226" y="656"/>
                    </a:lnTo>
                    <a:close/>
                    <a:moveTo>
                      <a:pt x="215" y="655"/>
                    </a:moveTo>
                    <a:lnTo>
                      <a:pt x="219" y="655"/>
                    </a:lnTo>
                    <a:lnTo>
                      <a:pt x="223" y="656"/>
                    </a:lnTo>
                    <a:lnTo>
                      <a:pt x="226" y="658"/>
                    </a:lnTo>
                    <a:lnTo>
                      <a:pt x="229" y="661"/>
                    </a:lnTo>
                    <a:lnTo>
                      <a:pt x="232" y="665"/>
                    </a:lnTo>
                    <a:lnTo>
                      <a:pt x="234" y="668"/>
                    </a:lnTo>
                    <a:lnTo>
                      <a:pt x="235" y="672"/>
                    </a:lnTo>
                    <a:lnTo>
                      <a:pt x="236" y="676"/>
                    </a:lnTo>
                    <a:lnTo>
                      <a:pt x="215" y="676"/>
                    </a:lnTo>
                    <a:lnTo>
                      <a:pt x="215" y="655"/>
                    </a:lnTo>
                    <a:close/>
                    <a:moveTo>
                      <a:pt x="236" y="676"/>
                    </a:moveTo>
                    <a:lnTo>
                      <a:pt x="236" y="676"/>
                    </a:lnTo>
                    <a:lnTo>
                      <a:pt x="194" y="676"/>
                    </a:lnTo>
                    <a:lnTo>
                      <a:pt x="236" y="676"/>
                    </a:lnTo>
                    <a:close/>
                    <a:moveTo>
                      <a:pt x="194" y="676"/>
                    </a:moveTo>
                    <a:lnTo>
                      <a:pt x="194" y="676"/>
                    </a:lnTo>
                    <a:lnTo>
                      <a:pt x="215" y="676"/>
                    </a:lnTo>
                    <a:lnTo>
                      <a:pt x="194" y="676"/>
                    </a:lnTo>
                    <a:close/>
                    <a:moveTo>
                      <a:pt x="236" y="676"/>
                    </a:moveTo>
                    <a:lnTo>
                      <a:pt x="240" y="679"/>
                    </a:lnTo>
                    <a:lnTo>
                      <a:pt x="250" y="687"/>
                    </a:lnTo>
                    <a:lnTo>
                      <a:pt x="264" y="696"/>
                    </a:lnTo>
                    <a:lnTo>
                      <a:pt x="280" y="706"/>
                    </a:lnTo>
                    <a:lnTo>
                      <a:pt x="258" y="742"/>
                    </a:lnTo>
                    <a:lnTo>
                      <a:pt x="246" y="734"/>
                    </a:lnTo>
                    <a:lnTo>
                      <a:pt x="234" y="727"/>
                    </a:lnTo>
                    <a:lnTo>
                      <a:pt x="224" y="718"/>
                    </a:lnTo>
                    <a:lnTo>
                      <a:pt x="214" y="711"/>
                    </a:lnTo>
                    <a:lnTo>
                      <a:pt x="206" y="703"/>
                    </a:lnTo>
                    <a:lnTo>
                      <a:pt x="199" y="694"/>
                    </a:lnTo>
                    <a:lnTo>
                      <a:pt x="197" y="690"/>
                    </a:lnTo>
                    <a:lnTo>
                      <a:pt x="195" y="685"/>
                    </a:lnTo>
                    <a:lnTo>
                      <a:pt x="194" y="680"/>
                    </a:lnTo>
                    <a:lnTo>
                      <a:pt x="194" y="676"/>
                    </a:lnTo>
                    <a:lnTo>
                      <a:pt x="236" y="676"/>
                    </a:lnTo>
                    <a:close/>
                    <a:moveTo>
                      <a:pt x="280" y="706"/>
                    </a:moveTo>
                    <a:lnTo>
                      <a:pt x="296" y="716"/>
                    </a:lnTo>
                    <a:lnTo>
                      <a:pt x="310" y="726"/>
                    </a:lnTo>
                    <a:lnTo>
                      <a:pt x="322" y="735"/>
                    </a:lnTo>
                    <a:lnTo>
                      <a:pt x="332" y="745"/>
                    </a:lnTo>
                    <a:lnTo>
                      <a:pt x="298" y="770"/>
                    </a:lnTo>
                    <a:lnTo>
                      <a:pt x="291" y="765"/>
                    </a:lnTo>
                    <a:lnTo>
                      <a:pt x="283" y="758"/>
                    </a:lnTo>
                    <a:lnTo>
                      <a:pt x="271" y="750"/>
                    </a:lnTo>
                    <a:lnTo>
                      <a:pt x="258" y="742"/>
                    </a:lnTo>
                    <a:lnTo>
                      <a:pt x="280" y="706"/>
                    </a:lnTo>
                    <a:close/>
                    <a:moveTo>
                      <a:pt x="314" y="779"/>
                    </a:moveTo>
                    <a:lnTo>
                      <a:pt x="309" y="778"/>
                    </a:lnTo>
                    <a:lnTo>
                      <a:pt x="305" y="775"/>
                    </a:lnTo>
                    <a:lnTo>
                      <a:pt x="301" y="772"/>
                    </a:lnTo>
                    <a:lnTo>
                      <a:pt x="298" y="770"/>
                    </a:lnTo>
                    <a:lnTo>
                      <a:pt x="315" y="758"/>
                    </a:lnTo>
                    <a:lnTo>
                      <a:pt x="314" y="779"/>
                    </a:lnTo>
                    <a:close/>
                    <a:moveTo>
                      <a:pt x="316" y="736"/>
                    </a:moveTo>
                    <a:lnTo>
                      <a:pt x="427" y="743"/>
                    </a:lnTo>
                    <a:lnTo>
                      <a:pt x="424" y="785"/>
                    </a:lnTo>
                    <a:lnTo>
                      <a:pt x="314" y="779"/>
                    </a:lnTo>
                    <a:lnTo>
                      <a:pt x="316" y="736"/>
                    </a:lnTo>
                    <a:close/>
                    <a:moveTo>
                      <a:pt x="447" y="764"/>
                    </a:moveTo>
                    <a:lnTo>
                      <a:pt x="446" y="768"/>
                    </a:lnTo>
                    <a:lnTo>
                      <a:pt x="445" y="772"/>
                    </a:lnTo>
                    <a:lnTo>
                      <a:pt x="442" y="775"/>
                    </a:lnTo>
                    <a:lnTo>
                      <a:pt x="439" y="779"/>
                    </a:lnTo>
                    <a:lnTo>
                      <a:pt x="436" y="782"/>
                    </a:lnTo>
                    <a:lnTo>
                      <a:pt x="433" y="784"/>
                    </a:lnTo>
                    <a:lnTo>
                      <a:pt x="429" y="785"/>
                    </a:lnTo>
                    <a:lnTo>
                      <a:pt x="424" y="785"/>
                    </a:lnTo>
                    <a:lnTo>
                      <a:pt x="426" y="764"/>
                    </a:lnTo>
                    <a:lnTo>
                      <a:pt x="447" y="764"/>
                    </a:lnTo>
                    <a:close/>
                    <a:moveTo>
                      <a:pt x="404" y="764"/>
                    </a:moveTo>
                    <a:lnTo>
                      <a:pt x="405" y="758"/>
                    </a:lnTo>
                    <a:lnTo>
                      <a:pt x="408" y="752"/>
                    </a:lnTo>
                    <a:lnTo>
                      <a:pt x="412" y="748"/>
                    </a:lnTo>
                    <a:lnTo>
                      <a:pt x="417" y="744"/>
                    </a:lnTo>
                    <a:lnTo>
                      <a:pt x="430" y="740"/>
                    </a:lnTo>
                    <a:lnTo>
                      <a:pt x="446" y="735"/>
                    </a:lnTo>
                    <a:lnTo>
                      <a:pt x="454" y="777"/>
                    </a:lnTo>
                    <a:lnTo>
                      <a:pt x="453" y="775"/>
                    </a:lnTo>
                    <a:lnTo>
                      <a:pt x="451" y="773"/>
                    </a:lnTo>
                    <a:lnTo>
                      <a:pt x="450" y="769"/>
                    </a:lnTo>
                    <a:lnTo>
                      <a:pt x="449" y="765"/>
                    </a:lnTo>
                    <a:lnTo>
                      <a:pt x="448" y="762"/>
                    </a:lnTo>
                    <a:lnTo>
                      <a:pt x="448" y="761"/>
                    </a:lnTo>
                    <a:lnTo>
                      <a:pt x="447" y="761"/>
                    </a:lnTo>
                    <a:lnTo>
                      <a:pt x="447" y="764"/>
                    </a:lnTo>
                    <a:lnTo>
                      <a:pt x="404" y="764"/>
                    </a:lnTo>
                    <a:close/>
                    <a:moveTo>
                      <a:pt x="446" y="735"/>
                    </a:moveTo>
                    <a:lnTo>
                      <a:pt x="459" y="733"/>
                    </a:lnTo>
                    <a:lnTo>
                      <a:pt x="472" y="732"/>
                    </a:lnTo>
                    <a:lnTo>
                      <a:pt x="482" y="731"/>
                    </a:lnTo>
                    <a:lnTo>
                      <a:pt x="486" y="729"/>
                    </a:lnTo>
                    <a:lnTo>
                      <a:pt x="527" y="729"/>
                    </a:lnTo>
                    <a:lnTo>
                      <a:pt x="527" y="735"/>
                    </a:lnTo>
                    <a:lnTo>
                      <a:pt x="526" y="741"/>
                    </a:lnTo>
                    <a:lnTo>
                      <a:pt x="523" y="745"/>
                    </a:lnTo>
                    <a:lnTo>
                      <a:pt x="521" y="749"/>
                    </a:lnTo>
                    <a:lnTo>
                      <a:pt x="516" y="753"/>
                    </a:lnTo>
                    <a:lnTo>
                      <a:pt x="512" y="756"/>
                    </a:lnTo>
                    <a:lnTo>
                      <a:pt x="508" y="760"/>
                    </a:lnTo>
                    <a:lnTo>
                      <a:pt x="503" y="763"/>
                    </a:lnTo>
                    <a:lnTo>
                      <a:pt x="491" y="767"/>
                    </a:lnTo>
                    <a:lnTo>
                      <a:pt x="478" y="771"/>
                    </a:lnTo>
                    <a:lnTo>
                      <a:pt x="467" y="774"/>
                    </a:lnTo>
                    <a:lnTo>
                      <a:pt x="454" y="777"/>
                    </a:lnTo>
                    <a:lnTo>
                      <a:pt x="446" y="735"/>
                    </a:lnTo>
                    <a:close/>
                    <a:moveTo>
                      <a:pt x="486" y="729"/>
                    </a:moveTo>
                    <a:lnTo>
                      <a:pt x="486" y="726"/>
                    </a:lnTo>
                    <a:lnTo>
                      <a:pt x="487" y="722"/>
                    </a:lnTo>
                    <a:lnTo>
                      <a:pt x="489" y="718"/>
                    </a:lnTo>
                    <a:lnTo>
                      <a:pt x="492" y="715"/>
                    </a:lnTo>
                    <a:lnTo>
                      <a:pt x="495" y="712"/>
                    </a:lnTo>
                    <a:lnTo>
                      <a:pt x="498" y="710"/>
                    </a:lnTo>
                    <a:lnTo>
                      <a:pt x="503" y="709"/>
                    </a:lnTo>
                    <a:lnTo>
                      <a:pt x="506" y="708"/>
                    </a:lnTo>
                    <a:lnTo>
                      <a:pt x="506" y="729"/>
                    </a:lnTo>
                    <a:lnTo>
                      <a:pt x="486" y="729"/>
                    </a:lnTo>
                    <a:close/>
                    <a:moveTo>
                      <a:pt x="506" y="708"/>
                    </a:moveTo>
                    <a:lnTo>
                      <a:pt x="511" y="707"/>
                    </a:lnTo>
                    <a:lnTo>
                      <a:pt x="516" y="705"/>
                    </a:lnTo>
                    <a:lnTo>
                      <a:pt x="522" y="700"/>
                    </a:lnTo>
                    <a:lnTo>
                      <a:pt x="527" y="696"/>
                    </a:lnTo>
                    <a:lnTo>
                      <a:pt x="553" y="729"/>
                    </a:lnTo>
                    <a:lnTo>
                      <a:pt x="543" y="736"/>
                    </a:lnTo>
                    <a:lnTo>
                      <a:pt x="532" y="744"/>
                    </a:lnTo>
                    <a:lnTo>
                      <a:pt x="527" y="746"/>
                    </a:lnTo>
                    <a:lnTo>
                      <a:pt x="521" y="748"/>
                    </a:lnTo>
                    <a:lnTo>
                      <a:pt x="513" y="750"/>
                    </a:lnTo>
                    <a:lnTo>
                      <a:pt x="506" y="750"/>
                    </a:lnTo>
                    <a:lnTo>
                      <a:pt x="506" y="708"/>
                    </a:lnTo>
                    <a:close/>
                    <a:moveTo>
                      <a:pt x="527" y="696"/>
                    </a:moveTo>
                    <a:lnTo>
                      <a:pt x="536" y="689"/>
                    </a:lnTo>
                    <a:lnTo>
                      <a:pt x="547" y="681"/>
                    </a:lnTo>
                    <a:lnTo>
                      <a:pt x="553" y="679"/>
                    </a:lnTo>
                    <a:lnTo>
                      <a:pt x="560" y="677"/>
                    </a:lnTo>
                    <a:lnTo>
                      <a:pt x="566" y="675"/>
                    </a:lnTo>
                    <a:lnTo>
                      <a:pt x="573" y="675"/>
                    </a:lnTo>
                    <a:lnTo>
                      <a:pt x="573" y="717"/>
                    </a:lnTo>
                    <a:lnTo>
                      <a:pt x="569" y="718"/>
                    </a:lnTo>
                    <a:lnTo>
                      <a:pt x="564" y="721"/>
                    </a:lnTo>
                    <a:lnTo>
                      <a:pt x="559" y="725"/>
                    </a:lnTo>
                    <a:lnTo>
                      <a:pt x="553" y="729"/>
                    </a:lnTo>
                    <a:lnTo>
                      <a:pt x="527" y="696"/>
                    </a:lnTo>
                    <a:close/>
                    <a:moveTo>
                      <a:pt x="595" y="696"/>
                    </a:moveTo>
                    <a:lnTo>
                      <a:pt x="595" y="699"/>
                    </a:lnTo>
                    <a:lnTo>
                      <a:pt x="593" y="704"/>
                    </a:lnTo>
                    <a:lnTo>
                      <a:pt x="591" y="707"/>
                    </a:lnTo>
                    <a:lnTo>
                      <a:pt x="588" y="710"/>
                    </a:lnTo>
                    <a:lnTo>
                      <a:pt x="585" y="713"/>
                    </a:lnTo>
                    <a:lnTo>
                      <a:pt x="582" y="715"/>
                    </a:lnTo>
                    <a:lnTo>
                      <a:pt x="578" y="716"/>
                    </a:lnTo>
                    <a:lnTo>
                      <a:pt x="573" y="717"/>
                    </a:lnTo>
                    <a:lnTo>
                      <a:pt x="573" y="696"/>
                    </a:lnTo>
                    <a:lnTo>
                      <a:pt x="595" y="696"/>
                    </a:lnTo>
                    <a:close/>
                    <a:moveTo>
                      <a:pt x="553" y="696"/>
                    </a:moveTo>
                    <a:lnTo>
                      <a:pt x="553" y="672"/>
                    </a:lnTo>
                    <a:lnTo>
                      <a:pt x="595" y="672"/>
                    </a:lnTo>
                    <a:lnTo>
                      <a:pt x="595" y="696"/>
                    </a:lnTo>
                    <a:lnTo>
                      <a:pt x="553" y="696"/>
                    </a:lnTo>
                    <a:close/>
                    <a:moveTo>
                      <a:pt x="553" y="672"/>
                    </a:moveTo>
                    <a:lnTo>
                      <a:pt x="553" y="669"/>
                    </a:lnTo>
                    <a:lnTo>
                      <a:pt x="554" y="665"/>
                    </a:lnTo>
                    <a:lnTo>
                      <a:pt x="557" y="661"/>
                    </a:lnTo>
                    <a:lnTo>
                      <a:pt x="560" y="658"/>
                    </a:lnTo>
                    <a:lnTo>
                      <a:pt x="563" y="655"/>
                    </a:lnTo>
                    <a:lnTo>
                      <a:pt x="566" y="653"/>
                    </a:lnTo>
                    <a:lnTo>
                      <a:pt x="570" y="652"/>
                    </a:lnTo>
                    <a:lnTo>
                      <a:pt x="573" y="651"/>
                    </a:lnTo>
                    <a:lnTo>
                      <a:pt x="573" y="672"/>
                    </a:lnTo>
                    <a:lnTo>
                      <a:pt x="553" y="672"/>
                    </a:lnTo>
                    <a:close/>
                    <a:moveTo>
                      <a:pt x="573" y="651"/>
                    </a:moveTo>
                    <a:lnTo>
                      <a:pt x="591" y="651"/>
                    </a:lnTo>
                    <a:lnTo>
                      <a:pt x="591" y="693"/>
                    </a:lnTo>
                    <a:lnTo>
                      <a:pt x="573" y="693"/>
                    </a:lnTo>
                    <a:lnTo>
                      <a:pt x="573" y="651"/>
                    </a:lnTo>
                    <a:close/>
                    <a:moveTo>
                      <a:pt x="612" y="672"/>
                    </a:moveTo>
                    <a:lnTo>
                      <a:pt x="612" y="676"/>
                    </a:lnTo>
                    <a:lnTo>
                      <a:pt x="610" y="680"/>
                    </a:lnTo>
                    <a:lnTo>
                      <a:pt x="609" y="684"/>
                    </a:lnTo>
                    <a:lnTo>
                      <a:pt x="606" y="687"/>
                    </a:lnTo>
                    <a:lnTo>
                      <a:pt x="603" y="689"/>
                    </a:lnTo>
                    <a:lnTo>
                      <a:pt x="600" y="691"/>
                    </a:lnTo>
                    <a:lnTo>
                      <a:pt x="596" y="693"/>
                    </a:lnTo>
                    <a:lnTo>
                      <a:pt x="591" y="693"/>
                    </a:lnTo>
                    <a:lnTo>
                      <a:pt x="591" y="672"/>
                    </a:lnTo>
                    <a:lnTo>
                      <a:pt x="612" y="672"/>
                    </a:lnTo>
                    <a:close/>
                    <a:moveTo>
                      <a:pt x="570" y="672"/>
                    </a:moveTo>
                    <a:lnTo>
                      <a:pt x="571" y="667"/>
                    </a:lnTo>
                    <a:lnTo>
                      <a:pt x="572" y="661"/>
                    </a:lnTo>
                    <a:lnTo>
                      <a:pt x="574" y="658"/>
                    </a:lnTo>
                    <a:lnTo>
                      <a:pt x="577" y="654"/>
                    </a:lnTo>
                    <a:lnTo>
                      <a:pt x="580" y="651"/>
                    </a:lnTo>
                    <a:lnTo>
                      <a:pt x="583" y="649"/>
                    </a:lnTo>
                    <a:lnTo>
                      <a:pt x="587" y="647"/>
                    </a:lnTo>
                    <a:lnTo>
                      <a:pt x="591" y="646"/>
                    </a:lnTo>
                    <a:lnTo>
                      <a:pt x="603" y="686"/>
                    </a:lnTo>
                    <a:lnTo>
                      <a:pt x="602" y="685"/>
                    </a:lnTo>
                    <a:lnTo>
                      <a:pt x="602" y="683"/>
                    </a:lnTo>
                    <a:lnTo>
                      <a:pt x="604" y="680"/>
                    </a:lnTo>
                    <a:lnTo>
                      <a:pt x="606" y="676"/>
                    </a:lnTo>
                    <a:lnTo>
                      <a:pt x="608" y="673"/>
                    </a:lnTo>
                    <a:lnTo>
                      <a:pt x="610" y="671"/>
                    </a:lnTo>
                    <a:lnTo>
                      <a:pt x="611" y="671"/>
                    </a:lnTo>
                    <a:lnTo>
                      <a:pt x="612" y="671"/>
                    </a:lnTo>
                    <a:lnTo>
                      <a:pt x="612" y="672"/>
                    </a:lnTo>
                    <a:lnTo>
                      <a:pt x="570" y="672"/>
                    </a:lnTo>
                    <a:close/>
                    <a:moveTo>
                      <a:pt x="591" y="646"/>
                    </a:moveTo>
                    <a:lnTo>
                      <a:pt x="601" y="643"/>
                    </a:lnTo>
                    <a:lnTo>
                      <a:pt x="609" y="643"/>
                    </a:lnTo>
                    <a:lnTo>
                      <a:pt x="609" y="686"/>
                    </a:lnTo>
                    <a:lnTo>
                      <a:pt x="605" y="686"/>
                    </a:lnTo>
                    <a:lnTo>
                      <a:pt x="603" y="686"/>
                    </a:lnTo>
                    <a:lnTo>
                      <a:pt x="591" y="646"/>
                    </a:lnTo>
                    <a:close/>
                    <a:moveTo>
                      <a:pt x="630" y="665"/>
                    </a:moveTo>
                    <a:lnTo>
                      <a:pt x="630" y="668"/>
                    </a:lnTo>
                    <a:lnTo>
                      <a:pt x="628" y="672"/>
                    </a:lnTo>
                    <a:lnTo>
                      <a:pt x="626" y="675"/>
                    </a:lnTo>
                    <a:lnTo>
                      <a:pt x="624" y="678"/>
                    </a:lnTo>
                    <a:lnTo>
                      <a:pt x="621" y="681"/>
                    </a:lnTo>
                    <a:lnTo>
                      <a:pt x="617" y="684"/>
                    </a:lnTo>
                    <a:lnTo>
                      <a:pt x="614" y="685"/>
                    </a:lnTo>
                    <a:lnTo>
                      <a:pt x="609" y="686"/>
                    </a:lnTo>
                    <a:lnTo>
                      <a:pt x="609" y="665"/>
                    </a:lnTo>
                    <a:lnTo>
                      <a:pt x="630" y="665"/>
                    </a:lnTo>
                    <a:close/>
                    <a:moveTo>
                      <a:pt x="588" y="665"/>
                    </a:moveTo>
                    <a:lnTo>
                      <a:pt x="588" y="665"/>
                    </a:lnTo>
                    <a:lnTo>
                      <a:pt x="630" y="665"/>
                    </a:lnTo>
                    <a:lnTo>
                      <a:pt x="588" y="665"/>
                    </a:lnTo>
                    <a:close/>
                    <a:moveTo>
                      <a:pt x="588" y="665"/>
                    </a:moveTo>
                    <a:lnTo>
                      <a:pt x="588" y="665"/>
                    </a:lnTo>
                    <a:lnTo>
                      <a:pt x="609" y="665"/>
                    </a:lnTo>
                    <a:lnTo>
                      <a:pt x="588" y="665"/>
                    </a:lnTo>
                    <a:close/>
                    <a:moveTo>
                      <a:pt x="588" y="665"/>
                    </a:moveTo>
                    <a:lnTo>
                      <a:pt x="589" y="657"/>
                    </a:lnTo>
                    <a:lnTo>
                      <a:pt x="592" y="650"/>
                    </a:lnTo>
                    <a:lnTo>
                      <a:pt x="596" y="643"/>
                    </a:lnTo>
                    <a:lnTo>
                      <a:pt x="601" y="638"/>
                    </a:lnTo>
                    <a:lnTo>
                      <a:pt x="629" y="669"/>
                    </a:lnTo>
                    <a:lnTo>
                      <a:pt x="629" y="667"/>
                    </a:lnTo>
                    <a:lnTo>
                      <a:pt x="630" y="665"/>
                    </a:lnTo>
                    <a:lnTo>
                      <a:pt x="588" y="665"/>
                    </a:lnTo>
                    <a:close/>
                    <a:moveTo>
                      <a:pt x="601" y="638"/>
                    </a:moveTo>
                    <a:lnTo>
                      <a:pt x="607" y="634"/>
                    </a:lnTo>
                    <a:lnTo>
                      <a:pt x="614" y="631"/>
                    </a:lnTo>
                    <a:lnTo>
                      <a:pt x="620" y="629"/>
                    </a:lnTo>
                    <a:lnTo>
                      <a:pt x="627" y="628"/>
                    </a:lnTo>
                    <a:lnTo>
                      <a:pt x="627" y="670"/>
                    </a:lnTo>
                    <a:lnTo>
                      <a:pt x="628" y="669"/>
                    </a:lnTo>
                    <a:lnTo>
                      <a:pt x="629" y="669"/>
                    </a:lnTo>
                    <a:lnTo>
                      <a:pt x="601" y="638"/>
                    </a:lnTo>
                    <a:close/>
                    <a:moveTo>
                      <a:pt x="627" y="628"/>
                    </a:moveTo>
                    <a:lnTo>
                      <a:pt x="627" y="628"/>
                    </a:lnTo>
                    <a:lnTo>
                      <a:pt x="627" y="649"/>
                    </a:lnTo>
                    <a:lnTo>
                      <a:pt x="627" y="628"/>
                    </a:lnTo>
                    <a:close/>
                    <a:moveTo>
                      <a:pt x="627" y="628"/>
                    </a:moveTo>
                    <a:lnTo>
                      <a:pt x="627" y="628"/>
                    </a:lnTo>
                    <a:lnTo>
                      <a:pt x="627" y="670"/>
                    </a:lnTo>
                    <a:lnTo>
                      <a:pt x="627" y="628"/>
                    </a:lnTo>
                    <a:close/>
                    <a:moveTo>
                      <a:pt x="648" y="649"/>
                    </a:moveTo>
                    <a:lnTo>
                      <a:pt x="648" y="652"/>
                    </a:lnTo>
                    <a:lnTo>
                      <a:pt x="646" y="656"/>
                    </a:lnTo>
                    <a:lnTo>
                      <a:pt x="644" y="659"/>
                    </a:lnTo>
                    <a:lnTo>
                      <a:pt x="642" y="662"/>
                    </a:lnTo>
                    <a:lnTo>
                      <a:pt x="639" y="666"/>
                    </a:lnTo>
                    <a:lnTo>
                      <a:pt x="635" y="668"/>
                    </a:lnTo>
                    <a:lnTo>
                      <a:pt x="631" y="669"/>
                    </a:lnTo>
                    <a:lnTo>
                      <a:pt x="627" y="670"/>
                    </a:lnTo>
                    <a:lnTo>
                      <a:pt x="627" y="649"/>
                    </a:lnTo>
                    <a:lnTo>
                      <a:pt x="648" y="649"/>
                    </a:lnTo>
                    <a:close/>
                    <a:moveTo>
                      <a:pt x="606" y="649"/>
                    </a:moveTo>
                    <a:lnTo>
                      <a:pt x="606" y="649"/>
                    </a:lnTo>
                    <a:lnTo>
                      <a:pt x="648" y="649"/>
                    </a:lnTo>
                    <a:lnTo>
                      <a:pt x="606" y="649"/>
                    </a:lnTo>
                    <a:close/>
                    <a:moveTo>
                      <a:pt x="606" y="649"/>
                    </a:moveTo>
                    <a:lnTo>
                      <a:pt x="606" y="649"/>
                    </a:lnTo>
                    <a:lnTo>
                      <a:pt x="627" y="649"/>
                    </a:lnTo>
                    <a:lnTo>
                      <a:pt x="606" y="649"/>
                    </a:lnTo>
                    <a:close/>
                    <a:moveTo>
                      <a:pt x="606" y="649"/>
                    </a:moveTo>
                    <a:lnTo>
                      <a:pt x="607" y="641"/>
                    </a:lnTo>
                    <a:lnTo>
                      <a:pt x="610" y="634"/>
                    </a:lnTo>
                    <a:lnTo>
                      <a:pt x="614" y="628"/>
                    </a:lnTo>
                    <a:lnTo>
                      <a:pt x="619" y="622"/>
                    </a:lnTo>
                    <a:lnTo>
                      <a:pt x="647" y="653"/>
                    </a:lnTo>
                    <a:lnTo>
                      <a:pt x="647" y="651"/>
                    </a:lnTo>
                    <a:lnTo>
                      <a:pt x="648" y="649"/>
                    </a:lnTo>
                    <a:lnTo>
                      <a:pt x="606" y="649"/>
                    </a:lnTo>
                    <a:close/>
                    <a:moveTo>
                      <a:pt x="619" y="622"/>
                    </a:moveTo>
                    <a:lnTo>
                      <a:pt x="625" y="618"/>
                    </a:lnTo>
                    <a:lnTo>
                      <a:pt x="631" y="615"/>
                    </a:lnTo>
                    <a:lnTo>
                      <a:pt x="638" y="613"/>
                    </a:lnTo>
                    <a:lnTo>
                      <a:pt x="645" y="612"/>
                    </a:lnTo>
                    <a:lnTo>
                      <a:pt x="645" y="654"/>
                    </a:lnTo>
                    <a:lnTo>
                      <a:pt x="646" y="653"/>
                    </a:lnTo>
                    <a:lnTo>
                      <a:pt x="647" y="653"/>
                    </a:lnTo>
                    <a:lnTo>
                      <a:pt x="619" y="622"/>
                    </a:lnTo>
                    <a:close/>
                    <a:moveTo>
                      <a:pt x="645" y="612"/>
                    </a:moveTo>
                    <a:lnTo>
                      <a:pt x="645" y="612"/>
                    </a:lnTo>
                    <a:lnTo>
                      <a:pt x="645" y="633"/>
                    </a:lnTo>
                    <a:lnTo>
                      <a:pt x="645" y="612"/>
                    </a:lnTo>
                    <a:close/>
                    <a:moveTo>
                      <a:pt x="645" y="612"/>
                    </a:moveTo>
                    <a:lnTo>
                      <a:pt x="645" y="612"/>
                    </a:lnTo>
                    <a:lnTo>
                      <a:pt x="645" y="654"/>
                    </a:lnTo>
                    <a:lnTo>
                      <a:pt x="645" y="612"/>
                    </a:lnTo>
                    <a:close/>
                    <a:moveTo>
                      <a:pt x="666" y="633"/>
                    </a:moveTo>
                    <a:lnTo>
                      <a:pt x="665" y="637"/>
                    </a:lnTo>
                    <a:lnTo>
                      <a:pt x="664" y="640"/>
                    </a:lnTo>
                    <a:lnTo>
                      <a:pt x="662" y="643"/>
                    </a:lnTo>
                    <a:lnTo>
                      <a:pt x="660" y="647"/>
                    </a:lnTo>
                    <a:lnTo>
                      <a:pt x="657" y="650"/>
                    </a:lnTo>
                    <a:lnTo>
                      <a:pt x="653" y="652"/>
                    </a:lnTo>
                    <a:lnTo>
                      <a:pt x="649" y="653"/>
                    </a:lnTo>
                    <a:lnTo>
                      <a:pt x="645" y="654"/>
                    </a:lnTo>
                    <a:lnTo>
                      <a:pt x="645" y="633"/>
                    </a:lnTo>
                    <a:lnTo>
                      <a:pt x="666" y="633"/>
                    </a:lnTo>
                    <a:close/>
                    <a:moveTo>
                      <a:pt x="624" y="633"/>
                    </a:moveTo>
                    <a:lnTo>
                      <a:pt x="624" y="617"/>
                    </a:lnTo>
                    <a:lnTo>
                      <a:pt x="666" y="617"/>
                    </a:lnTo>
                    <a:lnTo>
                      <a:pt x="666" y="633"/>
                    </a:lnTo>
                    <a:lnTo>
                      <a:pt x="624" y="633"/>
                    </a:lnTo>
                    <a:close/>
                    <a:moveTo>
                      <a:pt x="624" y="617"/>
                    </a:moveTo>
                    <a:lnTo>
                      <a:pt x="625" y="613"/>
                    </a:lnTo>
                    <a:lnTo>
                      <a:pt x="626" y="610"/>
                    </a:lnTo>
                    <a:lnTo>
                      <a:pt x="628" y="605"/>
                    </a:lnTo>
                    <a:lnTo>
                      <a:pt x="630" y="602"/>
                    </a:lnTo>
                    <a:lnTo>
                      <a:pt x="634" y="600"/>
                    </a:lnTo>
                    <a:lnTo>
                      <a:pt x="638" y="598"/>
                    </a:lnTo>
                    <a:lnTo>
                      <a:pt x="641" y="596"/>
                    </a:lnTo>
                    <a:lnTo>
                      <a:pt x="645" y="596"/>
                    </a:lnTo>
                    <a:lnTo>
                      <a:pt x="645" y="617"/>
                    </a:lnTo>
                    <a:lnTo>
                      <a:pt x="624" y="617"/>
                    </a:lnTo>
                    <a:close/>
                    <a:moveTo>
                      <a:pt x="645" y="596"/>
                    </a:moveTo>
                    <a:lnTo>
                      <a:pt x="646" y="596"/>
                    </a:lnTo>
                    <a:lnTo>
                      <a:pt x="647" y="596"/>
                    </a:lnTo>
                    <a:lnTo>
                      <a:pt x="647" y="597"/>
                    </a:lnTo>
                    <a:lnTo>
                      <a:pt x="646" y="598"/>
                    </a:lnTo>
                    <a:lnTo>
                      <a:pt x="644" y="599"/>
                    </a:lnTo>
                    <a:lnTo>
                      <a:pt x="642" y="601"/>
                    </a:lnTo>
                    <a:lnTo>
                      <a:pt x="639" y="603"/>
                    </a:lnTo>
                    <a:lnTo>
                      <a:pt x="636" y="604"/>
                    </a:lnTo>
                    <a:lnTo>
                      <a:pt x="634" y="604"/>
                    </a:lnTo>
                    <a:lnTo>
                      <a:pt x="633" y="603"/>
                    </a:lnTo>
                    <a:lnTo>
                      <a:pt x="674" y="613"/>
                    </a:lnTo>
                    <a:lnTo>
                      <a:pt x="672" y="618"/>
                    </a:lnTo>
                    <a:lnTo>
                      <a:pt x="671" y="622"/>
                    </a:lnTo>
                    <a:lnTo>
                      <a:pt x="667" y="627"/>
                    </a:lnTo>
                    <a:lnTo>
                      <a:pt x="664" y="631"/>
                    </a:lnTo>
                    <a:lnTo>
                      <a:pt x="661" y="634"/>
                    </a:lnTo>
                    <a:lnTo>
                      <a:pt x="657" y="636"/>
                    </a:lnTo>
                    <a:lnTo>
                      <a:pt x="652" y="637"/>
                    </a:lnTo>
                    <a:lnTo>
                      <a:pt x="645" y="638"/>
                    </a:lnTo>
                    <a:lnTo>
                      <a:pt x="645" y="596"/>
                    </a:lnTo>
                    <a:close/>
                    <a:moveTo>
                      <a:pt x="633" y="603"/>
                    </a:moveTo>
                    <a:lnTo>
                      <a:pt x="634" y="598"/>
                    </a:lnTo>
                    <a:lnTo>
                      <a:pt x="634" y="593"/>
                    </a:lnTo>
                    <a:lnTo>
                      <a:pt x="675" y="593"/>
                    </a:lnTo>
                    <a:lnTo>
                      <a:pt x="675" y="602"/>
                    </a:lnTo>
                    <a:lnTo>
                      <a:pt x="674" y="613"/>
                    </a:lnTo>
                    <a:lnTo>
                      <a:pt x="633" y="603"/>
                    </a:lnTo>
                    <a:close/>
                    <a:moveTo>
                      <a:pt x="634" y="593"/>
                    </a:moveTo>
                    <a:lnTo>
                      <a:pt x="634" y="590"/>
                    </a:lnTo>
                    <a:lnTo>
                      <a:pt x="635" y="585"/>
                    </a:lnTo>
                    <a:lnTo>
                      <a:pt x="637" y="582"/>
                    </a:lnTo>
                    <a:lnTo>
                      <a:pt x="640" y="579"/>
                    </a:lnTo>
                    <a:lnTo>
                      <a:pt x="643" y="576"/>
                    </a:lnTo>
                    <a:lnTo>
                      <a:pt x="646" y="574"/>
                    </a:lnTo>
                    <a:lnTo>
                      <a:pt x="651" y="573"/>
                    </a:lnTo>
                    <a:lnTo>
                      <a:pt x="654" y="572"/>
                    </a:lnTo>
                    <a:lnTo>
                      <a:pt x="654" y="593"/>
                    </a:lnTo>
                    <a:lnTo>
                      <a:pt x="634" y="593"/>
                    </a:lnTo>
                    <a:close/>
                    <a:moveTo>
                      <a:pt x="654" y="572"/>
                    </a:moveTo>
                    <a:lnTo>
                      <a:pt x="672" y="572"/>
                    </a:lnTo>
                    <a:lnTo>
                      <a:pt x="672" y="614"/>
                    </a:lnTo>
                    <a:lnTo>
                      <a:pt x="654" y="614"/>
                    </a:lnTo>
                    <a:lnTo>
                      <a:pt x="654" y="572"/>
                    </a:lnTo>
                    <a:close/>
                    <a:moveTo>
                      <a:pt x="684" y="611"/>
                    </a:moveTo>
                    <a:lnTo>
                      <a:pt x="678" y="613"/>
                    </a:lnTo>
                    <a:lnTo>
                      <a:pt x="672" y="614"/>
                    </a:lnTo>
                    <a:lnTo>
                      <a:pt x="672" y="593"/>
                    </a:lnTo>
                    <a:lnTo>
                      <a:pt x="684" y="611"/>
                    </a:lnTo>
                    <a:close/>
                    <a:moveTo>
                      <a:pt x="660" y="576"/>
                    </a:moveTo>
                    <a:lnTo>
                      <a:pt x="668" y="570"/>
                    </a:lnTo>
                    <a:lnTo>
                      <a:pt x="689" y="557"/>
                    </a:lnTo>
                    <a:lnTo>
                      <a:pt x="700" y="549"/>
                    </a:lnTo>
                    <a:lnTo>
                      <a:pt x="712" y="544"/>
                    </a:lnTo>
                    <a:lnTo>
                      <a:pt x="721" y="540"/>
                    </a:lnTo>
                    <a:lnTo>
                      <a:pt x="729" y="538"/>
                    </a:lnTo>
                    <a:lnTo>
                      <a:pt x="729" y="580"/>
                    </a:lnTo>
                    <a:lnTo>
                      <a:pt x="721" y="584"/>
                    </a:lnTo>
                    <a:lnTo>
                      <a:pt x="705" y="595"/>
                    </a:lnTo>
                    <a:lnTo>
                      <a:pt x="691" y="605"/>
                    </a:lnTo>
                    <a:lnTo>
                      <a:pt x="684" y="611"/>
                    </a:lnTo>
                    <a:lnTo>
                      <a:pt x="660" y="576"/>
                    </a:lnTo>
                    <a:close/>
                    <a:moveTo>
                      <a:pt x="750" y="559"/>
                    </a:moveTo>
                    <a:lnTo>
                      <a:pt x="750" y="563"/>
                    </a:lnTo>
                    <a:lnTo>
                      <a:pt x="749" y="566"/>
                    </a:lnTo>
                    <a:lnTo>
                      <a:pt x="747" y="571"/>
                    </a:lnTo>
                    <a:lnTo>
                      <a:pt x="743" y="574"/>
                    </a:lnTo>
                    <a:lnTo>
                      <a:pt x="740" y="576"/>
                    </a:lnTo>
                    <a:lnTo>
                      <a:pt x="737" y="578"/>
                    </a:lnTo>
                    <a:lnTo>
                      <a:pt x="733" y="579"/>
                    </a:lnTo>
                    <a:lnTo>
                      <a:pt x="729" y="580"/>
                    </a:lnTo>
                    <a:lnTo>
                      <a:pt x="729" y="559"/>
                    </a:lnTo>
                    <a:lnTo>
                      <a:pt x="750" y="559"/>
                    </a:lnTo>
                    <a:close/>
                    <a:moveTo>
                      <a:pt x="709" y="559"/>
                    </a:moveTo>
                    <a:lnTo>
                      <a:pt x="709" y="535"/>
                    </a:lnTo>
                    <a:lnTo>
                      <a:pt x="750" y="535"/>
                    </a:lnTo>
                    <a:lnTo>
                      <a:pt x="750" y="559"/>
                    </a:lnTo>
                    <a:lnTo>
                      <a:pt x="709" y="559"/>
                    </a:lnTo>
                    <a:close/>
                    <a:moveTo>
                      <a:pt x="709" y="535"/>
                    </a:moveTo>
                    <a:lnTo>
                      <a:pt x="709" y="531"/>
                    </a:lnTo>
                    <a:lnTo>
                      <a:pt x="710" y="527"/>
                    </a:lnTo>
                    <a:lnTo>
                      <a:pt x="712" y="524"/>
                    </a:lnTo>
                    <a:lnTo>
                      <a:pt x="715" y="521"/>
                    </a:lnTo>
                    <a:lnTo>
                      <a:pt x="718" y="518"/>
                    </a:lnTo>
                    <a:lnTo>
                      <a:pt x="721" y="516"/>
                    </a:lnTo>
                    <a:lnTo>
                      <a:pt x="726" y="515"/>
                    </a:lnTo>
                    <a:lnTo>
                      <a:pt x="729" y="515"/>
                    </a:lnTo>
                    <a:lnTo>
                      <a:pt x="729" y="535"/>
                    </a:lnTo>
                    <a:lnTo>
                      <a:pt x="709" y="535"/>
                    </a:lnTo>
                    <a:close/>
                    <a:moveTo>
                      <a:pt x="729" y="515"/>
                    </a:moveTo>
                    <a:lnTo>
                      <a:pt x="730" y="515"/>
                    </a:lnTo>
                    <a:lnTo>
                      <a:pt x="730" y="556"/>
                    </a:lnTo>
                    <a:lnTo>
                      <a:pt x="729" y="556"/>
                    </a:lnTo>
                    <a:lnTo>
                      <a:pt x="729" y="515"/>
                    </a:lnTo>
                    <a:close/>
                    <a:moveTo>
                      <a:pt x="730" y="556"/>
                    </a:moveTo>
                    <a:lnTo>
                      <a:pt x="730" y="556"/>
                    </a:lnTo>
                    <a:lnTo>
                      <a:pt x="730" y="535"/>
                    </a:lnTo>
                    <a:lnTo>
                      <a:pt x="730" y="556"/>
                    </a:lnTo>
                    <a:close/>
                    <a:moveTo>
                      <a:pt x="729" y="515"/>
                    </a:moveTo>
                    <a:lnTo>
                      <a:pt x="730" y="514"/>
                    </a:lnTo>
                    <a:lnTo>
                      <a:pt x="732" y="510"/>
                    </a:lnTo>
                    <a:lnTo>
                      <a:pt x="767" y="534"/>
                    </a:lnTo>
                    <a:lnTo>
                      <a:pt x="764" y="538"/>
                    </a:lnTo>
                    <a:lnTo>
                      <a:pt x="760" y="542"/>
                    </a:lnTo>
                    <a:lnTo>
                      <a:pt x="756" y="546"/>
                    </a:lnTo>
                    <a:lnTo>
                      <a:pt x="752" y="549"/>
                    </a:lnTo>
                    <a:lnTo>
                      <a:pt x="747" y="552"/>
                    </a:lnTo>
                    <a:lnTo>
                      <a:pt x="741" y="554"/>
                    </a:lnTo>
                    <a:lnTo>
                      <a:pt x="736" y="556"/>
                    </a:lnTo>
                    <a:lnTo>
                      <a:pt x="730" y="556"/>
                    </a:lnTo>
                    <a:lnTo>
                      <a:pt x="729" y="515"/>
                    </a:lnTo>
                    <a:close/>
                    <a:moveTo>
                      <a:pt x="732" y="510"/>
                    </a:moveTo>
                    <a:lnTo>
                      <a:pt x="734" y="506"/>
                    </a:lnTo>
                    <a:lnTo>
                      <a:pt x="735" y="503"/>
                    </a:lnTo>
                    <a:lnTo>
                      <a:pt x="777" y="504"/>
                    </a:lnTo>
                    <a:lnTo>
                      <a:pt x="776" y="509"/>
                    </a:lnTo>
                    <a:lnTo>
                      <a:pt x="774" y="518"/>
                    </a:lnTo>
                    <a:lnTo>
                      <a:pt x="771" y="525"/>
                    </a:lnTo>
                    <a:lnTo>
                      <a:pt x="767" y="534"/>
                    </a:lnTo>
                    <a:lnTo>
                      <a:pt x="732" y="510"/>
                    </a:lnTo>
                    <a:close/>
                    <a:moveTo>
                      <a:pt x="777" y="504"/>
                    </a:moveTo>
                    <a:lnTo>
                      <a:pt x="777" y="504"/>
                    </a:lnTo>
                    <a:lnTo>
                      <a:pt x="756" y="504"/>
                    </a:lnTo>
                    <a:lnTo>
                      <a:pt x="777" y="504"/>
                    </a:lnTo>
                    <a:close/>
                    <a:moveTo>
                      <a:pt x="735" y="504"/>
                    </a:moveTo>
                    <a:lnTo>
                      <a:pt x="735" y="503"/>
                    </a:lnTo>
                    <a:lnTo>
                      <a:pt x="777" y="503"/>
                    </a:lnTo>
                    <a:lnTo>
                      <a:pt x="777" y="504"/>
                    </a:lnTo>
                    <a:lnTo>
                      <a:pt x="735" y="504"/>
                    </a:lnTo>
                    <a:close/>
                    <a:moveTo>
                      <a:pt x="735" y="503"/>
                    </a:moveTo>
                    <a:lnTo>
                      <a:pt x="735" y="500"/>
                    </a:lnTo>
                    <a:lnTo>
                      <a:pt x="737" y="496"/>
                    </a:lnTo>
                    <a:lnTo>
                      <a:pt x="739" y="492"/>
                    </a:lnTo>
                    <a:lnTo>
                      <a:pt x="741" y="489"/>
                    </a:lnTo>
                    <a:lnTo>
                      <a:pt x="745" y="486"/>
                    </a:lnTo>
                    <a:lnTo>
                      <a:pt x="748" y="484"/>
                    </a:lnTo>
                    <a:lnTo>
                      <a:pt x="752" y="483"/>
                    </a:lnTo>
                    <a:lnTo>
                      <a:pt x="756" y="483"/>
                    </a:lnTo>
                    <a:lnTo>
                      <a:pt x="756" y="503"/>
                    </a:lnTo>
                    <a:lnTo>
                      <a:pt x="735" y="503"/>
                    </a:lnTo>
                    <a:close/>
                    <a:moveTo>
                      <a:pt x="756" y="483"/>
                    </a:moveTo>
                    <a:lnTo>
                      <a:pt x="756" y="482"/>
                    </a:lnTo>
                    <a:lnTo>
                      <a:pt x="757" y="479"/>
                    </a:lnTo>
                    <a:lnTo>
                      <a:pt x="791" y="504"/>
                    </a:lnTo>
                    <a:lnTo>
                      <a:pt x="785" y="511"/>
                    </a:lnTo>
                    <a:lnTo>
                      <a:pt x="777" y="518"/>
                    </a:lnTo>
                    <a:lnTo>
                      <a:pt x="773" y="521"/>
                    </a:lnTo>
                    <a:lnTo>
                      <a:pt x="769" y="523"/>
                    </a:lnTo>
                    <a:lnTo>
                      <a:pt x="762" y="524"/>
                    </a:lnTo>
                    <a:lnTo>
                      <a:pt x="756" y="524"/>
                    </a:lnTo>
                    <a:lnTo>
                      <a:pt x="756" y="483"/>
                    </a:lnTo>
                    <a:close/>
                    <a:moveTo>
                      <a:pt x="757" y="479"/>
                    </a:moveTo>
                    <a:lnTo>
                      <a:pt x="762" y="471"/>
                    </a:lnTo>
                    <a:lnTo>
                      <a:pt x="770" y="465"/>
                    </a:lnTo>
                    <a:lnTo>
                      <a:pt x="774" y="463"/>
                    </a:lnTo>
                    <a:lnTo>
                      <a:pt x="779" y="461"/>
                    </a:lnTo>
                    <a:lnTo>
                      <a:pt x="785" y="460"/>
                    </a:lnTo>
                    <a:lnTo>
                      <a:pt x="792" y="459"/>
                    </a:lnTo>
                    <a:lnTo>
                      <a:pt x="792" y="501"/>
                    </a:lnTo>
                    <a:lnTo>
                      <a:pt x="791" y="502"/>
                    </a:lnTo>
                    <a:lnTo>
                      <a:pt x="791" y="504"/>
                    </a:lnTo>
                    <a:lnTo>
                      <a:pt x="757" y="479"/>
                    </a:lnTo>
                    <a:close/>
                    <a:moveTo>
                      <a:pt x="812" y="480"/>
                    </a:moveTo>
                    <a:lnTo>
                      <a:pt x="812" y="484"/>
                    </a:lnTo>
                    <a:lnTo>
                      <a:pt x="811" y="487"/>
                    </a:lnTo>
                    <a:lnTo>
                      <a:pt x="809" y="491"/>
                    </a:lnTo>
                    <a:lnTo>
                      <a:pt x="806" y="494"/>
                    </a:lnTo>
                    <a:lnTo>
                      <a:pt x="803" y="497"/>
                    </a:lnTo>
                    <a:lnTo>
                      <a:pt x="799" y="499"/>
                    </a:lnTo>
                    <a:lnTo>
                      <a:pt x="795" y="500"/>
                    </a:lnTo>
                    <a:lnTo>
                      <a:pt x="792" y="501"/>
                    </a:lnTo>
                    <a:lnTo>
                      <a:pt x="792" y="480"/>
                    </a:lnTo>
                    <a:lnTo>
                      <a:pt x="812" y="480"/>
                    </a:lnTo>
                    <a:close/>
                    <a:moveTo>
                      <a:pt x="771" y="480"/>
                    </a:moveTo>
                    <a:lnTo>
                      <a:pt x="771" y="471"/>
                    </a:lnTo>
                    <a:lnTo>
                      <a:pt x="773" y="464"/>
                    </a:lnTo>
                    <a:lnTo>
                      <a:pt x="775" y="459"/>
                    </a:lnTo>
                    <a:lnTo>
                      <a:pt x="778" y="453"/>
                    </a:lnTo>
                    <a:lnTo>
                      <a:pt x="786" y="445"/>
                    </a:lnTo>
                    <a:lnTo>
                      <a:pt x="795" y="439"/>
                    </a:lnTo>
                    <a:lnTo>
                      <a:pt x="820" y="472"/>
                    </a:lnTo>
                    <a:lnTo>
                      <a:pt x="814" y="477"/>
                    </a:lnTo>
                    <a:lnTo>
                      <a:pt x="812" y="480"/>
                    </a:lnTo>
                    <a:lnTo>
                      <a:pt x="771" y="480"/>
                    </a:lnTo>
                    <a:close/>
                    <a:moveTo>
                      <a:pt x="795" y="439"/>
                    </a:moveTo>
                    <a:lnTo>
                      <a:pt x="796" y="441"/>
                    </a:lnTo>
                    <a:lnTo>
                      <a:pt x="797" y="441"/>
                    </a:lnTo>
                    <a:lnTo>
                      <a:pt x="840" y="441"/>
                    </a:lnTo>
                    <a:lnTo>
                      <a:pt x="839" y="446"/>
                    </a:lnTo>
                    <a:lnTo>
                      <a:pt x="837" y="451"/>
                    </a:lnTo>
                    <a:lnTo>
                      <a:pt x="835" y="456"/>
                    </a:lnTo>
                    <a:lnTo>
                      <a:pt x="833" y="460"/>
                    </a:lnTo>
                    <a:lnTo>
                      <a:pt x="827" y="467"/>
                    </a:lnTo>
                    <a:lnTo>
                      <a:pt x="820" y="472"/>
                    </a:lnTo>
                    <a:lnTo>
                      <a:pt x="795" y="439"/>
                    </a:lnTo>
                    <a:close/>
                    <a:moveTo>
                      <a:pt x="797" y="441"/>
                    </a:moveTo>
                    <a:lnTo>
                      <a:pt x="797" y="436"/>
                    </a:lnTo>
                    <a:lnTo>
                      <a:pt x="799" y="432"/>
                    </a:lnTo>
                    <a:lnTo>
                      <a:pt x="802" y="429"/>
                    </a:lnTo>
                    <a:lnTo>
                      <a:pt x="804" y="426"/>
                    </a:lnTo>
                    <a:lnTo>
                      <a:pt x="807" y="423"/>
                    </a:lnTo>
                    <a:lnTo>
                      <a:pt x="811" y="421"/>
                    </a:lnTo>
                    <a:lnTo>
                      <a:pt x="814" y="419"/>
                    </a:lnTo>
                    <a:lnTo>
                      <a:pt x="818" y="419"/>
                    </a:lnTo>
                    <a:lnTo>
                      <a:pt x="818" y="441"/>
                    </a:lnTo>
                    <a:lnTo>
                      <a:pt x="797" y="441"/>
                    </a:lnTo>
                    <a:close/>
                    <a:moveTo>
                      <a:pt x="818" y="419"/>
                    </a:moveTo>
                    <a:lnTo>
                      <a:pt x="818" y="419"/>
                    </a:lnTo>
                    <a:lnTo>
                      <a:pt x="818" y="461"/>
                    </a:lnTo>
                    <a:lnTo>
                      <a:pt x="818" y="419"/>
                    </a:lnTo>
                    <a:close/>
                    <a:moveTo>
                      <a:pt x="818" y="419"/>
                    </a:moveTo>
                    <a:lnTo>
                      <a:pt x="820" y="418"/>
                    </a:lnTo>
                    <a:lnTo>
                      <a:pt x="824" y="417"/>
                    </a:lnTo>
                    <a:lnTo>
                      <a:pt x="841" y="455"/>
                    </a:lnTo>
                    <a:lnTo>
                      <a:pt x="835" y="458"/>
                    </a:lnTo>
                    <a:lnTo>
                      <a:pt x="830" y="460"/>
                    </a:lnTo>
                    <a:lnTo>
                      <a:pt x="825" y="461"/>
                    </a:lnTo>
                    <a:lnTo>
                      <a:pt x="818" y="461"/>
                    </a:lnTo>
                    <a:lnTo>
                      <a:pt x="818" y="419"/>
                    </a:lnTo>
                    <a:close/>
                    <a:moveTo>
                      <a:pt x="824" y="417"/>
                    </a:moveTo>
                    <a:lnTo>
                      <a:pt x="828" y="415"/>
                    </a:lnTo>
                    <a:lnTo>
                      <a:pt x="833" y="413"/>
                    </a:lnTo>
                    <a:lnTo>
                      <a:pt x="839" y="412"/>
                    </a:lnTo>
                    <a:lnTo>
                      <a:pt x="845" y="411"/>
                    </a:lnTo>
                    <a:lnTo>
                      <a:pt x="845" y="453"/>
                    </a:lnTo>
                    <a:lnTo>
                      <a:pt x="844" y="454"/>
                    </a:lnTo>
                    <a:lnTo>
                      <a:pt x="841" y="455"/>
                    </a:lnTo>
                    <a:lnTo>
                      <a:pt x="824" y="417"/>
                    </a:lnTo>
                    <a:close/>
                    <a:moveTo>
                      <a:pt x="866" y="432"/>
                    </a:moveTo>
                    <a:lnTo>
                      <a:pt x="866" y="436"/>
                    </a:lnTo>
                    <a:lnTo>
                      <a:pt x="864" y="440"/>
                    </a:lnTo>
                    <a:lnTo>
                      <a:pt x="862" y="444"/>
                    </a:lnTo>
                    <a:lnTo>
                      <a:pt x="860" y="447"/>
                    </a:lnTo>
                    <a:lnTo>
                      <a:pt x="856" y="449"/>
                    </a:lnTo>
                    <a:lnTo>
                      <a:pt x="853" y="451"/>
                    </a:lnTo>
                    <a:lnTo>
                      <a:pt x="849" y="452"/>
                    </a:lnTo>
                    <a:lnTo>
                      <a:pt x="845" y="453"/>
                    </a:lnTo>
                    <a:lnTo>
                      <a:pt x="845" y="432"/>
                    </a:lnTo>
                    <a:lnTo>
                      <a:pt x="866" y="432"/>
                    </a:lnTo>
                    <a:close/>
                    <a:moveTo>
                      <a:pt x="824" y="432"/>
                    </a:moveTo>
                    <a:lnTo>
                      <a:pt x="824" y="432"/>
                    </a:lnTo>
                    <a:lnTo>
                      <a:pt x="866" y="432"/>
                    </a:lnTo>
                    <a:lnTo>
                      <a:pt x="824" y="432"/>
                    </a:lnTo>
                    <a:close/>
                    <a:moveTo>
                      <a:pt x="824" y="432"/>
                    </a:moveTo>
                    <a:lnTo>
                      <a:pt x="824" y="432"/>
                    </a:lnTo>
                    <a:lnTo>
                      <a:pt x="845" y="432"/>
                    </a:lnTo>
                    <a:lnTo>
                      <a:pt x="824" y="432"/>
                    </a:lnTo>
                    <a:close/>
                    <a:moveTo>
                      <a:pt x="824" y="432"/>
                    </a:moveTo>
                    <a:lnTo>
                      <a:pt x="825" y="425"/>
                    </a:lnTo>
                    <a:lnTo>
                      <a:pt x="828" y="417"/>
                    </a:lnTo>
                    <a:lnTo>
                      <a:pt x="831" y="411"/>
                    </a:lnTo>
                    <a:lnTo>
                      <a:pt x="836" y="406"/>
                    </a:lnTo>
                    <a:lnTo>
                      <a:pt x="865" y="437"/>
                    </a:lnTo>
                    <a:lnTo>
                      <a:pt x="865" y="434"/>
                    </a:lnTo>
                    <a:lnTo>
                      <a:pt x="866" y="432"/>
                    </a:lnTo>
                    <a:lnTo>
                      <a:pt x="824" y="432"/>
                    </a:lnTo>
                    <a:close/>
                    <a:moveTo>
                      <a:pt x="836" y="406"/>
                    </a:moveTo>
                    <a:lnTo>
                      <a:pt x="843" y="402"/>
                    </a:lnTo>
                    <a:lnTo>
                      <a:pt x="849" y="398"/>
                    </a:lnTo>
                    <a:lnTo>
                      <a:pt x="855" y="396"/>
                    </a:lnTo>
                    <a:lnTo>
                      <a:pt x="863" y="395"/>
                    </a:lnTo>
                    <a:lnTo>
                      <a:pt x="863" y="437"/>
                    </a:lnTo>
                    <a:lnTo>
                      <a:pt x="864" y="437"/>
                    </a:lnTo>
                    <a:lnTo>
                      <a:pt x="865" y="437"/>
                    </a:lnTo>
                    <a:lnTo>
                      <a:pt x="836" y="406"/>
                    </a:lnTo>
                    <a:close/>
                    <a:moveTo>
                      <a:pt x="863" y="395"/>
                    </a:moveTo>
                    <a:lnTo>
                      <a:pt x="863" y="395"/>
                    </a:lnTo>
                    <a:lnTo>
                      <a:pt x="863" y="416"/>
                    </a:lnTo>
                    <a:lnTo>
                      <a:pt x="863" y="395"/>
                    </a:lnTo>
                    <a:close/>
                    <a:moveTo>
                      <a:pt x="863" y="395"/>
                    </a:moveTo>
                    <a:lnTo>
                      <a:pt x="863" y="395"/>
                    </a:lnTo>
                    <a:lnTo>
                      <a:pt x="863" y="437"/>
                    </a:lnTo>
                    <a:lnTo>
                      <a:pt x="863" y="395"/>
                    </a:lnTo>
                    <a:close/>
                    <a:moveTo>
                      <a:pt x="877" y="432"/>
                    </a:moveTo>
                    <a:lnTo>
                      <a:pt x="870" y="435"/>
                    </a:lnTo>
                    <a:lnTo>
                      <a:pt x="863" y="437"/>
                    </a:lnTo>
                    <a:lnTo>
                      <a:pt x="863" y="416"/>
                    </a:lnTo>
                    <a:lnTo>
                      <a:pt x="877" y="432"/>
                    </a:lnTo>
                    <a:close/>
                    <a:moveTo>
                      <a:pt x="849" y="400"/>
                    </a:moveTo>
                    <a:lnTo>
                      <a:pt x="858" y="393"/>
                    </a:lnTo>
                    <a:lnTo>
                      <a:pt x="886" y="424"/>
                    </a:lnTo>
                    <a:lnTo>
                      <a:pt x="877" y="432"/>
                    </a:lnTo>
                    <a:lnTo>
                      <a:pt x="849" y="400"/>
                    </a:lnTo>
                    <a:close/>
                    <a:moveTo>
                      <a:pt x="892" y="409"/>
                    </a:moveTo>
                    <a:lnTo>
                      <a:pt x="892" y="412"/>
                    </a:lnTo>
                    <a:lnTo>
                      <a:pt x="890" y="416"/>
                    </a:lnTo>
                    <a:lnTo>
                      <a:pt x="888" y="422"/>
                    </a:lnTo>
                    <a:lnTo>
                      <a:pt x="886" y="424"/>
                    </a:lnTo>
                    <a:lnTo>
                      <a:pt x="872" y="409"/>
                    </a:lnTo>
                    <a:lnTo>
                      <a:pt x="892" y="409"/>
                    </a:lnTo>
                    <a:close/>
                    <a:moveTo>
                      <a:pt x="851" y="409"/>
                    </a:moveTo>
                    <a:lnTo>
                      <a:pt x="851" y="409"/>
                    </a:lnTo>
                    <a:lnTo>
                      <a:pt x="892" y="409"/>
                    </a:lnTo>
                    <a:lnTo>
                      <a:pt x="851" y="409"/>
                    </a:lnTo>
                    <a:close/>
                    <a:moveTo>
                      <a:pt x="851" y="409"/>
                    </a:moveTo>
                    <a:lnTo>
                      <a:pt x="851" y="408"/>
                    </a:lnTo>
                    <a:lnTo>
                      <a:pt x="872" y="409"/>
                    </a:lnTo>
                    <a:lnTo>
                      <a:pt x="851" y="409"/>
                    </a:lnTo>
                    <a:close/>
                    <a:moveTo>
                      <a:pt x="851" y="408"/>
                    </a:moveTo>
                    <a:lnTo>
                      <a:pt x="851" y="400"/>
                    </a:lnTo>
                    <a:lnTo>
                      <a:pt x="853" y="386"/>
                    </a:lnTo>
                    <a:lnTo>
                      <a:pt x="856" y="366"/>
                    </a:lnTo>
                    <a:lnTo>
                      <a:pt x="860" y="344"/>
                    </a:lnTo>
                    <a:lnTo>
                      <a:pt x="901" y="351"/>
                    </a:lnTo>
                    <a:lnTo>
                      <a:pt x="898" y="371"/>
                    </a:lnTo>
                    <a:lnTo>
                      <a:pt x="896" y="389"/>
                    </a:lnTo>
                    <a:lnTo>
                      <a:pt x="893" y="402"/>
                    </a:lnTo>
                    <a:lnTo>
                      <a:pt x="892" y="409"/>
                    </a:lnTo>
                    <a:lnTo>
                      <a:pt x="851" y="408"/>
                    </a:lnTo>
                    <a:close/>
                    <a:moveTo>
                      <a:pt x="860" y="344"/>
                    </a:moveTo>
                    <a:lnTo>
                      <a:pt x="862" y="331"/>
                    </a:lnTo>
                    <a:lnTo>
                      <a:pt x="865" y="317"/>
                    </a:lnTo>
                    <a:lnTo>
                      <a:pt x="868" y="305"/>
                    </a:lnTo>
                    <a:lnTo>
                      <a:pt x="872" y="295"/>
                    </a:lnTo>
                    <a:lnTo>
                      <a:pt x="877" y="285"/>
                    </a:lnTo>
                    <a:lnTo>
                      <a:pt x="882" y="278"/>
                    </a:lnTo>
                    <a:lnTo>
                      <a:pt x="885" y="276"/>
                    </a:lnTo>
                    <a:lnTo>
                      <a:pt x="888" y="274"/>
                    </a:lnTo>
                    <a:lnTo>
                      <a:pt x="890" y="272"/>
                    </a:lnTo>
                    <a:lnTo>
                      <a:pt x="895" y="272"/>
                    </a:lnTo>
                    <a:lnTo>
                      <a:pt x="896" y="314"/>
                    </a:lnTo>
                    <a:lnTo>
                      <a:pt x="895" y="314"/>
                    </a:lnTo>
                    <a:lnTo>
                      <a:pt x="893" y="315"/>
                    </a:lnTo>
                    <a:lnTo>
                      <a:pt x="893" y="316"/>
                    </a:lnTo>
                    <a:lnTo>
                      <a:pt x="893" y="317"/>
                    </a:lnTo>
                    <a:lnTo>
                      <a:pt x="895" y="320"/>
                    </a:lnTo>
                    <a:lnTo>
                      <a:pt x="897" y="325"/>
                    </a:lnTo>
                    <a:lnTo>
                      <a:pt x="899" y="331"/>
                    </a:lnTo>
                    <a:lnTo>
                      <a:pt x="900" y="337"/>
                    </a:lnTo>
                    <a:lnTo>
                      <a:pt x="901" y="343"/>
                    </a:lnTo>
                    <a:lnTo>
                      <a:pt x="901" y="351"/>
                    </a:lnTo>
                    <a:lnTo>
                      <a:pt x="860" y="344"/>
                    </a:lnTo>
                    <a:close/>
                    <a:moveTo>
                      <a:pt x="895" y="272"/>
                    </a:moveTo>
                    <a:lnTo>
                      <a:pt x="895" y="272"/>
                    </a:lnTo>
                    <a:lnTo>
                      <a:pt x="895" y="293"/>
                    </a:lnTo>
                    <a:lnTo>
                      <a:pt x="895" y="272"/>
                    </a:lnTo>
                    <a:close/>
                    <a:moveTo>
                      <a:pt x="895" y="272"/>
                    </a:moveTo>
                    <a:lnTo>
                      <a:pt x="896" y="272"/>
                    </a:lnTo>
                    <a:lnTo>
                      <a:pt x="896" y="314"/>
                    </a:lnTo>
                    <a:lnTo>
                      <a:pt x="895" y="314"/>
                    </a:lnTo>
                    <a:lnTo>
                      <a:pt x="895" y="272"/>
                    </a:lnTo>
                    <a:close/>
                    <a:moveTo>
                      <a:pt x="916" y="293"/>
                    </a:moveTo>
                    <a:lnTo>
                      <a:pt x="916" y="297"/>
                    </a:lnTo>
                    <a:lnTo>
                      <a:pt x="915" y="300"/>
                    </a:lnTo>
                    <a:lnTo>
                      <a:pt x="912" y="303"/>
                    </a:lnTo>
                    <a:lnTo>
                      <a:pt x="909" y="306"/>
                    </a:lnTo>
                    <a:lnTo>
                      <a:pt x="906" y="310"/>
                    </a:lnTo>
                    <a:lnTo>
                      <a:pt x="903" y="312"/>
                    </a:lnTo>
                    <a:lnTo>
                      <a:pt x="899" y="313"/>
                    </a:lnTo>
                    <a:lnTo>
                      <a:pt x="896" y="314"/>
                    </a:lnTo>
                    <a:lnTo>
                      <a:pt x="896" y="293"/>
                    </a:lnTo>
                    <a:lnTo>
                      <a:pt x="916" y="293"/>
                    </a:lnTo>
                    <a:close/>
                    <a:moveTo>
                      <a:pt x="874" y="293"/>
                    </a:moveTo>
                    <a:lnTo>
                      <a:pt x="874" y="285"/>
                    </a:lnTo>
                    <a:lnTo>
                      <a:pt x="875" y="279"/>
                    </a:lnTo>
                    <a:lnTo>
                      <a:pt x="877" y="273"/>
                    </a:lnTo>
                    <a:lnTo>
                      <a:pt x="879" y="266"/>
                    </a:lnTo>
                    <a:lnTo>
                      <a:pt x="918" y="282"/>
                    </a:lnTo>
                    <a:lnTo>
                      <a:pt x="917" y="286"/>
                    </a:lnTo>
                    <a:lnTo>
                      <a:pt x="916" y="293"/>
                    </a:lnTo>
                    <a:lnTo>
                      <a:pt x="874" y="293"/>
                    </a:lnTo>
                    <a:close/>
                    <a:moveTo>
                      <a:pt x="879" y="266"/>
                    </a:moveTo>
                    <a:lnTo>
                      <a:pt x="883" y="259"/>
                    </a:lnTo>
                    <a:lnTo>
                      <a:pt x="887" y="253"/>
                    </a:lnTo>
                    <a:lnTo>
                      <a:pt x="891" y="246"/>
                    </a:lnTo>
                    <a:lnTo>
                      <a:pt x="898" y="241"/>
                    </a:lnTo>
                    <a:lnTo>
                      <a:pt x="904" y="236"/>
                    </a:lnTo>
                    <a:lnTo>
                      <a:pt x="910" y="231"/>
                    </a:lnTo>
                    <a:lnTo>
                      <a:pt x="918" y="227"/>
                    </a:lnTo>
                    <a:lnTo>
                      <a:pt x="926" y="224"/>
                    </a:lnTo>
                    <a:lnTo>
                      <a:pt x="941" y="262"/>
                    </a:lnTo>
                    <a:lnTo>
                      <a:pt x="934" y="266"/>
                    </a:lnTo>
                    <a:lnTo>
                      <a:pt x="926" y="271"/>
                    </a:lnTo>
                    <a:lnTo>
                      <a:pt x="921" y="276"/>
                    </a:lnTo>
                    <a:lnTo>
                      <a:pt x="918" y="282"/>
                    </a:lnTo>
                    <a:lnTo>
                      <a:pt x="879" y="266"/>
                    </a:lnTo>
                    <a:close/>
                    <a:moveTo>
                      <a:pt x="926" y="224"/>
                    </a:moveTo>
                    <a:lnTo>
                      <a:pt x="941" y="219"/>
                    </a:lnTo>
                    <a:lnTo>
                      <a:pt x="957" y="216"/>
                    </a:lnTo>
                    <a:lnTo>
                      <a:pt x="973" y="214"/>
                    </a:lnTo>
                    <a:lnTo>
                      <a:pt x="990" y="212"/>
                    </a:lnTo>
                    <a:lnTo>
                      <a:pt x="990" y="255"/>
                    </a:lnTo>
                    <a:lnTo>
                      <a:pt x="977" y="255"/>
                    </a:lnTo>
                    <a:lnTo>
                      <a:pt x="964" y="257"/>
                    </a:lnTo>
                    <a:lnTo>
                      <a:pt x="953" y="259"/>
                    </a:lnTo>
                    <a:lnTo>
                      <a:pt x="941" y="262"/>
                    </a:lnTo>
                    <a:lnTo>
                      <a:pt x="926" y="224"/>
                    </a:lnTo>
                    <a:close/>
                    <a:moveTo>
                      <a:pt x="990" y="212"/>
                    </a:moveTo>
                    <a:lnTo>
                      <a:pt x="1010" y="214"/>
                    </a:lnTo>
                    <a:lnTo>
                      <a:pt x="1029" y="216"/>
                    </a:lnTo>
                    <a:lnTo>
                      <a:pt x="1047" y="220"/>
                    </a:lnTo>
                    <a:lnTo>
                      <a:pt x="1064" y="225"/>
                    </a:lnTo>
                    <a:lnTo>
                      <a:pt x="1048" y="264"/>
                    </a:lnTo>
                    <a:lnTo>
                      <a:pt x="1035" y="260"/>
                    </a:lnTo>
                    <a:lnTo>
                      <a:pt x="1021" y="257"/>
                    </a:lnTo>
                    <a:lnTo>
                      <a:pt x="1005" y="255"/>
                    </a:lnTo>
                    <a:lnTo>
                      <a:pt x="990" y="255"/>
                    </a:lnTo>
                    <a:lnTo>
                      <a:pt x="990" y="212"/>
                    </a:lnTo>
                    <a:close/>
                    <a:moveTo>
                      <a:pt x="1064" y="225"/>
                    </a:moveTo>
                    <a:lnTo>
                      <a:pt x="1070" y="227"/>
                    </a:lnTo>
                    <a:lnTo>
                      <a:pt x="1077" y="228"/>
                    </a:lnTo>
                    <a:lnTo>
                      <a:pt x="1077" y="269"/>
                    </a:lnTo>
                    <a:lnTo>
                      <a:pt x="1070" y="269"/>
                    </a:lnTo>
                    <a:lnTo>
                      <a:pt x="1062" y="268"/>
                    </a:lnTo>
                    <a:lnTo>
                      <a:pt x="1055" y="267"/>
                    </a:lnTo>
                    <a:lnTo>
                      <a:pt x="1048" y="264"/>
                    </a:lnTo>
                    <a:lnTo>
                      <a:pt x="1064" y="225"/>
                    </a:lnTo>
                    <a:close/>
                    <a:moveTo>
                      <a:pt x="1077" y="228"/>
                    </a:moveTo>
                    <a:lnTo>
                      <a:pt x="1089" y="227"/>
                    </a:lnTo>
                    <a:lnTo>
                      <a:pt x="1100" y="224"/>
                    </a:lnTo>
                    <a:lnTo>
                      <a:pt x="1112" y="219"/>
                    </a:lnTo>
                    <a:lnTo>
                      <a:pt x="1124" y="212"/>
                    </a:lnTo>
                    <a:lnTo>
                      <a:pt x="1146" y="248"/>
                    </a:lnTo>
                    <a:lnTo>
                      <a:pt x="1137" y="253"/>
                    </a:lnTo>
                    <a:lnTo>
                      <a:pt x="1129" y="257"/>
                    </a:lnTo>
                    <a:lnTo>
                      <a:pt x="1121" y="261"/>
                    </a:lnTo>
                    <a:lnTo>
                      <a:pt x="1112" y="264"/>
                    </a:lnTo>
                    <a:lnTo>
                      <a:pt x="1104" y="266"/>
                    </a:lnTo>
                    <a:lnTo>
                      <a:pt x="1094" y="268"/>
                    </a:lnTo>
                    <a:lnTo>
                      <a:pt x="1086" y="269"/>
                    </a:lnTo>
                    <a:lnTo>
                      <a:pt x="1077" y="269"/>
                    </a:lnTo>
                    <a:lnTo>
                      <a:pt x="1077" y="228"/>
                    </a:lnTo>
                    <a:close/>
                    <a:moveTo>
                      <a:pt x="1124" y="212"/>
                    </a:moveTo>
                    <a:lnTo>
                      <a:pt x="1124" y="212"/>
                    </a:lnTo>
                    <a:lnTo>
                      <a:pt x="1134" y="230"/>
                    </a:lnTo>
                    <a:lnTo>
                      <a:pt x="1124" y="212"/>
                    </a:lnTo>
                    <a:close/>
                    <a:moveTo>
                      <a:pt x="1124" y="212"/>
                    </a:moveTo>
                    <a:lnTo>
                      <a:pt x="1133" y="205"/>
                    </a:lnTo>
                    <a:lnTo>
                      <a:pt x="1143" y="198"/>
                    </a:lnTo>
                    <a:lnTo>
                      <a:pt x="1150" y="189"/>
                    </a:lnTo>
                    <a:lnTo>
                      <a:pt x="1154" y="180"/>
                    </a:lnTo>
                    <a:lnTo>
                      <a:pt x="1193" y="196"/>
                    </a:lnTo>
                    <a:lnTo>
                      <a:pt x="1190" y="203"/>
                    </a:lnTo>
                    <a:lnTo>
                      <a:pt x="1186" y="210"/>
                    </a:lnTo>
                    <a:lnTo>
                      <a:pt x="1181" y="218"/>
                    </a:lnTo>
                    <a:lnTo>
                      <a:pt x="1174" y="224"/>
                    </a:lnTo>
                    <a:lnTo>
                      <a:pt x="1168" y="231"/>
                    </a:lnTo>
                    <a:lnTo>
                      <a:pt x="1161" y="238"/>
                    </a:lnTo>
                    <a:lnTo>
                      <a:pt x="1153" y="243"/>
                    </a:lnTo>
                    <a:lnTo>
                      <a:pt x="1146" y="248"/>
                    </a:lnTo>
                    <a:lnTo>
                      <a:pt x="1124" y="212"/>
                    </a:lnTo>
                    <a:close/>
                    <a:moveTo>
                      <a:pt x="1154" y="180"/>
                    </a:moveTo>
                    <a:lnTo>
                      <a:pt x="1156" y="174"/>
                    </a:lnTo>
                    <a:lnTo>
                      <a:pt x="1156" y="169"/>
                    </a:lnTo>
                    <a:lnTo>
                      <a:pt x="1199" y="169"/>
                    </a:lnTo>
                    <a:lnTo>
                      <a:pt x="1199" y="175"/>
                    </a:lnTo>
                    <a:lnTo>
                      <a:pt x="1198" y="182"/>
                    </a:lnTo>
                    <a:lnTo>
                      <a:pt x="1196" y="189"/>
                    </a:lnTo>
                    <a:lnTo>
                      <a:pt x="1193" y="196"/>
                    </a:lnTo>
                    <a:lnTo>
                      <a:pt x="1154" y="180"/>
                    </a:lnTo>
                    <a:close/>
                    <a:moveTo>
                      <a:pt x="1156" y="169"/>
                    </a:moveTo>
                    <a:lnTo>
                      <a:pt x="1158" y="165"/>
                    </a:lnTo>
                    <a:lnTo>
                      <a:pt x="1159" y="162"/>
                    </a:lnTo>
                    <a:lnTo>
                      <a:pt x="1161" y="158"/>
                    </a:lnTo>
                    <a:lnTo>
                      <a:pt x="1164" y="154"/>
                    </a:lnTo>
                    <a:lnTo>
                      <a:pt x="1167" y="152"/>
                    </a:lnTo>
                    <a:lnTo>
                      <a:pt x="1170" y="150"/>
                    </a:lnTo>
                    <a:lnTo>
                      <a:pt x="1174" y="148"/>
                    </a:lnTo>
                    <a:lnTo>
                      <a:pt x="1178" y="148"/>
                    </a:lnTo>
                    <a:lnTo>
                      <a:pt x="1178" y="169"/>
                    </a:lnTo>
                    <a:lnTo>
                      <a:pt x="1156" y="169"/>
                    </a:lnTo>
                    <a:close/>
                    <a:moveTo>
                      <a:pt x="1178" y="148"/>
                    </a:moveTo>
                    <a:lnTo>
                      <a:pt x="1178" y="147"/>
                    </a:lnTo>
                    <a:lnTo>
                      <a:pt x="1175" y="145"/>
                    </a:lnTo>
                    <a:lnTo>
                      <a:pt x="1217" y="153"/>
                    </a:lnTo>
                    <a:lnTo>
                      <a:pt x="1215" y="161"/>
                    </a:lnTo>
                    <a:lnTo>
                      <a:pt x="1212" y="167"/>
                    </a:lnTo>
                    <a:lnTo>
                      <a:pt x="1210" y="173"/>
                    </a:lnTo>
                    <a:lnTo>
                      <a:pt x="1207" y="179"/>
                    </a:lnTo>
                    <a:lnTo>
                      <a:pt x="1202" y="183"/>
                    </a:lnTo>
                    <a:lnTo>
                      <a:pt x="1196" y="187"/>
                    </a:lnTo>
                    <a:lnTo>
                      <a:pt x="1188" y="189"/>
                    </a:lnTo>
                    <a:lnTo>
                      <a:pt x="1178" y="190"/>
                    </a:lnTo>
                    <a:lnTo>
                      <a:pt x="1178" y="148"/>
                    </a:lnTo>
                    <a:close/>
                    <a:moveTo>
                      <a:pt x="1175" y="145"/>
                    </a:moveTo>
                    <a:lnTo>
                      <a:pt x="1177" y="137"/>
                    </a:lnTo>
                    <a:lnTo>
                      <a:pt x="1179" y="131"/>
                    </a:lnTo>
                    <a:lnTo>
                      <a:pt x="1181" y="125"/>
                    </a:lnTo>
                    <a:lnTo>
                      <a:pt x="1185" y="119"/>
                    </a:lnTo>
                    <a:lnTo>
                      <a:pt x="1189" y="115"/>
                    </a:lnTo>
                    <a:lnTo>
                      <a:pt x="1196" y="111"/>
                    </a:lnTo>
                    <a:lnTo>
                      <a:pt x="1203" y="109"/>
                    </a:lnTo>
                    <a:lnTo>
                      <a:pt x="1213" y="109"/>
                    </a:lnTo>
                    <a:lnTo>
                      <a:pt x="1213" y="150"/>
                    </a:lnTo>
                    <a:lnTo>
                      <a:pt x="1213" y="151"/>
                    </a:lnTo>
                    <a:lnTo>
                      <a:pt x="1217" y="153"/>
                    </a:lnTo>
                    <a:lnTo>
                      <a:pt x="1175" y="145"/>
                    </a:lnTo>
                    <a:close/>
                    <a:moveTo>
                      <a:pt x="1235" y="129"/>
                    </a:moveTo>
                    <a:lnTo>
                      <a:pt x="1235" y="133"/>
                    </a:lnTo>
                    <a:lnTo>
                      <a:pt x="1233" y="137"/>
                    </a:lnTo>
                    <a:lnTo>
                      <a:pt x="1230" y="141"/>
                    </a:lnTo>
                    <a:lnTo>
                      <a:pt x="1228" y="144"/>
                    </a:lnTo>
                    <a:lnTo>
                      <a:pt x="1225" y="147"/>
                    </a:lnTo>
                    <a:lnTo>
                      <a:pt x="1221" y="149"/>
                    </a:lnTo>
                    <a:lnTo>
                      <a:pt x="1218" y="150"/>
                    </a:lnTo>
                    <a:lnTo>
                      <a:pt x="1213" y="150"/>
                    </a:lnTo>
                    <a:lnTo>
                      <a:pt x="1213" y="129"/>
                    </a:lnTo>
                    <a:lnTo>
                      <a:pt x="1235" y="129"/>
                    </a:lnTo>
                    <a:close/>
                    <a:moveTo>
                      <a:pt x="1192" y="129"/>
                    </a:moveTo>
                    <a:lnTo>
                      <a:pt x="1192" y="129"/>
                    </a:lnTo>
                    <a:lnTo>
                      <a:pt x="1235" y="129"/>
                    </a:lnTo>
                    <a:lnTo>
                      <a:pt x="1192" y="129"/>
                    </a:lnTo>
                    <a:close/>
                    <a:moveTo>
                      <a:pt x="1192" y="129"/>
                    </a:moveTo>
                    <a:lnTo>
                      <a:pt x="1192" y="129"/>
                    </a:lnTo>
                    <a:lnTo>
                      <a:pt x="1213" y="129"/>
                    </a:lnTo>
                    <a:lnTo>
                      <a:pt x="1192" y="129"/>
                    </a:lnTo>
                    <a:close/>
                    <a:moveTo>
                      <a:pt x="1192" y="129"/>
                    </a:moveTo>
                    <a:lnTo>
                      <a:pt x="1193" y="123"/>
                    </a:lnTo>
                    <a:lnTo>
                      <a:pt x="1196" y="116"/>
                    </a:lnTo>
                    <a:lnTo>
                      <a:pt x="1198" y="110"/>
                    </a:lnTo>
                    <a:lnTo>
                      <a:pt x="1202" y="104"/>
                    </a:lnTo>
                    <a:lnTo>
                      <a:pt x="1239" y="123"/>
                    </a:lnTo>
                    <a:lnTo>
                      <a:pt x="1236" y="127"/>
                    </a:lnTo>
                    <a:lnTo>
                      <a:pt x="1235" y="130"/>
                    </a:lnTo>
                    <a:lnTo>
                      <a:pt x="1192" y="129"/>
                    </a:lnTo>
                    <a:close/>
                    <a:moveTo>
                      <a:pt x="1202" y="104"/>
                    </a:moveTo>
                    <a:lnTo>
                      <a:pt x="1207" y="91"/>
                    </a:lnTo>
                    <a:lnTo>
                      <a:pt x="1210" y="81"/>
                    </a:lnTo>
                    <a:lnTo>
                      <a:pt x="1253" y="81"/>
                    </a:lnTo>
                    <a:lnTo>
                      <a:pt x="1252" y="93"/>
                    </a:lnTo>
                    <a:lnTo>
                      <a:pt x="1248" y="104"/>
                    </a:lnTo>
                    <a:lnTo>
                      <a:pt x="1244" y="113"/>
                    </a:lnTo>
                    <a:lnTo>
                      <a:pt x="1239" y="123"/>
                    </a:lnTo>
                    <a:lnTo>
                      <a:pt x="1202" y="104"/>
                    </a:lnTo>
                    <a:close/>
                    <a:moveTo>
                      <a:pt x="1210" y="81"/>
                    </a:moveTo>
                    <a:lnTo>
                      <a:pt x="1211" y="78"/>
                    </a:lnTo>
                    <a:lnTo>
                      <a:pt x="1212" y="74"/>
                    </a:lnTo>
                    <a:lnTo>
                      <a:pt x="1215" y="71"/>
                    </a:lnTo>
                    <a:lnTo>
                      <a:pt x="1217" y="68"/>
                    </a:lnTo>
                    <a:lnTo>
                      <a:pt x="1220" y="65"/>
                    </a:lnTo>
                    <a:lnTo>
                      <a:pt x="1224" y="62"/>
                    </a:lnTo>
                    <a:lnTo>
                      <a:pt x="1227" y="61"/>
                    </a:lnTo>
                    <a:lnTo>
                      <a:pt x="1231" y="61"/>
                    </a:lnTo>
                    <a:lnTo>
                      <a:pt x="1231" y="81"/>
                    </a:lnTo>
                    <a:lnTo>
                      <a:pt x="1210" y="81"/>
                    </a:lnTo>
                    <a:close/>
                    <a:moveTo>
                      <a:pt x="1231" y="61"/>
                    </a:moveTo>
                    <a:lnTo>
                      <a:pt x="1234" y="61"/>
                    </a:lnTo>
                    <a:lnTo>
                      <a:pt x="1234" y="62"/>
                    </a:lnTo>
                    <a:lnTo>
                      <a:pt x="1233" y="65"/>
                    </a:lnTo>
                    <a:lnTo>
                      <a:pt x="1229" y="67"/>
                    </a:lnTo>
                    <a:lnTo>
                      <a:pt x="1226" y="68"/>
                    </a:lnTo>
                    <a:lnTo>
                      <a:pt x="1223" y="69"/>
                    </a:lnTo>
                    <a:lnTo>
                      <a:pt x="1221" y="69"/>
                    </a:lnTo>
                    <a:lnTo>
                      <a:pt x="1262" y="75"/>
                    </a:lnTo>
                    <a:lnTo>
                      <a:pt x="1261" y="80"/>
                    </a:lnTo>
                    <a:lnTo>
                      <a:pt x="1260" y="86"/>
                    </a:lnTo>
                    <a:lnTo>
                      <a:pt x="1258" y="90"/>
                    </a:lnTo>
                    <a:lnTo>
                      <a:pt x="1256" y="94"/>
                    </a:lnTo>
                    <a:lnTo>
                      <a:pt x="1252" y="98"/>
                    </a:lnTo>
                    <a:lnTo>
                      <a:pt x="1246" y="100"/>
                    </a:lnTo>
                    <a:lnTo>
                      <a:pt x="1240" y="103"/>
                    </a:lnTo>
                    <a:lnTo>
                      <a:pt x="1231" y="103"/>
                    </a:lnTo>
                    <a:lnTo>
                      <a:pt x="1231" y="61"/>
                    </a:lnTo>
                    <a:close/>
                    <a:moveTo>
                      <a:pt x="1221" y="69"/>
                    </a:moveTo>
                    <a:lnTo>
                      <a:pt x="1222" y="62"/>
                    </a:lnTo>
                    <a:lnTo>
                      <a:pt x="1223" y="57"/>
                    </a:lnTo>
                    <a:lnTo>
                      <a:pt x="1225" y="52"/>
                    </a:lnTo>
                    <a:lnTo>
                      <a:pt x="1228" y="48"/>
                    </a:lnTo>
                    <a:lnTo>
                      <a:pt x="1233" y="43"/>
                    </a:lnTo>
                    <a:lnTo>
                      <a:pt x="1239" y="40"/>
                    </a:lnTo>
                    <a:lnTo>
                      <a:pt x="1247" y="38"/>
                    </a:lnTo>
                    <a:lnTo>
                      <a:pt x="1258" y="37"/>
                    </a:lnTo>
                    <a:lnTo>
                      <a:pt x="1258" y="79"/>
                    </a:lnTo>
                    <a:lnTo>
                      <a:pt x="1258" y="78"/>
                    </a:lnTo>
                    <a:lnTo>
                      <a:pt x="1259" y="76"/>
                    </a:lnTo>
                    <a:lnTo>
                      <a:pt x="1261" y="75"/>
                    </a:lnTo>
                    <a:lnTo>
                      <a:pt x="1262" y="75"/>
                    </a:lnTo>
                    <a:lnTo>
                      <a:pt x="1221" y="69"/>
                    </a:lnTo>
                    <a:close/>
                    <a:moveTo>
                      <a:pt x="1279" y="58"/>
                    </a:moveTo>
                    <a:lnTo>
                      <a:pt x="1279" y="62"/>
                    </a:lnTo>
                    <a:lnTo>
                      <a:pt x="1277" y="66"/>
                    </a:lnTo>
                    <a:lnTo>
                      <a:pt x="1276" y="70"/>
                    </a:lnTo>
                    <a:lnTo>
                      <a:pt x="1273" y="73"/>
                    </a:lnTo>
                    <a:lnTo>
                      <a:pt x="1269" y="75"/>
                    </a:lnTo>
                    <a:lnTo>
                      <a:pt x="1266" y="77"/>
                    </a:lnTo>
                    <a:lnTo>
                      <a:pt x="1262" y="78"/>
                    </a:lnTo>
                    <a:lnTo>
                      <a:pt x="1258" y="79"/>
                    </a:lnTo>
                    <a:lnTo>
                      <a:pt x="1258" y="58"/>
                    </a:lnTo>
                    <a:lnTo>
                      <a:pt x="1279" y="58"/>
                    </a:lnTo>
                    <a:close/>
                    <a:moveTo>
                      <a:pt x="1237" y="58"/>
                    </a:moveTo>
                    <a:lnTo>
                      <a:pt x="1238" y="51"/>
                    </a:lnTo>
                    <a:lnTo>
                      <a:pt x="1239" y="44"/>
                    </a:lnTo>
                    <a:lnTo>
                      <a:pt x="1241" y="40"/>
                    </a:lnTo>
                    <a:lnTo>
                      <a:pt x="1244" y="36"/>
                    </a:lnTo>
                    <a:lnTo>
                      <a:pt x="1250" y="29"/>
                    </a:lnTo>
                    <a:lnTo>
                      <a:pt x="1258" y="24"/>
                    </a:lnTo>
                    <a:lnTo>
                      <a:pt x="1280" y="59"/>
                    </a:lnTo>
                    <a:lnTo>
                      <a:pt x="1280" y="58"/>
                    </a:lnTo>
                    <a:lnTo>
                      <a:pt x="1279" y="58"/>
                    </a:lnTo>
                    <a:lnTo>
                      <a:pt x="1237" y="58"/>
                    </a:lnTo>
                    <a:close/>
                    <a:moveTo>
                      <a:pt x="1258" y="24"/>
                    </a:moveTo>
                    <a:lnTo>
                      <a:pt x="1258" y="24"/>
                    </a:lnTo>
                    <a:lnTo>
                      <a:pt x="1269" y="42"/>
                    </a:lnTo>
                    <a:lnTo>
                      <a:pt x="1258" y="24"/>
                    </a:lnTo>
                    <a:close/>
                    <a:moveTo>
                      <a:pt x="1258" y="24"/>
                    </a:moveTo>
                    <a:lnTo>
                      <a:pt x="1259" y="27"/>
                    </a:lnTo>
                    <a:lnTo>
                      <a:pt x="1257" y="32"/>
                    </a:lnTo>
                    <a:lnTo>
                      <a:pt x="1257" y="35"/>
                    </a:lnTo>
                    <a:lnTo>
                      <a:pt x="1256" y="36"/>
                    </a:lnTo>
                    <a:lnTo>
                      <a:pt x="1255" y="35"/>
                    </a:lnTo>
                    <a:lnTo>
                      <a:pt x="1297" y="35"/>
                    </a:lnTo>
                    <a:lnTo>
                      <a:pt x="1297" y="39"/>
                    </a:lnTo>
                    <a:lnTo>
                      <a:pt x="1296" y="43"/>
                    </a:lnTo>
                    <a:lnTo>
                      <a:pt x="1294" y="48"/>
                    </a:lnTo>
                    <a:lnTo>
                      <a:pt x="1292" y="51"/>
                    </a:lnTo>
                    <a:lnTo>
                      <a:pt x="1286" y="55"/>
                    </a:lnTo>
                    <a:lnTo>
                      <a:pt x="1280" y="59"/>
                    </a:lnTo>
                    <a:lnTo>
                      <a:pt x="1258" y="24"/>
                    </a:lnTo>
                    <a:close/>
                    <a:moveTo>
                      <a:pt x="1255" y="35"/>
                    </a:moveTo>
                    <a:lnTo>
                      <a:pt x="1256" y="30"/>
                    </a:lnTo>
                    <a:lnTo>
                      <a:pt x="1259" y="23"/>
                    </a:lnTo>
                    <a:lnTo>
                      <a:pt x="1263" y="18"/>
                    </a:lnTo>
                    <a:lnTo>
                      <a:pt x="1267" y="15"/>
                    </a:lnTo>
                    <a:lnTo>
                      <a:pt x="1276" y="35"/>
                    </a:lnTo>
                    <a:lnTo>
                      <a:pt x="1255" y="35"/>
                    </a:lnTo>
                    <a:close/>
                    <a:moveTo>
                      <a:pt x="1267" y="15"/>
                    </a:moveTo>
                    <a:lnTo>
                      <a:pt x="1285" y="8"/>
                    </a:lnTo>
                    <a:lnTo>
                      <a:pt x="1302" y="46"/>
                    </a:lnTo>
                    <a:lnTo>
                      <a:pt x="1284" y="54"/>
                    </a:lnTo>
                    <a:lnTo>
                      <a:pt x="1267" y="15"/>
                    </a:lnTo>
                    <a:close/>
                    <a:moveTo>
                      <a:pt x="1285" y="8"/>
                    </a:moveTo>
                    <a:lnTo>
                      <a:pt x="1290" y="6"/>
                    </a:lnTo>
                    <a:lnTo>
                      <a:pt x="1294" y="5"/>
                    </a:lnTo>
                    <a:lnTo>
                      <a:pt x="1294" y="27"/>
                    </a:lnTo>
                    <a:lnTo>
                      <a:pt x="1285" y="8"/>
                    </a:lnTo>
                    <a:close/>
                    <a:moveTo>
                      <a:pt x="1294" y="5"/>
                    </a:moveTo>
                    <a:lnTo>
                      <a:pt x="1312" y="5"/>
                    </a:lnTo>
                    <a:lnTo>
                      <a:pt x="1312" y="48"/>
                    </a:lnTo>
                    <a:lnTo>
                      <a:pt x="1294" y="48"/>
                    </a:lnTo>
                    <a:lnTo>
                      <a:pt x="1294" y="5"/>
                    </a:lnTo>
                    <a:close/>
                    <a:moveTo>
                      <a:pt x="1333" y="27"/>
                    </a:moveTo>
                    <a:lnTo>
                      <a:pt x="1332" y="31"/>
                    </a:lnTo>
                    <a:lnTo>
                      <a:pt x="1331" y="34"/>
                    </a:lnTo>
                    <a:lnTo>
                      <a:pt x="1329" y="38"/>
                    </a:lnTo>
                    <a:lnTo>
                      <a:pt x="1327" y="41"/>
                    </a:lnTo>
                    <a:lnTo>
                      <a:pt x="1323" y="43"/>
                    </a:lnTo>
                    <a:lnTo>
                      <a:pt x="1319" y="46"/>
                    </a:lnTo>
                    <a:lnTo>
                      <a:pt x="1316" y="47"/>
                    </a:lnTo>
                    <a:lnTo>
                      <a:pt x="1312" y="48"/>
                    </a:lnTo>
                    <a:lnTo>
                      <a:pt x="1312" y="27"/>
                    </a:lnTo>
                    <a:lnTo>
                      <a:pt x="1333" y="27"/>
                    </a:lnTo>
                    <a:close/>
                    <a:moveTo>
                      <a:pt x="1291" y="27"/>
                    </a:moveTo>
                    <a:lnTo>
                      <a:pt x="1291" y="23"/>
                    </a:lnTo>
                    <a:lnTo>
                      <a:pt x="1292" y="20"/>
                    </a:lnTo>
                    <a:lnTo>
                      <a:pt x="1294" y="17"/>
                    </a:lnTo>
                    <a:lnTo>
                      <a:pt x="1296" y="14"/>
                    </a:lnTo>
                    <a:lnTo>
                      <a:pt x="1301" y="10"/>
                    </a:lnTo>
                    <a:lnTo>
                      <a:pt x="1309" y="6"/>
                    </a:lnTo>
                    <a:lnTo>
                      <a:pt x="1318" y="4"/>
                    </a:lnTo>
                    <a:lnTo>
                      <a:pt x="1329" y="2"/>
                    </a:lnTo>
                    <a:lnTo>
                      <a:pt x="1339" y="1"/>
                    </a:lnTo>
                    <a:lnTo>
                      <a:pt x="1351" y="1"/>
                    </a:lnTo>
                    <a:lnTo>
                      <a:pt x="1351" y="43"/>
                    </a:lnTo>
                    <a:lnTo>
                      <a:pt x="1348" y="41"/>
                    </a:lnTo>
                    <a:lnTo>
                      <a:pt x="1344" y="38"/>
                    </a:lnTo>
                    <a:lnTo>
                      <a:pt x="1341" y="34"/>
                    </a:lnTo>
                    <a:lnTo>
                      <a:pt x="1338" y="30"/>
                    </a:lnTo>
                    <a:lnTo>
                      <a:pt x="1336" y="27"/>
                    </a:lnTo>
                    <a:lnTo>
                      <a:pt x="1334" y="23"/>
                    </a:lnTo>
                    <a:lnTo>
                      <a:pt x="1333" y="23"/>
                    </a:lnTo>
                    <a:lnTo>
                      <a:pt x="1333" y="27"/>
                    </a:lnTo>
                    <a:lnTo>
                      <a:pt x="1291" y="27"/>
                    </a:lnTo>
                    <a:close/>
                    <a:moveTo>
                      <a:pt x="1351" y="1"/>
                    </a:moveTo>
                    <a:lnTo>
                      <a:pt x="1366" y="1"/>
                    </a:lnTo>
                    <a:lnTo>
                      <a:pt x="1379" y="1"/>
                    </a:lnTo>
                    <a:lnTo>
                      <a:pt x="1392" y="2"/>
                    </a:lnTo>
                    <a:lnTo>
                      <a:pt x="1403" y="2"/>
                    </a:lnTo>
                    <a:lnTo>
                      <a:pt x="1402" y="44"/>
                    </a:lnTo>
                    <a:lnTo>
                      <a:pt x="1391" y="43"/>
                    </a:lnTo>
                    <a:lnTo>
                      <a:pt x="1378" y="43"/>
                    </a:lnTo>
                    <a:lnTo>
                      <a:pt x="1365" y="43"/>
                    </a:lnTo>
                    <a:lnTo>
                      <a:pt x="1351" y="43"/>
                    </a:lnTo>
                    <a:lnTo>
                      <a:pt x="1351" y="1"/>
                    </a:lnTo>
                    <a:close/>
                    <a:moveTo>
                      <a:pt x="1403" y="2"/>
                    </a:moveTo>
                    <a:lnTo>
                      <a:pt x="1409" y="2"/>
                    </a:lnTo>
                    <a:lnTo>
                      <a:pt x="1412" y="2"/>
                    </a:lnTo>
                    <a:lnTo>
                      <a:pt x="1412" y="44"/>
                    </a:lnTo>
                    <a:lnTo>
                      <a:pt x="1408" y="44"/>
                    </a:lnTo>
                    <a:lnTo>
                      <a:pt x="1402" y="44"/>
                    </a:lnTo>
                    <a:lnTo>
                      <a:pt x="1403" y="2"/>
                    </a:lnTo>
                    <a:close/>
                    <a:moveTo>
                      <a:pt x="1414" y="44"/>
                    </a:moveTo>
                    <a:lnTo>
                      <a:pt x="1413" y="44"/>
                    </a:lnTo>
                    <a:lnTo>
                      <a:pt x="1412" y="44"/>
                    </a:lnTo>
                    <a:lnTo>
                      <a:pt x="1412" y="23"/>
                    </a:lnTo>
                    <a:lnTo>
                      <a:pt x="1414" y="44"/>
                    </a:lnTo>
                    <a:close/>
                    <a:moveTo>
                      <a:pt x="1410" y="2"/>
                    </a:moveTo>
                    <a:lnTo>
                      <a:pt x="1411" y="2"/>
                    </a:lnTo>
                    <a:lnTo>
                      <a:pt x="1415" y="44"/>
                    </a:lnTo>
                    <a:lnTo>
                      <a:pt x="1414" y="44"/>
                    </a:lnTo>
                    <a:lnTo>
                      <a:pt x="1410" y="2"/>
                    </a:lnTo>
                    <a:close/>
                    <a:moveTo>
                      <a:pt x="1411" y="2"/>
                    </a:moveTo>
                    <a:lnTo>
                      <a:pt x="1431" y="1"/>
                    </a:lnTo>
                    <a:lnTo>
                      <a:pt x="1452" y="0"/>
                    </a:lnTo>
                    <a:lnTo>
                      <a:pt x="1472" y="0"/>
                    </a:lnTo>
                    <a:lnTo>
                      <a:pt x="1492" y="0"/>
                    </a:lnTo>
                    <a:lnTo>
                      <a:pt x="1511" y="1"/>
                    </a:lnTo>
                    <a:lnTo>
                      <a:pt x="1531" y="2"/>
                    </a:lnTo>
                    <a:lnTo>
                      <a:pt x="1551" y="3"/>
                    </a:lnTo>
                    <a:lnTo>
                      <a:pt x="1571" y="5"/>
                    </a:lnTo>
                    <a:lnTo>
                      <a:pt x="1567" y="48"/>
                    </a:lnTo>
                    <a:lnTo>
                      <a:pt x="1529" y="44"/>
                    </a:lnTo>
                    <a:lnTo>
                      <a:pt x="1491" y="42"/>
                    </a:lnTo>
                    <a:lnTo>
                      <a:pt x="1472" y="42"/>
                    </a:lnTo>
                    <a:lnTo>
                      <a:pt x="1452" y="42"/>
                    </a:lnTo>
                    <a:lnTo>
                      <a:pt x="1434" y="42"/>
                    </a:lnTo>
                    <a:lnTo>
                      <a:pt x="1415" y="44"/>
                    </a:lnTo>
                    <a:lnTo>
                      <a:pt x="1411" y="2"/>
                    </a:lnTo>
                    <a:close/>
                    <a:moveTo>
                      <a:pt x="1571" y="5"/>
                    </a:moveTo>
                    <a:lnTo>
                      <a:pt x="1596" y="8"/>
                    </a:lnTo>
                    <a:lnTo>
                      <a:pt x="1619" y="9"/>
                    </a:lnTo>
                    <a:lnTo>
                      <a:pt x="1643" y="10"/>
                    </a:lnTo>
                    <a:lnTo>
                      <a:pt x="1666" y="11"/>
                    </a:lnTo>
                    <a:lnTo>
                      <a:pt x="1666" y="52"/>
                    </a:lnTo>
                    <a:lnTo>
                      <a:pt x="1641" y="52"/>
                    </a:lnTo>
                    <a:lnTo>
                      <a:pt x="1617" y="51"/>
                    </a:lnTo>
                    <a:lnTo>
                      <a:pt x="1593" y="49"/>
                    </a:lnTo>
                    <a:lnTo>
                      <a:pt x="1567" y="48"/>
                    </a:lnTo>
                    <a:lnTo>
                      <a:pt x="1571" y="5"/>
                    </a:lnTo>
                    <a:close/>
                    <a:moveTo>
                      <a:pt x="1666" y="11"/>
                    </a:moveTo>
                    <a:lnTo>
                      <a:pt x="1670" y="11"/>
                    </a:lnTo>
                    <a:lnTo>
                      <a:pt x="1674" y="12"/>
                    </a:lnTo>
                    <a:lnTo>
                      <a:pt x="1677" y="14"/>
                    </a:lnTo>
                    <a:lnTo>
                      <a:pt x="1680" y="17"/>
                    </a:lnTo>
                    <a:lnTo>
                      <a:pt x="1682" y="20"/>
                    </a:lnTo>
                    <a:lnTo>
                      <a:pt x="1685" y="23"/>
                    </a:lnTo>
                    <a:lnTo>
                      <a:pt x="1687" y="28"/>
                    </a:lnTo>
                    <a:lnTo>
                      <a:pt x="1687" y="32"/>
                    </a:lnTo>
                    <a:lnTo>
                      <a:pt x="1666" y="32"/>
                    </a:lnTo>
                    <a:lnTo>
                      <a:pt x="1666" y="11"/>
                    </a:lnTo>
                    <a:close/>
                    <a:moveTo>
                      <a:pt x="1687" y="32"/>
                    </a:moveTo>
                    <a:lnTo>
                      <a:pt x="1687" y="34"/>
                    </a:lnTo>
                    <a:lnTo>
                      <a:pt x="1686" y="34"/>
                    </a:lnTo>
                    <a:lnTo>
                      <a:pt x="1686" y="32"/>
                    </a:lnTo>
                    <a:lnTo>
                      <a:pt x="1685" y="28"/>
                    </a:lnTo>
                    <a:lnTo>
                      <a:pt x="1684" y="19"/>
                    </a:lnTo>
                    <a:lnTo>
                      <a:pt x="1684" y="15"/>
                    </a:lnTo>
                    <a:lnTo>
                      <a:pt x="1680" y="57"/>
                    </a:lnTo>
                    <a:lnTo>
                      <a:pt x="1674" y="56"/>
                    </a:lnTo>
                    <a:lnTo>
                      <a:pt x="1667" y="55"/>
                    </a:lnTo>
                    <a:lnTo>
                      <a:pt x="1661" y="53"/>
                    </a:lnTo>
                    <a:lnTo>
                      <a:pt x="1656" y="51"/>
                    </a:lnTo>
                    <a:lnTo>
                      <a:pt x="1651" y="47"/>
                    </a:lnTo>
                    <a:lnTo>
                      <a:pt x="1648" y="42"/>
                    </a:lnTo>
                    <a:lnTo>
                      <a:pt x="1645" y="37"/>
                    </a:lnTo>
                    <a:lnTo>
                      <a:pt x="1644" y="32"/>
                    </a:lnTo>
                    <a:lnTo>
                      <a:pt x="1687" y="32"/>
                    </a:lnTo>
                    <a:close/>
                    <a:moveTo>
                      <a:pt x="1684" y="15"/>
                    </a:moveTo>
                    <a:lnTo>
                      <a:pt x="1695" y="16"/>
                    </a:lnTo>
                    <a:lnTo>
                      <a:pt x="1704" y="16"/>
                    </a:lnTo>
                    <a:lnTo>
                      <a:pt x="1704" y="58"/>
                    </a:lnTo>
                    <a:lnTo>
                      <a:pt x="1694" y="58"/>
                    </a:lnTo>
                    <a:lnTo>
                      <a:pt x="1680" y="57"/>
                    </a:lnTo>
                    <a:lnTo>
                      <a:pt x="1684" y="15"/>
                    </a:lnTo>
                    <a:close/>
                    <a:moveTo>
                      <a:pt x="1704" y="16"/>
                    </a:moveTo>
                    <a:lnTo>
                      <a:pt x="1708" y="17"/>
                    </a:lnTo>
                    <a:lnTo>
                      <a:pt x="1713" y="19"/>
                    </a:lnTo>
                    <a:lnTo>
                      <a:pt x="1718" y="23"/>
                    </a:lnTo>
                    <a:lnTo>
                      <a:pt x="1722" y="27"/>
                    </a:lnTo>
                    <a:lnTo>
                      <a:pt x="1704" y="37"/>
                    </a:lnTo>
                    <a:lnTo>
                      <a:pt x="1704" y="16"/>
                    </a:lnTo>
                    <a:close/>
                    <a:moveTo>
                      <a:pt x="1722" y="27"/>
                    </a:moveTo>
                    <a:lnTo>
                      <a:pt x="1728" y="37"/>
                    </a:lnTo>
                    <a:lnTo>
                      <a:pt x="1691" y="58"/>
                    </a:lnTo>
                    <a:lnTo>
                      <a:pt x="1685" y="47"/>
                    </a:lnTo>
                    <a:lnTo>
                      <a:pt x="1722" y="27"/>
                    </a:lnTo>
                    <a:close/>
                    <a:moveTo>
                      <a:pt x="1709" y="69"/>
                    </a:moveTo>
                    <a:lnTo>
                      <a:pt x="1705" y="68"/>
                    </a:lnTo>
                    <a:lnTo>
                      <a:pt x="1699" y="66"/>
                    </a:lnTo>
                    <a:lnTo>
                      <a:pt x="1694" y="61"/>
                    </a:lnTo>
                    <a:lnTo>
                      <a:pt x="1691" y="58"/>
                    </a:lnTo>
                    <a:lnTo>
                      <a:pt x="1709" y="48"/>
                    </a:lnTo>
                    <a:lnTo>
                      <a:pt x="1709" y="69"/>
                    </a:lnTo>
                    <a:close/>
                    <a:moveTo>
                      <a:pt x="1709" y="27"/>
                    </a:moveTo>
                    <a:lnTo>
                      <a:pt x="1722" y="27"/>
                    </a:lnTo>
                    <a:lnTo>
                      <a:pt x="1722" y="69"/>
                    </a:lnTo>
                    <a:lnTo>
                      <a:pt x="1709" y="69"/>
                    </a:lnTo>
                    <a:lnTo>
                      <a:pt x="1709" y="27"/>
                    </a:lnTo>
                    <a:close/>
                    <a:moveTo>
                      <a:pt x="1722" y="27"/>
                    </a:moveTo>
                    <a:lnTo>
                      <a:pt x="1727" y="28"/>
                    </a:lnTo>
                    <a:lnTo>
                      <a:pt x="1732" y="30"/>
                    </a:lnTo>
                    <a:lnTo>
                      <a:pt x="1722" y="48"/>
                    </a:lnTo>
                    <a:lnTo>
                      <a:pt x="1722" y="27"/>
                    </a:lnTo>
                    <a:close/>
                    <a:moveTo>
                      <a:pt x="1732" y="30"/>
                    </a:moveTo>
                    <a:lnTo>
                      <a:pt x="1736" y="33"/>
                    </a:lnTo>
                    <a:lnTo>
                      <a:pt x="1747" y="40"/>
                    </a:lnTo>
                    <a:lnTo>
                      <a:pt x="1752" y="46"/>
                    </a:lnTo>
                    <a:lnTo>
                      <a:pt x="1756" y="52"/>
                    </a:lnTo>
                    <a:lnTo>
                      <a:pt x="1761" y="58"/>
                    </a:lnTo>
                    <a:lnTo>
                      <a:pt x="1762" y="65"/>
                    </a:lnTo>
                    <a:lnTo>
                      <a:pt x="1719" y="65"/>
                    </a:lnTo>
                    <a:lnTo>
                      <a:pt x="1719" y="62"/>
                    </a:lnTo>
                    <a:lnTo>
                      <a:pt x="1718" y="62"/>
                    </a:lnTo>
                    <a:lnTo>
                      <a:pt x="1717" y="62"/>
                    </a:lnTo>
                    <a:lnTo>
                      <a:pt x="1715" y="62"/>
                    </a:lnTo>
                    <a:lnTo>
                      <a:pt x="1713" y="65"/>
                    </a:lnTo>
                    <a:lnTo>
                      <a:pt x="1711" y="66"/>
                    </a:lnTo>
                    <a:lnTo>
                      <a:pt x="1732" y="30"/>
                    </a:lnTo>
                    <a:close/>
                    <a:moveTo>
                      <a:pt x="1741" y="86"/>
                    </a:moveTo>
                    <a:lnTo>
                      <a:pt x="1736" y="85"/>
                    </a:lnTo>
                    <a:lnTo>
                      <a:pt x="1733" y="84"/>
                    </a:lnTo>
                    <a:lnTo>
                      <a:pt x="1729" y="81"/>
                    </a:lnTo>
                    <a:lnTo>
                      <a:pt x="1726" y="78"/>
                    </a:lnTo>
                    <a:lnTo>
                      <a:pt x="1724" y="75"/>
                    </a:lnTo>
                    <a:lnTo>
                      <a:pt x="1722" y="72"/>
                    </a:lnTo>
                    <a:lnTo>
                      <a:pt x="1719" y="68"/>
                    </a:lnTo>
                    <a:lnTo>
                      <a:pt x="1719" y="65"/>
                    </a:lnTo>
                    <a:lnTo>
                      <a:pt x="1741" y="65"/>
                    </a:lnTo>
                    <a:lnTo>
                      <a:pt x="1741" y="86"/>
                    </a:lnTo>
                    <a:close/>
                    <a:moveTo>
                      <a:pt x="1741" y="43"/>
                    </a:moveTo>
                    <a:lnTo>
                      <a:pt x="1759" y="43"/>
                    </a:lnTo>
                    <a:lnTo>
                      <a:pt x="1759" y="86"/>
                    </a:lnTo>
                    <a:lnTo>
                      <a:pt x="1741" y="86"/>
                    </a:lnTo>
                    <a:lnTo>
                      <a:pt x="1741" y="43"/>
                    </a:lnTo>
                    <a:close/>
                    <a:moveTo>
                      <a:pt x="1759" y="43"/>
                    </a:moveTo>
                    <a:lnTo>
                      <a:pt x="1764" y="44"/>
                    </a:lnTo>
                    <a:lnTo>
                      <a:pt x="1769" y="47"/>
                    </a:lnTo>
                    <a:lnTo>
                      <a:pt x="1774" y="51"/>
                    </a:lnTo>
                    <a:lnTo>
                      <a:pt x="1778" y="54"/>
                    </a:lnTo>
                    <a:lnTo>
                      <a:pt x="1759" y="65"/>
                    </a:lnTo>
                    <a:lnTo>
                      <a:pt x="1759" y="43"/>
                    </a:lnTo>
                    <a:close/>
                    <a:moveTo>
                      <a:pt x="1778" y="54"/>
                    </a:moveTo>
                    <a:lnTo>
                      <a:pt x="1784" y="65"/>
                    </a:lnTo>
                    <a:lnTo>
                      <a:pt x="1747" y="86"/>
                    </a:lnTo>
                    <a:lnTo>
                      <a:pt x="1741" y="74"/>
                    </a:lnTo>
                    <a:lnTo>
                      <a:pt x="1778" y="54"/>
                    </a:lnTo>
                    <a:close/>
                    <a:moveTo>
                      <a:pt x="1765" y="96"/>
                    </a:moveTo>
                    <a:lnTo>
                      <a:pt x="1761" y="95"/>
                    </a:lnTo>
                    <a:lnTo>
                      <a:pt x="1755" y="93"/>
                    </a:lnTo>
                    <a:lnTo>
                      <a:pt x="1750" y="89"/>
                    </a:lnTo>
                    <a:lnTo>
                      <a:pt x="1747" y="86"/>
                    </a:lnTo>
                    <a:lnTo>
                      <a:pt x="1765" y="75"/>
                    </a:lnTo>
                    <a:lnTo>
                      <a:pt x="1765" y="96"/>
                    </a:lnTo>
                    <a:close/>
                    <a:moveTo>
                      <a:pt x="1765" y="54"/>
                    </a:moveTo>
                    <a:lnTo>
                      <a:pt x="1765" y="54"/>
                    </a:lnTo>
                    <a:lnTo>
                      <a:pt x="1765" y="96"/>
                    </a:lnTo>
                    <a:lnTo>
                      <a:pt x="1765" y="54"/>
                    </a:lnTo>
                    <a:close/>
                    <a:moveTo>
                      <a:pt x="1765" y="54"/>
                    </a:moveTo>
                    <a:lnTo>
                      <a:pt x="1766" y="54"/>
                    </a:lnTo>
                    <a:lnTo>
                      <a:pt x="1765" y="75"/>
                    </a:lnTo>
                    <a:lnTo>
                      <a:pt x="1765" y="54"/>
                    </a:lnTo>
                    <a:close/>
                    <a:moveTo>
                      <a:pt x="1766" y="54"/>
                    </a:moveTo>
                    <a:lnTo>
                      <a:pt x="1773" y="55"/>
                    </a:lnTo>
                    <a:lnTo>
                      <a:pt x="1782" y="56"/>
                    </a:lnTo>
                    <a:lnTo>
                      <a:pt x="1773" y="97"/>
                    </a:lnTo>
                    <a:lnTo>
                      <a:pt x="1769" y="96"/>
                    </a:lnTo>
                    <a:lnTo>
                      <a:pt x="1765" y="96"/>
                    </a:lnTo>
                    <a:lnTo>
                      <a:pt x="1766" y="54"/>
                    </a:lnTo>
                    <a:close/>
                    <a:moveTo>
                      <a:pt x="1782" y="56"/>
                    </a:moveTo>
                    <a:lnTo>
                      <a:pt x="1788" y="58"/>
                    </a:lnTo>
                    <a:lnTo>
                      <a:pt x="1794" y="59"/>
                    </a:lnTo>
                    <a:lnTo>
                      <a:pt x="1783" y="99"/>
                    </a:lnTo>
                    <a:lnTo>
                      <a:pt x="1778" y="98"/>
                    </a:lnTo>
                    <a:lnTo>
                      <a:pt x="1773" y="97"/>
                    </a:lnTo>
                    <a:lnTo>
                      <a:pt x="1782" y="56"/>
                    </a:lnTo>
                    <a:close/>
                    <a:moveTo>
                      <a:pt x="1794" y="59"/>
                    </a:moveTo>
                    <a:lnTo>
                      <a:pt x="1812" y="66"/>
                    </a:lnTo>
                    <a:lnTo>
                      <a:pt x="1829" y="74"/>
                    </a:lnTo>
                    <a:lnTo>
                      <a:pt x="1837" y="78"/>
                    </a:lnTo>
                    <a:lnTo>
                      <a:pt x="1843" y="84"/>
                    </a:lnTo>
                    <a:lnTo>
                      <a:pt x="1848" y="88"/>
                    </a:lnTo>
                    <a:lnTo>
                      <a:pt x="1851" y="93"/>
                    </a:lnTo>
                    <a:lnTo>
                      <a:pt x="1816" y="113"/>
                    </a:lnTo>
                    <a:lnTo>
                      <a:pt x="1811" y="110"/>
                    </a:lnTo>
                    <a:lnTo>
                      <a:pt x="1804" y="107"/>
                    </a:lnTo>
                    <a:lnTo>
                      <a:pt x="1793" y="104"/>
                    </a:lnTo>
                    <a:lnTo>
                      <a:pt x="1783" y="99"/>
                    </a:lnTo>
                    <a:lnTo>
                      <a:pt x="1794" y="59"/>
                    </a:lnTo>
                    <a:close/>
                    <a:moveTo>
                      <a:pt x="1834" y="124"/>
                    </a:moveTo>
                    <a:lnTo>
                      <a:pt x="1828" y="123"/>
                    </a:lnTo>
                    <a:lnTo>
                      <a:pt x="1823" y="121"/>
                    </a:lnTo>
                    <a:lnTo>
                      <a:pt x="1819" y="116"/>
                    </a:lnTo>
                    <a:lnTo>
                      <a:pt x="1816" y="113"/>
                    </a:lnTo>
                    <a:lnTo>
                      <a:pt x="1834" y="103"/>
                    </a:lnTo>
                    <a:lnTo>
                      <a:pt x="1834" y="124"/>
                    </a:lnTo>
                    <a:close/>
                    <a:moveTo>
                      <a:pt x="1834" y="81"/>
                    </a:moveTo>
                    <a:lnTo>
                      <a:pt x="1853" y="81"/>
                    </a:lnTo>
                    <a:lnTo>
                      <a:pt x="1853" y="124"/>
                    </a:lnTo>
                    <a:lnTo>
                      <a:pt x="1834" y="124"/>
                    </a:lnTo>
                    <a:lnTo>
                      <a:pt x="1834" y="81"/>
                    </a:lnTo>
                    <a:close/>
                    <a:moveTo>
                      <a:pt x="1853" y="81"/>
                    </a:moveTo>
                    <a:lnTo>
                      <a:pt x="1856" y="83"/>
                    </a:lnTo>
                    <a:lnTo>
                      <a:pt x="1860" y="84"/>
                    </a:lnTo>
                    <a:lnTo>
                      <a:pt x="1863" y="86"/>
                    </a:lnTo>
                    <a:lnTo>
                      <a:pt x="1866" y="89"/>
                    </a:lnTo>
                    <a:lnTo>
                      <a:pt x="1869" y="92"/>
                    </a:lnTo>
                    <a:lnTo>
                      <a:pt x="1872" y="95"/>
                    </a:lnTo>
                    <a:lnTo>
                      <a:pt x="1873" y="99"/>
                    </a:lnTo>
                    <a:lnTo>
                      <a:pt x="1873" y="103"/>
                    </a:lnTo>
                    <a:lnTo>
                      <a:pt x="1853" y="103"/>
                    </a:lnTo>
                    <a:lnTo>
                      <a:pt x="1853" y="81"/>
                    </a:lnTo>
                    <a:close/>
                    <a:moveTo>
                      <a:pt x="1873" y="103"/>
                    </a:moveTo>
                    <a:lnTo>
                      <a:pt x="1874" y="106"/>
                    </a:lnTo>
                    <a:lnTo>
                      <a:pt x="1875" y="106"/>
                    </a:lnTo>
                    <a:lnTo>
                      <a:pt x="1877" y="104"/>
                    </a:lnTo>
                    <a:lnTo>
                      <a:pt x="1879" y="99"/>
                    </a:lnTo>
                    <a:lnTo>
                      <a:pt x="1881" y="95"/>
                    </a:lnTo>
                    <a:lnTo>
                      <a:pt x="1884" y="91"/>
                    </a:lnTo>
                    <a:lnTo>
                      <a:pt x="1888" y="88"/>
                    </a:lnTo>
                    <a:lnTo>
                      <a:pt x="1892" y="87"/>
                    </a:lnTo>
                    <a:lnTo>
                      <a:pt x="1891" y="129"/>
                    </a:lnTo>
                    <a:lnTo>
                      <a:pt x="1879" y="128"/>
                    </a:lnTo>
                    <a:lnTo>
                      <a:pt x="1868" y="127"/>
                    </a:lnTo>
                    <a:lnTo>
                      <a:pt x="1858" y="125"/>
                    </a:lnTo>
                    <a:lnTo>
                      <a:pt x="1849" y="123"/>
                    </a:lnTo>
                    <a:lnTo>
                      <a:pt x="1842" y="119"/>
                    </a:lnTo>
                    <a:lnTo>
                      <a:pt x="1836" y="114"/>
                    </a:lnTo>
                    <a:lnTo>
                      <a:pt x="1834" y="112"/>
                    </a:lnTo>
                    <a:lnTo>
                      <a:pt x="1832" y="109"/>
                    </a:lnTo>
                    <a:lnTo>
                      <a:pt x="1831" y="106"/>
                    </a:lnTo>
                    <a:lnTo>
                      <a:pt x="1831" y="103"/>
                    </a:lnTo>
                    <a:lnTo>
                      <a:pt x="1873" y="103"/>
                    </a:lnTo>
                    <a:close/>
                    <a:moveTo>
                      <a:pt x="1892" y="87"/>
                    </a:moveTo>
                    <a:lnTo>
                      <a:pt x="1906" y="87"/>
                    </a:lnTo>
                    <a:lnTo>
                      <a:pt x="1920" y="88"/>
                    </a:lnTo>
                    <a:lnTo>
                      <a:pt x="1932" y="88"/>
                    </a:lnTo>
                    <a:lnTo>
                      <a:pt x="1939" y="88"/>
                    </a:lnTo>
                    <a:lnTo>
                      <a:pt x="1939" y="129"/>
                    </a:lnTo>
                    <a:lnTo>
                      <a:pt x="1932" y="129"/>
                    </a:lnTo>
                    <a:lnTo>
                      <a:pt x="1920" y="129"/>
                    </a:lnTo>
                    <a:lnTo>
                      <a:pt x="1905" y="129"/>
                    </a:lnTo>
                    <a:lnTo>
                      <a:pt x="1891" y="129"/>
                    </a:lnTo>
                    <a:lnTo>
                      <a:pt x="1892" y="87"/>
                    </a:lnTo>
                    <a:close/>
                    <a:moveTo>
                      <a:pt x="1939" y="88"/>
                    </a:moveTo>
                    <a:lnTo>
                      <a:pt x="1953" y="88"/>
                    </a:lnTo>
                    <a:lnTo>
                      <a:pt x="1963" y="90"/>
                    </a:lnTo>
                    <a:lnTo>
                      <a:pt x="1971" y="93"/>
                    </a:lnTo>
                    <a:lnTo>
                      <a:pt x="1976" y="96"/>
                    </a:lnTo>
                    <a:lnTo>
                      <a:pt x="1954" y="132"/>
                    </a:lnTo>
                    <a:lnTo>
                      <a:pt x="1952" y="131"/>
                    </a:lnTo>
                    <a:lnTo>
                      <a:pt x="1950" y="130"/>
                    </a:lnTo>
                    <a:lnTo>
                      <a:pt x="1945" y="130"/>
                    </a:lnTo>
                    <a:lnTo>
                      <a:pt x="1939" y="129"/>
                    </a:lnTo>
                    <a:lnTo>
                      <a:pt x="1939" y="88"/>
                    </a:lnTo>
                    <a:close/>
                    <a:moveTo>
                      <a:pt x="1976" y="96"/>
                    </a:moveTo>
                    <a:lnTo>
                      <a:pt x="1979" y="97"/>
                    </a:lnTo>
                    <a:lnTo>
                      <a:pt x="1985" y="98"/>
                    </a:lnTo>
                    <a:lnTo>
                      <a:pt x="1985" y="141"/>
                    </a:lnTo>
                    <a:lnTo>
                      <a:pt x="1974" y="140"/>
                    </a:lnTo>
                    <a:lnTo>
                      <a:pt x="1966" y="137"/>
                    </a:lnTo>
                    <a:lnTo>
                      <a:pt x="1959" y="135"/>
                    </a:lnTo>
                    <a:lnTo>
                      <a:pt x="1954" y="132"/>
                    </a:lnTo>
                    <a:lnTo>
                      <a:pt x="1976" y="96"/>
                    </a:lnTo>
                    <a:close/>
                    <a:moveTo>
                      <a:pt x="1987" y="141"/>
                    </a:moveTo>
                    <a:lnTo>
                      <a:pt x="1986" y="141"/>
                    </a:lnTo>
                    <a:lnTo>
                      <a:pt x="1985" y="141"/>
                    </a:lnTo>
                    <a:lnTo>
                      <a:pt x="1985" y="119"/>
                    </a:lnTo>
                    <a:lnTo>
                      <a:pt x="1987" y="141"/>
                    </a:lnTo>
                    <a:close/>
                    <a:moveTo>
                      <a:pt x="1982" y="98"/>
                    </a:moveTo>
                    <a:lnTo>
                      <a:pt x="2044" y="92"/>
                    </a:lnTo>
                    <a:lnTo>
                      <a:pt x="2049" y="133"/>
                    </a:lnTo>
                    <a:lnTo>
                      <a:pt x="1987" y="141"/>
                    </a:lnTo>
                    <a:lnTo>
                      <a:pt x="1982" y="98"/>
                    </a:lnTo>
                    <a:close/>
                    <a:moveTo>
                      <a:pt x="2044" y="92"/>
                    </a:moveTo>
                    <a:lnTo>
                      <a:pt x="2049" y="92"/>
                    </a:lnTo>
                    <a:lnTo>
                      <a:pt x="2053" y="93"/>
                    </a:lnTo>
                    <a:lnTo>
                      <a:pt x="2047" y="113"/>
                    </a:lnTo>
                    <a:lnTo>
                      <a:pt x="2044" y="92"/>
                    </a:lnTo>
                    <a:close/>
                    <a:moveTo>
                      <a:pt x="2053" y="93"/>
                    </a:moveTo>
                    <a:lnTo>
                      <a:pt x="2053" y="93"/>
                    </a:lnTo>
                    <a:lnTo>
                      <a:pt x="2039" y="132"/>
                    </a:lnTo>
                    <a:lnTo>
                      <a:pt x="2053" y="93"/>
                    </a:lnTo>
                    <a:close/>
                    <a:moveTo>
                      <a:pt x="2053" y="93"/>
                    </a:moveTo>
                    <a:lnTo>
                      <a:pt x="2053" y="93"/>
                    </a:lnTo>
                    <a:lnTo>
                      <a:pt x="2047" y="113"/>
                    </a:lnTo>
                    <a:lnTo>
                      <a:pt x="2053" y="93"/>
                    </a:lnTo>
                    <a:close/>
                    <a:moveTo>
                      <a:pt x="2053" y="93"/>
                    </a:moveTo>
                    <a:lnTo>
                      <a:pt x="2060" y="95"/>
                    </a:lnTo>
                    <a:lnTo>
                      <a:pt x="2066" y="97"/>
                    </a:lnTo>
                    <a:lnTo>
                      <a:pt x="2053" y="137"/>
                    </a:lnTo>
                    <a:lnTo>
                      <a:pt x="2047" y="135"/>
                    </a:lnTo>
                    <a:lnTo>
                      <a:pt x="2039" y="132"/>
                    </a:lnTo>
                    <a:lnTo>
                      <a:pt x="2053" y="93"/>
                    </a:lnTo>
                    <a:close/>
                    <a:moveTo>
                      <a:pt x="2066" y="97"/>
                    </a:moveTo>
                    <a:lnTo>
                      <a:pt x="2072" y="99"/>
                    </a:lnTo>
                    <a:lnTo>
                      <a:pt x="2079" y="100"/>
                    </a:lnTo>
                    <a:lnTo>
                      <a:pt x="2068" y="142"/>
                    </a:lnTo>
                    <a:lnTo>
                      <a:pt x="2061" y="140"/>
                    </a:lnTo>
                    <a:lnTo>
                      <a:pt x="2053" y="137"/>
                    </a:lnTo>
                    <a:lnTo>
                      <a:pt x="2066" y="97"/>
                    </a:lnTo>
                    <a:close/>
                    <a:moveTo>
                      <a:pt x="2079" y="100"/>
                    </a:moveTo>
                    <a:lnTo>
                      <a:pt x="2094" y="105"/>
                    </a:lnTo>
                    <a:lnTo>
                      <a:pt x="2109" y="108"/>
                    </a:lnTo>
                    <a:lnTo>
                      <a:pt x="2124" y="109"/>
                    </a:lnTo>
                    <a:lnTo>
                      <a:pt x="2137" y="110"/>
                    </a:lnTo>
                    <a:lnTo>
                      <a:pt x="2137" y="152"/>
                    </a:lnTo>
                    <a:lnTo>
                      <a:pt x="2121" y="151"/>
                    </a:lnTo>
                    <a:lnTo>
                      <a:pt x="2104" y="149"/>
                    </a:lnTo>
                    <a:lnTo>
                      <a:pt x="2086" y="146"/>
                    </a:lnTo>
                    <a:lnTo>
                      <a:pt x="2068" y="142"/>
                    </a:lnTo>
                    <a:lnTo>
                      <a:pt x="2079" y="100"/>
                    </a:lnTo>
                    <a:close/>
                    <a:moveTo>
                      <a:pt x="2149" y="148"/>
                    </a:moveTo>
                    <a:lnTo>
                      <a:pt x="2143" y="150"/>
                    </a:lnTo>
                    <a:lnTo>
                      <a:pt x="2137" y="152"/>
                    </a:lnTo>
                    <a:lnTo>
                      <a:pt x="2137" y="131"/>
                    </a:lnTo>
                    <a:lnTo>
                      <a:pt x="2149" y="148"/>
                    </a:lnTo>
                    <a:close/>
                    <a:moveTo>
                      <a:pt x="2124" y="114"/>
                    </a:moveTo>
                    <a:lnTo>
                      <a:pt x="2165" y="84"/>
                    </a:lnTo>
                    <a:lnTo>
                      <a:pt x="2191" y="116"/>
                    </a:lnTo>
                    <a:lnTo>
                      <a:pt x="2149" y="148"/>
                    </a:lnTo>
                    <a:lnTo>
                      <a:pt x="2124" y="114"/>
                    </a:lnTo>
                    <a:close/>
                    <a:moveTo>
                      <a:pt x="2165" y="84"/>
                    </a:moveTo>
                    <a:lnTo>
                      <a:pt x="2172" y="80"/>
                    </a:lnTo>
                    <a:lnTo>
                      <a:pt x="2178" y="79"/>
                    </a:lnTo>
                    <a:lnTo>
                      <a:pt x="2178" y="100"/>
                    </a:lnTo>
                    <a:lnTo>
                      <a:pt x="2165" y="84"/>
                    </a:lnTo>
                    <a:close/>
                    <a:moveTo>
                      <a:pt x="2178" y="79"/>
                    </a:moveTo>
                    <a:lnTo>
                      <a:pt x="2178" y="79"/>
                    </a:lnTo>
                    <a:lnTo>
                      <a:pt x="2178" y="121"/>
                    </a:lnTo>
                    <a:lnTo>
                      <a:pt x="2178" y="79"/>
                    </a:lnTo>
                    <a:close/>
                    <a:moveTo>
                      <a:pt x="2178" y="79"/>
                    </a:moveTo>
                    <a:lnTo>
                      <a:pt x="2188" y="79"/>
                    </a:lnTo>
                    <a:lnTo>
                      <a:pt x="2200" y="81"/>
                    </a:lnTo>
                    <a:lnTo>
                      <a:pt x="2213" y="85"/>
                    </a:lnTo>
                    <a:lnTo>
                      <a:pt x="2225" y="88"/>
                    </a:lnTo>
                    <a:lnTo>
                      <a:pt x="2237" y="93"/>
                    </a:lnTo>
                    <a:lnTo>
                      <a:pt x="2250" y="99"/>
                    </a:lnTo>
                    <a:lnTo>
                      <a:pt x="2261" y="106"/>
                    </a:lnTo>
                    <a:lnTo>
                      <a:pt x="2272" y="113"/>
                    </a:lnTo>
                    <a:lnTo>
                      <a:pt x="2248" y="147"/>
                    </a:lnTo>
                    <a:lnTo>
                      <a:pt x="2239" y="142"/>
                    </a:lnTo>
                    <a:lnTo>
                      <a:pt x="2231" y="136"/>
                    </a:lnTo>
                    <a:lnTo>
                      <a:pt x="2221" y="132"/>
                    </a:lnTo>
                    <a:lnTo>
                      <a:pt x="2212" y="128"/>
                    </a:lnTo>
                    <a:lnTo>
                      <a:pt x="2203" y="125"/>
                    </a:lnTo>
                    <a:lnTo>
                      <a:pt x="2194" y="123"/>
                    </a:lnTo>
                    <a:lnTo>
                      <a:pt x="2185" y="122"/>
                    </a:lnTo>
                    <a:lnTo>
                      <a:pt x="2178" y="121"/>
                    </a:lnTo>
                    <a:lnTo>
                      <a:pt x="2178" y="79"/>
                    </a:lnTo>
                    <a:close/>
                    <a:moveTo>
                      <a:pt x="2248" y="147"/>
                    </a:moveTo>
                    <a:lnTo>
                      <a:pt x="2248" y="147"/>
                    </a:lnTo>
                    <a:lnTo>
                      <a:pt x="2260" y="130"/>
                    </a:lnTo>
                    <a:lnTo>
                      <a:pt x="2248" y="147"/>
                    </a:lnTo>
                    <a:close/>
                    <a:moveTo>
                      <a:pt x="2272" y="113"/>
                    </a:moveTo>
                    <a:lnTo>
                      <a:pt x="2283" y="122"/>
                    </a:lnTo>
                    <a:lnTo>
                      <a:pt x="2294" y="131"/>
                    </a:lnTo>
                    <a:lnTo>
                      <a:pt x="2302" y="142"/>
                    </a:lnTo>
                    <a:lnTo>
                      <a:pt x="2311" y="153"/>
                    </a:lnTo>
                    <a:lnTo>
                      <a:pt x="2317" y="164"/>
                    </a:lnTo>
                    <a:lnTo>
                      <a:pt x="2323" y="177"/>
                    </a:lnTo>
                    <a:lnTo>
                      <a:pt x="2325" y="189"/>
                    </a:lnTo>
                    <a:lnTo>
                      <a:pt x="2327" y="202"/>
                    </a:lnTo>
                    <a:lnTo>
                      <a:pt x="2285" y="202"/>
                    </a:lnTo>
                    <a:lnTo>
                      <a:pt x="2283" y="194"/>
                    </a:lnTo>
                    <a:lnTo>
                      <a:pt x="2281" y="187"/>
                    </a:lnTo>
                    <a:lnTo>
                      <a:pt x="2278" y="180"/>
                    </a:lnTo>
                    <a:lnTo>
                      <a:pt x="2274" y="172"/>
                    </a:lnTo>
                    <a:lnTo>
                      <a:pt x="2269" y="166"/>
                    </a:lnTo>
                    <a:lnTo>
                      <a:pt x="2262" y="160"/>
                    </a:lnTo>
                    <a:lnTo>
                      <a:pt x="2255" y="153"/>
                    </a:lnTo>
                    <a:lnTo>
                      <a:pt x="2248" y="147"/>
                    </a:lnTo>
                    <a:lnTo>
                      <a:pt x="2272" y="113"/>
                    </a:lnTo>
                    <a:close/>
                    <a:moveTo>
                      <a:pt x="2327" y="202"/>
                    </a:moveTo>
                    <a:lnTo>
                      <a:pt x="2327" y="202"/>
                    </a:lnTo>
                    <a:lnTo>
                      <a:pt x="2285" y="202"/>
                    </a:lnTo>
                    <a:lnTo>
                      <a:pt x="2327" y="202"/>
                    </a:lnTo>
                    <a:close/>
                    <a:moveTo>
                      <a:pt x="2297" y="221"/>
                    </a:moveTo>
                    <a:lnTo>
                      <a:pt x="2293" y="218"/>
                    </a:lnTo>
                    <a:lnTo>
                      <a:pt x="2289" y="212"/>
                    </a:lnTo>
                    <a:lnTo>
                      <a:pt x="2286" y="207"/>
                    </a:lnTo>
                    <a:lnTo>
                      <a:pt x="2285" y="202"/>
                    </a:lnTo>
                    <a:lnTo>
                      <a:pt x="2306" y="202"/>
                    </a:lnTo>
                    <a:lnTo>
                      <a:pt x="2297" y="221"/>
                    </a:lnTo>
                    <a:close/>
                    <a:moveTo>
                      <a:pt x="2314" y="183"/>
                    </a:moveTo>
                    <a:lnTo>
                      <a:pt x="2326" y="188"/>
                    </a:lnTo>
                    <a:lnTo>
                      <a:pt x="2309" y="226"/>
                    </a:lnTo>
                    <a:lnTo>
                      <a:pt x="2297" y="221"/>
                    </a:lnTo>
                    <a:lnTo>
                      <a:pt x="2314" y="183"/>
                    </a:lnTo>
                    <a:close/>
                    <a:moveTo>
                      <a:pt x="2326" y="188"/>
                    </a:moveTo>
                    <a:lnTo>
                      <a:pt x="2331" y="191"/>
                    </a:lnTo>
                    <a:lnTo>
                      <a:pt x="2334" y="197"/>
                    </a:lnTo>
                    <a:lnTo>
                      <a:pt x="2337" y="202"/>
                    </a:lnTo>
                    <a:lnTo>
                      <a:pt x="2338" y="207"/>
                    </a:lnTo>
                    <a:lnTo>
                      <a:pt x="2317" y="207"/>
                    </a:lnTo>
                    <a:lnTo>
                      <a:pt x="2326" y="188"/>
                    </a:lnTo>
                    <a:close/>
                    <a:moveTo>
                      <a:pt x="2338" y="207"/>
                    </a:moveTo>
                    <a:lnTo>
                      <a:pt x="2339" y="209"/>
                    </a:lnTo>
                    <a:lnTo>
                      <a:pt x="2343" y="214"/>
                    </a:lnTo>
                    <a:lnTo>
                      <a:pt x="2306" y="235"/>
                    </a:lnTo>
                    <a:lnTo>
                      <a:pt x="2302" y="228"/>
                    </a:lnTo>
                    <a:lnTo>
                      <a:pt x="2299" y="222"/>
                    </a:lnTo>
                    <a:lnTo>
                      <a:pt x="2297" y="216"/>
                    </a:lnTo>
                    <a:lnTo>
                      <a:pt x="2297" y="207"/>
                    </a:lnTo>
                    <a:lnTo>
                      <a:pt x="2338" y="207"/>
                    </a:lnTo>
                    <a:close/>
                    <a:moveTo>
                      <a:pt x="2343" y="214"/>
                    </a:moveTo>
                    <a:lnTo>
                      <a:pt x="2346" y="220"/>
                    </a:lnTo>
                    <a:lnTo>
                      <a:pt x="2348" y="226"/>
                    </a:lnTo>
                    <a:lnTo>
                      <a:pt x="2350" y="233"/>
                    </a:lnTo>
                    <a:lnTo>
                      <a:pt x="2351" y="241"/>
                    </a:lnTo>
                    <a:lnTo>
                      <a:pt x="2309" y="241"/>
                    </a:lnTo>
                    <a:lnTo>
                      <a:pt x="2308" y="239"/>
                    </a:lnTo>
                    <a:lnTo>
                      <a:pt x="2306" y="235"/>
                    </a:lnTo>
                    <a:lnTo>
                      <a:pt x="2343" y="214"/>
                    </a:lnTo>
                    <a:close/>
                    <a:moveTo>
                      <a:pt x="2330" y="261"/>
                    </a:moveTo>
                    <a:lnTo>
                      <a:pt x="2326" y="261"/>
                    </a:lnTo>
                    <a:lnTo>
                      <a:pt x="2323" y="260"/>
                    </a:lnTo>
                    <a:lnTo>
                      <a:pt x="2318" y="258"/>
                    </a:lnTo>
                    <a:lnTo>
                      <a:pt x="2315" y="255"/>
                    </a:lnTo>
                    <a:lnTo>
                      <a:pt x="2313" y="252"/>
                    </a:lnTo>
                    <a:lnTo>
                      <a:pt x="2311" y="248"/>
                    </a:lnTo>
                    <a:lnTo>
                      <a:pt x="2310" y="244"/>
                    </a:lnTo>
                    <a:lnTo>
                      <a:pt x="2309" y="241"/>
                    </a:lnTo>
                    <a:lnTo>
                      <a:pt x="2330" y="241"/>
                    </a:lnTo>
                    <a:lnTo>
                      <a:pt x="2330" y="261"/>
                    </a:lnTo>
                    <a:close/>
                    <a:moveTo>
                      <a:pt x="2330" y="220"/>
                    </a:moveTo>
                    <a:lnTo>
                      <a:pt x="2330" y="220"/>
                    </a:lnTo>
                    <a:lnTo>
                      <a:pt x="2330" y="261"/>
                    </a:lnTo>
                    <a:lnTo>
                      <a:pt x="2330" y="220"/>
                    </a:lnTo>
                    <a:close/>
                    <a:moveTo>
                      <a:pt x="2330" y="220"/>
                    </a:moveTo>
                    <a:lnTo>
                      <a:pt x="2330" y="220"/>
                    </a:lnTo>
                    <a:lnTo>
                      <a:pt x="2330" y="241"/>
                    </a:lnTo>
                    <a:lnTo>
                      <a:pt x="2330" y="220"/>
                    </a:lnTo>
                    <a:close/>
                    <a:moveTo>
                      <a:pt x="2330" y="220"/>
                    </a:moveTo>
                    <a:lnTo>
                      <a:pt x="2336" y="220"/>
                    </a:lnTo>
                    <a:lnTo>
                      <a:pt x="2343" y="222"/>
                    </a:lnTo>
                    <a:lnTo>
                      <a:pt x="2348" y="225"/>
                    </a:lnTo>
                    <a:lnTo>
                      <a:pt x="2352" y="228"/>
                    </a:lnTo>
                    <a:lnTo>
                      <a:pt x="2325" y="260"/>
                    </a:lnTo>
                    <a:lnTo>
                      <a:pt x="2328" y="260"/>
                    </a:lnTo>
                    <a:lnTo>
                      <a:pt x="2330" y="261"/>
                    </a:lnTo>
                    <a:lnTo>
                      <a:pt x="2330" y="220"/>
                    </a:lnTo>
                    <a:close/>
                    <a:moveTo>
                      <a:pt x="2352" y="228"/>
                    </a:moveTo>
                    <a:lnTo>
                      <a:pt x="2357" y="233"/>
                    </a:lnTo>
                    <a:lnTo>
                      <a:pt x="2361" y="239"/>
                    </a:lnTo>
                    <a:lnTo>
                      <a:pt x="2363" y="245"/>
                    </a:lnTo>
                    <a:lnTo>
                      <a:pt x="2364" y="252"/>
                    </a:lnTo>
                    <a:lnTo>
                      <a:pt x="2321" y="252"/>
                    </a:lnTo>
                    <a:lnTo>
                      <a:pt x="2324" y="255"/>
                    </a:lnTo>
                    <a:lnTo>
                      <a:pt x="2325" y="260"/>
                    </a:lnTo>
                    <a:lnTo>
                      <a:pt x="2352" y="228"/>
                    </a:lnTo>
                    <a:close/>
                    <a:moveTo>
                      <a:pt x="2364" y="252"/>
                    </a:moveTo>
                    <a:lnTo>
                      <a:pt x="2364" y="252"/>
                    </a:lnTo>
                    <a:lnTo>
                      <a:pt x="2343" y="252"/>
                    </a:lnTo>
                    <a:lnTo>
                      <a:pt x="2364" y="252"/>
                    </a:lnTo>
                    <a:close/>
                    <a:moveTo>
                      <a:pt x="2364" y="252"/>
                    </a:moveTo>
                    <a:lnTo>
                      <a:pt x="2364" y="252"/>
                    </a:lnTo>
                    <a:lnTo>
                      <a:pt x="2321" y="252"/>
                    </a:lnTo>
                    <a:lnTo>
                      <a:pt x="2364" y="252"/>
                    </a:lnTo>
                    <a:close/>
                    <a:moveTo>
                      <a:pt x="2343" y="273"/>
                    </a:moveTo>
                    <a:lnTo>
                      <a:pt x="2338" y="272"/>
                    </a:lnTo>
                    <a:lnTo>
                      <a:pt x="2335" y="271"/>
                    </a:lnTo>
                    <a:lnTo>
                      <a:pt x="2331" y="268"/>
                    </a:lnTo>
                    <a:lnTo>
                      <a:pt x="2328" y="266"/>
                    </a:lnTo>
                    <a:lnTo>
                      <a:pt x="2326" y="263"/>
                    </a:lnTo>
                    <a:lnTo>
                      <a:pt x="2324" y="259"/>
                    </a:lnTo>
                    <a:lnTo>
                      <a:pt x="2321" y="256"/>
                    </a:lnTo>
                    <a:lnTo>
                      <a:pt x="2321" y="252"/>
                    </a:lnTo>
                    <a:lnTo>
                      <a:pt x="2343" y="252"/>
                    </a:lnTo>
                    <a:lnTo>
                      <a:pt x="2343" y="273"/>
                    </a:lnTo>
                    <a:close/>
                    <a:moveTo>
                      <a:pt x="2343" y="230"/>
                    </a:moveTo>
                    <a:lnTo>
                      <a:pt x="2343" y="230"/>
                    </a:lnTo>
                    <a:lnTo>
                      <a:pt x="2343" y="273"/>
                    </a:lnTo>
                    <a:lnTo>
                      <a:pt x="2343" y="230"/>
                    </a:lnTo>
                    <a:close/>
                    <a:moveTo>
                      <a:pt x="2343" y="230"/>
                    </a:moveTo>
                    <a:lnTo>
                      <a:pt x="2343" y="230"/>
                    </a:lnTo>
                    <a:lnTo>
                      <a:pt x="2343" y="252"/>
                    </a:lnTo>
                    <a:lnTo>
                      <a:pt x="2343" y="230"/>
                    </a:lnTo>
                    <a:close/>
                    <a:moveTo>
                      <a:pt x="2343" y="230"/>
                    </a:moveTo>
                    <a:lnTo>
                      <a:pt x="2352" y="231"/>
                    </a:lnTo>
                    <a:lnTo>
                      <a:pt x="2360" y="235"/>
                    </a:lnTo>
                    <a:lnTo>
                      <a:pt x="2367" y="239"/>
                    </a:lnTo>
                    <a:lnTo>
                      <a:pt x="2372" y="244"/>
                    </a:lnTo>
                    <a:lnTo>
                      <a:pt x="2341" y="272"/>
                    </a:lnTo>
                    <a:lnTo>
                      <a:pt x="2342" y="272"/>
                    </a:lnTo>
                    <a:lnTo>
                      <a:pt x="2343" y="273"/>
                    </a:lnTo>
                    <a:lnTo>
                      <a:pt x="2343" y="230"/>
                    </a:lnTo>
                    <a:close/>
                    <a:moveTo>
                      <a:pt x="2372" y="244"/>
                    </a:moveTo>
                    <a:lnTo>
                      <a:pt x="2376" y="249"/>
                    </a:lnTo>
                    <a:lnTo>
                      <a:pt x="2380" y="256"/>
                    </a:lnTo>
                    <a:lnTo>
                      <a:pt x="2382" y="262"/>
                    </a:lnTo>
                    <a:lnTo>
                      <a:pt x="2382" y="267"/>
                    </a:lnTo>
                    <a:lnTo>
                      <a:pt x="2341" y="268"/>
                    </a:lnTo>
                    <a:lnTo>
                      <a:pt x="2341" y="269"/>
                    </a:lnTo>
                    <a:lnTo>
                      <a:pt x="2341" y="272"/>
                    </a:lnTo>
                    <a:lnTo>
                      <a:pt x="2372" y="244"/>
                    </a:lnTo>
                    <a:close/>
                    <a:moveTo>
                      <a:pt x="2382" y="267"/>
                    </a:moveTo>
                    <a:lnTo>
                      <a:pt x="2382" y="267"/>
                    </a:lnTo>
                    <a:lnTo>
                      <a:pt x="2362" y="267"/>
                    </a:lnTo>
                    <a:lnTo>
                      <a:pt x="2382" y="267"/>
                    </a:lnTo>
                    <a:close/>
                    <a:moveTo>
                      <a:pt x="2382" y="267"/>
                    </a:moveTo>
                    <a:lnTo>
                      <a:pt x="2382" y="268"/>
                    </a:lnTo>
                    <a:lnTo>
                      <a:pt x="2341" y="268"/>
                    </a:lnTo>
                    <a:lnTo>
                      <a:pt x="2341" y="267"/>
                    </a:lnTo>
                    <a:lnTo>
                      <a:pt x="2382" y="267"/>
                    </a:lnTo>
                    <a:close/>
                    <a:moveTo>
                      <a:pt x="2366" y="289"/>
                    </a:moveTo>
                    <a:lnTo>
                      <a:pt x="2361" y="289"/>
                    </a:lnTo>
                    <a:lnTo>
                      <a:pt x="2356" y="289"/>
                    </a:lnTo>
                    <a:lnTo>
                      <a:pt x="2352" y="286"/>
                    </a:lnTo>
                    <a:lnTo>
                      <a:pt x="2348" y="284"/>
                    </a:lnTo>
                    <a:lnTo>
                      <a:pt x="2345" y="281"/>
                    </a:lnTo>
                    <a:lnTo>
                      <a:pt x="2343" y="277"/>
                    </a:lnTo>
                    <a:lnTo>
                      <a:pt x="2341" y="273"/>
                    </a:lnTo>
                    <a:lnTo>
                      <a:pt x="2341" y="268"/>
                    </a:lnTo>
                    <a:lnTo>
                      <a:pt x="2362" y="268"/>
                    </a:lnTo>
                    <a:lnTo>
                      <a:pt x="2366" y="289"/>
                    </a:lnTo>
                    <a:close/>
                    <a:moveTo>
                      <a:pt x="2356" y="247"/>
                    </a:moveTo>
                    <a:lnTo>
                      <a:pt x="2358" y="247"/>
                    </a:lnTo>
                    <a:lnTo>
                      <a:pt x="2360" y="247"/>
                    </a:lnTo>
                    <a:lnTo>
                      <a:pt x="2368" y="289"/>
                    </a:lnTo>
                    <a:lnTo>
                      <a:pt x="2366" y="289"/>
                    </a:lnTo>
                    <a:lnTo>
                      <a:pt x="2356" y="247"/>
                    </a:lnTo>
                    <a:close/>
                    <a:moveTo>
                      <a:pt x="2368" y="289"/>
                    </a:moveTo>
                    <a:lnTo>
                      <a:pt x="2368" y="289"/>
                    </a:lnTo>
                    <a:lnTo>
                      <a:pt x="2364" y="267"/>
                    </a:lnTo>
                    <a:lnTo>
                      <a:pt x="2368" y="289"/>
                    </a:lnTo>
                    <a:close/>
                    <a:moveTo>
                      <a:pt x="2358" y="247"/>
                    </a:moveTo>
                    <a:lnTo>
                      <a:pt x="2367" y="245"/>
                    </a:lnTo>
                    <a:lnTo>
                      <a:pt x="2376" y="244"/>
                    </a:lnTo>
                    <a:lnTo>
                      <a:pt x="2385" y="242"/>
                    </a:lnTo>
                    <a:lnTo>
                      <a:pt x="2394" y="241"/>
                    </a:lnTo>
                    <a:lnTo>
                      <a:pt x="2400" y="282"/>
                    </a:lnTo>
                    <a:lnTo>
                      <a:pt x="2383" y="285"/>
                    </a:lnTo>
                    <a:lnTo>
                      <a:pt x="2368" y="289"/>
                    </a:lnTo>
                    <a:lnTo>
                      <a:pt x="2358" y="247"/>
                    </a:lnTo>
                    <a:close/>
                    <a:moveTo>
                      <a:pt x="2394" y="241"/>
                    </a:moveTo>
                    <a:lnTo>
                      <a:pt x="2404" y="240"/>
                    </a:lnTo>
                    <a:lnTo>
                      <a:pt x="2413" y="239"/>
                    </a:lnTo>
                    <a:lnTo>
                      <a:pt x="2423" y="239"/>
                    </a:lnTo>
                    <a:lnTo>
                      <a:pt x="2433" y="238"/>
                    </a:lnTo>
                    <a:lnTo>
                      <a:pt x="2435" y="280"/>
                    </a:lnTo>
                    <a:lnTo>
                      <a:pt x="2425" y="280"/>
                    </a:lnTo>
                    <a:lnTo>
                      <a:pt x="2417" y="281"/>
                    </a:lnTo>
                    <a:lnTo>
                      <a:pt x="2407" y="282"/>
                    </a:lnTo>
                    <a:lnTo>
                      <a:pt x="2400" y="282"/>
                    </a:lnTo>
                    <a:lnTo>
                      <a:pt x="2394" y="241"/>
                    </a:lnTo>
                    <a:close/>
                    <a:moveTo>
                      <a:pt x="2433" y="238"/>
                    </a:moveTo>
                    <a:lnTo>
                      <a:pt x="2447" y="238"/>
                    </a:lnTo>
                    <a:lnTo>
                      <a:pt x="2460" y="239"/>
                    </a:lnTo>
                    <a:lnTo>
                      <a:pt x="2474" y="240"/>
                    </a:lnTo>
                    <a:lnTo>
                      <a:pt x="2488" y="242"/>
                    </a:lnTo>
                    <a:lnTo>
                      <a:pt x="2502" y="244"/>
                    </a:lnTo>
                    <a:lnTo>
                      <a:pt x="2517" y="247"/>
                    </a:lnTo>
                    <a:lnTo>
                      <a:pt x="2532" y="250"/>
                    </a:lnTo>
                    <a:lnTo>
                      <a:pt x="2546" y="256"/>
                    </a:lnTo>
                    <a:lnTo>
                      <a:pt x="2561" y="261"/>
                    </a:lnTo>
                    <a:lnTo>
                      <a:pt x="2576" y="266"/>
                    </a:lnTo>
                    <a:lnTo>
                      <a:pt x="2591" y="274"/>
                    </a:lnTo>
                    <a:lnTo>
                      <a:pt x="2607" y="282"/>
                    </a:lnTo>
                    <a:lnTo>
                      <a:pt x="2621" y="291"/>
                    </a:lnTo>
                    <a:lnTo>
                      <a:pt x="2636" y="301"/>
                    </a:lnTo>
                    <a:lnTo>
                      <a:pt x="2651" y="313"/>
                    </a:lnTo>
                    <a:lnTo>
                      <a:pt x="2666" y="324"/>
                    </a:lnTo>
                    <a:lnTo>
                      <a:pt x="2638" y="356"/>
                    </a:lnTo>
                    <a:lnTo>
                      <a:pt x="2626" y="346"/>
                    </a:lnTo>
                    <a:lnTo>
                      <a:pt x="2612" y="336"/>
                    </a:lnTo>
                    <a:lnTo>
                      <a:pt x="2599" y="327"/>
                    </a:lnTo>
                    <a:lnTo>
                      <a:pt x="2586" y="319"/>
                    </a:lnTo>
                    <a:lnTo>
                      <a:pt x="2573" y="312"/>
                    </a:lnTo>
                    <a:lnTo>
                      <a:pt x="2559" y="305"/>
                    </a:lnTo>
                    <a:lnTo>
                      <a:pt x="2546" y="300"/>
                    </a:lnTo>
                    <a:lnTo>
                      <a:pt x="2533" y="295"/>
                    </a:lnTo>
                    <a:lnTo>
                      <a:pt x="2520" y="292"/>
                    </a:lnTo>
                    <a:lnTo>
                      <a:pt x="2507" y="287"/>
                    </a:lnTo>
                    <a:lnTo>
                      <a:pt x="2495" y="285"/>
                    </a:lnTo>
                    <a:lnTo>
                      <a:pt x="2482" y="283"/>
                    </a:lnTo>
                    <a:lnTo>
                      <a:pt x="2458" y="281"/>
                    </a:lnTo>
                    <a:lnTo>
                      <a:pt x="2435" y="280"/>
                    </a:lnTo>
                    <a:lnTo>
                      <a:pt x="2433" y="238"/>
                    </a:lnTo>
                    <a:close/>
                    <a:moveTo>
                      <a:pt x="2657" y="360"/>
                    </a:moveTo>
                    <a:lnTo>
                      <a:pt x="2653" y="361"/>
                    </a:lnTo>
                    <a:lnTo>
                      <a:pt x="2648" y="360"/>
                    </a:lnTo>
                    <a:lnTo>
                      <a:pt x="2643" y="358"/>
                    </a:lnTo>
                    <a:lnTo>
                      <a:pt x="2638" y="356"/>
                    </a:lnTo>
                    <a:lnTo>
                      <a:pt x="2652" y="340"/>
                    </a:lnTo>
                    <a:lnTo>
                      <a:pt x="2657" y="360"/>
                    </a:lnTo>
                    <a:close/>
                    <a:moveTo>
                      <a:pt x="2647" y="320"/>
                    </a:moveTo>
                    <a:lnTo>
                      <a:pt x="2657" y="318"/>
                    </a:lnTo>
                    <a:lnTo>
                      <a:pt x="2668" y="316"/>
                    </a:lnTo>
                    <a:lnTo>
                      <a:pt x="2677" y="315"/>
                    </a:lnTo>
                    <a:lnTo>
                      <a:pt x="2687" y="314"/>
                    </a:lnTo>
                    <a:lnTo>
                      <a:pt x="2696" y="315"/>
                    </a:lnTo>
                    <a:lnTo>
                      <a:pt x="2706" y="315"/>
                    </a:lnTo>
                    <a:lnTo>
                      <a:pt x="2714" y="317"/>
                    </a:lnTo>
                    <a:lnTo>
                      <a:pt x="2723" y="318"/>
                    </a:lnTo>
                    <a:lnTo>
                      <a:pt x="2740" y="323"/>
                    </a:lnTo>
                    <a:lnTo>
                      <a:pt x="2756" y="330"/>
                    </a:lnTo>
                    <a:lnTo>
                      <a:pt x="2771" y="337"/>
                    </a:lnTo>
                    <a:lnTo>
                      <a:pt x="2788" y="344"/>
                    </a:lnTo>
                    <a:lnTo>
                      <a:pt x="2769" y="383"/>
                    </a:lnTo>
                    <a:lnTo>
                      <a:pt x="2756" y="376"/>
                    </a:lnTo>
                    <a:lnTo>
                      <a:pt x="2743" y="370"/>
                    </a:lnTo>
                    <a:lnTo>
                      <a:pt x="2729" y="365"/>
                    </a:lnTo>
                    <a:lnTo>
                      <a:pt x="2717" y="360"/>
                    </a:lnTo>
                    <a:lnTo>
                      <a:pt x="2703" y="357"/>
                    </a:lnTo>
                    <a:lnTo>
                      <a:pt x="2688" y="356"/>
                    </a:lnTo>
                    <a:lnTo>
                      <a:pt x="2681" y="357"/>
                    </a:lnTo>
                    <a:lnTo>
                      <a:pt x="2673" y="357"/>
                    </a:lnTo>
                    <a:lnTo>
                      <a:pt x="2666" y="359"/>
                    </a:lnTo>
                    <a:lnTo>
                      <a:pt x="2657" y="360"/>
                    </a:lnTo>
                    <a:lnTo>
                      <a:pt x="2647" y="320"/>
                    </a:lnTo>
                    <a:close/>
                    <a:moveTo>
                      <a:pt x="2788" y="344"/>
                    </a:moveTo>
                    <a:lnTo>
                      <a:pt x="2800" y="351"/>
                    </a:lnTo>
                    <a:lnTo>
                      <a:pt x="2812" y="356"/>
                    </a:lnTo>
                    <a:lnTo>
                      <a:pt x="2824" y="361"/>
                    </a:lnTo>
                    <a:lnTo>
                      <a:pt x="2836" y="366"/>
                    </a:lnTo>
                    <a:lnTo>
                      <a:pt x="2822" y="406"/>
                    </a:lnTo>
                    <a:lnTo>
                      <a:pt x="2807" y="400"/>
                    </a:lnTo>
                    <a:lnTo>
                      <a:pt x="2795" y="394"/>
                    </a:lnTo>
                    <a:lnTo>
                      <a:pt x="2782" y="388"/>
                    </a:lnTo>
                    <a:lnTo>
                      <a:pt x="2769" y="383"/>
                    </a:lnTo>
                    <a:lnTo>
                      <a:pt x="2788" y="344"/>
                    </a:lnTo>
                    <a:close/>
                    <a:moveTo>
                      <a:pt x="2836" y="366"/>
                    </a:moveTo>
                    <a:lnTo>
                      <a:pt x="2841" y="369"/>
                    </a:lnTo>
                    <a:lnTo>
                      <a:pt x="2845" y="374"/>
                    </a:lnTo>
                    <a:lnTo>
                      <a:pt x="2849" y="380"/>
                    </a:lnTo>
                    <a:lnTo>
                      <a:pt x="2850" y="386"/>
                    </a:lnTo>
                    <a:lnTo>
                      <a:pt x="2830" y="386"/>
                    </a:lnTo>
                    <a:lnTo>
                      <a:pt x="2836" y="366"/>
                    </a:lnTo>
                    <a:close/>
                    <a:moveTo>
                      <a:pt x="2850" y="386"/>
                    </a:moveTo>
                    <a:lnTo>
                      <a:pt x="2850" y="386"/>
                    </a:lnTo>
                    <a:lnTo>
                      <a:pt x="2808" y="386"/>
                    </a:lnTo>
                    <a:lnTo>
                      <a:pt x="2850" y="386"/>
                    </a:lnTo>
                    <a:close/>
                    <a:moveTo>
                      <a:pt x="2808" y="386"/>
                    </a:moveTo>
                    <a:lnTo>
                      <a:pt x="2808" y="386"/>
                    </a:lnTo>
                    <a:lnTo>
                      <a:pt x="2830" y="386"/>
                    </a:lnTo>
                    <a:lnTo>
                      <a:pt x="2808" y="386"/>
                    </a:lnTo>
                    <a:close/>
                    <a:moveTo>
                      <a:pt x="2850" y="386"/>
                    </a:moveTo>
                    <a:lnTo>
                      <a:pt x="2851" y="389"/>
                    </a:lnTo>
                    <a:lnTo>
                      <a:pt x="2853" y="391"/>
                    </a:lnTo>
                    <a:lnTo>
                      <a:pt x="2856" y="395"/>
                    </a:lnTo>
                    <a:lnTo>
                      <a:pt x="2860" y="398"/>
                    </a:lnTo>
                    <a:lnTo>
                      <a:pt x="2871" y="407"/>
                    </a:lnTo>
                    <a:lnTo>
                      <a:pt x="2881" y="414"/>
                    </a:lnTo>
                    <a:lnTo>
                      <a:pt x="2857" y="448"/>
                    </a:lnTo>
                    <a:lnTo>
                      <a:pt x="2840" y="436"/>
                    </a:lnTo>
                    <a:lnTo>
                      <a:pt x="2824" y="422"/>
                    </a:lnTo>
                    <a:lnTo>
                      <a:pt x="2818" y="414"/>
                    </a:lnTo>
                    <a:lnTo>
                      <a:pt x="2813" y="405"/>
                    </a:lnTo>
                    <a:lnTo>
                      <a:pt x="2811" y="400"/>
                    </a:lnTo>
                    <a:lnTo>
                      <a:pt x="2809" y="396"/>
                    </a:lnTo>
                    <a:lnTo>
                      <a:pt x="2808" y="391"/>
                    </a:lnTo>
                    <a:lnTo>
                      <a:pt x="2808" y="386"/>
                    </a:lnTo>
                    <a:lnTo>
                      <a:pt x="2850" y="386"/>
                    </a:lnTo>
                    <a:close/>
                    <a:moveTo>
                      <a:pt x="2881" y="414"/>
                    </a:moveTo>
                    <a:lnTo>
                      <a:pt x="2892" y="423"/>
                    </a:lnTo>
                    <a:lnTo>
                      <a:pt x="2901" y="430"/>
                    </a:lnTo>
                    <a:lnTo>
                      <a:pt x="2905" y="434"/>
                    </a:lnTo>
                    <a:lnTo>
                      <a:pt x="2908" y="440"/>
                    </a:lnTo>
                    <a:lnTo>
                      <a:pt x="2909" y="444"/>
                    </a:lnTo>
                    <a:lnTo>
                      <a:pt x="2910" y="450"/>
                    </a:lnTo>
                    <a:lnTo>
                      <a:pt x="2868" y="450"/>
                    </a:lnTo>
                    <a:lnTo>
                      <a:pt x="2868" y="448"/>
                    </a:lnTo>
                    <a:lnTo>
                      <a:pt x="2867" y="447"/>
                    </a:lnTo>
                    <a:lnTo>
                      <a:pt x="2865" y="447"/>
                    </a:lnTo>
                    <a:lnTo>
                      <a:pt x="2864" y="448"/>
                    </a:lnTo>
                    <a:lnTo>
                      <a:pt x="2863" y="449"/>
                    </a:lnTo>
                    <a:lnTo>
                      <a:pt x="2861" y="449"/>
                    </a:lnTo>
                    <a:lnTo>
                      <a:pt x="2859" y="449"/>
                    </a:lnTo>
                    <a:lnTo>
                      <a:pt x="2857" y="448"/>
                    </a:lnTo>
                    <a:lnTo>
                      <a:pt x="2881" y="414"/>
                    </a:lnTo>
                    <a:close/>
                    <a:moveTo>
                      <a:pt x="2875" y="465"/>
                    </a:moveTo>
                    <a:lnTo>
                      <a:pt x="2873" y="463"/>
                    </a:lnTo>
                    <a:lnTo>
                      <a:pt x="2871" y="458"/>
                    </a:lnTo>
                    <a:lnTo>
                      <a:pt x="2869" y="453"/>
                    </a:lnTo>
                    <a:lnTo>
                      <a:pt x="2868" y="450"/>
                    </a:lnTo>
                    <a:lnTo>
                      <a:pt x="2889" y="450"/>
                    </a:lnTo>
                    <a:lnTo>
                      <a:pt x="2875" y="465"/>
                    </a:lnTo>
                    <a:close/>
                    <a:moveTo>
                      <a:pt x="2902" y="434"/>
                    </a:moveTo>
                    <a:lnTo>
                      <a:pt x="2909" y="440"/>
                    </a:lnTo>
                    <a:lnTo>
                      <a:pt x="2881" y="471"/>
                    </a:lnTo>
                    <a:lnTo>
                      <a:pt x="2875" y="465"/>
                    </a:lnTo>
                    <a:lnTo>
                      <a:pt x="2902" y="434"/>
                    </a:lnTo>
                    <a:close/>
                    <a:moveTo>
                      <a:pt x="2895" y="477"/>
                    </a:moveTo>
                    <a:lnTo>
                      <a:pt x="2888" y="474"/>
                    </a:lnTo>
                    <a:lnTo>
                      <a:pt x="2881" y="471"/>
                    </a:lnTo>
                    <a:lnTo>
                      <a:pt x="2895" y="455"/>
                    </a:lnTo>
                    <a:lnTo>
                      <a:pt x="2895" y="477"/>
                    </a:lnTo>
                    <a:close/>
                    <a:moveTo>
                      <a:pt x="2895" y="434"/>
                    </a:moveTo>
                    <a:lnTo>
                      <a:pt x="2908" y="434"/>
                    </a:lnTo>
                    <a:lnTo>
                      <a:pt x="2908" y="477"/>
                    </a:lnTo>
                    <a:lnTo>
                      <a:pt x="2895" y="477"/>
                    </a:lnTo>
                    <a:lnTo>
                      <a:pt x="2895" y="434"/>
                    </a:lnTo>
                    <a:close/>
                    <a:moveTo>
                      <a:pt x="2908" y="434"/>
                    </a:moveTo>
                    <a:lnTo>
                      <a:pt x="2911" y="435"/>
                    </a:lnTo>
                    <a:lnTo>
                      <a:pt x="2916" y="436"/>
                    </a:lnTo>
                    <a:lnTo>
                      <a:pt x="2920" y="440"/>
                    </a:lnTo>
                    <a:lnTo>
                      <a:pt x="2924" y="442"/>
                    </a:lnTo>
                    <a:lnTo>
                      <a:pt x="2908" y="455"/>
                    </a:lnTo>
                    <a:lnTo>
                      <a:pt x="2908" y="434"/>
                    </a:lnTo>
                    <a:close/>
                    <a:moveTo>
                      <a:pt x="2924" y="442"/>
                    </a:moveTo>
                    <a:lnTo>
                      <a:pt x="2930" y="449"/>
                    </a:lnTo>
                    <a:lnTo>
                      <a:pt x="2937" y="454"/>
                    </a:lnTo>
                    <a:lnTo>
                      <a:pt x="2945" y="458"/>
                    </a:lnTo>
                    <a:lnTo>
                      <a:pt x="2952" y="461"/>
                    </a:lnTo>
                    <a:lnTo>
                      <a:pt x="2962" y="463"/>
                    </a:lnTo>
                    <a:lnTo>
                      <a:pt x="2972" y="464"/>
                    </a:lnTo>
                    <a:lnTo>
                      <a:pt x="2985" y="464"/>
                    </a:lnTo>
                    <a:lnTo>
                      <a:pt x="2999" y="465"/>
                    </a:lnTo>
                    <a:lnTo>
                      <a:pt x="2997" y="507"/>
                    </a:lnTo>
                    <a:lnTo>
                      <a:pt x="2978" y="506"/>
                    </a:lnTo>
                    <a:lnTo>
                      <a:pt x="2963" y="505"/>
                    </a:lnTo>
                    <a:lnTo>
                      <a:pt x="2948" y="503"/>
                    </a:lnTo>
                    <a:lnTo>
                      <a:pt x="2935" y="501"/>
                    </a:lnTo>
                    <a:lnTo>
                      <a:pt x="2930" y="499"/>
                    </a:lnTo>
                    <a:lnTo>
                      <a:pt x="2924" y="496"/>
                    </a:lnTo>
                    <a:lnTo>
                      <a:pt x="2918" y="492"/>
                    </a:lnTo>
                    <a:lnTo>
                      <a:pt x="2913" y="489"/>
                    </a:lnTo>
                    <a:lnTo>
                      <a:pt x="2902" y="481"/>
                    </a:lnTo>
                    <a:lnTo>
                      <a:pt x="2891" y="468"/>
                    </a:lnTo>
                    <a:lnTo>
                      <a:pt x="2924" y="442"/>
                    </a:lnTo>
                    <a:close/>
                    <a:moveTo>
                      <a:pt x="2999" y="465"/>
                    </a:moveTo>
                    <a:lnTo>
                      <a:pt x="3011" y="465"/>
                    </a:lnTo>
                    <a:lnTo>
                      <a:pt x="3026" y="466"/>
                    </a:lnTo>
                    <a:lnTo>
                      <a:pt x="3041" y="467"/>
                    </a:lnTo>
                    <a:lnTo>
                      <a:pt x="3056" y="468"/>
                    </a:lnTo>
                    <a:lnTo>
                      <a:pt x="3052" y="509"/>
                    </a:lnTo>
                    <a:lnTo>
                      <a:pt x="3037" y="508"/>
                    </a:lnTo>
                    <a:lnTo>
                      <a:pt x="3022" y="508"/>
                    </a:lnTo>
                    <a:lnTo>
                      <a:pt x="3009" y="507"/>
                    </a:lnTo>
                    <a:lnTo>
                      <a:pt x="2997" y="507"/>
                    </a:lnTo>
                    <a:lnTo>
                      <a:pt x="2999" y="465"/>
                    </a:lnTo>
                    <a:close/>
                    <a:moveTo>
                      <a:pt x="3056" y="468"/>
                    </a:moveTo>
                    <a:lnTo>
                      <a:pt x="3060" y="468"/>
                    </a:lnTo>
                    <a:lnTo>
                      <a:pt x="3063" y="470"/>
                    </a:lnTo>
                    <a:lnTo>
                      <a:pt x="3066" y="472"/>
                    </a:lnTo>
                    <a:lnTo>
                      <a:pt x="3069" y="474"/>
                    </a:lnTo>
                    <a:lnTo>
                      <a:pt x="3071" y="478"/>
                    </a:lnTo>
                    <a:lnTo>
                      <a:pt x="3074" y="482"/>
                    </a:lnTo>
                    <a:lnTo>
                      <a:pt x="3075" y="485"/>
                    </a:lnTo>
                    <a:lnTo>
                      <a:pt x="3076" y="488"/>
                    </a:lnTo>
                    <a:lnTo>
                      <a:pt x="3055" y="488"/>
                    </a:lnTo>
                    <a:lnTo>
                      <a:pt x="3056" y="468"/>
                    </a:lnTo>
                    <a:close/>
                    <a:moveTo>
                      <a:pt x="3076" y="488"/>
                    </a:moveTo>
                    <a:lnTo>
                      <a:pt x="3076" y="492"/>
                    </a:lnTo>
                    <a:lnTo>
                      <a:pt x="3077" y="492"/>
                    </a:lnTo>
                    <a:lnTo>
                      <a:pt x="3078" y="490"/>
                    </a:lnTo>
                    <a:lnTo>
                      <a:pt x="3080" y="487"/>
                    </a:lnTo>
                    <a:lnTo>
                      <a:pt x="3082" y="483"/>
                    </a:lnTo>
                    <a:lnTo>
                      <a:pt x="3085" y="479"/>
                    </a:lnTo>
                    <a:lnTo>
                      <a:pt x="3089" y="475"/>
                    </a:lnTo>
                    <a:lnTo>
                      <a:pt x="3094" y="475"/>
                    </a:lnTo>
                    <a:lnTo>
                      <a:pt x="3089" y="517"/>
                    </a:lnTo>
                    <a:lnTo>
                      <a:pt x="3077" y="516"/>
                    </a:lnTo>
                    <a:lnTo>
                      <a:pt x="3065" y="515"/>
                    </a:lnTo>
                    <a:lnTo>
                      <a:pt x="3056" y="512"/>
                    </a:lnTo>
                    <a:lnTo>
                      <a:pt x="3047" y="510"/>
                    </a:lnTo>
                    <a:lnTo>
                      <a:pt x="3041" y="507"/>
                    </a:lnTo>
                    <a:lnTo>
                      <a:pt x="3037" y="503"/>
                    </a:lnTo>
                    <a:lnTo>
                      <a:pt x="3036" y="500"/>
                    </a:lnTo>
                    <a:lnTo>
                      <a:pt x="3034" y="497"/>
                    </a:lnTo>
                    <a:lnTo>
                      <a:pt x="3033" y="492"/>
                    </a:lnTo>
                    <a:lnTo>
                      <a:pt x="3033" y="488"/>
                    </a:lnTo>
                    <a:lnTo>
                      <a:pt x="3076" y="488"/>
                    </a:lnTo>
                    <a:close/>
                    <a:moveTo>
                      <a:pt x="3094" y="475"/>
                    </a:moveTo>
                    <a:lnTo>
                      <a:pt x="3098" y="475"/>
                    </a:lnTo>
                    <a:lnTo>
                      <a:pt x="3104" y="477"/>
                    </a:lnTo>
                    <a:lnTo>
                      <a:pt x="3114" y="477"/>
                    </a:lnTo>
                    <a:lnTo>
                      <a:pt x="3126" y="479"/>
                    </a:lnTo>
                    <a:lnTo>
                      <a:pt x="3122" y="520"/>
                    </a:lnTo>
                    <a:lnTo>
                      <a:pt x="3117" y="520"/>
                    </a:lnTo>
                    <a:lnTo>
                      <a:pt x="3109" y="519"/>
                    </a:lnTo>
                    <a:lnTo>
                      <a:pt x="3100" y="518"/>
                    </a:lnTo>
                    <a:lnTo>
                      <a:pt x="3089" y="517"/>
                    </a:lnTo>
                    <a:lnTo>
                      <a:pt x="3094" y="475"/>
                    </a:lnTo>
                    <a:close/>
                    <a:moveTo>
                      <a:pt x="3126" y="479"/>
                    </a:moveTo>
                    <a:lnTo>
                      <a:pt x="3131" y="480"/>
                    </a:lnTo>
                    <a:lnTo>
                      <a:pt x="3136" y="483"/>
                    </a:lnTo>
                    <a:lnTo>
                      <a:pt x="3140" y="486"/>
                    </a:lnTo>
                    <a:lnTo>
                      <a:pt x="3143" y="489"/>
                    </a:lnTo>
                    <a:lnTo>
                      <a:pt x="3124" y="499"/>
                    </a:lnTo>
                    <a:lnTo>
                      <a:pt x="3126" y="479"/>
                    </a:lnTo>
                    <a:close/>
                    <a:moveTo>
                      <a:pt x="3143" y="489"/>
                    </a:moveTo>
                    <a:lnTo>
                      <a:pt x="3150" y="500"/>
                    </a:lnTo>
                    <a:lnTo>
                      <a:pt x="3113" y="521"/>
                    </a:lnTo>
                    <a:lnTo>
                      <a:pt x="3106" y="509"/>
                    </a:lnTo>
                    <a:lnTo>
                      <a:pt x="3143" y="489"/>
                    </a:lnTo>
                    <a:close/>
                    <a:moveTo>
                      <a:pt x="3123" y="529"/>
                    </a:moveTo>
                    <a:lnTo>
                      <a:pt x="3117" y="525"/>
                    </a:lnTo>
                    <a:lnTo>
                      <a:pt x="3113" y="521"/>
                    </a:lnTo>
                    <a:lnTo>
                      <a:pt x="3131" y="510"/>
                    </a:lnTo>
                    <a:lnTo>
                      <a:pt x="3123" y="529"/>
                    </a:lnTo>
                    <a:close/>
                    <a:moveTo>
                      <a:pt x="3139" y="491"/>
                    </a:moveTo>
                    <a:lnTo>
                      <a:pt x="3139" y="491"/>
                    </a:lnTo>
                    <a:lnTo>
                      <a:pt x="3123" y="529"/>
                    </a:lnTo>
                    <a:lnTo>
                      <a:pt x="3139" y="491"/>
                    </a:lnTo>
                    <a:close/>
                    <a:moveTo>
                      <a:pt x="3139" y="491"/>
                    </a:moveTo>
                    <a:lnTo>
                      <a:pt x="3140" y="491"/>
                    </a:lnTo>
                    <a:lnTo>
                      <a:pt x="3131" y="510"/>
                    </a:lnTo>
                    <a:lnTo>
                      <a:pt x="3139" y="491"/>
                    </a:lnTo>
                    <a:close/>
                    <a:moveTo>
                      <a:pt x="3140" y="491"/>
                    </a:moveTo>
                    <a:lnTo>
                      <a:pt x="3147" y="496"/>
                    </a:lnTo>
                    <a:lnTo>
                      <a:pt x="3155" y="501"/>
                    </a:lnTo>
                    <a:lnTo>
                      <a:pt x="3131" y="535"/>
                    </a:lnTo>
                    <a:lnTo>
                      <a:pt x="3126" y="531"/>
                    </a:lnTo>
                    <a:lnTo>
                      <a:pt x="3122" y="529"/>
                    </a:lnTo>
                    <a:lnTo>
                      <a:pt x="3140" y="491"/>
                    </a:lnTo>
                    <a:close/>
                    <a:moveTo>
                      <a:pt x="3155" y="501"/>
                    </a:moveTo>
                    <a:lnTo>
                      <a:pt x="3160" y="504"/>
                    </a:lnTo>
                    <a:lnTo>
                      <a:pt x="3166" y="507"/>
                    </a:lnTo>
                    <a:lnTo>
                      <a:pt x="3173" y="510"/>
                    </a:lnTo>
                    <a:lnTo>
                      <a:pt x="3180" y="511"/>
                    </a:lnTo>
                    <a:lnTo>
                      <a:pt x="3180" y="554"/>
                    </a:lnTo>
                    <a:lnTo>
                      <a:pt x="3172" y="553"/>
                    </a:lnTo>
                    <a:lnTo>
                      <a:pt x="3164" y="552"/>
                    </a:lnTo>
                    <a:lnTo>
                      <a:pt x="3157" y="549"/>
                    </a:lnTo>
                    <a:lnTo>
                      <a:pt x="3151" y="547"/>
                    </a:lnTo>
                    <a:lnTo>
                      <a:pt x="3140" y="541"/>
                    </a:lnTo>
                    <a:lnTo>
                      <a:pt x="3131" y="535"/>
                    </a:lnTo>
                    <a:lnTo>
                      <a:pt x="3155" y="501"/>
                    </a:lnTo>
                    <a:close/>
                    <a:moveTo>
                      <a:pt x="3180" y="511"/>
                    </a:moveTo>
                    <a:lnTo>
                      <a:pt x="3184" y="511"/>
                    </a:lnTo>
                    <a:lnTo>
                      <a:pt x="3189" y="514"/>
                    </a:lnTo>
                    <a:lnTo>
                      <a:pt x="3192" y="515"/>
                    </a:lnTo>
                    <a:lnTo>
                      <a:pt x="3195" y="518"/>
                    </a:lnTo>
                    <a:lnTo>
                      <a:pt x="3198" y="521"/>
                    </a:lnTo>
                    <a:lnTo>
                      <a:pt x="3200" y="524"/>
                    </a:lnTo>
                    <a:lnTo>
                      <a:pt x="3201" y="528"/>
                    </a:lnTo>
                    <a:lnTo>
                      <a:pt x="3201" y="533"/>
                    </a:lnTo>
                    <a:lnTo>
                      <a:pt x="3180" y="533"/>
                    </a:lnTo>
                    <a:lnTo>
                      <a:pt x="3180" y="511"/>
                    </a:lnTo>
                    <a:close/>
                    <a:moveTo>
                      <a:pt x="3201" y="533"/>
                    </a:moveTo>
                    <a:lnTo>
                      <a:pt x="3201" y="535"/>
                    </a:lnTo>
                    <a:lnTo>
                      <a:pt x="3200" y="534"/>
                    </a:lnTo>
                    <a:lnTo>
                      <a:pt x="3199" y="531"/>
                    </a:lnTo>
                    <a:lnTo>
                      <a:pt x="3198" y="528"/>
                    </a:lnTo>
                    <a:lnTo>
                      <a:pt x="3196" y="522"/>
                    </a:lnTo>
                    <a:lnTo>
                      <a:pt x="3196" y="520"/>
                    </a:lnTo>
                    <a:lnTo>
                      <a:pt x="3174" y="555"/>
                    </a:lnTo>
                    <a:lnTo>
                      <a:pt x="3169" y="552"/>
                    </a:lnTo>
                    <a:lnTo>
                      <a:pt x="3164" y="547"/>
                    </a:lnTo>
                    <a:lnTo>
                      <a:pt x="3162" y="544"/>
                    </a:lnTo>
                    <a:lnTo>
                      <a:pt x="3161" y="541"/>
                    </a:lnTo>
                    <a:lnTo>
                      <a:pt x="3160" y="537"/>
                    </a:lnTo>
                    <a:lnTo>
                      <a:pt x="3159" y="533"/>
                    </a:lnTo>
                    <a:lnTo>
                      <a:pt x="3201" y="533"/>
                    </a:lnTo>
                    <a:close/>
                    <a:moveTo>
                      <a:pt x="3174" y="555"/>
                    </a:moveTo>
                    <a:lnTo>
                      <a:pt x="3174" y="555"/>
                    </a:lnTo>
                    <a:lnTo>
                      <a:pt x="3186" y="538"/>
                    </a:lnTo>
                    <a:lnTo>
                      <a:pt x="3174" y="555"/>
                    </a:lnTo>
                    <a:close/>
                    <a:moveTo>
                      <a:pt x="3196" y="520"/>
                    </a:moveTo>
                    <a:lnTo>
                      <a:pt x="3202" y="524"/>
                    </a:lnTo>
                    <a:lnTo>
                      <a:pt x="3208" y="529"/>
                    </a:lnTo>
                    <a:lnTo>
                      <a:pt x="3211" y="533"/>
                    </a:lnTo>
                    <a:lnTo>
                      <a:pt x="3212" y="537"/>
                    </a:lnTo>
                    <a:lnTo>
                      <a:pt x="3214" y="542"/>
                    </a:lnTo>
                    <a:lnTo>
                      <a:pt x="3214" y="548"/>
                    </a:lnTo>
                    <a:lnTo>
                      <a:pt x="3172" y="548"/>
                    </a:lnTo>
                    <a:lnTo>
                      <a:pt x="3174" y="550"/>
                    </a:lnTo>
                    <a:lnTo>
                      <a:pt x="3174" y="555"/>
                    </a:lnTo>
                    <a:lnTo>
                      <a:pt x="3196" y="520"/>
                    </a:lnTo>
                    <a:close/>
                    <a:moveTo>
                      <a:pt x="3193" y="570"/>
                    </a:moveTo>
                    <a:lnTo>
                      <a:pt x="3189" y="570"/>
                    </a:lnTo>
                    <a:lnTo>
                      <a:pt x="3186" y="567"/>
                    </a:lnTo>
                    <a:lnTo>
                      <a:pt x="3181" y="566"/>
                    </a:lnTo>
                    <a:lnTo>
                      <a:pt x="3178" y="563"/>
                    </a:lnTo>
                    <a:lnTo>
                      <a:pt x="3176" y="560"/>
                    </a:lnTo>
                    <a:lnTo>
                      <a:pt x="3174" y="557"/>
                    </a:lnTo>
                    <a:lnTo>
                      <a:pt x="3173" y="553"/>
                    </a:lnTo>
                    <a:lnTo>
                      <a:pt x="3172" y="548"/>
                    </a:lnTo>
                    <a:lnTo>
                      <a:pt x="3193" y="548"/>
                    </a:lnTo>
                    <a:lnTo>
                      <a:pt x="3193" y="570"/>
                    </a:lnTo>
                    <a:close/>
                    <a:moveTo>
                      <a:pt x="3193" y="527"/>
                    </a:moveTo>
                    <a:lnTo>
                      <a:pt x="3199" y="527"/>
                    </a:lnTo>
                    <a:lnTo>
                      <a:pt x="3206" y="528"/>
                    </a:lnTo>
                    <a:lnTo>
                      <a:pt x="3211" y="529"/>
                    </a:lnTo>
                    <a:lnTo>
                      <a:pt x="3216" y="531"/>
                    </a:lnTo>
                    <a:lnTo>
                      <a:pt x="3220" y="535"/>
                    </a:lnTo>
                    <a:lnTo>
                      <a:pt x="3224" y="539"/>
                    </a:lnTo>
                    <a:lnTo>
                      <a:pt x="3226" y="545"/>
                    </a:lnTo>
                    <a:lnTo>
                      <a:pt x="3227" y="555"/>
                    </a:lnTo>
                    <a:lnTo>
                      <a:pt x="3184" y="555"/>
                    </a:lnTo>
                    <a:lnTo>
                      <a:pt x="3184" y="552"/>
                    </a:lnTo>
                    <a:lnTo>
                      <a:pt x="3184" y="550"/>
                    </a:lnTo>
                    <a:lnTo>
                      <a:pt x="3186" y="549"/>
                    </a:lnTo>
                    <a:lnTo>
                      <a:pt x="3187" y="550"/>
                    </a:lnTo>
                    <a:lnTo>
                      <a:pt x="3189" y="553"/>
                    </a:lnTo>
                    <a:lnTo>
                      <a:pt x="3191" y="556"/>
                    </a:lnTo>
                    <a:lnTo>
                      <a:pt x="3192" y="561"/>
                    </a:lnTo>
                    <a:lnTo>
                      <a:pt x="3194" y="565"/>
                    </a:lnTo>
                    <a:lnTo>
                      <a:pt x="3194" y="568"/>
                    </a:lnTo>
                    <a:lnTo>
                      <a:pt x="3193" y="570"/>
                    </a:lnTo>
                    <a:lnTo>
                      <a:pt x="3193" y="527"/>
                    </a:lnTo>
                    <a:close/>
                    <a:moveTo>
                      <a:pt x="3206" y="575"/>
                    </a:moveTo>
                    <a:lnTo>
                      <a:pt x="3201" y="575"/>
                    </a:lnTo>
                    <a:lnTo>
                      <a:pt x="3198" y="574"/>
                    </a:lnTo>
                    <a:lnTo>
                      <a:pt x="3194" y="572"/>
                    </a:lnTo>
                    <a:lnTo>
                      <a:pt x="3191" y="568"/>
                    </a:lnTo>
                    <a:lnTo>
                      <a:pt x="3189" y="565"/>
                    </a:lnTo>
                    <a:lnTo>
                      <a:pt x="3187" y="562"/>
                    </a:lnTo>
                    <a:lnTo>
                      <a:pt x="3184" y="558"/>
                    </a:lnTo>
                    <a:lnTo>
                      <a:pt x="3184" y="555"/>
                    </a:lnTo>
                    <a:lnTo>
                      <a:pt x="3206" y="555"/>
                    </a:lnTo>
                    <a:lnTo>
                      <a:pt x="3206" y="575"/>
                    </a:lnTo>
                    <a:close/>
                    <a:moveTo>
                      <a:pt x="3206" y="534"/>
                    </a:moveTo>
                    <a:lnTo>
                      <a:pt x="3209" y="533"/>
                    </a:lnTo>
                    <a:lnTo>
                      <a:pt x="3212" y="531"/>
                    </a:lnTo>
                    <a:lnTo>
                      <a:pt x="3215" y="530"/>
                    </a:lnTo>
                    <a:lnTo>
                      <a:pt x="3218" y="528"/>
                    </a:lnTo>
                    <a:lnTo>
                      <a:pt x="3225" y="523"/>
                    </a:lnTo>
                    <a:lnTo>
                      <a:pt x="3230" y="518"/>
                    </a:lnTo>
                    <a:lnTo>
                      <a:pt x="3237" y="507"/>
                    </a:lnTo>
                    <a:lnTo>
                      <a:pt x="3240" y="503"/>
                    </a:lnTo>
                    <a:lnTo>
                      <a:pt x="3277" y="522"/>
                    </a:lnTo>
                    <a:lnTo>
                      <a:pt x="3272" y="530"/>
                    </a:lnTo>
                    <a:lnTo>
                      <a:pt x="3257" y="548"/>
                    </a:lnTo>
                    <a:lnTo>
                      <a:pt x="3253" y="554"/>
                    </a:lnTo>
                    <a:lnTo>
                      <a:pt x="3247" y="559"/>
                    </a:lnTo>
                    <a:lnTo>
                      <a:pt x="3241" y="563"/>
                    </a:lnTo>
                    <a:lnTo>
                      <a:pt x="3235" y="567"/>
                    </a:lnTo>
                    <a:lnTo>
                      <a:pt x="3228" y="571"/>
                    </a:lnTo>
                    <a:lnTo>
                      <a:pt x="3221" y="573"/>
                    </a:lnTo>
                    <a:lnTo>
                      <a:pt x="3213" y="575"/>
                    </a:lnTo>
                    <a:lnTo>
                      <a:pt x="3206" y="575"/>
                    </a:lnTo>
                    <a:lnTo>
                      <a:pt x="3206" y="534"/>
                    </a:lnTo>
                    <a:close/>
                    <a:moveTo>
                      <a:pt x="3280" y="512"/>
                    </a:moveTo>
                    <a:lnTo>
                      <a:pt x="3278" y="518"/>
                    </a:lnTo>
                    <a:lnTo>
                      <a:pt x="3277" y="522"/>
                    </a:lnTo>
                    <a:lnTo>
                      <a:pt x="3258" y="512"/>
                    </a:lnTo>
                    <a:lnTo>
                      <a:pt x="3280" y="512"/>
                    </a:lnTo>
                    <a:close/>
                    <a:moveTo>
                      <a:pt x="3237" y="512"/>
                    </a:moveTo>
                    <a:lnTo>
                      <a:pt x="3238" y="502"/>
                    </a:lnTo>
                    <a:lnTo>
                      <a:pt x="3240" y="493"/>
                    </a:lnTo>
                    <a:lnTo>
                      <a:pt x="3243" y="486"/>
                    </a:lnTo>
                    <a:lnTo>
                      <a:pt x="3247" y="480"/>
                    </a:lnTo>
                    <a:lnTo>
                      <a:pt x="3256" y="469"/>
                    </a:lnTo>
                    <a:lnTo>
                      <a:pt x="3268" y="459"/>
                    </a:lnTo>
                    <a:lnTo>
                      <a:pt x="3295" y="490"/>
                    </a:lnTo>
                    <a:lnTo>
                      <a:pt x="3289" y="496"/>
                    </a:lnTo>
                    <a:lnTo>
                      <a:pt x="3284" y="501"/>
                    </a:lnTo>
                    <a:lnTo>
                      <a:pt x="3283" y="503"/>
                    </a:lnTo>
                    <a:lnTo>
                      <a:pt x="3281" y="506"/>
                    </a:lnTo>
                    <a:lnTo>
                      <a:pt x="3280" y="509"/>
                    </a:lnTo>
                    <a:lnTo>
                      <a:pt x="3280" y="512"/>
                    </a:lnTo>
                    <a:lnTo>
                      <a:pt x="3237" y="512"/>
                    </a:lnTo>
                    <a:close/>
                    <a:moveTo>
                      <a:pt x="3268" y="459"/>
                    </a:moveTo>
                    <a:lnTo>
                      <a:pt x="3274" y="453"/>
                    </a:lnTo>
                    <a:lnTo>
                      <a:pt x="3281" y="447"/>
                    </a:lnTo>
                    <a:lnTo>
                      <a:pt x="3286" y="441"/>
                    </a:lnTo>
                    <a:lnTo>
                      <a:pt x="3291" y="432"/>
                    </a:lnTo>
                    <a:lnTo>
                      <a:pt x="3328" y="452"/>
                    </a:lnTo>
                    <a:lnTo>
                      <a:pt x="3321" y="465"/>
                    </a:lnTo>
                    <a:lnTo>
                      <a:pt x="3312" y="474"/>
                    </a:lnTo>
                    <a:lnTo>
                      <a:pt x="3304" y="483"/>
                    </a:lnTo>
                    <a:lnTo>
                      <a:pt x="3295" y="490"/>
                    </a:lnTo>
                    <a:lnTo>
                      <a:pt x="3268" y="459"/>
                    </a:lnTo>
                    <a:close/>
                    <a:moveTo>
                      <a:pt x="3291" y="432"/>
                    </a:moveTo>
                    <a:lnTo>
                      <a:pt x="3295" y="428"/>
                    </a:lnTo>
                    <a:lnTo>
                      <a:pt x="3301" y="424"/>
                    </a:lnTo>
                    <a:lnTo>
                      <a:pt x="3307" y="422"/>
                    </a:lnTo>
                    <a:lnTo>
                      <a:pt x="3312" y="422"/>
                    </a:lnTo>
                    <a:lnTo>
                      <a:pt x="3310" y="442"/>
                    </a:lnTo>
                    <a:lnTo>
                      <a:pt x="3291" y="432"/>
                    </a:lnTo>
                    <a:close/>
                    <a:moveTo>
                      <a:pt x="3312" y="422"/>
                    </a:moveTo>
                    <a:lnTo>
                      <a:pt x="3314" y="422"/>
                    </a:lnTo>
                    <a:lnTo>
                      <a:pt x="3316" y="422"/>
                    </a:lnTo>
                    <a:lnTo>
                      <a:pt x="3316" y="464"/>
                    </a:lnTo>
                    <a:lnTo>
                      <a:pt x="3312" y="463"/>
                    </a:lnTo>
                    <a:lnTo>
                      <a:pt x="3307" y="463"/>
                    </a:lnTo>
                    <a:lnTo>
                      <a:pt x="3312" y="422"/>
                    </a:lnTo>
                    <a:close/>
                    <a:moveTo>
                      <a:pt x="3316" y="422"/>
                    </a:moveTo>
                    <a:lnTo>
                      <a:pt x="3323" y="421"/>
                    </a:lnTo>
                    <a:lnTo>
                      <a:pt x="3327" y="418"/>
                    </a:lnTo>
                    <a:lnTo>
                      <a:pt x="3355" y="450"/>
                    </a:lnTo>
                    <a:lnTo>
                      <a:pt x="3347" y="455"/>
                    </a:lnTo>
                    <a:lnTo>
                      <a:pt x="3339" y="460"/>
                    </a:lnTo>
                    <a:lnTo>
                      <a:pt x="3333" y="461"/>
                    </a:lnTo>
                    <a:lnTo>
                      <a:pt x="3328" y="463"/>
                    </a:lnTo>
                    <a:lnTo>
                      <a:pt x="3323" y="463"/>
                    </a:lnTo>
                    <a:lnTo>
                      <a:pt x="3316" y="464"/>
                    </a:lnTo>
                    <a:lnTo>
                      <a:pt x="3316" y="422"/>
                    </a:lnTo>
                    <a:close/>
                    <a:moveTo>
                      <a:pt x="3327" y="418"/>
                    </a:moveTo>
                    <a:lnTo>
                      <a:pt x="3327" y="418"/>
                    </a:lnTo>
                    <a:lnTo>
                      <a:pt x="3341" y="434"/>
                    </a:lnTo>
                    <a:lnTo>
                      <a:pt x="3327" y="418"/>
                    </a:lnTo>
                    <a:close/>
                    <a:moveTo>
                      <a:pt x="3327" y="418"/>
                    </a:moveTo>
                    <a:lnTo>
                      <a:pt x="3327" y="418"/>
                    </a:lnTo>
                    <a:lnTo>
                      <a:pt x="3327" y="419"/>
                    </a:lnTo>
                    <a:lnTo>
                      <a:pt x="3369" y="424"/>
                    </a:lnTo>
                    <a:lnTo>
                      <a:pt x="3368" y="430"/>
                    </a:lnTo>
                    <a:lnTo>
                      <a:pt x="3365" y="436"/>
                    </a:lnTo>
                    <a:lnTo>
                      <a:pt x="3361" y="444"/>
                    </a:lnTo>
                    <a:lnTo>
                      <a:pt x="3355" y="450"/>
                    </a:lnTo>
                    <a:lnTo>
                      <a:pt x="3327" y="418"/>
                    </a:lnTo>
                    <a:close/>
                    <a:moveTo>
                      <a:pt x="3369" y="424"/>
                    </a:moveTo>
                    <a:lnTo>
                      <a:pt x="3369" y="424"/>
                    </a:lnTo>
                    <a:lnTo>
                      <a:pt x="3348" y="422"/>
                    </a:lnTo>
                    <a:lnTo>
                      <a:pt x="3369" y="424"/>
                    </a:lnTo>
                    <a:close/>
                    <a:moveTo>
                      <a:pt x="3327" y="419"/>
                    </a:moveTo>
                    <a:lnTo>
                      <a:pt x="3327" y="421"/>
                    </a:lnTo>
                    <a:lnTo>
                      <a:pt x="3369" y="421"/>
                    </a:lnTo>
                    <a:lnTo>
                      <a:pt x="3369" y="422"/>
                    </a:lnTo>
                    <a:lnTo>
                      <a:pt x="3369" y="424"/>
                    </a:lnTo>
                    <a:lnTo>
                      <a:pt x="3327" y="419"/>
                    </a:lnTo>
                    <a:close/>
                    <a:moveTo>
                      <a:pt x="3327" y="421"/>
                    </a:moveTo>
                    <a:lnTo>
                      <a:pt x="3328" y="417"/>
                    </a:lnTo>
                    <a:lnTo>
                      <a:pt x="3329" y="413"/>
                    </a:lnTo>
                    <a:lnTo>
                      <a:pt x="3331" y="410"/>
                    </a:lnTo>
                    <a:lnTo>
                      <a:pt x="3333" y="407"/>
                    </a:lnTo>
                    <a:lnTo>
                      <a:pt x="3337" y="404"/>
                    </a:lnTo>
                    <a:lnTo>
                      <a:pt x="3341" y="402"/>
                    </a:lnTo>
                    <a:lnTo>
                      <a:pt x="3344" y="400"/>
                    </a:lnTo>
                    <a:lnTo>
                      <a:pt x="3348" y="400"/>
                    </a:lnTo>
                    <a:lnTo>
                      <a:pt x="3348" y="421"/>
                    </a:lnTo>
                    <a:lnTo>
                      <a:pt x="3327" y="421"/>
                    </a:lnTo>
                    <a:close/>
                    <a:moveTo>
                      <a:pt x="3348" y="400"/>
                    </a:moveTo>
                    <a:lnTo>
                      <a:pt x="3351" y="400"/>
                    </a:lnTo>
                    <a:lnTo>
                      <a:pt x="3351" y="402"/>
                    </a:lnTo>
                    <a:lnTo>
                      <a:pt x="3349" y="404"/>
                    </a:lnTo>
                    <a:lnTo>
                      <a:pt x="3347" y="406"/>
                    </a:lnTo>
                    <a:lnTo>
                      <a:pt x="3343" y="407"/>
                    </a:lnTo>
                    <a:lnTo>
                      <a:pt x="3340" y="408"/>
                    </a:lnTo>
                    <a:lnTo>
                      <a:pt x="3338" y="409"/>
                    </a:lnTo>
                    <a:lnTo>
                      <a:pt x="3337" y="408"/>
                    </a:lnTo>
                    <a:lnTo>
                      <a:pt x="3379" y="408"/>
                    </a:lnTo>
                    <a:lnTo>
                      <a:pt x="3379" y="414"/>
                    </a:lnTo>
                    <a:lnTo>
                      <a:pt x="3378" y="421"/>
                    </a:lnTo>
                    <a:lnTo>
                      <a:pt x="3377" y="426"/>
                    </a:lnTo>
                    <a:lnTo>
                      <a:pt x="3375" y="431"/>
                    </a:lnTo>
                    <a:lnTo>
                      <a:pt x="3371" y="435"/>
                    </a:lnTo>
                    <a:lnTo>
                      <a:pt x="3366" y="440"/>
                    </a:lnTo>
                    <a:lnTo>
                      <a:pt x="3359" y="442"/>
                    </a:lnTo>
                    <a:lnTo>
                      <a:pt x="3348" y="442"/>
                    </a:lnTo>
                    <a:lnTo>
                      <a:pt x="3348" y="400"/>
                    </a:lnTo>
                    <a:close/>
                    <a:moveTo>
                      <a:pt x="3337" y="408"/>
                    </a:moveTo>
                    <a:lnTo>
                      <a:pt x="3337" y="402"/>
                    </a:lnTo>
                    <a:lnTo>
                      <a:pt x="3337" y="395"/>
                    </a:lnTo>
                    <a:lnTo>
                      <a:pt x="3338" y="390"/>
                    </a:lnTo>
                    <a:lnTo>
                      <a:pt x="3341" y="385"/>
                    </a:lnTo>
                    <a:lnTo>
                      <a:pt x="3344" y="380"/>
                    </a:lnTo>
                    <a:lnTo>
                      <a:pt x="3349" y="376"/>
                    </a:lnTo>
                    <a:lnTo>
                      <a:pt x="3357" y="374"/>
                    </a:lnTo>
                    <a:lnTo>
                      <a:pt x="3367" y="374"/>
                    </a:lnTo>
                    <a:lnTo>
                      <a:pt x="3367" y="415"/>
                    </a:lnTo>
                    <a:lnTo>
                      <a:pt x="3364" y="415"/>
                    </a:lnTo>
                    <a:lnTo>
                      <a:pt x="3364" y="414"/>
                    </a:lnTo>
                    <a:lnTo>
                      <a:pt x="3365" y="412"/>
                    </a:lnTo>
                    <a:lnTo>
                      <a:pt x="3368" y="410"/>
                    </a:lnTo>
                    <a:lnTo>
                      <a:pt x="3371" y="409"/>
                    </a:lnTo>
                    <a:lnTo>
                      <a:pt x="3375" y="408"/>
                    </a:lnTo>
                    <a:lnTo>
                      <a:pt x="3378" y="407"/>
                    </a:lnTo>
                    <a:lnTo>
                      <a:pt x="3379" y="408"/>
                    </a:lnTo>
                    <a:lnTo>
                      <a:pt x="3337" y="408"/>
                    </a:lnTo>
                    <a:close/>
                    <a:moveTo>
                      <a:pt x="3388" y="394"/>
                    </a:moveTo>
                    <a:lnTo>
                      <a:pt x="3387" y="398"/>
                    </a:lnTo>
                    <a:lnTo>
                      <a:pt x="3386" y="403"/>
                    </a:lnTo>
                    <a:lnTo>
                      <a:pt x="3384" y="406"/>
                    </a:lnTo>
                    <a:lnTo>
                      <a:pt x="3381" y="409"/>
                    </a:lnTo>
                    <a:lnTo>
                      <a:pt x="3378" y="412"/>
                    </a:lnTo>
                    <a:lnTo>
                      <a:pt x="3375" y="414"/>
                    </a:lnTo>
                    <a:lnTo>
                      <a:pt x="3370" y="415"/>
                    </a:lnTo>
                    <a:lnTo>
                      <a:pt x="3367" y="415"/>
                    </a:lnTo>
                    <a:lnTo>
                      <a:pt x="3367" y="394"/>
                    </a:lnTo>
                    <a:lnTo>
                      <a:pt x="3388" y="394"/>
                    </a:lnTo>
                    <a:close/>
                    <a:moveTo>
                      <a:pt x="3346" y="394"/>
                    </a:moveTo>
                    <a:lnTo>
                      <a:pt x="3346" y="394"/>
                    </a:lnTo>
                    <a:lnTo>
                      <a:pt x="3388" y="394"/>
                    </a:lnTo>
                    <a:lnTo>
                      <a:pt x="3346" y="394"/>
                    </a:lnTo>
                    <a:close/>
                    <a:moveTo>
                      <a:pt x="3346" y="394"/>
                    </a:moveTo>
                    <a:lnTo>
                      <a:pt x="3346" y="394"/>
                    </a:lnTo>
                    <a:lnTo>
                      <a:pt x="3367" y="394"/>
                    </a:lnTo>
                    <a:lnTo>
                      <a:pt x="3346" y="394"/>
                    </a:lnTo>
                    <a:close/>
                    <a:moveTo>
                      <a:pt x="3346" y="394"/>
                    </a:moveTo>
                    <a:lnTo>
                      <a:pt x="3347" y="387"/>
                    </a:lnTo>
                    <a:lnTo>
                      <a:pt x="3350" y="381"/>
                    </a:lnTo>
                    <a:lnTo>
                      <a:pt x="3353" y="376"/>
                    </a:lnTo>
                    <a:lnTo>
                      <a:pt x="3359" y="371"/>
                    </a:lnTo>
                    <a:lnTo>
                      <a:pt x="3388" y="400"/>
                    </a:lnTo>
                    <a:lnTo>
                      <a:pt x="3388" y="395"/>
                    </a:lnTo>
                    <a:lnTo>
                      <a:pt x="3346" y="394"/>
                    </a:lnTo>
                    <a:close/>
                    <a:moveTo>
                      <a:pt x="3359" y="371"/>
                    </a:moveTo>
                    <a:lnTo>
                      <a:pt x="3363" y="369"/>
                    </a:lnTo>
                    <a:lnTo>
                      <a:pt x="3364" y="367"/>
                    </a:lnTo>
                    <a:lnTo>
                      <a:pt x="3406" y="367"/>
                    </a:lnTo>
                    <a:lnTo>
                      <a:pt x="3406" y="372"/>
                    </a:lnTo>
                    <a:lnTo>
                      <a:pt x="3405" y="377"/>
                    </a:lnTo>
                    <a:lnTo>
                      <a:pt x="3403" y="381"/>
                    </a:lnTo>
                    <a:lnTo>
                      <a:pt x="3401" y="386"/>
                    </a:lnTo>
                    <a:lnTo>
                      <a:pt x="3395" y="393"/>
                    </a:lnTo>
                    <a:lnTo>
                      <a:pt x="3388" y="400"/>
                    </a:lnTo>
                    <a:lnTo>
                      <a:pt x="3359" y="371"/>
                    </a:lnTo>
                    <a:close/>
                    <a:moveTo>
                      <a:pt x="3364" y="367"/>
                    </a:moveTo>
                    <a:lnTo>
                      <a:pt x="3365" y="364"/>
                    </a:lnTo>
                    <a:lnTo>
                      <a:pt x="3366" y="359"/>
                    </a:lnTo>
                    <a:lnTo>
                      <a:pt x="3368" y="356"/>
                    </a:lnTo>
                    <a:lnTo>
                      <a:pt x="3371" y="353"/>
                    </a:lnTo>
                    <a:lnTo>
                      <a:pt x="3375" y="350"/>
                    </a:lnTo>
                    <a:lnTo>
                      <a:pt x="3378" y="348"/>
                    </a:lnTo>
                    <a:lnTo>
                      <a:pt x="3382" y="347"/>
                    </a:lnTo>
                    <a:lnTo>
                      <a:pt x="3385" y="346"/>
                    </a:lnTo>
                    <a:lnTo>
                      <a:pt x="3385" y="367"/>
                    </a:lnTo>
                    <a:lnTo>
                      <a:pt x="3364" y="367"/>
                    </a:lnTo>
                    <a:close/>
                    <a:moveTo>
                      <a:pt x="3385" y="346"/>
                    </a:moveTo>
                    <a:lnTo>
                      <a:pt x="3394" y="338"/>
                    </a:lnTo>
                    <a:lnTo>
                      <a:pt x="3412" y="321"/>
                    </a:lnTo>
                    <a:lnTo>
                      <a:pt x="3440" y="352"/>
                    </a:lnTo>
                    <a:lnTo>
                      <a:pt x="3426" y="366"/>
                    </a:lnTo>
                    <a:lnTo>
                      <a:pt x="3413" y="377"/>
                    </a:lnTo>
                    <a:lnTo>
                      <a:pt x="3405" y="381"/>
                    </a:lnTo>
                    <a:lnTo>
                      <a:pt x="3399" y="385"/>
                    </a:lnTo>
                    <a:lnTo>
                      <a:pt x="3393" y="387"/>
                    </a:lnTo>
                    <a:lnTo>
                      <a:pt x="3385" y="388"/>
                    </a:lnTo>
                    <a:lnTo>
                      <a:pt x="3385" y="346"/>
                    </a:lnTo>
                    <a:close/>
                    <a:moveTo>
                      <a:pt x="3412" y="321"/>
                    </a:moveTo>
                    <a:lnTo>
                      <a:pt x="3425" y="309"/>
                    </a:lnTo>
                    <a:lnTo>
                      <a:pt x="3439" y="297"/>
                    </a:lnTo>
                    <a:lnTo>
                      <a:pt x="3445" y="293"/>
                    </a:lnTo>
                    <a:lnTo>
                      <a:pt x="3453" y="289"/>
                    </a:lnTo>
                    <a:lnTo>
                      <a:pt x="3459" y="286"/>
                    </a:lnTo>
                    <a:lnTo>
                      <a:pt x="3466" y="285"/>
                    </a:lnTo>
                    <a:lnTo>
                      <a:pt x="3466" y="328"/>
                    </a:lnTo>
                    <a:lnTo>
                      <a:pt x="3458" y="335"/>
                    </a:lnTo>
                    <a:lnTo>
                      <a:pt x="3440" y="352"/>
                    </a:lnTo>
                    <a:lnTo>
                      <a:pt x="3412" y="321"/>
                    </a:lnTo>
                    <a:close/>
                    <a:moveTo>
                      <a:pt x="3484" y="317"/>
                    </a:moveTo>
                    <a:lnTo>
                      <a:pt x="3481" y="320"/>
                    </a:lnTo>
                    <a:lnTo>
                      <a:pt x="3476" y="323"/>
                    </a:lnTo>
                    <a:lnTo>
                      <a:pt x="3471" y="327"/>
                    </a:lnTo>
                    <a:lnTo>
                      <a:pt x="3466" y="328"/>
                    </a:lnTo>
                    <a:lnTo>
                      <a:pt x="3466" y="306"/>
                    </a:lnTo>
                    <a:lnTo>
                      <a:pt x="3484" y="317"/>
                    </a:lnTo>
                    <a:close/>
                    <a:moveTo>
                      <a:pt x="3447" y="297"/>
                    </a:moveTo>
                    <a:lnTo>
                      <a:pt x="3447" y="296"/>
                    </a:lnTo>
                    <a:lnTo>
                      <a:pt x="3484" y="316"/>
                    </a:lnTo>
                    <a:lnTo>
                      <a:pt x="3484" y="317"/>
                    </a:lnTo>
                    <a:lnTo>
                      <a:pt x="3447" y="297"/>
                    </a:lnTo>
                    <a:close/>
                    <a:moveTo>
                      <a:pt x="3447" y="296"/>
                    </a:moveTo>
                    <a:lnTo>
                      <a:pt x="3447" y="296"/>
                    </a:lnTo>
                    <a:lnTo>
                      <a:pt x="3466" y="306"/>
                    </a:lnTo>
                    <a:lnTo>
                      <a:pt x="3447" y="296"/>
                    </a:lnTo>
                    <a:close/>
                    <a:moveTo>
                      <a:pt x="3447" y="296"/>
                    </a:moveTo>
                    <a:lnTo>
                      <a:pt x="3453" y="287"/>
                    </a:lnTo>
                    <a:lnTo>
                      <a:pt x="3458" y="279"/>
                    </a:lnTo>
                    <a:lnTo>
                      <a:pt x="3494" y="300"/>
                    </a:lnTo>
                    <a:lnTo>
                      <a:pt x="3489" y="310"/>
                    </a:lnTo>
                    <a:lnTo>
                      <a:pt x="3484" y="317"/>
                    </a:lnTo>
                    <a:lnTo>
                      <a:pt x="3447" y="296"/>
                    </a:lnTo>
                    <a:close/>
                    <a:moveTo>
                      <a:pt x="3458" y="279"/>
                    </a:moveTo>
                    <a:lnTo>
                      <a:pt x="3469" y="260"/>
                    </a:lnTo>
                    <a:lnTo>
                      <a:pt x="3481" y="238"/>
                    </a:lnTo>
                    <a:lnTo>
                      <a:pt x="3493" y="216"/>
                    </a:lnTo>
                    <a:lnTo>
                      <a:pt x="3506" y="191"/>
                    </a:lnTo>
                    <a:lnTo>
                      <a:pt x="3516" y="169"/>
                    </a:lnTo>
                    <a:lnTo>
                      <a:pt x="3525" y="148"/>
                    </a:lnTo>
                    <a:lnTo>
                      <a:pt x="3528" y="138"/>
                    </a:lnTo>
                    <a:lnTo>
                      <a:pt x="3530" y="129"/>
                    </a:lnTo>
                    <a:lnTo>
                      <a:pt x="3532" y="121"/>
                    </a:lnTo>
                    <a:lnTo>
                      <a:pt x="3532" y="114"/>
                    </a:lnTo>
                    <a:lnTo>
                      <a:pt x="3574" y="114"/>
                    </a:lnTo>
                    <a:lnTo>
                      <a:pt x="3573" y="123"/>
                    </a:lnTo>
                    <a:lnTo>
                      <a:pt x="3572" y="133"/>
                    </a:lnTo>
                    <a:lnTo>
                      <a:pt x="3569" y="144"/>
                    </a:lnTo>
                    <a:lnTo>
                      <a:pt x="3566" y="155"/>
                    </a:lnTo>
                    <a:lnTo>
                      <a:pt x="3556" y="180"/>
                    </a:lnTo>
                    <a:lnTo>
                      <a:pt x="3545" y="205"/>
                    </a:lnTo>
                    <a:lnTo>
                      <a:pt x="3532" y="230"/>
                    </a:lnTo>
                    <a:lnTo>
                      <a:pt x="3519" y="256"/>
                    </a:lnTo>
                    <a:lnTo>
                      <a:pt x="3506" y="279"/>
                    </a:lnTo>
                    <a:lnTo>
                      <a:pt x="3494" y="300"/>
                    </a:lnTo>
                    <a:lnTo>
                      <a:pt x="3458" y="279"/>
                    </a:lnTo>
                    <a:close/>
                    <a:moveTo>
                      <a:pt x="3532" y="114"/>
                    </a:moveTo>
                    <a:lnTo>
                      <a:pt x="3532" y="110"/>
                    </a:lnTo>
                    <a:lnTo>
                      <a:pt x="3534" y="106"/>
                    </a:lnTo>
                    <a:lnTo>
                      <a:pt x="3535" y="103"/>
                    </a:lnTo>
                    <a:lnTo>
                      <a:pt x="3538" y="99"/>
                    </a:lnTo>
                    <a:lnTo>
                      <a:pt x="3541" y="96"/>
                    </a:lnTo>
                    <a:lnTo>
                      <a:pt x="3545" y="94"/>
                    </a:lnTo>
                    <a:lnTo>
                      <a:pt x="3549" y="93"/>
                    </a:lnTo>
                    <a:lnTo>
                      <a:pt x="3553" y="93"/>
                    </a:lnTo>
                    <a:lnTo>
                      <a:pt x="3557" y="93"/>
                    </a:lnTo>
                    <a:lnTo>
                      <a:pt x="3562" y="94"/>
                    </a:lnTo>
                    <a:lnTo>
                      <a:pt x="3565" y="96"/>
                    </a:lnTo>
                    <a:lnTo>
                      <a:pt x="3568" y="99"/>
                    </a:lnTo>
                    <a:lnTo>
                      <a:pt x="3570" y="103"/>
                    </a:lnTo>
                    <a:lnTo>
                      <a:pt x="3572" y="106"/>
                    </a:lnTo>
                    <a:lnTo>
                      <a:pt x="3573" y="110"/>
                    </a:lnTo>
                    <a:lnTo>
                      <a:pt x="3574" y="114"/>
                    </a:lnTo>
                    <a:lnTo>
                      <a:pt x="3532" y="114"/>
                    </a:lnTo>
                    <a:close/>
                  </a:path>
                </a:pathLst>
              </a:custGeom>
              <a:solidFill>
                <a:srgbClr val="000000"/>
              </a:solidFill>
              <a:ln w="9525">
                <a:noFill/>
                <a:round/>
                <a:headEnd/>
                <a:tailEnd/>
              </a:ln>
            </p:spPr>
            <p:txBody>
              <a:bodyPr/>
              <a:lstStyle/>
              <a:p>
                <a:endParaRPr lang="en-US"/>
              </a:p>
            </p:txBody>
          </p:sp>
          <p:sp>
            <p:nvSpPr>
              <p:cNvPr id="603" name="Freeform 661"/>
              <p:cNvSpPr>
                <a:spLocks noEditPoints="1"/>
              </p:cNvSpPr>
              <p:nvPr/>
            </p:nvSpPr>
            <p:spPr bwMode="auto">
              <a:xfrm>
                <a:off x="2863850" y="1993900"/>
                <a:ext cx="284163" cy="74613"/>
              </a:xfrm>
              <a:custGeom>
                <a:avLst/>
                <a:gdLst>
                  <a:gd name="T0" fmla="*/ 2147483647 w 894"/>
                  <a:gd name="T1" fmla="*/ 2147483647 h 236"/>
                  <a:gd name="T2" fmla="*/ 2147483647 w 894"/>
                  <a:gd name="T3" fmla="*/ 2147483647 h 236"/>
                  <a:gd name="T4" fmla="*/ 2147483647 w 894"/>
                  <a:gd name="T5" fmla="*/ 2147483647 h 236"/>
                  <a:gd name="T6" fmla="*/ 2147483647 w 894"/>
                  <a:gd name="T7" fmla="*/ 2147483647 h 236"/>
                  <a:gd name="T8" fmla="*/ 2147483647 w 894"/>
                  <a:gd name="T9" fmla="*/ 2147483647 h 236"/>
                  <a:gd name="T10" fmla="*/ 2147483647 w 894"/>
                  <a:gd name="T11" fmla="*/ 2147483647 h 236"/>
                  <a:gd name="T12" fmla="*/ 2147483647 w 894"/>
                  <a:gd name="T13" fmla="*/ 2147483647 h 236"/>
                  <a:gd name="T14" fmla="*/ 2147483647 w 894"/>
                  <a:gd name="T15" fmla="*/ 2147483647 h 236"/>
                  <a:gd name="T16" fmla="*/ 2147483647 w 894"/>
                  <a:gd name="T17" fmla="*/ 2147483647 h 236"/>
                  <a:gd name="T18" fmla="*/ 2147483647 w 894"/>
                  <a:gd name="T19" fmla="*/ 2147483647 h 236"/>
                  <a:gd name="T20" fmla="*/ 2147483647 w 894"/>
                  <a:gd name="T21" fmla="*/ 2147483647 h 236"/>
                  <a:gd name="T22" fmla="*/ 2147483647 w 894"/>
                  <a:gd name="T23" fmla="*/ 2147483647 h 236"/>
                  <a:gd name="T24" fmla="*/ 2147483647 w 894"/>
                  <a:gd name="T25" fmla="*/ 2147483647 h 236"/>
                  <a:gd name="T26" fmla="*/ 2147483647 w 894"/>
                  <a:gd name="T27" fmla="*/ 2147483647 h 236"/>
                  <a:gd name="T28" fmla="*/ 2147483647 w 894"/>
                  <a:gd name="T29" fmla="*/ 2147483647 h 236"/>
                  <a:gd name="T30" fmla="*/ 2147483647 w 894"/>
                  <a:gd name="T31" fmla="*/ 2147483647 h 236"/>
                  <a:gd name="T32" fmla="*/ 2147483647 w 894"/>
                  <a:gd name="T33" fmla="*/ 2147483647 h 236"/>
                  <a:gd name="T34" fmla="*/ 2147483647 w 894"/>
                  <a:gd name="T35" fmla="*/ 2147483647 h 236"/>
                  <a:gd name="T36" fmla="*/ 2147483647 w 894"/>
                  <a:gd name="T37" fmla="*/ 2147483647 h 236"/>
                  <a:gd name="T38" fmla="*/ 2147483647 w 894"/>
                  <a:gd name="T39" fmla="*/ 2147483647 h 236"/>
                  <a:gd name="T40" fmla="*/ 2147483647 w 894"/>
                  <a:gd name="T41" fmla="*/ 2147483647 h 236"/>
                  <a:gd name="T42" fmla="*/ 2147483647 w 894"/>
                  <a:gd name="T43" fmla="*/ 2147483647 h 236"/>
                  <a:gd name="T44" fmla="*/ 2147483647 w 894"/>
                  <a:gd name="T45" fmla="*/ 2147483647 h 236"/>
                  <a:gd name="T46" fmla="*/ 2147483647 w 894"/>
                  <a:gd name="T47" fmla="*/ 2147483647 h 236"/>
                  <a:gd name="T48" fmla="*/ 2147483647 w 894"/>
                  <a:gd name="T49" fmla="*/ 2147483647 h 236"/>
                  <a:gd name="T50" fmla="*/ 2147483647 w 894"/>
                  <a:gd name="T51" fmla="*/ 2147483647 h 236"/>
                  <a:gd name="T52" fmla="*/ 2147483647 w 894"/>
                  <a:gd name="T53" fmla="*/ 2147483647 h 236"/>
                  <a:gd name="T54" fmla="*/ 2147483647 w 894"/>
                  <a:gd name="T55" fmla="*/ 2147483647 h 236"/>
                  <a:gd name="T56" fmla="*/ 2147483647 w 894"/>
                  <a:gd name="T57" fmla="*/ 2147483647 h 236"/>
                  <a:gd name="T58" fmla="*/ 2147483647 w 894"/>
                  <a:gd name="T59" fmla="*/ 2147483647 h 236"/>
                  <a:gd name="T60" fmla="*/ 2147483647 w 894"/>
                  <a:gd name="T61" fmla="*/ 2147483647 h 236"/>
                  <a:gd name="T62" fmla="*/ 2147483647 w 894"/>
                  <a:gd name="T63" fmla="*/ 2147483647 h 236"/>
                  <a:gd name="T64" fmla="*/ 2147483647 w 894"/>
                  <a:gd name="T65" fmla="*/ 2147483647 h 236"/>
                  <a:gd name="T66" fmla="*/ 2147483647 w 894"/>
                  <a:gd name="T67" fmla="*/ 2147483647 h 236"/>
                  <a:gd name="T68" fmla="*/ 2147483647 w 894"/>
                  <a:gd name="T69" fmla="*/ 2147483647 h 236"/>
                  <a:gd name="T70" fmla="*/ 2147483647 w 894"/>
                  <a:gd name="T71" fmla="*/ 2147483647 h 236"/>
                  <a:gd name="T72" fmla="*/ 2147483647 w 894"/>
                  <a:gd name="T73" fmla="*/ 2147483647 h 236"/>
                  <a:gd name="T74" fmla="*/ 2147483647 w 894"/>
                  <a:gd name="T75" fmla="*/ 2147483647 h 236"/>
                  <a:gd name="T76" fmla="*/ 2147483647 w 894"/>
                  <a:gd name="T77" fmla="*/ 2147483647 h 236"/>
                  <a:gd name="T78" fmla="*/ 2147483647 w 894"/>
                  <a:gd name="T79" fmla="*/ 2147483647 h 236"/>
                  <a:gd name="T80" fmla="*/ 2147483647 w 894"/>
                  <a:gd name="T81" fmla="*/ 2147483647 h 236"/>
                  <a:gd name="T82" fmla="*/ 2147483647 w 894"/>
                  <a:gd name="T83" fmla="*/ 2147483647 h 236"/>
                  <a:gd name="T84" fmla="*/ 2147483647 w 894"/>
                  <a:gd name="T85" fmla="*/ 2147483647 h 236"/>
                  <a:gd name="T86" fmla="*/ 2147483647 w 894"/>
                  <a:gd name="T87" fmla="*/ 2147483647 h 236"/>
                  <a:gd name="T88" fmla="*/ 2147483647 w 894"/>
                  <a:gd name="T89" fmla="*/ 2147483647 h 236"/>
                  <a:gd name="T90" fmla="*/ 2147483647 w 894"/>
                  <a:gd name="T91" fmla="*/ 2147483647 h 236"/>
                  <a:gd name="T92" fmla="*/ 2147483647 w 894"/>
                  <a:gd name="T93" fmla="*/ 2147483647 h 236"/>
                  <a:gd name="T94" fmla="*/ 2147483647 w 894"/>
                  <a:gd name="T95" fmla="*/ 2147483647 h 236"/>
                  <a:gd name="T96" fmla="*/ 2147483647 w 894"/>
                  <a:gd name="T97" fmla="*/ 2147483647 h 236"/>
                  <a:gd name="T98" fmla="*/ 2147483647 w 894"/>
                  <a:gd name="T99" fmla="*/ 2147483647 h 236"/>
                  <a:gd name="T100" fmla="*/ 2147483647 w 894"/>
                  <a:gd name="T101" fmla="*/ 2147483647 h 236"/>
                  <a:gd name="T102" fmla="*/ 2147483647 w 894"/>
                  <a:gd name="T103" fmla="*/ 2147483647 h 236"/>
                  <a:gd name="T104" fmla="*/ 2147483647 w 894"/>
                  <a:gd name="T105" fmla="*/ 2147483647 h 236"/>
                  <a:gd name="T106" fmla="*/ 2147483647 w 894"/>
                  <a:gd name="T107" fmla="*/ 2147483647 h 236"/>
                  <a:gd name="T108" fmla="*/ 2147483647 w 894"/>
                  <a:gd name="T109" fmla="*/ 2147483647 h 236"/>
                  <a:gd name="T110" fmla="*/ 2147483647 w 894"/>
                  <a:gd name="T111" fmla="*/ 2147483647 h 236"/>
                  <a:gd name="T112" fmla="*/ 2147483647 w 894"/>
                  <a:gd name="T113" fmla="*/ 2147483647 h 236"/>
                  <a:gd name="T114" fmla="*/ 2147483647 w 894"/>
                  <a:gd name="T115" fmla="*/ 2147483647 h 236"/>
                  <a:gd name="T116" fmla="*/ 2147483647 w 894"/>
                  <a:gd name="T117" fmla="*/ 2147483647 h 236"/>
                  <a:gd name="T118" fmla="*/ 2147483647 w 894"/>
                  <a:gd name="T119" fmla="*/ 2147483647 h 236"/>
                  <a:gd name="T120" fmla="*/ 2147483647 w 894"/>
                  <a:gd name="T121" fmla="*/ 2147483647 h 236"/>
                  <a:gd name="T122" fmla="*/ 2147483647 w 894"/>
                  <a:gd name="T123" fmla="*/ 2147483647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4"/>
                  <a:gd name="T187" fmla="*/ 0 h 236"/>
                  <a:gd name="T188" fmla="*/ 894 w 894"/>
                  <a:gd name="T189" fmla="*/ 236 h 2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4" h="236">
                    <a:moveTo>
                      <a:pt x="19" y="41"/>
                    </a:moveTo>
                    <a:lnTo>
                      <a:pt x="15" y="40"/>
                    </a:lnTo>
                    <a:lnTo>
                      <a:pt x="11" y="39"/>
                    </a:lnTo>
                    <a:lnTo>
                      <a:pt x="8" y="37"/>
                    </a:lnTo>
                    <a:lnTo>
                      <a:pt x="6" y="34"/>
                    </a:lnTo>
                    <a:lnTo>
                      <a:pt x="2" y="30"/>
                    </a:lnTo>
                    <a:lnTo>
                      <a:pt x="1" y="26"/>
                    </a:lnTo>
                    <a:lnTo>
                      <a:pt x="0" y="23"/>
                    </a:lnTo>
                    <a:lnTo>
                      <a:pt x="0" y="19"/>
                    </a:lnTo>
                    <a:lnTo>
                      <a:pt x="1" y="15"/>
                    </a:lnTo>
                    <a:lnTo>
                      <a:pt x="2" y="10"/>
                    </a:lnTo>
                    <a:lnTo>
                      <a:pt x="6" y="7"/>
                    </a:lnTo>
                    <a:lnTo>
                      <a:pt x="8" y="4"/>
                    </a:lnTo>
                    <a:lnTo>
                      <a:pt x="11" y="2"/>
                    </a:lnTo>
                    <a:lnTo>
                      <a:pt x="15" y="1"/>
                    </a:lnTo>
                    <a:lnTo>
                      <a:pt x="19" y="0"/>
                    </a:lnTo>
                    <a:lnTo>
                      <a:pt x="24" y="0"/>
                    </a:lnTo>
                    <a:lnTo>
                      <a:pt x="19" y="41"/>
                    </a:lnTo>
                    <a:close/>
                    <a:moveTo>
                      <a:pt x="24" y="0"/>
                    </a:moveTo>
                    <a:lnTo>
                      <a:pt x="35" y="2"/>
                    </a:lnTo>
                    <a:lnTo>
                      <a:pt x="46" y="5"/>
                    </a:lnTo>
                    <a:lnTo>
                      <a:pt x="54" y="9"/>
                    </a:lnTo>
                    <a:lnTo>
                      <a:pt x="62" y="16"/>
                    </a:lnTo>
                    <a:lnTo>
                      <a:pt x="68" y="22"/>
                    </a:lnTo>
                    <a:lnTo>
                      <a:pt x="73" y="29"/>
                    </a:lnTo>
                    <a:lnTo>
                      <a:pt x="78" y="39"/>
                    </a:lnTo>
                    <a:lnTo>
                      <a:pt x="82" y="47"/>
                    </a:lnTo>
                    <a:lnTo>
                      <a:pt x="41" y="60"/>
                    </a:lnTo>
                    <a:lnTo>
                      <a:pt x="38" y="54"/>
                    </a:lnTo>
                    <a:lnTo>
                      <a:pt x="34" y="47"/>
                    </a:lnTo>
                    <a:lnTo>
                      <a:pt x="31" y="45"/>
                    </a:lnTo>
                    <a:lnTo>
                      <a:pt x="28" y="43"/>
                    </a:lnTo>
                    <a:lnTo>
                      <a:pt x="24" y="42"/>
                    </a:lnTo>
                    <a:lnTo>
                      <a:pt x="19" y="41"/>
                    </a:lnTo>
                    <a:lnTo>
                      <a:pt x="24" y="0"/>
                    </a:lnTo>
                    <a:close/>
                    <a:moveTo>
                      <a:pt x="82" y="47"/>
                    </a:moveTo>
                    <a:lnTo>
                      <a:pt x="86" y="63"/>
                    </a:lnTo>
                    <a:lnTo>
                      <a:pt x="88" y="80"/>
                    </a:lnTo>
                    <a:lnTo>
                      <a:pt x="88" y="96"/>
                    </a:lnTo>
                    <a:lnTo>
                      <a:pt x="88" y="112"/>
                    </a:lnTo>
                    <a:lnTo>
                      <a:pt x="47" y="112"/>
                    </a:lnTo>
                    <a:lnTo>
                      <a:pt x="47" y="98"/>
                    </a:lnTo>
                    <a:lnTo>
                      <a:pt x="46" y="85"/>
                    </a:lnTo>
                    <a:lnTo>
                      <a:pt x="45" y="72"/>
                    </a:lnTo>
                    <a:lnTo>
                      <a:pt x="41" y="60"/>
                    </a:lnTo>
                    <a:lnTo>
                      <a:pt x="82" y="47"/>
                    </a:lnTo>
                    <a:close/>
                    <a:moveTo>
                      <a:pt x="88" y="112"/>
                    </a:moveTo>
                    <a:lnTo>
                      <a:pt x="88" y="117"/>
                    </a:lnTo>
                    <a:lnTo>
                      <a:pt x="87" y="123"/>
                    </a:lnTo>
                    <a:lnTo>
                      <a:pt x="86" y="129"/>
                    </a:lnTo>
                    <a:lnTo>
                      <a:pt x="84" y="134"/>
                    </a:lnTo>
                    <a:lnTo>
                      <a:pt x="78" y="142"/>
                    </a:lnTo>
                    <a:lnTo>
                      <a:pt x="73" y="152"/>
                    </a:lnTo>
                    <a:lnTo>
                      <a:pt x="37" y="129"/>
                    </a:lnTo>
                    <a:lnTo>
                      <a:pt x="40" y="125"/>
                    </a:lnTo>
                    <a:lnTo>
                      <a:pt x="44" y="119"/>
                    </a:lnTo>
                    <a:lnTo>
                      <a:pt x="46" y="115"/>
                    </a:lnTo>
                    <a:lnTo>
                      <a:pt x="47" y="112"/>
                    </a:lnTo>
                    <a:lnTo>
                      <a:pt x="88" y="112"/>
                    </a:lnTo>
                    <a:close/>
                    <a:moveTo>
                      <a:pt x="73" y="152"/>
                    </a:moveTo>
                    <a:lnTo>
                      <a:pt x="68" y="160"/>
                    </a:lnTo>
                    <a:lnTo>
                      <a:pt x="66" y="166"/>
                    </a:lnTo>
                    <a:lnTo>
                      <a:pt x="24" y="166"/>
                    </a:lnTo>
                    <a:lnTo>
                      <a:pt x="24" y="160"/>
                    </a:lnTo>
                    <a:lnTo>
                      <a:pt x="25" y="155"/>
                    </a:lnTo>
                    <a:lnTo>
                      <a:pt x="26" y="151"/>
                    </a:lnTo>
                    <a:lnTo>
                      <a:pt x="28" y="146"/>
                    </a:lnTo>
                    <a:lnTo>
                      <a:pt x="32" y="137"/>
                    </a:lnTo>
                    <a:lnTo>
                      <a:pt x="37" y="129"/>
                    </a:lnTo>
                    <a:lnTo>
                      <a:pt x="73" y="152"/>
                    </a:lnTo>
                    <a:close/>
                    <a:moveTo>
                      <a:pt x="66" y="166"/>
                    </a:moveTo>
                    <a:lnTo>
                      <a:pt x="66" y="166"/>
                    </a:lnTo>
                    <a:lnTo>
                      <a:pt x="24" y="166"/>
                    </a:lnTo>
                    <a:lnTo>
                      <a:pt x="66" y="166"/>
                    </a:lnTo>
                    <a:close/>
                    <a:moveTo>
                      <a:pt x="66" y="166"/>
                    </a:moveTo>
                    <a:lnTo>
                      <a:pt x="67" y="176"/>
                    </a:lnTo>
                    <a:lnTo>
                      <a:pt x="69" y="187"/>
                    </a:lnTo>
                    <a:lnTo>
                      <a:pt x="28" y="196"/>
                    </a:lnTo>
                    <a:lnTo>
                      <a:pt x="25" y="182"/>
                    </a:lnTo>
                    <a:lnTo>
                      <a:pt x="24" y="166"/>
                    </a:lnTo>
                    <a:lnTo>
                      <a:pt x="66" y="166"/>
                    </a:lnTo>
                    <a:close/>
                    <a:moveTo>
                      <a:pt x="69" y="187"/>
                    </a:moveTo>
                    <a:lnTo>
                      <a:pt x="72" y="200"/>
                    </a:lnTo>
                    <a:lnTo>
                      <a:pt x="73" y="211"/>
                    </a:lnTo>
                    <a:lnTo>
                      <a:pt x="31" y="211"/>
                    </a:lnTo>
                    <a:lnTo>
                      <a:pt x="30" y="206"/>
                    </a:lnTo>
                    <a:lnTo>
                      <a:pt x="28" y="196"/>
                    </a:lnTo>
                    <a:lnTo>
                      <a:pt x="69" y="187"/>
                    </a:lnTo>
                    <a:close/>
                    <a:moveTo>
                      <a:pt x="52" y="232"/>
                    </a:moveTo>
                    <a:lnTo>
                      <a:pt x="48" y="232"/>
                    </a:lnTo>
                    <a:lnTo>
                      <a:pt x="45" y="230"/>
                    </a:lnTo>
                    <a:lnTo>
                      <a:pt x="40" y="229"/>
                    </a:lnTo>
                    <a:lnTo>
                      <a:pt x="37" y="226"/>
                    </a:lnTo>
                    <a:lnTo>
                      <a:pt x="35" y="223"/>
                    </a:lnTo>
                    <a:lnTo>
                      <a:pt x="33" y="220"/>
                    </a:lnTo>
                    <a:lnTo>
                      <a:pt x="32" y="215"/>
                    </a:lnTo>
                    <a:lnTo>
                      <a:pt x="31" y="211"/>
                    </a:lnTo>
                    <a:lnTo>
                      <a:pt x="52" y="211"/>
                    </a:lnTo>
                    <a:lnTo>
                      <a:pt x="52" y="232"/>
                    </a:lnTo>
                    <a:close/>
                    <a:moveTo>
                      <a:pt x="52" y="190"/>
                    </a:moveTo>
                    <a:lnTo>
                      <a:pt x="57" y="190"/>
                    </a:lnTo>
                    <a:lnTo>
                      <a:pt x="57" y="232"/>
                    </a:lnTo>
                    <a:lnTo>
                      <a:pt x="52" y="232"/>
                    </a:lnTo>
                    <a:lnTo>
                      <a:pt x="52" y="190"/>
                    </a:lnTo>
                    <a:close/>
                    <a:moveTo>
                      <a:pt x="57" y="190"/>
                    </a:moveTo>
                    <a:lnTo>
                      <a:pt x="60" y="191"/>
                    </a:lnTo>
                    <a:lnTo>
                      <a:pt x="65" y="192"/>
                    </a:lnTo>
                    <a:lnTo>
                      <a:pt x="68" y="194"/>
                    </a:lnTo>
                    <a:lnTo>
                      <a:pt x="71" y="197"/>
                    </a:lnTo>
                    <a:lnTo>
                      <a:pt x="74" y="201"/>
                    </a:lnTo>
                    <a:lnTo>
                      <a:pt x="76" y="204"/>
                    </a:lnTo>
                    <a:lnTo>
                      <a:pt x="77" y="208"/>
                    </a:lnTo>
                    <a:lnTo>
                      <a:pt x="78" y="211"/>
                    </a:lnTo>
                    <a:lnTo>
                      <a:pt x="57" y="211"/>
                    </a:lnTo>
                    <a:lnTo>
                      <a:pt x="57" y="190"/>
                    </a:lnTo>
                    <a:close/>
                    <a:moveTo>
                      <a:pt x="78" y="211"/>
                    </a:moveTo>
                    <a:lnTo>
                      <a:pt x="78" y="216"/>
                    </a:lnTo>
                    <a:lnTo>
                      <a:pt x="36" y="216"/>
                    </a:lnTo>
                    <a:lnTo>
                      <a:pt x="36" y="211"/>
                    </a:lnTo>
                    <a:lnTo>
                      <a:pt x="78" y="211"/>
                    </a:lnTo>
                    <a:close/>
                    <a:moveTo>
                      <a:pt x="57" y="236"/>
                    </a:moveTo>
                    <a:lnTo>
                      <a:pt x="53" y="236"/>
                    </a:lnTo>
                    <a:lnTo>
                      <a:pt x="49" y="235"/>
                    </a:lnTo>
                    <a:lnTo>
                      <a:pt x="46" y="233"/>
                    </a:lnTo>
                    <a:lnTo>
                      <a:pt x="43" y="230"/>
                    </a:lnTo>
                    <a:lnTo>
                      <a:pt x="40" y="227"/>
                    </a:lnTo>
                    <a:lnTo>
                      <a:pt x="38" y="224"/>
                    </a:lnTo>
                    <a:lnTo>
                      <a:pt x="36" y="220"/>
                    </a:lnTo>
                    <a:lnTo>
                      <a:pt x="36" y="216"/>
                    </a:lnTo>
                    <a:lnTo>
                      <a:pt x="57" y="216"/>
                    </a:lnTo>
                    <a:lnTo>
                      <a:pt x="57" y="236"/>
                    </a:lnTo>
                    <a:close/>
                    <a:moveTo>
                      <a:pt x="57" y="195"/>
                    </a:moveTo>
                    <a:lnTo>
                      <a:pt x="62" y="195"/>
                    </a:lnTo>
                    <a:lnTo>
                      <a:pt x="67" y="195"/>
                    </a:lnTo>
                    <a:lnTo>
                      <a:pt x="67" y="236"/>
                    </a:lnTo>
                    <a:lnTo>
                      <a:pt x="62" y="236"/>
                    </a:lnTo>
                    <a:lnTo>
                      <a:pt x="57" y="236"/>
                    </a:lnTo>
                    <a:lnTo>
                      <a:pt x="57" y="195"/>
                    </a:lnTo>
                    <a:close/>
                    <a:moveTo>
                      <a:pt x="67" y="195"/>
                    </a:moveTo>
                    <a:lnTo>
                      <a:pt x="86" y="195"/>
                    </a:lnTo>
                    <a:lnTo>
                      <a:pt x="109" y="194"/>
                    </a:lnTo>
                    <a:lnTo>
                      <a:pt x="133" y="193"/>
                    </a:lnTo>
                    <a:lnTo>
                      <a:pt x="158" y="191"/>
                    </a:lnTo>
                    <a:lnTo>
                      <a:pt x="169" y="189"/>
                    </a:lnTo>
                    <a:lnTo>
                      <a:pt x="180" y="187"/>
                    </a:lnTo>
                    <a:lnTo>
                      <a:pt x="190" y="185"/>
                    </a:lnTo>
                    <a:lnTo>
                      <a:pt x="199" y="182"/>
                    </a:lnTo>
                    <a:lnTo>
                      <a:pt x="205" y="177"/>
                    </a:lnTo>
                    <a:lnTo>
                      <a:pt x="210" y="173"/>
                    </a:lnTo>
                    <a:lnTo>
                      <a:pt x="213" y="170"/>
                    </a:lnTo>
                    <a:lnTo>
                      <a:pt x="214" y="168"/>
                    </a:lnTo>
                    <a:lnTo>
                      <a:pt x="215" y="165"/>
                    </a:lnTo>
                    <a:lnTo>
                      <a:pt x="215" y="161"/>
                    </a:lnTo>
                    <a:lnTo>
                      <a:pt x="257" y="161"/>
                    </a:lnTo>
                    <a:lnTo>
                      <a:pt x="257" y="169"/>
                    </a:lnTo>
                    <a:lnTo>
                      <a:pt x="256" y="175"/>
                    </a:lnTo>
                    <a:lnTo>
                      <a:pt x="254" y="180"/>
                    </a:lnTo>
                    <a:lnTo>
                      <a:pt x="252" y="187"/>
                    </a:lnTo>
                    <a:lnTo>
                      <a:pt x="248" y="192"/>
                    </a:lnTo>
                    <a:lnTo>
                      <a:pt x="244" y="197"/>
                    </a:lnTo>
                    <a:lnTo>
                      <a:pt x="240" y="202"/>
                    </a:lnTo>
                    <a:lnTo>
                      <a:pt x="236" y="206"/>
                    </a:lnTo>
                    <a:lnTo>
                      <a:pt x="225" y="213"/>
                    </a:lnTo>
                    <a:lnTo>
                      <a:pt x="213" y="220"/>
                    </a:lnTo>
                    <a:lnTo>
                      <a:pt x="199" y="224"/>
                    </a:lnTo>
                    <a:lnTo>
                      <a:pt x="184" y="228"/>
                    </a:lnTo>
                    <a:lnTo>
                      <a:pt x="168" y="231"/>
                    </a:lnTo>
                    <a:lnTo>
                      <a:pt x="152" y="233"/>
                    </a:lnTo>
                    <a:lnTo>
                      <a:pt x="137" y="235"/>
                    </a:lnTo>
                    <a:lnTo>
                      <a:pt x="121" y="236"/>
                    </a:lnTo>
                    <a:lnTo>
                      <a:pt x="91" y="236"/>
                    </a:lnTo>
                    <a:lnTo>
                      <a:pt x="67" y="236"/>
                    </a:lnTo>
                    <a:lnTo>
                      <a:pt x="67" y="195"/>
                    </a:lnTo>
                    <a:close/>
                    <a:moveTo>
                      <a:pt x="215" y="161"/>
                    </a:moveTo>
                    <a:lnTo>
                      <a:pt x="216" y="157"/>
                    </a:lnTo>
                    <a:lnTo>
                      <a:pt x="217" y="154"/>
                    </a:lnTo>
                    <a:lnTo>
                      <a:pt x="219" y="150"/>
                    </a:lnTo>
                    <a:lnTo>
                      <a:pt x="222" y="147"/>
                    </a:lnTo>
                    <a:lnTo>
                      <a:pt x="225" y="145"/>
                    </a:lnTo>
                    <a:lnTo>
                      <a:pt x="228" y="142"/>
                    </a:lnTo>
                    <a:lnTo>
                      <a:pt x="233" y="141"/>
                    </a:lnTo>
                    <a:lnTo>
                      <a:pt x="236" y="140"/>
                    </a:lnTo>
                    <a:lnTo>
                      <a:pt x="236" y="161"/>
                    </a:lnTo>
                    <a:lnTo>
                      <a:pt x="215" y="161"/>
                    </a:lnTo>
                    <a:close/>
                    <a:moveTo>
                      <a:pt x="236" y="140"/>
                    </a:moveTo>
                    <a:lnTo>
                      <a:pt x="237" y="140"/>
                    </a:lnTo>
                    <a:lnTo>
                      <a:pt x="238" y="141"/>
                    </a:lnTo>
                    <a:lnTo>
                      <a:pt x="237" y="142"/>
                    </a:lnTo>
                    <a:lnTo>
                      <a:pt x="235" y="145"/>
                    </a:lnTo>
                    <a:lnTo>
                      <a:pt x="231" y="148"/>
                    </a:lnTo>
                    <a:lnTo>
                      <a:pt x="227" y="150"/>
                    </a:lnTo>
                    <a:lnTo>
                      <a:pt x="224" y="151"/>
                    </a:lnTo>
                    <a:lnTo>
                      <a:pt x="222" y="151"/>
                    </a:lnTo>
                    <a:lnTo>
                      <a:pt x="221" y="150"/>
                    </a:lnTo>
                    <a:lnTo>
                      <a:pt x="260" y="168"/>
                    </a:lnTo>
                    <a:lnTo>
                      <a:pt x="256" y="173"/>
                    </a:lnTo>
                    <a:lnTo>
                      <a:pt x="252" y="178"/>
                    </a:lnTo>
                    <a:lnTo>
                      <a:pt x="248" y="179"/>
                    </a:lnTo>
                    <a:lnTo>
                      <a:pt x="244" y="182"/>
                    </a:lnTo>
                    <a:lnTo>
                      <a:pt x="241" y="183"/>
                    </a:lnTo>
                    <a:lnTo>
                      <a:pt x="236" y="183"/>
                    </a:lnTo>
                    <a:lnTo>
                      <a:pt x="236" y="140"/>
                    </a:lnTo>
                    <a:close/>
                    <a:moveTo>
                      <a:pt x="221" y="150"/>
                    </a:moveTo>
                    <a:lnTo>
                      <a:pt x="221" y="152"/>
                    </a:lnTo>
                    <a:lnTo>
                      <a:pt x="220" y="154"/>
                    </a:lnTo>
                    <a:lnTo>
                      <a:pt x="262" y="154"/>
                    </a:lnTo>
                    <a:lnTo>
                      <a:pt x="262" y="160"/>
                    </a:lnTo>
                    <a:lnTo>
                      <a:pt x="260" y="168"/>
                    </a:lnTo>
                    <a:lnTo>
                      <a:pt x="221" y="150"/>
                    </a:lnTo>
                    <a:close/>
                    <a:moveTo>
                      <a:pt x="220" y="154"/>
                    </a:moveTo>
                    <a:lnTo>
                      <a:pt x="221" y="151"/>
                    </a:lnTo>
                    <a:lnTo>
                      <a:pt x="222" y="147"/>
                    </a:lnTo>
                    <a:lnTo>
                      <a:pt x="224" y="144"/>
                    </a:lnTo>
                    <a:lnTo>
                      <a:pt x="227" y="140"/>
                    </a:lnTo>
                    <a:lnTo>
                      <a:pt x="231" y="137"/>
                    </a:lnTo>
                    <a:lnTo>
                      <a:pt x="234" y="135"/>
                    </a:lnTo>
                    <a:lnTo>
                      <a:pt x="237" y="134"/>
                    </a:lnTo>
                    <a:lnTo>
                      <a:pt x="241" y="134"/>
                    </a:lnTo>
                    <a:lnTo>
                      <a:pt x="241" y="154"/>
                    </a:lnTo>
                    <a:lnTo>
                      <a:pt x="220" y="154"/>
                    </a:lnTo>
                    <a:close/>
                    <a:moveTo>
                      <a:pt x="241" y="134"/>
                    </a:moveTo>
                    <a:lnTo>
                      <a:pt x="242" y="133"/>
                    </a:lnTo>
                    <a:lnTo>
                      <a:pt x="242" y="131"/>
                    </a:lnTo>
                    <a:lnTo>
                      <a:pt x="267" y="165"/>
                    </a:lnTo>
                    <a:lnTo>
                      <a:pt x="262" y="169"/>
                    </a:lnTo>
                    <a:lnTo>
                      <a:pt x="256" y="172"/>
                    </a:lnTo>
                    <a:lnTo>
                      <a:pt x="250" y="175"/>
                    </a:lnTo>
                    <a:lnTo>
                      <a:pt x="241" y="175"/>
                    </a:lnTo>
                    <a:lnTo>
                      <a:pt x="241" y="134"/>
                    </a:lnTo>
                    <a:close/>
                    <a:moveTo>
                      <a:pt x="242" y="131"/>
                    </a:moveTo>
                    <a:lnTo>
                      <a:pt x="242" y="131"/>
                    </a:lnTo>
                    <a:lnTo>
                      <a:pt x="255" y="148"/>
                    </a:lnTo>
                    <a:lnTo>
                      <a:pt x="242" y="131"/>
                    </a:lnTo>
                    <a:close/>
                    <a:moveTo>
                      <a:pt x="242" y="131"/>
                    </a:moveTo>
                    <a:lnTo>
                      <a:pt x="248" y="127"/>
                    </a:lnTo>
                    <a:lnTo>
                      <a:pt x="254" y="122"/>
                    </a:lnTo>
                    <a:lnTo>
                      <a:pt x="260" y="119"/>
                    </a:lnTo>
                    <a:lnTo>
                      <a:pt x="267" y="117"/>
                    </a:lnTo>
                    <a:lnTo>
                      <a:pt x="275" y="116"/>
                    </a:lnTo>
                    <a:lnTo>
                      <a:pt x="283" y="117"/>
                    </a:lnTo>
                    <a:lnTo>
                      <a:pt x="292" y="120"/>
                    </a:lnTo>
                    <a:lnTo>
                      <a:pt x="301" y="126"/>
                    </a:lnTo>
                    <a:lnTo>
                      <a:pt x="278" y="160"/>
                    </a:lnTo>
                    <a:lnTo>
                      <a:pt x="276" y="160"/>
                    </a:lnTo>
                    <a:lnTo>
                      <a:pt x="273" y="160"/>
                    </a:lnTo>
                    <a:lnTo>
                      <a:pt x="271" y="163"/>
                    </a:lnTo>
                    <a:lnTo>
                      <a:pt x="267" y="165"/>
                    </a:lnTo>
                    <a:lnTo>
                      <a:pt x="242" y="131"/>
                    </a:lnTo>
                    <a:close/>
                    <a:moveTo>
                      <a:pt x="279" y="161"/>
                    </a:moveTo>
                    <a:lnTo>
                      <a:pt x="279" y="160"/>
                    </a:lnTo>
                    <a:lnTo>
                      <a:pt x="278" y="160"/>
                    </a:lnTo>
                    <a:lnTo>
                      <a:pt x="290" y="144"/>
                    </a:lnTo>
                    <a:lnTo>
                      <a:pt x="279" y="161"/>
                    </a:lnTo>
                    <a:close/>
                    <a:moveTo>
                      <a:pt x="300" y="126"/>
                    </a:moveTo>
                    <a:lnTo>
                      <a:pt x="310" y="132"/>
                    </a:lnTo>
                    <a:lnTo>
                      <a:pt x="317" y="138"/>
                    </a:lnTo>
                    <a:lnTo>
                      <a:pt x="290" y="170"/>
                    </a:lnTo>
                    <a:lnTo>
                      <a:pt x="284" y="165"/>
                    </a:lnTo>
                    <a:lnTo>
                      <a:pt x="279" y="161"/>
                    </a:lnTo>
                    <a:lnTo>
                      <a:pt x="300" y="126"/>
                    </a:lnTo>
                    <a:close/>
                    <a:moveTo>
                      <a:pt x="317" y="138"/>
                    </a:moveTo>
                    <a:lnTo>
                      <a:pt x="321" y="141"/>
                    </a:lnTo>
                    <a:lnTo>
                      <a:pt x="326" y="145"/>
                    </a:lnTo>
                    <a:lnTo>
                      <a:pt x="329" y="147"/>
                    </a:lnTo>
                    <a:lnTo>
                      <a:pt x="333" y="148"/>
                    </a:lnTo>
                    <a:lnTo>
                      <a:pt x="333" y="189"/>
                    </a:lnTo>
                    <a:lnTo>
                      <a:pt x="326" y="189"/>
                    </a:lnTo>
                    <a:lnTo>
                      <a:pt x="319" y="188"/>
                    </a:lnTo>
                    <a:lnTo>
                      <a:pt x="313" y="186"/>
                    </a:lnTo>
                    <a:lnTo>
                      <a:pt x="308" y="184"/>
                    </a:lnTo>
                    <a:lnTo>
                      <a:pt x="298" y="177"/>
                    </a:lnTo>
                    <a:lnTo>
                      <a:pt x="290" y="170"/>
                    </a:lnTo>
                    <a:lnTo>
                      <a:pt x="317" y="138"/>
                    </a:lnTo>
                    <a:close/>
                    <a:moveTo>
                      <a:pt x="333" y="148"/>
                    </a:moveTo>
                    <a:lnTo>
                      <a:pt x="334" y="148"/>
                    </a:lnTo>
                    <a:lnTo>
                      <a:pt x="334" y="189"/>
                    </a:lnTo>
                    <a:lnTo>
                      <a:pt x="333" y="189"/>
                    </a:lnTo>
                    <a:lnTo>
                      <a:pt x="333" y="148"/>
                    </a:lnTo>
                    <a:close/>
                    <a:moveTo>
                      <a:pt x="334" y="148"/>
                    </a:moveTo>
                    <a:lnTo>
                      <a:pt x="366" y="146"/>
                    </a:lnTo>
                    <a:lnTo>
                      <a:pt x="398" y="142"/>
                    </a:lnTo>
                    <a:lnTo>
                      <a:pt x="431" y="138"/>
                    </a:lnTo>
                    <a:lnTo>
                      <a:pt x="464" y="131"/>
                    </a:lnTo>
                    <a:lnTo>
                      <a:pt x="473" y="172"/>
                    </a:lnTo>
                    <a:lnTo>
                      <a:pt x="439" y="179"/>
                    </a:lnTo>
                    <a:lnTo>
                      <a:pt x="404" y="185"/>
                    </a:lnTo>
                    <a:lnTo>
                      <a:pt x="386" y="187"/>
                    </a:lnTo>
                    <a:lnTo>
                      <a:pt x="369" y="188"/>
                    </a:lnTo>
                    <a:lnTo>
                      <a:pt x="351" y="189"/>
                    </a:lnTo>
                    <a:lnTo>
                      <a:pt x="334" y="189"/>
                    </a:lnTo>
                    <a:lnTo>
                      <a:pt x="334" y="148"/>
                    </a:lnTo>
                    <a:close/>
                    <a:moveTo>
                      <a:pt x="464" y="131"/>
                    </a:moveTo>
                    <a:lnTo>
                      <a:pt x="475" y="129"/>
                    </a:lnTo>
                    <a:lnTo>
                      <a:pt x="484" y="127"/>
                    </a:lnTo>
                    <a:lnTo>
                      <a:pt x="495" y="167"/>
                    </a:lnTo>
                    <a:lnTo>
                      <a:pt x="484" y="170"/>
                    </a:lnTo>
                    <a:lnTo>
                      <a:pt x="473" y="172"/>
                    </a:lnTo>
                    <a:lnTo>
                      <a:pt x="464" y="131"/>
                    </a:lnTo>
                    <a:close/>
                    <a:moveTo>
                      <a:pt x="484" y="127"/>
                    </a:moveTo>
                    <a:lnTo>
                      <a:pt x="510" y="119"/>
                    </a:lnTo>
                    <a:lnTo>
                      <a:pt x="536" y="111"/>
                    </a:lnTo>
                    <a:lnTo>
                      <a:pt x="560" y="101"/>
                    </a:lnTo>
                    <a:lnTo>
                      <a:pt x="583" y="92"/>
                    </a:lnTo>
                    <a:lnTo>
                      <a:pt x="600" y="131"/>
                    </a:lnTo>
                    <a:lnTo>
                      <a:pt x="575" y="140"/>
                    </a:lnTo>
                    <a:lnTo>
                      <a:pt x="550" y="150"/>
                    </a:lnTo>
                    <a:lnTo>
                      <a:pt x="523" y="159"/>
                    </a:lnTo>
                    <a:lnTo>
                      <a:pt x="495" y="167"/>
                    </a:lnTo>
                    <a:lnTo>
                      <a:pt x="484" y="127"/>
                    </a:lnTo>
                    <a:close/>
                    <a:moveTo>
                      <a:pt x="583" y="92"/>
                    </a:moveTo>
                    <a:lnTo>
                      <a:pt x="583" y="92"/>
                    </a:lnTo>
                    <a:lnTo>
                      <a:pt x="600" y="131"/>
                    </a:lnTo>
                    <a:lnTo>
                      <a:pt x="583" y="92"/>
                    </a:lnTo>
                    <a:close/>
                    <a:moveTo>
                      <a:pt x="600" y="131"/>
                    </a:moveTo>
                    <a:lnTo>
                      <a:pt x="600" y="131"/>
                    </a:lnTo>
                    <a:lnTo>
                      <a:pt x="592" y="112"/>
                    </a:lnTo>
                    <a:lnTo>
                      <a:pt x="600" y="131"/>
                    </a:lnTo>
                    <a:close/>
                    <a:moveTo>
                      <a:pt x="583" y="92"/>
                    </a:moveTo>
                    <a:lnTo>
                      <a:pt x="594" y="89"/>
                    </a:lnTo>
                    <a:lnTo>
                      <a:pt x="607" y="86"/>
                    </a:lnTo>
                    <a:lnTo>
                      <a:pt x="620" y="84"/>
                    </a:lnTo>
                    <a:lnTo>
                      <a:pt x="634" y="84"/>
                    </a:lnTo>
                    <a:lnTo>
                      <a:pt x="665" y="85"/>
                    </a:lnTo>
                    <a:lnTo>
                      <a:pt x="695" y="88"/>
                    </a:lnTo>
                    <a:lnTo>
                      <a:pt x="692" y="130"/>
                    </a:lnTo>
                    <a:lnTo>
                      <a:pt x="665" y="128"/>
                    </a:lnTo>
                    <a:lnTo>
                      <a:pt x="639" y="127"/>
                    </a:lnTo>
                    <a:lnTo>
                      <a:pt x="628" y="127"/>
                    </a:lnTo>
                    <a:lnTo>
                      <a:pt x="616" y="127"/>
                    </a:lnTo>
                    <a:lnTo>
                      <a:pt x="608" y="129"/>
                    </a:lnTo>
                    <a:lnTo>
                      <a:pt x="600" y="131"/>
                    </a:lnTo>
                    <a:lnTo>
                      <a:pt x="583" y="92"/>
                    </a:lnTo>
                    <a:close/>
                    <a:moveTo>
                      <a:pt x="695" y="88"/>
                    </a:moveTo>
                    <a:lnTo>
                      <a:pt x="708" y="89"/>
                    </a:lnTo>
                    <a:lnTo>
                      <a:pt x="719" y="90"/>
                    </a:lnTo>
                    <a:lnTo>
                      <a:pt x="729" y="91"/>
                    </a:lnTo>
                    <a:lnTo>
                      <a:pt x="738" y="91"/>
                    </a:lnTo>
                    <a:lnTo>
                      <a:pt x="738" y="132"/>
                    </a:lnTo>
                    <a:lnTo>
                      <a:pt x="727" y="132"/>
                    </a:lnTo>
                    <a:lnTo>
                      <a:pt x="715" y="132"/>
                    </a:lnTo>
                    <a:lnTo>
                      <a:pt x="704" y="131"/>
                    </a:lnTo>
                    <a:lnTo>
                      <a:pt x="692" y="130"/>
                    </a:lnTo>
                    <a:lnTo>
                      <a:pt x="695" y="88"/>
                    </a:lnTo>
                    <a:close/>
                    <a:moveTo>
                      <a:pt x="738" y="132"/>
                    </a:moveTo>
                    <a:lnTo>
                      <a:pt x="738" y="132"/>
                    </a:lnTo>
                    <a:lnTo>
                      <a:pt x="738" y="112"/>
                    </a:lnTo>
                    <a:lnTo>
                      <a:pt x="738" y="132"/>
                    </a:lnTo>
                    <a:close/>
                    <a:moveTo>
                      <a:pt x="738" y="91"/>
                    </a:moveTo>
                    <a:lnTo>
                      <a:pt x="873" y="89"/>
                    </a:lnTo>
                    <a:lnTo>
                      <a:pt x="874" y="130"/>
                    </a:lnTo>
                    <a:lnTo>
                      <a:pt x="738" y="132"/>
                    </a:lnTo>
                    <a:lnTo>
                      <a:pt x="738" y="91"/>
                    </a:lnTo>
                    <a:close/>
                    <a:moveTo>
                      <a:pt x="873" y="89"/>
                    </a:moveTo>
                    <a:lnTo>
                      <a:pt x="877" y="89"/>
                    </a:lnTo>
                    <a:lnTo>
                      <a:pt x="881" y="90"/>
                    </a:lnTo>
                    <a:lnTo>
                      <a:pt x="884" y="92"/>
                    </a:lnTo>
                    <a:lnTo>
                      <a:pt x="888" y="94"/>
                    </a:lnTo>
                    <a:lnTo>
                      <a:pt x="891" y="97"/>
                    </a:lnTo>
                    <a:lnTo>
                      <a:pt x="893" y="100"/>
                    </a:lnTo>
                    <a:lnTo>
                      <a:pt x="894" y="104"/>
                    </a:lnTo>
                    <a:lnTo>
                      <a:pt x="894" y="109"/>
                    </a:lnTo>
                    <a:lnTo>
                      <a:pt x="894" y="113"/>
                    </a:lnTo>
                    <a:lnTo>
                      <a:pt x="893" y="117"/>
                    </a:lnTo>
                    <a:lnTo>
                      <a:pt x="891" y="120"/>
                    </a:lnTo>
                    <a:lnTo>
                      <a:pt x="889" y="123"/>
                    </a:lnTo>
                    <a:lnTo>
                      <a:pt x="885" y="127"/>
                    </a:lnTo>
                    <a:lnTo>
                      <a:pt x="881" y="129"/>
                    </a:lnTo>
                    <a:lnTo>
                      <a:pt x="878" y="130"/>
                    </a:lnTo>
                    <a:lnTo>
                      <a:pt x="874" y="130"/>
                    </a:lnTo>
                    <a:lnTo>
                      <a:pt x="873" y="89"/>
                    </a:lnTo>
                    <a:close/>
                  </a:path>
                </a:pathLst>
              </a:custGeom>
              <a:solidFill>
                <a:srgbClr val="000000"/>
              </a:solidFill>
              <a:ln w="9525">
                <a:noFill/>
                <a:round/>
                <a:headEnd/>
                <a:tailEnd/>
              </a:ln>
            </p:spPr>
            <p:txBody>
              <a:bodyPr/>
              <a:lstStyle/>
              <a:p>
                <a:endParaRPr lang="en-US"/>
              </a:p>
            </p:txBody>
          </p:sp>
          <p:sp>
            <p:nvSpPr>
              <p:cNvPr id="604" name="Freeform 662"/>
              <p:cNvSpPr>
                <a:spLocks noEditPoints="1"/>
              </p:cNvSpPr>
              <p:nvPr/>
            </p:nvSpPr>
            <p:spPr bwMode="auto">
              <a:xfrm>
                <a:off x="2770188" y="2182813"/>
                <a:ext cx="303212" cy="33337"/>
              </a:xfrm>
              <a:custGeom>
                <a:avLst/>
                <a:gdLst>
                  <a:gd name="T0" fmla="*/ 2147483647 w 955"/>
                  <a:gd name="T1" fmla="*/ 2147483647 h 108"/>
                  <a:gd name="T2" fmla="*/ 2147483647 w 955"/>
                  <a:gd name="T3" fmla="*/ 2147483647 h 108"/>
                  <a:gd name="T4" fmla="*/ 2147483647 w 955"/>
                  <a:gd name="T5" fmla="*/ 2147483647 h 108"/>
                  <a:gd name="T6" fmla="*/ 2147483647 w 955"/>
                  <a:gd name="T7" fmla="*/ 2147483647 h 108"/>
                  <a:gd name="T8" fmla="*/ 2147483647 w 955"/>
                  <a:gd name="T9" fmla="*/ 2147483647 h 108"/>
                  <a:gd name="T10" fmla="*/ 2147483647 w 955"/>
                  <a:gd name="T11" fmla="*/ 2147483647 h 108"/>
                  <a:gd name="T12" fmla="*/ 2147483647 w 955"/>
                  <a:gd name="T13" fmla="*/ 2147483647 h 108"/>
                  <a:gd name="T14" fmla="*/ 2147483647 w 955"/>
                  <a:gd name="T15" fmla="*/ 2147483647 h 108"/>
                  <a:gd name="T16" fmla="*/ 2147483647 w 955"/>
                  <a:gd name="T17" fmla="*/ 2147483647 h 108"/>
                  <a:gd name="T18" fmla="*/ 2147483647 w 955"/>
                  <a:gd name="T19" fmla="*/ 2147483647 h 108"/>
                  <a:gd name="T20" fmla="*/ 2147483647 w 955"/>
                  <a:gd name="T21" fmla="*/ 2147483647 h 108"/>
                  <a:gd name="T22" fmla="*/ 2147483647 w 955"/>
                  <a:gd name="T23" fmla="*/ 2147483647 h 108"/>
                  <a:gd name="T24" fmla="*/ 2147483647 w 955"/>
                  <a:gd name="T25" fmla="*/ 2147483647 h 108"/>
                  <a:gd name="T26" fmla="*/ 2147483647 w 955"/>
                  <a:gd name="T27" fmla="*/ 2147483647 h 108"/>
                  <a:gd name="T28" fmla="*/ 2147483647 w 955"/>
                  <a:gd name="T29" fmla="*/ 2147483647 h 108"/>
                  <a:gd name="T30" fmla="*/ 2147483647 w 955"/>
                  <a:gd name="T31" fmla="*/ 2147483647 h 108"/>
                  <a:gd name="T32" fmla="*/ 2147483647 w 955"/>
                  <a:gd name="T33" fmla="*/ 2147483647 h 108"/>
                  <a:gd name="T34" fmla="*/ 2147483647 w 955"/>
                  <a:gd name="T35" fmla="*/ 2147483647 h 108"/>
                  <a:gd name="T36" fmla="*/ 2147483647 w 955"/>
                  <a:gd name="T37" fmla="*/ 2147483647 h 108"/>
                  <a:gd name="T38" fmla="*/ 2147483647 w 955"/>
                  <a:gd name="T39" fmla="*/ 2147483647 h 108"/>
                  <a:gd name="T40" fmla="*/ 2147483647 w 955"/>
                  <a:gd name="T41" fmla="*/ 2147483647 h 108"/>
                  <a:gd name="T42" fmla="*/ 2147483647 w 955"/>
                  <a:gd name="T43" fmla="*/ 2147483647 h 108"/>
                  <a:gd name="T44" fmla="*/ 2147483647 w 955"/>
                  <a:gd name="T45" fmla="*/ 2147483647 h 108"/>
                  <a:gd name="T46" fmla="*/ 2147483647 w 955"/>
                  <a:gd name="T47" fmla="*/ 2147483647 h 108"/>
                  <a:gd name="T48" fmla="*/ 2147483647 w 955"/>
                  <a:gd name="T49" fmla="*/ 2147483647 h 108"/>
                  <a:gd name="T50" fmla="*/ 2147483647 w 955"/>
                  <a:gd name="T51" fmla="*/ 2147483647 h 108"/>
                  <a:gd name="T52" fmla="*/ 2147483647 w 955"/>
                  <a:gd name="T53" fmla="*/ 2147483647 h 108"/>
                  <a:gd name="T54" fmla="*/ 2147483647 w 955"/>
                  <a:gd name="T55" fmla="*/ 2147483647 h 108"/>
                  <a:gd name="T56" fmla="*/ 2147483647 w 955"/>
                  <a:gd name="T57" fmla="*/ 2147483647 h 108"/>
                  <a:gd name="T58" fmla="*/ 2147483647 w 955"/>
                  <a:gd name="T59" fmla="*/ 2147483647 h 108"/>
                  <a:gd name="T60" fmla="*/ 2147483647 w 955"/>
                  <a:gd name="T61" fmla="*/ 2147483647 h 108"/>
                  <a:gd name="T62" fmla="*/ 2147483647 w 955"/>
                  <a:gd name="T63" fmla="*/ 2147483647 h 108"/>
                  <a:gd name="T64" fmla="*/ 2147483647 w 955"/>
                  <a:gd name="T65" fmla="*/ 2147483647 h 108"/>
                  <a:gd name="T66" fmla="*/ 2147483647 w 955"/>
                  <a:gd name="T67" fmla="*/ 2147483647 h 108"/>
                  <a:gd name="T68" fmla="*/ 2147483647 w 955"/>
                  <a:gd name="T69" fmla="*/ 2147483647 h 108"/>
                  <a:gd name="T70" fmla="*/ 2147483647 w 955"/>
                  <a:gd name="T71" fmla="*/ 2147483647 h 108"/>
                  <a:gd name="T72" fmla="*/ 2147483647 w 955"/>
                  <a:gd name="T73" fmla="*/ 2147483647 h 108"/>
                  <a:gd name="T74" fmla="*/ 2147483647 w 955"/>
                  <a:gd name="T75" fmla="*/ 2147483647 h 108"/>
                  <a:gd name="T76" fmla="*/ 2147483647 w 955"/>
                  <a:gd name="T77" fmla="*/ 2147483647 h 108"/>
                  <a:gd name="T78" fmla="*/ 2147483647 w 955"/>
                  <a:gd name="T79" fmla="*/ 2147483647 h 108"/>
                  <a:gd name="T80" fmla="*/ 2147483647 w 955"/>
                  <a:gd name="T81" fmla="*/ 2147483647 h 108"/>
                  <a:gd name="T82" fmla="*/ 2147483647 w 955"/>
                  <a:gd name="T83" fmla="*/ 2147483647 h 108"/>
                  <a:gd name="T84" fmla="*/ 2147483647 w 955"/>
                  <a:gd name="T85" fmla="*/ 2147483647 h 108"/>
                  <a:gd name="T86" fmla="*/ 2147483647 w 955"/>
                  <a:gd name="T87" fmla="*/ 2147483647 h 108"/>
                  <a:gd name="T88" fmla="*/ 2147483647 w 955"/>
                  <a:gd name="T89" fmla="*/ 2147483647 h 108"/>
                  <a:gd name="T90" fmla="*/ 2147483647 w 955"/>
                  <a:gd name="T91" fmla="*/ 2147483647 h 108"/>
                  <a:gd name="T92" fmla="*/ 2147483647 w 955"/>
                  <a:gd name="T93" fmla="*/ 2147483647 h 108"/>
                  <a:gd name="T94" fmla="*/ 2147483647 w 955"/>
                  <a:gd name="T95" fmla="*/ 2147483647 h 108"/>
                  <a:gd name="T96" fmla="*/ 2147483647 w 955"/>
                  <a:gd name="T97" fmla="*/ 2147483647 h 108"/>
                  <a:gd name="T98" fmla="*/ 2147483647 w 955"/>
                  <a:gd name="T99" fmla="*/ 2147483647 h 108"/>
                  <a:gd name="T100" fmla="*/ 2147483647 w 955"/>
                  <a:gd name="T101" fmla="*/ 2147483647 h 108"/>
                  <a:gd name="T102" fmla="*/ 2147483647 w 955"/>
                  <a:gd name="T103" fmla="*/ 2147483647 h 108"/>
                  <a:gd name="T104" fmla="*/ 2147483647 w 955"/>
                  <a:gd name="T105" fmla="*/ 2147483647 h 108"/>
                  <a:gd name="T106" fmla="*/ 2147483647 w 955"/>
                  <a:gd name="T107" fmla="*/ 2147483647 h 108"/>
                  <a:gd name="T108" fmla="*/ 2147483647 w 955"/>
                  <a:gd name="T109" fmla="*/ 2147483647 h 108"/>
                  <a:gd name="T110" fmla="*/ 2147483647 w 955"/>
                  <a:gd name="T111" fmla="*/ 2147483647 h 108"/>
                  <a:gd name="T112" fmla="*/ 2147483647 w 955"/>
                  <a:gd name="T113" fmla="*/ 2147483647 h 108"/>
                  <a:gd name="T114" fmla="*/ 2147483647 w 955"/>
                  <a:gd name="T115" fmla="*/ 2147483647 h 108"/>
                  <a:gd name="T116" fmla="*/ 2147483647 w 955"/>
                  <a:gd name="T117" fmla="*/ 2147483647 h 108"/>
                  <a:gd name="T118" fmla="*/ 2147483647 w 955"/>
                  <a:gd name="T119" fmla="*/ 2147483647 h 108"/>
                  <a:gd name="T120" fmla="*/ 2147483647 w 955"/>
                  <a:gd name="T121" fmla="*/ 2147483647 h 108"/>
                  <a:gd name="T122" fmla="*/ 2147483647 w 955"/>
                  <a:gd name="T123" fmla="*/ 2147483647 h 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5"/>
                  <a:gd name="T187" fmla="*/ 0 h 108"/>
                  <a:gd name="T188" fmla="*/ 955 w 955"/>
                  <a:gd name="T189" fmla="*/ 108 h 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5" h="108">
                    <a:moveTo>
                      <a:pt x="22" y="80"/>
                    </a:moveTo>
                    <a:lnTo>
                      <a:pt x="17" y="79"/>
                    </a:lnTo>
                    <a:lnTo>
                      <a:pt x="13" y="78"/>
                    </a:lnTo>
                    <a:lnTo>
                      <a:pt x="10" y="75"/>
                    </a:lnTo>
                    <a:lnTo>
                      <a:pt x="7" y="73"/>
                    </a:lnTo>
                    <a:lnTo>
                      <a:pt x="5" y="70"/>
                    </a:lnTo>
                    <a:lnTo>
                      <a:pt x="3" y="67"/>
                    </a:lnTo>
                    <a:lnTo>
                      <a:pt x="2" y="63"/>
                    </a:lnTo>
                    <a:lnTo>
                      <a:pt x="0" y="59"/>
                    </a:lnTo>
                    <a:lnTo>
                      <a:pt x="2" y="54"/>
                    </a:lnTo>
                    <a:lnTo>
                      <a:pt x="3" y="50"/>
                    </a:lnTo>
                    <a:lnTo>
                      <a:pt x="5" y="47"/>
                    </a:lnTo>
                    <a:lnTo>
                      <a:pt x="7" y="44"/>
                    </a:lnTo>
                    <a:lnTo>
                      <a:pt x="10" y="41"/>
                    </a:lnTo>
                    <a:lnTo>
                      <a:pt x="13" y="40"/>
                    </a:lnTo>
                    <a:lnTo>
                      <a:pt x="17" y="37"/>
                    </a:lnTo>
                    <a:lnTo>
                      <a:pt x="22" y="37"/>
                    </a:lnTo>
                    <a:lnTo>
                      <a:pt x="22" y="80"/>
                    </a:lnTo>
                    <a:close/>
                    <a:moveTo>
                      <a:pt x="22" y="37"/>
                    </a:moveTo>
                    <a:lnTo>
                      <a:pt x="36" y="37"/>
                    </a:lnTo>
                    <a:lnTo>
                      <a:pt x="51" y="37"/>
                    </a:lnTo>
                    <a:lnTo>
                      <a:pt x="67" y="40"/>
                    </a:lnTo>
                    <a:lnTo>
                      <a:pt x="81" y="42"/>
                    </a:lnTo>
                    <a:lnTo>
                      <a:pt x="71" y="82"/>
                    </a:lnTo>
                    <a:lnTo>
                      <a:pt x="61" y="81"/>
                    </a:lnTo>
                    <a:lnTo>
                      <a:pt x="48" y="80"/>
                    </a:lnTo>
                    <a:lnTo>
                      <a:pt x="35" y="80"/>
                    </a:lnTo>
                    <a:lnTo>
                      <a:pt x="22" y="80"/>
                    </a:lnTo>
                    <a:lnTo>
                      <a:pt x="22" y="37"/>
                    </a:lnTo>
                    <a:close/>
                    <a:moveTo>
                      <a:pt x="81" y="42"/>
                    </a:moveTo>
                    <a:lnTo>
                      <a:pt x="83" y="43"/>
                    </a:lnTo>
                    <a:lnTo>
                      <a:pt x="86" y="44"/>
                    </a:lnTo>
                    <a:lnTo>
                      <a:pt x="89" y="46"/>
                    </a:lnTo>
                    <a:lnTo>
                      <a:pt x="91" y="49"/>
                    </a:lnTo>
                    <a:lnTo>
                      <a:pt x="93" y="52"/>
                    </a:lnTo>
                    <a:lnTo>
                      <a:pt x="96" y="55"/>
                    </a:lnTo>
                    <a:lnTo>
                      <a:pt x="97" y="59"/>
                    </a:lnTo>
                    <a:lnTo>
                      <a:pt x="97" y="62"/>
                    </a:lnTo>
                    <a:lnTo>
                      <a:pt x="75" y="62"/>
                    </a:lnTo>
                    <a:lnTo>
                      <a:pt x="81" y="42"/>
                    </a:lnTo>
                    <a:close/>
                    <a:moveTo>
                      <a:pt x="97" y="62"/>
                    </a:moveTo>
                    <a:lnTo>
                      <a:pt x="97" y="74"/>
                    </a:lnTo>
                    <a:lnTo>
                      <a:pt x="54" y="74"/>
                    </a:lnTo>
                    <a:lnTo>
                      <a:pt x="54" y="62"/>
                    </a:lnTo>
                    <a:lnTo>
                      <a:pt x="97" y="62"/>
                    </a:lnTo>
                    <a:close/>
                    <a:moveTo>
                      <a:pt x="75" y="96"/>
                    </a:moveTo>
                    <a:lnTo>
                      <a:pt x="72" y="94"/>
                    </a:lnTo>
                    <a:lnTo>
                      <a:pt x="68" y="93"/>
                    </a:lnTo>
                    <a:lnTo>
                      <a:pt x="65" y="91"/>
                    </a:lnTo>
                    <a:lnTo>
                      <a:pt x="62" y="89"/>
                    </a:lnTo>
                    <a:lnTo>
                      <a:pt x="59" y="86"/>
                    </a:lnTo>
                    <a:lnTo>
                      <a:pt x="56" y="82"/>
                    </a:lnTo>
                    <a:lnTo>
                      <a:pt x="55" y="79"/>
                    </a:lnTo>
                    <a:lnTo>
                      <a:pt x="54" y="74"/>
                    </a:lnTo>
                    <a:lnTo>
                      <a:pt x="75" y="74"/>
                    </a:lnTo>
                    <a:lnTo>
                      <a:pt x="75" y="96"/>
                    </a:lnTo>
                    <a:close/>
                    <a:moveTo>
                      <a:pt x="75" y="53"/>
                    </a:moveTo>
                    <a:lnTo>
                      <a:pt x="84" y="54"/>
                    </a:lnTo>
                    <a:lnTo>
                      <a:pt x="90" y="55"/>
                    </a:lnTo>
                    <a:lnTo>
                      <a:pt x="94" y="59"/>
                    </a:lnTo>
                    <a:lnTo>
                      <a:pt x="98" y="62"/>
                    </a:lnTo>
                    <a:lnTo>
                      <a:pt x="99" y="66"/>
                    </a:lnTo>
                    <a:lnTo>
                      <a:pt x="100" y="71"/>
                    </a:lnTo>
                    <a:lnTo>
                      <a:pt x="101" y="75"/>
                    </a:lnTo>
                    <a:lnTo>
                      <a:pt x="101" y="81"/>
                    </a:lnTo>
                    <a:lnTo>
                      <a:pt x="59" y="81"/>
                    </a:lnTo>
                    <a:lnTo>
                      <a:pt x="59" y="80"/>
                    </a:lnTo>
                    <a:lnTo>
                      <a:pt x="60" y="80"/>
                    </a:lnTo>
                    <a:lnTo>
                      <a:pt x="62" y="80"/>
                    </a:lnTo>
                    <a:lnTo>
                      <a:pt x="64" y="80"/>
                    </a:lnTo>
                    <a:lnTo>
                      <a:pt x="68" y="82"/>
                    </a:lnTo>
                    <a:lnTo>
                      <a:pt x="73" y="85"/>
                    </a:lnTo>
                    <a:lnTo>
                      <a:pt x="78" y="89"/>
                    </a:lnTo>
                    <a:lnTo>
                      <a:pt x="81" y="92"/>
                    </a:lnTo>
                    <a:lnTo>
                      <a:pt x="81" y="93"/>
                    </a:lnTo>
                    <a:lnTo>
                      <a:pt x="80" y="94"/>
                    </a:lnTo>
                    <a:lnTo>
                      <a:pt x="79" y="96"/>
                    </a:lnTo>
                    <a:lnTo>
                      <a:pt x="75" y="96"/>
                    </a:lnTo>
                    <a:lnTo>
                      <a:pt x="75" y="53"/>
                    </a:lnTo>
                    <a:close/>
                    <a:moveTo>
                      <a:pt x="80" y="102"/>
                    </a:moveTo>
                    <a:lnTo>
                      <a:pt x="75" y="101"/>
                    </a:lnTo>
                    <a:lnTo>
                      <a:pt x="71" y="100"/>
                    </a:lnTo>
                    <a:lnTo>
                      <a:pt x="68" y="98"/>
                    </a:lnTo>
                    <a:lnTo>
                      <a:pt x="65" y="96"/>
                    </a:lnTo>
                    <a:lnTo>
                      <a:pt x="62" y="92"/>
                    </a:lnTo>
                    <a:lnTo>
                      <a:pt x="61" y="88"/>
                    </a:lnTo>
                    <a:lnTo>
                      <a:pt x="59" y="85"/>
                    </a:lnTo>
                    <a:lnTo>
                      <a:pt x="59" y="81"/>
                    </a:lnTo>
                    <a:lnTo>
                      <a:pt x="80" y="81"/>
                    </a:lnTo>
                    <a:lnTo>
                      <a:pt x="80" y="102"/>
                    </a:lnTo>
                    <a:close/>
                    <a:moveTo>
                      <a:pt x="80" y="60"/>
                    </a:moveTo>
                    <a:lnTo>
                      <a:pt x="97" y="60"/>
                    </a:lnTo>
                    <a:lnTo>
                      <a:pt x="113" y="61"/>
                    </a:lnTo>
                    <a:lnTo>
                      <a:pt x="129" y="62"/>
                    </a:lnTo>
                    <a:lnTo>
                      <a:pt x="145" y="63"/>
                    </a:lnTo>
                    <a:lnTo>
                      <a:pt x="142" y="105"/>
                    </a:lnTo>
                    <a:lnTo>
                      <a:pt x="126" y="104"/>
                    </a:lnTo>
                    <a:lnTo>
                      <a:pt x="111" y="103"/>
                    </a:lnTo>
                    <a:lnTo>
                      <a:pt x="96" y="102"/>
                    </a:lnTo>
                    <a:lnTo>
                      <a:pt x="80" y="102"/>
                    </a:lnTo>
                    <a:lnTo>
                      <a:pt x="80" y="60"/>
                    </a:lnTo>
                    <a:close/>
                    <a:moveTo>
                      <a:pt x="145" y="63"/>
                    </a:moveTo>
                    <a:lnTo>
                      <a:pt x="161" y="64"/>
                    </a:lnTo>
                    <a:lnTo>
                      <a:pt x="178" y="65"/>
                    </a:lnTo>
                    <a:lnTo>
                      <a:pt x="195" y="66"/>
                    </a:lnTo>
                    <a:lnTo>
                      <a:pt x="213" y="66"/>
                    </a:lnTo>
                    <a:lnTo>
                      <a:pt x="213" y="108"/>
                    </a:lnTo>
                    <a:lnTo>
                      <a:pt x="194" y="108"/>
                    </a:lnTo>
                    <a:lnTo>
                      <a:pt x="176" y="107"/>
                    </a:lnTo>
                    <a:lnTo>
                      <a:pt x="159" y="106"/>
                    </a:lnTo>
                    <a:lnTo>
                      <a:pt x="142" y="105"/>
                    </a:lnTo>
                    <a:lnTo>
                      <a:pt x="145" y="63"/>
                    </a:lnTo>
                    <a:close/>
                    <a:moveTo>
                      <a:pt x="234" y="87"/>
                    </a:moveTo>
                    <a:lnTo>
                      <a:pt x="234" y="91"/>
                    </a:lnTo>
                    <a:lnTo>
                      <a:pt x="232" y="94"/>
                    </a:lnTo>
                    <a:lnTo>
                      <a:pt x="230" y="99"/>
                    </a:lnTo>
                    <a:lnTo>
                      <a:pt x="228" y="102"/>
                    </a:lnTo>
                    <a:lnTo>
                      <a:pt x="224" y="104"/>
                    </a:lnTo>
                    <a:lnTo>
                      <a:pt x="220" y="106"/>
                    </a:lnTo>
                    <a:lnTo>
                      <a:pt x="217" y="108"/>
                    </a:lnTo>
                    <a:lnTo>
                      <a:pt x="213" y="108"/>
                    </a:lnTo>
                    <a:lnTo>
                      <a:pt x="213" y="87"/>
                    </a:lnTo>
                    <a:lnTo>
                      <a:pt x="234" y="87"/>
                    </a:lnTo>
                    <a:close/>
                    <a:moveTo>
                      <a:pt x="192" y="87"/>
                    </a:moveTo>
                    <a:lnTo>
                      <a:pt x="192" y="87"/>
                    </a:lnTo>
                    <a:lnTo>
                      <a:pt x="234" y="87"/>
                    </a:lnTo>
                    <a:lnTo>
                      <a:pt x="192" y="87"/>
                    </a:lnTo>
                    <a:close/>
                    <a:moveTo>
                      <a:pt x="192" y="87"/>
                    </a:moveTo>
                    <a:lnTo>
                      <a:pt x="192" y="86"/>
                    </a:lnTo>
                    <a:lnTo>
                      <a:pt x="213" y="87"/>
                    </a:lnTo>
                    <a:lnTo>
                      <a:pt x="192" y="87"/>
                    </a:lnTo>
                    <a:close/>
                    <a:moveTo>
                      <a:pt x="192" y="86"/>
                    </a:moveTo>
                    <a:lnTo>
                      <a:pt x="193" y="82"/>
                    </a:lnTo>
                    <a:lnTo>
                      <a:pt x="194" y="78"/>
                    </a:lnTo>
                    <a:lnTo>
                      <a:pt x="196" y="74"/>
                    </a:lnTo>
                    <a:lnTo>
                      <a:pt x="198" y="71"/>
                    </a:lnTo>
                    <a:lnTo>
                      <a:pt x="201" y="69"/>
                    </a:lnTo>
                    <a:lnTo>
                      <a:pt x="204" y="67"/>
                    </a:lnTo>
                    <a:lnTo>
                      <a:pt x="209" y="65"/>
                    </a:lnTo>
                    <a:lnTo>
                      <a:pt x="214" y="64"/>
                    </a:lnTo>
                    <a:lnTo>
                      <a:pt x="222" y="105"/>
                    </a:lnTo>
                    <a:lnTo>
                      <a:pt x="221" y="105"/>
                    </a:lnTo>
                    <a:lnTo>
                      <a:pt x="220" y="104"/>
                    </a:lnTo>
                    <a:lnTo>
                      <a:pt x="220" y="103"/>
                    </a:lnTo>
                    <a:lnTo>
                      <a:pt x="221" y="102"/>
                    </a:lnTo>
                    <a:lnTo>
                      <a:pt x="222" y="98"/>
                    </a:lnTo>
                    <a:lnTo>
                      <a:pt x="225" y="93"/>
                    </a:lnTo>
                    <a:lnTo>
                      <a:pt x="229" y="90"/>
                    </a:lnTo>
                    <a:lnTo>
                      <a:pt x="232" y="87"/>
                    </a:lnTo>
                    <a:lnTo>
                      <a:pt x="233" y="87"/>
                    </a:lnTo>
                    <a:lnTo>
                      <a:pt x="234" y="87"/>
                    </a:lnTo>
                    <a:lnTo>
                      <a:pt x="234" y="88"/>
                    </a:lnTo>
                    <a:lnTo>
                      <a:pt x="192" y="86"/>
                    </a:lnTo>
                    <a:close/>
                    <a:moveTo>
                      <a:pt x="214" y="64"/>
                    </a:moveTo>
                    <a:lnTo>
                      <a:pt x="221" y="63"/>
                    </a:lnTo>
                    <a:lnTo>
                      <a:pt x="232" y="63"/>
                    </a:lnTo>
                    <a:lnTo>
                      <a:pt x="232" y="104"/>
                    </a:lnTo>
                    <a:lnTo>
                      <a:pt x="225" y="104"/>
                    </a:lnTo>
                    <a:lnTo>
                      <a:pt x="222" y="105"/>
                    </a:lnTo>
                    <a:lnTo>
                      <a:pt x="214" y="64"/>
                    </a:lnTo>
                    <a:close/>
                    <a:moveTo>
                      <a:pt x="232" y="63"/>
                    </a:moveTo>
                    <a:lnTo>
                      <a:pt x="240" y="63"/>
                    </a:lnTo>
                    <a:lnTo>
                      <a:pt x="251" y="63"/>
                    </a:lnTo>
                    <a:lnTo>
                      <a:pt x="248" y="105"/>
                    </a:lnTo>
                    <a:lnTo>
                      <a:pt x="238" y="104"/>
                    </a:lnTo>
                    <a:lnTo>
                      <a:pt x="232" y="104"/>
                    </a:lnTo>
                    <a:lnTo>
                      <a:pt x="232" y="63"/>
                    </a:lnTo>
                    <a:close/>
                    <a:moveTo>
                      <a:pt x="270" y="84"/>
                    </a:moveTo>
                    <a:lnTo>
                      <a:pt x="270" y="88"/>
                    </a:lnTo>
                    <a:lnTo>
                      <a:pt x="268" y="92"/>
                    </a:lnTo>
                    <a:lnTo>
                      <a:pt x="266" y="96"/>
                    </a:lnTo>
                    <a:lnTo>
                      <a:pt x="262" y="99"/>
                    </a:lnTo>
                    <a:lnTo>
                      <a:pt x="259" y="102"/>
                    </a:lnTo>
                    <a:lnTo>
                      <a:pt x="256" y="104"/>
                    </a:lnTo>
                    <a:lnTo>
                      <a:pt x="252" y="105"/>
                    </a:lnTo>
                    <a:lnTo>
                      <a:pt x="248" y="105"/>
                    </a:lnTo>
                    <a:lnTo>
                      <a:pt x="249" y="84"/>
                    </a:lnTo>
                    <a:lnTo>
                      <a:pt x="270" y="84"/>
                    </a:lnTo>
                    <a:close/>
                    <a:moveTo>
                      <a:pt x="228" y="84"/>
                    </a:moveTo>
                    <a:lnTo>
                      <a:pt x="229" y="77"/>
                    </a:lnTo>
                    <a:lnTo>
                      <a:pt x="231" y="70"/>
                    </a:lnTo>
                    <a:lnTo>
                      <a:pt x="235" y="64"/>
                    </a:lnTo>
                    <a:lnTo>
                      <a:pt x="238" y="59"/>
                    </a:lnTo>
                    <a:lnTo>
                      <a:pt x="272" y="84"/>
                    </a:lnTo>
                    <a:lnTo>
                      <a:pt x="271" y="84"/>
                    </a:lnTo>
                    <a:lnTo>
                      <a:pt x="270" y="84"/>
                    </a:lnTo>
                    <a:lnTo>
                      <a:pt x="228" y="84"/>
                    </a:lnTo>
                    <a:close/>
                    <a:moveTo>
                      <a:pt x="238" y="59"/>
                    </a:moveTo>
                    <a:lnTo>
                      <a:pt x="240" y="56"/>
                    </a:lnTo>
                    <a:lnTo>
                      <a:pt x="241" y="54"/>
                    </a:lnTo>
                    <a:lnTo>
                      <a:pt x="278" y="75"/>
                    </a:lnTo>
                    <a:lnTo>
                      <a:pt x="275" y="80"/>
                    </a:lnTo>
                    <a:lnTo>
                      <a:pt x="272" y="84"/>
                    </a:lnTo>
                    <a:lnTo>
                      <a:pt x="238" y="59"/>
                    </a:lnTo>
                    <a:close/>
                    <a:moveTo>
                      <a:pt x="241" y="54"/>
                    </a:moveTo>
                    <a:lnTo>
                      <a:pt x="244" y="51"/>
                    </a:lnTo>
                    <a:lnTo>
                      <a:pt x="250" y="47"/>
                    </a:lnTo>
                    <a:lnTo>
                      <a:pt x="255" y="45"/>
                    </a:lnTo>
                    <a:lnTo>
                      <a:pt x="259" y="44"/>
                    </a:lnTo>
                    <a:lnTo>
                      <a:pt x="259" y="65"/>
                    </a:lnTo>
                    <a:lnTo>
                      <a:pt x="241" y="54"/>
                    </a:lnTo>
                    <a:close/>
                    <a:moveTo>
                      <a:pt x="259" y="44"/>
                    </a:moveTo>
                    <a:lnTo>
                      <a:pt x="267" y="44"/>
                    </a:lnTo>
                    <a:lnTo>
                      <a:pt x="267" y="86"/>
                    </a:lnTo>
                    <a:lnTo>
                      <a:pt x="259" y="86"/>
                    </a:lnTo>
                    <a:lnTo>
                      <a:pt x="259" y="44"/>
                    </a:lnTo>
                    <a:close/>
                    <a:moveTo>
                      <a:pt x="288" y="65"/>
                    </a:moveTo>
                    <a:lnTo>
                      <a:pt x="288" y="69"/>
                    </a:lnTo>
                    <a:lnTo>
                      <a:pt x="286" y="72"/>
                    </a:lnTo>
                    <a:lnTo>
                      <a:pt x="284" y="77"/>
                    </a:lnTo>
                    <a:lnTo>
                      <a:pt x="281" y="80"/>
                    </a:lnTo>
                    <a:lnTo>
                      <a:pt x="278" y="82"/>
                    </a:lnTo>
                    <a:lnTo>
                      <a:pt x="275" y="84"/>
                    </a:lnTo>
                    <a:lnTo>
                      <a:pt x="271" y="85"/>
                    </a:lnTo>
                    <a:lnTo>
                      <a:pt x="267" y="86"/>
                    </a:lnTo>
                    <a:lnTo>
                      <a:pt x="267" y="65"/>
                    </a:lnTo>
                    <a:lnTo>
                      <a:pt x="288" y="65"/>
                    </a:lnTo>
                    <a:close/>
                    <a:moveTo>
                      <a:pt x="246" y="65"/>
                    </a:moveTo>
                    <a:lnTo>
                      <a:pt x="247" y="60"/>
                    </a:lnTo>
                    <a:lnTo>
                      <a:pt x="248" y="56"/>
                    </a:lnTo>
                    <a:lnTo>
                      <a:pt x="249" y="52"/>
                    </a:lnTo>
                    <a:lnTo>
                      <a:pt x="251" y="49"/>
                    </a:lnTo>
                    <a:lnTo>
                      <a:pt x="253" y="47"/>
                    </a:lnTo>
                    <a:lnTo>
                      <a:pt x="256" y="45"/>
                    </a:lnTo>
                    <a:lnTo>
                      <a:pt x="259" y="44"/>
                    </a:lnTo>
                    <a:lnTo>
                      <a:pt x="263" y="42"/>
                    </a:lnTo>
                    <a:lnTo>
                      <a:pt x="275" y="82"/>
                    </a:lnTo>
                    <a:lnTo>
                      <a:pt x="274" y="82"/>
                    </a:lnTo>
                    <a:lnTo>
                      <a:pt x="273" y="82"/>
                    </a:lnTo>
                    <a:lnTo>
                      <a:pt x="273" y="81"/>
                    </a:lnTo>
                    <a:lnTo>
                      <a:pt x="274" y="79"/>
                    </a:lnTo>
                    <a:lnTo>
                      <a:pt x="276" y="75"/>
                    </a:lnTo>
                    <a:lnTo>
                      <a:pt x="278" y="70"/>
                    </a:lnTo>
                    <a:lnTo>
                      <a:pt x="281" y="66"/>
                    </a:lnTo>
                    <a:lnTo>
                      <a:pt x="285" y="64"/>
                    </a:lnTo>
                    <a:lnTo>
                      <a:pt x="286" y="63"/>
                    </a:lnTo>
                    <a:lnTo>
                      <a:pt x="287" y="63"/>
                    </a:lnTo>
                    <a:lnTo>
                      <a:pt x="288" y="64"/>
                    </a:lnTo>
                    <a:lnTo>
                      <a:pt x="288" y="65"/>
                    </a:lnTo>
                    <a:lnTo>
                      <a:pt x="246" y="65"/>
                    </a:lnTo>
                    <a:close/>
                    <a:moveTo>
                      <a:pt x="263" y="42"/>
                    </a:moveTo>
                    <a:lnTo>
                      <a:pt x="263" y="42"/>
                    </a:lnTo>
                    <a:lnTo>
                      <a:pt x="269" y="62"/>
                    </a:lnTo>
                    <a:lnTo>
                      <a:pt x="263" y="42"/>
                    </a:lnTo>
                    <a:close/>
                    <a:moveTo>
                      <a:pt x="263" y="42"/>
                    </a:moveTo>
                    <a:lnTo>
                      <a:pt x="269" y="41"/>
                    </a:lnTo>
                    <a:lnTo>
                      <a:pt x="274" y="41"/>
                    </a:lnTo>
                    <a:lnTo>
                      <a:pt x="274" y="83"/>
                    </a:lnTo>
                    <a:lnTo>
                      <a:pt x="275" y="82"/>
                    </a:lnTo>
                    <a:lnTo>
                      <a:pt x="263" y="42"/>
                    </a:lnTo>
                    <a:close/>
                    <a:moveTo>
                      <a:pt x="288" y="78"/>
                    </a:moveTo>
                    <a:lnTo>
                      <a:pt x="281" y="81"/>
                    </a:lnTo>
                    <a:lnTo>
                      <a:pt x="274" y="83"/>
                    </a:lnTo>
                    <a:lnTo>
                      <a:pt x="274" y="62"/>
                    </a:lnTo>
                    <a:lnTo>
                      <a:pt x="288" y="78"/>
                    </a:lnTo>
                    <a:close/>
                    <a:moveTo>
                      <a:pt x="260" y="46"/>
                    </a:moveTo>
                    <a:lnTo>
                      <a:pt x="263" y="43"/>
                    </a:lnTo>
                    <a:lnTo>
                      <a:pt x="292" y="74"/>
                    </a:lnTo>
                    <a:lnTo>
                      <a:pt x="288" y="78"/>
                    </a:lnTo>
                    <a:lnTo>
                      <a:pt x="260" y="46"/>
                    </a:lnTo>
                    <a:close/>
                    <a:moveTo>
                      <a:pt x="298" y="59"/>
                    </a:moveTo>
                    <a:lnTo>
                      <a:pt x="298" y="62"/>
                    </a:lnTo>
                    <a:lnTo>
                      <a:pt x="296" y="67"/>
                    </a:lnTo>
                    <a:lnTo>
                      <a:pt x="294" y="71"/>
                    </a:lnTo>
                    <a:lnTo>
                      <a:pt x="292" y="74"/>
                    </a:lnTo>
                    <a:lnTo>
                      <a:pt x="277" y="59"/>
                    </a:lnTo>
                    <a:lnTo>
                      <a:pt x="298" y="59"/>
                    </a:lnTo>
                    <a:close/>
                    <a:moveTo>
                      <a:pt x="257" y="59"/>
                    </a:moveTo>
                    <a:lnTo>
                      <a:pt x="257" y="50"/>
                    </a:lnTo>
                    <a:lnTo>
                      <a:pt x="258" y="45"/>
                    </a:lnTo>
                    <a:lnTo>
                      <a:pt x="261" y="41"/>
                    </a:lnTo>
                    <a:lnTo>
                      <a:pt x="263" y="37"/>
                    </a:lnTo>
                    <a:lnTo>
                      <a:pt x="268" y="35"/>
                    </a:lnTo>
                    <a:lnTo>
                      <a:pt x="271" y="34"/>
                    </a:lnTo>
                    <a:lnTo>
                      <a:pt x="275" y="34"/>
                    </a:lnTo>
                    <a:lnTo>
                      <a:pt x="279" y="34"/>
                    </a:lnTo>
                    <a:lnTo>
                      <a:pt x="279" y="77"/>
                    </a:lnTo>
                    <a:lnTo>
                      <a:pt x="278" y="75"/>
                    </a:lnTo>
                    <a:lnTo>
                      <a:pt x="277" y="74"/>
                    </a:lnTo>
                    <a:lnTo>
                      <a:pt x="277" y="73"/>
                    </a:lnTo>
                    <a:lnTo>
                      <a:pt x="278" y="71"/>
                    </a:lnTo>
                    <a:lnTo>
                      <a:pt x="281" y="66"/>
                    </a:lnTo>
                    <a:lnTo>
                      <a:pt x="286" y="61"/>
                    </a:lnTo>
                    <a:lnTo>
                      <a:pt x="290" y="56"/>
                    </a:lnTo>
                    <a:lnTo>
                      <a:pt x="294" y="53"/>
                    </a:lnTo>
                    <a:lnTo>
                      <a:pt x="296" y="53"/>
                    </a:lnTo>
                    <a:lnTo>
                      <a:pt x="297" y="54"/>
                    </a:lnTo>
                    <a:lnTo>
                      <a:pt x="298" y="55"/>
                    </a:lnTo>
                    <a:lnTo>
                      <a:pt x="298" y="59"/>
                    </a:lnTo>
                    <a:lnTo>
                      <a:pt x="257" y="59"/>
                    </a:lnTo>
                    <a:close/>
                    <a:moveTo>
                      <a:pt x="279" y="34"/>
                    </a:moveTo>
                    <a:lnTo>
                      <a:pt x="280" y="34"/>
                    </a:lnTo>
                    <a:lnTo>
                      <a:pt x="281" y="35"/>
                    </a:lnTo>
                    <a:lnTo>
                      <a:pt x="281" y="37"/>
                    </a:lnTo>
                    <a:lnTo>
                      <a:pt x="280" y="40"/>
                    </a:lnTo>
                    <a:lnTo>
                      <a:pt x="277" y="45"/>
                    </a:lnTo>
                    <a:lnTo>
                      <a:pt x="274" y="50"/>
                    </a:lnTo>
                    <a:lnTo>
                      <a:pt x="269" y="54"/>
                    </a:lnTo>
                    <a:lnTo>
                      <a:pt x="265" y="56"/>
                    </a:lnTo>
                    <a:lnTo>
                      <a:pt x="262" y="58"/>
                    </a:lnTo>
                    <a:lnTo>
                      <a:pt x="261" y="56"/>
                    </a:lnTo>
                    <a:lnTo>
                      <a:pt x="260" y="54"/>
                    </a:lnTo>
                    <a:lnTo>
                      <a:pt x="260" y="52"/>
                    </a:lnTo>
                    <a:lnTo>
                      <a:pt x="303" y="52"/>
                    </a:lnTo>
                    <a:lnTo>
                      <a:pt x="301" y="60"/>
                    </a:lnTo>
                    <a:lnTo>
                      <a:pt x="300" y="66"/>
                    </a:lnTo>
                    <a:lnTo>
                      <a:pt x="298" y="70"/>
                    </a:lnTo>
                    <a:lnTo>
                      <a:pt x="295" y="73"/>
                    </a:lnTo>
                    <a:lnTo>
                      <a:pt x="292" y="75"/>
                    </a:lnTo>
                    <a:lnTo>
                      <a:pt x="288" y="75"/>
                    </a:lnTo>
                    <a:lnTo>
                      <a:pt x="284" y="77"/>
                    </a:lnTo>
                    <a:lnTo>
                      <a:pt x="279" y="77"/>
                    </a:lnTo>
                    <a:lnTo>
                      <a:pt x="279" y="34"/>
                    </a:lnTo>
                    <a:close/>
                    <a:moveTo>
                      <a:pt x="260" y="52"/>
                    </a:moveTo>
                    <a:lnTo>
                      <a:pt x="260" y="48"/>
                    </a:lnTo>
                    <a:lnTo>
                      <a:pt x="262" y="45"/>
                    </a:lnTo>
                    <a:lnTo>
                      <a:pt x="265" y="41"/>
                    </a:lnTo>
                    <a:lnTo>
                      <a:pt x="267" y="37"/>
                    </a:lnTo>
                    <a:lnTo>
                      <a:pt x="270" y="35"/>
                    </a:lnTo>
                    <a:lnTo>
                      <a:pt x="274" y="33"/>
                    </a:lnTo>
                    <a:lnTo>
                      <a:pt x="277" y="31"/>
                    </a:lnTo>
                    <a:lnTo>
                      <a:pt x="281" y="31"/>
                    </a:lnTo>
                    <a:lnTo>
                      <a:pt x="281" y="52"/>
                    </a:lnTo>
                    <a:lnTo>
                      <a:pt x="260" y="52"/>
                    </a:lnTo>
                    <a:close/>
                    <a:moveTo>
                      <a:pt x="281" y="31"/>
                    </a:moveTo>
                    <a:lnTo>
                      <a:pt x="281" y="31"/>
                    </a:lnTo>
                    <a:lnTo>
                      <a:pt x="281" y="73"/>
                    </a:lnTo>
                    <a:lnTo>
                      <a:pt x="281" y="31"/>
                    </a:lnTo>
                    <a:close/>
                    <a:moveTo>
                      <a:pt x="281" y="31"/>
                    </a:moveTo>
                    <a:lnTo>
                      <a:pt x="290" y="30"/>
                    </a:lnTo>
                    <a:lnTo>
                      <a:pt x="300" y="29"/>
                    </a:lnTo>
                    <a:lnTo>
                      <a:pt x="311" y="29"/>
                    </a:lnTo>
                    <a:lnTo>
                      <a:pt x="323" y="28"/>
                    </a:lnTo>
                    <a:lnTo>
                      <a:pt x="322" y="70"/>
                    </a:lnTo>
                    <a:lnTo>
                      <a:pt x="311" y="70"/>
                    </a:lnTo>
                    <a:lnTo>
                      <a:pt x="299" y="71"/>
                    </a:lnTo>
                    <a:lnTo>
                      <a:pt x="290" y="72"/>
                    </a:lnTo>
                    <a:lnTo>
                      <a:pt x="281" y="73"/>
                    </a:lnTo>
                    <a:lnTo>
                      <a:pt x="281" y="31"/>
                    </a:lnTo>
                    <a:close/>
                    <a:moveTo>
                      <a:pt x="323" y="28"/>
                    </a:moveTo>
                    <a:lnTo>
                      <a:pt x="332" y="29"/>
                    </a:lnTo>
                    <a:lnTo>
                      <a:pt x="342" y="31"/>
                    </a:lnTo>
                    <a:lnTo>
                      <a:pt x="330" y="71"/>
                    </a:lnTo>
                    <a:lnTo>
                      <a:pt x="327" y="70"/>
                    </a:lnTo>
                    <a:lnTo>
                      <a:pt x="322" y="70"/>
                    </a:lnTo>
                    <a:lnTo>
                      <a:pt x="323" y="28"/>
                    </a:lnTo>
                    <a:close/>
                    <a:moveTo>
                      <a:pt x="342" y="31"/>
                    </a:moveTo>
                    <a:lnTo>
                      <a:pt x="342" y="31"/>
                    </a:lnTo>
                    <a:lnTo>
                      <a:pt x="336" y="51"/>
                    </a:lnTo>
                    <a:lnTo>
                      <a:pt x="342" y="31"/>
                    </a:lnTo>
                    <a:close/>
                    <a:moveTo>
                      <a:pt x="342" y="31"/>
                    </a:moveTo>
                    <a:lnTo>
                      <a:pt x="348" y="33"/>
                    </a:lnTo>
                    <a:lnTo>
                      <a:pt x="353" y="36"/>
                    </a:lnTo>
                    <a:lnTo>
                      <a:pt x="359" y="40"/>
                    </a:lnTo>
                    <a:lnTo>
                      <a:pt x="363" y="44"/>
                    </a:lnTo>
                    <a:lnTo>
                      <a:pt x="366" y="48"/>
                    </a:lnTo>
                    <a:lnTo>
                      <a:pt x="369" y="54"/>
                    </a:lnTo>
                    <a:lnTo>
                      <a:pt x="370" y="61"/>
                    </a:lnTo>
                    <a:lnTo>
                      <a:pt x="371" y="68"/>
                    </a:lnTo>
                    <a:lnTo>
                      <a:pt x="329" y="68"/>
                    </a:lnTo>
                    <a:lnTo>
                      <a:pt x="330" y="69"/>
                    </a:lnTo>
                    <a:lnTo>
                      <a:pt x="330" y="71"/>
                    </a:lnTo>
                    <a:lnTo>
                      <a:pt x="342" y="31"/>
                    </a:lnTo>
                    <a:close/>
                    <a:moveTo>
                      <a:pt x="350" y="89"/>
                    </a:moveTo>
                    <a:lnTo>
                      <a:pt x="346" y="88"/>
                    </a:lnTo>
                    <a:lnTo>
                      <a:pt x="342" y="87"/>
                    </a:lnTo>
                    <a:lnTo>
                      <a:pt x="338" y="85"/>
                    </a:lnTo>
                    <a:lnTo>
                      <a:pt x="335" y="83"/>
                    </a:lnTo>
                    <a:lnTo>
                      <a:pt x="333" y="80"/>
                    </a:lnTo>
                    <a:lnTo>
                      <a:pt x="331" y="75"/>
                    </a:lnTo>
                    <a:lnTo>
                      <a:pt x="329" y="72"/>
                    </a:lnTo>
                    <a:lnTo>
                      <a:pt x="329" y="68"/>
                    </a:lnTo>
                    <a:lnTo>
                      <a:pt x="350" y="68"/>
                    </a:lnTo>
                    <a:lnTo>
                      <a:pt x="350" y="89"/>
                    </a:lnTo>
                    <a:close/>
                    <a:moveTo>
                      <a:pt x="350" y="47"/>
                    </a:moveTo>
                    <a:lnTo>
                      <a:pt x="404" y="47"/>
                    </a:lnTo>
                    <a:lnTo>
                      <a:pt x="404" y="89"/>
                    </a:lnTo>
                    <a:lnTo>
                      <a:pt x="350" y="89"/>
                    </a:lnTo>
                    <a:lnTo>
                      <a:pt x="350" y="47"/>
                    </a:lnTo>
                    <a:close/>
                    <a:moveTo>
                      <a:pt x="425" y="68"/>
                    </a:moveTo>
                    <a:lnTo>
                      <a:pt x="424" y="72"/>
                    </a:lnTo>
                    <a:lnTo>
                      <a:pt x="423" y="75"/>
                    </a:lnTo>
                    <a:lnTo>
                      <a:pt x="421" y="80"/>
                    </a:lnTo>
                    <a:lnTo>
                      <a:pt x="419" y="83"/>
                    </a:lnTo>
                    <a:lnTo>
                      <a:pt x="416" y="85"/>
                    </a:lnTo>
                    <a:lnTo>
                      <a:pt x="411" y="87"/>
                    </a:lnTo>
                    <a:lnTo>
                      <a:pt x="408" y="88"/>
                    </a:lnTo>
                    <a:lnTo>
                      <a:pt x="404" y="89"/>
                    </a:lnTo>
                    <a:lnTo>
                      <a:pt x="404" y="68"/>
                    </a:lnTo>
                    <a:lnTo>
                      <a:pt x="425" y="68"/>
                    </a:lnTo>
                    <a:close/>
                    <a:moveTo>
                      <a:pt x="383" y="68"/>
                    </a:moveTo>
                    <a:lnTo>
                      <a:pt x="383" y="62"/>
                    </a:lnTo>
                    <a:lnTo>
                      <a:pt x="425" y="62"/>
                    </a:lnTo>
                    <a:lnTo>
                      <a:pt x="425" y="68"/>
                    </a:lnTo>
                    <a:lnTo>
                      <a:pt x="383" y="68"/>
                    </a:lnTo>
                    <a:close/>
                    <a:moveTo>
                      <a:pt x="383" y="62"/>
                    </a:moveTo>
                    <a:lnTo>
                      <a:pt x="384" y="58"/>
                    </a:lnTo>
                    <a:lnTo>
                      <a:pt x="386" y="53"/>
                    </a:lnTo>
                    <a:lnTo>
                      <a:pt x="388" y="49"/>
                    </a:lnTo>
                    <a:lnTo>
                      <a:pt x="390" y="46"/>
                    </a:lnTo>
                    <a:lnTo>
                      <a:pt x="404" y="62"/>
                    </a:lnTo>
                    <a:lnTo>
                      <a:pt x="383" y="62"/>
                    </a:lnTo>
                    <a:close/>
                    <a:moveTo>
                      <a:pt x="390" y="46"/>
                    </a:moveTo>
                    <a:lnTo>
                      <a:pt x="395" y="42"/>
                    </a:lnTo>
                    <a:lnTo>
                      <a:pt x="401" y="39"/>
                    </a:lnTo>
                    <a:lnTo>
                      <a:pt x="407" y="36"/>
                    </a:lnTo>
                    <a:lnTo>
                      <a:pt x="413" y="35"/>
                    </a:lnTo>
                    <a:lnTo>
                      <a:pt x="420" y="77"/>
                    </a:lnTo>
                    <a:lnTo>
                      <a:pt x="419" y="77"/>
                    </a:lnTo>
                    <a:lnTo>
                      <a:pt x="418" y="78"/>
                    </a:lnTo>
                    <a:lnTo>
                      <a:pt x="390" y="46"/>
                    </a:lnTo>
                    <a:close/>
                    <a:moveTo>
                      <a:pt x="413" y="35"/>
                    </a:moveTo>
                    <a:lnTo>
                      <a:pt x="422" y="34"/>
                    </a:lnTo>
                    <a:lnTo>
                      <a:pt x="429" y="34"/>
                    </a:lnTo>
                    <a:lnTo>
                      <a:pt x="429" y="77"/>
                    </a:lnTo>
                    <a:lnTo>
                      <a:pt x="425" y="77"/>
                    </a:lnTo>
                    <a:lnTo>
                      <a:pt x="420" y="77"/>
                    </a:lnTo>
                    <a:lnTo>
                      <a:pt x="413" y="35"/>
                    </a:lnTo>
                    <a:close/>
                    <a:moveTo>
                      <a:pt x="450" y="55"/>
                    </a:moveTo>
                    <a:lnTo>
                      <a:pt x="449" y="60"/>
                    </a:lnTo>
                    <a:lnTo>
                      <a:pt x="448" y="63"/>
                    </a:lnTo>
                    <a:lnTo>
                      <a:pt x="446" y="67"/>
                    </a:lnTo>
                    <a:lnTo>
                      <a:pt x="444" y="70"/>
                    </a:lnTo>
                    <a:lnTo>
                      <a:pt x="441" y="72"/>
                    </a:lnTo>
                    <a:lnTo>
                      <a:pt x="437" y="74"/>
                    </a:lnTo>
                    <a:lnTo>
                      <a:pt x="434" y="75"/>
                    </a:lnTo>
                    <a:lnTo>
                      <a:pt x="429" y="77"/>
                    </a:lnTo>
                    <a:lnTo>
                      <a:pt x="429" y="55"/>
                    </a:lnTo>
                    <a:lnTo>
                      <a:pt x="450" y="55"/>
                    </a:lnTo>
                    <a:close/>
                    <a:moveTo>
                      <a:pt x="408" y="55"/>
                    </a:moveTo>
                    <a:lnTo>
                      <a:pt x="408" y="50"/>
                    </a:lnTo>
                    <a:lnTo>
                      <a:pt x="410" y="46"/>
                    </a:lnTo>
                    <a:lnTo>
                      <a:pt x="412" y="43"/>
                    </a:lnTo>
                    <a:lnTo>
                      <a:pt x="416" y="40"/>
                    </a:lnTo>
                    <a:lnTo>
                      <a:pt x="420" y="36"/>
                    </a:lnTo>
                    <a:lnTo>
                      <a:pt x="424" y="33"/>
                    </a:lnTo>
                    <a:lnTo>
                      <a:pt x="429" y="31"/>
                    </a:lnTo>
                    <a:lnTo>
                      <a:pt x="436" y="30"/>
                    </a:lnTo>
                    <a:lnTo>
                      <a:pt x="448" y="27"/>
                    </a:lnTo>
                    <a:lnTo>
                      <a:pt x="463" y="25"/>
                    </a:lnTo>
                    <a:lnTo>
                      <a:pt x="479" y="24"/>
                    </a:lnTo>
                    <a:lnTo>
                      <a:pt x="495" y="24"/>
                    </a:lnTo>
                    <a:lnTo>
                      <a:pt x="495" y="65"/>
                    </a:lnTo>
                    <a:lnTo>
                      <a:pt x="486" y="65"/>
                    </a:lnTo>
                    <a:lnTo>
                      <a:pt x="479" y="63"/>
                    </a:lnTo>
                    <a:lnTo>
                      <a:pt x="470" y="60"/>
                    </a:lnTo>
                    <a:lnTo>
                      <a:pt x="464" y="58"/>
                    </a:lnTo>
                    <a:lnTo>
                      <a:pt x="459" y="54"/>
                    </a:lnTo>
                    <a:lnTo>
                      <a:pt x="454" y="53"/>
                    </a:lnTo>
                    <a:lnTo>
                      <a:pt x="453" y="53"/>
                    </a:lnTo>
                    <a:lnTo>
                      <a:pt x="451" y="53"/>
                    </a:lnTo>
                    <a:lnTo>
                      <a:pt x="450" y="54"/>
                    </a:lnTo>
                    <a:lnTo>
                      <a:pt x="450" y="55"/>
                    </a:lnTo>
                    <a:lnTo>
                      <a:pt x="408" y="55"/>
                    </a:lnTo>
                    <a:close/>
                    <a:moveTo>
                      <a:pt x="495" y="24"/>
                    </a:moveTo>
                    <a:lnTo>
                      <a:pt x="507" y="24"/>
                    </a:lnTo>
                    <a:lnTo>
                      <a:pt x="520" y="24"/>
                    </a:lnTo>
                    <a:lnTo>
                      <a:pt x="531" y="24"/>
                    </a:lnTo>
                    <a:lnTo>
                      <a:pt x="540" y="25"/>
                    </a:lnTo>
                    <a:lnTo>
                      <a:pt x="539" y="66"/>
                    </a:lnTo>
                    <a:lnTo>
                      <a:pt x="530" y="66"/>
                    </a:lnTo>
                    <a:lnTo>
                      <a:pt x="519" y="66"/>
                    </a:lnTo>
                    <a:lnTo>
                      <a:pt x="507" y="66"/>
                    </a:lnTo>
                    <a:lnTo>
                      <a:pt x="495" y="65"/>
                    </a:lnTo>
                    <a:lnTo>
                      <a:pt x="495" y="24"/>
                    </a:lnTo>
                    <a:close/>
                    <a:moveTo>
                      <a:pt x="540" y="25"/>
                    </a:moveTo>
                    <a:lnTo>
                      <a:pt x="548" y="25"/>
                    </a:lnTo>
                    <a:lnTo>
                      <a:pt x="552" y="25"/>
                    </a:lnTo>
                    <a:lnTo>
                      <a:pt x="552" y="67"/>
                    </a:lnTo>
                    <a:lnTo>
                      <a:pt x="547" y="67"/>
                    </a:lnTo>
                    <a:lnTo>
                      <a:pt x="539" y="66"/>
                    </a:lnTo>
                    <a:lnTo>
                      <a:pt x="540" y="25"/>
                    </a:lnTo>
                    <a:close/>
                    <a:moveTo>
                      <a:pt x="552" y="25"/>
                    </a:moveTo>
                    <a:lnTo>
                      <a:pt x="559" y="27"/>
                    </a:lnTo>
                    <a:lnTo>
                      <a:pt x="566" y="30"/>
                    </a:lnTo>
                    <a:lnTo>
                      <a:pt x="552" y="46"/>
                    </a:lnTo>
                    <a:lnTo>
                      <a:pt x="552" y="25"/>
                    </a:lnTo>
                    <a:close/>
                    <a:moveTo>
                      <a:pt x="566" y="30"/>
                    </a:moveTo>
                    <a:lnTo>
                      <a:pt x="570" y="33"/>
                    </a:lnTo>
                    <a:lnTo>
                      <a:pt x="541" y="65"/>
                    </a:lnTo>
                    <a:lnTo>
                      <a:pt x="538" y="62"/>
                    </a:lnTo>
                    <a:lnTo>
                      <a:pt x="566" y="30"/>
                    </a:lnTo>
                    <a:close/>
                    <a:moveTo>
                      <a:pt x="551" y="69"/>
                    </a:moveTo>
                    <a:lnTo>
                      <a:pt x="545" y="67"/>
                    </a:lnTo>
                    <a:lnTo>
                      <a:pt x="541" y="65"/>
                    </a:lnTo>
                    <a:lnTo>
                      <a:pt x="555" y="49"/>
                    </a:lnTo>
                    <a:lnTo>
                      <a:pt x="551" y="69"/>
                    </a:lnTo>
                    <a:close/>
                    <a:moveTo>
                      <a:pt x="560" y="29"/>
                    </a:moveTo>
                    <a:lnTo>
                      <a:pt x="579" y="33"/>
                    </a:lnTo>
                    <a:lnTo>
                      <a:pt x="570" y="73"/>
                    </a:lnTo>
                    <a:lnTo>
                      <a:pt x="551" y="69"/>
                    </a:lnTo>
                    <a:lnTo>
                      <a:pt x="560" y="29"/>
                    </a:lnTo>
                    <a:close/>
                    <a:moveTo>
                      <a:pt x="574" y="74"/>
                    </a:moveTo>
                    <a:lnTo>
                      <a:pt x="572" y="74"/>
                    </a:lnTo>
                    <a:lnTo>
                      <a:pt x="570" y="73"/>
                    </a:lnTo>
                    <a:lnTo>
                      <a:pt x="574" y="53"/>
                    </a:lnTo>
                    <a:lnTo>
                      <a:pt x="574" y="74"/>
                    </a:lnTo>
                    <a:close/>
                    <a:moveTo>
                      <a:pt x="574" y="32"/>
                    </a:moveTo>
                    <a:lnTo>
                      <a:pt x="590" y="32"/>
                    </a:lnTo>
                    <a:lnTo>
                      <a:pt x="606" y="32"/>
                    </a:lnTo>
                    <a:lnTo>
                      <a:pt x="620" y="32"/>
                    </a:lnTo>
                    <a:lnTo>
                      <a:pt x="635" y="32"/>
                    </a:lnTo>
                    <a:lnTo>
                      <a:pt x="636" y="73"/>
                    </a:lnTo>
                    <a:lnTo>
                      <a:pt x="622" y="74"/>
                    </a:lnTo>
                    <a:lnTo>
                      <a:pt x="607" y="74"/>
                    </a:lnTo>
                    <a:lnTo>
                      <a:pt x="591" y="74"/>
                    </a:lnTo>
                    <a:lnTo>
                      <a:pt x="574" y="74"/>
                    </a:lnTo>
                    <a:lnTo>
                      <a:pt x="574" y="32"/>
                    </a:lnTo>
                    <a:close/>
                    <a:moveTo>
                      <a:pt x="636" y="73"/>
                    </a:moveTo>
                    <a:lnTo>
                      <a:pt x="636" y="73"/>
                    </a:lnTo>
                    <a:lnTo>
                      <a:pt x="636" y="53"/>
                    </a:lnTo>
                    <a:lnTo>
                      <a:pt x="636" y="73"/>
                    </a:lnTo>
                    <a:close/>
                    <a:moveTo>
                      <a:pt x="635" y="32"/>
                    </a:moveTo>
                    <a:lnTo>
                      <a:pt x="650" y="31"/>
                    </a:lnTo>
                    <a:lnTo>
                      <a:pt x="664" y="31"/>
                    </a:lnTo>
                    <a:lnTo>
                      <a:pt x="678" y="31"/>
                    </a:lnTo>
                    <a:lnTo>
                      <a:pt x="692" y="31"/>
                    </a:lnTo>
                    <a:lnTo>
                      <a:pt x="692" y="73"/>
                    </a:lnTo>
                    <a:lnTo>
                      <a:pt x="679" y="73"/>
                    </a:lnTo>
                    <a:lnTo>
                      <a:pt x="664" y="73"/>
                    </a:lnTo>
                    <a:lnTo>
                      <a:pt x="650" y="73"/>
                    </a:lnTo>
                    <a:lnTo>
                      <a:pt x="636" y="73"/>
                    </a:lnTo>
                    <a:lnTo>
                      <a:pt x="635" y="32"/>
                    </a:lnTo>
                    <a:close/>
                    <a:moveTo>
                      <a:pt x="713" y="52"/>
                    </a:moveTo>
                    <a:lnTo>
                      <a:pt x="713" y="56"/>
                    </a:lnTo>
                    <a:lnTo>
                      <a:pt x="711" y="60"/>
                    </a:lnTo>
                    <a:lnTo>
                      <a:pt x="709" y="63"/>
                    </a:lnTo>
                    <a:lnTo>
                      <a:pt x="707" y="66"/>
                    </a:lnTo>
                    <a:lnTo>
                      <a:pt x="704" y="69"/>
                    </a:lnTo>
                    <a:lnTo>
                      <a:pt x="700" y="71"/>
                    </a:lnTo>
                    <a:lnTo>
                      <a:pt x="697" y="72"/>
                    </a:lnTo>
                    <a:lnTo>
                      <a:pt x="692" y="73"/>
                    </a:lnTo>
                    <a:lnTo>
                      <a:pt x="692" y="52"/>
                    </a:lnTo>
                    <a:lnTo>
                      <a:pt x="713" y="52"/>
                    </a:lnTo>
                    <a:close/>
                    <a:moveTo>
                      <a:pt x="671" y="52"/>
                    </a:moveTo>
                    <a:lnTo>
                      <a:pt x="671" y="52"/>
                    </a:lnTo>
                    <a:lnTo>
                      <a:pt x="713" y="52"/>
                    </a:lnTo>
                    <a:lnTo>
                      <a:pt x="671" y="52"/>
                    </a:lnTo>
                    <a:close/>
                    <a:moveTo>
                      <a:pt x="671" y="52"/>
                    </a:moveTo>
                    <a:lnTo>
                      <a:pt x="671" y="51"/>
                    </a:lnTo>
                    <a:lnTo>
                      <a:pt x="692" y="52"/>
                    </a:lnTo>
                    <a:lnTo>
                      <a:pt x="671" y="52"/>
                    </a:lnTo>
                    <a:close/>
                    <a:moveTo>
                      <a:pt x="671" y="51"/>
                    </a:moveTo>
                    <a:lnTo>
                      <a:pt x="672" y="48"/>
                    </a:lnTo>
                    <a:lnTo>
                      <a:pt x="672" y="45"/>
                    </a:lnTo>
                    <a:lnTo>
                      <a:pt x="674" y="41"/>
                    </a:lnTo>
                    <a:lnTo>
                      <a:pt x="676" y="39"/>
                    </a:lnTo>
                    <a:lnTo>
                      <a:pt x="681" y="33"/>
                    </a:lnTo>
                    <a:lnTo>
                      <a:pt x="687" y="29"/>
                    </a:lnTo>
                    <a:lnTo>
                      <a:pt x="706" y="66"/>
                    </a:lnTo>
                    <a:lnTo>
                      <a:pt x="706" y="64"/>
                    </a:lnTo>
                    <a:lnTo>
                      <a:pt x="708" y="58"/>
                    </a:lnTo>
                    <a:lnTo>
                      <a:pt x="710" y="54"/>
                    </a:lnTo>
                    <a:lnTo>
                      <a:pt x="711" y="52"/>
                    </a:lnTo>
                    <a:lnTo>
                      <a:pt x="712" y="51"/>
                    </a:lnTo>
                    <a:lnTo>
                      <a:pt x="713" y="51"/>
                    </a:lnTo>
                    <a:lnTo>
                      <a:pt x="713" y="52"/>
                    </a:lnTo>
                    <a:lnTo>
                      <a:pt x="671" y="51"/>
                    </a:lnTo>
                    <a:close/>
                    <a:moveTo>
                      <a:pt x="706" y="66"/>
                    </a:moveTo>
                    <a:lnTo>
                      <a:pt x="706" y="66"/>
                    </a:lnTo>
                    <a:lnTo>
                      <a:pt x="697" y="48"/>
                    </a:lnTo>
                    <a:lnTo>
                      <a:pt x="706" y="66"/>
                    </a:lnTo>
                    <a:close/>
                    <a:moveTo>
                      <a:pt x="687" y="29"/>
                    </a:moveTo>
                    <a:lnTo>
                      <a:pt x="694" y="26"/>
                    </a:lnTo>
                    <a:lnTo>
                      <a:pt x="703" y="25"/>
                    </a:lnTo>
                    <a:lnTo>
                      <a:pt x="704" y="67"/>
                    </a:lnTo>
                    <a:lnTo>
                      <a:pt x="705" y="66"/>
                    </a:lnTo>
                    <a:lnTo>
                      <a:pt x="706" y="66"/>
                    </a:lnTo>
                    <a:lnTo>
                      <a:pt x="687" y="29"/>
                    </a:lnTo>
                    <a:close/>
                    <a:moveTo>
                      <a:pt x="703" y="25"/>
                    </a:moveTo>
                    <a:lnTo>
                      <a:pt x="703" y="25"/>
                    </a:lnTo>
                    <a:lnTo>
                      <a:pt x="703" y="46"/>
                    </a:lnTo>
                    <a:lnTo>
                      <a:pt x="703" y="25"/>
                    </a:lnTo>
                    <a:close/>
                    <a:moveTo>
                      <a:pt x="703" y="25"/>
                    </a:moveTo>
                    <a:lnTo>
                      <a:pt x="703" y="25"/>
                    </a:lnTo>
                    <a:lnTo>
                      <a:pt x="703" y="67"/>
                    </a:lnTo>
                    <a:lnTo>
                      <a:pt x="703" y="25"/>
                    </a:lnTo>
                    <a:close/>
                    <a:moveTo>
                      <a:pt x="722" y="55"/>
                    </a:moveTo>
                    <a:lnTo>
                      <a:pt x="719" y="59"/>
                    </a:lnTo>
                    <a:lnTo>
                      <a:pt x="713" y="63"/>
                    </a:lnTo>
                    <a:lnTo>
                      <a:pt x="708" y="66"/>
                    </a:lnTo>
                    <a:lnTo>
                      <a:pt x="703" y="67"/>
                    </a:lnTo>
                    <a:lnTo>
                      <a:pt x="703" y="46"/>
                    </a:lnTo>
                    <a:lnTo>
                      <a:pt x="722" y="55"/>
                    </a:lnTo>
                    <a:close/>
                    <a:moveTo>
                      <a:pt x="685" y="36"/>
                    </a:moveTo>
                    <a:lnTo>
                      <a:pt x="685" y="35"/>
                    </a:lnTo>
                    <a:lnTo>
                      <a:pt x="685" y="34"/>
                    </a:lnTo>
                    <a:lnTo>
                      <a:pt x="721" y="56"/>
                    </a:lnTo>
                    <a:lnTo>
                      <a:pt x="722" y="55"/>
                    </a:lnTo>
                    <a:lnTo>
                      <a:pt x="685" y="36"/>
                    </a:lnTo>
                    <a:close/>
                    <a:moveTo>
                      <a:pt x="722" y="55"/>
                    </a:moveTo>
                    <a:lnTo>
                      <a:pt x="722" y="55"/>
                    </a:lnTo>
                    <a:lnTo>
                      <a:pt x="721" y="56"/>
                    </a:lnTo>
                    <a:lnTo>
                      <a:pt x="703" y="46"/>
                    </a:lnTo>
                    <a:lnTo>
                      <a:pt x="722" y="55"/>
                    </a:lnTo>
                    <a:close/>
                    <a:moveTo>
                      <a:pt x="685" y="35"/>
                    </a:moveTo>
                    <a:lnTo>
                      <a:pt x="689" y="29"/>
                    </a:lnTo>
                    <a:lnTo>
                      <a:pt x="695" y="23"/>
                    </a:lnTo>
                    <a:lnTo>
                      <a:pt x="704" y="17"/>
                    </a:lnTo>
                    <a:lnTo>
                      <a:pt x="712" y="13"/>
                    </a:lnTo>
                    <a:lnTo>
                      <a:pt x="722" y="9"/>
                    </a:lnTo>
                    <a:lnTo>
                      <a:pt x="732" y="7"/>
                    </a:lnTo>
                    <a:lnTo>
                      <a:pt x="744" y="4"/>
                    </a:lnTo>
                    <a:lnTo>
                      <a:pt x="756" y="3"/>
                    </a:lnTo>
                    <a:lnTo>
                      <a:pt x="781" y="0"/>
                    </a:lnTo>
                    <a:lnTo>
                      <a:pt x="806" y="0"/>
                    </a:lnTo>
                    <a:lnTo>
                      <a:pt x="831" y="0"/>
                    </a:lnTo>
                    <a:lnTo>
                      <a:pt x="852" y="2"/>
                    </a:lnTo>
                    <a:lnTo>
                      <a:pt x="850" y="44"/>
                    </a:lnTo>
                    <a:lnTo>
                      <a:pt x="813" y="42"/>
                    </a:lnTo>
                    <a:lnTo>
                      <a:pt x="773" y="43"/>
                    </a:lnTo>
                    <a:lnTo>
                      <a:pt x="755" y="44"/>
                    </a:lnTo>
                    <a:lnTo>
                      <a:pt x="740" y="46"/>
                    </a:lnTo>
                    <a:lnTo>
                      <a:pt x="733" y="48"/>
                    </a:lnTo>
                    <a:lnTo>
                      <a:pt x="728" y="50"/>
                    </a:lnTo>
                    <a:lnTo>
                      <a:pt x="724" y="52"/>
                    </a:lnTo>
                    <a:lnTo>
                      <a:pt x="722" y="55"/>
                    </a:lnTo>
                    <a:lnTo>
                      <a:pt x="685" y="35"/>
                    </a:lnTo>
                    <a:close/>
                    <a:moveTo>
                      <a:pt x="852" y="2"/>
                    </a:moveTo>
                    <a:lnTo>
                      <a:pt x="866" y="2"/>
                    </a:lnTo>
                    <a:lnTo>
                      <a:pt x="876" y="3"/>
                    </a:lnTo>
                    <a:lnTo>
                      <a:pt x="876" y="44"/>
                    </a:lnTo>
                    <a:lnTo>
                      <a:pt x="864" y="44"/>
                    </a:lnTo>
                    <a:lnTo>
                      <a:pt x="850" y="44"/>
                    </a:lnTo>
                    <a:lnTo>
                      <a:pt x="852" y="2"/>
                    </a:lnTo>
                    <a:close/>
                    <a:moveTo>
                      <a:pt x="876" y="3"/>
                    </a:moveTo>
                    <a:lnTo>
                      <a:pt x="881" y="4"/>
                    </a:lnTo>
                    <a:lnTo>
                      <a:pt x="887" y="6"/>
                    </a:lnTo>
                    <a:lnTo>
                      <a:pt x="892" y="9"/>
                    </a:lnTo>
                    <a:lnTo>
                      <a:pt x="895" y="13"/>
                    </a:lnTo>
                    <a:lnTo>
                      <a:pt x="876" y="24"/>
                    </a:lnTo>
                    <a:lnTo>
                      <a:pt x="876" y="3"/>
                    </a:lnTo>
                    <a:close/>
                    <a:moveTo>
                      <a:pt x="895" y="13"/>
                    </a:moveTo>
                    <a:lnTo>
                      <a:pt x="898" y="19"/>
                    </a:lnTo>
                    <a:lnTo>
                      <a:pt x="861" y="40"/>
                    </a:lnTo>
                    <a:lnTo>
                      <a:pt x="858" y="33"/>
                    </a:lnTo>
                    <a:lnTo>
                      <a:pt x="895" y="13"/>
                    </a:lnTo>
                    <a:close/>
                    <a:moveTo>
                      <a:pt x="880" y="51"/>
                    </a:moveTo>
                    <a:lnTo>
                      <a:pt x="875" y="50"/>
                    </a:lnTo>
                    <a:lnTo>
                      <a:pt x="870" y="47"/>
                    </a:lnTo>
                    <a:lnTo>
                      <a:pt x="864" y="44"/>
                    </a:lnTo>
                    <a:lnTo>
                      <a:pt x="861" y="40"/>
                    </a:lnTo>
                    <a:lnTo>
                      <a:pt x="880" y="30"/>
                    </a:lnTo>
                    <a:lnTo>
                      <a:pt x="880" y="51"/>
                    </a:lnTo>
                    <a:close/>
                    <a:moveTo>
                      <a:pt x="880" y="9"/>
                    </a:moveTo>
                    <a:lnTo>
                      <a:pt x="887" y="9"/>
                    </a:lnTo>
                    <a:lnTo>
                      <a:pt x="887" y="51"/>
                    </a:lnTo>
                    <a:lnTo>
                      <a:pt x="880" y="51"/>
                    </a:lnTo>
                    <a:lnTo>
                      <a:pt x="880" y="9"/>
                    </a:lnTo>
                    <a:close/>
                    <a:moveTo>
                      <a:pt x="887" y="9"/>
                    </a:moveTo>
                    <a:lnTo>
                      <a:pt x="891" y="9"/>
                    </a:lnTo>
                    <a:lnTo>
                      <a:pt x="895" y="10"/>
                    </a:lnTo>
                    <a:lnTo>
                      <a:pt x="898" y="12"/>
                    </a:lnTo>
                    <a:lnTo>
                      <a:pt x="901" y="15"/>
                    </a:lnTo>
                    <a:lnTo>
                      <a:pt x="905" y="18"/>
                    </a:lnTo>
                    <a:lnTo>
                      <a:pt x="907" y="22"/>
                    </a:lnTo>
                    <a:lnTo>
                      <a:pt x="908" y="26"/>
                    </a:lnTo>
                    <a:lnTo>
                      <a:pt x="908" y="30"/>
                    </a:lnTo>
                    <a:lnTo>
                      <a:pt x="887" y="30"/>
                    </a:lnTo>
                    <a:lnTo>
                      <a:pt x="887" y="9"/>
                    </a:lnTo>
                    <a:close/>
                    <a:moveTo>
                      <a:pt x="908" y="30"/>
                    </a:moveTo>
                    <a:lnTo>
                      <a:pt x="908" y="36"/>
                    </a:lnTo>
                    <a:lnTo>
                      <a:pt x="867" y="36"/>
                    </a:lnTo>
                    <a:lnTo>
                      <a:pt x="867" y="30"/>
                    </a:lnTo>
                    <a:lnTo>
                      <a:pt x="908" y="30"/>
                    </a:lnTo>
                    <a:close/>
                    <a:moveTo>
                      <a:pt x="887" y="58"/>
                    </a:moveTo>
                    <a:lnTo>
                      <a:pt x="883" y="56"/>
                    </a:lnTo>
                    <a:lnTo>
                      <a:pt x="879" y="55"/>
                    </a:lnTo>
                    <a:lnTo>
                      <a:pt x="876" y="53"/>
                    </a:lnTo>
                    <a:lnTo>
                      <a:pt x="873" y="50"/>
                    </a:lnTo>
                    <a:lnTo>
                      <a:pt x="870" y="47"/>
                    </a:lnTo>
                    <a:lnTo>
                      <a:pt x="868" y="44"/>
                    </a:lnTo>
                    <a:lnTo>
                      <a:pt x="867" y="40"/>
                    </a:lnTo>
                    <a:lnTo>
                      <a:pt x="867" y="36"/>
                    </a:lnTo>
                    <a:lnTo>
                      <a:pt x="887" y="36"/>
                    </a:lnTo>
                    <a:lnTo>
                      <a:pt x="887" y="58"/>
                    </a:lnTo>
                    <a:close/>
                    <a:moveTo>
                      <a:pt x="887" y="15"/>
                    </a:moveTo>
                    <a:lnTo>
                      <a:pt x="895" y="15"/>
                    </a:lnTo>
                    <a:lnTo>
                      <a:pt x="901" y="17"/>
                    </a:lnTo>
                    <a:lnTo>
                      <a:pt x="906" y="21"/>
                    </a:lnTo>
                    <a:lnTo>
                      <a:pt x="909" y="24"/>
                    </a:lnTo>
                    <a:lnTo>
                      <a:pt x="911" y="28"/>
                    </a:lnTo>
                    <a:lnTo>
                      <a:pt x="911" y="32"/>
                    </a:lnTo>
                    <a:lnTo>
                      <a:pt x="912" y="37"/>
                    </a:lnTo>
                    <a:lnTo>
                      <a:pt x="912" y="43"/>
                    </a:lnTo>
                    <a:lnTo>
                      <a:pt x="870" y="43"/>
                    </a:lnTo>
                    <a:lnTo>
                      <a:pt x="870" y="42"/>
                    </a:lnTo>
                    <a:lnTo>
                      <a:pt x="871" y="41"/>
                    </a:lnTo>
                    <a:lnTo>
                      <a:pt x="873" y="41"/>
                    </a:lnTo>
                    <a:lnTo>
                      <a:pt x="875" y="42"/>
                    </a:lnTo>
                    <a:lnTo>
                      <a:pt x="880" y="44"/>
                    </a:lnTo>
                    <a:lnTo>
                      <a:pt x="885" y="47"/>
                    </a:lnTo>
                    <a:lnTo>
                      <a:pt x="890" y="50"/>
                    </a:lnTo>
                    <a:lnTo>
                      <a:pt x="892" y="53"/>
                    </a:lnTo>
                    <a:lnTo>
                      <a:pt x="892" y="55"/>
                    </a:lnTo>
                    <a:lnTo>
                      <a:pt x="891" y="56"/>
                    </a:lnTo>
                    <a:lnTo>
                      <a:pt x="890" y="56"/>
                    </a:lnTo>
                    <a:lnTo>
                      <a:pt x="887" y="58"/>
                    </a:lnTo>
                    <a:lnTo>
                      <a:pt x="887" y="15"/>
                    </a:lnTo>
                    <a:close/>
                    <a:moveTo>
                      <a:pt x="891" y="64"/>
                    </a:moveTo>
                    <a:lnTo>
                      <a:pt x="887" y="63"/>
                    </a:lnTo>
                    <a:lnTo>
                      <a:pt x="883" y="62"/>
                    </a:lnTo>
                    <a:lnTo>
                      <a:pt x="879" y="60"/>
                    </a:lnTo>
                    <a:lnTo>
                      <a:pt x="876" y="56"/>
                    </a:lnTo>
                    <a:lnTo>
                      <a:pt x="874" y="53"/>
                    </a:lnTo>
                    <a:lnTo>
                      <a:pt x="872" y="50"/>
                    </a:lnTo>
                    <a:lnTo>
                      <a:pt x="870" y="46"/>
                    </a:lnTo>
                    <a:lnTo>
                      <a:pt x="870" y="43"/>
                    </a:lnTo>
                    <a:lnTo>
                      <a:pt x="891" y="43"/>
                    </a:lnTo>
                    <a:lnTo>
                      <a:pt x="891" y="64"/>
                    </a:lnTo>
                    <a:close/>
                    <a:moveTo>
                      <a:pt x="891" y="22"/>
                    </a:moveTo>
                    <a:lnTo>
                      <a:pt x="891" y="22"/>
                    </a:lnTo>
                    <a:lnTo>
                      <a:pt x="891" y="64"/>
                    </a:lnTo>
                    <a:lnTo>
                      <a:pt x="891" y="22"/>
                    </a:lnTo>
                    <a:close/>
                    <a:moveTo>
                      <a:pt x="891" y="22"/>
                    </a:moveTo>
                    <a:lnTo>
                      <a:pt x="891" y="22"/>
                    </a:lnTo>
                    <a:lnTo>
                      <a:pt x="891" y="43"/>
                    </a:lnTo>
                    <a:lnTo>
                      <a:pt x="891" y="22"/>
                    </a:lnTo>
                    <a:close/>
                    <a:moveTo>
                      <a:pt x="891" y="22"/>
                    </a:moveTo>
                    <a:lnTo>
                      <a:pt x="896" y="23"/>
                    </a:lnTo>
                    <a:lnTo>
                      <a:pt x="901" y="24"/>
                    </a:lnTo>
                    <a:lnTo>
                      <a:pt x="907" y="27"/>
                    </a:lnTo>
                    <a:lnTo>
                      <a:pt x="911" y="30"/>
                    </a:lnTo>
                    <a:lnTo>
                      <a:pt x="883" y="62"/>
                    </a:lnTo>
                    <a:lnTo>
                      <a:pt x="888" y="62"/>
                    </a:lnTo>
                    <a:lnTo>
                      <a:pt x="891" y="64"/>
                    </a:lnTo>
                    <a:lnTo>
                      <a:pt x="891" y="22"/>
                    </a:lnTo>
                    <a:close/>
                    <a:moveTo>
                      <a:pt x="911" y="30"/>
                    </a:moveTo>
                    <a:lnTo>
                      <a:pt x="915" y="35"/>
                    </a:lnTo>
                    <a:lnTo>
                      <a:pt x="919" y="41"/>
                    </a:lnTo>
                    <a:lnTo>
                      <a:pt x="922" y="46"/>
                    </a:lnTo>
                    <a:lnTo>
                      <a:pt x="923" y="51"/>
                    </a:lnTo>
                    <a:lnTo>
                      <a:pt x="880" y="52"/>
                    </a:lnTo>
                    <a:lnTo>
                      <a:pt x="882" y="56"/>
                    </a:lnTo>
                    <a:lnTo>
                      <a:pt x="883" y="62"/>
                    </a:lnTo>
                    <a:lnTo>
                      <a:pt x="911" y="30"/>
                    </a:lnTo>
                    <a:close/>
                    <a:moveTo>
                      <a:pt x="923" y="51"/>
                    </a:moveTo>
                    <a:lnTo>
                      <a:pt x="923" y="52"/>
                    </a:lnTo>
                    <a:lnTo>
                      <a:pt x="901" y="52"/>
                    </a:lnTo>
                    <a:lnTo>
                      <a:pt x="923" y="51"/>
                    </a:lnTo>
                    <a:close/>
                    <a:moveTo>
                      <a:pt x="923" y="52"/>
                    </a:moveTo>
                    <a:lnTo>
                      <a:pt x="923" y="52"/>
                    </a:lnTo>
                    <a:lnTo>
                      <a:pt x="880" y="52"/>
                    </a:lnTo>
                    <a:lnTo>
                      <a:pt x="923" y="52"/>
                    </a:lnTo>
                    <a:close/>
                    <a:moveTo>
                      <a:pt x="901" y="73"/>
                    </a:moveTo>
                    <a:lnTo>
                      <a:pt x="897" y="72"/>
                    </a:lnTo>
                    <a:lnTo>
                      <a:pt x="894" y="71"/>
                    </a:lnTo>
                    <a:lnTo>
                      <a:pt x="890" y="69"/>
                    </a:lnTo>
                    <a:lnTo>
                      <a:pt x="887" y="66"/>
                    </a:lnTo>
                    <a:lnTo>
                      <a:pt x="885" y="63"/>
                    </a:lnTo>
                    <a:lnTo>
                      <a:pt x="882" y="60"/>
                    </a:lnTo>
                    <a:lnTo>
                      <a:pt x="881" y="56"/>
                    </a:lnTo>
                    <a:lnTo>
                      <a:pt x="880" y="52"/>
                    </a:lnTo>
                    <a:lnTo>
                      <a:pt x="901" y="52"/>
                    </a:lnTo>
                    <a:lnTo>
                      <a:pt x="901" y="73"/>
                    </a:lnTo>
                    <a:close/>
                    <a:moveTo>
                      <a:pt x="901" y="31"/>
                    </a:moveTo>
                    <a:lnTo>
                      <a:pt x="913" y="32"/>
                    </a:lnTo>
                    <a:lnTo>
                      <a:pt x="924" y="35"/>
                    </a:lnTo>
                    <a:lnTo>
                      <a:pt x="912" y="75"/>
                    </a:lnTo>
                    <a:lnTo>
                      <a:pt x="907" y="73"/>
                    </a:lnTo>
                    <a:lnTo>
                      <a:pt x="901" y="73"/>
                    </a:lnTo>
                    <a:lnTo>
                      <a:pt x="901" y="31"/>
                    </a:lnTo>
                    <a:close/>
                    <a:moveTo>
                      <a:pt x="924" y="35"/>
                    </a:moveTo>
                    <a:lnTo>
                      <a:pt x="929" y="36"/>
                    </a:lnTo>
                    <a:lnTo>
                      <a:pt x="934" y="37"/>
                    </a:lnTo>
                    <a:lnTo>
                      <a:pt x="934" y="80"/>
                    </a:lnTo>
                    <a:lnTo>
                      <a:pt x="923" y="79"/>
                    </a:lnTo>
                    <a:lnTo>
                      <a:pt x="912" y="75"/>
                    </a:lnTo>
                    <a:lnTo>
                      <a:pt x="924" y="35"/>
                    </a:lnTo>
                    <a:close/>
                    <a:moveTo>
                      <a:pt x="934" y="37"/>
                    </a:moveTo>
                    <a:lnTo>
                      <a:pt x="938" y="37"/>
                    </a:lnTo>
                    <a:lnTo>
                      <a:pt x="942" y="40"/>
                    </a:lnTo>
                    <a:lnTo>
                      <a:pt x="946" y="42"/>
                    </a:lnTo>
                    <a:lnTo>
                      <a:pt x="949" y="44"/>
                    </a:lnTo>
                    <a:lnTo>
                      <a:pt x="951" y="47"/>
                    </a:lnTo>
                    <a:lnTo>
                      <a:pt x="953" y="51"/>
                    </a:lnTo>
                    <a:lnTo>
                      <a:pt x="954" y="54"/>
                    </a:lnTo>
                    <a:lnTo>
                      <a:pt x="955" y="59"/>
                    </a:lnTo>
                    <a:lnTo>
                      <a:pt x="934" y="59"/>
                    </a:lnTo>
                    <a:lnTo>
                      <a:pt x="934" y="37"/>
                    </a:lnTo>
                    <a:close/>
                    <a:moveTo>
                      <a:pt x="955" y="59"/>
                    </a:moveTo>
                    <a:lnTo>
                      <a:pt x="955" y="62"/>
                    </a:lnTo>
                    <a:lnTo>
                      <a:pt x="913" y="62"/>
                    </a:lnTo>
                    <a:lnTo>
                      <a:pt x="913" y="59"/>
                    </a:lnTo>
                    <a:lnTo>
                      <a:pt x="955" y="59"/>
                    </a:lnTo>
                    <a:close/>
                    <a:moveTo>
                      <a:pt x="955" y="62"/>
                    </a:moveTo>
                    <a:lnTo>
                      <a:pt x="954" y="66"/>
                    </a:lnTo>
                    <a:lnTo>
                      <a:pt x="953" y="70"/>
                    </a:lnTo>
                    <a:lnTo>
                      <a:pt x="951" y="73"/>
                    </a:lnTo>
                    <a:lnTo>
                      <a:pt x="949" y="77"/>
                    </a:lnTo>
                    <a:lnTo>
                      <a:pt x="946" y="79"/>
                    </a:lnTo>
                    <a:lnTo>
                      <a:pt x="943" y="81"/>
                    </a:lnTo>
                    <a:lnTo>
                      <a:pt x="938" y="82"/>
                    </a:lnTo>
                    <a:lnTo>
                      <a:pt x="934" y="83"/>
                    </a:lnTo>
                    <a:lnTo>
                      <a:pt x="930" y="82"/>
                    </a:lnTo>
                    <a:lnTo>
                      <a:pt x="926" y="81"/>
                    </a:lnTo>
                    <a:lnTo>
                      <a:pt x="923" y="79"/>
                    </a:lnTo>
                    <a:lnTo>
                      <a:pt x="919" y="77"/>
                    </a:lnTo>
                    <a:lnTo>
                      <a:pt x="916" y="73"/>
                    </a:lnTo>
                    <a:lnTo>
                      <a:pt x="915" y="70"/>
                    </a:lnTo>
                    <a:lnTo>
                      <a:pt x="913" y="66"/>
                    </a:lnTo>
                    <a:lnTo>
                      <a:pt x="913" y="62"/>
                    </a:lnTo>
                    <a:lnTo>
                      <a:pt x="955" y="62"/>
                    </a:lnTo>
                    <a:close/>
                  </a:path>
                </a:pathLst>
              </a:custGeom>
              <a:solidFill>
                <a:srgbClr val="000000"/>
              </a:solidFill>
              <a:ln w="9525">
                <a:noFill/>
                <a:round/>
                <a:headEnd/>
                <a:tailEnd/>
              </a:ln>
            </p:spPr>
            <p:txBody>
              <a:bodyPr/>
              <a:lstStyle/>
              <a:p>
                <a:endParaRPr lang="en-US"/>
              </a:p>
            </p:txBody>
          </p:sp>
          <p:sp>
            <p:nvSpPr>
              <p:cNvPr id="605" name="Freeform 665"/>
              <p:cNvSpPr>
                <a:spLocks noEditPoints="1"/>
              </p:cNvSpPr>
              <p:nvPr/>
            </p:nvSpPr>
            <p:spPr bwMode="auto">
              <a:xfrm>
                <a:off x="2019300" y="1787525"/>
                <a:ext cx="871538" cy="225425"/>
              </a:xfrm>
              <a:custGeom>
                <a:avLst/>
                <a:gdLst>
                  <a:gd name="T0" fmla="*/ 2147483647 w 2746"/>
                  <a:gd name="T1" fmla="*/ 2147483647 h 710"/>
                  <a:gd name="T2" fmla="*/ 2147483647 w 2746"/>
                  <a:gd name="T3" fmla="*/ 2147483647 h 710"/>
                  <a:gd name="T4" fmla="*/ 2147483647 w 2746"/>
                  <a:gd name="T5" fmla="*/ 2147483647 h 710"/>
                  <a:gd name="T6" fmla="*/ 2147483647 w 2746"/>
                  <a:gd name="T7" fmla="*/ 2147483647 h 710"/>
                  <a:gd name="T8" fmla="*/ 2147483647 w 2746"/>
                  <a:gd name="T9" fmla="*/ 2147483647 h 710"/>
                  <a:gd name="T10" fmla="*/ 2147483647 w 2746"/>
                  <a:gd name="T11" fmla="*/ 2147483647 h 710"/>
                  <a:gd name="T12" fmla="*/ 2147483647 w 2746"/>
                  <a:gd name="T13" fmla="*/ 2147483647 h 710"/>
                  <a:gd name="T14" fmla="*/ 2147483647 w 2746"/>
                  <a:gd name="T15" fmla="*/ 2147483647 h 710"/>
                  <a:gd name="T16" fmla="*/ 2147483647 w 2746"/>
                  <a:gd name="T17" fmla="*/ 2147483647 h 710"/>
                  <a:gd name="T18" fmla="*/ 2147483647 w 2746"/>
                  <a:gd name="T19" fmla="*/ 2147483647 h 710"/>
                  <a:gd name="T20" fmla="*/ 2147483647 w 2746"/>
                  <a:gd name="T21" fmla="*/ 2147483647 h 710"/>
                  <a:gd name="T22" fmla="*/ 2147483647 w 2746"/>
                  <a:gd name="T23" fmla="*/ 2147483647 h 710"/>
                  <a:gd name="T24" fmla="*/ 2147483647 w 2746"/>
                  <a:gd name="T25" fmla="*/ 2147483647 h 710"/>
                  <a:gd name="T26" fmla="*/ 2147483647 w 2746"/>
                  <a:gd name="T27" fmla="*/ 2147483647 h 710"/>
                  <a:gd name="T28" fmla="*/ 2147483647 w 2746"/>
                  <a:gd name="T29" fmla="*/ 2147483647 h 710"/>
                  <a:gd name="T30" fmla="*/ 2147483647 w 2746"/>
                  <a:gd name="T31" fmla="*/ 2147483647 h 710"/>
                  <a:gd name="T32" fmla="*/ 2147483647 w 2746"/>
                  <a:gd name="T33" fmla="*/ 2147483647 h 710"/>
                  <a:gd name="T34" fmla="*/ 2147483647 w 2746"/>
                  <a:gd name="T35" fmla="*/ 2147483647 h 710"/>
                  <a:gd name="T36" fmla="*/ 2147483647 w 2746"/>
                  <a:gd name="T37" fmla="*/ 2147483647 h 710"/>
                  <a:gd name="T38" fmla="*/ 2147483647 w 2746"/>
                  <a:gd name="T39" fmla="*/ 2147483647 h 710"/>
                  <a:gd name="T40" fmla="*/ 2147483647 w 2746"/>
                  <a:gd name="T41" fmla="*/ 2147483647 h 710"/>
                  <a:gd name="T42" fmla="*/ 2147483647 w 2746"/>
                  <a:gd name="T43" fmla="*/ 2147483647 h 710"/>
                  <a:gd name="T44" fmla="*/ 2147483647 w 2746"/>
                  <a:gd name="T45" fmla="*/ 2147483647 h 710"/>
                  <a:gd name="T46" fmla="*/ 2147483647 w 2746"/>
                  <a:gd name="T47" fmla="*/ 2147483647 h 710"/>
                  <a:gd name="T48" fmla="*/ 2147483647 w 2746"/>
                  <a:gd name="T49" fmla="*/ 2147483647 h 710"/>
                  <a:gd name="T50" fmla="*/ 2147483647 w 2746"/>
                  <a:gd name="T51" fmla="*/ 2147483647 h 710"/>
                  <a:gd name="T52" fmla="*/ 2147483647 w 2746"/>
                  <a:gd name="T53" fmla="*/ 2147483647 h 710"/>
                  <a:gd name="T54" fmla="*/ 2147483647 w 2746"/>
                  <a:gd name="T55" fmla="*/ 2147483647 h 710"/>
                  <a:gd name="T56" fmla="*/ 2147483647 w 2746"/>
                  <a:gd name="T57" fmla="*/ 2147483647 h 710"/>
                  <a:gd name="T58" fmla="*/ 2147483647 w 2746"/>
                  <a:gd name="T59" fmla="*/ 2147483647 h 710"/>
                  <a:gd name="T60" fmla="*/ 2147483647 w 2746"/>
                  <a:gd name="T61" fmla="*/ 2147483647 h 710"/>
                  <a:gd name="T62" fmla="*/ 2147483647 w 2746"/>
                  <a:gd name="T63" fmla="*/ 2147483647 h 710"/>
                  <a:gd name="T64" fmla="*/ 2147483647 w 2746"/>
                  <a:gd name="T65" fmla="*/ 2147483647 h 710"/>
                  <a:gd name="T66" fmla="*/ 2147483647 w 2746"/>
                  <a:gd name="T67" fmla="*/ 2147483647 h 710"/>
                  <a:gd name="T68" fmla="*/ 2147483647 w 2746"/>
                  <a:gd name="T69" fmla="*/ 2147483647 h 710"/>
                  <a:gd name="T70" fmla="*/ 2147483647 w 2746"/>
                  <a:gd name="T71" fmla="*/ 2147483647 h 710"/>
                  <a:gd name="T72" fmla="*/ 2147483647 w 2746"/>
                  <a:gd name="T73" fmla="*/ 2147483647 h 710"/>
                  <a:gd name="T74" fmla="*/ 2147483647 w 2746"/>
                  <a:gd name="T75" fmla="*/ 2147483647 h 710"/>
                  <a:gd name="T76" fmla="*/ 2147483647 w 2746"/>
                  <a:gd name="T77" fmla="*/ 2147483647 h 710"/>
                  <a:gd name="T78" fmla="*/ 2147483647 w 2746"/>
                  <a:gd name="T79" fmla="*/ 2147483647 h 710"/>
                  <a:gd name="T80" fmla="*/ 2147483647 w 2746"/>
                  <a:gd name="T81" fmla="*/ 2147483647 h 710"/>
                  <a:gd name="T82" fmla="*/ 2147483647 w 2746"/>
                  <a:gd name="T83" fmla="*/ 2147483647 h 710"/>
                  <a:gd name="T84" fmla="*/ 2147483647 w 2746"/>
                  <a:gd name="T85" fmla="*/ 2147483647 h 710"/>
                  <a:gd name="T86" fmla="*/ 2147483647 w 2746"/>
                  <a:gd name="T87" fmla="*/ 2147483647 h 710"/>
                  <a:gd name="T88" fmla="*/ 2147483647 w 2746"/>
                  <a:gd name="T89" fmla="*/ 2147483647 h 710"/>
                  <a:gd name="T90" fmla="*/ 2147483647 w 2746"/>
                  <a:gd name="T91" fmla="*/ 2147483647 h 710"/>
                  <a:gd name="T92" fmla="*/ 2147483647 w 2746"/>
                  <a:gd name="T93" fmla="*/ 2147483647 h 710"/>
                  <a:gd name="T94" fmla="*/ 2147483647 w 2746"/>
                  <a:gd name="T95" fmla="*/ 2147483647 h 710"/>
                  <a:gd name="T96" fmla="*/ 2147483647 w 2746"/>
                  <a:gd name="T97" fmla="*/ 2147483647 h 710"/>
                  <a:gd name="T98" fmla="*/ 2147483647 w 2746"/>
                  <a:gd name="T99" fmla="*/ 2147483647 h 710"/>
                  <a:gd name="T100" fmla="*/ 2147483647 w 2746"/>
                  <a:gd name="T101" fmla="*/ 2147483647 h 710"/>
                  <a:gd name="T102" fmla="*/ 2147483647 w 2746"/>
                  <a:gd name="T103" fmla="*/ 2147483647 h 710"/>
                  <a:gd name="T104" fmla="*/ 2147483647 w 2746"/>
                  <a:gd name="T105" fmla="*/ 2147483647 h 710"/>
                  <a:gd name="T106" fmla="*/ 2147483647 w 2746"/>
                  <a:gd name="T107" fmla="*/ 2147483647 h 710"/>
                  <a:gd name="T108" fmla="*/ 2147483647 w 2746"/>
                  <a:gd name="T109" fmla="*/ 2147483647 h 710"/>
                  <a:gd name="T110" fmla="*/ 2147483647 w 2746"/>
                  <a:gd name="T111" fmla="*/ 2147483647 h 710"/>
                  <a:gd name="T112" fmla="*/ 2147483647 w 2746"/>
                  <a:gd name="T113" fmla="*/ 2147483647 h 710"/>
                  <a:gd name="T114" fmla="*/ 2147483647 w 2746"/>
                  <a:gd name="T115" fmla="*/ 2147483647 h 710"/>
                  <a:gd name="T116" fmla="*/ 2147483647 w 2746"/>
                  <a:gd name="T117" fmla="*/ 2147483647 h 710"/>
                  <a:gd name="T118" fmla="*/ 2147483647 w 2746"/>
                  <a:gd name="T119" fmla="*/ 2147483647 h 710"/>
                  <a:gd name="T120" fmla="*/ 2147483647 w 2746"/>
                  <a:gd name="T121" fmla="*/ 2147483647 h 710"/>
                  <a:gd name="T122" fmla="*/ 2147483647 w 2746"/>
                  <a:gd name="T123" fmla="*/ 2147483647 h 710"/>
                  <a:gd name="T124" fmla="*/ 2147483647 w 2746"/>
                  <a:gd name="T125" fmla="*/ 2147483647 h 7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46"/>
                  <a:gd name="T190" fmla="*/ 0 h 710"/>
                  <a:gd name="T191" fmla="*/ 2746 w 2746"/>
                  <a:gd name="T192" fmla="*/ 710 h 7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46" h="710">
                    <a:moveTo>
                      <a:pt x="142" y="3"/>
                    </a:moveTo>
                    <a:lnTo>
                      <a:pt x="146" y="1"/>
                    </a:lnTo>
                    <a:lnTo>
                      <a:pt x="151" y="0"/>
                    </a:lnTo>
                    <a:lnTo>
                      <a:pt x="154" y="0"/>
                    </a:lnTo>
                    <a:lnTo>
                      <a:pt x="158" y="0"/>
                    </a:lnTo>
                    <a:lnTo>
                      <a:pt x="162" y="1"/>
                    </a:lnTo>
                    <a:lnTo>
                      <a:pt x="165" y="3"/>
                    </a:lnTo>
                    <a:lnTo>
                      <a:pt x="169" y="5"/>
                    </a:lnTo>
                    <a:lnTo>
                      <a:pt x="172" y="10"/>
                    </a:lnTo>
                    <a:lnTo>
                      <a:pt x="174" y="13"/>
                    </a:lnTo>
                    <a:lnTo>
                      <a:pt x="175" y="17"/>
                    </a:lnTo>
                    <a:lnTo>
                      <a:pt x="175" y="21"/>
                    </a:lnTo>
                    <a:lnTo>
                      <a:pt x="175" y="24"/>
                    </a:lnTo>
                    <a:lnTo>
                      <a:pt x="174" y="29"/>
                    </a:lnTo>
                    <a:lnTo>
                      <a:pt x="172" y="33"/>
                    </a:lnTo>
                    <a:lnTo>
                      <a:pt x="169" y="36"/>
                    </a:lnTo>
                    <a:lnTo>
                      <a:pt x="165" y="38"/>
                    </a:lnTo>
                    <a:lnTo>
                      <a:pt x="142" y="3"/>
                    </a:lnTo>
                    <a:close/>
                    <a:moveTo>
                      <a:pt x="165" y="38"/>
                    </a:moveTo>
                    <a:lnTo>
                      <a:pt x="165" y="38"/>
                    </a:lnTo>
                    <a:lnTo>
                      <a:pt x="142" y="3"/>
                    </a:lnTo>
                    <a:lnTo>
                      <a:pt x="165" y="38"/>
                    </a:lnTo>
                    <a:close/>
                    <a:moveTo>
                      <a:pt x="142" y="3"/>
                    </a:moveTo>
                    <a:lnTo>
                      <a:pt x="142" y="3"/>
                    </a:lnTo>
                    <a:lnTo>
                      <a:pt x="154" y="21"/>
                    </a:lnTo>
                    <a:lnTo>
                      <a:pt x="142" y="3"/>
                    </a:lnTo>
                    <a:close/>
                    <a:moveTo>
                      <a:pt x="165" y="38"/>
                    </a:moveTo>
                    <a:lnTo>
                      <a:pt x="161" y="42"/>
                    </a:lnTo>
                    <a:lnTo>
                      <a:pt x="152" y="49"/>
                    </a:lnTo>
                    <a:lnTo>
                      <a:pt x="126" y="16"/>
                    </a:lnTo>
                    <a:lnTo>
                      <a:pt x="135" y="9"/>
                    </a:lnTo>
                    <a:lnTo>
                      <a:pt x="142" y="3"/>
                    </a:lnTo>
                    <a:lnTo>
                      <a:pt x="165" y="38"/>
                    </a:lnTo>
                    <a:close/>
                    <a:moveTo>
                      <a:pt x="152" y="49"/>
                    </a:moveTo>
                    <a:lnTo>
                      <a:pt x="139" y="59"/>
                    </a:lnTo>
                    <a:lnTo>
                      <a:pt x="125" y="69"/>
                    </a:lnTo>
                    <a:lnTo>
                      <a:pt x="119" y="73"/>
                    </a:lnTo>
                    <a:lnTo>
                      <a:pt x="114" y="76"/>
                    </a:lnTo>
                    <a:lnTo>
                      <a:pt x="108" y="78"/>
                    </a:lnTo>
                    <a:lnTo>
                      <a:pt x="103" y="78"/>
                    </a:lnTo>
                    <a:lnTo>
                      <a:pt x="103" y="37"/>
                    </a:lnTo>
                    <a:lnTo>
                      <a:pt x="112" y="30"/>
                    </a:lnTo>
                    <a:lnTo>
                      <a:pt x="126" y="16"/>
                    </a:lnTo>
                    <a:lnTo>
                      <a:pt x="152" y="49"/>
                    </a:lnTo>
                    <a:close/>
                    <a:moveTo>
                      <a:pt x="82" y="57"/>
                    </a:moveTo>
                    <a:lnTo>
                      <a:pt x="83" y="54"/>
                    </a:lnTo>
                    <a:lnTo>
                      <a:pt x="84" y="50"/>
                    </a:lnTo>
                    <a:lnTo>
                      <a:pt x="86" y="47"/>
                    </a:lnTo>
                    <a:lnTo>
                      <a:pt x="89" y="43"/>
                    </a:lnTo>
                    <a:lnTo>
                      <a:pt x="93" y="40"/>
                    </a:lnTo>
                    <a:lnTo>
                      <a:pt x="96" y="38"/>
                    </a:lnTo>
                    <a:lnTo>
                      <a:pt x="100" y="37"/>
                    </a:lnTo>
                    <a:lnTo>
                      <a:pt x="103" y="37"/>
                    </a:lnTo>
                    <a:lnTo>
                      <a:pt x="103" y="57"/>
                    </a:lnTo>
                    <a:lnTo>
                      <a:pt x="82" y="57"/>
                    </a:lnTo>
                    <a:close/>
                    <a:moveTo>
                      <a:pt x="124" y="57"/>
                    </a:moveTo>
                    <a:lnTo>
                      <a:pt x="123" y="66"/>
                    </a:lnTo>
                    <a:lnTo>
                      <a:pt x="121" y="72"/>
                    </a:lnTo>
                    <a:lnTo>
                      <a:pt x="118" y="77"/>
                    </a:lnTo>
                    <a:lnTo>
                      <a:pt x="114" y="80"/>
                    </a:lnTo>
                    <a:lnTo>
                      <a:pt x="84" y="51"/>
                    </a:lnTo>
                    <a:lnTo>
                      <a:pt x="84" y="56"/>
                    </a:lnTo>
                    <a:lnTo>
                      <a:pt x="82" y="57"/>
                    </a:lnTo>
                    <a:lnTo>
                      <a:pt x="124" y="57"/>
                    </a:lnTo>
                    <a:close/>
                    <a:moveTo>
                      <a:pt x="114" y="80"/>
                    </a:moveTo>
                    <a:lnTo>
                      <a:pt x="114" y="81"/>
                    </a:lnTo>
                    <a:lnTo>
                      <a:pt x="99" y="66"/>
                    </a:lnTo>
                    <a:lnTo>
                      <a:pt x="114" y="80"/>
                    </a:lnTo>
                    <a:close/>
                    <a:moveTo>
                      <a:pt x="114" y="81"/>
                    </a:moveTo>
                    <a:lnTo>
                      <a:pt x="115" y="76"/>
                    </a:lnTo>
                    <a:lnTo>
                      <a:pt x="116" y="75"/>
                    </a:lnTo>
                    <a:lnTo>
                      <a:pt x="74" y="75"/>
                    </a:lnTo>
                    <a:lnTo>
                      <a:pt x="75" y="67"/>
                    </a:lnTo>
                    <a:lnTo>
                      <a:pt x="77" y="60"/>
                    </a:lnTo>
                    <a:lnTo>
                      <a:pt x="81" y="55"/>
                    </a:lnTo>
                    <a:lnTo>
                      <a:pt x="84" y="51"/>
                    </a:lnTo>
                    <a:lnTo>
                      <a:pt x="114" y="81"/>
                    </a:lnTo>
                    <a:close/>
                    <a:moveTo>
                      <a:pt x="116" y="75"/>
                    </a:moveTo>
                    <a:lnTo>
                      <a:pt x="116" y="78"/>
                    </a:lnTo>
                    <a:lnTo>
                      <a:pt x="114" y="83"/>
                    </a:lnTo>
                    <a:lnTo>
                      <a:pt x="112" y="86"/>
                    </a:lnTo>
                    <a:lnTo>
                      <a:pt x="109" y="89"/>
                    </a:lnTo>
                    <a:lnTo>
                      <a:pt x="106" y="92"/>
                    </a:lnTo>
                    <a:lnTo>
                      <a:pt x="102" y="94"/>
                    </a:lnTo>
                    <a:lnTo>
                      <a:pt x="99" y="95"/>
                    </a:lnTo>
                    <a:lnTo>
                      <a:pt x="95" y="95"/>
                    </a:lnTo>
                    <a:lnTo>
                      <a:pt x="95" y="75"/>
                    </a:lnTo>
                    <a:lnTo>
                      <a:pt x="116" y="75"/>
                    </a:lnTo>
                    <a:close/>
                    <a:moveTo>
                      <a:pt x="95" y="95"/>
                    </a:moveTo>
                    <a:lnTo>
                      <a:pt x="86" y="96"/>
                    </a:lnTo>
                    <a:lnTo>
                      <a:pt x="79" y="98"/>
                    </a:lnTo>
                    <a:lnTo>
                      <a:pt x="72" y="102"/>
                    </a:lnTo>
                    <a:lnTo>
                      <a:pt x="66" y="107"/>
                    </a:lnTo>
                    <a:lnTo>
                      <a:pt x="62" y="112"/>
                    </a:lnTo>
                    <a:lnTo>
                      <a:pt x="57" y="118"/>
                    </a:lnTo>
                    <a:lnTo>
                      <a:pt x="53" y="126"/>
                    </a:lnTo>
                    <a:lnTo>
                      <a:pt x="50" y="134"/>
                    </a:lnTo>
                    <a:lnTo>
                      <a:pt x="46" y="152"/>
                    </a:lnTo>
                    <a:lnTo>
                      <a:pt x="43" y="172"/>
                    </a:lnTo>
                    <a:lnTo>
                      <a:pt x="42" y="193"/>
                    </a:lnTo>
                    <a:lnTo>
                      <a:pt x="42" y="214"/>
                    </a:lnTo>
                    <a:lnTo>
                      <a:pt x="0" y="214"/>
                    </a:lnTo>
                    <a:lnTo>
                      <a:pt x="1" y="186"/>
                    </a:lnTo>
                    <a:lnTo>
                      <a:pt x="3" y="158"/>
                    </a:lnTo>
                    <a:lnTo>
                      <a:pt x="5" y="145"/>
                    </a:lnTo>
                    <a:lnTo>
                      <a:pt x="7" y="131"/>
                    </a:lnTo>
                    <a:lnTo>
                      <a:pt x="11" y="118"/>
                    </a:lnTo>
                    <a:lnTo>
                      <a:pt x="15" y="107"/>
                    </a:lnTo>
                    <a:lnTo>
                      <a:pt x="21" y="95"/>
                    </a:lnTo>
                    <a:lnTo>
                      <a:pt x="27" y="85"/>
                    </a:lnTo>
                    <a:lnTo>
                      <a:pt x="35" y="76"/>
                    </a:lnTo>
                    <a:lnTo>
                      <a:pt x="44" y="69"/>
                    </a:lnTo>
                    <a:lnTo>
                      <a:pt x="54" y="62"/>
                    </a:lnTo>
                    <a:lnTo>
                      <a:pt x="66" y="57"/>
                    </a:lnTo>
                    <a:lnTo>
                      <a:pt x="80" y="55"/>
                    </a:lnTo>
                    <a:lnTo>
                      <a:pt x="95" y="54"/>
                    </a:lnTo>
                    <a:lnTo>
                      <a:pt x="95" y="95"/>
                    </a:lnTo>
                    <a:close/>
                    <a:moveTo>
                      <a:pt x="42" y="214"/>
                    </a:moveTo>
                    <a:lnTo>
                      <a:pt x="42" y="229"/>
                    </a:lnTo>
                    <a:lnTo>
                      <a:pt x="42" y="244"/>
                    </a:lnTo>
                    <a:lnTo>
                      <a:pt x="0" y="245"/>
                    </a:lnTo>
                    <a:lnTo>
                      <a:pt x="0" y="238"/>
                    </a:lnTo>
                    <a:lnTo>
                      <a:pt x="0" y="230"/>
                    </a:lnTo>
                    <a:lnTo>
                      <a:pt x="0" y="222"/>
                    </a:lnTo>
                    <a:lnTo>
                      <a:pt x="0" y="214"/>
                    </a:lnTo>
                    <a:lnTo>
                      <a:pt x="42" y="214"/>
                    </a:lnTo>
                    <a:close/>
                    <a:moveTo>
                      <a:pt x="42" y="244"/>
                    </a:moveTo>
                    <a:lnTo>
                      <a:pt x="42" y="244"/>
                    </a:lnTo>
                    <a:lnTo>
                      <a:pt x="21" y="245"/>
                    </a:lnTo>
                    <a:lnTo>
                      <a:pt x="42" y="244"/>
                    </a:lnTo>
                    <a:close/>
                    <a:moveTo>
                      <a:pt x="42" y="244"/>
                    </a:moveTo>
                    <a:lnTo>
                      <a:pt x="42" y="256"/>
                    </a:lnTo>
                    <a:lnTo>
                      <a:pt x="43" y="267"/>
                    </a:lnTo>
                    <a:lnTo>
                      <a:pt x="1" y="267"/>
                    </a:lnTo>
                    <a:lnTo>
                      <a:pt x="1" y="257"/>
                    </a:lnTo>
                    <a:lnTo>
                      <a:pt x="0" y="245"/>
                    </a:lnTo>
                    <a:lnTo>
                      <a:pt x="42" y="244"/>
                    </a:lnTo>
                    <a:close/>
                    <a:moveTo>
                      <a:pt x="22" y="289"/>
                    </a:moveTo>
                    <a:lnTo>
                      <a:pt x="18" y="287"/>
                    </a:lnTo>
                    <a:lnTo>
                      <a:pt x="13" y="286"/>
                    </a:lnTo>
                    <a:lnTo>
                      <a:pt x="10" y="284"/>
                    </a:lnTo>
                    <a:lnTo>
                      <a:pt x="7" y="281"/>
                    </a:lnTo>
                    <a:lnTo>
                      <a:pt x="4" y="278"/>
                    </a:lnTo>
                    <a:lnTo>
                      <a:pt x="2" y="275"/>
                    </a:lnTo>
                    <a:lnTo>
                      <a:pt x="1" y="271"/>
                    </a:lnTo>
                    <a:lnTo>
                      <a:pt x="1" y="267"/>
                    </a:lnTo>
                    <a:lnTo>
                      <a:pt x="22" y="267"/>
                    </a:lnTo>
                    <a:lnTo>
                      <a:pt x="22" y="289"/>
                    </a:lnTo>
                    <a:close/>
                    <a:moveTo>
                      <a:pt x="22" y="246"/>
                    </a:moveTo>
                    <a:lnTo>
                      <a:pt x="22" y="246"/>
                    </a:lnTo>
                    <a:lnTo>
                      <a:pt x="22" y="289"/>
                    </a:lnTo>
                    <a:lnTo>
                      <a:pt x="22" y="246"/>
                    </a:lnTo>
                    <a:close/>
                    <a:moveTo>
                      <a:pt x="22" y="246"/>
                    </a:moveTo>
                    <a:lnTo>
                      <a:pt x="22" y="246"/>
                    </a:lnTo>
                    <a:lnTo>
                      <a:pt x="22" y="267"/>
                    </a:lnTo>
                    <a:lnTo>
                      <a:pt x="22" y="246"/>
                    </a:lnTo>
                    <a:close/>
                    <a:moveTo>
                      <a:pt x="22" y="246"/>
                    </a:moveTo>
                    <a:lnTo>
                      <a:pt x="32" y="248"/>
                    </a:lnTo>
                    <a:lnTo>
                      <a:pt x="51" y="254"/>
                    </a:lnTo>
                    <a:lnTo>
                      <a:pt x="74" y="260"/>
                    </a:lnTo>
                    <a:lnTo>
                      <a:pt x="98" y="268"/>
                    </a:lnTo>
                    <a:lnTo>
                      <a:pt x="85" y="309"/>
                    </a:lnTo>
                    <a:lnTo>
                      <a:pt x="63" y="301"/>
                    </a:lnTo>
                    <a:lnTo>
                      <a:pt x="43" y="295"/>
                    </a:lnTo>
                    <a:lnTo>
                      <a:pt x="28" y="290"/>
                    </a:lnTo>
                    <a:lnTo>
                      <a:pt x="21" y="289"/>
                    </a:lnTo>
                    <a:lnTo>
                      <a:pt x="22" y="246"/>
                    </a:lnTo>
                    <a:close/>
                    <a:moveTo>
                      <a:pt x="98" y="268"/>
                    </a:moveTo>
                    <a:lnTo>
                      <a:pt x="115" y="274"/>
                    </a:lnTo>
                    <a:lnTo>
                      <a:pt x="129" y="278"/>
                    </a:lnTo>
                    <a:lnTo>
                      <a:pt x="139" y="282"/>
                    </a:lnTo>
                    <a:lnTo>
                      <a:pt x="143" y="283"/>
                    </a:lnTo>
                    <a:lnTo>
                      <a:pt x="143" y="324"/>
                    </a:lnTo>
                    <a:lnTo>
                      <a:pt x="136" y="323"/>
                    </a:lnTo>
                    <a:lnTo>
                      <a:pt x="122" y="320"/>
                    </a:lnTo>
                    <a:lnTo>
                      <a:pt x="105" y="315"/>
                    </a:lnTo>
                    <a:lnTo>
                      <a:pt x="85" y="309"/>
                    </a:lnTo>
                    <a:lnTo>
                      <a:pt x="98" y="268"/>
                    </a:lnTo>
                    <a:close/>
                    <a:moveTo>
                      <a:pt x="143" y="283"/>
                    </a:moveTo>
                    <a:lnTo>
                      <a:pt x="146" y="283"/>
                    </a:lnTo>
                    <a:lnTo>
                      <a:pt x="151" y="284"/>
                    </a:lnTo>
                    <a:lnTo>
                      <a:pt x="154" y="286"/>
                    </a:lnTo>
                    <a:lnTo>
                      <a:pt x="157" y="290"/>
                    </a:lnTo>
                    <a:lnTo>
                      <a:pt x="160" y="293"/>
                    </a:lnTo>
                    <a:lnTo>
                      <a:pt x="162" y="296"/>
                    </a:lnTo>
                    <a:lnTo>
                      <a:pt x="163" y="300"/>
                    </a:lnTo>
                    <a:lnTo>
                      <a:pt x="164" y="304"/>
                    </a:lnTo>
                    <a:lnTo>
                      <a:pt x="143" y="304"/>
                    </a:lnTo>
                    <a:lnTo>
                      <a:pt x="143" y="283"/>
                    </a:lnTo>
                    <a:close/>
                    <a:moveTo>
                      <a:pt x="164" y="304"/>
                    </a:moveTo>
                    <a:lnTo>
                      <a:pt x="164" y="304"/>
                    </a:lnTo>
                    <a:lnTo>
                      <a:pt x="122" y="304"/>
                    </a:lnTo>
                    <a:lnTo>
                      <a:pt x="164" y="304"/>
                    </a:lnTo>
                    <a:close/>
                    <a:moveTo>
                      <a:pt x="164" y="304"/>
                    </a:moveTo>
                    <a:lnTo>
                      <a:pt x="164" y="308"/>
                    </a:lnTo>
                    <a:lnTo>
                      <a:pt x="166" y="313"/>
                    </a:lnTo>
                    <a:lnTo>
                      <a:pt x="127" y="329"/>
                    </a:lnTo>
                    <a:lnTo>
                      <a:pt x="125" y="322"/>
                    </a:lnTo>
                    <a:lnTo>
                      <a:pt x="123" y="317"/>
                    </a:lnTo>
                    <a:lnTo>
                      <a:pt x="122" y="311"/>
                    </a:lnTo>
                    <a:lnTo>
                      <a:pt x="122" y="304"/>
                    </a:lnTo>
                    <a:lnTo>
                      <a:pt x="164" y="304"/>
                    </a:lnTo>
                    <a:close/>
                    <a:moveTo>
                      <a:pt x="127" y="329"/>
                    </a:moveTo>
                    <a:lnTo>
                      <a:pt x="127" y="329"/>
                    </a:lnTo>
                    <a:lnTo>
                      <a:pt x="147" y="320"/>
                    </a:lnTo>
                    <a:lnTo>
                      <a:pt x="127" y="329"/>
                    </a:lnTo>
                    <a:close/>
                    <a:moveTo>
                      <a:pt x="166" y="313"/>
                    </a:moveTo>
                    <a:lnTo>
                      <a:pt x="169" y="318"/>
                    </a:lnTo>
                    <a:lnTo>
                      <a:pt x="171" y="323"/>
                    </a:lnTo>
                    <a:lnTo>
                      <a:pt x="172" y="329"/>
                    </a:lnTo>
                    <a:lnTo>
                      <a:pt x="173" y="335"/>
                    </a:lnTo>
                    <a:lnTo>
                      <a:pt x="131" y="335"/>
                    </a:lnTo>
                    <a:lnTo>
                      <a:pt x="129" y="333"/>
                    </a:lnTo>
                    <a:lnTo>
                      <a:pt x="127" y="329"/>
                    </a:lnTo>
                    <a:lnTo>
                      <a:pt x="166" y="313"/>
                    </a:lnTo>
                    <a:close/>
                    <a:moveTo>
                      <a:pt x="152" y="356"/>
                    </a:moveTo>
                    <a:lnTo>
                      <a:pt x="147" y="355"/>
                    </a:lnTo>
                    <a:lnTo>
                      <a:pt x="143" y="354"/>
                    </a:lnTo>
                    <a:lnTo>
                      <a:pt x="140" y="352"/>
                    </a:lnTo>
                    <a:lnTo>
                      <a:pt x="137" y="350"/>
                    </a:lnTo>
                    <a:lnTo>
                      <a:pt x="134" y="347"/>
                    </a:lnTo>
                    <a:lnTo>
                      <a:pt x="132" y="342"/>
                    </a:lnTo>
                    <a:lnTo>
                      <a:pt x="131" y="339"/>
                    </a:lnTo>
                    <a:lnTo>
                      <a:pt x="131" y="335"/>
                    </a:lnTo>
                    <a:lnTo>
                      <a:pt x="152" y="335"/>
                    </a:lnTo>
                    <a:lnTo>
                      <a:pt x="152" y="356"/>
                    </a:lnTo>
                    <a:close/>
                    <a:moveTo>
                      <a:pt x="152" y="314"/>
                    </a:moveTo>
                    <a:lnTo>
                      <a:pt x="157" y="314"/>
                    </a:lnTo>
                    <a:lnTo>
                      <a:pt x="157" y="356"/>
                    </a:lnTo>
                    <a:lnTo>
                      <a:pt x="152" y="356"/>
                    </a:lnTo>
                    <a:lnTo>
                      <a:pt x="152" y="314"/>
                    </a:lnTo>
                    <a:close/>
                    <a:moveTo>
                      <a:pt x="157" y="314"/>
                    </a:moveTo>
                    <a:lnTo>
                      <a:pt x="161" y="315"/>
                    </a:lnTo>
                    <a:lnTo>
                      <a:pt x="164" y="316"/>
                    </a:lnTo>
                    <a:lnTo>
                      <a:pt x="169" y="318"/>
                    </a:lnTo>
                    <a:lnTo>
                      <a:pt x="172" y="320"/>
                    </a:lnTo>
                    <a:lnTo>
                      <a:pt x="174" y="323"/>
                    </a:lnTo>
                    <a:lnTo>
                      <a:pt x="176" y="328"/>
                    </a:lnTo>
                    <a:lnTo>
                      <a:pt x="177" y="331"/>
                    </a:lnTo>
                    <a:lnTo>
                      <a:pt x="178" y="335"/>
                    </a:lnTo>
                    <a:lnTo>
                      <a:pt x="157" y="335"/>
                    </a:lnTo>
                    <a:lnTo>
                      <a:pt x="157" y="314"/>
                    </a:lnTo>
                    <a:close/>
                    <a:moveTo>
                      <a:pt x="178" y="335"/>
                    </a:moveTo>
                    <a:lnTo>
                      <a:pt x="178" y="335"/>
                    </a:lnTo>
                    <a:lnTo>
                      <a:pt x="136" y="335"/>
                    </a:lnTo>
                    <a:lnTo>
                      <a:pt x="178" y="335"/>
                    </a:lnTo>
                    <a:close/>
                    <a:moveTo>
                      <a:pt x="136" y="336"/>
                    </a:moveTo>
                    <a:lnTo>
                      <a:pt x="136" y="336"/>
                    </a:lnTo>
                    <a:lnTo>
                      <a:pt x="136" y="335"/>
                    </a:lnTo>
                    <a:lnTo>
                      <a:pt x="157" y="335"/>
                    </a:lnTo>
                    <a:lnTo>
                      <a:pt x="136" y="336"/>
                    </a:lnTo>
                    <a:close/>
                    <a:moveTo>
                      <a:pt x="178" y="334"/>
                    </a:moveTo>
                    <a:lnTo>
                      <a:pt x="185" y="338"/>
                    </a:lnTo>
                    <a:lnTo>
                      <a:pt x="202" y="349"/>
                    </a:lnTo>
                    <a:lnTo>
                      <a:pt x="176" y="381"/>
                    </a:lnTo>
                    <a:lnTo>
                      <a:pt x="161" y="369"/>
                    </a:lnTo>
                    <a:lnTo>
                      <a:pt x="149" y="356"/>
                    </a:lnTo>
                    <a:lnTo>
                      <a:pt x="143" y="350"/>
                    </a:lnTo>
                    <a:lnTo>
                      <a:pt x="140" y="345"/>
                    </a:lnTo>
                    <a:lnTo>
                      <a:pt x="137" y="340"/>
                    </a:lnTo>
                    <a:lnTo>
                      <a:pt x="136" y="336"/>
                    </a:lnTo>
                    <a:lnTo>
                      <a:pt x="178" y="334"/>
                    </a:lnTo>
                    <a:close/>
                    <a:moveTo>
                      <a:pt x="202" y="349"/>
                    </a:moveTo>
                    <a:lnTo>
                      <a:pt x="221" y="364"/>
                    </a:lnTo>
                    <a:lnTo>
                      <a:pt x="231" y="371"/>
                    </a:lnTo>
                    <a:lnTo>
                      <a:pt x="230" y="412"/>
                    </a:lnTo>
                    <a:lnTo>
                      <a:pt x="226" y="412"/>
                    </a:lnTo>
                    <a:lnTo>
                      <a:pt x="219" y="410"/>
                    </a:lnTo>
                    <a:lnTo>
                      <a:pt x="213" y="407"/>
                    </a:lnTo>
                    <a:lnTo>
                      <a:pt x="207" y="403"/>
                    </a:lnTo>
                    <a:lnTo>
                      <a:pt x="192" y="393"/>
                    </a:lnTo>
                    <a:lnTo>
                      <a:pt x="176" y="381"/>
                    </a:lnTo>
                    <a:lnTo>
                      <a:pt x="202" y="349"/>
                    </a:lnTo>
                    <a:close/>
                    <a:moveTo>
                      <a:pt x="230" y="412"/>
                    </a:moveTo>
                    <a:lnTo>
                      <a:pt x="230" y="412"/>
                    </a:lnTo>
                    <a:lnTo>
                      <a:pt x="230" y="392"/>
                    </a:lnTo>
                    <a:lnTo>
                      <a:pt x="230" y="412"/>
                    </a:lnTo>
                    <a:close/>
                    <a:moveTo>
                      <a:pt x="230" y="371"/>
                    </a:moveTo>
                    <a:lnTo>
                      <a:pt x="231" y="371"/>
                    </a:lnTo>
                    <a:lnTo>
                      <a:pt x="231" y="412"/>
                    </a:lnTo>
                    <a:lnTo>
                      <a:pt x="230" y="412"/>
                    </a:lnTo>
                    <a:lnTo>
                      <a:pt x="230" y="371"/>
                    </a:lnTo>
                    <a:close/>
                    <a:moveTo>
                      <a:pt x="231" y="371"/>
                    </a:moveTo>
                    <a:lnTo>
                      <a:pt x="234" y="371"/>
                    </a:lnTo>
                    <a:lnTo>
                      <a:pt x="238" y="372"/>
                    </a:lnTo>
                    <a:lnTo>
                      <a:pt x="241" y="374"/>
                    </a:lnTo>
                    <a:lnTo>
                      <a:pt x="245" y="377"/>
                    </a:lnTo>
                    <a:lnTo>
                      <a:pt x="248" y="380"/>
                    </a:lnTo>
                    <a:lnTo>
                      <a:pt x="250" y="384"/>
                    </a:lnTo>
                    <a:lnTo>
                      <a:pt x="251" y="388"/>
                    </a:lnTo>
                    <a:lnTo>
                      <a:pt x="251" y="392"/>
                    </a:lnTo>
                    <a:lnTo>
                      <a:pt x="231" y="392"/>
                    </a:lnTo>
                    <a:lnTo>
                      <a:pt x="231" y="371"/>
                    </a:lnTo>
                    <a:close/>
                    <a:moveTo>
                      <a:pt x="251" y="392"/>
                    </a:moveTo>
                    <a:lnTo>
                      <a:pt x="251" y="392"/>
                    </a:lnTo>
                    <a:lnTo>
                      <a:pt x="210" y="392"/>
                    </a:lnTo>
                    <a:lnTo>
                      <a:pt x="251" y="392"/>
                    </a:lnTo>
                    <a:close/>
                    <a:moveTo>
                      <a:pt x="210" y="392"/>
                    </a:moveTo>
                    <a:lnTo>
                      <a:pt x="210" y="392"/>
                    </a:lnTo>
                    <a:lnTo>
                      <a:pt x="231" y="392"/>
                    </a:lnTo>
                    <a:lnTo>
                      <a:pt x="210" y="392"/>
                    </a:lnTo>
                    <a:close/>
                    <a:moveTo>
                      <a:pt x="251" y="391"/>
                    </a:moveTo>
                    <a:lnTo>
                      <a:pt x="252" y="393"/>
                    </a:lnTo>
                    <a:lnTo>
                      <a:pt x="255" y="393"/>
                    </a:lnTo>
                    <a:lnTo>
                      <a:pt x="259" y="393"/>
                    </a:lnTo>
                    <a:lnTo>
                      <a:pt x="265" y="393"/>
                    </a:lnTo>
                    <a:lnTo>
                      <a:pt x="271" y="393"/>
                    </a:lnTo>
                    <a:lnTo>
                      <a:pt x="278" y="393"/>
                    </a:lnTo>
                    <a:lnTo>
                      <a:pt x="286" y="393"/>
                    </a:lnTo>
                    <a:lnTo>
                      <a:pt x="294" y="395"/>
                    </a:lnTo>
                    <a:lnTo>
                      <a:pt x="285" y="435"/>
                    </a:lnTo>
                    <a:lnTo>
                      <a:pt x="270" y="432"/>
                    </a:lnTo>
                    <a:lnTo>
                      <a:pt x="256" y="428"/>
                    </a:lnTo>
                    <a:lnTo>
                      <a:pt x="244" y="423"/>
                    </a:lnTo>
                    <a:lnTo>
                      <a:pt x="233" y="417"/>
                    </a:lnTo>
                    <a:lnTo>
                      <a:pt x="223" y="412"/>
                    </a:lnTo>
                    <a:lnTo>
                      <a:pt x="216" y="406"/>
                    </a:lnTo>
                    <a:lnTo>
                      <a:pt x="213" y="403"/>
                    </a:lnTo>
                    <a:lnTo>
                      <a:pt x="211" y="399"/>
                    </a:lnTo>
                    <a:lnTo>
                      <a:pt x="210" y="395"/>
                    </a:lnTo>
                    <a:lnTo>
                      <a:pt x="210" y="392"/>
                    </a:lnTo>
                    <a:lnTo>
                      <a:pt x="251" y="391"/>
                    </a:lnTo>
                    <a:close/>
                    <a:moveTo>
                      <a:pt x="294" y="395"/>
                    </a:moveTo>
                    <a:lnTo>
                      <a:pt x="316" y="399"/>
                    </a:lnTo>
                    <a:lnTo>
                      <a:pt x="338" y="404"/>
                    </a:lnTo>
                    <a:lnTo>
                      <a:pt x="354" y="407"/>
                    </a:lnTo>
                    <a:lnTo>
                      <a:pt x="366" y="408"/>
                    </a:lnTo>
                    <a:lnTo>
                      <a:pt x="366" y="449"/>
                    </a:lnTo>
                    <a:lnTo>
                      <a:pt x="352" y="448"/>
                    </a:lnTo>
                    <a:lnTo>
                      <a:pt x="332" y="446"/>
                    </a:lnTo>
                    <a:lnTo>
                      <a:pt x="309" y="441"/>
                    </a:lnTo>
                    <a:lnTo>
                      <a:pt x="285" y="435"/>
                    </a:lnTo>
                    <a:lnTo>
                      <a:pt x="294" y="395"/>
                    </a:lnTo>
                    <a:close/>
                    <a:moveTo>
                      <a:pt x="366" y="408"/>
                    </a:moveTo>
                    <a:lnTo>
                      <a:pt x="366" y="408"/>
                    </a:lnTo>
                    <a:lnTo>
                      <a:pt x="366" y="449"/>
                    </a:lnTo>
                    <a:lnTo>
                      <a:pt x="366" y="408"/>
                    </a:lnTo>
                    <a:close/>
                    <a:moveTo>
                      <a:pt x="366" y="408"/>
                    </a:moveTo>
                    <a:lnTo>
                      <a:pt x="367" y="408"/>
                    </a:lnTo>
                    <a:lnTo>
                      <a:pt x="368" y="408"/>
                    </a:lnTo>
                    <a:lnTo>
                      <a:pt x="366" y="428"/>
                    </a:lnTo>
                    <a:lnTo>
                      <a:pt x="366" y="408"/>
                    </a:lnTo>
                    <a:close/>
                    <a:moveTo>
                      <a:pt x="368" y="408"/>
                    </a:moveTo>
                    <a:lnTo>
                      <a:pt x="529" y="422"/>
                    </a:lnTo>
                    <a:lnTo>
                      <a:pt x="526" y="464"/>
                    </a:lnTo>
                    <a:lnTo>
                      <a:pt x="364" y="449"/>
                    </a:lnTo>
                    <a:lnTo>
                      <a:pt x="368" y="408"/>
                    </a:lnTo>
                    <a:close/>
                    <a:moveTo>
                      <a:pt x="527" y="464"/>
                    </a:moveTo>
                    <a:lnTo>
                      <a:pt x="526" y="464"/>
                    </a:lnTo>
                    <a:lnTo>
                      <a:pt x="527" y="443"/>
                    </a:lnTo>
                    <a:lnTo>
                      <a:pt x="527" y="464"/>
                    </a:lnTo>
                    <a:close/>
                    <a:moveTo>
                      <a:pt x="527" y="422"/>
                    </a:moveTo>
                    <a:lnTo>
                      <a:pt x="537" y="423"/>
                    </a:lnTo>
                    <a:lnTo>
                      <a:pt x="547" y="425"/>
                    </a:lnTo>
                    <a:lnTo>
                      <a:pt x="556" y="429"/>
                    </a:lnTo>
                    <a:lnTo>
                      <a:pt x="565" y="434"/>
                    </a:lnTo>
                    <a:lnTo>
                      <a:pt x="583" y="447"/>
                    </a:lnTo>
                    <a:lnTo>
                      <a:pt x="600" y="463"/>
                    </a:lnTo>
                    <a:lnTo>
                      <a:pt x="571" y="493"/>
                    </a:lnTo>
                    <a:lnTo>
                      <a:pt x="558" y="483"/>
                    </a:lnTo>
                    <a:lnTo>
                      <a:pt x="547" y="472"/>
                    </a:lnTo>
                    <a:lnTo>
                      <a:pt x="541" y="469"/>
                    </a:lnTo>
                    <a:lnTo>
                      <a:pt x="536" y="466"/>
                    </a:lnTo>
                    <a:lnTo>
                      <a:pt x="531" y="464"/>
                    </a:lnTo>
                    <a:lnTo>
                      <a:pt x="527" y="464"/>
                    </a:lnTo>
                    <a:lnTo>
                      <a:pt x="527" y="422"/>
                    </a:lnTo>
                    <a:close/>
                    <a:moveTo>
                      <a:pt x="600" y="463"/>
                    </a:moveTo>
                    <a:lnTo>
                      <a:pt x="616" y="478"/>
                    </a:lnTo>
                    <a:lnTo>
                      <a:pt x="633" y="490"/>
                    </a:lnTo>
                    <a:lnTo>
                      <a:pt x="642" y="496"/>
                    </a:lnTo>
                    <a:lnTo>
                      <a:pt x="650" y="500"/>
                    </a:lnTo>
                    <a:lnTo>
                      <a:pt x="660" y="503"/>
                    </a:lnTo>
                    <a:lnTo>
                      <a:pt x="668" y="504"/>
                    </a:lnTo>
                    <a:lnTo>
                      <a:pt x="668" y="545"/>
                    </a:lnTo>
                    <a:lnTo>
                      <a:pt x="661" y="545"/>
                    </a:lnTo>
                    <a:lnTo>
                      <a:pt x="653" y="544"/>
                    </a:lnTo>
                    <a:lnTo>
                      <a:pt x="647" y="543"/>
                    </a:lnTo>
                    <a:lnTo>
                      <a:pt x="640" y="541"/>
                    </a:lnTo>
                    <a:lnTo>
                      <a:pt x="627" y="536"/>
                    </a:lnTo>
                    <a:lnTo>
                      <a:pt x="614" y="529"/>
                    </a:lnTo>
                    <a:lnTo>
                      <a:pt x="604" y="521"/>
                    </a:lnTo>
                    <a:lnTo>
                      <a:pt x="592" y="512"/>
                    </a:lnTo>
                    <a:lnTo>
                      <a:pt x="582" y="503"/>
                    </a:lnTo>
                    <a:lnTo>
                      <a:pt x="571" y="493"/>
                    </a:lnTo>
                    <a:lnTo>
                      <a:pt x="600" y="463"/>
                    </a:lnTo>
                    <a:close/>
                    <a:moveTo>
                      <a:pt x="668" y="504"/>
                    </a:moveTo>
                    <a:lnTo>
                      <a:pt x="681" y="503"/>
                    </a:lnTo>
                    <a:lnTo>
                      <a:pt x="694" y="502"/>
                    </a:lnTo>
                    <a:lnTo>
                      <a:pt x="706" y="500"/>
                    </a:lnTo>
                    <a:lnTo>
                      <a:pt x="719" y="497"/>
                    </a:lnTo>
                    <a:lnTo>
                      <a:pt x="743" y="489"/>
                    </a:lnTo>
                    <a:lnTo>
                      <a:pt x="767" y="482"/>
                    </a:lnTo>
                    <a:lnTo>
                      <a:pt x="781" y="521"/>
                    </a:lnTo>
                    <a:lnTo>
                      <a:pt x="755" y="530"/>
                    </a:lnTo>
                    <a:lnTo>
                      <a:pt x="727" y="538"/>
                    </a:lnTo>
                    <a:lnTo>
                      <a:pt x="713" y="541"/>
                    </a:lnTo>
                    <a:lnTo>
                      <a:pt x="699" y="543"/>
                    </a:lnTo>
                    <a:lnTo>
                      <a:pt x="684" y="545"/>
                    </a:lnTo>
                    <a:lnTo>
                      <a:pt x="668" y="545"/>
                    </a:lnTo>
                    <a:lnTo>
                      <a:pt x="668" y="504"/>
                    </a:lnTo>
                    <a:close/>
                    <a:moveTo>
                      <a:pt x="767" y="482"/>
                    </a:moveTo>
                    <a:lnTo>
                      <a:pt x="795" y="472"/>
                    </a:lnTo>
                    <a:lnTo>
                      <a:pt x="821" y="465"/>
                    </a:lnTo>
                    <a:lnTo>
                      <a:pt x="835" y="462"/>
                    </a:lnTo>
                    <a:lnTo>
                      <a:pt x="849" y="459"/>
                    </a:lnTo>
                    <a:lnTo>
                      <a:pt x="864" y="458"/>
                    </a:lnTo>
                    <a:lnTo>
                      <a:pt x="877" y="456"/>
                    </a:lnTo>
                    <a:lnTo>
                      <a:pt x="892" y="458"/>
                    </a:lnTo>
                    <a:lnTo>
                      <a:pt x="908" y="460"/>
                    </a:lnTo>
                    <a:lnTo>
                      <a:pt x="923" y="463"/>
                    </a:lnTo>
                    <a:lnTo>
                      <a:pt x="939" y="468"/>
                    </a:lnTo>
                    <a:lnTo>
                      <a:pt x="955" y="474"/>
                    </a:lnTo>
                    <a:lnTo>
                      <a:pt x="972" y="483"/>
                    </a:lnTo>
                    <a:lnTo>
                      <a:pt x="990" y="493"/>
                    </a:lnTo>
                    <a:lnTo>
                      <a:pt x="1008" y="506"/>
                    </a:lnTo>
                    <a:lnTo>
                      <a:pt x="983" y="540"/>
                    </a:lnTo>
                    <a:lnTo>
                      <a:pt x="968" y="529"/>
                    </a:lnTo>
                    <a:lnTo>
                      <a:pt x="953" y="521"/>
                    </a:lnTo>
                    <a:lnTo>
                      <a:pt x="940" y="514"/>
                    </a:lnTo>
                    <a:lnTo>
                      <a:pt x="926" y="508"/>
                    </a:lnTo>
                    <a:lnTo>
                      <a:pt x="913" y="504"/>
                    </a:lnTo>
                    <a:lnTo>
                      <a:pt x="899" y="502"/>
                    </a:lnTo>
                    <a:lnTo>
                      <a:pt x="887" y="501"/>
                    </a:lnTo>
                    <a:lnTo>
                      <a:pt x="875" y="500"/>
                    </a:lnTo>
                    <a:lnTo>
                      <a:pt x="863" y="501"/>
                    </a:lnTo>
                    <a:lnTo>
                      <a:pt x="851" y="502"/>
                    </a:lnTo>
                    <a:lnTo>
                      <a:pt x="839" y="504"/>
                    </a:lnTo>
                    <a:lnTo>
                      <a:pt x="828" y="507"/>
                    </a:lnTo>
                    <a:lnTo>
                      <a:pt x="804" y="514"/>
                    </a:lnTo>
                    <a:lnTo>
                      <a:pt x="781" y="521"/>
                    </a:lnTo>
                    <a:lnTo>
                      <a:pt x="767" y="482"/>
                    </a:lnTo>
                    <a:close/>
                    <a:moveTo>
                      <a:pt x="1008" y="506"/>
                    </a:moveTo>
                    <a:lnTo>
                      <a:pt x="1020" y="514"/>
                    </a:lnTo>
                    <a:lnTo>
                      <a:pt x="1033" y="519"/>
                    </a:lnTo>
                    <a:lnTo>
                      <a:pt x="1047" y="524"/>
                    </a:lnTo>
                    <a:lnTo>
                      <a:pt x="1062" y="527"/>
                    </a:lnTo>
                    <a:lnTo>
                      <a:pt x="1094" y="531"/>
                    </a:lnTo>
                    <a:lnTo>
                      <a:pt x="1127" y="534"/>
                    </a:lnTo>
                    <a:lnTo>
                      <a:pt x="1124" y="575"/>
                    </a:lnTo>
                    <a:lnTo>
                      <a:pt x="1105" y="574"/>
                    </a:lnTo>
                    <a:lnTo>
                      <a:pt x="1086" y="573"/>
                    </a:lnTo>
                    <a:lnTo>
                      <a:pt x="1068" y="571"/>
                    </a:lnTo>
                    <a:lnTo>
                      <a:pt x="1049" y="567"/>
                    </a:lnTo>
                    <a:lnTo>
                      <a:pt x="1033" y="563"/>
                    </a:lnTo>
                    <a:lnTo>
                      <a:pt x="1016" y="558"/>
                    </a:lnTo>
                    <a:lnTo>
                      <a:pt x="1007" y="554"/>
                    </a:lnTo>
                    <a:lnTo>
                      <a:pt x="999" y="549"/>
                    </a:lnTo>
                    <a:lnTo>
                      <a:pt x="991" y="545"/>
                    </a:lnTo>
                    <a:lnTo>
                      <a:pt x="983" y="540"/>
                    </a:lnTo>
                    <a:lnTo>
                      <a:pt x="1008" y="506"/>
                    </a:lnTo>
                    <a:close/>
                    <a:moveTo>
                      <a:pt x="1127" y="534"/>
                    </a:moveTo>
                    <a:lnTo>
                      <a:pt x="1146" y="535"/>
                    </a:lnTo>
                    <a:lnTo>
                      <a:pt x="1165" y="536"/>
                    </a:lnTo>
                    <a:lnTo>
                      <a:pt x="1184" y="538"/>
                    </a:lnTo>
                    <a:lnTo>
                      <a:pt x="1203" y="541"/>
                    </a:lnTo>
                    <a:lnTo>
                      <a:pt x="1221" y="545"/>
                    </a:lnTo>
                    <a:lnTo>
                      <a:pt x="1239" y="550"/>
                    </a:lnTo>
                    <a:lnTo>
                      <a:pt x="1247" y="554"/>
                    </a:lnTo>
                    <a:lnTo>
                      <a:pt x="1257" y="558"/>
                    </a:lnTo>
                    <a:lnTo>
                      <a:pt x="1265" y="562"/>
                    </a:lnTo>
                    <a:lnTo>
                      <a:pt x="1272" y="567"/>
                    </a:lnTo>
                    <a:lnTo>
                      <a:pt x="1250" y="602"/>
                    </a:lnTo>
                    <a:lnTo>
                      <a:pt x="1236" y="595"/>
                    </a:lnTo>
                    <a:lnTo>
                      <a:pt x="1222" y="590"/>
                    </a:lnTo>
                    <a:lnTo>
                      <a:pt x="1207" y="584"/>
                    </a:lnTo>
                    <a:lnTo>
                      <a:pt x="1191" y="581"/>
                    </a:lnTo>
                    <a:lnTo>
                      <a:pt x="1158" y="577"/>
                    </a:lnTo>
                    <a:lnTo>
                      <a:pt x="1124" y="575"/>
                    </a:lnTo>
                    <a:lnTo>
                      <a:pt x="1127" y="534"/>
                    </a:lnTo>
                    <a:close/>
                    <a:moveTo>
                      <a:pt x="1272" y="567"/>
                    </a:moveTo>
                    <a:lnTo>
                      <a:pt x="1273" y="567"/>
                    </a:lnTo>
                    <a:lnTo>
                      <a:pt x="1262" y="585"/>
                    </a:lnTo>
                    <a:lnTo>
                      <a:pt x="1272" y="567"/>
                    </a:lnTo>
                    <a:close/>
                    <a:moveTo>
                      <a:pt x="1273" y="567"/>
                    </a:moveTo>
                    <a:lnTo>
                      <a:pt x="1273" y="567"/>
                    </a:lnTo>
                    <a:lnTo>
                      <a:pt x="1250" y="602"/>
                    </a:lnTo>
                    <a:lnTo>
                      <a:pt x="1249" y="602"/>
                    </a:lnTo>
                    <a:lnTo>
                      <a:pt x="1273" y="567"/>
                    </a:lnTo>
                    <a:close/>
                    <a:moveTo>
                      <a:pt x="1250" y="602"/>
                    </a:moveTo>
                    <a:lnTo>
                      <a:pt x="1250" y="602"/>
                    </a:lnTo>
                    <a:lnTo>
                      <a:pt x="1262" y="585"/>
                    </a:lnTo>
                    <a:lnTo>
                      <a:pt x="1250" y="602"/>
                    </a:lnTo>
                    <a:close/>
                    <a:moveTo>
                      <a:pt x="1273" y="567"/>
                    </a:moveTo>
                    <a:lnTo>
                      <a:pt x="1282" y="573"/>
                    </a:lnTo>
                    <a:lnTo>
                      <a:pt x="1290" y="577"/>
                    </a:lnTo>
                    <a:lnTo>
                      <a:pt x="1301" y="581"/>
                    </a:lnTo>
                    <a:lnTo>
                      <a:pt x="1311" y="585"/>
                    </a:lnTo>
                    <a:lnTo>
                      <a:pt x="1323" y="589"/>
                    </a:lnTo>
                    <a:lnTo>
                      <a:pt x="1336" y="592"/>
                    </a:lnTo>
                    <a:lnTo>
                      <a:pt x="1348" y="594"/>
                    </a:lnTo>
                    <a:lnTo>
                      <a:pt x="1361" y="596"/>
                    </a:lnTo>
                    <a:lnTo>
                      <a:pt x="1390" y="599"/>
                    </a:lnTo>
                    <a:lnTo>
                      <a:pt x="1420" y="600"/>
                    </a:lnTo>
                    <a:lnTo>
                      <a:pt x="1452" y="601"/>
                    </a:lnTo>
                    <a:lnTo>
                      <a:pt x="1486" y="600"/>
                    </a:lnTo>
                    <a:lnTo>
                      <a:pt x="1521" y="598"/>
                    </a:lnTo>
                    <a:lnTo>
                      <a:pt x="1555" y="596"/>
                    </a:lnTo>
                    <a:lnTo>
                      <a:pt x="1592" y="593"/>
                    </a:lnTo>
                    <a:lnTo>
                      <a:pt x="1629" y="589"/>
                    </a:lnTo>
                    <a:lnTo>
                      <a:pt x="1702" y="580"/>
                    </a:lnTo>
                    <a:lnTo>
                      <a:pt x="1775" y="571"/>
                    </a:lnTo>
                    <a:lnTo>
                      <a:pt x="1780" y="613"/>
                    </a:lnTo>
                    <a:lnTo>
                      <a:pt x="1705" y="622"/>
                    </a:lnTo>
                    <a:lnTo>
                      <a:pt x="1628" y="631"/>
                    </a:lnTo>
                    <a:lnTo>
                      <a:pt x="1590" y="635"/>
                    </a:lnTo>
                    <a:lnTo>
                      <a:pt x="1552" y="638"/>
                    </a:lnTo>
                    <a:lnTo>
                      <a:pt x="1515" y="640"/>
                    </a:lnTo>
                    <a:lnTo>
                      <a:pt x="1479" y="641"/>
                    </a:lnTo>
                    <a:lnTo>
                      <a:pt x="1443" y="642"/>
                    </a:lnTo>
                    <a:lnTo>
                      <a:pt x="1410" y="641"/>
                    </a:lnTo>
                    <a:lnTo>
                      <a:pt x="1378" y="639"/>
                    </a:lnTo>
                    <a:lnTo>
                      <a:pt x="1347" y="636"/>
                    </a:lnTo>
                    <a:lnTo>
                      <a:pt x="1333" y="633"/>
                    </a:lnTo>
                    <a:lnTo>
                      <a:pt x="1319" y="630"/>
                    </a:lnTo>
                    <a:lnTo>
                      <a:pt x="1306" y="627"/>
                    </a:lnTo>
                    <a:lnTo>
                      <a:pt x="1293" y="623"/>
                    </a:lnTo>
                    <a:lnTo>
                      <a:pt x="1281" y="619"/>
                    </a:lnTo>
                    <a:lnTo>
                      <a:pt x="1270" y="614"/>
                    </a:lnTo>
                    <a:lnTo>
                      <a:pt x="1260" y="609"/>
                    </a:lnTo>
                    <a:lnTo>
                      <a:pt x="1250" y="602"/>
                    </a:lnTo>
                    <a:lnTo>
                      <a:pt x="1273" y="567"/>
                    </a:lnTo>
                    <a:close/>
                    <a:moveTo>
                      <a:pt x="1775" y="571"/>
                    </a:moveTo>
                    <a:lnTo>
                      <a:pt x="1808" y="566"/>
                    </a:lnTo>
                    <a:lnTo>
                      <a:pt x="1840" y="563"/>
                    </a:lnTo>
                    <a:lnTo>
                      <a:pt x="1871" y="559"/>
                    </a:lnTo>
                    <a:lnTo>
                      <a:pt x="1901" y="556"/>
                    </a:lnTo>
                    <a:lnTo>
                      <a:pt x="1928" y="553"/>
                    </a:lnTo>
                    <a:lnTo>
                      <a:pt x="1955" y="550"/>
                    </a:lnTo>
                    <a:lnTo>
                      <a:pt x="1979" y="549"/>
                    </a:lnTo>
                    <a:lnTo>
                      <a:pt x="2001" y="549"/>
                    </a:lnTo>
                    <a:lnTo>
                      <a:pt x="2001" y="591"/>
                    </a:lnTo>
                    <a:lnTo>
                      <a:pt x="1980" y="592"/>
                    </a:lnTo>
                    <a:lnTo>
                      <a:pt x="1956" y="593"/>
                    </a:lnTo>
                    <a:lnTo>
                      <a:pt x="1930" y="595"/>
                    </a:lnTo>
                    <a:lnTo>
                      <a:pt x="1903" y="598"/>
                    </a:lnTo>
                    <a:lnTo>
                      <a:pt x="1874" y="601"/>
                    </a:lnTo>
                    <a:lnTo>
                      <a:pt x="1844" y="604"/>
                    </a:lnTo>
                    <a:lnTo>
                      <a:pt x="1812" y="609"/>
                    </a:lnTo>
                    <a:lnTo>
                      <a:pt x="1780" y="613"/>
                    </a:lnTo>
                    <a:lnTo>
                      <a:pt x="1775" y="571"/>
                    </a:lnTo>
                    <a:close/>
                    <a:moveTo>
                      <a:pt x="2001" y="549"/>
                    </a:moveTo>
                    <a:lnTo>
                      <a:pt x="2001" y="549"/>
                    </a:lnTo>
                    <a:lnTo>
                      <a:pt x="2001" y="570"/>
                    </a:lnTo>
                    <a:lnTo>
                      <a:pt x="2001" y="549"/>
                    </a:lnTo>
                    <a:close/>
                    <a:moveTo>
                      <a:pt x="2001" y="549"/>
                    </a:moveTo>
                    <a:lnTo>
                      <a:pt x="2180" y="550"/>
                    </a:lnTo>
                    <a:lnTo>
                      <a:pt x="2180" y="593"/>
                    </a:lnTo>
                    <a:lnTo>
                      <a:pt x="2001" y="591"/>
                    </a:lnTo>
                    <a:lnTo>
                      <a:pt x="2001" y="549"/>
                    </a:lnTo>
                    <a:close/>
                    <a:moveTo>
                      <a:pt x="2180" y="593"/>
                    </a:moveTo>
                    <a:lnTo>
                      <a:pt x="2180" y="593"/>
                    </a:lnTo>
                    <a:lnTo>
                      <a:pt x="2180" y="572"/>
                    </a:lnTo>
                    <a:lnTo>
                      <a:pt x="2180" y="593"/>
                    </a:lnTo>
                    <a:close/>
                    <a:moveTo>
                      <a:pt x="2180" y="550"/>
                    </a:moveTo>
                    <a:lnTo>
                      <a:pt x="2188" y="552"/>
                    </a:lnTo>
                    <a:lnTo>
                      <a:pt x="2196" y="553"/>
                    </a:lnTo>
                    <a:lnTo>
                      <a:pt x="2202" y="555"/>
                    </a:lnTo>
                    <a:lnTo>
                      <a:pt x="2208" y="558"/>
                    </a:lnTo>
                    <a:lnTo>
                      <a:pt x="2220" y="564"/>
                    </a:lnTo>
                    <a:lnTo>
                      <a:pt x="2230" y="572"/>
                    </a:lnTo>
                    <a:lnTo>
                      <a:pt x="2205" y="605"/>
                    </a:lnTo>
                    <a:lnTo>
                      <a:pt x="2200" y="601"/>
                    </a:lnTo>
                    <a:lnTo>
                      <a:pt x="2193" y="597"/>
                    </a:lnTo>
                    <a:lnTo>
                      <a:pt x="2186" y="594"/>
                    </a:lnTo>
                    <a:lnTo>
                      <a:pt x="2180" y="593"/>
                    </a:lnTo>
                    <a:lnTo>
                      <a:pt x="2180" y="550"/>
                    </a:lnTo>
                    <a:close/>
                    <a:moveTo>
                      <a:pt x="2205" y="605"/>
                    </a:moveTo>
                    <a:lnTo>
                      <a:pt x="2205" y="605"/>
                    </a:lnTo>
                    <a:lnTo>
                      <a:pt x="2218" y="589"/>
                    </a:lnTo>
                    <a:lnTo>
                      <a:pt x="2205" y="605"/>
                    </a:lnTo>
                    <a:close/>
                    <a:moveTo>
                      <a:pt x="2230" y="572"/>
                    </a:moveTo>
                    <a:lnTo>
                      <a:pt x="2235" y="575"/>
                    </a:lnTo>
                    <a:lnTo>
                      <a:pt x="2237" y="577"/>
                    </a:lnTo>
                    <a:lnTo>
                      <a:pt x="2237" y="619"/>
                    </a:lnTo>
                    <a:lnTo>
                      <a:pt x="2227" y="618"/>
                    </a:lnTo>
                    <a:lnTo>
                      <a:pt x="2220" y="615"/>
                    </a:lnTo>
                    <a:lnTo>
                      <a:pt x="2212" y="611"/>
                    </a:lnTo>
                    <a:lnTo>
                      <a:pt x="2205" y="605"/>
                    </a:lnTo>
                    <a:lnTo>
                      <a:pt x="2230" y="572"/>
                    </a:lnTo>
                    <a:close/>
                    <a:moveTo>
                      <a:pt x="2237" y="577"/>
                    </a:moveTo>
                    <a:lnTo>
                      <a:pt x="2237" y="577"/>
                    </a:lnTo>
                    <a:lnTo>
                      <a:pt x="2237" y="619"/>
                    </a:lnTo>
                    <a:lnTo>
                      <a:pt x="2237" y="577"/>
                    </a:lnTo>
                    <a:close/>
                    <a:moveTo>
                      <a:pt x="2237" y="577"/>
                    </a:moveTo>
                    <a:lnTo>
                      <a:pt x="2244" y="578"/>
                    </a:lnTo>
                    <a:lnTo>
                      <a:pt x="2254" y="579"/>
                    </a:lnTo>
                    <a:lnTo>
                      <a:pt x="2265" y="582"/>
                    </a:lnTo>
                    <a:lnTo>
                      <a:pt x="2276" y="585"/>
                    </a:lnTo>
                    <a:lnTo>
                      <a:pt x="2262" y="625"/>
                    </a:lnTo>
                    <a:lnTo>
                      <a:pt x="2247" y="620"/>
                    </a:lnTo>
                    <a:lnTo>
                      <a:pt x="2237" y="619"/>
                    </a:lnTo>
                    <a:lnTo>
                      <a:pt x="2237" y="577"/>
                    </a:lnTo>
                    <a:close/>
                    <a:moveTo>
                      <a:pt x="2276" y="585"/>
                    </a:moveTo>
                    <a:lnTo>
                      <a:pt x="2283" y="589"/>
                    </a:lnTo>
                    <a:lnTo>
                      <a:pt x="2291" y="592"/>
                    </a:lnTo>
                    <a:lnTo>
                      <a:pt x="2297" y="595"/>
                    </a:lnTo>
                    <a:lnTo>
                      <a:pt x="2302" y="599"/>
                    </a:lnTo>
                    <a:lnTo>
                      <a:pt x="2306" y="603"/>
                    </a:lnTo>
                    <a:lnTo>
                      <a:pt x="2311" y="609"/>
                    </a:lnTo>
                    <a:lnTo>
                      <a:pt x="2313" y="614"/>
                    </a:lnTo>
                    <a:lnTo>
                      <a:pt x="2314" y="619"/>
                    </a:lnTo>
                    <a:lnTo>
                      <a:pt x="2272" y="619"/>
                    </a:lnTo>
                    <a:lnTo>
                      <a:pt x="2268" y="620"/>
                    </a:lnTo>
                    <a:lnTo>
                      <a:pt x="2262" y="625"/>
                    </a:lnTo>
                    <a:lnTo>
                      <a:pt x="2276" y="585"/>
                    </a:lnTo>
                    <a:close/>
                    <a:moveTo>
                      <a:pt x="2314" y="619"/>
                    </a:moveTo>
                    <a:lnTo>
                      <a:pt x="2314" y="619"/>
                    </a:lnTo>
                    <a:lnTo>
                      <a:pt x="2293" y="619"/>
                    </a:lnTo>
                    <a:lnTo>
                      <a:pt x="2314" y="619"/>
                    </a:lnTo>
                    <a:close/>
                    <a:moveTo>
                      <a:pt x="2314" y="619"/>
                    </a:moveTo>
                    <a:lnTo>
                      <a:pt x="2314" y="619"/>
                    </a:lnTo>
                    <a:lnTo>
                      <a:pt x="2272" y="619"/>
                    </a:lnTo>
                    <a:lnTo>
                      <a:pt x="2314" y="619"/>
                    </a:lnTo>
                    <a:close/>
                    <a:moveTo>
                      <a:pt x="2293" y="640"/>
                    </a:moveTo>
                    <a:lnTo>
                      <a:pt x="2288" y="640"/>
                    </a:lnTo>
                    <a:lnTo>
                      <a:pt x="2284" y="638"/>
                    </a:lnTo>
                    <a:lnTo>
                      <a:pt x="2281" y="636"/>
                    </a:lnTo>
                    <a:lnTo>
                      <a:pt x="2278" y="634"/>
                    </a:lnTo>
                    <a:lnTo>
                      <a:pt x="2276" y="631"/>
                    </a:lnTo>
                    <a:lnTo>
                      <a:pt x="2274" y="628"/>
                    </a:lnTo>
                    <a:lnTo>
                      <a:pt x="2272" y="623"/>
                    </a:lnTo>
                    <a:lnTo>
                      <a:pt x="2272" y="619"/>
                    </a:lnTo>
                    <a:lnTo>
                      <a:pt x="2293" y="619"/>
                    </a:lnTo>
                    <a:lnTo>
                      <a:pt x="2293" y="640"/>
                    </a:lnTo>
                    <a:close/>
                    <a:moveTo>
                      <a:pt x="2293" y="598"/>
                    </a:moveTo>
                    <a:lnTo>
                      <a:pt x="2293" y="598"/>
                    </a:lnTo>
                    <a:lnTo>
                      <a:pt x="2293" y="640"/>
                    </a:lnTo>
                    <a:lnTo>
                      <a:pt x="2293" y="598"/>
                    </a:lnTo>
                    <a:close/>
                    <a:moveTo>
                      <a:pt x="2293" y="598"/>
                    </a:moveTo>
                    <a:lnTo>
                      <a:pt x="2305" y="599"/>
                    </a:lnTo>
                    <a:lnTo>
                      <a:pt x="2318" y="600"/>
                    </a:lnTo>
                    <a:lnTo>
                      <a:pt x="2332" y="602"/>
                    </a:lnTo>
                    <a:lnTo>
                      <a:pt x="2344" y="605"/>
                    </a:lnTo>
                    <a:lnTo>
                      <a:pt x="2373" y="613"/>
                    </a:lnTo>
                    <a:lnTo>
                      <a:pt x="2400" y="621"/>
                    </a:lnTo>
                    <a:lnTo>
                      <a:pt x="2389" y="661"/>
                    </a:lnTo>
                    <a:lnTo>
                      <a:pt x="2362" y="654"/>
                    </a:lnTo>
                    <a:lnTo>
                      <a:pt x="2338" y="647"/>
                    </a:lnTo>
                    <a:lnTo>
                      <a:pt x="2325" y="645"/>
                    </a:lnTo>
                    <a:lnTo>
                      <a:pt x="2314" y="642"/>
                    </a:lnTo>
                    <a:lnTo>
                      <a:pt x="2303" y="641"/>
                    </a:lnTo>
                    <a:lnTo>
                      <a:pt x="2293" y="640"/>
                    </a:lnTo>
                    <a:lnTo>
                      <a:pt x="2293" y="598"/>
                    </a:lnTo>
                    <a:close/>
                    <a:moveTo>
                      <a:pt x="2400" y="621"/>
                    </a:moveTo>
                    <a:lnTo>
                      <a:pt x="2427" y="629"/>
                    </a:lnTo>
                    <a:lnTo>
                      <a:pt x="2452" y="635"/>
                    </a:lnTo>
                    <a:lnTo>
                      <a:pt x="2465" y="638"/>
                    </a:lnTo>
                    <a:lnTo>
                      <a:pt x="2476" y="640"/>
                    </a:lnTo>
                    <a:lnTo>
                      <a:pt x="2489" y="641"/>
                    </a:lnTo>
                    <a:lnTo>
                      <a:pt x="2500" y="641"/>
                    </a:lnTo>
                    <a:lnTo>
                      <a:pt x="2500" y="684"/>
                    </a:lnTo>
                    <a:lnTo>
                      <a:pt x="2487" y="684"/>
                    </a:lnTo>
                    <a:lnTo>
                      <a:pt x="2473" y="681"/>
                    </a:lnTo>
                    <a:lnTo>
                      <a:pt x="2460" y="679"/>
                    </a:lnTo>
                    <a:lnTo>
                      <a:pt x="2445" y="676"/>
                    </a:lnTo>
                    <a:lnTo>
                      <a:pt x="2417" y="670"/>
                    </a:lnTo>
                    <a:lnTo>
                      <a:pt x="2389" y="661"/>
                    </a:lnTo>
                    <a:lnTo>
                      <a:pt x="2400" y="621"/>
                    </a:lnTo>
                    <a:close/>
                    <a:moveTo>
                      <a:pt x="2500" y="641"/>
                    </a:moveTo>
                    <a:lnTo>
                      <a:pt x="2500" y="641"/>
                    </a:lnTo>
                    <a:lnTo>
                      <a:pt x="2500" y="684"/>
                    </a:lnTo>
                    <a:lnTo>
                      <a:pt x="2500" y="641"/>
                    </a:lnTo>
                    <a:close/>
                    <a:moveTo>
                      <a:pt x="2500" y="641"/>
                    </a:moveTo>
                    <a:lnTo>
                      <a:pt x="2516" y="642"/>
                    </a:lnTo>
                    <a:lnTo>
                      <a:pt x="2530" y="646"/>
                    </a:lnTo>
                    <a:lnTo>
                      <a:pt x="2546" y="651"/>
                    </a:lnTo>
                    <a:lnTo>
                      <a:pt x="2561" y="656"/>
                    </a:lnTo>
                    <a:lnTo>
                      <a:pt x="2548" y="695"/>
                    </a:lnTo>
                    <a:lnTo>
                      <a:pt x="2535" y="691"/>
                    </a:lnTo>
                    <a:lnTo>
                      <a:pt x="2523" y="688"/>
                    </a:lnTo>
                    <a:lnTo>
                      <a:pt x="2511" y="685"/>
                    </a:lnTo>
                    <a:lnTo>
                      <a:pt x="2500" y="684"/>
                    </a:lnTo>
                    <a:lnTo>
                      <a:pt x="2500" y="641"/>
                    </a:lnTo>
                    <a:close/>
                    <a:moveTo>
                      <a:pt x="2561" y="656"/>
                    </a:moveTo>
                    <a:lnTo>
                      <a:pt x="2575" y="660"/>
                    </a:lnTo>
                    <a:lnTo>
                      <a:pt x="2587" y="664"/>
                    </a:lnTo>
                    <a:lnTo>
                      <a:pt x="2600" y="667"/>
                    </a:lnTo>
                    <a:lnTo>
                      <a:pt x="2613" y="668"/>
                    </a:lnTo>
                    <a:lnTo>
                      <a:pt x="2613" y="710"/>
                    </a:lnTo>
                    <a:lnTo>
                      <a:pt x="2596" y="708"/>
                    </a:lnTo>
                    <a:lnTo>
                      <a:pt x="2579" y="705"/>
                    </a:lnTo>
                    <a:lnTo>
                      <a:pt x="2563" y="700"/>
                    </a:lnTo>
                    <a:lnTo>
                      <a:pt x="2548" y="695"/>
                    </a:lnTo>
                    <a:lnTo>
                      <a:pt x="2561" y="656"/>
                    </a:lnTo>
                    <a:close/>
                    <a:moveTo>
                      <a:pt x="2613" y="668"/>
                    </a:moveTo>
                    <a:lnTo>
                      <a:pt x="2622" y="668"/>
                    </a:lnTo>
                    <a:lnTo>
                      <a:pt x="2633" y="667"/>
                    </a:lnTo>
                    <a:lnTo>
                      <a:pt x="2642" y="665"/>
                    </a:lnTo>
                    <a:lnTo>
                      <a:pt x="2653" y="664"/>
                    </a:lnTo>
                    <a:lnTo>
                      <a:pt x="2659" y="705"/>
                    </a:lnTo>
                    <a:lnTo>
                      <a:pt x="2648" y="707"/>
                    </a:lnTo>
                    <a:lnTo>
                      <a:pt x="2636" y="708"/>
                    </a:lnTo>
                    <a:lnTo>
                      <a:pt x="2624" y="709"/>
                    </a:lnTo>
                    <a:lnTo>
                      <a:pt x="2613" y="710"/>
                    </a:lnTo>
                    <a:lnTo>
                      <a:pt x="2613" y="668"/>
                    </a:lnTo>
                    <a:close/>
                    <a:moveTo>
                      <a:pt x="2659" y="705"/>
                    </a:moveTo>
                    <a:lnTo>
                      <a:pt x="2659" y="705"/>
                    </a:lnTo>
                    <a:lnTo>
                      <a:pt x="2656" y="685"/>
                    </a:lnTo>
                    <a:lnTo>
                      <a:pt x="2659" y="705"/>
                    </a:lnTo>
                    <a:close/>
                    <a:moveTo>
                      <a:pt x="2653" y="664"/>
                    </a:moveTo>
                    <a:lnTo>
                      <a:pt x="2663" y="661"/>
                    </a:lnTo>
                    <a:lnTo>
                      <a:pt x="2675" y="660"/>
                    </a:lnTo>
                    <a:lnTo>
                      <a:pt x="2687" y="659"/>
                    </a:lnTo>
                    <a:lnTo>
                      <a:pt x="2699" y="659"/>
                    </a:lnTo>
                    <a:lnTo>
                      <a:pt x="2699" y="700"/>
                    </a:lnTo>
                    <a:lnTo>
                      <a:pt x="2689" y="702"/>
                    </a:lnTo>
                    <a:lnTo>
                      <a:pt x="2678" y="703"/>
                    </a:lnTo>
                    <a:lnTo>
                      <a:pt x="2669" y="704"/>
                    </a:lnTo>
                    <a:lnTo>
                      <a:pt x="2659" y="705"/>
                    </a:lnTo>
                    <a:lnTo>
                      <a:pt x="2653" y="664"/>
                    </a:lnTo>
                    <a:close/>
                    <a:moveTo>
                      <a:pt x="2719" y="680"/>
                    </a:moveTo>
                    <a:lnTo>
                      <a:pt x="2719" y="684"/>
                    </a:lnTo>
                    <a:lnTo>
                      <a:pt x="2718" y="688"/>
                    </a:lnTo>
                    <a:lnTo>
                      <a:pt x="2716" y="691"/>
                    </a:lnTo>
                    <a:lnTo>
                      <a:pt x="2713" y="694"/>
                    </a:lnTo>
                    <a:lnTo>
                      <a:pt x="2710" y="697"/>
                    </a:lnTo>
                    <a:lnTo>
                      <a:pt x="2707" y="699"/>
                    </a:lnTo>
                    <a:lnTo>
                      <a:pt x="2703" y="700"/>
                    </a:lnTo>
                    <a:lnTo>
                      <a:pt x="2699" y="700"/>
                    </a:lnTo>
                    <a:lnTo>
                      <a:pt x="2699" y="680"/>
                    </a:lnTo>
                    <a:lnTo>
                      <a:pt x="2719" y="680"/>
                    </a:lnTo>
                    <a:close/>
                    <a:moveTo>
                      <a:pt x="2678" y="680"/>
                    </a:moveTo>
                    <a:lnTo>
                      <a:pt x="2678" y="679"/>
                    </a:lnTo>
                    <a:lnTo>
                      <a:pt x="2719" y="679"/>
                    </a:lnTo>
                    <a:lnTo>
                      <a:pt x="2719" y="680"/>
                    </a:lnTo>
                    <a:lnTo>
                      <a:pt x="2678" y="680"/>
                    </a:lnTo>
                    <a:close/>
                    <a:moveTo>
                      <a:pt x="2678" y="679"/>
                    </a:moveTo>
                    <a:lnTo>
                      <a:pt x="2678" y="671"/>
                    </a:lnTo>
                    <a:lnTo>
                      <a:pt x="2678" y="659"/>
                    </a:lnTo>
                    <a:lnTo>
                      <a:pt x="2678" y="646"/>
                    </a:lnTo>
                    <a:lnTo>
                      <a:pt x="2678" y="631"/>
                    </a:lnTo>
                    <a:lnTo>
                      <a:pt x="2719" y="629"/>
                    </a:lnTo>
                    <a:lnTo>
                      <a:pt x="2720" y="643"/>
                    </a:lnTo>
                    <a:lnTo>
                      <a:pt x="2720" y="658"/>
                    </a:lnTo>
                    <a:lnTo>
                      <a:pt x="2720" y="671"/>
                    </a:lnTo>
                    <a:lnTo>
                      <a:pt x="2719" y="679"/>
                    </a:lnTo>
                    <a:lnTo>
                      <a:pt x="2678" y="679"/>
                    </a:lnTo>
                    <a:close/>
                    <a:moveTo>
                      <a:pt x="2678" y="631"/>
                    </a:moveTo>
                    <a:lnTo>
                      <a:pt x="2677" y="624"/>
                    </a:lnTo>
                    <a:lnTo>
                      <a:pt x="2677" y="620"/>
                    </a:lnTo>
                    <a:lnTo>
                      <a:pt x="2718" y="615"/>
                    </a:lnTo>
                    <a:lnTo>
                      <a:pt x="2719" y="622"/>
                    </a:lnTo>
                    <a:lnTo>
                      <a:pt x="2719" y="629"/>
                    </a:lnTo>
                    <a:lnTo>
                      <a:pt x="2678" y="631"/>
                    </a:lnTo>
                    <a:close/>
                    <a:moveTo>
                      <a:pt x="2677" y="620"/>
                    </a:moveTo>
                    <a:lnTo>
                      <a:pt x="2684" y="616"/>
                    </a:lnTo>
                    <a:lnTo>
                      <a:pt x="2686" y="615"/>
                    </a:lnTo>
                    <a:lnTo>
                      <a:pt x="2686" y="573"/>
                    </a:lnTo>
                    <a:lnTo>
                      <a:pt x="2693" y="574"/>
                    </a:lnTo>
                    <a:lnTo>
                      <a:pt x="2699" y="576"/>
                    </a:lnTo>
                    <a:lnTo>
                      <a:pt x="2705" y="579"/>
                    </a:lnTo>
                    <a:lnTo>
                      <a:pt x="2709" y="584"/>
                    </a:lnTo>
                    <a:lnTo>
                      <a:pt x="2712" y="591"/>
                    </a:lnTo>
                    <a:lnTo>
                      <a:pt x="2715" y="598"/>
                    </a:lnTo>
                    <a:lnTo>
                      <a:pt x="2717" y="605"/>
                    </a:lnTo>
                    <a:lnTo>
                      <a:pt x="2718" y="615"/>
                    </a:lnTo>
                    <a:lnTo>
                      <a:pt x="2677" y="620"/>
                    </a:lnTo>
                    <a:close/>
                    <a:moveTo>
                      <a:pt x="2686" y="615"/>
                    </a:moveTo>
                    <a:lnTo>
                      <a:pt x="2682" y="614"/>
                    </a:lnTo>
                    <a:lnTo>
                      <a:pt x="2678" y="613"/>
                    </a:lnTo>
                    <a:lnTo>
                      <a:pt x="2675" y="611"/>
                    </a:lnTo>
                    <a:lnTo>
                      <a:pt x="2672" y="608"/>
                    </a:lnTo>
                    <a:lnTo>
                      <a:pt x="2669" y="604"/>
                    </a:lnTo>
                    <a:lnTo>
                      <a:pt x="2667" y="601"/>
                    </a:lnTo>
                    <a:lnTo>
                      <a:pt x="2666" y="597"/>
                    </a:lnTo>
                    <a:lnTo>
                      <a:pt x="2664" y="594"/>
                    </a:lnTo>
                    <a:lnTo>
                      <a:pt x="2686" y="594"/>
                    </a:lnTo>
                    <a:lnTo>
                      <a:pt x="2686" y="615"/>
                    </a:lnTo>
                    <a:close/>
                    <a:moveTo>
                      <a:pt x="2664" y="594"/>
                    </a:moveTo>
                    <a:lnTo>
                      <a:pt x="2671" y="593"/>
                    </a:lnTo>
                    <a:lnTo>
                      <a:pt x="2673" y="593"/>
                    </a:lnTo>
                    <a:lnTo>
                      <a:pt x="2673" y="550"/>
                    </a:lnTo>
                    <a:lnTo>
                      <a:pt x="2677" y="552"/>
                    </a:lnTo>
                    <a:lnTo>
                      <a:pt x="2680" y="552"/>
                    </a:lnTo>
                    <a:lnTo>
                      <a:pt x="2685" y="554"/>
                    </a:lnTo>
                    <a:lnTo>
                      <a:pt x="2688" y="555"/>
                    </a:lnTo>
                    <a:lnTo>
                      <a:pt x="2694" y="560"/>
                    </a:lnTo>
                    <a:lnTo>
                      <a:pt x="2698" y="565"/>
                    </a:lnTo>
                    <a:lnTo>
                      <a:pt x="2703" y="573"/>
                    </a:lnTo>
                    <a:lnTo>
                      <a:pt x="2705" y="580"/>
                    </a:lnTo>
                    <a:lnTo>
                      <a:pt x="2707" y="586"/>
                    </a:lnTo>
                    <a:lnTo>
                      <a:pt x="2707" y="594"/>
                    </a:lnTo>
                    <a:lnTo>
                      <a:pt x="2664" y="594"/>
                    </a:lnTo>
                    <a:close/>
                    <a:moveTo>
                      <a:pt x="2673" y="593"/>
                    </a:moveTo>
                    <a:lnTo>
                      <a:pt x="2669" y="593"/>
                    </a:lnTo>
                    <a:lnTo>
                      <a:pt x="2666" y="591"/>
                    </a:lnTo>
                    <a:lnTo>
                      <a:pt x="2661" y="589"/>
                    </a:lnTo>
                    <a:lnTo>
                      <a:pt x="2658" y="586"/>
                    </a:lnTo>
                    <a:lnTo>
                      <a:pt x="2656" y="583"/>
                    </a:lnTo>
                    <a:lnTo>
                      <a:pt x="2654" y="580"/>
                    </a:lnTo>
                    <a:lnTo>
                      <a:pt x="2653" y="576"/>
                    </a:lnTo>
                    <a:lnTo>
                      <a:pt x="2652" y="572"/>
                    </a:lnTo>
                    <a:lnTo>
                      <a:pt x="2673" y="572"/>
                    </a:lnTo>
                    <a:lnTo>
                      <a:pt x="2673" y="593"/>
                    </a:lnTo>
                    <a:close/>
                    <a:moveTo>
                      <a:pt x="2652" y="572"/>
                    </a:moveTo>
                    <a:lnTo>
                      <a:pt x="2652" y="562"/>
                    </a:lnTo>
                    <a:lnTo>
                      <a:pt x="2651" y="552"/>
                    </a:lnTo>
                    <a:lnTo>
                      <a:pt x="2650" y="542"/>
                    </a:lnTo>
                    <a:lnTo>
                      <a:pt x="2648" y="531"/>
                    </a:lnTo>
                    <a:lnTo>
                      <a:pt x="2690" y="525"/>
                    </a:lnTo>
                    <a:lnTo>
                      <a:pt x="2691" y="537"/>
                    </a:lnTo>
                    <a:lnTo>
                      <a:pt x="2692" y="548"/>
                    </a:lnTo>
                    <a:lnTo>
                      <a:pt x="2693" y="560"/>
                    </a:lnTo>
                    <a:lnTo>
                      <a:pt x="2694" y="572"/>
                    </a:lnTo>
                    <a:lnTo>
                      <a:pt x="2652" y="572"/>
                    </a:lnTo>
                    <a:close/>
                    <a:moveTo>
                      <a:pt x="2690" y="525"/>
                    </a:moveTo>
                    <a:lnTo>
                      <a:pt x="2690" y="525"/>
                    </a:lnTo>
                    <a:lnTo>
                      <a:pt x="2669" y="528"/>
                    </a:lnTo>
                    <a:lnTo>
                      <a:pt x="2690" y="525"/>
                    </a:lnTo>
                    <a:close/>
                    <a:moveTo>
                      <a:pt x="2648" y="531"/>
                    </a:moveTo>
                    <a:lnTo>
                      <a:pt x="2647" y="521"/>
                    </a:lnTo>
                    <a:lnTo>
                      <a:pt x="2644" y="509"/>
                    </a:lnTo>
                    <a:lnTo>
                      <a:pt x="2643" y="498"/>
                    </a:lnTo>
                    <a:lnTo>
                      <a:pt x="2643" y="485"/>
                    </a:lnTo>
                    <a:lnTo>
                      <a:pt x="2686" y="485"/>
                    </a:lnTo>
                    <a:lnTo>
                      <a:pt x="2686" y="496"/>
                    </a:lnTo>
                    <a:lnTo>
                      <a:pt x="2687" y="505"/>
                    </a:lnTo>
                    <a:lnTo>
                      <a:pt x="2688" y="516"/>
                    </a:lnTo>
                    <a:lnTo>
                      <a:pt x="2690" y="525"/>
                    </a:lnTo>
                    <a:lnTo>
                      <a:pt x="2648" y="531"/>
                    </a:lnTo>
                    <a:close/>
                    <a:moveTo>
                      <a:pt x="2643" y="485"/>
                    </a:moveTo>
                    <a:lnTo>
                      <a:pt x="2643" y="485"/>
                    </a:lnTo>
                    <a:lnTo>
                      <a:pt x="2686" y="485"/>
                    </a:lnTo>
                    <a:lnTo>
                      <a:pt x="2643" y="485"/>
                    </a:lnTo>
                    <a:close/>
                    <a:moveTo>
                      <a:pt x="2643" y="485"/>
                    </a:moveTo>
                    <a:lnTo>
                      <a:pt x="2643" y="485"/>
                    </a:lnTo>
                    <a:lnTo>
                      <a:pt x="2664" y="485"/>
                    </a:lnTo>
                    <a:lnTo>
                      <a:pt x="2643" y="485"/>
                    </a:lnTo>
                    <a:close/>
                    <a:moveTo>
                      <a:pt x="2643" y="485"/>
                    </a:moveTo>
                    <a:lnTo>
                      <a:pt x="2643" y="480"/>
                    </a:lnTo>
                    <a:lnTo>
                      <a:pt x="2645" y="473"/>
                    </a:lnTo>
                    <a:lnTo>
                      <a:pt x="2649" y="467"/>
                    </a:lnTo>
                    <a:lnTo>
                      <a:pt x="2652" y="460"/>
                    </a:lnTo>
                    <a:lnTo>
                      <a:pt x="2660" y="446"/>
                    </a:lnTo>
                    <a:lnTo>
                      <a:pt x="2671" y="431"/>
                    </a:lnTo>
                    <a:lnTo>
                      <a:pt x="2704" y="458"/>
                    </a:lnTo>
                    <a:lnTo>
                      <a:pt x="2696" y="466"/>
                    </a:lnTo>
                    <a:lnTo>
                      <a:pt x="2691" y="474"/>
                    </a:lnTo>
                    <a:lnTo>
                      <a:pt x="2687" y="481"/>
                    </a:lnTo>
                    <a:lnTo>
                      <a:pt x="2686" y="485"/>
                    </a:lnTo>
                    <a:lnTo>
                      <a:pt x="2643" y="485"/>
                    </a:lnTo>
                    <a:close/>
                    <a:moveTo>
                      <a:pt x="2671" y="431"/>
                    </a:moveTo>
                    <a:lnTo>
                      <a:pt x="2682" y="417"/>
                    </a:lnTo>
                    <a:lnTo>
                      <a:pt x="2695" y="406"/>
                    </a:lnTo>
                    <a:lnTo>
                      <a:pt x="2700" y="402"/>
                    </a:lnTo>
                    <a:lnTo>
                      <a:pt x="2707" y="398"/>
                    </a:lnTo>
                    <a:lnTo>
                      <a:pt x="2711" y="396"/>
                    </a:lnTo>
                    <a:lnTo>
                      <a:pt x="2715" y="395"/>
                    </a:lnTo>
                    <a:lnTo>
                      <a:pt x="2716" y="437"/>
                    </a:lnTo>
                    <a:lnTo>
                      <a:pt x="2712" y="443"/>
                    </a:lnTo>
                    <a:lnTo>
                      <a:pt x="2704" y="458"/>
                    </a:lnTo>
                    <a:lnTo>
                      <a:pt x="2671" y="431"/>
                    </a:lnTo>
                    <a:close/>
                    <a:moveTo>
                      <a:pt x="2715" y="395"/>
                    </a:moveTo>
                    <a:lnTo>
                      <a:pt x="2716" y="395"/>
                    </a:lnTo>
                    <a:lnTo>
                      <a:pt x="2716" y="416"/>
                    </a:lnTo>
                    <a:lnTo>
                      <a:pt x="2715" y="395"/>
                    </a:lnTo>
                    <a:close/>
                    <a:moveTo>
                      <a:pt x="2716" y="395"/>
                    </a:moveTo>
                    <a:lnTo>
                      <a:pt x="2716" y="395"/>
                    </a:lnTo>
                    <a:lnTo>
                      <a:pt x="2716" y="437"/>
                    </a:lnTo>
                    <a:lnTo>
                      <a:pt x="2716" y="395"/>
                    </a:lnTo>
                    <a:close/>
                    <a:moveTo>
                      <a:pt x="2737" y="416"/>
                    </a:moveTo>
                    <a:lnTo>
                      <a:pt x="2736" y="421"/>
                    </a:lnTo>
                    <a:lnTo>
                      <a:pt x="2735" y="424"/>
                    </a:lnTo>
                    <a:lnTo>
                      <a:pt x="2733" y="428"/>
                    </a:lnTo>
                    <a:lnTo>
                      <a:pt x="2731" y="431"/>
                    </a:lnTo>
                    <a:lnTo>
                      <a:pt x="2728" y="433"/>
                    </a:lnTo>
                    <a:lnTo>
                      <a:pt x="2724" y="435"/>
                    </a:lnTo>
                    <a:lnTo>
                      <a:pt x="2720" y="436"/>
                    </a:lnTo>
                    <a:lnTo>
                      <a:pt x="2716" y="437"/>
                    </a:lnTo>
                    <a:lnTo>
                      <a:pt x="2716" y="416"/>
                    </a:lnTo>
                    <a:lnTo>
                      <a:pt x="2737" y="416"/>
                    </a:lnTo>
                    <a:close/>
                    <a:moveTo>
                      <a:pt x="2695" y="416"/>
                    </a:moveTo>
                    <a:lnTo>
                      <a:pt x="2695" y="408"/>
                    </a:lnTo>
                    <a:lnTo>
                      <a:pt x="2737" y="408"/>
                    </a:lnTo>
                    <a:lnTo>
                      <a:pt x="2737" y="416"/>
                    </a:lnTo>
                    <a:lnTo>
                      <a:pt x="2695" y="416"/>
                    </a:lnTo>
                    <a:close/>
                    <a:moveTo>
                      <a:pt x="2695" y="408"/>
                    </a:moveTo>
                    <a:lnTo>
                      <a:pt x="2695" y="404"/>
                    </a:lnTo>
                    <a:lnTo>
                      <a:pt x="2697" y="399"/>
                    </a:lnTo>
                    <a:lnTo>
                      <a:pt x="2699" y="396"/>
                    </a:lnTo>
                    <a:lnTo>
                      <a:pt x="2701" y="393"/>
                    </a:lnTo>
                    <a:lnTo>
                      <a:pt x="2705" y="390"/>
                    </a:lnTo>
                    <a:lnTo>
                      <a:pt x="2709" y="388"/>
                    </a:lnTo>
                    <a:lnTo>
                      <a:pt x="2712" y="387"/>
                    </a:lnTo>
                    <a:lnTo>
                      <a:pt x="2716" y="387"/>
                    </a:lnTo>
                    <a:lnTo>
                      <a:pt x="2716" y="408"/>
                    </a:lnTo>
                    <a:lnTo>
                      <a:pt x="2695" y="408"/>
                    </a:lnTo>
                    <a:close/>
                    <a:moveTo>
                      <a:pt x="2716" y="387"/>
                    </a:moveTo>
                    <a:lnTo>
                      <a:pt x="2725" y="387"/>
                    </a:lnTo>
                    <a:lnTo>
                      <a:pt x="2725" y="429"/>
                    </a:lnTo>
                    <a:lnTo>
                      <a:pt x="2716" y="429"/>
                    </a:lnTo>
                    <a:lnTo>
                      <a:pt x="2716" y="387"/>
                    </a:lnTo>
                    <a:close/>
                    <a:moveTo>
                      <a:pt x="2746" y="408"/>
                    </a:moveTo>
                    <a:lnTo>
                      <a:pt x="2746" y="411"/>
                    </a:lnTo>
                    <a:lnTo>
                      <a:pt x="2744" y="415"/>
                    </a:lnTo>
                    <a:lnTo>
                      <a:pt x="2742" y="418"/>
                    </a:lnTo>
                    <a:lnTo>
                      <a:pt x="2739" y="422"/>
                    </a:lnTo>
                    <a:lnTo>
                      <a:pt x="2736" y="425"/>
                    </a:lnTo>
                    <a:lnTo>
                      <a:pt x="2732" y="427"/>
                    </a:lnTo>
                    <a:lnTo>
                      <a:pt x="2729" y="428"/>
                    </a:lnTo>
                    <a:lnTo>
                      <a:pt x="2725" y="429"/>
                    </a:lnTo>
                    <a:lnTo>
                      <a:pt x="2725" y="408"/>
                    </a:lnTo>
                    <a:lnTo>
                      <a:pt x="2746" y="408"/>
                    </a:lnTo>
                    <a:close/>
                    <a:moveTo>
                      <a:pt x="2704" y="408"/>
                    </a:moveTo>
                    <a:lnTo>
                      <a:pt x="2704" y="394"/>
                    </a:lnTo>
                    <a:lnTo>
                      <a:pt x="2746" y="394"/>
                    </a:lnTo>
                    <a:lnTo>
                      <a:pt x="2746" y="408"/>
                    </a:lnTo>
                    <a:lnTo>
                      <a:pt x="2704" y="408"/>
                    </a:lnTo>
                    <a:close/>
                    <a:moveTo>
                      <a:pt x="2725" y="373"/>
                    </a:moveTo>
                    <a:lnTo>
                      <a:pt x="2729" y="374"/>
                    </a:lnTo>
                    <a:lnTo>
                      <a:pt x="2732" y="375"/>
                    </a:lnTo>
                    <a:lnTo>
                      <a:pt x="2736" y="377"/>
                    </a:lnTo>
                    <a:lnTo>
                      <a:pt x="2739" y="380"/>
                    </a:lnTo>
                    <a:lnTo>
                      <a:pt x="2742" y="384"/>
                    </a:lnTo>
                    <a:lnTo>
                      <a:pt x="2744" y="387"/>
                    </a:lnTo>
                    <a:lnTo>
                      <a:pt x="2746" y="391"/>
                    </a:lnTo>
                    <a:lnTo>
                      <a:pt x="2746" y="394"/>
                    </a:lnTo>
                    <a:lnTo>
                      <a:pt x="2725" y="394"/>
                    </a:lnTo>
                    <a:lnTo>
                      <a:pt x="2725" y="373"/>
                    </a:lnTo>
                    <a:close/>
                    <a:moveTo>
                      <a:pt x="2725" y="415"/>
                    </a:moveTo>
                    <a:lnTo>
                      <a:pt x="2716" y="417"/>
                    </a:lnTo>
                    <a:lnTo>
                      <a:pt x="2711" y="418"/>
                    </a:lnTo>
                    <a:lnTo>
                      <a:pt x="2695" y="379"/>
                    </a:lnTo>
                    <a:lnTo>
                      <a:pt x="2706" y="376"/>
                    </a:lnTo>
                    <a:lnTo>
                      <a:pt x="2725" y="373"/>
                    </a:lnTo>
                    <a:lnTo>
                      <a:pt x="2725" y="415"/>
                    </a:lnTo>
                    <a:close/>
                    <a:moveTo>
                      <a:pt x="2711" y="418"/>
                    </a:moveTo>
                    <a:lnTo>
                      <a:pt x="2707" y="420"/>
                    </a:lnTo>
                    <a:lnTo>
                      <a:pt x="2703" y="420"/>
                    </a:lnTo>
                    <a:lnTo>
                      <a:pt x="2698" y="420"/>
                    </a:lnTo>
                    <a:lnTo>
                      <a:pt x="2695" y="418"/>
                    </a:lnTo>
                    <a:lnTo>
                      <a:pt x="2691" y="416"/>
                    </a:lnTo>
                    <a:lnTo>
                      <a:pt x="2689" y="413"/>
                    </a:lnTo>
                    <a:lnTo>
                      <a:pt x="2686" y="410"/>
                    </a:lnTo>
                    <a:lnTo>
                      <a:pt x="2684" y="407"/>
                    </a:lnTo>
                    <a:lnTo>
                      <a:pt x="2682" y="403"/>
                    </a:lnTo>
                    <a:lnTo>
                      <a:pt x="2682" y="398"/>
                    </a:lnTo>
                    <a:lnTo>
                      <a:pt x="2682" y="394"/>
                    </a:lnTo>
                    <a:lnTo>
                      <a:pt x="2684" y="391"/>
                    </a:lnTo>
                    <a:lnTo>
                      <a:pt x="2686" y="387"/>
                    </a:lnTo>
                    <a:lnTo>
                      <a:pt x="2689" y="384"/>
                    </a:lnTo>
                    <a:lnTo>
                      <a:pt x="2692" y="381"/>
                    </a:lnTo>
                    <a:lnTo>
                      <a:pt x="2695" y="379"/>
                    </a:lnTo>
                    <a:lnTo>
                      <a:pt x="2711" y="418"/>
                    </a:lnTo>
                    <a:close/>
                  </a:path>
                </a:pathLst>
              </a:custGeom>
              <a:solidFill>
                <a:srgbClr val="AB1231"/>
              </a:solidFill>
              <a:ln w="9525">
                <a:noFill/>
                <a:round/>
                <a:headEnd/>
                <a:tailEnd/>
              </a:ln>
            </p:spPr>
            <p:txBody>
              <a:bodyPr/>
              <a:lstStyle/>
              <a:p>
                <a:endParaRPr lang="en-US"/>
              </a:p>
            </p:txBody>
          </p:sp>
          <p:sp>
            <p:nvSpPr>
              <p:cNvPr id="606" name="Freeform 666"/>
              <p:cNvSpPr>
                <a:spLocks noEditPoints="1"/>
              </p:cNvSpPr>
              <p:nvPr/>
            </p:nvSpPr>
            <p:spPr bwMode="auto">
              <a:xfrm>
                <a:off x="2514600" y="1887538"/>
                <a:ext cx="231775" cy="301625"/>
              </a:xfrm>
              <a:custGeom>
                <a:avLst/>
                <a:gdLst>
                  <a:gd name="T0" fmla="*/ 2147483647 w 730"/>
                  <a:gd name="T1" fmla="*/ 2147483647 h 951"/>
                  <a:gd name="T2" fmla="*/ 2147483647 w 730"/>
                  <a:gd name="T3" fmla="*/ 2147483647 h 951"/>
                  <a:gd name="T4" fmla="*/ 2147483647 w 730"/>
                  <a:gd name="T5" fmla="*/ 2147483647 h 951"/>
                  <a:gd name="T6" fmla="*/ 2147483647 w 730"/>
                  <a:gd name="T7" fmla="*/ 2147483647 h 951"/>
                  <a:gd name="T8" fmla="*/ 2147483647 w 730"/>
                  <a:gd name="T9" fmla="*/ 2147483647 h 951"/>
                  <a:gd name="T10" fmla="*/ 2147483647 w 730"/>
                  <a:gd name="T11" fmla="*/ 2147483647 h 951"/>
                  <a:gd name="T12" fmla="*/ 2147483647 w 730"/>
                  <a:gd name="T13" fmla="*/ 2147483647 h 951"/>
                  <a:gd name="T14" fmla="*/ 2147483647 w 730"/>
                  <a:gd name="T15" fmla="*/ 2147483647 h 951"/>
                  <a:gd name="T16" fmla="*/ 2147483647 w 730"/>
                  <a:gd name="T17" fmla="*/ 2147483647 h 951"/>
                  <a:gd name="T18" fmla="*/ 2147483647 w 730"/>
                  <a:gd name="T19" fmla="*/ 2147483647 h 951"/>
                  <a:gd name="T20" fmla="*/ 2147483647 w 730"/>
                  <a:gd name="T21" fmla="*/ 2147483647 h 951"/>
                  <a:gd name="T22" fmla="*/ 2147483647 w 730"/>
                  <a:gd name="T23" fmla="*/ 2147483647 h 951"/>
                  <a:gd name="T24" fmla="*/ 2147483647 w 730"/>
                  <a:gd name="T25" fmla="*/ 2147483647 h 951"/>
                  <a:gd name="T26" fmla="*/ 2147483647 w 730"/>
                  <a:gd name="T27" fmla="*/ 2147483647 h 951"/>
                  <a:gd name="T28" fmla="*/ 2147483647 w 730"/>
                  <a:gd name="T29" fmla="*/ 2147483647 h 951"/>
                  <a:gd name="T30" fmla="*/ 2147483647 w 730"/>
                  <a:gd name="T31" fmla="*/ 2147483647 h 951"/>
                  <a:gd name="T32" fmla="*/ 2147483647 w 730"/>
                  <a:gd name="T33" fmla="*/ 2147483647 h 951"/>
                  <a:gd name="T34" fmla="*/ 2147483647 w 730"/>
                  <a:gd name="T35" fmla="*/ 2147483647 h 951"/>
                  <a:gd name="T36" fmla="*/ 2147483647 w 730"/>
                  <a:gd name="T37" fmla="*/ 2147483647 h 951"/>
                  <a:gd name="T38" fmla="*/ 2147483647 w 730"/>
                  <a:gd name="T39" fmla="*/ 2147483647 h 951"/>
                  <a:gd name="T40" fmla="*/ 2147483647 w 730"/>
                  <a:gd name="T41" fmla="*/ 2147483647 h 951"/>
                  <a:gd name="T42" fmla="*/ 2147483647 w 730"/>
                  <a:gd name="T43" fmla="*/ 2147483647 h 951"/>
                  <a:gd name="T44" fmla="*/ 2147483647 w 730"/>
                  <a:gd name="T45" fmla="*/ 2147483647 h 951"/>
                  <a:gd name="T46" fmla="*/ 2147483647 w 730"/>
                  <a:gd name="T47" fmla="*/ 2147483647 h 951"/>
                  <a:gd name="T48" fmla="*/ 2147483647 w 730"/>
                  <a:gd name="T49" fmla="*/ 2147483647 h 951"/>
                  <a:gd name="T50" fmla="*/ 2147483647 w 730"/>
                  <a:gd name="T51" fmla="*/ 2147483647 h 951"/>
                  <a:gd name="T52" fmla="*/ 2147483647 w 730"/>
                  <a:gd name="T53" fmla="*/ 2147483647 h 951"/>
                  <a:gd name="T54" fmla="*/ 2147483647 w 730"/>
                  <a:gd name="T55" fmla="*/ 2147483647 h 951"/>
                  <a:gd name="T56" fmla="*/ 2147483647 w 730"/>
                  <a:gd name="T57" fmla="*/ 2147483647 h 951"/>
                  <a:gd name="T58" fmla="*/ 2147483647 w 730"/>
                  <a:gd name="T59" fmla="*/ 2147483647 h 951"/>
                  <a:gd name="T60" fmla="*/ 2147483647 w 730"/>
                  <a:gd name="T61" fmla="*/ 2147483647 h 951"/>
                  <a:gd name="T62" fmla="*/ 2147483647 w 730"/>
                  <a:gd name="T63" fmla="*/ 2147483647 h 951"/>
                  <a:gd name="T64" fmla="*/ 2147483647 w 730"/>
                  <a:gd name="T65" fmla="*/ 2147483647 h 951"/>
                  <a:gd name="T66" fmla="*/ 2147483647 w 730"/>
                  <a:gd name="T67" fmla="*/ 2147483647 h 951"/>
                  <a:gd name="T68" fmla="*/ 2147483647 w 730"/>
                  <a:gd name="T69" fmla="*/ 2147483647 h 951"/>
                  <a:gd name="T70" fmla="*/ 2147483647 w 730"/>
                  <a:gd name="T71" fmla="*/ 2147483647 h 951"/>
                  <a:gd name="T72" fmla="*/ 2147483647 w 730"/>
                  <a:gd name="T73" fmla="*/ 2147483647 h 951"/>
                  <a:gd name="T74" fmla="*/ 2147483647 w 730"/>
                  <a:gd name="T75" fmla="*/ 2147483647 h 951"/>
                  <a:gd name="T76" fmla="*/ 2147483647 w 730"/>
                  <a:gd name="T77" fmla="*/ 2147483647 h 951"/>
                  <a:gd name="T78" fmla="*/ 2147483647 w 730"/>
                  <a:gd name="T79" fmla="*/ 2147483647 h 951"/>
                  <a:gd name="T80" fmla="*/ 2147483647 w 730"/>
                  <a:gd name="T81" fmla="*/ 2147483647 h 951"/>
                  <a:gd name="T82" fmla="*/ 2147483647 w 730"/>
                  <a:gd name="T83" fmla="*/ 2147483647 h 951"/>
                  <a:gd name="T84" fmla="*/ 2147483647 w 730"/>
                  <a:gd name="T85" fmla="*/ 2147483647 h 951"/>
                  <a:gd name="T86" fmla="*/ 2147483647 w 730"/>
                  <a:gd name="T87" fmla="*/ 2147483647 h 951"/>
                  <a:gd name="T88" fmla="*/ 2147483647 w 730"/>
                  <a:gd name="T89" fmla="*/ 2147483647 h 951"/>
                  <a:gd name="T90" fmla="*/ 2147483647 w 730"/>
                  <a:gd name="T91" fmla="*/ 2147483647 h 951"/>
                  <a:gd name="T92" fmla="*/ 2147483647 w 730"/>
                  <a:gd name="T93" fmla="*/ 2147483647 h 951"/>
                  <a:gd name="T94" fmla="*/ 2147483647 w 730"/>
                  <a:gd name="T95" fmla="*/ 2147483647 h 951"/>
                  <a:gd name="T96" fmla="*/ 2147483647 w 730"/>
                  <a:gd name="T97" fmla="*/ 2147483647 h 951"/>
                  <a:gd name="T98" fmla="*/ 2147483647 w 730"/>
                  <a:gd name="T99" fmla="*/ 2147483647 h 951"/>
                  <a:gd name="T100" fmla="*/ 2147483647 w 730"/>
                  <a:gd name="T101" fmla="*/ 2147483647 h 951"/>
                  <a:gd name="T102" fmla="*/ 2147483647 w 730"/>
                  <a:gd name="T103" fmla="*/ 2147483647 h 951"/>
                  <a:gd name="T104" fmla="*/ 2147483647 w 730"/>
                  <a:gd name="T105" fmla="*/ 2147483647 h 951"/>
                  <a:gd name="T106" fmla="*/ 2147483647 w 730"/>
                  <a:gd name="T107" fmla="*/ 2147483647 h 951"/>
                  <a:gd name="T108" fmla="*/ 2147483647 w 730"/>
                  <a:gd name="T109" fmla="*/ 2147483647 h 951"/>
                  <a:gd name="T110" fmla="*/ 2147483647 w 730"/>
                  <a:gd name="T111" fmla="*/ 2147483647 h 951"/>
                  <a:gd name="T112" fmla="*/ 2147483647 w 730"/>
                  <a:gd name="T113" fmla="*/ 2147483647 h 951"/>
                  <a:gd name="T114" fmla="*/ 2147483647 w 730"/>
                  <a:gd name="T115" fmla="*/ 2147483647 h 951"/>
                  <a:gd name="T116" fmla="*/ 2147483647 w 730"/>
                  <a:gd name="T117" fmla="*/ 2147483647 h 951"/>
                  <a:gd name="T118" fmla="*/ 2147483647 w 730"/>
                  <a:gd name="T119" fmla="*/ 2147483647 h 951"/>
                  <a:gd name="T120" fmla="*/ 2147483647 w 730"/>
                  <a:gd name="T121" fmla="*/ 2147483647 h 9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0"/>
                  <a:gd name="T184" fmla="*/ 0 h 951"/>
                  <a:gd name="T185" fmla="*/ 730 w 730"/>
                  <a:gd name="T186" fmla="*/ 951 h 9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0" h="951">
                    <a:moveTo>
                      <a:pt x="501" y="21"/>
                    </a:moveTo>
                    <a:lnTo>
                      <a:pt x="503" y="17"/>
                    </a:lnTo>
                    <a:lnTo>
                      <a:pt x="504" y="12"/>
                    </a:lnTo>
                    <a:lnTo>
                      <a:pt x="506" y="9"/>
                    </a:lnTo>
                    <a:lnTo>
                      <a:pt x="508" y="6"/>
                    </a:lnTo>
                    <a:lnTo>
                      <a:pt x="511" y="4"/>
                    </a:lnTo>
                    <a:lnTo>
                      <a:pt x="515" y="2"/>
                    </a:lnTo>
                    <a:lnTo>
                      <a:pt x="518" y="1"/>
                    </a:lnTo>
                    <a:lnTo>
                      <a:pt x="523" y="0"/>
                    </a:lnTo>
                    <a:lnTo>
                      <a:pt x="527" y="1"/>
                    </a:lnTo>
                    <a:lnTo>
                      <a:pt x="531" y="2"/>
                    </a:lnTo>
                    <a:lnTo>
                      <a:pt x="534" y="4"/>
                    </a:lnTo>
                    <a:lnTo>
                      <a:pt x="537" y="6"/>
                    </a:lnTo>
                    <a:lnTo>
                      <a:pt x="541" y="9"/>
                    </a:lnTo>
                    <a:lnTo>
                      <a:pt x="543" y="12"/>
                    </a:lnTo>
                    <a:lnTo>
                      <a:pt x="544" y="17"/>
                    </a:lnTo>
                    <a:lnTo>
                      <a:pt x="544" y="21"/>
                    </a:lnTo>
                    <a:lnTo>
                      <a:pt x="501" y="21"/>
                    </a:lnTo>
                    <a:close/>
                    <a:moveTo>
                      <a:pt x="544" y="21"/>
                    </a:moveTo>
                    <a:lnTo>
                      <a:pt x="543" y="36"/>
                    </a:lnTo>
                    <a:lnTo>
                      <a:pt x="542" y="49"/>
                    </a:lnTo>
                    <a:lnTo>
                      <a:pt x="500" y="44"/>
                    </a:lnTo>
                    <a:lnTo>
                      <a:pt x="501" y="33"/>
                    </a:lnTo>
                    <a:lnTo>
                      <a:pt x="501" y="21"/>
                    </a:lnTo>
                    <a:lnTo>
                      <a:pt x="544" y="21"/>
                    </a:lnTo>
                    <a:close/>
                    <a:moveTo>
                      <a:pt x="542" y="49"/>
                    </a:moveTo>
                    <a:lnTo>
                      <a:pt x="541" y="61"/>
                    </a:lnTo>
                    <a:lnTo>
                      <a:pt x="540" y="73"/>
                    </a:lnTo>
                    <a:lnTo>
                      <a:pt x="497" y="73"/>
                    </a:lnTo>
                    <a:lnTo>
                      <a:pt x="498" y="59"/>
                    </a:lnTo>
                    <a:lnTo>
                      <a:pt x="500" y="44"/>
                    </a:lnTo>
                    <a:lnTo>
                      <a:pt x="542" y="49"/>
                    </a:lnTo>
                    <a:close/>
                    <a:moveTo>
                      <a:pt x="540" y="73"/>
                    </a:moveTo>
                    <a:lnTo>
                      <a:pt x="538" y="78"/>
                    </a:lnTo>
                    <a:lnTo>
                      <a:pt x="535" y="83"/>
                    </a:lnTo>
                    <a:lnTo>
                      <a:pt x="532" y="89"/>
                    </a:lnTo>
                    <a:lnTo>
                      <a:pt x="528" y="92"/>
                    </a:lnTo>
                    <a:lnTo>
                      <a:pt x="518" y="73"/>
                    </a:lnTo>
                    <a:lnTo>
                      <a:pt x="540" y="73"/>
                    </a:lnTo>
                    <a:close/>
                    <a:moveTo>
                      <a:pt x="528" y="92"/>
                    </a:moveTo>
                    <a:lnTo>
                      <a:pt x="519" y="96"/>
                    </a:lnTo>
                    <a:lnTo>
                      <a:pt x="500" y="58"/>
                    </a:lnTo>
                    <a:lnTo>
                      <a:pt x="509" y="54"/>
                    </a:lnTo>
                    <a:lnTo>
                      <a:pt x="528" y="92"/>
                    </a:lnTo>
                    <a:close/>
                    <a:moveTo>
                      <a:pt x="489" y="77"/>
                    </a:moveTo>
                    <a:lnTo>
                      <a:pt x="490" y="73"/>
                    </a:lnTo>
                    <a:lnTo>
                      <a:pt x="493" y="66"/>
                    </a:lnTo>
                    <a:lnTo>
                      <a:pt x="496" y="62"/>
                    </a:lnTo>
                    <a:lnTo>
                      <a:pt x="500" y="58"/>
                    </a:lnTo>
                    <a:lnTo>
                      <a:pt x="510" y="77"/>
                    </a:lnTo>
                    <a:lnTo>
                      <a:pt x="489" y="77"/>
                    </a:lnTo>
                    <a:close/>
                    <a:moveTo>
                      <a:pt x="531" y="77"/>
                    </a:moveTo>
                    <a:lnTo>
                      <a:pt x="531" y="77"/>
                    </a:lnTo>
                    <a:lnTo>
                      <a:pt x="489" y="77"/>
                    </a:lnTo>
                    <a:lnTo>
                      <a:pt x="531" y="77"/>
                    </a:lnTo>
                    <a:close/>
                    <a:moveTo>
                      <a:pt x="531" y="77"/>
                    </a:moveTo>
                    <a:lnTo>
                      <a:pt x="530" y="86"/>
                    </a:lnTo>
                    <a:lnTo>
                      <a:pt x="528" y="96"/>
                    </a:lnTo>
                    <a:lnTo>
                      <a:pt x="488" y="87"/>
                    </a:lnTo>
                    <a:lnTo>
                      <a:pt x="489" y="82"/>
                    </a:lnTo>
                    <a:lnTo>
                      <a:pt x="489" y="77"/>
                    </a:lnTo>
                    <a:lnTo>
                      <a:pt x="531" y="77"/>
                    </a:lnTo>
                    <a:close/>
                    <a:moveTo>
                      <a:pt x="528" y="96"/>
                    </a:moveTo>
                    <a:lnTo>
                      <a:pt x="527" y="101"/>
                    </a:lnTo>
                    <a:lnTo>
                      <a:pt x="527" y="103"/>
                    </a:lnTo>
                    <a:lnTo>
                      <a:pt x="485" y="103"/>
                    </a:lnTo>
                    <a:lnTo>
                      <a:pt x="486" y="96"/>
                    </a:lnTo>
                    <a:lnTo>
                      <a:pt x="488" y="87"/>
                    </a:lnTo>
                    <a:lnTo>
                      <a:pt x="528" y="96"/>
                    </a:lnTo>
                    <a:close/>
                    <a:moveTo>
                      <a:pt x="527" y="103"/>
                    </a:moveTo>
                    <a:lnTo>
                      <a:pt x="526" y="108"/>
                    </a:lnTo>
                    <a:lnTo>
                      <a:pt x="525" y="111"/>
                    </a:lnTo>
                    <a:lnTo>
                      <a:pt x="523" y="115"/>
                    </a:lnTo>
                    <a:lnTo>
                      <a:pt x="520" y="118"/>
                    </a:lnTo>
                    <a:lnTo>
                      <a:pt x="517" y="120"/>
                    </a:lnTo>
                    <a:lnTo>
                      <a:pt x="513" y="122"/>
                    </a:lnTo>
                    <a:lnTo>
                      <a:pt x="510" y="123"/>
                    </a:lnTo>
                    <a:lnTo>
                      <a:pt x="506" y="124"/>
                    </a:lnTo>
                    <a:lnTo>
                      <a:pt x="506" y="103"/>
                    </a:lnTo>
                    <a:lnTo>
                      <a:pt x="527" y="103"/>
                    </a:lnTo>
                    <a:close/>
                    <a:moveTo>
                      <a:pt x="506" y="124"/>
                    </a:moveTo>
                    <a:lnTo>
                      <a:pt x="497" y="124"/>
                    </a:lnTo>
                    <a:lnTo>
                      <a:pt x="497" y="82"/>
                    </a:lnTo>
                    <a:lnTo>
                      <a:pt x="506" y="82"/>
                    </a:lnTo>
                    <a:lnTo>
                      <a:pt x="506" y="124"/>
                    </a:lnTo>
                    <a:close/>
                    <a:moveTo>
                      <a:pt x="476" y="103"/>
                    </a:moveTo>
                    <a:lnTo>
                      <a:pt x="476" y="99"/>
                    </a:lnTo>
                    <a:lnTo>
                      <a:pt x="478" y="96"/>
                    </a:lnTo>
                    <a:lnTo>
                      <a:pt x="480" y="92"/>
                    </a:lnTo>
                    <a:lnTo>
                      <a:pt x="482" y="89"/>
                    </a:lnTo>
                    <a:lnTo>
                      <a:pt x="486" y="86"/>
                    </a:lnTo>
                    <a:lnTo>
                      <a:pt x="489" y="84"/>
                    </a:lnTo>
                    <a:lnTo>
                      <a:pt x="493" y="82"/>
                    </a:lnTo>
                    <a:lnTo>
                      <a:pt x="497" y="82"/>
                    </a:lnTo>
                    <a:lnTo>
                      <a:pt x="497" y="103"/>
                    </a:lnTo>
                    <a:lnTo>
                      <a:pt x="476" y="103"/>
                    </a:lnTo>
                    <a:close/>
                    <a:moveTo>
                      <a:pt x="518" y="103"/>
                    </a:moveTo>
                    <a:lnTo>
                      <a:pt x="517" y="110"/>
                    </a:lnTo>
                    <a:lnTo>
                      <a:pt x="516" y="115"/>
                    </a:lnTo>
                    <a:lnTo>
                      <a:pt x="514" y="120"/>
                    </a:lnTo>
                    <a:lnTo>
                      <a:pt x="512" y="126"/>
                    </a:lnTo>
                    <a:lnTo>
                      <a:pt x="473" y="111"/>
                    </a:lnTo>
                    <a:lnTo>
                      <a:pt x="475" y="105"/>
                    </a:lnTo>
                    <a:lnTo>
                      <a:pt x="476" y="103"/>
                    </a:lnTo>
                    <a:lnTo>
                      <a:pt x="518" y="103"/>
                    </a:lnTo>
                    <a:close/>
                    <a:moveTo>
                      <a:pt x="512" y="126"/>
                    </a:moveTo>
                    <a:lnTo>
                      <a:pt x="512" y="127"/>
                    </a:lnTo>
                    <a:lnTo>
                      <a:pt x="493" y="118"/>
                    </a:lnTo>
                    <a:lnTo>
                      <a:pt x="512" y="126"/>
                    </a:lnTo>
                    <a:close/>
                    <a:moveTo>
                      <a:pt x="512" y="127"/>
                    </a:moveTo>
                    <a:lnTo>
                      <a:pt x="510" y="131"/>
                    </a:lnTo>
                    <a:lnTo>
                      <a:pt x="509" y="133"/>
                    </a:lnTo>
                    <a:lnTo>
                      <a:pt x="468" y="133"/>
                    </a:lnTo>
                    <a:lnTo>
                      <a:pt x="468" y="128"/>
                    </a:lnTo>
                    <a:lnTo>
                      <a:pt x="469" y="121"/>
                    </a:lnTo>
                    <a:lnTo>
                      <a:pt x="471" y="116"/>
                    </a:lnTo>
                    <a:lnTo>
                      <a:pt x="473" y="111"/>
                    </a:lnTo>
                    <a:lnTo>
                      <a:pt x="512" y="127"/>
                    </a:lnTo>
                    <a:close/>
                    <a:moveTo>
                      <a:pt x="509" y="133"/>
                    </a:moveTo>
                    <a:lnTo>
                      <a:pt x="507" y="141"/>
                    </a:lnTo>
                    <a:lnTo>
                      <a:pt x="504" y="149"/>
                    </a:lnTo>
                    <a:lnTo>
                      <a:pt x="489" y="133"/>
                    </a:lnTo>
                    <a:lnTo>
                      <a:pt x="509" y="133"/>
                    </a:lnTo>
                    <a:close/>
                    <a:moveTo>
                      <a:pt x="504" y="149"/>
                    </a:moveTo>
                    <a:lnTo>
                      <a:pt x="503" y="149"/>
                    </a:lnTo>
                    <a:lnTo>
                      <a:pt x="473" y="119"/>
                    </a:lnTo>
                    <a:lnTo>
                      <a:pt x="473" y="118"/>
                    </a:lnTo>
                    <a:lnTo>
                      <a:pt x="504" y="149"/>
                    </a:lnTo>
                    <a:close/>
                    <a:moveTo>
                      <a:pt x="473" y="119"/>
                    </a:moveTo>
                    <a:lnTo>
                      <a:pt x="473" y="119"/>
                    </a:lnTo>
                    <a:lnTo>
                      <a:pt x="488" y="134"/>
                    </a:lnTo>
                    <a:lnTo>
                      <a:pt x="473" y="119"/>
                    </a:lnTo>
                    <a:close/>
                    <a:moveTo>
                      <a:pt x="504" y="148"/>
                    </a:moveTo>
                    <a:lnTo>
                      <a:pt x="501" y="153"/>
                    </a:lnTo>
                    <a:lnTo>
                      <a:pt x="500" y="161"/>
                    </a:lnTo>
                    <a:lnTo>
                      <a:pt x="500" y="174"/>
                    </a:lnTo>
                    <a:lnTo>
                      <a:pt x="499" y="190"/>
                    </a:lnTo>
                    <a:lnTo>
                      <a:pt x="500" y="224"/>
                    </a:lnTo>
                    <a:lnTo>
                      <a:pt x="500" y="254"/>
                    </a:lnTo>
                    <a:lnTo>
                      <a:pt x="458" y="254"/>
                    </a:lnTo>
                    <a:lnTo>
                      <a:pt x="458" y="218"/>
                    </a:lnTo>
                    <a:lnTo>
                      <a:pt x="459" y="178"/>
                    </a:lnTo>
                    <a:lnTo>
                      <a:pt x="461" y="159"/>
                    </a:lnTo>
                    <a:lnTo>
                      <a:pt x="463" y="142"/>
                    </a:lnTo>
                    <a:lnTo>
                      <a:pt x="466" y="135"/>
                    </a:lnTo>
                    <a:lnTo>
                      <a:pt x="468" y="129"/>
                    </a:lnTo>
                    <a:lnTo>
                      <a:pt x="470" y="123"/>
                    </a:lnTo>
                    <a:lnTo>
                      <a:pt x="473" y="119"/>
                    </a:lnTo>
                    <a:lnTo>
                      <a:pt x="504" y="148"/>
                    </a:lnTo>
                    <a:close/>
                    <a:moveTo>
                      <a:pt x="500" y="254"/>
                    </a:moveTo>
                    <a:lnTo>
                      <a:pt x="500" y="264"/>
                    </a:lnTo>
                    <a:lnTo>
                      <a:pt x="500" y="271"/>
                    </a:lnTo>
                    <a:lnTo>
                      <a:pt x="458" y="271"/>
                    </a:lnTo>
                    <a:lnTo>
                      <a:pt x="458" y="265"/>
                    </a:lnTo>
                    <a:lnTo>
                      <a:pt x="458" y="254"/>
                    </a:lnTo>
                    <a:lnTo>
                      <a:pt x="500" y="254"/>
                    </a:lnTo>
                    <a:close/>
                    <a:moveTo>
                      <a:pt x="500" y="271"/>
                    </a:moveTo>
                    <a:lnTo>
                      <a:pt x="499" y="276"/>
                    </a:lnTo>
                    <a:lnTo>
                      <a:pt x="497" y="281"/>
                    </a:lnTo>
                    <a:lnTo>
                      <a:pt x="495" y="285"/>
                    </a:lnTo>
                    <a:lnTo>
                      <a:pt x="492" y="288"/>
                    </a:lnTo>
                    <a:lnTo>
                      <a:pt x="479" y="271"/>
                    </a:lnTo>
                    <a:lnTo>
                      <a:pt x="500" y="271"/>
                    </a:lnTo>
                    <a:close/>
                    <a:moveTo>
                      <a:pt x="492" y="288"/>
                    </a:moveTo>
                    <a:lnTo>
                      <a:pt x="475" y="302"/>
                    </a:lnTo>
                    <a:lnTo>
                      <a:pt x="450" y="268"/>
                    </a:lnTo>
                    <a:lnTo>
                      <a:pt x="467" y="255"/>
                    </a:lnTo>
                    <a:lnTo>
                      <a:pt x="492" y="288"/>
                    </a:lnTo>
                    <a:close/>
                    <a:moveTo>
                      <a:pt x="441" y="285"/>
                    </a:moveTo>
                    <a:lnTo>
                      <a:pt x="442" y="281"/>
                    </a:lnTo>
                    <a:lnTo>
                      <a:pt x="444" y="276"/>
                    </a:lnTo>
                    <a:lnTo>
                      <a:pt x="448" y="271"/>
                    </a:lnTo>
                    <a:lnTo>
                      <a:pt x="450" y="268"/>
                    </a:lnTo>
                    <a:lnTo>
                      <a:pt x="462" y="285"/>
                    </a:lnTo>
                    <a:lnTo>
                      <a:pt x="441" y="285"/>
                    </a:lnTo>
                    <a:close/>
                    <a:moveTo>
                      <a:pt x="484" y="285"/>
                    </a:moveTo>
                    <a:lnTo>
                      <a:pt x="484" y="293"/>
                    </a:lnTo>
                    <a:lnTo>
                      <a:pt x="441" y="293"/>
                    </a:lnTo>
                    <a:lnTo>
                      <a:pt x="441" y="285"/>
                    </a:lnTo>
                    <a:lnTo>
                      <a:pt x="484" y="285"/>
                    </a:lnTo>
                    <a:close/>
                    <a:moveTo>
                      <a:pt x="484" y="293"/>
                    </a:moveTo>
                    <a:lnTo>
                      <a:pt x="482" y="298"/>
                    </a:lnTo>
                    <a:lnTo>
                      <a:pt x="481" y="301"/>
                    </a:lnTo>
                    <a:lnTo>
                      <a:pt x="479" y="305"/>
                    </a:lnTo>
                    <a:lnTo>
                      <a:pt x="477" y="308"/>
                    </a:lnTo>
                    <a:lnTo>
                      <a:pt x="474" y="310"/>
                    </a:lnTo>
                    <a:lnTo>
                      <a:pt x="470" y="312"/>
                    </a:lnTo>
                    <a:lnTo>
                      <a:pt x="467" y="314"/>
                    </a:lnTo>
                    <a:lnTo>
                      <a:pt x="462" y="315"/>
                    </a:lnTo>
                    <a:lnTo>
                      <a:pt x="462" y="293"/>
                    </a:lnTo>
                    <a:lnTo>
                      <a:pt x="484" y="293"/>
                    </a:lnTo>
                    <a:close/>
                    <a:moveTo>
                      <a:pt x="462" y="315"/>
                    </a:moveTo>
                    <a:lnTo>
                      <a:pt x="462" y="315"/>
                    </a:lnTo>
                    <a:lnTo>
                      <a:pt x="462" y="272"/>
                    </a:lnTo>
                    <a:lnTo>
                      <a:pt x="462" y="315"/>
                    </a:lnTo>
                    <a:close/>
                    <a:moveTo>
                      <a:pt x="462" y="272"/>
                    </a:moveTo>
                    <a:lnTo>
                      <a:pt x="462" y="272"/>
                    </a:lnTo>
                    <a:lnTo>
                      <a:pt x="462" y="293"/>
                    </a:lnTo>
                    <a:lnTo>
                      <a:pt x="462" y="272"/>
                    </a:lnTo>
                    <a:close/>
                    <a:moveTo>
                      <a:pt x="462" y="315"/>
                    </a:moveTo>
                    <a:lnTo>
                      <a:pt x="465" y="315"/>
                    </a:lnTo>
                    <a:lnTo>
                      <a:pt x="470" y="315"/>
                    </a:lnTo>
                    <a:lnTo>
                      <a:pt x="432" y="296"/>
                    </a:lnTo>
                    <a:lnTo>
                      <a:pt x="437" y="287"/>
                    </a:lnTo>
                    <a:lnTo>
                      <a:pt x="444" y="280"/>
                    </a:lnTo>
                    <a:lnTo>
                      <a:pt x="449" y="277"/>
                    </a:lnTo>
                    <a:lnTo>
                      <a:pt x="453" y="274"/>
                    </a:lnTo>
                    <a:lnTo>
                      <a:pt x="457" y="273"/>
                    </a:lnTo>
                    <a:lnTo>
                      <a:pt x="462" y="272"/>
                    </a:lnTo>
                    <a:lnTo>
                      <a:pt x="462" y="315"/>
                    </a:lnTo>
                    <a:close/>
                    <a:moveTo>
                      <a:pt x="470" y="315"/>
                    </a:moveTo>
                    <a:lnTo>
                      <a:pt x="467" y="320"/>
                    </a:lnTo>
                    <a:lnTo>
                      <a:pt x="466" y="324"/>
                    </a:lnTo>
                    <a:lnTo>
                      <a:pt x="424" y="323"/>
                    </a:lnTo>
                    <a:lnTo>
                      <a:pt x="424" y="318"/>
                    </a:lnTo>
                    <a:lnTo>
                      <a:pt x="426" y="310"/>
                    </a:lnTo>
                    <a:lnTo>
                      <a:pt x="429" y="303"/>
                    </a:lnTo>
                    <a:lnTo>
                      <a:pt x="432" y="296"/>
                    </a:lnTo>
                    <a:lnTo>
                      <a:pt x="470" y="315"/>
                    </a:lnTo>
                    <a:close/>
                    <a:moveTo>
                      <a:pt x="424" y="324"/>
                    </a:moveTo>
                    <a:lnTo>
                      <a:pt x="424" y="323"/>
                    </a:lnTo>
                    <a:lnTo>
                      <a:pt x="446" y="324"/>
                    </a:lnTo>
                    <a:lnTo>
                      <a:pt x="424" y="324"/>
                    </a:lnTo>
                    <a:close/>
                    <a:moveTo>
                      <a:pt x="466" y="324"/>
                    </a:moveTo>
                    <a:lnTo>
                      <a:pt x="466" y="324"/>
                    </a:lnTo>
                    <a:lnTo>
                      <a:pt x="424" y="324"/>
                    </a:lnTo>
                    <a:lnTo>
                      <a:pt x="466" y="324"/>
                    </a:lnTo>
                    <a:close/>
                    <a:moveTo>
                      <a:pt x="466" y="324"/>
                    </a:moveTo>
                    <a:lnTo>
                      <a:pt x="466" y="327"/>
                    </a:lnTo>
                    <a:lnTo>
                      <a:pt x="465" y="332"/>
                    </a:lnTo>
                    <a:lnTo>
                      <a:pt x="462" y="335"/>
                    </a:lnTo>
                    <a:lnTo>
                      <a:pt x="459" y="338"/>
                    </a:lnTo>
                    <a:lnTo>
                      <a:pt x="456" y="341"/>
                    </a:lnTo>
                    <a:lnTo>
                      <a:pt x="453" y="343"/>
                    </a:lnTo>
                    <a:lnTo>
                      <a:pt x="449" y="344"/>
                    </a:lnTo>
                    <a:lnTo>
                      <a:pt x="446" y="344"/>
                    </a:lnTo>
                    <a:lnTo>
                      <a:pt x="446" y="324"/>
                    </a:lnTo>
                    <a:lnTo>
                      <a:pt x="466" y="324"/>
                    </a:lnTo>
                    <a:close/>
                    <a:moveTo>
                      <a:pt x="446" y="344"/>
                    </a:moveTo>
                    <a:lnTo>
                      <a:pt x="436" y="344"/>
                    </a:lnTo>
                    <a:lnTo>
                      <a:pt x="436" y="303"/>
                    </a:lnTo>
                    <a:lnTo>
                      <a:pt x="446" y="303"/>
                    </a:lnTo>
                    <a:lnTo>
                      <a:pt x="446" y="344"/>
                    </a:lnTo>
                    <a:close/>
                    <a:moveTo>
                      <a:pt x="418" y="315"/>
                    </a:moveTo>
                    <a:lnTo>
                      <a:pt x="421" y="310"/>
                    </a:lnTo>
                    <a:lnTo>
                      <a:pt x="425" y="306"/>
                    </a:lnTo>
                    <a:lnTo>
                      <a:pt x="432" y="304"/>
                    </a:lnTo>
                    <a:lnTo>
                      <a:pt x="436" y="303"/>
                    </a:lnTo>
                    <a:lnTo>
                      <a:pt x="436" y="324"/>
                    </a:lnTo>
                    <a:lnTo>
                      <a:pt x="418" y="315"/>
                    </a:lnTo>
                    <a:close/>
                    <a:moveTo>
                      <a:pt x="455" y="333"/>
                    </a:moveTo>
                    <a:lnTo>
                      <a:pt x="451" y="342"/>
                    </a:lnTo>
                    <a:lnTo>
                      <a:pt x="414" y="323"/>
                    </a:lnTo>
                    <a:lnTo>
                      <a:pt x="418" y="315"/>
                    </a:lnTo>
                    <a:lnTo>
                      <a:pt x="455" y="333"/>
                    </a:lnTo>
                    <a:close/>
                    <a:moveTo>
                      <a:pt x="451" y="342"/>
                    </a:moveTo>
                    <a:lnTo>
                      <a:pt x="448" y="345"/>
                    </a:lnTo>
                    <a:lnTo>
                      <a:pt x="442" y="349"/>
                    </a:lnTo>
                    <a:lnTo>
                      <a:pt x="437" y="353"/>
                    </a:lnTo>
                    <a:lnTo>
                      <a:pt x="432" y="354"/>
                    </a:lnTo>
                    <a:lnTo>
                      <a:pt x="432" y="333"/>
                    </a:lnTo>
                    <a:lnTo>
                      <a:pt x="451" y="342"/>
                    </a:lnTo>
                    <a:close/>
                    <a:moveTo>
                      <a:pt x="432" y="354"/>
                    </a:moveTo>
                    <a:lnTo>
                      <a:pt x="432" y="354"/>
                    </a:lnTo>
                    <a:lnTo>
                      <a:pt x="432" y="356"/>
                    </a:lnTo>
                    <a:lnTo>
                      <a:pt x="406" y="322"/>
                    </a:lnTo>
                    <a:lnTo>
                      <a:pt x="412" y="318"/>
                    </a:lnTo>
                    <a:lnTo>
                      <a:pt x="418" y="315"/>
                    </a:lnTo>
                    <a:lnTo>
                      <a:pt x="424" y="312"/>
                    </a:lnTo>
                    <a:lnTo>
                      <a:pt x="432" y="311"/>
                    </a:lnTo>
                    <a:lnTo>
                      <a:pt x="432" y="354"/>
                    </a:lnTo>
                    <a:close/>
                    <a:moveTo>
                      <a:pt x="432" y="356"/>
                    </a:moveTo>
                    <a:lnTo>
                      <a:pt x="426" y="360"/>
                    </a:lnTo>
                    <a:lnTo>
                      <a:pt x="420" y="363"/>
                    </a:lnTo>
                    <a:lnTo>
                      <a:pt x="414" y="365"/>
                    </a:lnTo>
                    <a:lnTo>
                      <a:pt x="406" y="366"/>
                    </a:lnTo>
                    <a:lnTo>
                      <a:pt x="406" y="324"/>
                    </a:lnTo>
                    <a:lnTo>
                      <a:pt x="406" y="322"/>
                    </a:lnTo>
                    <a:lnTo>
                      <a:pt x="432" y="356"/>
                    </a:lnTo>
                    <a:close/>
                    <a:moveTo>
                      <a:pt x="385" y="345"/>
                    </a:moveTo>
                    <a:lnTo>
                      <a:pt x="385" y="341"/>
                    </a:lnTo>
                    <a:lnTo>
                      <a:pt x="387" y="338"/>
                    </a:lnTo>
                    <a:lnTo>
                      <a:pt x="390" y="334"/>
                    </a:lnTo>
                    <a:lnTo>
                      <a:pt x="392" y="330"/>
                    </a:lnTo>
                    <a:lnTo>
                      <a:pt x="395" y="328"/>
                    </a:lnTo>
                    <a:lnTo>
                      <a:pt x="398" y="326"/>
                    </a:lnTo>
                    <a:lnTo>
                      <a:pt x="402" y="325"/>
                    </a:lnTo>
                    <a:lnTo>
                      <a:pt x="406" y="324"/>
                    </a:lnTo>
                    <a:lnTo>
                      <a:pt x="406" y="345"/>
                    </a:lnTo>
                    <a:lnTo>
                      <a:pt x="385" y="345"/>
                    </a:lnTo>
                    <a:close/>
                    <a:moveTo>
                      <a:pt x="428" y="345"/>
                    </a:moveTo>
                    <a:lnTo>
                      <a:pt x="426" y="352"/>
                    </a:lnTo>
                    <a:lnTo>
                      <a:pt x="425" y="357"/>
                    </a:lnTo>
                    <a:lnTo>
                      <a:pt x="422" y="362"/>
                    </a:lnTo>
                    <a:lnTo>
                      <a:pt x="419" y="366"/>
                    </a:lnTo>
                    <a:lnTo>
                      <a:pt x="412" y="374"/>
                    </a:lnTo>
                    <a:lnTo>
                      <a:pt x="403" y="380"/>
                    </a:lnTo>
                    <a:lnTo>
                      <a:pt x="379" y="346"/>
                    </a:lnTo>
                    <a:lnTo>
                      <a:pt x="383" y="346"/>
                    </a:lnTo>
                    <a:lnTo>
                      <a:pt x="385" y="345"/>
                    </a:lnTo>
                    <a:lnTo>
                      <a:pt x="428" y="345"/>
                    </a:lnTo>
                    <a:close/>
                    <a:moveTo>
                      <a:pt x="403" y="380"/>
                    </a:moveTo>
                    <a:lnTo>
                      <a:pt x="402" y="376"/>
                    </a:lnTo>
                    <a:lnTo>
                      <a:pt x="401" y="376"/>
                    </a:lnTo>
                    <a:lnTo>
                      <a:pt x="359" y="376"/>
                    </a:lnTo>
                    <a:lnTo>
                      <a:pt x="360" y="371"/>
                    </a:lnTo>
                    <a:lnTo>
                      <a:pt x="361" y="366"/>
                    </a:lnTo>
                    <a:lnTo>
                      <a:pt x="363" y="362"/>
                    </a:lnTo>
                    <a:lnTo>
                      <a:pt x="365" y="359"/>
                    </a:lnTo>
                    <a:lnTo>
                      <a:pt x="372" y="353"/>
                    </a:lnTo>
                    <a:lnTo>
                      <a:pt x="379" y="346"/>
                    </a:lnTo>
                    <a:lnTo>
                      <a:pt x="403" y="380"/>
                    </a:lnTo>
                    <a:close/>
                    <a:moveTo>
                      <a:pt x="401" y="376"/>
                    </a:moveTo>
                    <a:lnTo>
                      <a:pt x="401" y="379"/>
                    </a:lnTo>
                    <a:lnTo>
                      <a:pt x="399" y="383"/>
                    </a:lnTo>
                    <a:lnTo>
                      <a:pt x="397" y="386"/>
                    </a:lnTo>
                    <a:lnTo>
                      <a:pt x="395" y="390"/>
                    </a:lnTo>
                    <a:lnTo>
                      <a:pt x="392" y="393"/>
                    </a:lnTo>
                    <a:lnTo>
                      <a:pt x="387" y="395"/>
                    </a:lnTo>
                    <a:lnTo>
                      <a:pt x="384" y="396"/>
                    </a:lnTo>
                    <a:lnTo>
                      <a:pt x="380" y="397"/>
                    </a:lnTo>
                    <a:lnTo>
                      <a:pt x="380" y="376"/>
                    </a:lnTo>
                    <a:lnTo>
                      <a:pt x="401" y="376"/>
                    </a:lnTo>
                    <a:close/>
                    <a:moveTo>
                      <a:pt x="380" y="397"/>
                    </a:moveTo>
                    <a:lnTo>
                      <a:pt x="372" y="397"/>
                    </a:lnTo>
                    <a:lnTo>
                      <a:pt x="372" y="355"/>
                    </a:lnTo>
                    <a:lnTo>
                      <a:pt x="380" y="355"/>
                    </a:lnTo>
                    <a:lnTo>
                      <a:pt x="380" y="397"/>
                    </a:lnTo>
                    <a:close/>
                    <a:moveTo>
                      <a:pt x="350" y="376"/>
                    </a:moveTo>
                    <a:lnTo>
                      <a:pt x="351" y="372"/>
                    </a:lnTo>
                    <a:lnTo>
                      <a:pt x="353" y="367"/>
                    </a:lnTo>
                    <a:lnTo>
                      <a:pt x="355" y="364"/>
                    </a:lnTo>
                    <a:lnTo>
                      <a:pt x="357" y="361"/>
                    </a:lnTo>
                    <a:lnTo>
                      <a:pt x="360" y="359"/>
                    </a:lnTo>
                    <a:lnTo>
                      <a:pt x="364" y="357"/>
                    </a:lnTo>
                    <a:lnTo>
                      <a:pt x="367" y="355"/>
                    </a:lnTo>
                    <a:lnTo>
                      <a:pt x="372" y="355"/>
                    </a:lnTo>
                    <a:lnTo>
                      <a:pt x="372" y="376"/>
                    </a:lnTo>
                    <a:lnTo>
                      <a:pt x="350" y="376"/>
                    </a:lnTo>
                    <a:close/>
                    <a:moveTo>
                      <a:pt x="393" y="376"/>
                    </a:moveTo>
                    <a:lnTo>
                      <a:pt x="393" y="384"/>
                    </a:lnTo>
                    <a:lnTo>
                      <a:pt x="350" y="384"/>
                    </a:lnTo>
                    <a:lnTo>
                      <a:pt x="350" y="376"/>
                    </a:lnTo>
                    <a:lnTo>
                      <a:pt x="393" y="376"/>
                    </a:lnTo>
                    <a:close/>
                    <a:moveTo>
                      <a:pt x="393" y="384"/>
                    </a:moveTo>
                    <a:lnTo>
                      <a:pt x="392" y="389"/>
                    </a:lnTo>
                    <a:lnTo>
                      <a:pt x="391" y="392"/>
                    </a:lnTo>
                    <a:lnTo>
                      <a:pt x="388" y="396"/>
                    </a:lnTo>
                    <a:lnTo>
                      <a:pt x="386" y="399"/>
                    </a:lnTo>
                    <a:lnTo>
                      <a:pt x="383" y="401"/>
                    </a:lnTo>
                    <a:lnTo>
                      <a:pt x="379" y="403"/>
                    </a:lnTo>
                    <a:lnTo>
                      <a:pt x="376" y="404"/>
                    </a:lnTo>
                    <a:lnTo>
                      <a:pt x="372" y="405"/>
                    </a:lnTo>
                    <a:lnTo>
                      <a:pt x="372" y="384"/>
                    </a:lnTo>
                    <a:lnTo>
                      <a:pt x="393" y="384"/>
                    </a:lnTo>
                    <a:close/>
                    <a:moveTo>
                      <a:pt x="372" y="405"/>
                    </a:moveTo>
                    <a:lnTo>
                      <a:pt x="372" y="405"/>
                    </a:lnTo>
                    <a:lnTo>
                      <a:pt x="372" y="363"/>
                    </a:lnTo>
                    <a:lnTo>
                      <a:pt x="372" y="405"/>
                    </a:lnTo>
                    <a:close/>
                    <a:moveTo>
                      <a:pt x="372" y="363"/>
                    </a:moveTo>
                    <a:lnTo>
                      <a:pt x="372" y="363"/>
                    </a:lnTo>
                    <a:lnTo>
                      <a:pt x="372" y="384"/>
                    </a:lnTo>
                    <a:lnTo>
                      <a:pt x="372" y="363"/>
                    </a:lnTo>
                    <a:close/>
                    <a:moveTo>
                      <a:pt x="372" y="405"/>
                    </a:moveTo>
                    <a:lnTo>
                      <a:pt x="376" y="402"/>
                    </a:lnTo>
                    <a:lnTo>
                      <a:pt x="380" y="401"/>
                    </a:lnTo>
                    <a:lnTo>
                      <a:pt x="350" y="373"/>
                    </a:lnTo>
                    <a:lnTo>
                      <a:pt x="355" y="368"/>
                    </a:lnTo>
                    <a:lnTo>
                      <a:pt x="360" y="365"/>
                    </a:lnTo>
                    <a:lnTo>
                      <a:pt x="365" y="364"/>
                    </a:lnTo>
                    <a:lnTo>
                      <a:pt x="372" y="363"/>
                    </a:lnTo>
                    <a:lnTo>
                      <a:pt x="372" y="405"/>
                    </a:lnTo>
                    <a:close/>
                    <a:moveTo>
                      <a:pt x="380" y="401"/>
                    </a:moveTo>
                    <a:lnTo>
                      <a:pt x="381" y="397"/>
                    </a:lnTo>
                    <a:lnTo>
                      <a:pt x="384" y="393"/>
                    </a:lnTo>
                    <a:lnTo>
                      <a:pt x="342" y="393"/>
                    </a:lnTo>
                    <a:lnTo>
                      <a:pt x="343" y="386"/>
                    </a:lnTo>
                    <a:lnTo>
                      <a:pt x="344" y="381"/>
                    </a:lnTo>
                    <a:lnTo>
                      <a:pt x="347" y="377"/>
                    </a:lnTo>
                    <a:lnTo>
                      <a:pt x="350" y="373"/>
                    </a:lnTo>
                    <a:lnTo>
                      <a:pt x="380" y="401"/>
                    </a:lnTo>
                    <a:close/>
                    <a:moveTo>
                      <a:pt x="342" y="393"/>
                    </a:moveTo>
                    <a:lnTo>
                      <a:pt x="342" y="393"/>
                    </a:lnTo>
                    <a:lnTo>
                      <a:pt x="363" y="393"/>
                    </a:lnTo>
                    <a:lnTo>
                      <a:pt x="342" y="393"/>
                    </a:lnTo>
                    <a:close/>
                    <a:moveTo>
                      <a:pt x="384" y="393"/>
                    </a:moveTo>
                    <a:lnTo>
                      <a:pt x="384" y="393"/>
                    </a:lnTo>
                    <a:lnTo>
                      <a:pt x="342" y="393"/>
                    </a:lnTo>
                    <a:lnTo>
                      <a:pt x="384" y="393"/>
                    </a:lnTo>
                    <a:close/>
                    <a:moveTo>
                      <a:pt x="384" y="393"/>
                    </a:moveTo>
                    <a:lnTo>
                      <a:pt x="382" y="400"/>
                    </a:lnTo>
                    <a:lnTo>
                      <a:pt x="378" y="408"/>
                    </a:lnTo>
                    <a:lnTo>
                      <a:pt x="363" y="393"/>
                    </a:lnTo>
                    <a:lnTo>
                      <a:pt x="384" y="393"/>
                    </a:lnTo>
                    <a:close/>
                    <a:moveTo>
                      <a:pt x="378" y="408"/>
                    </a:moveTo>
                    <a:lnTo>
                      <a:pt x="374" y="412"/>
                    </a:lnTo>
                    <a:lnTo>
                      <a:pt x="344" y="382"/>
                    </a:lnTo>
                    <a:lnTo>
                      <a:pt x="348" y="378"/>
                    </a:lnTo>
                    <a:lnTo>
                      <a:pt x="378" y="408"/>
                    </a:lnTo>
                    <a:close/>
                    <a:moveTo>
                      <a:pt x="374" y="412"/>
                    </a:moveTo>
                    <a:lnTo>
                      <a:pt x="366" y="416"/>
                    </a:lnTo>
                    <a:lnTo>
                      <a:pt x="359" y="418"/>
                    </a:lnTo>
                    <a:lnTo>
                      <a:pt x="359" y="397"/>
                    </a:lnTo>
                    <a:lnTo>
                      <a:pt x="374" y="412"/>
                    </a:lnTo>
                    <a:close/>
                    <a:moveTo>
                      <a:pt x="359" y="418"/>
                    </a:moveTo>
                    <a:lnTo>
                      <a:pt x="350" y="418"/>
                    </a:lnTo>
                    <a:lnTo>
                      <a:pt x="350" y="376"/>
                    </a:lnTo>
                    <a:lnTo>
                      <a:pt x="359" y="376"/>
                    </a:lnTo>
                    <a:lnTo>
                      <a:pt x="359" y="418"/>
                    </a:lnTo>
                    <a:close/>
                    <a:moveTo>
                      <a:pt x="331" y="387"/>
                    </a:moveTo>
                    <a:lnTo>
                      <a:pt x="335" y="384"/>
                    </a:lnTo>
                    <a:lnTo>
                      <a:pt x="340" y="380"/>
                    </a:lnTo>
                    <a:lnTo>
                      <a:pt x="345" y="377"/>
                    </a:lnTo>
                    <a:lnTo>
                      <a:pt x="350" y="376"/>
                    </a:lnTo>
                    <a:lnTo>
                      <a:pt x="350" y="397"/>
                    </a:lnTo>
                    <a:lnTo>
                      <a:pt x="331" y="387"/>
                    </a:lnTo>
                    <a:close/>
                    <a:moveTo>
                      <a:pt x="368" y="407"/>
                    </a:moveTo>
                    <a:lnTo>
                      <a:pt x="364" y="415"/>
                    </a:lnTo>
                    <a:lnTo>
                      <a:pt x="327" y="397"/>
                    </a:lnTo>
                    <a:lnTo>
                      <a:pt x="331" y="387"/>
                    </a:lnTo>
                    <a:lnTo>
                      <a:pt x="368" y="407"/>
                    </a:lnTo>
                    <a:close/>
                    <a:moveTo>
                      <a:pt x="364" y="415"/>
                    </a:moveTo>
                    <a:lnTo>
                      <a:pt x="362" y="418"/>
                    </a:lnTo>
                    <a:lnTo>
                      <a:pt x="361" y="420"/>
                    </a:lnTo>
                    <a:lnTo>
                      <a:pt x="345" y="405"/>
                    </a:lnTo>
                    <a:lnTo>
                      <a:pt x="364" y="415"/>
                    </a:lnTo>
                    <a:close/>
                    <a:moveTo>
                      <a:pt x="361" y="420"/>
                    </a:moveTo>
                    <a:lnTo>
                      <a:pt x="351" y="430"/>
                    </a:lnTo>
                    <a:lnTo>
                      <a:pt x="322" y="400"/>
                    </a:lnTo>
                    <a:lnTo>
                      <a:pt x="330" y="391"/>
                    </a:lnTo>
                    <a:lnTo>
                      <a:pt x="361" y="420"/>
                    </a:lnTo>
                    <a:close/>
                    <a:moveTo>
                      <a:pt x="351" y="430"/>
                    </a:moveTo>
                    <a:lnTo>
                      <a:pt x="345" y="433"/>
                    </a:lnTo>
                    <a:lnTo>
                      <a:pt x="337" y="435"/>
                    </a:lnTo>
                    <a:lnTo>
                      <a:pt x="337" y="415"/>
                    </a:lnTo>
                    <a:lnTo>
                      <a:pt x="351" y="430"/>
                    </a:lnTo>
                    <a:close/>
                    <a:moveTo>
                      <a:pt x="337" y="435"/>
                    </a:moveTo>
                    <a:lnTo>
                      <a:pt x="337" y="435"/>
                    </a:lnTo>
                    <a:lnTo>
                      <a:pt x="337" y="394"/>
                    </a:lnTo>
                    <a:lnTo>
                      <a:pt x="337" y="435"/>
                    </a:lnTo>
                    <a:close/>
                    <a:moveTo>
                      <a:pt x="337" y="435"/>
                    </a:moveTo>
                    <a:lnTo>
                      <a:pt x="326" y="436"/>
                    </a:lnTo>
                    <a:lnTo>
                      <a:pt x="313" y="437"/>
                    </a:lnTo>
                    <a:lnTo>
                      <a:pt x="301" y="439"/>
                    </a:lnTo>
                    <a:lnTo>
                      <a:pt x="287" y="441"/>
                    </a:lnTo>
                    <a:lnTo>
                      <a:pt x="280" y="400"/>
                    </a:lnTo>
                    <a:lnTo>
                      <a:pt x="294" y="398"/>
                    </a:lnTo>
                    <a:lnTo>
                      <a:pt x="309" y="396"/>
                    </a:lnTo>
                    <a:lnTo>
                      <a:pt x="324" y="394"/>
                    </a:lnTo>
                    <a:lnTo>
                      <a:pt x="337" y="394"/>
                    </a:lnTo>
                    <a:lnTo>
                      <a:pt x="337" y="435"/>
                    </a:lnTo>
                    <a:close/>
                    <a:moveTo>
                      <a:pt x="287" y="441"/>
                    </a:moveTo>
                    <a:lnTo>
                      <a:pt x="272" y="445"/>
                    </a:lnTo>
                    <a:lnTo>
                      <a:pt x="259" y="447"/>
                    </a:lnTo>
                    <a:lnTo>
                      <a:pt x="245" y="448"/>
                    </a:lnTo>
                    <a:lnTo>
                      <a:pt x="233" y="449"/>
                    </a:lnTo>
                    <a:lnTo>
                      <a:pt x="233" y="407"/>
                    </a:lnTo>
                    <a:lnTo>
                      <a:pt x="243" y="405"/>
                    </a:lnTo>
                    <a:lnTo>
                      <a:pt x="254" y="404"/>
                    </a:lnTo>
                    <a:lnTo>
                      <a:pt x="267" y="402"/>
                    </a:lnTo>
                    <a:lnTo>
                      <a:pt x="280" y="400"/>
                    </a:lnTo>
                    <a:lnTo>
                      <a:pt x="287" y="441"/>
                    </a:lnTo>
                    <a:close/>
                    <a:moveTo>
                      <a:pt x="233" y="449"/>
                    </a:moveTo>
                    <a:lnTo>
                      <a:pt x="233" y="449"/>
                    </a:lnTo>
                    <a:lnTo>
                      <a:pt x="233" y="407"/>
                    </a:lnTo>
                    <a:lnTo>
                      <a:pt x="233" y="449"/>
                    </a:lnTo>
                    <a:close/>
                    <a:moveTo>
                      <a:pt x="233" y="449"/>
                    </a:moveTo>
                    <a:lnTo>
                      <a:pt x="219" y="449"/>
                    </a:lnTo>
                    <a:lnTo>
                      <a:pt x="205" y="451"/>
                    </a:lnTo>
                    <a:lnTo>
                      <a:pt x="189" y="454"/>
                    </a:lnTo>
                    <a:lnTo>
                      <a:pt x="173" y="457"/>
                    </a:lnTo>
                    <a:lnTo>
                      <a:pt x="166" y="416"/>
                    </a:lnTo>
                    <a:lnTo>
                      <a:pt x="182" y="412"/>
                    </a:lnTo>
                    <a:lnTo>
                      <a:pt x="199" y="410"/>
                    </a:lnTo>
                    <a:lnTo>
                      <a:pt x="216" y="408"/>
                    </a:lnTo>
                    <a:lnTo>
                      <a:pt x="233" y="407"/>
                    </a:lnTo>
                    <a:lnTo>
                      <a:pt x="233" y="449"/>
                    </a:lnTo>
                    <a:close/>
                    <a:moveTo>
                      <a:pt x="173" y="457"/>
                    </a:moveTo>
                    <a:lnTo>
                      <a:pt x="157" y="460"/>
                    </a:lnTo>
                    <a:lnTo>
                      <a:pt x="141" y="463"/>
                    </a:lnTo>
                    <a:lnTo>
                      <a:pt x="125" y="465"/>
                    </a:lnTo>
                    <a:lnTo>
                      <a:pt x="112" y="466"/>
                    </a:lnTo>
                    <a:lnTo>
                      <a:pt x="112" y="423"/>
                    </a:lnTo>
                    <a:lnTo>
                      <a:pt x="123" y="423"/>
                    </a:lnTo>
                    <a:lnTo>
                      <a:pt x="136" y="421"/>
                    </a:lnTo>
                    <a:lnTo>
                      <a:pt x="150" y="418"/>
                    </a:lnTo>
                    <a:lnTo>
                      <a:pt x="166" y="416"/>
                    </a:lnTo>
                    <a:lnTo>
                      <a:pt x="173" y="457"/>
                    </a:lnTo>
                    <a:close/>
                    <a:moveTo>
                      <a:pt x="92" y="445"/>
                    </a:moveTo>
                    <a:lnTo>
                      <a:pt x="92" y="441"/>
                    </a:lnTo>
                    <a:lnTo>
                      <a:pt x="93" y="437"/>
                    </a:lnTo>
                    <a:lnTo>
                      <a:pt x="95" y="434"/>
                    </a:lnTo>
                    <a:lnTo>
                      <a:pt x="98" y="431"/>
                    </a:lnTo>
                    <a:lnTo>
                      <a:pt x="101" y="428"/>
                    </a:lnTo>
                    <a:lnTo>
                      <a:pt x="104" y="426"/>
                    </a:lnTo>
                    <a:lnTo>
                      <a:pt x="109" y="424"/>
                    </a:lnTo>
                    <a:lnTo>
                      <a:pt x="112" y="423"/>
                    </a:lnTo>
                    <a:lnTo>
                      <a:pt x="112" y="445"/>
                    </a:lnTo>
                    <a:lnTo>
                      <a:pt x="92" y="445"/>
                    </a:lnTo>
                    <a:close/>
                    <a:moveTo>
                      <a:pt x="133" y="445"/>
                    </a:moveTo>
                    <a:lnTo>
                      <a:pt x="133" y="445"/>
                    </a:lnTo>
                    <a:lnTo>
                      <a:pt x="92" y="445"/>
                    </a:lnTo>
                    <a:lnTo>
                      <a:pt x="133" y="445"/>
                    </a:lnTo>
                    <a:close/>
                    <a:moveTo>
                      <a:pt x="133" y="445"/>
                    </a:moveTo>
                    <a:lnTo>
                      <a:pt x="133" y="446"/>
                    </a:lnTo>
                    <a:lnTo>
                      <a:pt x="112" y="445"/>
                    </a:lnTo>
                    <a:lnTo>
                      <a:pt x="133" y="445"/>
                    </a:lnTo>
                    <a:close/>
                    <a:moveTo>
                      <a:pt x="133" y="446"/>
                    </a:moveTo>
                    <a:lnTo>
                      <a:pt x="133" y="450"/>
                    </a:lnTo>
                    <a:lnTo>
                      <a:pt x="132" y="454"/>
                    </a:lnTo>
                    <a:lnTo>
                      <a:pt x="130" y="457"/>
                    </a:lnTo>
                    <a:lnTo>
                      <a:pt x="128" y="459"/>
                    </a:lnTo>
                    <a:lnTo>
                      <a:pt x="122" y="465"/>
                    </a:lnTo>
                    <a:lnTo>
                      <a:pt x="116" y="469"/>
                    </a:lnTo>
                    <a:lnTo>
                      <a:pt x="93" y="435"/>
                    </a:lnTo>
                    <a:lnTo>
                      <a:pt x="92" y="442"/>
                    </a:lnTo>
                    <a:lnTo>
                      <a:pt x="92" y="445"/>
                    </a:lnTo>
                    <a:lnTo>
                      <a:pt x="133" y="446"/>
                    </a:lnTo>
                    <a:close/>
                    <a:moveTo>
                      <a:pt x="116" y="469"/>
                    </a:moveTo>
                    <a:lnTo>
                      <a:pt x="113" y="466"/>
                    </a:lnTo>
                    <a:lnTo>
                      <a:pt x="112" y="467"/>
                    </a:lnTo>
                    <a:lnTo>
                      <a:pt x="69" y="467"/>
                    </a:lnTo>
                    <a:lnTo>
                      <a:pt x="71" y="460"/>
                    </a:lnTo>
                    <a:lnTo>
                      <a:pt x="72" y="455"/>
                    </a:lnTo>
                    <a:lnTo>
                      <a:pt x="74" y="451"/>
                    </a:lnTo>
                    <a:lnTo>
                      <a:pt x="77" y="447"/>
                    </a:lnTo>
                    <a:lnTo>
                      <a:pt x="84" y="440"/>
                    </a:lnTo>
                    <a:lnTo>
                      <a:pt x="93" y="435"/>
                    </a:lnTo>
                    <a:lnTo>
                      <a:pt x="116" y="469"/>
                    </a:lnTo>
                    <a:close/>
                    <a:moveTo>
                      <a:pt x="112" y="467"/>
                    </a:moveTo>
                    <a:lnTo>
                      <a:pt x="111" y="470"/>
                    </a:lnTo>
                    <a:lnTo>
                      <a:pt x="110" y="474"/>
                    </a:lnTo>
                    <a:lnTo>
                      <a:pt x="108" y="477"/>
                    </a:lnTo>
                    <a:lnTo>
                      <a:pt x="105" y="480"/>
                    </a:lnTo>
                    <a:lnTo>
                      <a:pt x="102" y="484"/>
                    </a:lnTo>
                    <a:lnTo>
                      <a:pt x="98" y="486"/>
                    </a:lnTo>
                    <a:lnTo>
                      <a:pt x="95" y="487"/>
                    </a:lnTo>
                    <a:lnTo>
                      <a:pt x="91" y="488"/>
                    </a:lnTo>
                    <a:lnTo>
                      <a:pt x="91" y="467"/>
                    </a:lnTo>
                    <a:lnTo>
                      <a:pt x="112" y="467"/>
                    </a:lnTo>
                    <a:close/>
                    <a:moveTo>
                      <a:pt x="91" y="488"/>
                    </a:moveTo>
                    <a:lnTo>
                      <a:pt x="91" y="488"/>
                    </a:lnTo>
                    <a:lnTo>
                      <a:pt x="91" y="446"/>
                    </a:lnTo>
                    <a:lnTo>
                      <a:pt x="91" y="488"/>
                    </a:lnTo>
                    <a:close/>
                    <a:moveTo>
                      <a:pt x="91" y="446"/>
                    </a:moveTo>
                    <a:lnTo>
                      <a:pt x="91" y="446"/>
                    </a:lnTo>
                    <a:lnTo>
                      <a:pt x="91" y="467"/>
                    </a:lnTo>
                    <a:lnTo>
                      <a:pt x="91" y="446"/>
                    </a:lnTo>
                    <a:close/>
                    <a:moveTo>
                      <a:pt x="91" y="488"/>
                    </a:moveTo>
                    <a:lnTo>
                      <a:pt x="93" y="487"/>
                    </a:lnTo>
                    <a:lnTo>
                      <a:pt x="97" y="486"/>
                    </a:lnTo>
                    <a:lnTo>
                      <a:pt x="67" y="456"/>
                    </a:lnTo>
                    <a:lnTo>
                      <a:pt x="73" y="452"/>
                    </a:lnTo>
                    <a:lnTo>
                      <a:pt x="78" y="449"/>
                    </a:lnTo>
                    <a:lnTo>
                      <a:pt x="84" y="447"/>
                    </a:lnTo>
                    <a:lnTo>
                      <a:pt x="91" y="446"/>
                    </a:lnTo>
                    <a:lnTo>
                      <a:pt x="91" y="488"/>
                    </a:lnTo>
                    <a:close/>
                    <a:moveTo>
                      <a:pt x="97" y="486"/>
                    </a:moveTo>
                    <a:lnTo>
                      <a:pt x="98" y="482"/>
                    </a:lnTo>
                    <a:lnTo>
                      <a:pt x="99" y="479"/>
                    </a:lnTo>
                    <a:lnTo>
                      <a:pt x="57" y="479"/>
                    </a:lnTo>
                    <a:lnTo>
                      <a:pt x="58" y="473"/>
                    </a:lnTo>
                    <a:lnTo>
                      <a:pt x="60" y="467"/>
                    </a:lnTo>
                    <a:lnTo>
                      <a:pt x="63" y="461"/>
                    </a:lnTo>
                    <a:lnTo>
                      <a:pt x="67" y="456"/>
                    </a:lnTo>
                    <a:lnTo>
                      <a:pt x="97" y="486"/>
                    </a:lnTo>
                    <a:close/>
                    <a:moveTo>
                      <a:pt x="57" y="479"/>
                    </a:moveTo>
                    <a:lnTo>
                      <a:pt x="57" y="479"/>
                    </a:lnTo>
                    <a:lnTo>
                      <a:pt x="78" y="479"/>
                    </a:lnTo>
                    <a:lnTo>
                      <a:pt x="57" y="479"/>
                    </a:lnTo>
                    <a:close/>
                    <a:moveTo>
                      <a:pt x="99" y="479"/>
                    </a:moveTo>
                    <a:lnTo>
                      <a:pt x="99" y="479"/>
                    </a:lnTo>
                    <a:lnTo>
                      <a:pt x="57" y="479"/>
                    </a:lnTo>
                    <a:lnTo>
                      <a:pt x="99" y="479"/>
                    </a:lnTo>
                    <a:close/>
                    <a:moveTo>
                      <a:pt x="99" y="479"/>
                    </a:moveTo>
                    <a:lnTo>
                      <a:pt x="98" y="484"/>
                    </a:lnTo>
                    <a:lnTo>
                      <a:pt x="97" y="487"/>
                    </a:lnTo>
                    <a:lnTo>
                      <a:pt x="95" y="491"/>
                    </a:lnTo>
                    <a:lnTo>
                      <a:pt x="92" y="494"/>
                    </a:lnTo>
                    <a:lnTo>
                      <a:pt x="88" y="496"/>
                    </a:lnTo>
                    <a:lnTo>
                      <a:pt x="85" y="498"/>
                    </a:lnTo>
                    <a:lnTo>
                      <a:pt x="81" y="499"/>
                    </a:lnTo>
                    <a:lnTo>
                      <a:pt x="78" y="501"/>
                    </a:lnTo>
                    <a:lnTo>
                      <a:pt x="78" y="479"/>
                    </a:lnTo>
                    <a:lnTo>
                      <a:pt x="99" y="479"/>
                    </a:lnTo>
                    <a:close/>
                    <a:moveTo>
                      <a:pt x="78" y="501"/>
                    </a:moveTo>
                    <a:lnTo>
                      <a:pt x="75" y="501"/>
                    </a:lnTo>
                    <a:lnTo>
                      <a:pt x="74" y="501"/>
                    </a:lnTo>
                    <a:lnTo>
                      <a:pt x="75" y="501"/>
                    </a:lnTo>
                    <a:lnTo>
                      <a:pt x="77" y="499"/>
                    </a:lnTo>
                    <a:lnTo>
                      <a:pt x="83" y="499"/>
                    </a:lnTo>
                    <a:lnTo>
                      <a:pt x="86" y="499"/>
                    </a:lnTo>
                    <a:lnTo>
                      <a:pt x="52" y="476"/>
                    </a:lnTo>
                    <a:lnTo>
                      <a:pt x="53" y="473"/>
                    </a:lnTo>
                    <a:lnTo>
                      <a:pt x="57" y="468"/>
                    </a:lnTo>
                    <a:lnTo>
                      <a:pt x="60" y="464"/>
                    </a:lnTo>
                    <a:lnTo>
                      <a:pt x="64" y="461"/>
                    </a:lnTo>
                    <a:lnTo>
                      <a:pt x="71" y="459"/>
                    </a:lnTo>
                    <a:lnTo>
                      <a:pt x="78" y="458"/>
                    </a:lnTo>
                    <a:lnTo>
                      <a:pt x="78" y="501"/>
                    </a:lnTo>
                    <a:close/>
                    <a:moveTo>
                      <a:pt x="86" y="499"/>
                    </a:moveTo>
                    <a:lnTo>
                      <a:pt x="83" y="503"/>
                    </a:lnTo>
                    <a:lnTo>
                      <a:pt x="79" y="506"/>
                    </a:lnTo>
                    <a:lnTo>
                      <a:pt x="74" y="508"/>
                    </a:lnTo>
                    <a:lnTo>
                      <a:pt x="68" y="509"/>
                    </a:lnTo>
                    <a:lnTo>
                      <a:pt x="68" y="488"/>
                    </a:lnTo>
                    <a:lnTo>
                      <a:pt x="86" y="499"/>
                    </a:lnTo>
                    <a:close/>
                    <a:moveTo>
                      <a:pt x="68" y="509"/>
                    </a:moveTo>
                    <a:lnTo>
                      <a:pt x="56" y="509"/>
                    </a:lnTo>
                    <a:lnTo>
                      <a:pt x="56" y="467"/>
                    </a:lnTo>
                    <a:lnTo>
                      <a:pt x="68" y="467"/>
                    </a:lnTo>
                    <a:lnTo>
                      <a:pt x="68" y="509"/>
                    </a:lnTo>
                    <a:close/>
                    <a:moveTo>
                      <a:pt x="35" y="488"/>
                    </a:moveTo>
                    <a:lnTo>
                      <a:pt x="36" y="484"/>
                    </a:lnTo>
                    <a:lnTo>
                      <a:pt x="37" y="480"/>
                    </a:lnTo>
                    <a:lnTo>
                      <a:pt x="39" y="476"/>
                    </a:lnTo>
                    <a:lnTo>
                      <a:pt x="42" y="473"/>
                    </a:lnTo>
                    <a:lnTo>
                      <a:pt x="45" y="471"/>
                    </a:lnTo>
                    <a:lnTo>
                      <a:pt x="48" y="469"/>
                    </a:lnTo>
                    <a:lnTo>
                      <a:pt x="52" y="468"/>
                    </a:lnTo>
                    <a:lnTo>
                      <a:pt x="56" y="467"/>
                    </a:lnTo>
                    <a:lnTo>
                      <a:pt x="56" y="488"/>
                    </a:lnTo>
                    <a:lnTo>
                      <a:pt x="35" y="488"/>
                    </a:lnTo>
                    <a:close/>
                    <a:moveTo>
                      <a:pt x="77" y="488"/>
                    </a:moveTo>
                    <a:lnTo>
                      <a:pt x="77" y="493"/>
                    </a:lnTo>
                    <a:lnTo>
                      <a:pt x="76" y="498"/>
                    </a:lnTo>
                    <a:lnTo>
                      <a:pt x="74" y="502"/>
                    </a:lnTo>
                    <a:lnTo>
                      <a:pt x="73" y="505"/>
                    </a:lnTo>
                    <a:lnTo>
                      <a:pt x="67" y="510"/>
                    </a:lnTo>
                    <a:lnTo>
                      <a:pt x="62" y="514"/>
                    </a:lnTo>
                    <a:lnTo>
                      <a:pt x="39" y="479"/>
                    </a:lnTo>
                    <a:lnTo>
                      <a:pt x="39" y="482"/>
                    </a:lnTo>
                    <a:lnTo>
                      <a:pt x="38" y="486"/>
                    </a:lnTo>
                    <a:lnTo>
                      <a:pt x="37" y="488"/>
                    </a:lnTo>
                    <a:lnTo>
                      <a:pt x="36" y="489"/>
                    </a:lnTo>
                    <a:lnTo>
                      <a:pt x="35" y="488"/>
                    </a:lnTo>
                    <a:lnTo>
                      <a:pt x="77" y="488"/>
                    </a:lnTo>
                    <a:close/>
                    <a:moveTo>
                      <a:pt x="39" y="479"/>
                    </a:moveTo>
                    <a:lnTo>
                      <a:pt x="39" y="479"/>
                    </a:lnTo>
                    <a:lnTo>
                      <a:pt x="50" y="497"/>
                    </a:lnTo>
                    <a:lnTo>
                      <a:pt x="39" y="479"/>
                    </a:lnTo>
                    <a:close/>
                    <a:moveTo>
                      <a:pt x="63" y="514"/>
                    </a:moveTo>
                    <a:lnTo>
                      <a:pt x="62" y="512"/>
                    </a:lnTo>
                    <a:lnTo>
                      <a:pt x="64" y="505"/>
                    </a:lnTo>
                    <a:lnTo>
                      <a:pt x="65" y="502"/>
                    </a:lnTo>
                    <a:lnTo>
                      <a:pt x="67" y="499"/>
                    </a:lnTo>
                    <a:lnTo>
                      <a:pt x="68" y="499"/>
                    </a:lnTo>
                    <a:lnTo>
                      <a:pt x="68" y="501"/>
                    </a:lnTo>
                    <a:lnTo>
                      <a:pt x="26" y="501"/>
                    </a:lnTo>
                    <a:lnTo>
                      <a:pt x="26" y="496"/>
                    </a:lnTo>
                    <a:lnTo>
                      <a:pt x="27" y="493"/>
                    </a:lnTo>
                    <a:lnTo>
                      <a:pt x="28" y="490"/>
                    </a:lnTo>
                    <a:lnTo>
                      <a:pt x="30" y="488"/>
                    </a:lnTo>
                    <a:lnTo>
                      <a:pt x="34" y="484"/>
                    </a:lnTo>
                    <a:lnTo>
                      <a:pt x="39" y="479"/>
                    </a:lnTo>
                    <a:lnTo>
                      <a:pt x="63" y="514"/>
                    </a:lnTo>
                    <a:close/>
                    <a:moveTo>
                      <a:pt x="68" y="501"/>
                    </a:moveTo>
                    <a:lnTo>
                      <a:pt x="67" y="505"/>
                    </a:lnTo>
                    <a:lnTo>
                      <a:pt x="66" y="509"/>
                    </a:lnTo>
                    <a:lnTo>
                      <a:pt x="64" y="512"/>
                    </a:lnTo>
                    <a:lnTo>
                      <a:pt x="62" y="515"/>
                    </a:lnTo>
                    <a:lnTo>
                      <a:pt x="59" y="518"/>
                    </a:lnTo>
                    <a:lnTo>
                      <a:pt x="55" y="521"/>
                    </a:lnTo>
                    <a:lnTo>
                      <a:pt x="52" y="522"/>
                    </a:lnTo>
                    <a:lnTo>
                      <a:pt x="47" y="522"/>
                    </a:lnTo>
                    <a:lnTo>
                      <a:pt x="47" y="501"/>
                    </a:lnTo>
                    <a:lnTo>
                      <a:pt x="68" y="501"/>
                    </a:lnTo>
                    <a:close/>
                    <a:moveTo>
                      <a:pt x="47" y="522"/>
                    </a:moveTo>
                    <a:lnTo>
                      <a:pt x="35" y="522"/>
                    </a:lnTo>
                    <a:lnTo>
                      <a:pt x="35" y="480"/>
                    </a:lnTo>
                    <a:lnTo>
                      <a:pt x="47" y="480"/>
                    </a:lnTo>
                    <a:lnTo>
                      <a:pt x="47" y="522"/>
                    </a:lnTo>
                    <a:close/>
                    <a:moveTo>
                      <a:pt x="13" y="501"/>
                    </a:moveTo>
                    <a:lnTo>
                      <a:pt x="13" y="497"/>
                    </a:lnTo>
                    <a:lnTo>
                      <a:pt x="16" y="493"/>
                    </a:lnTo>
                    <a:lnTo>
                      <a:pt x="18" y="490"/>
                    </a:lnTo>
                    <a:lnTo>
                      <a:pt x="20" y="487"/>
                    </a:lnTo>
                    <a:lnTo>
                      <a:pt x="23" y="484"/>
                    </a:lnTo>
                    <a:lnTo>
                      <a:pt x="26" y="482"/>
                    </a:lnTo>
                    <a:lnTo>
                      <a:pt x="30" y="480"/>
                    </a:lnTo>
                    <a:lnTo>
                      <a:pt x="35" y="480"/>
                    </a:lnTo>
                    <a:lnTo>
                      <a:pt x="35" y="501"/>
                    </a:lnTo>
                    <a:lnTo>
                      <a:pt x="13" y="501"/>
                    </a:lnTo>
                    <a:close/>
                    <a:moveTo>
                      <a:pt x="56" y="501"/>
                    </a:moveTo>
                    <a:lnTo>
                      <a:pt x="55" y="510"/>
                    </a:lnTo>
                    <a:lnTo>
                      <a:pt x="52" y="516"/>
                    </a:lnTo>
                    <a:lnTo>
                      <a:pt x="48" y="522"/>
                    </a:lnTo>
                    <a:lnTo>
                      <a:pt x="44" y="526"/>
                    </a:lnTo>
                    <a:lnTo>
                      <a:pt x="13" y="497"/>
                    </a:lnTo>
                    <a:lnTo>
                      <a:pt x="13" y="501"/>
                    </a:lnTo>
                    <a:lnTo>
                      <a:pt x="56" y="501"/>
                    </a:lnTo>
                    <a:close/>
                    <a:moveTo>
                      <a:pt x="44" y="526"/>
                    </a:moveTo>
                    <a:lnTo>
                      <a:pt x="43" y="527"/>
                    </a:lnTo>
                    <a:lnTo>
                      <a:pt x="44" y="530"/>
                    </a:lnTo>
                    <a:lnTo>
                      <a:pt x="7" y="549"/>
                    </a:lnTo>
                    <a:lnTo>
                      <a:pt x="3" y="539"/>
                    </a:lnTo>
                    <a:lnTo>
                      <a:pt x="0" y="530"/>
                    </a:lnTo>
                    <a:lnTo>
                      <a:pt x="0" y="523"/>
                    </a:lnTo>
                    <a:lnTo>
                      <a:pt x="1" y="516"/>
                    </a:lnTo>
                    <a:lnTo>
                      <a:pt x="3" y="511"/>
                    </a:lnTo>
                    <a:lnTo>
                      <a:pt x="6" y="506"/>
                    </a:lnTo>
                    <a:lnTo>
                      <a:pt x="9" y="502"/>
                    </a:lnTo>
                    <a:lnTo>
                      <a:pt x="13" y="497"/>
                    </a:lnTo>
                    <a:lnTo>
                      <a:pt x="44" y="526"/>
                    </a:lnTo>
                    <a:close/>
                    <a:moveTo>
                      <a:pt x="26" y="561"/>
                    </a:moveTo>
                    <a:lnTo>
                      <a:pt x="21" y="560"/>
                    </a:lnTo>
                    <a:lnTo>
                      <a:pt x="16" y="557"/>
                    </a:lnTo>
                    <a:lnTo>
                      <a:pt x="10" y="553"/>
                    </a:lnTo>
                    <a:lnTo>
                      <a:pt x="7" y="549"/>
                    </a:lnTo>
                    <a:lnTo>
                      <a:pt x="26" y="540"/>
                    </a:lnTo>
                    <a:lnTo>
                      <a:pt x="26" y="561"/>
                    </a:lnTo>
                    <a:close/>
                    <a:moveTo>
                      <a:pt x="26" y="518"/>
                    </a:moveTo>
                    <a:lnTo>
                      <a:pt x="39" y="518"/>
                    </a:lnTo>
                    <a:lnTo>
                      <a:pt x="39" y="561"/>
                    </a:lnTo>
                    <a:lnTo>
                      <a:pt x="26" y="561"/>
                    </a:lnTo>
                    <a:lnTo>
                      <a:pt x="26" y="518"/>
                    </a:lnTo>
                    <a:close/>
                    <a:moveTo>
                      <a:pt x="39" y="518"/>
                    </a:moveTo>
                    <a:lnTo>
                      <a:pt x="44" y="520"/>
                    </a:lnTo>
                    <a:lnTo>
                      <a:pt x="49" y="523"/>
                    </a:lnTo>
                    <a:lnTo>
                      <a:pt x="55" y="527"/>
                    </a:lnTo>
                    <a:lnTo>
                      <a:pt x="58" y="530"/>
                    </a:lnTo>
                    <a:lnTo>
                      <a:pt x="39" y="540"/>
                    </a:lnTo>
                    <a:lnTo>
                      <a:pt x="39" y="518"/>
                    </a:lnTo>
                    <a:close/>
                    <a:moveTo>
                      <a:pt x="58" y="530"/>
                    </a:moveTo>
                    <a:lnTo>
                      <a:pt x="62" y="540"/>
                    </a:lnTo>
                    <a:lnTo>
                      <a:pt x="24" y="558"/>
                    </a:lnTo>
                    <a:lnTo>
                      <a:pt x="20" y="549"/>
                    </a:lnTo>
                    <a:lnTo>
                      <a:pt x="58" y="530"/>
                    </a:lnTo>
                    <a:close/>
                    <a:moveTo>
                      <a:pt x="43" y="569"/>
                    </a:moveTo>
                    <a:lnTo>
                      <a:pt x="38" y="568"/>
                    </a:lnTo>
                    <a:lnTo>
                      <a:pt x="33" y="566"/>
                    </a:lnTo>
                    <a:lnTo>
                      <a:pt x="27" y="562"/>
                    </a:lnTo>
                    <a:lnTo>
                      <a:pt x="24" y="558"/>
                    </a:lnTo>
                    <a:lnTo>
                      <a:pt x="43" y="548"/>
                    </a:lnTo>
                    <a:lnTo>
                      <a:pt x="43" y="569"/>
                    </a:lnTo>
                    <a:close/>
                    <a:moveTo>
                      <a:pt x="43" y="528"/>
                    </a:moveTo>
                    <a:lnTo>
                      <a:pt x="50" y="528"/>
                    </a:lnTo>
                    <a:lnTo>
                      <a:pt x="57" y="529"/>
                    </a:lnTo>
                    <a:lnTo>
                      <a:pt x="63" y="531"/>
                    </a:lnTo>
                    <a:lnTo>
                      <a:pt x="69" y="533"/>
                    </a:lnTo>
                    <a:lnTo>
                      <a:pt x="56" y="572"/>
                    </a:lnTo>
                    <a:lnTo>
                      <a:pt x="48" y="570"/>
                    </a:lnTo>
                    <a:lnTo>
                      <a:pt x="43" y="569"/>
                    </a:lnTo>
                    <a:lnTo>
                      <a:pt x="43" y="528"/>
                    </a:lnTo>
                    <a:close/>
                    <a:moveTo>
                      <a:pt x="56" y="572"/>
                    </a:moveTo>
                    <a:lnTo>
                      <a:pt x="56" y="572"/>
                    </a:lnTo>
                    <a:lnTo>
                      <a:pt x="62" y="553"/>
                    </a:lnTo>
                    <a:lnTo>
                      <a:pt x="56" y="572"/>
                    </a:lnTo>
                    <a:close/>
                    <a:moveTo>
                      <a:pt x="69" y="533"/>
                    </a:moveTo>
                    <a:lnTo>
                      <a:pt x="76" y="535"/>
                    </a:lnTo>
                    <a:lnTo>
                      <a:pt x="82" y="536"/>
                    </a:lnTo>
                    <a:lnTo>
                      <a:pt x="82" y="579"/>
                    </a:lnTo>
                    <a:lnTo>
                      <a:pt x="75" y="578"/>
                    </a:lnTo>
                    <a:lnTo>
                      <a:pt x="68" y="577"/>
                    </a:lnTo>
                    <a:lnTo>
                      <a:pt x="62" y="574"/>
                    </a:lnTo>
                    <a:lnTo>
                      <a:pt x="56" y="572"/>
                    </a:lnTo>
                    <a:lnTo>
                      <a:pt x="69" y="533"/>
                    </a:lnTo>
                    <a:close/>
                    <a:moveTo>
                      <a:pt x="82" y="536"/>
                    </a:moveTo>
                    <a:lnTo>
                      <a:pt x="85" y="536"/>
                    </a:lnTo>
                    <a:lnTo>
                      <a:pt x="90" y="538"/>
                    </a:lnTo>
                    <a:lnTo>
                      <a:pt x="93" y="540"/>
                    </a:lnTo>
                    <a:lnTo>
                      <a:pt x="96" y="543"/>
                    </a:lnTo>
                    <a:lnTo>
                      <a:pt x="99" y="546"/>
                    </a:lnTo>
                    <a:lnTo>
                      <a:pt x="101" y="549"/>
                    </a:lnTo>
                    <a:lnTo>
                      <a:pt x="102" y="553"/>
                    </a:lnTo>
                    <a:lnTo>
                      <a:pt x="103" y="558"/>
                    </a:lnTo>
                    <a:lnTo>
                      <a:pt x="82" y="558"/>
                    </a:lnTo>
                    <a:lnTo>
                      <a:pt x="82" y="536"/>
                    </a:lnTo>
                    <a:close/>
                    <a:moveTo>
                      <a:pt x="103" y="558"/>
                    </a:moveTo>
                    <a:lnTo>
                      <a:pt x="103" y="558"/>
                    </a:lnTo>
                    <a:lnTo>
                      <a:pt x="61" y="558"/>
                    </a:lnTo>
                    <a:lnTo>
                      <a:pt x="103" y="558"/>
                    </a:lnTo>
                    <a:close/>
                    <a:moveTo>
                      <a:pt x="61" y="558"/>
                    </a:moveTo>
                    <a:lnTo>
                      <a:pt x="61" y="558"/>
                    </a:lnTo>
                    <a:lnTo>
                      <a:pt x="82" y="558"/>
                    </a:lnTo>
                    <a:lnTo>
                      <a:pt x="61" y="558"/>
                    </a:lnTo>
                    <a:close/>
                    <a:moveTo>
                      <a:pt x="103" y="557"/>
                    </a:moveTo>
                    <a:lnTo>
                      <a:pt x="103" y="555"/>
                    </a:lnTo>
                    <a:lnTo>
                      <a:pt x="103" y="551"/>
                    </a:lnTo>
                    <a:lnTo>
                      <a:pt x="83" y="587"/>
                    </a:lnTo>
                    <a:lnTo>
                      <a:pt x="75" y="582"/>
                    </a:lnTo>
                    <a:lnTo>
                      <a:pt x="67" y="576"/>
                    </a:lnTo>
                    <a:lnTo>
                      <a:pt x="65" y="571"/>
                    </a:lnTo>
                    <a:lnTo>
                      <a:pt x="63" y="567"/>
                    </a:lnTo>
                    <a:lnTo>
                      <a:pt x="61" y="563"/>
                    </a:lnTo>
                    <a:lnTo>
                      <a:pt x="61" y="558"/>
                    </a:lnTo>
                    <a:lnTo>
                      <a:pt x="103" y="557"/>
                    </a:lnTo>
                    <a:close/>
                    <a:moveTo>
                      <a:pt x="103" y="551"/>
                    </a:moveTo>
                    <a:lnTo>
                      <a:pt x="106" y="552"/>
                    </a:lnTo>
                    <a:lnTo>
                      <a:pt x="109" y="553"/>
                    </a:lnTo>
                    <a:lnTo>
                      <a:pt x="108" y="596"/>
                    </a:lnTo>
                    <a:lnTo>
                      <a:pt x="103" y="595"/>
                    </a:lnTo>
                    <a:lnTo>
                      <a:pt x="97" y="593"/>
                    </a:lnTo>
                    <a:lnTo>
                      <a:pt x="91" y="590"/>
                    </a:lnTo>
                    <a:lnTo>
                      <a:pt x="83" y="587"/>
                    </a:lnTo>
                    <a:lnTo>
                      <a:pt x="103" y="551"/>
                    </a:lnTo>
                    <a:close/>
                    <a:moveTo>
                      <a:pt x="108" y="596"/>
                    </a:moveTo>
                    <a:lnTo>
                      <a:pt x="108" y="596"/>
                    </a:lnTo>
                    <a:lnTo>
                      <a:pt x="108" y="574"/>
                    </a:lnTo>
                    <a:lnTo>
                      <a:pt x="108" y="596"/>
                    </a:lnTo>
                    <a:close/>
                    <a:moveTo>
                      <a:pt x="108" y="553"/>
                    </a:moveTo>
                    <a:lnTo>
                      <a:pt x="108" y="553"/>
                    </a:lnTo>
                    <a:lnTo>
                      <a:pt x="108" y="596"/>
                    </a:lnTo>
                    <a:lnTo>
                      <a:pt x="108" y="553"/>
                    </a:lnTo>
                    <a:close/>
                    <a:moveTo>
                      <a:pt x="108" y="553"/>
                    </a:moveTo>
                    <a:lnTo>
                      <a:pt x="112" y="554"/>
                    </a:lnTo>
                    <a:lnTo>
                      <a:pt x="116" y="555"/>
                    </a:lnTo>
                    <a:lnTo>
                      <a:pt x="119" y="558"/>
                    </a:lnTo>
                    <a:lnTo>
                      <a:pt x="122" y="560"/>
                    </a:lnTo>
                    <a:lnTo>
                      <a:pt x="125" y="563"/>
                    </a:lnTo>
                    <a:lnTo>
                      <a:pt x="127" y="567"/>
                    </a:lnTo>
                    <a:lnTo>
                      <a:pt x="129" y="570"/>
                    </a:lnTo>
                    <a:lnTo>
                      <a:pt x="129" y="574"/>
                    </a:lnTo>
                    <a:lnTo>
                      <a:pt x="108" y="574"/>
                    </a:lnTo>
                    <a:lnTo>
                      <a:pt x="108" y="553"/>
                    </a:lnTo>
                    <a:close/>
                    <a:moveTo>
                      <a:pt x="129" y="574"/>
                    </a:moveTo>
                    <a:lnTo>
                      <a:pt x="129" y="583"/>
                    </a:lnTo>
                    <a:lnTo>
                      <a:pt x="86" y="583"/>
                    </a:lnTo>
                    <a:lnTo>
                      <a:pt x="86" y="574"/>
                    </a:lnTo>
                    <a:lnTo>
                      <a:pt x="129" y="574"/>
                    </a:lnTo>
                    <a:close/>
                    <a:moveTo>
                      <a:pt x="108" y="604"/>
                    </a:moveTo>
                    <a:lnTo>
                      <a:pt x="104" y="604"/>
                    </a:lnTo>
                    <a:lnTo>
                      <a:pt x="100" y="602"/>
                    </a:lnTo>
                    <a:lnTo>
                      <a:pt x="97" y="600"/>
                    </a:lnTo>
                    <a:lnTo>
                      <a:pt x="94" y="598"/>
                    </a:lnTo>
                    <a:lnTo>
                      <a:pt x="91" y="595"/>
                    </a:lnTo>
                    <a:lnTo>
                      <a:pt x="88" y="590"/>
                    </a:lnTo>
                    <a:lnTo>
                      <a:pt x="87" y="587"/>
                    </a:lnTo>
                    <a:lnTo>
                      <a:pt x="86" y="583"/>
                    </a:lnTo>
                    <a:lnTo>
                      <a:pt x="108" y="583"/>
                    </a:lnTo>
                    <a:lnTo>
                      <a:pt x="108" y="604"/>
                    </a:lnTo>
                    <a:close/>
                    <a:moveTo>
                      <a:pt x="108" y="562"/>
                    </a:moveTo>
                    <a:lnTo>
                      <a:pt x="108" y="562"/>
                    </a:lnTo>
                    <a:lnTo>
                      <a:pt x="108" y="604"/>
                    </a:lnTo>
                    <a:lnTo>
                      <a:pt x="108" y="562"/>
                    </a:lnTo>
                    <a:close/>
                    <a:moveTo>
                      <a:pt x="108" y="562"/>
                    </a:moveTo>
                    <a:lnTo>
                      <a:pt x="109" y="562"/>
                    </a:lnTo>
                    <a:lnTo>
                      <a:pt x="108" y="583"/>
                    </a:lnTo>
                    <a:lnTo>
                      <a:pt x="108" y="562"/>
                    </a:lnTo>
                    <a:close/>
                    <a:moveTo>
                      <a:pt x="109" y="562"/>
                    </a:moveTo>
                    <a:lnTo>
                      <a:pt x="112" y="563"/>
                    </a:lnTo>
                    <a:lnTo>
                      <a:pt x="116" y="564"/>
                    </a:lnTo>
                    <a:lnTo>
                      <a:pt x="119" y="565"/>
                    </a:lnTo>
                    <a:lnTo>
                      <a:pt x="122" y="567"/>
                    </a:lnTo>
                    <a:lnTo>
                      <a:pt x="128" y="571"/>
                    </a:lnTo>
                    <a:lnTo>
                      <a:pt x="132" y="578"/>
                    </a:lnTo>
                    <a:lnTo>
                      <a:pt x="96" y="599"/>
                    </a:lnTo>
                    <a:lnTo>
                      <a:pt x="98" y="599"/>
                    </a:lnTo>
                    <a:lnTo>
                      <a:pt x="103" y="601"/>
                    </a:lnTo>
                    <a:lnTo>
                      <a:pt x="106" y="602"/>
                    </a:lnTo>
                    <a:lnTo>
                      <a:pt x="109" y="603"/>
                    </a:lnTo>
                    <a:lnTo>
                      <a:pt x="109" y="604"/>
                    </a:lnTo>
                    <a:lnTo>
                      <a:pt x="108" y="604"/>
                    </a:lnTo>
                    <a:lnTo>
                      <a:pt x="109" y="562"/>
                    </a:lnTo>
                    <a:close/>
                    <a:moveTo>
                      <a:pt x="132" y="578"/>
                    </a:moveTo>
                    <a:lnTo>
                      <a:pt x="134" y="582"/>
                    </a:lnTo>
                    <a:lnTo>
                      <a:pt x="136" y="586"/>
                    </a:lnTo>
                    <a:lnTo>
                      <a:pt x="137" y="591"/>
                    </a:lnTo>
                    <a:lnTo>
                      <a:pt x="137" y="596"/>
                    </a:lnTo>
                    <a:lnTo>
                      <a:pt x="96" y="597"/>
                    </a:lnTo>
                    <a:lnTo>
                      <a:pt x="96" y="599"/>
                    </a:lnTo>
                    <a:lnTo>
                      <a:pt x="132" y="578"/>
                    </a:lnTo>
                    <a:close/>
                    <a:moveTo>
                      <a:pt x="137" y="596"/>
                    </a:moveTo>
                    <a:lnTo>
                      <a:pt x="137" y="596"/>
                    </a:lnTo>
                    <a:lnTo>
                      <a:pt x="117" y="596"/>
                    </a:lnTo>
                    <a:lnTo>
                      <a:pt x="137" y="596"/>
                    </a:lnTo>
                    <a:close/>
                    <a:moveTo>
                      <a:pt x="137" y="596"/>
                    </a:moveTo>
                    <a:lnTo>
                      <a:pt x="137" y="596"/>
                    </a:lnTo>
                    <a:lnTo>
                      <a:pt x="96" y="596"/>
                    </a:lnTo>
                    <a:lnTo>
                      <a:pt x="137" y="596"/>
                    </a:lnTo>
                    <a:close/>
                    <a:moveTo>
                      <a:pt x="108" y="615"/>
                    </a:moveTo>
                    <a:lnTo>
                      <a:pt x="103" y="611"/>
                    </a:lnTo>
                    <a:lnTo>
                      <a:pt x="99" y="607"/>
                    </a:lnTo>
                    <a:lnTo>
                      <a:pt x="97" y="601"/>
                    </a:lnTo>
                    <a:lnTo>
                      <a:pt x="96" y="596"/>
                    </a:lnTo>
                    <a:lnTo>
                      <a:pt x="117" y="596"/>
                    </a:lnTo>
                    <a:lnTo>
                      <a:pt x="108" y="615"/>
                    </a:lnTo>
                    <a:close/>
                    <a:moveTo>
                      <a:pt x="125" y="578"/>
                    </a:moveTo>
                    <a:lnTo>
                      <a:pt x="135" y="582"/>
                    </a:lnTo>
                    <a:lnTo>
                      <a:pt x="116" y="619"/>
                    </a:lnTo>
                    <a:lnTo>
                      <a:pt x="108" y="615"/>
                    </a:lnTo>
                    <a:lnTo>
                      <a:pt x="125" y="578"/>
                    </a:lnTo>
                    <a:close/>
                    <a:moveTo>
                      <a:pt x="135" y="582"/>
                    </a:moveTo>
                    <a:lnTo>
                      <a:pt x="138" y="585"/>
                    </a:lnTo>
                    <a:lnTo>
                      <a:pt x="142" y="590"/>
                    </a:lnTo>
                    <a:lnTo>
                      <a:pt x="146" y="596"/>
                    </a:lnTo>
                    <a:lnTo>
                      <a:pt x="147" y="601"/>
                    </a:lnTo>
                    <a:lnTo>
                      <a:pt x="125" y="601"/>
                    </a:lnTo>
                    <a:lnTo>
                      <a:pt x="135" y="582"/>
                    </a:lnTo>
                    <a:close/>
                    <a:moveTo>
                      <a:pt x="147" y="601"/>
                    </a:moveTo>
                    <a:lnTo>
                      <a:pt x="147" y="609"/>
                    </a:lnTo>
                    <a:lnTo>
                      <a:pt x="104" y="609"/>
                    </a:lnTo>
                    <a:lnTo>
                      <a:pt x="104" y="601"/>
                    </a:lnTo>
                    <a:lnTo>
                      <a:pt x="147" y="601"/>
                    </a:lnTo>
                    <a:close/>
                    <a:moveTo>
                      <a:pt x="125" y="630"/>
                    </a:moveTo>
                    <a:lnTo>
                      <a:pt x="121" y="629"/>
                    </a:lnTo>
                    <a:lnTo>
                      <a:pt x="117" y="628"/>
                    </a:lnTo>
                    <a:lnTo>
                      <a:pt x="114" y="626"/>
                    </a:lnTo>
                    <a:lnTo>
                      <a:pt x="111" y="623"/>
                    </a:lnTo>
                    <a:lnTo>
                      <a:pt x="108" y="620"/>
                    </a:lnTo>
                    <a:lnTo>
                      <a:pt x="106" y="617"/>
                    </a:lnTo>
                    <a:lnTo>
                      <a:pt x="104" y="613"/>
                    </a:lnTo>
                    <a:lnTo>
                      <a:pt x="104" y="609"/>
                    </a:lnTo>
                    <a:lnTo>
                      <a:pt x="125" y="609"/>
                    </a:lnTo>
                    <a:lnTo>
                      <a:pt x="125" y="630"/>
                    </a:lnTo>
                    <a:close/>
                    <a:moveTo>
                      <a:pt x="125" y="588"/>
                    </a:moveTo>
                    <a:lnTo>
                      <a:pt x="130" y="588"/>
                    </a:lnTo>
                    <a:lnTo>
                      <a:pt x="133" y="589"/>
                    </a:lnTo>
                    <a:lnTo>
                      <a:pt x="136" y="590"/>
                    </a:lnTo>
                    <a:lnTo>
                      <a:pt x="139" y="591"/>
                    </a:lnTo>
                    <a:lnTo>
                      <a:pt x="142" y="596"/>
                    </a:lnTo>
                    <a:lnTo>
                      <a:pt x="147" y="600"/>
                    </a:lnTo>
                    <a:lnTo>
                      <a:pt x="112" y="624"/>
                    </a:lnTo>
                    <a:lnTo>
                      <a:pt x="115" y="624"/>
                    </a:lnTo>
                    <a:lnTo>
                      <a:pt x="121" y="626"/>
                    </a:lnTo>
                    <a:lnTo>
                      <a:pt x="124" y="627"/>
                    </a:lnTo>
                    <a:lnTo>
                      <a:pt x="127" y="628"/>
                    </a:lnTo>
                    <a:lnTo>
                      <a:pt x="128" y="629"/>
                    </a:lnTo>
                    <a:lnTo>
                      <a:pt x="125" y="630"/>
                    </a:lnTo>
                    <a:lnTo>
                      <a:pt x="125" y="588"/>
                    </a:lnTo>
                    <a:close/>
                    <a:moveTo>
                      <a:pt x="147" y="600"/>
                    </a:moveTo>
                    <a:lnTo>
                      <a:pt x="147" y="600"/>
                    </a:lnTo>
                    <a:lnTo>
                      <a:pt x="130" y="613"/>
                    </a:lnTo>
                    <a:lnTo>
                      <a:pt x="147" y="600"/>
                    </a:lnTo>
                    <a:close/>
                    <a:moveTo>
                      <a:pt x="147" y="600"/>
                    </a:moveTo>
                    <a:lnTo>
                      <a:pt x="144" y="601"/>
                    </a:lnTo>
                    <a:lnTo>
                      <a:pt x="140" y="599"/>
                    </a:lnTo>
                    <a:lnTo>
                      <a:pt x="138" y="599"/>
                    </a:lnTo>
                    <a:lnTo>
                      <a:pt x="137" y="598"/>
                    </a:lnTo>
                    <a:lnTo>
                      <a:pt x="137" y="597"/>
                    </a:lnTo>
                    <a:lnTo>
                      <a:pt x="138" y="597"/>
                    </a:lnTo>
                    <a:lnTo>
                      <a:pt x="138" y="639"/>
                    </a:lnTo>
                    <a:lnTo>
                      <a:pt x="133" y="638"/>
                    </a:lnTo>
                    <a:lnTo>
                      <a:pt x="128" y="638"/>
                    </a:lnTo>
                    <a:lnTo>
                      <a:pt x="124" y="636"/>
                    </a:lnTo>
                    <a:lnTo>
                      <a:pt x="121" y="634"/>
                    </a:lnTo>
                    <a:lnTo>
                      <a:pt x="116" y="629"/>
                    </a:lnTo>
                    <a:lnTo>
                      <a:pt x="112" y="624"/>
                    </a:lnTo>
                    <a:lnTo>
                      <a:pt x="147" y="600"/>
                    </a:lnTo>
                    <a:close/>
                    <a:moveTo>
                      <a:pt x="138" y="597"/>
                    </a:moveTo>
                    <a:lnTo>
                      <a:pt x="143" y="598"/>
                    </a:lnTo>
                    <a:lnTo>
                      <a:pt x="149" y="601"/>
                    </a:lnTo>
                    <a:lnTo>
                      <a:pt x="154" y="604"/>
                    </a:lnTo>
                    <a:lnTo>
                      <a:pt x="157" y="608"/>
                    </a:lnTo>
                    <a:lnTo>
                      <a:pt x="138" y="618"/>
                    </a:lnTo>
                    <a:lnTo>
                      <a:pt x="138" y="597"/>
                    </a:lnTo>
                    <a:close/>
                    <a:moveTo>
                      <a:pt x="157" y="608"/>
                    </a:moveTo>
                    <a:lnTo>
                      <a:pt x="161" y="617"/>
                    </a:lnTo>
                    <a:lnTo>
                      <a:pt x="123" y="636"/>
                    </a:lnTo>
                    <a:lnTo>
                      <a:pt x="119" y="627"/>
                    </a:lnTo>
                    <a:lnTo>
                      <a:pt x="157" y="608"/>
                    </a:lnTo>
                    <a:close/>
                    <a:moveTo>
                      <a:pt x="142" y="647"/>
                    </a:moveTo>
                    <a:lnTo>
                      <a:pt x="137" y="646"/>
                    </a:lnTo>
                    <a:lnTo>
                      <a:pt x="132" y="643"/>
                    </a:lnTo>
                    <a:lnTo>
                      <a:pt x="127" y="640"/>
                    </a:lnTo>
                    <a:lnTo>
                      <a:pt x="123" y="636"/>
                    </a:lnTo>
                    <a:lnTo>
                      <a:pt x="142" y="626"/>
                    </a:lnTo>
                    <a:lnTo>
                      <a:pt x="142" y="647"/>
                    </a:lnTo>
                    <a:close/>
                    <a:moveTo>
                      <a:pt x="142" y="605"/>
                    </a:moveTo>
                    <a:lnTo>
                      <a:pt x="293" y="605"/>
                    </a:lnTo>
                    <a:lnTo>
                      <a:pt x="293" y="647"/>
                    </a:lnTo>
                    <a:lnTo>
                      <a:pt x="142" y="647"/>
                    </a:lnTo>
                    <a:lnTo>
                      <a:pt x="142" y="605"/>
                    </a:lnTo>
                    <a:close/>
                    <a:moveTo>
                      <a:pt x="293" y="605"/>
                    </a:moveTo>
                    <a:lnTo>
                      <a:pt x="298" y="606"/>
                    </a:lnTo>
                    <a:lnTo>
                      <a:pt x="302" y="607"/>
                    </a:lnTo>
                    <a:lnTo>
                      <a:pt x="305" y="609"/>
                    </a:lnTo>
                    <a:lnTo>
                      <a:pt x="308" y="611"/>
                    </a:lnTo>
                    <a:lnTo>
                      <a:pt x="311" y="615"/>
                    </a:lnTo>
                    <a:lnTo>
                      <a:pt x="313" y="619"/>
                    </a:lnTo>
                    <a:lnTo>
                      <a:pt x="315" y="622"/>
                    </a:lnTo>
                    <a:lnTo>
                      <a:pt x="315" y="626"/>
                    </a:lnTo>
                    <a:lnTo>
                      <a:pt x="293" y="626"/>
                    </a:lnTo>
                    <a:lnTo>
                      <a:pt x="293" y="605"/>
                    </a:lnTo>
                    <a:close/>
                    <a:moveTo>
                      <a:pt x="315" y="626"/>
                    </a:moveTo>
                    <a:lnTo>
                      <a:pt x="315" y="626"/>
                    </a:lnTo>
                    <a:lnTo>
                      <a:pt x="272" y="626"/>
                    </a:lnTo>
                    <a:lnTo>
                      <a:pt x="315" y="626"/>
                    </a:lnTo>
                    <a:close/>
                    <a:moveTo>
                      <a:pt x="315" y="626"/>
                    </a:moveTo>
                    <a:lnTo>
                      <a:pt x="316" y="642"/>
                    </a:lnTo>
                    <a:lnTo>
                      <a:pt x="316" y="659"/>
                    </a:lnTo>
                    <a:lnTo>
                      <a:pt x="318" y="675"/>
                    </a:lnTo>
                    <a:lnTo>
                      <a:pt x="319" y="691"/>
                    </a:lnTo>
                    <a:lnTo>
                      <a:pt x="278" y="695"/>
                    </a:lnTo>
                    <a:lnTo>
                      <a:pt x="275" y="678"/>
                    </a:lnTo>
                    <a:lnTo>
                      <a:pt x="274" y="660"/>
                    </a:lnTo>
                    <a:lnTo>
                      <a:pt x="273" y="643"/>
                    </a:lnTo>
                    <a:lnTo>
                      <a:pt x="272" y="626"/>
                    </a:lnTo>
                    <a:lnTo>
                      <a:pt x="315" y="626"/>
                    </a:lnTo>
                    <a:close/>
                    <a:moveTo>
                      <a:pt x="319" y="691"/>
                    </a:moveTo>
                    <a:lnTo>
                      <a:pt x="321" y="707"/>
                    </a:lnTo>
                    <a:lnTo>
                      <a:pt x="322" y="722"/>
                    </a:lnTo>
                    <a:lnTo>
                      <a:pt x="323" y="738"/>
                    </a:lnTo>
                    <a:lnTo>
                      <a:pt x="323" y="752"/>
                    </a:lnTo>
                    <a:lnTo>
                      <a:pt x="282" y="752"/>
                    </a:lnTo>
                    <a:lnTo>
                      <a:pt x="281" y="738"/>
                    </a:lnTo>
                    <a:lnTo>
                      <a:pt x="280" y="724"/>
                    </a:lnTo>
                    <a:lnTo>
                      <a:pt x="279" y="710"/>
                    </a:lnTo>
                    <a:lnTo>
                      <a:pt x="278" y="695"/>
                    </a:lnTo>
                    <a:lnTo>
                      <a:pt x="319" y="691"/>
                    </a:lnTo>
                    <a:close/>
                    <a:moveTo>
                      <a:pt x="293" y="771"/>
                    </a:moveTo>
                    <a:lnTo>
                      <a:pt x="289" y="768"/>
                    </a:lnTo>
                    <a:lnTo>
                      <a:pt x="285" y="763"/>
                    </a:lnTo>
                    <a:lnTo>
                      <a:pt x="283" y="757"/>
                    </a:lnTo>
                    <a:lnTo>
                      <a:pt x="282" y="752"/>
                    </a:lnTo>
                    <a:lnTo>
                      <a:pt x="303" y="752"/>
                    </a:lnTo>
                    <a:lnTo>
                      <a:pt x="293" y="771"/>
                    </a:lnTo>
                    <a:close/>
                    <a:moveTo>
                      <a:pt x="311" y="733"/>
                    </a:moveTo>
                    <a:lnTo>
                      <a:pt x="321" y="737"/>
                    </a:lnTo>
                    <a:lnTo>
                      <a:pt x="302" y="775"/>
                    </a:lnTo>
                    <a:lnTo>
                      <a:pt x="293" y="771"/>
                    </a:lnTo>
                    <a:lnTo>
                      <a:pt x="311" y="733"/>
                    </a:lnTo>
                    <a:close/>
                    <a:moveTo>
                      <a:pt x="321" y="737"/>
                    </a:moveTo>
                    <a:lnTo>
                      <a:pt x="324" y="740"/>
                    </a:lnTo>
                    <a:lnTo>
                      <a:pt x="328" y="746"/>
                    </a:lnTo>
                    <a:lnTo>
                      <a:pt x="331" y="751"/>
                    </a:lnTo>
                    <a:lnTo>
                      <a:pt x="332" y="756"/>
                    </a:lnTo>
                    <a:lnTo>
                      <a:pt x="311" y="756"/>
                    </a:lnTo>
                    <a:lnTo>
                      <a:pt x="321" y="737"/>
                    </a:lnTo>
                    <a:close/>
                    <a:moveTo>
                      <a:pt x="332" y="756"/>
                    </a:moveTo>
                    <a:lnTo>
                      <a:pt x="332" y="756"/>
                    </a:lnTo>
                    <a:lnTo>
                      <a:pt x="290" y="756"/>
                    </a:lnTo>
                    <a:lnTo>
                      <a:pt x="332" y="756"/>
                    </a:lnTo>
                    <a:close/>
                    <a:moveTo>
                      <a:pt x="290" y="756"/>
                    </a:moveTo>
                    <a:lnTo>
                      <a:pt x="290" y="756"/>
                    </a:lnTo>
                    <a:lnTo>
                      <a:pt x="311" y="756"/>
                    </a:lnTo>
                    <a:lnTo>
                      <a:pt x="290" y="756"/>
                    </a:lnTo>
                    <a:close/>
                    <a:moveTo>
                      <a:pt x="332" y="756"/>
                    </a:moveTo>
                    <a:lnTo>
                      <a:pt x="336" y="756"/>
                    </a:lnTo>
                    <a:lnTo>
                      <a:pt x="342" y="756"/>
                    </a:lnTo>
                    <a:lnTo>
                      <a:pt x="321" y="792"/>
                    </a:lnTo>
                    <a:lnTo>
                      <a:pt x="309" y="785"/>
                    </a:lnTo>
                    <a:lnTo>
                      <a:pt x="300" y="775"/>
                    </a:lnTo>
                    <a:lnTo>
                      <a:pt x="296" y="771"/>
                    </a:lnTo>
                    <a:lnTo>
                      <a:pt x="292" y="766"/>
                    </a:lnTo>
                    <a:lnTo>
                      <a:pt x="291" y="761"/>
                    </a:lnTo>
                    <a:lnTo>
                      <a:pt x="290" y="756"/>
                    </a:lnTo>
                    <a:lnTo>
                      <a:pt x="332" y="756"/>
                    </a:lnTo>
                    <a:close/>
                    <a:moveTo>
                      <a:pt x="342" y="756"/>
                    </a:moveTo>
                    <a:lnTo>
                      <a:pt x="354" y="763"/>
                    </a:lnTo>
                    <a:lnTo>
                      <a:pt x="359" y="766"/>
                    </a:lnTo>
                    <a:lnTo>
                      <a:pt x="359" y="807"/>
                    </a:lnTo>
                    <a:lnTo>
                      <a:pt x="351" y="806"/>
                    </a:lnTo>
                    <a:lnTo>
                      <a:pt x="342" y="803"/>
                    </a:lnTo>
                    <a:lnTo>
                      <a:pt x="331" y="798"/>
                    </a:lnTo>
                    <a:lnTo>
                      <a:pt x="321" y="792"/>
                    </a:lnTo>
                    <a:lnTo>
                      <a:pt x="342" y="756"/>
                    </a:lnTo>
                    <a:close/>
                    <a:moveTo>
                      <a:pt x="359" y="807"/>
                    </a:moveTo>
                    <a:lnTo>
                      <a:pt x="359" y="807"/>
                    </a:lnTo>
                    <a:lnTo>
                      <a:pt x="359" y="787"/>
                    </a:lnTo>
                    <a:lnTo>
                      <a:pt x="359" y="807"/>
                    </a:lnTo>
                    <a:close/>
                    <a:moveTo>
                      <a:pt x="359" y="766"/>
                    </a:moveTo>
                    <a:lnTo>
                      <a:pt x="359" y="766"/>
                    </a:lnTo>
                    <a:lnTo>
                      <a:pt x="359" y="807"/>
                    </a:lnTo>
                    <a:lnTo>
                      <a:pt x="359" y="766"/>
                    </a:lnTo>
                    <a:close/>
                    <a:moveTo>
                      <a:pt x="359" y="766"/>
                    </a:moveTo>
                    <a:lnTo>
                      <a:pt x="362" y="766"/>
                    </a:lnTo>
                    <a:lnTo>
                      <a:pt x="366" y="767"/>
                    </a:lnTo>
                    <a:lnTo>
                      <a:pt x="369" y="769"/>
                    </a:lnTo>
                    <a:lnTo>
                      <a:pt x="373" y="772"/>
                    </a:lnTo>
                    <a:lnTo>
                      <a:pt x="376" y="775"/>
                    </a:lnTo>
                    <a:lnTo>
                      <a:pt x="378" y="778"/>
                    </a:lnTo>
                    <a:lnTo>
                      <a:pt x="379" y="783"/>
                    </a:lnTo>
                    <a:lnTo>
                      <a:pt x="380" y="787"/>
                    </a:lnTo>
                    <a:lnTo>
                      <a:pt x="359" y="787"/>
                    </a:lnTo>
                    <a:lnTo>
                      <a:pt x="359" y="766"/>
                    </a:lnTo>
                    <a:close/>
                    <a:moveTo>
                      <a:pt x="380" y="787"/>
                    </a:moveTo>
                    <a:lnTo>
                      <a:pt x="380" y="788"/>
                    </a:lnTo>
                    <a:lnTo>
                      <a:pt x="382" y="790"/>
                    </a:lnTo>
                    <a:lnTo>
                      <a:pt x="385" y="791"/>
                    </a:lnTo>
                    <a:lnTo>
                      <a:pt x="390" y="792"/>
                    </a:lnTo>
                    <a:lnTo>
                      <a:pt x="400" y="795"/>
                    </a:lnTo>
                    <a:lnTo>
                      <a:pt x="415" y="796"/>
                    </a:lnTo>
                    <a:lnTo>
                      <a:pt x="451" y="798"/>
                    </a:lnTo>
                    <a:lnTo>
                      <a:pt x="491" y="798"/>
                    </a:lnTo>
                    <a:lnTo>
                      <a:pt x="491" y="841"/>
                    </a:lnTo>
                    <a:lnTo>
                      <a:pt x="462" y="841"/>
                    </a:lnTo>
                    <a:lnTo>
                      <a:pt x="436" y="839"/>
                    </a:lnTo>
                    <a:lnTo>
                      <a:pt x="422" y="838"/>
                    </a:lnTo>
                    <a:lnTo>
                      <a:pt x="410" y="835"/>
                    </a:lnTo>
                    <a:lnTo>
                      <a:pt x="398" y="833"/>
                    </a:lnTo>
                    <a:lnTo>
                      <a:pt x="386" y="830"/>
                    </a:lnTo>
                    <a:lnTo>
                      <a:pt x="376" y="827"/>
                    </a:lnTo>
                    <a:lnTo>
                      <a:pt x="366" y="824"/>
                    </a:lnTo>
                    <a:lnTo>
                      <a:pt x="358" y="819"/>
                    </a:lnTo>
                    <a:lnTo>
                      <a:pt x="351" y="814"/>
                    </a:lnTo>
                    <a:lnTo>
                      <a:pt x="345" y="808"/>
                    </a:lnTo>
                    <a:lnTo>
                      <a:pt x="341" y="802"/>
                    </a:lnTo>
                    <a:lnTo>
                      <a:pt x="339" y="794"/>
                    </a:lnTo>
                    <a:lnTo>
                      <a:pt x="338" y="787"/>
                    </a:lnTo>
                    <a:lnTo>
                      <a:pt x="380" y="787"/>
                    </a:lnTo>
                    <a:close/>
                    <a:moveTo>
                      <a:pt x="491" y="798"/>
                    </a:moveTo>
                    <a:lnTo>
                      <a:pt x="512" y="798"/>
                    </a:lnTo>
                    <a:lnTo>
                      <a:pt x="533" y="798"/>
                    </a:lnTo>
                    <a:lnTo>
                      <a:pt x="552" y="797"/>
                    </a:lnTo>
                    <a:lnTo>
                      <a:pt x="569" y="796"/>
                    </a:lnTo>
                    <a:lnTo>
                      <a:pt x="571" y="839"/>
                    </a:lnTo>
                    <a:lnTo>
                      <a:pt x="554" y="840"/>
                    </a:lnTo>
                    <a:lnTo>
                      <a:pt x="535" y="840"/>
                    </a:lnTo>
                    <a:lnTo>
                      <a:pt x="513" y="841"/>
                    </a:lnTo>
                    <a:lnTo>
                      <a:pt x="491" y="841"/>
                    </a:lnTo>
                    <a:lnTo>
                      <a:pt x="491" y="798"/>
                    </a:lnTo>
                    <a:close/>
                    <a:moveTo>
                      <a:pt x="569" y="796"/>
                    </a:moveTo>
                    <a:lnTo>
                      <a:pt x="570" y="796"/>
                    </a:lnTo>
                    <a:lnTo>
                      <a:pt x="570" y="817"/>
                    </a:lnTo>
                    <a:lnTo>
                      <a:pt x="569" y="796"/>
                    </a:lnTo>
                    <a:close/>
                    <a:moveTo>
                      <a:pt x="570" y="796"/>
                    </a:moveTo>
                    <a:lnTo>
                      <a:pt x="585" y="796"/>
                    </a:lnTo>
                    <a:lnTo>
                      <a:pt x="597" y="795"/>
                    </a:lnTo>
                    <a:lnTo>
                      <a:pt x="597" y="838"/>
                    </a:lnTo>
                    <a:lnTo>
                      <a:pt x="587" y="838"/>
                    </a:lnTo>
                    <a:lnTo>
                      <a:pt x="571" y="839"/>
                    </a:lnTo>
                    <a:lnTo>
                      <a:pt x="570" y="796"/>
                    </a:lnTo>
                    <a:close/>
                    <a:moveTo>
                      <a:pt x="597" y="795"/>
                    </a:moveTo>
                    <a:lnTo>
                      <a:pt x="601" y="796"/>
                    </a:lnTo>
                    <a:lnTo>
                      <a:pt x="604" y="797"/>
                    </a:lnTo>
                    <a:lnTo>
                      <a:pt x="608" y="799"/>
                    </a:lnTo>
                    <a:lnTo>
                      <a:pt x="611" y="803"/>
                    </a:lnTo>
                    <a:lnTo>
                      <a:pt x="613" y="806"/>
                    </a:lnTo>
                    <a:lnTo>
                      <a:pt x="616" y="809"/>
                    </a:lnTo>
                    <a:lnTo>
                      <a:pt x="617" y="813"/>
                    </a:lnTo>
                    <a:lnTo>
                      <a:pt x="618" y="816"/>
                    </a:lnTo>
                    <a:lnTo>
                      <a:pt x="597" y="816"/>
                    </a:lnTo>
                    <a:lnTo>
                      <a:pt x="597" y="795"/>
                    </a:lnTo>
                    <a:close/>
                    <a:moveTo>
                      <a:pt x="618" y="816"/>
                    </a:moveTo>
                    <a:lnTo>
                      <a:pt x="618" y="816"/>
                    </a:lnTo>
                    <a:lnTo>
                      <a:pt x="575" y="816"/>
                    </a:lnTo>
                    <a:lnTo>
                      <a:pt x="618" y="816"/>
                    </a:lnTo>
                    <a:close/>
                    <a:moveTo>
                      <a:pt x="618" y="816"/>
                    </a:moveTo>
                    <a:lnTo>
                      <a:pt x="617" y="815"/>
                    </a:lnTo>
                    <a:lnTo>
                      <a:pt x="616" y="814"/>
                    </a:lnTo>
                    <a:lnTo>
                      <a:pt x="583" y="839"/>
                    </a:lnTo>
                    <a:lnTo>
                      <a:pt x="580" y="834"/>
                    </a:lnTo>
                    <a:lnTo>
                      <a:pt x="578" y="829"/>
                    </a:lnTo>
                    <a:lnTo>
                      <a:pt x="575" y="824"/>
                    </a:lnTo>
                    <a:lnTo>
                      <a:pt x="575" y="816"/>
                    </a:lnTo>
                    <a:lnTo>
                      <a:pt x="618" y="816"/>
                    </a:lnTo>
                    <a:close/>
                    <a:moveTo>
                      <a:pt x="616" y="814"/>
                    </a:moveTo>
                    <a:lnTo>
                      <a:pt x="615" y="812"/>
                    </a:lnTo>
                    <a:lnTo>
                      <a:pt x="613" y="811"/>
                    </a:lnTo>
                    <a:lnTo>
                      <a:pt x="588" y="845"/>
                    </a:lnTo>
                    <a:lnTo>
                      <a:pt x="585" y="842"/>
                    </a:lnTo>
                    <a:lnTo>
                      <a:pt x="583" y="839"/>
                    </a:lnTo>
                    <a:lnTo>
                      <a:pt x="616" y="814"/>
                    </a:lnTo>
                    <a:close/>
                    <a:moveTo>
                      <a:pt x="613" y="811"/>
                    </a:moveTo>
                    <a:lnTo>
                      <a:pt x="609" y="811"/>
                    </a:lnTo>
                    <a:lnTo>
                      <a:pt x="605" y="809"/>
                    </a:lnTo>
                    <a:lnTo>
                      <a:pt x="605" y="850"/>
                    </a:lnTo>
                    <a:lnTo>
                      <a:pt x="601" y="850"/>
                    </a:lnTo>
                    <a:lnTo>
                      <a:pt x="597" y="849"/>
                    </a:lnTo>
                    <a:lnTo>
                      <a:pt x="592" y="847"/>
                    </a:lnTo>
                    <a:lnTo>
                      <a:pt x="588" y="845"/>
                    </a:lnTo>
                    <a:lnTo>
                      <a:pt x="613" y="811"/>
                    </a:lnTo>
                    <a:close/>
                    <a:moveTo>
                      <a:pt x="605" y="809"/>
                    </a:moveTo>
                    <a:lnTo>
                      <a:pt x="609" y="809"/>
                    </a:lnTo>
                    <a:lnTo>
                      <a:pt x="612" y="810"/>
                    </a:lnTo>
                    <a:lnTo>
                      <a:pt x="617" y="812"/>
                    </a:lnTo>
                    <a:lnTo>
                      <a:pt x="620" y="815"/>
                    </a:lnTo>
                    <a:lnTo>
                      <a:pt x="622" y="819"/>
                    </a:lnTo>
                    <a:lnTo>
                      <a:pt x="624" y="822"/>
                    </a:lnTo>
                    <a:lnTo>
                      <a:pt x="625" y="826"/>
                    </a:lnTo>
                    <a:lnTo>
                      <a:pt x="626" y="830"/>
                    </a:lnTo>
                    <a:lnTo>
                      <a:pt x="605" y="830"/>
                    </a:lnTo>
                    <a:lnTo>
                      <a:pt x="605" y="809"/>
                    </a:lnTo>
                    <a:close/>
                    <a:moveTo>
                      <a:pt x="626" y="830"/>
                    </a:moveTo>
                    <a:lnTo>
                      <a:pt x="626" y="882"/>
                    </a:lnTo>
                    <a:lnTo>
                      <a:pt x="584" y="882"/>
                    </a:lnTo>
                    <a:lnTo>
                      <a:pt x="584" y="830"/>
                    </a:lnTo>
                    <a:lnTo>
                      <a:pt x="626" y="830"/>
                    </a:lnTo>
                    <a:close/>
                    <a:moveTo>
                      <a:pt x="605" y="903"/>
                    </a:moveTo>
                    <a:lnTo>
                      <a:pt x="601" y="902"/>
                    </a:lnTo>
                    <a:lnTo>
                      <a:pt x="598" y="901"/>
                    </a:lnTo>
                    <a:lnTo>
                      <a:pt x="593" y="899"/>
                    </a:lnTo>
                    <a:lnTo>
                      <a:pt x="590" y="896"/>
                    </a:lnTo>
                    <a:lnTo>
                      <a:pt x="588" y="892"/>
                    </a:lnTo>
                    <a:lnTo>
                      <a:pt x="586" y="889"/>
                    </a:lnTo>
                    <a:lnTo>
                      <a:pt x="585" y="885"/>
                    </a:lnTo>
                    <a:lnTo>
                      <a:pt x="584" y="882"/>
                    </a:lnTo>
                    <a:lnTo>
                      <a:pt x="605" y="882"/>
                    </a:lnTo>
                    <a:lnTo>
                      <a:pt x="605" y="903"/>
                    </a:lnTo>
                    <a:close/>
                    <a:moveTo>
                      <a:pt x="605" y="861"/>
                    </a:moveTo>
                    <a:lnTo>
                      <a:pt x="605" y="861"/>
                    </a:lnTo>
                    <a:lnTo>
                      <a:pt x="605" y="903"/>
                    </a:lnTo>
                    <a:lnTo>
                      <a:pt x="605" y="861"/>
                    </a:lnTo>
                    <a:close/>
                    <a:moveTo>
                      <a:pt x="605" y="861"/>
                    </a:moveTo>
                    <a:lnTo>
                      <a:pt x="605" y="861"/>
                    </a:lnTo>
                    <a:lnTo>
                      <a:pt x="605" y="882"/>
                    </a:lnTo>
                    <a:lnTo>
                      <a:pt x="605" y="861"/>
                    </a:lnTo>
                    <a:close/>
                    <a:moveTo>
                      <a:pt x="605" y="861"/>
                    </a:moveTo>
                    <a:lnTo>
                      <a:pt x="611" y="861"/>
                    </a:lnTo>
                    <a:lnTo>
                      <a:pt x="617" y="863"/>
                    </a:lnTo>
                    <a:lnTo>
                      <a:pt x="622" y="866"/>
                    </a:lnTo>
                    <a:lnTo>
                      <a:pt x="626" y="869"/>
                    </a:lnTo>
                    <a:lnTo>
                      <a:pt x="597" y="899"/>
                    </a:lnTo>
                    <a:lnTo>
                      <a:pt x="601" y="900"/>
                    </a:lnTo>
                    <a:lnTo>
                      <a:pt x="605" y="903"/>
                    </a:lnTo>
                    <a:lnTo>
                      <a:pt x="605" y="861"/>
                    </a:lnTo>
                    <a:close/>
                    <a:moveTo>
                      <a:pt x="626" y="869"/>
                    </a:moveTo>
                    <a:lnTo>
                      <a:pt x="626" y="869"/>
                    </a:lnTo>
                    <a:lnTo>
                      <a:pt x="611" y="884"/>
                    </a:lnTo>
                    <a:lnTo>
                      <a:pt x="626" y="869"/>
                    </a:lnTo>
                    <a:close/>
                    <a:moveTo>
                      <a:pt x="626" y="869"/>
                    </a:moveTo>
                    <a:lnTo>
                      <a:pt x="629" y="873"/>
                    </a:lnTo>
                    <a:lnTo>
                      <a:pt x="632" y="879"/>
                    </a:lnTo>
                    <a:lnTo>
                      <a:pt x="634" y="884"/>
                    </a:lnTo>
                    <a:lnTo>
                      <a:pt x="635" y="889"/>
                    </a:lnTo>
                    <a:lnTo>
                      <a:pt x="592" y="890"/>
                    </a:lnTo>
                    <a:lnTo>
                      <a:pt x="595" y="895"/>
                    </a:lnTo>
                    <a:lnTo>
                      <a:pt x="597" y="899"/>
                    </a:lnTo>
                    <a:lnTo>
                      <a:pt x="626" y="869"/>
                    </a:lnTo>
                    <a:close/>
                    <a:moveTo>
                      <a:pt x="635" y="889"/>
                    </a:moveTo>
                    <a:lnTo>
                      <a:pt x="635" y="890"/>
                    </a:lnTo>
                    <a:lnTo>
                      <a:pt x="613" y="890"/>
                    </a:lnTo>
                    <a:lnTo>
                      <a:pt x="635" y="889"/>
                    </a:lnTo>
                    <a:close/>
                    <a:moveTo>
                      <a:pt x="635" y="890"/>
                    </a:moveTo>
                    <a:lnTo>
                      <a:pt x="635" y="890"/>
                    </a:lnTo>
                    <a:lnTo>
                      <a:pt x="592" y="890"/>
                    </a:lnTo>
                    <a:lnTo>
                      <a:pt x="635" y="890"/>
                    </a:lnTo>
                    <a:close/>
                    <a:moveTo>
                      <a:pt x="613" y="911"/>
                    </a:moveTo>
                    <a:lnTo>
                      <a:pt x="610" y="910"/>
                    </a:lnTo>
                    <a:lnTo>
                      <a:pt x="606" y="909"/>
                    </a:lnTo>
                    <a:lnTo>
                      <a:pt x="603" y="907"/>
                    </a:lnTo>
                    <a:lnTo>
                      <a:pt x="600" y="904"/>
                    </a:lnTo>
                    <a:lnTo>
                      <a:pt x="597" y="901"/>
                    </a:lnTo>
                    <a:lnTo>
                      <a:pt x="594" y="898"/>
                    </a:lnTo>
                    <a:lnTo>
                      <a:pt x="593" y="895"/>
                    </a:lnTo>
                    <a:lnTo>
                      <a:pt x="592" y="890"/>
                    </a:lnTo>
                    <a:lnTo>
                      <a:pt x="613" y="890"/>
                    </a:lnTo>
                    <a:lnTo>
                      <a:pt x="613" y="911"/>
                    </a:lnTo>
                    <a:close/>
                    <a:moveTo>
                      <a:pt x="613" y="869"/>
                    </a:moveTo>
                    <a:lnTo>
                      <a:pt x="622" y="869"/>
                    </a:lnTo>
                    <a:lnTo>
                      <a:pt x="622" y="911"/>
                    </a:lnTo>
                    <a:lnTo>
                      <a:pt x="613" y="911"/>
                    </a:lnTo>
                    <a:lnTo>
                      <a:pt x="613" y="869"/>
                    </a:lnTo>
                    <a:close/>
                    <a:moveTo>
                      <a:pt x="622" y="869"/>
                    </a:moveTo>
                    <a:lnTo>
                      <a:pt x="626" y="869"/>
                    </a:lnTo>
                    <a:lnTo>
                      <a:pt x="630" y="871"/>
                    </a:lnTo>
                    <a:lnTo>
                      <a:pt x="634" y="873"/>
                    </a:lnTo>
                    <a:lnTo>
                      <a:pt x="637" y="876"/>
                    </a:lnTo>
                    <a:lnTo>
                      <a:pt x="640" y="879"/>
                    </a:lnTo>
                    <a:lnTo>
                      <a:pt x="642" y="883"/>
                    </a:lnTo>
                    <a:lnTo>
                      <a:pt x="643" y="886"/>
                    </a:lnTo>
                    <a:lnTo>
                      <a:pt x="643" y="890"/>
                    </a:lnTo>
                    <a:lnTo>
                      <a:pt x="622" y="890"/>
                    </a:lnTo>
                    <a:lnTo>
                      <a:pt x="622" y="869"/>
                    </a:lnTo>
                    <a:close/>
                    <a:moveTo>
                      <a:pt x="643" y="890"/>
                    </a:moveTo>
                    <a:lnTo>
                      <a:pt x="643" y="892"/>
                    </a:lnTo>
                    <a:lnTo>
                      <a:pt x="643" y="894"/>
                    </a:lnTo>
                    <a:lnTo>
                      <a:pt x="642" y="894"/>
                    </a:lnTo>
                    <a:lnTo>
                      <a:pt x="642" y="892"/>
                    </a:lnTo>
                    <a:lnTo>
                      <a:pt x="640" y="890"/>
                    </a:lnTo>
                    <a:lnTo>
                      <a:pt x="638" y="886"/>
                    </a:lnTo>
                    <a:lnTo>
                      <a:pt x="637" y="882"/>
                    </a:lnTo>
                    <a:lnTo>
                      <a:pt x="635" y="878"/>
                    </a:lnTo>
                    <a:lnTo>
                      <a:pt x="635" y="874"/>
                    </a:lnTo>
                    <a:lnTo>
                      <a:pt x="636" y="873"/>
                    </a:lnTo>
                    <a:lnTo>
                      <a:pt x="631" y="915"/>
                    </a:lnTo>
                    <a:lnTo>
                      <a:pt x="626" y="914"/>
                    </a:lnTo>
                    <a:lnTo>
                      <a:pt x="621" y="913"/>
                    </a:lnTo>
                    <a:lnTo>
                      <a:pt x="616" y="910"/>
                    </a:lnTo>
                    <a:lnTo>
                      <a:pt x="610" y="908"/>
                    </a:lnTo>
                    <a:lnTo>
                      <a:pt x="607" y="905"/>
                    </a:lnTo>
                    <a:lnTo>
                      <a:pt x="604" y="901"/>
                    </a:lnTo>
                    <a:lnTo>
                      <a:pt x="602" y="896"/>
                    </a:lnTo>
                    <a:lnTo>
                      <a:pt x="602" y="890"/>
                    </a:lnTo>
                    <a:lnTo>
                      <a:pt x="643" y="890"/>
                    </a:lnTo>
                    <a:close/>
                    <a:moveTo>
                      <a:pt x="636" y="873"/>
                    </a:moveTo>
                    <a:lnTo>
                      <a:pt x="643" y="873"/>
                    </a:lnTo>
                    <a:lnTo>
                      <a:pt x="648" y="873"/>
                    </a:lnTo>
                    <a:lnTo>
                      <a:pt x="648" y="916"/>
                    </a:lnTo>
                    <a:lnTo>
                      <a:pt x="642" y="916"/>
                    </a:lnTo>
                    <a:lnTo>
                      <a:pt x="631" y="915"/>
                    </a:lnTo>
                    <a:lnTo>
                      <a:pt x="636" y="873"/>
                    </a:lnTo>
                    <a:close/>
                    <a:moveTo>
                      <a:pt x="648" y="873"/>
                    </a:moveTo>
                    <a:lnTo>
                      <a:pt x="648" y="873"/>
                    </a:lnTo>
                    <a:lnTo>
                      <a:pt x="648" y="916"/>
                    </a:lnTo>
                    <a:lnTo>
                      <a:pt x="648" y="873"/>
                    </a:lnTo>
                    <a:close/>
                    <a:moveTo>
                      <a:pt x="648" y="873"/>
                    </a:moveTo>
                    <a:lnTo>
                      <a:pt x="660" y="876"/>
                    </a:lnTo>
                    <a:lnTo>
                      <a:pt x="673" y="879"/>
                    </a:lnTo>
                    <a:lnTo>
                      <a:pt x="660" y="919"/>
                    </a:lnTo>
                    <a:lnTo>
                      <a:pt x="653" y="917"/>
                    </a:lnTo>
                    <a:lnTo>
                      <a:pt x="648" y="916"/>
                    </a:lnTo>
                    <a:lnTo>
                      <a:pt x="648" y="873"/>
                    </a:lnTo>
                    <a:close/>
                    <a:moveTo>
                      <a:pt x="673" y="879"/>
                    </a:moveTo>
                    <a:lnTo>
                      <a:pt x="680" y="881"/>
                    </a:lnTo>
                    <a:lnTo>
                      <a:pt x="687" y="882"/>
                    </a:lnTo>
                    <a:lnTo>
                      <a:pt x="687" y="924"/>
                    </a:lnTo>
                    <a:lnTo>
                      <a:pt x="674" y="922"/>
                    </a:lnTo>
                    <a:lnTo>
                      <a:pt x="660" y="919"/>
                    </a:lnTo>
                    <a:lnTo>
                      <a:pt x="673" y="879"/>
                    </a:lnTo>
                    <a:close/>
                    <a:moveTo>
                      <a:pt x="687" y="882"/>
                    </a:moveTo>
                    <a:lnTo>
                      <a:pt x="695" y="884"/>
                    </a:lnTo>
                    <a:lnTo>
                      <a:pt x="702" y="888"/>
                    </a:lnTo>
                    <a:lnTo>
                      <a:pt x="687" y="903"/>
                    </a:lnTo>
                    <a:lnTo>
                      <a:pt x="687" y="882"/>
                    </a:lnTo>
                    <a:close/>
                    <a:moveTo>
                      <a:pt x="702" y="888"/>
                    </a:moveTo>
                    <a:lnTo>
                      <a:pt x="707" y="895"/>
                    </a:lnTo>
                    <a:lnTo>
                      <a:pt x="715" y="903"/>
                    </a:lnTo>
                    <a:lnTo>
                      <a:pt x="682" y="929"/>
                    </a:lnTo>
                    <a:lnTo>
                      <a:pt x="676" y="922"/>
                    </a:lnTo>
                    <a:lnTo>
                      <a:pt x="673" y="918"/>
                    </a:lnTo>
                    <a:lnTo>
                      <a:pt x="702" y="888"/>
                    </a:lnTo>
                    <a:close/>
                    <a:moveTo>
                      <a:pt x="715" y="903"/>
                    </a:moveTo>
                    <a:lnTo>
                      <a:pt x="720" y="910"/>
                    </a:lnTo>
                    <a:lnTo>
                      <a:pt x="723" y="915"/>
                    </a:lnTo>
                    <a:lnTo>
                      <a:pt x="694" y="944"/>
                    </a:lnTo>
                    <a:lnTo>
                      <a:pt x="688" y="938"/>
                    </a:lnTo>
                    <a:lnTo>
                      <a:pt x="682" y="929"/>
                    </a:lnTo>
                    <a:lnTo>
                      <a:pt x="715" y="903"/>
                    </a:lnTo>
                    <a:close/>
                    <a:moveTo>
                      <a:pt x="723" y="915"/>
                    </a:moveTo>
                    <a:lnTo>
                      <a:pt x="726" y="918"/>
                    </a:lnTo>
                    <a:lnTo>
                      <a:pt x="729" y="921"/>
                    </a:lnTo>
                    <a:lnTo>
                      <a:pt x="730" y="925"/>
                    </a:lnTo>
                    <a:lnTo>
                      <a:pt x="730" y="929"/>
                    </a:lnTo>
                    <a:lnTo>
                      <a:pt x="730" y="933"/>
                    </a:lnTo>
                    <a:lnTo>
                      <a:pt x="729" y="937"/>
                    </a:lnTo>
                    <a:lnTo>
                      <a:pt x="726" y="941"/>
                    </a:lnTo>
                    <a:lnTo>
                      <a:pt x="723" y="944"/>
                    </a:lnTo>
                    <a:lnTo>
                      <a:pt x="720" y="946"/>
                    </a:lnTo>
                    <a:lnTo>
                      <a:pt x="717" y="948"/>
                    </a:lnTo>
                    <a:lnTo>
                      <a:pt x="713" y="949"/>
                    </a:lnTo>
                    <a:lnTo>
                      <a:pt x="709" y="951"/>
                    </a:lnTo>
                    <a:lnTo>
                      <a:pt x="704" y="949"/>
                    </a:lnTo>
                    <a:lnTo>
                      <a:pt x="701" y="948"/>
                    </a:lnTo>
                    <a:lnTo>
                      <a:pt x="697" y="946"/>
                    </a:lnTo>
                    <a:lnTo>
                      <a:pt x="694" y="944"/>
                    </a:lnTo>
                    <a:lnTo>
                      <a:pt x="723" y="915"/>
                    </a:lnTo>
                    <a:close/>
                  </a:path>
                </a:pathLst>
              </a:custGeom>
              <a:solidFill>
                <a:srgbClr val="AB1231"/>
              </a:solidFill>
              <a:ln w="9525">
                <a:noFill/>
                <a:round/>
                <a:headEnd/>
                <a:tailEnd/>
              </a:ln>
            </p:spPr>
            <p:txBody>
              <a:bodyPr/>
              <a:lstStyle/>
              <a:p>
                <a:endParaRPr lang="en-US"/>
              </a:p>
            </p:txBody>
          </p:sp>
          <p:sp>
            <p:nvSpPr>
              <p:cNvPr id="607" name="Freeform 667"/>
              <p:cNvSpPr>
                <a:spLocks noEditPoints="1"/>
              </p:cNvSpPr>
              <p:nvPr/>
            </p:nvSpPr>
            <p:spPr bwMode="auto">
              <a:xfrm>
                <a:off x="2922588" y="2070100"/>
                <a:ext cx="288925" cy="769938"/>
              </a:xfrm>
              <a:custGeom>
                <a:avLst/>
                <a:gdLst>
                  <a:gd name="T0" fmla="*/ 2147483647 w 907"/>
                  <a:gd name="T1" fmla="*/ 0 h 2427"/>
                  <a:gd name="T2" fmla="*/ 2147483647 w 907"/>
                  <a:gd name="T3" fmla="*/ 2147483647 h 2427"/>
                  <a:gd name="T4" fmla="*/ 2147483647 w 907"/>
                  <a:gd name="T5" fmla="*/ 2147483647 h 2427"/>
                  <a:gd name="T6" fmla="*/ 2147483647 w 907"/>
                  <a:gd name="T7" fmla="*/ 2147483647 h 2427"/>
                  <a:gd name="T8" fmla="*/ 2147483647 w 907"/>
                  <a:gd name="T9" fmla="*/ 2147483647 h 2427"/>
                  <a:gd name="T10" fmla="*/ 2147483647 w 907"/>
                  <a:gd name="T11" fmla="*/ 2147483647 h 2427"/>
                  <a:gd name="T12" fmla="*/ 2147483647 w 907"/>
                  <a:gd name="T13" fmla="*/ 2147483647 h 2427"/>
                  <a:gd name="T14" fmla="*/ 2147483647 w 907"/>
                  <a:gd name="T15" fmla="*/ 2147483647 h 2427"/>
                  <a:gd name="T16" fmla="*/ 2147483647 w 907"/>
                  <a:gd name="T17" fmla="*/ 2147483647 h 2427"/>
                  <a:gd name="T18" fmla="*/ 2147483647 w 907"/>
                  <a:gd name="T19" fmla="*/ 2147483647 h 2427"/>
                  <a:gd name="T20" fmla="*/ 2147483647 w 907"/>
                  <a:gd name="T21" fmla="*/ 2147483647 h 2427"/>
                  <a:gd name="T22" fmla="*/ 2147483647 w 907"/>
                  <a:gd name="T23" fmla="*/ 2147483647 h 2427"/>
                  <a:gd name="T24" fmla="*/ 2147483647 w 907"/>
                  <a:gd name="T25" fmla="*/ 2147483647 h 2427"/>
                  <a:gd name="T26" fmla="*/ 2147483647 w 907"/>
                  <a:gd name="T27" fmla="*/ 2147483647 h 2427"/>
                  <a:gd name="T28" fmla="*/ 2147483647 w 907"/>
                  <a:gd name="T29" fmla="*/ 2147483647 h 2427"/>
                  <a:gd name="T30" fmla="*/ 2147483647 w 907"/>
                  <a:gd name="T31" fmla="*/ 2147483647 h 2427"/>
                  <a:gd name="T32" fmla="*/ 2147483647 w 907"/>
                  <a:gd name="T33" fmla="*/ 2147483647 h 2427"/>
                  <a:gd name="T34" fmla="*/ 2147483647 w 907"/>
                  <a:gd name="T35" fmla="*/ 2147483647 h 2427"/>
                  <a:gd name="T36" fmla="*/ 2147483647 w 907"/>
                  <a:gd name="T37" fmla="*/ 2147483647 h 2427"/>
                  <a:gd name="T38" fmla="*/ 2147483647 w 907"/>
                  <a:gd name="T39" fmla="*/ 2147483647 h 2427"/>
                  <a:gd name="T40" fmla="*/ 2147483647 w 907"/>
                  <a:gd name="T41" fmla="*/ 2147483647 h 2427"/>
                  <a:gd name="T42" fmla="*/ 2147483647 w 907"/>
                  <a:gd name="T43" fmla="*/ 2147483647 h 2427"/>
                  <a:gd name="T44" fmla="*/ 2147483647 w 907"/>
                  <a:gd name="T45" fmla="*/ 2147483647 h 2427"/>
                  <a:gd name="T46" fmla="*/ 2147483647 w 907"/>
                  <a:gd name="T47" fmla="*/ 2147483647 h 2427"/>
                  <a:gd name="T48" fmla="*/ 2147483647 w 907"/>
                  <a:gd name="T49" fmla="*/ 2147483647 h 2427"/>
                  <a:gd name="T50" fmla="*/ 2147483647 w 907"/>
                  <a:gd name="T51" fmla="*/ 2147483647 h 2427"/>
                  <a:gd name="T52" fmla="*/ 2147483647 w 907"/>
                  <a:gd name="T53" fmla="*/ 2147483647 h 2427"/>
                  <a:gd name="T54" fmla="*/ 2147483647 w 907"/>
                  <a:gd name="T55" fmla="*/ 2147483647 h 2427"/>
                  <a:gd name="T56" fmla="*/ 2147483647 w 907"/>
                  <a:gd name="T57" fmla="*/ 2147483647 h 2427"/>
                  <a:gd name="T58" fmla="*/ 2147483647 w 907"/>
                  <a:gd name="T59" fmla="*/ 2147483647 h 2427"/>
                  <a:gd name="T60" fmla="*/ 2147483647 w 907"/>
                  <a:gd name="T61" fmla="*/ 2147483647 h 2427"/>
                  <a:gd name="T62" fmla="*/ 2147483647 w 907"/>
                  <a:gd name="T63" fmla="*/ 2147483647 h 2427"/>
                  <a:gd name="T64" fmla="*/ 2147483647 w 907"/>
                  <a:gd name="T65" fmla="*/ 2147483647 h 2427"/>
                  <a:gd name="T66" fmla="*/ 2147483647 w 907"/>
                  <a:gd name="T67" fmla="*/ 2147483647 h 2427"/>
                  <a:gd name="T68" fmla="*/ 2147483647 w 907"/>
                  <a:gd name="T69" fmla="*/ 2147483647 h 2427"/>
                  <a:gd name="T70" fmla="*/ 2147483647 w 907"/>
                  <a:gd name="T71" fmla="*/ 2147483647 h 2427"/>
                  <a:gd name="T72" fmla="*/ 2147483647 w 907"/>
                  <a:gd name="T73" fmla="*/ 2147483647 h 2427"/>
                  <a:gd name="T74" fmla="*/ 2147483647 w 907"/>
                  <a:gd name="T75" fmla="*/ 2147483647 h 2427"/>
                  <a:gd name="T76" fmla="*/ 2147483647 w 907"/>
                  <a:gd name="T77" fmla="*/ 2147483647 h 2427"/>
                  <a:gd name="T78" fmla="*/ 2147483647 w 907"/>
                  <a:gd name="T79" fmla="*/ 2147483647 h 2427"/>
                  <a:gd name="T80" fmla="*/ 2147483647 w 907"/>
                  <a:gd name="T81" fmla="*/ 2147483647 h 2427"/>
                  <a:gd name="T82" fmla="*/ 2147483647 w 907"/>
                  <a:gd name="T83" fmla="*/ 2147483647 h 2427"/>
                  <a:gd name="T84" fmla="*/ 2147483647 w 907"/>
                  <a:gd name="T85" fmla="*/ 2147483647 h 2427"/>
                  <a:gd name="T86" fmla="*/ 2147483647 w 907"/>
                  <a:gd name="T87" fmla="*/ 2147483647 h 2427"/>
                  <a:gd name="T88" fmla="*/ 2147483647 w 907"/>
                  <a:gd name="T89" fmla="*/ 2147483647 h 2427"/>
                  <a:gd name="T90" fmla="*/ 2147483647 w 907"/>
                  <a:gd name="T91" fmla="*/ 2147483647 h 2427"/>
                  <a:gd name="T92" fmla="*/ 2147483647 w 907"/>
                  <a:gd name="T93" fmla="*/ 2147483647 h 2427"/>
                  <a:gd name="T94" fmla="*/ 2147483647 w 907"/>
                  <a:gd name="T95" fmla="*/ 2147483647 h 2427"/>
                  <a:gd name="T96" fmla="*/ 2147483647 w 907"/>
                  <a:gd name="T97" fmla="*/ 2147483647 h 2427"/>
                  <a:gd name="T98" fmla="*/ 2147483647 w 907"/>
                  <a:gd name="T99" fmla="*/ 2147483647 h 2427"/>
                  <a:gd name="T100" fmla="*/ 2147483647 w 907"/>
                  <a:gd name="T101" fmla="*/ 2147483647 h 2427"/>
                  <a:gd name="T102" fmla="*/ 2147483647 w 907"/>
                  <a:gd name="T103" fmla="*/ 2147483647 h 2427"/>
                  <a:gd name="T104" fmla="*/ 2147483647 w 907"/>
                  <a:gd name="T105" fmla="*/ 2147483647 h 2427"/>
                  <a:gd name="T106" fmla="*/ 2147483647 w 907"/>
                  <a:gd name="T107" fmla="*/ 2147483647 h 2427"/>
                  <a:gd name="T108" fmla="*/ 2147483647 w 907"/>
                  <a:gd name="T109" fmla="*/ 2147483647 h 2427"/>
                  <a:gd name="T110" fmla="*/ 2147483647 w 907"/>
                  <a:gd name="T111" fmla="*/ 2147483647 h 2427"/>
                  <a:gd name="T112" fmla="*/ 2147483647 w 907"/>
                  <a:gd name="T113" fmla="*/ 2147483647 h 2427"/>
                  <a:gd name="T114" fmla="*/ 2147483647 w 907"/>
                  <a:gd name="T115" fmla="*/ 2147483647 h 2427"/>
                  <a:gd name="T116" fmla="*/ 2147483647 w 907"/>
                  <a:gd name="T117" fmla="*/ 2147483647 h 2427"/>
                  <a:gd name="T118" fmla="*/ 2147483647 w 907"/>
                  <a:gd name="T119" fmla="*/ 2147483647 h 2427"/>
                  <a:gd name="T120" fmla="*/ 2147483647 w 907"/>
                  <a:gd name="T121" fmla="*/ 2147483647 h 2427"/>
                  <a:gd name="T122" fmla="*/ 2147483647 w 907"/>
                  <a:gd name="T123" fmla="*/ 2147483647 h 24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7"/>
                  <a:gd name="T187" fmla="*/ 0 h 2427"/>
                  <a:gd name="T188" fmla="*/ 907 w 907"/>
                  <a:gd name="T189" fmla="*/ 2427 h 24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7" h="2427">
                    <a:moveTo>
                      <a:pt x="15" y="13"/>
                    </a:moveTo>
                    <a:lnTo>
                      <a:pt x="17" y="9"/>
                    </a:lnTo>
                    <a:lnTo>
                      <a:pt x="19" y="6"/>
                    </a:lnTo>
                    <a:lnTo>
                      <a:pt x="22" y="3"/>
                    </a:lnTo>
                    <a:lnTo>
                      <a:pt x="26" y="1"/>
                    </a:lnTo>
                    <a:lnTo>
                      <a:pt x="30" y="0"/>
                    </a:lnTo>
                    <a:lnTo>
                      <a:pt x="34" y="0"/>
                    </a:lnTo>
                    <a:lnTo>
                      <a:pt x="38" y="0"/>
                    </a:lnTo>
                    <a:lnTo>
                      <a:pt x="41" y="1"/>
                    </a:lnTo>
                    <a:lnTo>
                      <a:pt x="46" y="3"/>
                    </a:lnTo>
                    <a:lnTo>
                      <a:pt x="49" y="5"/>
                    </a:lnTo>
                    <a:lnTo>
                      <a:pt x="52" y="8"/>
                    </a:lnTo>
                    <a:lnTo>
                      <a:pt x="53" y="11"/>
                    </a:lnTo>
                    <a:lnTo>
                      <a:pt x="55" y="15"/>
                    </a:lnTo>
                    <a:lnTo>
                      <a:pt x="55" y="20"/>
                    </a:lnTo>
                    <a:lnTo>
                      <a:pt x="55" y="24"/>
                    </a:lnTo>
                    <a:lnTo>
                      <a:pt x="54" y="27"/>
                    </a:lnTo>
                    <a:lnTo>
                      <a:pt x="15" y="13"/>
                    </a:lnTo>
                    <a:close/>
                    <a:moveTo>
                      <a:pt x="54" y="27"/>
                    </a:moveTo>
                    <a:lnTo>
                      <a:pt x="49" y="43"/>
                    </a:lnTo>
                    <a:lnTo>
                      <a:pt x="46" y="57"/>
                    </a:lnTo>
                    <a:lnTo>
                      <a:pt x="45" y="69"/>
                    </a:lnTo>
                    <a:lnTo>
                      <a:pt x="43" y="81"/>
                    </a:lnTo>
                    <a:lnTo>
                      <a:pt x="45" y="91"/>
                    </a:lnTo>
                    <a:lnTo>
                      <a:pt x="48" y="101"/>
                    </a:lnTo>
                    <a:lnTo>
                      <a:pt x="51" y="110"/>
                    </a:lnTo>
                    <a:lnTo>
                      <a:pt x="55" y="119"/>
                    </a:lnTo>
                    <a:lnTo>
                      <a:pt x="61" y="126"/>
                    </a:lnTo>
                    <a:lnTo>
                      <a:pt x="68" y="134"/>
                    </a:lnTo>
                    <a:lnTo>
                      <a:pt x="75" y="140"/>
                    </a:lnTo>
                    <a:lnTo>
                      <a:pt x="83" y="146"/>
                    </a:lnTo>
                    <a:lnTo>
                      <a:pt x="99" y="159"/>
                    </a:lnTo>
                    <a:lnTo>
                      <a:pt x="118" y="171"/>
                    </a:lnTo>
                    <a:lnTo>
                      <a:pt x="96" y="206"/>
                    </a:lnTo>
                    <a:lnTo>
                      <a:pt x="72" y="191"/>
                    </a:lnTo>
                    <a:lnTo>
                      <a:pt x="50" y="175"/>
                    </a:lnTo>
                    <a:lnTo>
                      <a:pt x="39" y="166"/>
                    </a:lnTo>
                    <a:lnTo>
                      <a:pt x="30" y="157"/>
                    </a:lnTo>
                    <a:lnTo>
                      <a:pt x="21" y="147"/>
                    </a:lnTo>
                    <a:lnTo>
                      <a:pt x="15" y="137"/>
                    </a:lnTo>
                    <a:lnTo>
                      <a:pt x="9" y="126"/>
                    </a:lnTo>
                    <a:lnTo>
                      <a:pt x="4" y="114"/>
                    </a:lnTo>
                    <a:lnTo>
                      <a:pt x="1" y="101"/>
                    </a:lnTo>
                    <a:lnTo>
                      <a:pt x="0" y="86"/>
                    </a:lnTo>
                    <a:lnTo>
                      <a:pt x="0" y="70"/>
                    </a:lnTo>
                    <a:lnTo>
                      <a:pt x="3" y="52"/>
                    </a:lnTo>
                    <a:lnTo>
                      <a:pt x="8" y="33"/>
                    </a:lnTo>
                    <a:lnTo>
                      <a:pt x="15" y="13"/>
                    </a:lnTo>
                    <a:lnTo>
                      <a:pt x="54" y="27"/>
                    </a:lnTo>
                    <a:close/>
                    <a:moveTo>
                      <a:pt x="118" y="171"/>
                    </a:moveTo>
                    <a:lnTo>
                      <a:pt x="136" y="181"/>
                    </a:lnTo>
                    <a:lnTo>
                      <a:pt x="154" y="194"/>
                    </a:lnTo>
                    <a:lnTo>
                      <a:pt x="171" y="207"/>
                    </a:lnTo>
                    <a:lnTo>
                      <a:pt x="187" y="221"/>
                    </a:lnTo>
                    <a:lnTo>
                      <a:pt x="158" y="251"/>
                    </a:lnTo>
                    <a:lnTo>
                      <a:pt x="144" y="238"/>
                    </a:lnTo>
                    <a:lnTo>
                      <a:pt x="128" y="227"/>
                    </a:lnTo>
                    <a:lnTo>
                      <a:pt x="112" y="216"/>
                    </a:lnTo>
                    <a:lnTo>
                      <a:pt x="96" y="206"/>
                    </a:lnTo>
                    <a:lnTo>
                      <a:pt x="118" y="171"/>
                    </a:lnTo>
                    <a:close/>
                    <a:moveTo>
                      <a:pt x="187" y="221"/>
                    </a:moveTo>
                    <a:lnTo>
                      <a:pt x="198" y="228"/>
                    </a:lnTo>
                    <a:lnTo>
                      <a:pt x="216" y="237"/>
                    </a:lnTo>
                    <a:lnTo>
                      <a:pt x="240" y="247"/>
                    </a:lnTo>
                    <a:lnTo>
                      <a:pt x="266" y="258"/>
                    </a:lnTo>
                    <a:lnTo>
                      <a:pt x="250" y="296"/>
                    </a:lnTo>
                    <a:lnTo>
                      <a:pt x="221" y="285"/>
                    </a:lnTo>
                    <a:lnTo>
                      <a:pt x="193" y="272"/>
                    </a:lnTo>
                    <a:lnTo>
                      <a:pt x="182" y="267"/>
                    </a:lnTo>
                    <a:lnTo>
                      <a:pt x="172" y="262"/>
                    </a:lnTo>
                    <a:lnTo>
                      <a:pt x="164" y="256"/>
                    </a:lnTo>
                    <a:lnTo>
                      <a:pt x="158" y="251"/>
                    </a:lnTo>
                    <a:lnTo>
                      <a:pt x="187" y="221"/>
                    </a:lnTo>
                    <a:close/>
                    <a:moveTo>
                      <a:pt x="266" y="258"/>
                    </a:moveTo>
                    <a:lnTo>
                      <a:pt x="284" y="266"/>
                    </a:lnTo>
                    <a:lnTo>
                      <a:pt x="303" y="273"/>
                    </a:lnTo>
                    <a:lnTo>
                      <a:pt x="320" y="282"/>
                    </a:lnTo>
                    <a:lnTo>
                      <a:pt x="335" y="289"/>
                    </a:lnTo>
                    <a:lnTo>
                      <a:pt x="348" y="297"/>
                    </a:lnTo>
                    <a:lnTo>
                      <a:pt x="358" y="306"/>
                    </a:lnTo>
                    <a:lnTo>
                      <a:pt x="361" y="310"/>
                    </a:lnTo>
                    <a:lnTo>
                      <a:pt x="365" y="314"/>
                    </a:lnTo>
                    <a:lnTo>
                      <a:pt x="366" y="319"/>
                    </a:lnTo>
                    <a:lnTo>
                      <a:pt x="367" y="323"/>
                    </a:lnTo>
                    <a:lnTo>
                      <a:pt x="324" y="323"/>
                    </a:lnTo>
                    <a:lnTo>
                      <a:pt x="323" y="321"/>
                    </a:lnTo>
                    <a:lnTo>
                      <a:pt x="318" y="319"/>
                    </a:lnTo>
                    <a:lnTo>
                      <a:pt x="311" y="316"/>
                    </a:lnTo>
                    <a:lnTo>
                      <a:pt x="301" y="313"/>
                    </a:lnTo>
                    <a:lnTo>
                      <a:pt x="278" y="307"/>
                    </a:lnTo>
                    <a:lnTo>
                      <a:pt x="250" y="296"/>
                    </a:lnTo>
                    <a:lnTo>
                      <a:pt x="266" y="258"/>
                    </a:lnTo>
                    <a:close/>
                    <a:moveTo>
                      <a:pt x="346" y="344"/>
                    </a:moveTo>
                    <a:lnTo>
                      <a:pt x="341" y="343"/>
                    </a:lnTo>
                    <a:lnTo>
                      <a:pt x="338" y="342"/>
                    </a:lnTo>
                    <a:lnTo>
                      <a:pt x="335" y="340"/>
                    </a:lnTo>
                    <a:lnTo>
                      <a:pt x="331" y="338"/>
                    </a:lnTo>
                    <a:lnTo>
                      <a:pt x="329" y="334"/>
                    </a:lnTo>
                    <a:lnTo>
                      <a:pt x="327" y="330"/>
                    </a:lnTo>
                    <a:lnTo>
                      <a:pt x="325" y="327"/>
                    </a:lnTo>
                    <a:lnTo>
                      <a:pt x="324" y="323"/>
                    </a:lnTo>
                    <a:lnTo>
                      <a:pt x="346" y="323"/>
                    </a:lnTo>
                    <a:lnTo>
                      <a:pt x="346" y="344"/>
                    </a:lnTo>
                    <a:close/>
                    <a:moveTo>
                      <a:pt x="346" y="302"/>
                    </a:moveTo>
                    <a:lnTo>
                      <a:pt x="364" y="307"/>
                    </a:lnTo>
                    <a:lnTo>
                      <a:pt x="397" y="320"/>
                    </a:lnTo>
                    <a:lnTo>
                      <a:pt x="430" y="332"/>
                    </a:lnTo>
                    <a:lnTo>
                      <a:pt x="445" y="338"/>
                    </a:lnTo>
                    <a:lnTo>
                      <a:pt x="428" y="377"/>
                    </a:lnTo>
                    <a:lnTo>
                      <a:pt x="415" y="371"/>
                    </a:lnTo>
                    <a:lnTo>
                      <a:pt x="388" y="360"/>
                    </a:lnTo>
                    <a:lnTo>
                      <a:pt x="359" y="349"/>
                    </a:lnTo>
                    <a:lnTo>
                      <a:pt x="346" y="344"/>
                    </a:lnTo>
                    <a:lnTo>
                      <a:pt x="346" y="302"/>
                    </a:lnTo>
                    <a:close/>
                    <a:moveTo>
                      <a:pt x="429" y="377"/>
                    </a:moveTo>
                    <a:lnTo>
                      <a:pt x="428" y="377"/>
                    </a:lnTo>
                    <a:lnTo>
                      <a:pt x="436" y="358"/>
                    </a:lnTo>
                    <a:lnTo>
                      <a:pt x="429" y="377"/>
                    </a:lnTo>
                    <a:close/>
                    <a:moveTo>
                      <a:pt x="444" y="338"/>
                    </a:moveTo>
                    <a:lnTo>
                      <a:pt x="466" y="345"/>
                    </a:lnTo>
                    <a:lnTo>
                      <a:pt x="492" y="352"/>
                    </a:lnTo>
                    <a:lnTo>
                      <a:pt x="521" y="360"/>
                    </a:lnTo>
                    <a:lnTo>
                      <a:pt x="552" y="365"/>
                    </a:lnTo>
                    <a:lnTo>
                      <a:pt x="543" y="406"/>
                    </a:lnTo>
                    <a:lnTo>
                      <a:pt x="511" y="400"/>
                    </a:lnTo>
                    <a:lnTo>
                      <a:pt x="481" y="393"/>
                    </a:lnTo>
                    <a:lnTo>
                      <a:pt x="453" y="385"/>
                    </a:lnTo>
                    <a:lnTo>
                      <a:pt x="429" y="377"/>
                    </a:lnTo>
                    <a:lnTo>
                      <a:pt x="444" y="338"/>
                    </a:lnTo>
                    <a:close/>
                    <a:moveTo>
                      <a:pt x="552" y="365"/>
                    </a:moveTo>
                    <a:lnTo>
                      <a:pt x="582" y="371"/>
                    </a:lnTo>
                    <a:lnTo>
                      <a:pt x="612" y="377"/>
                    </a:lnTo>
                    <a:lnTo>
                      <a:pt x="640" y="381"/>
                    </a:lnTo>
                    <a:lnTo>
                      <a:pt x="665" y="384"/>
                    </a:lnTo>
                    <a:lnTo>
                      <a:pt x="658" y="425"/>
                    </a:lnTo>
                    <a:lnTo>
                      <a:pt x="634" y="422"/>
                    </a:lnTo>
                    <a:lnTo>
                      <a:pt x="605" y="418"/>
                    </a:lnTo>
                    <a:lnTo>
                      <a:pt x="575" y="413"/>
                    </a:lnTo>
                    <a:lnTo>
                      <a:pt x="543" y="406"/>
                    </a:lnTo>
                    <a:lnTo>
                      <a:pt x="552" y="365"/>
                    </a:lnTo>
                    <a:close/>
                    <a:moveTo>
                      <a:pt x="659" y="425"/>
                    </a:moveTo>
                    <a:lnTo>
                      <a:pt x="658" y="425"/>
                    </a:lnTo>
                    <a:lnTo>
                      <a:pt x="661" y="405"/>
                    </a:lnTo>
                    <a:lnTo>
                      <a:pt x="659" y="425"/>
                    </a:lnTo>
                    <a:close/>
                    <a:moveTo>
                      <a:pt x="663" y="384"/>
                    </a:moveTo>
                    <a:lnTo>
                      <a:pt x="665" y="384"/>
                    </a:lnTo>
                    <a:lnTo>
                      <a:pt x="659" y="426"/>
                    </a:lnTo>
                    <a:lnTo>
                      <a:pt x="659" y="425"/>
                    </a:lnTo>
                    <a:lnTo>
                      <a:pt x="663" y="384"/>
                    </a:lnTo>
                    <a:close/>
                    <a:moveTo>
                      <a:pt x="665" y="384"/>
                    </a:moveTo>
                    <a:lnTo>
                      <a:pt x="673" y="385"/>
                    </a:lnTo>
                    <a:lnTo>
                      <a:pt x="680" y="386"/>
                    </a:lnTo>
                    <a:lnTo>
                      <a:pt x="677" y="427"/>
                    </a:lnTo>
                    <a:lnTo>
                      <a:pt x="667" y="426"/>
                    </a:lnTo>
                    <a:lnTo>
                      <a:pt x="659" y="426"/>
                    </a:lnTo>
                    <a:lnTo>
                      <a:pt x="665" y="384"/>
                    </a:lnTo>
                    <a:close/>
                    <a:moveTo>
                      <a:pt x="680" y="386"/>
                    </a:moveTo>
                    <a:lnTo>
                      <a:pt x="687" y="386"/>
                    </a:lnTo>
                    <a:lnTo>
                      <a:pt x="700" y="387"/>
                    </a:lnTo>
                    <a:lnTo>
                      <a:pt x="697" y="429"/>
                    </a:lnTo>
                    <a:lnTo>
                      <a:pt x="691" y="428"/>
                    </a:lnTo>
                    <a:lnTo>
                      <a:pt x="677" y="427"/>
                    </a:lnTo>
                    <a:lnTo>
                      <a:pt x="680" y="386"/>
                    </a:lnTo>
                    <a:close/>
                    <a:moveTo>
                      <a:pt x="700" y="387"/>
                    </a:moveTo>
                    <a:lnTo>
                      <a:pt x="730" y="389"/>
                    </a:lnTo>
                    <a:lnTo>
                      <a:pt x="760" y="391"/>
                    </a:lnTo>
                    <a:lnTo>
                      <a:pt x="787" y="393"/>
                    </a:lnTo>
                    <a:lnTo>
                      <a:pt x="808" y="393"/>
                    </a:lnTo>
                    <a:lnTo>
                      <a:pt x="808" y="435"/>
                    </a:lnTo>
                    <a:lnTo>
                      <a:pt x="785" y="434"/>
                    </a:lnTo>
                    <a:lnTo>
                      <a:pt x="757" y="433"/>
                    </a:lnTo>
                    <a:lnTo>
                      <a:pt x="727" y="432"/>
                    </a:lnTo>
                    <a:lnTo>
                      <a:pt x="697" y="429"/>
                    </a:lnTo>
                    <a:lnTo>
                      <a:pt x="700" y="387"/>
                    </a:lnTo>
                    <a:close/>
                    <a:moveTo>
                      <a:pt x="808" y="393"/>
                    </a:moveTo>
                    <a:lnTo>
                      <a:pt x="812" y="394"/>
                    </a:lnTo>
                    <a:lnTo>
                      <a:pt x="816" y="395"/>
                    </a:lnTo>
                    <a:lnTo>
                      <a:pt x="820" y="397"/>
                    </a:lnTo>
                    <a:lnTo>
                      <a:pt x="823" y="399"/>
                    </a:lnTo>
                    <a:lnTo>
                      <a:pt x="825" y="402"/>
                    </a:lnTo>
                    <a:lnTo>
                      <a:pt x="827" y="406"/>
                    </a:lnTo>
                    <a:lnTo>
                      <a:pt x="829" y="409"/>
                    </a:lnTo>
                    <a:lnTo>
                      <a:pt x="829" y="414"/>
                    </a:lnTo>
                    <a:lnTo>
                      <a:pt x="808" y="414"/>
                    </a:lnTo>
                    <a:lnTo>
                      <a:pt x="808" y="393"/>
                    </a:lnTo>
                    <a:close/>
                    <a:moveTo>
                      <a:pt x="829" y="414"/>
                    </a:moveTo>
                    <a:lnTo>
                      <a:pt x="828" y="453"/>
                    </a:lnTo>
                    <a:lnTo>
                      <a:pt x="826" y="490"/>
                    </a:lnTo>
                    <a:lnTo>
                      <a:pt x="822" y="527"/>
                    </a:lnTo>
                    <a:lnTo>
                      <a:pt x="816" y="563"/>
                    </a:lnTo>
                    <a:lnTo>
                      <a:pt x="809" y="597"/>
                    </a:lnTo>
                    <a:lnTo>
                      <a:pt x="803" y="632"/>
                    </a:lnTo>
                    <a:lnTo>
                      <a:pt x="794" y="667"/>
                    </a:lnTo>
                    <a:lnTo>
                      <a:pt x="787" y="701"/>
                    </a:lnTo>
                    <a:lnTo>
                      <a:pt x="746" y="691"/>
                    </a:lnTo>
                    <a:lnTo>
                      <a:pt x="754" y="659"/>
                    </a:lnTo>
                    <a:lnTo>
                      <a:pt x="762" y="625"/>
                    </a:lnTo>
                    <a:lnTo>
                      <a:pt x="768" y="591"/>
                    </a:lnTo>
                    <a:lnTo>
                      <a:pt x="774" y="557"/>
                    </a:lnTo>
                    <a:lnTo>
                      <a:pt x="780" y="522"/>
                    </a:lnTo>
                    <a:lnTo>
                      <a:pt x="784" y="487"/>
                    </a:lnTo>
                    <a:lnTo>
                      <a:pt x="786" y="451"/>
                    </a:lnTo>
                    <a:lnTo>
                      <a:pt x="787" y="414"/>
                    </a:lnTo>
                    <a:lnTo>
                      <a:pt x="829" y="414"/>
                    </a:lnTo>
                    <a:close/>
                    <a:moveTo>
                      <a:pt x="787" y="701"/>
                    </a:moveTo>
                    <a:lnTo>
                      <a:pt x="780" y="734"/>
                    </a:lnTo>
                    <a:lnTo>
                      <a:pt x="772" y="765"/>
                    </a:lnTo>
                    <a:lnTo>
                      <a:pt x="766" y="798"/>
                    </a:lnTo>
                    <a:lnTo>
                      <a:pt x="760" y="831"/>
                    </a:lnTo>
                    <a:lnTo>
                      <a:pt x="754" y="865"/>
                    </a:lnTo>
                    <a:lnTo>
                      <a:pt x="750" y="899"/>
                    </a:lnTo>
                    <a:lnTo>
                      <a:pt x="748" y="932"/>
                    </a:lnTo>
                    <a:lnTo>
                      <a:pt x="747" y="967"/>
                    </a:lnTo>
                    <a:lnTo>
                      <a:pt x="706" y="967"/>
                    </a:lnTo>
                    <a:lnTo>
                      <a:pt x="706" y="930"/>
                    </a:lnTo>
                    <a:lnTo>
                      <a:pt x="709" y="895"/>
                    </a:lnTo>
                    <a:lnTo>
                      <a:pt x="713" y="860"/>
                    </a:lnTo>
                    <a:lnTo>
                      <a:pt x="718" y="826"/>
                    </a:lnTo>
                    <a:lnTo>
                      <a:pt x="724" y="792"/>
                    </a:lnTo>
                    <a:lnTo>
                      <a:pt x="731" y="758"/>
                    </a:lnTo>
                    <a:lnTo>
                      <a:pt x="738" y="725"/>
                    </a:lnTo>
                    <a:lnTo>
                      <a:pt x="746" y="691"/>
                    </a:lnTo>
                    <a:lnTo>
                      <a:pt x="787" y="701"/>
                    </a:lnTo>
                    <a:close/>
                    <a:moveTo>
                      <a:pt x="747" y="967"/>
                    </a:moveTo>
                    <a:lnTo>
                      <a:pt x="747" y="967"/>
                    </a:lnTo>
                    <a:lnTo>
                      <a:pt x="706" y="967"/>
                    </a:lnTo>
                    <a:lnTo>
                      <a:pt x="747" y="967"/>
                    </a:lnTo>
                    <a:close/>
                    <a:moveTo>
                      <a:pt x="747" y="967"/>
                    </a:moveTo>
                    <a:lnTo>
                      <a:pt x="747" y="972"/>
                    </a:lnTo>
                    <a:lnTo>
                      <a:pt x="746" y="979"/>
                    </a:lnTo>
                    <a:lnTo>
                      <a:pt x="744" y="984"/>
                    </a:lnTo>
                    <a:lnTo>
                      <a:pt x="741" y="990"/>
                    </a:lnTo>
                    <a:lnTo>
                      <a:pt x="733" y="1002"/>
                    </a:lnTo>
                    <a:lnTo>
                      <a:pt x="724" y="1015"/>
                    </a:lnTo>
                    <a:lnTo>
                      <a:pt x="713" y="1027"/>
                    </a:lnTo>
                    <a:lnTo>
                      <a:pt x="700" y="1040"/>
                    </a:lnTo>
                    <a:lnTo>
                      <a:pt x="688" y="1052"/>
                    </a:lnTo>
                    <a:lnTo>
                      <a:pt x="674" y="1064"/>
                    </a:lnTo>
                    <a:lnTo>
                      <a:pt x="646" y="1034"/>
                    </a:lnTo>
                    <a:lnTo>
                      <a:pt x="667" y="1014"/>
                    </a:lnTo>
                    <a:lnTo>
                      <a:pt x="687" y="995"/>
                    </a:lnTo>
                    <a:lnTo>
                      <a:pt x="694" y="986"/>
                    </a:lnTo>
                    <a:lnTo>
                      <a:pt x="700" y="979"/>
                    </a:lnTo>
                    <a:lnTo>
                      <a:pt x="704" y="972"/>
                    </a:lnTo>
                    <a:lnTo>
                      <a:pt x="706" y="967"/>
                    </a:lnTo>
                    <a:lnTo>
                      <a:pt x="747" y="967"/>
                    </a:lnTo>
                    <a:close/>
                    <a:moveTo>
                      <a:pt x="674" y="1064"/>
                    </a:moveTo>
                    <a:lnTo>
                      <a:pt x="656" y="1081"/>
                    </a:lnTo>
                    <a:lnTo>
                      <a:pt x="641" y="1096"/>
                    </a:lnTo>
                    <a:lnTo>
                      <a:pt x="635" y="1102"/>
                    </a:lnTo>
                    <a:lnTo>
                      <a:pt x="630" y="1108"/>
                    </a:lnTo>
                    <a:lnTo>
                      <a:pt x="628" y="1112"/>
                    </a:lnTo>
                    <a:lnTo>
                      <a:pt x="627" y="1114"/>
                    </a:lnTo>
                    <a:lnTo>
                      <a:pt x="584" y="1114"/>
                    </a:lnTo>
                    <a:lnTo>
                      <a:pt x="584" y="1110"/>
                    </a:lnTo>
                    <a:lnTo>
                      <a:pt x="585" y="1106"/>
                    </a:lnTo>
                    <a:lnTo>
                      <a:pt x="587" y="1100"/>
                    </a:lnTo>
                    <a:lnTo>
                      <a:pt x="590" y="1096"/>
                    </a:lnTo>
                    <a:lnTo>
                      <a:pt x="595" y="1087"/>
                    </a:lnTo>
                    <a:lnTo>
                      <a:pt x="603" y="1076"/>
                    </a:lnTo>
                    <a:lnTo>
                      <a:pt x="622" y="1055"/>
                    </a:lnTo>
                    <a:lnTo>
                      <a:pt x="646" y="1034"/>
                    </a:lnTo>
                    <a:lnTo>
                      <a:pt x="674" y="1064"/>
                    </a:lnTo>
                    <a:close/>
                    <a:moveTo>
                      <a:pt x="627" y="1114"/>
                    </a:moveTo>
                    <a:lnTo>
                      <a:pt x="625" y="1132"/>
                    </a:lnTo>
                    <a:lnTo>
                      <a:pt x="624" y="1150"/>
                    </a:lnTo>
                    <a:lnTo>
                      <a:pt x="621" y="1167"/>
                    </a:lnTo>
                    <a:lnTo>
                      <a:pt x="618" y="1183"/>
                    </a:lnTo>
                    <a:lnTo>
                      <a:pt x="614" y="1197"/>
                    </a:lnTo>
                    <a:lnTo>
                      <a:pt x="610" y="1212"/>
                    </a:lnTo>
                    <a:lnTo>
                      <a:pt x="603" y="1227"/>
                    </a:lnTo>
                    <a:lnTo>
                      <a:pt x="598" y="1241"/>
                    </a:lnTo>
                    <a:lnTo>
                      <a:pt x="584" y="1267"/>
                    </a:lnTo>
                    <a:lnTo>
                      <a:pt x="568" y="1291"/>
                    </a:lnTo>
                    <a:lnTo>
                      <a:pt x="553" y="1316"/>
                    </a:lnTo>
                    <a:lnTo>
                      <a:pt x="536" y="1339"/>
                    </a:lnTo>
                    <a:lnTo>
                      <a:pt x="502" y="1315"/>
                    </a:lnTo>
                    <a:lnTo>
                      <a:pt x="517" y="1294"/>
                    </a:lnTo>
                    <a:lnTo>
                      <a:pt x="531" y="1271"/>
                    </a:lnTo>
                    <a:lnTo>
                      <a:pt x="545" y="1249"/>
                    </a:lnTo>
                    <a:lnTo>
                      <a:pt x="558" y="1226"/>
                    </a:lnTo>
                    <a:lnTo>
                      <a:pt x="564" y="1213"/>
                    </a:lnTo>
                    <a:lnTo>
                      <a:pt x="568" y="1201"/>
                    </a:lnTo>
                    <a:lnTo>
                      <a:pt x="574" y="1188"/>
                    </a:lnTo>
                    <a:lnTo>
                      <a:pt x="577" y="1174"/>
                    </a:lnTo>
                    <a:lnTo>
                      <a:pt x="580" y="1159"/>
                    </a:lnTo>
                    <a:lnTo>
                      <a:pt x="582" y="1146"/>
                    </a:lnTo>
                    <a:lnTo>
                      <a:pt x="583" y="1130"/>
                    </a:lnTo>
                    <a:lnTo>
                      <a:pt x="584" y="1114"/>
                    </a:lnTo>
                    <a:lnTo>
                      <a:pt x="627" y="1114"/>
                    </a:lnTo>
                    <a:close/>
                    <a:moveTo>
                      <a:pt x="536" y="1339"/>
                    </a:moveTo>
                    <a:lnTo>
                      <a:pt x="514" y="1370"/>
                    </a:lnTo>
                    <a:lnTo>
                      <a:pt x="493" y="1401"/>
                    </a:lnTo>
                    <a:lnTo>
                      <a:pt x="485" y="1417"/>
                    </a:lnTo>
                    <a:lnTo>
                      <a:pt x="478" y="1434"/>
                    </a:lnTo>
                    <a:lnTo>
                      <a:pt x="470" y="1451"/>
                    </a:lnTo>
                    <a:lnTo>
                      <a:pt x="466" y="1469"/>
                    </a:lnTo>
                    <a:lnTo>
                      <a:pt x="425" y="1459"/>
                    </a:lnTo>
                    <a:lnTo>
                      <a:pt x="431" y="1438"/>
                    </a:lnTo>
                    <a:lnTo>
                      <a:pt x="439" y="1419"/>
                    </a:lnTo>
                    <a:lnTo>
                      <a:pt x="447" y="1400"/>
                    </a:lnTo>
                    <a:lnTo>
                      <a:pt x="456" y="1382"/>
                    </a:lnTo>
                    <a:lnTo>
                      <a:pt x="479" y="1349"/>
                    </a:lnTo>
                    <a:lnTo>
                      <a:pt x="502" y="1315"/>
                    </a:lnTo>
                    <a:lnTo>
                      <a:pt x="536" y="1339"/>
                    </a:lnTo>
                    <a:close/>
                    <a:moveTo>
                      <a:pt x="425" y="1459"/>
                    </a:moveTo>
                    <a:lnTo>
                      <a:pt x="425" y="1459"/>
                    </a:lnTo>
                    <a:lnTo>
                      <a:pt x="445" y="1465"/>
                    </a:lnTo>
                    <a:lnTo>
                      <a:pt x="425" y="1459"/>
                    </a:lnTo>
                    <a:close/>
                    <a:moveTo>
                      <a:pt x="466" y="1469"/>
                    </a:moveTo>
                    <a:lnTo>
                      <a:pt x="455" y="1508"/>
                    </a:lnTo>
                    <a:lnTo>
                      <a:pt x="445" y="1544"/>
                    </a:lnTo>
                    <a:lnTo>
                      <a:pt x="433" y="1576"/>
                    </a:lnTo>
                    <a:lnTo>
                      <a:pt x="422" y="1605"/>
                    </a:lnTo>
                    <a:lnTo>
                      <a:pt x="408" y="1634"/>
                    </a:lnTo>
                    <a:lnTo>
                      <a:pt x="394" y="1661"/>
                    </a:lnTo>
                    <a:lnTo>
                      <a:pt x="379" y="1689"/>
                    </a:lnTo>
                    <a:lnTo>
                      <a:pt x="364" y="1717"/>
                    </a:lnTo>
                    <a:lnTo>
                      <a:pt x="327" y="1696"/>
                    </a:lnTo>
                    <a:lnTo>
                      <a:pt x="342" y="1670"/>
                    </a:lnTo>
                    <a:lnTo>
                      <a:pt x="356" y="1643"/>
                    </a:lnTo>
                    <a:lnTo>
                      <a:pt x="370" y="1617"/>
                    </a:lnTo>
                    <a:lnTo>
                      <a:pt x="383" y="1589"/>
                    </a:lnTo>
                    <a:lnTo>
                      <a:pt x="394" y="1561"/>
                    </a:lnTo>
                    <a:lnTo>
                      <a:pt x="405" y="1530"/>
                    </a:lnTo>
                    <a:lnTo>
                      <a:pt x="415" y="1496"/>
                    </a:lnTo>
                    <a:lnTo>
                      <a:pt x="425" y="1459"/>
                    </a:lnTo>
                    <a:lnTo>
                      <a:pt x="466" y="1469"/>
                    </a:lnTo>
                    <a:close/>
                    <a:moveTo>
                      <a:pt x="364" y="1717"/>
                    </a:moveTo>
                    <a:lnTo>
                      <a:pt x="351" y="1740"/>
                    </a:lnTo>
                    <a:lnTo>
                      <a:pt x="337" y="1765"/>
                    </a:lnTo>
                    <a:lnTo>
                      <a:pt x="323" y="1791"/>
                    </a:lnTo>
                    <a:lnTo>
                      <a:pt x="309" y="1820"/>
                    </a:lnTo>
                    <a:lnTo>
                      <a:pt x="271" y="1801"/>
                    </a:lnTo>
                    <a:lnTo>
                      <a:pt x="285" y="1772"/>
                    </a:lnTo>
                    <a:lnTo>
                      <a:pt x="300" y="1745"/>
                    </a:lnTo>
                    <a:lnTo>
                      <a:pt x="314" y="1720"/>
                    </a:lnTo>
                    <a:lnTo>
                      <a:pt x="327" y="1696"/>
                    </a:lnTo>
                    <a:lnTo>
                      <a:pt x="364" y="1717"/>
                    </a:lnTo>
                    <a:close/>
                    <a:moveTo>
                      <a:pt x="309" y="1820"/>
                    </a:moveTo>
                    <a:lnTo>
                      <a:pt x="298" y="1842"/>
                    </a:lnTo>
                    <a:lnTo>
                      <a:pt x="289" y="1862"/>
                    </a:lnTo>
                    <a:lnTo>
                      <a:pt x="282" y="1881"/>
                    </a:lnTo>
                    <a:lnTo>
                      <a:pt x="276" y="1899"/>
                    </a:lnTo>
                    <a:lnTo>
                      <a:pt x="273" y="1915"/>
                    </a:lnTo>
                    <a:lnTo>
                      <a:pt x="271" y="1930"/>
                    </a:lnTo>
                    <a:lnTo>
                      <a:pt x="270" y="1942"/>
                    </a:lnTo>
                    <a:lnTo>
                      <a:pt x="270" y="1955"/>
                    </a:lnTo>
                    <a:lnTo>
                      <a:pt x="272" y="1965"/>
                    </a:lnTo>
                    <a:lnTo>
                      <a:pt x="276" y="1976"/>
                    </a:lnTo>
                    <a:lnTo>
                      <a:pt x="280" y="1986"/>
                    </a:lnTo>
                    <a:lnTo>
                      <a:pt x="286" y="1993"/>
                    </a:lnTo>
                    <a:lnTo>
                      <a:pt x="294" y="2001"/>
                    </a:lnTo>
                    <a:lnTo>
                      <a:pt x="301" y="2008"/>
                    </a:lnTo>
                    <a:lnTo>
                      <a:pt x="311" y="2014"/>
                    </a:lnTo>
                    <a:lnTo>
                      <a:pt x="321" y="2019"/>
                    </a:lnTo>
                    <a:lnTo>
                      <a:pt x="303" y="2057"/>
                    </a:lnTo>
                    <a:lnTo>
                      <a:pt x="289" y="2049"/>
                    </a:lnTo>
                    <a:lnTo>
                      <a:pt x="275" y="2040"/>
                    </a:lnTo>
                    <a:lnTo>
                      <a:pt x="262" y="2031"/>
                    </a:lnTo>
                    <a:lnTo>
                      <a:pt x="253" y="2021"/>
                    </a:lnTo>
                    <a:lnTo>
                      <a:pt x="243" y="2010"/>
                    </a:lnTo>
                    <a:lnTo>
                      <a:pt x="236" y="1998"/>
                    </a:lnTo>
                    <a:lnTo>
                      <a:pt x="230" y="1986"/>
                    </a:lnTo>
                    <a:lnTo>
                      <a:pt x="227" y="1971"/>
                    </a:lnTo>
                    <a:lnTo>
                      <a:pt x="225" y="1955"/>
                    </a:lnTo>
                    <a:lnTo>
                      <a:pt x="225" y="1938"/>
                    </a:lnTo>
                    <a:lnTo>
                      <a:pt x="227" y="1920"/>
                    </a:lnTo>
                    <a:lnTo>
                      <a:pt x="231" y="1900"/>
                    </a:lnTo>
                    <a:lnTo>
                      <a:pt x="238" y="1878"/>
                    </a:lnTo>
                    <a:lnTo>
                      <a:pt x="247" y="1855"/>
                    </a:lnTo>
                    <a:lnTo>
                      <a:pt x="258" y="1828"/>
                    </a:lnTo>
                    <a:lnTo>
                      <a:pt x="271" y="1801"/>
                    </a:lnTo>
                    <a:lnTo>
                      <a:pt x="309" y="1820"/>
                    </a:lnTo>
                    <a:close/>
                    <a:moveTo>
                      <a:pt x="321" y="2019"/>
                    </a:moveTo>
                    <a:lnTo>
                      <a:pt x="334" y="2026"/>
                    </a:lnTo>
                    <a:lnTo>
                      <a:pt x="347" y="2031"/>
                    </a:lnTo>
                    <a:lnTo>
                      <a:pt x="361" y="2036"/>
                    </a:lnTo>
                    <a:lnTo>
                      <a:pt x="376" y="2042"/>
                    </a:lnTo>
                    <a:lnTo>
                      <a:pt x="409" y="2051"/>
                    </a:lnTo>
                    <a:lnTo>
                      <a:pt x="445" y="2062"/>
                    </a:lnTo>
                    <a:lnTo>
                      <a:pt x="433" y="2102"/>
                    </a:lnTo>
                    <a:lnTo>
                      <a:pt x="396" y="2091"/>
                    </a:lnTo>
                    <a:lnTo>
                      <a:pt x="361" y="2081"/>
                    </a:lnTo>
                    <a:lnTo>
                      <a:pt x="346" y="2075"/>
                    </a:lnTo>
                    <a:lnTo>
                      <a:pt x="331" y="2069"/>
                    </a:lnTo>
                    <a:lnTo>
                      <a:pt x="316" y="2064"/>
                    </a:lnTo>
                    <a:lnTo>
                      <a:pt x="303" y="2057"/>
                    </a:lnTo>
                    <a:lnTo>
                      <a:pt x="321" y="2019"/>
                    </a:lnTo>
                    <a:close/>
                    <a:moveTo>
                      <a:pt x="445" y="2062"/>
                    </a:moveTo>
                    <a:lnTo>
                      <a:pt x="470" y="2068"/>
                    </a:lnTo>
                    <a:lnTo>
                      <a:pt x="497" y="2076"/>
                    </a:lnTo>
                    <a:lnTo>
                      <a:pt x="523" y="2084"/>
                    </a:lnTo>
                    <a:lnTo>
                      <a:pt x="552" y="2093"/>
                    </a:lnTo>
                    <a:lnTo>
                      <a:pt x="538" y="2132"/>
                    </a:lnTo>
                    <a:lnTo>
                      <a:pt x="510" y="2124"/>
                    </a:lnTo>
                    <a:lnTo>
                      <a:pt x="484" y="2115"/>
                    </a:lnTo>
                    <a:lnTo>
                      <a:pt x="458" y="2108"/>
                    </a:lnTo>
                    <a:lnTo>
                      <a:pt x="433" y="2102"/>
                    </a:lnTo>
                    <a:lnTo>
                      <a:pt x="445" y="2062"/>
                    </a:lnTo>
                    <a:close/>
                    <a:moveTo>
                      <a:pt x="552" y="2093"/>
                    </a:moveTo>
                    <a:lnTo>
                      <a:pt x="552" y="2093"/>
                    </a:lnTo>
                    <a:lnTo>
                      <a:pt x="538" y="2133"/>
                    </a:lnTo>
                    <a:lnTo>
                      <a:pt x="538" y="2132"/>
                    </a:lnTo>
                    <a:lnTo>
                      <a:pt x="552" y="2093"/>
                    </a:lnTo>
                    <a:close/>
                    <a:moveTo>
                      <a:pt x="552" y="2093"/>
                    </a:moveTo>
                    <a:lnTo>
                      <a:pt x="552" y="2093"/>
                    </a:lnTo>
                    <a:lnTo>
                      <a:pt x="545" y="2113"/>
                    </a:lnTo>
                    <a:lnTo>
                      <a:pt x="552" y="2093"/>
                    </a:lnTo>
                    <a:close/>
                    <a:moveTo>
                      <a:pt x="552" y="2093"/>
                    </a:moveTo>
                    <a:lnTo>
                      <a:pt x="562" y="2098"/>
                    </a:lnTo>
                    <a:lnTo>
                      <a:pt x="575" y="2102"/>
                    </a:lnTo>
                    <a:lnTo>
                      <a:pt x="587" y="2108"/>
                    </a:lnTo>
                    <a:lnTo>
                      <a:pt x="600" y="2114"/>
                    </a:lnTo>
                    <a:lnTo>
                      <a:pt x="582" y="2151"/>
                    </a:lnTo>
                    <a:lnTo>
                      <a:pt x="569" y="2146"/>
                    </a:lnTo>
                    <a:lnTo>
                      <a:pt x="558" y="2141"/>
                    </a:lnTo>
                    <a:lnTo>
                      <a:pt x="547" y="2137"/>
                    </a:lnTo>
                    <a:lnTo>
                      <a:pt x="538" y="2132"/>
                    </a:lnTo>
                    <a:lnTo>
                      <a:pt x="552" y="2093"/>
                    </a:lnTo>
                    <a:close/>
                    <a:moveTo>
                      <a:pt x="600" y="2114"/>
                    </a:moveTo>
                    <a:lnTo>
                      <a:pt x="615" y="2122"/>
                    </a:lnTo>
                    <a:lnTo>
                      <a:pt x="630" y="2130"/>
                    </a:lnTo>
                    <a:lnTo>
                      <a:pt x="646" y="2139"/>
                    </a:lnTo>
                    <a:lnTo>
                      <a:pt x="660" y="2148"/>
                    </a:lnTo>
                    <a:lnTo>
                      <a:pt x="639" y="2184"/>
                    </a:lnTo>
                    <a:lnTo>
                      <a:pt x="623" y="2175"/>
                    </a:lnTo>
                    <a:lnTo>
                      <a:pt x="609" y="2166"/>
                    </a:lnTo>
                    <a:lnTo>
                      <a:pt x="595" y="2159"/>
                    </a:lnTo>
                    <a:lnTo>
                      <a:pt x="582" y="2151"/>
                    </a:lnTo>
                    <a:lnTo>
                      <a:pt x="600" y="2114"/>
                    </a:lnTo>
                    <a:close/>
                    <a:moveTo>
                      <a:pt x="660" y="2148"/>
                    </a:moveTo>
                    <a:lnTo>
                      <a:pt x="681" y="2161"/>
                    </a:lnTo>
                    <a:lnTo>
                      <a:pt x="704" y="2175"/>
                    </a:lnTo>
                    <a:lnTo>
                      <a:pt x="725" y="2189"/>
                    </a:lnTo>
                    <a:lnTo>
                      <a:pt x="746" y="2205"/>
                    </a:lnTo>
                    <a:lnTo>
                      <a:pt x="767" y="2221"/>
                    </a:lnTo>
                    <a:lnTo>
                      <a:pt x="787" y="2238"/>
                    </a:lnTo>
                    <a:lnTo>
                      <a:pt x="807" y="2255"/>
                    </a:lnTo>
                    <a:lnTo>
                      <a:pt x="825" y="2273"/>
                    </a:lnTo>
                    <a:lnTo>
                      <a:pt x="843" y="2290"/>
                    </a:lnTo>
                    <a:lnTo>
                      <a:pt x="859" y="2308"/>
                    </a:lnTo>
                    <a:lnTo>
                      <a:pt x="873" y="2325"/>
                    </a:lnTo>
                    <a:lnTo>
                      <a:pt x="884" y="2343"/>
                    </a:lnTo>
                    <a:lnTo>
                      <a:pt x="894" y="2359"/>
                    </a:lnTo>
                    <a:lnTo>
                      <a:pt x="901" y="2375"/>
                    </a:lnTo>
                    <a:lnTo>
                      <a:pt x="903" y="2384"/>
                    </a:lnTo>
                    <a:lnTo>
                      <a:pt x="905" y="2391"/>
                    </a:lnTo>
                    <a:lnTo>
                      <a:pt x="906" y="2400"/>
                    </a:lnTo>
                    <a:lnTo>
                      <a:pt x="907" y="2407"/>
                    </a:lnTo>
                    <a:lnTo>
                      <a:pt x="865" y="2407"/>
                    </a:lnTo>
                    <a:lnTo>
                      <a:pt x="865" y="2401"/>
                    </a:lnTo>
                    <a:lnTo>
                      <a:pt x="864" y="2394"/>
                    </a:lnTo>
                    <a:lnTo>
                      <a:pt x="862" y="2388"/>
                    </a:lnTo>
                    <a:lnTo>
                      <a:pt x="860" y="2382"/>
                    </a:lnTo>
                    <a:lnTo>
                      <a:pt x="853" y="2368"/>
                    </a:lnTo>
                    <a:lnTo>
                      <a:pt x="844" y="2354"/>
                    </a:lnTo>
                    <a:lnTo>
                      <a:pt x="834" y="2339"/>
                    </a:lnTo>
                    <a:lnTo>
                      <a:pt x="821" y="2325"/>
                    </a:lnTo>
                    <a:lnTo>
                      <a:pt x="806" y="2310"/>
                    </a:lnTo>
                    <a:lnTo>
                      <a:pt x="790" y="2295"/>
                    </a:lnTo>
                    <a:lnTo>
                      <a:pt x="773" y="2280"/>
                    </a:lnTo>
                    <a:lnTo>
                      <a:pt x="755" y="2264"/>
                    </a:lnTo>
                    <a:lnTo>
                      <a:pt x="736" y="2251"/>
                    </a:lnTo>
                    <a:lnTo>
                      <a:pt x="717" y="2236"/>
                    </a:lnTo>
                    <a:lnTo>
                      <a:pt x="678" y="2208"/>
                    </a:lnTo>
                    <a:lnTo>
                      <a:pt x="639" y="2184"/>
                    </a:lnTo>
                    <a:lnTo>
                      <a:pt x="660" y="2148"/>
                    </a:lnTo>
                    <a:close/>
                    <a:moveTo>
                      <a:pt x="907" y="2407"/>
                    </a:moveTo>
                    <a:lnTo>
                      <a:pt x="906" y="2413"/>
                    </a:lnTo>
                    <a:lnTo>
                      <a:pt x="903" y="2419"/>
                    </a:lnTo>
                    <a:lnTo>
                      <a:pt x="899" y="2423"/>
                    </a:lnTo>
                    <a:lnTo>
                      <a:pt x="894" y="2426"/>
                    </a:lnTo>
                    <a:lnTo>
                      <a:pt x="888" y="2427"/>
                    </a:lnTo>
                    <a:lnTo>
                      <a:pt x="882" y="2427"/>
                    </a:lnTo>
                    <a:lnTo>
                      <a:pt x="877" y="2426"/>
                    </a:lnTo>
                    <a:lnTo>
                      <a:pt x="872" y="2422"/>
                    </a:lnTo>
                    <a:lnTo>
                      <a:pt x="886" y="2407"/>
                    </a:lnTo>
                    <a:lnTo>
                      <a:pt x="907" y="2407"/>
                    </a:lnTo>
                    <a:close/>
                    <a:moveTo>
                      <a:pt x="872" y="2422"/>
                    </a:moveTo>
                    <a:lnTo>
                      <a:pt x="867" y="2418"/>
                    </a:lnTo>
                    <a:lnTo>
                      <a:pt x="897" y="2388"/>
                    </a:lnTo>
                    <a:lnTo>
                      <a:pt x="901" y="2392"/>
                    </a:lnTo>
                    <a:lnTo>
                      <a:pt x="872" y="2422"/>
                    </a:lnTo>
                    <a:close/>
                    <a:moveTo>
                      <a:pt x="867" y="2418"/>
                    </a:moveTo>
                    <a:lnTo>
                      <a:pt x="864" y="2414"/>
                    </a:lnTo>
                    <a:lnTo>
                      <a:pt x="862" y="2410"/>
                    </a:lnTo>
                    <a:lnTo>
                      <a:pt x="861" y="2407"/>
                    </a:lnTo>
                    <a:lnTo>
                      <a:pt x="861" y="2403"/>
                    </a:lnTo>
                    <a:lnTo>
                      <a:pt x="861" y="2399"/>
                    </a:lnTo>
                    <a:lnTo>
                      <a:pt x="862" y="2394"/>
                    </a:lnTo>
                    <a:lnTo>
                      <a:pt x="864" y="2391"/>
                    </a:lnTo>
                    <a:lnTo>
                      <a:pt x="867" y="2388"/>
                    </a:lnTo>
                    <a:lnTo>
                      <a:pt x="871" y="2385"/>
                    </a:lnTo>
                    <a:lnTo>
                      <a:pt x="874" y="2383"/>
                    </a:lnTo>
                    <a:lnTo>
                      <a:pt x="878" y="2382"/>
                    </a:lnTo>
                    <a:lnTo>
                      <a:pt x="882" y="2382"/>
                    </a:lnTo>
                    <a:lnTo>
                      <a:pt x="886" y="2382"/>
                    </a:lnTo>
                    <a:lnTo>
                      <a:pt x="890" y="2383"/>
                    </a:lnTo>
                    <a:lnTo>
                      <a:pt x="894" y="2385"/>
                    </a:lnTo>
                    <a:lnTo>
                      <a:pt x="897" y="2388"/>
                    </a:lnTo>
                    <a:lnTo>
                      <a:pt x="867" y="2418"/>
                    </a:lnTo>
                    <a:close/>
                  </a:path>
                </a:pathLst>
              </a:custGeom>
              <a:solidFill>
                <a:srgbClr val="AB1231"/>
              </a:solidFill>
              <a:ln w="9525">
                <a:noFill/>
                <a:round/>
                <a:headEnd/>
                <a:tailEnd/>
              </a:ln>
            </p:spPr>
            <p:txBody>
              <a:bodyPr/>
              <a:lstStyle/>
              <a:p>
                <a:endParaRPr lang="en-US"/>
              </a:p>
            </p:txBody>
          </p:sp>
          <p:sp>
            <p:nvSpPr>
              <p:cNvPr id="608" name="Freeform 668"/>
              <p:cNvSpPr>
                <a:spLocks noEditPoints="1"/>
              </p:cNvSpPr>
              <p:nvPr/>
            </p:nvSpPr>
            <p:spPr bwMode="auto">
              <a:xfrm>
                <a:off x="1870075" y="1900238"/>
                <a:ext cx="749300" cy="523875"/>
              </a:xfrm>
              <a:custGeom>
                <a:avLst/>
                <a:gdLst>
                  <a:gd name="T0" fmla="*/ 2147483647 w 2358"/>
                  <a:gd name="T1" fmla="*/ 2147483647 h 1651"/>
                  <a:gd name="T2" fmla="*/ 2147483647 w 2358"/>
                  <a:gd name="T3" fmla="*/ 2147483647 h 1651"/>
                  <a:gd name="T4" fmla="*/ 2147483647 w 2358"/>
                  <a:gd name="T5" fmla="*/ 2147483647 h 1651"/>
                  <a:gd name="T6" fmla="*/ 2147483647 w 2358"/>
                  <a:gd name="T7" fmla="*/ 2147483647 h 1651"/>
                  <a:gd name="T8" fmla="*/ 2147483647 w 2358"/>
                  <a:gd name="T9" fmla="*/ 2147483647 h 1651"/>
                  <a:gd name="T10" fmla="*/ 0 w 2358"/>
                  <a:gd name="T11" fmla="*/ 2147483647 h 1651"/>
                  <a:gd name="T12" fmla="*/ 2147483647 w 2358"/>
                  <a:gd name="T13" fmla="*/ 2147483647 h 1651"/>
                  <a:gd name="T14" fmla="*/ 2147483647 w 2358"/>
                  <a:gd name="T15" fmla="*/ 2147483647 h 1651"/>
                  <a:gd name="T16" fmla="*/ 2147483647 w 2358"/>
                  <a:gd name="T17" fmla="*/ 2147483647 h 1651"/>
                  <a:gd name="T18" fmla="*/ 2147483647 w 2358"/>
                  <a:gd name="T19" fmla="*/ 2147483647 h 1651"/>
                  <a:gd name="T20" fmla="*/ 2147483647 w 2358"/>
                  <a:gd name="T21" fmla="*/ 2147483647 h 1651"/>
                  <a:gd name="T22" fmla="*/ 2147483647 w 2358"/>
                  <a:gd name="T23" fmla="*/ 2147483647 h 1651"/>
                  <a:gd name="T24" fmla="*/ 2147483647 w 2358"/>
                  <a:gd name="T25" fmla="*/ 2147483647 h 1651"/>
                  <a:gd name="T26" fmla="*/ 2147483647 w 2358"/>
                  <a:gd name="T27" fmla="*/ 2147483647 h 1651"/>
                  <a:gd name="T28" fmla="*/ 2147483647 w 2358"/>
                  <a:gd name="T29" fmla="*/ 2147483647 h 1651"/>
                  <a:gd name="T30" fmla="*/ 2147483647 w 2358"/>
                  <a:gd name="T31" fmla="*/ 2147483647 h 1651"/>
                  <a:gd name="T32" fmla="*/ 2147483647 w 2358"/>
                  <a:gd name="T33" fmla="*/ 2147483647 h 1651"/>
                  <a:gd name="T34" fmla="*/ 2147483647 w 2358"/>
                  <a:gd name="T35" fmla="*/ 2147483647 h 1651"/>
                  <a:gd name="T36" fmla="*/ 2147483647 w 2358"/>
                  <a:gd name="T37" fmla="*/ 2147483647 h 1651"/>
                  <a:gd name="T38" fmla="*/ 2147483647 w 2358"/>
                  <a:gd name="T39" fmla="*/ 2147483647 h 1651"/>
                  <a:gd name="T40" fmla="*/ 2147483647 w 2358"/>
                  <a:gd name="T41" fmla="*/ 2147483647 h 1651"/>
                  <a:gd name="T42" fmla="*/ 2147483647 w 2358"/>
                  <a:gd name="T43" fmla="*/ 2147483647 h 1651"/>
                  <a:gd name="T44" fmla="*/ 2147483647 w 2358"/>
                  <a:gd name="T45" fmla="*/ 2147483647 h 1651"/>
                  <a:gd name="T46" fmla="*/ 2147483647 w 2358"/>
                  <a:gd name="T47" fmla="*/ 2147483647 h 1651"/>
                  <a:gd name="T48" fmla="*/ 2147483647 w 2358"/>
                  <a:gd name="T49" fmla="*/ 2147483647 h 1651"/>
                  <a:gd name="T50" fmla="*/ 2147483647 w 2358"/>
                  <a:gd name="T51" fmla="*/ 2147483647 h 1651"/>
                  <a:gd name="T52" fmla="*/ 2147483647 w 2358"/>
                  <a:gd name="T53" fmla="*/ 2147483647 h 1651"/>
                  <a:gd name="T54" fmla="*/ 2147483647 w 2358"/>
                  <a:gd name="T55" fmla="*/ 2147483647 h 1651"/>
                  <a:gd name="T56" fmla="*/ 2147483647 w 2358"/>
                  <a:gd name="T57" fmla="*/ 2147483647 h 1651"/>
                  <a:gd name="T58" fmla="*/ 2147483647 w 2358"/>
                  <a:gd name="T59" fmla="*/ 2147483647 h 1651"/>
                  <a:gd name="T60" fmla="*/ 2147483647 w 2358"/>
                  <a:gd name="T61" fmla="*/ 2147483647 h 1651"/>
                  <a:gd name="T62" fmla="*/ 2147483647 w 2358"/>
                  <a:gd name="T63" fmla="*/ 2147483647 h 1651"/>
                  <a:gd name="T64" fmla="*/ 2147483647 w 2358"/>
                  <a:gd name="T65" fmla="*/ 2147483647 h 1651"/>
                  <a:gd name="T66" fmla="*/ 2147483647 w 2358"/>
                  <a:gd name="T67" fmla="*/ 2147483647 h 1651"/>
                  <a:gd name="T68" fmla="*/ 2147483647 w 2358"/>
                  <a:gd name="T69" fmla="*/ 2147483647 h 1651"/>
                  <a:gd name="T70" fmla="*/ 2147483647 w 2358"/>
                  <a:gd name="T71" fmla="*/ 2147483647 h 1651"/>
                  <a:gd name="T72" fmla="*/ 2147483647 w 2358"/>
                  <a:gd name="T73" fmla="*/ 2147483647 h 1651"/>
                  <a:gd name="T74" fmla="*/ 2147483647 w 2358"/>
                  <a:gd name="T75" fmla="*/ 2147483647 h 1651"/>
                  <a:gd name="T76" fmla="*/ 2147483647 w 2358"/>
                  <a:gd name="T77" fmla="*/ 2147483647 h 1651"/>
                  <a:gd name="T78" fmla="*/ 2147483647 w 2358"/>
                  <a:gd name="T79" fmla="*/ 2147483647 h 1651"/>
                  <a:gd name="T80" fmla="*/ 2147483647 w 2358"/>
                  <a:gd name="T81" fmla="*/ 2147483647 h 1651"/>
                  <a:gd name="T82" fmla="*/ 2147483647 w 2358"/>
                  <a:gd name="T83" fmla="*/ 2147483647 h 1651"/>
                  <a:gd name="T84" fmla="*/ 2147483647 w 2358"/>
                  <a:gd name="T85" fmla="*/ 2147483647 h 1651"/>
                  <a:gd name="T86" fmla="*/ 2147483647 w 2358"/>
                  <a:gd name="T87" fmla="*/ 2147483647 h 1651"/>
                  <a:gd name="T88" fmla="*/ 2147483647 w 2358"/>
                  <a:gd name="T89" fmla="*/ 2147483647 h 1651"/>
                  <a:gd name="T90" fmla="*/ 2147483647 w 2358"/>
                  <a:gd name="T91" fmla="*/ 2147483647 h 1651"/>
                  <a:gd name="T92" fmla="*/ 2147483647 w 2358"/>
                  <a:gd name="T93" fmla="*/ 2147483647 h 1651"/>
                  <a:gd name="T94" fmla="*/ 2147483647 w 2358"/>
                  <a:gd name="T95" fmla="*/ 2147483647 h 1651"/>
                  <a:gd name="T96" fmla="*/ 2147483647 w 2358"/>
                  <a:gd name="T97" fmla="*/ 2147483647 h 1651"/>
                  <a:gd name="T98" fmla="*/ 2147483647 w 2358"/>
                  <a:gd name="T99" fmla="*/ 2147483647 h 1651"/>
                  <a:gd name="T100" fmla="*/ 2147483647 w 2358"/>
                  <a:gd name="T101" fmla="*/ 2147483647 h 1651"/>
                  <a:gd name="T102" fmla="*/ 2147483647 w 2358"/>
                  <a:gd name="T103" fmla="*/ 2147483647 h 1651"/>
                  <a:gd name="T104" fmla="*/ 2147483647 w 2358"/>
                  <a:gd name="T105" fmla="*/ 2147483647 h 1651"/>
                  <a:gd name="T106" fmla="*/ 2147483647 w 2358"/>
                  <a:gd name="T107" fmla="*/ 2147483647 h 1651"/>
                  <a:gd name="T108" fmla="*/ 2147483647 w 2358"/>
                  <a:gd name="T109" fmla="*/ 2147483647 h 1651"/>
                  <a:gd name="T110" fmla="*/ 2147483647 w 2358"/>
                  <a:gd name="T111" fmla="*/ 2147483647 h 1651"/>
                  <a:gd name="T112" fmla="*/ 2147483647 w 2358"/>
                  <a:gd name="T113" fmla="*/ 2147483647 h 1651"/>
                  <a:gd name="T114" fmla="*/ 2147483647 w 2358"/>
                  <a:gd name="T115" fmla="*/ 2147483647 h 1651"/>
                  <a:gd name="T116" fmla="*/ 2147483647 w 2358"/>
                  <a:gd name="T117" fmla="*/ 2147483647 h 1651"/>
                  <a:gd name="T118" fmla="*/ 2147483647 w 2358"/>
                  <a:gd name="T119" fmla="*/ 2147483647 h 1651"/>
                  <a:gd name="T120" fmla="*/ 2147483647 w 2358"/>
                  <a:gd name="T121" fmla="*/ 2147483647 h 1651"/>
                  <a:gd name="T122" fmla="*/ 2147483647 w 2358"/>
                  <a:gd name="T123" fmla="*/ 2147483647 h 1651"/>
                  <a:gd name="T124" fmla="*/ 2147483647 w 2358"/>
                  <a:gd name="T125" fmla="*/ 2147483647 h 16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8"/>
                  <a:gd name="T190" fmla="*/ 0 h 1651"/>
                  <a:gd name="T191" fmla="*/ 2358 w 2358"/>
                  <a:gd name="T192" fmla="*/ 1651 h 16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8" h="1651">
                    <a:moveTo>
                      <a:pt x="0" y="21"/>
                    </a:moveTo>
                    <a:lnTo>
                      <a:pt x="0" y="17"/>
                    </a:lnTo>
                    <a:lnTo>
                      <a:pt x="1" y="13"/>
                    </a:lnTo>
                    <a:lnTo>
                      <a:pt x="3" y="10"/>
                    </a:lnTo>
                    <a:lnTo>
                      <a:pt x="6" y="6"/>
                    </a:lnTo>
                    <a:lnTo>
                      <a:pt x="9" y="4"/>
                    </a:lnTo>
                    <a:lnTo>
                      <a:pt x="12" y="2"/>
                    </a:lnTo>
                    <a:lnTo>
                      <a:pt x="16" y="1"/>
                    </a:lnTo>
                    <a:lnTo>
                      <a:pt x="21" y="0"/>
                    </a:lnTo>
                    <a:lnTo>
                      <a:pt x="25" y="1"/>
                    </a:lnTo>
                    <a:lnTo>
                      <a:pt x="28" y="2"/>
                    </a:lnTo>
                    <a:lnTo>
                      <a:pt x="32" y="4"/>
                    </a:lnTo>
                    <a:lnTo>
                      <a:pt x="36" y="6"/>
                    </a:lnTo>
                    <a:lnTo>
                      <a:pt x="38" y="10"/>
                    </a:lnTo>
                    <a:lnTo>
                      <a:pt x="40" y="13"/>
                    </a:lnTo>
                    <a:lnTo>
                      <a:pt x="41" y="17"/>
                    </a:lnTo>
                    <a:lnTo>
                      <a:pt x="42" y="21"/>
                    </a:lnTo>
                    <a:lnTo>
                      <a:pt x="0" y="21"/>
                    </a:lnTo>
                    <a:close/>
                    <a:moveTo>
                      <a:pt x="42" y="21"/>
                    </a:moveTo>
                    <a:lnTo>
                      <a:pt x="42" y="37"/>
                    </a:lnTo>
                    <a:lnTo>
                      <a:pt x="43" y="53"/>
                    </a:lnTo>
                    <a:lnTo>
                      <a:pt x="44" y="67"/>
                    </a:lnTo>
                    <a:lnTo>
                      <a:pt x="46" y="80"/>
                    </a:lnTo>
                    <a:lnTo>
                      <a:pt x="50" y="107"/>
                    </a:lnTo>
                    <a:lnTo>
                      <a:pt x="58" y="130"/>
                    </a:lnTo>
                    <a:lnTo>
                      <a:pt x="65" y="153"/>
                    </a:lnTo>
                    <a:lnTo>
                      <a:pt x="75" y="175"/>
                    </a:lnTo>
                    <a:lnTo>
                      <a:pt x="85" y="198"/>
                    </a:lnTo>
                    <a:lnTo>
                      <a:pt x="96" y="220"/>
                    </a:lnTo>
                    <a:lnTo>
                      <a:pt x="59" y="239"/>
                    </a:lnTo>
                    <a:lnTo>
                      <a:pt x="46" y="214"/>
                    </a:lnTo>
                    <a:lnTo>
                      <a:pt x="36" y="190"/>
                    </a:lnTo>
                    <a:lnTo>
                      <a:pt x="25" y="166"/>
                    </a:lnTo>
                    <a:lnTo>
                      <a:pt x="16" y="142"/>
                    </a:lnTo>
                    <a:lnTo>
                      <a:pt x="12" y="128"/>
                    </a:lnTo>
                    <a:lnTo>
                      <a:pt x="9" y="115"/>
                    </a:lnTo>
                    <a:lnTo>
                      <a:pt x="6" y="102"/>
                    </a:lnTo>
                    <a:lnTo>
                      <a:pt x="4" y="87"/>
                    </a:lnTo>
                    <a:lnTo>
                      <a:pt x="2" y="72"/>
                    </a:lnTo>
                    <a:lnTo>
                      <a:pt x="1" y="56"/>
                    </a:lnTo>
                    <a:lnTo>
                      <a:pt x="0" y="39"/>
                    </a:lnTo>
                    <a:lnTo>
                      <a:pt x="0" y="21"/>
                    </a:lnTo>
                    <a:lnTo>
                      <a:pt x="42" y="21"/>
                    </a:lnTo>
                    <a:close/>
                    <a:moveTo>
                      <a:pt x="96" y="220"/>
                    </a:moveTo>
                    <a:lnTo>
                      <a:pt x="100" y="228"/>
                    </a:lnTo>
                    <a:lnTo>
                      <a:pt x="104" y="237"/>
                    </a:lnTo>
                    <a:lnTo>
                      <a:pt x="108" y="246"/>
                    </a:lnTo>
                    <a:lnTo>
                      <a:pt x="113" y="255"/>
                    </a:lnTo>
                    <a:lnTo>
                      <a:pt x="75" y="273"/>
                    </a:lnTo>
                    <a:lnTo>
                      <a:pt x="70" y="263"/>
                    </a:lnTo>
                    <a:lnTo>
                      <a:pt x="66" y="255"/>
                    </a:lnTo>
                    <a:lnTo>
                      <a:pt x="62" y="246"/>
                    </a:lnTo>
                    <a:lnTo>
                      <a:pt x="59" y="239"/>
                    </a:lnTo>
                    <a:lnTo>
                      <a:pt x="96" y="220"/>
                    </a:lnTo>
                    <a:close/>
                    <a:moveTo>
                      <a:pt x="75" y="273"/>
                    </a:moveTo>
                    <a:lnTo>
                      <a:pt x="75" y="273"/>
                    </a:lnTo>
                    <a:lnTo>
                      <a:pt x="94" y="263"/>
                    </a:lnTo>
                    <a:lnTo>
                      <a:pt x="75" y="273"/>
                    </a:lnTo>
                    <a:close/>
                    <a:moveTo>
                      <a:pt x="113" y="254"/>
                    </a:moveTo>
                    <a:lnTo>
                      <a:pt x="118" y="265"/>
                    </a:lnTo>
                    <a:lnTo>
                      <a:pt x="122" y="277"/>
                    </a:lnTo>
                    <a:lnTo>
                      <a:pt x="124" y="287"/>
                    </a:lnTo>
                    <a:lnTo>
                      <a:pt x="125" y="298"/>
                    </a:lnTo>
                    <a:lnTo>
                      <a:pt x="126" y="308"/>
                    </a:lnTo>
                    <a:lnTo>
                      <a:pt x="125" y="317"/>
                    </a:lnTo>
                    <a:lnTo>
                      <a:pt x="124" y="327"/>
                    </a:lnTo>
                    <a:lnTo>
                      <a:pt x="122" y="336"/>
                    </a:lnTo>
                    <a:lnTo>
                      <a:pt x="120" y="344"/>
                    </a:lnTo>
                    <a:lnTo>
                      <a:pt x="117" y="354"/>
                    </a:lnTo>
                    <a:lnTo>
                      <a:pt x="113" y="362"/>
                    </a:lnTo>
                    <a:lnTo>
                      <a:pt x="108" y="371"/>
                    </a:lnTo>
                    <a:lnTo>
                      <a:pt x="99" y="387"/>
                    </a:lnTo>
                    <a:lnTo>
                      <a:pt x="89" y="403"/>
                    </a:lnTo>
                    <a:lnTo>
                      <a:pt x="53" y="379"/>
                    </a:lnTo>
                    <a:lnTo>
                      <a:pt x="61" y="368"/>
                    </a:lnTo>
                    <a:lnTo>
                      <a:pt x="68" y="355"/>
                    </a:lnTo>
                    <a:lnTo>
                      <a:pt x="75" y="342"/>
                    </a:lnTo>
                    <a:lnTo>
                      <a:pt x="80" y="330"/>
                    </a:lnTo>
                    <a:lnTo>
                      <a:pt x="81" y="323"/>
                    </a:lnTo>
                    <a:lnTo>
                      <a:pt x="83" y="316"/>
                    </a:lnTo>
                    <a:lnTo>
                      <a:pt x="83" y="310"/>
                    </a:lnTo>
                    <a:lnTo>
                      <a:pt x="83" y="302"/>
                    </a:lnTo>
                    <a:lnTo>
                      <a:pt x="82" y="295"/>
                    </a:lnTo>
                    <a:lnTo>
                      <a:pt x="81" y="287"/>
                    </a:lnTo>
                    <a:lnTo>
                      <a:pt x="79" y="280"/>
                    </a:lnTo>
                    <a:lnTo>
                      <a:pt x="75" y="273"/>
                    </a:lnTo>
                    <a:lnTo>
                      <a:pt x="113" y="254"/>
                    </a:lnTo>
                    <a:close/>
                    <a:moveTo>
                      <a:pt x="89" y="403"/>
                    </a:moveTo>
                    <a:lnTo>
                      <a:pt x="80" y="417"/>
                    </a:lnTo>
                    <a:lnTo>
                      <a:pt x="71" y="432"/>
                    </a:lnTo>
                    <a:lnTo>
                      <a:pt x="33" y="414"/>
                    </a:lnTo>
                    <a:lnTo>
                      <a:pt x="39" y="406"/>
                    </a:lnTo>
                    <a:lnTo>
                      <a:pt x="43" y="396"/>
                    </a:lnTo>
                    <a:lnTo>
                      <a:pt x="48" y="388"/>
                    </a:lnTo>
                    <a:lnTo>
                      <a:pt x="53" y="379"/>
                    </a:lnTo>
                    <a:lnTo>
                      <a:pt x="89" y="403"/>
                    </a:lnTo>
                    <a:close/>
                    <a:moveTo>
                      <a:pt x="71" y="432"/>
                    </a:moveTo>
                    <a:lnTo>
                      <a:pt x="68" y="439"/>
                    </a:lnTo>
                    <a:lnTo>
                      <a:pt x="66" y="445"/>
                    </a:lnTo>
                    <a:lnTo>
                      <a:pt x="65" y="451"/>
                    </a:lnTo>
                    <a:lnTo>
                      <a:pt x="65" y="458"/>
                    </a:lnTo>
                    <a:lnTo>
                      <a:pt x="65" y="464"/>
                    </a:lnTo>
                    <a:lnTo>
                      <a:pt x="66" y="470"/>
                    </a:lnTo>
                    <a:lnTo>
                      <a:pt x="69" y="478"/>
                    </a:lnTo>
                    <a:lnTo>
                      <a:pt x="74" y="484"/>
                    </a:lnTo>
                    <a:lnTo>
                      <a:pt x="79" y="491"/>
                    </a:lnTo>
                    <a:lnTo>
                      <a:pt x="86" y="500"/>
                    </a:lnTo>
                    <a:lnTo>
                      <a:pt x="95" y="507"/>
                    </a:lnTo>
                    <a:lnTo>
                      <a:pt x="105" y="516"/>
                    </a:lnTo>
                    <a:lnTo>
                      <a:pt x="118" y="524"/>
                    </a:lnTo>
                    <a:lnTo>
                      <a:pt x="133" y="533"/>
                    </a:lnTo>
                    <a:lnTo>
                      <a:pt x="149" y="542"/>
                    </a:lnTo>
                    <a:lnTo>
                      <a:pt x="168" y="552"/>
                    </a:lnTo>
                    <a:lnTo>
                      <a:pt x="150" y="590"/>
                    </a:lnTo>
                    <a:lnTo>
                      <a:pt x="125" y="577"/>
                    </a:lnTo>
                    <a:lnTo>
                      <a:pt x="103" y="564"/>
                    </a:lnTo>
                    <a:lnTo>
                      <a:pt x="85" y="553"/>
                    </a:lnTo>
                    <a:lnTo>
                      <a:pt x="69" y="541"/>
                    </a:lnTo>
                    <a:lnTo>
                      <a:pt x="56" y="529"/>
                    </a:lnTo>
                    <a:lnTo>
                      <a:pt x="45" y="518"/>
                    </a:lnTo>
                    <a:lnTo>
                      <a:pt x="36" y="507"/>
                    </a:lnTo>
                    <a:lnTo>
                      <a:pt x="29" y="497"/>
                    </a:lnTo>
                    <a:lnTo>
                      <a:pt x="25" y="485"/>
                    </a:lnTo>
                    <a:lnTo>
                      <a:pt x="22" y="475"/>
                    </a:lnTo>
                    <a:lnTo>
                      <a:pt x="21" y="465"/>
                    </a:lnTo>
                    <a:lnTo>
                      <a:pt x="21" y="454"/>
                    </a:lnTo>
                    <a:lnTo>
                      <a:pt x="23" y="444"/>
                    </a:lnTo>
                    <a:lnTo>
                      <a:pt x="25" y="434"/>
                    </a:lnTo>
                    <a:lnTo>
                      <a:pt x="29" y="424"/>
                    </a:lnTo>
                    <a:lnTo>
                      <a:pt x="33" y="414"/>
                    </a:lnTo>
                    <a:lnTo>
                      <a:pt x="71" y="432"/>
                    </a:lnTo>
                    <a:close/>
                    <a:moveTo>
                      <a:pt x="168" y="552"/>
                    </a:moveTo>
                    <a:lnTo>
                      <a:pt x="168" y="552"/>
                    </a:lnTo>
                    <a:lnTo>
                      <a:pt x="159" y="571"/>
                    </a:lnTo>
                    <a:lnTo>
                      <a:pt x="168" y="552"/>
                    </a:lnTo>
                    <a:close/>
                    <a:moveTo>
                      <a:pt x="168" y="552"/>
                    </a:moveTo>
                    <a:lnTo>
                      <a:pt x="169" y="552"/>
                    </a:lnTo>
                    <a:lnTo>
                      <a:pt x="150" y="590"/>
                    </a:lnTo>
                    <a:lnTo>
                      <a:pt x="168" y="552"/>
                    </a:lnTo>
                    <a:close/>
                    <a:moveTo>
                      <a:pt x="169" y="552"/>
                    </a:moveTo>
                    <a:lnTo>
                      <a:pt x="174" y="555"/>
                    </a:lnTo>
                    <a:lnTo>
                      <a:pt x="182" y="557"/>
                    </a:lnTo>
                    <a:lnTo>
                      <a:pt x="191" y="559"/>
                    </a:lnTo>
                    <a:lnTo>
                      <a:pt x="200" y="561"/>
                    </a:lnTo>
                    <a:lnTo>
                      <a:pt x="221" y="564"/>
                    </a:lnTo>
                    <a:lnTo>
                      <a:pt x="246" y="567"/>
                    </a:lnTo>
                    <a:lnTo>
                      <a:pt x="240" y="609"/>
                    </a:lnTo>
                    <a:lnTo>
                      <a:pt x="213" y="605"/>
                    </a:lnTo>
                    <a:lnTo>
                      <a:pt x="189" y="601"/>
                    </a:lnTo>
                    <a:lnTo>
                      <a:pt x="177" y="599"/>
                    </a:lnTo>
                    <a:lnTo>
                      <a:pt x="168" y="596"/>
                    </a:lnTo>
                    <a:lnTo>
                      <a:pt x="158" y="593"/>
                    </a:lnTo>
                    <a:lnTo>
                      <a:pt x="150" y="590"/>
                    </a:lnTo>
                    <a:lnTo>
                      <a:pt x="169" y="552"/>
                    </a:lnTo>
                    <a:close/>
                    <a:moveTo>
                      <a:pt x="246" y="567"/>
                    </a:moveTo>
                    <a:lnTo>
                      <a:pt x="282" y="572"/>
                    </a:lnTo>
                    <a:lnTo>
                      <a:pt x="318" y="578"/>
                    </a:lnTo>
                    <a:lnTo>
                      <a:pt x="335" y="582"/>
                    </a:lnTo>
                    <a:lnTo>
                      <a:pt x="353" y="586"/>
                    </a:lnTo>
                    <a:lnTo>
                      <a:pt x="369" y="593"/>
                    </a:lnTo>
                    <a:lnTo>
                      <a:pt x="386" y="599"/>
                    </a:lnTo>
                    <a:lnTo>
                      <a:pt x="401" y="606"/>
                    </a:lnTo>
                    <a:lnTo>
                      <a:pt x="414" y="616"/>
                    </a:lnTo>
                    <a:lnTo>
                      <a:pt x="420" y="621"/>
                    </a:lnTo>
                    <a:lnTo>
                      <a:pt x="426" y="627"/>
                    </a:lnTo>
                    <a:lnTo>
                      <a:pt x="432" y="632"/>
                    </a:lnTo>
                    <a:lnTo>
                      <a:pt x="437" y="638"/>
                    </a:lnTo>
                    <a:lnTo>
                      <a:pt x="441" y="645"/>
                    </a:lnTo>
                    <a:lnTo>
                      <a:pt x="445" y="652"/>
                    </a:lnTo>
                    <a:lnTo>
                      <a:pt x="449" y="659"/>
                    </a:lnTo>
                    <a:lnTo>
                      <a:pt x="451" y="668"/>
                    </a:lnTo>
                    <a:lnTo>
                      <a:pt x="454" y="676"/>
                    </a:lnTo>
                    <a:lnTo>
                      <a:pt x="455" y="685"/>
                    </a:lnTo>
                    <a:lnTo>
                      <a:pt x="456" y="694"/>
                    </a:lnTo>
                    <a:lnTo>
                      <a:pt x="456" y="705"/>
                    </a:lnTo>
                    <a:lnTo>
                      <a:pt x="415" y="705"/>
                    </a:lnTo>
                    <a:lnTo>
                      <a:pt x="414" y="697"/>
                    </a:lnTo>
                    <a:lnTo>
                      <a:pt x="414" y="691"/>
                    </a:lnTo>
                    <a:lnTo>
                      <a:pt x="412" y="686"/>
                    </a:lnTo>
                    <a:lnTo>
                      <a:pt x="410" y="679"/>
                    </a:lnTo>
                    <a:lnTo>
                      <a:pt x="405" y="669"/>
                    </a:lnTo>
                    <a:lnTo>
                      <a:pt x="398" y="660"/>
                    </a:lnTo>
                    <a:lnTo>
                      <a:pt x="389" y="652"/>
                    </a:lnTo>
                    <a:lnTo>
                      <a:pt x="380" y="645"/>
                    </a:lnTo>
                    <a:lnTo>
                      <a:pt x="368" y="638"/>
                    </a:lnTo>
                    <a:lnTo>
                      <a:pt x="356" y="633"/>
                    </a:lnTo>
                    <a:lnTo>
                      <a:pt x="343" y="628"/>
                    </a:lnTo>
                    <a:lnTo>
                      <a:pt x="329" y="624"/>
                    </a:lnTo>
                    <a:lnTo>
                      <a:pt x="314" y="620"/>
                    </a:lnTo>
                    <a:lnTo>
                      <a:pt x="300" y="617"/>
                    </a:lnTo>
                    <a:lnTo>
                      <a:pt x="270" y="613"/>
                    </a:lnTo>
                    <a:lnTo>
                      <a:pt x="240" y="609"/>
                    </a:lnTo>
                    <a:lnTo>
                      <a:pt x="246" y="567"/>
                    </a:lnTo>
                    <a:close/>
                    <a:moveTo>
                      <a:pt x="456" y="705"/>
                    </a:moveTo>
                    <a:lnTo>
                      <a:pt x="456" y="705"/>
                    </a:lnTo>
                    <a:lnTo>
                      <a:pt x="415" y="705"/>
                    </a:lnTo>
                    <a:lnTo>
                      <a:pt x="456" y="705"/>
                    </a:lnTo>
                    <a:close/>
                    <a:moveTo>
                      <a:pt x="456" y="705"/>
                    </a:moveTo>
                    <a:lnTo>
                      <a:pt x="457" y="716"/>
                    </a:lnTo>
                    <a:lnTo>
                      <a:pt x="459" y="729"/>
                    </a:lnTo>
                    <a:lnTo>
                      <a:pt x="462" y="743"/>
                    </a:lnTo>
                    <a:lnTo>
                      <a:pt x="468" y="758"/>
                    </a:lnTo>
                    <a:lnTo>
                      <a:pt x="428" y="772"/>
                    </a:lnTo>
                    <a:lnTo>
                      <a:pt x="422" y="754"/>
                    </a:lnTo>
                    <a:lnTo>
                      <a:pt x="418" y="736"/>
                    </a:lnTo>
                    <a:lnTo>
                      <a:pt x="416" y="721"/>
                    </a:lnTo>
                    <a:lnTo>
                      <a:pt x="415" y="705"/>
                    </a:lnTo>
                    <a:lnTo>
                      <a:pt x="456" y="705"/>
                    </a:lnTo>
                    <a:close/>
                    <a:moveTo>
                      <a:pt x="468" y="758"/>
                    </a:moveTo>
                    <a:lnTo>
                      <a:pt x="474" y="773"/>
                    </a:lnTo>
                    <a:lnTo>
                      <a:pt x="480" y="789"/>
                    </a:lnTo>
                    <a:lnTo>
                      <a:pt x="489" y="806"/>
                    </a:lnTo>
                    <a:lnTo>
                      <a:pt x="498" y="823"/>
                    </a:lnTo>
                    <a:lnTo>
                      <a:pt x="461" y="843"/>
                    </a:lnTo>
                    <a:lnTo>
                      <a:pt x="452" y="825"/>
                    </a:lnTo>
                    <a:lnTo>
                      <a:pt x="442" y="807"/>
                    </a:lnTo>
                    <a:lnTo>
                      <a:pt x="435" y="789"/>
                    </a:lnTo>
                    <a:lnTo>
                      <a:pt x="428" y="772"/>
                    </a:lnTo>
                    <a:lnTo>
                      <a:pt x="468" y="758"/>
                    </a:lnTo>
                    <a:close/>
                    <a:moveTo>
                      <a:pt x="498" y="823"/>
                    </a:moveTo>
                    <a:lnTo>
                      <a:pt x="511" y="845"/>
                    </a:lnTo>
                    <a:lnTo>
                      <a:pt x="526" y="867"/>
                    </a:lnTo>
                    <a:lnTo>
                      <a:pt x="541" y="891"/>
                    </a:lnTo>
                    <a:lnTo>
                      <a:pt x="557" y="913"/>
                    </a:lnTo>
                    <a:lnTo>
                      <a:pt x="574" y="935"/>
                    </a:lnTo>
                    <a:lnTo>
                      <a:pt x="592" y="957"/>
                    </a:lnTo>
                    <a:lnTo>
                      <a:pt x="610" y="979"/>
                    </a:lnTo>
                    <a:lnTo>
                      <a:pt x="628" y="999"/>
                    </a:lnTo>
                    <a:lnTo>
                      <a:pt x="646" y="1020"/>
                    </a:lnTo>
                    <a:lnTo>
                      <a:pt x="664" y="1039"/>
                    </a:lnTo>
                    <a:lnTo>
                      <a:pt x="682" y="1055"/>
                    </a:lnTo>
                    <a:lnTo>
                      <a:pt x="699" y="1071"/>
                    </a:lnTo>
                    <a:lnTo>
                      <a:pt x="715" y="1086"/>
                    </a:lnTo>
                    <a:lnTo>
                      <a:pt x="731" y="1099"/>
                    </a:lnTo>
                    <a:lnTo>
                      <a:pt x="745" y="1110"/>
                    </a:lnTo>
                    <a:lnTo>
                      <a:pt x="758" y="1119"/>
                    </a:lnTo>
                    <a:lnTo>
                      <a:pt x="736" y="1155"/>
                    </a:lnTo>
                    <a:lnTo>
                      <a:pt x="721" y="1145"/>
                    </a:lnTo>
                    <a:lnTo>
                      <a:pt x="706" y="1134"/>
                    </a:lnTo>
                    <a:lnTo>
                      <a:pt x="690" y="1120"/>
                    </a:lnTo>
                    <a:lnTo>
                      <a:pt x="672" y="1104"/>
                    </a:lnTo>
                    <a:lnTo>
                      <a:pt x="654" y="1087"/>
                    </a:lnTo>
                    <a:lnTo>
                      <a:pt x="637" y="1069"/>
                    </a:lnTo>
                    <a:lnTo>
                      <a:pt x="618" y="1049"/>
                    </a:lnTo>
                    <a:lnTo>
                      <a:pt x="598" y="1029"/>
                    </a:lnTo>
                    <a:lnTo>
                      <a:pt x="579" y="1007"/>
                    </a:lnTo>
                    <a:lnTo>
                      <a:pt x="560" y="985"/>
                    </a:lnTo>
                    <a:lnTo>
                      <a:pt x="541" y="961"/>
                    </a:lnTo>
                    <a:lnTo>
                      <a:pt x="523" y="938"/>
                    </a:lnTo>
                    <a:lnTo>
                      <a:pt x="507" y="914"/>
                    </a:lnTo>
                    <a:lnTo>
                      <a:pt x="491" y="891"/>
                    </a:lnTo>
                    <a:lnTo>
                      <a:pt x="475" y="866"/>
                    </a:lnTo>
                    <a:lnTo>
                      <a:pt x="461" y="843"/>
                    </a:lnTo>
                    <a:lnTo>
                      <a:pt x="498" y="823"/>
                    </a:lnTo>
                    <a:close/>
                    <a:moveTo>
                      <a:pt x="758" y="1119"/>
                    </a:moveTo>
                    <a:lnTo>
                      <a:pt x="758" y="1119"/>
                    </a:lnTo>
                    <a:lnTo>
                      <a:pt x="746" y="1137"/>
                    </a:lnTo>
                    <a:lnTo>
                      <a:pt x="758" y="1119"/>
                    </a:lnTo>
                    <a:close/>
                    <a:moveTo>
                      <a:pt x="758" y="1119"/>
                    </a:moveTo>
                    <a:lnTo>
                      <a:pt x="769" y="1126"/>
                    </a:lnTo>
                    <a:lnTo>
                      <a:pt x="780" y="1132"/>
                    </a:lnTo>
                    <a:lnTo>
                      <a:pt x="791" y="1137"/>
                    </a:lnTo>
                    <a:lnTo>
                      <a:pt x="801" y="1141"/>
                    </a:lnTo>
                    <a:lnTo>
                      <a:pt x="825" y="1148"/>
                    </a:lnTo>
                    <a:lnTo>
                      <a:pt x="847" y="1154"/>
                    </a:lnTo>
                    <a:lnTo>
                      <a:pt x="870" y="1157"/>
                    </a:lnTo>
                    <a:lnTo>
                      <a:pt x="893" y="1159"/>
                    </a:lnTo>
                    <a:lnTo>
                      <a:pt x="916" y="1160"/>
                    </a:lnTo>
                    <a:lnTo>
                      <a:pt x="940" y="1161"/>
                    </a:lnTo>
                    <a:lnTo>
                      <a:pt x="939" y="1203"/>
                    </a:lnTo>
                    <a:lnTo>
                      <a:pt x="913" y="1202"/>
                    </a:lnTo>
                    <a:lnTo>
                      <a:pt x="888" y="1200"/>
                    </a:lnTo>
                    <a:lnTo>
                      <a:pt x="861" y="1198"/>
                    </a:lnTo>
                    <a:lnTo>
                      <a:pt x="836" y="1194"/>
                    </a:lnTo>
                    <a:lnTo>
                      <a:pt x="823" y="1192"/>
                    </a:lnTo>
                    <a:lnTo>
                      <a:pt x="811" y="1189"/>
                    </a:lnTo>
                    <a:lnTo>
                      <a:pt x="798" y="1184"/>
                    </a:lnTo>
                    <a:lnTo>
                      <a:pt x="785" y="1180"/>
                    </a:lnTo>
                    <a:lnTo>
                      <a:pt x="773" y="1175"/>
                    </a:lnTo>
                    <a:lnTo>
                      <a:pt x="760" y="1168"/>
                    </a:lnTo>
                    <a:lnTo>
                      <a:pt x="747" y="1162"/>
                    </a:lnTo>
                    <a:lnTo>
                      <a:pt x="735" y="1155"/>
                    </a:lnTo>
                    <a:lnTo>
                      <a:pt x="758" y="1119"/>
                    </a:lnTo>
                    <a:close/>
                    <a:moveTo>
                      <a:pt x="940" y="1161"/>
                    </a:moveTo>
                    <a:lnTo>
                      <a:pt x="961" y="1162"/>
                    </a:lnTo>
                    <a:lnTo>
                      <a:pt x="982" y="1163"/>
                    </a:lnTo>
                    <a:lnTo>
                      <a:pt x="1002" y="1165"/>
                    </a:lnTo>
                    <a:lnTo>
                      <a:pt x="1023" y="1167"/>
                    </a:lnTo>
                    <a:lnTo>
                      <a:pt x="1043" y="1172"/>
                    </a:lnTo>
                    <a:lnTo>
                      <a:pt x="1063" y="1177"/>
                    </a:lnTo>
                    <a:lnTo>
                      <a:pt x="1082" y="1183"/>
                    </a:lnTo>
                    <a:lnTo>
                      <a:pt x="1102" y="1192"/>
                    </a:lnTo>
                    <a:lnTo>
                      <a:pt x="1083" y="1229"/>
                    </a:lnTo>
                    <a:lnTo>
                      <a:pt x="1066" y="1222"/>
                    </a:lnTo>
                    <a:lnTo>
                      <a:pt x="1050" y="1216"/>
                    </a:lnTo>
                    <a:lnTo>
                      <a:pt x="1032" y="1212"/>
                    </a:lnTo>
                    <a:lnTo>
                      <a:pt x="1014" y="1209"/>
                    </a:lnTo>
                    <a:lnTo>
                      <a:pt x="977" y="1205"/>
                    </a:lnTo>
                    <a:lnTo>
                      <a:pt x="939" y="1203"/>
                    </a:lnTo>
                    <a:lnTo>
                      <a:pt x="940" y="1161"/>
                    </a:lnTo>
                    <a:close/>
                    <a:moveTo>
                      <a:pt x="1102" y="1192"/>
                    </a:moveTo>
                    <a:lnTo>
                      <a:pt x="1102" y="1192"/>
                    </a:lnTo>
                    <a:lnTo>
                      <a:pt x="1083" y="1229"/>
                    </a:lnTo>
                    <a:lnTo>
                      <a:pt x="1102" y="1192"/>
                    </a:lnTo>
                    <a:close/>
                    <a:moveTo>
                      <a:pt x="1102" y="1192"/>
                    </a:moveTo>
                    <a:lnTo>
                      <a:pt x="1119" y="1201"/>
                    </a:lnTo>
                    <a:lnTo>
                      <a:pt x="1139" y="1212"/>
                    </a:lnTo>
                    <a:lnTo>
                      <a:pt x="1160" y="1224"/>
                    </a:lnTo>
                    <a:lnTo>
                      <a:pt x="1185" y="1239"/>
                    </a:lnTo>
                    <a:lnTo>
                      <a:pt x="1163" y="1275"/>
                    </a:lnTo>
                    <a:lnTo>
                      <a:pt x="1140" y="1261"/>
                    </a:lnTo>
                    <a:lnTo>
                      <a:pt x="1119" y="1249"/>
                    </a:lnTo>
                    <a:lnTo>
                      <a:pt x="1100" y="1238"/>
                    </a:lnTo>
                    <a:lnTo>
                      <a:pt x="1083" y="1229"/>
                    </a:lnTo>
                    <a:lnTo>
                      <a:pt x="1102" y="1192"/>
                    </a:lnTo>
                    <a:close/>
                    <a:moveTo>
                      <a:pt x="1185" y="1239"/>
                    </a:moveTo>
                    <a:lnTo>
                      <a:pt x="1216" y="1258"/>
                    </a:lnTo>
                    <a:lnTo>
                      <a:pt x="1250" y="1278"/>
                    </a:lnTo>
                    <a:lnTo>
                      <a:pt x="1284" y="1297"/>
                    </a:lnTo>
                    <a:lnTo>
                      <a:pt x="1319" y="1315"/>
                    </a:lnTo>
                    <a:lnTo>
                      <a:pt x="1336" y="1323"/>
                    </a:lnTo>
                    <a:lnTo>
                      <a:pt x="1352" y="1330"/>
                    </a:lnTo>
                    <a:lnTo>
                      <a:pt x="1368" y="1337"/>
                    </a:lnTo>
                    <a:lnTo>
                      <a:pt x="1383" y="1343"/>
                    </a:lnTo>
                    <a:lnTo>
                      <a:pt x="1398" y="1347"/>
                    </a:lnTo>
                    <a:lnTo>
                      <a:pt x="1413" y="1351"/>
                    </a:lnTo>
                    <a:lnTo>
                      <a:pt x="1426" y="1353"/>
                    </a:lnTo>
                    <a:lnTo>
                      <a:pt x="1438" y="1353"/>
                    </a:lnTo>
                    <a:lnTo>
                      <a:pt x="1438" y="1396"/>
                    </a:lnTo>
                    <a:lnTo>
                      <a:pt x="1423" y="1395"/>
                    </a:lnTo>
                    <a:lnTo>
                      <a:pt x="1409" y="1392"/>
                    </a:lnTo>
                    <a:lnTo>
                      <a:pt x="1393" y="1389"/>
                    </a:lnTo>
                    <a:lnTo>
                      <a:pt x="1376" y="1384"/>
                    </a:lnTo>
                    <a:lnTo>
                      <a:pt x="1359" y="1379"/>
                    </a:lnTo>
                    <a:lnTo>
                      <a:pt x="1341" y="1371"/>
                    </a:lnTo>
                    <a:lnTo>
                      <a:pt x="1323" y="1364"/>
                    </a:lnTo>
                    <a:lnTo>
                      <a:pt x="1305" y="1355"/>
                    </a:lnTo>
                    <a:lnTo>
                      <a:pt x="1268" y="1336"/>
                    </a:lnTo>
                    <a:lnTo>
                      <a:pt x="1232" y="1316"/>
                    </a:lnTo>
                    <a:lnTo>
                      <a:pt x="1196" y="1295"/>
                    </a:lnTo>
                    <a:lnTo>
                      <a:pt x="1163" y="1275"/>
                    </a:lnTo>
                    <a:lnTo>
                      <a:pt x="1185" y="1239"/>
                    </a:lnTo>
                    <a:close/>
                    <a:moveTo>
                      <a:pt x="1438" y="1353"/>
                    </a:moveTo>
                    <a:lnTo>
                      <a:pt x="1442" y="1354"/>
                    </a:lnTo>
                    <a:lnTo>
                      <a:pt x="1446" y="1355"/>
                    </a:lnTo>
                    <a:lnTo>
                      <a:pt x="1438" y="1374"/>
                    </a:lnTo>
                    <a:lnTo>
                      <a:pt x="1438" y="1353"/>
                    </a:lnTo>
                    <a:close/>
                    <a:moveTo>
                      <a:pt x="1446" y="1355"/>
                    </a:moveTo>
                    <a:lnTo>
                      <a:pt x="1968" y="1550"/>
                    </a:lnTo>
                    <a:lnTo>
                      <a:pt x="1955" y="1589"/>
                    </a:lnTo>
                    <a:lnTo>
                      <a:pt x="1431" y="1395"/>
                    </a:lnTo>
                    <a:lnTo>
                      <a:pt x="1446" y="1355"/>
                    </a:lnTo>
                    <a:close/>
                    <a:moveTo>
                      <a:pt x="1955" y="1589"/>
                    </a:moveTo>
                    <a:lnTo>
                      <a:pt x="1955" y="1589"/>
                    </a:lnTo>
                    <a:lnTo>
                      <a:pt x="1962" y="1569"/>
                    </a:lnTo>
                    <a:lnTo>
                      <a:pt x="1955" y="1589"/>
                    </a:lnTo>
                    <a:close/>
                    <a:moveTo>
                      <a:pt x="1968" y="1550"/>
                    </a:moveTo>
                    <a:lnTo>
                      <a:pt x="1970" y="1550"/>
                    </a:lnTo>
                    <a:lnTo>
                      <a:pt x="1971" y="1550"/>
                    </a:lnTo>
                    <a:lnTo>
                      <a:pt x="1957" y="1590"/>
                    </a:lnTo>
                    <a:lnTo>
                      <a:pt x="1956" y="1590"/>
                    </a:lnTo>
                    <a:lnTo>
                      <a:pt x="1955" y="1589"/>
                    </a:lnTo>
                    <a:lnTo>
                      <a:pt x="1968" y="1550"/>
                    </a:lnTo>
                    <a:close/>
                    <a:moveTo>
                      <a:pt x="1958" y="1590"/>
                    </a:moveTo>
                    <a:lnTo>
                      <a:pt x="1957" y="1590"/>
                    </a:lnTo>
                    <a:lnTo>
                      <a:pt x="1964" y="1570"/>
                    </a:lnTo>
                    <a:lnTo>
                      <a:pt x="1958" y="1590"/>
                    </a:lnTo>
                    <a:close/>
                    <a:moveTo>
                      <a:pt x="1971" y="1550"/>
                    </a:moveTo>
                    <a:lnTo>
                      <a:pt x="1986" y="1555"/>
                    </a:lnTo>
                    <a:lnTo>
                      <a:pt x="2011" y="1564"/>
                    </a:lnTo>
                    <a:lnTo>
                      <a:pt x="2042" y="1573"/>
                    </a:lnTo>
                    <a:lnTo>
                      <a:pt x="2080" y="1583"/>
                    </a:lnTo>
                    <a:lnTo>
                      <a:pt x="2122" y="1593"/>
                    </a:lnTo>
                    <a:lnTo>
                      <a:pt x="2164" y="1602"/>
                    </a:lnTo>
                    <a:lnTo>
                      <a:pt x="2185" y="1605"/>
                    </a:lnTo>
                    <a:lnTo>
                      <a:pt x="2205" y="1607"/>
                    </a:lnTo>
                    <a:lnTo>
                      <a:pt x="2225" y="1609"/>
                    </a:lnTo>
                    <a:lnTo>
                      <a:pt x="2244" y="1609"/>
                    </a:lnTo>
                    <a:lnTo>
                      <a:pt x="2244" y="1651"/>
                    </a:lnTo>
                    <a:lnTo>
                      <a:pt x="2224" y="1650"/>
                    </a:lnTo>
                    <a:lnTo>
                      <a:pt x="2203" y="1649"/>
                    </a:lnTo>
                    <a:lnTo>
                      <a:pt x="2181" y="1646"/>
                    </a:lnTo>
                    <a:lnTo>
                      <a:pt x="2159" y="1643"/>
                    </a:lnTo>
                    <a:lnTo>
                      <a:pt x="2114" y="1634"/>
                    </a:lnTo>
                    <a:lnTo>
                      <a:pt x="2072" y="1624"/>
                    </a:lnTo>
                    <a:lnTo>
                      <a:pt x="2033" y="1613"/>
                    </a:lnTo>
                    <a:lnTo>
                      <a:pt x="1999" y="1604"/>
                    </a:lnTo>
                    <a:lnTo>
                      <a:pt x="1974" y="1595"/>
                    </a:lnTo>
                    <a:lnTo>
                      <a:pt x="1958" y="1590"/>
                    </a:lnTo>
                    <a:lnTo>
                      <a:pt x="1971" y="1550"/>
                    </a:lnTo>
                    <a:close/>
                    <a:moveTo>
                      <a:pt x="2244" y="1609"/>
                    </a:moveTo>
                    <a:lnTo>
                      <a:pt x="2259" y="1609"/>
                    </a:lnTo>
                    <a:lnTo>
                      <a:pt x="2273" y="1607"/>
                    </a:lnTo>
                    <a:lnTo>
                      <a:pt x="2285" y="1605"/>
                    </a:lnTo>
                    <a:lnTo>
                      <a:pt x="2296" y="1602"/>
                    </a:lnTo>
                    <a:lnTo>
                      <a:pt x="2301" y="1599"/>
                    </a:lnTo>
                    <a:lnTo>
                      <a:pt x="2304" y="1596"/>
                    </a:lnTo>
                    <a:lnTo>
                      <a:pt x="2309" y="1593"/>
                    </a:lnTo>
                    <a:lnTo>
                      <a:pt x="2312" y="1590"/>
                    </a:lnTo>
                    <a:lnTo>
                      <a:pt x="2314" y="1587"/>
                    </a:lnTo>
                    <a:lnTo>
                      <a:pt x="2315" y="1583"/>
                    </a:lnTo>
                    <a:lnTo>
                      <a:pt x="2316" y="1578"/>
                    </a:lnTo>
                    <a:lnTo>
                      <a:pt x="2317" y="1573"/>
                    </a:lnTo>
                    <a:lnTo>
                      <a:pt x="2358" y="1573"/>
                    </a:lnTo>
                    <a:lnTo>
                      <a:pt x="2358" y="1584"/>
                    </a:lnTo>
                    <a:lnTo>
                      <a:pt x="2356" y="1593"/>
                    </a:lnTo>
                    <a:lnTo>
                      <a:pt x="2354" y="1603"/>
                    </a:lnTo>
                    <a:lnTo>
                      <a:pt x="2350" y="1610"/>
                    </a:lnTo>
                    <a:lnTo>
                      <a:pt x="2346" y="1617"/>
                    </a:lnTo>
                    <a:lnTo>
                      <a:pt x="2340" y="1624"/>
                    </a:lnTo>
                    <a:lnTo>
                      <a:pt x="2333" y="1629"/>
                    </a:lnTo>
                    <a:lnTo>
                      <a:pt x="2327" y="1634"/>
                    </a:lnTo>
                    <a:lnTo>
                      <a:pt x="2318" y="1639"/>
                    </a:lnTo>
                    <a:lnTo>
                      <a:pt x="2310" y="1642"/>
                    </a:lnTo>
                    <a:lnTo>
                      <a:pt x="2300" y="1645"/>
                    </a:lnTo>
                    <a:lnTo>
                      <a:pt x="2290" y="1647"/>
                    </a:lnTo>
                    <a:lnTo>
                      <a:pt x="2279" y="1649"/>
                    </a:lnTo>
                    <a:lnTo>
                      <a:pt x="2268" y="1650"/>
                    </a:lnTo>
                    <a:lnTo>
                      <a:pt x="2257" y="1651"/>
                    </a:lnTo>
                    <a:lnTo>
                      <a:pt x="2244" y="1651"/>
                    </a:lnTo>
                    <a:lnTo>
                      <a:pt x="2244" y="1609"/>
                    </a:lnTo>
                    <a:close/>
                    <a:moveTo>
                      <a:pt x="2317" y="1573"/>
                    </a:moveTo>
                    <a:lnTo>
                      <a:pt x="2317" y="1569"/>
                    </a:lnTo>
                    <a:lnTo>
                      <a:pt x="2318" y="1566"/>
                    </a:lnTo>
                    <a:lnTo>
                      <a:pt x="2320" y="1561"/>
                    </a:lnTo>
                    <a:lnTo>
                      <a:pt x="2323" y="1558"/>
                    </a:lnTo>
                    <a:lnTo>
                      <a:pt x="2325" y="1556"/>
                    </a:lnTo>
                    <a:lnTo>
                      <a:pt x="2330" y="1554"/>
                    </a:lnTo>
                    <a:lnTo>
                      <a:pt x="2334" y="1553"/>
                    </a:lnTo>
                    <a:lnTo>
                      <a:pt x="2338" y="1553"/>
                    </a:lnTo>
                    <a:lnTo>
                      <a:pt x="2342" y="1553"/>
                    </a:lnTo>
                    <a:lnTo>
                      <a:pt x="2346" y="1554"/>
                    </a:lnTo>
                    <a:lnTo>
                      <a:pt x="2350" y="1556"/>
                    </a:lnTo>
                    <a:lnTo>
                      <a:pt x="2353" y="1558"/>
                    </a:lnTo>
                    <a:lnTo>
                      <a:pt x="2355" y="1561"/>
                    </a:lnTo>
                    <a:lnTo>
                      <a:pt x="2357" y="1566"/>
                    </a:lnTo>
                    <a:lnTo>
                      <a:pt x="2358" y="1569"/>
                    </a:lnTo>
                    <a:lnTo>
                      <a:pt x="2358" y="1573"/>
                    </a:lnTo>
                    <a:lnTo>
                      <a:pt x="2317" y="1573"/>
                    </a:lnTo>
                    <a:close/>
                  </a:path>
                </a:pathLst>
              </a:custGeom>
              <a:solidFill>
                <a:srgbClr val="AB1231"/>
              </a:solidFill>
              <a:ln w="9525">
                <a:noFill/>
                <a:round/>
                <a:headEnd/>
                <a:tailEnd/>
              </a:ln>
            </p:spPr>
            <p:txBody>
              <a:bodyPr/>
              <a:lstStyle/>
              <a:p>
                <a:endParaRPr lang="en-US"/>
              </a:p>
            </p:txBody>
          </p:sp>
          <p:sp>
            <p:nvSpPr>
              <p:cNvPr id="609" name="Freeform 669"/>
              <p:cNvSpPr>
                <a:spLocks noEditPoints="1"/>
              </p:cNvSpPr>
              <p:nvPr/>
            </p:nvSpPr>
            <p:spPr bwMode="auto">
              <a:xfrm>
                <a:off x="1955800" y="2201863"/>
                <a:ext cx="100013" cy="160337"/>
              </a:xfrm>
              <a:custGeom>
                <a:avLst/>
                <a:gdLst>
                  <a:gd name="T0" fmla="*/ 2147483647 w 314"/>
                  <a:gd name="T1" fmla="*/ 2147483647 h 509"/>
                  <a:gd name="T2" fmla="*/ 2147483647 w 314"/>
                  <a:gd name="T3" fmla="*/ 2147483647 h 509"/>
                  <a:gd name="T4" fmla="*/ 2147483647 w 314"/>
                  <a:gd name="T5" fmla="*/ 2147483647 h 509"/>
                  <a:gd name="T6" fmla="*/ 2147483647 w 314"/>
                  <a:gd name="T7" fmla="*/ 2147483647 h 509"/>
                  <a:gd name="T8" fmla="*/ 2147483647 w 314"/>
                  <a:gd name="T9" fmla="*/ 2147483647 h 509"/>
                  <a:gd name="T10" fmla="*/ 2147483647 w 314"/>
                  <a:gd name="T11" fmla="*/ 2147483647 h 509"/>
                  <a:gd name="T12" fmla="*/ 2147483647 w 314"/>
                  <a:gd name="T13" fmla="*/ 2147483647 h 509"/>
                  <a:gd name="T14" fmla="*/ 2147483647 w 314"/>
                  <a:gd name="T15" fmla="*/ 2147483647 h 509"/>
                  <a:gd name="T16" fmla="*/ 2147483647 w 314"/>
                  <a:gd name="T17" fmla="*/ 2147483647 h 509"/>
                  <a:gd name="T18" fmla="*/ 2147483647 w 314"/>
                  <a:gd name="T19" fmla="*/ 2147483647 h 509"/>
                  <a:gd name="T20" fmla="*/ 2147483647 w 314"/>
                  <a:gd name="T21" fmla="*/ 2147483647 h 509"/>
                  <a:gd name="T22" fmla="*/ 2147483647 w 314"/>
                  <a:gd name="T23" fmla="*/ 2147483647 h 509"/>
                  <a:gd name="T24" fmla="*/ 2147483647 w 314"/>
                  <a:gd name="T25" fmla="*/ 2147483647 h 509"/>
                  <a:gd name="T26" fmla="*/ 2147483647 w 314"/>
                  <a:gd name="T27" fmla="*/ 2147483647 h 509"/>
                  <a:gd name="T28" fmla="*/ 2147483647 w 314"/>
                  <a:gd name="T29" fmla="*/ 2147483647 h 509"/>
                  <a:gd name="T30" fmla="*/ 2147483647 w 314"/>
                  <a:gd name="T31" fmla="*/ 2147483647 h 509"/>
                  <a:gd name="T32" fmla="*/ 2147483647 w 314"/>
                  <a:gd name="T33" fmla="*/ 2147483647 h 509"/>
                  <a:gd name="T34" fmla="*/ 2147483647 w 314"/>
                  <a:gd name="T35" fmla="*/ 2147483647 h 509"/>
                  <a:gd name="T36" fmla="*/ 2147483647 w 314"/>
                  <a:gd name="T37" fmla="*/ 2147483647 h 509"/>
                  <a:gd name="T38" fmla="*/ 2147483647 w 314"/>
                  <a:gd name="T39" fmla="*/ 2147483647 h 509"/>
                  <a:gd name="T40" fmla="*/ 2147483647 w 314"/>
                  <a:gd name="T41" fmla="*/ 2147483647 h 509"/>
                  <a:gd name="T42" fmla="*/ 2147483647 w 314"/>
                  <a:gd name="T43" fmla="*/ 2147483647 h 509"/>
                  <a:gd name="T44" fmla="*/ 2147483647 w 314"/>
                  <a:gd name="T45" fmla="*/ 2147483647 h 509"/>
                  <a:gd name="T46" fmla="*/ 2147483647 w 314"/>
                  <a:gd name="T47" fmla="*/ 2147483647 h 509"/>
                  <a:gd name="T48" fmla="*/ 2147483647 w 314"/>
                  <a:gd name="T49" fmla="*/ 2147483647 h 509"/>
                  <a:gd name="T50" fmla="*/ 2147483647 w 314"/>
                  <a:gd name="T51" fmla="*/ 2147483647 h 509"/>
                  <a:gd name="T52" fmla="*/ 2147483647 w 314"/>
                  <a:gd name="T53" fmla="*/ 2147483647 h 509"/>
                  <a:gd name="T54" fmla="*/ 2147483647 w 314"/>
                  <a:gd name="T55" fmla="*/ 2147483647 h 509"/>
                  <a:gd name="T56" fmla="*/ 2147483647 w 314"/>
                  <a:gd name="T57" fmla="*/ 2147483647 h 509"/>
                  <a:gd name="T58" fmla="*/ 2147483647 w 314"/>
                  <a:gd name="T59" fmla="*/ 2147483647 h 509"/>
                  <a:gd name="T60" fmla="*/ 2147483647 w 314"/>
                  <a:gd name="T61" fmla="*/ 2147483647 h 509"/>
                  <a:gd name="T62" fmla="*/ 2147483647 w 314"/>
                  <a:gd name="T63" fmla="*/ 2147483647 h 509"/>
                  <a:gd name="T64" fmla="*/ 2147483647 w 314"/>
                  <a:gd name="T65" fmla="*/ 2147483647 h 509"/>
                  <a:gd name="T66" fmla="*/ 2147483647 w 314"/>
                  <a:gd name="T67" fmla="*/ 2147483647 h 509"/>
                  <a:gd name="T68" fmla="*/ 2147483647 w 314"/>
                  <a:gd name="T69" fmla="*/ 2147483647 h 509"/>
                  <a:gd name="T70" fmla="*/ 2147483647 w 314"/>
                  <a:gd name="T71" fmla="*/ 2147483647 h 509"/>
                  <a:gd name="T72" fmla="*/ 2147483647 w 314"/>
                  <a:gd name="T73" fmla="*/ 2147483647 h 509"/>
                  <a:gd name="T74" fmla="*/ 2147483647 w 314"/>
                  <a:gd name="T75" fmla="*/ 2147483647 h 509"/>
                  <a:gd name="T76" fmla="*/ 2147483647 w 314"/>
                  <a:gd name="T77" fmla="*/ 2147483647 h 509"/>
                  <a:gd name="T78" fmla="*/ 2147483647 w 314"/>
                  <a:gd name="T79" fmla="*/ 2147483647 h 509"/>
                  <a:gd name="T80" fmla="*/ 2147483647 w 314"/>
                  <a:gd name="T81" fmla="*/ 2147483647 h 509"/>
                  <a:gd name="T82" fmla="*/ 2147483647 w 314"/>
                  <a:gd name="T83" fmla="*/ 2147483647 h 509"/>
                  <a:gd name="T84" fmla="*/ 2147483647 w 314"/>
                  <a:gd name="T85" fmla="*/ 2147483647 h 509"/>
                  <a:gd name="T86" fmla="*/ 2147483647 w 314"/>
                  <a:gd name="T87" fmla="*/ 2147483647 h 509"/>
                  <a:gd name="T88" fmla="*/ 2147483647 w 314"/>
                  <a:gd name="T89" fmla="*/ 2147483647 h 509"/>
                  <a:gd name="T90" fmla="*/ 2147483647 w 314"/>
                  <a:gd name="T91" fmla="*/ 2147483647 h 509"/>
                  <a:gd name="T92" fmla="*/ 2147483647 w 314"/>
                  <a:gd name="T93" fmla="*/ 2147483647 h 509"/>
                  <a:gd name="T94" fmla="*/ 2147483647 w 314"/>
                  <a:gd name="T95" fmla="*/ 2147483647 h 509"/>
                  <a:gd name="T96" fmla="*/ 2147483647 w 314"/>
                  <a:gd name="T97" fmla="*/ 2147483647 h 509"/>
                  <a:gd name="T98" fmla="*/ 2147483647 w 314"/>
                  <a:gd name="T99" fmla="*/ 2147483647 h 509"/>
                  <a:gd name="T100" fmla="*/ 2147483647 w 314"/>
                  <a:gd name="T101" fmla="*/ 2147483647 h 509"/>
                  <a:gd name="T102" fmla="*/ 2147483647 w 314"/>
                  <a:gd name="T103" fmla="*/ 2147483647 h 509"/>
                  <a:gd name="T104" fmla="*/ 2147483647 w 314"/>
                  <a:gd name="T105" fmla="*/ 2147483647 h 509"/>
                  <a:gd name="T106" fmla="*/ 2147483647 w 314"/>
                  <a:gd name="T107" fmla="*/ 2147483647 h 509"/>
                  <a:gd name="T108" fmla="*/ 2147483647 w 314"/>
                  <a:gd name="T109" fmla="*/ 2147483647 h 509"/>
                  <a:gd name="T110" fmla="*/ 2147483647 w 314"/>
                  <a:gd name="T111" fmla="*/ 2147483647 h 509"/>
                  <a:gd name="T112" fmla="*/ 0 w 314"/>
                  <a:gd name="T113" fmla="*/ 2147483647 h 509"/>
                  <a:gd name="T114" fmla="*/ 2147483647 w 314"/>
                  <a:gd name="T115" fmla="*/ 2147483647 h 509"/>
                  <a:gd name="T116" fmla="*/ 2147483647 w 314"/>
                  <a:gd name="T117" fmla="*/ 2147483647 h 5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4"/>
                  <a:gd name="T178" fmla="*/ 0 h 509"/>
                  <a:gd name="T179" fmla="*/ 314 w 314"/>
                  <a:gd name="T180" fmla="*/ 509 h 5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4" h="509">
                    <a:moveTo>
                      <a:pt x="295" y="1"/>
                    </a:moveTo>
                    <a:lnTo>
                      <a:pt x="299" y="1"/>
                    </a:lnTo>
                    <a:lnTo>
                      <a:pt x="302" y="3"/>
                    </a:lnTo>
                    <a:lnTo>
                      <a:pt x="306" y="5"/>
                    </a:lnTo>
                    <a:lnTo>
                      <a:pt x="308" y="7"/>
                    </a:lnTo>
                    <a:lnTo>
                      <a:pt x="311" y="11"/>
                    </a:lnTo>
                    <a:lnTo>
                      <a:pt x="313" y="14"/>
                    </a:lnTo>
                    <a:lnTo>
                      <a:pt x="314" y="19"/>
                    </a:lnTo>
                    <a:lnTo>
                      <a:pt x="314" y="23"/>
                    </a:lnTo>
                    <a:lnTo>
                      <a:pt x="313" y="27"/>
                    </a:lnTo>
                    <a:lnTo>
                      <a:pt x="311" y="31"/>
                    </a:lnTo>
                    <a:lnTo>
                      <a:pt x="309" y="34"/>
                    </a:lnTo>
                    <a:lnTo>
                      <a:pt x="306" y="38"/>
                    </a:lnTo>
                    <a:lnTo>
                      <a:pt x="303" y="40"/>
                    </a:lnTo>
                    <a:lnTo>
                      <a:pt x="300" y="41"/>
                    </a:lnTo>
                    <a:lnTo>
                      <a:pt x="296" y="42"/>
                    </a:lnTo>
                    <a:lnTo>
                      <a:pt x="291" y="42"/>
                    </a:lnTo>
                    <a:lnTo>
                      <a:pt x="295" y="1"/>
                    </a:lnTo>
                    <a:close/>
                    <a:moveTo>
                      <a:pt x="291" y="42"/>
                    </a:moveTo>
                    <a:lnTo>
                      <a:pt x="288" y="42"/>
                    </a:lnTo>
                    <a:lnTo>
                      <a:pt x="287" y="42"/>
                    </a:lnTo>
                    <a:lnTo>
                      <a:pt x="287" y="0"/>
                    </a:lnTo>
                    <a:lnTo>
                      <a:pt x="291" y="0"/>
                    </a:lnTo>
                    <a:lnTo>
                      <a:pt x="295" y="1"/>
                    </a:lnTo>
                    <a:lnTo>
                      <a:pt x="291" y="42"/>
                    </a:lnTo>
                    <a:close/>
                    <a:moveTo>
                      <a:pt x="287" y="42"/>
                    </a:moveTo>
                    <a:lnTo>
                      <a:pt x="282" y="42"/>
                    </a:lnTo>
                    <a:lnTo>
                      <a:pt x="277" y="43"/>
                    </a:lnTo>
                    <a:lnTo>
                      <a:pt x="272" y="44"/>
                    </a:lnTo>
                    <a:lnTo>
                      <a:pt x="269" y="46"/>
                    </a:lnTo>
                    <a:lnTo>
                      <a:pt x="263" y="51"/>
                    </a:lnTo>
                    <a:lnTo>
                      <a:pt x="258" y="58"/>
                    </a:lnTo>
                    <a:lnTo>
                      <a:pt x="222" y="36"/>
                    </a:lnTo>
                    <a:lnTo>
                      <a:pt x="227" y="28"/>
                    </a:lnTo>
                    <a:lnTo>
                      <a:pt x="233" y="21"/>
                    </a:lnTo>
                    <a:lnTo>
                      <a:pt x="241" y="14"/>
                    </a:lnTo>
                    <a:lnTo>
                      <a:pt x="248" y="10"/>
                    </a:lnTo>
                    <a:lnTo>
                      <a:pt x="257" y="6"/>
                    </a:lnTo>
                    <a:lnTo>
                      <a:pt x="265" y="3"/>
                    </a:lnTo>
                    <a:lnTo>
                      <a:pt x="276" y="1"/>
                    </a:lnTo>
                    <a:lnTo>
                      <a:pt x="287" y="0"/>
                    </a:lnTo>
                    <a:lnTo>
                      <a:pt x="287" y="42"/>
                    </a:lnTo>
                    <a:close/>
                    <a:moveTo>
                      <a:pt x="258" y="58"/>
                    </a:moveTo>
                    <a:lnTo>
                      <a:pt x="252" y="67"/>
                    </a:lnTo>
                    <a:lnTo>
                      <a:pt x="249" y="78"/>
                    </a:lnTo>
                    <a:lnTo>
                      <a:pt x="247" y="90"/>
                    </a:lnTo>
                    <a:lnTo>
                      <a:pt x="245" y="102"/>
                    </a:lnTo>
                    <a:lnTo>
                      <a:pt x="203" y="99"/>
                    </a:lnTo>
                    <a:lnTo>
                      <a:pt x="205" y="82"/>
                    </a:lnTo>
                    <a:lnTo>
                      <a:pt x="209" y="66"/>
                    </a:lnTo>
                    <a:lnTo>
                      <a:pt x="211" y="58"/>
                    </a:lnTo>
                    <a:lnTo>
                      <a:pt x="214" y="49"/>
                    </a:lnTo>
                    <a:lnTo>
                      <a:pt x="217" y="42"/>
                    </a:lnTo>
                    <a:lnTo>
                      <a:pt x="222" y="36"/>
                    </a:lnTo>
                    <a:lnTo>
                      <a:pt x="258" y="58"/>
                    </a:lnTo>
                    <a:close/>
                    <a:moveTo>
                      <a:pt x="245" y="102"/>
                    </a:moveTo>
                    <a:lnTo>
                      <a:pt x="245" y="109"/>
                    </a:lnTo>
                    <a:lnTo>
                      <a:pt x="245" y="116"/>
                    </a:lnTo>
                    <a:lnTo>
                      <a:pt x="203" y="116"/>
                    </a:lnTo>
                    <a:lnTo>
                      <a:pt x="203" y="107"/>
                    </a:lnTo>
                    <a:lnTo>
                      <a:pt x="203" y="99"/>
                    </a:lnTo>
                    <a:lnTo>
                      <a:pt x="245" y="102"/>
                    </a:lnTo>
                    <a:close/>
                    <a:moveTo>
                      <a:pt x="245" y="116"/>
                    </a:moveTo>
                    <a:lnTo>
                      <a:pt x="245" y="117"/>
                    </a:lnTo>
                    <a:lnTo>
                      <a:pt x="203" y="117"/>
                    </a:lnTo>
                    <a:lnTo>
                      <a:pt x="203" y="116"/>
                    </a:lnTo>
                    <a:lnTo>
                      <a:pt x="245" y="116"/>
                    </a:lnTo>
                    <a:close/>
                    <a:moveTo>
                      <a:pt x="203" y="117"/>
                    </a:moveTo>
                    <a:lnTo>
                      <a:pt x="203" y="117"/>
                    </a:lnTo>
                    <a:lnTo>
                      <a:pt x="224" y="117"/>
                    </a:lnTo>
                    <a:lnTo>
                      <a:pt x="203" y="117"/>
                    </a:lnTo>
                    <a:close/>
                    <a:moveTo>
                      <a:pt x="245" y="116"/>
                    </a:moveTo>
                    <a:lnTo>
                      <a:pt x="247" y="121"/>
                    </a:lnTo>
                    <a:lnTo>
                      <a:pt x="252" y="131"/>
                    </a:lnTo>
                    <a:lnTo>
                      <a:pt x="260" y="141"/>
                    </a:lnTo>
                    <a:lnTo>
                      <a:pt x="267" y="152"/>
                    </a:lnTo>
                    <a:lnTo>
                      <a:pt x="233" y="177"/>
                    </a:lnTo>
                    <a:lnTo>
                      <a:pt x="223" y="161"/>
                    </a:lnTo>
                    <a:lnTo>
                      <a:pt x="213" y="145"/>
                    </a:lnTo>
                    <a:lnTo>
                      <a:pt x="209" y="138"/>
                    </a:lnTo>
                    <a:lnTo>
                      <a:pt x="206" y="131"/>
                    </a:lnTo>
                    <a:lnTo>
                      <a:pt x="204" y="123"/>
                    </a:lnTo>
                    <a:lnTo>
                      <a:pt x="203" y="117"/>
                    </a:lnTo>
                    <a:lnTo>
                      <a:pt x="245" y="116"/>
                    </a:lnTo>
                    <a:close/>
                    <a:moveTo>
                      <a:pt x="267" y="152"/>
                    </a:moveTo>
                    <a:lnTo>
                      <a:pt x="273" y="161"/>
                    </a:lnTo>
                    <a:lnTo>
                      <a:pt x="280" y="170"/>
                    </a:lnTo>
                    <a:lnTo>
                      <a:pt x="284" y="177"/>
                    </a:lnTo>
                    <a:lnTo>
                      <a:pt x="287" y="183"/>
                    </a:lnTo>
                    <a:lnTo>
                      <a:pt x="247" y="196"/>
                    </a:lnTo>
                    <a:lnTo>
                      <a:pt x="243" y="189"/>
                    </a:lnTo>
                    <a:lnTo>
                      <a:pt x="233" y="177"/>
                    </a:lnTo>
                    <a:lnTo>
                      <a:pt x="267" y="152"/>
                    </a:lnTo>
                    <a:close/>
                    <a:moveTo>
                      <a:pt x="287" y="183"/>
                    </a:moveTo>
                    <a:lnTo>
                      <a:pt x="287" y="185"/>
                    </a:lnTo>
                    <a:lnTo>
                      <a:pt x="287" y="186"/>
                    </a:lnTo>
                    <a:lnTo>
                      <a:pt x="267" y="190"/>
                    </a:lnTo>
                    <a:lnTo>
                      <a:pt x="287" y="183"/>
                    </a:lnTo>
                    <a:close/>
                    <a:moveTo>
                      <a:pt x="287" y="186"/>
                    </a:moveTo>
                    <a:lnTo>
                      <a:pt x="290" y="195"/>
                    </a:lnTo>
                    <a:lnTo>
                      <a:pt x="296" y="205"/>
                    </a:lnTo>
                    <a:lnTo>
                      <a:pt x="259" y="225"/>
                    </a:lnTo>
                    <a:lnTo>
                      <a:pt x="254" y="217"/>
                    </a:lnTo>
                    <a:lnTo>
                      <a:pt x="251" y="210"/>
                    </a:lnTo>
                    <a:lnTo>
                      <a:pt x="248" y="202"/>
                    </a:lnTo>
                    <a:lnTo>
                      <a:pt x="246" y="194"/>
                    </a:lnTo>
                    <a:lnTo>
                      <a:pt x="287" y="186"/>
                    </a:lnTo>
                    <a:close/>
                    <a:moveTo>
                      <a:pt x="259" y="225"/>
                    </a:moveTo>
                    <a:lnTo>
                      <a:pt x="259" y="225"/>
                    </a:lnTo>
                    <a:lnTo>
                      <a:pt x="277" y="214"/>
                    </a:lnTo>
                    <a:lnTo>
                      <a:pt x="259" y="225"/>
                    </a:lnTo>
                    <a:close/>
                    <a:moveTo>
                      <a:pt x="296" y="205"/>
                    </a:moveTo>
                    <a:lnTo>
                      <a:pt x="301" y="214"/>
                    </a:lnTo>
                    <a:lnTo>
                      <a:pt x="305" y="225"/>
                    </a:lnTo>
                    <a:lnTo>
                      <a:pt x="307" y="230"/>
                    </a:lnTo>
                    <a:lnTo>
                      <a:pt x="308" y="236"/>
                    </a:lnTo>
                    <a:lnTo>
                      <a:pt x="309" y="244"/>
                    </a:lnTo>
                    <a:lnTo>
                      <a:pt x="309" y="250"/>
                    </a:lnTo>
                    <a:lnTo>
                      <a:pt x="267" y="250"/>
                    </a:lnTo>
                    <a:lnTo>
                      <a:pt x="267" y="244"/>
                    </a:lnTo>
                    <a:lnTo>
                      <a:pt x="265" y="236"/>
                    </a:lnTo>
                    <a:lnTo>
                      <a:pt x="262" y="230"/>
                    </a:lnTo>
                    <a:lnTo>
                      <a:pt x="259" y="225"/>
                    </a:lnTo>
                    <a:lnTo>
                      <a:pt x="296" y="205"/>
                    </a:lnTo>
                    <a:close/>
                    <a:moveTo>
                      <a:pt x="309" y="250"/>
                    </a:moveTo>
                    <a:lnTo>
                      <a:pt x="309" y="271"/>
                    </a:lnTo>
                    <a:lnTo>
                      <a:pt x="309" y="292"/>
                    </a:lnTo>
                    <a:lnTo>
                      <a:pt x="307" y="314"/>
                    </a:lnTo>
                    <a:lnTo>
                      <a:pt x="305" y="336"/>
                    </a:lnTo>
                    <a:lnTo>
                      <a:pt x="264" y="329"/>
                    </a:lnTo>
                    <a:lnTo>
                      <a:pt x="266" y="310"/>
                    </a:lnTo>
                    <a:lnTo>
                      <a:pt x="267" y="290"/>
                    </a:lnTo>
                    <a:lnTo>
                      <a:pt x="267" y="270"/>
                    </a:lnTo>
                    <a:lnTo>
                      <a:pt x="267" y="250"/>
                    </a:lnTo>
                    <a:lnTo>
                      <a:pt x="309" y="250"/>
                    </a:lnTo>
                    <a:close/>
                    <a:moveTo>
                      <a:pt x="305" y="336"/>
                    </a:moveTo>
                    <a:lnTo>
                      <a:pt x="305" y="337"/>
                    </a:lnTo>
                    <a:lnTo>
                      <a:pt x="284" y="332"/>
                    </a:lnTo>
                    <a:lnTo>
                      <a:pt x="305" y="336"/>
                    </a:lnTo>
                    <a:close/>
                    <a:moveTo>
                      <a:pt x="305" y="337"/>
                    </a:moveTo>
                    <a:lnTo>
                      <a:pt x="301" y="356"/>
                    </a:lnTo>
                    <a:lnTo>
                      <a:pt x="297" y="377"/>
                    </a:lnTo>
                    <a:lnTo>
                      <a:pt x="294" y="397"/>
                    </a:lnTo>
                    <a:lnTo>
                      <a:pt x="292" y="411"/>
                    </a:lnTo>
                    <a:lnTo>
                      <a:pt x="250" y="411"/>
                    </a:lnTo>
                    <a:lnTo>
                      <a:pt x="251" y="395"/>
                    </a:lnTo>
                    <a:lnTo>
                      <a:pt x="255" y="373"/>
                    </a:lnTo>
                    <a:lnTo>
                      <a:pt x="260" y="348"/>
                    </a:lnTo>
                    <a:lnTo>
                      <a:pt x="264" y="328"/>
                    </a:lnTo>
                    <a:lnTo>
                      <a:pt x="305" y="337"/>
                    </a:lnTo>
                    <a:close/>
                    <a:moveTo>
                      <a:pt x="292" y="411"/>
                    </a:moveTo>
                    <a:lnTo>
                      <a:pt x="291" y="415"/>
                    </a:lnTo>
                    <a:lnTo>
                      <a:pt x="290" y="418"/>
                    </a:lnTo>
                    <a:lnTo>
                      <a:pt x="288" y="421"/>
                    </a:lnTo>
                    <a:lnTo>
                      <a:pt x="285" y="424"/>
                    </a:lnTo>
                    <a:lnTo>
                      <a:pt x="282" y="427"/>
                    </a:lnTo>
                    <a:lnTo>
                      <a:pt x="279" y="430"/>
                    </a:lnTo>
                    <a:lnTo>
                      <a:pt x="276" y="431"/>
                    </a:lnTo>
                    <a:lnTo>
                      <a:pt x="271" y="432"/>
                    </a:lnTo>
                    <a:lnTo>
                      <a:pt x="271" y="411"/>
                    </a:lnTo>
                    <a:lnTo>
                      <a:pt x="292" y="411"/>
                    </a:lnTo>
                    <a:close/>
                    <a:moveTo>
                      <a:pt x="271" y="432"/>
                    </a:moveTo>
                    <a:lnTo>
                      <a:pt x="269" y="434"/>
                    </a:lnTo>
                    <a:lnTo>
                      <a:pt x="266" y="438"/>
                    </a:lnTo>
                    <a:lnTo>
                      <a:pt x="235" y="408"/>
                    </a:lnTo>
                    <a:lnTo>
                      <a:pt x="243" y="401"/>
                    </a:lnTo>
                    <a:lnTo>
                      <a:pt x="251" y="395"/>
                    </a:lnTo>
                    <a:lnTo>
                      <a:pt x="255" y="393"/>
                    </a:lnTo>
                    <a:lnTo>
                      <a:pt x="260" y="390"/>
                    </a:lnTo>
                    <a:lnTo>
                      <a:pt x="265" y="389"/>
                    </a:lnTo>
                    <a:lnTo>
                      <a:pt x="271" y="389"/>
                    </a:lnTo>
                    <a:lnTo>
                      <a:pt x="271" y="432"/>
                    </a:lnTo>
                    <a:close/>
                    <a:moveTo>
                      <a:pt x="266" y="438"/>
                    </a:moveTo>
                    <a:lnTo>
                      <a:pt x="257" y="446"/>
                    </a:lnTo>
                    <a:lnTo>
                      <a:pt x="247" y="454"/>
                    </a:lnTo>
                    <a:lnTo>
                      <a:pt x="241" y="457"/>
                    </a:lnTo>
                    <a:lnTo>
                      <a:pt x="234" y="459"/>
                    </a:lnTo>
                    <a:lnTo>
                      <a:pt x="227" y="461"/>
                    </a:lnTo>
                    <a:lnTo>
                      <a:pt x="220" y="461"/>
                    </a:lnTo>
                    <a:lnTo>
                      <a:pt x="220" y="420"/>
                    </a:lnTo>
                    <a:lnTo>
                      <a:pt x="224" y="419"/>
                    </a:lnTo>
                    <a:lnTo>
                      <a:pt x="228" y="416"/>
                    </a:lnTo>
                    <a:lnTo>
                      <a:pt x="232" y="413"/>
                    </a:lnTo>
                    <a:lnTo>
                      <a:pt x="235" y="408"/>
                    </a:lnTo>
                    <a:lnTo>
                      <a:pt x="266" y="438"/>
                    </a:lnTo>
                    <a:close/>
                    <a:moveTo>
                      <a:pt x="220" y="461"/>
                    </a:moveTo>
                    <a:lnTo>
                      <a:pt x="90" y="461"/>
                    </a:lnTo>
                    <a:lnTo>
                      <a:pt x="90" y="420"/>
                    </a:lnTo>
                    <a:lnTo>
                      <a:pt x="220" y="420"/>
                    </a:lnTo>
                    <a:lnTo>
                      <a:pt x="220" y="461"/>
                    </a:lnTo>
                    <a:close/>
                    <a:moveTo>
                      <a:pt x="90" y="461"/>
                    </a:moveTo>
                    <a:lnTo>
                      <a:pt x="85" y="462"/>
                    </a:lnTo>
                    <a:lnTo>
                      <a:pt x="82" y="463"/>
                    </a:lnTo>
                    <a:lnTo>
                      <a:pt x="78" y="465"/>
                    </a:lnTo>
                    <a:lnTo>
                      <a:pt x="75" y="468"/>
                    </a:lnTo>
                    <a:lnTo>
                      <a:pt x="70" y="474"/>
                    </a:lnTo>
                    <a:lnTo>
                      <a:pt x="64" y="480"/>
                    </a:lnTo>
                    <a:lnTo>
                      <a:pt x="31" y="455"/>
                    </a:lnTo>
                    <a:lnTo>
                      <a:pt x="36" y="449"/>
                    </a:lnTo>
                    <a:lnTo>
                      <a:pt x="41" y="442"/>
                    </a:lnTo>
                    <a:lnTo>
                      <a:pt x="46" y="437"/>
                    </a:lnTo>
                    <a:lnTo>
                      <a:pt x="53" y="431"/>
                    </a:lnTo>
                    <a:lnTo>
                      <a:pt x="60" y="426"/>
                    </a:lnTo>
                    <a:lnTo>
                      <a:pt x="69" y="423"/>
                    </a:lnTo>
                    <a:lnTo>
                      <a:pt x="78" y="420"/>
                    </a:lnTo>
                    <a:lnTo>
                      <a:pt x="90" y="420"/>
                    </a:lnTo>
                    <a:lnTo>
                      <a:pt x="90" y="461"/>
                    </a:lnTo>
                    <a:close/>
                    <a:moveTo>
                      <a:pt x="64" y="480"/>
                    </a:moveTo>
                    <a:lnTo>
                      <a:pt x="56" y="492"/>
                    </a:lnTo>
                    <a:lnTo>
                      <a:pt x="46" y="500"/>
                    </a:lnTo>
                    <a:lnTo>
                      <a:pt x="41" y="505"/>
                    </a:lnTo>
                    <a:lnTo>
                      <a:pt x="35" y="507"/>
                    </a:lnTo>
                    <a:lnTo>
                      <a:pt x="28" y="509"/>
                    </a:lnTo>
                    <a:lnTo>
                      <a:pt x="20" y="509"/>
                    </a:lnTo>
                    <a:lnTo>
                      <a:pt x="20" y="468"/>
                    </a:lnTo>
                    <a:lnTo>
                      <a:pt x="24" y="463"/>
                    </a:lnTo>
                    <a:lnTo>
                      <a:pt x="31" y="455"/>
                    </a:lnTo>
                    <a:lnTo>
                      <a:pt x="64" y="480"/>
                    </a:lnTo>
                    <a:close/>
                    <a:moveTo>
                      <a:pt x="20" y="509"/>
                    </a:moveTo>
                    <a:lnTo>
                      <a:pt x="16" y="509"/>
                    </a:lnTo>
                    <a:lnTo>
                      <a:pt x="13" y="508"/>
                    </a:lnTo>
                    <a:lnTo>
                      <a:pt x="8" y="506"/>
                    </a:lnTo>
                    <a:lnTo>
                      <a:pt x="5" y="504"/>
                    </a:lnTo>
                    <a:lnTo>
                      <a:pt x="3" y="500"/>
                    </a:lnTo>
                    <a:lnTo>
                      <a:pt x="1" y="496"/>
                    </a:lnTo>
                    <a:lnTo>
                      <a:pt x="0" y="493"/>
                    </a:lnTo>
                    <a:lnTo>
                      <a:pt x="0" y="489"/>
                    </a:lnTo>
                    <a:lnTo>
                      <a:pt x="0" y="485"/>
                    </a:lnTo>
                    <a:lnTo>
                      <a:pt x="1" y="480"/>
                    </a:lnTo>
                    <a:lnTo>
                      <a:pt x="3" y="476"/>
                    </a:lnTo>
                    <a:lnTo>
                      <a:pt x="5" y="473"/>
                    </a:lnTo>
                    <a:lnTo>
                      <a:pt x="8" y="471"/>
                    </a:lnTo>
                    <a:lnTo>
                      <a:pt x="13" y="469"/>
                    </a:lnTo>
                    <a:lnTo>
                      <a:pt x="16" y="468"/>
                    </a:lnTo>
                    <a:lnTo>
                      <a:pt x="20" y="468"/>
                    </a:lnTo>
                    <a:lnTo>
                      <a:pt x="20" y="509"/>
                    </a:lnTo>
                    <a:close/>
                  </a:path>
                </a:pathLst>
              </a:custGeom>
              <a:solidFill>
                <a:srgbClr val="AB1231"/>
              </a:solidFill>
              <a:ln w="9525">
                <a:noFill/>
                <a:round/>
                <a:headEnd/>
                <a:tailEnd/>
              </a:ln>
            </p:spPr>
            <p:txBody>
              <a:bodyPr/>
              <a:lstStyle/>
              <a:p>
                <a:endParaRPr lang="en-US"/>
              </a:p>
            </p:txBody>
          </p:sp>
          <p:sp>
            <p:nvSpPr>
              <p:cNvPr id="610" name="Freeform 670"/>
              <p:cNvSpPr>
                <a:spLocks noEditPoints="1"/>
              </p:cNvSpPr>
              <p:nvPr/>
            </p:nvSpPr>
            <p:spPr bwMode="auto">
              <a:xfrm>
                <a:off x="2173288" y="2055813"/>
                <a:ext cx="360362" cy="508000"/>
              </a:xfrm>
              <a:custGeom>
                <a:avLst/>
                <a:gdLst>
                  <a:gd name="T0" fmla="*/ 2147483647 w 1138"/>
                  <a:gd name="T1" fmla="*/ 2147483647 h 1601"/>
                  <a:gd name="T2" fmla="*/ 2147483647 w 1138"/>
                  <a:gd name="T3" fmla="*/ 2147483647 h 1601"/>
                  <a:gd name="T4" fmla="*/ 2147483647 w 1138"/>
                  <a:gd name="T5" fmla="*/ 0 h 1601"/>
                  <a:gd name="T6" fmla="*/ 2147483647 w 1138"/>
                  <a:gd name="T7" fmla="*/ 2147483647 h 1601"/>
                  <a:gd name="T8" fmla="*/ 2147483647 w 1138"/>
                  <a:gd name="T9" fmla="*/ 2147483647 h 1601"/>
                  <a:gd name="T10" fmla="*/ 2147483647 w 1138"/>
                  <a:gd name="T11" fmla="*/ 2147483647 h 1601"/>
                  <a:gd name="T12" fmla="*/ 2147483647 w 1138"/>
                  <a:gd name="T13" fmla="*/ 0 h 1601"/>
                  <a:gd name="T14" fmla="*/ 2147483647 w 1138"/>
                  <a:gd name="T15" fmla="*/ 2147483647 h 1601"/>
                  <a:gd name="T16" fmla="*/ 2147483647 w 1138"/>
                  <a:gd name="T17" fmla="*/ 2147483647 h 1601"/>
                  <a:gd name="T18" fmla="*/ 2147483647 w 1138"/>
                  <a:gd name="T19" fmla="*/ 2147483647 h 1601"/>
                  <a:gd name="T20" fmla="*/ 2147483647 w 1138"/>
                  <a:gd name="T21" fmla="*/ 2147483647 h 1601"/>
                  <a:gd name="T22" fmla="*/ 2147483647 w 1138"/>
                  <a:gd name="T23" fmla="*/ 2147483647 h 1601"/>
                  <a:gd name="T24" fmla="*/ 2147483647 w 1138"/>
                  <a:gd name="T25" fmla="*/ 2147483647 h 1601"/>
                  <a:gd name="T26" fmla="*/ 2147483647 w 1138"/>
                  <a:gd name="T27" fmla="*/ 2147483647 h 1601"/>
                  <a:gd name="T28" fmla="*/ 2147483647 w 1138"/>
                  <a:gd name="T29" fmla="*/ 2147483647 h 1601"/>
                  <a:gd name="T30" fmla="*/ 2147483647 w 1138"/>
                  <a:gd name="T31" fmla="*/ 2147483647 h 1601"/>
                  <a:gd name="T32" fmla="*/ 2147483647 w 1138"/>
                  <a:gd name="T33" fmla="*/ 2147483647 h 1601"/>
                  <a:gd name="T34" fmla="*/ 2147483647 w 1138"/>
                  <a:gd name="T35" fmla="*/ 2147483647 h 1601"/>
                  <a:gd name="T36" fmla="*/ 2147483647 w 1138"/>
                  <a:gd name="T37" fmla="*/ 2147483647 h 1601"/>
                  <a:gd name="T38" fmla="*/ 2147483647 w 1138"/>
                  <a:gd name="T39" fmla="*/ 2147483647 h 1601"/>
                  <a:gd name="T40" fmla="*/ 2147483647 w 1138"/>
                  <a:gd name="T41" fmla="*/ 2147483647 h 1601"/>
                  <a:gd name="T42" fmla="*/ 2147483647 w 1138"/>
                  <a:gd name="T43" fmla="*/ 2147483647 h 1601"/>
                  <a:gd name="T44" fmla="*/ 2147483647 w 1138"/>
                  <a:gd name="T45" fmla="*/ 2147483647 h 1601"/>
                  <a:gd name="T46" fmla="*/ 2147483647 w 1138"/>
                  <a:gd name="T47" fmla="*/ 2147483647 h 1601"/>
                  <a:gd name="T48" fmla="*/ 2147483647 w 1138"/>
                  <a:gd name="T49" fmla="*/ 2147483647 h 1601"/>
                  <a:gd name="T50" fmla="*/ 2147483647 w 1138"/>
                  <a:gd name="T51" fmla="*/ 2147483647 h 1601"/>
                  <a:gd name="T52" fmla="*/ 2147483647 w 1138"/>
                  <a:gd name="T53" fmla="*/ 2147483647 h 1601"/>
                  <a:gd name="T54" fmla="*/ 2147483647 w 1138"/>
                  <a:gd name="T55" fmla="*/ 2147483647 h 1601"/>
                  <a:gd name="T56" fmla="*/ 2147483647 w 1138"/>
                  <a:gd name="T57" fmla="*/ 2147483647 h 1601"/>
                  <a:gd name="T58" fmla="*/ 2147483647 w 1138"/>
                  <a:gd name="T59" fmla="*/ 2147483647 h 1601"/>
                  <a:gd name="T60" fmla="*/ 2147483647 w 1138"/>
                  <a:gd name="T61" fmla="*/ 2147483647 h 1601"/>
                  <a:gd name="T62" fmla="*/ 2147483647 w 1138"/>
                  <a:gd name="T63" fmla="*/ 2147483647 h 1601"/>
                  <a:gd name="T64" fmla="*/ 2147483647 w 1138"/>
                  <a:gd name="T65" fmla="*/ 2147483647 h 1601"/>
                  <a:gd name="T66" fmla="*/ 2147483647 w 1138"/>
                  <a:gd name="T67" fmla="*/ 2147483647 h 1601"/>
                  <a:gd name="T68" fmla="*/ 2147483647 w 1138"/>
                  <a:gd name="T69" fmla="*/ 2147483647 h 1601"/>
                  <a:gd name="T70" fmla="*/ 2147483647 w 1138"/>
                  <a:gd name="T71" fmla="*/ 2147483647 h 1601"/>
                  <a:gd name="T72" fmla="*/ 2147483647 w 1138"/>
                  <a:gd name="T73" fmla="*/ 2147483647 h 1601"/>
                  <a:gd name="T74" fmla="*/ 2147483647 w 1138"/>
                  <a:gd name="T75" fmla="*/ 2147483647 h 1601"/>
                  <a:gd name="T76" fmla="*/ 2147483647 w 1138"/>
                  <a:gd name="T77" fmla="*/ 2147483647 h 1601"/>
                  <a:gd name="T78" fmla="*/ 2147483647 w 1138"/>
                  <a:gd name="T79" fmla="*/ 2147483647 h 1601"/>
                  <a:gd name="T80" fmla="*/ 2147483647 w 1138"/>
                  <a:gd name="T81" fmla="*/ 2147483647 h 1601"/>
                  <a:gd name="T82" fmla="*/ 2147483647 w 1138"/>
                  <a:gd name="T83" fmla="*/ 2147483647 h 1601"/>
                  <a:gd name="T84" fmla="*/ 2147483647 w 1138"/>
                  <a:gd name="T85" fmla="*/ 2147483647 h 1601"/>
                  <a:gd name="T86" fmla="*/ 2147483647 w 1138"/>
                  <a:gd name="T87" fmla="*/ 2147483647 h 1601"/>
                  <a:gd name="T88" fmla="*/ 2147483647 w 1138"/>
                  <a:gd name="T89" fmla="*/ 2147483647 h 1601"/>
                  <a:gd name="T90" fmla="*/ 2147483647 w 1138"/>
                  <a:gd name="T91" fmla="*/ 2147483647 h 1601"/>
                  <a:gd name="T92" fmla="*/ 2147483647 w 1138"/>
                  <a:gd name="T93" fmla="*/ 2147483647 h 1601"/>
                  <a:gd name="T94" fmla="*/ 2147483647 w 1138"/>
                  <a:gd name="T95" fmla="*/ 2147483647 h 1601"/>
                  <a:gd name="T96" fmla="*/ 2147483647 w 1138"/>
                  <a:gd name="T97" fmla="*/ 2147483647 h 1601"/>
                  <a:gd name="T98" fmla="*/ 2147483647 w 1138"/>
                  <a:gd name="T99" fmla="*/ 2147483647 h 1601"/>
                  <a:gd name="T100" fmla="*/ 2147483647 w 1138"/>
                  <a:gd name="T101" fmla="*/ 2147483647 h 1601"/>
                  <a:gd name="T102" fmla="*/ 2147483647 w 1138"/>
                  <a:gd name="T103" fmla="*/ 2147483647 h 1601"/>
                  <a:gd name="T104" fmla="*/ 2147483647 w 1138"/>
                  <a:gd name="T105" fmla="*/ 2147483647 h 1601"/>
                  <a:gd name="T106" fmla="*/ 2147483647 w 1138"/>
                  <a:gd name="T107" fmla="*/ 2147483647 h 1601"/>
                  <a:gd name="T108" fmla="*/ 2147483647 w 1138"/>
                  <a:gd name="T109" fmla="*/ 2147483647 h 1601"/>
                  <a:gd name="T110" fmla="*/ 2147483647 w 1138"/>
                  <a:gd name="T111" fmla="*/ 2147483647 h 1601"/>
                  <a:gd name="T112" fmla="*/ 2147483647 w 1138"/>
                  <a:gd name="T113" fmla="*/ 2147483647 h 1601"/>
                  <a:gd name="T114" fmla="*/ 2147483647 w 1138"/>
                  <a:gd name="T115" fmla="*/ 2147483647 h 1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8"/>
                  <a:gd name="T175" fmla="*/ 0 h 1601"/>
                  <a:gd name="T176" fmla="*/ 1138 w 1138"/>
                  <a:gd name="T177" fmla="*/ 1601 h 16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8" h="1601">
                    <a:moveTo>
                      <a:pt x="1117" y="0"/>
                    </a:moveTo>
                    <a:lnTo>
                      <a:pt x="1121" y="0"/>
                    </a:lnTo>
                    <a:lnTo>
                      <a:pt x="1125" y="1"/>
                    </a:lnTo>
                    <a:lnTo>
                      <a:pt x="1128" y="3"/>
                    </a:lnTo>
                    <a:lnTo>
                      <a:pt x="1132" y="6"/>
                    </a:lnTo>
                    <a:lnTo>
                      <a:pt x="1134" y="9"/>
                    </a:lnTo>
                    <a:lnTo>
                      <a:pt x="1136" y="13"/>
                    </a:lnTo>
                    <a:lnTo>
                      <a:pt x="1137" y="17"/>
                    </a:lnTo>
                    <a:lnTo>
                      <a:pt x="1138" y="21"/>
                    </a:lnTo>
                    <a:lnTo>
                      <a:pt x="1137" y="26"/>
                    </a:lnTo>
                    <a:lnTo>
                      <a:pt x="1136" y="29"/>
                    </a:lnTo>
                    <a:lnTo>
                      <a:pt x="1134" y="33"/>
                    </a:lnTo>
                    <a:lnTo>
                      <a:pt x="1132" y="36"/>
                    </a:lnTo>
                    <a:lnTo>
                      <a:pt x="1128" y="38"/>
                    </a:lnTo>
                    <a:lnTo>
                      <a:pt x="1125" y="40"/>
                    </a:lnTo>
                    <a:lnTo>
                      <a:pt x="1121" y="41"/>
                    </a:lnTo>
                    <a:lnTo>
                      <a:pt x="1117" y="41"/>
                    </a:lnTo>
                    <a:lnTo>
                      <a:pt x="1117" y="0"/>
                    </a:lnTo>
                    <a:close/>
                    <a:moveTo>
                      <a:pt x="1117" y="41"/>
                    </a:moveTo>
                    <a:lnTo>
                      <a:pt x="1117" y="41"/>
                    </a:lnTo>
                    <a:lnTo>
                      <a:pt x="1117" y="0"/>
                    </a:lnTo>
                    <a:lnTo>
                      <a:pt x="1117" y="41"/>
                    </a:lnTo>
                    <a:close/>
                    <a:moveTo>
                      <a:pt x="1117" y="41"/>
                    </a:moveTo>
                    <a:lnTo>
                      <a:pt x="1104" y="42"/>
                    </a:lnTo>
                    <a:lnTo>
                      <a:pt x="1091" y="44"/>
                    </a:lnTo>
                    <a:lnTo>
                      <a:pt x="1079" y="47"/>
                    </a:lnTo>
                    <a:lnTo>
                      <a:pt x="1066" y="50"/>
                    </a:lnTo>
                    <a:lnTo>
                      <a:pt x="1052" y="54"/>
                    </a:lnTo>
                    <a:lnTo>
                      <a:pt x="1040" y="58"/>
                    </a:lnTo>
                    <a:lnTo>
                      <a:pt x="1027" y="64"/>
                    </a:lnTo>
                    <a:lnTo>
                      <a:pt x="1014" y="70"/>
                    </a:lnTo>
                    <a:lnTo>
                      <a:pt x="990" y="83"/>
                    </a:lnTo>
                    <a:lnTo>
                      <a:pt x="965" y="97"/>
                    </a:lnTo>
                    <a:lnTo>
                      <a:pt x="940" y="112"/>
                    </a:lnTo>
                    <a:lnTo>
                      <a:pt x="917" y="128"/>
                    </a:lnTo>
                    <a:lnTo>
                      <a:pt x="894" y="92"/>
                    </a:lnTo>
                    <a:lnTo>
                      <a:pt x="919" y="76"/>
                    </a:lnTo>
                    <a:lnTo>
                      <a:pt x="946" y="59"/>
                    </a:lnTo>
                    <a:lnTo>
                      <a:pt x="973" y="45"/>
                    </a:lnTo>
                    <a:lnTo>
                      <a:pt x="1001" y="30"/>
                    </a:lnTo>
                    <a:lnTo>
                      <a:pt x="1014" y="23"/>
                    </a:lnTo>
                    <a:lnTo>
                      <a:pt x="1029" y="18"/>
                    </a:lnTo>
                    <a:lnTo>
                      <a:pt x="1043" y="13"/>
                    </a:lnTo>
                    <a:lnTo>
                      <a:pt x="1058" y="9"/>
                    </a:lnTo>
                    <a:lnTo>
                      <a:pt x="1072" y="4"/>
                    </a:lnTo>
                    <a:lnTo>
                      <a:pt x="1087" y="2"/>
                    </a:lnTo>
                    <a:lnTo>
                      <a:pt x="1102" y="0"/>
                    </a:lnTo>
                    <a:lnTo>
                      <a:pt x="1117" y="0"/>
                    </a:lnTo>
                    <a:lnTo>
                      <a:pt x="1117" y="41"/>
                    </a:lnTo>
                    <a:close/>
                    <a:moveTo>
                      <a:pt x="917" y="128"/>
                    </a:moveTo>
                    <a:lnTo>
                      <a:pt x="897" y="141"/>
                    </a:lnTo>
                    <a:lnTo>
                      <a:pt x="877" y="153"/>
                    </a:lnTo>
                    <a:lnTo>
                      <a:pt x="859" y="164"/>
                    </a:lnTo>
                    <a:lnTo>
                      <a:pt x="841" y="173"/>
                    </a:lnTo>
                    <a:lnTo>
                      <a:pt x="822" y="136"/>
                    </a:lnTo>
                    <a:lnTo>
                      <a:pt x="839" y="127"/>
                    </a:lnTo>
                    <a:lnTo>
                      <a:pt x="857" y="116"/>
                    </a:lnTo>
                    <a:lnTo>
                      <a:pt x="875" y="105"/>
                    </a:lnTo>
                    <a:lnTo>
                      <a:pt x="894" y="92"/>
                    </a:lnTo>
                    <a:lnTo>
                      <a:pt x="917" y="128"/>
                    </a:lnTo>
                    <a:close/>
                    <a:moveTo>
                      <a:pt x="841" y="173"/>
                    </a:moveTo>
                    <a:lnTo>
                      <a:pt x="840" y="173"/>
                    </a:lnTo>
                    <a:lnTo>
                      <a:pt x="832" y="154"/>
                    </a:lnTo>
                    <a:lnTo>
                      <a:pt x="841" y="173"/>
                    </a:lnTo>
                    <a:close/>
                    <a:moveTo>
                      <a:pt x="840" y="173"/>
                    </a:moveTo>
                    <a:lnTo>
                      <a:pt x="831" y="179"/>
                    </a:lnTo>
                    <a:lnTo>
                      <a:pt x="822" y="184"/>
                    </a:lnTo>
                    <a:lnTo>
                      <a:pt x="816" y="190"/>
                    </a:lnTo>
                    <a:lnTo>
                      <a:pt x="811" y="197"/>
                    </a:lnTo>
                    <a:lnTo>
                      <a:pt x="802" y="209"/>
                    </a:lnTo>
                    <a:lnTo>
                      <a:pt x="796" y="222"/>
                    </a:lnTo>
                    <a:lnTo>
                      <a:pt x="758" y="204"/>
                    </a:lnTo>
                    <a:lnTo>
                      <a:pt x="762" y="196"/>
                    </a:lnTo>
                    <a:lnTo>
                      <a:pt x="767" y="186"/>
                    </a:lnTo>
                    <a:lnTo>
                      <a:pt x="773" y="177"/>
                    </a:lnTo>
                    <a:lnTo>
                      <a:pt x="779" y="168"/>
                    </a:lnTo>
                    <a:lnTo>
                      <a:pt x="786" y="160"/>
                    </a:lnTo>
                    <a:lnTo>
                      <a:pt x="797" y="151"/>
                    </a:lnTo>
                    <a:lnTo>
                      <a:pt x="808" y="144"/>
                    </a:lnTo>
                    <a:lnTo>
                      <a:pt x="822" y="135"/>
                    </a:lnTo>
                    <a:lnTo>
                      <a:pt x="840" y="173"/>
                    </a:lnTo>
                    <a:close/>
                    <a:moveTo>
                      <a:pt x="796" y="222"/>
                    </a:moveTo>
                    <a:lnTo>
                      <a:pt x="790" y="233"/>
                    </a:lnTo>
                    <a:lnTo>
                      <a:pt x="785" y="243"/>
                    </a:lnTo>
                    <a:lnTo>
                      <a:pt x="778" y="255"/>
                    </a:lnTo>
                    <a:lnTo>
                      <a:pt x="768" y="265"/>
                    </a:lnTo>
                    <a:lnTo>
                      <a:pt x="739" y="235"/>
                    </a:lnTo>
                    <a:lnTo>
                      <a:pt x="745" y="228"/>
                    </a:lnTo>
                    <a:lnTo>
                      <a:pt x="749" y="221"/>
                    </a:lnTo>
                    <a:lnTo>
                      <a:pt x="753" y="213"/>
                    </a:lnTo>
                    <a:lnTo>
                      <a:pt x="758" y="204"/>
                    </a:lnTo>
                    <a:lnTo>
                      <a:pt x="796" y="222"/>
                    </a:lnTo>
                    <a:close/>
                    <a:moveTo>
                      <a:pt x="768" y="265"/>
                    </a:moveTo>
                    <a:lnTo>
                      <a:pt x="768" y="265"/>
                    </a:lnTo>
                    <a:lnTo>
                      <a:pt x="739" y="235"/>
                    </a:lnTo>
                    <a:lnTo>
                      <a:pt x="768" y="265"/>
                    </a:lnTo>
                    <a:close/>
                    <a:moveTo>
                      <a:pt x="739" y="236"/>
                    </a:moveTo>
                    <a:lnTo>
                      <a:pt x="739" y="235"/>
                    </a:lnTo>
                    <a:lnTo>
                      <a:pt x="753" y="251"/>
                    </a:lnTo>
                    <a:lnTo>
                      <a:pt x="739" y="236"/>
                    </a:lnTo>
                    <a:close/>
                    <a:moveTo>
                      <a:pt x="768" y="264"/>
                    </a:moveTo>
                    <a:lnTo>
                      <a:pt x="768" y="266"/>
                    </a:lnTo>
                    <a:lnTo>
                      <a:pt x="767" y="271"/>
                    </a:lnTo>
                    <a:lnTo>
                      <a:pt x="728" y="256"/>
                    </a:lnTo>
                    <a:lnTo>
                      <a:pt x="730" y="250"/>
                    </a:lnTo>
                    <a:lnTo>
                      <a:pt x="732" y="244"/>
                    </a:lnTo>
                    <a:lnTo>
                      <a:pt x="736" y="240"/>
                    </a:lnTo>
                    <a:lnTo>
                      <a:pt x="739" y="236"/>
                    </a:lnTo>
                    <a:lnTo>
                      <a:pt x="768" y="264"/>
                    </a:lnTo>
                    <a:close/>
                    <a:moveTo>
                      <a:pt x="767" y="271"/>
                    </a:moveTo>
                    <a:lnTo>
                      <a:pt x="767" y="271"/>
                    </a:lnTo>
                    <a:lnTo>
                      <a:pt x="748" y="263"/>
                    </a:lnTo>
                    <a:lnTo>
                      <a:pt x="767" y="271"/>
                    </a:lnTo>
                    <a:close/>
                    <a:moveTo>
                      <a:pt x="767" y="271"/>
                    </a:moveTo>
                    <a:lnTo>
                      <a:pt x="762" y="284"/>
                    </a:lnTo>
                    <a:lnTo>
                      <a:pt x="756" y="298"/>
                    </a:lnTo>
                    <a:lnTo>
                      <a:pt x="751" y="304"/>
                    </a:lnTo>
                    <a:lnTo>
                      <a:pt x="746" y="310"/>
                    </a:lnTo>
                    <a:lnTo>
                      <a:pt x="741" y="314"/>
                    </a:lnTo>
                    <a:lnTo>
                      <a:pt x="734" y="317"/>
                    </a:lnTo>
                    <a:lnTo>
                      <a:pt x="721" y="278"/>
                    </a:lnTo>
                    <a:lnTo>
                      <a:pt x="724" y="271"/>
                    </a:lnTo>
                    <a:lnTo>
                      <a:pt x="728" y="256"/>
                    </a:lnTo>
                    <a:lnTo>
                      <a:pt x="767" y="271"/>
                    </a:lnTo>
                    <a:close/>
                    <a:moveTo>
                      <a:pt x="734" y="317"/>
                    </a:moveTo>
                    <a:lnTo>
                      <a:pt x="731" y="318"/>
                    </a:lnTo>
                    <a:lnTo>
                      <a:pt x="727" y="318"/>
                    </a:lnTo>
                    <a:lnTo>
                      <a:pt x="727" y="298"/>
                    </a:lnTo>
                    <a:lnTo>
                      <a:pt x="734" y="317"/>
                    </a:lnTo>
                    <a:close/>
                    <a:moveTo>
                      <a:pt x="727" y="318"/>
                    </a:moveTo>
                    <a:lnTo>
                      <a:pt x="727" y="318"/>
                    </a:lnTo>
                    <a:lnTo>
                      <a:pt x="727" y="277"/>
                    </a:lnTo>
                    <a:lnTo>
                      <a:pt x="727" y="318"/>
                    </a:lnTo>
                    <a:close/>
                    <a:moveTo>
                      <a:pt x="727" y="277"/>
                    </a:moveTo>
                    <a:lnTo>
                      <a:pt x="727" y="277"/>
                    </a:lnTo>
                    <a:lnTo>
                      <a:pt x="727" y="298"/>
                    </a:lnTo>
                    <a:lnTo>
                      <a:pt x="727" y="277"/>
                    </a:lnTo>
                    <a:close/>
                    <a:moveTo>
                      <a:pt x="728" y="318"/>
                    </a:moveTo>
                    <a:lnTo>
                      <a:pt x="720" y="321"/>
                    </a:lnTo>
                    <a:lnTo>
                      <a:pt x="706" y="329"/>
                    </a:lnTo>
                    <a:lnTo>
                      <a:pt x="686" y="292"/>
                    </a:lnTo>
                    <a:lnTo>
                      <a:pt x="699" y="285"/>
                    </a:lnTo>
                    <a:lnTo>
                      <a:pt x="710" y="281"/>
                    </a:lnTo>
                    <a:lnTo>
                      <a:pt x="720" y="278"/>
                    </a:lnTo>
                    <a:lnTo>
                      <a:pt x="727" y="277"/>
                    </a:lnTo>
                    <a:lnTo>
                      <a:pt x="728" y="318"/>
                    </a:lnTo>
                    <a:close/>
                    <a:moveTo>
                      <a:pt x="706" y="329"/>
                    </a:moveTo>
                    <a:lnTo>
                      <a:pt x="696" y="331"/>
                    </a:lnTo>
                    <a:lnTo>
                      <a:pt x="692" y="332"/>
                    </a:lnTo>
                    <a:lnTo>
                      <a:pt x="650" y="332"/>
                    </a:lnTo>
                    <a:lnTo>
                      <a:pt x="651" y="326"/>
                    </a:lnTo>
                    <a:lnTo>
                      <a:pt x="653" y="320"/>
                    </a:lnTo>
                    <a:lnTo>
                      <a:pt x="657" y="315"/>
                    </a:lnTo>
                    <a:lnTo>
                      <a:pt x="662" y="310"/>
                    </a:lnTo>
                    <a:lnTo>
                      <a:pt x="667" y="304"/>
                    </a:lnTo>
                    <a:lnTo>
                      <a:pt x="673" y="300"/>
                    </a:lnTo>
                    <a:lnTo>
                      <a:pt x="680" y="296"/>
                    </a:lnTo>
                    <a:lnTo>
                      <a:pt x="686" y="292"/>
                    </a:lnTo>
                    <a:lnTo>
                      <a:pt x="706" y="329"/>
                    </a:lnTo>
                    <a:close/>
                    <a:moveTo>
                      <a:pt x="650" y="332"/>
                    </a:moveTo>
                    <a:lnTo>
                      <a:pt x="650" y="332"/>
                    </a:lnTo>
                    <a:lnTo>
                      <a:pt x="671" y="332"/>
                    </a:lnTo>
                    <a:lnTo>
                      <a:pt x="650" y="332"/>
                    </a:lnTo>
                    <a:close/>
                    <a:moveTo>
                      <a:pt x="692" y="332"/>
                    </a:moveTo>
                    <a:lnTo>
                      <a:pt x="692" y="332"/>
                    </a:lnTo>
                    <a:lnTo>
                      <a:pt x="650" y="332"/>
                    </a:lnTo>
                    <a:lnTo>
                      <a:pt x="692" y="332"/>
                    </a:lnTo>
                    <a:close/>
                    <a:moveTo>
                      <a:pt x="692" y="332"/>
                    </a:moveTo>
                    <a:lnTo>
                      <a:pt x="692" y="336"/>
                    </a:lnTo>
                    <a:lnTo>
                      <a:pt x="690" y="340"/>
                    </a:lnTo>
                    <a:lnTo>
                      <a:pt x="688" y="344"/>
                    </a:lnTo>
                    <a:lnTo>
                      <a:pt x="686" y="347"/>
                    </a:lnTo>
                    <a:lnTo>
                      <a:pt x="683" y="349"/>
                    </a:lnTo>
                    <a:lnTo>
                      <a:pt x="680" y="351"/>
                    </a:lnTo>
                    <a:lnTo>
                      <a:pt x="675" y="353"/>
                    </a:lnTo>
                    <a:lnTo>
                      <a:pt x="671" y="353"/>
                    </a:lnTo>
                    <a:lnTo>
                      <a:pt x="671" y="332"/>
                    </a:lnTo>
                    <a:lnTo>
                      <a:pt x="692" y="332"/>
                    </a:lnTo>
                    <a:close/>
                    <a:moveTo>
                      <a:pt x="671" y="353"/>
                    </a:moveTo>
                    <a:lnTo>
                      <a:pt x="656" y="354"/>
                    </a:lnTo>
                    <a:lnTo>
                      <a:pt x="642" y="357"/>
                    </a:lnTo>
                    <a:lnTo>
                      <a:pt x="628" y="362"/>
                    </a:lnTo>
                    <a:lnTo>
                      <a:pt x="615" y="367"/>
                    </a:lnTo>
                    <a:lnTo>
                      <a:pt x="604" y="374"/>
                    </a:lnTo>
                    <a:lnTo>
                      <a:pt x="592" y="383"/>
                    </a:lnTo>
                    <a:lnTo>
                      <a:pt x="580" y="392"/>
                    </a:lnTo>
                    <a:lnTo>
                      <a:pt x="570" y="403"/>
                    </a:lnTo>
                    <a:lnTo>
                      <a:pt x="560" y="414"/>
                    </a:lnTo>
                    <a:lnTo>
                      <a:pt x="551" y="427"/>
                    </a:lnTo>
                    <a:lnTo>
                      <a:pt x="542" y="440"/>
                    </a:lnTo>
                    <a:lnTo>
                      <a:pt x="533" y="452"/>
                    </a:lnTo>
                    <a:lnTo>
                      <a:pt x="517" y="480"/>
                    </a:lnTo>
                    <a:lnTo>
                      <a:pt x="501" y="506"/>
                    </a:lnTo>
                    <a:lnTo>
                      <a:pt x="465" y="486"/>
                    </a:lnTo>
                    <a:lnTo>
                      <a:pt x="482" y="456"/>
                    </a:lnTo>
                    <a:lnTo>
                      <a:pt x="501" y="424"/>
                    </a:lnTo>
                    <a:lnTo>
                      <a:pt x="512" y="409"/>
                    </a:lnTo>
                    <a:lnTo>
                      <a:pt x="522" y="395"/>
                    </a:lnTo>
                    <a:lnTo>
                      <a:pt x="533" y="381"/>
                    </a:lnTo>
                    <a:lnTo>
                      <a:pt x="544" y="368"/>
                    </a:lnTo>
                    <a:lnTo>
                      <a:pt x="557" y="356"/>
                    </a:lnTo>
                    <a:lnTo>
                      <a:pt x="571" y="345"/>
                    </a:lnTo>
                    <a:lnTo>
                      <a:pt x="584" y="335"/>
                    </a:lnTo>
                    <a:lnTo>
                      <a:pt x="600" y="327"/>
                    </a:lnTo>
                    <a:lnTo>
                      <a:pt x="616" y="320"/>
                    </a:lnTo>
                    <a:lnTo>
                      <a:pt x="633" y="315"/>
                    </a:lnTo>
                    <a:lnTo>
                      <a:pt x="643" y="314"/>
                    </a:lnTo>
                    <a:lnTo>
                      <a:pt x="652" y="312"/>
                    </a:lnTo>
                    <a:lnTo>
                      <a:pt x="662" y="312"/>
                    </a:lnTo>
                    <a:lnTo>
                      <a:pt x="671" y="311"/>
                    </a:lnTo>
                    <a:lnTo>
                      <a:pt x="671" y="353"/>
                    </a:lnTo>
                    <a:close/>
                    <a:moveTo>
                      <a:pt x="501" y="506"/>
                    </a:moveTo>
                    <a:lnTo>
                      <a:pt x="495" y="519"/>
                    </a:lnTo>
                    <a:lnTo>
                      <a:pt x="487" y="532"/>
                    </a:lnTo>
                    <a:lnTo>
                      <a:pt x="480" y="543"/>
                    </a:lnTo>
                    <a:lnTo>
                      <a:pt x="473" y="555"/>
                    </a:lnTo>
                    <a:lnTo>
                      <a:pt x="438" y="533"/>
                    </a:lnTo>
                    <a:lnTo>
                      <a:pt x="444" y="522"/>
                    </a:lnTo>
                    <a:lnTo>
                      <a:pt x="451" y="510"/>
                    </a:lnTo>
                    <a:lnTo>
                      <a:pt x="458" y="499"/>
                    </a:lnTo>
                    <a:lnTo>
                      <a:pt x="465" y="486"/>
                    </a:lnTo>
                    <a:lnTo>
                      <a:pt x="501" y="506"/>
                    </a:lnTo>
                    <a:close/>
                    <a:moveTo>
                      <a:pt x="473" y="555"/>
                    </a:moveTo>
                    <a:lnTo>
                      <a:pt x="473" y="556"/>
                    </a:lnTo>
                    <a:lnTo>
                      <a:pt x="456" y="544"/>
                    </a:lnTo>
                    <a:lnTo>
                      <a:pt x="473" y="555"/>
                    </a:lnTo>
                    <a:close/>
                    <a:moveTo>
                      <a:pt x="473" y="556"/>
                    </a:moveTo>
                    <a:lnTo>
                      <a:pt x="473" y="556"/>
                    </a:lnTo>
                    <a:lnTo>
                      <a:pt x="438" y="533"/>
                    </a:lnTo>
                    <a:lnTo>
                      <a:pt x="473" y="556"/>
                    </a:lnTo>
                    <a:close/>
                    <a:moveTo>
                      <a:pt x="473" y="556"/>
                    </a:moveTo>
                    <a:lnTo>
                      <a:pt x="467" y="564"/>
                    </a:lnTo>
                    <a:lnTo>
                      <a:pt x="463" y="572"/>
                    </a:lnTo>
                    <a:lnTo>
                      <a:pt x="426" y="552"/>
                    </a:lnTo>
                    <a:lnTo>
                      <a:pt x="432" y="542"/>
                    </a:lnTo>
                    <a:lnTo>
                      <a:pt x="438" y="533"/>
                    </a:lnTo>
                    <a:lnTo>
                      <a:pt x="473" y="556"/>
                    </a:lnTo>
                    <a:close/>
                    <a:moveTo>
                      <a:pt x="463" y="572"/>
                    </a:moveTo>
                    <a:lnTo>
                      <a:pt x="458" y="581"/>
                    </a:lnTo>
                    <a:lnTo>
                      <a:pt x="452" y="592"/>
                    </a:lnTo>
                    <a:lnTo>
                      <a:pt x="414" y="574"/>
                    </a:lnTo>
                    <a:lnTo>
                      <a:pt x="421" y="563"/>
                    </a:lnTo>
                    <a:lnTo>
                      <a:pt x="426" y="552"/>
                    </a:lnTo>
                    <a:lnTo>
                      <a:pt x="463" y="572"/>
                    </a:lnTo>
                    <a:close/>
                    <a:moveTo>
                      <a:pt x="452" y="592"/>
                    </a:moveTo>
                    <a:lnTo>
                      <a:pt x="447" y="604"/>
                    </a:lnTo>
                    <a:lnTo>
                      <a:pt x="442" y="619"/>
                    </a:lnTo>
                    <a:lnTo>
                      <a:pt x="437" y="633"/>
                    </a:lnTo>
                    <a:lnTo>
                      <a:pt x="432" y="647"/>
                    </a:lnTo>
                    <a:lnTo>
                      <a:pt x="429" y="662"/>
                    </a:lnTo>
                    <a:lnTo>
                      <a:pt x="426" y="674"/>
                    </a:lnTo>
                    <a:lnTo>
                      <a:pt x="425" y="688"/>
                    </a:lnTo>
                    <a:lnTo>
                      <a:pt x="424" y="700"/>
                    </a:lnTo>
                    <a:lnTo>
                      <a:pt x="383" y="700"/>
                    </a:lnTo>
                    <a:lnTo>
                      <a:pt x="383" y="685"/>
                    </a:lnTo>
                    <a:lnTo>
                      <a:pt x="385" y="670"/>
                    </a:lnTo>
                    <a:lnTo>
                      <a:pt x="388" y="654"/>
                    </a:lnTo>
                    <a:lnTo>
                      <a:pt x="392" y="638"/>
                    </a:lnTo>
                    <a:lnTo>
                      <a:pt x="396" y="621"/>
                    </a:lnTo>
                    <a:lnTo>
                      <a:pt x="402" y="606"/>
                    </a:lnTo>
                    <a:lnTo>
                      <a:pt x="408" y="590"/>
                    </a:lnTo>
                    <a:lnTo>
                      <a:pt x="414" y="574"/>
                    </a:lnTo>
                    <a:lnTo>
                      <a:pt x="452" y="592"/>
                    </a:lnTo>
                    <a:close/>
                    <a:moveTo>
                      <a:pt x="424" y="700"/>
                    </a:moveTo>
                    <a:lnTo>
                      <a:pt x="424" y="708"/>
                    </a:lnTo>
                    <a:lnTo>
                      <a:pt x="424" y="716"/>
                    </a:lnTo>
                    <a:lnTo>
                      <a:pt x="423" y="726"/>
                    </a:lnTo>
                    <a:lnTo>
                      <a:pt x="422" y="734"/>
                    </a:lnTo>
                    <a:lnTo>
                      <a:pt x="381" y="730"/>
                    </a:lnTo>
                    <a:lnTo>
                      <a:pt x="382" y="715"/>
                    </a:lnTo>
                    <a:lnTo>
                      <a:pt x="383" y="700"/>
                    </a:lnTo>
                    <a:lnTo>
                      <a:pt x="424" y="700"/>
                    </a:lnTo>
                    <a:close/>
                    <a:moveTo>
                      <a:pt x="422" y="734"/>
                    </a:moveTo>
                    <a:lnTo>
                      <a:pt x="421" y="749"/>
                    </a:lnTo>
                    <a:lnTo>
                      <a:pt x="420" y="765"/>
                    </a:lnTo>
                    <a:lnTo>
                      <a:pt x="377" y="765"/>
                    </a:lnTo>
                    <a:lnTo>
                      <a:pt x="379" y="757"/>
                    </a:lnTo>
                    <a:lnTo>
                      <a:pt x="379" y="747"/>
                    </a:lnTo>
                    <a:lnTo>
                      <a:pt x="380" y="739"/>
                    </a:lnTo>
                    <a:lnTo>
                      <a:pt x="381" y="730"/>
                    </a:lnTo>
                    <a:lnTo>
                      <a:pt x="422" y="734"/>
                    </a:lnTo>
                    <a:close/>
                    <a:moveTo>
                      <a:pt x="420" y="765"/>
                    </a:moveTo>
                    <a:lnTo>
                      <a:pt x="420" y="765"/>
                    </a:lnTo>
                    <a:lnTo>
                      <a:pt x="377" y="765"/>
                    </a:lnTo>
                    <a:lnTo>
                      <a:pt x="420" y="765"/>
                    </a:lnTo>
                    <a:close/>
                    <a:moveTo>
                      <a:pt x="420" y="765"/>
                    </a:moveTo>
                    <a:lnTo>
                      <a:pt x="420" y="765"/>
                    </a:lnTo>
                    <a:lnTo>
                      <a:pt x="399" y="765"/>
                    </a:lnTo>
                    <a:lnTo>
                      <a:pt x="420" y="765"/>
                    </a:lnTo>
                    <a:close/>
                    <a:moveTo>
                      <a:pt x="420" y="765"/>
                    </a:moveTo>
                    <a:lnTo>
                      <a:pt x="418" y="775"/>
                    </a:lnTo>
                    <a:lnTo>
                      <a:pt x="412" y="788"/>
                    </a:lnTo>
                    <a:lnTo>
                      <a:pt x="404" y="807"/>
                    </a:lnTo>
                    <a:lnTo>
                      <a:pt x="392" y="828"/>
                    </a:lnTo>
                    <a:lnTo>
                      <a:pt x="377" y="855"/>
                    </a:lnTo>
                    <a:lnTo>
                      <a:pt x="362" y="883"/>
                    </a:lnTo>
                    <a:lnTo>
                      <a:pt x="343" y="915"/>
                    </a:lnTo>
                    <a:lnTo>
                      <a:pt x="323" y="950"/>
                    </a:lnTo>
                    <a:lnTo>
                      <a:pt x="287" y="929"/>
                    </a:lnTo>
                    <a:lnTo>
                      <a:pt x="306" y="896"/>
                    </a:lnTo>
                    <a:lnTo>
                      <a:pt x="323" y="866"/>
                    </a:lnTo>
                    <a:lnTo>
                      <a:pt x="338" y="840"/>
                    </a:lnTo>
                    <a:lnTo>
                      <a:pt x="352" y="816"/>
                    </a:lnTo>
                    <a:lnTo>
                      <a:pt x="363" y="797"/>
                    </a:lnTo>
                    <a:lnTo>
                      <a:pt x="371" y="781"/>
                    </a:lnTo>
                    <a:lnTo>
                      <a:pt x="376" y="770"/>
                    </a:lnTo>
                    <a:lnTo>
                      <a:pt x="377" y="765"/>
                    </a:lnTo>
                    <a:lnTo>
                      <a:pt x="420" y="765"/>
                    </a:lnTo>
                    <a:close/>
                    <a:moveTo>
                      <a:pt x="323" y="950"/>
                    </a:moveTo>
                    <a:lnTo>
                      <a:pt x="298" y="990"/>
                    </a:lnTo>
                    <a:lnTo>
                      <a:pt x="274" y="1032"/>
                    </a:lnTo>
                    <a:lnTo>
                      <a:pt x="248" y="1077"/>
                    </a:lnTo>
                    <a:lnTo>
                      <a:pt x="222" y="1123"/>
                    </a:lnTo>
                    <a:lnTo>
                      <a:pt x="196" y="1170"/>
                    </a:lnTo>
                    <a:lnTo>
                      <a:pt x="170" y="1216"/>
                    </a:lnTo>
                    <a:lnTo>
                      <a:pt x="146" y="1264"/>
                    </a:lnTo>
                    <a:lnTo>
                      <a:pt x="123" y="1309"/>
                    </a:lnTo>
                    <a:lnTo>
                      <a:pt x="85" y="1291"/>
                    </a:lnTo>
                    <a:lnTo>
                      <a:pt x="108" y="1245"/>
                    </a:lnTo>
                    <a:lnTo>
                      <a:pt x="132" y="1198"/>
                    </a:lnTo>
                    <a:lnTo>
                      <a:pt x="159" y="1151"/>
                    </a:lnTo>
                    <a:lnTo>
                      <a:pt x="185" y="1104"/>
                    </a:lnTo>
                    <a:lnTo>
                      <a:pt x="211" y="1058"/>
                    </a:lnTo>
                    <a:lnTo>
                      <a:pt x="237" y="1012"/>
                    </a:lnTo>
                    <a:lnTo>
                      <a:pt x="262" y="969"/>
                    </a:lnTo>
                    <a:lnTo>
                      <a:pt x="287" y="929"/>
                    </a:lnTo>
                    <a:lnTo>
                      <a:pt x="323" y="950"/>
                    </a:lnTo>
                    <a:close/>
                    <a:moveTo>
                      <a:pt x="123" y="1309"/>
                    </a:moveTo>
                    <a:lnTo>
                      <a:pt x="123" y="1309"/>
                    </a:lnTo>
                    <a:lnTo>
                      <a:pt x="104" y="1300"/>
                    </a:lnTo>
                    <a:lnTo>
                      <a:pt x="123" y="1309"/>
                    </a:lnTo>
                    <a:close/>
                    <a:moveTo>
                      <a:pt x="123" y="1309"/>
                    </a:moveTo>
                    <a:lnTo>
                      <a:pt x="122" y="1310"/>
                    </a:lnTo>
                    <a:lnTo>
                      <a:pt x="84" y="1292"/>
                    </a:lnTo>
                    <a:lnTo>
                      <a:pt x="85" y="1291"/>
                    </a:lnTo>
                    <a:lnTo>
                      <a:pt x="123" y="1309"/>
                    </a:lnTo>
                    <a:close/>
                    <a:moveTo>
                      <a:pt x="122" y="1310"/>
                    </a:moveTo>
                    <a:lnTo>
                      <a:pt x="122" y="1310"/>
                    </a:lnTo>
                    <a:lnTo>
                      <a:pt x="103" y="1302"/>
                    </a:lnTo>
                    <a:lnTo>
                      <a:pt x="122" y="1310"/>
                    </a:lnTo>
                    <a:close/>
                    <a:moveTo>
                      <a:pt x="122" y="1310"/>
                    </a:moveTo>
                    <a:lnTo>
                      <a:pt x="116" y="1325"/>
                    </a:lnTo>
                    <a:lnTo>
                      <a:pt x="109" y="1339"/>
                    </a:lnTo>
                    <a:lnTo>
                      <a:pt x="103" y="1352"/>
                    </a:lnTo>
                    <a:lnTo>
                      <a:pt x="98" y="1366"/>
                    </a:lnTo>
                    <a:lnTo>
                      <a:pt x="58" y="1350"/>
                    </a:lnTo>
                    <a:lnTo>
                      <a:pt x="65" y="1335"/>
                    </a:lnTo>
                    <a:lnTo>
                      <a:pt x="71" y="1322"/>
                    </a:lnTo>
                    <a:lnTo>
                      <a:pt x="77" y="1307"/>
                    </a:lnTo>
                    <a:lnTo>
                      <a:pt x="85" y="1292"/>
                    </a:lnTo>
                    <a:lnTo>
                      <a:pt x="122" y="1310"/>
                    </a:lnTo>
                    <a:close/>
                    <a:moveTo>
                      <a:pt x="98" y="1366"/>
                    </a:moveTo>
                    <a:lnTo>
                      <a:pt x="92" y="1380"/>
                    </a:lnTo>
                    <a:lnTo>
                      <a:pt x="87" y="1394"/>
                    </a:lnTo>
                    <a:lnTo>
                      <a:pt x="82" y="1406"/>
                    </a:lnTo>
                    <a:lnTo>
                      <a:pt x="77" y="1419"/>
                    </a:lnTo>
                    <a:lnTo>
                      <a:pt x="37" y="1405"/>
                    </a:lnTo>
                    <a:lnTo>
                      <a:pt x="43" y="1391"/>
                    </a:lnTo>
                    <a:lnTo>
                      <a:pt x="48" y="1378"/>
                    </a:lnTo>
                    <a:lnTo>
                      <a:pt x="53" y="1364"/>
                    </a:lnTo>
                    <a:lnTo>
                      <a:pt x="58" y="1350"/>
                    </a:lnTo>
                    <a:lnTo>
                      <a:pt x="98" y="1366"/>
                    </a:lnTo>
                    <a:close/>
                    <a:moveTo>
                      <a:pt x="77" y="1419"/>
                    </a:moveTo>
                    <a:lnTo>
                      <a:pt x="67" y="1450"/>
                    </a:lnTo>
                    <a:lnTo>
                      <a:pt x="60" y="1478"/>
                    </a:lnTo>
                    <a:lnTo>
                      <a:pt x="52" y="1503"/>
                    </a:lnTo>
                    <a:lnTo>
                      <a:pt x="47" y="1525"/>
                    </a:lnTo>
                    <a:lnTo>
                      <a:pt x="43" y="1544"/>
                    </a:lnTo>
                    <a:lnTo>
                      <a:pt x="41" y="1557"/>
                    </a:lnTo>
                    <a:lnTo>
                      <a:pt x="39" y="1567"/>
                    </a:lnTo>
                    <a:lnTo>
                      <a:pt x="39" y="1572"/>
                    </a:lnTo>
                    <a:lnTo>
                      <a:pt x="1" y="1588"/>
                    </a:lnTo>
                    <a:lnTo>
                      <a:pt x="0" y="1582"/>
                    </a:lnTo>
                    <a:lnTo>
                      <a:pt x="0" y="1569"/>
                    </a:lnTo>
                    <a:lnTo>
                      <a:pt x="3" y="1551"/>
                    </a:lnTo>
                    <a:lnTo>
                      <a:pt x="6" y="1529"/>
                    </a:lnTo>
                    <a:lnTo>
                      <a:pt x="11" y="1502"/>
                    </a:lnTo>
                    <a:lnTo>
                      <a:pt x="18" y="1473"/>
                    </a:lnTo>
                    <a:lnTo>
                      <a:pt x="27" y="1440"/>
                    </a:lnTo>
                    <a:lnTo>
                      <a:pt x="37" y="1405"/>
                    </a:lnTo>
                    <a:lnTo>
                      <a:pt x="77" y="1419"/>
                    </a:lnTo>
                    <a:close/>
                    <a:moveTo>
                      <a:pt x="39" y="1572"/>
                    </a:moveTo>
                    <a:lnTo>
                      <a:pt x="42" y="1576"/>
                    </a:lnTo>
                    <a:lnTo>
                      <a:pt x="42" y="1581"/>
                    </a:lnTo>
                    <a:lnTo>
                      <a:pt x="42" y="1584"/>
                    </a:lnTo>
                    <a:lnTo>
                      <a:pt x="41" y="1588"/>
                    </a:lnTo>
                    <a:lnTo>
                      <a:pt x="38" y="1591"/>
                    </a:lnTo>
                    <a:lnTo>
                      <a:pt x="35" y="1594"/>
                    </a:lnTo>
                    <a:lnTo>
                      <a:pt x="32" y="1597"/>
                    </a:lnTo>
                    <a:lnTo>
                      <a:pt x="29" y="1600"/>
                    </a:lnTo>
                    <a:lnTo>
                      <a:pt x="25" y="1601"/>
                    </a:lnTo>
                    <a:lnTo>
                      <a:pt x="20" y="1601"/>
                    </a:lnTo>
                    <a:lnTo>
                      <a:pt x="16" y="1601"/>
                    </a:lnTo>
                    <a:lnTo>
                      <a:pt x="13" y="1600"/>
                    </a:lnTo>
                    <a:lnTo>
                      <a:pt x="9" y="1597"/>
                    </a:lnTo>
                    <a:lnTo>
                      <a:pt x="6" y="1595"/>
                    </a:lnTo>
                    <a:lnTo>
                      <a:pt x="4" y="1592"/>
                    </a:lnTo>
                    <a:lnTo>
                      <a:pt x="1" y="1588"/>
                    </a:lnTo>
                    <a:lnTo>
                      <a:pt x="39" y="1572"/>
                    </a:lnTo>
                    <a:close/>
                  </a:path>
                </a:pathLst>
              </a:custGeom>
              <a:solidFill>
                <a:srgbClr val="AB1231"/>
              </a:solidFill>
              <a:ln w="9525">
                <a:noFill/>
                <a:round/>
                <a:headEnd/>
                <a:tailEnd/>
              </a:ln>
            </p:spPr>
            <p:txBody>
              <a:bodyPr/>
              <a:lstStyle/>
              <a:p>
                <a:endParaRPr lang="en-US"/>
              </a:p>
            </p:txBody>
          </p:sp>
          <p:sp>
            <p:nvSpPr>
              <p:cNvPr id="611" name="Freeform 671"/>
              <p:cNvSpPr>
                <a:spLocks noEditPoints="1"/>
              </p:cNvSpPr>
              <p:nvPr/>
            </p:nvSpPr>
            <p:spPr bwMode="auto">
              <a:xfrm>
                <a:off x="2000250" y="1897063"/>
                <a:ext cx="63500" cy="239712"/>
              </a:xfrm>
              <a:custGeom>
                <a:avLst/>
                <a:gdLst>
                  <a:gd name="T0" fmla="*/ 2147483647 w 198"/>
                  <a:gd name="T1" fmla="*/ 0 h 756"/>
                  <a:gd name="T2" fmla="*/ 2147483647 w 198"/>
                  <a:gd name="T3" fmla="*/ 2147483647 h 756"/>
                  <a:gd name="T4" fmla="*/ 2147483647 w 198"/>
                  <a:gd name="T5" fmla="*/ 2147483647 h 756"/>
                  <a:gd name="T6" fmla="*/ 2147483647 w 198"/>
                  <a:gd name="T7" fmla="*/ 2147483647 h 756"/>
                  <a:gd name="T8" fmla="*/ 2147483647 w 198"/>
                  <a:gd name="T9" fmla="*/ 2147483647 h 756"/>
                  <a:gd name="T10" fmla="*/ 2147483647 w 198"/>
                  <a:gd name="T11" fmla="*/ 2147483647 h 756"/>
                  <a:gd name="T12" fmla="*/ 2147483647 w 198"/>
                  <a:gd name="T13" fmla="*/ 2147483647 h 756"/>
                  <a:gd name="T14" fmla="*/ 2147483647 w 198"/>
                  <a:gd name="T15" fmla="*/ 2147483647 h 756"/>
                  <a:gd name="T16" fmla="*/ 2147483647 w 198"/>
                  <a:gd name="T17" fmla="*/ 2147483647 h 756"/>
                  <a:gd name="T18" fmla="*/ 2147483647 w 198"/>
                  <a:gd name="T19" fmla="*/ 2147483647 h 756"/>
                  <a:gd name="T20" fmla="*/ 2147483647 w 198"/>
                  <a:gd name="T21" fmla="*/ 2147483647 h 756"/>
                  <a:gd name="T22" fmla="*/ 2147483647 w 198"/>
                  <a:gd name="T23" fmla="*/ 2147483647 h 756"/>
                  <a:gd name="T24" fmla="*/ 2147483647 w 198"/>
                  <a:gd name="T25" fmla="*/ 2147483647 h 756"/>
                  <a:gd name="T26" fmla="*/ 2147483647 w 198"/>
                  <a:gd name="T27" fmla="*/ 2147483647 h 756"/>
                  <a:gd name="T28" fmla="*/ 2147483647 w 198"/>
                  <a:gd name="T29" fmla="*/ 2147483647 h 756"/>
                  <a:gd name="T30" fmla="*/ 2147483647 w 198"/>
                  <a:gd name="T31" fmla="*/ 2147483647 h 756"/>
                  <a:gd name="T32" fmla="*/ 2147483647 w 198"/>
                  <a:gd name="T33" fmla="*/ 2147483647 h 756"/>
                  <a:gd name="T34" fmla="*/ 2147483647 w 198"/>
                  <a:gd name="T35" fmla="*/ 2147483647 h 756"/>
                  <a:gd name="T36" fmla="*/ 2147483647 w 198"/>
                  <a:gd name="T37" fmla="*/ 2147483647 h 756"/>
                  <a:gd name="T38" fmla="*/ 2147483647 w 198"/>
                  <a:gd name="T39" fmla="*/ 2147483647 h 756"/>
                  <a:gd name="T40" fmla="*/ 2147483647 w 198"/>
                  <a:gd name="T41" fmla="*/ 2147483647 h 756"/>
                  <a:gd name="T42" fmla="*/ 2147483647 w 198"/>
                  <a:gd name="T43" fmla="*/ 2147483647 h 756"/>
                  <a:gd name="T44" fmla="*/ 2147483647 w 198"/>
                  <a:gd name="T45" fmla="*/ 2147483647 h 756"/>
                  <a:gd name="T46" fmla="*/ 2147483647 w 198"/>
                  <a:gd name="T47" fmla="*/ 2147483647 h 756"/>
                  <a:gd name="T48" fmla="*/ 2147483647 w 198"/>
                  <a:gd name="T49" fmla="*/ 2147483647 h 756"/>
                  <a:gd name="T50" fmla="*/ 2147483647 w 198"/>
                  <a:gd name="T51" fmla="*/ 2147483647 h 756"/>
                  <a:gd name="T52" fmla="*/ 2147483647 w 198"/>
                  <a:gd name="T53" fmla="*/ 2147483647 h 756"/>
                  <a:gd name="T54" fmla="*/ 2147483647 w 198"/>
                  <a:gd name="T55" fmla="*/ 2147483647 h 756"/>
                  <a:gd name="T56" fmla="*/ 2147483647 w 198"/>
                  <a:gd name="T57" fmla="*/ 2147483647 h 756"/>
                  <a:gd name="T58" fmla="*/ 2147483647 w 198"/>
                  <a:gd name="T59" fmla="*/ 2147483647 h 756"/>
                  <a:gd name="T60" fmla="*/ 2147483647 w 198"/>
                  <a:gd name="T61" fmla="*/ 2147483647 h 756"/>
                  <a:gd name="T62" fmla="*/ 2147483647 w 198"/>
                  <a:gd name="T63" fmla="*/ 2147483647 h 756"/>
                  <a:gd name="T64" fmla="*/ 2147483647 w 198"/>
                  <a:gd name="T65" fmla="*/ 2147483647 h 756"/>
                  <a:gd name="T66" fmla="*/ 2147483647 w 198"/>
                  <a:gd name="T67" fmla="*/ 2147483647 h 756"/>
                  <a:gd name="T68" fmla="*/ 2147483647 w 198"/>
                  <a:gd name="T69" fmla="*/ 2147483647 h 756"/>
                  <a:gd name="T70" fmla="*/ 2147483647 w 198"/>
                  <a:gd name="T71" fmla="*/ 2147483647 h 756"/>
                  <a:gd name="T72" fmla="*/ 2147483647 w 198"/>
                  <a:gd name="T73" fmla="*/ 2147483647 h 756"/>
                  <a:gd name="T74" fmla="*/ 2147483647 w 198"/>
                  <a:gd name="T75" fmla="*/ 2147483647 h 756"/>
                  <a:gd name="T76" fmla="*/ 2147483647 w 198"/>
                  <a:gd name="T77" fmla="*/ 2147483647 h 756"/>
                  <a:gd name="T78" fmla="*/ 2147483647 w 198"/>
                  <a:gd name="T79" fmla="*/ 2147483647 h 756"/>
                  <a:gd name="T80" fmla="*/ 2147483647 w 198"/>
                  <a:gd name="T81" fmla="*/ 2147483647 h 756"/>
                  <a:gd name="T82" fmla="*/ 2147483647 w 198"/>
                  <a:gd name="T83" fmla="*/ 2147483647 h 756"/>
                  <a:gd name="T84" fmla="*/ 2147483647 w 198"/>
                  <a:gd name="T85" fmla="*/ 2147483647 h 756"/>
                  <a:gd name="T86" fmla="*/ 2147483647 w 198"/>
                  <a:gd name="T87" fmla="*/ 2147483647 h 756"/>
                  <a:gd name="T88" fmla="*/ 2147483647 w 198"/>
                  <a:gd name="T89" fmla="*/ 2147483647 h 756"/>
                  <a:gd name="T90" fmla="*/ 2147483647 w 198"/>
                  <a:gd name="T91" fmla="*/ 2147483647 h 756"/>
                  <a:gd name="T92" fmla="*/ 2147483647 w 198"/>
                  <a:gd name="T93" fmla="*/ 2147483647 h 756"/>
                  <a:gd name="T94" fmla="*/ 2147483647 w 198"/>
                  <a:gd name="T95" fmla="*/ 2147483647 h 756"/>
                  <a:gd name="T96" fmla="*/ 2147483647 w 198"/>
                  <a:gd name="T97" fmla="*/ 2147483647 h 756"/>
                  <a:gd name="T98" fmla="*/ 2147483647 w 198"/>
                  <a:gd name="T99" fmla="*/ 2147483647 h 756"/>
                  <a:gd name="T100" fmla="*/ 2147483647 w 198"/>
                  <a:gd name="T101" fmla="*/ 2147483647 h 756"/>
                  <a:gd name="T102" fmla="*/ 2147483647 w 198"/>
                  <a:gd name="T103" fmla="*/ 2147483647 h 756"/>
                  <a:gd name="T104" fmla="*/ 2147483647 w 198"/>
                  <a:gd name="T105" fmla="*/ 2147483647 h 756"/>
                  <a:gd name="T106" fmla="*/ 2147483647 w 198"/>
                  <a:gd name="T107" fmla="*/ 2147483647 h 756"/>
                  <a:gd name="T108" fmla="*/ 2147483647 w 198"/>
                  <a:gd name="T109" fmla="*/ 2147483647 h 756"/>
                  <a:gd name="T110" fmla="*/ 2147483647 w 198"/>
                  <a:gd name="T111" fmla="*/ 2147483647 h 756"/>
                  <a:gd name="T112" fmla="*/ 2147483647 w 198"/>
                  <a:gd name="T113" fmla="*/ 2147483647 h 7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756"/>
                  <a:gd name="T173" fmla="*/ 198 w 198"/>
                  <a:gd name="T174" fmla="*/ 756 h 7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756">
                    <a:moveTo>
                      <a:pt x="162" y="7"/>
                    </a:moveTo>
                    <a:lnTo>
                      <a:pt x="165" y="4"/>
                    </a:lnTo>
                    <a:lnTo>
                      <a:pt x="168" y="2"/>
                    </a:lnTo>
                    <a:lnTo>
                      <a:pt x="173" y="0"/>
                    </a:lnTo>
                    <a:lnTo>
                      <a:pt x="177" y="0"/>
                    </a:lnTo>
                    <a:lnTo>
                      <a:pt x="181" y="0"/>
                    </a:lnTo>
                    <a:lnTo>
                      <a:pt x="184" y="2"/>
                    </a:lnTo>
                    <a:lnTo>
                      <a:pt x="188" y="4"/>
                    </a:lnTo>
                    <a:lnTo>
                      <a:pt x="192" y="7"/>
                    </a:lnTo>
                    <a:lnTo>
                      <a:pt x="194" y="10"/>
                    </a:lnTo>
                    <a:lnTo>
                      <a:pt x="196" y="13"/>
                    </a:lnTo>
                    <a:lnTo>
                      <a:pt x="197" y="17"/>
                    </a:lnTo>
                    <a:lnTo>
                      <a:pt x="198" y="22"/>
                    </a:lnTo>
                    <a:lnTo>
                      <a:pt x="197" y="26"/>
                    </a:lnTo>
                    <a:lnTo>
                      <a:pt x="196" y="29"/>
                    </a:lnTo>
                    <a:lnTo>
                      <a:pt x="194" y="33"/>
                    </a:lnTo>
                    <a:lnTo>
                      <a:pt x="192" y="36"/>
                    </a:lnTo>
                    <a:lnTo>
                      <a:pt x="162" y="7"/>
                    </a:lnTo>
                    <a:close/>
                    <a:moveTo>
                      <a:pt x="192" y="36"/>
                    </a:moveTo>
                    <a:lnTo>
                      <a:pt x="192" y="36"/>
                    </a:lnTo>
                    <a:lnTo>
                      <a:pt x="162" y="7"/>
                    </a:lnTo>
                    <a:lnTo>
                      <a:pt x="192" y="36"/>
                    </a:lnTo>
                    <a:close/>
                    <a:moveTo>
                      <a:pt x="192" y="36"/>
                    </a:moveTo>
                    <a:lnTo>
                      <a:pt x="192" y="36"/>
                    </a:lnTo>
                    <a:lnTo>
                      <a:pt x="177" y="22"/>
                    </a:lnTo>
                    <a:lnTo>
                      <a:pt x="192" y="36"/>
                    </a:lnTo>
                    <a:close/>
                    <a:moveTo>
                      <a:pt x="192" y="36"/>
                    </a:moveTo>
                    <a:lnTo>
                      <a:pt x="184" y="43"/>
                    </a:lnTo>
                    <a:lnTo>
                      <a:pt x="176" y="50"/>
                    </a:lnTo>
                    <a:lnTo>
                      <a:pt x="148" y="18"/>
                    </a:lnTo>
                    <a:lnTo>
                      <a:pt x="156" y="12"/>
                    </a:lnTo>
                    <a:lnTo>
                      <a:pt x="162" y="7"/>
                    </a:lnTo>
                    <a:lnTo>
                      <a:pt x="192" y="36"/>
                    </a:lnTo>
                    <a:close/>
                    <a:moveTo>
                      <a:pt x="176" y="50"/>
                    </a:moveTo>
                    <a:lnTo>
                      <a:pt x="167" y="57"/>
                    </a:lnTo>
                    <a:lnTo>
                      <a:pt x="159" y="65"/>
                    </a:lnTo>
                    <a:lnTo>
                      <a:pt x="129" y="35"/>
                    </a:lnTo>
                    <a:lnTo>
                      <a:pt x="139" y="27"/>
                    </a:lnTo>
                    <a:lnTo>
                      <a:pt x="148" y="18"/>
                    </a:lnTo>
                    <a:lnTo>
                      <a:pt x="176" y="50"/>
                    </a:lnTo>
                    <a:close/>
                    <a:moveTo>
                      <a:pt x="129" y="35"/>
                    </a:moveTo>
                    <a:lnTo>
                      <a:pt x="129" y="35"/>
                    </a:lnTo>
                    <a:lnTo>
                      <a:pt x="144" y="50"/>
                    </a:lnTo>
                    <a:lnTo>
                      <a:pt x="129" y="35"/>
                    </a:lnTo>
                    <a:close/>
                    <a:moveTo>
                      <a:pt x="159" y="65"/>
                    </a:moveTo>
                    <a:lnTo>
                      <a:pt x="154" y="71"/>
                    </a:lnTo>
                    <a:lnTo>
                      <a:pt x="149" y="77"/>
                    </a:lnTo>
                    <a:lnTo>
                      <a:pt x="147" y="82"/>
                    </a:lnTo>
                    <a:lnTo>
                      <a:pt x="146" y="86"/>
                    </a:lnTo>
                    <a:lnTo>
                      <a:pt x="104" y="86"/>
                    </a:lnTo>
                    <a:lnTo>
                      <a:pt x="104" y="79"/>
                    </a:lnTo>
                    <a:lnTo>
                      <a:pt x="106" y="72"/>
                    </a:lnTo>
                    <a:lnTo>
                      <a:pt x="108" y="65"/>
                    </a:lnTo>
                    <a:lnTo>
                      <a:pt x="111" y="59"/>
                    </a:lnTo>
                    <a:lnTo>
                      <a:pt x="120" y="47"/>
                    </a:lnTo>
                    <a:lnTo>
                      <a:pt x="129" y="35"/>
                    </a:lnTo>
                    <a:lnTo>
                      <a:pt x="159" y="65"/>
                    </a:lnTo>
                    <a:close/>
                    <a:moveTo>
                      <a:pt x="146" y="86"/>
                    </a:moveTo>
                    <a:lnTo>
                      <a:pt x="146" y="86"/>
                    </a:lnTo>
                    <a:lnTo>
                      <a:pt x="104" y="86"/>
                    </a:lnTo>
                    <a:lnTo>
                      <a:pt x="146" y="86"/>
                    </a:lnTo>
                    <a:close/>
                    <a:moveTo>
                      <a:pt x="104" y="86"/>
                    </a:moveTo>
                    <a:lnTo>
                      <a:pt x="104" y="86"/>
                    </a:lnTo>
                    <a:lnTo>
                      <a:pt x="125" y="86"/>
                    </a:lnTo>
                    <a:lnTo>
                      <a:pt x="104" y="86"/>
                    </a:lnTo>
                    <a:close/>
                    <a:moveTo>
                      <a:pt x="146" y="86"/>
                    </a:moveTo>
                    <a:lnTo>
                      <a:pt x="149" y="94"/>
                    </a:lnTo>
                    <a:lnTo>
                      <a:pt x="159" y="109"/>
                    </a:lnTo>
                    <a:lnTo>
                      <a:pt x="124" y="134"/>
                    </a:lnTo>
                    <a:lnTo>
                      <a:pt x="117" y="120"/>
                    </a:lnTo>
                    <a:lnTo>
                      <a:pt x="110" y="107"/>
                    </a:lnTo>
                    <a:lnTo>
                      <a:pt x="105" y="96"/>
                    </a:lnTo>
                    <a:lnTo>
                      <a:pt x="104" y="86"/>
                    </a:lnTo>
                    <a:lnTo>
                      <a:pt x="146" y="86"/>
                    </a:lnTo>
                    <a:close/>
                    <a:moveTo>
                      <a:pt x="159" y="109"/>
                    </a:moveTo>
                    <a:lnTo>
                      <a:pt x="159" y="109"/>
                    </a:lnTo>
                    <a:lnTo>
                      <a:pt x="142" y="121"/>
                    </a:lnTo>
                    <a:lnTo>
                      <a:pt x="159" y="109"/>
                    </a:lnTo>
                    <a:close/>
                    <a:moveTo>
                      <a:pt x="159" y="109"/>
                    </a:moveTo>
                    <a:lnTo>
                      <a:pt x="165" y="121"/>
                    </a:lnTo>
                    <a:lnTo>
                      <a:pt x="168" y="126"/>
                    </a:lnTo>
                    <a:lnTo>
                      <a:pt x="167" y="167"/>
                    </a:lnTo>
                    <a:lnTo>
                      <a:pt x="162" y="167"/>
                    </a:lnTo>
                    <a:lnTo>
                      <a:pt x="157" y="165"/>
                    </a:lnTo>
                    <a:lnTo>
                      <a:pt x="152" y="161"/>
                    </a:lnTo>
                    <a:lnTo>
                      <a:pt x="145" y="157"/>
                    </a:lnTo>
                    <a:lnTo>
                      <a:pt x="140" y="153"/>
                    </a:lnTo>
                    <a:lnTo>
                      <a:pt x="135" y="146"/>
                    </a:lnTo>
                    <a:lnTo>
                      <a:pt x="129" y="140"/>
                    </a:lnTo>
                    <a:lnTo>
                      <a:pt x="124" y="134"/>
                    </a:lnTo>
                    <a:lnTo>
                      <a:pt x="159" y="109"/>
                    </a:lnTo>
                    <a:close/>
                    <a:moveTo>
                      <a:pt x="168" y="167"/>
                    </a:moveTo>
                    <a:lnTo>
                      <a:pt x="167" y="167"/>
                    </a:lnTo>
                    <a:lnTo>
                      <a:pt x="168" y="146"/>
                    </a:lnTo>
                    <a:lnTo>
                      <a:pt x="168" y="167"/>
                    </a:lnTo>
                    <a:close/>
                    <a:moveTo>
                      <a:pt x="168" y="126"/>
                    </a:moveTo>
                    <a:lnTo>
                      <a:pt x="168" y="126"/>
                    </a:lnTo>
                    <a:lnTo>
                      <a:pt x="168" y="167"/>
                    </a:lnTo>
                    <a:lnTo>
                      <a:pt x="168" y="126"/>
                    </a:lnTo>
                    <a:close/>
                    <a:moveTo>
                      <a:pt x="168" y="126"/>
                    </a:moveTo>
                    <a:lnTo>
                      <a:pt x="172" y="126"/>
                    </a:lnTo>
                    <a:lnTo>
                      <a:pt x="176" y="127"/>
                    </a:lnTo>
                    <a:lnTo>
                      <a:pt x="179" y="129"/>
                    </a:lnTo>
                    <a:lnTo>
                      <a:pt x="182" y="132"/>
                    </a:lnTo>
                    <a:lnTo>
                      <a:pt x="185" y="136"/>
                    </a:lnTo>
                    <a:lnTo>
                      <a:pt x="187" y="139"/>
                    </a:lnTo>
                    <a:lnTo>
                      <a:pt x="188" y="143"/>
                    </a:lnTo>
                    <a:lnTo>
                      <a:pt x="190" y="146"/>
                    </a:lnTo>
                    <a:lnTo>
                      <a:pt x="168" y="146"/>
                    </a:lnTo>
                    <a:lnTo>
                      <a:pt x="168" y="126"/>
                    </a:lnTo>
                    <a:close/>
                    <a:moveTo>
                      <a:pt x="190" y="146"/>
                    </a:moveTo>
                    <a:lnTo>
                      <a:pt x="188" y="166"/>
                    </a:lnTo>
                    <a:lnTo>
                      <a:pt x="187" y="186"/>
                    </a:lnTo>
                    <a:lnTo>
                      <a:pt x="186" y="205"/>
                    </a:lnTo>
                    <a:lnTo>
                      <a:pt x="184" y="224"/>
                    </a:lnTo>
                    <a:lnTo>
                      <a:pt x="179" y="261"/>
                    </a:lnTo>
                    <a:lnTo>
                      <a:pt x="174" y="298"/>
                    </a:lnTo>
                    <a:lnTo>
                      <a:pt x="133" y="291"/>
                    </a:lnTo>
                    <a:lnTo>
                      <a:pt x="138" y="256"/>
                    </a:lnTo>
                    <a:lnTo>
                      <a:pt x="142" y="221"/>
                    </a:lnTo>
                    <a:lnTo>
                      <a:pt x="144" y="202"/>
                    </a:lnTo>
                    <a:lnTo>
                      <a:pt x="146" y="184"/>
                    </a:lnTo>
                    <a:lnTo>
                      <a:pt x="146" y="165"/>
                    </a:lnTo>
                    <a:lnTo>
                      <a:pt x="147" y="146"/>
                    </a:lnTo>
                    <a:lnTo>
                      <a:pt x="190" y="146"/>
                    </a:lnTo>
                    <a:close/>
                    <a:moveTo>
                      <a:pt x="174" y="298"/>
                    </a:moveTo>
                    <a:lnTo>
                      <a:pt x="168" y="332"/>
                    </a:lnTo>
                    <a:lnTo>
                      <a:pt x="163" y="366"/>
                    </a:lnTo>
                    <a:lnTo>
                      <a:pt x="160" y="401"/>
                    </a:lnTo>
                    <a:lnTo>
                      <a:pt x="159" y="437"/>
                    </a:lnTo>
                    <a:lnTo>
                      <a:pt x="117" y="437"/>
                    </a:lnTo>
                    <a:lnTo>
                      <a:pt x="117" y="418"/>
                    </a:lnTo>
                    <a:lnTo>
                      <a:pt x="118" y="399"/>
                    </a:lnTo>
                    <a:lnTo>
                      <a:pt x="120" y="381"/>
                    </a:lnTo>
                    <a:lnTo>
                      <a:pt x="122" y="363"/>
                    </a:lnTo>
                    <a:lnTo>
                      <a:pt x="126" y="327"/>
                    </a:lnTo>
                    <a:lnTo>
                      <a:pt x="133" y="291"/>
                    </a:lnTo>
                    <a:lnTo>
                      <a:pt x="174" y="298"/>
                    </a:lnTo>
                    <a:close/>
                    <a:moveTo>
                      <a:pt x="159" y="437"/>
                    </a:moveTo>
                    <a:lnTo>
                      <a:pt x="159" y="514"/>
                    </a:lnTo>
                    <a:lnTo>
                      <a:pt x="117" y="514"/>
                    </a:lnTo>
                    <a:lnTo>
                      <a:pt x="117" y="437"/>
                    </a:lnTo>
                    <a:lnTo>
                      <a:pt x="159" y="437"/>
                    </a:lnTo>
                    <a:close/>
                    <a:moveTo>
                      <a:pt x="159" y="514"/>
                    </a:moveTo>
                    <a:lnTo>
                      <a:pt x="158" y="530"/>
                    </a:lnTo>
                    <a:lnTo>
                      <a:pt x="155" y="542"/>
                    </a:lnTo>
                    <a:lnTo>
                      <a:pt x="150" y="554"/>
                    </a:lnTo>
                    <a:lnTo>
                      <a:pt x="146" y="566"/>
                    </a:lnTo>
                    <a:lnTo>
                      <a:pt x="107" y="550"/>
                    </a:lnTo>
                    <a:lnTo>
                      <a:pt x="111" y="541"/>
                    </a:lnTo>
                    <a:lnTo>
                      <a:pt x="113" y="533"/>
                    </a:lnTo>
                    <a:lnTo>
                      <a:pt x="116" y="523"/>
                    </a:lnTo>
                    <a:lnTo>
                      <a:pt x="117" y="514"/>
                    </a:lnTo>
                    <a:lnTo>
                      <a:pt x="159" y="514"/>
                    </a:lnTo>
                    <a:close/>
                    <a:moveTo>
                      <a:pt x="146" y="566"/>
                    </a:moveTo>
                    <a:lnTo>
                      <a:pt x="143" y="574"/>
                    </a:lnTo>
                    <a:lnTo>
                      <a:pt x="140" y="583"/>
                    </a:lnTo>
                    <a:lnTo>
                      <a:pt x="138" y="591"/>
                    </a:lnTo>
                    <a:lnTo>
                      <a:pt x="137" y="600"/>
                    </a:lnTo>
                    <a:lnTo>
                      <a:pt x="96" y="600"/>
                    </a:lnTo>
                    <a:lnTo>
                      <a:pt x="97" y="586"/>
                    </a:lnTo>
                    <a:lnTo>
                      <a:pt x="99" y="573"/>
                    </a:lnTo>
                    <a:lnTo>
                      <a:pt x="103" y="560"/>
                    </a:lnTo>
                    <a:lnTo>
                      <a:pt x="107" y="550"/>
                    </a:lnTo>
                    <a:lnTo>
                      <a:pt x="146" y="566"/>
                    </a:lnTo>
                    <a:close/>
                    <a:moveTo>
                      <a:pt x="137" y="600"/>
                    </a:moveTo>
                    <a:lnTo>
                      <a:pt x="137" y="609"/>
                    </a:lnTo>
                    <a:lnTo>
                      <a:pt x="136" y="616"/>
                    </a:lnTo>
                    <a:lnTo>
                      <a:pt x="134" y="624"/>
                    </a:lnTo>
                    <a:lnTo>
                      <a:pt x="131" y="630"/>
                    </a:lnTo>
                    <a:lnTo>
                      <a:pt x="126" y="643"/>
                    </a:lnTo>
                    <a:lnTo>
                      <a:pt x="119" y="654"/>
                    </a:lnTo>
                    <a:lnTo>
                      <a:pt x="83" y="633"/>
                    </a:lnTo>
                    <a:lnTo>
                      <a:pt x="87" y="626"/>
                    </a:lnTo>
                    <a:lnTo>
                      <a:pt x="91" y="617"/>
                    </a:lnTo>
                    <a:lnTo>
                      <a:pt x="94" y="609"/>
                    </a:lnTo>
                    <a:lnTo>
                      <a:pt x="96" y="600"/>
                    </a:lnTo>
                    <a:lnTo>
                      <a:pt x="137" y="600"/>
                    </a:lnTo>
                    <a:close/>
                    <a:moveTo>
                      <a:pt x="83" y="633"/>
                    </a:moveTo>
                    <a:lnTo>
                      <a:pt x="83" y="633"/>
                    </a:lnTo>
                    <a:lnTo>
                      <a:pt x="101" y="644"/>
                    </a:lnTo>
                    <a:lnTo>
                      <a:pt x="83" y="633"/>
                    </a:lnTo>
                    <a:close/>
                    <a:moveTo>
                      <a:pt x="119" y="654"/>
                    </a:moveTo>
                    <a:lnTo>
                      <a:pt x="115" y="663"/>
                    </a:lnTo>
                    <a:lnTo>
                      <a:pt x="110" y="670"/>
                    </a:lnTo>
                    <a:lnTo>
                      <a:pt x="108" y="679"/>
                    </a:lnTo>
                    <a:lnTo>
                      <a:pt x="107" y="687"/>
                    </a:lnTo>
                    <a:lnTo>
                      <a:pt x="65" y="687"/>
                    </a:lnTo>
                    <a:lnTo>
                      <a:pt x="65" y="679"/>
                    </a:lnTo>
                    <a:lnTo>
                      <a:pt x="66" y="671"/>
                    </a:lnTo>
                    <a:lnTo>
                      <a:pt x="68" y="664"/>
                    </a:lnTo>
                    <a:lnTo>
                      <a:pt x="70" y="658"/>
                    </a:lnTo>
                    <a:lnTo>
                      <a:pt x="77" y="645"/>
                    </a:lnTo>
                    <a:lnTo>
                      <a:pt x="83" y="633"/>
                    </a:lnTo>
                    <a:lnTo>
                      <a:pt x="119" y="654"/>
                    </a:lnTo>
                    <a:close/>
                    <a:moveTo>
                      <a:pt x="107" y="687"/>
                    </a:moveTo>
                    <a:lnTo>
                      <a:pt x="106" y="691"/>
                    </a:lnTo>
                    <a:lnTo>
                      <a:pt x="105" y="694"/>
                    </a:lnTo>
                    <a:lnTo>
                      <a:pt x="103" y="699"/>
                    </a:lnTo>
                    <a:lnTo>
                      <a:pt x="101" y="702"/>
                    </a:lnTo>
                    <a:lnTo>
                      <a:pt x="98" y="704"/>
                    </a:lnTo>
                    <a:lnTo>
                      <a:pt x="93" y="706"/>
                    </a:lnTo>
                    <a:lnTo>
                      <a:pt x="90" y="708"/>
                    </a:lnTo>
                    <a:lnTo>
                      <a:pt x="86" y="708"/>
                    </a:lnTo>
                    <a:lnTo>
                      <a:pt x="86" y="687"/>
                    </a:lnTo>
                    <a:lnTo>
                      <a:pt x="107" y="687"/>
                    </a:lnTo>
                    <a:close/>
                    <a:moveTo>
                      <a:pt x="86" y="708"/>
                    </a:moveTo>
                    <a:lnTo>
                      <a:pt x="86" y="708"/>
                    </a:lnTo>
                    <a:lnTo>
                      <a:pt x="86" y="666"/>
                    </a:lnTo>
                    <a:lnTo>
                      <a:pt x="86" y="708"/>
                    </a:lnTo>
                    <a:close/>
                    <a:moveTo>
                      <a:pt x="85" y="666"/>
                    </a:moveTo>
                    <a:lnTo>
                      <a:pt x="86" y="666"/>
                    </a:lnTo>
                    <a:lnTo>
                      <a:pt x="86" y="687"/>
                    </a:lnTo>
                    <a:lnTo>
                      <a:pt x="85" y="666"/>
                    </a:lnTo>
                    <a:close/>
                    <a:moveTo>
                      <a:pt x="86" y="708"/>
                    </a:moveTo>
                    <a:lnTo>
                      <a:pt x="83" y="709"/>
                    </a:lnTo>
                    <a:lnTo>
                      <a:pt x="79" y="711"/>
                    </a:lnTo>
                    <a:lnTo>
                      <a:pt x="73" y="716"/>
                    </a:lnTo>
                    <a:lnTo>
                      <a:pt x="68" y="720"/>
                    </a:lnTo>
                    <a:lnTo>
                      <a:pt x="56" y="730"/>
                    </a:lnTo>
                    <a:lnTo>
                      <a:pt x="46" y="741"/>
                    </a:lnTo>
                    <a:lnTo>
                      <a:pt x="17" y="710"/>
                    </a:lnTo>
                    <a:lnTo>
                      <a:pt x="31" y="698"/>
                    </a:lnTo>
                    <a:lnTo>
                      <a:pt x="49" y="683"/>
                    </a:lnTo>
                    <a:lnTo>
                      <a:pt x="58" y="677"/>
                    </a:lnTo>
                    <a:lnTo>
                      <a:pt x="67" y="671"/>
                    </a:lnTo>
                    <a:lnTo>
                      <a:pt x="77" y="668"/>
                    </a:lnTo>
                    <a:lnTo>
                      <a:pt x="85" y="666"/>
                    </a:lnTo>
                    <a:lnTo>
                      <a:pt x="86" y="708"/>
                    </a:lnTo>
                    <a:close/>
                    <a:moveTo>
                      <a:pt x="46" y="741"/>
                    </a:moveTo>
                    <a:lnTo>
                      <a:pt x="40" y="747"/>
                    </a:lnTo>
                    <a:lnTo>
                      <a:pt x="34" y="752"/>
                    </a:lnTo>
                    <a:lnTo>
                      <a:pt x="31" y="754"/>
                    </a:lnTo>
                    <a:lnTo>
                      <a:pt x="28" y="755"/>
                    </a:lnTo>
                    <a:lnTo>
                      <a:pt x="25" y="756"/>
                    </a:lnTo>
                    <a:lnTo>
                      <a:pt x="22" y="756"/>
                    </a:lnTo>
                    <a:lnTo>
                      <a:pt x="22" y="713"/>
                    </a:lnTo>
                    <a:lnTo>
                      <a:pt x="17" y="710"/>
                    </a:lnTo>
                    <a:lnTo>
                      <a:pt x="46" y="741"/>
                    </a:lnTo>
                    <a:close/>
                    <a:moveTo>
                      <a:pt x="22" y="713"/>
                    </a:moveTo>
                    <a:lnTo>
                      <a:pt x="22" y="713"/>
                    </a:lnTo>
                    <a:lnTo>
                      <a:pt x="22" y="735"/>
                    </a:lnTo>
                    <a:lnTo>
                      <a:pt x="22" y="713"/>
                    </a:lnTo>
                    <a:close/>
                    <a:moveTo>
                      <a:pt x="22" y="756"/>
                    </a:moveTo>
                    <a:lnTo>
                      <a:pt x="16" y="756"/>
                    </a:lnTo>
                    <a:lnTo>
                      <a:pt x="12" y="755"/>
                    </a:lnTo>
                    <a:lnTo>
                      <a:pt x="9" y="754"/>
                    </a:lnTo>
                    <a:lnTo>
                      <a:pt x="6" y="750"/>
                    </a:lnTo>
                    <a:lnTo>
                      <a:pt x="3" y="748"/>
                    </a:lnTo>
                    <a:lnTo>
                      <a:pt x="2" y="744"/>
                    </a:lnTo>
                    <a:lnTo>
                      <a:pt x="0" y="740"/>
                    </a:lnTo>
                    <a:lnTo>
                      <a:pt x="0" y="735"/>
                    </a:lnTo>
                    <a:lnTo>
                      <a:pt x="42" y="735"/>
                    </a:lnTo>
                    <a:lnTo>
                      <a:pt x="42" y="737"/>
                    </a:lnTo>
                    <a:lnTo>
                      <a:pt x="41" y="738"/>
                    </a:lnTo>
                    <a:lnTo>
                      <a:pt x="39" y="738"/>
                    </a:lnTo>
                    <a:lnTo>
                      <a:pt x="36" y="738"/>
                    </a:lnTo>
                    <a:lnTo>
                      <a:pt x="32" y="735"/>
                    </a:lnTo>
                    <a:lnTo>
                      <a:pt x="27" y="729"/>
                    </a:lnTo>
                    <a:lnTo>
                      <a:pt x="22" y="724"/>
                    </a:lnTo>
                    <a:lnTo>
                      <a:pt x="18" y="719"/>
                    </a:lnTo>
                    <a:lnTo>
                      <a:pt x="18" y="717"/>
                    </a:lnTo>
                    <a:lnTo>
                      <a:pt x="18" y="716"/>
                    </a:lnTo>
                    <a:lnTo>
                      <a:pt x="19" y="715"/>
                    </a:lnTo>
                    <a:lnTo>
                      <a:pt x="22" y="713"/>
                    </a:lnTo>
                    <a:lnTo>
                      <a:pt x="22" y="756"/>
                    </a:lnTo>
                    <a:close/>
                    <a:moveTo>
                      <a:pt x="0" y="735"/>
                    </a:moveTo>
                    <a:lnTo>
                      <a:pt x="0" y="730"/>
                    </a:lnTo>
                    <a:lnTo>
                      <a:pt x="2" y="726"/>
                    </a:lnTo>
                    <a:lnTo>
                      <a:pt x="4" y="723"/>
                    </a:lnTo>
                    <a:lnTo>
                      <a:pt x="6" y="720"/>
                    </a:lnTo>
                    <a:lnTo>
                      <a:pt x="9" y="718"/>
                    </a:lnTo>
                    <a:lnTo>
                      <a:pt x="13" y="716"/>
                    </a:lnTo>
                    <a:lnTo>
                      <a:pt x="16" y="715"/>
                    </a:lnTo>
                    <a:lnTo>
                      <a:pt x="21" y="713"/>
                    </a:lnTo>
                    <a:lnTo>
                      <a:pt x="25" y="715"/>
                    </a:lnTo>
                    <a:lnTo>
                      <a:pt x="29" y="716"/>
                    </a:lnTo>
                    <a:lnTo>
                      <a:pt x="33" y="718"/>
                    </a:lnTo>
                    <a:lnTo>
                      <a:pt x="36" y="720"/>
                    </a:lnTo>
                    <a:lnTo>
                      <a:pt x="39" y="723"/>
                    </a:lnTo>
                    <a:lnTo>
                      <a:pt x="41" y="726"/>
                    </a:lnTo>
                    <a:lnTo>
                      <a:pt x="42" y="730"/>
                    </a:lnTo>
                    <a:lnTo>
                      <a:pt x="42" y="735"/>
                    </a:lnTo>
                    <a:lnTo>
                      <a:pt x="0" y="735"/>
                    </a:lnTo>
                    <a:close/>
                  </a:path>
                </a:pathLst>
              </a:custGeom>
              <a:solidFill>
                <a:srgbClr val="AB1231"/>
              </a:solidFill>
              <a:ln w="9525">
                <a:noFill/>
                <a:round/>
                <a:headEnd/>
                <a:tailEnd/>
              </a:ln>
            </p:spPr>
            <p:txBody>
              <a:bodyPr/>
              <a:lstStyle/>
              <a:p>
                <a:endParaRPr lang="en-US"/>
              </a:p>
            </p:txBody>
          </p:sp>
          <p:sp>
            <p:nvSpPr>
              <p:cNvPr id="612" name="Freeform 672"/>
              <p:cNvSpPr>
                <a:spLocks noEditPoints="1"/>
              </p:cNvSpPr>
              <p:nvPr/>
            </p:nvSpPr>
            <p:spPr bwMode="auto">
              <a:xfrm>
                <a:off x="3465513" y="2063750"/>
                <a:ext cx="176212" cy="217488"/>
              </a:xfrm>
              <a:custGeom>
                <a:avLst/>
                <a:gdLst>
                  <a:gd name="T0" fmla="*/ 2147483647 w 556"/>
                  <a:gd name="T1" fmla="*/ 2147483647 h 686"/>
                  <a:gd name="T2" fmla="*/ 2147483647 w 556"/>
                  <a:gd name="T3" fmla="*/ 2147483647 h 686"/>
                  <a:gd name="T4" fmla="*/ 2147483647 w 556"/>
                  <a:gd name="T5" fmla="*/ 2147483647 h 686"/>
                  <a:gd name="T6" fmla="*/ 0 w 556"/>
                  <a:gd name="T7" fmla="*/ 2147483647 h 686"/>
                  <a:gd name="T8" fmla="*/ 2147483647 w 556"/>
                  <a:gd name="T9" fmla="*/ 2147483647 h 686"/>
                  <a:gd name="T10" fmla="*/ 2147483647 w 556"/>
                  <a:gd name="T11" fmla="*/ 2147483647 h 686"/>
                  <a:gd name="T12" fmla="*/ 2147483647 w 556"/>
                  <a:gd name="T13" fmla="*/ 2147483647 h 686"/>
                  <a:gd name="T14" fmla="*/ 2147483647 w 556"/>
                  <a:gd name="T15" fmla="*/ 2147483647 h 686"/>
                  <a:gd name="T16" fmla="*/ 2147483647 w 556"/>
                  <a:gd name="T17" fmla="*/ 2147483647 h 686"/>
                  <a:gd name="T18" fmla="*/ 2147483647 w 556"/>
                  <a:gd name="T19" fmla="*/ 2147483647 h 686"/>
                  <a:gd name="T20" fmla="*/ 2147483647 w 556"/>
                  <a:gd name="T21" fmla="*/ 2147483647 h 686"/>
                  <a:gd name="T22" fmla="*/ 2147483647 w 556"/>
                  <a:gd name="T23" fmla="*/ 2147483647 h 686"/>
                  <a:gd name="T24" fmla="*/ 2147483647 w 556"/>
                  <a:gd name="T25" fmla="*/ 2147483647 h 686"/>
                  <a:gd name="T26" fmla="*/ 2147483647 w 556"/>
                  <a:gd name="T27" fmla="*/ 2147483647 h 686"/>
                  <a:gd name="T28" fmla="*/ 2147483647 w 556"/>
                  <a:gd name="T29" fmla="*/ 2147483647 h 686"/>
                  <a:gd name="T30" fmla="*/ 2147483647 w 556"/>
                  <a:gd name="T31" fmla="*/ 2147483647 h 686"/>
                  <a:gd name="T32" fmla="*/ 2147483647 w 556"/>
                  <a:gd name="T33" fmla="*/ 2147483647 h 686"/>
                  <a:gd name="T34" fmla="*/ 2147483647 w 556"/>
                  <a:gd name="T35" fmla="*/ 2147483647 h 686"/>
                  <a:gd name="T36" fmla="*/ 2147483647 w 556"/>
                  <a:gd name="T37" fmla="*/ 2147483647 h 686"/>
                  <a:gd name="T38" fmla="*/ 2147483647 w 556"/>
                  <a:gd name="T39" fmla="*/ 2147483647 h 686"/>
                  <a:gd name="T40" fmla="*/ 2147483647 w 556"/>
                  <a:gd name="T41" fmla="*/ 2147483647 h 686"/>
                  <a:gd name="T42" fmla="*/ 2147483647 w 556"/>
                  <a:gd name="T43" fmla="*/ 2147483647 h 686"/>
                  <a:gd name="T44" fmla="*/ 2147483647 w 556"/>
                  <a:gd name="T45" fmla="*/ 2147483647 h 686"/>
                  <a:gd name="T46" fmla="*/ 2147483647 w 556"/>
                  <a:gd name="T47" fmla="*/ 2147483647 h 686"/>
                  <a:gd name="T48" fmla="*/ 2147483647 w 556"/>
                  <a:gd name="T49" fmla="*/ 2147483647 h 686"/>
                  <a:gd name="T50" fmla="*/ 2147483647 w 556"/>
                  <a:gd name="T51" fmla="*/ 2147483647 h 686"/>
                  <a:gd name="T52" fmla="*/ 2147483647 w 556"/>
                  <a:gd name="T53" fmla="*/ 2147483647 h 686"/>
                  <a:gd name="T54" fmla="*/ 2147483647 w 556"/>
                  <a:gd name="T55" fmla="*/ 2147483647 h 686"/>
                  <a:gd name="T56" fmla="*/ 2147483647 w 556"/>
                  <a:gd name="T57" fmla="*/ 2147483647 h 686"/>
                  <a:gd name="T58" fmla="*/ 2147483647 w 556"/>
                  <a:gd name="T59" fmla="*/ 2147483647 h 686"/>
                  <a:gd name="T60" fmla="*/ 2147483647 w 556"/>
                  <a:gd name="T61" fmla="*/ 2147483647 h 686"/>
                  <a:gd name="T62" fmla="*/ 2147483647 w 556"/>
                  <a:gd name="T63" fmla="*/ 2147483647 h 686"/>
                  <a:gd name="T64" fmla="*/ 2147483647 w 556"/>
                  <a:gd name="T65" fmla="*/ 2147483647 h 686"/>
                  <a:gd name="T66" fmla="*/ 2147483647 w 556"/>
                  <a:gd name="T67" fmla="*/ 2147483647 h 686"/>
                  <a:gd name="T68" fmla="*/ 2147483647 w 556"/>
                  <a:gd name="T69" fmla="*/ 2147483647 h 686"/>
                  <a:gd name="T70" fmla="*/ 2147483647 w 556"/>
                  <a:gd name="T71" fmla="*/ 2147483647 h 686"/>
                  <a:gd name="T72" fmla="*/ 2147483647 w 556"/>
                  <a:gd name="T73" fmla="*/ 2147483647 h 686"/>
                  <a:gd name="T74" fmla="*/ 2147483647 w 556"/>
                  <a:gd name="T75" fmla="*/ 2147483647 h 686"/>
                  <a:gd name="T76" fmla="*/ 2147483647 w 556"/>
                  <a:gd name="T77" fmla="*/ 2147483647 h 686"/>
                  <a:gd name="T78" fmla="*/ 2147483647 w 556"/>
                  <a:gd name="T79" fmla="*/ 2147483647 h 686"/>
                  <a:gd name="T80" fmla="*/ 2147483647 w 556"/>
                  <a:gd name="T81" fmla="*/ 2147483647 h 686"/>
                  <a:gd name="T82" fmla="*/ 2147483647 w 556"/>
                  <a:gd name="T83" fmla="*/ 2147483647 h 686"/>
                  <a:gd name="T84" fmla="*/ 2147483647 w 556"/>
                  <a:gd name="T85" fmla="*/ 2147483647 h 686"/>
                  <a:gd name="T86" fmla="*/ 2147483647 w 556"/>
                  <a:gd name="T87" fmla="*/ 2147483647 h 686"/>
                  <a:gd name="T88" fmla="*/ 2147483647 w 556"/>
                  <a:gd name="T89" fmla="*/ 2147483647 h 686"/>
                  <a:gd name="T90" fmla="*/ 2147483647 w 556"/>
                  <a:gd name="T91" fmla="*/ 2147483647 h 686"/>
                  <a:gd name="T92" fmla="*/ 2147483647 w 556"/>
                  <a:gd name="T93" fmla="*/ 2147483647 h 686"/>
                  <a:gd name="T94" fmla="*/ 2147483647 w 556"/>
                  <a:gd name="T95" fmla="*/ 2147483647 h 686"/>
                  <a:gd name="T96" fmla="*/ 2147483647 w 556"/>
                  <a:gd name="T97" fmla="*/ 2147483647 h 686"/>
                  <a:gd name="T98" fmla="*/ 2147483647 w 556"/>
                  <a:gd name="T99" fmla="*/ 2147483647 h 686"/>
                  <a:gd name="T100" fmla="*/ 2147483647 w 556"/>
                  <a:gd name="T101" fmla="*/ 2147483647 h 686"/>
                  <a:gd name="T102" fmla="*/ 2147483647 w 556"/>
                  <a:gd name="T103" fmla="*/ 2147483647 h 686"/>
                  <a:gd name="T104" fmla="*/ 2147483647 w 556"/>
                  <a:gd name="T105" fmla="*/ 2147483647 h 686"/>
                  <a:gd name="T106" fmla="*/ 2147483647 w 556"/>
                  <a:gd name="T107" fmla="*/ 2147483647 h 686"/>
                  <a:gd name="T108" fmla="*/ 2147483647 w 556"/>
                  <a:gd name="T109" fmla="*/ 2147483647 h 686"/>
                  <a:gd name="T110" fmla="*/ 2147483647 w 556"/>
                  <a:gd name="T111" fmla="*/ 2147483647 h 6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6"/>
                  <a:gd name="T169" fmla="*/ 0 h 686"/>
                  <a:gd name="T170" fmla="*/ 556 w 556"/>
                  <a:gd name="T171" fmla="*/ 686 h 6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6" h="686">
                    <a:moveTo>
                      <a:pt x="42" y="665"/>
                    </a:moveTo>
                    <a:lnTo>
                      <a:pt x="41" y="669"/>
                    </a:lnTo>
                    <a:lnTo>
                      <a:pt x="40" y="674"/>
                    </a:lnTo>
                    <a:lnTo>
                      <a:pt x="38" y="677"/>
                    </a:lnTo>
                    <a:lnTo>
                      <a:pt x="36" y="680"/>
                    </a:lnTo>
                    <a:lnTo>
                      <a:pt x="33" y="682"/>
                    </a:lnTo>
                    <a:lnTo>
                      <a:pt x="30" y="684"/>
                    </a:lnTo>
                    <a:lnTo>
                      <a:pt x="25" y="685"/>
                    </a:lnTo>
                    <a:lnTo>
                      <a:pt x="21" y="686"/>
                    </a:lnTo>
                    <a:lnTo>
                      <a:pt x="17" y="685"/>
                    </a:lnTo>
                    <a:lnTo>
                      <a:pt x="13" y="684"/>
                    </a:lnTo>
                    <a:lnTo>
                      <a:pt x="10" y="682"/>
                    </a:lnTo>
                    <a:lnTo>
                      <a:pt x="6" y="680"/>
                    </a:lnTo>
                    <a:lnTo>
                      <a:pt x="4" y="677"/>
                    </a:lnTo>
                    <a:lnTo>
                      <a:pt x="2" y="674"/>
                    </a:lnTo>
                    <a:lnTo>
                      <a:pt x="1" y="669"/>
                    </a:lnTo>
                    <a:lnTo>
                      <a:pt x="0" y="665"/>
                    </a:lnTo>
                    <a:lnTo>
                      <a:pt x="42" y="665"/>
                    </a:lnTo>
                    <a:close/>
                    <a:moveTo>
                      <a:pt x="0" y="665"/>
                    </a:moveTo>
                    <a:lnTo>
                      <a:pt x="0" y="665"/>
                    </a:lnTo>
                    <a:lnTo>
                      <a:pt x="42" y="665"/>
                    </a:lnTo>
                    <a:lnTo>
                      <a:pt x="0" y="665"/>
                    </a:lnTo>
                    <a:close/>
                    <a:moveTo>
                      <a:pt x="0" y="665"/>
                    </a:moveTo>
                    <a:lnTo>
                      <a:pt x="1" y="648"/>
                    </a:lnTo>
                    <a:lnTo>
                      <a:pt x="1" y="631"/>
                    </a:lnTo>
                    <a:lnTo>
                      <a:pt x="3" y="615"/>
                    </a:lnTo>
                    <a:lnTo>
                      <a:pt x="4" y="599"/>
                    </a:lnTo>
                    <a:lnTo>
                      <a:pt x="47" y="603"/>
                    </a:lnTo>
                    <a:lnTo>
                      <a:pt x="44" y="618"/>
                    </a:lnTo>
                    <a:lnTo>
                      <a:pt x="43" y="633"/>
                    </a:lnTo>
                    <a:lnTo>
                      <a:pt x="42" y="649"/>
                    </a:lnTo>
                    <a:lnTo>
                      <a:pt x="42" y="665"/>
                    </a:lnTo>
                    <a:lnTo>
                      <a:pt x="0" y="665"/>
                    </a:lnTo>
                    <a:close/>
                    <a:moveTo>
                      <a:pt x="4" y="599"/>
                    </a:moveTo>
                    <a:lnTo>
                      <a:pt x="6" y="584"/>
                    </a:lnTo>
                    <a:lnTo>
                      <a:pt x="8" y="569"/>
                    </a:lnTo>
                    <a:lnTo>
                      <a:pt x="9" y="554"/>
                    </a:lnTo>
                    <a:lnTo>
                      <a:pt x="9" y="539"/>
                    </a:lnTo>
                    <a:lnTo>
                      <a:pt x="51" y="539"/>
                    </a:lnTo>
                    <a:lnTo>
                      <a:pt x="51" y="555"/>
                    </a:lnTo>
                    <a:lnTo>
                      <a:pt x="50" y="570"/>
                    </a:lnTo>
                    <a:lnTo>
                      <a:pt x="48" y="587"/>
                    </a:lnTo>
                    <a:lnTo>
                      <a:pt x="47" y="603"/>
                    </a:lnTo>
                    <a:lnTo>
                      <a:pt x="4" y="599"/>
                    </a:lnTo>
                    <a:close/>
                    <a:moveTo>
                      <a:pt x="9" y="539"/>
                    </a:moveTo>
                    <a:lnTo>
                      <a:pt x="11" y="532"/>
                    </a:lnTo>
                    <a:lnTo>
                      <a:pt x="14" y="526"/>
                    </a:lnTo>
                    <a:lnTo>
                      <a:pt x="30" y="539"/>
                    </a:lnTo>
                    <a:lnTo>
                      <a:pt x="9" y="539"/>
                    </a:lnTo>
                    <a:close/>
                    <a:moveTo>
                      <a:pt x="14" y="526"/>
                    </a:moveTo>
                    <a:lnTo>
                      <a:pt x="15" y="526"/>
                    </a:lnTo>
                    <a:lnTo>
                      <a:pt x="46" y="553"/>
                    </a:lnTo>
                    <a:lnTo>
                      <a:pt x="46" y="554"/>
                    </a:lnTo>
                    <a:lnTo>
                      <a:pt x="14" y="526"/>
                    </a:lnTo>
                    <a:close/>
                    <a:moveTo>
                      <a:pt x="46" y="553"/>
                    </a:moveTo>
                    <a:lnTo>
                      <a:pt x="46" y="553"/>
                    </a:lnTo>
                    <a:lnTo>
                      <a:pt x="30" y="539"/>
                    </a:lnTo>
                    <a:lnTo>
                      <a:pt x="46" y="553"/>
                    </a:lnTo>
                    <a:close/>
                    <a:moveTo>
                      <a:pt x="14" y="526"/>
                    </a:moveTo>
                    <a:lnTo>
                      <a:pt x="35" y="503"/>
                    </a:lnTo>
                    <a:lnTo>
                      <a:pt x="58" y="481"/>
                    </a:lnTo>
                    <a:lnTo>
                      <a:pt x="84" y="458"/>
                    </a:lnTo>
                    <a:lnTo>
                      <a:pt x="109" y="435"/>
                    </a:lnTo>
                    <a:lnTo>
                      <a:pt x="137" y="466"/>
                    </a:lnTo>
                    <a:lnTo>
                      <a:pt x="112" y="489"/>
                    </a:lnTo>
                    <a:lnTo>
                      <a:pt x="88" y="511"/>
                    </a:lnTo>
                    <a:lnTo>
                      <a:pt x="66" y="532"/>
                    </a:lnTo>
                    <a:lnTo>
                      <a:pt x="46" y="553"/>
                    </a:lnTo>
                    <a:lnTo>
                      <a:pt x="14" y="526"/>
                    </a:lnTo>
                    <a:close/>
                    <a:moveTo>
                      <a:pt x="109" y="435"/>
                    </a:moveTo>
                    <a:lnTo>
                      <a:pt x="134" y="413"/>
                    </a:lnTo>
                    <a:lnTo>
                      <a:pt x="159" y="390"/>
                    </a:lnTo>
                    <a:lnTo>
                      <a:pt x="183" y="367"/>
                    </a:lnTo>
                    <a:lnTo>
                      <a:pt x="206" y="343"/>
                    </a:lnTo>
                    <a:lnTo>
                      <a:pt x="228" y="319"/>
                    </a:lnTo>
                    <a:lnTo>
                      <a:pt x="248" y="293"/>
                    </a:lnTo>
                    <a:lnTo>
                      <a:pt x="257" y="281"/>
                    </a:lnTo>
                    <a:lnTo>
                      <a:pt x="265" y="268"/>
                    </a:lnTo>
                    <a:lnTo>
                      <a:pt x="273" y="255"/>
                    </a:lnTo>
                    <a:lnTo>
                      <a:pt x="279" y="241"/>
                    </a:lnTo>
                    <a:lnTo>
                      <a:pt x="317" y="258"/>
                    </a:lnTo>
                    <a:lnTo>
                      <a:pt x="310" y="273"/>
                    </a:lnTo>
                    <a:lnTo>
                      <a:pt x="301" y="288"/>
                    </a:lnTo>
                    <a:lnTo>
                      <a:pt x="293" y="303"/>
                    </a:lnTo>
                    <a:lnTo>
                      <a:pt x="283" y="316"/>
                    </a:lnTo>
                    <a:lnTo>
                      <a:pt x="273" y="330"/>
                    </a:lnTo>
                    <a:lnTo>
                      <a:pt x="262" y="344"/>
                    </a:lnTo>
                    <a:lnTo>
                      <a:pt x="250" y="357"/>
                    </a:lnTo>
                    <a:lnTo>
                      <a:pt x="239" y="369"/>
                    </a:lnTo>
                    <a:lnTo>
                      <a:pt x="215" y="395"/>
                    </a:lnTo>
                    <a:lnTo>
                      <a:pt x="189" y="419"/>
                    </a:lnTo>
                    <a:lnTo>
                      <a:pt x="163" y="443"/>
                    </a:lnTo>
                    <a:lnTo>
                      <a:pt x="137" y="466"/>
                    </a:lnTo>
                    <a:lnTo>
                      <a:pt x="109" y="435"/>
                    </a:lnTo>
                    <a:close/>
                    <a:moveTo>
                      <a:pt x="279" y="241"/>
                    </a:moveTo>
                    <a:lnTo>
                      <a:pt x="281" y="238"/>
                    </a:lnTo>
                    <a:lnTo>
                      <a:pt x="282" y="236"/>
                    </a:lnTo>
                    <a:lnTo>
                      <a:pt x="298" y="250"/>
                    </a:lnTo>
                    <a:lnTo>
                      <a:pt x="279" y="241"/>
                    </a:lnTo>
                    <a:close/>
                    <a:moveTo>
                      <a:pt x="282" y="236"/>
                    </a:moveTo>
                    <a:lnTo>
                      <a:pt x="298" y="218"/>
                    </a:lnTo>
                    <a:lnTo>
                      <a:pt x="312" y="202"/>
                    </a:lnTo>
                    <a:lnTo>
                      <a:pt x="324" y="187"/>
                    </a:lnTo>
                    <a:lnTo>
                      <a:pt x="336" y="172"/>
                    </a:lnTo>
                    <a:lnTo>
                      <a:pt x="371" y="196"/>
                    </a:lnTo>
                    <a:lnTo>
                      <a:pt x="358" y="212"/>
                    </a:lnTo>
                    <a:lnTo>
                      <a:pt x="344" y="229"/>
                    </a:lnTo>
                    <a:lnTo>
                      <a:pt x="330" y="246"/>
                    </a:lnTo>
                    <a:lnTo>
                      <a:pt x="314" y="264"/>
                    </a:lnTo>
                    <a:lnTo>
                      <a:pt x="282" y="236"/>
                    </a:lnTo>
                    <a:close/>
                    <a:moveTo>
                      <a:pt x="336" y="172"/>
                    </a:moveTo>
                    <a:lnTo>
                      <a:pt x="343" y="160"/>
                    </a:lnTo>
                    <a:lnTo>
                      <a:pt x="350" y="150"/>
                    </a:lnTo>
                    <a:lnTo>
                      <a:pt x="354" y="140"/>
                    </a:lnTo>
                    <a:lnTo>
                      <a:pt x="355" y="134"/>
                    </a:lnTo>
                    <a:lnTo>
                      <a:pt x="397" y="134"/>
                    </a:lnTo>
                    <a:lnTo>
                      <a:pt x="396" y="140"/>
                    </a:lnTo>
                    <a:lnTo>
                      <a:pt x="395" y="147"/>
                    </a:lnTo>
                    <a:lnTo>
                      <a:pt x="393" y="155"/>
                    </a:lnTo>
                    <a:lnTo>
                      <a:pt x="390" y="162"/>
                    </a:lnTo>
                    <a:lnTo>
                      <a:pt x="381" y="178"/>
                    </a:lnTo>
                    <a:lnTo>
                      <a:pt x="371" y="196"/>
                    </a:lnTo>
                    <a:lnTo>
                      <a:pt x="336" y="172"/>
                    </a:lnTo>
                    <a:close/>
                    <a:moveTo>
                      <a:pt x="355" y="134"/>
                    </a:moveTo>
                    <a:lnTo>
                      <a:pt x="355" y="119"/>
                    </a:lnTo>
                    <a:lnTo>
                      <a:pt x="357" y="105"/>
                    </a:lnTo>
                    <a:lnTo>
                      <a:pt x="398" y="109"/>
                    </a:lnTo>
                    <a:lnTo>
                      <a:pt x="397" y="122"/>
                    </a:lnTo>
                    <a:lnTo>
                      <a:pt x="397" y="134"/>
                    </a:lnTo>
                    <a:lnTo>
                      <a:pt x="355" y="134"/>
                    </a:lnTo>
                    <a:close/>
                    <a:moveTo>
                      <a:pt x="357" y="105"/>
                    </a:moveTo>
                    <a:lnTo>
                      <a:pt x="358" y="93"/>
                    </a:lnTo>
                    <a:lnTo>
                      <a:pt x="359" y="81"/>
                    </a:lnTo>
                    <a:lnTo>
                      <a:pt x="401" y="81"/>
                    </a:lnTo>
                    <a:lnTo>
                      <a:pt x="400" y="96"/>
                    </a:lnTo>
                    <a:lnTo>
                      <a:pt x="398" y="109"/>
                    </a:lnTo>
                    <a:lnTo>
                      <a:pt x="357" y="105"/>
                    </a:lnTo>
                    <a:close/>
                    <a:moveTo>
                      <a:pt x="359" y="81"/>
                    </a:moveTo>
                    <a:lnTo>
                      <a:pt x="359" y="81"/>
                    </a:lnTo>
                    <a:lnTo>
                      <a:pt x="401" y="81"/>
                    </a:lnTo>
                    <a:lnTo>
                      <a:pt x="359" y="81"/>
                    </a:lnTo>
                    <a:close/>
                    <a:moveTo>
                      <a:pt x="359" y="81"/>
                    </a:moveTo>
                    <a:lnTo>
                      <a:pt x="359" y="81"/>
                    </a:lnTo>
                    <a:lnTo>
                      <a:pt x="380" y="81"/>
                    </a:lnTo>
                    <a:lnTo>
                      <a:pt x="359" y="81"/>
                    </a:lnTo>
                    <a:close/>
                    <a:moveTo>
                      <a:pt x="359" y="81"/>
                    </a:moveTo>
                    <a:lnTo>
                      <a:pt x="360" y="75"/>
                    </a:lnTo>
                    <a:lnTo>
                      <a:pt x="363" y="68"/>
                    </a:lnTo>
                    <a:lnTo>
                      <a:pt x="369" y="62"/>
                    </a:lnTo>
                    <a:lnTo>
                      <a:pt x="375" y="56"/>
                    </a:lnTo>
                    <a:lnTo>
                      <a:pt x="384" y="49"/>
                    </a:lnTo>
                    <a:lnTo>
                      <a:pt x="392" y="43"/>
                    </a:lnTo>
                    <a:lnTo>
                      <a:pt x="403" y="37"/>
                    </a:lnTo>
                    <a:lnTo>
                      <a:pt x="412" y="31"/>
                    </a:lnTo>
                    <a:lnTo>
                      <a:pt x="431" y="68"/>
                    </a:lnTo>
                    <a:lnTo>
                      <a:pt x="410" y="78"/>
                    </a:lnTo>
                    <a:lnTo>
                      <a:pt x="401" y="82"/>
                    </a:lnTo>
                    <a:lnTo>
                      <a:pt x="359" y="81"/>
                    </a:lnTo>
                    <a:close/>
                    <a:moveTo>
                      <a:pt x="412" y="31"/>
                    </a:moveTo>
                    <a:lnTo>
                      <a:pt x="431" y="23"/>
                    </a:lnTo>
                    <a:lnTo>
                      <a:pt x="449" y="15"/>
                    </a:lnTo>
                    <a:lnTo>
                      <a:pt x="465" y="10"/>
                    </a:lnTo>
                    <a:lnTo>
                      <a:pt x="475" y="8"/>
                    </a:lnTo>
                    <a:lnTo>
                      <a:pt x="475" y="50"/>
                    </a:lnTo>
                    <a:lnTo>
                      <a:pt x="469" y="52"/>
                    </a:lnTo>
                    <a:lnTo>
                      <a:pt x="459" y="56"/>
                    </a:lnTo>
                    <a:lnTo>
                      <a:pt x="446" y="62"/>
                    </a:lnTo>
                    <a:lnTo>
                      <a:pt x="431" y="68"/>
                    </a:lnTo>
                    <a:lnTo>
                      <a:pt x="412" y="31"/>
                    </a:lnTo>
                    <a:close/>
                    <a:moveTo>
                      <a:pt x="475" y="8"/>
                    </a:moveTo>
                    <a:lnTo>
                      <a:pt x="475" y="8"/>
                    </a:lnTo>
                    <a:lnTo>
                      <a:pt x="475" y="29"/>
                    </a:lnTo>
                    <a:lnTo>
                      <a:pt x="475" y="8"/>
                    </a:lnTo>
                    <a:close/>
                    <a:moveTo>
                      <a:pt x="475" y="8"/>
                    </a:moveTo>
                    <a:lnTo>
                      <a:pt x="475" y="8"/>
                    </a:lnTo>
                    <a:lnTo>
                      <a:pt x="475" y="50"/>
                    </a:lnTo>
                    <a:lnTo>
                      <a:pt x="475" y="8"/>
                    </a:lnTo>
                    <a:close/>
                    <a:moveTo>
                      <a:pt x="497" y="29"/>
                    </a:moveTo>
                    <a:lnTo>
                      <a:pt x="496" y="33"/>
                    </a:lnTo>
                    <a:lnTo>
                      <a:pt x="494" y="38"/>
                    </a:lnTo>
                    <a:lnTo>
                      <a:pt x="492" y="41"/>
                    </a:lnTo>
                    <a:lnTo>
                      <a:pt x="489" y="44"/>
                    </a:lnTo>
                    <a:lnTo>
                      <a:pt x="486" y="46"/>
                    </a:lnTo>
                    <a:lnTo>
                      <a:pt x="483" y="48"/>
                    </a:lnTo>
                    <a:lnTo>
                      <a:pt x="480" y="50"/>
                    </a:lnTo>
                    <a:lnTo>
                      <a:pt x="475" y="50"/>
                    </a:lnTo>
                    <a:lnTo>
                      <a:pt x="475" y="29"/>
                    </a:lnTo>
                    <a:lnTo>
                      <a:pt x="497" y="29"/>
                    </a:lnTo>
                    <a:close/>
                    <a:moveTo>
                      <a:pt x="454" y="29"/>
                    </a:moveTo>
                    <a:lnTo>
                      <a:pt x="454" y="29"/>
                    </a:lnTo>
                    <a:lnTo>
                      <a:pt x="497" y="29"/>
                    </a:lnTo>
                    <a:lnTo>
                      <a:pt x="454" y="29"/>
                    </a:lnTo>
                    <a:close/>
                    <a:moveTo>
                      <a:pt x="454" y="29"/>
                    </a:moveTo>
                    <a:lnTo>
                      <a:pt x="454" y="28"/>
                    </a:lnTo>
                    <a:lnTo>
                      <a:pt x="454" y="26"/>
                    </a:lnTo>
                    <a:lnTo>
                      <a:pt x="475" y="29"/>
                    </a:lnTo>
                    <a:lnTo>
                      <a:pt x="454" y="29"/>
                    </a:lnTo>
                    <a:close/>
                    <a:moveTo>
                      <a:pt x="454" y="26"/>
                    </a:moveTo>
                    <a:lnTo>
                      <a:pt x="455" y="23"/>
                    </a:lnTo>
                    <a:lnTo>
                      <a:pt x="456" y="20"/>
                    </a:lnTo>
                    <a:lnTo>
                      <a:pt x="459" y="18"/>
                    </a:lnTo>
                    <a:lnTo>
                      <a:pt x="462" y="15"/>
                    </a:lnTo>
                    <a:lnTo>
                      <a:pt x="468" y="11"/>
                    </a:lnTo>
                    <a:lnTo>
                      <a:pt x="476" y="8"/>
                    </a:lnTo>
                    <a:lnTo>
                      <a:pt x="496" y="5"/>
                    </a:lnTo>
                    <a:lnTo>
                      <a:pt x="515" y="3"/>
                    </a:lnTo>
                    <a:lnTo>
                      <a:pt x="518" y="44"/>
                    </a:lnTo>
                    <a:lnTo>
                      <a:pt x="515" y="44"/>
                    </a:lnTo>
                    <a:lnTo>
                      <a:pt x="510" y="41"/>
                    </a:lnTo>
                    <a:lnTo>
                      <a:pt x="507" y="38"/>
                    </a:lnTo>
                    <a:lnTo>
                      <a:pt x="504" y="33"/>
                    </a:lnTo>
                    <a:lnTo>
                      <a:pt x="501" y="30"/>
                    </a:lnTo>
                    <a:lnTo>
                      <a:pt x="499" y="29"/>
                    </a:lnTo>
                    <a:lnTo>
                      <a:pt x="498" y="28"/>
                    </a:lnTo>
                    <a:lnTo>
                      <a:pt x="497" y="29"/>
                    </a:lnTo>
                    <a:lnTo>
                      <a:pt x="497" y="30"/>
                    </a:lnTo>
                    <a:lnTo>
                      <a:pt x="496" y="32"/>
                    </a:lnTo>
                    <a:lnTo>
                      <a:pt x="454" y="26"/>
                    </a:lnTo>
                    <a:close/>
                    <a:moveTo>
                      <a:pt x="515" y="3"/>
                    </a:moveTo>
                    <a:lnTo>
                      <a:pt x="515" y="8"/>
                    </a:lnTo>
                    <a:lnTo>
                      <a:pt x="513" y="19"/>
                    </a:lnTo>
                    <a:lnTo>
                      <a:pt x="513" y="24"/>
                    </a:lnTo>
                    <a:lnTo>
                      <a:pt x="513" y="26"/>
                    </a:lnTo>
                    <a:lnTo>
                      <a:pt x="513" y="22"/>
                    </a:lnTo>
                    <a:lnTo>
                      <a:pt x="556" y="22"/>
                    </a:lnTo>
                    <a:lnTo>
                      <a:pt x="555" y="28"/>
                    </a:lnTo>
                    <a:lnTo>
                      <a:pt x="553" y="32"/>
                    </a:lnTo>
                    <a:lnTo>
                      <a:pt x="549" y="37"/>
                    </a:lnTo>
                    <a:lnTo>
                      <a:pt x="544" y="40"/>
                    </a:lnTo>
                    <a:lnTo>
                      <a:pt x="532" y="43"/>
                    </a:lnTo>
                    <a:lnTo>
                      <a:pt x="518" y="44"/>
                    </a:lnTo>
                    <a:lnTo>
                      <a:pt x="515" y="3"/>
                    </a:lnTo>
                    <a:close/>
                    <a:moveTo>
                      <a:pt x="556" y="21"/>
                    </a:moveTo>
                    <a:lnTo>
                      <a:pt x="556" y="22"/>
                    </a:lnTo>
                    <a:lnTo>
                      <a:pt x="535" y="22"/>
                    </a:lnTo>
                    <a:lnTo>
                      <a:pt x="556" y="21"/>
                    </a:lnTo>
                    <a:close/>
                    <a:moveTo>
                      <a:pt x="513" y="22"/>
                    </a:moveTo>
                    <a:lnTo>
                      <a:pt x="513" y="20"/>
                    </a:lnTo>
                    <a:lnTo>
                      <a:pt x="515" y="19"/>
                    </a:lnTo>
                    <a:lnTo>
                      <a:pt x="516" y="20"/>
                    </a:lnTo>
                    <a:lnTo>
                      <a:pt x="518" y="23"/>
                    </a:lnTo>
                    <a:lnTo>
                      <a:pt x="521" y="27"/>
                    </a:lnTo>
                    <a:lnTo>
                      <a:pt x="523" y="32"/>
                    </a:lnTo>
                    <a:lnTo>
                      <a:pt x="524" y="37"/>
                    </a:lnTo>
                    <a:lnTo>
                      <a:pt x="524" y="41"/>
                    </a:lnTo>
                    <a:lnTo>
                      <a:pt x="523" y="42"/>
                    </a:lnTo>
                    <a:lnTo>
                      <a:pt x="523" y="0"/>
                    </a:lnTo>
                    <a:lnTo>
                      <a:pt x="530" y="1"/>
                    </a:lnTo>
                    <a:lnTo>
                      <a:pt x="538" y="2"/>
                    </a:lnTo>
                    <a:lnTo>
                      <a:pt x="543" y="3"/>
                    </a:lnTo>
                    <a:lnTo>
                      <a:pt x="547" y="5"/>
                    </a:lnTo>
                    <a:lnTo>
                      <a:pt x="551" y="8"/>
                    </a:lnTo>
                    <a:lnTo>
                      <a:pt x="554" y="12"/>
                    </a:lnTo>
                    <a:lnTo>
                      <a:pt x="555" y="16"/>
                    </a:lnTo>
                    <a:lnTo>
                      <a:pt x="556" y="21"/>
                    </a:lnTo>
                    <a:lnTo>
                      <a:pt x="513" y="22"/>
                    </a:lnTo>
                    <a:close/>
                    <a:moveTo>
                      <a:pt x="523" y="42"/>
                    </a:moveTo>
                    <a:lnTo>
                      <a:pt x="519" y="42"/>
                    </a:lnTo>
                    <a:lnTo>
                      <a:pt x="515" y="40"/>
                    </a:lnTo>
                    <a:lnTo>
                      <a:pt x="511" y="39"/>
                    </a:lnTo>
                    <a:lnTo>
                      <a:pt x="508" y="35"/>
                    </a:lnTo>
                    <a:lnTo>
                      <a:pt x="505" y="32"/>
                    </a:lnTo>
                    <a:lnTo>
                      <a:pt x="504" y="29"/>
                    </a:lnTo>
                    <a:lnTo>
                      <a:pt x="502" y="25"/>
                    </a:lnTo>
                    <a:lnTo>
                      <a:pt x="502" y="21"/>
                    </a:lnTo>
                    <a:lnTo>
                      <a:pt x="502" y="16"/>
                    </a:lnTo>
                    <a:lnTo>
                      <a:pt x="504" y="12"/>
                    </a:lnTo>
                    <a:lnTo>
                      <a:pt x="505" y="9"/>
                    </a:lnTo>
                    <a:lnTo>
                      <a:pt x="508" y="6"/>
                    </a:lnTo>
                    <a:lnTo>
                      <a:pt x="511" y="4"/>
                    </a:lnTo>
                    <a:lnTo>
                      <a:pt x="515" y="2"/>
                    </a:lnTo>
                    <a:lnTo>
                      <a:pt x="519" y="1"/>
                    </a:lnTo>
                    <a:lnTo>
                      <a:pt x="523" y="0"/>
                    </a:lnTo>
                    <a:lnTo>
                      <a:pt x="523" y="42"/>
                    </a:lnTo>
                    <a:close/>
                  </a:path>
                </a:pathLst>
              </a:custGeom>
              <a:solidFill>
                <a:srgbClr val="AB1231"/>
              </a:solidFill>
              <a:ln w="9525">
                <a:noFill/>
                <a:round/>
                <a:headEnd/>
                <a:tailEnd/>
              </a:ln>
            </p:spPr>
            <p:txBody>
              <a:bodyPr/>
              <a:lstStyle/>
              <a:p>
                <a:endParaRPr lang="en-US"/>
              </a:p>
            </p:txBody>
          </p:sp>
          <p:sp>
            <p:nvSpPr>
              <p:cNvPr id="613" name="Freeform 673"/>
              <p:cNvSpPr>
                <a:spLocks noEditPoints="1"/>
              </p:cNvSpPr>
              <p:nvPr/>
            </p:nvSpPr>
            <p:spPr bwMode="auto">
              <a:xfrm>
                <a:off x="3756025" y="1990725"/>
                <a:ext cx="125413" cy="258763"/>
              </a:xfrm>
              <a:custGeom>
                <a:avLst/>
                <a:gdLst>
                  <a:gd name="T0" fmla="*/ 2147483647 w 396"/>
                  <a:gd name="T1" fmla="*/ 2147483647 h 813"/>
                  <a:gd name="T2" fmla="*/ 2147483647 w 396"/>
                  <a:gd name="T3" fmla="*/ 2147483647 h 813"/>
                  <a:gd name="T4" fmla="*/ 2147483647 w 396"/>
                  <a:gd name="T5" fmla="*/ 2147483647 h 813"/>
                  <a:gd name="T6" fmla="*/ 2147483647 w 396"/>
                  <a:gd name="T7" fmla="*/ 2147483647 h 813"/>
                  <a:gd name="T8" fmla="*/ 2147483647 w 396"/>
                  <a:gd name="T9" fmla="*/ 2147483647 h 813"/>
                  <a:gd name="T10" fmla="*/ 2147483647 w 396"/>
                  <a:gd name="T11" fmla="*/ 2147483647 h 813"/>
                  <a:gd name="T12" fmla="*/ 2147483647 w 396"/>
                  <a:gd name="T13" fmla="*/ 2147483647 h 813"/>
                  <a:gd name="T14" fmla="*/ 2147483647 w 396"/>
                  <a:gd name="T15" fmla="*/ 2147483647 h 813"/>
                  <a:gd name="T16" fmla="*/ 2147483647 w 396"/>
                  <a:gd name="T17" fmla="*/ 2147483647 h 813"/>
                  <a:gd name="T18" fmla="*/ 2147483647 w 396"/>
                  <a:gd name="T19" fmla="*/ 2147483647 h 813"/>
                  <a:gd name="T20" fmla="*/ 2147483647 w 396"/>
                  <a:gd name="T21" fmla="*/ 2147483647 h 813"/>
                  <a:gd name="T22" fmla="*/ 2147483647 w 396"/>
                  <a:gd name="T23" fmla="*/ 2147483647 h 813"/>
                  <a:gd name="T24" fmla="*/ 2147483647 w 396"/>
                  <a:gd name="T25" fmla="*/ 2147483647 h 813"/>
                  <a:gd name="T26" fmla="*/ 2147483647 w 396"/>
                  <a:gd name="T27" fmla="*/ 2147483647 h 813"/>
                  <a:gd name="T28" fmla="*/ 2147483647 w 396"/>
                  <a:gd name="T29" fmla="*/ 2147483647 h 813"/>
                  <a:gd name="T30" fmla="*/ 2147483647 w 396"/>
                  <a:gd name="T31" fmla="*/ 2147483647 h 813"/>
                  <a:gd name="T32" fmla="*/ 2147483647 w 396"/>
                  <a:gd name="T33" fmla="*/ 2147483647 h 813"/>
                  <a:gd name="T34" fmla="*/ 2147483647 w 396"/>
                  <a:gd name="T35" fmla="*/ 2147483647 h 813"/>
                  <a:gd name="T36" fmla="*/ 2147483647 w 396"/>
                  <a:gd name="T37" fmla="*/ 2147483647 h 813"/>
                  <a:gd name="T38" fmla="*/ 2147483647 w 396"/>
                  <a:gd name="T39" fmla="*/ 2147483647 h 813"/>
                  <a:gd name="T40" fmla="*/ 2147483647 w 396"/>
                  <a:gd name="T41" fmla="*/ 2147483647 h 813"/>
                  <a:gd name="T42" fmla="*/ 2147483647 w 396"/>
                  <a:gd name="T43" fmla="*/ 2147483647 h 813"/>
                  <a:gd name="T44" fmla="*/ 2147483647 w 396"/>
                  <a:gd name="T45" fmla="*/ 2147483647 h 813"/>
                  <a:gd name="T46" fmla="*/ 2147483647 w 396"/>
                  <a:gd name="T47" fmla="*/ 2147483647 h 813"/>
                  <a:gd name="T48" fmla="*/ 2147483647 w 396"/>
                  <a:gd name="T49" fmla="*/ 2147483647 h 813"/>
                  <a:gd name="T50" fmla="*/ 2147483647 w 396"/>
                  <a:gd name="T51" fmla="*/ 2147483647 h 813"/>
                  <a:gd name="T52" fmla="*/ 2147483647 w 396"/>
                  <a:gd name="T53" fmla="*/ 2147483647 h 813"/>
                  <a:gd name="T54" fmla="*/ 2147483647 w 396"/>
                  <a:gd name="T55" fmla="*/ 2147483647 h 813"/>
                  <a:gd name="T56" fmla="*/ 2147483647 w 396"/>
                  <a:gd name="T57" fmla="*/ 2147483647 h 813"/>
                  <a:gd name="T58" fmla="*/ 2147483647 w 396"/>
                  <a:gd name="T59" fmla="*/ 2147483647 h 813"/>
                  <a:gd name="T60" fmla="*/ 2147483647 w 396"/>
                  <a:gd name="T61" fmla="*/ 2147483647 h 813"/>
                  <a:gd name="T62" fmla="*/ 2147483647 w 396"/>
                  <a:gd name="T63" fmla="*/ 2147483647 h 813"/>
                  <a:gd name="T64" fmla="*/ 2147483647 w 396"/>
                  <a:gd name="T65" fmla="*/ 2147483647 h 813"/>
                  <a:gd name="T66" fmla="*/ 2147483647 w 396"/>
                  <a:gd name="T67" fmla="*/ 2147483647 h 813"/>
                  <a:gd name="T68" fmla="*/ 2147483647 w 396"/>
                  <a:gd name="T69" fmla="*/ 2147483647 h 813"/>
                  <a:gd name="T70" fmla="*/ 2147483647 w 396"/>
                  <a:gd name="T71" fmla="*/ 2147483647 h 813"/>
                  <a:gd name="T72" fmla="*/ 2147483647 w 396"/>
                  <a:gd name="T73" fmla="*/ 2147483647 h 813"/>
                  <a:gd name="T74" fmla="*/ 2147483647 w 396"/>
                  <a:gd name="T75" fmla="*/ 2147483647 h 813"/>
                  <a:gd name="T76" fmla="*/ 2147483647 w 396"/>
                  <a:gd name="T77" fmla="*/ 2147483647 h 813"/>
                  <a:gd name="T78" fmla="*/ 2147483647 w 396"/>
                  <a:gd name="T79" fmla="*/ 2147483647 h 813"/>
                  <a:gd name="T80" fmla="*/ 2147483647 w 396"/>
                  <a:gd name="T81" fmla="*/ 2147483647 h 813"/>
                  <a:gd name="T82" fmla="*/ 2147483647 w 396"/>
                  <a:gd name="T83" fmla="*/ 2147483647 h 813"/>
                  <a:gd name="T84" fmla="*/ 2147483647 w 396"/>
                  <a:gd name="T85" fmla="*/ 2147483647 h 813"/>
                  <a:gd name="T86" fmla="*/ 2147483647 w 396"/>
                  <a:gd name="T87" fmla="*/ 2147483647 h 813"/>
                  <a:gd name="T88" fmla="*/ 2147483647 w 396"/>
                  <a:gd name="T89" fmla="*/ 2147483647 h 813"/>
                  <a:gd name="T90" fmla="*/ 2147483647 w 396"/>
                  <a:gd name="T91" fmla="*/ 2147483647 h 813"/>
                  <a:gd name="T92" fmla="*/ 2147483647 w 396"/>
                  <a:gd name="T93" fmla="*/ 2147483647 h 813"/>
                  <a:gd name="T94" fmla="*/ 2147483647 w 396"/>
                  <a:gd name="T95" fmla="*/ 2147483647 h 813"/>
                  <a:gd name="T96" fmla="*/ 2147483647 w 396"/>
                  <a:gd name="T97" fmla="*/ 2147483647 h 813"/>
                  <a:gd name="T98" fmla="*/ 2147483647 w 396"/>
                  <a:gd name="T99" fmla="*/ 2147483647 h 813"/>
                  <a:gd name="T100" fmla="*/ 2147483647 w 396"/>
                  <a:gd name="T101" fmla="*/ 2147483647 h 813"/>
                  <a:gd name="T102" fmla="*/ 2147483647 w 396"/>
                  <a:gd name="T103" fmla="*/ 2147483647 h 813"/>
                  <a:gd name="T104" fmla="*/ 2147483647 w 396"/>
                  <a:gd name="T105" fmla="*/ 2147483647 h 813"/>
                  <a:gd name="T106" fmla="*/ 2147483647 w 396"/>
                  <a:gd name="T107" fmla="*/ 2147483647 h 813"/>
                  <a:gd name="T108" fmla="*/ 2147483647 w 396"/>
                  <a:gd name="T109" fmla="*/ 2147483647 h 813"/>
                  <a:gd name="T110" fmla="*/ 2147483647 w 396"/>
                  <a:gd name="T111" fmla="*/ 2147483647 h 813"/>
                  <a:gd name="T112" fmla="*/ 0 w 396"/>
                  <a:gd name="T113" fmla="*/ 2147483647 h 8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813"/>
                  <a:gd name="T173" fmla="*/ 396 w 396"/>
                  <a:gd name="T174" fmla="*/ 813 h 8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813">
                    <a:moveTo>
                      <a:pt x="358" y="10"/>
                    </a:moveTo>
                    <a:lnTo>
                      <a:pt x="360" y="7"/>
                    </a:lnTo>
                    <a:lnTo>
                      <a:pt x="363" y="5"/>
                    </a:lnTo>
                    <a:lnTo>
                      <a:pt x="368" y="2"/>
                    </a:lnTo>
                    <a:lnTo>
                      <a:pt x="372" y="1"/>
                    </a:lnTo>
                    <a:lnTo>
                      <a:pt x="375" y="0"/>
                    </a:lnTo>
                    <a:lnTo>
                      <a:pt x="379" y="1"/>
                    </a:lnTo>
                    <a:lnTo>
                      <a:pt x="383" y="2"/>
                    </a:lnTo>
                    <a:lnTo>
                      <a:pt x="387" y="5"/>
                    </a:lnTo>
                    <a:lnTo>
                      <a:pt x="391" y="7"/>
                    </a:lnTo>
                    <a:lnTo>
                      <a:pt x="393" y="10"/>
                    </a:lnTo>
                    <a:lnTo>
                      <a:pt x="395" y="14"/>
                    </a:lnTo>
                    <a:lnTo>
                      <a:pt x="396" y="17"/>
                    </a:lnTo>
                    <a:lnTo>
                      <a:pt x="396" y="21"/>
                    </a:lnTo>
                    <a:lnTo>
                      <a:pt x="396" y="26"/>
                    </a:lnTo>
                    <a:lnTo>
                      <a:pt x="395" y="30"/>
                    </a:lnTo>
                    <a:lnTo>
                      <a:pt x="393" y="33"/>
                    </a:lnTo>
                    <a:lnTo>
                      <a:pt x="358" y="10"/>
                    </a:lnTo>
                    <a:close/>
                    <a:moveTo>
                      <a:pt x="393" y="33"/>
                    </a:moveTo>
                    <a:lnTo>
                      <a:pt x="393" y="32"/>
                    </a:lnTo>
                    <a:lnTo>
                      <a:pt x="394" y="31"/>
                    </a:lnTo>
                    <a:lnTo>
                      <a:pt x="357" y="12"/>
                    </a:lnTo>
                    <a:lnTo>
                      <a:pt x="357" y="11"/>
                    </a:lnTo>
                    <a:lnTo>
                      <a:pt x="358" y="10"/>
                    </a:lnTo>
                    <a:lnTo>
                      <a:pt x="393" y="33"/>
                    </a:lnTo>
                    <a:close/>
                    <a:moveTo>
                      <a:pt x="394" y="31"/>
                    </a:moveTo>
                    <a:lnTo>
                      <a:pt x="394" y="32"/>
                    </a:lnTo>
                    <a:lnTo>
                      <a:pt x="375" y="21"/>
                    </a:lnTo>
                    <a:lnTo>
                      <a:pt x="394" y="31"/>
                    </a:lnTo>
                    <a:close/>
                    <a:moveTo>
                      <a:pt x="394" y="32"/>
                    </a:moveTo>
                    <a:lnTo>
                      <a:pt x="391" y="36"/>
                    </a:lnTo>
                    <a:lnTo>
                      <a:pt x="387" y="45"/>
                    </a:lnTo>
                    <a:lnTo>
                      <a:pt x="350" y="24"/>
                    </a:lnTo>
                    <a:lnTo>
                      <a:pt x="352" y="20"/>
                    </a:lnTo>
                    <a:lnTo>
                      <a:pt x="357" y="11"/>
                    </a:lnTo>
                    <a:lnTo>
                      <a:pt x="394" y="32"/>
                    </a:lnTo>
                    <a:close/>
                    <a:moveTo>
                      <a:pt x="387" y="45"/>
                    </a:moveTo>
                    <a:lnTo>
                      <a:pt x="387" y="45"/>
                    </a:lnTo>
                    <a:lnTo>
                      <a:pt x="368" y="34"/>
                    </a:lnTo>
                    <a:lnTo>
                      <a:pt x="387" y="45"/>
                    </a:lnTo>
                    <a:close/>
                    <a:moveTo>
                      <a:pt x="387" y="45"/>
                    </a:moveTo>
                    <a:lnTo>
                      <a:pt x="376" y="63"/>
                    </a:lnTo>
                    <a:lnTo>
                      <a:pt x="366" y="82"/>
                    </a:lnTo>
                    <a:lnTo>
                      <a:pt x="363" y="91"/>
                    </a:lnTo>
                    <a:lnTo>
                      <a:pt x="360" y="101"/>
                    </a:lnTo>
                    <a:lnTo>
                      <a:pt x="358" y="111"/>
                    </a:lnTo>
                    <a:lnTo>
                      <a:pt x="357" y="121"/>
                    </a:lnTo>
                    <a:lnTo>
                      <a:pt x="316" y="121"/>
                    </a:lnTo>
                    <a:lnTo>
                      <a:pt x="316" y="107"/>
                    </a:lnTo>
                    <a:lnTo>
                      <a:pt x="319" y="93"/>
                    </a:lnTo>
                    <a:lnTo>
                      <a:pt x="322" y="81"/>
                    </a:lnTo>
                    <a:lnTo>
                      <a:pt x="326" y="68"/>
                    </a:lnTo>
                    <a:lnTo>
                      <a:pt x="337" y="46"/>
                    </a:lnTo>
                    <a:lnTo>
                      <a:pt x="350" y="24"/>
                    </a:lnTo>
                    <a:lnTo>
                      <a:pt x="387" y="45"/>
                    </a:lnTo>
                    <a:close/>
                    <a:moveTo>
                      <a:pt x="357" y="121"/>
                    </a:moveTo>
                    <a:lnTo>
                      <a:pt x="357" y="125"/>
                    </a:lnTo>
                    <a:lnTo>
                      <a:pt x="356" y="129"/>
                    </a:lnTo>
                    <a:lnTo>
                      <a:pt x="354" y="132"/>
                    </a:lnTo>
                    <a:lnTo>
                      <a:pt x="351" y="136"/>
                    </a:lnTo>
                    <a:lnTo>
                      <a:pt x="347" y="139"/>
                    </a:lnTo>
                    <a:lnTo>
                      <a:pt x="344" y="140"/>
                    </a:lnTo>
                    <a:lnTo>
                      <a:pt x="340" y="142"/>
                    </a:lnTo>
                    <a:lnTo>
                      <a:pt x="337" y="142"/>
                    </a:lnTo>
                    <a:lnTo>
                      <a:pt x="337" y="121"/>
                    </a:lnTo>
                    <a:lnTo>
                      <a:pt x="357" y="121"/>
                    </a:lnTo>
                    <a:close/>
                    <a:moveTo>
                      <a:pt x="337" y="142"/>
                    </a:moveTo>
                    <a:lnTo>
                      <a:pt x="342" y="140"/>
                    </a:lnTo>
                    <a:lnTo>
                      <a:pt x="345" y="140"/>
                    </a:lnTo>
                    <a:lnTo>
                      <a:pt x="327" y="103"/>
                    </a:lnTo>
                    <a:lnTo>
                      <a:pt x="333" y="101"/>
                    </a:lnTo>
                    <a:lnTo>
                      <a:pt x="337" y="100"/>
                    </a:lnTo>
                    <a:lnTo>
                      <a:pt x="337" y="142"/>
                    </a:lnTo>
                    <a:close/>
                    <a:moveTo>
                      <a:pt x="345" y="140"/>
                    </a:moveTo>
                    <a:lnTo>
                      <a:pt x="343" y="141"/>
                    </a:lnTo>
                    <a:lnTo>
                      <a:pt x="341" y="142"/>
                    </a:lnTo>
                    <a:lnTo>
                      <a:pt x="337" y="121"/>
                    </a:lnTo>
                    <a:lnTo>
                      <a:pt x="345" y="140"/>
                    </a:lnTo>
                    <a:close/>
                    <a:moveTo>
                      <a:pt x="341" y="142"/>
                    </a:moveTo>
                    <a:lnTo>
                      <a:pt x="339" y="143"/>
                    </a:lnTo>
                    <a:lnTo>
                      <a:pt x="338" y="146"/>
                    </a:lnTo>
                    <a:lnTo>
                      <a:pt x="337" y="152"/>
                    </a:lnTo>
                    <a:lnTo>
                      <a:pt x="336" y="159"/>
                    </a:lnTo>
                    <a:lnTo>
                      <a:pt x="332" y="177"/>
                    </a:lnTo>
                    <a:lnTo>
                      <a:pt x="324" y="198"/>
                    </a:lnTo>
                    <a:lnTo>
                      <a:pt x="285" y="182"/>
                    </a:lnTo>
                    <a:lnTo>
                      <a:pt x="298" y="152"/>
                    </a:lnTo>
                    <a:lnTo>
                      <a:pt x="312" y="127"/>
                    </a:lnTo>
                    <a:lnTo>
                      <a:pt x="318" y="117"/>
                    </a:lnTo>
                    <a:lnTo>
                      <a:pt x="323" y="108"/>
                    </a:lnTo>
                    <a:lnTo>
                      <a:pt x="328" y="103"/>
                    </a:lnTo>
                    <a:lnTo>
                      <a:pt x="333" y="101"/>
                    </a:lnTo>
                    <a:lnTo>
                      <a:pt x="341" y="142"/>
                    </a:lnTo>
                    <a:close/>
                    <a:moveTo>
                      <a:pt x="324" y="198"/>
                    </a:moveTo>
                    <a:lnTo>
                      <a:pt x="314" y="223"/>
                    </a:lnTo>
                    <a:lnTo>
                      <a:pt x="305" y="245"/>
                    </a:lnTo>
                    <a:lnTo>
                      <a:pt x="299" y="263"/>
                    </a:lnTo>
                    <a:lnTo>
                      <a:pt x="297" y="273"/>
                    </a:lnTo>
                    <a:lnTo>
                      <a:pt x="255" y="272"/>
                    </a:lnTo>
                    <a:lnTo>
                      <a:pt x="258" y="258"/>
                    </a:lnTo>
                    <a:lnTo>
                      <a:pt x="264" y="237"/>
                    </a:lnTo>
                    <a:lnTo>
                      <a:pt x="274" y="211"/>
                    </a:lnTo>
                    <a:lnTo>
                      <a:pt x="285" y="182"/>
                    </a:lnTo>
                    <a:lnTo>
                      <a:pt x="324" y="198"/>
                    </a:lnTo>
                    <a:close/>
                    <a:moveTo>
                      <a:pt x="255" y="272"/>
                    </a:moveTo>
                    <a:lnTo>
                      <a:pt x="255" y="272"/>
                    </a:lnTo>
                    <a:lnTo>
                      <a:pt x="276" y="272"/>
                    </a:lnTo>
                    <a:lnTo>
                      <a:pt x="255" y="272"/>
                    </a:lnTo>
                    <a:close/>
                    <a:moveTo>
                      <a:pt x="297" y="272"/>
                    </a:moveTo>
                    <a:lnTo>
                      <a:pt x="297" y="273"/>
                    </a:lnTo>
                    <a:lnTo>
                      <a:pt x="255" y="273"/>
                    </a:lnTo>
                    <a:lnTo>
                      <a:pt x="255" y="272"/>
                    </a:lnTo>
                    <a:lnTo>
                      <a:pt x="297" y="272"/>
                    </a:lnTo>
                    <a:close/>
                    <a:moveTo>
                      <a:pt x="297" y="273"/>
                    </a:moveTo>
                    <a:lnTo>
                      <a:pt x="297" y="275"/>
                    </a:lnTo>
                    <a:lnTo>
                      <a:pt x="297" y="276"/>
                    </a:lnTo>
                    <a:lnTo>
                      <a:pt x="276" y="273"/>
                    </a:lnTo>
                    <a:lnTo>
                      <a:pt x="297" y="273"/>
                    </a:lnTo>
                    <a:close/>
                    <a:moveTo>
                      <a:pt x="297" y="276"/>
                    </a:moveTo>
                    <a:lnTo>
                      <a:pt x="297" y="276"/>
                    </a:lnTo>
                    <a:lnTo>
                      <a:pt x="256" y="269"/>
                    </a:lnTo>
                    <a:lnTo>
                      <a:pt x="256" y="268"/>
                    </a:lnTo>
                    <a:lnTo>
                      <a:pt x="256" y="269"/>
                    </a:lnTo>
                    <a:lnTo>
                      <a:pt x="297" y="276"/>
                    </a:lnTo>
                    <a:close/>
                    <a:moveTo>
                      <a:pt x="297" y="276"/>
                    </a:moveTo>
                    <a:lnTo>
                      <a:pt x="297" y="277"/>
                    </a:lnTo>
                    <a:lnTo>
                      <a:pt x="276" y="273"/>
                    </a:lnTo>
                    <a:lnTo>
                      <a:pt x="297" y="276"/>
                    </a:lnTo>
                    <a:close/>
                    <a:moveTo>
                      <a:pt x="297" y="277"/>
                    </a:moveTo>
                    <a:lnTo>
                      <a:pt x="294" y="286"/>
                    </a:lnTo>
                    <a:lnTo>
                      <a:pt x="290" y="296"/>
                    </a:lnTo>
                    <a:lnTo>
                      <a:pt x="251" y="280"/>
                    </a:lnTo>
                    <a:lnTo>
                      <a:pt x="255" y="273"/>
                    </a:lnTo>
                    <a:lnTo>
                      <a:pt x="256" y="269"/>
                    </a:lnTo>
                    <a:lnTo>
                      <a:pt x="297" y="277"/>
                    </a:lnTo>
                    <a:close/>
                    <a:moveTo>
                      <a:pt x="251" y="280"/>
                    </a:moveTo>
                    <a:lnTo>
                      <a:pt x="251" y="280"/>
                    </a:lnTo>
                    <a:lnTo>
                      <a:pt x="270" y="288"/>
                    </a:lnTo>
                    <a:lnTo>
                      <a:pt x="251" y="280"/>
                    </a:lnTo>
                    <a:close/>
                    <a:moveTo>
                      <a:pt x="290" y="295"/>
                    </a:moveTo>
                    <a:lnTo>
                      <a:pt x="285" y="308"/>
                    </a:lnTo>
                    <a:lnTo>
                      <a:pt x="280" y="320"/>
                    </a:lnTo>
                    <a:lnTo>
                      <a:pt x="241" y="304"/>
                    </a:lnTo>
                    <a:lnTo>
                      <a:pt x="247" y="291"/>
                    </a:lnTo>
                    <a:lnTo>
                      <a:pt x="251" y="280"/>
                    </a:lnTo>
                    <a:lnTo>
                      <a:pt x="290" y="295"/>
                    </a:lnTo>
                    <a:close/>
                    <a:moveTo>
                      <a:pt x="280" y="320"/>
                    </a:moveTo>
                    <a:lnTo>
                      <a:pt x="260" y="362"/>
                    </a:lnTo>
                    <a:lnTo>
                      <a:pt x="239" y="403"/>
                    </a:lnTo>
                    <a:lnTo>
                      <a:pt x="229" y="421"/>
                    </a:lnTo>
                    <a:lnTo>
                      <a:pt x="220" y="436"/>
                    </a:lnTo>
                    <a:lnTo>
                      <a:pt x="212" y="446"/>
                    </a:lnTo>
                    <a:lnTo>
                      <a:pt x="207" y="451"/>
                    </a:lnTo>
                    <a:lnTo>
                      <a:pt x="189" y="413"/>
                    </a:lnTo>
                    <a:lnTo>
                      <a:pt x="195" y="402"/>
                    </a:lnTo>
                    <a:lnTo>
                      <a:pt x="208" y="375"/>
                    </a:lnTo>
                    <a:lnTo>
                      <a:pt x="225" y="339"/>
                    </a:lnTo>
                    <a:lnTo>
                      <a:pt x="241" y="304"/>
                    </a:lnTo>
                    <a:lnTo>
                      <a:pt x="280" y="320"/>
                    </a:lnTo>
                    <a:close/>
                    <a:moveTo>
                      <a:pt x="177" y="432"/>
                    </a:moveTo>
                    <a:lnTo>
                      <a:pt x="178" y="427"/>
                    </a:lnTo>
                    <a:lnTo>
                      <a:pt x="181" y="422"/>
                    </a:lnTo>
                    <a:lnTo>
                      <a:pt x="185" y="417"/>
                    </a:lnTo>
                    <a:lnTo>
                      <a:pt x="189" y="413"/>
                    </a:lnTo>
                    <a:lnTo>
                      <a:pt x="199" y="432"/>
                    </a:lnTo>
                    <a:lnTo>
                      <a:pt x="177" y="432"/>
                    </a:lnTo>
                    <a:close/>
                    <a:moveTo>
                      <a:pt x="219" y="432"/>
                    </a:moveTo>
                    <a:lnTo>
                      <a:pt x="219" y="446"/>
                    </a:lnTo>
                    <a:lnTo>
                      <a:pt x="219" y="461"/>
                    </a:lnTo>
                    <a:lnTo>
                      <a:pt x="218" y="476"/>
                    </a:lnTo>
                    <a:lnTo>
                      <a:pt x="216" y="489"/>
                    </a:lnTo>
                    <a:lnTo>
                      <a:pt x="175" y="487"/>
                    </a:lnTo>
                    <a:lnTo>
                      <a:pt x="175" y="473"/>
                    </a:lnTo>
                    <a:lnTo>
                      <a:pt x="176" y="459"/>
                    </a:lnTo>
                    <a:lnTo>
                      <a:pt x="177" y="445"/>
                    </a:lnTo>
                    <a:lnTo>
                      <a:pt x="177" y="432"/>
                    </a:lnTo>
                    <a:lnTo>
                      <a:pt x="219" y="432"/>
                    </a:lnTo>
                    <a:close/>
                    <a:moveTo>
                      <a:pt x="216" y="489"/>
                    </a:moveTo>
                    <a:lnTo>
                      <a:pt x="216" y="504"/>
                    </a:lnTo>
                    <a:lnTo>
                      <a:pt x="215" y="519"/>
                    </a:lnTo>
                    <a:lnTo>
                      <a:pt x="215" y="532"/>
                    </a:lnTo>
                    <a:lnTo>
                      <a:pt x="214" y="544"/>
                    </a:lnTo>
                    <a:lnTo>
                      <a:pt x="173" y="544"/>
                    </a:lnTo>
                    <a:lnTo>
                      <a:pt x="173" y="531"/>
                    </a:lnTo>
                    <a:lnTo>
                      <a:pt x="173" y="517"/>
                    </a:lnTo>
                    <a:lnTo>
                      <a:pt x="174" y="502"/>
                    </a:lnTo>
                    <a:lnTo>
                      <a:pt x="175" y="487"/>
                    </a:lnTo>
                    <a:lnTo>
                      <a:pt x="216" y="489"/>
                    </a:lnTo>
                    <a:close/>
                    <a:moveTo>
                      <a:pt x="214" y="544"/>
                    </a:moveTo>
                    <a:lnTo>
                      <a:pt x="214" y="545"/>
                    </a:lnTo>
                    <a:lnTo>
                      <a:pt x="173" y="545"/>
                    </a:lnTo>
                    <a:lnTo>
                      <a:pt x="173" y="544"/>
                    </a:lnTo>
                    <a:lnTo>
                      <a:pt x="214" y="544"/>
                    </a:lnTo>
                    <a:close/>
                    <a:moveTo>
                      <a:pt x="214" y="545"/>
                    </a:moveTo>
                    <a:lnTo>
                      <a:pt x="214" y="554"/>
                    </a:lnTo>
                    <a:lnTo>
                      <a:pt x="212" y="563"/>
                    </a:lnTo>
                    <a:lnTo>
                      <a:pt x="210" y="573"/>
                    </a:lnTo>
                    <a:lnTo>
                      <a:pt x="208" y="582"/>
                    </a:lnTo>
                    <a:lnTo>
                      <a:pt x="201" y="600"/>
                    </a:lnTo>
                    <a:lnTo>
                      <a:pt x="194" y="616"/>
                    </a:lnTo>
                    <a:lnTo>
                      <a:pt x="156" y="599"/>
                    </a:lnTo>
                    <a:lnTo>
                      <a:pt x="162" y="586"/>
                    </a:lnTo>
                    <a:lnTo>
                      <a:pt x="167" y="572"/>
                    </a:lnTo>
                    <a:lnTo>
                      <a:pt x="169" y="564"/>
                    </a:lnTo>
                    <a:lnTo>
                      <a:pt x="171" y="558"/>
                    </a:lnTo>
                    <a:lnTo>
                      <a:pt x="172" y="551"/>
                    </a:lnTo>
                    <a:lnTo>
                      <a:pt x="173" y="545"/>
                    </a:lnTo>
                    <a:lnTo>
                      <a:pt x="214" y="545"/>
                    </a:lnTo>
                    <a:close/>
                    <a:moveTo>
                      <a:pt x="194" y="616"/>
                    </a:moveTo>
                    <a:lnTo>
                      <a:pt x="190" y="624"/>
                    </a:lnTo>
                    <a:lnTo>
                      <a:pt x="189" y="627"/>
                    </a:lnTo>
                    <a:lnTo>
                      <a:pt x="147" y="627"/>
                    </a:lnTo>
                    <a:lnTo>
                      <a:pt x="148" y="621"/>
                    </a:lnTo>
                    <a:lnTo>
                      <a:pt x="150" y="615"/>
                    </a:lnTo>
                    <a:lnTo>
                      <a:pt x="152" y="608"/>
                    </a:lnTo>
                    <a:lnTo>
                      <a:pt x="156" y="599"/>
                    </a:lnTo>
                    <a:lnTo>
                      <a:pt x="194" y="616"/>
                    </a:lnTo>
                    <a:close/>
                    <a:moveTo>
                      <a:pt x="189" y="627"/>
                    </a:moveTo>
                    <a:lnTo>
                      <a:pt x="188" y="631"/>
                    </a:lnTo>
                    <a:lnTo>
                      <a:pt x="187" y="635"/>
                    </a:lnTo>
                    <a:lnTo>
                      <a:pt x="185" y="638"/>
                    </a:lnTo>
                    <a:lnTo>
                      <a:pt x="183" y="642"/>
                    </a:lnTo>
                    <a:lnTo>
                      <a:pt x="180" y="644"/>
                    </a:lnTo>
                    <a:lnTo>
                      <a:pt x="175" y="646"/>
                    </a:lnTo>
                    <a:lnTo>
                      <a:pt x="172" y="648"/>
                    </a:lnTo>
                    <a:lnTo>
                      <a:pt x="168" y="648"/>
                    </a:lnTo>
                    <a:lnTo>
                      <a:pt x="168" y="627"/>
                    </a:lnTo>
                    <a:lnTo>
                      <a:pt x="189" y="627"/>
                    </a:lnTo>
                    <a:close/>
                    <a:moveTo>
                      <a:pt x="168" y="648"/>
                    </a:moveTo>
                    <a:lnTo>
                      <a:pt x="168" y="648"/>
                    </a:lnTo>
                    <a:lnTo>
                      <a:pt x="168" y="606"/>
                    </a:lnTo>
                    <a:lnTo>
                      <a:pt x="168" y="648"/>
                    </a:lnTo>
                    <a:close/>
                    <a:moveTo>
                      <a:pt x="168" y="606"/>
                    </a:moveTo>
                    <a:lnTo>
                      <a:pt x="168" y="606"/>
                    </a:lnTo>
                    <a:lnTo>
                      <a:pt x="168" y="627"/>
                    </a:lnTo>
                    <a:lnTo>
                      <a:pt x="168" y="606"/>
                    </a:lnTo>
                    <a:close/>
                    <a:moveTo>
                      <a:pt x="168" y="648"/>
                    </a:moveTo>
                    <a:lnTo>
                      <a:pt x="172" y="646"/>
                    </a:lnTo>
                    <a:lnTo>
                      <a:pt x="176" y="645"/>
                    </a:lnTo>
                    <a:lnTo>
                      <a:pt x="147" y="615"/>
                    </a:lnTo>
                    <a:lnTo>
                      <a:pt x="151" y="611"/>
                    </a:lnTo>
                    <a:lnTo>
                      <a:pt x="156" y="609"/>
                    </a:lnTo>
                    <a:lnTo>
                      <a:pt x="162" y="607"/>
                    </a:lnTo>
                    <a:lnTo>
                      <a:pt x="168" y="606"/>
                    </a:lnTo>
                    <a:lnTo>
                      <a:pt x="168" y="648"/>
                    </a:lnTo>
                    <a:close/>
                    <a:moveTo>
                      <a:pt x="147" y="615"/>
                    </a:moveTo>
                    <a:lnTo>
                      <a:pt x="147" y="615"/>
                    </a:lnTo>
                    <a:lnTo>
                      <a:pt x="162" y="630"/>
                    </a:lnTo>
                    <a:lnTo>
                      <a:pt x="147" y="615"/>
                    </a:lnTo>
                    <a:close/>
                    <a:moveTo>
                      <a:pt x="176" y="645"/>
                    </a:moveTo>
                    <a:lnTo>
                      <a:pt x="177" y="639"/>
                    </a:lnTo>
                    <a:lnTo>
                      <a:pt x="181" y="636"/>
                    </a:lnTo>
                    <a:lnTo>
                      <a:pt x="138" y="635"/>
                    </a:lnTo>
                    <a:lnTo>
                      <a:pt x="139" y="630"/>
                    </a:lnTo>
                    <a:lnTo>
                      <a:pt x="140" y="625"/>
                    </a:lnTo>
                    <a:lnTo>
                      <a:pt x="144" y="619"/>
                    </a:lnTo>
                    <a:lnTo>
                      <a:pt x="147" y="615"/>
                    </a:lnTo>
                    <a:lnTo>
                      <a:pt x="176" y="645"/>
                    </a:lnTo>
                    <a:close/>
                    <a:moveTo>
                      <a:pt x="138" y="635"/>
                    </a:moveTo>
                    <a:lnTo>
                      <a:pt x="138" y="635"/>
                    </a:lnTo>
                    <a:lnTo>
                      <a:pt x="159" y="635"/>
                    </a:lnTo>
                    <a:lnTo>
                      <a:pt x="138" y="635"/>
                    </a:lnTo>
                    <a:close/>
                    <a:moveTo>
                      <a:pt x="181" y="635"/>
                    </a:moveTo>
                    <a:lnTo>
                      <a:pt x="181" y="635"/>
                    </a:lnTo>
                    <a:lnTo>
                      <a:pt x="138" y="635"/>
                    </a:lnTo>
                    <a:lnTo>
                      <a:pt x="181" y="635"/>
                    </a:lnTo>
                    <a:close/>
                    <a:moveTo>
                      <a:pt x="181" y="635"/>
                    </a:moveTo>
                    <a:lnTo>
                      <a:pt x="180" y="639"/>
                    </a:lnTo>
                    <a:lnTo>
                      <a:pt x="178" y="644"/>
                    </a:lnTo>
                    <a:lnTo>
                      <a:pt x="176" y="647"/>
                    </a:lnTo>
                    <a:lnTo>
                      <a:pt x="173" y="650"/>
                    </a:lnTo>
                    <a:lnTo>
                      <a:pt x="170" y="653"/>
                    </a:lnTo>
                    <a:lnTo>
                      <a:pt x="167" y="655"/>
                    </a:lnTo>
                    <a:lnTo>
                      <a:pt x="163" y="656"/>
                    </a:lnTo>
                    <a:lnTo>
                      <a:pt x="159" y="656"/>
                    </a:lnTo>
                    <a:lnTo>
                      <a:pt x="159" y="635"/>
                    </a:lnTo>
                    <a:lnTo>
                      <a:pt x="181" y="635"/>
                    </a:lnTo>
                    <a:close/>
                    <a:moveTo>
                      <a:pt x="159" y="656"/>
                    </a:moveTo>
                    <a:lnTo>
                      <a:pt x="159" y="653"/>
                    </a:lnTo>
                    <a:lnTo>
                      <a:pt x="163" y="646"/>
                    </a:lnTo>
                    <a:lnTo>
                      <a:pt x="164" y="643"/>
                    </a:lnTo>
                    <a:lnTo>
                      <a:pt x="166" y="641"/>
                    </a:lnTo>
                    <a:lnTo>
                      <a:pt x="167" y="642"/>
                    </a:lnTo>
                    <a:lnTo>
                      <a:pt x="167" y="645"/>
                    </a:lnTo>
                    <a:lnTo>
                      <a:pt x="126" y="645"/>
                    </a:lnTo>
                    <a:lnTo>
                      <a:pt x="126" y="639"/>
                    </a:lnTo>
                    <a:lnTo>
                      <a:pt x="127" y="634"/>
                    </a:lnTo>
                    <a:lnTo>
                      <a:pt x="128" y="631"/>
                    </a:lnTo>
                    <a:lnTo>
                      <a:pt x="129" y="627"/>
                    </a:lnTo>
                    <a:lnTo>
                      <a:pt x="133" y="621"/>
                    </a:lnTo>
                    <a:lnTo>
                      <a:pt x="138" y="618"/>
                    </a:lnTo>
                    <a:lnTo>
                      <a:pt x="144" y="616"/>
                    </a:lnTo>
                    <a:lnTo>
                      <a:pt x="149" y="615"/>
                    </a:lnTo>
                    <a:lnTo>
                      <a:pt x="154" y="615"/>
                    </a:lnTo>
                    <a:lnTo>
                      <a:pt x="159" y="615"/>
                    </a:lnTo>
                    <a:lnTo>
                      <a:pt x="159" y="656"/>
                    </a:lnTo>
                    <a:close/>
                    <a:moveTo>
                      <a:pt x="167" y="645"/>
                    </a:moveTo>
                    <a:lnTo>
                      <a:pt x="167" y="648"/>
                    </a:lnTo>
                    <a:lnTo>
                      <a:pt x="166" y="652"/>
                    </a:lnTo>
                    <a:lnTo>
                      <a:pt x="164" y="655"/>
                    </a:lnTo>
                    <a:lnTo>
                      <a:pt x="160" y="658"/>
                    </a:lnTo>
                    <a:lnTo>
                      <a:pt x="157" y="662"/>
                    </a:lnTo>
                    <a:lnTo>
                      <a:pt x="154" y="664"/>
                    </a:lnTo>
                    <a:lnTo>
                      <a:pt x="150" y="665"/>
                    </a:lnTo>
                    <a:lnTo>
                      <a:pt x="146" y="665"/>
                    </a:lnTo>
                    <a:lnTo>
                      <a:pt x="146" y="645"/>
                    </a:lnTo>
                    <a:lnTo>
                      <a:pt x="167" y="645"/>
                    </a:lnTo>
                    <a:close/>
                    <a:moveTo>
                      <a:pt x="146" y="665"/>
                    </a:moveTo>
                    <a:lnTo>
                      <a:pt x="144" y="660"/>
                    </a:lnTo>
                    <a:lnTo>
                      <a:pt x="141" y="657"/>
                    </a:lnTo>
                    <a:lnTo>
                      <a:pt x="99" y="657"/>
                    </a:lnTo>
                    <a:lnTo>
                      <a:pt x="99" y="653"/>
                    </a:lnTo>
                    <a:lnTo>
                      <a:pt x="100" y="649"/>
                    </a:lnTo>
                    <a:lnTo>
                      <a:pt x="102" y="646"/>
                    </a:lnTo>
                    <a:lnTo>
                      <a:pt x="105" y="643"/>
                    </a:lnTo>
                    <a:lnTo>
                      <a:pt x="110" y="636"/>
                    </a:lnTo>
                    <a:lnTo>
                      <a:pt x="117" y="632"/>
                    </a:lnTo>
                    <a:lnTo>
                      <a:pt x="125" y="628"/>
                    </a:lnTo>
                    <a:lnTo>
                      <a:pt x="132" y="626"/>
                    </a:lnTo>
                    <a:lnTo>
                      <a:pt x="139" y="624"/>
                    </a:lnTo>
                    <a:lnTo>
                      <a:pt x="146" y="624"/>
                    </a:lnTo>
                    <a:lnTo>
                      <a:pt x="146" y="665"/>
                    </a:lnTo>
                    <a:close/>
                    <a:moveTo>
                      <a:pt x="141" y="657"/>
                    </a:moveTo>
                    <a:lnTo>
                      <a:pt x="140" y="662"/>
                    </a:lnTo>
                    <a:lnTo>
                      <a:pt x="139" y="665"/>
                    </a:lnTo>
                    <a:lnTo>
                      <a:pt x="137" y="669"/>
                    </a:lnTo>
                    <a:lnTo>
                      <a:pt x="135" y="672"/>
                    </a:lnTo>
                    <a:lnTo>
                      <a:pt x="132" y="674"/>
                    </a:lnTo>
                    <a:lnTo>
                      <a:pt x="128" y="676"/>
                    </a:lnTo>
                    <a:lnTo>
                      <a:pt x="125" y="677"/>
                    </a:lnTo>
                    <a:lnTo>
                      <a:pt x="120" y="679"/>
                    </a:lnTo>
                    <a:lnTo>
                      <a:pt x="120" y="657"/>
                    </a:lnTo>
                    <a:lnTo>
                      <a:pt x="141" y="657"/>
                    </a:lnTo>
                    <a:close/>
                    <a:moveTo>
                      <a:pt x="120" y="679"/>
                    </a:moveTo>
                    <a:lnTo>
                      <a:pt x="120" y="679"/>
                    </a:lnTo>
                    <a:lnTo>
                      <a:pt x="122" y="679"/>
                    </a:lnTo>
                    <a:lnTo>
                      <a:pt x="95" y="647"/>
                    </a:lnTo>
                    <a:lnTo>
                      <a:pt x="100" y="643"/>
                    </a:lnTo>
                    <a:lnTo>
                      <a:pt x="106" y="639"/>
                    </a:lnTo>
                    <a:lnTo>
                      <a:pt x="112" y="637"/>
                    </a:lnTo>
                    <a:lnTo>
                      <a:pt x="120" y="636"/>
                    </a:lnTo>
                    <a:lnTo>
                      <a:pt x="120" y="679"/>
                    </a:lnTo>
                    <a:close/>
                    <a:moveTo>
                      <a:pt x="122" y="679"/>
                    </a:moveTo>
                    <a:lnTo>
                      <a:pt x="118" y="682"/>
                    </a:lnTo>
                    <a:lnTo>
                      <a:pt x="114" y="685"/>
                    </a:lnTo>
                    <a:lnTo>
                      <a:pt x="109" y="686"/>
                    </a:lnTo>
                    <a:lnTo>
                      <a:pt x="103" y="687"/>
                    </a:lnTo>
                    <a:lnTo>
                      <a:pt x="103" y="645"/>
                    </a:lnTo>
                    <a:lnTo>
                      <a:pt x="101" y="646"/>
                    </a:lnTo>
                    <a:lnTo>
                      <a:pt x="95" y="647"/>
                    </a:lnTo>
                    <a:lnTo>
                      <a:pt x="122" y="679"/>
                    </a:lnTo>
                    <a:close/>
                    <a:moveTo>
                      <a:pt x="82" y="666"/>
                    </a:moveTo>
                    <a:lnTo>
                      <a:pt x="82" y="662"/>
                    </a:lnTo>
                    <a:lnTo>
                      <a:pt x="83" y="658"/>
                    </a:lnTo>
                    <a:lnTo>
                      <a:pt x="86" y="654"/>
                    </a:lnTo>
                    <a:lnTo>
                      <a:pt x="89" y="651"/>
                    </a:lnTo>
                    <a:lnTo>
                      <a:pt x="92" y="649"/>
                    </a:lnTo>
                    <a:lnTo>
                      <a:pt x="95" y="647"/>
                    </a:lnTo>
                    <a:lnTo>
                      <a:pt x="99" y="646"/>
                    </a:lnTo>
                    <a:lnTo>
                      <a:pt x="103" y="645"/>
                    </a:lnTo>
                    <a:lnTo>
                      <a:pt x="103" y="666"/>
                    </a:lnTo>
                    <a:lnTo>
                      <a:pt x="82" y="666"/>
                    </a:lnTo>
                    <a:close/>
                    <a:moveTo>
                      <a:pt x="124" y="666"/>
                    </a:moveTo>
                    <a:lnTo>
                      <a:pt x="124" y="666"/>
                    </a:lnTo>
                    <a:lnTo>
                      <a:pt x="82" y="666"/>
                    </a:lnTo>
                    <a:lnTo>
                      <a:pt x="124" y="666"/>
                    </a:lnTo>
                    <a:close/>
                    <a:moveTo>
                      <a:pt x="124" y="666"/>
                    </a:moveTo>
                    <a:lnTo>
                      <a:pt x="124" y="673"/>
                    </a:lnTo>
                    <a:lnTo>
                      <a:pt x="120" y="681"/>
                    </a:lnTo>
                    <a:lnTo>
                      <a:pt x="117" y="687"/>
                    </a:lnTo>
                    <a:lnTo>
                      <a:pt x="112" y="692"/>
                    </a:lnTo>
                    <a:lnTo>
                      <a:pt x="82" y="663"/>
                    </a:lnTo>
                    <a:lnTo>
                      <a:pt x="82" y="665"/>
                    </a:lnTo>
                    <a:lnTo>
                      <a:pt x="82" y="666"/>
                    </a:lnTo>
                    <a:lnTo>
                      <a:pt x="124" y="666"/>
                    </a:lnTo>
                    <a:close/>
                    <a:moveTo>
                      <a:pt x="112" y="692"/>
                    </a:moveTo>
                    <a:lnTo>
                      <a:pt x="112" y="692"/>
                    </a:lnTo>
                    <a:lnTo>
                      <a:pt x="97" y="677"/>
                    </a:lnTo>
                    <a:lnTo>
                      <a:pt x="112" y="692"/>
                    </a:lnTo>
                    <a:close/>
                    <a:moveTo>
                      <a:pt x="112" y="692"/>
                    </a:moveTo>
                    <a:lnTo>
                      <a:pt x="107" y="698"/>
                    </a:lnTo>
                    <a:lnTo>
                      <a:pt x="100" y="701"/>
                    </a:lnTo>
                    <a:lnTo>
                      <a:pt x="93" y="703"/>
                    </a:lnTo>
                    <a:lnTo>
                      <a:pt x="86" y="704"/>
                    </a:lnTo>
                    <a:lnTo>
                      <a:pt x="86" y="663"/>
                    </a:lnTo>
                    <a:lnTo>
                      <a:pt x="84" y="663"/>
                    </a:lnTo>
                    <a:lnTo>
                      <a:pt x="82" y="663"/>
                    </a:lnTo>
                    <a:lnTo>
                      <a:pt x="112" y="692"/>
                    </a:lnTo>
                    <a:close/>
                    <a:moveTo>
                      <a:pt x="86" y="704"/>
                    </a:moveTo>
                    <a:lnTo>
                      <a:pt x="86" y="704"/>
                    </a:lnTo>
                    <a:lnTo>
                      <a:pt x="86" y="683"/>
                    </a:lnTo>
                    <a:lnTo>
                      <a:pt x="86" y="704"/>
                    </a:lnTo>
                    <a:close/>
                    <a:moveTo>
                      <a:pt x="86" y="704"/>
                    </a:moveTo>
                    <a:lnTo>
                      <a:pt x="86" y="704"/>
                    </a:lnTo>
                    <a:lnTo>
                      <a:pt x="86" y="663"/>
                    </a:lnTo>
                    <a:lnTo>
                      <a:pt x="86" y="704"/>
                    </a:lnTo>
                    <a:close/>
                    <a:moveTo>
                      <a:pt x="64" y="683"/>
                    </a:moveTo>
                    <a:lnTo>
                      <a:pt x="65" y="680"/>
                    </a:lnTo>
                    <a:lnTo>
                      <a:pt x="66" y="675"/>
                    </a:lnTo>
                    <a:lnTo>
                      <a:pt x="69" y="672"/>
                    </a:lnTo>
                    <a:lnTo>
                      <a:pt x="72" y="669"/>
                    </a:lnTo>
                    <a:lnTo>
                      <a:pt x="75" y="666"/>
                    </a:lnTo>
                    <a:lnTo>
                      <a:pt x="78" y="664"/>
                    </a:lnTo>
                    <a:lnTo>
                      <a:pt x="81" y="663"/>
                    </a:lnTo>
                    <a:lnTo>
                      <a:pt x="86" y="663"/>
                    </a:lnTo>
                    <a:lnTo>
                      <a:pt x="86" y="683"/>
                    </a:lnTo>
                    <a:lnTo>
                      <a:pt x="64" y="683"/>
                    </a:lnTo>
                    <a:close/>
                    <a:moveTo>
                      <a:pt x="107" y="683"/>
                    </a:moveTo>
                    <a:lnTo>
                      <a:pt x="107" y="689"/>
                    </a:lnTo>
                    <a:lnTo>
                      <a:pt x="105" y="693"/>
                    </a:lnTo>
                    <a:lnTo>
                      <a:pt x="103" y="699"/>
                    </a:lnTo>
                    <a:lnTo>
                      <a:pt x="100" y="703"/>
                    </a:lnTo>
                    <a:lnTo>
                      <a:pt x="95" y="710"/>
                    </a:lnTo>
                    <a:lnTo>
                      <a:pt x="88" y="718"/>
                    </a:lnTo>
                    <a:lnTo>
                      <a:pt x="58" y="688"/>
                    </a:lnTo>
                    <a:lnTo>
                      <a:pt x="62" y="685"/>
                    </a:lnTo>
                    <a:lnTo>
                      <a:pt x="64" y="683"/>
                    </a:lnTo>
                    <a:lnTo>
                      <a:pt x="107" y="683"/>
                    </a:lnTo>
                    <a:close/>
                    <a:moveTo>
                      <a:pt x="58" y="688"/>
                    </a:moveTo>
                    <a:lnTo>
                      <a:pt x="58" y="688"/>
                    </a:lnTo>
                    <a:lnTo>
                      <a:pt x="73" y="703"/>
                    </a:lnTo>
                    <a:lnTo>
                      <a:pt x="58" y="688"/>
                    </a:lnTo>
                    <a:close/>
                    <a:moveTo>
                      <a:pt x="88" y="718"/>
                    </a:moveTo>
                    <a:lnTo>
                      <a:pt x="83" y="720"/>
                    </a:lnTo>
                    <a:lnTo>
                      <a:pt x="80" y="722"/>
                    </a:lnTo>
                    <a:lnTo>
                      <a:pt x="39" y="722"/>
                    </a:lnTo>
                    <a:lnTo>
                      <a:pt x="39" y="717"/>
                    </a:lnTo>
                    <a:lnTo>
                      <a:pt x="40" y="711"/>
                    </a:lnTo>
                    <a:lnTo>
                      <a:pt x="42" y="707"/>
                    </a:lnTo>
                    <a:lnTo>
                      <a:pt x="44" y="703"/>
                    </a:lnTo>
                    <a:lnTo>
                      <a:pt x="51" y="695"/>
                    </a:lnTo>
                    <a:lnTo>
                      <a:pt x="58" y="688"/>
                    </a:lnTo>
                    <a:lnTo>
                      <a:pt x="88" y="718"/>
                    </a:lnTo>
                    <a:close/>
                    <a:moveTo>
                      <a:pt x="80" y="722"/>
                    </a:moveTo>
                    <a:lnTo>
                      <a:pt x="80" y="726"/>
                    </a:lnTo>
                    <a:lnTo>
                      <a:pt x="79" y="730"/>
                    </a:lnTo>
                    <a:lnTo>
                      <a:pt x="77" y="733"/>
                    </a:lnTo>
                    <a:lnTo>
                      <a:pt x="74" y="737"/>
                    </a:lnTo>
                    <a:lnTo>
                      <a:pt x="71" y="739"/>
                    </a:lnTo>
                    <a:lnTo>
                      <a:pt x="68" y="741"/>
                    </a:lnTo>
                    <a:lnTo>
                      <a:pt x="63" y="743"/>
                    </a:lnTo>
                    <a:lnTo>
                      <a:pt x="60" y="743"/>
                    </a:lnTo>
                    <a:lnTo>
                      <a:pt x="60" y="722"/>
                    </a:lnTo>
                    <a:lnTo>
                      <a:pt x="80" y="722"/>
                    </a:lnTo>
                    <a:close/>
                    <a:moveTo>
                      <a:pt x="60" y="743"/>
                    </a:moveTo>
                    <a:lnTo>
                      <a:pt x="60" y="743"/>
                    </a:lnTo>
                    <a:lnTo>
                      <a:pt x="60" y="701"/>
                    </a:lnTo>
                    <a:lnTo>
                      <a:pt x="60" y="743"/>
                    </a:lnTo>
                    <a:close/>
                    <a:moveTo>
                      <a:pt x="59" y="701"/>
                    </a:moveTo>
                    <a:lnTo>
                      <a:pt x="60" y="701"/>
                    </a:lnTo>
                    <a:lnTo>
                      <a:pt x="60" y="722"/>
                    </a:lnTo>
                    <a:lnTo>
                      <a:pt x="59" y="701"/>
                    </a:lnTo>
                    <a:close/>
                    <a:moveTo>
                      <a:pt x="60" y="743"/>
                    </a:moveTo>
                    <a:lnTo>
                      <a:pt x="58" y="748"/>
                    </a:lnTo>
                    <a:lnTo>
                      <a:pt x="55" y="760"/>
                    </a:lnTo>
                    <a:lnTo>
                      <a:pt x="17" y="743"/>
                    </a:lnTo>
                    <a:lnTo>
                      <a:pt x="20" y="736"/>
                    </a:lnTo>
                    <a:lnTo>
                      <a:pt x="24" y="727"/>
                    </a:lnTo>
                    <a:lnTo>
                      <a:pt x="30" y="721"/>
                    </a:lnTo>
                    <a:lnTo>
                      <a:pt x="35" y="714"/>
                    </a:lnTo>
                    <a:lnTo>
                      <a:pt x="40" y="709"/>
                    </a:lnTo>
                    <a:lnTo>
                      <a:pt x="46" y="705"/>
                    </a:lnTo>
                    <a:lnTo>
                      <a:pt x="53" y="702"/>
                    </a:lnTo>
                    <a:lnTo>
                      <a:pt x="59" y="701"/>
                    </a:lnTo>
                    <a:lnTo>
                      <a:pt x="60" y="743"/>
                    </a:lnTo>
                    <a:close/>
                    <a:moveTo>
                      <a:pt x="55" y="760"/>
                    </a:moveTo>
                    <a:lnTo>
                      <a:pt x="49" y="777"/>
                    </a:lnTo>
                    <a:lnTo>
                      <a:pt x="46" y="787"/>
                    </a:lnTo>
                    <a:lnTo>
                      <a:pt x="4" y="787"/>
                    </a:lnTo>
                    <a:lnTo>
                      <a:pt x="5" y="780"/>
                    </a:lnTo>
                    <a:lnTo>
                      <a:pt x="7" y="769"/>
                    </a:lnTo>
                    <a:lnTo>
                      <a:pt x="12" y="757"/>
                    </a:lnTo>
                    <a:lnTo>
                      <a:pt x="17" y="743"/>
                    </a:lnTo>
                    <a:lnTo>
                      <a:pt x="55" y="760"/>
                    </a:lnTo>
                    <a:close/>
                    <a:moveTo>
                      <a:pt x="4" y="787"/>
                    </a:moveTo>
                    <a:lnTo>
                      <a:pt x="4" y="787"/>
                    </a:lnTo>
                    <a:lnTo>
                      <a:pt x="25" y="787"/>
                    </a:lnTo>
                    <a:lnTo>
                      <a:pt x="4" y="787"/>
                    </a:lnTo>
                    <a:close/>
                    <a:moveTo>
                      <a:pt x="46" y="787"/>
                    </a:moveTo>
                    <a:lnTo>
                      <a:pt x="46" y="787"/>
                    </a:lnTo>
                    <a:lnTo>
                      <a:pt x="4" y="787"/>
                    </a:lnTo>
                    <a:lnTo>
                      <a:pt x="46" y="787"/>
                    </a:lnTo>
                    <a:close/>
                    <a:moveTo>
                      <a:pt x="46" y="787"/>
                    </a:moveTo>
                    <a:lnTo>
                      <a:pt x="44" y="795"/>
                    </a:lnTo>
                    <a:lnTo>
                      <a:pt x="40" y="802"/>
                    </a:lnTo>
                    <a:lnTo>
                      <a:pt x="25" y="787"/>
                    </a:lnTo>
                    <a:lnTo>
                      <a:pt x="46" y="787"/>
                    </a:lnTo>
                    <a:close/>
                    <a:moveTo>
                      <a:pt x="40" y="802"/>
                    </a:moveTo>
                    <a:lnTo>
                      <a:pt x="36" y="806"/>
                    </a:lnTo>
                    <a:lnTo>
                      <a:pt x="6" y="777"/>
                    </a:lnTo>
                    <a:lnTo>
                      <a:pt x="11" y="773"/>
                    </a:lnTo>
                    <a:lnTo>
                      <a:pt x="40" y="802"/>
                    </a:lnTo>
                    <a:close/>
                    <a:moveTo>
                      <a:pt x="36" y="806"/>
                    </a:moveTo>
                    <a:lnTo>
                      <a:pt x="33" y="808"/>
                    </a:lnTo>
                    <a:lnTo>
                      <a:pt x="28" y="811"/>
                    </a:lnTo>
                    <a:lnTo>
                      <a:pt x="25" y="812"/>
                    </a:lnTo>
                    <a:lnTo>
                      <a:pt x="21" y="813"/>
                    </a:lnTo>
                    <a:lnTo>
                      <a:pt x="17" y="812"/>
                    </a:lnTo>
                    <a:lnTo>
                      <a:pt x="13" y="811"/>
                    </a:lnTo>
                    <a:lnTo>
                      <a:pt x="9" y="808"/>
                    </a:lnTo>
                    <a:lnTo>
                      <a:pt x="6" y="806"/>
                    </a:lnTo>
                    <a:lnTo>
                      <a:pt x="3" y="803"/>
                    </a:lnTo>
                    <a:lnTo>
                      <a:pt x="1" y="799"/>
                    </a:lnTo>
                    <a:lnTo>
                      <a:pt x="0" y="796"/>
                    </a:lnTo>
                    <a:lnTo>
                      <a:pt x="0" y="792"/>
                    </a:lnTo>
                    <a:lnTo>
                      <a:pt x="0" y="787"/>
                    </a:lnTo>
                    <a:lnTo>
                      <a:pt x="1" y="783"/>
                    </a:lnTo>
                    <a:lnTo>
                      <a:pt x="3" y="780"/>
                    </a:lnTo>
                    <a:lnTo>
                      <a:pt x="6" y="777"/>
                    </a:lnTo>
                    <a:lnTo>
                      <a:pt x="36" y="806"/>
                    </a:lnTo>
                    <a:close/>
                  </a:path>
                </a:pathLst>
              </a:custGeom>
              <a:solidFill>
                <a:srgbClr val="AB1231"/>
              </a:solidFill>
              <a:ln w="9525">
                <a:noFill/>
                <a:round/>
                <a:headEnd/>
                <a:tailEnd/>
              </a:ln>
            </p:spPr>
            <p:txBody>
              <a:bodyPr/>
              <a:lstStyle/>
              <a:p>
                <a:endParaRPr lang="en-US"/>
              </a:p>
            </p:txBody>
          </p:sp>
          <p:sp>
            <p:nvSpPr>
              <p:cNvPr id="614" name="Freeform 674"/>
              <p:cNvSpPr>
                <a:spLocks noEditPoints="1"/>
              </p:cNvSpPr>
              <p:nvPr/>
            </p:nvSpPr>
            <p:spPr bwMode="auto">
              <a:xfrm>
                <a:off x="3463925" y="2139950"/>
                <a:ext cx="396875" cy="147638"/>
              </a:xfrm>
              <a:custGeom>
                <a:avLst/>
                <a:gdLst>
                  <a:gd name="T0" fmla="*/ 2147483647 w 1248"/>
                  <a:gd name="T1" fmla="*/ 2147483647 h 463"/>
                  <a:gd name="T2" fmla="*/ 2147483647 w 1248"/>
                  <a:gd name="T3" fmla="*/ 2147483647 h 463"/>
                  <a:gd name="T4" fmla="*/ 2147483647 w 1248"/>
                  <a:gd name="T5" fmla="*/ 0 h 463"/>
                  <a:gd name="T6" fmla="*/ 2147483647 w 1248"/>
                  <a:gd name="T7" fmla="*/ 2147483647 h 463"/>
                  <a:gd name="T8" fmla="*/ 2147483647 w 1248"/>
                  <a:gd name="T9" fmla="*/ 2147483647 h 463"/>
                  <a:gd name="T10" fmla="*/ 2147483647 w 1248"/>
                  <a:gd name="T11" fmla="*/ 2147483647 h 463"/>
                  <a:gd name="T12" fmla="*/ 2147483647 w 1248"/>
                  <a:gd name="T13" fmla="*/ 2147483647 h 463"/>
                  <a:gd name="T14" fmla="*/ 2147483647 w 1248"/>
                  <a:gd name="T15" fmla="*/ 2147483647 h 463"/>
                  <a:gd name="T16" fmla="*/ 2147483647 w 1248"/>
                  <a:gd name="T17" fmla="*/ 2147483647 h 463"/>
                  <a:gd name="T18" fmla="*/ 2147483647 w 1248"/>
                  <a:gd name="T19" fmla="*/ 2147483647 h 463"/>
                  <a:gd name="T20" fmla="*/ 2147483647 w 1248"/>
                  <a:gd name="T21" fmla="*/ 2147483647 h 463"/>
                  <a:gd name="T22" fmla="*/ 2147483647 w 1248"/>
                  <a:gd name="T23" fmla="*/ 2147483647 h 463"/>
                  <a:gd name="T24" fmla="*/ 2147483647 w 1248"/>
                  <a:gd name="T25" fmla="*/ 2147483647 h 463"/>
                  <a:gd name="T26" fmla="*/ 2147483647 w 1248"/>
                  <a:gd name="T27" fmla="*/ 2147483647 h 463"/>
                  <a:gd name="T28" fmla="*/ 2147483647 w 1248"/>
                  <a:gd name="T29" fmla="*/ 2147483647 h 463"/>
                  <a:gd name="T30" fmla="*/ 2147483647 w 1248"/>
                  <a:gd name="T31" fmla="*/ 2147483647 h 463"/>
                  <a:gd name="T32" fmla="*/ 2147483647 w 1248"/>
                  <a:gd name="T33" fmla="*/ 2147483647 h 463"/>
                  <a:gd name="T34" fmla="*/ 2147483647 w 1248"/>
                  <a:gd name="T35" fmla="*/ 2147483647 h 463"/>
                  <a:gd name="T36" fmla="*/ 2147483647 w 1248"/>
                  <a:gd name="T37" fmla="*/ 2147483647 h 463"/>
                  <a:gd name="T38" fmla="*/ 2147483647 w 1248"/>
                  <a:gd name="T39" fmla="*/ 2147483647 h 463"/>
                  <a:gd name="T40" fmla="*/ 2147483647 w 1248"/>
                  <a:gd name="T41" fmla="*/ 2147483647 h 463"/>
                  <a:gd name="T42" fmla="*/ 2147483647 w 1248"/>
                  <a:gd name="T43" fmla="*/ 2147483647 h 463"/>
                  <a:gd name="T44" fmla="*/ 2147483647 w 1248"/>
                  <a:gd name="T45" fmla="*/ 2147483647 h 463"/>
                  <a:gd name="T46" fmla="*/ 2147483647 w 1248"/>
                  <a:gd name="T47" fmla="*/ 2147483647 h 463"/>
                  <a:gd name="T48" fmla="*/ 2147483647 w 1248"/>
                  <a:gd name="T49" fmla="*/ 2147483647 h 463"/>
                  <a:gd name="T50" fmla="*/ 2147483647 w 1248"/>
                  <a:gd name="T51" fmla="*/ 2147483647 h 463"/>
                  <a:gd name="T52" fmla="*/ 2147483647 w 1248"/>
                  <a:gd name="T53" fmla="*/ 2147483647 h 463"/>
                  <a:gd name="T54" fmla="*/ 2147483647 w 1248"/>
                  <a:gd name="T55" fmla="*/ 2147483647 h 463"/>
                  <a:gd name="T56" fmla="*/ 2147483647 w 1248"/>
                  <a:gd name="T57" fmla="*/ 2147483647 h 463"/>
                  <a:gd name="T58" fmla="*/ 2147483647 w 1248"/>
                  <a:gd name="T59" fmla="*/ 2147483647 h 463"/>
                  <a:gd name="T60" fmla="*/ 2147483647 w 1248"/>
                  <a:gd name="T61" fmla="*/ 2147483647 h 463"/>
                  <a:gd name="T62" fmla="*/ 2147483647 w 1248"/>
                  <a:gd name="T63" fmla="*/ 2147483647 h 463"/>
                  <a:gd name="T64" fmla="*/ 2147483647 w 1248"/>
                  <a:gd name="T65" fmla="*/ 2147483647 h 463"/>
                  <a:gd name="T66" fmla="*/ 2147483647 w 1248"/>
                  <a:gd name="T67" fmla="*/ 2147483647 h 463"/>
                  <a:gd name="T68" fmla="*/ 2147483647 w 1248"/>
                  <a:gd name="T69" fmla="*/ 2147483647 h 463"/>
                  <a:gd name="T70" fmla="*/ 2147483647 w 1248"/>
                  <a:gd name="T71" fmla="*/ 2147483647 h 463"/>
                  <a:gd name="T72" fmla="*/ 2147483647 w 1248"/>
                  <a:gd name="T73" fmla="*/ 2147483647 h 463"/>
                  <a:gd name="T74" fmla="*/ 2147483647 w 1248"/>
                  <a:gd name="T75" fmla="*/ 2147483647 h 463"/>
                  <a:gd name="T76" fmla="*/ 2147483647 w 1248"/>
                  <a:gd name="T77" fmla="*/ 2147483647 h 463"/>
                  <a:gd name="T78" fmla="*/ 2147483647 w 1248"/>
                  <a:gd name="T79" fmla="*/ 2147483647 h 463"/>
                  <a:gd name="T80" fmla="*/ 2147483647 w 1248"/>
                  <a:gd name="T81" fmla="*/ 2147483647 h 463"/>
                  <a:gd name="T82" fmla="*/ 2147483647 w 1248"/>
                  <a:gd name="T83" fmla="*/ 2147483647 h 463"/>
                  <a:gd name="T84" fmla="*/ 2147483647 w 1248"/>
                  <a:gd name="T85" fmla="*/ 2147483647 h 463"/>
                  <a:gd name="T86" fmla="*/ 2147483647 w 1248"/>
                  <a:gd name="T87" fmla="*/ 2147483647 h 463"/>
                  <a:gd name="T88" fmla="*/ 2147483647 w 1248"/>
                  <a:gd name="T89" fmla="*/ 2147483647 h 463"/>
                  <a:gd name="T90" fmla="*/ 2147483647 w 1248"/>
                  <a:gd name="T91" fmla="*/ 2147483647 h 463"/>
                  <a:gd name="T92" fmla="*/ 2147483647 w 1248"/>
                  <a:gd name="T93" fmla="*/ 2147483647 h 463"/>
                  <a:gd name="T94" fmla="*/ 2147483647 w 1248"/>
                  <a:gd name="T95" fmla="*/ 2147483647 h 463"/>
                  <a:gd name="T96" fmla="*/ 2147483647 w 1248"/>
                  <a:gd name="T97" fmla="*/ 2147483647 h 463"/>
                  <a:gd name="T98" fmla="*/ 2147483647 w 1248"/>
                  <a:gd name="T99" fmla="*/ 2147483647 h 463"/>
                  <a:gd name="T100" fmla="*/ 2147483647 w 1248"/>
                  <a:gd name="T101" fmla="*/ 2147483647 h 463"/>
                  <a:gd name="T102" fmla="*/ 2147483647 w 1248"/>
                  <a:gd name="T103" fmla="*/ 2147483647 h 463"/>
                  <a:gd name="T104" fmla="*/ 2147483647 w 1248"/>
                  <a:gd name="T105" fmla="*/ 2147483647 h 463"/>
                  <a:gd name="T106" fmla="*/ 2147483647 w 1248"/>
                  <a:gd name="T107" fmla="*/ 2147483647 h 463"/>
                  <a:gd name="T108" fmla="*/ 2147483647 w 1248"/>
                  <a:gd name="T109" fmla="*/ 2147483647 h 463"/>
                  <a:gd name="T110" fmla="*/ 2147483647 w 1248"/>
                  <a:gd name="T111" fmla="*/ 2147483647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8"/>
                  <a:gd name="T169" fmla="*/ 0 h 463"/>
                  <a:gd name="T170" fmla="*/ 1248 w 1248"/>
                  <a:gd name="T171" fmla="*/ 463 h 4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8" h="463">
                    <a:moveTo>
                      <a:pt x="1227" y="0"/>
                    </a:moveTo>
                    <a:lnTo>
                      <a:pt x="1231" y="2"/>
                    </a:lnTo>
                    <a:lnTo>
                      <a:pt x="1236" y="3"/>
                    </a:lnTo>
                    <a:lnTo>
                      <a:pt x="1239" y="5"/>
                    </a:lnTo>
                    <a:lnTo>
                      <a:pt x="1242" y="7"/>
                    </a:lnTo>
                    <a:lnTo>
                      <a:pt x="1244" y="10"/>
                    </a:lnTo>
                    <a:lnTo>
                      <a:pt x="1246" y="14"/>
                    </a:lnTo>
                    <a:lnTo>
                      <a:pt x="1247" y="17"/>
                    </a:lnTo>
                    <a:lnTo>
                      <a:pt x="1248" y="22"/>
                    </a:lnTo>
                    <a:lnTo>
                      <a:pt x="1247" y="26"/>
                    </a:lnTo>
                    <a:lnTo>
                      <a:pt x="1246" y="30"/>
                    </a:lnTo>
                    <a:lnTo>
                      <a:pt x="1244" y="33"/>
                    </a:lnTo>
                    <a:lnTo>
                      <a:pt x="1242" y="36"/>
                    </a:lnTo>
                    <a:lnTo>
                      <a:pt x="1239" y="40"/>
                    </a:lnTo>
                    <a:lnTo>
                      <a:pt x="1236" y="42"/>
                    </a:lnTo>
                    <a:lnTo>
                      <a:pt x="1231" y="43"/>
                    </a:lnTo>
                    <a:lnTo>
                      <a:pt x="1227" y="43"/>
                    </a:lnTo>
                    <a:lnTo>
                      <a:pt x="1227" y="0"/>
                    </a:lnTo>
                    <a:close/>
                    <a:moveTo>
                      <a:pt x="1227" y="43"/>
                    </a:moveTo>
                    <a:lnTo>
                      <a:pt x="1227" y="43"/>
                    </a:lnTo>
                    <a:lnTo>
                      <a:pt x="1227" y="0"/>
                    </a:lnTo>
                    <a:lnTo>
                      <a:pt x="1227" y="43"/>
                    </a:lnTo>
                    <a:close/>
                    <a:moveTo>
                      <a:pt x="1227" y="43"/>
                    </a:moveTo>
                    <a:lnTo>
                      <a:pt x="1209" y="43"/>
                    </a:lnTo>
                    <a:lnTo>
                      <a:pt x="1189" y="43"/>
                    </a:lnTo>
                    <a:lnTo>
                      <a:pt x="1168" y="43"/>
                    </a:lnTo>
                    <a:lnTo>
                      <a:pt x="1150" y="45"/>
                    </a:lnTo>
                    <a:lnTo>
                      <a:pt x="1143" y="4"/>
                    </a:lnTo>
                    <a:lnTo>
                      <a:pt x="1165" y="2"/>
                    </a:lnTo>
                    <a:lnTo>
                      <a:pt x="1188" y="0"/>
                    </a:lnTo>
                    <a:lnTo>
                      <a:pt x="1208" y="0"/>
                    </a:lnTo>
                    <a:lnTo>
                      <a:pt x="1227" y="0"/>
                    </a:lnTo>
                    <a:lnTo>
                      <a:pt x="1227" y="43"/>
                    </a:lnTo>
                    <a:close/>
                    <a:moveTo>
                      <a:pt x="1150" y="45"/>
                    </a:moveTo>
                    <a:lnTo>
                      <a:pt x="1145" y="46"/>
                    </a:lnTo>
                    <a:lnTo>
                      <a:pt x="1141" y="47"/>
                    </a:lnTo>
                    <a:lnTo>
                      <a:pt x="1129" y="7"/>
                    </a:lnTo>
                    <a:lnTo>
                      <a:pt x="1135" y="6"/>
                    </a:lnTo>
                    <a:lnTo>
                      <a:pt x="1143" y="4"/>
                    </a:lnTo>
                    <a:lnTo>
                      <a:pt x="1150" y="45"/>
                    </a:lnTo>
                    <a:close/>
                    <a:moveTo>
                      <a:pt x="1141" y="47"/>
                    </a:moveTo>
                    <a:lnTo>
                      <a:pt x="1132" y="50"/>
                    </a:lnTo>
                    <a:lnTo>
                      <a:pt x="1125" y="55"/>
                    </a:lnTo>
                    <a:lnTo>
                      <a:pt x="1122" y="59"/>
                    </a:lnTo>
                    <a:lnTo>
                      <a:pt x="1121" y="62"/>
                    </a:lnTo>
                    <a:lnTo>
                      <a:pt x="1118" y="65"/>
                    </a:lnTo>
                    <a:lnTo>
                      <a:pt x="1118" y="69"/>
                    </a:lnTo>
                    <a:lnTo>
                      <a:pt x="1076" y="69"/>
                    </a:lnTo>
                    <a:lnTo>
                      <a:pt x="1077" y="63"/>
                    </a:lnTo>
                    <a:lnTo>
                      <a:pt x="1077" y="56"/>
                    </a:lnTo>
                    <a:lnTo>
                      <a:pt x="1078" y="51"/>
                    </a:lnTo>
                    <a:lnTo>
                      <a:pt x="1080" y="46"/>
                    </a:lnTo>
                    <a:lnTo>
                      <a:pt x="1085" y="36"/>
                    </a:lnTo>
                    <a:lnTo>
                      <a:pt x="1091" y="28"/>
                    </a:lnTo>
                    <a:lnTo>
                      <a:pt x="1099" y="21"/>
                    </a:lnTo>
                    <a:lnTo>
                      <a:pt x="1108" y="15"/>
                    </a:lnTo>
                    <a:lnTo>
                      <a:pt x="1118" y="11"/>
                    </a:lnTo>
                    <a:lnTo>
                      <a:pt x="1129" y="7"/>
                    </a:lnTo>
                    <a:lnTo>
                      <a:pt x="1141" y="47"/>
                    </a:lnTo>
                    <a:close/>
                    <a:moveTo>
                      <a:pt x="1118" y="69"/>
                    </a:moveTo>
                    <a:lnTo>
                      <a:pt x="1118" y="73"/>
                    </a:lnTo>
                    <a:lnTo>
                      <a:pt x="1116" y="78"/>
                    </a:lnTo>
                    <a:lnTo>
                      <a:pt x="1114" y="81"/>
                    </a:lnTo>
                    <a:lnTo>
                      <a:pt x="1112" y="84"/>
                    </a:lnTo>
                    <a:lnTo>
                      <a:pt x="1109" y="87"/>
                    </a:lnTo>
                    <a:lnTo>
                      <a:pt x="1105" y="89"/>
                    </a:lnTo>
                    <a:lnTo>
                      <a:pt x="1102" y="90"/>
                    </a:lnTo>
                    <a:lnTo>
                      <a:pt x="1097" y="90"/>
                    </a:lnTo>
                    <a:lnTo>
                      <a:pt x="1097" y="69"/>
                    </a:lnTo>
                    <a:lnTo>
                      <a:pt x="1118" y="69"/>
                    </a:lnTo>
                    <a:close/>
                    <a:moveTo>
                      <a:pt x="1097" y="90"/>
                    </a:moveTo>
                    <a:lnTo>
                      <a:pt x="1097" y="90"/>
                    </a:lnTo>
                    <a:lnTo>
                      <a:pt x="1097" y="48"/>
                    </a:lnTo>
                    <a:lnTo>
                      <a:pt x="1097" y="90"/>
                    </a:lnTo>
                    <a:close/>
                    <a:moveTo>
                      <a:pt x="1095" y="49"/>
                    </a:moveTo>
                    <a:lnTo>
                      <a:pt x="1096" y="49"/>
                    </a:lnTo>
                    <a:lnTo>
                      <a:pt x="1097" y="48"/>
                    </a:lnTo>
                    <a:lnTo>
                      <a:pt x="1097" y="69"/>
                    </a:lnTo>
                    <a:lnTo>
                      <a:pt x="1095" y="49"/>
                    </a:lnTo>
                    <a:close/>
                    <a:moveTo>
                      <a:pt x="1099" y="90"/>
                    </a:moveTo>
                    <a:lnTo>
                      <a:pt x="1092" y="99"/>
                    </a:lnTo>
                    <a:lnTo>
                      <a:pt x="1077" y="119"/>
                    </a:lnTo>
                    <a:lnTo>
                      <a:pt x="1046" y="91"/>
                    </a:lnTo>
                    <a:lnTo>
                      <a:pt x="1060" y="75"/>
                    </a:lnTo>
                    <a:lnTo>
                      <a:pt x="1075" y="62"/>
                    </a:lnTo>
                    <a:lnTo>
                      <a:pt x="1081" y="56"/>
                    </a:lnTo>
                    <a:lnTo>
                      <a:pt x="1087" y="52"/>
                    </a:lnTo>
                    <a:lnTo>
                      <a:pt x="1092" y="50"/>
                    </a:lnTo>
                    <a:lnTo>
                      <a:pt x="1095" y="49"/>
                    </a:lnTo>
                    <a:lnTo>
                      <a:pt x="1099" y="90"/>
                    </a:lnTo>
                    <a:close/>
                    <a:moveTo>
                      <a:pt x="1077" y="119"/>
                    </a:moveTo>
                    <a:lnTo>
                      <a:pt x="1058" y="139"/>
                    </a:lnTo>
                    <a:lnTo>
                      <a:pt x="1050" y="148"/>
                    </a:lnTo>
                    <a:lnTo>
                      <a:pt x="1008" y="146"/>
                    </a:lnTo>
                    <a:lnTo>
                      <a:pt x="1009" y="142"/>
                    </a:lnTo>
                    <a:lnTo>
                      <a:pt x="1011" y="137"/>
                    </a:lnTo>
                    <a:lnTo>
                      <a:pt x="1015" y="130"/>
                    </a:lnTo>
                    <a:lnTo>
                      <a:pt x="1019" y="123"/>
                    </a:lnTo>
                    <a:lnTo>
                      <a:pt x="1032" y="107"/>
                    </a:lnTo>
                    <a:lnTo>
                      <a:pt x="1046" y="91"/>
                    </a:lnTo>
                    <a:lnTo>
                      <a:pt x="1077" y="119"/>
                    </a:lnTo>
                    <a:close/>
                    <a:moveTo>
                      <a:pt x="1008" y="147"/>
                    </a:moveTo>
                    <a:lnTo>
                      <a:pt x="1008" y="146"/>
                    </a:lnTo>
                    <a:lnTo>
                      <a:pt x="1029" y="147"/>
                    </a:lnTo>
                    <a:lnTo>
                      <a:pt x="1008" y="147"/>
                    </a:lnTo>
                    <a:close/>
                    <a:moveTo>
                      <a:pt x="1050" y="147"/>
                    </a:moveTo>
                    <a:lnTo>
                      <a:pt x="1050" y="147"/>
                    </a:lnTo>
                    <a:lnTo>
                      <a:pt x="1008" y="147"/>
                    </a:lnTo>
                    <a:lnTo>
                      <a:pt x="1050" y="147"/>
                    </a:lnTo>
                    <a:close/>
                    <a:moveTo>
                      <a:pt x="1050" y="147"/>
                    </a:moveTo>
                    <a:lnTo>
                      <a:pt x="1049" y="152"/>
                    </a:lnTo>
                    <a:lnTo>
                      <a:pt x="1048" y="155"/>
                    </a:lnTo>
                    <a:lnTo>
                      <a:pt x="1046" y="159"/>
                    </a:lnTo>
                    <a:lnTo>
                      <a:pt x="1042" y="162"/>
                    </a:lnTo>
                    <a:lnTo>
                      <a:pt x="1039" y="164"/>
                    </a:lnTo>
                    <a:lnTo>
                      <a:pt x="1036" y="166"/>
                    </a:lnTo>
                    <a:lnTo>
                      <a:pt x="1032" y="167"/>
                    </a:lnTo>
                    <a:lnTo>
                      <a:pt x="1029" y="168"/>
                    </a:lnTo>
                    <a:lnTo>
                      <a:pt x="1029" y="147"/>
                    </a:lnTo>
                    <a:lnTo>
                      <a:pt x="1050" y="147"/>
                    </a:lnTo>
                    <a:close/>
                    <a:moveTo>
                      <a:pt x="1029" y="168"/>
                    </a:moveTo>
                    <a:lnTo>
                      <a:pt x="1027" y="168"/>
                    </a:lnTo>
                    <a:lnTo>
                      <a:pt x="1024" y="170"/>
                    </a:lnTo>
                    <a:lnTo>
                      <a:pt x="1023" y="172"/>
                    </a:lnTo>
                    <a:lnTo>
                      <a:pt x="1022" y="174"/>
                    </a:lnTo>
                    <a:lnTo>
                      <a:pt x="1021" y="178"/>
                    </a:lnTo>
                    <a:lnTo>
                      <a:pt x="1021" y="183"/>
                    </a:lnTo>
                    <a:lnTo>
                      <a:pt x="979" y="180"/>
                    </a:lnTo>
                    <a:lnTo>
                      <a:pt x="980" y="171"/>
                    </a:lnTo>
                    <a:lnTo>
                      <a:pt x="981" y="161"/>
                    </a:lnTo>
                    <a:lnTo>
                      <a:pt x="984" y="152"/>
                    </a:lnTo>
                    <a:lnTo>
                      <a:pt x="989" y="143"/>
                    </a:lnTo>
                    <a:lnTo>
                      <a:pt x="991" y="140"/>
                    </a:lnTo>
                    <a:lnTo>
                      <a:pt x="994" y="137"/>
                    </a:lnTo>
                    <a:lnTo>
                      <a:pt x="998" y="134"/>
                    </a:lnTo>
                    <a:lnTo>
                      <a:pt x="1002" y="131"/>
                    </a:lnTo>
                    <a:lnTo>
                      <a:pt x="1008" y="129"/>
                    </a:lnTo>
                    <a:lnTo>
                      <a:pt x="1014" y="127"/>
                    </a:lnTo>
                    <a:lnTo>
                      <a:pt x="1020" y="126"/>
                    </a:lnTo>
                    <a:lnTo>
                      <a:pt x="1029" y="126"/>
                    </a:lnTo>
                    <a:lnTo>
                      <a:pt x="1029" y="168"/>
                    </a:lnTo>
                    <a:close/>
                    <a:moveTo>
                      <a:pt x="979" y="180"/>
                    </a:moveTo>
                    <a:lnTo>
                      <a:pt x="979" y="180"/>
                    </a:lnTo>
                    <a:lnTo>
                      <a:pt x="1000" y="181"/>
                    </a:lnTo>
                    <a:lnTo>
                      <a:pt x="979" y="180"/>
                    </a:lnTo>
                    <a:close/>
                    <a:moveTo>
                      <a:pt x="1021" y="183"/>
                    </a:moveTo>
                    <a:lnTo>
                      <a:pt x="1020" y="193"/>
                    </a:lnTo>
                    <a:lnTo>
                      <a:pt x="1018" y="202"/>
                    </a:lnTo>
                    <a:lnTo>
                      <a:pt x="1016" y="206"/>
                    </a:lnTo>
                    <a:lnTo>
                      <a:pt x="1015" y="211"/>
                    </a:lnTo>
                    <a:lnTo>
                      <a:pt x="1012" y="215"/>
                    </a:lnTo>
                    <a:lnTo>
                      <a:pt x="1009" y="218"/>
                    </a:lnTo>
                    <a:lnTo>
                      <a:pt x="979" y="189"/>
                    </a:lnTo>
                    <a:lnTo>
                      <a:pt x="979" y="185"/>
                    </a:lnTo>
                    <a:lnTo>
                      <a:pt x="979" y="180"/>
                    </a:lnTo>
                    <a:lnTo>
                      <a:pt x="1021" y="183"/>
                    </a:lnTo>
                    <a:close/>
                    <a:moveTo>
                      <a:pt x="1009" y="218"/>
                    </a:moveTo>
                    <a:lnTo>
                      <a:pt x="1009" y="218"/>
                    </a:lnTo>
                    <a:lnTo>
                      <a:pt x="979" y="189"/>
                    </a:lnTo>
                    <a:lnTo>
                      <a:pt x="1009" y="218"/>
                    </a:lnTo>
                    <a:close/>
                    <a:moveTo>
                      <a:pt x="1009" y="218"/>
                    </a:moveTo>
                    <a:lnTo>
                      <a:pt x="1009" y="218"/>
                    </a:lnTo>
                    <a:lnTo>
                      <a:pt x="994" y="203"/>
                    </a:lnTo>
                    <a:lnTo>
                      <a:pt x="1009" y="218"/>
                    </a:lnTo>
                    <a:close/>
                    <a:moveTo>
                      <a:pt x="1009" y="218"/>
                    </a:moveTo>
                    <a:lnTo>
                      <a:pt x="999" y="225"/>
                    </a:lnTo>
                    <a:lnTo>
                      <a:pt x="989" y="233"/>
                    </a:lnTo>
                    <a:lnTo>
                      <a:pt x="976" y="238"/>
                    </a:lnTo>
                    <a:lnTo>
                      <a:pt x="961" y="243"/>
                    </a:lnTo>
                    <a:lnTo>
                      <a:pt x="944" y="249"/>
                    </a:lnTo>
                    <a:lnTo>
                      <a:pt x="926" y="252"/>
                    </a:lnTo>
                    <a:lnTo>
                      <a:pt x="907" y="256"/>
                    </a:lnTo>
                    <a:lnTo>
                      <a:pt x="886" y="258"/>
                    </a:lnTo>
                    <a:lnTo>
                      <a:pt x="841" y="264"/>
                    </a:lnTo>
                    <a:lnTo>
                      <a:pt x="792" y="267"/>
                    </a:lnTo>
                    <a:lnTo>
                      <a:pt x="740" y="269"/>
                    </a:lnTo>
                    <a:lnTo>
                      <a:pt x="688" y="271"/>
                    </a:lnTo>
                    <a:lnTo>
                      <a:pt x="685" y="230"/>
                    </a:lnTo>
                    <a:lnTo>
                      <a:pt x="736" y="228"/>
                    </a:lnTo>
                    <a:lnTo>
                      <a:pt x="785" y="225"/>
                    </a:lnTo>
                    <a:lnTo>
                      <a:pt x="830" y="222"/>
                    </a:lnTo>
                    <a:lnTo>
                      <a:pt x="871" y="218"/>
                    </a:lnTo>
                    <a:lnTo>
                      <a:pt x="890" y="216"/>
                    </a:lnTo>
                    <a:lnTo>
                      <a:pt x="908" y="214"/>
                    </a:lnTo>
                    <a:lnTo>
                      <a:pt x="925" y="211"/>
                    </a:lnTo>
                    <a:lnTo>
                      <a:pt x="939" y="208"/>
                    </a:lnTo>
                    <a:lnTo>
                      <a:pt x="953" y="203"/>
                    </a:lnTo>
                    <a:lnTo>
                      <a:pt x="963" y="199"/>
                    </a:lnTo>
                    <a:lnTo>
                      <a:pt x="972" y="194"/>
                    </a:lnTo>
                    <a:lnTo>
                      <a:pt x="979" y="189"/>
                    </a:lnTo>
                    <a:lnTo>
                      <a:pt x="1009" y="218"/>
                    </a:lnTo>
                    <a:close/>
                    <a:moveTo>
                      <a:pt x="688" y="271"/>
                    </a:moveTo>
                    <a:lnTo>
                      <a:pt x="688" y="271"/>
                    </a:lnTo>
                    <a:lnTo>
                      <a:pt x="686" y="251"/>
                    </a:lnTo>
                    <a:lnTo>
                      <a:pt x="688" y="271"/>
                    </a:lnTo>
                    <a:close/>
                    <a:moveTo>
                      <a:pt x="688" y="271"/>
                    </a:moveTo>
                    <a:lnTo>
                      <a:pt x="618" y="274"/>
                    </a:lnTo>
                    <a:lnTo>
                      <a:pt x="549" y="278"/>
                    </a:lnTo>
                    <a:lnTo>
                      <a:pt x="515" y="280"/>
                    </a:lnTo>
                    <a:lnTo>
                      <a:pt x="484" y="284"/>
                    </a:lnTo>
                    <a:lnTo>
                      <a:pt x="453" y="287"/>
                    </a:lnTo>
                    <a:lnTo>
                      <a:pt x="425" y="291"/>
                    </a:lnTo>
                    <a:lnTo>
                      <a:pt x="398" y="295"/>
                    </a:lnTo>
                    <a:lnTo>
                      <a:pt x="375" y="302"/>
                    </a:lnTo>
                    <a:lnTo>
                      <a:pt x="354" y="308"/>
                    </a:lnTo>
                    <a:lnTo>
                      <a:pt x="336" y="316"/>
                    </a:lnTo>
                    <a:lnTo>
                      <a:pt x="328" y="321"/>
                    </a:lnTo>
                    <a:lnTo>
                      <a:pt x="321" y="325"/>
                    </a:lnTo>
                    <a:lnTo>
                      <a:pt x="316" y="330"/>
                    </a:lnTo>
                    <a:lnTo>
                      <a:pt x="310" y="335"/>
                    </a:lnTo>
                    <a:lnTo>
                      <a:pt x="306" y="341"/>
                    </a:lnTo>
                    <a:lnTo>
                      <a:pt x="304" y="346"/>
                    </a:lnTo>
                    <a:lnTo>
                      <a:pt x="302" y="352"/>
                    </a:lnTo>
                    <a:lnTo>
                      <a:pt x="301" y="360"/>
                    </a:lnTo>
                    <a:lnTo>
                      <a:pt x="260" y="360"/>
                    </a:lnTo>
                    <a:lnTo>
                      <a:pt x="260" y="349"/>
                    </a:lnTo>
                    <a:lnTo>
                      <a:pt x="262" y="340"/>
                    </a:lnTo>
                    <a:lnTo>
                      <a:pt x="265" y="330"/>
                    </a:lnTo>
                    <a:lnTo>
                      <a:pt x="269" y="322"/>
                    </a:lnTo>
                    <a:lnTo>
                      <a:pt x="275" y="313"/>
                    </a:lnTo>
                    <a:lnTo>
                      <a:pt x="281" y="306"/>
                    </a:lnTo>
                    <a:lnTo>
                      <a:pt x="288" y="298"/>
                    </a:lnTo>
                    <a:lnTo>
                      <a:pt x="298" y="292"/>
                    </a:lnTo>
                    <a:lnTo>
                      <a:pt x="306" y="286"/>
                    </a:lnTo>
                    <a:lnTo>
                      <a:pt x="317" y="280"/>
                    </a:lnTo>
                    <a:lnTo>
                      <a:pt x="328" y="275"/>
                    </a:lnTo>
                    <a:lnTo>
                      <a:pt x="340" y="271"/>
                    </a:lnTo>
                    <a:lnTo>
                      <a:pt x="366" y="262"/>
                    </a:lnTo>
                    <a:lnTo>
                      <a:pt x="396" y="255"/>
                    </a:lnTo>
                    <a:lnTo>
                      <a:pt x="428" y="249"/>
                    </a:lnTo>
                    <a:lnTo>
                      <a:pt x="461" y="245"/>
                    </a:lnTo>
                    <a:lnTo>
                      <a:pt x="496" y="240"/>
                    </a:lnTo>
                    <a:lnTo>
                      <a:pt x="533" y="237"/>
                    </a:lnTo>
                    <a:lnTo>
                      <a:pt x="608" y="233"/>
                    </a:lnTo>
                    <a:lnTo>
                      <a:pt x="685" y="230"/>
                    </a:lnTo>
                    <a:lnTo>
                      <a:pt x="688" y="271"/>
                    </a:lnTo>
                    <a:close/>
                    <a:moveTo>
                      <a:pt x="301" y="360"/>
                    </a:moveTo>
                    <a:lnTo>
                      <a:pt x="301" y="363"/>
                    </a:lnTo>
                    <a:lnTo>
                      <a:pt x="300" y="367"/>
                    </a:lnTo>
                    <a:lnTo>
                      <a:pt x="298" y="370"/>
                    </a:lnTo>
                    <a:lnTo>
                      <a:pt x="295" y="373"/>
                    </a:lnTo>
                    <a:lnTo>
                      <a:pt x="291" y="377"/>
                    </a:lnTo>
                    <a:lnTo>
                      <a:pt x="288" y="379"/>
                    </a:lnTo>
                    <a:lnTo>
                      <a:pt x="284" y="380"/>
                    </a:lnTo>
                    <a:lnTo>
                      <a:pt x="281" y="380"/>
                    </a:lnTo>
                    <a:lnTo>
                      <a:pt x="281" y="360"/>
                    </a:lnTo>
                    <a:lnTo>
                      <a:pt x="301" y="360"/>
                    </a:lnTo>
                    <a:close/>
                    <a:moveTo>
                      <a:pt x="281" y="380"/>
                    </a:moveTo>
                    <a:lnTo>
                      <a:pt x="271" y="380"/>
                    </a:lnTo>
                    <a:lnTo>
                      <a:pt x="271" y="339"/>
                    </a:lnTo>
                    <a:lnTo>
                      <a:pt x="281" y="339"/>
                    </a:lnTo>
                    <a:lnTo>
                      <a:pt x="281" y="380"/>
                    </a:lnTo>
                    <a:close/>
                    <a:moveTo>
                      <a:pt x="250" y="360"/>
                    </a:moveTo>
                    <a:lnTo>
                      <a:pt x="251" y="355"/>
                    </a:lnTo>
                    <a:lnTo>
                      <a:pt x="252" y="351"/>
                    </a:lnTo>
                    <a:lnTo>
                      <a:pt x="254" y="348"/>
                    </a:lnTo>
                    <a:lnTo>
                      <a:pt x="258" y="345"/>
                    </a:lnTo>
                    <a:lnTo>
                      <a:pt x="261" y="342"/>
                    </a:lnTo>
                    <a:lnTo>
                      <a:pt x="264" y="340"/>
                    </a:lnTo>
                    <a:lnTo>
                      <a:pt x="268" y="339"/>
                    </a:lnTo>
                    <a:lnTo>
                      <a:pt x="271" y="339"/>
                    </a:lnTo>
                    <a:lnTo>
                      <a:pt x="271" y="360"/>
                    </a:lnTo>
                    <a:lnTo>
                      <a:pt x="250" y="360"/>
                    </a:lnTo>
                    <a:close/>
                    <a:moveTo>
                      <a:pt x="292" y="360"/>
                    </a:moveTo>
                    <a:lnTo>
                      <a:pt x="292" y="365"/>
                    </a:lnTo>
                    <a:lnTo>
                      <a:pt x="290" y="370"/>
                    </a:lnTo>
                    <a:lnTo>
                      <a:pt x="287" y="374"/>
                    </a:lnTo>
                    <a:lnTo>
                      <a:pt x="284" y="379"/>
                    </a:lnTo>
                    <a:lnTo>
                      <a:pt x="275" y="387"/>
                    </a:lnTo>
                    <a:lnTo>
                      <a:pt x="264" y="395"/>
                    </a:lnTo>
                    <a:lnTo>
                      <a:pt x="241" y="360"/>
                    </a:lnTo>
                    <a:lnTo>
                      <a:pt x="248" y="361"/>
                    </a:lnTo>
                    <a:lnTo>
                      <a:pt x="250" y="360"/>
                    </a:lnTo>
                    <a:lnTo>
                      <a:pt x="292" y="360"/>
                    </a:lnTo>
                    <a:close/>
                    <a:moveTo>
                      <a:pt x="264" y="395"/>
                    </a:moveTo>
                    <a:lnTo>
                      <a:pt x="254" y="401"/>
                    </a:lnTo>
                    <a:lnTo>
                      <a:pt x="246" y="407"/>
                    </a:lnTo>
                    <a:lnTo>
                      <a:pt x="242" y="410"/>
                    </a:lnTo>
                    <a:lnTo>
                      <a:pt x="239" y="414"/>
                    </a:lnTo>
                    <a:lnTo>
                      <a:pt x="238" y="417"/>
                    </a:lnTo>
                    <a:lnTo>
                      <a:pt x="236" y="420"/>
                    </a:lnTo>
                    <a:lnTo>
                      <a:pt x="194" y="420"/>
                    </a:lnTo>
                    <a:lnTo>
                      <a:pt x="195" y="415"/>
                    </a:lnTo>
                    <a:lnTo>
                      <a:pt x="195" y="409"/>
                    </a:lnTo>
                    <a:lnTo>
                      <a:pt x="197" y="404"/>
                    </a:lnTo>
                    <a:lnTo>
                      <a:pt x="198" y="400"/>
                    </a:lnTo>
                    <a:lnTo>
                      <a:pt x="204" y="391"/>
                    </a:lnTo>
                    <a:lnTo>
                      <a:pt x="210" y="384"/>
                    </a:lnTo>
                    <a:lnTo>
                      <a:pt x="217" y="377"/>
                    </a:lnTo>
                    <a:lnTo>
                      <a:pt x="225" y="370"/>
                    </a:lnTo>
                    <a:lnTo>
                      <a:pt x="233" y="365"/>
                    </a:lnTo>
                    <a:lnTo>
                      <a:pt x="241" y="360"/>
                    </a:lnTo>
                    <a:lnTo>
                      <a:pt x="264" y="395"/>
                    </a:lnTo>
                    <a:close/>
                    <a:moveTo>
                      <a:pt x="236" y="420"/>
                    </a:moveTo>
                    <a:lnTo>
                      <a:pt x="236" y="424"/>
                    </a:lnTo>
                    <a:lnTo>
                      <a:pt x="234" y="427"/>
                    </a:lnTo>
                    <a:lnTo>
                      <a:pt x="232" y="431"/>
                    </a:lnTo>
                    <a:lnTo>
                      <a:pt x="230" y="435"/>
                    </a:lnTo>
                    <a:lnTo>
                      <a:pt x="227" y="437"/>
                    </a:lnTo>
                    <a:lnTo>
                      <a:pt x="223" y="439"/>
                    </a:lnTo>
                    <a:lnTo>
                      <a:pt x="220" y="440"/>
                    </a:lnTo>
                    <a:lnTo>
                      <a:pt x="215" y="441"/>
                    </a:lnTo>
                    <a:lnTo>
                      <a:pt x="215" y="420"/>
                    </a:lnTo>
                    <a:lnTo>
                      <a:pt x="236" y="420"/>
                    </a:lnTo>
                    <a:close/>
                    <a:moveTo>
                      <a:pt x="215" y="441"/>
                    </a:moveTo>
                    <a:lnTo>
                      <a:pt x="214" y="441"/>
                    </a:lnTo>
                    <a:lnTo>
                      <a:pt x="213" y="442"/>
                    </a:lnTo>
                    <a:lnTo>
                      <a:pt x="201" y="402"/>
                    </a:lnTo>
                    <a:lnTo>
                      <a:pt x="208" y="400"/>
                    </a:lnTo>
                    <a:lnTo>
                      <a:pt x="215" y="399"/>
                    </a:lnTo>
                    <a:lnTo>
                      <a:pt x="215" y="441"/>
                    </a:lnTo>
                    <a:close/>
                    <a:moveTo>
                      <a:pt x="201" y="402"/>
                    </a:moveTo>
                    <a:lnTo>
                      <a:pt x="201" y="402"/>
                    </a:lnTo>
                    <a:lnTo>
                      <a:pt x="207" y="422"/>
                    </a:lnTo>
                    <a:lnTo>
                      <a:pt x="201" y="402"/>
                    </a:lnTo>
                    <a:close/>
                    <a:moveTo>
                      <a:pt x="213" y="442"/>
                    </a:moveTo>
                    <a:lnTo>
                      <a:pt x="206" y="444"/>
                    </a:lnTo>
                    <a:lnTo>
                      <a:pt x="198" y="445"/>
                    </a:lnTo>
                    <a:lnTo>
                      <a:pt x="198" y="403"/>
                    </a:lnTo>
                    <a:lnTo>
                      <a:pt x="200" y="403"/>
                    </a:lnTo>
                    <a:lnTo>
                      <a:pt x="201" y="402"/>
                    </a:lnTo>
                    <a:lnTo>
                      <a:pt x="213" y="442"/>
                    </a:lnTo>
                    <a:close/>
                    <a:moveTo>
                      <a:pt x="177" y="424"/>
                    </a:moveTo>
                    <a:lnTo>
                      <a:pt x="177" y="420"/>
                    </a:lnTo>
                    <a:lnTo>
                      <a:pt x="179" y="417"/>
                    </a:lnTo>
                    <a:lnTo>
                      <a:pt x="182" y="412"/>
                    </a:lnTo>
                    <a:lnTo>
                      <a:pt x="184" y="409"/>
                    </a:lnTo>
                    <a:lnTo>
                      <a:pt x="187" y="407"/>
                    </a:lnTo>
                    <a:lnTo>
                      <a:pt x="190" y="405"/>
                    </a:lnTo>
                    <a:lnTo>
                      <a:pt x="194" y="404"/>
                    </a:lnTo>
                    <a:lnTo>
                      <a:pt x="198" y="403"/>
                    </a:lnTo>
                    <a:lnTo>
                      <a:pt x="198" y="424"/>
                    </a:lnTo>
                    <a:lnTo>
                      <a:pt x="177" y="424"/>
                    </a:lnTo>
                    <a:close/>
                    <a:moveTo>
                      <a:pt x="220" y="424"/>
                    </a:moveTo>
                    <a:lnTo>
                      <a:pt x="219" y="429"/>
                    </a:lnTo>
                    <a:lnTo>
                      <a:pt x="217" y="435"/>
                    </a:lnTo>
                    <a:lnTo>
                      <a:pt x="214" y="439"/>
                    </a:lnTo>
                    <a:lnTo>
                      <a:pt x="211" y="443"/>
                    </a:lnTo>
                    <a:lnTo>
                      <a:pt x="208" y="446"/>
                    </a:lnTo>
                    <a:lnTo>
                      <a:pt x="203" y="449"/>
                    </a:lnTo>
                    <a:lnTo>
                      <a:pt x="197" y="453"/>
                    </a:lnTo>
                    <a:lnTo>
                      <a:pt x="191" y="455"/>
                    </a:lnTo>
                    <a:lnTo>
                      <a:pt x="177" y="459"/>
                    </a:lnTo>
                    <a:lnTo>
                      <a:pt x="162" y="461"/>
                    </a:lnTo>
                    <a:lnTo>
                      <a:pt x="145" y="462"/>
                    </a:lnTo>
                    <a:lnTo>
                      <a:pt x="126" y="463"/>
                    </a:lnTo>
                    <a:lnTo>
                      <a:pt x="126" y="421"/>
                    </a:lnTo>
                    <a:lnTo>
                      <a:pt x="146" y="422"/>
                    </a:lnTo>
                    <a:lnTo>
                      <a:pt x="162" y="423"/>
                    </a:lnTo>
                    <a:lnTo>
                      <a:pt x="173" y="425"/>
                    </a:lnTo>
                    <a:lnTo>
                      <a:pt x="177" y="424"/>
                    </a:lnTo>
                    <a:lnTo>
                      <a:pt x="220" y="424"/>
                    </a:lnTo>
                    <a:close/>
                    <a:moveTo>
                      <a:pt x="126" y="463"/>
                    </a:moveTo>
                    <a:lnTo>
                      <a:pt x="103" y="462"/>
                    </a:lnTo>
                    <a:lnTo>
                      <a:pt x="81" y="462"/>
                    </a:lnTo>
                    <a:lnTo>
                      <a:pt x="60" y="461"/>
                    </a:lnTo>
                    <a:lnTo>
                      <a:pt x="43" y="459"/>
                    </a:lnTo>
                    <a:lnTo>
                      <a:pt x="45" y="418"/>
                    </a:lnTo>
                    <a:lnTo>
                      <a:pt x="63" y="419"/>
                    </a:lnTo>
                    <a:lnTo>
                      <a:pt x="83" y="420"/>
                    </a:lnTo>
                    <a:lnTo>
                      <a:pt x="104" y="421"/>
                    </a:lnTo>
                    <a:lnTo>
                      <a:pt x="126" y="421"/>
                    </a:lnTo>
                    <a:lnTo>
                      <a:pt x="126" y="463"/>
                    </a:lnTo>
                    <a:close/>
                    <a:moveTo>
                      <a:pt x="43" y="459"/>
                    </a:moveTo>
                    <a:lnTo>
                      <a:pt x="28" y="459"/>
                    </a:lnTo>
                    <a:lnTo>
                      <a:pt x="21" y="458"/>
                    </a:lnTo>
                    <a:lnTo>
                      <a:pt x="21" y="416"/>
                    </a:lnTo>
                    <a:lnTo>
                      <a:pt x="32" y="417"/>
                    </a:lnTo>
                    <a:lnTo>
                      <a:pt x="45" y="418"/>
                    </a:lnTo>
                    <a:lnTo>
                      <a:pt x="43" y="459"/>
                    </a:lnTo>
                    <a:close/>
                    <a:moveTo>
                      <a:pt x="21" y="458"/>
                    </a:moveTo>
                    <a:lnTo>
                      <a:pt x="17" y="458"/>
                    </a:lnTo>
                    <a:lnTo>
                      <a:pt x="13" y="457"/>
                    </a:lnTo>
                    <a:lnTo>
                      <a:pt x="9" y="455"/>
                    </a:lnTo>
                    <a:lnTo>
                      <a:pt x="6" y="452"/>
                    </a:lnTo>
                    <a:lnTo>
                      <a:pt x="3" y="448"/>
                    </a:lnTo>
                    <a:lnTo>
                      <a:pt x="2" y="445"/>
                    </a:lnTo>
                    <a:lnTo>
                      <a:pt x="0" y="441"/>
                    </a:lnTo>
                    <a:lnTo>
                      <a:pt x="0" y="437"/>
                    </a:lnTo>
                    <a:lnTo>
                      <a:pt x="0" y="433"/>
                    </a:lnTo>
                    <a:lnTo>
                      <a:pt x="2" y="429"/>
                    </a:lnTo>
                    <a:lnTo>
                      <a:pt x="3" y="425"/>
                    </a:lnTo>
                    <a:lnTo>
                      <a:pt x="6" y="422"/>
                    </a:lnTo>
                    <a:lnTo>
                      <a:pt x="9" y="420"/>
                    </a:lnTo>
                    <a:lnTo>
                      <a:pt x="13" y="418"/>
                    </a:lnTo>
                    <a:lnTo>
                      <a:pt x="17" y="417"/>
                    </a:lnTo>
                    <a:lnTo>
                      <a:pt x="21" y="416"/>
                    </a:lnTo>
                    <a:lnTo>
                      <a:pt x="21" y="458"/>
                    </a:lnTo>
                    <a:close/>
                  </a:path>
                </a:pathLst>
              </a:custGeom>
              <a:solidFill>
                <a:srgbClr val="AB1231"/>
              </a:solidFill>
              <a:ln w="9525">
                <a:noFill/>
                <a:round/>
                <a:headEnd/>
                <a:tailEnd/>
              </a:ln>
            </p:spPr>
            <p:txBody>
              <a:bodyPr/>
              <a:lstStyle/>
              <a:p>
                <a:endParaRPr lang="en-US"/>
              </a:p>
            </p:txBody>
          </p:sp>
          <p:sp>
            <p:nvSpPr>
              <p:cNvPr id="615" name="Freeform 675"/>
              <p:cNvSpPr>
                <a:spLocks noEditPoints="1"/>
              </p:cNvSpPr>
              <p:nvPr/>
            </p:nvSpPr>
            <p:spPr bwMode="auto">
              <a:xfrm>
                <a:off x="3657600" y="2362200"/>
                <a:ext cx="187325" cy="104775"/>
              </a:xfrm>
              <a:custGeom>
                <a:avLst/>
                <a:gdLst>
                  <a:gd name="T0" fmla="*/ 2147483647 w 592"/>
                  <a:gd name="T1" fmla="*/ 2147483647 h 331"/>
                  <a:gd name="T2" fmla="*/ 2147483647 w 592"/>
                  <a:gd name="T3" fmla="*/ 2147483647 h 331"/>
                  <a:gd name="T4" fmla="*/ 2147483647 w 592"/>
                  <a:gd name="T5" fmla="*/ 2147483647 h 331"/>
                  <a:gd name="T6" fmla="*/ 2147483647 w 592"/>
                  <a:gd name="T7" fmla="*/ 2147483647 h 331"/>
                  <a:gd name="T8" fmla="*/ 2147483647 w 592"/>
                  <a:gd name="T9" fmla="*/ 2147483647 h 331"/>
                  <a:gd name="T10" fmla="*/ 2147483647 w 592"/>
                  <a:gd name="T11" fmla="*/ 2147483647 h 331"/>
                  <a:gd name="T12" fmla="*/ 2147483647 w 592"/>
                  <a:gd name="T13" fmla="*/ 2147483647 h 331"/>
                  <a:gd name="T14" fmla="*/ 2147483647 w 592"/>
                  <a:gd name="T15" fmla="*/ 2147483647 h 331"/>
                  <a:gd name="T16" fmla="*/ 2147483647 w 592"/>
                  <a:gd name="T17" fmla="*/ 2147483647 h 331"/>
                  <a:gd name="T18" fmla="*/ 2147483647 w 592"/>
                  <a:gd name="T19" fmla="*/ 2147483647 h 331"/>
                  <a:gd name="T20" fmla="*/ 2147483647 w 592"/>
                  <a:gd name="T21" fmla="*/ 2147483647 h 331"/>
                  <a:gd name="T22" fmla="*/ 2147483647 w 592"/>
                  <a:gd name="T23" fmla="*/ 2147483647 h 331"/>
                  <a:gd name="T24" fmla="*/ 2147483647 w 592"/>
                  <a:gd name="T25" fmla="*/ 2147483647 h 331"/>
                  <a:gd name="T26" fmla="*/ 2147483647 w 592"/>
                  <a:gd name="T27" fmla="*/ 2147483647 h 331"/>
                  <a:gd name="T28" fmla="*/ 2147483647 w 592"/>
                  <a:gd name="T29" fmla="*/ 2147483647 h 331"/>
                  <a:gd name="T30" fmla="*/ 2147483647 w 592"/>
                  <a:gd name="T31" fmla="*/ 2147483647 h 331"/>
                  <a:gd name="T32" fmla="*/ 2147483647 w 592"/>
                  <a:gd name="T33" fmla="*/ 2147483647 h 331"/>
                  <a:gd name="T34" fmla="*/ 2147483647 w 592"/>
                  <a:gd name="T35" fmla="*/ 2147483647 h 331"/>
                  <a:gd name="T36" fmla="*/ 2147483647 w 592"/>
                  <a:gd name="T37" fmla="*/ 2147483647 h 331"/>
                  <a:gd name="T38" fmla="*/ 2147483647 w 592"/>
                  <a:gd name="T39" fmla="*/ 2147483647 h 331"/>
                  <a:gd name="T40" fmla="*/ 2147483647 w 592"/>
                  <a:gd name="T41" fmla="*/ 2147483647 h 331"/>
                  <a:gd name="T42" fmla="*/ 2147483647 w 592"/>
                  <a:gd name="T43" fmla="*/ 2147483647 h 331"/>
                  <a:gd name="T44" fmla="*/ 2147483647 w 592"/>
                  <a:gd name="T45" fmla="*/ 2147483647 h 331"/>
                  <a:gd name="T46" fmla="*/ 2147483647 w 592"/>
                  <a:gd name="T47" fmla="*/ 2147483647 h 331"/>
                  <a:gd name="T48" fmla="*/ 2147483647 w 592"/>
                  <a:gd name="T49" fmla="*/ 2147483647 h 331"/>
                  <a:gd name="T50" fmla="*/ 2147483647 w 592"/>
                  <a:gd name="T51" fmla="*/ 2147483647 h 331"/>
                  <a:gd name="T52" fmla="*/ 2147483647 w 592"/>
                  <a:gd name="T53" fmla="*/ 2147483647 h 331"/>
                  <a:gd name="T54" fmla="*/ 2147483647 w 592"/>
                  <a:gd name="T55" fmla="*/ 2147483647 h 331"/>
                  <a:gd name="T56" fmla="*/ 2147483647 w 592"/>
                  <a:gd name="T57" fmla="*/ 2147483647 h 331"/>
                  <a:gd name="T58" fmla="*/ 2147483647 w 592"/>
                  <a:gd name="T59" fmla="*/ 2147483647 h 331"/>
                  <a:gd name="T60" fmla="*/ 2147483647 w 592"/>
                  <a:gd name="T61" fmla="*/ 2147483647 h 331"/>
                  <a:gd name="T62" fmla="*/ 2147483647 w 592"/>
                  <a:gd name="T63" fmla="*/ 2147483647 h 331"/>
                  <a:gd name="T64" fmla="*/ 2147483647 w 592"/>
                  <a:gd name="T65" fmla="*/ 2147483647 h 331"/>
                  <a:gd name="T66" fmla="*/ 2147483647 w 592"/>
                  <a:gd name="T67" fmla="*/ 2147483647 h 331"/>
                  <a:gd name="T68" fmla="*/ 2147483647 w 592"/>
                  <a:gd name="T69" fmla="*/ 2147483647 h 331"/>
                  <a:gd name="T70" fmla="*/ 2147483647 w 592"/>
                  <a:gd name="T71" fmla="*/ 2147483647 h 331"/>
                  <a:gd name="T72" fmla="*/ 2147483647 w 592"/>
                  <a:gd name="T73" fmla="*/ 2147483647 h 331"/>
                  <a:gd name="T74" fmla="*/ 2147483647 w 592"/>
                  <a:gd name="T75" fmla="*/ 2147483647 h 331"/>
                  <a:gd name="T76" fmla="*/ 2147483647 w 592"/>
                  <a:gd name="T77" fmla="*/ 2147483647 h 331"/>
                  <a:gd name="T78" fmla="*/ 2147483647 w 592"/>
                  <a:gd name="T79" fmla="*/ 2147483647 h 331"/>
                  <a:gd name="T80" fmla="*/ 2147483647 w 592"/>
                  <a:gd name="T81" fmla="*/ 2147483647 h 331"/>
                  <a:gd name="T82" fmla="*/ 2147483647 w 592"/>
                  <a:gd name="T83" fmla="*/ 2147483647 h 331"/>
                  <a:gd name="T84" fmla="*/ 2147483647 w 592"/>
                  <a:gd name="T85" fmla="*/ 2147483647 h 331"/>
                  <a:gd name="T86" fmla="*/ 2147483647 w 592"/>
                  <a:gd name="T87" fmla="*/ 2147483647 h 331"/>
                  <a:gd name="T88" fmla="*/ 2147483647 w 592"/>
                  <a:gd name="T89" fmla="*/ 2147483647 h 331"/>
                  <a:gd name="T90" fmla="*/ 2147483647 w 592"/>
                  <a:gd name="T91" fmla="*/ 2147483647 h 331"/>
                  <a:gd name="T92" fmla="*/ 2147483647 w 592"/>
                  <a:gd name="T93" fmla="*/ 2147483647 h 331"/>
                  <a:gd name="T94" fmla="*/ 2147483647 w 592"/>
                  <a:gd name="T95" fmla="*/ 2147483647 h 331"/>
                  <a:gd name="T96" fmla="*/ 2147483647 w 592"/>
                  <a:gd name="T97" fmla="*/ 2147483647 h 331"/>
                  <a:gd name="T98" fmla="*/ 2147483647 w 592"/>
                  <a:gd name="T99" fmla="*/ 2147483647 h 331"/>
                  <a:gd name="T100" fmla="*/ 2147483647 w 592"/>
                  <a:gd name="T101" fmla="*/ 2147483647 h 331"/>
                  <a:gd name="T102" fmla="*/ 2147483647 w 592"/>
                  <a:gd name="T103" fmla="*/ 2147483647 h 331"/>
                  <a:gd name="T104" fmla="*/ 2147483647 w 592"/>
                  <a:gd name="T105" fmla="*/ 2147483647 h 331"/>
                  <a:gd name="T106" fmla="*/ 2147483647 w 592"/>
                  <a:gd name="T107" fmla="*/ 2147483647 h 331"/>
                  <a:gd name="T108" fmla="*/ 2147483647 w 592"/>
                  <a:gd name="T109" fmla="*/ 2147483647 h 331"/>
                  <a:gd name="T110" fmla="*/ 2147483647 w 592"/>
                  <a:gd name="T111" fmla="*/ 2147483647 h 331"/>
                  <a:gd name="T112" fmla="*/ 2147483647 w 592"/>
                  <a:gd name="T113" fmla="*/ 2147483647 h 331"/>
                  <a:gd name="T114" fmla="*/ 2147483647 w 592"/>
                  <a:gd name="T115" fmla="*/ 2147483647 h 331"/>
                  <a:gd name="T116" fmla="*/ 2147483647 w 592"/>
                  <a:gd name="T117" fmla="*/ 2147483647 h 331"/>
                  <a:gd name="T118" fmla="*/ 2147483647 w 592"/>
                  <a:gd name="T119" fmla="*/ 2147483647 h 331"/>
                  <a:gd name="T120" fmla="*/ 2147483647 w 592"/>
                  <a:gd name="T121" fmla="*/ 2147483647 h 331"/>
                  <a:gd name="T122" fmla="*/ 2147483647 w 592"/>
                  <a:gd name="T123" fmla="*/ 2147483647 h 3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2"/>
                  <a:gd name="T187" fmla="*/ 0 h 331"/>
                  <a:gd name="T188" fmla="*/ 592 w 592"/>
                  <a:gd name="T189" fmla="*/ 331 h 3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2" h="331">
                    <a:moveTo>
                      <a:pt x="582" y="293"/>
                    </a:moveTo>
                    <a:lnTo>
                      <a:pt x="586" y="296"/>
                    </a:lnTo>
                    <a:lnTo>
                      <a:pt x="589" y="300"/>
                    </a:lnTo>
                    <a:lnTo>
                      <a:pt x="590" y="304"/>
                    </a:lnTo>
                    <a:lnTo>
                      <a:pt x="591" y="307"/>
                    </a:lnTo>
                    <a:lnTo>
                      <a:pt x="592" y="311"/>
                    </a:lnTo>
                    <a:lnTo>
                      <a:pt x="591" y="315"/>
                    </a:lnTo>
                    <a:lnTo>
                      <a:pt x="590" y="320"/>
                    </a:lnTo>
                    <a:lnTo>
                      <a:pt x="588" y="323"/>
                    </a:lnTo>
                    <a:lnTo>
                      <a:pt x="584" y="326"/>
                    </a:lnTo>
                    <a:lnTo>
                      <a:pt x="581" y="328"/>
                    </a:lnTo>
                    <a:lnTo>
                      <a:pt x="578" y="330"/>
                    </a:lnTo>
                    <a:lnTo>
                      <a:pt x="574" y="331"/>
                    </a:lnTo>
                    <a:lnTo>
                      <a:pt x="570" y="331"/>
                    </a:lnTo>
                    <a:lnTo>
                      <a:pt x="567" y="331"/>
                    </a:lnTo>
                    <a:lnTo>
                      <a:pt x="562" y="330"/>
                    </a:lnTo>
                    <a:lnTo>
                      <a:pt x="558" y="328"/>
                    </a:lnTo>
                    <a:lnTo>
                      <a:pt x="582" y="293"/>
                    </a:lnTo>
                    <a:close/>
                    <a:moveTo>
                      <a:pt x="558" y="328"/>
                    </a:moveTo>
                    <a:lnTo>
                      <a:pt x="558" y="328"/>
                    </a:lnTo>
                    <a:lnTo>
                      <a:pt x="582" y="293"/>
                    </a:lnTo>
                    <a:lnTo>
                      <a:pt x="558" y="328"/>
                    </a:lnTo>
                    <a:close/>
                    <a:moveTo>
                      <a:pt x="558" y="328"/>
                    </a:moveTo>
                    <a:lnTo>
                      <a:pt x="546" y="319"/>
                    </a:lnTo>
                    <a:lnTo>
                      <a:pt x="532" y="308"/>
                    </a:lnTo>
                    <a:lnTo>
                      <a:pt x="557" y="274"/>
                    </a:lnTo>
                    <a:lnTo>
                      <a:pt x="571" y="285"/>
                    </a:lnTo>
                    <a:lnTo>
                      <a:pt x="582" y="293"/>
                    </a:lnTo>
                    <a:lnTo>
                      <a:pt x="558" y="328"/>
                    </a:lnTo>
                    <a:close/>
                    <a:moveTo>
                      <a:pt x="532" y="308"/>
                    </a:moveTo>
                    <a:lnTo>
                      <a:pt x="507" y="289"/>
                    </a:lnTo>
                    <a:lnTo>
                      <a:pt x="482" y="270"/>
                    </a:lnTo>
                    <a:lnTo>
                      <a:pt x="468" y="262"/>
                    </a:lnTo>
                    <a:lnTo>
                      <a:pt x="457" y="254"/>
                    </a:lnTo>
                    <a:lnTo>
                      <a:pt x="445" y="249"/>
                    </a:lnTo>
                    <a:lnTo>
                      <a:pt x="434" y="245"/>
                    </a:lnTo>
                    <a:lnTo>
                      <a:pt x="447" y="205"/>
                    </a:lnTo>
                    <a:lnTo>
                      <a:pt x="460" y="210"/>
                    </a:lnTo>
                    <a:lnTo>
                      <a:pt x="474" y="216"/>
                    </a:lnTo>
                    <a:lnTo>
                      <a:pt x="488" y="225"/>
                    </a:lnTo>
                    <a:lnTo>
                      <a:pt x="502" y="234"/>
                    </a:lnTo>
                    <a:lnTo>
                      <a:pt x="531" y="254"/>
                    </a:lnTo>
                    <a:lnTo>
                      <a:pt x="557" y="274"/>
                    </a:lnTo>
                    <a:lnTo>
                      <a:pt x="532" y="308"/>
                    </a:lnTo>
                    <a:close/>
                    <a:moveTo>
                      <a:pt x="434" y="245"/>
                    </a:moveTo>
                    <a:lnTo>
                      <a:pt x="434" y="245"/>
                    </a:lnTo>
                    <a:lnTo>
                      <a:pt x="447" y="205"/>
                    </a:lnTo>
                    <a:lnTo>
                      <a:pt x="434" y="245"/>
                    </a:lnTo>
                    <a:close/>
                    <a:moveTo>
                      <a:pt x="434" y="245"/>
                    </a:moveTo>
                    <a:lnTo>
                      <a:pt x="434" y="244"/>
                    </a:lnTo>
                    <a:lnTo>
                      <a:pt x="441" y="225"/>
                    </a:lnTo>
                    <a:lnTo>
                      <a:pt x="434" y="245"/>
                    </a:lnTo>
                    <a:close/>
                    <a:moveTo>
                      <a:pt x="434" y="244"/>
                    </a:moveTo>
                    <a:lnTo>
                      <a:pt x="428" y="242"/>
                    </a:lnTo>
                    <a:lnTo>
                      <a:pt x="421" y="239"/>
                    </a:lnTo>
                    <a:lnTo>
                      <a:pt x="436" y="200"/>
                    </a:lnTo>
                    <a:lnTo>
                      <a:pt x="442" y="202"/>
                    </a:lnTo>
                    <a:lnTo>
                      <a:pt x="447" y="205"/>
                    </a:lnTo>
                    <a:lnTo>
                      <a:pt x="434" y="244"/>
                    </a:lnTo>
                    <a:close/>
                    <a:moveTo>
                      <a:pt x="436" y="200"/>
                    </a:moveTo>
                    <a:lnTo>
                      <a:pt x="436" y="200"/>
                    </a:lnTo>
                    <a:lnTo>
                      <a:pt x="428" y="219"/>
                    </a:lnTo>
                    <a:lnTo>
                      <a:pt x="436" y="200"/>
                    </a:lnTo>
                    <a:close/>
                    <a:moveTo>
                      <a:pt x="421" y="239"/>
                    </a:moveTo>
                    <a:lnTo>
                      <a:pt x="412" y="236"/>
                    </a:lnTo>
                    <a:lnTo>
                      <a:pt x="405" y="233"/>
                    </a:lnTo>
                    <a:lnTo>
                      <a:pt x="421" y="194"/>
                    </a:lnTo>
                    <a:lnTo>
                      <a:pt x="428" y="197"/>
                    </a:lnTo>
                    <a:lnTo>
                      <a:pt x="436" y="200"/>
                    </a:lnTo>
                    <a:lnTo>
                      <a:pt x="421" y="239"/>
                    </a:lnTo>
                    <a:close/>
                    <a:moveTo>
                      <a:pt x="405" y="233"/>
                    </a:moveTo>
                    <a:lnTo>
                      <a:pt x="392" y="227"/>
                    </a:lnTo>
                    <a:lnTo>
                      <a:pt x="381" y="221"/>
                    </a:lnTo>
                    <a:lnTo>
                      <a:pt x="368" y="214"/>
                    </a:lnTo>
                    <a:lnTo>
                      <a:pt x="357" y="208"/>
                    </a:lnTo>
                    <a:lnTo>
                      <a:pt x="347" y="200"/>
                    </a:lnTo>
                    <a:lnTo>
                      <a:pt x="338" y="192"/>
                    </a:lnTo>
                    <a:lnTo>
                      <a:pt x="331" y="185"/>
                    </a:lnTo>
                    <a:lnTo>
                      <a:pt x="327" y="176"/>
                    </a:lnTo>
                    <a:lnTo>
                      <a:pt x="365" y="160"/>
                    </a:lnTo>
                    <a:lnTo>
                      <a:pt x="368" y="164"/>
                    </a:lnTo>
                    <a:lnTo>
                      <a:pt x="372" y="168"/>
                    </a:lnTo>
                    <a:lnTo>
                      <a:pt x="378" y="173"/>
                    </a:lnTo>
                    <a:lnTo>
                      <a:pt x="386" y="177"/>
                    </a:lnTo>
                    <a:lnTo>
                      <a:pt x="403" y="186"/>
                    </a:lnTo>
                    <a:lnTo>
                      <a:pt x="421" y="194"/>
                    </a:lnTo>
                    <a:lnTo>
                      <a:pt x="405" y="233"/>
                    </a:lnTo>
                    <a:close/>
                    <a:moveTo>
                      <a:pt x="346" y="148"/>
                    </a:moveTo>
                    <a:lnTo>
                      <a:pt x="351" y="149"/>
                    </a:lnTo>
                    <a:lnTo>
                      <a:pt x="357" y="152"/>
                    </a:lnTo>
                    <a:lnTo>
                      <a:pt x="362" y="156"/>
                    </a:lnTo>
                    <a:lnTo>
                      <a:pt x="365" y="160"/>
                    </a:lnTo>
                    <a:lnTo>
                      <a:pt x="346" y="169"/>
                    </a:lnTo>
                    <a:lnTo>
                      <a:pt x="346" y="148"/>
                    </a:lnTo>
                    <a:close/>
                    <a:moveTo>
                      <a:pt x="346" y="189"/>
                    </a:moveTo>
                    <a:lnTo>
                      <a:pt x="340" y="189"/>
                    </a:lnTo>
                    <a:lnTo>
                      <a:pt x="336" y="188"/>
                    </a:lnTo>
                    <a:lnTo>
                      <a:pt x="332" y="186"/>
                    </a:lnTo>
                    <a:lnTo>
                      <a:pt x="328" y="183"/>
                    </a:lnTo>
                    <a:lnTo>
                      <a:pt x="325" y="181"/>
                    </a:lnTo>
                    <a:lnTo>
                      <a:pt x="323" y="178"/>
                    </a:lnTo>
                    <a:lnTo>
                      <a:pt x="320" y="175"/>
                    </a:lnTo>
                    <a:lnTo>
                      <a:pt x="319" y="171"/>
                    </a:lnTo>
                    <a:lnTo>
                      <a:pt x="357" y="156"/>
                    </a:lnTo>
                    <a:lnTo>
                      <a:pt x="355" y="156"/>
                    </a:lnTo>
                    <a:lnTo>
                      <a:pt x="353" y="155"/>
                    </a:lnTo>
                    <a:lnTo>
                      <a:pt x="350" y="153"/>
                    </a:lnTo>
                    <a:lnTo>
                      <a:pt x="347" y="151"/>
                    </a:lnTo>
                    <a:lnTo>
                      <a:pt x="345" y="149"/>
                    </a:lnTo>
                    <a:lnTo>
                      <a:pt x="345" y="148"/>
                    </a:lnTo>
                    <a:lnTo>
                      <a:pt x="346" y="148"/>
                    </a:lnTo>
                    <a:lnTo>
                      <a:pt x="346" y="189"/>
                    </a:lnTo>
                    <a:close/>
                    <a:moveTo>
                      <a:pt x="319" y="171"/>
                    </a:moveTo>
                    <a:lnTo>
                      <a:pt x="318" y="171"/>
                    </a:lnTo>
                    <a:lnTo>
                      <a:pt x="338" y="163"/>
                    </a:lnTo>
                    <a:lnTo>
                      <a:pt x="319" y="171"/>
                    </a:lnTo>
                    <a:close/>
                    <a:moveTo>
                      <a:pt x="318" y="171"/>
                    </a:moveTo>
                    <a:lnTo>
                      <a:pt x="316" y="162"/>
                    </a:lnTo>
                    <a:lnTo>
                      <a:pt x="316" y="155"/>
                    </a:lnTo>
                    <a:lnTo>
                      <a:pt x="358" y="155"/>
                    </a:lnTo>
                    <a:lnTo>
                      <a:pt x="357" y="155"/>
                    </a:lnTo>
                    <a:lnTo>
                      <a:pt x="357" y="156"/>
                    </a:lnTo>
                    <a:lnTo>
                      <a:pt x="318" y="171"/>
                    </a:lnTo>
                    <a:close/>
                    <a:moveTo>
                      <a:pt x="337" y="134"/>
                    </a:moveTo>
                    <a:lnTo>
                      <a:pt x="342" y="135"/>
                    </a:lnTo>
                    <a:lnTo>
                      <a:pt x="345" y="136"/>
                    </a:lnTo>
                    <a:lnTo>
                      <a:pt x="349" y="138"/>
                    </a:lnTo>
                    <a:lnTo>
                      <a:pt x="352" y="141"/>
                    </a:lnTo>
                    <a:lnTo>
                      <a:pt x="354" y="144"/>
                    </a:lnTo>
                    <a:lnTo>
                      <a:pt x="356" y="148"/>
                    </a:lnTo>
                    <a:lnTo>
                      <a:pt x="357" y="152"/>
                    </a:lnTo>
                    <a:lnTo>
                      <a:pt x="358" y="155"/>
                    </a:lnTo>
                    <a:lnTo>
                      <a:pt x="337" y="155"/>
                    </a:lnTo>
                    <a:lnTo>
                      <a:pt x="337" y="134"/>
                    </a:lnTo>
                    <a:close/>
                    <a:moveTo>
                      <a:pt x="337" y="176"/>
                    </a:moveTo>
                    <a:lnTo>
                      <a:pt x="329" y="175"/>
                    </a:lnTo>
                    <a:lnTo>
                      <a:pt x="323" y="174"/>
                    </a:lnTo>
                    <a:lnTo>
                      <a:pt x="318" y="171"/>
                    </a:lnTo>
                    <a:lnTo>
                      <a:pt x="315" y="167"/>
                    </a:lnTo>
                    <a:lnTo>
                      <a:pt x="313" y="162"/>
                    </a:lnTo>
                    <a:lnTo>
                      <a:pt x="312" y="157"/>
                    </a:lnTo>
                    <a:lnTo>
                      <a:pt x="312" y="152"/>
                    </a:lnTo>
                    <a:lnTo>
                      <a:pt x="312" y="146"/>
                    </a:lnTo>
                    <a:lnTo>
                      <a:pt x="354" y="146"/>
                    </a:lnTo>
                    <a:lnTo>
                      <a:pt x="352" y="148"/>
                    </a:lnTo>
                    <a:lnTo>
                      <a:pt x="349" y="148"/>
                    </a:lnTo>
                    <a:lnTo>
                      <a:pt x="344" y="145"/>
                    </a:lnTo>
                    <a:lnTo>
                      <a:pt x="339" y="142"/>
                    </a:lnTo>
                    <a:lnTo>
                      <a:pt x="335" y="140"/>
                    </a:lnTo>
                    <a:lnTo>
                      <a:pt x="333" y="137"/>
                    </a:lnTo>
                    <a:lnTo>
                      <a:pt x="332" y="136"/>
                    </a:lnTo>
                    <a:lnTo>
                      <a:pt x="333" y="135"/>
                    </a:lnTo>
                    <a:lnTo>
                      <a:pt x="334" y="135"/>
                    </a:lnTo>
                    <a:lnTo>
                      <a:pt x="337" y="134"/>
                    </a:lnTo>
                    <a:lnTo>
                      <a:pt x="337" y="176"/>
                    </a:lnTo>
                    <a:close/>
                    <a:moveTo>
                      <a:pt x="333" y="125"/>
                    </a:moveTo>
                    <a:lnTo>
                      <a:pt x="336" y="126"/>
                    </a:lnTo>
                    <a:lnTo>
                      <a:pt x="340" y="127"/>
                    </a:lnTo>
                    <a:lnTo>
                      <a:pt x="344" y="130"/>
                    </a:lnTo>
                    <a:lnTo>
                      <a:pt x="347" y="132"/>
                    </a:lnTo>
                    <a:lnTo>
                      <a:pt x="350" y="135"/>
                    </a:lnTo>
                    <a:lnTo>
                      <a:pt x="352" y="139"/>
                    </a:lnTo>
                    <a:lnTo>
                      <a:pt x="353" y="142"/>
                    </a:lnTo>
                    <a:lnTo>
                      <a:pt x="354" y="146"/>
                    </a:lnTo>
                    <a:lnTo>
                      <a:pt x="333" y="146"/>
                    </a:lnTo>
                    <a:lnTo>
                      <a:pt x="333" y="125"/>
                    </a:lnTo>
                    <a:close/>
                    <a:moveTo>
                      <a:pt x="333" y="168"/>
                    </a:moveTo>
                    <a:lnTo>
                      <a:pt x="328" y="168"/>
                    </a:lnTo>
                    <a:lnTo>
                      <a:pt x="324" y="167"/>
                    </a:lnTo>
                    <a:lnTo>
                      <a:pt x="320" y="164"/>
                    </a:lnTo>
                    <a:lnTo>
                      <a:pt x="317" y="163"/>
                    </a:lnTo>
                    <a:lnTo>
                      <a:pt x="336" y="125"/>
                    </a:lnTo>
                    <a:lnTo>
                      <a:pt x="333" y="125"/>
                    </a:lnTo>
                    <a:lnTo>
                      <a:pt x="333" y="168"/>
                    </a:lnTo>
                    <a:close/>
                    <a:moveTo>
                      <a:pt x="335" y="125"/>
                    </a:moveTo>
                    <a:lnTo>
                      <a:pt x="336" y="125"/>
                    </a:lnTo>
                    <a:lnTo>
                      <a:pt x="327" y="144"/>
                    </a:lnTo>
                    <a:lnTo>
                      <a:pt x="335" y="125"/>
                    </a:lnTo>
                    <a:close/>
                    <a:moveTo>
                      <a:pt x="317" y="163"/>
                    </a:moveTo>
                    <a:lnTo>
                      <a:pt x="319" y="163"/>
                    </a:lnTo>
                    <a:lnTo>
                      <a:pt x="320" y="163"/>
                    </a:lnTo>
                    <a:lnTo>
                      <a:pt x="320" y="121"/>
                    </a:lnTo>
                    <a:lnTo>
                      <a:pt x="329" y="122"/>
                    </a:lnTo>
                    <a:lnTo>
                      <a:pt x="335" y="125"/>
                    </a:lnTo>
                    <a:lnTo>
                      <a:pt x="317" y="163"/>
                    </a:lnTo>
                    <a:close/>
                    <a:moveTo>
                      <a:pt x="320" y="163"/>
                    </a:moveTo>
                    <a:lnTo>
                      <a:pt x="316" y="162"/>
                    </a:lnTo>
                    <a:lnTo>
                      <a:pt x="312" y="161"/>
                    </a:lnTo>
                    <a:lnTo>
                      <a:pt x="309" y="159"/>
                    </a:lnTo>
                    <a:lnTo>
                      <a:pt x="306" y="157"/>
                    </a:lnTo>
                    <a:lnTo>
                      <a:pt x="302" y="154"/>
                    </a:lnTo>
                    <a:lnTo>
                      <a:pt x="300" y="150"/>
                    </a:lnTo>
                    <a:lnTo>
                      <a:pt x="299" y="146"/>
                    </a:lnTo>
                    <a:lnTo>
                      <a:pt x="299" y="142"/>
                    </a:lnTo>
                    <a:lnTo>
                      <a:pt x="320" y="142"/>
                    </a:lnTo>
                    <a:lnTo>
                      <a:pt x="320" y="163"/>
                    </a:lnTo>
                    <a:close/>
                    <a:moveTo>
                      <a:pt x="299" y="142"/>
                    </a:moveTo>
                    <a:lnTo>
                      <a:pt x="299" y="142"/>
                    </a:lnTo>
                    <a:lnTo>
                      <a:pt x="298" y="146"/>
                    </a:lnTo>
                    <a:lnTo>
                      <a:pt x="325" y="115"/>
                    </a:lnTo>
                    <a:lnTo>
                      <a:pt x="330" y="119"/>
                    </a:lnTo>
                    <a:lnTo>
                      <a:pt x="335" y="124"/>
                    </a:lnTo>
                    <a:lnTo>
                      <a:pt x="337" y="129"/>
                    </a:lnTo>
                    <a:lnTo>
                      <a:pt x="339" y="133"/>
                    </a:lnTo>
                    <a:lnTo>
                      <a:pt x="340" y="137"/>
                    </a:lnTo>
                    <a:lnTo>
                      <a:pt x="340" y="142"/>
                    </a:lnTo>
                    <a:lnTo>
                      <a:pt x="299" y="142"/>
                    </a:lnTo>
                    <a:close/>
                    <a:moveTo>
                      <a:pt x="298" y="146"/>
                    </a:moveTo>
                    <a:lnTo>
                      <a:pt x="294" y="143"/>
                    </a:lnTo>
                    <a:lnTo>
                      <a:pt x="290" y="138"/>
                    </a:lnTo>
                    <a:lnTo>
                      <a:pt x="288" y="136"/>
                    </a:lnTo>
                    <a:lnTo>
                      <a:pt x="287" y="133"/>
                    </a:lnTo>
                    <a:lnTo>
                      <a:pt x="287" y="129"/>
                    </a:lnTo>
                    <a:lnTo>
                      <a:pt x="286" y="125"/>
                    </a:lnTo>
                    <a:lnTo>
                      <a:pt x="328" y="125"/>
                    </a:lnTo>
                    <a:lnTo>
                      <a:pt x="328" y="126"/>
                    </a:lnTo>
                    <a:lnTo>
                      <a:pt x="327" y="126"/>
                    </a:lnTo>
                    <a:lnTo>
                      <a:pt x="327" y="125"/>
                    </a:lnTo>
                    <a:lnTo>
                      <a:pt x="326" y="122"/>
                    </a:lnTo>
                    <a:lnTo>
                      <a:pt x="325" y="117"/>
                    </a:lnTo>
                    <a:lnTo>
                      <a:pt x="325" y="115"/>
                    </a:lnTo>
                    <a:lnTo>
                      <a:pt x="298" y="146"/>
                    </a:lnTo>
                    <a:close/>
                    <a:moveTo>
                      <a:pt x="316" y="106"/>
                    </a:moveTo>
                    <a:lnTo>
                      <a:pt x="320" y="110"/>
                    </a:lnTo>
                    <a:lnTo>
                      <a:pt x="324" y="115"/>
                    </a:lnTo>
                    <a:lnTo>
                      <a:pt x="327" y="120"/>
                    </a:lnTo>
                    <a:lnTo>
                      <a:pt x="328" y="125"/>
                    </a:lnTo>
                    <a:lnTo>
                      <a:pt x="307" y="125"/>
                    </a:lnTo>
                    <a:lnTo>
                      <a:pt x="316" y="106"/>
                    </a:lnTo>
                    <a:close/>
                    <a:moveTo>
                      <a:pt x="297" y="143"/>
                    </a:moveTo>
                    <a:lnTo>
                      <a:pt x="289" y="139"/>
                    </a:lnTo>
                    <a:lnTo>
                      <a:pt x="308" y="102"/>
                    </a:lnTo>
                    <a:lnTo>
                      <a:pt x="316" y="106"/>
                    </a:lnTo>
                    <a:lnTo>
                      <a:pt x="297" y="143"/>
                    </a:lnTo>
                    <a:close/>
                    <a:moveTo>
                      <a:pt x="298" y="100"/>
                    </a:moveTo>
                    <a:lnTo>
                      <a:pt x="303" y="100"/>
                    </a:lnTo>
                    <a:lnTo>
                      <a:pt x="308" y="102"/>
                    </a:lnTo>
                    <a:lnTo>
                      <a:pt x="298" y="120"/>
                    </a:lnTo>
                    <a:lnTo>
                      <a:pt x="298" y="100"/>
                    </a:lnTo>
                    <a:close/>
                    <a:moveTo>
                      <a:pt x="298" y="141"/>
                    </a:moveTo>
                    <a:lnTo>
                      <a:pt x="286" y="141"/>
                    </a:lnTo>
                    <a:lnTo>
                      <a:pt x="286" y="100"/>
                    </a:lnTo>
                    <a:lnTo>
                      <a:pt x="298" y="100"/>
                    </a:lnTo>
                    <a:lnTo>
                      <a:pt x="298" y="141"/>
                    </a:lnTo>
                    <a:close/>
                    <a:moveTo>
                      <a:pt x="286" y="141"/>
                    </a:moveTo>
                    <a:lnTo>
                      <a:pt x="281" y="141"/>
                    </a:lnTo>
                    <a:lnTo>
                      <a:pt x="277" y="140"/>
                    </a:lnTo>
                    <a:lnTo>
                      <a:pt x="274" y="138"/>
                    </a:lnTo>
                    <a:lnTo>
                      <a:pt x="271" y="135"/>
                    </a:lnTo>
                    <a:lnTo>
                      <a:pt x="269" y="132"/>
                    </a:lnTo>
                    <a:lnTo>
                      <a:pt x="267" y="129"/>
                    </a:lnTo>
                    <a:lnTo>
                      <a:pt x="264" y="124"/>
                    </a:lnTo>
                    <a:lnTo>
                      <a:pt x="264" y="120"/>
                    </a:lnTo>
                    <a:lnTo>
                      <a:pt x="286" y="120"/>
                    </a:lnTo>
                    <a:lnTo>
                      <a:pt x="286" y="141"/>
                    </a:lnTo>
                    <a:close/>
                    <a:moveTo>
                      <a:pt x="264" y="120"/>
                    </a:moveTo>
                    <a:lnTo>
                      <a:pt x="264" y="119"/>
                    </a:lnTo>
                    <a:lnTo>
                      <a:pt x="265" y="118"/>
                    </a:lnTo>
                    <a:lnTo>
                      <a:pt x="268" y="119"/>
                    </a:lnTo>
                    <a:lnTo>
                      <a:pt x="270" y="121"/>
                    </a:lnTo>
                    <a:lnTo>
                      <a:pt x="273" y="125"/>
                    </a:lnTo>
                    <a:lnTo>
                      <a:pt x="275" y="130"/>
                    </a:lnTo>
                    <a:lnTo>
                      <a:pt x="277" y="134"/>
                    </a:lnTo>
                    <a:lnTo>
                      <a:pt x="278" y="136"/>
                    </a:lnTo>
                    <a:lnTo>
                      <a:pt x="278" y="137"/>
                    </a:lnTo>
                    <a:lnTo>
                      <a:pt x="277" y="137"/>
                    </a:lnTo>
                    <a:lnTo>
                      <a:pt x="276" y="137"/>
                    </a:lnTo>
                    <a:lnTo>
                      <a:pt x="284" y="96"/>
                    </a:lnTo>
                    <a:lnTo>
                      <a:pt x="289" y="97"/>
                    </a:lnTo>
                    <a:lnTo>
                      <a:pt x="293" y="99"/>
                    </a:lnTo>
                    <a:lnTo>
                      <a:pt x="297" y="101"/>
                    </a:lnTo>
                    <a:lnTo>
                      <a:pt x="300" y="103"/>
                    </a:lnTo>
                    <a:lnTo>
                      <a:pt x="302" y="106"/>
                    </a:lnTo>
                    <a:lnTo>
                      <a:pt x="305" y="111"/>
                    </a:lnTo>
                    <a:lnTo>
                      <a:pt x="306" y="115"/>
                    </a:lnTo>
                    <a:lnTo>
                      <a:pt x="307" y="120"/>
                    </a:lnTo>
                    <a:lnTo>
                      <a:pt x="264" y="120"/>
                    </a:lnTo>
                    <a:close/>
                    <a:moveTo>
                      <a:pt x="276" y="137"/>
                    </a:moveTo>
                    <a:lnTo>
                      <a:pt x="275" y="137"/>
                    </a:lnTo>
                    <a:lnTo>
                      <a:pt x="272" y="137"/>
                    </a:lnTo>
                    <a:lnTo>
                      <a:pt x="272" y="96"/>
                    </a:lnTo>
                    <a:lnTo>
                      <a:pt x="278" y="96"/>
                    </a:lnTo>
                    <a:lnTo>
                      <a:pt x="284" y="96"/>
                    </a:lnTo>
                    <a:lnTo>
                      <a:pt x="276" y="137"/>
                    </a:lnTo>
                    <a:close/>
                    <a:moveTo>
                      <a:pt x="272" y="137"/>
                    </a:moveTo>
                    <a:lnTo>
                      <a:pt x="264" y="135"/>
                    </a:lnTo>
                    <a:lnTo>
                      <a:pt x="257" y="131"/>
                    </a:lnTo>
                    <a:lnTo>
                      <a:pt x="272" y="116"/>
                    </a:lnTo>
                    <a:lnTo>
                      <a:pt x="272" y="137"/>
                    </a:lnTo>
                    <a:close/>
                    <a:moveTo>
                      <a:pt x="257" y="131"/>
                    </a:moveTo>
                    <a:lnTo>
                      <a:pt x="253" y="131"/>
                    </a:lnTo>
                    <a:lnTo>
                      <a:pt x="243" y="130"/>
                    </a:lnTo>
                    <a:lnTo>
                      <a:pt x="246" y="87"/>
                    </a:lnTo>
                    <a:lnTo>
                      <a:pt x="259" y="89"/>
                    </a:lnTo>
                    <a:lnTo>
                      <a:pt x="270" y="92"/>
                    </a:lnTo>
                    <a:lnTo>
                      <a:pt x="275" y="94"/>
                    </a:lnTo>
                    <a:lnTo>
                      <a:pt x="279" y="96"/>
                    </a:lnTo>
                    <a:lnTo>
                      <a:pt x="283" y="99"/>
                    </a:lnTo>
                    <a:lnTo>
                      <a:pt x="288" y="101"/>
                    </a:lnTo>
                    <a:lnTo>
                      <a:pt x="257" y="131"/>
                    </a:lnTo>
                    <a:close/>
                    <a:moveTo>
                      <a:pt x="243" y="130"/>
                    </a:moveTo>
                    <a:lnTo>
                      <a:pt x="234" y="130"/>
                    </a:lnTo>
                    <a:lnTo>
                      <a:pt x="224" y="129"/>
                    </a:lnTo>
                    <a:lnTo>
                      <a:pt x="216" y="129"/>
                    </a:lnTo>
                    <a:lnTo>
                      <a:pt x="207" y="129"/>
                    </a:lnTo>
                    <a:lnTo>
                      <a:pt x="207" y="86"/>
                    </a:lnTo>
                    <a:lnTo>
                      <a:pt x="217" y="86"/>
                    </a:lnTo>
                    <a:lnTo>
                      <a:pt x="226" y="86"/>
                    </a:lnTo>
                    <a:lnTo>
                      <a:pt x="237" y="87"/>
                    </a:lnTo>
                    <a:lnTo>
                      <a:pt x="246" y="87"/>
                    </a:lnTo>
                    <a:lnTo>
                      <a:pt x="243" y="130"/>
                    </a:lnTo>
                    <a:close/>
                    <a:moveTo>
                      <a:pt x="207" y="129"/>
                    </a:moveTo>
                    <a:lnTo>
                      <a:pt x="189" y="129"/>
                    </a:lnTo>
                    <a:lnTo>
                      <a:pt x="162" y="125"/>
                    </a:lnTo>
                    <a:lnTo>
                      <a:pt x="148" y="122"/>
                    </a:lnTo>
                    <a:lnTo>
                      <a:pt x="137" y="118"/>
                    </a:lnTo>
                    <a:lnTo>
                      <a:pt x="132" y="115"/>
                    </a:lnTo>
                    <a:lnTo>
                      <a:pt x="129" y="112"/>
                    </a:lnTo>
                    <a:lnTo>
                      <a:pt x="127" y="107"/>
                    </a:lnTo>
                    <a:lnTo>
                      <a:pt x="126" y="103"/>
                    </a:lnTo>
                    <a:lnTo>
                      <a:pt x="168" y="103"/>
                    </a:lnTo>
                    <a:lnTo>
                      <a:pt x="168" y="106"/>
                    </a:lnTo>
                    <a:lnTo>
                      <a:pt x="169" y="107"/>
                    </a:lnTo>
                    <a:lnTo>
                      <a:pt x="171" y="108"/>
                    </a:lnTo>
                    <a:lnTo>
                      <a:pt x="174" y="107"/>
                    </a:lnTo>
                    <a:lnTo>
                      <a:pt x="179" y="105"/>
                    </a:lnTo>
                    <a:lnTo>
                      <a:pt x="185" y="101"/>
                    </a:lnTo>
                    <a:lnTo>
                      <a:pt x="199" y="92"/>
                    </a:lnTo>
                    <a:lnTo>
                      <a:pt x="207" y="86"/>
                    </a:lnTo>
                    <a:lnTo>
                      <a:pt x="207" y="129"/>
                    </a:lnTo>
                    <a:close/>
                    <a:moveTo>
                      <a:pt x="147" y="82"/>
                    </a:moveTo>
                    <a:lnTo>
                      <a:pt x="150" y="83"/>
                    </a:lnTo>
                    <a:lnTo>
                      <a:pt x="155" y="84"/>
                    </a:lnTo>
                    <a:lnTo>
                      <a:pt x="158" y="86"/>
                    </a:lnTo>
                    <a:lnTo>
                      <a:pt x="161" y="88"/>
                    </a:lnTo>
                    <a:lnTo>
                      <a:pt x="164" y="92"/>
                    </a:lnTo>
                    <a:lnTo>
                      <a:pt x="166" y="96"/>
                    </a:lnTo>
                    <a:lnTo>
                      <a:pt x="167" y="99"/>
                    </a:lnTo>
                    <a:lnTo>
                      <a:pt x="168" y="103"/>
                    </a:lnTo>
                    <a:lnTo>
                      <a:pt x="147" y="103"/>
                    </a:lnTo>
                    <a:lnTo>
                      <a:pt x="147" y="82"/>
                    </a:lnTo>
                    <a:close/>
                    <a:moveTo>
                      <a:pt x="147" y="124"/>
                    </a:moveTo>
                    <a:lnTo>
                      <a:pt x="140" y="124"/>
                    </a:lnTo>
                    <a:lnTo>
                      <a:pt x="134" y="123"/>
                    </a:lnTo>
                    <a:lnTo>
                      <a:pt x="128" y="121"/>
                    </a:lnTo>
                    <a:lnTo>
                      <a:pt x="123" y="119"/>
                    </a:lnTo>
                    <a:lnTo>
                      <a:pt x="112" y="114"/>
                    </a:lnTo>
                    <a:lnTo>
                      <a:pt x="103" y="108"/>
                    </a:lnTo>
                    <a:lnTo>
                      <a:pt x="126" y="73"/>
                    </a:lnTo>
                    <a:lnTo>
                      <a:pt x="131" y="76"/>
                    </a:lnTo>
                    <a:lnTo>
                      <a:pt x="137" y="79"/>
                    </a:lnTo>
                    <a:lnTo>
                      <a:pt x="142" y="81"/>
                    </a:lnTo>
                    <a:lnTo>
                      <a:pt x="147" y="82"/>
                    </a:lnTo>
                    <a:lnTo>
                      <a:pt x="147" y="124"/>
                    </a:lnTo>
                    <a:close/>
                    <a:moveTo>
                      <a:pt x="103" y="108"/>
                    </a:moveTo>
                    <a:lnTo>
                      <a:pt x="98" y="104"/>
                    </a:lnTo>
                    <a:lnTo>
                      <a:pt x="95" y="103"/>
                    </a:lnTo>
                    <a:lnTo>
                      <a:pt x="95" y="61"/>
                    </a:lnTo>
                    <a:lnTo>
                      <a:pt x="104" y="62"/>
                    </a:lnTo>
                    <a:lnTo>
                      <a:pt x="111" y="64"/>
                    </a:lnTo>
                    <a:lnTo>
                      <a:pt x="119" y="68"/>
                    </a:lnTo>
                    <a:lnTo>
                      <a:pt x="126" y="73"/>
                    </a:lnTo>
                    <a:lnTo>
                      <a:pt x="103" y="108"/>
                    </a:lnTo>
                    <a:close/>
                    <a:moveTo>
                      <a:pt x="95" y="103"/>
                    </a:moveTo>
                    <a:lnTo>
                      <a:pt x="91" y="102"/>
                    </a:lnTo>
                    <a:lnTo>
                      <a:pt x="87" y="101"/>
                    </a:lnTo>
                    <a:lnTo>
                      <a:pt x="84" y="99"/>
                    </a:lnTo>
                    <a:lnTo>
                      <a:pt x="81" y="96"/>
                    </a:lnTo>
                    <a:lnTo>
                      <a:pt x="77" y="93"/>
                    </a:lnTo>
                    <a:lnTo>
                      <a:pt x="75" y="89"/>
                    </a:lnTo>
                    <a:lnTo>
                      <a:pt x="74" y="85"/>
                    </a:lnTo>
                    <a:lnTo>
                      <a:pt x="74" y="82"/>
                    </a:lnTo>
                    <a:lnTo>
                      <a:pt x="95" y="82"/>
                    </a:lnTo>
                    <a:lnTo>
                      <a:pt x="95" y="103"/>
                    </a:lnTo>
                    <a:close/>
                    <a:moveTo>
                      <a:pt x="74" y="82"/>
                    </a:moveTo>
                    <a:lnTo>
                      <a:pt x="74" y="82"/>
                    </a:lnTo>
                    <a:lnTo>
                      <a:pt x="73" y="84"/>
                    </a:lnTo>
                    <a:lnTo>
                      <a:pt x="108" y="61"/>
                    </a:lnTo>
                    <a:lnTo>
                      <a:pt x="111" y="66"/>
                    </a:lnTo>
                    <a:lnTo>
                      <a:pt x="113" y="70"/>
                    </a:lnTo>
                    <a:lnTo>
                      <a:pt x="115" y="76"/>
                    </a:lnTo>
                    <a:lnTo>
                      <a:pt x="117" y="82"/>
                    </a:lnTo>
                    <a:lnTo>
                      <a:pt x="74" y="82"/>
                    </a:lnTo>
                    <a:close/>
                    <a:moveTo>
                      <a:pt x="73" y="84"/>
                    </a:moveTo>
                    <a:lnTo>
                      <a:pt x="73" y="84"/>
                    </a:lnTo>
                    <a:lnTo>
                      <a:pt x="91" y="73"/>
                    </a:lnTo>
                    <a:lnTo>
                      <a:pt x="73" y="84"/>
                    </a:lnTo>
                    <a:close/>
                    <a:moveTo>
                      <a:pt x="73" y="84"/>
                    </a:moveTo>
                    <a:lnTo>
                      <a:pt x="70" y="80"/>
                    </a:lnTo>
                    <a:lnTo>
                      <a:pt x="68" y="76"/>
                    </a:lnTo>
                    <a:lnTo>
                      <a:pt x="66" y="70"/>
                    </a:lnTo>
                    <a:lnTo>
                      <a:pt x="66" y="64"/>
                    </a:lnTo>
                    <a:lnTo>
                      <a:pt x="107" y="64"/>
                    </a:lnTo>
                    <a:lnTo>
                      <a:pt x="108" y="64"/>
                    </a:lnTo>
                    <a:lnTo>
                      <a:pt x="108" y="62"/>
                    </a:lnTo>
                    <a:lnTo>
                      <a:pt x="73" y="84"/>
                    </a:lnTo>
                    <a:close/>
                    <a:moveTo>
                      <a:pt x="86" y="43"/>
                    </a:moveTo>
                    <a:lnTo>
                      <a:pt x="90" y="44"/>
                    </a:lnTo>
                    <a:lnTo>
                      <a:pt x="94" y="45"/>
                    </a:lnTo>
                    <a:lnTo>
                      <a:pt x="98" y="47"/>
                    </a:lnTo>
                    <a:lnTo>
                      <a:pt x="101" y="50"/>
                    </a:lnTo>
                    <a:lnTo>
                      <a:pt x="104" y="54"/>
                    </a:lnTo>
                    <a:lnTo>
                      <a:pt x="106" y="57"/>
                    </a:lnTo>
                    <a:lnTo>
                      <a:pt x="107" y="61"/>
                    </a:lnTo>
                    <a:lnTo>
                      <a:pt x="107" y="64"/>
                    </a:lnTo>
                    <a:lnTo>
                      <a:pt x="86" y="64"/>
                    </a:lnTo>
                    <a:lnTo>
                      <a:pt x="86" y="43"/>
                    </a:lnTo>
                    <a:close/>
                    <a:moveTo>
                      <a:pt x="86" y="85"/>
                    </a:moveTo>
                    <a:lnTo>
                      <a:pt x="79" y="85"/>
                    </a:lnTo>
                    <a:lnTo>
                      <a:pt x="72" y="83"/>
                    </a:lnTo>
                    <a:lnTo>
                      <a:pt x="67" y="81"/>
                    </a:lnTo>
                    <a:lnTo>
                      <a:pt x="64" y="78"/>
                    </a:lnTo>
                    <a:lnTo>
                      <a:pt x="63" y="75"/>
                    </a:lnTo>
                    <a:lnTo>
                      <a:pt x="62" y="70"/>
                    </a:lnTo>
                    <a:lnTo>
                      <a:pt x="62" y="66"/>
                    </a:lnTo>
                    <a:lnTo>
                      <a:pt x="62" y="62"/>
                    </a:lnTo>
                    <a:lnTo>
                      <a:pt x="103" y="62"/>
                    </a:lnTo>
                    <a:lnTo>
                      <a:pt x="103" y="64"/>
                    </a:lnTo>
                    <a:lnTo>
                      <a:pt x="102" y="64"/>
                    </a:lnTo>
                    <a:lnTo>
                      <a:pt x="100" y="64"/>
                    </a:lnTo>
                    <a:lnTo>
                      <a:pt x="99" y="63"/>
                    </a:lnTo>
                    <a:lnTo>
                      <a:pt x="93" y="61"/>
                    </a:lnTo>
                    <a:lnTo>
                      <a:pt x="88" y="57"/>
                    </a:lnTo>
                    <a:lnTo>
                      <a:pt x="85" y="51"/>
                    </a:lnTo>
                    <a:lnTo>
                      <a:pt x="82" y="47"/>
                    </a:lnTo>
                    <a:lnTo>
                      <a:pt x="82" y="46"/>
                    </a:lnTo>
                    <a:lnTo>
                      <a:pt x="83" y="45"/>
                    </a:lnTo>
                    <a:lnTo>
                      <a:pt x="84" y="44"/>
                    </a:lnTo>
                    <a:lnTo>
                      <a:pt x="86" y="43"/>
                    </a:lnTo>
                    <a:lnTo>
                      <a:pt x="86" y="85"/>
                    </a:lnTo>
                    <a:close/>
                    <a:moveTo>
                      <a:pt x="62" y="62"/>
                    </a:moveTo>
                    <a:lnTo>
                      <a:pt x="62" y="61"/>
                    </a:lnTo>
                    <a:lnTo>
                      <a:pt x="63" y="60"/>
                    </a:lnTo>
                    <a:lnTo>
                      <a:pt x="64" y="61"/>
                    </a:lnTo>
                    <a:lnTo>
                      <a:pt x="66" y="61"/>
                    </a:lnTo>
                    <a:lnTo>
                      <a:pt x="71" y="64"/>
                    </a:lnTo>
                    <a:lnTo>
                      <a:pt x="75" y="68"/>
                    </a:lnTo>
                    <a:lnTo>
                      <a:pt x="80" y="73"/>
                    </a:lnTo>
                    <a:lnTo>
                      <a:pt x="82" y="77"/>
                    </a:lnTo>
                    <a:lnTo>
                      <a:pt x="83" y="79"/>
                    </a:lnTo>
                    <a:lnTo>
                      <a:pt x="82" y="80"/>
                    </a:lnTo>
                    <a:lnTo>
                      <a:pt x="81" y="81"/>
                    </a:lnTo>
                    <a:lnTo>
                      <a:pt x="77" y="81"/>
                    </a:lnTo>
                    <a:lnTo>
                      <a:pt x="77" y="39"/>
                    </a:lnTo>
                    <a:lnTo>
                      <a:pt x="86" y="40"/>
                    </a:lnTo>
                    <a:lnTo>
                      <a:pt x="92" y="41"/>
                    </a:lnTo>
                    <a:lnTo>
                      <a:pt x="96" y="43"/>
                    </a:lnTo>
                    <a:lnTo>
                      <a:pt x="100" y="46"/>
                    </a:lnTo>
                    <a:lnTo>
                      <a:pt x="102" y="49"/>
                    </a:lnTo>
                    <a:lnTo>
                      <a:pt x="103" y="54"/>
                    </a:lnTo>
                    <a:lnTo>
                      <a:pt x="103" y="58"/>
                    </a:lnTo>
                    <a:lnTo>
                      <a:pt x="103" y="62"/>
                    </a:lnTo>
                    <a:lnTo>
                      <a:pt x="62" y="62"/>
                    </a:lnTo>
                    <a:close/>
                    <a:moveTo>
                      <a:pt x="77" y="81"/>
                    </a:moveTo>
                    <a:lnTo>
                      <a:pt x="74" y="81"/>
                    </a:lnTo>
                    <a:lnTo>
                      <a:pt x="70" y="79"/>
                    </a:lnTo>
                    <a:lnTo>
                      <a:pt x="67" y="77"/>
                    </a:lnTo>
                    <a:lnTo>
                      <a:pt x="64" y="75"/>
                    </a:lnTo>
                    <a:lnTo>
                      <a:pt x="61" y="71"/>
                    </a:lnTo>
                    <a:lnTo>
                      <a:pt x="58" y="67"/>
                    </a:lnTo>
                    <a:lnTo>
                      <a:pt x="57" y="64"/>
                    </a:lnTo>
                    <a:lnTo>
                      <a:pt x="56" y="60"/>
                    </a:lnTo>
                    <a:lnTo>
                      <a:pt x="77" y="60"/>
                    </a:lnTo>
                    <a:lnTo>
                      <a:pt x="77" y="81"/>
                    </a:lnTo>
                    <a:close/>
                    <a:moveTo>
                      <a:pt x="56" y="60"/>
                    </a:moveTo>
                    <a:lnTo>
                      <a:pt x="56" y="61"/>
                    </a:lnTo>
                    <a:lnTo>
                      <a:pt x="56" y="65"/>
                    </a:lnTo>
                    <a:lnTo>
                      <a:pt x="83" y="32"/>
                    </a:lnTo>
                    <a:lnTo>
                      <a:pt x="88" y="37"/>
                    </a:lnTo>
                    <a:lnTo>
                      <a:pt x="93" y="43"/>
                    </a:lnTo>
                    <a:lnTo>
                      <a:pt x="95" y="46"/>
                    </a:lnTo>
                    <a:lnTo>
                      <a:pt x="98" y="50"/>
                    </a:lnTo>
                    <a:lnTo>
                      <a:pt x="99" y="55"/>
                    </a:lnTo>
                    <a:lnTo>
                      <a:pt x="99" y="60"/>
                    </a:lnTo>
                    <a:lnTo>
                      <a:pt x="56" y="60"/>
                    </a:lnTo>
                    <a:close/>
                    <a:moveTo>
                      <a:pt x="56" y="65"/>
                    </a:moveTo>
                    <a:lnTo>
                      <a:pt x="52" y="61"/>
                    </a:lnTo>
                    <a:lnTo>
                      <a:pt x="48" y="56"/>
                    </a:lnTo>
                    <a:lnTo>
                      <a:pt x="46" y="54"/>
                    </a:lnTo>
                    <a:lnTo>
                      <a:pt x="45" y="50"/>
                    </a:lnTo>
                    <a:lnTo>
                      <a:pt x="44" y="47"/>
                    </a:lnTo>
                    <a:lnTo>
                      <a:pt x="44" y="43"/>
                    </a:lnTo>
                    <a:lnTo>
                      <a:pt x="86" y="43"/>
                    </a:lnTo>
                    <a:lnTo>
                      <a:pt x="86" y="45"/>
                    </a:lnTo>
                    <a:lnTo>
                      <a:pt x="85" y="44"/>
                    </a:lnTo>
                    <a:lnTo>
                      <a:pt x="85" y="43"/>
                    </a:lnTo>
                    <a:lnTo>
                      <a:pt x="84" y="40"/>
                    </a:lnTo>
                    <a:lnTo>
                      <a:pt x="83" y="35"/>
                    </a:lnTo>
                    <a:lnTo>
                      <a:pt x="83" y="32"/>
                    </a:lnTo>
                    <a:lnTo>
                      <a:pt x="56" y="65"/>
                    </a:lnTo>
                    <a:close/>
                    <a:moveTo>
                      <a:pt x="65" y="22"/>
                    </a:moveTo>
                    <a:lnTo>
                      <a:pt x="69" y="22"/>
                    </a:lnTo>
                    <a:lnTo>
                      <a:pt x="72" y="24"/>
                    </a:lnTo>
                    <a:lnTo>
                      <a:pt x="76" y="26"/>
                    </a:lnTo>
                    <a:lnTo>
                      <a:pt x="80" y="28"/>
                    </a:lnTo>
                    <a:lnTo>
                      <a:pt x="82" y="31"/>
                    </a:lnTo>
                    <a:lnTo>
                      <a:pt x="84" y="36"/>
                    </a:lnTo>
                    <a:lnTo>
                      <a:pt x="85" y="39"/>
                    </a:lnTo>
                    <a:lnTo>
                      <a:pt x="86" y="43"/>
                    </a:lnTo>
                    <a:lnTo>
                      <a:pt x="65" y="43"/>
                    </a:lnTo>
                    <a:lnTo>
                      <a:pt x="65" y="22"/>
                    </a:lnTo>
                    <a:close/>
                    <a:moveTo>
                      <a:pt x="65" y="64"/>
                    </a:moveTo>
                    <a:lnTo>
                      <a:pt x="56" y="64"/>
                    </a:lnTo>
                    <a:lnTo>
                      <a:pt x="56" y="22"/>
                    </a:lnTo>
                    <a:lnTo>
                      <a:pt x="65" y="22"/>
                    </a:lnTo>
                    <a:lnTo>
                      <a:pt x="65" y="64"/>
                    </a:lnTo>
                    <a:close/>
                    <a:moveTo>
                      <a:pt x="56" y="64"/>
                    </a:moveTo>
                    <a:lnTo>
                      <a:pt x="48" y="62"/>
                    </a:lnTo>
                    <a:lnTo>
                      <a:pt x="42" y="58"/>
                    </a:lnTo>
                    <a:lnTo>
                      <a:pt x="56" y="43"/>
                    </a:lnTo>
                    <a:lnTo>
                      <a:pt x="56" y="64"/>
                    </a:lnTo>
                    <a:close/>
                    <a:moveTo>
                      <a:pt x="42" y="58"/>
                    </a:moveTo>
                    <a:lnTo>
                      <a:pt x="37" y="54"/>
                    </a:lnTo>
                    <a:lnTo>
                      <a:pt x="67" y="24"/>
                    </a:lnTo>
                    <a:lnTo>
                      <a:pt x="71" y="28"/>
                    </a:lnTo>
                    <a:lnTo>
                      <a:pt x="42" y="58"/>
                    </a:lnTo>
                    <a:close/>
                    <a:moveTo>
                      <a:pt x="37" y="54"/>
                    </a:moveTo>
                    <a:lnTo>
                      <a:pt x="33" y="49"/>
                    </a:lnTo>
                    <a:lnTo>
                      <a:pt x="63" y="20"/>
                    </a:lnTo>
                    <a:lnTo>
                      <a:pt x="67" y="24"/>
                    </a:lnTo>
                    <a:lnTo>
                      <a:pt x="37" y="54"/>
                    </a:lnTo>
                    <a:close/>
                    <a:moveTo>
                      <a:pt x="33" y="49"/>
                    </a:moveTo>
                    <a:lnTo>
                      <a:pt x="29" y="42"/>
                    </a:lnTo>
                    <a:lnTo>
                      <a:pt x="27" y="35"/>
                    </a:lnTo>
                    <a:lnTo>
                      <a:pt x="48" y="35"/>
                    </a:lnTo>
                    <a:lnTo>
                      <a:pt x="33" y="49"/>
                    </a:lnTo>
                    <a:close/>
                    <a:moveTo>
                      <a:pt x="27" y="35"/>
                    </a:moveTo>
                    <a:lnTo>
                      <a:pt x="27" y="31"/>
                    </a:lnTo>
                    <a:lnTo>
                      <a:pt x="28" y="30"/>
                    </a:lnTo>
                    <a:lnTo>
                      <a:pt x="29" y="29"/>
                    </a:lnTo>
                    <a:lnTo>
                      <a:pt x="31" y="29"/>
                    </a:lnTo>
                    <a:lnTo>
                      <a:pt x="35" y="32"/>
                    </a:lnTo>
                    <a:lnTo>
                      <a:pt x="39" y="37"/>
                    </a:lnTo>
                    <a:lnTo>
                      <a:pt x="44" y="41"/>
                    </a:lnTo>
                    <a:lnTo>
                      <a:pt x="47" y="46"/>
                    </a:lnTo>
                    <a:lnTo>
                      <a:pt x="47" y="48"/>
                    </a:lnTo>
                    <a:lnTo>
                      <a:pt x="47" y="49"/>
                    </a:lnTo>
                    <a:lnTo>
                      <a:pt x="47" y="50"/>
                    </a:lnTo>
                    <a:lnTo>
                      <a:pt x="46" y="50"/>
                    </a:lnTo>
                    <a:lnTo>
                      <a:pt x="46" y="9"/>
                    </a:lnTo>
                    <a:lnTo>
                      <a:pt x="50" y="9"/>
                    </a:lnTo>
                    <a:lnTo>
                      <a:pt x="54" y="9"/>
                    </a:lnTo>
                    <a:lnTo>
                      <a:pt x="57" y="10"/>
                    </a:lnTo>
                    <a:lnTo>
                      <a:pt x="62" y="12"/>
                    </a:lnTo>
                    <a:lnTo>
                      <a:pt x="64" y="15"/>
                    </a:lnTo>
                    <a:lnTo>
                      <a:pt x="67" y="20"/>
                    </a:lnTo>
                    <a:lnTo>
                      <a:pt x="68" y="26"/>
                    </a:lnTo>
                    <a:lnTo>
                      <a:pt x="69" y="35"/>
                    </a:lnTo>
                    <a:lnTo>
                      <a:pt x="27" y="35"/>
                    </a:lnTo>
                    <a:close/>
                    <a:moveTo>
                      <a:pt x="46" y="50"/>
                    </a:moveTo>
                    <a:lnTo>
                      <a:pt x="40" y="50"/>
                    </a:lnTo>
                    <a:lnTo>
                      <a:pt x="37" y="50"/>
                    </a:lnTo>
                    <a:lnTo>
                      <a:pt x="33" y="49"/>
                    </a:lnTo>
                    <a:lnTo>
                      <a:pt x="29" y="47"/>
                    </a:lnTo>
                    <a:lnTo>
                      <a:pt x="27" y="45"/>
                    </a:lnTo>
                    <a:lnTo>
                      <a:pt x="25" y="40"/>
                    </a:lnTo>
                    <a:lnTo>
                      <a:pt x="23" y="33"/>
                    </a:lnTo>
                    <a:lnTo>
                      <a:pt x="23" y="25"/>
                    </a:lnTo>
                    <a:lnTo>
                      <a:pt x="64" y="25"/>
                    </a:lnTo>
                    <a:lnTo>
                      <a:pt x="64" y="28"/>
                    </a:lnTo>
                    <a:lnTo>
                      <a:pt x="63" y="29"/>
                    </a:lnTo>
                    <a:lnTo>
                      <a:pt x="62" y="30"/>
                    </a:lnTo>
                    <a:lnTo>
                      <a:pt x="60" y="30"/>
                    </a:lnTo>
                    <a:lnTo>
                      <a:pt x="55" y="27"/>
                    </a:lnTo>
                    <a:lnTo>
                      <a:pt x="51" y="23"/>
                    </a:lnTo>
                    <a:lnTo>
                      <a:pt x="47" y="19"/>
                    </a:lnTo>
                    <a:lnTo>
                      <a:pt x="45" y="13"/>
                    </a:lnTo>
                    <a:lnTo>
                      <a:pt x="44" y="11"/>
                    </a:lnTo>
                    <a:lnTo>
                      <a:pt x="44" y="10"/>
                    </a:lnTo>
                    <a:lnTo>
                      <a:pt x="44" y="9"/>
                    </a:lnTo>
                    <a:lnTo>
                      <a:pt x="46" y="9"/>
                    </a:lnTo>
                    <a:lnTo>
                      <a:pt x="46" y="50"/>
                    </a:lnTo>
                    <a:close/>
                    <a:moveTo>
                      <a:pt x="44" y="5"/>
                    </a:moveTo>
                    <a:lnTo>
                      <a:pt x="47" y="5"/>
                    </a:lnTo>
                    <a:lnTo>
                      <a:pt x="51" y="6"/>
                    </a:lnTo>
                    <a:lnTo>
                      <a:pt x="54" y="8"/>
                    </a:lnTo>
                    <a:lnTo>
                      <a:pt x="57" y="11"/>
                    </a:lnTo>
                    <a:lnTo>
                      <a:pt x="61" y="14"/>
                    </a:lnTo>
                    <a:lnTo>
                      <a:pt x="63" y="18"/>
                    </a:lnTo>
                    <a:lnTo>
                      <a:pt x="64" y="22"/>
                    </a:lnTo>
                    <a:lnTo>
                      <a:pt x="64" y="25"/>
                    </a:lnTo>
                    <a:lnTo>
                      <a:pt x="44" y="25"/>
                    </a:lnTo>
                    <a:lnTo>
                      <a:pt x="44" y="5"/>
                    </a:lnTo>
                    <a:close/>
                    <a:moveTo>
                      <a:pt x="44" y="46"/>
                    </a:moveTo>
                    <a:lnTo>
                      <a:pt x="33" y="45"/>
                    </a:lnTo>
                    <a:lnTo>
                      <a:pt x="26" y="43"/>
                    </a:lnTo>
                    <a:lnTo>
                      <a:pt x="39" y="4"/>
                    </a:lnTo>
                    <a:lnTo>
                      <a:pt x="42" y="4"/>
                    </a:lnTo>
                    <a:lnTo>
                      <a:pt x="44" y="5"/>
                    </a:lnTo>
                    <a:lnTo>
                      <a:pt x="44" y="46"/>
                    </a:lnTo>
                    <a:close/>
                    <a:moveTo>
                      <a:pt x="39" y="4"/>
                    </a:moveTo>
                    <a:lnTo>
                      <a:pt x="39" y="4"/>
                    </a:lnTo>
                    <a:lnTo>
                      <a:pt x="32" y="23"/>
                    </a:lnTo>
                    <a:lnTo>
                      <a:pt x="39" y="4"/>
                    </a:lnTo>
                    <a:close/>
                    <a:moveTo>
                      <a:pt x="26" y="43"/>
                    </a:moveTo>
                    <a:lnTo>
                      <a:pt x="24" y="43"/>
                    </a:lnTo>
                    <a:lnTo>
                      <a:pt x="21" y="42"/>
                    </a:lnTo>
                    <a:lnTo>
                      <a:pt x="21" y="0"/>
                    </a:lnTo>
                    <a:lnTo>
                      <a:pt x="31" y="1"/>
                    </a:lnTo>
                    <a:lnTo>
                      <a:pt x="39" y="4"/>
                    </a:lnTo>
                    <a:lnTo>
                      <a:pt x="26" y="43"/>
                    </a:lnTo>
                    <a:close/>
                    <a:moveTo>
                      <a:pt x="21" y="42"/>
                    </a:moveTo>
                    <a:lnTo>
                      <a:pt x="17" y="42"/>
                    </a:lnTo>
                    <a:lnTo>
                      <a:pt x="13" y="41"/>
                    </a:lnTo>
                    <a:lnTo>
                      <a:pt x="10" y="39"/>
                    </a:lnTo>
                    <a:lnTo>
                      <a:pt x="7" y="36"/>
                    </a:lnTo>
                    <a:lnTo>
                      <a:pt x="5" y="32"/>
                    </a:lnTo>
                    <a:lnTo>
                      <a:pt x="2" y="29"/>
                    </a:lnTo>
                    <a:lnTo>
                      <a:pt x="1" y="25"/>
                    </a:lnTo>
                    <a:lnTo>
                      <a:pt x="0" y="21"/>
                    </a:lnTo>
                    <a:lnTo>
                      <a:pt x="1" y="17"/>
                    </a:lnTo>
                    <a:lnTo>
                      <a:pt x="2" y="13"/>
                    </a:lnTo>
                    <a:lnTo>
                      <a:pt x="5" y="9"/>
                    </a:lnTo>
                    <a:lnTo>
                      <a:pt x="7" y="6"/>
                    </a:lnTo>
                    <a:lnTo>
                      <a:pt x="10" y="4"/>
                    </a:lnTo>
                    <a:lnTo>
                      <a:pt x="13" y="2"/>
                    </a:lnTo>
                    <a:lnTo>
                      <a:pt x="17" y="1"/>
                    </a:lnTo>
                    <a:lnTo>
                      <a:pt x="21" y="0"/>
                    </a:lnTo>
                    <a:lnTo>
                      <a:pt x="21" y="42"/>
                    </a:lnTo>
                    <a:close/>
                  </a:path>
                </a:pathLst>
              </a:custGeom>
              <a:solidFill>
                <a:srgbClr val="AB1231"/>
              </a:solidFill>
              <a:ln w="9525">
                <a:noFill/>
                <a:round/>
                <a:headEnd/>
                <a:tailEnd/>
              </a:ln>
            </p:spPr>
            <p:txBody>
              <a:bodyPr/>
              <a:lstStyle/>
              <a:p>
                <a:endParaRPr lang="en-US"/>
              </a:p>
            </p:txBody>
          </p:sp>
          <p:sp>
            <p:nvSpPr>
              <p:cNvPr id="616" name="Freeform 676"/>
              <p:cNvSpPr>
                <a:spLocks noEditPoints="1"/>
              </p:cNvSpPr>
              <p:nvPr/>
            </p:nvSpPr>
            <p:spPr bwMode="auto">
              <a:xfrm>
                <a:off x="3617913" y="2030413"/>
                <a:ext cx="157162" cy="176212"/>
              </a:xfrm>
              <a:custGeom>
                <a:avLst/>
                <a:gdLst>
                  <a:gd name="T0" fmla="*/ 2147483647 w 496"/>
                  <a:gd name="T1" fmla="*/ 2147483647 h 557"/>
                  <a:gd name="T2" fmla="*/ 2147483647 w 496"/>
                  <a:gd name="T3" fmla="*/ 0 h 557"/>
                  <a:gd name="T4" fmla="*/ 2147483647 w 496"/>
                  <a:gd name="T5" fmla="*/ 2147483647 h 557"/>
                  <a:gd name="T6" fmla="*/ 2147483647 w 496"/>
                  <a:gd name="T7" fmla="*/ 2147483647 h 557"/>
                  <a:gd name="T8" fmla="*/ 2147483647 w 496"/>
                  <a:gd name="T9" fmla="*/ 2147483647 h 557"/>
                  <a:gd name="T10" fmla="*/ 2147483647 w 496"/>
                  <a:gd name="T11" fmla="*/ 2147483647 h 557"/>
                  <a:gd name="T12" fmla="*/ 2147483647 w 496"/>
                  <a:gd name="T13" fmla="*/ 2147483647 h 557"/>
                  <a:gd name="T14" fmla="*/ 2147483647 w 496"/>
                  <a:gd name="T15" fmla="*/ 2147483647 h 557"/>
                  <a:gd name="T16" fmla="*/ 2147483647 w 496"/>
                  <a:gd name="T17" fmla="*/ 2147483647 h 557"/>
                  <a:gd name="T18" fmla="*/ 2147483647 w 496"/>
                  <a:gd name="T19" fmla="*/ 2147483647 h 557"/>
                  <a:gd name="T20" fmla="*/ 2147483647 w 496"/>
                  <a:gd name="T21" fmla="*/ 2147483647 h 557"/>
                  <a:gd name="T22" fmla="*/ 2147483647 w 496"/>
                  <a:gd name="T23" fmla="*/ 2147483647 h 557"/>
                  <a:gd name="T24" fmla="*/ 2147483647 w 496"/>
                  <a:gd name="T25" fmla="*/ 2147483647 h 557"/>
                  <a:gd name="T26" fmla="*/ 2147483647 w 496"/>
                  <a:gd name="T27" fmla="*/ 2147483647 h 557"/>
                  <a:gd name="T28" fmla="*/ 2147483647 w 496"/>
                  <a:gd name="T29" fmla="*/ 2147483647 h 557"/>
                  <a:gd name="T30" fmla="*/ 2147483647 w 496"/>
                  <a:gd name="T31" fmla="*/ 2147483647 h 557"/>
                  <a:gd name="T32" fmla="*/ 2147483647 w 496"/>
                  <a:gd name="T33" fmla="*/ 2147483647 h 557"/>
                  <a:gd name="T34" fmla="*/ 2147483647 w 496"/>
                  <a:gd name="T35" fmla="*/ 2147483647 h 557"/>
                  <a:gd name="T36" fmla="*/ 2147483647 w 496"/>
                  <a:gd name="T37" fmla="*/ 2147483647 h 557"/>
                  <a:gd name="T38" fmla="*/ 2147483647 w 496"/>
                  <a:gd name="T39" fmla="*/ 2147483647 h 557"/>
                  <a:gd name="T40" fmla="*/ 2147483647 w 496"/>
                  <a:gd name="T41" fmla="*/ 2147483647 h 557"/>
                  <a:gd name="T42" fmla="*/ 2147483647 w 496"/>
                  <a:gd name="T43" fmla="*/ 2147483647 h 557"/>
                  <a:gd name="T44" fmla="*/ 2147483647 w 496"/>
                  <a:gd name="T45" fmla="*/ 2147483647 h 557"/>
                  <a:gd name="T46" fmla="*/ 2147483647 w 496"/>
                  <a:gd name="T47" fmla="*/ 2147483647 h 557"/>
                  <a:gd name="T48" fmla="*/ 2147483647 w 496"/>
                  <a:gd name="T49" fmla="*/ 2147483647 h 557"/>
                  <a:gd name="T50" fmla="*/ 2147483647 w 496"/>
                  <a:gd name="T51" fmla="*/ 2147483647 h 557"/>
                  <a:gd name="T52" fmla="*/ 2147483647 w 496"/>
                  <a:gd name="T53" fmla="*/ 2147483647 h 557"/>
                  <a:gd name="T54" fmla="*/ 2147483647 w 496"/>
                  <a:gd name="T55" fmla="*/ 2147483647 h 557"/>
                  <a:gd name="T56" fmla="*/ 2147483647 w 496"/>
                  <a:gd name="T57" fmla="*/ 2147483647 h 557"/>
                  <a:gd name="T58" fmla="*/ 2147483647 w 496"/>
                  <a:gd name="T59" fmla="*/ 2147483647 h 557"/>
                  <a:gd name="T60" fmla="*/ 2147483647 w 496"/>
                  <a:gd name="T61" fmla="*/ 2147483647 h 557"/>
                  <a:gd name="T62" fmla="*/ 2147483647 w 496"/>
                  <a:gd name="T63" fmla="*/ 2147483647 h 557"/>
                  <a:gd name="T64" fmla="*/ 2147483647 w 496"/>
                  <a:gd name="T65" fmla="*/ 2147483647 h 557"/>
                  <a:gd name="T66" fmla="*/ 2147483647 w 496"/>
                  <a:gd name="T67" fmla="*/ 2147483647 h 557"/>
                  <a:gd name="T68" fmla="*/ 2147483647 w 496"/>
                  <a:gd name="T69" fmla="*/ 2147483647 h 557"/>
                  <a:gd name="T70" fmla="*/ 2147483647 w 496"/>
                  <a:gd name="T71" fmla="*/ 2147483647 h 557"/>
                  <a:gd name="T72" fmla="*/ 2147483647 w 496"/>
                  <a:gd name="T73" fmla="*/ 2147483647 h 557"/>
                  <a:gd name="T74" fmla="*/ 2147483647 w 496"/>
                  <a:gd name="T75" fmla="*/ 2147483647 h 557"/>
                  <a:gd name="T76" fmla="*/ 2147483647 w 496"/>
                  <a:gd name="T77" fmla="*/ 2147483647 h 557"/>
                  <a:gd name="T78" fmla="*/ 2147483647 w 496"/>
                  <a:gd name="T79" fmla="*/ 2147483647 h 557"/>
                  <a:gd name="T80" fmla="*/ 2147483647 w 496"/>
                  <a:gd name="T81" fmla="*/ 2147483647 h 557"/>
                  <a:gd name="T82" fmla="*/ 2147483647 w 496"/>
                  <a:gd name="T83" fmla="*/ 2147483647 h 557"/>
                  <a:gd name="T84" fmla="*/ 2147483647 w 496"/>
                  <a:gd name="T85" fmla="*/ 2147483647 h 557"/>
                  <a:gd name="T86" fmla="*/ 2147483647 w 496"/>
                  <a:gd name="T87" fmla="*/ 2147483647 h 557"/>
                  <a:gd name="T88" fmla="*/ 2147483647 w 496"/>
                  <a:gd name="T89" fmla="*/ 2147483647 h 557"/>
                  <a:gd name="T90" fmla="*/ 2147483647 w 496"/>
                  <a:gd name="T91" fmla="*/ 2147483647 h 557"/>
                  <a:gd name="T92" fmla="*/ 2147483647 w 496"/>
                  <a:gd name="T93" fmla="*/ 2147483647 h 557"/>
                  <a:gd name="T94" fmla="*/ 2147483647 w 496"/>
                  <a:gd name="T95" fmla="*/ 2147483647 h 557"/>
                  <a:gd name="T96" fmla="*/ 2147483647 w 496"/>
                  <a:gd name="T97" fmla="*/ 2147483647 h 557"/>
                  <a:gd name="T98" fmla="*/ 2147483647 w 496"/>
                  <a:gd name="T99" fmla="*/ 2147483647 h 557"/>
                  <a:gd name="T100" fmla="*/ 2147483647 w 496"/>
                  <a:gd name="T101" fmla="*/ 2147483647 h 557"/>
                  <a:gd name="T102" fmla="*/ 2147483647 w 496"/>
                  <a:gd name="T103" fmla="*/ 2147483647 h 557"/>
                  <a:gd name="T104" fmla="*/ 2147483647 w 496"/>
                  <a:gd name="T105" fmla="*/ 2147483647 h 557"/>
                  <a:gd name="T106" fmla="*/ 2147483647 w 496"/>
                  <a:gd name="T107" fmla="*/ 2147483647 h 557"/>
                  <a:gd name="T108" fmla="*/ 2147483647 w 496"/>
                  <a:gd name="T109" fmla="*/ 2147483647 h 5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6"/>
                  <a:gd name="T166" fmla="*/ 0 h 557"/>
                  <a:gd name="T167" fmla="*/ 496 w 496"/>
                  <a:gd name="T168" fmla="*/ 557 h 5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6" h="557">
                    <a:moveTo>
                      <a:pt x="0" y="21"/>
                    </a:moveTo>
                    <a:lnTo>
                      <a:pt x="1" y="17"/>
                    </a:lnTo>
                    <a:lnTo>
                      <a:pt x="2" y="13"/>
                    </a:lnTo>
                    <a:lnTo>
                      <a:pt x="4" y="9"/>
                    </a:lnTo>
                    <a:lnTo>
                      <a:pt x="6" y="6"/>
                    </a:lnTo>
                    <a:lnTo>
                      <a:pt x="9" y="3"/>
                    </a:lnTo>
                    <a:lnTo>
                      <a:pt x="13" y="1"/>
                    </a:lnTo>
                    <a:lnTo>
                      <a:pt x="17" y="0"/>
                    </a:lnTo>
                    <a:lnTo>
                      <a:pt x="21" y="0"/>
                    </a:lnTo>
                    <a:lnTo>
                      <a:pt x="25" y="0"/>
                    </a:lnTo>
                    <a:lnTo>
                      <a:pt x="29" y="1"/>
                    </a:lnTo>
                    <a:lnTo>
                      <a:pt x="32" y="3"/>
                    </a:lnTo>
                    <a:lnTo>
                      <a:pt x="36" y="6"/>
                    </a:lnTo>
                    <a:lnTo>
                      <a:pt x="39" y="9"/>
                    </a:lnTo>
                    <a:lnTo>
                      <a:pt x="41" y="13"/>
                    </a:lnTo>
                    <a:lnTo>
                      <a:pt x="42" y="17"/>
                    </a:lnTo>
                    <a:lnTo>
                      <a:pt x="42" y="21"/>
                    </a:lnTo>
                    <a:lnTo>
                      <a:pt x="0" y="21"/>
                    </a:lnTo>
                    <a:close/>
                    <a:moveTo>
                      <a:pt x="42" y="21"/>
                    </a:moveTo>
                    <a:lnTo>
                      <a:pt x="43" y="28"/>
                    </a:lnTo>
                    <a:lnTo>
                      <a:pt x="44" y="37"/>
                    </a:lnTo>
                    <a:lnTo>
                      <a:pt x="46" y="45"/>
                    </a:lnTo>
                    <a:lnTo>
                      <a:pt x="49" y="54"/>
                    </a:lnTo>
                    <a:lnTo>
                      <a:pt x="57" y="70"/>
                    </a:lnTo>
                    <a:lnTo>
                      <a:pt x="64" y="85"/>
                    </a:lnTo>
                    <a:lnTo>
                      <a:pt x="27" y="104"/>
                    </a:lnTo>
                    <a:lnTo>
                      <a:pt x="18" y="85"/>
                    </a:lnTo>
                    <a:lnTo>
                      <a:pt x="8" y="65"/>
                    </a:lnTo>
                    <a:lnTo>
                      <a:pt x="5" y="55"/>
                    </a:lnTo>
                    <a:lnTo>
                      <a:pt x="3" y="43"/>
                    </a:lnTo>
                    <a:lnTo>
                      <a:pt x="1" y="33"/>
                    </a:lnTo>
                    <a:lnTo>
                      <a:pt x="0" y="21"/>
                    </a:lnTo>
                    <a:lnTo>
                      <a:pt x="42" y="21"/>
                    </a:lnTo>
                    <a:close/>
                    <a:moveTo>
                      <a:pt x="64" y="85"/>
                    </a:moveTo>
                    <a:lnTo>
                      <a:pt x="74" y="104"/>
                    </a:lnTo>
                    <a:lnTo>
                      <a:pt x="82" y="123"/>
                    </a:lnTo>
                    <a:lnTo>
                      <a:pt x="85" y="133"/>
                    </a:lnTo>
                    <a:lnTo>
                      <a:pt x="87" y="142"/>
                    </a:lnTo>
                    <a:lnTo>
                      <a:pt x="89" y="153"/>
                    </a:lnTo>
                    <a:lnTo>
                      <a:pt x="89" y="164"/>
                    </a:lnTo>
                    <a:lnTo>
                      <a:pt x="48" y="164"/>
                    </a:lnTo>
                    <a:lnTo>
                      <a:pt x="47" y="156"/>
                    </a:lnTo>
                    <a:lnTo>
                      <a:pt x="46" y="150"/>
                    </a:lnTo>
                    <a:lnTo>
                      <a:pt x="44" y="142"/>
                    </a:lnTo>
                    <a:lnTo>
                      <a:pt x="41" y="135"/>
                    </a:lnTo>
                    <a:lnTo>
                      <a:pt x="35" y="120"/>
                    </a:lnTo>
                    <a:lnTo>
                      <a:pt x="27" y="104"/>
                    </a:lnTo>
                    <a:lnTo>
                      <a:pt x="64" y="85"/>
                    </a:lnTo>
                    <a:close/>
                    <a:moveTo>
                      <a:pt x="89" y="164"/>
                    </a:moveTo>
                    <a:lnTo>
                      <a:pt x="89" y="164"/>
                    </a:lnTo>
                    <a:lnTo>
                      <a:pt x="48" y="164"/>
                    </a:lnTo>
                    <a:lnTo>
                      <a:pt x="89" y="164"/>
                    </a:lnTo>
                    <a:close/>
                    <a:moveTo>
                      <a:pt x="89" y="164"/>
                    </a:moveTo>
                    <a:lnTo>
                      <a:pt x="90" y="172"/>
                    </a:lnTo>
                    <a:lnTo>
                      <a:pt x="90" y="184"/>
                    </a:lnTo>
                    <a:lnTo>
                      <a:pt x="93" y="196"/>
                    </a:lnTo>
                    <a:lnTo>
                      <a:pt x="96" y="210"/>
                    </a:lnTo>
                    <a:lnTo>
                      <a:pt x="56" y="222"/>
                    </a:lnTo>
                    <a:lnTo>
                      <a:pt x="51" y="205"/>
                    </a:lnTo>
                    <a:lnTo>
                      <a:pt x="49" y="188"/>
                    </a:lnTo>
                    <a:lnTo>
                      <a:pt x="48" y="174"/>
                    </a:lnTo>
                    <a:lnTo>
                      <a:pt x="48" y="164"/>
                    </a:lnTo>
                    <a:lnTo>
                      <a:pt x="89" y="164"/>
                    </a:lnTo>
                    <a:close/>
                    <a:moveTo>
                      <a:pt x="96" y="210"/>
                    </a:moveTo>
                    <a:lnTo>
                      <a:pt x="99" y="218"/>
                    </a:lnTo>
                    <a:lnTo>
                      <a:pt x="101" y="226"/>
                    </a:lnTo>
                    <a:lnTo>
                      <a:pt x="103" y="229"/>
                    </a:lnTo>
                    <a:lnTo>
                      <a:pt x="104" y="231"/>
                    </a:lnTo>
                    <a:lnTo>
                      <a:pt x="106" y="232"/>
                    </a:lnTo>
                    <a:lnTo>
                      <a:pt x="107" y="233"/>
                    </a:lnTo>
                    <a:lnTo>
                      <a:pt x="107" y="276"/>
                    </a:lnTo>
                    <a:lnTo>
                      <a:pt x="102" y="274"/>
                    </a:lnTo>
                    <a:lnTo>
                      <a:pt x="97" y="274"/>
                    </a:lnTo>
                    <a:lnTo>
                      <a:pt x="93" y="272"/>
                    </a:lnTo>
                    <a:lnTo>
                      <a:pt x="88" y="270"/>
                    </a:lnTo>
                    <a:lnTo>
                      <a:pt x="80" y="265"/>
                    </a:lnTo>
                    <a:lnTo>
                      <a:pt x="74" y="259"/>
                    </a:lnTo>
                    <a:lnTo>
                      <a:pt x="67" y="251"/>
                    </a:lnTo>
                    <a:lnTo>
                      <a:pt x="63" y="242"/>
                    </a:lnTo>
                    <a:lnTo>
                      <a:pt x="59" y="232"/>
                    </a:lnTo>
                    <a:lnTo>
                      <a:pt x="56" y="222"/>
                    </a:lnTo>
                    <a:lnTo>
                      <a:pt x="96" y="210"/>
                    </a:lnTo>
                    <a:close/>
                    <a:moveTo>
                      <a:pt x="107" y="276"/>
                    </a:moveTo>
                    <a:lnTo>
                      <a:pt x="107" y="276"/>
                    </a:lnTo>
                    <a:lnTo>
                      <a:pt x="107" y="254"/>
                    </a:lnTo>
                    <a:lnTo>
                      <a:pt x="107" y="276"/>
                    </a:lnTo>
                    <a:close/>
                    <a:moveTo>
                      <a:pt x="107" y="233"/>
                    </a:moveTo>
                    <a:lnTo>
                      <a:pt x="107" y="233"/>
                    </a:lnTo>
                    <a:lnTo>
                      <a:pt x="107" y="276"/>
                    </a:lnTo>
                    <a:lnTo>
                      <a:pt x="107" y="233"/>
                    </a:lnTo>
                    <a:close/>
                    <a:moveTo>
                      <a:pt x="107" y="233"/>
                    </a:moveTo>
                    <a:lnTo>
                      <a:pt x="112" y="233"/>
                    </a:lnTo>
                    <a:lnTo>
                      <a:pt x="116" y="235"/>
                    </a:lnTo>
                    <a:lnTo>
                      <a:pt x="119" y="238"/>
                    </a:lnTo>
                    <a:lnTo>
                      <a:pt x="122" y="240"/>
                    </a:lnTo>
                    <a:lnTo>
                      <a:pt x="124" y="243"/>
                    </a:lnTo>
                    <a:lnTo>
                      <a:pt x="126" y="247"/>
                    </a:lnTo>
                    <a:lnTo>
                      <a:pt x="129" y="250"/>
                    </a:lnTo>
                    <a:lnTo>
                      <a:pt x="129" y="254"/>
                    </a:lnTo>
                    <a:lnTo>
                      <a:pt x="107" y="254"/>
                    </a:lnTo>
                    <a:lnTo>
                      <a:pt x="107" y="233"/>
                    </a:lnTo>
                    <a:close/>
                    <a:moveTo>
                      <a:pt x="129" y="254"/>
                    </a:moveTo>
                    <a:lnTo>
                      <a:pt x="129" y="254"/>
                    </a:lnTo>
                    <a:lnTo>
                      <a:pt x="86" y="254"/>
                    </a:lnTo>
                    <a:lnTo>
                      <a:pt x="129" y="254"/>
                    </a:lnTo>
                    <a:close/>
                    <a:moveTo>
                      <a:pt x="129" y="254"/>
                    </a:moveTo>
                    <a:lnTo>
                      <a:pt x="130" y="264"/>
                    </a:lnTo>
                    <a:lnTo>
                      <a:pt x="132" y="274"/>
                    </a:lnTo>
                    <a:lnTo>
                      <a:pt x="135" y="285"/>
                    </a:lnTo>
                    <a:lnTo>
                      <a:pt x="140" y="297"/>
                    </a:lnTo>
                    <a:lnTo>
                      <a:pt x="145" y="307"/>
                    </a:lnTo>
                    <a:lnTo>
                      <a:pt x="153" y="319"/>
                    </a:lnTo>
                    <a:lnTo>
                      <a:pt x="160" y="330"/>
                    </a:lnTo>
                    <a:lnTo>
                      <a:pt x="169" y="341"/>
                    </a:lnTo>
                    <a:lnTo>
                      <a:pt x="136" y="367"/>
                    </a:lnTo>
                    <a:lnTo>
                      <a:pt x="125" y="354"/>
                    </a:lnTo>
                    <a:lnTo>
                      <a:pt x="116" y="340"/>
                    </a:lnTo>
                    <a:lnTo>
                      <a:pt x="107" y="325"/>
                    </a:lnTo>
                    <a:lnTo>
                      <a:pt x="101" y="310"/>
                    </a:lnTo>
                    <a:lnTo>
                      <a:pt x="95" y="296"/>
                    </a:lnTo>
                    <a:lnTo>
                      <a:pt x="90" y="282"/>
                    </a:lnTo>
                    <a:lnTo>
                      <a:pt x="87" y="267"/>
                    </a:lnTo>
                    <a:lnTo>
                      <a:pt x="86" y="254"/>
                    </a:lnTo>
                    <a:lnTo>
                      <a:pt x="129" y="254"/>
                    </a:lnTo>
                    <a:close/>
                    <a:moveTo>
                      <a:pt x="169" y="341"/>
                    </a:moveTo>
                    <a:lnTo>
                      <a:pt x="177" y="351"/>
                    </a:lnTo>
                    <a:lnTo>
                      <a:pt x="187" y="360"/>
                    </a:lnTo>
                    <a:lnTo>
                      <a:pt x="195" y="369"/>
                    </a:lnTo>
                    <a:lnTo>
                      <a:pt x="205" y="375"/>
                    </a:lnTo>
                    <a:lnTo>
                      <a:pt x="214" y="381"/>
                    </a:lnTo>
                    <a:lnTo>
                      <a:pt x="224" y="385"/>
                    </a:lnTo>
                    <a:lnTo>
                      <a:pt x="233" y="388"/>
                    </a:lnTo>
                    <a:lnTo>
                      <a:pt x="242" y="389"/>
                    </a:lnTo>
                    <a:lnTo>
                      <a:pt x="242" y="431"/>
                    </a:lnTo>
                    <a:lnTo>
                      <a:pt x="235" y="431"/>
                    </a:lnTo>
                    <a:lnTo>
                      <a:pt x="228" y="430"/>
                    </a:lnTo>
                    <a:lnTo>
                      <a:pt x="220" y="428"/>
                    </a:lnTo>
                    <a:lnTo>
                      <a:pt x="214" y="426"/>
                    </a:lnTo>
                    <a:lnTo>
                      <a:pt x="200" y="420"/>
                    </a:lnTo>
                    <a:lnTo>
                      <a:pt x="187" y="413"/>
                    </a:lnTo>
                    <a:lnTo>
                      <a:pt x="173" y="403"/>
                    </a:lnTo>
                    <a:lnTo>
                      <a:pt x="160" y="393"/>
                    </a:lnTo>
                    <a:lnTo>
                      <a:pt x="148" y="380"/>
                    </a:lnTo>
                    <a:lnTo>
                      <a:pt x="136" y="367"/>
                    </a:lnTo>
                    <a:lnTo>
                      <a:pt x="169" y="341"/>
                    </a:lnTo>
                    <a:close/>
                    <a:moveTo>
                      <a:pt x="242" y="389"/>
                    </a:moveTo>
                    <a:lnTo>
                      <a:pt x="242" y="389"/>
                    </a:lnTo>
                    <a:lnTo>
                      <a:pt x="242" y="431"/>
                    </a:lnTo>
                    <a:lnTo>
                      <a:pt x="242" y="389"/>
                    </a:lnTo>
                    <a:close/>
                    <a:moveTo>
                      <a:pt x="242" y="389"/>
                    </a:moveTo>
                    <a:lnTo>
                      <a:pt x="255" y="390"/>
                    </a:lnTo>
                    <a:lnTo>
                      <a:pt x="269" y="391"/>
                    </a:lnTo>
                    <a:lnTo>
                      <a:pt x="282" y="393"/>
                    </a:lnTo>
                    <a:lnTo>
                      <a:pt x="293" y="396"/>
                    </a:lnTo>
                    <a:lnTo>
                      <a:pt x="317" y="402"/>
                    </a:lnTo>
                    <a:lnTo>
                      <a:pt x="340" y="411"/>
                    </a:lnTo>
                    <a:lnTo>
                      <a:pt x="326" y="450"/>
                    </a:lnTo>
                    <a:lnTo>
                      <a:pt x="306" y="444"/>
                    </a:lnTo>
                    <a:lnTo>
                      <a:pt x="285" y="437"/>
                    </a:lnTo>
                    <a:lnTo>
                      <a:pt x="274" y="434"/>
                    </a:lnTo>
                    <a:lnTo>
                      <a:pt x="264" y="433"/>
                    </a:lnTo>
                    <a:lnTo>
                      <a:pt x="253" y="431"/>
                    </a:lnTo>
                    <a:lnTo>
                      <a:pt x="242" y="431"/>
                    </a:lnTo>
                    <a:lnTo>
                      <a:pt x="242" y="389"/>
                    </a:lnTo>
                    <a:close/>
                    <a:moveTo>
                      <a:pt x="340" y="411"/>
                    </a:moveTo>
                    <a:lnTo>
                      <a:pt x="350" y="414"/>
                    </a:lnTo>
                    <a:lnTo>
                      <a:pt x="361" y="418"/>
                    </a:lnTo>
                    <a:lnTo>
                      <a:pt x="370" y="421"/>
                    </a:lnTo>
                    <a:lnTo>
                      <a:pt x="381" y="424"/>
                    </a:lnTo>
                    <a:lnTo>
                      <a:pt x="370" y="465"/>
                    </a:lnTo>
                    <a:lnTo>
                      <a:pt x="359" y="461"/>
                    </a:lnTo>
                    <a:lnTo>
                      <a:pt x="347" y="457"/>
                    </a:lnTo>
                    <a:lnTo>
                      <a:pt x="337" y="454"/>
                    </a:lnTo>
                    <a:lnTo>
                      <a:pt x="326" y="450"/>
                    </a:lnTo>
                    <a:lnTo>
                      <a:pt x="340" y="411"/>
                    </a:lnTo>
                    <a:close/>
                    <a:moveTo>
                      <a:pt x="381" y="424"/>
                    </a:moveTo>
                    <a:lnTo>
                      <a:pt x="383" y="424"/>
                    </a:lnTo>
                    <a:lnTo>
                      <a:pt x="385" y="426"/>
                    </a:lnTo>
                    <a:lnTo>
                      <a:pt x="376" y="445"/>
                    </a:lnTo>
                    <a:lnTo>
                      <a:pt x="381" y="424"/>
                    </a:lnTo>
                    <a:close/>
                    <a:moveTo>
                      <a:pt x="385" y="426"/>
                    </a:moveTo>
                    <a:lnTo>
                      <a:pt x="386" y="427"/>
                    </a:lnTo>
                    <a:lnTo>
                      <a:pt x="366" y="464"/>
                    </a:lnTo>
                    <a:lnTo>
                      <a:pt x="367" y="464"/>
                    </a:lnTo>
                    <a:lnTo>
                      <a:pt x="366" y="464"/>
                    </a:lnTo>
                    <a:lnTo>
                      <a:pt x="385" y="426"/>
                    </a:lnTo>
                    <a:close/>
                    <a:moveTo>
                      <a:pt x="386" y="427"/>
                    </a:moveTo>
                    <a:lnTo>
                      <a:pt x="399" y="433"/>
                    </a:lnTo>
                    <a:lnTo>
                      <a:pt x="414" y="441"/>
                    </a:lnTo>
                    <a:lnTo>
                      <a:pt x="431" y="452"/>
                    </a:lnTo>
                    <a:lnTo>
                      <a:pt x="446" y="464"/>
                    </a:lnTo>
                    <a:lnTo>
                      <a:pt x="454" y="470"/>
                    </a:lnTo>
                    <a:lnTo>
                      <a:pt x="460" y="476"/>
                    </a:lnTo>
                    <a:lnTo>
                      <a:pt x="467" y="484"/>
                    </a:lnTo>
                    <a:lnTo>
                      <a:pt x="473" y="490"/>
                    </a:lnTo>
                    <a:lnTo>
                      <a:pt x="477" y="498"/>
                    </a:lnTo>
                    <a:lnTo>
                      <a:pt x="480" y="506"/>
                    </a:lnTo>
                    <a:lnTo>
                      <a:pt x="482" y="514"/>
                    </a:lnTo>
                    <a:lnTo>
                      <a:pt x="483" y="523"/>
                    </a:lnTo>
                    <a:lnTo>
                      <a:pt x="441" y="523"/>
                    </a:lnTo>
                    <a:lnTo>
                      <a:pt x="440" y="519"/>
                    </a:lnTo>
                    <a:lnTo>
                      <a:pt x="439" y="514"/>
                    </a:lnTo>
                    <a:lnTo>
                      <a:pt x="436" y="510"/>
                    </a:lnTo>
                    <a:lnTo>
                      <a:pt x="433" y="507"/>
                    </a:lnTo>
                    <a:lnTo>
                      <a:pt x="424" y="498"/>
                    </a:lnTo>
                    <a:lnTo>
                      <a:pt x="413" y="490"/>
                    </a:lnTo>
                    <a:lnTo>
                      <a:pt x="388" y="475"/>
                    </a:lnTo>
                    <a:lnTo>
                      <a:pt x="366" y="464"/>
                    </a:lnTo>
                    <a:lnTo>
                      <a:pt x="386" y="427"/>
                    </a:lnTo>
                    <a:close/>
                    <a:moveTo>
                      <a:pt x="462" y="543"/>
                    </a:moveTo>
                    <a:lnTo>
                      <a:pt x="458" y="543"/>
                    </a:lnTo>
                    <a:lnTo>
                      <a:pt x="455" y="542"/>
                    </a:lnTo>
                    <a:lnTo>
                      <a:pt x="451" y="540"/>
                    </a:lnTo>
                    <a:lnTo>
                      <a:pt x="448" y="536"/>
                    </a:lnTo>
                    <a:lnTo>
                      <a:pt x="445" y="533"/>
                    </a:lnTo>
                    <a:lnTo>
                      <a:pt x="443" y="530"/>
                    </a:lnTo>
                    <a:lnTo>
                      <a:pt x="441" y="526"/>
                    </a:lnTo>
                    <a:lnTo>
                      <a:pt x="441" y="523"/>
                    </a:lnTo>
                    <a:lnTo>
                      <a:pt x="462" y="523"/>
                    </a:lnTo>
                    <a:lnTo>
                      <a:pt x="462" y="543"/>
                    </a:lnTo>
                    <a:close/>
                    <a:moveTo>
                      <a:pt x="462" y="502"/>
                    </a:moveTo>
                    <a:lnTo>
                      <a:pt x="462" y="502"/>
                    </a:lnTo>
                    <a:lnTo>
                      <a:pt x="462" y="543"/>
                    </a:lnTo>
                    <a:lnTo>
                      <a:pt x="462" y="502"/>
                    </a:lnTo>
                    <a:close/>
                    <a:moveTo>
                      <a:pt x="462" y="502"/>
                    </a:moveTo>
                    <a:lnTo>
                      <a:pt x="462" y="502"/>
                    </a:lnTo>
                    <a:lnTo>
                      <a:pt x="462" y="523"/>
                    </a:lnTo>
                    <a:lnTo>
                      <a:pt x="462" y="502"/>
                    </a:lnTo>
                    <a:close/>
                    <a:moveTo>
                      <a:pt x="462" y="502"/>
                    </a:moveTo>
                    <a:lnTo>
                      <a:pt x="469" y="503"/>
                    </a:lnTo>
                    <a:lnTo>
                      <a:pt x="475" y="505"/>
                    </a:lnTo>
                    <a:lnTo>
                      <a:pt x="480" y="508"/>
                    </a:lnTo>
                    <a:lnTo>
                      <a:pt x="486" y="512"/>
                    </a:lnTo>
                    <a:lnTo>
                      <a:pt x="456" y="542"/>
                    </a:lnTo>
                    <a:lnTo>
                      <a:pt x="460" y="543"/>
                    </a:lnTo>
                    <a:lnTo>
                      <a:pt x="462" y="543"/>
                    </a:lnTo>
                    <a:lnTo>
                      <a:pt x="462" y="502"/>
                    </a:lnTo>
                    <a:close/>
                    <a:moveTo>
                      <a:pt x="486" y="512"/>
                    </a:moveTo>
                    <a:lnTo>
                      <a:pt x="490" y="517"/>
                    </a:lnTo>
                    <a:lnTo>
                      <a:pt x="493" y="523"/>
                    </a:lnTo>
                    <a:lnTo>
                      <a:pt x="495" y="529"/>
                    </a:lnTo>
                    <a:lnTo>
                      <a:pt x="496" y="535"/>
                    </a:lnTo>
                    <a:lnTo>
                      <a:pt x="454" y="535"/>
                    </a:lnTo>
                    <a:lnTo>
                      <a:pt x="455" y="538"/>
                    </a:lnTo>
                    <a:lnTo>
                      <a:pt x="456" y="542"/>
                    </a:lnTo>
                    <a:lnTo>
                      <a:pt x="486" y="512"/>
                    </a:lnTo>
                    <a:close/>
                    <a:moveTo>
                      <a:pt x="496" y="535"/>
                    </a:moveTo>
                    <a:lnTo>
                      <a:pt x="496" y="535"/>
                    </a:lnTo>
                    <a:lnTo>
                      <a:pt x="475" y="535"/>
                    </a:lnTo>
                    <a:lnTo>
                      <a:pt x="496" y="535"/>
                    </a:lnTo>
                    <a:close/>
                    <a:moveTo>
                      <a:pt x="496" y="535"/>
                    </a:moveTo>
                    <a:lnTo>
                      <a:pt x="496" y="535"/>
                    </a:lnTo>
                    <a:lnTo>
                      <a:pt x="454" y="535"/>
                    </a:lnTo>
                    <a:lnTo>
                      <a:pt x="496" y="535"/>
                    </a:lnTo>
                    <a:close/>
                    <a:moveTo>
                      <a:pt x="496" y="535"/>
                    </a:moveTo>
                    <a:lnTo>
                      <a:pt x="496" y="540"/>
                    </a:lnTo>
                    <a:lnTo>
                      <a:pt x="494" y="544"/>
                    </a:lnTo>
                    <a:lnTo>
                      <a:pt x="493" y="547"/>
                    </a:lnTo>
                    <a:lnTo>
                      <a:pt x="490" y="550"/>
                    </a:lnTo>
                    <a:lnTo>
                      <a:pt x="487" y="552"/>
                    </a:lnTo>
                    <a:lnTo>
                      <a:pt x="483" y="554"/>
                    </a:lnTo>
                    <a:lnTo>
                      <a:pt x="479" y="555"/>
                    </a:lnTo>
                    <a:lnTo>
                      <a:pt x="475" y="557"/>
                    </a:lnTo>
                    <a:lnTo>
                      <a:pt x="471" y="555"/>
                    </a:lnTo>
                    <a:lnTo>
                      <a:pt x="467" y="554"/>
                    </a:lnTo>
                    <a:lnTo>
                      <a:pt x="463" y="552"/>
                    </a:lnTo>
                    <a:lnTo>
                      <a:pt x="460" y="550"/>
                    </a:lnTo>
                    <a:lnTo>
                      <a:pt x="458" y="547"/>
                    </a:lnTo>
                    <a:lnTo>
                      <a:pt x="456" y="544"/>
                    </a:lnTo>
                    <a:lnTo>
                      <a:pt x="455" y="540"/>
                    </a:lnTo>
                    <a:lnTo>
                      <a:pt x="454" y="535"/>
                    </a:lnTo>
                    <a:lnTo>
                      <a:pt x="496" y="535"/>
                    </a:lnTo>
                    <a:close/>
                  </a:path>
                </a:pathLst>
              </a:custGeom>
              <a:solidFill>
                <a:srgbClr val="AB1231"/>
              </a:solidFill>
              <a:ln w="9525">
                <a:noFill/>
                <a:round/>
                <a:headEnd/>
                <a:tailEnd/>
              </a:ln>
            </p:spPr>
            <p:txBody>
              <a:bodyPr/>
              <a:lstStyle/>
              <a:p>
                <a:endParaRPr lang="en-US"/>
              </a:p>
            </p:txBody>
          </p:sp>
          <p:sp>
            <p:nvSpPr>
              <p:cNvPr id="617" name="Freeform 677"/>
              <p:cNvSpPr>
                <a:spLocks noEditPoints="1"/>
              </p:cNvSpPr>
              <p:nvPr/>
            </p:nvSpPr>
            <p:spPr bwMode="auto">
              <a:xfrm>
                <a:off x="3424238" y="2573338"/>
                <a:ext cx="123825" cy="144462"/>
              </a:xfrm>
              <a:custGeom>
                <a:avLst/>
                <a:gdLst>
                  <a:gd name="T0" fmla="*/ 2147483647 w 390"/>
                  <a:gd name="T1" fmla="*/ 2147483647 h 454"/>
                  <a:gd name="T2" fmla="*/ 2147483647 w 390"/>
                  <a:gd name="T3" fmla="*/ 0 h 454"/>
                  <a:gd name="T4" fmla="*/ 2147483647 w 390"/>
                  <a:gd name="T5" fmla="*/ 2147483647 h 454"/>
                  <a:gd name="T6" fmla="*/ 2147483647 w 390"/>
                  <a:gd name="T7" fmla="*/ 2147483647 h 454"/>
                  <a:gd name="T8" fmla="*/ 2147483647 w 390"/>
                  <a:gd name="T9" fmla="*/ 2147483647 h 454"/>
                  <a:gd name="T10" fmla="*/ 2147483647 w 390"/>
                  <a:gd name="T11" fmla="*/ 2147483647 h 454"/>
                  <a:gd name="T12" fmla="*/ 2147483647 w 390"/>
                  <a:gd name="T13" fmla="*/ 2147483647 h 454"/>
                  <a:gd name="T14" fmla="*/ 2147483647 w 390"/>
                  <a:gd name="T15" fmla="*/ 2147483647 h 454"/>
                  <a:gd name="T16" fmla="*/ 2147483647 w 390"/>
                  <a:gd name="T17" fmla="*/ 2147483647 h 454"/>
                  <a:gd name="T18" fmla="*/ 2147483647 w 390"/>
                  <a:gd name="T19" fmla="*/ 2147483647 h 454"/>
                  <a:gd name="T20" fmla="*/ 2147483647 w 390"/>
                  <a:gd name="T21" fmla="*/ 2147483647 h 454"/>
                  <a:gd name="T22" fmla="*/ 2147483647 w 390"/>
                  <a:gd name="T23" fmla="*/ 2147483647 h 454"/>
                  <a:gd name="T24" fmla="*/ 2147483647 w 390"/>
                  <a:gd name="T25" fmla="*/ 2147483647 h 454"/>
                  <a:gd name="T26" fmla="*/ 2147483647 w 390"/>
                  <a:gd name="T27" fmla="*/ 2147483647 h 454"/>
                  <a:gd name="T28" fmla="*/ 2147483647 w 390"/>
                  <a:gd name="T29" fmla="*/ 2147483647 h 454"/>
                  <a:gd name="T30" fmla="*/ 2147483647 w 390"/>
                  <a:gd name="T31" fmla="*/ 2147483647 h 454"/>
                  <a:gd name="T32" fmla="*/ 2147483647 w 390"/>
                  <a:gd name="T33" fmla="*/ 2147483647 h 454"/>
                  <a:gd name="T34" fmla="*/ 2147483647 w 390"/>
                  <a:gd name="T35" fmla="*/ 2147483647 h 454"/>
                  <a:gd name="T36" fmla="*/ 2147483647 w 390"/>
                  <a:gd name="T37" fmla="*/ 2147483647 h 454"/>
                  <a:gd name="T38" fmla="*/ 2147483647 w 390"/>
                  <a:gd name="T39" fmla="*/ 2147483647 h 454"/>
                  <a:gd name="T40" fmla="*/ 2147483647 w 390"/>
                  <a:gd name="T41" fmla="*/ 2147483647 h 454"/>
                  <a:gd name="T42" fmla="*/ 2147483647 w 390"/>
                  <a:gd name="T43" fmla="*/ 2147483647 h 454"/>
                  <a:gd name="T44" fmla="*/ 2147483647 w 390"/>
                  <a:gd name="T45" fmla="*/ 2147483647 h 454"/>
                  <a:gd name="T46" fmla="*/ 2147483647 w 390"/>
                  <a:gd name="T47" fmla="*/ 2147483647 h 454"/>
                  <a:gd name="T48" fmla="*/ 2147483647 w 390"/>
                  <a:gd name="T49" fmla="*/ 2147483647 h 454"/>
                  <a:gd name="T50" fmla="*/ 2147483647 w 390"/>
                  <a:gd name="T51" fmla="*/ 2147483647 h 454"/>
                  <a:gd name="T52" fmla="*/ 2147483647 w 390"/>
                  <a:gd name="T53" fmla="*/ 2147483647 h 454"/>
                  <a:gd name="T54" fmla="*/ 2147483647 w 390"/>
                  <a:gd name="T55" fmla="*/ 2147483647 h 454"/>
                  <a:gd name="T56" fmla="*/ 2147483647 w 390"/>
                  <a:gd name="T57" fmla="*/ 2147483647 h 454"/>
                  <a:gd name="T58" fmla="*/ 2147483647 w 390"/>
                  <a:gd name="T59" fmla="*/ 2147483647 h 454"/>
                  <a:gd name="T60" fmla="*/ 2147483647 w 390"/>
                  <a:gd name="T61" fmla="*/ 2147483647 h 454"/>
                  <a:gd name="T62" fmla="*/ 2147483647 w 390"/>
                  <a:gd name="T63" fmla="*/ 2147483647 h 454"/>
                  <a:gd name="T64" fmla="*/ 2147483647 w 390"/>
                  <a:gd name="T65" fmla="*/ 2147483647 h 454"/>
                  <a:gd name="T66" fmla="*/ 2147483647 w 390"/>
                  <a:gd name="T67" fmla="*/ 2147483647 h 454"/>
                  <a:gd name="T68" fmla="*/ 2147483647 w 390"/>
                  <a:gd name="T69" fmla="*/ 2147483647 h 454"/>
                  <a:gd name="T70" fmla="*/ 2147483647 w 390"/>
                  <a:gd name="T71" fmla="*/ 2147483647 h 454"/>
                  <a:gd name="T72" fmla="*/ 2147483647 w 390"/>
                  <a:gd name="T73" fmla="*/ 2147483647 h 454"/>
                  <a:gd name="T74" fmla="*/ 2147483647 w 390"/>
                  <a:gd name="T75" fmla="*/ 2147483647 h 454"/>
                  <a:gd name="T76" fmla="*/ 2147483647 w 390"/>
                  <a:gd name="T77" fmla="*/ 2147483647 h 454"/>
                  <a:gd name="T78" fmla="*/ 2147483647 w 390"/>
                  <a:gd name="T79" fmla="*/ 2147483647 h 454"/>
                  <a:gd name="T80" fmla="*/ 2147483647 w 390"/>
                  <a:gd name="T81" fmla="*/ 2147483647 h 454"/>
                  <a:gd name="T82" fmla="*/ 2147483647 w 390"/>
                  <a:gd name="T83" fmla="*/ 2147483647 h 454"/>
                  <a:gd name="T84" fmla="*/ 2147483647 w 390"/>
                  <a:gd name="T85" fmla="*/ 2147483647 h 454"/>
                  <a:gd name="T86" fmla="*/ 2147483647 w 390"/>
                  <a:gd name="T87" fmla="*/ 2147483647 h 454"/>
                  <a:gd name="T88" fmla="*/ 2147483647 w 390"/>
                  <a:gd name="T89" fmla="*/ 2147483647 h 454"/>
                  <a:gd name="T90" fmla="*/ 2147483647 w 390"/>
                  <a:gd name="T91" fmla="*/ 2147483647 h 454"/>
                  <a:gd name="T92" fmla="*/ 2147483647 w 390"/>
                  <a:gd name="T93" fmla="*/ 2147483647 h 454"/>
                  <a:gd name="T94" fmla="*/ 2147483647 w 390"/>
                  <a:gd name="T95" fmla="*/ 2147483647 h 454"/>
                  <a:gd name="T96" fmla="*/ 2147483647 w 390"/>
                  <a:gd name="T97" fmla="*/ 2147483647 h 454"/>
                  <a:gd name="T98" fmla="*/ 2147483647 w 390"/>
                  <a:gd name="T99" fmla="*/ 2147483647 h 454"/>
                  <a:gd name="T100" fmla="*/ 2147483647 w 390"/>
                  <a:gd name="T101" fmla="*/ 2147483647 h 454"/>
                  <a:gd name="T102" fmla="*/ 2147483647 w 390"/>
                  <a:gd name="T103" fmla="*/ 2147483647 h 454"/>
                  <a:gd name="T104" fmla="*/ 2147483647 w 390"/>
                  <a:gd name="T105" fmla="*/ 2147483647 h 454"/>
                  <a:gd name="T106" fmla="*/ 2147483647 w 390"/>
                  <a:gd name="T107" fmla="*/ 2147483647 h 454"/>
                  <a:gd name="T108" fmla="*/ 2147483647 w 390"/>
                  <a:gd name="T109" fmla="*/ 2147483647 h 454"/>
                  <a:gd name="T110" fmla="*/ 2147483647 w 390"/>
                  <a:gd name="T111" fmla="*/ 2147483647 h 454"/>
                  <a:gd name="T112" fmla="*/ 2147483647 w 390"/>
                  <a:gd name="T113" fmla="*/ 2147483647 h 454"/>
                  <a:gd name="T114" fmla="*/ 2147483647 w 390"/>
                  <a:gd name="T115" fmla="*/ 2147483647 h 454"/>
                  <a:gd name="T116" fmla="*/ 2147483647 w 390"/>
                  <a:gd name="T117" fmla="*/ 2147483647 h 454"/>
                  <a:gd name="T118" fmla="*/ 2147483647 w 390"/>
                  <a:gd name="T119" fmla="*/ 2147483647 h 454"/>
                  <a:gd name="T120" fmla="*/ 2147483647 w 390"/>
                  <a:gd name="T121" fmla="*/ 2147483647 h 454"/>
                  <a:gd name="T122" fmla="*/ 2147483647 w 390"/>
                  <a:gd name="T123" fmla="*/ 2147483647 h 454"/>
                  <a:gd name="T124" fmla="*/ 2147483647 w 390"/>
                  <a:gd name="T125" fmla="*/ 2147483647 h 4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0"/>
                  <a:gd name="T190" fmla="*/ 0 h 454"/>
                  <a:gd name="T191" fmla="*/ 390 w 390"/>
                  <a:gd name="T192" fmla="*/ 454 h 4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0" h="454">
                    <a:moveTo>
                      <a:pt x="7" y="36"/>
                    </a:moveTo>
                    <a:lnTo>
                      <a:pt x="5" y="33"/>
                    </a:lnTo>
                    <a:lnTo>
                      <a:pt x="2" y="29"/>
                    </a:lnTo>
                    <a:lnTo>
                      <a:pt x="1" y="26"/>
                    </a:lnTo>
                    <a:lnTo>
                      <a:pt x="0" y="21"/>
                    </a:lnTo>
                    <a:lnTo>
                      <a:pt x="1" y="17"/>
                    </a:lnTo>
                    <a:lnTo>
                      <a:pt x="2" y="13"/>
                    </a:lnTo>
                    <a:lnTo>
                      <a:pt x="5" y="10"/>
                    </a:lnTo>
                    <a:lnTo>
                      <a:pt x="7" y="6"/>
                    </a:lnTo>
                    <a:lnTo>
                      <a:pt x="10" y="3"/>
                    </a:lnTo>
                    <a:lnTo>
                      <a:pt x="14" y="2"/>
                    </a:lnTo>
                    <a:lnTo>
                      <a:pt x="17" y="0"/>
                    </a:lnTo>
                    <a:lnTo>
                      <a:pt x="21" y="0"/>
                    </a:lnTo>
                    <a:lnTo>
                      <a:pt x="26" y="0"/>
                    </a:lnTo>
                    <a:lnTo>
                      <a:pt x="30" y="2"/>
                    </a:lnTo>
                    <a:lnTo>
                      <a:pt x="33" y="3"/>
                    </a:lnTo>
                    <a:lnTo>
                      <a:pt x="36" y="6"/>
                    </a:lnTo>
                    <a:lnTo>
                      <a:pt x="7" y="36"/>
                    </a:lnTo>
                    <a:close/>
                    <a:moveTo>
                      <a:pt x="36" y="6"/>
                    </a:moveTo>
                    <a:lnTo>
                      <a:pt x="36" y="6"/>
                    </a:lnTo>
                    <a:lnTo>
                      <a:pt x="7" y="36"/>
                    </a:lnTo>
                    <a:lnTo>
                      <a:pt x="36" y="6"/>
                    </a:lnTo>
                    <a:close/>
                    <a:moveTo>
                      <a:pt x="7" y="36"/>
                    </a:moveTo>
                    <a:lnTo>
                      <a:pt x="7" y="36"/>
                    </a:lnTo>
                    <a:lnTo>
                      <a:pt x="21" y="21"/>
                    </a:lnTo>
                    <a:lnTo>
                      <a:pt x="7" y="36"/>
                    </a:lnTo>
                    <a:close/>
                    <a:moveTo>
                      <a:pt x="36" y="6"/>
                    </a:moveTo>
                    <a:lnTo>
                      <a:pt x="38" y="9"/>
                    </a:lnTo>
                    <a:lnTo>
                      <a:pt x="42" y="12"/>
                    </a:lnTo>
                    <a:lnTo>
                      <a:pt x="13" y="41"/>
                    </a:lnTo>
                    <a:lnTo>
                      <a:pt x="9" y="38"/>
                    </a:lnTo>
                    <a:lnTo>
                      <a:pt x="7" y="36"/>
                    </a:lnTo>
                    <a:lnTo>
                      <a:pt x="36" y="6"/>
                    </a:lnTo>
                    <a:close/>
                    <a:moveTo>
                      <a:pt x="42" y="12"/>
                    </a:moveTo>
                    <a:lnTo>
                      <a:pt x="66" y="35"/>
                    </a:lnTo>
                    <a:lnTo>
                      <a:pt x="96" y="67"/>
                    </a:lnTo>
                    <a:lnTo>
                      <a:pt x="111" y="84"/>
                    </a:lnTo>
                    <a:lnTo>
                      <a:pt x="123" y="98"/>
                    </a:lnTo>
                    <a:lnTo>
                      <a:pt x="127" y="105"/>
                    </a:lnTo>
                    <a:lnTo>
                      <a:pt x="131" y="111"/>
                    </a:lnTo>
                    <a:lnTo>
                      <a:pt x="133" y="116"/>
                    </a:lnTo>
                    <a:lnTo>
                      <a:pt x="134" y="121"/>
                    </a:lnTo>
                    <a:lnTo>
                      <a:pt x="92" y="121"/>
                    </a:lnTo>
                    <a:lnTo>
                      <a:pt x="83" y="110"/>
                    </a:lnTo>
                    <a:lnTo>
                      <a:pt x="59" y="88"/>
                    </a:lnTo>
                    <a:lnTo>
                      <a:pt x="33" y="61"/>
                    </a:lnTo>
                    <a:lnTo>
                      <a:pt x="13" y="41"/>
                    </a:lnTo>
                    <a:lnTo>
                      <a:pt x="42" y="12"/>
                    </a:lnTo>
                    <a:close/>
                    <a:moveTo>
                      <a:pt x="113" y="142"/>
                    </a:moveTo>
                    <a:lnTo>
                      <a:pt x="109" y="141"/>
                    </a:lnTo>
                    <a:lnTo>
                      <a:pt x="106" y="140"/>
                    </a:lnTo>
                    <a:lnTo>
                      <a:pt x="102" y="137"/>
                    </a:lnTo>
                    <a:lnTo>
                      <a:pt x="99" y="135"/>
                    </a:lnTo>
                    <a:lnTo>
                      <a:pt x="96" y="132"/>
                    </a:lnTo>
                    <a:lnTo>
                      <a:pt x="94" y="128"/>
                    </a:lnTo>
                    <a:lnTo>
                      <a:pt x="92" y="125"/>
                    </a:lnTo>
                    <a:lnTo>
                      <a:pt x="92" y="121"/>
                    </a:lnTo>
                    <a:lnTo>
                      <a:pt x="113" y="121"/>
                    </a:lnTo>
                    <a:lnTo>
                      <a:pt x="113" y="142"/>
                    </a:lnTo>
                    <a:close/>
                    <a:moveTo>
                      <a:pt x="113" y="99"/>
                    </a:moveTo>
                    <a:lnTo>
                      <a:pt x="121" y="99"/>
                    </a:lnTo>
                    <a:lnTo>
                      <a:pt x="121" y="142"/>
                    </a:lnTo>
                    <a:lnTo>
                      <a:pt x="113" y="142"/>
                    </a:lnTo>
                    <a:lnTo>
                      <a:pt x="113" y="99"/>
                    </a:lnTo>
                    <a:close/>
                    <a:moveTo>
                      <a:pt x="121" y="99"/>
                    </a:moveTo>
                    <a:lnTo>
                      <a:pt x="125" y="99"/>
                    </a:lnTo>
                    <a:lnTo>
                      <a:pt x="128" y="102"/>
                    </a:lnTo>
                    <a:lnTo>
                      <a:pt x="132" y="104"/>
                    </a:lnTo>
                    <a:lnTo>
                      <a:pt x="136" y="106"/>
                    </a:lnTo>
                    <a:lnTo>
                      <a:pt x="138" y="109"/>
                    </a:lnTo>
                    <a:lnTo>
                      <a:pt x="140" y="113"/>
                    </a:lnTo>
                    <a:lnTo>
                      <a:pt x="142" y="116"/>
                    </a:lnTo>
                    <a:lnTo>
                      <a:pt x="142" y="121"/>
                    </a:lnTo>
                    <a:lnTo>
                      <a:pt x="121" y="121"/>
                    </a:lnTo>
                    <a:lnTo>
                      <a:pt x="121" y="99"/>
                    </a:lnTo>
                    <a:close/>
                    <a:moveTo>
                      <a:pt x="142" y="121"/>
                    </a:moveTo>
                    <a:lnTo>
                      <a:pt x="142" y="121"/>
                    </a:lnTo>
                    <a:lnTo>
                      <a:pt x="100" y="121"/>
                    </a:lnTo>
                    <a:lnTo>
                      <a:pt x="142" y="121"/>
                    </a:lnTo>
                    <a:close/>
                    <a:moveTo>
                      <a:pt x="100" y="121"/>
                    </a:moveTo>
                    <a:lnTo>
                      <a:pt x="100" y="121"/>
                    </a:lnTo>
                    <a:lnTo>
                      <a:pt x="121" y="121"/>
                    </a:lnTo>
                    <a:lnTo>
                      <a:pt x="100" y="121"/>
                    </a:lnTo>
                    <a:close/>
                    <a:moveTo>
                      <a:pt x="142" y="121"/>
                    </a:moveTo>
                    <a:lnTo>
                      <a:pt x="143" y="128"/>
                    </a:lnTo>
                    <a:lnTo>
                      <a:pt x="145" y="141"/>
                    </a:lnTo>
                    <a:lnTo>
                      <a:pt x="148" y="157"/>
                    </a:lnTo>
                    <a:lnTo>
                      <a:pt x="151" y="172"/>
                    </a:lnTo>
                    <a:lnTo>
                      <a:pt x="111" y="183"/>
                    </a:lnTo>
                    <a:lnTo>
                      <a:pt x="107" y="164"/>
                    </a:lnTo>
                    <a:lnTo>
                      <a:pt x="103" y="146"/>
                    </a:lnTo>
                    <a:lnTo>
                      <a:pt x="101" y="130"/>
                    </a:lnTo>
                    <a:lnTo>
                      <a:pt x="100" y="121"/>
                    </a:lnTo>
                    <a:lnTo>
                      <a:pt x="142" y="121"/>
                    </a:lnTo>
                    <a:close/>
                    <a:moveTo>
                      <a:pt x="151" y="172"/>
                    </a:moveTo>
                    <a:lnTo>
                      <a:pt x="148" y="193"/>
                    </a:lnTo>
                    <a:lnTo>
                      <a:pt x="148" y="203"/>
                    </a:lnTo>
                    <a:lnTo>
                      <a:pt x="146" y="244"/>
                    </a:lnTo>
                    <a:lnTo>
                      <a:pt x="144" y="244"/>
                    </a:lnTo>
                    <a:lnTo>
                      <a:pt x="141" y="243"/>
                    </a:lnTo>
                    <a:lnTo>
                      <a:pt x="139" y="241"/>
                    </a:lnTo>
                    <a:lnTo>
                      <a:pt x="136" y="239"/>
                    </a:lnTo>
                    <a:lnTo>
                      <a:pt x="130" y="233"/>
                    </a:lnTo>
                    <a:lnTo>
                      <a:pt x="126" y="225"/>
                    </a:lnTo>
                    <a:lnTo>
                      <a:pt x="122" y="216"/>
                    </a:lnTo>
                    <a:lnTo>
                      <a:pt x="118" y="205"/>
                    </a:lnTo>
                    <a:lnTo>
                      <a:pt x="114" y="195"/>
                    </a:lnTo>
                    <a:lnTo>
                      <a:pt x="111" y="183"/>
                    </a:lnTo>
                    <a:lnTo>
                      <a:pt x="151" y="172"/>
                    </a:lnTo>
                    <a:close/>
                    <a:moveTo>
                      <a:pt x="147" y="244"/>
                    </a:moveTo>
                    <a:lnTo>
                      <a:pt x="146" y="244"/>
                    </a:lnTo>
                    <a:lnTo>
                      <a:pt x="147" y="223"/>
                    </a:lnTo>
                    <a:lnTo>
                      <a:pt x="147" y="244"/>
                    </a:lnTo>
                    <a:close/>
                    <a:moveTo>
                      <a:pt x="147" y="203"/>
                    </a:moveTo>
                    <a:lnTo>
                      <a:pt x="147" y="203"/>
                    </a:lnTo>
                    <a:lnTo>
                      <a:pt x="147" y="244"/>
                    </a:lnTo>
                    <a:lnTo>
                      <a:pt x="147" y="203"/>
                    </a:lnTo>
                    <a:close/>
                    <a:moveTo>
                      <a:pt x="147" y="203"/>
                    </a:moveTo>
                    <a:lnTo>
                      <a:pt x="151" y="203"/>
                    </a:lnTo>
                    <a:lnTo>
                      <a:pt x="156" y="204"/>
                    </a:lnTo>
                    <a:lnTo>
                      <a:pt x="159" y="206"/>
                    </a:lnTo>
                    <a:lnTo>
                      <a:pt x="162" y="209"/>
                    </a:lnTo>
                    <a:lnTo>
                      <a:pt x="165" y="212"/>
                    </a:lnTo>
                    <a:lnTo>
                      <a:pt x="167" y="216"/>
                    </a:lnTo>
                    <a:lnTo>
                      <a:pt x="168" y="220"/>
                    </a:lnTo>
                    <a:lnTo>
                      <a:pt x="168" y="223"/>
                    </a:lnTo>
                    <a:lnTo>
                      <a:pt x="147" y="223"/>
                    </a:lnTo>
                    <a:lnTo>
                      <a:pt x="147" y="203"/>
                    </a:lnTo>
                    <a:close/>
                    <a:moveTo>
                      <a:pt x="168" y="223"/>
                    </a:moveTo>
                    <a:lnTo>
                      <a:pt x="168" y="225"/>
                    </a:lnTo>
                    <a:lnTo>
                      <a:pt x="166" y="225"/>
                    </a:lnTo>
                    <a:lnTo>
                      <a:pt x="164" y="223"/>
                    </a:lnTo>
                    <a:lnTo>
                      <a:pt x="161" y="221"/>
                    </a:lnTo>
                    <a:lnTo>
                      <a:pt x="159" y="219"/>
                    </a:lnTo>
                    <a:lnTo>
                      <a:pt x="158" y="217"/>
                    </a:lnTo>
                    <a:lnTo>
                      <a:pt x="158" y="215"/>
                    </a:lnTo>
                    <a:lnTo>
                      <a:pt x="159" y="214"/>
                    </a:lnTo>
                    <a:lnTo>
                      <a:pt x="159" y="256"/>
                    </a:lnTo>
                    <a:lnTo>
                      <a:pt x="151" y="256"/>
                    </a:lnTo>
                    <a:lnTo>
                      <a:pt x="145" y="254"/>
                    </a:lnTo>
                    <a:lnTo>
                      <a:pt x="140" y="252"/>
                    </a:lnTo>
                    <a:lnTo>
                      <a:pt x="134" y="247"/>
                    </a:lnTo>
                    <a:lnTo>
                      <a:pt x="131" y="243"/>
                    </a:lnTo>
                    <a:lnTo>
                      <a:pt x="128" y="238"/>
                    </a:lnTo>
                    <a:lnTo>
                      <a:pt x="127" y="232"/>
                    </a:lnTo>
                    <a:lnTo>
                      <a:pt x="127" y="223"/>
                    </a:lnTo>
                    <a:lnTo>
                      <a:pt x="168" y="223"/>
                    </a:lnTo>
                    <a:close/>
                    <a:moveTo>
                      <a:pt x="159" y="214"/>
                    </a:moveTo>
                    <a:lnTo>
                      <a:pt x="163" y="215"/>
                    </a:lnTo>
                    <a:lnTo>
                      <a:pt x="167" y="216"/>
                    </a:lnTo>
                    <a:lnTo>
                      <a:pt x="170" y="218"/>
                    </a:lnTo>
                    <a:lnTo>
                      <a:pt x="174" y="221"/>
                    </a:lnTo>
                    <a:lnTo>
                      <a:pt x="176" y="224"/>
                    </a:lnTo>
                    <a:lnTo>
                      <a:pt x="178" y="227"/>
                    </a:lnTo>
                    <a:lnTo>
                      <a:pt x="180" y="232"/>
                    </a:lnTo>
                    <a:lnTo>
                      <a:pt x="180" y="235"/>
                    </a:lnTo>
                    <a:lnTo>
                      <a:pt x="159" y="235"/>
                    </a:lnTo>
                    <a:lnTo>
                      <a:pt x="159" y="214"/>
                    </a:lnTo>
                    <a:close/>
                    <a:moveTo>
                      <a:pt x="180" y="235"/>
                    </a:moveTo>
                    <a:lnTo>
                      <a:pt x="180" y="242"/>
                    </a:lnTo>
                    <a:lnTo>
                      <a:pt x="138" y="242"/>
                    </a:lnTo>
                    <a:lnTo>
                      <a:pt x="138" y="235"/>
                    </a:lnTo>
                    <a:lnTo>
                      <a:pt x="180" y="235"/>
                    </a:lnTo>
                    <a:close/>
                    <a:moveTo>
                      <a:pt x="146" y="259"/>
                    </a:moveTo>
                    <a:lnTo>
                      <a:pt x="143" y="256"/>
                    </a:lnTo>
                    <a:lnTo>
                      <a:pt x="141" y="252"/>
                    </a:lnTo>
                    <a:lnTo>
                      <a:pt x="139" y="246"/>
                    </a:lnTo>
                    <a:lnTo>
                      <a:pt x="138" y="242"/>
                    </a:lnTo>
                    <a:lnTo>
                      <a:pt x="159" y="242"/>
                    </a:lnTo>
                    <a:lnTo>
                      <a:pt x="146" y="259"/>
                    </a:lnTo>
                    <a:close/>
                    <a:moveTo>
                      <a:pt x="172" y="226"/>
                    </a:moveTo>
                    <a:lnTo>
                      <a:pt x="178" y="232"/>
                    </a:lnTo>
                    <a:lnTo>
                      <a:pt x="189" y="243"/>
                    </a:lnTo>
                    <a:lnTo>
                      <a:pt x="196" y="251"/>
                    </a:lnTo>
                    <a:lnTo>
                      <a:pt x="201" y="258"/>
                    </a:lnTo>
                    <a:lnTo>
                      <a:pt x="205" y="264"/>
                    </a:lnTo>
                    <a:lnTo>
                      <a:pt x="206" y="270"/>
                    </a:lnTo>
                    <a:lnTo>
                      <a:pt x="165" y="270"/>
                    </a:lnTo>
                    <a:lnTo>
                      <a:pt x="162" y="266"/>
                    </a:lnTo>
                    <a:lnTo>
                      <a:pt x="156" y="263"/>
                    </a:lnTo>
                    <a:lnTo>
                      <a:pt x="149" y="260"/>
                    </a:lnTo>
                    <a:lnTo>
                      <a:pt x="146" y="259"/>
                    </a:lnTo>
                    <a:lnTo>
                      <a:pt x="172" y="226"/>
                    </a:lnTo>
                    <a:close/>
                    <a:moveTo>
                      <a:pt x="186" y="291"/>
                    </a:moveTo>
                    <a:lnTo>
                      <a:pt x="182" y="290"/>
                    </a:lnTo>
                    <a:lnTo>
                      <a:pt x="178" y="289"/>
                    </a:lnTo>
                    <a:lnTo>
                      <a:pt x="175" y="286"/>
                    </a:lnTo>
                    <a:lnTo>
                      <a:pt x="171" y="283"/>
                    </a:lnTo>
                    <a:lnTo>
                      <a:pt x="168" y="280"/>
                    </a:lnTo>
                    <a:lnTo>
                      <a:pt x="166" y="277"/>
                    </a:lnTo>
                    <a:lnTo>
                      <a:pt x="165" y="273"/>
                    </a:lnTo>
                    <a:lnTo>
                      <a:pt x="165" y="270"/>
                    </a:lnTo>
                    <a:lnTo>
                      <a:pt x="186" y="270"/>
                    </a:lnTo>
                    <a:lnTo>
                      <a:pt x="186" y="291"/>
                    </a:lnTo>
                    <a:close/>
                    <a:moveTo>
                      <a:pt x="186" y="248"/>
                    </a:moveTo>
                    <a:lnTo>
                      <a:pt x="186" y="248"/>
                    </a:lnTo>
                    <a:lnTo>
                      <a:pt x="186" y="291"/>
                    </a:lnTo>
                    <a:lnTo>
                      <a:pt x="186" y="248"/>
                    </a:lnTo>
                    <a:close/>
                    <a:moveTo>
                      <a:pt x="186" y="248"/>
                    </a:moveTo>
                    <a:lnTo>
                      <a:pt x="186" y="248"/>
                    </a:lnTo>
                    <a:lnTo>
                      <a:pt x="186" y="270"/>
                    </a:lnTo>
                    <a:lnTo>
                      <a:pt x="186" y="248"/>
                    </a:lnTo>
                    <a:close/>
                    <a:moveTo>
                      <a:pt x="186" y="248"/>
                    </a:moveTo>
                    <a:lnTo>
                      <a:pt x="193" y="249"/>
                    </a:lnTo>
                    <a:lnTo>
                      <a:pt x="199" y="252"/>
                    </a:lnTo>
                    <a:lnTo>
                      <a:pt x="205" y="256"/>
                    </a:lnTo>
                    <a:lnTo>
                      <a:pt x="213" y="262"/>
                    </a:lnTo>
                    <a:lnTo>
                      <a:pt x="226" y="276"/>
                    </a:lnTo>
                    <a:lnTo>
                      <a:pt x="242" y="294"/>
                    </a:lnTo>
                    <a:lnTo>
                      <a:pt x="211" y="321"/>
                    </a:lnTo>
                    <a:lnTo>
                      <a:pt x="194" y="299"/>
                    </a:lnTo>
                    <a:lnTo>
                      <a:pt x="185" y="291"/>
                    </a:lnTo>
                    <a:lnTo>
                      <a:pt x="186" y="248"/>
                    </a:lnTo>
                    <a:close/>
                    <a:moveTo>
                      <a:pt x="242" y="294"/>
                    </a:moveTo>
                    <a:lnTo>
                      <a:pt x="261" y="315"/>
                    </a:lnTo>
                    <a:lnTo>
                      <a:pt x="280" y="335"/>
                    </a:lnTo>
                    <a:lnTo>
                      <a:pt x="289" y="342"/>
                    </a:lnTo>
                    <a:lnTo>
                      <a:pt x="297" y="350"/>
                    </a:lnTo>
                    <a:lnTo>
                      <a:pt x="306" y="354"/>
                    </a:lnTo>
                    <a:lnTo>
                      <a:pt x="312" y="355"/>
                    </a:lnTo>
                    <a:lnTo>
                      <a:pt x="312" y="397"/>
                    </a:lnTo>
                    <a:lnTo>
                      <a:pt x="306" y="396"/>
                    </a:lnTo>
                    <a:lnTo>
                      <a:pt x="298" y="395"/>
                    </a:lnTo>
                    <a:lnTo>
                      <a:pt x="292" y="393"/>
                    </a:lnTo>
                    <a:lnTo>
                      <a:pt x="286" y="390"/>
                    </a:lnTo>
                    <a:lnTo>
                      <a:pt x="273" y="382"/>
                    </a:lnTo>
                    <a:lnTo>
                      <a:pt x="259" y="372"/>
                    </a:lnTo>
                    <a:lnTo>
                      <a:pt x="246" y="360"/>
                    </a:lnTo>
                    <a:lnTo>
                      <a:pt x="234" y="348"/>
                    </a:lnTo>
                    <a:lnTo>
                      <a:pt x="222" y="334"/>
                    </a:lnTo>
                    <a:lnTo>
                      <a:pt x="211" y="321"/>
                    </a:lnTo>
                    <a:lnTo>
                      <a:pt x="242" y="294"/>
                    </a:lnTo>
                    <a:close/>
                    <a:moveTo>
                      <a:pt x="312" y="355"/>
                    </a:moveTo>
                    <a:lnTo>
                      <a:pt x="315" y="355"/>
                    </a:lnTo>
                    <a:lnTo>
                      <a:pt x="319" y="357"/>
                    </a:lnTo>
                    <a:lnTo>
                      <a:pt x="322" y="359"/>
                    </a:lnTo>
                    <a:lnTo>
                      <a:pt x="326" y="361"/>
                    </a:lnTo>
                    <a:lnTo>
                      <a:pt x="329" y="365"/>
                    </a:lnTo>
                    <a:lnTo>
                      <a:pt x="331" y="369"/>
                    </a:lnTo>
                    <a:lnTo>
                      <a:pt x="332" y="372"/>
                    </a:lnTo>
                    <a:lnTo>
                      <a:pt x="333" y="376"/>
                    </a:lnTo>
                    <a:lnTo>
                      <a:pt x="312" y="376"/>
                    </a:lnTo>
                    <a:lnTo>
                      <a:pt x="312" y="355"/>
                    </a:lnTo>
                    <a:close/>
                    <a:moveTo>
                      <a:pt x="333" y="376"/>
                    </a:moveTo>
                    <a:lnTo>
                      <a:pt x="332" y="377"/>
                    </a:lnTo>
                    <a:lnTo>
                      <a:pt x="331" y="377"/>
                    </a:lnTo>
                    <a:lnTo>
                      <a:pt x="329" y="375"/>
                    </a:lnTo>
                    <a:lnTo>
                      <a:pt x="327" y="372"/>
                    </a:lnTo>
                    <a:lnTo>
                      <a:pt x="325" y="369"/>
                    </a:lnTo>
                    <a:lnTo>
                      <a:pt x="324" y="366"/>
                    </a:lnTo>
                    <a:lnTo>
                      <a:pt x="322" y="364"/>
                    </a:lnTo>
                    <a:lnTo>
                      <a:pt x="324" y="364"/>
                    </a:lnTo>
                    <a:lnTo>
                      <a:pt x="308" y="403"/>
                    </a:lnTo>
                    <a:lnTo>
                      <a:pt x="305" y="401"/>
                    </a:lnTo>
                    <a:lnTo>
                      <a:pt x="301" y="398"/>
                    </a:lnTo>
                    <a:lnTo>
                      <a:pt x="298" y="396"/>
                    </a:lnTo>
                    <a:lnTo>
                      <a:pt x="296" y="393"/>
                    </a:lnTo>
                    <a:lnTo>
                      <a:pt x="294" y="390"/>
                    </a:lnTo>
                    <a:lnTo>
                      <a:pt x="292" y="386"/>
                    </a:lnTo>
                    <a:lnTo>
                      <a:pt x="291" y="382"/>
                    </a:lnTo>
                    <a:lnTo>
                      <a:pt x="291" y="376"/>
                    </a:lnTo>
                    <a:lnTo>
                      <a:pt x="333" y="376"/>
                    </a:lnTo>
                    <a:close/>
                    <a:moveTo>
                      <a:pt x="308" y="403"/>
                    </a:moveTo>
                    <a:lnTo>
                      <a:pt x="308" y="403"/>
                    </a:lnTo>
                    <a:lnTo>
                      <a:pt x="316" y="383"/>
                    </a:lnTo>
                    <a:lnTo>
                      <a:pt x="308" y="403"/>
                    </a:lnTo>
                    <a:close/>
                    <a:moveTo>
                      <a:pt x="324" y="364"/>
                    </a:moveTo>
                    <a:lnTo>
                      <a:pt x="324" y="364"/>
                    </a:lnTo>
                    <a:lnTo>
                      <a:pt x="324" y="362"/>
                    </a:lnTo>
                    <a:lnTo>
                      <a:pt x="324" y="405"/>
                    </a:lnTo>
                    <a:lnTo>
                      <a:pt x="316" y="405"/>
                    </a:lnTo>
                    <a:lnTo>
                      <a:pt x="308" y="403"/>
                    </a:lnTo>
                    <a:lnTo>
                      <a:pt x="324" y="364"/>
                    </a:lnTo>
                    <a:close/>
                    <a:moveTo>
                      <a:pt x="324" y="362"/>
                    </a:moveTo>
                    <a:lnTo>
                      <a:pt x="327" y="364"/>
                    </a:lnTo>
                    <a:lnTo>
                      <a:pt x="331" y="365"/>
                    </a:lnTo>
                    <a:lnTo>
                      <a:pt x="334" y="367"/>
                    </a:lnTo>
                    <a:lnTo>
                      <a:pt x="337" y="369"/>
                    </a:lnTo>
                    <a:lnTo>
                      <a:pt x="340" y="372"/>
                    </a:lnTo>
                    <a:lnTo>
                      <a:pt x="343" y="376"/>
                    </a:lnTo>
                    <a:lnTo>
                      <a:pt x="344" y="379"/>
                    </a:lnTo>
                    <a:lnTo>
                      <a:pt x="344" y="384"/>
                    </a:lnTo>
                    <a:lnTo>
                      <a:pt x="324" y="384"/>
                    </a:lnTo>
                    <a:lnTo>
                      <a:pt x="324" y="362"/>
                    </a:lnTo>
                    <a:close/>
                    <a:moveTo>
                      <a:pt x="344" y="384"/>
                    </a:moveTo>
                    <a:lnTo>
                      <a:pt x="344" y="391"/>
                    </a:lnTo>
                    <a:lnTo>
                      <a:pt x="302" y="391"/>
                    </a:lnTo>
                    <a:lnTo>
                      <a:pt x="302" y="384"/>
                    </a:lnTo>
                    <a:lnTo>
                      <a:pt x="344" y="384"/>
                    </a:lnTo>
                    <a:close/>
                    <a:moveTo>
                      <a:pt x="324" y="412"/>
                    </a:moveTo>
                    <a:lnTo>
                      <a:pt x="319" y="412"/>
                    </a:lnTo>
                    <a:lnTo>
                      <a:pt x="315" y="411"/>
                    </a:lnTo>
                    <a:lnTo>
                      <a:pt x="312" y="409"/>
                    </a:lnTo>
                    <a:lnTo>
                      <a:pt x="309" y="406"/>
                    </a:lnTo>
                    <a:lnTo>
                      <a:pt x="306" y="403"/>
                    </a:lnTo>
                    <a:lnTo>
                      <a:pt x="303" y="399"/>
                    </a:lnTo>
                    <a:lnTo>
                      <a:pt x="302" y="395"/>
                    </a:lnTo>
                    <a:lnTo>
                      <a:pt x="302" y="391"/>
                    </a:lnTo>
                    <a:lnTo>
                      <a:pt x="324" y="391"/>
                    </a:lnTo>
                    <a:lnTo>
                      <a:pt x="324" y="412"/>
                    </a:lnTo>
                    <a:close/>
                    <a:moveTo>
                      <a:pt x="324" y="370"/>
                    </a:moveTo>
                    <a:lnTo>
                      <a:pt x="331" y="371"/>
                    </a:lnTo>
                    <a:lnTo>
                      <a:pt x="338" y="373"/>
                    </a:lnTo>
                    <a:lnTo>
                      <a:pt x="345" y="376"/>
                    </a:lnTo>
                    <a:lnTo>
                      <a:pt x="349" y="379"/>
                    </a:lnTo>
                    <a:lnTo>
                      <a:pt x="357" y="389"/>
                    </a:lnTo>
                    <a:lnTo>
                      <a:pt x="364" y="398"/>
                    </a:lnTo>
                    <a:lnTo>
                      <a:pt x="329" y="421"/>
                    </a:lnTo>
                    <a:lnTo>
                      <a:pt x="325" y="415"/>
                    </a:lnTo>
                    <a:lnTo>
                      <a:pt x="324" y="412"/>
                    </a:lnTo>
                    <a:lnTo>
                      <a:pt x="324" y="370"/>
                    </a:lnTo>
                    <a:close/>
                    <a:moveTo>
                      <a:pt x="364" y="398"/>
                    </a:moveTo>
                    <a:lnTo>
                      <a:pt x="365" y="403"/>
                    </a:lnTo>
                    <a:lnTo>
                      <a:pt x="365" y="405"/>
                    </a:lnTo>
                    <a:lnTo>
                      <a:pt x="365" y="447"/>
                    </a:lnTo>
                    <a:lnTo>
                      <a:pt x="357" y="446"/>
                    </a:lnTo>
                    <a:lnTo>
                      <a:pt x="352" y="445"/>
                    </a:lnTo>
                    <a:lnTo>
                      <a:pt x="347" y="442"/>
                    </a:lnTo>
                    <a:lnTo>
                      <a:pt x="341" y="439"/>
                    </a:lnTo>
                    <a:lnTo>
                      <a:pt x="334" y="430"/>
                    </a:lnTo>
                    <a:lnTo>
                      <a:pt x="329" y="421"/>
                    </a:lnTo>
                    <a:lnTo>
                      <a:pt x="364" y="398"/>
                    </a:lnTo>
                    <a:close/>
                    <a:moveTo>
                      <a:pt x="365" y="405"/>
                    </a:moveTo>
                    <a:lnTo>
                      <a:pt x="369" y="405"/>
                    </a:lnTo>
                    <a:lnTo>
                      <a:pt x="373" y="407"/>
                    </a:lnTo>
                    <a:lnTo>
                      <a:pt x="376" y="409"/>
                    </a:lnTo>
                    <a:lnTo>
                      <a:pt x="380" y="411"/>
                    </a:lnTo>
                    <a:lnTo>
                      <a:pt x="383" y="414"/>
                    </a:lnTo>
                    <a:lnTo>
                      <a:pt x="384" y="418"/>
                    </a:lnTo>
                    <a:lnTo>
                      <a:pt x="386" y="422"/>
                    </a:lnTo>
                    <a:lnTo>
                      <a:pt x="386" y="426"/>
                    </a:lnTo>
                    <a:lnTo>
                      <a:pt x="365" y="426"/>
                    </a:lnTo>
                    <a:lnTo>
                      <a:pt x="365" y="405"/>
                    </a:lnTo>
                    <a:close/>
                    <a:moveTo>
                      <a:pt x="386" y="426"/>
                    </a:moveTo>
                    <a:lnTo>
                      <a:pt x="386" y="427"/>
                    </a:lnTo>
                    <a:lnTo>
                      <a:pt x="385" y="427"/>
                    </a:lnTo>
                    <a:lnTo>
                      <a:pt x="383" y="427"/>
                    </a:lnTo>
                    <a:lnTo>
                      <a:pt x="381" y="427"/>
                    </a:lnTo>
                    <a:lnTo>
                      <a:pt x="376" y="425"/>
                    </a:lnTo>
                    <a:lnTo>
                      <a:pt x="371" y="422"/>
                    </a:lnTo>
                    <a:lnTo>
                      <a:pt x="367" y="418"/>
                    </a:lnTo>
                    <a:lnTo>
                      <a:pt x="365" y="415"/>
                    </a:lnTo>
                    <a:lnTo>
                      <a:pt x="364" y="414"/>
                    </a:lnTo>
                    <a:lnTo>
                      <a:pt x="365" y="413"/>
                    </a:lnTo>
                    <a:lnTo>
                      <a:pt x="366" y="412"/>
                    </a:lnTo>
                    <a:lnTo>
                      <a:pt x="369" y="412"/>
                    </a:lnTo>
                    <a:lnTo>
                      <a:pt x="369" y="454"/>
                    </a:lnTo>
                    <a:lnTo>
                      <a:pt x="360" y="453"/>
                    </a:lnTo>
                    <a:lnTo>
                      <a:pt x="354" y="452"/>
                    </a:lnTo>
                    <a:lnTo>
                      <a:pt x="350" y="449"/>
                    </a:lnTo>
                    <a:lnTo>
                      <a:pt x="347" y="445"/>
                    </a:lnTo>
                    <a:lnTo>
                      <a:pt x="346" y="441"/>
                    </a:lnTo>
                    <a:lnTo>
                      <a:pt x="345" y="436"/>
                    </a:lnTo>
                    <a:lnTo>
                      <a:pt x="344" y="431"/>
                    </a:lnTo>
                    <a:lnTo>
                      <a:pt x="344" y="426"/>
                    </a:lnTo>
                    <a:lnTo>
                      <a:pt x="386" y="426"/>
                    </a:lnTo>
                    <a:close/>
                    <a:moveTo>
                      <a:pt x="369" y="412"/>
                    </a:moveTo>
                    <a:lnTo>
                      <a:pt x="373" y="413"/>
                    </a:lnTo>
                    <a:lnTo>
                      <a:pt x="377" y="414"/>
                    </a:lnTo>
                    <a:lnTo>
                      <a:pt x="381" y="416"/>
                    </a:lnTo>
                    <a:lnTo>
                      <a:pt x="384" y="418"/>
                    </a:lnTo>
                    <a:lnTo>
                      <a:pt x="386" y="422"/>
                    </a:lnTo>
                    <a:lnTo>
                      <a:pt x="388" y="425"/>
                    </a:lnTo>
                    <a:lnTo>
                      <a:pt x="389" y="429"/>
                    </a:lnTo>
                    <a:lnTo>
                      <a:pt x="390" y="433"/>
                    </a:lnTo>
                    <a:lnTo>
                      <a:pt x="389" y="438"/>
                    </a:lnTo>
                    <a:lnTo>
                      <a:pt x="388" y="442"/>
                    </a:lnTo>
                    <a:lnTo>
                      <a:pt x="386" y="445"/>
                    </a:lnTo>
                    <a:lnTo>
                      <a:pt x="384" y="448"/>
                    </a:lnTo>
                    <a:lnTo>
                      <a:pt x="381" y="451"/>
                    </a:lnTo>
                    <a:lnTo>
                      <a:pt x="377" y="452"/>
                    </a:lnTo>
                    <a:lnTo>
                      <a:pt x="373" y="454"/>
                    </a:lnTo>
                    <a:lnTo>
                      <a:pt x="369" y="454"/>
                    </a:lnTo>
                    <a:lnTo>
                      <a:pt x="369" y="412"/>
                    </a:lnTo>
                    <a:close/>
                  </a:path>
                </a:pathLst>
              </a:custGeom>
              <a:solidFill>
                <a:srgbClr val="AB1231"/>
              </a:solidFill>
              <a:ln w="9525">
                <a:noFill/>
                <a:round/>
                <a:headEnd/>
                <a:tailEnd/>
              </a:ln>
            </p:spPr>
            <p:txBody>
              <a:bodyPr/>
              <a:lstStyle/>
              <a:p>
                <a:endParaRPr lang="en-US"/>
              </a:p>
            </p:txBody>
          </p:sp>
          <p:sp>
            <p:nvSpPr>
              <p:cNvPr id="618" name="Freeform 678"/>
              <p:cNvSpPr>
                <a:spLocks/>
              </p:cNvSpPr>
              <p:nvPr/>
            </p:nvSpPr>
            <p:spPr bwMode="auto">
              <a:xfrm>
                <a:off x="1668463" y="2136775"/>
                <a:ext cx="6350"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5" y="41"/>
                    </a:lnTo>
                    <a:lnTo>
                      <a:pt x="9" y="40"/>
                    </a:lnTo>
                    <a:lnTo>
                      <a:pt x="12" y="38"/>
                    </a:lnTo>
                    <a:lnTo>
                      <a:pt x="16" y="35"/>
                    </a:lnTo>
                    <a:lnTo>
                      <a:pt x="18" y="32"/>
                    </a:lnTo>
                    <a:lnTo>
                      <a:pt x="20" y="28"/>
                    </a:lnTo>
                    <a:lnTo>
                      <a:pt x="21" y="24"/>
                    </a:lnTo>
                    <a:lnTo>
                      <a:pt x="21" y="21"/>
                    </a:lnTo>
                    <a:lnTo>
                      <a:pt x="21" y="17"/>
                    </a:lnTo>
                    <a:lnTo>
                      <a:pt x="20" y="12"/>
                    </a:lnTo>
                    <a:lnTo>
                      <a:pt x="18" y="9"/>
                    </a:lnTo>
                    <a:lnTo>
                      <a:pt x="16" y="6"/>
                    </a:lnTo>
                    <a:lnTo>
                      <a:pt x="12" y="4"/>
                    </a:lnTo>
                    <a:lnTo>
                      <a:pt x="9" y="2"/>
                    </a:lnTo>
                    <a:lnTo>
                      <a:pt x="5" y="0"/>
                    </a:lnTo>
                    <a:lnTo>
                      <a:pt x="0" y="0"/>
                    </a:lnTo>
                    <a:lnTo>
                      <a:pt x="0" y="42"/>
                    </a:lnTo>
                    <a:close/>
                  </a:path>
                </a:pathLst>
              </a:custGeom>
              <a:solidFill>
                <a:srgbClr val="AB1231"/>
              </a:solidFill>
              <a:ln w="9525">
                <a:noFill/>
                <a:round/>
                <a:headEnd/>
                <a:tailEnd/>
              </a:ln>
            </p:spPr>
            <p:txBody>
              <a:bodyPr/>
              <a:lstStyle/>
              <a:p>
                <a:endParaRPr lang="en-US"/>
              </a:p>
            </p:txBody>
          </p:sp>
          <p:sp>
            <p:nvSpPr>
              <p:cNvPr id="619" name="Freeform 679"/>
              <p:cNvSpPr>
                <a:spLocks/>
              </p:cNvSpPr>
              <p:nvPr/>
            </p:nvSpPr>
            <p:spPr bwMode="auto">
              <a:xfrm>
                <a:off x="1641475" y="2136775"/>
                <a:ext cx="26988" cy="14288"/>
              </a:xfrm>
              <a:custGeom>
                <a:avLst/>
                <a:gdLst>
                  <a:gd name="T0" fmla="*/ 2147483647 w 86"/>
                  <a:gd name="T1" fmla="*/ 2147483647 h 46"/>
                  <a:gd name="T2" fmla="*/ 2147483647 w 86"/>
                  <a:gd name="T3" fmla="*/ 2147483647 h 46"/>
                  <a:gd name="T4" fmla="*/ 2147483647 w 86"/>
                  <a:gd name="T5" fmla="*/ 2147483647 h 46"/>
                  <a:gd name="T6" fmla="*/ 2147483647 w 86"/>
                  <a:gd name="T7" fmla="*/ 2147483647 h 46"/>
                  <a:gd name="T8" fmla="*/ 2147483647 w 86"/>
                  <a:gd name="T9" fmla="*/ 0 h 46"/>
                  <a:gd name="T10" fmla="*/ 2147483647 w 86"/>
                  <a:gd name="T11" fmla="*/ 2147483647 h 46"/>
                  <a:gd name="T12" fmla="*/ 2147483647 w 86"/>
                  <a:gd name="T13" fmla="*/ 2147483647 h 46"/>
                  <a:gd name="T14" fmla="*/ 0 w 86"/>
                  <a:gd name="T15" fmla="*/ 2147483647 h 46"/>
                  <a:gd name="T16" fmla="*/ 2147483647 w 86"/>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6"/>
                  <a:gd name="T29" fmla="*/ 86 w 8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6">
                    <a:moveTo>
                      <a:pt x="3" y="46"/>
                    </a:moveTo>
                    <a:lnTo>
                      <a:pt x="19" y="44"/>
                    </a:lnTo>
                    <a:lnTo>
                      <a:pt x="51" y="42"/>
                    </a:lnTo>
                    <a:lnTo>
                      <a:pt x="86" y="42"/>
                    </a:lnTo>
                    <a:lnTo>
                      <a:pt x="86" y="0"/>
                    </a:lnTo>
                    <a:lnTo>
                      <a:pt x="50" y="1"/>
                    </a:lnTo>
                    <a:lnTo>
                      <a:pt x="16" y="3"/>
                    </a:lnTo>
                    <a:lnTo>
                      <a:pt x="0" y="5"/>
                    </a:lnTo>
                    <a:lnTo>
                      <a:pt x="3" y="46"/>
                    </a:lnTo>
                    <a:close/>
                  </a:path>
                </a:pathLst>
              </a:custGeom>
              <a:solidFill>
                <a:srgbClr val="AB1231"/>
              </a:solidFill>
              <a:ln w="9525">
                <a:noFill/>
                <a:round/>
                <a:headEnd/>
                <a:tailEnd/>
              </a:ln>
            </p:spPr>
            <p:txBody>
              <a:bodyPr/>
              <a:lstStyle/>
              <a:p>
                <a:endParaRPr lang="en-US"/>
              </a:p>
            </p:txBody>
          </p:sp>
          <p:sp>
            <p:nvSpPr>
              <p:cNvPr id="620" name="Freeform 680"/>
              <p:cNvSpPr>
                <a:spLocks/>
              </p:cNvSpPr>
              <p:nvPr/>
            </p:nvSpPr>
            <p:spPr bwMode="auto">
              <a:xfrm>
                <a:off x="1635125" y="2138363"/>
                <a:ext cx="6350" cy="12700"/>
              </a:xfrm>
              <a:custGeom>
                <a:avLst/>
                <a:gdLst>
                  <a:gd name="T0" fmla="*/ 2147483647 w 22"/>
                  <a:gd name="T1" fmla="*/ 0 h 41"/>
                  <a:gd name="T2" fmla="*/ 2147483647 w 22"/>
                  <a:gd name="T3" fmla="*/ 0 h 41"/>
                  <a:gd name="T4" fmla="*/ 2147483647 w 22"/>
                  <a:gd name="T5" fmla="*/ 2147483647 h 41"/>
                  <a:gd name="T6" fmla="*/ 2147483647 w 22"/>
                  <a:gd name="T7" fmla="*/ 2147483647 h 41"/>
                  <a:gd name="T8" fmla="*/ 2147483647 w 22"/>
                  <a:gd name="T9" fmla="*/ 2147483647 h 41"/>
                  <a:gd name="T10" fmla="*/ 2147483647 w 22"/>
                  <a:gd name="T11" fmla="*/ 2147483647 h 41"/>
                  <a:gd name="T12" fmla="*/ 2147483647 w 22"/>
                  <a:gd name="T13" fmla="*/ 2147483647 h 41"/>
                  <a:gd name="T14" fmla="*/ 0 w 22"/>
                  <a:gd name="T15" fmla="*/ 2147483647 h 41"/>
                  <a:gd name="T16" fmla="*/ 0 w 22"/>
                  <a:gd name="T17" fmla="*/ 2147483647 h 41"/>
                  <a:gd name="T18" fmla="*/ 2147483647 w 22"/>
                  <a:gd name="T19" fmla="*/ 2147483647 h 41"/>
                  <a:gd name="T20" fmla="*/ 2147483647 w 22"/>
                  <a:gd name="T21" fmla="*/ 2147483647 h 41"/>
                  <a:gd name="T22" fmla="*/ 2147483647 w 22"/>
                  <a:gd name="T23" fmla="*/ 2147483647 h 41"/>
                  <a:gd name="T24" fmla="*/ 2147483647 w 22"/>
                  <a:gd name="T25" fmla="*/ 2147483647 h 41"/>
                  <a:gd name="T26" fmla="*/ 2147483647 w 22"/>
                  <a:gd name="T27" fmla="*/ 2147483647 h 41"/>
                  <a:gd name="T28" fmla="*/ 2147483647 w 22"/>
                  <a:gd name="T29" fmla="*/ 2147483647 h 41"/>
                  <a:gd name="T30" fmla="*/ 2147483647 w 22"/>
                  <a:gd name="T31" fmla="*/ 2147483647 h 41"/>
                  <a:gd name="T32" fmla="*/ 2147483647 w 22"/>
                  <a:gd name="T33" fmla="*/ 2147483647 h 41"/>
                  <a:gd name="T34" fmla="*/ 2147483647 w 2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19" y="0"/>
                    </a:moveTo>
                    <a:lnTo>
                      <a:pt x="14" y="0"/>
                    </a:lnTo>
                    <a:lnTo>
                      <a:pt x="10" y="2"/>
                    </a:lnTo>
                    <a:lnTo>
                      <a:pt x="7" y="4"/>
                    </a:lnTo>
                    <a:lnTo>
                      <a:pt x="4" y="7"/>
                    </a:lnTo>
                    <a:lnTo>
                      <a:pt x="2" y="11"/>
                    </a:lnTo>
                    <a:lnTo>
                      <a:pt x="1" y="15"/>
                    </a:lnTo>
                    <a:lnTo>
                      <a:pt x="0" y="18"/>
                    </a:lnTo>
                    <a:lnTo>
                      <a:pt x="0" y="22"/>
                    </a:lnTo>
                    <a:lnTo>
                      <a:pt x="1" y="27"/>
                    </a:lnTo>
                    <a:lnTo>
                      <a:pt x="2" y="30"/>
                    </a:lnTo>
                    <a:lnTo>
                      <a:pt x="4" y="33"/>
                    </a:lnTo>
                    <a:lnTo>
                      <a:pt x="7" y="36"/>
                    </a:lnTo>
                    <a:lnTo>
                      <a:pt x="10" y="38"/>
                    </a:lnTo>
                    <a:lnTo>
                      <a:pt x="14" y="40"/>
                    </a:lnTo>
                    <a:lnTo>
                      <a:pt x="18" y="41"/>
                    </a:lnTo>
                    <a:lnTo>
                      <a:pt x="22" y="41"/>
                    </a:lnTo>
                    <a:lnTo>
                      <a:pt x="19" y="0"/>
                    </a:lnTo>
                    <a:close/>
                  </a:path>
                </a:pathLst>
              </a:custGeom>
              <a:solidFill>
                <a:srgbClr val="AB1231"/>
              </a:solidFill>
              <a:ln w="9525">
                <a:noFill/>
                <a:round/>
                <a:headEnd/>
                <a:tailEnd/>
              </a:ln>
            </p:spPr>
            <p:txBody>
              <a:bodyPr/>
              <a:lstStyle/>
              <a:p>
                <a:endParaRPr lang="en-US"/>
              </a:p>
            </p:txBody>
          </p:sp>
          <p:sp>
            <p:nvSpPr>
              <p:cNvPr id="621" name="Freeform 681"/>
              <p:cNvSpPr>
                <a:spLocks/>
              </p:cNvSpPr>
              <p:nvPr/>
            </p:nvSpPr>
            <p:spPr bwMode="auto">
              <a:xfrm>
                <a:off x="1600200" y="2151063"/>
                <a:ext cx="11113" cy="11112"/>
              </a:xfrm>
              <a:custGeom>
                <a:avLst/>
                <a:gdLst>
                  <a:gd name="T0" fmla="*/ 2147483647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2147483647 w 33"/>
                  <a:gd name="T27" fmla="*/ 0 h 39"/>
                  <a:gd name="T28" fmla="*/ 2147483647 w 33"/>
                  <a:gd name="T29" fmla="*/ 0 h 39"/>
                  <a:gd name="T30" fmla="*/ 2147483647 w 33"/>
                  <a:gd name="T31" fmla="*/ 2147483647 h 39"/>
                  <a:gd name="T32" fmla="*/ 0 w 33"/>
                  <a:gd name="T33" fmla="*/ 2147483647 h 39"/>
                  <a:gd name="T34" fmla="*/ 2147483647 w 3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23" y="39"/>
                    </a:moveTo>
                    <a:lnTo>
                      <a:pt x="27" y="36"/>
                    </a:lnTo>
                    <a:lnTo>
                      <a:pt x="30" y="33"/>
                    </a:lnTo>
                    <a:lnTo>
                      <a:pt x="31" y="30"/>
                    </a:lnTo>
                    <a:lnTo>
                      <a:pt x="32" y="25"/>
                    </a:lnTo>
                    <a:lnTo>
                      <a:pt x="33" y="21"/>
                    </a:lnTo>
                    <a:lnTo>
                      <a:pt x="32" y="18"/>
                    </a:lnTo>
                    <a:lnTo>
                      <a:pt x="31" y="14"/>
                    </a:lnTo>
                    <a:lnTo>
                      <a:pt x="29" y="11"/>
                    </a:lnTo>
                    <a:lnTo>
                      <a:pt x="27" y="8"/>
                    </a:lnTo>
                    <a:lnTo>
                      <a:pt x="24" y="4"/>
                    </a:lnTo>
                    <a:lnTo>
                      <a:pt x="20" y="2"/>
                    </a:lnTo>
                    <a:lnTo>
                      <a:pt x="17" y="1"/>
                    </a:lnTo>
                    <a:lnTo>
                      <a:pt x="13" y="0"/>
                    </a:lnTo>
                    <a:lnTo>
                      <a:pt x="9" y="0"/>
                    </a:lnTo>
                    <a:lnTo>
                      <a:pt x="5" y="2"/>
                    </a:lnTo>
                    <a:lnTo>
                      <a:pt x="0" y="4"/>
                    </a:lnTo>
                    <a:lnTo>
                      <a:pt x="23" y="39"/>
                    </a:lnTo>
                    <a:close/>
                  </a:path>
                </a:pathLst>
              </a:custGeom>
              <a:solidFill>
                <a:srgbClr val="AB1231"/>
              </a:solidFill>
              <a:ln w="9525">
                <a:noFill/>
                <a:round/>
                <a:headEnd/>
                <a:tailEnd/>
              </a:ln>
            </p:spPr>
            <p:txBody>
              <a:bodyPr/>
              <a:lstStyle/>
              <a:p>
                <a:endParaRPr lang="en-US"/>
              </a:p>
            </p:txBody>
          </p:sp>
          <p:sp>
            <p:nvSpPr>
              <p:cNvPr id="622" name="Freeform 682"/>
              <p:cNvSpPr>
                <a:spLocks/>
              </p:cNvSpPr>
              <p:nvPr/>
            </p:nvSpPr>
            <p:spPr bwMode="auto">
              <a:xfrm>
                <a:off x="1581150" y="2151063"/>
                <a:ext cx="26988" cy="30162"/>
              </a:xfrm>
              <a:custGeom>
                <a:avLst/>
                <a:gdLst>
                  <a:gd name="T0" fmla="*/ 2147483647 w 84"/>
                  <a:gd name="T1" fmla="*/ 2147483647 h 91"/>
                  <a:gd name="T2" fmla="*/ 2147483647 w 84"/>
                  <a:gd name="T3" fmla="*/ 2147483647 h 91"/>
                  <a:gd name="T4" fmla="*/ 2147483647 w 84"/>
                  <a:gd name="T5" fmla="*/ 2147483647 h 91"/>
                  <a:gd name="T6" fmla="*/ 2147483647 w 84"/>
                  <a:gd name="T7" fmla="*/ 2147483647 h 91"/>
                  <a:gd name="T8" fmla="*/ 2147483647 w 84"/>
                  <a:gd name="T9" fmla="*/ 2147483647 h 91"/>
                  <a:gd name="T10" fmla="*/ 2147483647 w 84"/>
                  <a:gd name="T11" fmla="*/ 2147483647 h 91"/>
                  <a:gd name="T12" fmla="*/ 2147483647 w 84"/>
                  <a:gd name="T13" fmla="*/ 2147483647 h 91"/>
                  <a:gd name="T14" fmla="*/ 2147483647 w 84"/>
                  <a:gd name="T15" fmla="*/ 2147483647 h 91"/>
                  <a:gd name="T16" fmla="*/ 2147483647 w 84"/>
                  <a:gd name="T17" fmla="*/ 2147483647 h 91"/>
                  <a:gd name="T18" fmla="*/ 2147483647 w 84"/>
                  <a:gd name="T19" fmla="*/ 0 h 91"/>
                  <a:gd name="T20" fmla="*/ 2147483647 w 84"/>
                  <a:gd name="T21" fmla="*/ 2147483647 h 91"/>
                  <a:gd name="T22" fmla="*/ 2147483647 w 84"/>
                  <a:gd name="T23" fmla="*/ 2147483647 h 91"/>
                  <a:gd name="T24" fmla="*/ 2147483647 w 84"/>
                  <a:gd name="T25" fmla="*/ 2147483647 h 91"/>
                  <a:gd name="T26" fmla="*/ 2147483647 w 84"/>
                  <a:gd name="T27" fmla="*/ 2147483647 h 91"/>
                  <a:gd name="T28" fmla="*/ 2147483647 w 84"/>
                  <a:gd name="T29" fmla="*/ 2147483647 h 91"/>
                  <a:gd name="T30" fmla="*/ 2147483647 w 84"/>
                  <a:gd name="T31" fmla="*/ 2147483647 h 91"/>
                  <a:gd name="T32" fmla="*/ 2147483647 w 84"/>
                  <a:gd name="T33" fmla="*/ 2147483647 h 91"/>
                  <a:gd name="T34" fmla="*/ 0 w 84"/>
                  <a:gd name="T35" fmla="*/ 2147483647 h 91"/>
                  <a:gd name="T36" fmla="*/ 2147483647 w 84"/>
                  <a:gd name="T37" fmla="*/ 2147483647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91"/>
                  <a:gd name="T59" fmla="*/ 84 w 84"/>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91">
                    <a:moveTo>
                      <a:pt x="37" y="91"/>
                    </a:moveTo>
                    <a:lnTo>
                      <a:pt x="41" y="83"/>
                    </a:lnTo>
                    <a:lnTo>
                      <a:pt x="47" y="73"/>
                    </a:lnTo>
                    <a:lnTo>
                      <a:pt x="53" y="65"/>
                    </a:lnTo>
                    <a:lnTo>
                      <a:pt x="59" y="57"/>
                    </a:lnTo>
                    <a:lnTo>
                      <a:pt x="66" y="50"/>
                    </a:lnTo>
                    <a:lnTo>
                      <a:pt x="73" y="44"/>
                    </a:lnTo>
                    <a:lnTo>
                      <a:pt x="81" y="37"/>
                    </a:lnTo>
                    <a:lnTo>
                      <a:pt x="84" y="35"/>
                    </a:lnTo>
                    <a:lnTo>
                      <a:pt x="61" y="0"/>
                    </a:lnTo>
                    <a:lnTo>
                      <a:pt x="56" y="4"/>
                    </a:lnTo>
                    <a:lnTo>
                      <a:pt x="47" y="11"/>
                    </a:lnTo>
                    <a:lnTo>
                      <a:pt x="36" y="20"/>
                    </a:lnTo>
                    <a:lnTo>
                      <a:pt x="28" y="30"/>
                    </a:lnTo>
                    <a:lnTo>
                      <a:pt x="19" y="39"/>
                    </a:lnTo>
                    <a:lnTo>
                      <a:pt x="12" y="51"/>
                    </a:lnTo>
                    <a:lnTo>
                      <a:pt x="4" y="62"/>
                    </a:lnTo>
                    <a:lnTo>
                      <a:pt x="0" y="70"/>
                    </a:lnTo>
                    <a:lnTo>
                      <a:pt x="37" y="91"/>
                    </a:lnTo>
                    <a:close/>
                  </a:path>
                </a:pathLst>
              </a:custGeom>
              <a:solidFill>
                <a:srgbClr val="AB1231"/>
              </a:solidFill>
              <a:ln w="9525">
                <a:noFill/>
                <a:round/>
                <a:headEnd/>
                <a:tailEnd/>
              </a:ln>
            </p:spPr>
            <p:txBody>
              <a:bodyPr/>
              <a:lstStyle/>
              <a:p>
                <a:endParaRPr lang="en-US"/>
              </a:p>
            </p:txBody>
          </p:sp>
          <p:sp>
            <p:nvSpPr>
              <p:cNvPr id="623" name="Freeform 683"/>
              <p:cNvSpPr>
                <a:spLocks/>
              </p:cNvSpPr>
              <p:nvPr/>
            </p:nvSpPr>
            <p:spPr bwMode="auto">
              <a:xfrm>
                <a:off x="1579563" y="2173288"/>
                <a:ext cx="12700" cy="11112"/>
              </a:xfrm>
              <a:custGeom>
                <a:avLst/>
                <a:gdLst>
                  <a:gd name="T0" fmla="*/ 2147483647 w 40"/>
                  <a:gd name="T1" fmla="*/ 0 h 32"/>
                  <a:gd name="T2" fmla="*/ 2147483647 w 40"/>
                  <a:gd name="T3" fmla="*/ 2147483647 h 32"/>
                  <a:gd name="T4" fmla="*/ 0 w 40"/>
                  <a:gd name="T5" fmla="*/ 2147483647 h 32"/>
                  <a:gd name="T6" fmla="*/ 0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2147483647 w 40"/>
                  <a:gd name="T17" fmla="*/ 2147483647 h 32"/>
                  <a:gd name="T18" fmla="*/ 2147483647 w 40"/>
                  <a:gd name="T19" fmla="*/ 2147483647 h 32"/>
                  <a:gd name="T20" fmla="*/ 2147483647 w 40"/>
                  <a:gd name="T21" fmla="*/ 2147483647 h 32"/>
                  <a:gd name="T22" fmla="*/ 2147483647 w 40"/>
                  <a:gd name="T23" fmla="*/ 2147483647 h 32"/>
                  <a:gd name="T24" fmla="*/ 2147483647 w 40"/>
                  <a:gd name="T25" fmla="*/ 2147483647 h 32"/>
                  <a:gd name="T26" fmla="*/ 2147483647 w 40"/>
                  <a:gd name="T27" fmla="*/ 2147483647 h 32"/>
                  <a:gd name="T28" fmla="*/ 2147483647 w 40"/>
                  <a:gd name="T29" fmla="*/ 2147483647 h 32"/>
                  <a:gd name="T30" fmla="*/ 2147483647 w 40"/>
                  <a:gd name="T31" fmla="*/ 2147483647 h 32"/>
                  <a:gd name="T32" fmla="*/ 2147483647 w 40"/>
                  <a:gd name="T33" fmla="*/ 2147483647 h 32"/>
                  <a:gd name="T34" fmla="*/ 2147483647 w 40"/>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2"/>
                  <a:gd name="T56" fmla="*/ 40 w 40"/>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2">
                    <a:moveTo>
                      <a:pt x="3" y="0"/>
                    </a:moveTo>
                    <a:lnTo>
                      <a:pt x="1" y="5"/>
                    </a:lnTo>
                    <a:lnTo>
                      <a:pt x="0" y="10"/>
                    </a:lnTo>
                    <a:lnTo>
                      <a:pt x="0" y="14"/>
                    </a:lnTo>
                    <a:lnTo>
                      <a:pt x="1" y="17"/>
                    </a:lnTo>
                    <a:lnTo>
                      <a:pt x="3" y="21"/>
                    </a:lnTo>
                    <a:lnTo>
                      <a:pt x="5" y="24"/>
                    </a:lnTo>
                    <a:lnTo>
                      <a:pt x="8" y="26"/>
                    </a:lnTo>
                    <a:lnTo>
                      <a:pt x="12" y="29"/>
                    </a:lnTo>
                    <a:lnTo>
                      <a:pt x="15" y="31"/>
                    </a:lnTo>
                    <a:lnTo>
                      <a:pt x="19" y="32"/>
                    </a:lnTo>
                    <a:lnTo>
                      <a:pt x="22" y="32"/>
                    </a:lnTo>
                    <a:lnTo>
                      <a:pt x="26" y="32"/>
                    </a:lnTo>
                    <a:lnTo>
                      <a:pt x="31" y="31"/>
                    </a:lnTo>
                    <a:lnTo>
                      <a:pt x="34" y="29"/>
                    </a:lnTo>
                    <a:lnTo>
                      <a:pt x="37" y="25"/>
                    </a:lnTo>
                    <a:lnTo>
                      <a:pt x="40" y="21"/>
                    </a:lnTo>
                    <a:lnTo>
                      <a:pt x="3" y="0"/>
                    </a:lnTo>
                    <a:close/>
                  </a:path>
                </a:pathLst>
              </a:custGeom>
              <a:solidFill>
                <a:srgbClr val="AB1231"/>
              </a:solidFill>
              <a:ln w="9525">
                <a:noFill/>
                <a:round/>
                <a:headEnd/>
                <a:tailEnd/>
              </a:ln>
            </p:spPr>
            <p:txBody>
              <a:bodyPr/>
              <a:lstStyle/>
              <a:p>
                <a:endParaRPr lang="en-US"/>
              </a:p>
            </p:txBody>
          </p:sp>
          <p:sp>
            <p:nvSpPr>
              <p:cNvPr id="624" name="Freeform 684"/>
              <p:cNvSpPr>
                <a:spLocks/>
              </p:cNvSpPr>
              <p:nvPr/>
            </p:nvSpPr>
            <p:spPr bwMode="auto">
              <a:xfrm>
                <a:off x="1571625" y="2209800"/>
                <a:ext cx="14288" cy="6350"/>
              </a:xfrm>
              <a:custGeom>
                <a:avLst/>
                <a:gdLst>
                  <a:gd name="T0" fmla="*/ 2147483647 w 42"/>
                  <a:gd name="T1" fmla="*/ 2147483647 h 22"/>
                  <a:gd name="T2" fmla="*/ 2147483647 w 42"/>
                  <a:gd name="T3" fmla="*/ 2147483647 h 22"/>
                  <a:gd name="T4" fmla="*/ 2147483647 w 42"/>
                  <a:gd name="T5" fmla="*/ 2147483647 h 22"/>
                  <a:gd name="T6" fmla="*/ 2147483647 w 42"/>
                  <a:gd name="T7" fmla="*/ 2147483647 h 22"/>
                  <a:gd name="T8" fmla="*/ 2147483647 w 42"/>
                  <a:gd name="T9" fmla="*/ 2147483647 h 22"/>
                  <a:gd name="T10" fmla="*/ 2147483647 w 42"/>
                  <a:gd name="T11" fmla="*/ 2147483647 h 22"/>
                  <a:gd name="T12" fmla="*/ 2147483647 w 42"/>
                  <a:gd name="T13" fmla="*/ 2147483647 h 22"/>
                  <a:gd name="T14" fmla="*/ 2147483647 w 42"/>
                  <a:gd name="T15" fmla="*/ 0 h 22"/>
                  <a:gd name="T16" fmla="*/ 2147483647 w 42"/>
                  <a:gd name="T17" fmla="*/ 0 h 22"/>
                  <a:gd name="T18" fmla="*/ 2147483647 w 42"/>
                  <a:gd name="T19" fmla="*/ 0 h 22"/>
                  <a:gd name="T20" fmla="*/ 2147483647 w 42"/>
                  <a:gd name="T21" fmla="*/ 2147483647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2147483647 w 42"/>
                  <a:gd name="T31" fmla="*/ 2147483647 h 22"/>
                  <a:gd name="T32" fmla="*/ 0 w 42"/>
                  <a:gd name="T33" fmla="*/ 2147483647 h 22"/>
                  <a:gd name="T34" fmla="*/ 2147483647 w 4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
                  <a:gd name="T56" fmla="*/ 42 w 4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
                    <a:moveTo>
                      <a:pt x="42" y="22"/>
                    </a:moveTo>
                    <a:lnTo>
                      <a:pt x="41" y="17"/>
                    </a:lnTo>
                    <a:lnTo>
                      <a:pt x="40" y="13"/>
                    </a:lnTo>
                    <a:lnTo>
                      <a:pt x="39" y="10"/>
                    </a:lnTo>
                    <a:lnTo>
                      <a:pt x="35" y="6"/>
                    </a:lnTo>
                    <a:lnTo>
                      <a:pt x="32" y="3"/>
                    </a:lnTo>
                    <a:lnTo>
                      <a:pt x="29" y="2"/>
                    </a:lnTo>
                    <a:lnTo>
                      <a:pt x="26" y="0"/>
                    </a:lnTo>
                    <a:lnTo>
                      <a:pt x="22" y="0"/>
                    </a:lnTo>
                    <a:lnTo>
                      <a:pt x="17" y="0"/>
                    </a:lnTo>
                    <a:lnTo>
                      <a:pt x="14" y="1"/>
                    </a:lnTo>
                    <a:lnTo>
                      <a:pt x="10" y="2"/>
                    </a:lnTo>
                    <a:lnTo>
                      <a:pt x="7" y="4"/>
                    </a:lnTo>
                    <a:lnTo>
                      <a:pt x="4" y="7"/>
                    </a:lnTo>
                    <a:lnTo>
                      <a:pt x="2" y="11"/>
                    </a:lnTo>
                    <a:lnTo>
                      <a:pt x="1" y="15"/>
                    </a:lnTo>
                    <a:lnTo>
                      <a:pt x="0" y="20"/>
                    </a:lnTo>
                    <a:lnTo>
                      <a:pt x="42" y="22"/>
                    </a:lnTo>
                    <a:close/>
                  </a:path>
                </a:pathLst>
              </a:custGeom>
              <a:solidFill>
                <a:srgbClr val="AB1231"/>
              </a:solidFill>
              <a:ln w="9525">
                <a:noFill/>
                <a:round/>
                <a:headEnd/>
                <a:tailEnd/>
              </a:ln>
            </p:spPr>
            <p:txBody>
              <a:bodyPr/>
              <a:lstStyle/>
              <a:p>
                <a:endParaRPr lang="en-US"/>
              </a:p>
            </p:txBody>
          </p:sp>
          <p:sp>
            <p:nvSpPr>
              <p:cNvPr id="625" name="Freeform 685"/>
              <p:cNvSpPr>
                <a:spLocks/>
              </p:cNvSpPr>
              <p:nvPr/>
            </p:nvSpPr>
            <p:spPr bwMode="auto">
              <a:xfrm>
                <a:off x="1571625" y="2216150"/>
                <a:ext cx="14288" cy="9525"/>
              </a:xfrm>
              <a:custGeom>
                <a:avLst/>
                <a:gdLst>
                  <a:gd name="T0" fmla="*/ 2147483647 w 44"/>
                  <a:gd name="T1" fmla="*/ 2147483647 h 32"/>
                  <a:gd name="T2" fmla="*/ 2147483647 w 44"/>
                  <a:gd name="T3" fmla="*/ 2147483647 h 32"/>
                  <a:gd name="T4" fmla="*/ 2147483647 w 44"/>
                  <a:gd name="T5" fmla="*/ 2147483647 h 32"/>
                  <a:gd name="T6" fmla="*/ 2147483647 w 44"/>
                  <a:gd name="T7" fmla="*/ 2147483647 h 32"/>
                  <a:gd name="T8" fmla="*/ 2147483647 w 44"/>
                  <a:gd name="T9" fmla="*/ 0 h 32"/>
                  <a:gd name="T10" fmla="*/ 2147483647 w 44"/>
                  <a:gd name="T11" fmla="*/ 2147483647 h 32"/>
                  <a:gd name="T12" fmla="*/ 0 w 44"/>
                  <a:gd name="T13" fmla="*/ 2147483647 h 32"/>
                  <a:gd name="T14" fmla="*/ 0 w 44"/>
                  <a:gd name="T15" fmla="*/ 2147483647 h 32"/>
                  <a:gd name="T16" fmla="*/ 2147483647 w 44"/>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2"/>
                  <a:gd name="T29" fmla="*/ 44 w 4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2">
                    <a:moveTo>
                      <a:pt x="43" y="32"/>
                    </a:moveTo>
                    <a:lnTo>
                      <a:pt x="43" y="32"/>
                    </a:lnTo>
                    <a:lnTo>
                      <a:pt x="43" y="14"/>
                    </a:lnTo>
                    <a:lnTo>
                      <a:pt x="44" y="2"/>
                    </a:lnTo>
                    <a:lnTo>
                      <a:pt x="2" y="0"/>
                    </a:lnTo>
                    <a:lnTo>
                      <a:pt x="2" y="12"/>
                    </a:lnTo>
                    <a:lnTo>
                      <a:pt x="0" y="32"/>
                    </a:lnTo>
                    <a:lnTo>
                      <a:pt x="43" y="32"/>
                    </a:lnTo>
                    <a:close/>
                  </a:path>
                </a:pathLst>
              </a:custGeom>
              <a:solidFill>
                <a:srgbClr val="AB1231"/>
              </a:solidFill>
              <a:ln w="9525">
                <a:noFill/>
                <a:round/>
                <a:headEnd/>
                <a:tailEnd/>
              </a:ln>
            </p:spPr>
            <p:txBody>
              <a:bodyPr/>
              <a:lstStyle/>
              <a:p>
                <a:endParaRPr lang="en-US"/>
              </a:p>
            </p:txBody>
          </p:sp>
          <p:sp>
            <p:nvSpPr>
              <p:cNvPr id="626" name="Freeform 686"/>
              <p:cNvSpPr>
                <a:spLocks/>
              </p:cNvSpPr>
              <p:nvPr/>
            </p:nvSpPr>
            <p:spPr bwMode="auto">
              <a:xfrm>
                <a:off x="1571625" y="2225675"/>
                <a:ext cx="12700" cy="17463"/>
              </a:xfrm>
              <a:custGeom>
                <a:avLst/>
                <a:gdLst>
                  <a:gd name="T0" fmla="*/ 2147483647 w 43"/>
                  <a:gd name="T1" fmla="*/ 2147483647 h 53"/>
                  <a:gd name="T2" fmla="*/ 2147483647 w 43"/>
                  <a:gd name="T3" fmla="*/ 2147483647 h 53"/>
                  <a:gd name="T4" fmla="*/ 2147483647 w 43"/>
                  <a:gd name="T5" fmla="*/ 0 h 53"/>
                  <a:gd name="T6" fmla="*/ 0 w 43"/>
                  <a:gd name="T7" fmla="*/ 0 h 53"/>
                  <a:gd name="T8" fmla="*/ 0 w 43"/>
                  <a:gd name="T9" fmla="*/ 2147483647 h 53"/>
                  <a:gd name="T10" fmla="*/ 0 w 43"/>
                  <a:gd name="T11" fmla="*/ 2147483647 h 53"/>
                  <a:gd name="T12" fmla="*/ 2147483647 w 43"/>
                  <a:gd name="T13" fmla="*/ 2147483647 h 53"/>
                  <a:gd name="T14" fmla="*/ 0 60000 65536"/>
                  <a:gd name="T15" fmla="*/ 0 60000 65536"/>
                  <a:gd name="T16" fmla="*/ 0 60000 65536"/>
                  <a:gd name="T17" fmla="*/ 0 60000 65536"/>
                  <a:gd name="T18" fmla="*/ 0 60000 65536"/>
                  <a:gd name="T19" fmla="*/ 0 60000 65536"/>
                  <a:gd name="T20" fmla="*/ 0 60000 65536"/>
                  <a:gd name="T21" fmla="*/ 0 w 43"/>
                  <a:gd name="T22" fmla="*/ 0 h 53"/>
                  <a:gd name="T23" fmla="*/ 43 w 43"/>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53">
                    <a:moveTo>
                      <a:pt x="42" y="53"/>
                    </a:moveTo>
                    <a:lnTo>
                      <a:pt x="43" y="33"/>
                    </a:lnTo>
                    <a:lnTo>
                      <a:pt x="43" y="0"/>
                    </a:lnTo>
                    <a:lnTo>
                      <a:pt x="0" y="0"/>
                    </a:lnTo>
                    <a:lnTo>
                      <a:pt x="0" y="31"/>
                    </a:lnTo>
                    <a:lnTo>
                      <a:pt x="0" y="53"/>
                    </a:lnTo>
                    <a:lnTo>
                      <a:pt x="42" y="53"/>
                    </a:lnTo>
                    <a:close/>
                  </a:path>
                </a:pathLst>
              </a:custGeom>
              <a:solidFill>
                <a:srgbClr val="AB1231"/>
              </a:solidFill>
              <a:ln w="9525">
                <a:noFill/>
                <a:round/>
                <a:headEnd/>
                <a:tailEnd/>
              </a:ln>
            </p:spPr>
            <p:txBody>
              <a:bodyPr/>
              <a:lstStyle/>
              <a:p>
                <a:endParaRPr lang="en-US"/>
              </a:p>
            </p:txBody>
          </p:sp>
          <p:sp>
            <p:nvSpPr>
              <p:cNvPr id="627" name="Freeform 687"/>
              <p:cNvSpPr>
                <a:spLocks/>
              </p:cNvSpPr>
              <p:nvPr/>
            </p:nvSpPr>
            <p:spPr bwMode="auto">
              <a:xfrm>
                <a:off x="1571625" y="2243138"/>
                <a:ext cx="12700" cy="6350"/>
              </a:xfrm>
              <a:custGeom>
                <a:avLst/>
                <a:gdLst>
                  <a:gd name="T0" fmla="*/ 0 w 42"/>
                  <a:gd name="T1" fmla="*/ 0 h 21"/>
                  <a:gd name="T2" fmla="*/ 0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2147483647 h 21"/>
                  <a:gd name="T16" fmla="*/ 2147483647 w 42"/>
                  <a:gd name="T17" fmla="*/ 2147483647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2147483647 w 42"/>
                  <a:gd name="T33" fmla="*/ 0 h 21"/>
                  <a:gd name="T34" fmla="*/ 0 w 4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0" y="0"/>
                    </a:moveTo>
                    <a:lnTo>
                      <a:pt x="0" y="5"/>
                    </a:lnTo>
                    <a:lnTo>
                      <a:pt x="2" y="9"/>
                    </a:lnTo>
                    <a:lnTo>
                      <a:pt x="4" y="12"/>
                    </a:lnTo>
                    <a:lnTo>
                      <a:pt x="7" y="15"/>
                    </a:lnTo>
                    <a:lnTo>
                      <a:pt x="10" y="18"/>
                    </a:lnTo>
                    <a:lnTo>
                      <a:pt x="13" y="20"/>
                    </a:lnTo>
                    <a:lnTo>
                      <a:pt x="17" y="21"/>
                    </a:lnTo>
                    <a:lnTo>
                      <a:pt x="21" y="21"/>
                    </a:lnTo>
                    <a:lnTo>
                      <a:pt x="25" y="21"/>
                    </a:lnTo>
                    <a:lnTo>
                      <a:pt x="29" y="20"/>
                    </a:lnTo>
                    <a:lnTo>
                      <a:pt x="32" y="18"/>
                    </a:lnTo>
                    <a:lnTo>
                      <a:pt x="35" y="15"/>
                    </a:lnTo>
                    <a:lnTo>
                      <a:pt x="39" y="13"/>
                    </a:lnTo>
                    <a:lnTo>
                      <a:pt x="41" y="9"/>
                    </a:lnTo>
                    <a:lnTo>
                      <a:pt x="42" y="5"/>
                    </a:lnTo>
                    <a:lnTo>
                      <a:pt x="42" y="0"/>
                    </a:lnTo>
                    <a:lnTo>
                      <a:pt x="0" y="0"/>
                    </a:lnTo>
                    <a:close/>
                  </a:path>
                </a:pathLst>
              </a:custGeom>
              <a:solidFill>
                <a:srgbClr val="AB1231"/>
              </a:solidFill>
              <a:ln w="9525">
                <a:noFill/>
                <a:round/>
                <a:headEnd/>
                <a:tailEnd/>
              </a:ln>
            </p:spPr>
            <p:txBody>
              <a:bodyPr/>
              <a:lstStyle/>
              <a:p>
                <a:endParaRPr lang="en-US"/>
              </a:p>
            </p:txBody>
          </p:sp>
          <p:sp>
            <p:nvSpPr>
              <p:cNvPr id="628" name="Freeform 688"/>
              <p:cNvSpPr>
                <a:spLocks/>
              </p:cNvSpPr>
              <p:nvPr/>
            </p:nvSpPr>
            <p:spPr bwMode="auto">
              <a:xfrm>
                <a:off x="1566863" y="2276475"/>
                <a:ext cx="14287" cy="7938"/>
              </a:xfrm>
              <a:custGeom>
                <a:avLst/>
                <a:gdLst>
                  <a:gd name="T0" fmla="*/ 2147483647 w 42"/>
                  <a:gd name="T1" fmla="*/ 2147483647 h 26"/>
                  <a:gd name="T2" fmla="*/ 2147483647 w 42"/>
                  <a:gd name="T3" fmla="*/ 2147483647 h 26"/>
                  <a:gd name="T4" fmla="*/ 2147483647 w 42"/>
                  <a:gd name="T5" fmla="*/ 2147483647 h 26"/>
                  <a:gd name="T6" fmla="*/ 2147483647 w 42"/>
                  <a:gd name="T7" fmla="*/ 2147483647 h 26"/>
                  <a:gd name="T8" fmla="*/ 2147483647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0 h 26"/>
                  <a:gd name="T18" fmla="*/ 2147483647 w 42"/>
                  <a:gd name="T19" fmla="*/ 0 h 26"/>
                  <a:gd name="T20" fmla="*/ 2147483647 w 42"/>
                  <a:gd name="T21" fmla="*/ 0 h 26"/>
                  <a:gd name="T22" fmla="*/ 2147483647 w 42"/>
                  <a:gd name="T23" fmla="*/ 2147483647 h 26"/>
                  <a:gd name="T24" fmla="*/ 2147483647 w 42"/>
                  <a:gd name="T25" fmla="*/ 2147483647 h 26"/>
                  <a:gd name="T26" fmla="*/ 2147483647 w 42"/>
                  <a:gd name="T27" fmla="*/ 2147483647 h 26"/>
                  <a:gd name="T28" fmla="*/ 2147483647 w 42"/>
                  <a:gd name="T29" fmla="*/ 2147483647 h 26"/>
                  <a:gd name="T30" fmla="*/ 2147483647 w 42"/>
                  <a:gd name="T31" fmla="*/ 2147483647 h 26"/>
                  <a:gd name="T32" fmla="*/ 0 w 42"/>
                  <a:gd name="T33" fmla="*/ 2147483647 h 26"/>
                  <a:gd name="T34" fmla="*/ 2147483647 w 4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41" y="26"/>
                    </a:moveTo>
                    <a:lnTo>
                      <a:pt x="42" y="20"/>
                    </a:lnTo>
                    <a:lnTo>
                      <a:pt x="41" y="16"/>
                    </a:lnTo>
                    <a:lnTo>
                      <a:pt x="40" y="12"/>
                    </a:lnTo>
                    <a:lnTo>
                      <a:pt x="38" y="9"/>
                    </a:lnTo>
                    <a:lnTo>
                      <a:pt x="36" y="5"/>
                    </a:lnTo>
                    <a:lnTo>
                      <a:pt x="33" y="3"/>
                    </a:lnTo>
                    <a:lnTo>
                      <a:pt x="28" y="1"/>
                    </a:lnTo>
                    <a:lnTo>
                      <a:pt x="25" y="0"/>
                    </a:lnTo>
                    <a:lnTo>
                      <a:pt x="21" y="0"/>
                    </a:lnTo>
                    <a:lnTo>
                      <a:pt x="18" y="0"/>
                    </a:lnTo>
                    <a:lnTo>
                      <a:pt x="14" y="1"/>
                    </a:lnTo>
                    <a:lnTo>
                      <a:pt x="10" y="2"/>
                    </a:lnTo>
                    <a:lnTo>
                      <a:pt x="6" y="4"/>
                    </a:lnTo>
                    <a:lnTo>
                      <a:pt x="4" y="8"/>
                    </a:lnTo>
                    <a:lnTo>
                      <a:pt x="2" y="12"/>
                    </a:lnTo>
                    <a:lnTo>
                      <a:pt x="0" y="16"/>
                    </a:lnTo>
                    <a:lnTo>
                      <a:pt x="41" y="26"/>
                    </a:lnTo>
                    <a:close/>
                  </a:path>
                </a:pathLst>
              </a:custGeom>
              <a:solidFill>
                <a:srgbClr val="AB1231"/>
              </a:solidFill>
              <a:ln w="9525">
                <a:noFill/>
                <a:round/>
                <a:headEnd/>
                <a:tailEnd/>
              </a:ln>
            </p:spPr>
            <p:txBody>
              <a:bodyPr/>
              <a:lstStyle/>
              <a:p>
                <a:endParaRPr lang="en-US"/>
              </a:p>
            </p:txBody>
          </p:sp>
          <p:sp>
            <p:nvSpPr>
              <p:cNvPr id="629" name="Freeform 689"/>
              <p:cNvSpPr>
                <a:spLocks/>
              </p:cNvSpPr>
              <p:nvPr/>
            </p:nvSpPr>
            <p:spPr bwMode="auto">
              <a:xfrm>
                <a:off x="1558925" y="2281238"/>
                <a:ext cx="22225" cy="28575"/>
              </a:xfrm>
              <a:custGeom>
                <a:avLst/>
                <a:gdLst>
                  <a:gd name="T0" fmla="*/ 2147483647 w 69"/>
                  <a:gd name="T1" fmla="*/ 2147483647 h 93"/>
                  <a:gd name="T2" fmla="*/ 2147483647 w 69"/>
                  <a:gd name="T3" fmla="*/ 2147483647 h 93"/>
                  <a:gd name="T4" fmla="*/ 2147483647 w 69"/>
                  <a:gd name="T5" fmla="*/ 2147483647 h 93"/>
                  <a:gd name="T6" fmla="*/ 2147483647 w 69"/>
                  <a:gd name="T7" fmla="*/ 2147483647 h 93"/>
                  <a:gd name="T8" fmla="*/ 2147483647 w 69"/>
                  <a:gd name="T9" fmla="*/ 2147483647 h 93"/>
                  <a:gd name="T10" fmla="*/ 2147483647 w 69"/>
                  <a:gd name="T11" fmla="*/ 2147483647 h 93"/>
                  <a:gd name="T12" fmla="*/ 2147483647 w 69"/>
                  <a:gd name="T13" fmla="*/ 0 h 93"/>
                  <a:gd name="T14" fmla="*/ 2147483647 w 69"/>
                  <a:gd name="T15" fmla="*/ 2147483647 h 93"/>
                  <a:gd name="T16" fmla="*/ 2147483647 w 69"/>
                  <a:gd name="T17" fmla="*/ 2147483647 h 93"/>
                  <a:gd name="T18" fmla="*/ 2147483647 w 69"/>
                  <a:gd name="T19" fmla="*/ 2147483647 h 93"/>
                  <a:gd name="T20" fmla="*/ 2147483647 w 69"/>
                  <a:gd name="T21" fmla="*/ 2147483647 h 93"/>
                  <a:gd name="T22" fmla="*/ 0 w 69"/>
                  <a:gd name="T23" fmla="*/ 2147483647 h 93"/>
                  <a:gd name="T24" fmla="*/ 2147483647 w 69"/>
                  <a:gd name="T25" fmla="*/ 2147483647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93"/>
                  <a:gd name="T41" fmla="*/ 69 w 6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93">
                    <a:moveTo>
                      <a:pt x="38" y="93"/>
                    </a:moveTo>
                    <a:lnTo>
                      <a:pt x="44" y="82"/>
                    </a:lnTo>
                    <a:lnTo>
                      <a:pt x="49" y="71"/>
                    </a:lnTo>
                    <a:lnTo>
                      <a:pt x="54" y="58"/>
                    </a:lnTo>
                    <a:lnTo>
                      <a:pt x="63" y="33"/>
                    </a:lnTo>
                    <a:lnTo>
                      <a:pt x="69" y="10"/>
                    </a:lnTo>
                    <a:lnTo>
                      <a:pt x="28" y="0"/>
                    </a:lnTo>
                    <a:lnTo>
                      <a:pt x="23" y="21"/>
                    </a:lnTo>
                    <a:lnTo>
                      <a:pt x="15" y="43"/>
                    </a:lnTo>
                    <a:lnTo>
                      <a:pt x="11" y="54"/>
                    </a:lnTo>
                    <a:lnTo>
                      <a:pt x="7" y="64"/>
                    </a:lnTo>
                    <a:lnTo>
                      <a:pt x="0" y="74"/>
                    </a:lnTo>
                    <a:lnTo>
                      <a:pt x="38" y="93"/>
                    </a:lnTo>
                    <a:close/>
                  </a:path>
                </a:pathLst>
              </a:custGeom>
              <a:solidFill>
                <a:srgbClr val="AB1231"/>
              </a:solidFill>
              <a:ln w="9525">
                <a:noFill/>
                <a:round/>
                <a:headEnd/>
                <a:tailEnd/>
              </a:ln>
            </p:spPr>
            <p:txBody>
              <a:bodyPr/>
              <a:lstStyle/>
              <a:p>
                <a:endParaRPr lang="en-US"/>
              </a:p>
            </p:txBody>
          </p:sp>
          <p:sp>
            <p:nvSpPr>
              <p:cNvPr id="630" name="Freeform 690"/>
              <p:cNvSpPr>
                <a:spLocks/>
              </p:cNvSpPr>
              <p:nvPr/>
            </p:nvSpPr>
            <p:spPr bwMode="auto">
              <a:xfrm>
                <a:off x="1557338" y="2305050"/>
                <a:ext cx="12700" cy="9525"/>
              </a:xfrm>
              <a:custGeom>
                <a:avLst/>
                <a:gdLst>
                  <a:gd name="T0" fmla="*/ 2147483647 w 40"/>
                  <a:gd name="T1" fmla="*/ 0 h 31"/>
                  <a:gd name="T2" fmla="*/ 2147483647 w 40"/>
                  <a:gd name="T3" fmla="*/ 2147483647 h 31"/>
                  <a:gd name="T4" fmla="*/ 0 w 40"/>
                  <a:gd name="T5" fmla="*/ 2147483647 h 31"/>
                  <a:gd name="T6" fmla="*/ 0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2147483647 h 31"/>
                  <a:gd name="T34" fmla="*/ 2147483647 w 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2" y="0"/>
                    </a:moveTo>
                    <a:lnTo>
                      <a:pt x="1" y="4"/>
                    </a:lnTo>
                    <a:lnTo>
                      <a:pt x="0" y="10"/>
                    </a:lnTo>
                    <a:lnTo>
                      <a:pt x="0" y="13"/>
                    </a:lnTo>
                    <a:lnTo>
                      <a:pt x="1" y="17"/>
                    </a:lnTo>
                    <a:lnTo>
                      <a:pt x="3" y="20"/>
                    </a:lnTo>
                    <a:lnTo>
                      <a:pt x="6" y="23"/>
                    </a:lnTo>
                    <a:lnTo>
                      <a:pt x="9" y="26"/>
                    </a:lnTo>
                    <a:lnTo>
                      <a:pt x="12" y="29"/>
                    </a:lnTo>
                    <a:lnTo>
                      <a:pt x="16" y="30"/>
                    </a:lnTo>
                    <a:lnTo>
                      <a:pt x="19" y="31"/>
                    </a:lnTo>
                    <a:lnTo>
                      <a:pt x="23" y="31"/>
                    </a:lnTo>
                    <a:lnTo>
                      <a:pt x="28" y="30"/>
                    </a:lnTo>
                    <a:lnTo>
                      <a:pt x="31" y="29"/>
                    </a:lnTo>
                    <a:lnTo>
                      <a:pt x="34" y="26"/>
                    </a:lnTo>
                    <a:lnTo>
                      <a:pt x="37" y="23"/>
                    </a:lnTo>
                    <a:lnTo>
                      <a:pt x="40" y="19"/>
                    </a:lnTo>
                    <a:lnTo>
                      <a:pt x="2" y="0"/>
                    </a:lnTo>
                    <a:close/>
                  </a:path>
                </a:pathLst>
              </a:custGeom>
              <a:solidFill>
                <a:srgbClr val="AB1231"/>
              </a:solidFill>
              <a:ln w="9525">
                <a:noFill/>
                <a:round/>
                <a:headEnd/>
                <a:tailEnd/>
              </a:ln>
            </p:spPr>
            <p:txBody>
              <a:bodyPr/>
              <a:lstStyle/>
              <a:p>
                <a:endParaRPr lang="en-US"/>
              </a:p>
            </p:txBody>
          </p:sp>
          <p:sp>
            <p:nvSpPr>
              <p:cNvPr id="631" name="Freeform 691"/>
              <p:cNvSpPr>
                <a:spLocks/>
              </p:cNvSpPr>
              <p:nvPr/>
            </p:nvSpPr>
            <p:spPr bwMode="auto">
              <a:xfrm>
                <a:off x="1533525" y="2328863"/>
                <a:ext cx="11113" cy="12700"/>
              </a:xfrm>
              <a:custGeom>
                <a:avLst/>
                <a:gdLst>
                  <a:gd name="T0" fmla="*/ 2147483647 w 34"/>
                  <a:gd name="T1" fmla="*/ 2147483647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0 h 38"/>
                  <a:gd name="T26" fmla="*/ 2147483647 w 34"/>
                  <a:gd name="T27" fmla="*/ 0 h 38"/>
                  <a:gd name="T28" fmla="*/ 2147483647 w 34"/>
                  <a:gd name="T29" fmla="*/ 0 h 38"/>
                  <a:gd name="T30" fmla="*/ 2147483647 w 34"/>
                  <a:gd name="T31" fmla="*/ 2147483647 h 38"/>
                  <a:gd name="T32" fmla="*/ 0 w 34"/>
                  <a:gd name="T33" fmla="*/ 2147483647 h 38"/>
                  <a:gd name="T34" fmla="*/ 2147483647 w 34"/>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24" y="38"/>
                    </a:moveTo>
                    <a:lnTo>
                      <a:pt x="29" y="35"/>
                    </a:lnTo>
                    <a:lnTo>
                      <a:pt x="31" y="32"/>
                    </a:lnTo>
                    <a:lnTo>
                      <a:pt x="33" y="28"/>
                    </a:lnTo>
                    <a:lnTo>
                      <a:pt x="34" y="23"/>
                    </a:lnTo>
                    <a:lnTo>
                      <a:pt x="34" y="20"/>
                    </a:lnTo>
                    <a:lnTo>
                      <a:pt x="33" y="16"/>
                    </a:lnTo>
                    <a:lnTo>
                      <a:pt x="32" y="13"/>
                    </a:lnTo>
                    <a:lnTo>
                      <a:pt x="30" y="9"/>
                    </a:lnTo>
                    <a:lnTo>
                      <a:pt x="28" y="7"/>
                    </a:lnTo>
                    <a:lnTo>
                      <a:pt x="24" y="3"/>
                    </a:lnTo>
                    <a:lnTo>
                      <a:pt x="21" y="1"/>
                    </a:lnTo>
                    <a:lnTo>
                      <a:pt x="17" y="0"/>
                    </a:lnTo>
                    <a:lnTo>
                      <a:pt x="13" y="0"/>
                    </a:lnTo>
                    <a:lnTo>
                      <a:pt x="10" y="0"/>
                    </a:lnTo>
                    <a:lnTo>
                      <a:pt x="5" y="1"/>
                    </a:lnTo>
                    <a:lnTo>
                      <a:pt x="0" y="4"/>
                    </a:lnTo>
                    <a:lnTo>
                      <a:pt x="24" y="38"/>
                    </a:lnTo>
                    <a:close/>
                  </a:path>
                </a:pathLst>
              </a:custGeom>
              <a:solidFill>
                <a:srgbClr val="AB1231"/>
              </a:solidFill>
              <a:ln w="9525">
                <a:noFill/>
                <a:round/>
                <a:headEnd/>
                <a:tailEnd/>
              </a:ln>
            </p:spPr>
            <p:txBody>
              <a:bodyPr/>
              <a:lstStyle/>
              <a:p>
                <a:endParaRPr lang="en-US"/>
              </a:p>
            </p:txBody>
          </p:sp>
          <p:sp>
            <p:nvSpPr>
              <p:cNvPr id="632" name="Freeform 692"/>
              <p:cNvSpPr>
                <a:spLocks/>
              </p:cNvSpPr>
              <p:nvPr/>
            </p:nvSpPr>
            <p:spPr bwMode="auto">
              <a:xfrm>
                <a:off x="1512888" y="2330450"/>
                <a:ext cx="28575" cy="22225"/>
              </a:xfrm>
              <a:custGeom>
                <a:avLst/>
                <a:gdLst>
                  <a:gd name="T0" fmla="*/ 2147483647 w 87"/>
                  <a:gd name="T1" fmla="*/ 2147483647 h 70"/>
                  <a:gd name="T2" fmla="*/ 2147483647 w 87"/>
                  <a:gd name="T3" fmla="*/ 2147483647 h 70"/>
                  <a:gd name="T4" fmla="*/ 2147483647 w 87"/>
                  <a:gd name="T5" fmla="*/ 2147483647 h 70"/>
                  <a:gd name="T6" fmla="*/ 2147483647 w 87"/>
                  <a:gd name="T7" fmla="*/ 2147483647 h 70"/>
                  <a:gd name="T8" fmla="*/ 2147483647 w 87"/>
                  <a:gd name="T9" fmla="*/ 2147483647 h 70"/>
                  <a:gd name="T10" fmla="*/ 2147483647 w 87"/>
                  <a:gd name="T11" fmla="*/ 2147483647 h 70"/>
                  <a:gd name="T12" fmla="*/ 2147483647 w 87"/>
                  <a:gd name="T13" fmla="*/ 0 h 70"/>
                  <a:gd name="T14" fmla="*/ 2147483647 w 87"/>
                  <a:gd name="T15" fmla="*/ 2147483647 h 70"/>
                  <a:gd name="T16" fmla="*/ 2147483647 w 87"/>
                  <a:gd name="T17" fmla="*/ 2147483647 h 70"/>
                  <a:gd name="T18" fmla="*/ 2147483647 w 87"/>
                  <a:gd name="T19" fmla="*/ 2147483647 h 70"/>
                  <a:gd name="T20" fmla="*/ 2147483647 w 87"/>
                  <a:gd name="T21" fmla="*/ 2147483647 h 70"/>
                  <a:gd name="T22" fmla="*/ 0 w 87"/>
                  <a:gd name="T23" fmla="*/ 2147483647 h 70"/>
                  <a:gd name="T24" fmla="*/ 2147483647 w 87"/>
                  <a:gd name="T25" fmla="*/ 2147483647 h 70"/>
                  <a:gd name="T26" fmla="*/ 2147483647 w 87"/>
                  <a:gd name="T27" fmla="*/ 2147483647 h 70"/>
                  <a:gd name="T28" fmla="*/ 2147483647 w 87"/>
                  <a:gd name="T29" fmla="*/ 2147483647 h 70"/>
                  <a:gd name="T30" fmla="*/ 2147483647 w 87"/>
                  <a:gd name="T31" fmla="*/ 2147483647 h 70"/>
                  <a:gd name="T32" fmla="*/ 2147483647 w 87"/>
                  <a:gd name="T33" fmla="*/ 2147483647 h 70"/>
                  <a:gd name="T34" fmla="*/ 0 w 87"/>
                  <a:gd name="T35" fmla="*/ 2147483647 h 70"/>
                  <a:gd name="T36" fmla="*/ 0 w 87"/>
                  <a:gd name="T37" fmla="*/ 2147483647 h 70"/>
                  <a:gd name="T38" fmla="*/ 2147483647 w 87"/>
                  <a:gd name="T39" fmla="*/ 2147483647 h 70"/>
                  <a:gd name="T40" fmla="*/ 2147483647 w 87"/>
                  <a:gd name="T41" fmla="*/ 2147483647 h 70"/>
                  <a:gd name="T42" fmla="*/ 2147483647 w 87"/>
                  <a:gd name="T43" fmla="*/ 2147483647 h 70"/>
                  <a:gd name="T44" fmla="*/ 2147483647 w 87"/>
                  <a:gd name="T45" fmla="*/ 2147483647 h 70"/>
                  <a:gd name="T46" fmla="*/ 2147483647 w 87"/>
                  <a:gd name="T47" fmla="*/ 2147483647 h 70"/>
                  <a:gd name="T48" fmla="*/ 2147483647 w 87"/>
                  <a:gd name="T49" fmla="*/ 2147483647 h 70"/>
                  <a:gd name="T50" fmla="*/ 2147483647 w 87"/>
                  <a:gd name="T51" fmla="*/ 2147483647 h 70"/>
                  <a:gd name="T52" fmla="*/ 2147483647 w 87"/>
                  <a:gd name="T53" fmla="*/ 2147483647 h 70"/>
                  <a:gd name="T54" fmla="*/ 2147483647 w 87"/>
                  <a:gd name="T55" fmla="*/ 2147483647 h 70"/>
                  <a:gd name="T56" fmla="*/ 2147483647 w 87"/>
                  <a:gd name="T57" fmla="*/ 2147483647 h 70"/>
                  <a:gd name="T58" fmla="*/ 2147483647 w 87"/>
                  <a:gd name="T59" fmla="*/ 2147483647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70"/>
                  <a:gd name="T92" fmla="*/ 87 w 87"/>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70">
                    <a:moveTo>
                      <a:pt x="42" y="49"/>
                    </a:moveTo>
                    <a:lnTo>
                      <a:pt x="30" y="68"/>
                    </a:lnTo>
                    <a:lnTo>
                      <a:pt x="46" y="60"/>
                    </a:lnTo>
                    <a:lnTo>
                      <a:pt x="62" y="51"/>
                    </a:lnTo>
                    <a:lnTo>
                      <a:pt x="77" y="42"/>
                    </a:lnTo>
                    <a:lnTo>
                      <a:pt x="87" y="34"/>
                    </a:lnTo>
                    <a:lnTo>
                      <a:pt x="63" y="0"/>
                    </a:lnTo>
                    <a:lnTo>
                      <a:pt x="54" y="7"/>
                    </a:lnTo>
                    <a:lnTo>
                      <a:pt x="41" y="14"/>
                    </a:lnTo>
                    <a:lnTo>
                      <a:pt x="26" y="23"/>
                    </a:lnTo>
                    <a:lnTo>
                      <a:pt x="11" y="30"/>
                    </a:lnTo>
                    <a:lnTo>
                      <a:pt x="0" y="49"/>
                    </a:lnTo>
                    <a:lnTo>
                      <a:pt x="11" y="30"/>
                    </a:lnTo>
                    <a:lnTo>
                      <a:pt x="7" y="33"/>
                    </a:lnTo>
                    <a:lnTo>
                      <a:pt x="4" y="36"/>
                    </a:lnTo>
                    <a:lnTo>
                      <a:pt x="2" y="40"/>
                    </a:lnTo>
                    <a:lnTo>
                      <a:pt x="1" y="44"/>
                    </a:lnTo>
                    <a:lnTo>
                      <a:pt x="0" y="47"/>
                    </a:lnTo>
                    <a:lnTo>
                      <a:pt x="0" y="51"/>
                    </a:lnTo>
                    <a:lnTo>
                      <a:pt x="1" y="55"/>
                    </a:lnTo>
                    <a:lnTo>
                      <a:pt x="2" y="59"/>
                    </a:lnTo>
                    <a:lnTo>
                      <a:pt x="4" y="62"/>
                    </a:lnTo>
                    <a:lnTo>
                      <a:pt x="7" y="65"/>
                    </a:lnTo>
                    <a:lnTo>
                      <a:pt x="9" y="67"/>
                    </a:lnTo>
                    <a:lnTo>
                      <a:pt x="13" y="69"/>
                    </a:lnTo>
                    <a:lnTo>
                      <a:pt x="17" y="70"/>
                    </a:lnTo>
                    <a:lnTo>
                      <a:pt x="21" y="70"/>
                    </a:lnTo>
                    <a:lnTo>
                      <a:pt x="25" y="70"/>
                    </a:lnTo>
                    <a:lnTo>
                      <a:pt x="30" y="68"/>
                    </a:lnTo>
                    <a:lnTo>
                      <a:pt x="42" y="49"/>
                    </a:lnTo>
                    <a:close/>
                  </a:path>
                </a:pathLst>
              </a:custGeom>
              <a:solidFill>
                <a:srgbClr val="AB1231"/>
              </a:solidFill>
              <a:ln w="9525">
                <a:noFill/>
                <a:round/>
                <a:headEnd/>
                <a:tailEnd/>
              </a:ln>
            </p:spPr>
            <p:txBody>
              <a:bodyPr/>
              <a:lstStyle/>
              <a:p>
                <a:endParaRPr lang="en-US"/>
              </a:p>
            </p:txBody>
          </p:sp>
          <p:sp>
            <p:nvSpPr>
              <p:cNvPr id="633" name="Freeform 693"/>
              <p:cNvSpPr>
                <a:spLocks/>
              </p:cNvSpPr>
              <p:nvPr/>
            </p:nvSpPr>
            <p:spPr bwMode="auto">
              <a:xfrm>
                <a:off x="1512888" y="2344738"/>
                <a:ext cx="14287" cy="12700"/>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2147483647 w 46"/>
                  <a:gd name="T11" fmla="*/ 2147483647 h 38"/>
                  <a:gd name="T12" fmla="*/ 2147483647 w 46"/>
                  <a:gd name="T13" fmla="*/ 2147483647 h 38"/>
                  <a:gd name="T14" fmla="*/ 2147483647 w 46"/>
                  <a:gd name="T15" fmla="*/ 2147483647 h 38"/>
                  <a:gd name="T16" fmla="*/ 2147483647 w 46"/>
                  <a:gd name="T17" fmla="*/ 0 h 38"/>
                  <a:gd name="T18" fmla="*/ 2147483647 w 46"/>
                  <a:gd name="T19" fmla="*/ 0 h 38"/>
                  <a:gd name="T20" fmla="*/ 2147483647 w 46"/>
                  <a:gd name="T21" fmla="*/ 2147483647 h 38"/>
                  <a:gd name="T22" fmla="*/ 0 w 46"/>
                  <a:gd name="T23" fmla="*/ 2147483647 h 38"/>
                  <a:gd name="T24" fmla="*/ 2147483647 w 46"/>
                  <a:gd name="T25" fmla="*/ 214748364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8"/>
                  <a:gd name="T41" fmla="*/ 46 w 46"/>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8">
                    <a:moveTo>
                      <a:pt x="25" y="38"/>
                    </a:moveTo>
                    <a:lnTo>
                      <a:pt x="29" y="35"/>
                    </a:lnTo>
                    <a:lnTo>
                      <a:pt x="35" y="29"/>
                    </a:lnTo>
                    <a:lnTo>
                      <a:pt x="40" y="23"/>
                    </a:lnTo>
                    <a:lnTo>
                      <a:pt x="44" y="15"/>
                    </a:lnTo>
                    <a:lnTo>
                      <a:pt x="46" y="5"/>
                    </a:lnTo>
                    <a:lnTo>
                      <a:pt x="4" y="5"/>
                    </a:lnTo>
                    <a:lnTo>
                      <a:pt x="5" y="2"/>
                    </a:lnTo>
                    <a:lnTo>
                      <a:pt x="5" y="0"/>
                    </a:lnTo>
                    <a:lnTo>
                      <a:pt x="4" y="1"/>
                    </a:lnTo>
                    <a:lnTo>
                      <a:pt x="0" y="4"/>
                    </a:lnTo>
                    <a:lnTo>
                      <a:pt x="25" y="38"/>
                    </a:lnTo>
                    <a:close/>
                  </a:path>
                </a:pathLst>
              </a:custGeom>
              <a:solidFill>
                <a:srgbClr val="AB1231"/>
              </a:solidFill>
              <a:ln w="9525">
                <a:noFill/>
                <a:round/>
                <a:headEnd/>
                <a:tailEnd/>
              </a:ln>
            </p:spPr>
            <p:txBody>
              <a:bodyPr/>
              <a:lstStyle/>
              <a:p>
                <a:endParaRPr lang="en-US"/>
              </a:p>
            </p:txBody>
          </p:sp>
          <p:sp>
            <p:nvSpPr>
              <p:cNvPr id="634" name="Freeform 694"/>
              <p:cNvSpPr>
                <a:spLocks/>
              </p:cNvSpPr>
              <p:nvPr/>
            </p:nvSpPr>
            <p:spPr bwMode="auto">
              <a:xfrm>
                <a:off x="1509713" y="2346325"/>
                <a:ext cx="11112" cy="11113"/>
              </a:xfrm>
              <a:custGeom>
                <a:avLst/>
                <a:gdLst>
                  <a:gd name="T0" fmla="*/ 2147483647 w 34"/>
                  <a:gd name="T1" fmla="*/ 0 h 38"/>
                  <a:gd name="T2" fmla="*/ 2147483647 w 34"/>
                  <a:gd name="T3" fmla="*/ 2147483647 h 38"/>
                  <a:gd name="T4" fmla="*/ 2147483647 w 34"/>
                  <a:gd name="T5" fmla="*/ 2147483647 h 38"/>
                  <a:gd name="T6" fmla="*/ 2147483647 w 34"/>
                  <a:gd name="T7" fmla="*/ 2147483647 h 38"/>
                  <a:gd name="T8" fmla="*/ 0 w 34"/>
                  <a:gd name="T9" fmla="*/ 2147483647 h 38"/>
                  <a:gd name="T10" fmla="*/ 0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9" y="0"/>
                    </a:moveTo>
                    <a:lnTo>
                      <a:pt x="5" y="3"/>
                    </a:lnTo>
                    <a:lnTo>
                      <a:pt x="2" y="6"/>
                    </a:lnTo>
                    <a:lnTo>
                      <a:pt x="1" y="11"/>
                    </a:lnTo>
                    <a:lnTo>
                      <a:pt x="0" y="15"/>
                    </a:lnTo>
                    <a:lnTo>
                      <a:pt x="0" y="18"/>
                    </a:lnTo>
                    <a:lnTo>
                      <a:pt x="1" y="22"/>
                    </a:lnTo>
                    <a:lnTo>
                      <a:pt x="2" y="25"/>
                    </a:lnTo>
                    <a:lnTo>
                      <a:pt x="4" y="30"/>
                    </a:lnTo>
                    <a:lnTo>
                      <a:pt x="7" y="32"/>
                    </a:lnTo>
                    <a:lnTo>
                      <a:pt x="11" y="35"/>
                    </a:lnTo>
                    <a:lnTo>
                      <a:pt x="14" y="36"/>
                    </a:lnTo>
                    <a:lnTo>
                      <a:pt x="18" y="37"/>
                    </a:lnTo>
                    <a:lnTo>
                      <a:pt x="21" y="38"/>
                    </a:lnTo>
                    <a:lnTo>
                      <a:pt x="25" y="37"/>
                    </a:lnTo>
                    <a:lnTo>
                      <a:pt x="30" y="36"/>
                    </a:lnTo>
                    <a:lnTo>
                      <a:pt x="34" y="34"/>
                    </a:lnTo>
                    <a:lnTo>
                      <a:pt x="9" y="0"/>
                    </a:lnTo>
                    <a:close/>
                  </a:path>
                </a:pathLst>
              </a:custGeom>
              <a:solidFill>
                <a:srgbClr val="AB1231"/>
              </a:solidFill>
              <a:ln w="9525">
                <a:noFill/>
                <a:round/>
                <a:headEnd/>
                <a:tailEnd/>
              </a:ln>
            </p:spPr>
            <p:txBody>
              <a:bodyPr/>
              <a:lstStyle/>
              <a:p>
                <a:endParaRPr lang="en-US"/>
              </a:p>
            </p:txBody>
          </p:sp>
          <p:sp>
            <p:nvSpPr>
              <p:cNvPr id="635" name="Freeform 695"/>
              <p:cNvSpPr>
                <a:spLocks/>
              </p:cNvSpPr>
              <p:nvPr/>
            </p:nvSpPr>
            <p:spPr bwMode="auto">
              <a:xfrm>
                <a:off x="1476375" y="2359025"/>
                <a:ext cx="9525"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1" y="41"/>
                    </a:moveTo>
                    <a:lnTo>
                      <a:pt x="17" y="39"/>
                    </a:lnTo>
                    <a:lnTo>
                      <a:pt x="20" y="37"/>
                    </a:lnTo>
                    <a:lnTo>
                      <a:pt x="23" y="34"/>
                    </a:lnTo>
                    <a:lnTo>
                      <a:pt x="25" y="31"/>
                    </a:lnTo>
                    <a:lnTo>
                      <a:pt x="26" y="28"/>
                    </a:lnTo>
                    <a:lnTo>
                      <a:pt x="27" y="23"/>
                    </a:lnTo>
                    <a:lnTo>
                      <a:pt x="27" y="19"/>
                    </a:lnTo>
                    <a:lnTo>
                      <a:pt x="26" y="16"/>
                    </a:lnTo>
                    <a:lnTo>
                      <a:pt x="25" y="12"/>
                    </a:lnTo>
                    <a:lnTo>
                      <a:pt x="23" y="9"/>
                    </a:lnTo>
                    <a:lnTo>
                      <a:pt x="20" y="5"/>
                    </a:lnTo>
                    <a:lnTo>
                      <a:pt x="17" y="3"/>
                    </a:lnTo>
                    <a:lnTo>
                      <a:pt x="13" y="1"/>
                    </a:lnTo>
                    <a:lnTo>
                      <a:pt x="9" y="0"/>
                    </a:lnTo>
                    <a:lnTo>
                      <a:pt x="5" y="0"/>
                    </a:lnTo>
                    <a:lnTo>
                      <a:pt x="0" y="1"/>
                    </a:lnTo>
                    <a:lnTo>
                      <a:pt x="11" y="41"/>
                    </a:lnTo>
                    <a:close/>
                  </a:path>
                </a:pathLst>
              </a:custGeom>
              <a:solidFill>
                <a:srgbClr val="AB1231"/>
              </a:solidFill>
              <a:ln w="9525">
                <a:noFill/>
                <a:round/>
                <a:headEnd/>
                <a:tailEnd/>
              </a:ln>
            </p:spPr>
            <p:txBody>
              <a:bodyPr/>
              <a:lstStyle/>
              <a:p>
                <a:endParaRPr lang="en-US"/>
              </a:p>
            </p:txBody>
          </p:sp>
          <p:sp>
            <p:nvSpPr>
              <p:cNvPr id="636" name="Freeform 696"/>
              <p:cNvSpPr>
                <a:spLocks/>
              </p:cNvSpPr>
              <p:nvPr/>
            </p:nvSpPr>
            <p:spPr bwMode="auto">
              <a:xfrm>
                <a:off x="1450975" y="2359025"/>
                <a:ext cx="30163" cy="17463"/>
              </a:xfrm>
              <a:custGeom>
                <a:avLst/>
                <a:gdLst>
                  <a:gd name="T0" fmla="*/ 2147483647 w 95"/>
                  <a:gd name="T1" fmla="*/ 2147483647 h 57"/>
                  <a:gd name="T2" fmla="*/ 2147483647 w 95"/>
                  <a:gd name="T3" fmla="*/ 2147483647 h 57"/>
                  <a:gd name="T4" fmla="*/ 2147483647 w 95"/>
                  <a:gd name="T5" fmla="*/ 2147483647 h 57"/>
                  <a:gd name="T6" fmla="*/ 2147483647 w 95"/>
                  <a:gd name="T7" fmla="*/ 2147483647 h 57"/>
                  <a:gd name="T8" fmla="*/ 2147483647 w 95"/>
                  <a:gd name="T9" fmla="*/ 2147483647 h 57"/>
                  <a:gd name="T10" fmla="*/ 2147483647 w 95"/>
                  <a:gd name="T11" fmla="*/ 2147483647 h 57"/>
                  <a:gd name="T12" fmla="*/ 2147483647 w 95"/>
                  <a:gd name="T13" fmla="*/ 0 h 57"/>
                  <a:gd name="T14" fmla="*/ 2147483647 w 95"/>
                  <a:gd name="T15" fmla="*/ 0 h 57"/>
                  <a:gd name="T16" fmla="*/ 2147483647 w 95"/>
                  <a:gd name="T17" fmla="*/ 2147483647 h 57"/>
                  <a:gd name="T18" fmla="*/ 2147483647 w 95"/>
                  <a:gd name="T19" fmla="*/ 2147483647 h 57"/>
                  <a:gd name="T20" fmla="*/ 2147483647 w 95"/>
                  <a:gd name="T21" fmla="*/ 2147483647 h 57"/>
                  <a:gd name="T22" fmla="*/ 2147483647 w 95"/>
                  <a:gd name="T23" fmla="*/ 2147483647 h 57"/>
                  <a:gd name="T24" fmla="*/ 2147483647 w 95"/>
                  <a:gd name="T25" fmla="*/ 2147483647 h 57"/>
                  <a:gd name="T26" fmla="*/ 2147483647 w 95"/>
                  <a:gd name="T27" fmla="*/ 2147483647 h 57"/>
                  <a:gd name="T28" fmla="*/ 2147483647 w 95"/>
                  <a:gd name="T29" fmla="*/ 2147483647 h 57"/>
                  <a:gd name="T30" fmla="*/ 2147483647 w 95"/>
                  <a:gd name="T31" fmla="*/ 2147483647 h 57"/>
                  <a:gd name="T32" fmla="*/ 2147483647 w 95"/>
                  <a:gd name="T33" fmla="*/ 2147483647 h 57"/>
                  <a:gd name="T34" fmla="*/ 2147483647 w 95"/>
                  <a:gd name="T35" fmla="*/ 2147483647 h 57"/>
                  <a:gd name="T36" fmla="*/ 2147483647 w 95"/>
                  <a:gd name="T37" fmla="*/ 2147483647 h 57"/>
                  <a:gd name="T38" fmla="*/ 0 w 95"/>
                  <a:gd name="T39" fmla="*/ 2147483647 h 57"/>
                  <a:gd name="T40" fmla="*/ 0 w 95"/>
                  <a:gd name="T41" fmla="*/ 2147483647 h 57"/>
                  <a:gd name="T42" fmla="*/ 0 w 95"/>
                  <a:gd name="T43" fmla="*/ 2147483647 h 57"/>
                  <a:gd name="T44" fmla="*/ 2147483647 w 95"/>
                  <a:gd name="T45" fmla="*/ 2147483647 h 57"/>
                  <a:gd name="T46" fmla="*/ 2147483647 w 95"/>
                  <a:gd name="T47" fmla="*/ 2147483647 h 57"/>
                  <a:gd name="T48" fmla="*/ 2147483647 w 95"/>
                  <a:gd name="T49" fmla="*/ 2147483647 h 57"/>
                  <a:gd name="T50" fmla="*/ 2147483647 w 95"/>
                  <a:gd name="T51" fmla="*/ 2147483647 h 57"/>
                  <a:gd name="T52" fmla="*/ 2147483647 w 95"/>
                  <a:gd name="T53" fmla="*/ 2147483647 h 57"/>
                  <a:gd name="T54" fmla="*/ 2147483647 w 95"/>
                  <a:gd name="T55" fmla="*/ 2147483647 h 57"/>
                  <a:gd name="T56" fmla="*/ 2147483647 w 95"/>
                  <a:gd name="T57" fmla="*/ 2147483647 h 57"/>
                  <a:gd name="T58" fmla="*/ 2147483647 w 95"/>
                  <a:gd name="T59" fmla="*/ 2147483647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57"/>
                  <a:gd name="T92" fmla="*/ 95 w 95"/>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57">
                    <a:moveTo>
                      <a:pt x="31" y="55"/>
                    </a:moveTo>
                    <a:lnTo>
                      <a:pt x="21" y="57"/>
                    </a:lnTo>
                    <a:lnTo>
                      <a:pt x="37" y="54"/>
                    </a:lnTo>
                    <a:lnTo>
                      <a:pt x="61" y="49"/>
                    </a:lnTo>
                    <a:lnTo>
                      <a:pt x="94" y="41"/>
                    </a:lnTo>
                    <a:lnTo>
                      <a:pt x="95" y="40"/>
                    </a:lnTo>
                    <a:lnTo>
                      <a:pt x="84" y="0"/>
                    </a:lnTo>
                    <a:lnTo>
                      <a:pt x="83" y="0"/>
                    </a:lnTo>
                    <a:lnTo>
                      <a:pt x="52" y="9"/>
                    </a:lnTo>
                    <a:lnTo>
                      <a:pt x="29" y="14"/>
                    </a:lnTo>
                    <a:lnTo>
                      <a:pt x="21" y="15"/>
                    </a:lnTo>
                    <a:lnTo>
                      <a:pt x="12" y="17"/>
                    </a:lnTo>
                    <a:lnTo>
                      <a:pt x="21" y="15"/>
                    </a:lnTo>
                    <a:lnTo>
                      <a:pt x="16" y="15"/>
                    </a:lnTo>
                    <a:lnTo>
                      <a:pt x="12" y="17"/>
                    </a:lnTo>
                    <a:lnTo>
                      <a:pt x="9" y="19"/>
                    </a:lnTo>
                    <a:lnTo>
                      <a:pt x="5" y="21"/>
                    </a:lnTo>
                    <a:lnTo>
                      <a:pt x="3" y="24"/>
                    </a:lnTo>
                    <a:lnTo>
                      <a:pt x="1" y="29"/>
                    </a:lnTo>
                    <a:lnTo>
                      <a:pt x="0" y="32"/>
                    </a:lnTo>
                    <a:lnTo>
                      <a:pt x="0" y="36"/>
                    </a:lnTo>
                    <a:lnTo>
                      <a:pt x="0" y="40"/>
                    </a:lnTo>
                    <a:lnTo>
                      <a:pt x="1" y="43"/>
                    </a:lnTo>
                    <a:lnTo>
                      <a:pt x="3" y="48"/>
                    </a:lnTo>
                    <a:lnTo>
                      <a:pt x="5" y="51"/>
                    </a:lnTo>
                    <a:lnTo>
                      <a:pt x="9" y="53"/>
                    </a:lnTo>
                    <a:lnTo>
                      <a:pt x="12" y="55"/>
                    </a:lnTo>
                    <a:lnTo>
                      <a:pt x="16" y="56"/>
                    </a:lnTo>
                    <a:lnTo>
                      <a:pt x="21" y="57"/>
                    </a:lnTo>
                    <a:lnTo>
                      <a:pt x="31" y="55"/>
                    </a:lnTo>
                    <a:close/>
                  </a:path>
                </a:pathLst>
              </a:custGeom>
              <a:solidFill>
                <a:srgbClr val="AB1231"/>
              </a:solidFill>
              <a:ln w="9525">
                <a:noFill/>
                <a:round/>
                <a:headEnd/>
                <a:tailEnd/>
              </a:ln>
            </p:spPr>
            <p:txBody>
              <a:bodyPr/>
              <a:lstStyle/>
              <a:p>
                <a:endParaRPr lang="en-US"/>
              </a:p>
            </p:txBody>
          </p:sp>
          <p:sp>
            <p:nvSpPr>
              <p:cNvPr id="637" name="Freeform 697"/>
              <p:cNvSpPr>
                <a:spLocks/>
              </p:cNvSpPr>
              <p:nvPr/>
            </p:nvSpPr>
            <p:spPr bwMode="auto">
              <a:xfrm>
                <a:off x="1450975" y="2363788"/>
                <a:ext cx="9525" cy="14287"/>
              </a:xfrm>
              <a:custGeom>
                <a:avLst/>
                <a:gdLst>
                  <a:gd name="T0" fmla="*/ 2147483647 w 31"/>
                  <a:gd name="T1" fmla="*/ 2147483647 h 44"/>
                  <a:gd name="T2" fmla="*/ 0 w 31"/>
                  <a:gd name="T3" fmla="*/ 2147483647 h 44"/>
                  <a:gd name="T4" fmla="*/ 2147483647 w 31"/>
                  <a:gd name="T5" fmla="*/ 0 h 44"/>
                  <a:gd name="T6" fmla="*/ 2147483647 w 31"/>
                  <a:gd name="T7" fmla="*/ 2147483647 h 44"/>
                  <a:gd name="T8" fmla="*/ 2147483647 w 31"/>
                  <a:gd name="T9" fmla="*/ 2147483647 h 44"/>
                  <a:gd name="T10" fmla="*/ 0 60000 65536"/>
                  <a:gd name="T11" fmla="*/ 0 60000 65536"/>
                  <a:gd name="T12" fmla="*/ 0 60000 65536"/>
                  <a:gd name="T13" fmla="*/ 0 60000 65536"/>
                  <a:gd name="T14" fmla="*/ 0 60000 65536"/>
                  <a:gd name="T15" fmla="*/ 0 w 31"/>
                  <a:gd name="T16" fmla="*/ 0 h 44"/>
                  <a:gd name="T17" fmla="*/ 31 w 31"/>
                  <a:gd name="T18" fmla="*/ 44 h 44"/>
                </a:gdLst>
                <a:ahLst/>
                <a:cxnLst>
                  <a:cxn ang="T10">
                    <a:pos x="T0" y="T1"/>
                  </a:cxn>
                  <a:cxn ang="T11">
                    <a:pos x="T2" y="T3"/>
                  </a:cxn>
                  <a:cxn ang="T12">
                    <a:pos x="T4" y="T5"/>
                  </a:cxn>
                  <a:cxn ang="T13">
                    <a:pos x="T6" y="T7"/>
                  </a:cxn>
                  <a:cxn ang="T14">
                    <a:pos x="T8" y="T9"/>
                  </a:cxn>
                </a:cxnLst>
                <a:rect l="T15" t="T16" r="T17" b="T18"/>
                <a:pathLst>
                  <a:path w="31" h="44">
                    <a:moveTo>
                      <a:pt x="19" y="44"/>
                    </a:moveTo>
                    <a:lnTo>
                      <a:pt x="0" y="6"/>
                    </a:lnTo>
                    <a:lnTo>
                      <a:pt x="12" y="0"/>
                    </a:lnTo>
                    <a:lnTo>
                      <a:pt x="31" y="38"/>
                    </a:lnTo>
                    <a:lnTo>
                      <a:pt x="19" y="44"/>
                    </a:lnTo>
                    <a:close/>
                  </a:path>
                </a:pathLst>
              </a:custGeom>
              <a:solidFill>
                <a:srgbClr val="AB1231"/>
              </a:solidFill>
              <a:ln w="9525">
                <a:noFill/>
                <a:round/>
                <a:headEnd/>
                <a:tailEnd/>
              </a:ln>
            </p:spPr>
            <p:txBody>
              <a:bodyPr/>
              <a:lstStyle/>
              <a:p>
                <a:endParaRPr lang="en-US"/>
              </a:p>
            </p:txBody>
          </p:sp>
          <p:sp>
            <p:nvSpPr>
              <p:cNvPr id="638" name="Freeform 698"/>
              <p:cNvSpPr>
                <a:spLocks/>
              </p:cNvSpPr>
              <p:nvPr/>
            </p:nvSpPr>
            <p:spPr bwMode="auto">
              <a:xfrm>
                <a:off x="1446213" y="2365375"/>
                <a:ext cx="9525" cy="14288"/>
              </a:xfrm>
              <a:custGeom>
                <a:avLst/>
                <a:gdLst>
                  <a:gd name="T0" fmla="*/ 2147483647 w 30"/>
                  <a:gd name="T1" fmla="*/ 0 h 41"/>
                  <a:gd name="T2" fmla="*/ 2147483647 w 30"/>
                  <a:gd name="T3" fmla="*/ 2147483647 h 41"/>
                  <a:gd name="T4" fmla="*/ 2147483647 w 30"/>
                  <a:gd name="T5" fmla="*/ 2147483647 h 41"/>
                  <a:gd name="T6" fmla="*/ 2147483647 w 30"/>
                  <a:gd name="T7" fmla="*/ 2147483647 h 41"/>
                  <a:gd name="T8" fmla="*/ 0 w 30"/>
                  <a:gd name="T9" fmla="*/ 2147483647 h 41"/>
                  <a:gd name="T10" fmla="*/ 0 w 30"/>
                  <a:gd name="T11" fmla="*/ 2147483647 h 41"/>
                  <a:gd name="T12" fmla="*/ 0 w 30"/>
                  <a:gd name="T13" fmla="*/ 2147483647 h 41"/>
                  <a:gd name="T14" fmla="*/ 2147483647 w 30"/>
                  <a:gd name="T15" fmla="*/ 2147483647 h 41"/>
                  <a:gd name="T16" fmla="*/ 2147483647 w 30"/>
                  <a:gd name="T17" fmla="*/ 2147483647 h 41"/>
                  <a:gd name="T18" fmla="*/ 2147483647 w 30"/>
                  <a:gd name="T19" fmla="*/ 2147483647 h 41"/>
                  <a:gd name="T20" fmla="*/ 2147483647 w 30"/>
                  <a:gd name="T21" fmla="*/ 2147483647 h 41"/>
                  <a:gd name="T22" fmla="*/ 2147483647 w 30"/>
                  <a:gd name="T23" fmla="*/ 2147483647 h 41"/>
                  <a:gd name="T24" fmla="*/ 2147483647 w 30"/>
                  <a:gd name="T25" fmla="*/ 2147483647 h 41"/>
                  <a:gd name="T26" fmla="*/ 2147483647 w 30"/>
                  <a:gd name="T27" fmla="*/ 2147483647 h 41"/>
                  <a:gd name="T28" fmla="*/ 2147483647 w 30"/>
                  <a:gd name="T29" fmla="*/ 2147483647 h 41"/>
                  <a:gd name="T30" fmla="*/ 2147483647 w 30"/>
                  <a:gd name="T31" fmla="*/ 2147483647 h 41"/>
                  <a:gd name="T32" fmla="*/ 2147483647 w 30"/>
                  <a:gd name="T33" fmla="*/ 2147483647 h 41"/>
                  <a:gd name="T34" fmla="*/ 2147483647 w 30"/>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1"/>
                  <a:gd name="T56" fmla="*/ 30 w 30"/>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1">
                    <a:moveTo>
                      <a:pt x="11" y="0"/>
                    </a:moveTo>
                    <a:lnTo>
                      <a:pt x="7" y="4"/>
                    </a:lnTo>
                    <a:lnTo>
                      <a:pt x="4" y="7"/>
                    </a:lnTo>
                    <a:lnTo>
                      <a:pt x="2" y="10"/>
                    </a:lnTo>
                    <a:lnTo>
                      <a:pt x="0" y="14"/>
                    </a:lnTo>
                    <a:lnTo>
                      <a:pt x="0" y="17"/>
                    </a:lnTo>
                    <a:lnTo>
                      <a:pt x="0" y="22"/>
                    </a:lnTo>
                    <a:lnTo>
                      <a:pt x="1" y="26"/>
                    </a:lnTo>
                    <a:lnTo>
                      <a:pt x="2" y="29"/>
                    </a:lnTo>
                    <a:lnTo>
                      <a:pt x="4" y="32"/>
                    </a:lnTo>
                    <a:lnTo>
                      <a:pt x="6" y="35"/>
                    </a:lnTo>
                    <a:lnTo>
                      <a:pt x="9" y="37"/>
                    </a:lnTo>
                    <a:lnTo>
                      <a:pt x="13" y="39"/>
                    </a:lnTo>
                    <a:lnTo>
                      <a:pt x="16" y="41"/>
                    </a:lnTo>
                    <a:lnTo>
                      <a:pt x="21" y="41"/>
                    </a:lnTo>
                    <a:lnTo>
                      <a:pt x="25" y="39"/>
                    </a:lnTo>
                    <a:lnTo>
                      <a:pt x="30" y="38"/>
                    </a:lnTo>
                    <a:lnTo>
                      <a:pt x="11" y="0"/>
                    </a:lnTo>
                    <a:close/>
                  </a:path>
                </a:pathLst>
              </a:custGeom>
              <a:solidFill>
                <a:srgbClr val="AB1231"/>
              </a:solidFill>
              <a:ln w="9525">
                <a:noFill/>
                <a:round/>
                <a:headEnd/>
                <a:tailEnd/>
              </a:ln>
            </p:spPr>
            <p:txBody>
              <a:bodyPr/>
              <a:lstStyle/>
              <a:p>
                <a:endParaRPr lang="en-US"/>
              </a:p>
            </p:txBody>
          </p:sp>
          <p:sp>
            <p:nvSpPr>
              <p:cNvPr id="639" name="Freeform 699"/>
              <p:cNvSpPr>
                <a:spLocks/>
              </p:cNvSpPr>
              <p:nvPr/>
            </p:nvSpPr>
            <p:spPr bwMode="auto">
              <a:xfrm>
                <a:off x="1417638" y="2390775"/>
                <a:ext cx="11112" cy="11113"/>
              </a:xfrm>
              <a:custGeom>
                <a:avLst/>
                <a:gdLst>
                  <a:gd name="T0" fmla="*/ 2147483647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0 h 35"/>
                  <a:gd name="T26" fmla="*/ 2147483647 w 37"/>
                  <a:gd name="T27" fmla="*/ 2147483647 h 35"/>
                  <a:gd name="T28" fmla="*/ 2147483647 w 37"/>
                  <a:gd name="T29" fmla="*/ 2147483647 h 35"/>
                  <a:gd name="T30" fmla="*/ 2147483647 w 37"/>
                  <a:gd name="T31" fmla="*/ 2147483647 h 35"/>
                  <a:gd name="T32" fmla="*/ 0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1" y="35"/>
                    </a:moveTo>
                    <a:lnTo>
                      <a:pt x="34" y="31"/>
                    </a:lnTo>
                    <a:lnTo>
                      <a:pt x="37" y="27"/>
                    </a:lnTo>
                    <a:lnTo>
                      <a:pt x="37" y="24"/>
                    </a:lnTo>
                    <a:lnTo>
                      <a:pt x="37" y="19"/>
                    </a:lnTo>
                    <a:lnTo>
                      <a:pt x="36" y="15"/>
                    </a:lnTo>
                    <a:lnTo>
                      <a:pt x="34" y="12"/>
                    </a:lnTo>
                    <a:lnTo>
                      <a:pt x="32" y="9"/>
                    </a:lnTo>
                    <a:lnTo>
                      <a:pt x="29" y="6"/>
                    </a:lnTo>
                    <a:lnTo>
                      <a:pt x="26" y="4"/>
                    </a:lnTo>
                    <a:lnTo>
                      <a:pt x="23" y="3"/>
                    </a:lnTo>
                    <a:lnTo>
                      <a:pt x="19" y="1"/>
                    </a:lnTo>
                    <a:lnTo>
                      <a:pt x="15" y="0"/>
                    </a:lnTo>
                    <a:lnTo>
                      <a:pt x="11" y="1"/>
                    </a:lnTo>
                    <a:lnTo>
                      <a:pt x="7" y="3"/>
                    </a:lnTo>
                    <a:lnTo>
                      <a:pt x="4" y="5"/>
                    </a:lnTo>
                    <a:lnTo>
                      <a:pt x="0" y="9"/>
                    </a:lnTo>
                    <a:lnTo>
                      <a:pt x="31" y="35"/>
                    </a:lnTo>
                    <a:close/>
                  </a:path>
                </a:pathLst>
              </a:custGeom>
              <a:solidFill>
                <a:srgbClr val="AB1231"/>
              </a:solidFill>
              <a:ln w="9525">
                <a:noFill/>
                <a:round/>
                <a:headEnd/>
                <a:tailEnd/>
              </a:ln>
            </p:spPr>
            <p:txBody>
              <a:bodyPr/>
              <a:lstStyle/>
              <a:p>
                <a:endParaRPr lang="en-US"/>
              </a:p>
            </p:txBody>
          </p:sp>
          <p:sp>
            <p:nvSpPr>
              <p:cNvPr id="640" name="Freeform 700"/>
              <p:cNvSpPr>
                <a:spLocks/>
              </p:cNvSpPr>
              <p:nvPr/>
            </p:nvSpPr>
            <p:spPr bwMode="auto">
              <a:xfrm>
                <a:off x="1401763" y="2392363"/>
                <a:ext cx="25400" cy="30162"/>
              </a:xfrm>
              <a:custGeom>
                <a:avLst/>
                <a:gdLst>
                  <a:gd name="T0" fmla="*/ 2147483647 w 79"/>
                  <a:gd name="T1" fmla="*/ 2147483647 h 93"/>
                  <a:gd name="T2" fmla="*/ 2147483647 w 79"/>
                  <a:gd name="T3" fmla="*/ 2147483647 h 93"/>
                  <a:gd name="T4" fmla="*/ 2147483647 w 79"/>
                  <a:gd name="T5" fmla="*/ 2147483647 h 93"/>
                  <a:gd name="T6" fmla="*/ 2147483647 w 79"/>
                  <a:gd name="T7" fmla="*/ 2147483647 h 93"/>
                  <a:gd name="T8" fmla="*/ 2147483647 w 79"/>
                  <a:gd name="T9" fmla="*/ 2147483647 h 93"/>
                  <a:gd name="T10" fmla="*/ 2147483647 w 79"/>
                  <a:gd name="T11" fmla="*/ 2147483647 h 93"/>
                  <a:gd name="T12" fmla="*/ 2147483647 w 79"/>
                  <a:gd name="T13" fmla="*/ 0 h 93"/>
                  <a:gd name="T14" fmla="*/ 2147483647 w 79"/>
                  <a:gd name="T15" fmla="*/ 2147483647 h 93"/>
                  <a:gd name="T16" fmla="*/ 2147483647 w 79"/>
                  <a:gd name="T17" fmla="*/ 2147483647 h 93"/>
                  <a:gd name="T18" fmla="*/ 2147483647 w 79"/>
                  <a:gd name="T19" fmla="*/ 2147483647 h 93"/>
                  <a:gd name="T20" fmla="*/ 2147483647 w 79"/>
                  <a:gd name="T21" fmla="*/ 2147483647 h 93"/>
                  <a:gd name="T22" fmla="*/ 0 w 79"/>
                  <a:gd name="T23" fmla="*/ 2147483647 h 93"/>
                  <a:gd name="T24" fmla="*/ 2147483647 w 79"/>
                  <a:gd name="T25" fmla="*/ 2147483647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93"/>
                  <a:gd name="T41" fmla="*/ 79 w 7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93">
                    <a:moveTo>
                      <a:pt x="38" y="93"/>
                    </a:moveTo>
                    <a:lnTo>
                      <a:pt x="39" y="91"/>
                    </a:lnTo>
                    <a:lnTo>
                      <a:pt x="48" y="74"/>
                    </a:lnTo>
                    <a:lnTo>
                      <a:pt x="57" y="58"/>
                    </a:lnTo>
                    <a:lnTo>
                      <a:pt x="68" y="42"/>
                    </a:lnTo>
                    <a:lnTo>
                      <a:pt x="79" y="26"/>
                    </a:lnTo>
                    <a:lnTo>
                      <a:pt x="48" y="0"/>
                    </a:lnTo>
                    <a:lnTo>
                      <a:pt x="34" y="17"/>
                    </a:lnTo>
                    <a:lnTo>
                      <a:pt x="21" y="35"/>
                    </a:lnTo>
                    <a:lnTo>
                      <a:pt x="11" y="54"/>
                    </a:lnTo>
                    <a:lnTo>
                      <a:pt x="1" y="73"/>
                    </a:lnTo>
                    <a:lnTo>
                      <a:pt x="0" y="75"/>
                    </a:lnTo>
                    <a:lnTo>
                      <a:pt x="38" y="93"/>
                    </a:lnTo>
                    <a:close/>
                  </a:path>
                </a:pathLst>
              </a:custGeom>
              <a:solidFill>
                <a:srgbClr val="AB1231"/>
              </a:solidFill>
              <a:ln w="9525">
                <a:noFill/>
                <a:round/>
                <a:headEnd/>
                <a:tailEnd/>
              </a:ln>
            </p:spPr>
            <p:txBody>
              <a:bodyPr/>
              <a:lstStyle/>
              <a:p>
                <a:endParaRPr lang="en-US"/>
              </a:p>
            </p:txBody>
          </p:sp>
          <p:sp>
            <p:nvSpPr>
              <p:cNvPr id="641" name="Freeform 701"/>
              <p:cNvSpPr>
                <a:spLocks/>
              </p:cNvSpPr>
              <p:nvPr/>
            </p:nvSpPr>
            <p:spPr bwMode="auto">
              <a:xfrm>
                <a:off x="1401763" y="2416175"/>
                <a:ext cx="12700" cy="11113"/>
              </a:xfrm>
              <a:custGeom>
                <a:avLst/>
                <a:gdLst>
                  <a:gd name="T0" fmla="*/ 2147483647 w 40"/>
                  <a:gd name="T1" fmla="*/ 0 h 31"/>
                  <a:gd name="T2" fmla="*/ 2147483647 w 40"/>
                  <a:gd name="T3" fmla="*/ 2147483647 h 31"/>
                  <a:gd name="T4" fmla="*/ 0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2147483647 h 31"/>
                  <a:gd name="T34" fmla="*/ 2147483647 w 4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2" y="0"/>
                    </a:moveTo>
                    <a:lnTo>
                      <a:pt x="1" y="5"/>
                    </a:lnTo>
                    <a:lnTo>
                      <a:pt x="0" y="9"/>
                    </a:lnTo>
                    <a:lnTo>
                      <a:pt x="1" y="14"/>
                    </a:lnTo>
                    <a:lnTo>
                      <a:pt x="2" y="18"/>
                    </a:lnTo>
                    <a:lnTo>
                      <a:pt x="4" y="21"/>
                    </a:lnTo>
                    <a:lnTo>
                      <a:pt x="6" y="24"/>
                    </a:lnTo>
                    <a:lnTo>
                      <a:pt x="9" y="26"/>
                    </a:lnTo>
                    <a:lnTo>
                      <a:pt x="13" y="28"/>
                    </a:lnTo>
                    <a:lnTo>
                      <a:pt x="17" y="29"/>
                    </a:lnTo>
                    <a:lnTo>
                      <a:pt x="20" y="31"/>
                    </a:lnTo>
                    <a:lnTo>
                      <a:pt x="24" y="31"/>
                    </a:lnTo>
                    <a:lnTo>
                      <a:pt x="28" y="29"/>
                    </a:lnTo>
                    <a:lnTo>
                      <a:pt x="32" y="27"/>
                    </a:lnTo>
                    <a:lnTo>
                      <a:pt x="35" y="25"/>
                    </a:lnTo>
                    <a:lnTo>
                      <a:pt x="38" y="22"/>
                    </a:lnTo>
                    <a:lnTo>
                      <a:pt x="40" y="18"/>
                    </a:lnTo>
                    <a:lnTo>
                      <a:pt x="2" y="0"/>
                    </a:lnTo>
                    <a:close/>
                  </a:path>
                </a:pathLst>
              </a:custGeom>
              <a:solidFill>
                <a:srgbClr val="AB1231"/>
              </a:solidFill>
              <a:ln w="9525">
                <a:noFill/>
                <a:round/>
                <a:headEnd/>
                <a:tailEnd/>
              </a:ln>
            </p:spPr>
            <p:txBody>
              <a:bodyPr/>
              <a:lstStyle/>
              <a:p>
                <a:endParaRPr lang="en-US"/>
              </a:p>
            </p:txBody>
          </p:sp>
          <p:sp>
            <p:nvSpPr>
              <p:cNvPr id="642" name="Freeform 702"/>
              <p:cNvSpPr>
                <a:spLocks/>
              </p:cNvSpPr>
              <p:nvPr/>
            </p:nvSpPr>
            <p:spPr bwMode="auto">
              <a:xfrm>
                <a:off x="1393825" y="2452688"/>
                <a:ext cx="14288" cy="6350"/>
              </a:xfrm>
              <a:custGeom>
                <a:avLst/>
                <a:gdLst>
                  <a:gd name="T0" fmla="*/ 2147483647 w 42"/>
                  <a:gd name="T1" fmla="*/ 2147483647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0 h 21"/>
                  <a:gd name="T16" fmla="*/ 2147483647 w 42"/>
                  <a:gd name="T17" fmla="*/ 0 h 21"/>
                  <a:gd name="T18" fmla="*/ 2147483647 w 42"/>
                  <a:gd name="T19" fmla="*/ 0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0 w 42"/>
                  <a:gd name="T33" fmla="*/ 2147483647 h 21"/>
                  <a:gd name="T34" fmla="*/ 2147483647 w 42"/>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42" y="21"/>
                    </a:moveTo>
                    <a:lnTo>
                      <a:pt x="42" y="16"/>
                    </a:lnTo>
                    <a:lnTo>
                      <a:pt x="40" y="11"/>
                    </a:lnTo>
                    <a:lnTo>
                      <a:pt x="38" y="8"/>
                    </a:lnTo>
                    <a:lnTo>
                      <a:pt x="36" y="5"/>
                    </a:lnTo>
                    <a:lnTo>
                      <a:pt x="32" y="3"/>
                    </a:lnTo>
                    <a:lnTo>
                      <a:pt x="28" y="1"/>
                    </a:lnTo>
                    <a:lnTo>
                      <a:pt x="25" y="0"/>
                    </a:lnTo>
                    <a:lnTo>
                      <a:pt x="21" y="0"/>
                    </a:lnTo>
                    <a:lnTo>
                      <a:pt x="17" y="0"/>
                    </a:lnTo>
                    <a:lnTo>
                      <a:pt x="13" y="1"/>
                    </a:lnTo>
                    <a:lnTo>
                      <a:pt x="9" y="3"/>
                    </a:lnTo>
                    <a:lnTo>
                      <a:pt x="6" y="5"/>
                    </a:lnTo>
                    <a:lnTo>
                      <a:pt x="4" y="8"/>
                    </a:lnTo>
                    <a:lnTo>
                      <a:pt x="2" y="11"/>
                    </a:lnTo>
                    <a:lnTo>
                      <a:pt x="1" y="16"/>
                    </a:lnTo>
                    <a:lnTo>
                      <a:pt x="0" y="21"/>
                    </a:lnTo>
                    <a:lnTo>
                      <a:pt x="42" y="21"/>
                    </a:lnTo>
                    <a:close/>
                  </a:path>
                </a:pathLst>
              </a:custGeom>
              <a:solidFill>
                <a:srgbClr val="AB1231"/>
              </a:solidFill>
              <a:ln w="9525">
                <a:noFill/>
                <a:round/>
                <a:headEnd/>
                <a:tailEnd/>
              </a:ln>
            </p:spPr>
            <p:txBody>
              <a:bodyPr/>
              <a:lstStyle/>
              <a:p>
                <a:endParaRPr lang="en-US"/>
              </a:p>
            </p:txBody>
          </p:sp>
          <p:sp>
            <p:nvSpPr>
              <p:cNvPr id="643" name="Freeform 703"/>
              <p:cNvSpPr>
                <a:spLocks/>
              </p:cNvSpPr>
              <p:nvPr/>
            </p:nvSpPr>
            <p:spPr bwMode="auto">
              <a:xfrm>
                <a:off x="1393825" y="2459038"/>
                <a:ext cx="14288" cy="26987"/>
              </a:xfrm>
              <a:custGeom>
                <a:avLst/>
                <a:gdLst>
                  <a:gd name="T0" fmla="*/ 2147483647 w 45"/>
                  <a:gd name="T1" fmla="*/ 2147483647 h 84"/>
                  <a:gd name="T2" fmla="*/ 2147483647 w 45"/>
                  <a:gd name="T3" fmla="*/ 2147483647 h 84"/>
                  <a:gd name="T4" fmla="*/ 2147483647 w 45"/>
                  <a:gd name="T5" fmla="*/ 2147483647 h 84"/>
                  <a:gd name="T6" fmla="*/ 2147483647 w 45"/>
                  <a:gd name="T7" fmla="*/ 0 h 84"/>
                  <a:gd name="T8" fmla="*/ 2147483647 w 45"/>
                  <a:gd name="T9" fmla="*/ 0 h 84"/>
                  <a:gd name="T10" fmla="*/ 2147483647 w 45"/>
                  <a:gd name="T11" fmla="*/ 2147483647 h 84"/>
                  <a:gd name="T12" fmla="*/ 2147483647 w 45"/>
                  <a:gd name="T13" fmla="*/ 2147483647 h 84"/>
                  <a:gd name="T14" fmla="*/ 0 w 45"/>
                  <a:gd name="T15" fmla="*/ 2147483647 h 84"/>
                  <a:gd name="T16" fmla="*/ 2147483647 w 45"/>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4"/>
                  <a:gd name="T29" fmla="*/ 45 w 4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4">
                    <a:moveTo>
                      <a:pt x="42" y="84"/>
                    </a:moveTo>
                    <a:lnTo>
                      <a:pt x="43" y="54"/>
                    </a:lnTo>
                    <a:lnTo>
                      <a:pt x="45" y="10"/>
                    </a:lnTo>
                    <a:lnTo>
                      <a:pt x="45" y="0"/>
                    </a:lnTo>
                    <a:lnTo>
                      <a:pt x="3" y="0"/>
                    </a:lnTo>
                    <a:lnTo>
                      <a:pt x="3" y="9"/>
                    </a:lnTo>
                    <a:lnTo>
                      <a:pt x="1" y="52"/>
                    </a:lnTo>
                    <a:lnTo>
                      <a:pt x="0" y="82"/>
                    </a:lnTo>
                    <a:lnTo>
                      <a:pt x="42" y="84"/>
                    </a:lnTo>
                    <a:close/>
                  </a:path>
                </a:pathLst>
              </a:custGeom>
              <a:solidFill>
                <a:srgbClr val="AB1231"/>
              </a:solidFill>
              <a:ln w="9525">
                <a:noFill/>
                <a:round/>
                <a:headEnd/>
                <a:tailEnd/>
              </a:ln>
            </p:spPr>
            <p:txBody>
              <a:bodyPr/>
              <a:lstStyle/>
              <a:p>
                <a:endParaRPr lang="en-US"/>
              </a:p>
            </p:txBody>
          </p:sp>
          <p:sp>
            <p:nvSpPr>
              <p:cNvPr id="644" name="Freeform 704"/>
              <p:cNvSpPr>
                <a:spLocks/>
              </p:cNvSpPr>
              <p:nvPr/>
            </p:nvSpPr>
            <p:spPr bwMode="auto">
              <a:xfrm>
                <a:off x="1393825" y="2484438"/>
                <a:ext cx="12700" cy="7937"/>
              </a:xfrm>
              <a:custGeom>
                <a:avLst/>
                <a:gdLst>
                  <a:gd name="T0" fmla="*/ 0 w 42"/>
                  <a:gd name="T1" fmla="*/ 0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2147483647 h 23"/>
                  <a:gd name="T18" fmla="*/ 2147483647 w 42"/>
                  <a:gd name="T19" fmla="*/ 2147483647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2147483647 w 42"/>
                  <a:gd name="T33" fmla="*/ 2147483647 h 23"/>
                  <a:gd name="T34" fmla="*/ 0 w 42"/>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0" y="0"/>
                    </a:moveTo>
                    <a:lnTo>
                      <a:pt x="1" y="6"/>
                    </a:lnTo>
                    <a:lnTo>
                      <a:pt x="2" y="10"/>
                    </a:lnTo>
                    <a:lnTo>
                      <a:pt x="3" y="14"/>
                    </a:lnTo>
                    <a:lnTo>
                      <a:pt x="6" y="17"/>
                    </a:lnTo>
                    <a:lnTo>
                      <a:pt x="9" y="19"/>
                    </a:lnTo>
                    <a:lnTo>
                      <a:pt x="12" y="21"/>
                    </a:lnTo>
                    <a:lnTo>
                      <a:pt x="16" y="23"/>
                    </a:lnTo>
                    <a:lnTo>
                      <a:pt x="20" y="23"/>
                    </a:lnTo>
                    <a:lnTo>
                      <a:pt x="24" y="23"/>
                    </a:lnTo>
                    <a:lnTo>
                      <a:pt x="28" y="21"/>
                    </a:lnTo>
                    <a:lnTo>
                      <a:pt x="31" y="20"/>
                    </a:lnTo>
                    <a:lnTo>
                      <a:pt x="34" y="18"/>
                    </a:lnTo>
                    <a:lnTo>
                      <a:pt x="38" y="15"/>
                    </a:lnTo>
                    <a:lnTo>
                      <a:pt x="40" y="12"/>
                    </a:lnTo>
                    <a:lnTo>
                      <a:pt x="41" y="8"/>
                    </a:lnTo>
                    <a:lnTo>
                      <a:pt x="42" y="2"/>
                    </a:lnTo>
                    <a:lnTo>
                      <a:pt x="0" y="0"/>
                    </a:lnTo>
                    <a:close/>
                  </a:path>
                </a:pathLst>
              </a:custGeom>
              <a:solidFill>
                <a:srgbClr val="AB1231"/>
              </a:solidFill>
              <a:ln w="9525">
                <a:noFill/>
                <a:round/>
                <a:headEnd/>
                <a:tailEnd/>
              </a:ln>
            </p:spPr>
            <p:txBody>
              <a:bodyPr/>
              <a:lstStyle/>
              <a:p>
                <a:endParaRPr lang="en-US"/>
              </a:p>
            </p:txBody>
          </p:sp>
          <p:sp>
            <p:nvSpPr>
              <p:cNvPr id="645" name="Freeform 705"/>
              <p:cNvSpPr>
                <a:spLocks/>
              </p:cNvSpPr>
              <p:nvPr/>
            </p:nvSpPr>
            <p:spPr bwMode="auto">
              <a:xfrm>
                <a:off x="1392238" y="2519363"/>
                <a:ext cx="12700" cy="6350"/>
              </a:xfrm>
              <a:custGeom>
                <a:avLst/>
                <a:gdLst>
                  <a:gd name="T0" fmla="*/ 2147483647 w 43"/>
                  <a:gd name="T1" fmla="*/ 2147483647 h 21"/>
                  <a:gd name="T2" fmla="*/ 2147483647 w 43"/>
                  <a:gd name="T3" fmla="*/ 2147483647 h 21"/>
                  <a:gd name="T4" fmla="*/ 2147483647 w 43"/>
                  <a:gd name="T5" fmla="*/ 2147483647 h 21"/>
                  <a:gd name="T6" fmla="*/ 2147483647 w 43"/>
                  <a:gd name="T7" fmla="*/ 2147483647 h 21"/>
                  <a:gd name="T8" fmla="*/ 2147483647 w 43"/>
                  <a:gd name="T9" fmla="*/ 2147483647 h 21"/>
                  <a:gd name="T10" fmla="*/ 2147483647 w 43"/>
                  <a:gd name="T11" fmla="*/ 2147483647 h 21"/>
                  <a:gd name="T12" fmla="*/ 2147483647 w 43"/>
                  <a:gd name="T13" fmla="*/ 2147483647 h 21"/>
                  <a:gd name="T14" fmla="*/ 2147483647 w 43"/>
                  <a:gd name="T15" fmla="*/ 0 h 21"/>
                  <a:gd name="T16" fmla="*/ 2147483647 w 43"/>
                  <a:gd name="T17" fmla="*/ 0 h 21"/>
                  <a:gd name="T18" fmla="*/ 2147483647 w 43"/>
                  <a:gd name="T19" fmla="*/ 0 h 21"/>
                  <a:gd name="T20" fmla="*/ 2147483647 w 43"/>
                  <a:gd name="T21" fmla="*/ 2147483647 h 21"/>
                  <a:gd name="T22" fmla="*/ 2147483647 w 43"/>
                  <a:gd name="T23" fmla="*/ 2147483647 h 21"/>
                  <a:gd name="T24" fmla="*/ 2147483647 w 43"/>
                  <a:gd name="T25" fmla="*/ 2147483647 h 21"/>
                  <a:gd name="T26" fmla="*/ 2147483647 w 43"/>
                  <a:gd name="T27" fmla="*/ 2147483647 h 21"/>
                  <a:gd name="T28" fmla="*/ 2147483647 w 43"/>
                  <a:gd name="T29" fmla="*/ 2147483647 h 21"/>
                  <a:gd name="T30" fmla="*/ 2147483647 w 43"/>
                  <a:gd name="T31" fmla="*/ 2147483647 h 21"/>
                  <a:gd name="T32" fmla="*/ 0 w 43"/>
                  <a:gd name="T33" fmla="*/ 2147483647 h 21"/>
                  <a:gd name="T34" fmla="*/ 2147483647 w 43"/>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1"/>
                  <a:gd name="T56" fmla="*/ 43 w 4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1">
                    <a:moveTo>
                      <a:pt x="43" y="21"/>
                    </a:moveTo>
                    <a:lnTo>
                      <a:pt x="43" y="16"/>
                    </a:lnTo>
                    <a:lnTo>
                      <a:pt x="42" y="12"/>
                    </a:lnTo>
                    <a:lnTo>
                      <a:pt x="39" y="8"/>
                    </a:lnTo>
                    <a:lnTo>
                      <a:pt x="36" y="5"/>
                    </a:lnTo>
                    <a:lnTo>
                      <a:pt x="33" y="3"/>
                    </a:lnTo>
                    <a:lnTo>
                      <a:pt x="30" y="1"/>
                    </a:lnTo>
                    <a:lnTo>
                      <a:pt x="26" y="0"/>
                    </a:lnTo>
                    <a:lnTo>
                      <a:pt x="23" y="0"/>
                    </a:lnTo>
                    <a:lnTo>
                      <a:pt x="18" y="0"/>
                    </a:lnTo>
                    <a:lnTo>
                      <a:pt x="14" y="1"/>
                    </a:lnTo>
                    <a:lnTo>
                      <a:pt x="11" y="2"/>
                    </a:lnTo>
                    <a:lnTo>
                      <a:pt x="8" y="4"/>
                    </a:lnTo>
                    <a:lnTo>
                      <a:pt x="5" y="7"/>
                    </a:lnTo>
                    <a:lnTo>
                      <a:pt x="2" y="11"/>
                    </a:lnTo>
                    <a:lnTo>
                      <a:pt x="1" y="15"/>
                    </a:lnTo>
                    <a:lnTo>
                      <a:pt x="0" y="20"/>
                    </a:lnTo>
                    <a:lnTo>
                      <a:pt x="43" y="21"/>
                    </a:lnTo>
                    <a:close/>
                  </a:path>
                </a:pathLst>
              </a:custGeom>
              <a:solidFill>
                <a:srgbClr val="AB1231"/>
              </a:solidFill>
              <a:ln w="9525">
                <a:noFill/>
                <a:round/>
                <a:headEnd/>
                <a:tailEnd/>
              </a:ln>
            </p:spPr>
            <p:txBody>
              <a:bodyPr/>
              <a:lstStyle/>
              <a:p>
                <a:endParaRPr lang="en-US"/>
              </a:p>
            </p:txBody>
          </p:sp>
          <p:sp>
            <p:nvSpPr>
              <p:cNvPr id="646" name="Freeform 706"/>
              <p:cNvSpPr>
                <a:spLocks/>
              </p:cNvSpPr>
              <p:nvPr/>
            </p:nvSpPr>
            <p:spPr bwMode="auto">
              <a:xfrm>
                <a:off x="1392238" y="2525713"/>
                <a:ext cx="12700" cy="26987"/>
              </a:xfrm>
              <a:custGeom>
                <a:avLst/>
                <a:gdLst>
                  <a:gd name="T0" fmla="*/ 2147483647 w 43"/>
                  <a:gd name="T1" fmla="*/ 2147483647 h 85"/>
                  <a:gd name="T2" fmla="*/ 2147483647 w 43"/>
                  <a:gd name="T3" fmla="*/ 2147483647 h 85"/>
                  <a:gd name="T4" fmla="*/ 2147483647 w 43"/>
                  <a:gd name="T5" fmla="*/ 2147483647 h 85"/>
                  <a:gd name="T6" fmla="*/ 2147483647 w 43"/>
                  <a:gd name="T7" fmla="*/ 2147483647 h 85"/>
                  <a:gd name="T8" fmla="*/ 0 w 43"/>
                  <a:gd name="T9" fmla="*/ 0 h 85"/>
                  <a:gd name="T10" fmla="*/ 0 w 43"/>
                  <a:gd name="T11" fmla="*/ 2147483647 h 85"/>
                  <a:gd name="T12" fmla="*/ 0 w 43"/>
                  <a:gd name="T13" fmla="*/ 2147483647 h 85"/>
                  <a:gd name="T14" fmla="*/ 0 w 43"/>
                  <a:gd name="T15" fmla="*/ 2147483647 h 85"/>
                  <a:gd name="T16" fmla="*/ 2147483647 w 43"/>
                  <a:gd name="T17" fmla="*/ 21474836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85"/>
                  <a:gd name="T29" fmla="*/ 43 w 4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85">
                    <a:moveTo>
                      <a:pt x="42" y="85"/>
                    </a:moveTo>
                    <a:lnTo>
                      <a:pt x="42" y="78"/>
                    </a:lnTo>
                    <a:lnTo>
                      <a:pt x="43" y="20"/>
                    </a:lnTo>
                    <a:lnTo>
                      <a:pt x="43" y="1"/>
                    </a:lnTo>
                    <a:lnTo>
                      <a:pt x="0" y="0"/>
                    </a:lnTo>
                    <a:lnTo>
                      <a:pt x="0" y="20"/>
                    </a:lnTo>
                    <a:lnTo>
                      <a:pt x="0" y="78"/>
                    </a:lnTo>
                    <a:lnTo>
                      <a:pt x="0" y="85"/>
                    </a:lnTo>
                    <a:lnTo>
                      <a:pt x="42" y="85"/>
                    </a:lnTo>
                    <a:close/>
                  </a:path>
                </a:pathLst>
              </a:custGeom>
              <a:solidFill>
                <a:srgbClr val="AB1231"/>
              </a:solidFill>
              <a:ln w="9525">
                <a:noFill/>
                <a:round/>
                <a:headEnd/>
                <a:tailEnd/>
              </a:ln>
            </p:spPr>
            <p:txBody>
              <a:bodyPr/>
              <a:lstStyle/>
              <a:p>
                <a:endParaRPr lang="en-US"/>
              </a:p>
            </p:txBody>
          </p:sp>
          <p:sp>
            <p:nvSpPr>
              <p:cNvPr id="647" name="Freeform 707"/>
              <p:cNvSpPr>
                <a:spLocks/>
              </p:cNvSpPr>
              <p:nvPr/>
            </p:nvSpPr>
            <p:spPr bwMode="auto">
              <a:xfrm>
                <a:off x="1392238" y="2552700"/>
                <a:ext cx="12700" cy="6350"/>
              </a:xfrm>
              <a:custGeom>
                <a:avLst/>
                <a:gdLst>
                  <a:gd name="T0" fmla="*/ 0 w 42"/>
                  <a:gd name="T1" fmla="*/ 0 h 21"/>
                  <a:gd name="T2" fmla="*/ 0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2147483647 h 21"/>
                  <a:gd name="T16" fmla="*/ 2147483647 w 42"/>
                  <a:gd name="T17" fmla="*/ 2147483647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2147483647 w 42"/>
                  <a:gd name="T33" fmla="*/ 0 h 21"/>
                  <a:gd name="T34" fmla="*/ 0 w 4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0" y="0"/>
                    </a:moveTo>
                    <a:lnTo>
                      <a:pt x="0" y="5"/>
                    </a:lnTo>
                    <a:lnTo>
                      <a:pt x="1" y="9"/>
                    </a:lnTo>
                    <a:lnTo>
                      <a:pt x="3" y="12"/>
                    </a:lnTo>
                    <a:lnTo>
                      <a:pt x="7" y="15"/>
                    </a:lnTo>
                    <a:lnTo>
                      <a:pt x="10" y="18"/>
                    </a:lnTo>
                    <a:lnTo>
                      <a:pt x="13" y="20"/>
                    </a:lnTo>
                    <a:lnTo>
                      <a:pt x="17" y="20"/>
                    </a:lnTo>
                    <a:lnTo>
                      <a:pt x="20" y="21"/>
                    </a:lnTo>
                    <a:lnTo>
                      <a:pt x="25" y="20"/>
                    </a:lnTo>
                    <a:lnTo>
                      <a:pt x="29" y="20"/>
                    </a:lnTo>
                    <a:lnTo>
                      <a:pt x="32" y="18"/>
                    </a:lnTo>
                    <a:lnTo>
                      <a:pt x="35" y="15"/>
                    </a:lnTo>
                    <a:lnTo>
                      <a:pt x="38" y="12"/>
                    </a:lnTo>
                    <a:lnTo>
                      <a:pt x="40" y="9"/>
                    </a:lnTo>
                    <a:lnTo>
                      <a:pt x="42" y="5"/>
                    </a:lnTo>
                    <a:lnTo>
                      <a:pt x="42" y="0"/>
                    </a:lnTo>
                    <a:lnTo>
                      <a:pt x="0" y="0"/>
                    </a:lnTo>
                    <a:close/>
                  </a:path>
                </a:pathLst>
              </a:custGeom>
              <a:solidFill>
                <a:srgbClr val="AB1231"/>
              </a:solidFill>
              <a:ln w="9525">
                <a:noFill/>
                <a:round/>
                <a:headEnd/>
                <a:tailEnd/>
              </a:ln>
            </p:spPr>
            <p:txBody>
              <a:bodyPr/>
              <a:lstStyle/>
              <a:p>
                <a:endParaRPr lang="en-US"/>
              </a:p>
            </p:txBody>
          </p:sp>
          <p:sp>
            <p:nvSpPr>
              <p:cNvPr id="648" name="Freeform 708"/>
              <p:cNvSpPr>
                <a:spLocks/>
              </p:cNvSpPr>
              <p:nvPr/>
            </p:nvSpPr>
            <p:spPr bwMode="auto">
              <a:xfrm>
                <a:off x="774700" y="3081338"/>
                <a:ext cx="12700" cy="9525"/>
              </a:xfrm>
              <a:custGeom>
                <a:avLst/>
                <a:gdLst>
                  <a:gd name="T0" fmla="*/ 2147483647 w 38"/>
                  <a:gd name="T1" fmla="*/ 2147483647 h 33"/>
                  <a:gd name="T2" fmla="*/ 2147483647 w 38"/>
                  <a:gd name="T3" fmla="*/ 2147483647 h 33"/>
                  <a:gd name="T4" fmla="*/ 2147483647 w 38"/>
                  <a:gd name="T5" fmla="*/ 2147483647 h 33"/>
                  <a:gd name="T6" fmla="*/ 2147483647 w 38"/>
                  <a:gd name="T7" fmla="*/ 2147483647 h 33"/>
                  <a:gd name="T8" fmla="*/ 2147483647 w 38"/>
                  <a:gd name="T9" fmla="*/ 0 h 33"/>
                  <a:gd name="T10" fmla="*/ 2147483647 w 38"/>
                  <a:gd name="T11" fmla="*/ 0 h 33"/>
                  <a:gd name="T12" fmla="*/ 2147483647 w 38"/>
                  <a:gd name="T13" fmla="*/ 2147483647 h 33"/>
                  <a:gd name="T14" fmla="*/ 2147483647 w 38"/>
                  <a:gd name="T15" fmla="*/ 2147483647 h 33"/>
                  <a:gd name="T16" fmla="*/ 2147483647 w 38"/>
                  <a:gd name="T17" fmla="*/ 2147483647 h 33"/>
                  <a:gd name="T18" fmla="*/ 2147483647 w 38"/>
                  <a:gd name="T19" fmla="*/ 2147483647 h 33"/>
                  <a:gd name="T20" fmla="*/ 2147483647 w 38"/>
                  <a:gd name="T21" fmla="*/ 2147483647 h 33"/>
                  <a:gd name="T22" fmla="*/ 2147483647 w 38"/>
                  <a:gd name="T23" fmla="*/ 2147483647 h 33"/>
                  <a:gd name="T24" fmla="*/ 0 w 38"/>
                  <a:gd name="T25" fmla="*/ 2147483647 h 33"/>
                  <a:gd name="T26" fmla="*/ 0 w 38"/>
                  <a:gd name="T27" fmla="*/ 2147483647 h 33"/>
                  <a:gd name="T28" fmla="*/ 0 w 38"/>
                  <a:gd name="T29" fmla="*/ 2147483647 h 33"/>
                  <a:gd name="T30" fmla="*/ 2147483647 w 38"/>
                  <a:gd name="T31" fmla="*/ 2147483647 h 33"/>
                  <a:gd name="T32" fmla="*/ 2147483647 w 38"/>
                  <a:gd name="T33" fmla="*/ 2147483647 h 33"/>
                  <a:gd name="T34" fmla="*/ 2147483647 w 38"/>
                  <a:gd name="T35" fmla="*/ 214748364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38" y="8"/>
                    </a:moveTo>
                    <a:lnTo>
                      <a:pt x="35" y="5"/>
                    </a:lnTo>
                    <a:lnTo>
                      <a:pt x="30" y="2"/>
                    </a:lnTo>
                    <a:lnTo>
                      <a:pt x="27" y="1"/>
                    </a:lnTo>
                    <a:lnTo>
                      <a:pt x="23" y="0"/>
                    </a:lnTo>
                    <a:lnTo>
                      <a:pt x="19" y="0"/>
                    </a:lnTo>
                    <a:lnTo>
                      <a:pt x="16" y="1"/>
                    </a:lnTo>
                    <a:lnTo>
                      <a:pt x="11" y="2"/>
                    </a:lnTo>
                    <a:lnTo>
                      <a:pt x="8" y="4"/>
                    </a:lnTo>
                    <a:lnTo>
                      <a:pt x="5" y="7"/>
                    </a:lnTo>
                    <a:lnTo>
                      <a:pt x="3" y="9"/>
                    </a:lnTo>
                    <a:lnTo>
                      <a:pt x="1" y="13"/>
                    </a:lnTo>
                    <a:lnTo>
                      <a:pt x="0" y="16"/>
                    </a:lnTo>
                    <a:lnTo>
                      <a:pt x="0" y="21"/>
                    </a:lnTo>
                    <a:lnTo>
                      <a:pt x="0" y="25"/>
                    </a:lnTo>
                    <a:lnTo>
                      <a:pt x="1" y="29"/>
                    </a:lnTo>
                    <a:lnTo>
                      <a:pt x="4" y="33"/>
                    </a:lnTo>
                    <a:lnTo>
                      <a:pt x="38" y="8"/>
                    </a:lnTo>
                    <a:close/>
                  </a:path>
                </a:pathLst>
              </a:custGeom>
              <a:solidFill>
                <a:srgbClr val="AB1231"/>
              </a:solidFill>
              <a:ln w="9525">
                <a:noFill/>
                <a:round/>
                <a:headEnd/>
                <a:tailEnd/>
              </a:ln>
            </p:spPr>
            <p:txBody>
              <a:bodyPr/>
              <a:lstStyle/>
              <a:p>
                <a:endParaRPr lang="en-US"/>
              </a:p>
            </p:txBody>
          </p:sp>
          <p:sp>
            <p:nvSpPr>
              <p:cNvPr id="649" name="Freeform 709"/>
              <p:cNvSpPr>
                <a:spLocks/>
              </p:cNvSpPr>
              <p:nvPr/>
            </p:nvSpPr>
            <p:spPr bwMode="auto">
              <a:xfrm>
                <a:off x="776288" y="3082925"/>
                <a:ext cx="23812" cy="30163"/>
              </a:xfrm>
              <a:custGeom>
                <a:avLst/>
                <a:gdLst>
                  <a:gd name="T0" fmla="*/ 2147483647 w 78"/>
                  <a:gd name="T1" fmla="*/ 2147483647 h 95"/>
                  <a:gd name="T2" fmla="*/ 2147483647 w 78"/>
                  <a:gd name="T3" fmla="*/ 2147483647 h 95"/>
                  <a:gd name="T4" fmla="*/ 2147483647 w 78"/>
                  <a:gd name="T5" fmla="*/ 2147483647 h 95"/>
                  <a:gd name="T6" fmla="*/ 2147483647 w 78"/>
                  <a:gd name="T7" fmla="*/ 2147483647 h 95"/>
                  <a:gd name="T8" fmla="*/ 2147483647 w 78"/>
                  <a:gd name="T9" fmla="*/ 2147483647 h 95"/>
                  <a:gd name="T10" fmla="*/ 2147483647 w 78"/>
                  <a:gd name="T11" fmla="*/ 0 h 95"/>
                  <a:gd name="T12" fmla="*/ 0 w 78"/>
                  <a:gd name="T13" fmla="*/ 2147483647 h 95"/>
                  <a:gd name="T14" fmla="*/ 2147483647 w 78"/>
                  <a:gd name="T15" fmla="*/ 2147483647 h 95"/>
                  <a:gd name="T16" fmla="*/ 2147483647 w 78"/>
                  <a:gd name="T17" fmla="*/ 2147483647 h 95"/>
                  <a:gd name="T18" fmla="*/ 2147483647 w 78"/>
                  <a:gd name="T19" fmla="*/ 2147483647 h 95"/>
                  <a:gd name="T20" fmla="*/ 2147483647 w 78"/>
                  <a:gd name="T21" fmla="*/ 2147483647 h 95"/>
                  <a:gd name="T22" fmla="*/ 2147483647 w 78"/>
                  <a:gd name="T23" fmla="*/ 2147483647 h 95"/>
                  <a:gd name="T24" fmla="*/ 2147483647 w 78"/>
                  <a:gd name="T25" fmla="*/ 2147483647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95"/>
                  <a:gd name="T41" fmla="*/ 78 w 78"/>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95">
                    <a:moveTo>
                      <a:pt x="78" y="75"/>
                    </a:moveTo>
                    <a:lnTo>
                      <a:pt x="77" y="73"/>
                    </a:lnTo>
                    <a:lnTo>
                      <a:pt x="67" y="54"/>
                    </a:lnTo>
                    <a:lnTo>
                      <a:pt x="56" y="35"/>
                    </a:lnTo>
                    <a:lnTo>
                      <a:pt x="45" y="17"/>
                    </a:lnTo>
                    <a:lnTo>
                      <a:pt x="34" y="0"/>
                    </a:lnTo>
                    <a:lnTo>
                      <a:pt x="0" y="25"/>
                    </a:lnTo>
                    <a:lnTo>
                      <a:pt x="11" y="40"/>
                    </a:lnTo>
                    <a:lnTo>
                      <a:pt x="20" y="57"/>
                    </a:lnTo>
                    <a:lnTo>
                      <a:pt x="31" y="74"/>
                    </a:lnTo>
                    <a:lnTo>
                      <a:pt x="40" y="93"/>
                    </a:lnTo>
                    <a:lnTo>
                      <a:pt x="41" y="95"/>
                    </a:lnTo>
                    <a:lnTo>
                      <a:pt x="78" y="75"/>
                    </a:lnTo>
                    <a:close/>
                  </a:path>
                </a:pathLst>
              </a:custGeom>
              <a:solidFill>
                <a:srgbClr val="AB1231"/>
              </a:solidFill>
              <a:ln w="9525">
                <a:noFill/>
                <a:round/>
                <a:headEnd/>
                <a:tailEnd/>
              </a:ln>
            </p:spPr>
            <p:txBody>
              <a:bodyPr/>
              <a:lstStyle/>
              <a:p>
                <a:endParaRPr lang="en-US"/>
              </a:p>
            </p:txBody>
          </p:sp>
          <p:sp>
            <p:nvSpPr>
              <p:cNvPr id="650" name="Freeform 710"/>
              <p:cNvSpPr>
                <a:spLocks/>
              </p:cNvSpPr>
              <p:nvPr/>
            </p:nvSpPr>
            <p:spPr bwMode="auto">
              <a:xfrm>
                <a:off x="788988" y="3106738"/>
                <a:ext cx="12700" cy="11112"/>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0 h 31"/>
                  <a:gd name="T34" fmla="*/ 0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0" y="20"/>
                    </a:moveTo>
                    <a:lnTo>
                      <a:pt x="3" y="23"/>
                    </a:lnTo>
                    <a:lnTo>
                      <a:pt x="7" y="26"/>
                    </a:lnTo>
                    <a:lnTo>
                      <a:pt x="10" y="28"/>
                    </a:lnTo>
                    <a:lnTo>
                      <a:pt x="14" y="31"/>
                    </a:lnTo>
                    <a:lnTo>
                      <a:pt x="17" y="31"/>
                    </a:lnTo>
                    <a:lnTo>
                      <a:pt x="21" y="31"/>
                    </a:lnTo>
                    <a:lnTo>
                      <a:pt x="26" y="30"/>
                    </a:lnTo>
                    <a:lnTo>
                      <a:pt x="29" y="28"/>
                    </a:lnTo>
                    <a:lnTo>
                      <a:pt x="32" y="26"/>
                    </a:lnTo>
                    <a:lnTo>
                      <a:pt x="35" y="23"/>
                    </a:lnTo>
                    <a:lnTo>
                      <a:pt x="37" y="20"/>
                    </a:lnTo>
                    <a:lnTo>
                      <a:pt x="39" y="17"/>
                    </a:lnTo>
                    <a:lnTo>
                      <a:pt x="40" y="13"/>
                    </a:lnTo>
                    <a:lnTo>
                      <a:pt x="40" y="8"/>
                    </a:lnTo>
                    <a:lnTo>
                      <a:pt x="39" y="4"/>
                    </a:lnTo>
                    <a:lnTo>
                      <a:pt x="37" y="0"/>
                    </a:lnTo>
                    <a:lnTo>
                      <a:pt x="0" y="20"/>
                    </a:lnTo>
                    <a:close/>
                  </a:path>
                </a:pathLst>
              </a:custGeom>
              <a:solidFill>
                <a:srgbClr val="AB1231"/>
              </a:solidFill>
              <a:ln w="9525">
                <a:noFill/>
                <a:round/>
                <a:headEnd/>
                <a:tailEnd/>
              </a:ln>
            </p:spPr>
            <p:txBody>
              <a:bodyPr/>
              <a:lstStyle/>
              <a:p>
                <a:endParaRPr lang="en-US"/>
              </a:p>
            </p:txBody>
          </p:sp>
          <p:sp>
            <p:nvSpPr>
              <p:cNvPr id="651" name="Freeform 711"/>
              <p:cNvSpPr>
                <a:spLocks/>
              </p:cNvSpPr>
              <p:nvPr/>
            </p:nvSpPr>
            <p:spPr bwMode="auto">
              <a:xfrm>
                <a:off x="808038" y="3138488"/>
                <a:ext cx="12700" cy="9525"/>
              </a:xfrm>
              <a:custGeom>
                <a:avLst/>
                <a:gdLst>
                  <a:gd name="T0" fmla="*/ 2147483647 w 39"/>
                  <a:gd name="T1" fmla="*/ 2147483647 h 32"/>
                  <a:gd name="T2" fmla="*/ 2147483647 w 39"/>
                  <a:gd name="T3" fmla="*/ 2147483647 h 32"/>
                  <a:gd name="T4" fmla="*/ 2147483647 w 39"/>
                  <a:gd name="T5" fmla="*/ 2147483647 h 32"/>
                  <a:gd name="T6" fmla="*/ 2147483647 w 39"/>
                  <a:gd name="T7" fmla="*/ 2147483647 h 32"/>
                  <a:gd name="T8" fmla="*/ 2147483647 w 39"/>
                  <a:gd name="T9" fmla="*/ 0 h 32"/>
                  <a:gd name="T10" fmla="*/ 2147483647 w 39"/>
                  <a:gd name="T11" fmla="*/ 0 h 32"/>
                  <a:gd name="T12" fmla="*/ 2147483647 w 39"/>
                  <a:gd name="T13" fmla="*/ 0 h 32"/>
                  <a:gd name="T14" fmla="*/ 2147483647 w 39"/>
                  <a:gd name="T15" fmla="*/ 2147483647 h 32"/>
                  <a:gd name="T16" fmla="*/ 2147483647 w 39"/>
                  <a:gd name="T17" fmla="*/ 2147483647 h 32"/>
                  <a:gd name="T18" fmla="*/ 2147483647 w 39"/>
                  <a:gd name="T19" fmla="*/ 2147483647 h 32"/>
                  <a:gd name="T20" fmla="*/ 2147483647 w 39"/>
                  <a:gd name="T21" fmla="*/ 2147483647 h 32"/>
                  <a:gd name="T22" fmla="*/ 2147483647 w 39"/>
                  <a:gd name="T23" fmla="*/ 2147483647 h 32"/>
                  <a:gd name="T24" fmla="*/ 2147483647 w 39"/>
                  <a:gd name="T25" fmla="*/ 2147483647 h 32"/>
                  <a:gd name="T26" fmla="*/ 0 w 39"/>
                  <a:gd name="T27" fmla="*/ 2147483647 h 32"/>
                  <a:gd name="T28" fmla="*/ 2147483647 w 39"/>
                  <a:gd name="T29" fmla="*/ 2147483647 h 32"/>
                  <a:gd name="T30" fmla="*/ 2147483647 w 39"/>
                  <a:gd name="T31" fmla="*/ 2147483647 h 32"/>
                  <a:gd name="T32" fmla="*/ 2147483647 w 39"/>
                  <a:gd name="T33" fmla="*/ 2147483647 h 32"/>
                  <a:gd name="T34" fmla="*/ 2147483647 w 39"/>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9" y="10"/>
                    </a:moveTo>
                    <a:lnTo>
                      <a:pt x="37" y="7"/>
                    </a:lnTo>
                    <a:lnTo>
                      <a:pt x="33" y="3"/>
                    </a:lnTo>
                    <a:lnTo>
                      <a:pt x="30" y="1"/>
                    </a:lnTo>
                    <a:lnTo>
                      <a:pt x="26" y="0"/>
                    </a:lnTo>
                    <a:lnTo>
                      <a:pt x="23" y="0"/>
                    </a:lnTo>
                    <a:lnTo>
                      <a:pt x="18" y="0"/>
                    </a:lnTo>
                    <a:lnTo>
                      <a:pt x="14" y="1"/>
                    </a:lnTo>
                    <a:lnTo>
                      <a:pt x="11" y="3"/>
                    </a:lnTo>
                    <a:lnTo>
                      <a:pt x="8" y="5"/>
                    </a:lnTo>
                    <a:lnTo>
                      <a:pt x="5" y="9"/>
                    </a:lnTo>
                    <a:lnTo>
                      <a:pt x="3" y="12"/>
                    </a:lnTo>
                    <a:lnTo>
                      <a:pt x="1" y="16"/>
                    </a:lnTo>
                    <a:lnTo>
                      <a:pt x="0" y="19"/>
                    </a:lnTo>
                    <a:lnTo>
                      <a:pt x="1" y="23"/>
                    </a:lnTo>
                    <a:lnTo>
                      <a:pt x="3" y="28"/>
                    </a:lnTo>
                    <a:lnTo>
                      <a:pt x="5" y="32"/>
                    </a:lnTo>
                    <a:lnTo>
                      <a:pt x="39" y="10"/>
                    </a:lnTo>
                    <a:close/>
                  </a:path>
                </a:pathLst>
              </a:custGeom>
              <a:solidFill>
                <a:srgbClr val="AB1231"/>
              </a:solidFill>
              <a:ln w="9525">
                <a:noFill/>
                <a:round/>
                <a:headEnd/>
                <a:tailEnd/>
              </a:ln>
            </p:spPr>
            <p:txBody>
              <a:bodyPr/>
              <a:lstStyle/>
              <a:p>
                <a:endParaRPr lang="en-US"/>
              </a:p>
            </p:txBody>
          </p:sp>
          <p:sp>
            <p:nvSpPr>
              <p:cNvPr id="652" name="Freeform 712"/>
              <p:cNvSpPr>
                <a:spLocks/>
              </p:cNvSpPr>
              <p:nvPr/>
            </p:nvSpPr>
            <p:spPr bwMode="auto">
              <a:xfrm>
                <a:off x="809625" y="3141663"/>
                <a:ext cx="26988" cy="28575"/>
              </a:xfrm>
              <a:custGeom>
                <a:avLst/>
                <a:gdLst>
                  <a:gd name="T0" fmla="*/ 2147483647 w 87"/>
                  <a:gd name="T1" fmla="*/ 2147483647 h 90"/>
                  <a:gd name="T2" fmla="*/ 2147483647 w 87"/>
                  <a:gd name="T3" fmla="*/ 2147483647 h 90"/>
                  <a:gd name="T4" fmla="*/ 2147483647 w 87"/>
                  <a:gd name="T5" fmla="*/ 2147483647 h 90"/>
                  <a:gd name="T6" fmla="*/ 2147483647 w 87"/>
                  <a:gd name="T7" fmla="*/ 2147483647 h 90"/>
                  <a:gd name="T8" fmla="*/ 2147483647 w 87"/>
                  <a:gd name="T9" fmla="*/ 2147483647 h 90"/>
                  <a:gd name="T10" fmla="*/ 2147483647 w 87"/>
                  <a:gd name="T11" fmla="*/ 0 h 90"/>
                  <a:gd name="T12" fmla="*/ 0 w 87"/>
                  <a:gd name="T13" fmla="*/ 2147483647 h 90"/>
                  <a:gd name="T14" fmla="*/ 2147483647 w 87"/>
                  <a:gd name="T15" fmla="*/ 2147483647 h 90"/>
                  <a:gd name="T16" fmla="*/ 2147483647 w 87"/>
                  <a:gd name="T17" fmla="*/ 2147483647 h 90"/>
                  <a:gd name="T18" fmla="*/ 2147483647 w 87"/>
                  <a:gd name="T19" fmla="*/ 2147483647 h 90"/>
                  <a:gd name="T20" fmla="*/ 2147483647 w 87"/>
                  <a:gd name="T21" fmla="*/ 2147483647 h 90"/>
                  <a:gd name="T22" fmla="*/ 2147483647 w 87"/>
                  <a:gd name="T23" fmla="*/ 2147483647 h 90"/>
                  <a:gd name="T24" fmla="*/ 2147483647 w 87"/>
                  <a:gd name="T25" fmla="*/ 2147483647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90"/>
                  <a:gd name="T41" fmla="*/ 87 w 87"/>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90">
                    <a:moveTo>
                      <a:pt x="87" y="59"/>
                    </a:moveTo>
                    <a:lnTo>
                      <a:pt x="73" y="46"/>
                    </a:lnTo>
                    <a:lnTo>
                      <a:pt x="60" y="34"/>
                    </a:lnTo>
                    <a:lnTo>
                      <a:pt x="48" y="19"/>
                    </a:lnTo>
                    <a:lnTo>
                      <a:pt x="37" y="3"/>
                    </a:lnTo>
                    <a:lnTo>
                      <a:pt x="34" y="0"/>
                    </a:lnTo>
                    <a:lnTo>
                      <a:pt x="0" y="22"/>
                    </a:lnTo>
                    <a:lnTo>
                      <a:pt x="2" y="26"/>
                    </a:lnTo>
                    <a:lnTo>
                      <a:pt x="14" y="44"/>
                    </a:lnTo>
                    <a:lnTo>
                      <a:pt x="28" y="61"/>
                    </a:lnTo>
                    <a:lnTo>
                      <a:pt x="44" y="77"/>
                    </a:lnTo>
                    <a:lnTo>
                      <a:pt x="58" y="90"/>
                    </a:lnTo>
                    <a:lnTo>
                      <a:pt x="87" y="59"/>
                    </a:lnTo>
                    <a:close/>
                  </a:path>
                </a:pathLst>
              </a:custGeom>
              <a:solidFill>
                <a:srgbClr val="AB1231"/>
              </a:solidFill>
              <a:ln w="9525">
                <a:noFill/>
                <a:round/>
                <a:headEnd/>
                <a:tailEnd/>
              </a:ln>
            </p:spPr>
            <p:txBody>
              <a:bodyPr/>
              <a:lstStyle/>
              <a:p>
                <a:endParaRPr lang="en-US"/>
              </a:p>
            </p:txBody>
          </p:sp>
          <p:sp>
            <p:nvSpPr>
              <p:cNvPr id="653" name="Freeform 713"/>
              <p:cNvSpPr>
                <a:spLocks/>
              </p:cNvSpPr>
              <p:nvPr/>
            </p:nvSpPr>
            <p:spPr bwMode="auto">
              <a:xfrm>
                <a:off x="827088" y="3160713"/>
                <a:ext cx="12700" cy="11112"/>
              </a:xfrm>
              <a:custGeom>
                <a:avLst/>
                <a:gdLst>
                  <a:gd name="T0" fmla="*/ 0 w 36"/>
                  <a:gd name="T1" fmla="*/ 2147483647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2147483647 w 36"/>
                  <a:gd name="T33" fmla="*/ 0 h 36"/>
                  <a:gd name="T34" fmla="*/ 0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0" y="31"/>
                    </a:moveTo>
                    <a:lnTo>
                      <a:pt x="4" y="34"/>
                    </a:lnTo>
                    <a:lnTo>
                      <a:pt x="8" y="35"/>
                    </a:lnTo>
                    <a:lnTo>
                      <a:pt x="12" y="36"/>
                    </a:lnTo>
                    <a:lnTo>
                      <a:pt x="16" y="36"/>
                    </a:lnTo>
                    <a:lnTo>
                      <a:pt x="20" y="36"/>
                    </a:lnTo>
                    <a:lnTo>
                      <a:pt x="23" y="34"/>
                    </a:lnTo>
                    <a:lnTo>
                      <a:pt x="27" y="32"/>
                    </a:lnTo>
                    <a:lnTo>
                      <a:pt x="29" y="29"/>
                    </a:lnTo>
                    <a:lnTo>
                      <a:pt x="32" y="26"/>
                    </a:lnTo>
                    <a:lnTo>
                      <a:pt x="34" y="23"/>
                    </a:lnTo>
                    <a:lnTo>
                      <a:pt x="36" y="19"/>
                    </a:lnTo>
                    <a:lnTo>
                      <a:pt x="36" y="16"/>
                    </a:lnTo>
                    <a:lnTo>
                      <a:pt x="36" y="11"/>
                    </a:lnTo>
                    <a:lnTo>
                      <a:pt x="35" y="7"/>
                    </a:lnTo>
                    <a:lnTo>
                      <a:pt x="32" y="3"/>
                    </a:lnTo>
                    <a:lnTo>
                      <a:pt x="29" y="0"/>
                    </a:lnTo>
                    <a:lnTo>
                      <a:pt x="0" y="31"/>
                    </a:lnTo>
                    <a:close/>
                  </a:path>
                </a:pathLst>
              </a:custGeom>
              <a:solidFill>
                <a:srgbClr val="AB1231"/>
              </a:solidFill>
              <a:ln w="9525">
                <a:noFill/>
                <a:round/>
                <a:headEnd/>
                <a:tailEnd/>
              </a:ln>
            </p:spPr>
            <p:txBody>
              <a:bodyPr/>
              <a:lstStyle/>
              <a:p>
                <a:endParaRPr lang="en-US"/>
              </a:p>
            </p:txBody>
          </p:sp>
          <p:sp>
            <p:nvSpPr>
              <p:cNvPr id="654" name="Freeform 714"/>
              <p:cNvSpPr>
                <a:spLocks/>
              </p:cNvSpPr>
              <p:nvPr/>
            </p:nvSpPr>
            <p:spPr bwMode="auto">
              <a:xfrm>
                <a:off x="863600" y="3171825"/>
                <a:ext cx="7938" cy="14288"/>
              </a:xfrm>
              <a:custGeom>
                <a:avLst/>
                <a:gdLst>
                  <a:gd name="T0" fmla="*/ 2147483647 w 25"/>
                  <a:gd name="T1" fmla="*/ 2147483647 h 41"/>
                  <a:gd name="T2" fmla="*/ 2147483647 w 25"/>
                  <a:gd name="T3" fmla="*/ 0 h 41"/>
                  <a:gd name="T4" fmla="*/ 2147483647 w 25"/>
                  <a:gd name="T5" fmla="*/ 0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0 w 25"/>
                  <a:gd name="T17" fmla="*/ 2147483647 h 41"/>
                  <a:gd name="T18" fmla="*/ 0 w 25"/>
                  <a:gd name="T19" fmla="*/ 2147483647 h 41"/>
                  <a:gd name="T20" fmla="*/ 0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25" y="1"/>
                    </a:moveTo>
                    <a:lnTo>
                      <a:pt x="20" y="0"/>
                    </a:lnTo>
                    <a:lnTo>
                      <a:pt x="15" y="0"/>
                    </a:lnTo>
                    <a:lnTo>
                      <a:pt x="11" y="2"/>
                    </a:lnTo>
                    <a:lnTo>
                      <a:pt x="8" y="3"/>
                    </a:lnTo>
                    <a:lnTo>
                      <a:pt x="5" y="6"/>
                    </a:lnTo>
                    <a:lnTo>
                      <a:pt x="3" y="9"/>
                    </a:lnTo>
                    <a:lnTo>
                      <a:pt x="1" y="13"/>
                    </a:lnTo>
                    <a:lnTo>
                      <a:pt x="0" y="17"/>
                    </a:lnTo>
                    <a:lnTo>
                      <a:pt x="0" y="20"/>
                    </a:lnTo>
                    <a:lnTo>
                      <a:pt x="0" y="24"/>
                    </a:lnTo>
                    <a:lnTo>
                      <a:pt x="1" y="28"/>
                    </a:lnTo>
                    <a:lnTo>
                      <a:pt x="2" y="32"/>
                    </a:lnTo>
                    <a:lnTo>
                      <a:pt x="4" y="35"/>
                    </a:lnTo>
                    <a:lnTo>
                      <a:pt x="7" y="38"/>
                    </a:lnTo>
                    <a:lnTo>
                      <a:pt x="11" y="40"/>
                    </a:lnTo>
                    <a:lnTo>
                      <a:pt x="15" y="41"/>
                    </a:lnTo>
                    <a:lnTo>
                      <a:pt x="25" y="1"/>
                    </a:lnTo>
                    <a:close/>
                  </a:path>
                </a:pathLst>
              </a:custGeom>
              <a:solidFill>
                <a:srgbClr val="AB1231"/>
              </a:solidFill>
              <a:ln w="9525">
                <a:noFill/>
                <a:round/>
                <a:headEnd/>
                <a:tailEnd/>
              </a:ln>
            </p:spPr>
            <p:txBody>
              <a:bodyPr/>
              <a:lstStyle/>
              <a:p>
                <a:endParaRPr lang="en-US"/>
              </a:p>
            </p:txBody>
          </p:sp>
          <p:sp>
            <p:nvSpPr>
              <p:cNvPr id="655" name="Freeform 715"/>
              <p:cNvSpPr>
                <a:spLocks/>
              </p:cNvSpPr>
              <p:nvPr/>
            </p:nvSpPr>
            <p:spPr bwMode="auto">
              <a:xfrm>
                <a:off x="868363" y="3173413"/>
                <a:ext cx="28575" cy="15875"/>
              </a:xfrm>
              <a:custGeom>
                <a:avLst/>
                <a:gdLst>
                  <a:gd name="T0" fmla="*/ 2147483647 w 90"/>
                  <a:gd name="T1" fmla="*/ 2147483647 h 51"/>
                  <a:gd name="T2" fmla="*/ 2147483647 w 90"/>
                  <a:gd name="T3" fmla="*/ 2147483647 h 51"/>
                  <a:gd name="T4" fmla="*/ 2147483647 w 90"/>
                  <a:gd name="T5" fmla="*/ 2147483647 h 51"/>
                  <a:gd name="T6" fmla="*/ 2147483647 w 90"/>
                  <a:gd name="T7" fmla="*/ 2147483647 h 51"/>
                  <a:gd name="T8" fmla="*/ 2147483647 w 90"/>
                  <a:gd name="T9" fmla="*/ 0 h 51"/>
                  <a:gd name="T10" fmla="*/ 0 w 90"/>
                  <a:gd name="T11" fmla="*/ 2147483647 h 51"/>
                  <a:gd name="T12" fmla="*/ 2147483647 w 90"/>
                  <a:gd name="T13" fmla="*/ 2147483647 h 51"/>
                  <a:gd name="T14" fmla="*/ 2147483647 w 90"/>
                  <a:gd name="T15" fmla="*/ 2147483647 h 51"/>
                  <a:gd name="T16" fmla="*/ 2147483647 w 90"/>
                  <a:gd name="T17" fmla="*/ 2147483647 h 51"/>
                  <a:gd name="T18" fmla="*/ 2147483647 w 90"/>
                  <a:gd name="T19" fmla="*/ 2147483647 h 51"/>
                  <a:gd name="T20" fmla="*/ 2147483647 w 90"/>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1"/>
                  <a:gd name="T35" fmla="*/ 90 w 9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1">
                    <a:moveTo>
                      <a:pt x="90" y="8"/>
                    </a:moveTo>
                    <a:lnTo>
                      <a:pt x="80" y="8"/>
                    </a:lnTo>
                    <a:lnTo>
                      <a:pt x="49" y="5"/>
                    </a:lnTo>
                    <a:lnTo>
                      <a:pt x="17" y="1"/>
                    </a:lnTo>
                    <a:lnTo>
                      <a:pt x="10" y="0"/>
                    </a:lnTo>
                    <a:lnTo>
                      <a:pt x="0" y="40"/>
                    </a:lnTo>
                    <a:lnTo>
                      <a:pt x="11" y="42"/>
                    </a:lnTo>
                    <a:lnTo>
                      <a:pt x="44" y="48"/>
                    </a:lnTo>
                    <a:lnTo>
                      <a:pt x="78" y="51"/>
                    </a:lnTo>
                    <a:lnTo>
                      <a:pt x="87" y="51"/>
                    </a:lnTo>
                    <a:lnTo>
                      <a:pt x="90" y="8"/>
                    </a:lnTo>
                    <a:close/>
                  </a:path>
                </a:pathLst>
              </a:custGeom>
              <a:solidFill>
                <a:srgbClr val="AB1231"/>
              </a:solidFill>
              <a:ln w="9525">
                <a:noFill/>
                <a:round/>
                <a:headEnd/>
                <a:tailEnd/>
              </a:ln>
            </p:spPr>
            <p:txBody>
              <a:bodyPr/>
              <a:lstStyle/>
              <a:p>
                <a:endParaRPr lang="en-US"/>
              </a:p>
            </p:txBody>
          </p:sp>
          <p:sp>
            <p:nvSpPr>
              <p:cNvPr id="656" name="Freeform 716"/>
              <p:cNvSpPr>
                <a:spLocks/>
              </p:cNvSpPr>
              <p:nvPr/>
            </p:nvSpPr>
            <p:spPr bwMode="auto">
              <a:xfrm>
                <a:off x="895350" y="3175000"/>
                <a:ext cx="6350" cy="14288"/>
              </a:xfrm>
              <a:custGeom>
                <a:avLst/>
                <a:gdLst>
                  <a:gd name="T0" fmla="*/ 0 w 22"/>
                  <a:gd name="T1" fmla="*/ 2147483647 h 43"/>
                  <a:gd name="T2" fmla="*/ 2147483647 w 22"/>
                  <a:gd name="T3" fmla="*/ 2147483647 h 43"/>
                  <a:gd name="T4" fmla="*/ 2147483647 w 22"/>
                  <a:gd name="T5" fmla="*/ 2147483647 h 43"/>
                  <a:gd name="T6" fmla="*/ 2147483647 w 22"/>
                  <a:gd name="T7" fmla="*/ 2147483647 h 43"/>
                  <a:gd name="T8" fmla="*/ 2147483647 w 22"/>
                  <a:gd name="T9" fmla="*/ 2147483647 h 43"/>
                  <a:gd name="T10" fmla="*/ 2147483647 w 22"/>
                  <a:gd name="T11" fmla="*/ 2147483647 h 43"/>
                  <a:gd name="T12" fmla="*/ 2147483647 w 22"/>
                  <a:gd name="T13" fmla="*/ 2147483647 h 43"/>
                  <a:gd name="T14" fmla="*/ 2147483647 w 22"/>
                  <a:gd name="T15" fmla="*/ 2147483647 h 43"/>
                  <a:gd name="T16" fmla="*/ 2147483647 w 22"/>
                  <a:gd name="T17" fmla="*/ 2147483647 h 43"/>
                  <a:gd name="T18" fmla="*/ 2147483647 w 22"/>
                  <a:gd name="T19" fmla="*/ 2147483647 h 43"/>
                  <a:gd name="T20" fmla="*/ 2147483647 w 22"/>
                  <a:gd name="T21" fmla="*/ 2147483647 h 43"/>
                  <a:gd name="T22" fmla="*/ 2147483647 w 22"/>
                  <a:gd name="T23" fmla="*/ 2147483647 h 43"/>
                  <a:gd name="T24" fmla="*/ 2147483647 w 22"/>
                  <a:gd name="T25" fmla="*/ 2147483647 h 43"/>
                  <a:gd name="T26" fmla="*/ 2147483647 w 22"/>
                  <a:gd name="T27" fmla="*/ 2147483647 h 43"/>
                  <a:gd name="T28" fmla="*/ 2147483647 w 22"/>
                  <a:gd name="T29" fmla="*/ 2147483647 h 43"/>
                  <a:gd name="T30" fmla="*/ 2147483647 w 22"/>
                  <a:gd name="T31" fmla="*/ 2147483647 h 43"/>
                  <a:gd name="T32" fmla="*/ 2147483647 w 22"/>
                  <a:gd name="T33" fmla="*/ 0 h 43"/>
                  <a:gd name="T34" fmla="*/ 0 w 22"/>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3"/>
                  <a:gd name="T56" fmla="*/ 22 w 2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3">
                    <a:moveTo>
                      <a:pt x="0" y="43"/>
                    </a:moveTo>
                    <a:lnTo>
                      <a:pt x="5" y="43"/>
                    </a:lnTo>
                    <a:lnTo>
                      <a:pt x="10" y="42"/>
                    </a:lnTo>
                    <a:lnTo>
                      <a:pt x="13" y="40"/>
                    </a:lnTo>
                    <a:lnTo>
                      <a:pt x="16" y="37"/>
                    </a:lnTo>
                    <a:lnTo>
                      <a:pt x="19" y="34"/>
                    </a:lnTo>
                    <a:lnTo>
                      <a:pt x="21" y="31"/>
                    </a:lnTo>
                    <a:lnTo>
                      <a:pt x="22" y="27"/>
                    </a:lnTo>
                    <a:lnTo>
                      <a:pt x="22" y="24"/>
                    </a:lnTo>
                    <a:lnTo>
                      <a:pt x="22" y="19"/>
                    </a:lnTo>
                    <a:lnTo>
                      <a:pt x="22" y="15"/>
                    </a:lnTo>
                    <a:lnTo>
                      <a:pt x="20" y="12"/>
                    </a:lnTo>
                    <a:lnTo>
                      <a:pt x="18" y="9"/>
                    </a:lnTo>
                    <a:lnTo>
                      <a:pt x="16" y="6"/>
                    </a:lnTo>
                    <a:lnTo>
                      <a:pt x="12" y="4"/>
                    </a:lnTo>
                    <a:lnTo>
                      <a:pt x="9" y="1"/>
                    </a:lnTo>
                    <a:lnTo>
                      <a:pt x="3" y="0"/>
                    </a:lnTo>
                    <a:lnTo>
                      <a:pt x="0" y="43"/>
                    </a:lnTo>
                    <a:close/>
                  </a:path>
                </a:pathLst>
              </a:custGeom>
              <a:solidFill>
                <a:srgbClr val="AB1231"/>
              </a:solidFill>
              <a:ln w="9525">
                <a:noFill/>
                <a:round/>
                <a:headEnd/>
                <a:tailEnd/>
              </a:ln>
            </p:spPr>
            <p:txBody>
              <a:bodyPr/>
              <a:lstStyle/>
              <a:p>
                <a:endParaRPr lang="en-US"/>
              </a:p>
            </p:txBody>
          </p:sp>
          <p:sp>
            <p:nvSpPr>
              <p:cNvPr id="657" name="Freeform 717"/>
              <p:cNvSpPr>
                <a:spLocks/>
              </p:cNvSpPr>
              <p:nvPr/>
            </p:nvSpPr>
            <p:spPr bwMode="auto">
              <a:xfrm>
                <a:off x="928688" y="3176588"/>
                <a:ext cx="7937" cy="12700"/>
              </a:xfrm>
              <a:custGeom>
                <a:avLst/>
                <a:gdLst>
                  <a:gd name="T0" fmla="*/ 2147483647 w 21"/>
                  <a:gd name="T1" fmla="*/ 0 h 41"/>
                  <a:gd name="T2" fmla="*/ 2147483647 w 21"/>
                  <a:gd name="T3" fmla="*/ 0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6" y="0"/>
                    </a:lnTo>
                    <a:lnTo>
                      <a:pt x="11" y="1"/>
                    </a:lnTo>
                    <a:lnTo>
                      <a:pt x="7" y="3"/>
                    </a:lnTo>
                    <a:lnTo>
                      <a:pt x="5" y="6"/>
                    </a:lnTo>
                    <a:lnTo>
                      <a:pt x="3" y="9"/>
                    </a:lnTo>
                    <a:lnTo>
                      <a:pt x="1" y="12"/>
                    </a:lnTo>
                    <a:lnTo>
                      <a:pt x="0" y="16"/>
                    </a:lnTo>
                    <a:lnTo>
                      <a:pt x="0" y="21"/>
                    </a:lnTo>
                    <a:lnTo>
                      <a:pt x="0" y="24"/>
                    </a:lnTo>
                    <a:lnTo>
                      <a:pt x="1" y="28"/>
                    </a:lnTo>
                    <a:lnTo>
                      <a:pt x="3" y="31"/>
                    </a:lnTo>
                    <a:lnTo>
                      <a:pt x="5" y="34"/>
                    </a:lnTo>
                    <a:lnTo>
                      <a:pt x="8" y="38"/>
                    </a:lnTo>
                    <a:lnTo>
                      <a:pt x="11" y="40"/>
                    </a:lnTo>
                    <a:lnTo>
                      <a:pt x="16" y="41"/>
                    </a:lnTo>
                    <a:lnTo>
                      <a:pt x="21" y="41"/>
                    </a:lnTo>
                    <a:lnTo>
                      <a:pt x="21" y="0"/>
                    </a:lnTo>
                    <a:close/>
                  </a:path>
                </a:pathLst>
              </a:custGeom>
              <a:solidFill>
                <a:srgbClr val="AB1231"/>
              </a:solidFill>
              <a:ln w="9525">
                <a:noFill/>
                <a:round/>
                <a:headEnd/>
                <a:tailEnd/>
              </a:ln>
            </p:spPr>
            <p:txBody>
              <a:bodyPr/>
              <a:lstStyle/>
              <a:p>
                <a:endParaRPr lang="en-US"/>
              </a:p>
            </p:txBody>
          </p:sp>
          <p:sp>
            <p:nvSpPr>
              <p:cNvPr id="658" name="Freeform 718"/>
              <p:cNvSpPr>
                <a:spLocks/>
              </p:cNvSpPr>
              <p:nvPr/>
            </p:nvSpPr>
            <p:spPr bwMode="auto">
              <a:xfrm>
                <a:off x="936625" y="3175000"/>
                <a:ext cx="25400" cy="14288"/>
              </a:xfrm>
              <a:custGeom>
                <a:avLst/>
                <a:gdLst>
                  <a:gd name="T0" fmla="*/ 2147483647 w 83"/>
                  <a:gd name="T1" fmla="*/ 0 h 43"/>
                  <a:gd name="T2" fmla="*/ 2147483647 w 83"/>
                  <a:gd name="T3" fmla="*/ 0 h 43"/>
                  <a:gd name="T4" fmla="*/ 0 w 83"/>
                  <a:gd name="T5" fmla="*/ 2147483647 h 43"/>
                  <a:gd name="T6" fmla="*/ 0 w 83"/>
                  <a:gd name="T7" fmla="*/ 2147483647 h 43"/>
                  <a:gd name="T8" fmla="*/ 2147483647 w 83"/>
                  <a:gd name="T9" fmla="*/ 2147483647 h 43"/>
                  <a:gd name="T10" fmla="*/ 2147483647 w 83"/>
                  <a:gd name="T11" fmla="*/ 2147483647 h 43"/>
                  <a:gd name="T12" fmla="*/ 2147483647 w 83"/>
                  <a:gd name="T13" fmla="*/ 0 h 43"/>
                  <a:gd name="T14" fmla="*/ 0 60000 65536"/>
                  <a:gd name="T15" fmla="*/ 0 60000 65536"/>
                  <a:gd name="T16" fmla="*/ 0 60000 65536"/>
                  <a:gd name="T17" fmla="*/ 0 60000 65536"/>
                  <a:gd name="T18" fmla="*/ 0 60000 65536"/>
                  <a:gd name="T19" fmla="*/ 0 60000 65536"/>
                  <a:gd name="T20" fmla="*/ 0 60000 65536"/>
                  <a:gd name="T21" fmla="*/ 0 w 83"/>
                  <a:gd name="T22" fmla="*/ 0 h 43"/>
                  <a:gd name="T23" fmla="*/ 83 w 8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43">
                    <a:moveTo>
                      <a:pt x="83" y="0"/>
                    </a:moveTo>
                    <a:lnTo>
                      <a:pt x="29" y="0"/>
                    </a:lnTo>
                    <a:lnTo>
                      <a:pt x="0" y="2"/>
                    </a:lnTo>
                    <a:lnTo>
                      <a:pt x="0" y="43"/>
                    </a:lnTo>
                    <a:lnTo>
                      <a:pt x="29" y="43"/>
                    </a:lnTo>
                    <a:lnTo>
                      <a:pt x="83" y="43"/>
                    </a:lnTo>
                    <a:lnTo>
                      <a:pt x="83" y="0"/>
                    </a:lnTo>
                    <a:close/>
                  </a:path>
                </a:pathLst>
              </a:custGeom>
              <a:solidFill>
                <a:srgbClr val="AB1231"/>
              </a:solidFill>
              <a:ln w="9525">
                <a:noFill/>
                <a:round/>
                <a:headEnd/>
                <a:tailEnd/>
              </a:ln>
            </p:spPr>
            <p:txBody>
              <a:bodyPr/>
              <a:lstStyle/>
              <a:p>
                <a:endParaRPr lang="en-US"/>
              </a:p>
            </p:txBody>
          </p:sp>
          <p:sp>
            <p:nvSpPr>
              <p:cNvPr id="659" name="Freeform 719"/>
              <p:cNvSpPr>
                <a:spLocks/>
              </p:cNvSpPr>
              <p:nvPr/>
            </p:nvSpPr>
            <p:spPr bwMode="auto">
              <a:xfrm>
                <a:off x="962025" y="3175000"/>
                <a:ext cx="6350" cy="14288"/>
              </a:xfrm>
              <a:custGeom>
                <a:avLst/>
                <a:gdLst>
                  <a:gd name="T0" fmla="*/ 0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2147483647 h 43"/>
                  <a:gd name="T16" fmla="*/ 2147483647 w 21"/>
                  <a:gd name="T17" fmla="*/ 2147483647 h 43"/>
                  <a:gd name="T18" fmla="*/ 2147483647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0 w 21"/>
                  <a:gd name="T33" fmla="*/ 0 h 43"/>
                  <a:gd name="T34" fmla="*/ 0 w 21"/>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3"/>
                  <a:gd name="T56" fmla="*/ 21 w 2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3">
                    <a:moveTo>
                      <a:pt x="0" y="43"/>
                    </a:moveTo>
                    <a:lnTo>
                      <a:pt x="6" y="43"/>
                    </a:lnTo>
                    <a:lnTo>
                      <a:pt x="10" y="41"/>
                    </a:lnTo>
                    <a:lnTo>
                      <a:pt x="13" y="39"/>
                    </a:lnTo>
                    <a:lnTo>
                      <a:pt x="16" y="36"/>
                    </a:lnTo>
                    <a:lnTo>
                      <a:pt x="18" y="33"/>
                    </a:lnTo>
                    <a:lnTo>
                      <a:pt x="20" y="29"/>
                    </a:lnTo>
                    <a:lnTo>
                      <a:pt x="21" y="26"/>
                    </a:lnTo>
                    <a:lnTo>
                      <a:pt x="21" y="22"/>
                    </a:lnTo>
                    <a:lnTo>
                      <a:pt x="21" y="17"/>
                    </a:lnTo>
                    <a:lnTo>
                      <a:pt x="20" y="14"/>
                    </a:lnTo>
                    <a:lnTo>
                      <a:pt x="18" y="11"/>
                    </a:lnTo>
                    <a:lnTo>
                      <a:pt x="16" y="8"/>
                    </a:lnTo>
                    <a:lnTo>
                      <a:pt x="13" y="5"/>
                    </a:lnTo>
                    <a:lnTo>
                      <a:pt x="10" y="3"/>
                    </a:lnTo>
                    <a:lnTo>
                      <a:pt x="6" y="2"/>
                    </a:lnTo>
                    <a:lnTo>
                      <a:pt x="0" y="0"/>
                    </a:lnTo>
                    <a:lnTo>
                      <a:pt x="0" y="43"/>
                    </a:lnTo>
                    <a:close/>
                  </a:path>
                </a:pathLst>
              </a:custGeom>
              <a:solidFill>
                <a:srgbClr val="AB1231"/>
              </a:solidFill>
              <a:ln w="9525">
                <a:noFill/>
                <a:round/>
                <a:headEnd/>
                <a:tailEnd/>
              </a:ln>
            </p:spPr>
            <p:txBody>
              <a:bodyPr/>
              <a:lstStyle/>
              <a:p>
                <a:endParaRPr lang="en-US"/>
              </a:p>
            </p:txBody>
          </p:sp>
          <p:sp>
            <p:nvSpPr>
              <p:cNvPr id="660" name="Freeform 720"/>
              <p:cNvSpPr>
                <a:spLocks/>
              </p:cNvSpPr>
              <p:nvPr/>
            </p:nvSpPr>
            <p:spPr bwMode="auto">
              <a:xfrm>
                <a:off x="995363" y="3179763"/>
                <a:ext cx="7937" cy="12700"/>
              </a:xfrm>
              <a:custGeom>
                <a:avLst/>
                <a:gdLst>
                  <a:gd name="T0" fmla="*/ 2147483647 w 24"/>
                  <a:gd name="T1" fmla="*/ 0 h 42"/>
                  <a:gd name="T2" fmla="*/ 2147483647 w 24"/>
                  <a:gd name="T3" fmla="*/ 0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0 w 24"/>
                  <a:gd name="T17" fmla="*/ 2147483647 h 42"/>
                  <a:gd name="T18" fmla="*/ 0 w 24"/>
                  <a:gd name="T19" fmla="*/ 2147483647 h 42"/>
                  <a:gd name="T20" fmla="*/ 0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9" y="0"/>
                    </a:lnTo>
                    <a:lnTo>
                      <a:pt x="15" y="1"/>
                    </a:lnTo>
                    <a:lnTo>
                      <a:pt x="10" y="2"/>
                    </a:lnTo>
                    <a:lnTo>
                      <a:pt x="7" y="4"/>
                    </a:lnTo>
                    <a:lnTo>
                      <a:pt x="5" y="7"/>
                    </a:lnTo>
                    <a:lnTo>
                      <a:pt x="3" y="11"/>
                    </a:lnTo>
                    <a:lnTo>
                      <a:pt x="1" y="14"/>
                    </a:lnTo>
                    <a:lnTo>
                      <a:pt x="0" y="18"/>
                    </a:lnTo>
                    <a:lnTo>
                      <a:pt x="0" y="22"/>
                    </a:lnTo>
                    <a:lnTo>
                      <a:pt x="0" y="25"/>
                    </a:lnTo>
                    <a:lnTo>
                      <a:pt x="1" y="30"/>
                    </a:lnTo>
                    <a:lnTo>
                      <a:pt x="3" y="33"/>
                    </a:lnTo>
                    <a:lnTo>
                      <a:pt x="6" y="36"/>
                    </a:lnTo>
                    <a:lnTo>
                      <a:pt x="9" y="39"/>
                    </a:lnTo>
                    <a:lnTo>
                      <a:pt x="14" y="40"/>
                    </a:lnTo>
                    <a:lnTo>
                      <a:pt x="18" y="42"/>
                    </a:lnTo>
                    <a:lnTo>
                      <a:pt x="24" y="0"/>
                    </a:lnTo>
                    <a:close/>
                  </a:path>
                </a:pathLst>
              </a:custGeom>
              <a:solidFill>
                <a:srgbClr val="AB1231"/>
              </a:solidFill>
              <a:ln w="9525">
                <a:noFill/>
                <a:round/>
                <a:headEnd/>
                <a:tailEnd/>
              </a:ln>
            </p:spPr>
            <p:txBody>
              <a:bodyPr/>
              <a:lstStyle/>
              <a:p>
                <a:endParaRPr lang="en-US"/>
              </a:p>
            </p:txBody>
          </p:sp>
          <p:sp>
            <p:nvSpPr>
              <p:cNvPr id="661" name="Freeform 721"/>
              <p:cNvSpPr>
                <a:spLocks/>
              </p:cNvSpPr>
              <p:nvPr/>
            </p:nvSpPr>
            <p:spPr bwMode="auto">
              <a:xfrm>
                <a:off x="1001713" y="3179763"/>
                <a:ext cx="7937" cy="12700"/>
              </a:xfrm>
              <a:custGeom>
                <a:avLst/>
                <a:gdLst>
                  <a:gd name="T0" fmla="*/ 2147483647 w 24"/>
                  <a:gd name="T1" fmla="*/ 2147483647 h 44"/>
                  <a:gd name="T2" fmla="*/ 2147483647 w 24"/>
                  <a:gd name="T3" fmla="*/ 2147483647 h 44"/>
                  <a:gd name="T4" fmla="*/ 2147483647 w 24"/>
                  <a:gd name="T5" fmla="*/ 0 h 44"/>
                  <a:gd name="T6" fmla="*/ 0 w 24"/>
                  <a:gd name="T7" fmla="*/ 2147483647 h 44"/>
                  <a:gd name="T8" fmla="*/ 2147483647 w 24"/>
                  <a:gd name="T9" fmla="*/ 2147483647 h 44"/>
                  <a:gd name="T10" fmla="*/ 2147483647 w 24"/>
                  <a:gd name="T11" fmla="*/ 2147483647 h 44"/>
                  <a:gd name="T12" fmla="*/ 2147483647 w 24"/>
                  <a:gd name="T13" fmla="*/ 2147483647 h 44"/>
                  <a:gd name="T14" fmla="*/ 0 60000 65536"/>
                  <a:gd name="T15" fmla="*/ 0 60000 65536"/>
                  <a:gd name="T16" fmla="*/ 0 60000 65536"/>
                  <a:gd name="T17" fmla="*/ 0 60000 65536"/>
                  <a:gd name="T18" fmla="*/ 0 60000 65536"/>
                  <a:gd name="T19" fmla="*/ 0 60000 65536"/>
                  <a:gd name="T20" fmla="*/ 0 60000 65536"/>
                  <a:gd name="T21" fmla="*/ 0 w 24"/>
                  <a:gd name="T22" fmla="*/ 0 h 44"/>
                  <a:gd name="T23" fmla="*/ 24 w 2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4">
                    <a:moveTo>
                      <a:pt x="24" y="3"/>
                    </a:moveTo>
                    <a:lnTo>
                      <a:pt x="24" y="3"/>
                    </a:lnTo>
                    <a:lnTo>
                      <a:pt x="6" y="0"/>
                    </a:lnTo>
                    <a:lnTo>
                      <a:pt x="0" y="42"/>
                    </a:lnTo>
                    <a:lnTo>
                      <a:pt x="16" y="44"/>
                    </a:lnTo>
                    <a:lnTo>
                      <a:pt x="24" y="3"/>
                    </a:lnTo>
                    <a:close/>
                  </a:path>
                </a:pathLst>
              </a:custGeom>
              <a:solidFill>
                <a:srgbClr val="AB1231"/>
              </a:solidFill>
              <a:ln w="9525">
                <a:noFill/>
                <a:round/>
                <a:headEnd/>
                <a:tailEnd/>
              </a:ln>
            </p:spPr>
            <p:txBody>
              <a:bodyPr/>
              <a:lstStyle/>
              <a:p>
                <a:endParaRPr lang="en-US"/>
              </a:p>
            </p:txBody>
          </p:sp>
          <p:sp>
            <p:nvSpPr>
              <p:cNvPr id="662" name="Freeform 722"/>
              <p:cNvSpPr>
                <a:spLocks/>
              </p:cNvSpPr>
              <p:nvPr/>
            </p:nvSpPr>
            <p:spPr bwMode="auto">
              <a:xfrm>
                <a:off x="1006475" y="3179763"/>
                <a:ext cx="23813" cy="17462"/>
              </a:xfrm>
              <a:custGeom>
                <a:avLst/>
                <a:gdLst>
                  <a:gd name="T0" fmla="*/ 2147483647 w 74"/>
                  <a:gd name="T1" fmla="*/ 2147483647 h 56"/>
                  <a:gd name="T2" fmla="*/ 2147483647 w 74"/>
                  <a:gd name="T3" fmla="*/ 2147483647 h 56"/>
                  <a:gd name="T4" fmla="*/ 2147483647 w 74"/>
                  <a:gd name="T5" fmla="*/ 0 h 56"/>
                  <a:gd name="T6" fmla="*/ 0 w 74"/>
                  <a:gd name="T7" fmla="*/ 2147483647 h 56"/>
                  <a:gd name="T8" fmla="*/ 2147483647 w 74"/>
                  <a:gd name="T9" fmla="*/ 2147483647 h 56"/>
                  <a:gd name="T10" fmla="*/ 2147483647 w 74"/>
                  <a:gd name="T11" fmla="*/ 2147483647 h 56"/>
                  <a:gd name="T12" fmla="*/ 2147483647 w 74"/>
                  <a:gd name="T13" fmla="*/ 2147483647 h 56"/>
                  <a:gd name="T14" fmla="*/ 0 60000 65536"/>
                  <a:gd name="T15" fmla="*/ 0 60000 65536"/>
                  <a:gd name="T16" fmla="*/ 0 60000 65536"/>
                  <a:gd name="T17" fmla="*/ 0 60000 65536"/>
                  <a:gd name="T18" fmla="*/ 0 60000 65536"/>
                  <a:gd name="T19" fmla="*/ 0 60000 65536"/>
                  <a:gd name="T20" fmla="*/ 0 60000 65536"/>
                  <a:gd name="T21" fmla="*/ 0 w 74"/>
                  <a:gd name="T22" fmla="*/ 0 h 56"/>
                  <a:gd name="T23" fmla="*/ 74 w 7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6">
                    <a:moveTo>
                      <a:pt x="74" y="16"/>
                    </a:moveTo>
                    <a:lnTo>
                      <a:pt x="72" y="15"/>
                    </a:lnTo>
                    <a:lnTo>
                      <a:pt x="8" y="0"/>
                    </a:lnTo>
                    <a:lnTo>
                      <a:pt x="0" y="41"/>
                    </a:lnTo>
                    <a:lnTo>
                      <a:pt x="62" y="55"/>
                    </a:lnTo>
                    <a:lnTo>
                      <a:pt x="64" y="56"/>
                    </a:lnTo>
                    <a:lnTo>
                      <a:pt x="74" y="16"/>
                    </a:lnTo>
                    <a:close/>
                  </a:path>
                </a:pathLst>
              </a:custGeom>
              <a:solidFill>
                <a:srgbClr val="AB1231"/>
              </a:solidFill>
              <a:ln w="9525">
                <a:noFill/>
                <a:round/>
                <a:headEnd/>
                <a:tailEnd/>
              </a:ln>
            </p:spPr>
            <p:txBody>
              <a:bodyPr/>
              <a:lstStyle/>
              <a:p>
                <a:endParaRPr lang="en-US"/>
              </a:p>
            </p:txBody>
          </p:sp>
          <p:sp>
            <p:nvSpPr>
              <p:cNvPr id="663" name="Freeform 723"/>
              <p:cNvSpPr>
                <a:spLocks/>
              </p:cNvSpPr>
              <p:nvPr/>
            </p:nvSpPr>
            <p:spPr bwMode="auto">
              <a:xfrm>
                <a:off x="1027113" y="3184525"/>
                <a:ext cx="7937" cy="14288"/>
              </a:xfrm>
              <a:custGeom>
                <a:avLst/>
                <a:gdLst>
                  <a:gd name="T0" fmla="*/ 0 w 25"/>
                  <a:gd name="T1" fmla="*/ 2147483647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0 h 41"/>
                  <a:gd name="T34" fmla="*/ 0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0"/>
                    </a:moveTo>
                    <a:lnTo>
                      <a:pt x="5" y="41"/>
                    </a:lnTo>
                    <a:lnTo>
                      <a:pt x="10" y="40"/>
                    </a:lnTo>
                    <a:lnTo>
                      <a:pt x="14" y="39"/>
                    </a:lnTo>
                    <a:lnTo>
                      <a:pt x="17" y="38"/>
                    </a:lnTo>
                    <a:lnTo>
                      <a:pt x="20" y="35"/>
                    </a:lnTo>
                    <a:lnTo>
                      <a:pt x="22" y="32"/>
                    </a:lnTo>
                    <a:lnTo>
                      <a:pt x="24" y="29"/>
                    </a:lnTo>
                    <a:lnTo>
                      <a:pt x="25" y="24"/>
                    </a:lnTo>
                    <a:lnTo>
                      <a:pt x="25" y="21"/>
                    </a:lnTo>
                    <a:lnTo>
                      <a:pt x="25" y="17"/>
                    </a:lnTo>
                    <a:lnTo>
                      <a:pt x="25" y="14"/>
                    </a:lnTo>
                    <a:lnTo>
                      <a:pt x="23" y="10"/>
                    </a:lnTo>
                    <a:lnTo>
                      <a:pt x="21" y="6"/>
                    </a:lnTo>
                    <a:lnTo>
                      <a:pt x="18" y="3"/>
                    </a:lnTo>
                    <a:lnTo>
                      <a:pt x="15" y="1"/>
                    </a:lnTo>
                    <a:lnTo>
                      <a:pt x="10" y="0"/>
                    </a:lnTo>
                    <a:lnTo>
                      <a:pt x="0" y="40"/>
                    </a:lnTo>
                    <a:close/>
                  </a:path>
                </a:pathLst>
              </a:custGeom>
              <a:solidFill>
                <a:srgbClr val="AB1231"/>
              </a:solidFill>
              <a:ln w="9525">
                <a:noFill/>
                <a:round/>
                <a:headEnd/>
                <a:tailEnd/>
              </a:ln>
            </p:spPr>
            <p:txBody>
              <a:bodyPr/>
              <a:lstStyle/>
              <a:p>
                <a:endParaRPr lang="en-US"/>
              </a:p>
            </p:txBody>
          </p:sp>
          <p:sp>
            <p:nvSpPr>
              <p:cNvPr id="664" name="Freeform 724"/>
              <p:cNvSpPr>
                <a:spLocks/>
              </p:cNvSpPr>
              <p:nvPr/>
            </p:nvSpPr>
            <p:spPr bwMode="auto">
              <a:xfrm>
                <a:off x="1060450" y="3195638"/>
                <a:ext cx="7938" cy="12700"/>
              </a:xfrm>
              <a:custGeom>
                <a:avLst/>
                <a:gdLst>
                  <a:gd name="T0" fmla="*/ 2147483647 w 26"/>
                  <a:gd name="T1" fmla="*/ 0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0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0"/>
                    </a:moveTo>
                    <a:lnTo>
                      <a:pt x="21" y="0"/>
                    </a:lnTo>
                    <a:lnTo>
                      <a:pt x="17" y="0"/>
                    </a:lnTo>
                    <a:lnTo>
                      <a:pt x="12" y="1"/>
                    </a:lnTo>
                    <a:lnTo>
                      <a:pt x="9" y="2"/>
                    </a:lnTo>
                    <a:lnTo>
                      <a:pt x="6" y="5"/>
                    </a:lnTo>
                    <a:lnTo>
                      <a:pt x="4" y="8"/>
                    </a:lnTo>
                    <a:lnTo>
                      <a:pt x="2" y="11"/>
                    </a:lnTo>
                    <a:lnTo>
                      <a:pt x="0" y="15"/>
                    </a:lnTo>
                    <a:lnTo>
                      <a:pt x="0" y="19"/>
                    </a:lnTo>
                    <a:lnTo>
                      <a:pt x="0" y="23"/>
                    </a:lnTo>
                    <a:lnTo>
                      <a:pt x="0" y="26"/>
                    </a:lnTo>
                    <a:lnTo>
                      <a:pt x="2" y="30"/>
                    </a:lnTo>
                    <a:lnTo>
                      <a:pt x="4" y="34"/>
                    </a:lnTo>
                    <a:lnTo>
                      <a:pt x="6" y="37"/>
                    </a:lnTo>
                    <a:lnTo>
                      <a:pt x="10" y="39"/>
                    </a:lnTo>
                    <a:lnTo>
                      <a:pt x="15" y="41"/>
                    </a:lnTo>
                    <a:lnTo>
                      <a:pt x="26" y="0"/>
                    </a:lnTo>
                    <a:close/>
                  </a:path>
                </a:pathLst>
              </a:custGeom>
              <a:solidFill>
                <a:srgbClr val="AB1231"/>
              </a:solidFill>
              <a:ln w="9525">
                <a:noFill/>
                <a:round/>
                <a:headEnd/>
                <a:tailEnd/>
              </a:ln>
            </p:spPr>
            <p:txBody>
              <a:bodyPr/>
              <a:lstStyle/>
              <a:p>
                <a:endParaRPr lang="en-US"/>
              </a:p>
            </p:txBody>
          </p:sp>
          <p:sp>
            <p:nvSpPr>
              <p:cNvPr id="665" name="Freeform 725"/>
              <p:cNvSpPr>
                <a:spLocks/>
              </p:cNvSpPr>
              <p:nvPr/>
            </p:nvSpPr>
            <p:spPr bwMode="auto">
              <a:xfrm>
                <a:off x="1065213" y="3195638"/>
                <a:ext cx="28575" cy="20637"/>
              </a:xfrm>
              <a:custGeom>
                <a:avLst/>
                <a:gdLst>
                  <a:gd name="T0" fmla="*/ 2147483647 w 91"/>
                  <a:gd name="T1" fmla="*/ 2147483647 h 66"/>
                  <a:gd name="T2" fmla="*/ 2147483647 w 91"/>
                  <a:gd name="T3" fmla="*/ 2147483647 h 66"/>
                  <a:gd name="T4" fmla="*/ 2147483647 w 91"/>
                  <a:gd name="T5" fmla="*/ 2147483647 h 66"/>
                  <a:gd name="T6" fmla="*/ 2147483647 w 91"/>
                  <a:gd name="T7" fmla="*/ 0 h 66"/>
                  <a:gd name="T8" fmla="*/ 0 w 91"/>
                  <a:gd name="T9" fmla="*/ 2147483647 h 66"/>
                  <a:gd name="T10" fmla="*/ 0 w 91"/>
                  <a:gd name="T11" fmla="*/ 2147483647 h 66"/>
                  <a:gd name="T12" fmla="*/ 2147483647 w 91"/>
                  <a:gd name="T13" fmla="*/ 2147483647 h 66"/>
                  <a:gd name="T14" fmla="*/ 2147483647 w 91"/>
                  <a:gd name="T15" fmla="*/ 2147483647 h 66"/>
                  <a:gd name="T16" fmla="*/ 2147483647 w 91"/>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6"/>
                  <a:gd name="T29" fmla="*/ 91 w 91"/>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6">
                    <a:moveTo>
                      <a:pt x="91" y="27"/>
                    </a:moveTo>
                    <a:lnTo>
                      <a:pt x="73" y="21"/>
                    </a:lnTo>
                    <a:lnTo>
                      <a:pt x="12" y="1"/>
                    </a:lnTo>
                    <a:lnTo>
                      <a:pt x="11" y="0"/>
                    </a:lnTo>
                    <a:lnTo>
                      <a:pt x="0" y="41"/>
                    </a:lnTo>
                    <a:lnTo>
                      <a:pt x="60" y="60"/>
                    </a:lnTo>
                    <a:lnTo>
                      <a:pt x="79" y="66"/>
                    </a:lnTo>
                    <a:lnTo>
                      <a:pt x="91" y="27"/>
                    </a:lnTo>
                    <a:close/>
                  </a:path>
                </a:pathLst>
              </a:custGeom>
              <a:solidFill>
                <a:srgbClr val="AB1231"/>
              </a:solidFill>
              <a:ln w="9525">
                <a:noFill/>
                <a:round/>
                <a:headEnd/>
                <a:tailEnd/>
              </a:ln>
            </p:spPr>
            <p:txBody>
              <a:bodyPr/>
              <a:lstStyle/>
              <a:p>
                <a:endParaRPr lang="en-US"/>
              </a:p>
            </p:txBody>
          </p:sp>
          <p:sp>
            <p:nvSpPr>
              <p:cNvPr id="666" name="Freeform 726"/>
              <p:cNvSpPr>
                <a:spLocks/>
              </p:cNvSpPr>
              <p:nvPr/>
            </p:nvSpPr>
            <p:spPr bwMode="auto">
              <a:xfrm>
                <a:off x="1090613" y="3203575"/>
                <a:ext cx="7937" cy="12700"/>
              </a:xfrm>
              <a:custGeom>
                <a:avLst/>
                <a:gdLst>
                  <a:gd name="T0" fmla="*/ 0 w 27"/>
                  <a:gd name="T1" fmla="*/ 2147483647 h 40"/>
                  <a:gd name="T2" fmla="*/ 2147483647 w 27"/>
                  <a:gd name="T3" fmla="*/ 2147483647 h 40"/>
                  <a:gd name="T4" fmla="*/ 2147483647 w 27"/>
                  <a:gd name="T5" fmla="*/ 2147483647 h 40"/>
                  <a:gd name="T6" fmla="*/ 2147483647 w 27"/>
                  <a:gd name="T7" fmla="*/ 2147483647 h 40"/>
                  <a:gd name="T8" fmla="*/ 2147483647 w 27"/>
                  <a:gd name="T9" fmla="*/ 2147483647 h 40"/>
                  <a:gd name="T10" fmla="*/ 2147483647 w 27"/>
                  <a:gd name="T11" fmla="*/ 2147483647 h 40"/>
                  <a:gd name="T12" fmla="*/ 2147483647 w 27"/>
                  <a:gd name="T13" fmla="*/ 2147483647 h 40"/>
                  <a:gd name="T14" fmla="*/ 2147483647 w 27"/>
                  <a:gd name="T15" fmla="*/ 2147483647 h 40"/>
                  <a:gd name="T16" fmla="*/ 2147483647 w 27"/>
                  <a:gd name="T17" fmla="*/ 2147483647 h 40"/>
                  <a:gd name="T18" fmla="*/ 2147483647 w 27"/>
                  <a:gd name="T19" fmla="*/ 2147483647 h 40"/>
                  <a:gd name="T20" fmla="*/ 2147483647 w 27"/>
                  <a:gd name="T21" fmla="*/ 2147483647 h 40"/>
                  <a:gd name="T22" fmla="*/ 2147483647 w 27"/>
                  <a:gd name="T23" fmla="*/ 2147483647 h 40"/>
                  <a:gd name="T24" fmla="*/ 2147483647 w 27"/>
                  <a:gd name="T25" fmla="*/ 2147483647 h 40"/>
                  <a:gd name="T26" fmla="*/ 2147483647 w 27"/>
                  <a:gd name="T27" fmla="*/ 2147483647 h 40"/>
                  <a:gd name="T28" fmla="*/ 2147483647 w 27"/>
                  <a:gd name="T29" fmla="*/ 2147483647 h 40"/>
                  <a:gd name="T30" fmla="*/ 2147483647 w 27"/>
                  <a:gd name="T31" fmla="*/ 2147483647 h 40"/>
                  <a:gd name="T32" fmla="*/ 2147483647 w 27"/>
                  <a:gd name="T33" fmla="*/ 0 h 40"/>
                  <a:gd name="T34" fmla="*/ 0 w 27"/>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0"/>
                  <a:gd name="T56" fmla="*/ 27 w 27"/>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0">
                    <a:moveTo>
                      <a:pt x="0" y="39"/>
                    </a:moveTo>
                    <a:lnTo>
                      <a:pt x="4" y="40"/>
                    </a:lnTo>
                    <a:lnTo>
                      <a:pt x="8" y="40"/>
                    </a:lnTo>
                    <a:lnTo>
                      <a:pt x="12" y="40"/>
                    </a:lnTo>
                    <a:lnTo>
                      <a:pt x="17" y="38"/>
                    </a:lnTo>
                    <a:lnTo>
                      <a:pt x="20" y="36"/>
                    </a:lnTo>
                    <a:lnTo>
                      <a:pt x="22" y="33"/>
                    </a:lnTo>
                    <a:lnTo>
                      <a:pt x="24" y="30"/>
                    </a:lnTo>
                    <a:lnTo>
                      <a:pt x="26" y="27"/>
                    </a:lnTo>
                    <a:lnTo>
                      <a:pt x="27" y="22"/>
                    </a:lnTo>
                    <a:lnTo>
                      <a:pt x="27" y="18"/>
                    </a:lnTo>
                    <a:lnTo>
                      <a:pt x="27" y="15"/>
                    </a:lnTo>
                    <a:lnTo>
                      <a:pt x="25" y="11"/>
                    </a:lnTo>
                    <a:lnTo>
                      <a:pt x="24" y="8"/>
                    </a:lnTo>
                    <a:lnTo>
                      <a:pt x="21" y="4"/>
                    </a:lnTo>
                    <a:lnTo>
                      <a:pt x="18" y="2"/>
                    </a:lnTo>
                    <a:lnTo>
                      <a:pt x="12" y="0"/>
                    </a:lnTo>
                    <a:lnTo>
                      <a:pt x="0" y="39"/>
                    </a:lnTo>
                    <a:close/>
                  </a:path>
                </a:pathLst>
              </a:custGeom>
              <a:solidFill>
                <a:srgbClr val="AB1231"/>
              </a:solidFill>
              <a:ln w="9525">
                <a:noFill/>
                <a:round/>
                <a:headEnd/>
                <a:tailEnd/>
              </a:ln>
            </p:spPr>
            <p:txBody>
              <a:bodyPr/>
              <a:lstStyle/>
              <a:p>
                <a:endParaRPr lang="en-US"/>
              </a:p>
            </p:txBody>
          </p:sp>
          <p:sp>
            <p:nvSpPr>
              <p:cNvPr id="667" name="Freeform 727"/>
              <p:cNvSpPr>
                <a:spLocks/>
              </p:cNvSpPr>
              <p:nvPr/>
            </p:nvSpPr>
            <p:spPr bwMode="auto">
              <a:xfrm>
                <a:off x="1122363" y="3217863"/>
                <a:ext cx="9525" cy="12700"/>
              </a:xfrm>
              <a:custGeom>
                <a:avLst/>
                <a:gdLst>
                  <a:gd name="T0" fmla="*/ 2147483647 w 29"/>
                  <a:gd name="T1" fmla="*/ 2147483647 h 41"/>
                  <a:gd name="T2" fmla="*/ 2147483647 w 29"/>
                  <a:gd name="T3" fmla="*/ 0 h 41"/>
                  <a:gd name="T4" fmla="*/ 2147483647 w 29"/>
                  <a:gd name="T5" fmla="*/ 0 h 41"/>
                  <a:gd name="T6" fmla="*/ 2147483647 w 29"/>
                  <a:gd name="T7" fmla="*/ 2147483647 h 41"/>
                  <a:gd name="T8" fmla="*/ 2147483647 w 29"/>
                  <a:gd name="T9" fmla="*/ 2147483647 h 41"/>
                  <a:gd name="T10" fmla="*/ 2147483647 w 29"/>
                  <a:gd name="T11" fmla="*/ 2147483647 h 41"/>
                  <a:gd name="T12" fmla="*/ 2147483647 w 29"/>
                  <a:gd name="T13" fmla="*/ 2147483647 h 41"/>
                  <a:gd name="T14" fmla="*/ 2147483647 w 29"/>
                  <a:gd name="T15" fmla="*/ 2147483647 h 41"/>
                  <a:gd name="T16" fmla="*/ 2147483647 w 29"/>
                  <a:gd name="T17" fmla="*/ 2147483647 h 41"/>
                  <a:gd name="T18" fmla="*/ 0 w 29"/>
                  <a:gd name="T19" fmla="*/ 2147483647 h 41"/>
                  <a:gd name="T20" fmla="*/ 0 w 29"/>
                  <a:gd name="T21" fmla="*/ 2147483647 h 41"/>
                  <a:gd name="T22" fmla="*/ 0 w 29"/>
                  <a:gd name="T23" fmla="*/ 2147483647 h 41"/>
                  <a:gd name="T24" fmla="*/ 2147483647 w 29"/>
                  <a:gd name="T25" fmla="*/ 2147483647 h 41"/>
                  <a:gd name="T26" fmla="*/ 2147483647 w 29"/>
                  <a:gd name="T27" fmla="*/ 2147483647 h 41"/>
                  <a:gd name="T28" fmla="*/ 2147483647 w 29"/>
                  <a:gd name="T29" fmla="*/ 2147483647 h 41"/>
                  <a:gd name="T30" fmla="*/ 2147483647 w 29"/>
                  <a:gd name="T31" fmla="*/ 2147483647 h 41"/>
                  <a:gd name="T32" fmla="*/ 2147483647 w 29"/>
                  <a:gd name="T33" fmla="*/ 2147483647 h 41"/>
                  <a:gd name="T34" fmla="*/ 2147483647 w 29"/>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29" y="2"/>
                    </a:moveTo>
                    <a:lnTo>
                      <a:pt x="24" y="0"/>
                    </a:lnTo>
                    <a:lnTo>
                      <a:pt x="19" y="0"/>
                    </a:lnTo>
                    <a:lnTo>
                      <a:pt x="15" y="1"/>
                    </a:lnTo>
                    <a:lnTo>
                      <a:pt x="12" y="2"/>
                    </a:lnTo>
                    <a:lnTo>
                      <a:pt x="9" y="4"/>
                    </a:lnTo>
                    <a:lnTo>
                      <a:pt x="6" y="7"/>
                    </a:lnTo>
                    <a:lnTo>
                      <a:pt x="3" y="10"/>
                    </a:lnTo>
                    <a:lnTo>
                      <a:pt x="1" y="13"/>
                    </a:lnTo>
                    <a:lnTo>
                      <a:pt x="0" y="17"/>
                    </a:lnTo>
                    <a:lnTo>
                      <a:pt x="0" y="21"/>
                    </a:lnTo>
                    <a:lnTo>
                      <a:pt x="0" y="25"/>
                    </a:lnTo>
                    <a:lnTo>
                      <a:pt x="1" y="29"/>
                    </a:lnTo>
                    <a:lnTo>
                      <a:pt x="3" y="32"/>
                    </a:lnTo>
                    <a:lnTo>
                      <a:pt x="6" y="35"/>
                    </a:lnTo>
                    <a:lnTo>
                      <a:pt x="9" y="39"/>
                    </a:lnTo>
                    <a:lnTo>
                      <a:pt x="13" y="41"/>
                    </a:lnTo>
                    <a:lnTo>
                      <a:pt x="29" y="2"/>
                    </a:lnTo>
                    <a:close/>
                  </a:path>
                </a:pathLst>
              </a:custGeom>
              <a:solidFill>
                <a:srgbClr val="AB1231"/>
              </a:solidFill>
              <a:ln w="9525">
                <a:noFill/>
                <a:round/>
                <a:headEnd/>
                <a:tailEnd/>
              </a:ln>
            </p:spPr>
            <p:txBody>
              <a:bodyPr/>
              <a:lstStyle/>
              <a:p>
                <a:endParaRPr lang="en-US"/>
              </a:p>
            </p:txBody>
          </p:sp>
          <p:sp>
            <p:nvSpPr>
              <p:cNvPr id="668" name="Freeform 728"/>
              <p:cNvSpPr>
                <a:spLocks/>
              </p:cNvSpPr>
              <p:nvPr/>
            </p:nvSpPr>
            <p:spPr bwMode="auto">
              <a:xfrm>
                <a:off x="1127125" y="3217863"/>
                <a:ext cx="30163" cy="22225"/>
              </a:xfrm>
              <a:custGeom>
                <a:avLst/>
                <a:gdLst>
                  <a:gd name="T0" fmla="*/ 2147483647 w 94"/>
                  <a:gd name="T1" fmla="*/ 2147483647 h 70"/>
                  <a:gd name="T2" fmla="*/ 2147483647 w 94"/>
                  <a:gd name="T3" fmla="*/ 2147483647 h 70"/>
                  <a:gd name="T4" fmla="*/ 2147483647 w 94"/>
                  <a:gd name="T5" fmla="*/ 0 h 70"/>
                  <a:gd name="T6" fmla="*/ 0 w 94"/>
                  <a:gd name="T7" fmla="*/ 2147483647 h 70"/>
                  <a:gd name="T8" fmla="*/ 2147483647 w 94"/>
                  <a:gd name="T9" fmla="*/ 2147483647 h 70"/>
                  <a:gd name="T10" fmla="*/ 2147483647 w 94"/>
                  <a:gd name="T11" fmla="*/ 2147483647 h 70"/>
                  <a:gd name="T12" fmla="*/ 2147483647 w 94"/>
                  <a:gd name="T13" fmla="*/ 2147483647 h 70"/>
                  <a:gd name="T14" fmla="*/ 0 60000 65536"/>
                  <a:gd name="T15" fmla="*/ 0 60000 65536"/>
                  <a:gd name="T16" fmla="*/ 0 60000 65536"/>
                  <a:gd name="T17" fmla="*/ 0 60000 65536"/>
                  <a:gd name="T18" fmla="*/ 0 60000 65536"/>
                  <a:gd name="T19" fmla="*/ 0 60000 65536"/>
                  <a:gd name="T20" fmla="*/ 0 60000 65536"/>
                  <a:gd name="T21" fmla="*/ 0 w 94"/>
                  <a:gd name="T22" fmla="*/ 0 h 70"/>
                  <a:gd name="T23" fmla="*/ 94 w 9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70">
                    <a:moveTo>
                      <a:pt x="94" y="32"/>
                    </a:moveTo>
                    <a:lnTo>
                      <a:pt x="60" y="18"/>
                    </a:lnTo>
                    <a:lnTo>
                      <a:pt x="16" y="0"/>
                    </a:lnTo>
                    <a:lnTo>
                      <a:pt x="0" y="39"/>
                    </a:lnTo>
                    <a:lnTo>
                      <a:pt x="44" y="57"/>
                    </a:lnTo>
                    <a:lnTo>
                      <a:pt x="77" y="70"/>
                    </a:lnTo>
                    <a:lnTo>
                      <a:pt x="94" y="32"/>
                    </a:lnTo>
                    <a:close/>
                  </a:path>
                </a:pathLst>
              </a:custGeom>
              <a:solidFill>
                <a:srgbClr val="AB1231"/>
              </a:solidFill>
              <a:ln w="9525">
                <a:noFill/>
                <a:round/>
                <a:headEnd/>
                <a:tailEnd/>
              </a:ln>
            </p:spPr>
            <p:txBody>
              <a:bodyPr/>
              <a:lstStyle/>
              <a:p>
                <a:endParaRPr lang="en-US"/>
              </a:p>
            </p:txBody>
          </p:sp>
          <p:sp>
            <p:nvSpPr>
              <p:cNvPr id="669" name="Freeform 729"/>
              <p:cNvSpPr>
                <a:spLocks/>
              </p:cNvSpPr>
              <p:nvPr/>
            </p:nvSpPr>
            <p:spPr bwMode="auto">
              <a:xfrm>
                <a:off x="1150938" y="3228975"/>
                <a:ext cx="9525" cy="12700"/>
              </a:xfrm>
              <a:custGeom>
                <a:avLst/>
                <a:gdLst>
                  <a:gd name="T0" fmla="*/ 0 w 30"/>
                  <a:gd name="T1" fmla="*/ 2147483647 h 41"/>
                  <a:gd name="T2" fmla="*/ 2147483647 w 30"/>
                  <a:gd name="T3" fmla="*/ 2147483647 h 41"/>
                  <a:gd name="T4" fmla="*/ 2147483647 w 30"/>
                  <a:gd name="T5" fmla="*/ 2147483647 h 41"/>
                  <a:gd name="T6" fmla="*/ 2147483647 w 30"/>
                  <a:gd name="T7" fmla="*/ 2147483647 h 41"/>
                  <a:gd name="T8" fmla="*/ 2147483647 w 30"/>
                  <a:gd name="T9" fmla="*/ 2147483647 h 41"/>
                  <a:gd name="T10" fmla="*/ 2147483647 w 30"/>
                  <a:gd name="T11" fmla="*/ 2147483647 h 41"/>
                  <a:gd name="T12" fmla="*/ 2147483647 w 30"/>
                  <a:gd name="T13" fmla="*/ 2147483647 h 41"/>
                  <a:gd name="T14" fmla="*/ 2147483647 w 30"/>
                  <a:gd name="T15" fmla="*/ 2147483647 h 41"/>
                  <a:gd name="T16" fmla="*/ 2147483647 w 30"/>
                  <a:gd name="T17" fmla="*/ 2147483647 h 41"/>
                  <a:gd name="T18" fmla="*/ 2147483647 w 30"/>
                  <a:gd name="T19" fmla="*/ 2147483647 h 41"/>
                  <a:gd name="T20" fmla="*/ 2147483647 w 30"/>
                  <a:gd name="T21" fmla="*/ 2147483647 h 41"/>
                  <a:gd name="T22" fmla="*/ 2147483647 w 30"/>
                  <a:gd name="T23" fmla="*/ 2147483647 h 41"/>
                  <a:gd name="T24" fmla="*/ 2147483647 w 30"/>
                  <a:gd name="T25" fmla="*/ 2147483647 h 41"/>
                  <a:gd name="T26" fmla="*/ 2147483647 w 30"/>
                  <a:gd name="T27" fmla="*/ 2147483647 h 41"/>
                  <a:gd name="T28" fmla="*/ 2147483647 w 30"/>
                  <a:gd name="T29" fmla="*/ 2147483647 h 41"/>
                  <a:gd name="T30" fmla="*/ 2147483647 w 30"/>
                  <a:gd name="T31" fmla="*/ 2147483647 h 41"/>
                  <a:gd name="T32" fmla="*/ 2147483647 w 30"/>
                  <a:gd name="T33" fmla="*/ 0 h 41"/>
                  <a:gd name="T34" fmla="*/ 0 w 30"/>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1"/>
                  <a:gd name="T56" fmla="*/ 30 w 30"/>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1">
                    <a:moveTo>
                      <a:pt x="0" y="38"/>
                    </a:moveTo>
                    <a:lnTo>
                      <a:pt x="5" y="41"/>
                    </a:lnTo>
                    <a:lnTo>
                      <a:pt x="10" y="41"/>
                    </a:lnTo>
                    <a:lnTo>
                      <a:pt x="14" y="41"/>
                    </a:lnTo>
                    <a:lnTo>
                      <a:pt x="17" y="38"/>
                    </a:lnTo>
                    <a:lnTo>
                      <a:pt x="21" y="36"/>
                    </a:lnTo>
                    <a:lnTo>
                      <a:pt x="23" y="34"/>
                    </a:lnTo>
                    <a:lnTo>
                      <a:pt x="25" y="31"/>
                    </a:lnTo>
                    <a:lnTo>
                      <a:pt x="28" y="28"/>
                    </a:lnTo>
                    <a:lnTo>
                      <a:pt x="29" y="24"/>
                    </a:lnTo>
                    <a:lnTo>
                      <a:pt x="30" y="19"/>
                    </a:lnTo>
                    <a:lnTo>
                      <a:pt x="30" y="16"/>
                    </a:lnTo>
                    <a:lnTo>
                      <a:pt x="29" y="12"/>
                    </a:lnTo>
                    <a:lnTo>
                      <a:pt x="26" y="9"/>
                    </a:lnTo>
                    <a:lnTo>
                      <a:pt x="24" y="6"/>
                    </a:lnTo>
                    <a:lnTo>
                      <a:pt x="21" y="2"/>
                    </a:lnTo>
                    <a:lnTo>
                      <a:pt x="17" y="0"/>
                    </a:lnTo>
                    <a:lnTo>
                      <a:pt x="0" y="38"/>
                    </a:lnTo>
                    <a:close/>
                  </a:path>
                </a:pathLst>
              </a:custGeom>
              <a:solidFill>
                <a:srgbClr val="AB1231"/>
              </a:solidFill>
              <a:ln w="9525">
                <a:noFill/>
                <a:round/>
                <a:headEnd/>
                <a:tailEnd/>
              </a:ln>
            </p:spPr>
            <p:txBody>
              <a:bodyPr/>
              <a:lstStyle/>
              <a:p>
                <a:endParaRPr lang="en-US"/>
              </a:p>
            </p:txBody>
          </p:sp>
          <p:sp>
            <p:nvSpPr>
              <p:cNvPr id="670" name="Freeform 730"/>
              <p:cNvSpPr>
                <a:spLocks/>
              </p:cNvSpPr>
              <p:nvPr/>
            </p:nvSpPr>
            <p:spPr bwMode="auto">
              <a:xfrm>
                <a:off x="1184275" y="3243263"/>
                <a:ext cx="9525" cy="1270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0 w 28"/>
                  <a:gd name="T19" fmla="*/ 2147483647 h 40"/>
                  <a:gd name="T20" fmla="*/ 0 w 28"/>
                  <a:gd name="T21" fmla="*/ 2147483647 h 40"/>
                  <a:gd name="T22" fmla="*/ 0 w 28"/>
                  <a:gd name="T23" fmla="*/ 2147483647 h 40"/>
                  <a:gd name="T24" fmla="*/ 0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28" y="2"/>
                    </a:moveTo>
                    <a:lnTo>
                      <a:pt x="24" y="1"/>
                    </a:lnTo>
                    <a:lnTo>
                      <a:pt x="20" y="0"/>
                    </a:lnTo>
                    <a:lnTo>
                      <a:pt x="15" y="1"/>
                    </a:lnTo>
                    <a:lnTo>
                      <a:pt x="11" y="2"/>
                    </a:lnTo>
                    <a:lnTo>
                      <a:pt x="8" y="4"/>
                    </a:lnTo>
                    <a:lnTo>
                      <a:pt x="5" y="6"/>
                    </a:lnTo>
                    <a:lnTo>
                      <a:pt x="3" y="9"/>
                    </a:lnTo>
                    <a:lnTo>
                      <a:pt x="1" y="13"/>
                    </a:lnTo>
                    <a:lnTo>
                      <a:pt x="0" y="17"/>
                    </a:lnTo>
                    <a:lnTo>
                      <a:pt x="0" y="20"/>
                    </a:lnTo>
                    <a:lnTo>
                      <a:pt x="0" y="24"/>
                    </a:lnTo>
                    <a:lnTo>
                      <a:pt x="0" y="28"/>
                    </a:lnTo>
                    <a:lnTo>
                      <a:pt x="2" y="32"/>
                    </a:lnTo>
                    <a:lnTo>
                      <a:pt x="4" y="35"/>
                    </a:lnTo>
                    <a:lnTo>
                      <a:pt x="8" y="38"/>
                    </a:lnTo>
                    <a:lnTo>
                      <a:pt x="12" y="40"/>
                    </a:lnTo>
                    <a:lnTo>
                      <a:pt x="28" y="2"/>
                    </a:lnTo>
                    <a:close/>
                  </a:path>
                </a:pathLst>
              </a:custGeom>
              <a:solidFill>
                <a:srgbClr val="AB1231"/>
              </a:solidFill>
              <a:ln w="9525">
                <a:noFill/>
                <a:round/>
                <a:headEnd/>
                <a:tailEnd/>
              </a:ln>
            </p:spPr>
            <p:txBody>
              <a:bodyPr/>
              <a:lstStyle/>
              <a:p>
                <a:endParaRPr lang="en-US"/>
              </a:p>
            </p:txBody>
          </p:sp>
          <p:sp>
            <p:nvSpPr>
              <p:cNvPr id="671" name="Freeform 731"/>
              <p:cNvSpPr>
                <a:spLocks/>
              </p:cNvSpPr>
              <p:nvPr/>
            </p:nvSpPr>
            <p:spPr bwMode="auto">
              <a:xfrm>
                <a:off x="1189038" y="3244850"/>
                <a:ext cx="28575" cy="23813"/>
              </a:xfrm>
              <a:custGeom>
                <a:avLst/>
                <a:gdLst>
                  <a:gd name="T0" fmla="*/ 2147483647 w 93"/>
                  <a:gd name="T1" fmla="*/ 2147483647 h 75"/>
                  <a:gd name="T2" fmla="*/ 2147483647 w 93"/>
                  <a:gd name="T3" fmla="*/ 2147483647 h 75"/>
                  <a:gd name="T4" fmla="*/ 2147483647 w 93"/>
                  <a:gd name="T5" fmla="*/ 2147483647 h 75"/>
                  <a:gd name="T6" fmla="*/ 2147483647 w 93"/>
                  <a:gd name="T7" fmla="*/ 0 h 75"/>
                  <a:gd name="T8" fmla="*/ 0 w 93"/>
                  <a:gd name="T9" fmla="*/ 2147483647 h 75"/>
                  <a:gd name="T10" fmla="*/ 2147483647 w 93"/>
                  <a:gd name="T11" fmla="*/ 2147483647 h 75"/>
                  <a:gd name="T12" fmla="*/ 2147483647 w 93"/>
                  <a:gd name="T13" fmla="*/ 2147483647 h 75"/>
                  <a:gd name="T14" fmla="*/ 2147483647 w 93"/>
                  <a:gd name="T15" fmla="*/ 2147483647 h 75"/>
                  <a:gd name="T16" fmla="*/ 2147483647 w 93"/>
                  <a:gd name="T17" fmla="*/ 214748364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5"/>
                  <a:gd name="T29" fmla="*/ 93 w 9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5">
                    <a:moveTo>
                      <a:pt x="93" y="38"/>
                    </a:moveTo>
                    <a:lnTo>
                      <a:pt x="84" y="32"/>
                    </a:lnTo>
                    <a:lnTo>
                      <a:pt x="45" y="13"/>
                    </a:lnTo>
                    <a:lnTo>
                      <a:pt x="16" y="0"/>
                    </a:lnTo>
                    <a:lnTo>
                      <a:pt x="0" y="38"/>
                    </a:lnTo>
                    <a:lnTo>
                      <a:pt x="27" y="51"/>
                    </a:lnTo>
                    <a:lnTo>
                      <a:pt x="65" y="69"/>
                    </a:lnTo>
                    <a:lnTo>
                      <a:pt x="74" y="75"/>
                    </a:lnTo>
                    <a:lnTo>
                      <a:pt x="93" y="38"/>
                    </a:lnTo>
                    <a:close/>
                  </a:path>
                </a:pathLst>
              </a:custGeom>
              <a:solidFill>
                <a:srgbClr val="AB1231"/>
              </a:solidFill>
              <a:ln w="9525">
                <a:noFill/>
                <a:round/>
                <a:headEnd/>
                <a:tailEnd/>
              </a:ln>
            </p:spPr>
            <p:txBody>
              <a:bodyPr/>
              <a:lstStyle/>
              <a:p>
                <a:endParaRPr lang="en-US"/>
              </a:p>
            </p:txBody>
          </p:sp>
          <p:sp>
            <p:nvSpPr>
              <p:cNvPr id="672" name="Freeform 732"/>
              <p:cNvSpPr>
                <a:spLocks/>
              </p:cNvSpPr>
              <p:nvPr/>
            </p:nvSpPr>
            <p:spPr bwMode="auto">
              <a:xfrm>
                <a:off x="1211263" y="3255963"/>
                <a:ext cx="11112" cy="12700"/>
              </a:xfrm>
              <a:custGeom>
                <a:avLst/>
                <a:gdLst>
                  <a:gd name="T0" fmla="*/ 0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0 h 39"/>
                  <a:gd name="T34" fmla="*/ 0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0" y="37"/>
                    </a:moveTo>
                    <a:lnTo>
                      <a:pt x="4" y="38"/>
                    </a:lnTo>
                    <a:lnTo>
                      <a:pt x="9" y="39"/>
                    </a:lnTo>
                    <a:lnTo>
                      <a:pt x="13" y="39"/>
                    </a:lnTo>
                    <a:lnTo>
                      <a:pt x="17" y="38"/>
                    </a:lnTo>
                    <a:lnTo>
                      <a:pt x="20" y="36"/>
                    </a:lnTo>
                    <a:lnTo>
                      <a:pt x="23" y="34"/>
                    </a:lnTo>
                    <a:lnTo>
                      <a:pt x="26" y="31"/>
                    </a:lnTo>
                    <a:lnTo>
                      <a:pt x="28" y="28"/>
                    </a:lnTo>
                    <a:lnTo>
                      <a:pt x="30" y="24"/>
                    </a:lnTo>
                    <a:lnTo>
                      <a:pt x="31" y="20"/>
                    </a:lnTo>
                    <a:lnTo>
                      <a:pt x="31" y="17"/>
                    </a:lnTo>
                    <a:lnTo>
                      <a:pt x="30" y="13"/>
                    </a:lnTo>
                    <a:lnTo>
                      <a:pt x="29" y="9"/>
                    </a:lnTo>
                    <a:lnTo>
                      <a:pt x="27" y="5"/>
                    </a:lnTo>
                    <a:lnTo>
                      <a:pt x="23" y="2"/>
                    </a:lnTo>
                    <a:lnTo>
                      <a:pt x="19" y="0"/>
                    </a:lnTo>
                    <a:lnTo>
                      <a:pt x="0" y="37"/>
                    </a:lnTo>
                    <a:close/>
                  </a:path>
                </a:pathLst>
              </a:custGeom>
              <a:solidFill>
                <a:srgbClr val="AB1231"/>
              </a:solidFill>
              <a:ln w="9525">
                <a:noFill/>
                <a:round/>
                <a:headEnd/>
                <a:tailEnd/>
              </a:ln>
            </p:spPr>
            <p:txBody>
              <a:bodyPr/>
              <a:lstStyle/>
              <a:p>
                <a:endParaRPr lang="en-US"/>
              </a:p>
            </p:txBody>
          </p:sp>
          <p:sp>
            <p:nvSpPr>
              <p:cNvPr id="673" name="Freeform 733"/>
              <p:cNvSpPr>
                <a:spLocks/>
              </p:cNvSpPr>
              <p:nvPr/>
            </p:nvSpPr>
            <p:spPr bwMode="auto">
              <a:xfrm>
                <a:off x="1238250" y="3281363"/>
                <a:ext cx="12700" cy="11112"/>
              </a:xfrm>
              <a:custGeom>
                <a:avLst/>
                <a:gdLst>
                  <a:gd name="T0" fmla="*/ 2147483647 w 38"/>
                  <a:gd name="T1" fmla="*/ 2147483647 h 35"/>
                  <a:gd name="T2" fmla="*/ 2147483647 w 38"/>
                  <a:gd name="T3" fmla="*/ 2147483647 h 35"/>
                  <a:gd name="T4" fmla="*/ 2147483647 w 38"/>
                  <a:gd name="T5" fmla="*/ 2147483647 h 35"/>
                  <a:gd name="T6" fmla="*/ 2147483647 w 38"/>
                  <a:gd name="T7" fmla="*/ 0 h 35"/>
                  <a:gd name="T8" fmla="*/ 2147483647 w 38"/>
                  <a:gd name="T9" fmla="*/ 0 h 35"/>
                  <a:gd name="T10" fmla="*/ 2147483647 w 38"/>
                  <a:gd name="T11" fmla="*/ 0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2147483647 w 38"/>
                  <a:gd name="T25" fmla="*/ 2147483647 h 35"/>
                  <a:gd name="T26" fmla="*/ 0 w 38"/>
                  <a:gd name="T27" fmla="*/ 2147483647 h 35"/>
                  <a:gd name="T28" fmla="*/ 2147483647 w 38"/>
                  <a:gd name="T29" fmla="*/ 2147483647 h 35"/>
                  <a:gd name="T30" fmla="*/ 2147483647 w 38"/>
                  <a:gd name="T31" fmla="*/ 2147483647 h 35"/>
                  <a:gd name="T32" fmla="*/ 2147483647 w 38"/>
                  <a:gd name="T33" fmla="*/ 2147483647 h 35"/>
                  <a:gd name="T34" fmla="*/ 2147483647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8" y="8"/>
                    </a:moveTo>
                    <a:lnTo>
                      <a:pt x="33" y="4"/>
                    </a:lnTo>
                    <a:lnTo>
                      <a:pt x="30" y="2"/>
                    </a:lnTo>
                    <a:lnTo>
                      <a:pt x="26" y="0"/>
                    </a:lnTo>
                    <a:lnTo>
                      <a:pt x="23" y="0"/>
                    </a:lnTo>
                    <a:lnTo>
                      <a:pt x="19" y="0"/>
                    </a:lnTo>
                    <a:lnTo>
                      <a:pt x="14" y="1"/>
                    </a:lnTo>
                    <a:lnTo>
                      <a:pt x="11" y="3"/>
                    </a:lnTo>
                    <a:lnTo>
                      <a:pt x="8" y="5"/>
                    </a:lnTo>
                    <a:lnTo>
                      <a:pt x="5" y="8"/>
                    </a:lnTo>
                    <a:lnTo>
                      <a:pt x="3" y="11"/>
                    </a:lnTo>
                    <a:lnTo>
                      <a:pt x="1" y="15"/>
                    </a:lnTo>
                    <a:lnTo>
                      <a:pt x="1" y="18"/>
                    </a:lnTo>
                    <a:lnTo>
                      <a:pt x="0" y="22"/>
                    </a:lnTo>
                    <a:lnTo>
                      <a:pt x="1" y="27"/>
                    </a:lnTo>
                    <a:lnTo>
                      <a:pt x="3" y="31"/>
                    </a:lnTo>
                    <a:lnTo>
                      <a:pt x="5" y="35"/>
                    </a:lnTo>
                    <a:lnTo>
                      <a:pt x="38" y="8"/>
                    </a:lnTo>
                    <a:close/>
                  </a:path>
                </a:pathLst>
              </a:custGeom>
              <a:solidFill>
                <a:srgbClr val="AB1231"/>
              </a:solidFill>
              <a:ln w="9525">
                <a:noFill/>
                <a:round/>
                <a:headEnd/>
                <a:tailEnd/>
              </a:ln>
            </p:spPr>
            <p:txBody>
              <a:bodyPr/>
              <a:lstStyle/>
              <a:p>
                <a:endParaRPr lang="en-US"/>
              </a:p>
            </p:txBody>
          </p:sp>
          <p:sp>
            <p:nvSpPr>
              <p:cNvPr id="674" name="Freeform 734"/>
              <p:cNvSpPr>
                <a:spLocks/>
              </p:cNvSpPr>
              <p:nvPr/>
            </p:nvSpPr>
            <p:spPr bwMode="auto">
              <a:xfrm>
                <a:off x="1239838" y="3282950"/>
                <a:ext cx="15875" cy="15875"/>
              </a:xfrm>
              <a:custGeom>
                <a:avLst/>
                <a:gdLst>
                  <a:gd name="T0" fmla="*/ 2147483647 w 50"/>
                  <a:gd name="T1" fmla="*/ 2147483647 h 46"/>
                  <a:gd name="T2" fmla="*/ 2147483647 w 50"/>
                  <a:gd name="T3" fmla="*/ 2147483647 h 46"/>
                  <a:gd name="T4" fmla="*/ 2147483647 w 50"/>
                  <a:gd name="T5" fmla="*/ 2147483647 h 46"/>
                  <a:gd name="T6" fmla="*/ 2147483647 w 50"/>
                  <a:gd name="T7" fmla="*/ 0 h 46"/>
                  <a:gd name="T8" fmla="*/ 0 w 50"/>
                  <a:gd name="T9" fmla="*/ 2147483647 h 46"/>
                  <a:gd name="T10" fmla="*/ 2147483647 w 50"/>
                  <a:gd name="T11" fmla="*/ 2147483647 h 46"/>
                  <a:gd name="T12" fmla="*/ 2147483647 w 50"/>
                  <a:gd name="T13" fmla="*/ 2147483647 h 46"/>
                  <a:gd name="T14" fmla="*/ 2147483647 w 50"/>
                  <a:gd name="T15" fmla="*/ 2147483647 h 46"/>
                  <a:gd name="T16" fmla="*/ 2147483647 w 50"/>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6"/>
                  <a:gd name="T29" fmla="*/ 50 w 5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6">
                    <a:moveTo>
                      <a:pt x="50" y="26"/>
                    </a:moveTo>
                    <a:lnTo>
                      <a:pt x="50" y="26"/>
                    </a:lnTo>
                    <a:lnTo>
                      <a:pt x="38" y="7"/>
                    </a:lnTo>
                    <a:lnTo>
                      <a:pt x="33" y="0"/>
                    </a:lnTo>
                    <a:lnTo>
                      <a:pt x="0" y="27"/>
                    </a:lnTo>
                    <a:lnTo>
                      <a:pt x="3" y="31"/>
                    </a:lnTo>
                    <a:lnTo>
                      <a:pt x="13" y="46"/>
                    </a:lnTo>
                    <a:lnTo>
                      <a:pt x="50" y="26"/>
                    </a:lnTo>
                    <a:close/>
                  </a:path>
                </a:pathLst>
              </a:custGeom>
              <a:solidFill>
                <a:srgbClr val="AB1231"/>
              </a:solidFill>
              <a:ln w="9525">
                <a:noFill/>
                <a:round/>
                <a:headEnd/>
                <a:tailEnd/>
              </a:ln>
            </p:spPr>
            <p:txBody>
              <a:bodyPr/>
              <a:lstStyle/>
              <a:p>
                <a:endParaRPr lang="en-US"/>
              </a:p>
            </p:txBody>
          </p:sp>
          <p:sp>
            <p:nvSpPr>
              <p:cNvPr id="675" name="Freeform 735"/>
              <p:cNvSpPr>
                <a:spLocks/>
              </p:cNvSpPr>
              <p:nvPr/>
            </p:nvSpPr>
            <p:spPr bwMode="auto">
              <a:xfrm>
                <a:off x="1244600" y="3292475"/>
                <a:ext cx="19050" cy="22225"/>
              </a:xfrm>
              <a:custGeom>
                <a:avLst/>
                <a:gdLst>
                  <a:gd name="T0" fmla="*/ 2147483647 w 62"/>
                  <a:gd name="T1" fmla="*/ 2147483647 h 70"/>
                  <a:gd name="T2" fmla="*/ 2147483647 w 62"/>
                  <a:gd name="T3" fmla="*/ 2147483647 h 70"/>
                  <a:gd name="T4" fmla="*/ 2147483647 w 62"/>
                  <a:gd name="T5" fmla="*/ 2147483647 h 70"/>
                  <a:gd name="T6" fmla="*/ 2147483647 w 62"/>
                  <a:gd name="T7" fmla="*/ 0 h 70"/>
                  <a:gd name="T8" fmla="*/ 0 w 62"/>
                  <a:gd name="T9" fmla="*/ 2147483647 h 70"/>
                  <a:gd name="T10" fmla="*/ 2147483647 w 62"/>
                  <a:gd name="T11" fmla="*/ 2147483647 h 70"/>
                  <a:gd name="T12" fmla="*/ 2147483647 w 62"/>
                  <a:gd name="T13" fmla="*/ 2147483647 h 70"/>
                  <a:gd name="T14" fmla="*/ 2147483647 w 62"/>
                  <a:gd name="T15" fmla="*/ 2147483647 h 70"/>
                  <a:gd name="T16" fmla="*/ 2147483647 w 6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0"/>
                  <a:gd name="T29" fmla="*/ 62 w 6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0">
                    <a:moveTo>
                      <a:pt x="62" y="53"/>
                    </a:moveTo>
                    <a:lnTo>
                      <a:pt x="55" y="37"/>
                    </a:lnTo>
                    <a:lnTo>
                      <a:pt x="46" y="19"/>
                    </a:lnTo>
                    <a:lnTo>
                      <a:pt x="37" y="0"/>
                    </a:lnTo>
                    <a:lnTo>
                      <a:pt x="0" y="20"/>
                    </a:lnTo>
                    <a:lnTo>
                      <a:pt x="9" y="37"/>
                    </a:lnTo>
                    <a:lnTo>
                      <a:pt x="16" y="54"/>
                    </a:lnTo>
                    <a:lnTo>
                      <a:pt x="23" y="70"/>
                    </a:lnTo>
                    <a:lnTo>
                      <a:pt x="62" y="53"/>
                    </a:lnTo>
                    <a:close/>
                  </a:path>
                </a:pathLst>
              </a:custGeom>
              <a:solidFill>
                <a:srgbClr val="AB1231"/>
              </a:solidFill>
              <a:ln w="9525">
                <a:noFill/>
                <a:round/>
                <a:headEnd/>
                <a:tailEnd/>
              </a:ln>
            </p:spPr>
            <p:txBody>
              <a:bodyPr/>
              <a:lstStyle/>
              <a:p>
                <a:endParaRPr lang="en-US"/>
              </a:p>
            </p:txBody>
          </p:sp>
          <p:sp>
            <p:nvSpPr>
              <p:cNvPr id="676" name="Freeform 736"/>
              <p:cNvSpPr>
                <a:spLocks/>
              </p:cNvSpPr>
              <p:nvPr/>
            </p:nvSpPr>
            <p:spPr bwMode="auto">
              <a:xfrm>
                <a:off x="1250950" y="3308350"/>
                <a:ext cx="12700" cy="9525"/>
              </a:xfrm>
              <a:custGeom>
                <a:avLst/>
                <a:gdLst>
                  <a:gd name="T0" fmla="*/ 0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0 h 29"/>
                  <a:gd name="T34" fmla="*/ 0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0" y="17"/>
                    </a:moveTo>
                    <a:lnTo>
                      <a:pt x="2" y="21"/>
                    </a:lnTo>
                    <a:lnTo>
                      <a:pt x="5" y="24"/>
                    </a:lnTo>
                    <a:lnTo>
                      <a:pt x="8" y="27"/>
                    </a:lnTo>
                    <a:lnTo>
                      <a:pt x="12" y="28"/>
                    </a:lnTo>
                    <a:lnTo>
                      <a:pt x="16" y="29"/>
                    </a:lnTo>
                    <a:lnTo>
                      <a:pt x="20" y="29"/>
                    </a:lnTo>
                    <a:lnTo>
                      <a:pt x="24" y="29"/>
                    </a:lnTo>
                    <a:lnTo>
                      <a:pt x="27" y="27"/>
                    </a:lnTo>
                    <a:lnTo>
                      <a:pt x="32" y="26"/>
                    </a:lnTo>
                    <a:lnTo>
                      <a:pt x="34" y="23"/>
                    </a:lnTo>
                    <a:lnTo>
                      <a:pt x="37" y="21"/>
                    </a:lnTo>
                    <a:lnTo>
                      <a:pt x="39" y="17"/>
                    </a:lnTo>
                    <a:lnTo>
                      <a:pt x="40" y="14"/>
                    </a:lnTo>
                    <a:lnTo>
                      <a:pt x="40" y="9"/>
                    </a:lnTo>
                    <a:lnTo>
                      <a:pt x="40" y="5"/>
                    </a:lnTo>
                    <a:lnTo>
                      <a:pt x="39" y="0"/>
                    </a:lnTo>
                    <a:lnTo>
                      <a:pt x="0" y="17"/>
                    </a:lnTo>
                    <a:close/>
                  </a:path>
                </a:pathLst>
              </a:custGeom>
              <a:solidFill>
                <a:srgbClr val="AB1231"/>
              </a:solidFill>
              <a:ln w="9525">
                <a:noFill/>
                <a:round/>
                <a:headEnd/>
                <a:tailEnd/>
              </a:ln>
            </p:spPr>
            <p:txBody>
              <a:bodyPr/>
              <a:lstStyle/>
              <a:p>
                <a:endParaRPr lang="en-US"/>
              </a:p>
            </p:txBody>
          </p:sp>
          <p:sp>
            <p:nvSpPr>
              <p:cNvPr id="677" name="Freeform 737"/>
              <p:cNvSpPr>
                <a:spLocks/>
              </p:cNvSpPr>
              <p:nvPr/>
            </p:nvSpPr>
            <p:spPr bwMode="auto">
              <a:xfrm>
                <a:off x="1262063" y="3343275"/>
                <a:ext cx="12700" cy="7938"/>
              </a:xfrm>
              <a:custGeom>
                <a:avLst/>
                <a:gdLst>
                  <a:gd name="T0" fmla="*/ 2147483647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0 h 25"/>
                  <a:gd name="T14" fmla="*/ 2147483647 w 42"/>
                  <a:gd name="T15" fmla="*/ 0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0 w 42"/>
                  <a:gd name="T31" fmla="*/ 2147483647 h 25"/>
                  <a:gd name="T32" fmla="*/ 2147483647 w 42"/>
                  <a:gd name="T33" fmla="*/ 2147483647 h 25"/>
                  <a:gd name="T34" fmla="*/ 2147483647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42" y="17"/>
                    </a:moveTo>
                    <a:lnTo>
                      <a:pt x="40" y="12"/>
                    </a:lnTo>
                    <a:lnTo>
                      <a:pt x="38" y="8"/>
                    </a:lnTo>
                    <a:lnTo>
                      <a:pt x="35" y="5"/>
                    </a:lnTo>
                    <a:lnTo>
                      <a:pt x="32" y="3"/>
                    </a:lnTo>
                    <a:lnTo>
                      <a:pt x="28" y="1"/>
                    </a:lnTo>
                    <a:lnTo>
                      <a:pt x="25" y="0"/>
                    </a:lnTo>
                    <a:lnTo>
                      <a:pt x="21" y="0"/>
                    </a:lnTo>
                    <a:lnTo>
                      <a:pt x="16" y="1"/>
                    </a:lnTo>
                    <a:lnTo>
                      <a:pt x="13" y="2"/>
                    </a:lnTo>
                    <a:lnTo>
                      <a:pt x="9" y="3"/>
                    </a:lnTo>
                    <a:lnTo>
                      <a:pt x="6" y="5"/>
                    </a:lnTo>
                    <a:lnTo>
                      <a:pt x="4" y="8"/>
                    </a:lnTo>
                    <a:lnTo>
                      <a:pt x="2" y="11"/>
                    </a:lnTo>
                    <a:lnTo>
                      <a:pt x="1" y="15"/>
                    </a:lnTo>
                    <a:lnTo>
                      <a:pt x="0" y="20"/>
                    </a:lnTo>
                    <a:lnTo>
                      <a:pt x="1" y="25"/>
                    </a:lnTo>
                    <a:lnTo>
                      <a:pt x="42" y="17"/>
                    </a:lnTo>
                    <a:close/>
                  </a:path>
                </a:pathLst>
              </a:custGeom>
              <a:solidFill>
                <a:srgbClr val="AB1231"/>
              </a:solidFill>
              <a:ln w="9525">
                <a:noFill/>
                <a:round/>
                <a:headEnd/>
                <a:tailEnd/>
              </a:ln>
            </p:spPr>
            <p:txBody>
              <a:bodyPr/>
              <a:lstStyle/>
              <a:p>
                <a:endParaRPr lang="en-US"/>
              </a:p>
            </p:txBody>
          </p:sp>
          <p:sp>
            <p:nvSpPr>
              <p:cNvPr id="678" name="Freeform 738"/>
              <p:cNvSpPr>
                <a:spLocks/>
              </p:cNvSpPr>
              <p:nvPr/>
            </p:nvSpPr>
            <p:spPr bwMode="auto">
              <a:xfrm>
                <a:off x="1262063" y="3348038"/>
                <a:ext cx="17462" cy="28575"/>
              </a:xfrm>
              <a:custGeom>
                <a:avLst/>
                <a:gdLst>
                  <a:gd name="T0" fmla="*/ 2147483647 w 53"/>
                  <a:gd name="T1" fmla="*/ 2147483647 h 89"/>
                  <a:gd name="T2" fmla="*/ 2147483647 w 53"/>
                  <a:gd name="T3" fmla="*/ 2147483647 h 89"/>
                  <a:gd name="T4" fmla="*/ 2147483647 w 53"/>
                  <a:gd name="T5" fmla="*/ 2147483647 h 89"/>
                  <a:gd name="T6" fmla="*/ 2147483647 w 53"/>
                  <a:gd name="T7" fmla="*/ 0 h 89"/>
                  <a:gd name="T8" fmla="*/ 0 w 53"/>
                  <a:gd name="T9" fmla="*/ 2147483647 h 89"/>
                  <a:gd name="T10" fmla="*/ 2147483647 w 53"/>
                  <a:gd name="T11" fmla="*/ 2147483647 h 89"/>
                  <a:gd name="T12" fmla="*/ 2147483647 w 53"/>
                  <a:gd name="T13" fmla="*/ 2147483647 h 89"/>
                  <a:gd name="T14" fmla="*/ 2147483647 w 53"/>
                  <a:gd name="T15" fmla="*/ 2147483647 h 89"/>
                  <a:gd name="T16" fmla="*/ 2147483647 w 53"/>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89"/>
                  <a:gd name="T29" fmla="*/ 53 w 5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89">
                    <a:moveTo>
                      <a:pt x="53" y="84"/>
                    </a:moveTo>
                    <a:lnTo>
                      <a:pt x="50" y="58"/>
                    </a:lnTo>
                    <a:lnTo>
                      <a:pt x="44" y="16"/>
                    </a:lnTo>
                    <a:lnTo>
                      <a:pt x="41" y="0"/>
                    </a:lnTo>
                    <a:lnTo>
                      <a:pt x="0" y="8"/>
                    </a:lnTo>
                    <a:lnTo>
                      <a:pt x="3" y="24"/>
                    </a:lnTo>
                    <a:lnTo>
                      <a:pt x="9" y="64"/>
                    </a:lnTo>
                    <a:lnTo>
                      <a:pt x="12" y="89"/>
                    </a:lnTo>
                    <a:lnTo>
                      <a:pt x="53" y="84"/>
                    </a:lnTo>
                    <a:close/>
                  </a:path>
                </a:pathLst>
              </a:custGeom>
              <a:solidFill>
                <a:srgbClr val="AB1231"/>
              </a:solidFill>
              <a:ln w="9525">
                <a:noFill/>
                <a:round/>
                <a:headEnd/>
                <a:tailEnd/>
              </a:ln>
            </p:spPr>
            <p:txBody>
              <a:bodyPr/>
              <a:lstStyle/>
              <a:p>
                <a:endParaRPr lang="en-US"/>
              </a:p>
            </p:txBody>
          </p:sp>
          <p:sp>
            <p:nvSpPr>
              <p:cNvPr id="679" name="Freeform 739"/>
              <p:cNvSpPr>
                <a:spLocks/>
              </p:cNvSpPr>
              <p:nvPr/>
            </p:nvSpPr>
            <p:spPr bwMode="auto">
              <a:xfrm>
                <a:off x="1265238" y="3375025"/>
                <a:ext cx="14287" cy="7938"/>
              </a:xfrm>
              <a:custGeom>
                <a:avLst/>
                <a:gdLst>
                  <a:gd name="T0" fmla="*/ 0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2147483647 h 23"/>
                  <a:gd name="T18" fmla="*/ 2147483647 w 42"/>
                  <a:gd name="T19" fmla="*/ 2147483647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2147483647 w 42"/>
                  <a:gd name="T33" fmla="*/ 0 h 23"/>
                  <a:gd name="T34" fmla="*/ 0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0" y="5"/>
                    </a:moveTo>
                    <a:lnTo>
                      <a:pt x="1" y="11"/>
                    </a:lnTo>
                    <a:lnTo>
                      <a:pt x="3" y="15"/>
                    </a:lnTo>
                    <a:lnTo>
                      <a:pt x="6" y="18"/>
                    </a:lnTo>
                    <a:lnTo>
                      <a:pt x="9" y="20"/>
                    </a:lnTo>
                    <a:lnTo>
                      <a:pt x="13" y="22"/>
                    </a:lnTo>
                    <a:lnTo>
                      <a:pt x="16" y="23"/>
                    </a:lnTo>
                    <a:lnTo>
                      <a:pt x="20" y="23"/>
                    </a:lnTo>
                    <a:lnTo>
                      <a:pt x="25" y="23"/>
                    </a:lnTo>
                    <a:lnTo>
                      <a:pt x="28" y="22"/>
                    </a:lnTo>
                    <a:lnTo>
                      <a:pt x="32" y="21"/>
                    </a:lnTo>
                    <a:lnTo>
                      <a:pt x="35" y="19"/>
                    </a:lnTo>
                    <a:lnTo>
                      <a:pt x="37" y="16"/>
                    </a:lnTo>
                    <a:lnTo>
                      <a:pt x="39" y="13"/>
                    </a:lnTo>
                    <a:lnTo>
                      <a:pt x="41" y="8"/>
                    </a:lnTo>
                    <a:lnTo>
                      <a:pt x="42" y="4"/>
                    </a:lnTo>
                    <a:lnTo>
                      <a:pt x="41" y="0"/>
                    </a:lnTo>
                    <a:lnTo>
                      <a:pt x="0" y="5"/>
                    </a:lnTo>
                    <a:close/>
                  </a:path>
                </a:pathLst>
              </a:custGeom>
              <a:solidFill>
                <a:srgbClr val="AB1231"/>
              </a:solidFill>
              <a:ln w="9525">
                <a:noFill/>
                <a:round/>
                <a:headEnd/>
                <a:tailEnd/>
              </a:ln>
            </p:spPr>
            <p:txBody>
              <a:bodyPr/>
              <a:lstStyle/>
              <a:p>
                <a:endParaRPr lang="en-US"/>
              </a:p>
            </p:txBody>
          </p:sp>
          <p:sp>
            <p:nvSpPr>
              <p:cNvPr id="680" name="Freeform 740"/>
              <p:cNvSpPr>
                <a:spLocks/>
              </p:cNvSpPr>
              <p:nvPr/>
            </p:nvSpPr>
            <p:spPr bwMode="auto">
              <a:xfrm>
                <a:off x="1271588" y="3409950"/>
                <a:ext cx="12700" cy="6350"/>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0 h 23"/>
                  <a:gd name="T14" fmla="*/ 2147483647 w 41"/>
                  <a:gd name="T15" fmla="*/ 0 h 23"/>
                  <a:gd name="T16" fmla="*/ 2147483647 w 41"/>
                  <a:gd name="T17" fmla="*/ 0 h 23"/>
                  <a:gd name="T18" fmla="*/ 2147483647 w 41"/>
                  <a:gd name="T19" fmla="*/ 2147483647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0 w 41"/>
                  <a:gd name="T31" fmla="*/ 2147483647 h 23"/>
                  <a:gd name="T32" fmla="*/ 0 w 41"/>
                  <a:gd name="T33" fmla="*/ 2147483647 h 23"/>
                  <a:gd name="T34" fmla="*/ 2147483647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18"/>
                    </a:moveTo>
                    <a:lnTo>
                      <a:pt x="40" y="12"/>
                    </a:lnTo>
                    <a:lnTo>
                      <a:pt x="38" y="9"/>
                    </a:lnTo>
                    <a:lnTo>
                      <a:pt x="36" y="6"/>
                    </a:lnTo>
                    <a:lnTo>
                      <a:pt x="33" y="3"/>
                    </a:lnTo>
                    <a:lnTo>
                      <a:pt x="30" y="1"/>
                    </a:lnTo>
                    <a:lnTo>
                      <a:pt x="25" y="0"/>
                    </a:lnTo>
                    <a:lnTo>
                      <a:pt x="22" y="0"/>
                    </a:lnTo>
                    <a:lnTo>
                      <a:pt x="18" y="0"/>
                    </a:lnTo>
                    <a:lnTo>
                      <a:pt x="14" y="1"/>
                    </a:lnTo>
                    <a:lnTo>
                      <a:pt x="11" y="2"/>
                    </a:lnTo>
                    <a:lnTo>
                      <a:pt x="8" y="4"/>
                    </a:lnTo>
                    <a:lnTo>
                      <a:pt x="4" y="7"/>
                    </a:lnTo>
                    <a:lnTo>
                      <a:pt x="2" y="10"/>
                    </a:lnTo>
                    <a:lnTo>
                      <a:pt x="1" y="15"/>
                    </a:lnTo>
                    <a:lnTo>
                      <a:pt x="0" y="19"/>
                    </a:lnTo>
                    <a:lnTo>
                      <a:pt x="0" y="23"/>
                    </a:lnTo>
                    <a:lnTo>
                      <a:pt x="41" y="18"/>
                    </a:lnTo>
                    <a:close/>
                  </a:path>
                </a:pathLst>
              </a:custGeom>
              <a:solidFill>
                <a:srgbClr val="AB1231"/>
              </a:solidFill>
              <a:ln w="9525">
                <a:noFill/>
                <a:round/>
                <a:headEnd/>
                <a:tailEnd/>
              </a:ln>
            </p:spPr>
            <p:txBody>
              <a:bodyPr/>
              <a:lstStyle/>
              <a:p>
                <a:endParaRPr lang="en-US"/>
              </a:p>
            </p:txBody>
          </p:sp>
          <p:sp>
            <p:nvSpPr>
              <p:cNvPr id="681" name="Freeform 741"/>
              <p:cNvSpPr>
                <a:spLocks/>
              </p:cNvSpPr>
              <p:nvPr/>
            </p:nvSpPr>
            <p:spPr bwMode="auto">
              <a:xfrm>
                <a:off x="1271588" y="3414713"/>
                <a:ext cx="17462" cy="28575"/>
              </a:xfrm>
              <a:custGeom>
                <a:avLst/>
                <a:gdLst>
                  <a:gd name="T0" fmla="*/ 2147483647 w 57"/>
                  <a:gd name="T1" fmla="*/ 2147483647 h 89"/>
                  <a:gd name="T2" fmla="*/ 2147483647 w 57"/>
                  <a:gd name="T3" fmla="*/ 2147483647 h 89"/>
                  <a:gd name="T4" fmla="*/ 2147483647 w 57"/>
                  <a:gd name="T5" fmla="*/ 2147483647 h 89"/>
                  <a:gd name="T6" fmla="*/ 2147483647 w 57"/>
                  <a:gd name="T7" fmla="*/ 0 h 89"/>
                  <a:gd name="T8" fmla="*/ 0 w 57"/>
                  <a:gd name="T9" fmla="*/ 2147483647 h 89"/>
                  <a:gd name="T10" fmla="*/ 2147483647 w 57"/>
                  <a:gd name="T11" fmla="*/ 2147483647 h 89"/>
                  <a:gd name="T12" fmla="*/ 2147483647 w 57"/>
                  <a:gd name="T13" fmla="*/ 2147483647 h 89"/>
                  <a:gd name="T14" fmla="*/ 2147483647 w 57"/>
                  <a:gd name="T15" fmla="*/ 2147483647 h 89"/>
                  <a:gd name="T16" fmla="*/ 2147483647 w 57"/>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89"/>
                  <a:gd name="T29" fmla="*/ 57 w 5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89">
                    <a:moveTo>
                      <a:pt x="57" y="81"/>
                    </a:moveTo>
                    <a:lnTo>
                      <a:pt x="50" y="49"/>
                    </a:lnTo>
                    <a:lnTo>
                      <a:pt x="43" y="10"/>
                    </a:lnTo>
                    <a:lnTo>
                      <a:pt x="41" y="0"/>
                    </a:lnTo>
                    <a:lnTo>
                      <a:pt x="0" y="5"/>
                    </a:lnTo>
                    <a:lnTo>
                      <a:pt x="2" y="17"/>
                    </a:lnTo>
                    <a:lnTo>
                      <a:pt x="9" y="58"/>
                    </a:lnTo>
                    <a:lnTo>
                      <a:pt x="16" y="89"/>
                    </a:lnTo>
                    <a:lnTo>
                      <a:pt x="57" y="81"/>
                    </a:lnTo>
                    <a:close/>
                  </a:path>
                </a:pathLst>
              </a:custGeom>
              <a:solidFill>
                <a:srgbClr val="AB1231"/>
              </a:solidFill>
              <a:ln w="9525">
                <a:noFill/>
                <a:round/>
                <a:headEnd/>
                <a:tailEnd/>
              </a:ln>
            </p:spPr>
            <p:txBody>
              <a:bodyPr/>
              <a:lstStyle/>
              <a:p>
                <a:endParaRPr lang="en-US"/>
              </a:p>
            </p:txBody>
          </p:sp>
          <p:sp>
            <p:nvSpPr>
              <p:cNvPr id="682" name="Freeform 742"/>
              <p:cNvSpPr>
                <a:spLocks/>
              </p:cNvSpPr>
              <p:nvPr/>
            </p:nvSpPr>
            <p:spPr bwMode="auto">
              <a:xfrm>
                <a:off x="1276350" y="3440113"/>
                <a:ext cx="12700" cy="7937"/>
              </a:xfrm>
              <a:custGeom>
                <a:avLst/>
                <a:gdLst>
                  <a:gd name="T0" fmla="*/ 0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0 h 25"/>
                  <a:gd name="T34" fmla="*/ 0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8"/>
                    </a:moveTo>
                    <a:lnTo>
                      <a:pt x="1" y="13"/>
                    </a:lnTo>
                    <a:lnTo>
                      <a:pt x="3" y="17"/>
                    </a:lnTo>
                    <a:lnTo>
                      <a:pt x="6" y="20"/>
                    </a:lnTo>
                    <a:lnTo>
                      <a:pt x="9" y="22"/>
                    </a:lnTo>
                    <a:lnTo>
                      <a:pt x="13" y="24"/>
                    </a:lnTo>
                    <a:lnTo>
                      <a:pt x="17" y="24"/>
                    </a:lnTo>
                    <a:lnTo>
                      <a:pt x="20" y="25"/>
                    </a:lnTo>
                    <a:lnTo>
                      <a:pt x="24" y="24"/>
                    </a:lnTo>
                    <a:lnTo>
                      <a:pt x="27" y="23"/>
                    </a:lnTo>
                    <a:lnTo>
                      <a:pt x="32" y="22"/>
                    </a:lnTo>
                    <a:lnTo>
                      <a:pt x="35" y="20"/>
                    </a:lnTo>
                    <a:lnTo>
                      <a:pt x="37" y="17"/>
                    </a:lnTo>
                    <a:lnTo>
                      <a:pt x="39" y="14"/>
                    </a:lnTo>
                    <a:lnTo>
                      <a:pt x="41" y="10"/>
                    </a:lnTo>
                    <a:lnTo>
                      <a:pt x="41" y="5"/>
                    </a:lnTo>
                    <a:lnTo>
                      <a:pt x="41" y="0"/>
                    </a:lnTo>
                    <a:lnTo>
                      <a:pt x="0" y="8"/>
                    </a:lnTo>
                    <a:close/>
                  </a:path>
                </a:pathLst>
              </a:custGeom>
              <a:solidFill>
                <a:srgbClr val="AB1231"/>
              </a:solidFill>
              <a:ln w="9525">
                <a:noFill/>
                <a:round/>
                <a:headEnd/>
                <a:tailEnd/>
              </a:ln>
            </p:spPr>
            <p:txBody>
              <a:bodyPr/>
              <a:lstStyle/>
              <a:p>
                <a:endParaRPr lang="en-US"/>
              </a:p>
            </p:txBody>
          </p:sp>
          <p:sp>
            <p:nvSpPr>
              <p:cNvPr id="683" name="Freeform 743"/>
              <p:cNvSpPr>
                <a:spLocks/>
              </p:cNvSpPr>
              <p:nvPr/>
            </p:nvSpPr>
            <p:spPr bwMode="auto">
              <a:xfrm>
                <a:off x="1289050" y="3473450"/>
                <a:ext cx="12700" cy="9525"/>
              </a:xfrm>
              <a:custGeom>
                <a:avLst/>
                <a:gdLst>
                  <a:gd name="T0" fmla="*/ 2147483647 w 40"/>
                  <a:gd name="T1" fmla="*/ 2147483647 h 29"/>
                  <a:gd name="T2" fmla="*/ 2147483647 w 40"/>
                  <a:gd name="T3" fmla="*/ 2147483647 h 29"/>
                  <a:gd name="T4" fmla="*/ 2147483647 w 40"/>
                  <a:gd name="T5" fmla="*/ 2147483647 h 29"/>
                  <a:gd name="T6" fmla="*/ 2147483647 w 40"/>
                  <a:gd name="T7" fmla="*/ 2147483647 h 29"/>
                  <a:gd name="T8" fmla="*/ 2147483647 w 40"/>
                  <a:gd name="T9" fmla="*/ 2147483647 h 29"/>
                  <a:gd name="T10" fmla="*/ 2147483647 w 40"/>
                  <a:gd name="T11" fmla="*/ 0 h 29"/>
                  <a:gd name="T12" fmla="*/ 2147483647 w 40"/>
                  <a:gd name="T13" fmla="*/ 0 h 29"/>
                  <a:gd name="T14" fmla="*/ 2147483647 w 40"/>
                  <a:gd name="T15" fmla="*/ 0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0 w 40"/>
                  <a:gd name="T29" fmla="*/ 2147483647 h 29"/>
                  <a:gd name="T30" fmla="*/ 2147483647 w 40"/>
                  <a:gd name="T31" fmla="*/ 2147483647 h 29"/>
                  <a:gd name="T32" fmla="*/ 2147483647 w 40"/>
                  <a:gd name="T33" fmla="*/ 2147483647 h 29"/>
                  <a:gd name="T34" fmla="*/ 2147483647 w 40"/>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40" y="13"/>
                    </a:moveTo>
                    <a:lnTo>
                      <a:pt x="38" y="9"/>
                    </a:lnTo>
                    <a:lnTo>
                      <a:pt x="35" y="5"/>
                    </a:lnTo>
                    <a:lnTo>
                      <a:pt x="32" y="3"/>
                    </a:lnTo>
                    <a:lnTo>
                      <a:pt x="29" y="2"/>
                    </a:lnTo>
                    <a:lnTo>
                      <a:pt x="24" y="0"/>
                    </a:lnTo>
                    <a:lnTo>
                      <a:pt x="21" y="0"/>
                    </a:lnTo>
                    <a:lnTo>
                      <a:pt x="17" y="0"/>
                    </a:lnTo>
                    <a:lnTo>
                      <a:pt x="13" y="2"/>
                    </a:lnTo>
                    <a:lnTo>
                      <a:pt x="10" y="4"/>
                    </a:lnTo>
                    <a:lnTo>
                      <a:pt x="6" y="6"/>
                    </a:lnTo>
                    <a:lnTo>
                      <a:pt x="4" y="9"/>
                    </a:lnTo>
                    <a:lnTo>
                      <a:pt x="2" y="12"/>
                    </a:lnTo>
                    <a:lnTo>
                      <a:pt x="1" y="16"/>
                    </a:lnTo>
                    <a:lnTo>
                      <a:pt x="0" y="21"/>
                    </a:lnTo>
                    <a:lnTo>
                      <a:pt x="1" y="25"/>
                    </a:lnTo>
                    <a:lnTo>
                      <a:pt x="2" y="29"/>
                    </a:lnTo>
                    <a:lnTo>
                      <a:pt x="40" y="13"/>
                    </a:lnTo>
                    <a:close/>
                  </a:path>
                </a:pathLst>
              </a:custGeom>
              <a:solidFill>
                <a:srgbClr val="AB1231"/>
              </a:solidFill>
              <a:ln w="9525">
                <a:noFill/>
                <a:round/>
                <a:headEnd/>
                <a:tailEnd/>
              </a:ln>
            </p:spPr>
            <p:txBody>
              <a:bodyPr/>
              <a:lstStyle/>
              <a:p>
                <a:endParaRPr lang="en-US"/>
              </a:p>
            </p:txBody>
          </p:sp>
          <p:sp>
            <p:nvSpPr>
              <p:cNvPr id="684" name="Freeform 744"/>
              <p:cNvSpPr>
                <a:spLocks/>
              </p:cNvSpPr>
              <p:nvPr/>
            </p:nvSpPr>
            <p:spPr bwMode="auto">
              <a:xfrm>
                <a:off x="1289050" y="3476625"/>
                <a:ext cx="17463" cy="17463"/>
              </a:xfrm>
              <a:custGeom>
                <a:avLst/>
                <a:gdLst>
                  <a:gd name="T0" fmla="*/ 2147483647 w 56"/>
                  <a:gd name="T1" fmla="*/ 2147483647 h 55"/>
                  <a:gd name="T2" fmla="*/ 2147483647 w 56"/>
                  <a:gd name="T3" fmla="*/ 2147483647 h 55"/>
                  <a:gd name="T4" fmla="*/ 2147483647 w 56"/>
                  <a:gd name="T5" fmla="*/ 2147483647 h 55"/>
                  <a:gd name="T6" fmla="*/ 2147483647 w 56"/>
                  <a:gd name="T7" fmla="*/ 0 h 55"/>
                  <a:gd name="T8" fmla="*/ 2147483647 w 56"/>
                  <a:gd name="T9" fmla="*/ 2147483647 h 55"/>
                  <a:gd name="T10" fmla="*/ 0 w 56"/>
                  <a:gd name="T11" fmla="*/ 2147483647 h 55"/>
                  <a:gd name="T12" fmla="*/ 2147483647 w 56"/>
                  <a:gd name="T13" fmla="*/ 2147483647 h 55"/>
                  <a:gd name="T14" fmla="*/ 2147483647 w 56"/>
                  <a:gd name="T15" fmla="*/ 2147483647 h 55"/>
                  <a:gd name="T16" fmla="*/ 2147483647 w 56"/>
                  <a:gd name="T17" fmla="*/ 2147483647 h 55"/>
                  <a:gd name="T18" fmla="*/ 2147483647 w 56"/>
                  <a:gd name="T19" fmla="*/ 2147483647 h 55"/>
                  <a:gd name="T20" fmla="*/ 2147483647 w 56"/>
                  <a:gd name="T21" fmla="*/ 2147483647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5"/>
                  <a:gd name="T35" fmla="*/ 56 w 5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5">
                    <a:moveTo>
                      <a:pt x="56" y="34"/>
                    </a:moveTo>
                    <a:lnTo>
                      <a:pt x="56" y="34"/>
                    </a:lnTo>
                    <a:lnTo>
                      <a:pt x="47" y="17"/>
                    </a:lnTo>
                    <a:lnTo>
                      <a:pt x="38" y="0"/>
                    </a:lnTo>
                    <a:lnTo>
                      <a:pt x="38" y="1"/>
                    </a:lnTo>
                    <a:lnTo>
                      <a:pt x="0" y="17"/>
                    </a:lnTo>
                    <a:lnTo>
                      <a:pt x="1" y="19"/>
                    </a:lnTo>
                    <a:lnTo>
                      <a:pt x="11" y="37"/>
                    </a:lnTo>
                    <a:lnTo>
                      <a:pt x="21" y="55"/>
                    </a:lnTo>
                    <a:lnTo>
                      <a:pt x="56" y="34"/>
                    </a:lnTo>
                    <a:close/>
                  </a:path>
                </a:pathLst>
              </a:custGeom>
              <a:solidFill>
                <a:srgbClr val="AB1231"/>
              </a:solidFill>
              <a:ln w="9525">
                <a:noFill/>
                <a:round/>
                <a:headEnd/>
                <a:tailEnd/>
              </a:ln>
            </p:spPr>
            <p:txBody>
              <a:bodyPr/>
              <a:lstStyle/>
              <a:p>
                <a:endParaRPr lang="en-US"/>
              </a:p>
            </p:txBody>
          </p:sp>
          <p:sp>
            <p:nvSpPr>
              <p:cNvPr id="685" name="Freeform 745"/>
              <p:cNvSpPr>
                <a:spLocks/>
              </p:cNvSpPr>
              <p:nvPr/>
            </p:nvSpPr>
            <p:spPr bwMode="auto">
              <a:xfrm>
                <a:off x="1295400" y="3487738"/>
                <a:ext cx="20638" cy="19050"/>
              </a:xfrm>
              <a:custGeom>
                <a:avLst/>
                <a:gdLst>
                  <a:gd name="T0" fmla="*/ 2147483647 w 61"/>
                  <a:gd name="T1" fmla="*/ 2147483647 h 59"/>
                  <a:gd name="T2" fmla="*/ 2147483647 w 61"/>
                  <a:gd name="T3" fmla="*/ 2147483647 h 59"/>
                  <a:gd name="T4" fmla="*/ 2147483647 w 61"/>
                  <a:gd name="T5" fmla="*/ 2147483647 h 59"/>
                  <a:gd name="T6" fmla="*/ 2147483647 w 61"/>
                  <a:gd name="T7" fmla="*/ 2147483647 h 59"/>
                  <a:gd name="T8" fmla="*/ 2147483647 w 61"/>
                  <a:gd name="T9" fmla="*/ 0 h 59"/>
                  <a:gd name="T10" fmla="*/ 0 w 61"/>
                  <a:gd name="T11" fmla="*/ 2147483647 h 59"/>
                  <a:gd name="T12" fmla="*/ 2147483647 w 61"/>
                  <a:gd name="T13" fmla="*/ 2147483647 h 59"/>
                  <a:gd name="T14" fmla="*/ 2147483647 w 61"/>
                  <a:gd name="T15" fmla="*/ 2147483647 h 59"/>
                  <a:gd name="T16" fmla="*/ 2147483647 w 61"/>
                  <a:gd name="T17" fmla="*/ 2147483647 h 59"/>
                  <a:gd name="T18" fmla="*/ 2147483647 w 61"/>
                  <a:gd name="T19" fmla="*/ 2147483647 h 59"/>
                  <a:gd name="T20" fmla="*/ 2147483647 w 61"/>
                  <a:gd name="T21" fmla="*/ 214748364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59"/>
                  <a:gd name="T35" fmla="*/ 61 w 61"/>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59">
                    <a:moveTo>
                      <a:pt x="61" y="32"/>
                    </a:moveTo>
                    <a:lnTo>
                      <a:pt x="54" y="25"/>
                    </a:lnTo>
                    <a:lnTo>
                      <a:pt x="47" y="17"/>
                    </a:lnTo>
                    <a:lnTo>
                      <a:pt x="41" y="8"/>
                    </a:lnTo>
                    <a:lnTo>
                      <a:pt x="35" y="0"/>
                    </a:lnTo>
                    <a:lnTo>
                      <a:pt x="0" y="21"/>
                    </a:lnTo>
                    <a:lnTo>
                      <a:pt x="7" y="32"/>
                    </a:lnTo>
                    <a:lnTo>
                      <a:pt x="14" y="42"/>
                    </a:lnTo>
                    <a:lnTo>
                      <a:pt x="21" y="52"/>
                    </a:lnTo>
                    <a:lnTo>
                      <a:pt x="28" y="59"/>
                    </a:lnTo>
                    <a:lnTo>
                      <a:pt x="61" y="32"/>
                    </a:lnTo>
                    <a:close/>
                  </a:path>
                </a:pathLst>
              </a:custGeom>
              <a:solidFill>
                <a:srgbClr val="AB1231"/>
              </a:solidFill>
              <a:ln w="9525">
                <a:noFill/>
                <a:round/>
                <a:headEnd/>
                <a:tailEnd/>
              </a:ln>
            </p:spPr>
            <p:txBody>
              <a:bodyPr/>
              <a:lstStyle/>
              <a:p>
                <a:endParaRPr lang="en-US"/>
              </a:p>
            </p:txBody>
          </p:sp>
          <p:sp>
            <p:nvSpPr>
              <p:cNvPr id="686" name="Freeform 746"/>
              <p:cNvSpPr>
                <a:spLocks/>
              </p:cNvSpPr>
              <p:nvPr/>
            </p:nvSpPr>
            <p:spPr bwMode="auto">
              <a:xfrm>
                <a:off x="1304925" y="3497263"/>
                <a:ext cx="12700" cy="11112"/>
              </a:xfrm>
              <a:custGeom>
                <a:avLst/>
                <a:gdLst>
                  <a:gd name="T0" fmla="*/ 0 w 38"/>
                  <a:gd name="T1" fmla="*/ 2147483647 h 34"/>
                  <a:gd name="T2" fmla="*/ 2147483647 w 38"/>
                  <a:gd name="T3" fmla="*/ 2147483647 h 34"/>
                  <a:gd name="T4" fmla="*/ 2147483647 w 38"/>
                  <a:gd name="T5" fmla="*/ 2147483647 h 34"/>
                  <a:gd name="T6" fmla="*/ 2147483647 w 38"/>
                  <a:gd name="T7" fmla="*/ 2147483647 h 34"/>
                  <a:gd name="T8" fmla="*/ 2147483647 w 38"/>
                  <a:gd name="T9" fmla="*/ 2147483647 h 34"/>
                  <a:gd name="T10" fmla="*/ 2147483647 w 38"/>
                  <a:gd name="T11" fmla="*/ 2147483647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2147483647 w 38"/>
                  <a:gd name="T27" fmla="*/ 2147483647 h 34"/>
                  <a:gd name="T28" fmla="*/ 2147483647 w 38"/>
                  <a:gd name="T29" fmla="*/ 2147483647 h 34"/>
                  <a:gd name="T30" fmla="*/ 2147483647 w 38"/>
                  <a:gd name="T31" fmla="*/ 2147483647 h 34"/>
                  <a:gd name="T32" fmla="*/ 2147483647 w 38"/>
                  <a:gd name="T33" fmla="*/ 0 h 34"/>
                  <a:gd name="T34" fmla="*/ 0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0" y="27"/>
                    </a:moveTo>
                    <a:lnTo>
                      <a:pt x="4" y="30"/>
                    </a:lnTo>
                    <a:lnTo>
                      <a:pt x="7" y="32"/>
                    </a:lnTo>
                    <a:lnTo>
                      <a:pt x="11" y="34"/>
                    </a:lnTo>
                    <a:lnTo>
                      <a:pt x="15" y="34"/>
                    </a:lnTo>
                    <a:lnTo>
                      <a:pt x="19" y="34"/>
                    </a:lnTo>
                    <a:lnTo>
                      <a:pt x="23" y="33"/>
                    </a:lnTo>
                    <a:lnTo>
                      <a:pt x="26" y="31"/>
                    </a:lnTo>
                    <a:lnTo>
                      <a:pt x="29" y="29"/>
                    </a:lnTo>
                    <a:lnTo>
                      <a:pt x="33" y="27"/>
                    </a:lnTo>
                    <a:lnTo>
                      <a:pt x="35" y="24"/>
                    </a:lnTo>
                    <a:lnTo>
                      <a:pt x="36" y="20"/>
                    </a:lnTo>
                    <a:lnTo>
                      <a:pt x="37" y="16"/>
                    </a:lnTo>
                    <a:lnTo>
                      <a:pt x="38" y="12"/>
                    </a:lnTo>
                    <a:lnTo>
                      <a:pt x="37" y="8"/>
                    </a:lnTo>
                    <a:lnTo>
                      <a:pt x="35" y="4"/>
                    </a:lnTo>
                    <a:lnTo>
                      <a:pt x="33" y="0"/>
                    </a:lnTo>
                    <a:lnTo>
                      <a:pt x="0" y="27"/>
                    </a:lnTo>
                    <a:close/>
                  </a:path>
                </a:pathLst>
              </a:custGeom>
              <a:solidFill>
                <a:srgbClr val="AB1231"/>
              </a:solidFill>
              <a:ln w="9525">
                <a:noFill/>
                <a:round/>
                <a:headEnd/>
                <a:tailEnd/>
              </a:ln>
            </p:spPr>
            <p:txBody>
              <a:bodyPr/>
              <a:lstStyle/>
              <a:p>
                <a:endParaRPr lang="en-US"/>
              </a:p>
            </p:txBody>
          </p:sp>
          <p:sp>
            <p:nvSpPr>
              <p:cNvPr id="687" name="Freeform 747"/>
              <p:cNvSpPr>
                <a:spLocks/>
              </p:cNvSpPr>
              <p:nvPr/>
            </p:nvSpPr>
            <p:spPr bwMode="auto">
              <a:xfrm>
                <a:off x="1335088" y="3517900"/>
                <a:ext cx="11112" cy="12700"/>
              </a:xfrm>
              <a:custGeom>
                <a:avLst/>
                <a:gdLst>
                  <a:gd name="T0" fmla="*/ 2147483647 w 31"/>
                  <a:gd name="T1" fmla="*/ 2147483647 h 40"/>
                  <a:gd name="T2" fmla="*/ 2147483647 w 31"/>
                  <a:gd name="T3" fmla="*/ 2147483647 h 40"/>
                  <a:gd name="T4" fmla="*/ 2147483647 w 31"/>
                  <a:gd name="T5" fmla="*/ 0 h 40"/>
                  <a:gd name="T6" fmla="*/ 2147483647 w 31"/>
                  <a:gd name="T7" fmla="*/ 0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0 w 31"/>
                  <a:gd name="T21" fmla="*/ 2147483647 h 40"/>
                  <a:gd name="T22" fmla="*/ 0 w 31"/>
                  <a:gd name="T23" fmla="*/ 2147483647 h 40"/>
                  <a:gd name="T24" fmla="*/ 0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31" y="3"/>
                    </a:moveTo>
                    <a:lnTo>
                      <a:pt x="25" y="1"/>
                    </a:lnTo>
                    <a:lnTo>
                      <a:pt x="21" y="0"/>
                    </a:lnTo>
                    <a:lnTo>
                      <a:pt x="17" y="0"/>
                    </a:lnTo>
                    <a:lnTo>
                      <a:pt x="14" y="1"/>
                    </a:lnTo>
                    <a:lnTo>
                      <a:pt x="9" y="3"/>
                    </a:lnTo>
                    <a:lnTo>
                      <a:pt x="6" y="5"/>
                    </a:lnTo>
                    <a:lnTo>
                      <a:pt x="4" y="9"/>
                    </a:lnTo>
                    <a:lnTo>
                      <a:pt x="2" y="12"/>
                    </a:lnTo>
                    <a:lnTo>
                      <a:pt x="1" y="16"/>
                    </a:lnTo>
                    <a:lnTo>
                      <a:pt x="0" y="19"/>
                    </a:lnTo>
                    <a:lnTo>
                      <a:pt x="0" y="23"/>
                    </a:lnTo>
                    <a:lnTo>
                      <a:pt x="0" y="28"/>
                    </a:lnTo>
                    <a:lnTo>
                      <a:pt x="1" y="31"/>
                    </a:lnTo>
                    <a:lnTo>
                      <a:pt x="4" y="34"/>
                    </a:lnTo>
                    <a:lnTo>
                      <a:pt x="7" y="37"/>
                    </a:lnTo>
                    <a:lnTo>
                      <a:pt x="12" y="40"/>
                    </a:lnTo>
                    <a:lnTo>
                      <a:pt x="31" y="3"/>
                    </a:lnTo>
                    <a:close/>
                  </a:path>
                </a:pathLst>
              </a:custGeom>
              <a:solidFill>
                <a:srgbClr val="AB1231"/>
              </a:solidFill>
              <a:ln w="9525">
                <a:noFill/>
                <a:round/>
                <a:headEnd/>
                <a:tailEnd/>
              </a:ln>
            </p:spPr>
            <p:txBody>
              <a:bodyPr/>
              <a:lstStyle/>
              <a:p>
                <a:endParaRPr lang="en-US"/>
              </a:p>
            </p:txBody>
          </p:sp>
          <p:sp>
            <p:nvSpPr>
              <p:cNvPr id="688" name="Freeform 748"/>
              <p:cNvSpPr>
                <a:spLocks/>
              </p:cNvSpPr>
              <p:nvPr/>
            </p:nvSpPr>
            <p:spPr bwMode="auto">
              <a:xfrm>
                <a:off x="1339850" y="3519488"/>
                <a:ext cx="30163" cy="22225"/>
              </a:xfrm>
              <a:custGeom>
                <a:avLst/>
                <a:gdLst>
                  <a:gd name="T0" fmla="*/ 2147483647 w 94"/>
                  <a:gd name="T1" fmla="*/ 2147483647 h 71"/>
                  <a:gd name="T2" fmla="*/ 2147483647 w 94"/>
                  <a:gd name="T3" fmla="*/ 2147483647 h 71"/>
                  <a:gd name="T4" fmla="*/ 2147483647 w 94"/>
                  <a:gd name="T5" fmla="*/ 2147483647 h 71"/>
                  <a:gd name="T6" fmla="*/ 2147483647 w 94"/>
                  <a:gd name="T7" fmla="*/ 2147483647 h 71"/>
                  <a:gd name="T8" fmla="*/ 2147483647 w 94"/>
                  <a:gd name="T9" fmla="*/ 0 h 71"/>
                  <a:gd name="T10" fmla="*/ 0 w 94"/>
                  <a:gd name="T11" fmla="*/ 2147483647 h 71"/>
                  <a:gd name="T12" fmla="*/ 2147483647 w 94"/>
                  <a:gd name="T13" fmla="*/ 2147483647 h 71"/>
                  <a:gd name="T14" fmla="*/ 2147483647 w 94"/>
                  <a:gd name="T15" fmla="*/ 2147483647 h 71"/>
                  <a:gd name="T16" fmla="*/ 2147483647 w 94"/>
                  <a:gd name="T17" fmla="*/ 2147483647 h 71"/>
                  <a:gd name="T18" fmla="*/ 2147483647 w 94"/>
                  <a:gd name="T19" fmla="*/ 2147483647 h 71"/>
                  <a:gd name="T20" fmla="*/ 2147483647 w 94"/>
                  <a:gd name="T21" fmla="*/ 214748364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1"/>
                  <a:gd name="T35" fmla="*/ 94 w 94"/>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1">
                    <a:moveTo>
                      <a:pt x="94" y="31"/>
                    </a:moveTo>
                    <a:lnTo>
                      <a:pt x="76" y="25"/>
                    </a:lnTo>
                    <a:lnTo>
                      <a:pt x="53" y="16"/>
                    </a:lnTo>
                    <a:lnTo>
                      <a:pt x="31" y="7"/>
                    </a:lnTo>
                    <a:lnTo>
                      <a:pt x="19" y="0"/>
                    </a:lnTo>
                    <a:lnTo>
                      <a:pt x="0" y="37"/>
                    </a:lnTo>
                    <a:lnTo>
                      <a:pt x="14" y="45"/>
                    </a:lnTo>
                    <a:lnTo>
                      <a:pt x="38" y="54"/>
                    </a:lnTo>
                    <a:lnTo>
                      <a:pt x="61" y="64"/>
                    </a:lnTo>
                    <a:lnTo>
                      <a:pt x="79" y="71"/>
                    </a:lnTo>
                    <a:lnTo>
                      <a:pt x="94" y="31"/>
                    </a:lnTo>
                    <a:close/>
                  </a:path>
                </a:pathLst>
              </a:custGeom>
              <a:solidFill>
                <a:srgbClr val="AB1231"/>
              </a:solidFill>
              <a:ln w="9525">
                <a:noFill/>
                <a:round/>
                <a:headEnd/>
                <a:tailEnd/>
              </a:ln>
            </p:spPr>
            <p:txBody>
              <a:bodyPr/>
              <a:lstStyle/>
              <a:p>
                <a:endParaRPr lang="en-US"/>
              </a:p>
            </p:txBody>
          </p:sp>
          <p:sp>
            <p:nvSpPr>
              <p:cNvPr id="689" name="Freeform 749"/>
              <p:cNvSpPr>
                <a:spLocks/>
              </p:cNvSpPr>
              <p:nvPr/>
            </p:nvSpPr>
            <p:spPr bwMode="auto">
              <a:xfrm>
                <a:off x="1365250" y="3529013"/>
                <a:ext cx="7938"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4" y="41"/>
                    </a:lnTo>
                    <a:lnTo>
                      <a:pt x="9" y="41"/>
                    </a:lnTo>
                    <a:lnTo>
                      <a:pt x="12" y="40"/>
                    </a:lnTo>
                    <a:lnTo>
                      <a:pt x="17" y="39"/>
                    </a:lnTo>
                    <a:lnTo>
                      <a:pt x="20" y="37"/>
                    </a:lnTo>
                    <a:lnTo>
                      <a:pt x="23" y="34"/>
                    </a:lnTo>
                    <a:lnTo>
                      <a:pt x="25" y="31"/>
                    </a:lnTo>
                    <a:lnTo>
                      <a:pt x="26" y="27"/>
                    </a:lnTo>
                    <a:lnTo>
                      <a:pt x="27" y="24"/>
                    </a:lnTo>
                    <a:lnTo>
                      <a:pt x="28" y="20"/>
                    </a:lnTo>
                    <a:lnTo>
                      <a:pt x="28" y="16"/>
                    </a:lnTo>
                    <a:lnTo>
                      <a:pt x="27" y="13"/>
                    </a:lnTo>
                    <a:lnTo>
                      <a:pt x="25" y="8"/>
                    </a:lnTo>
                    <a:lnTo>
                      <a:pt x="22" y="5"/>
                    </a:lnTo>
                    <a:lnTo>
                      <a:pt x="19" y="3"/>
                    </a:lnTo>
                    <a:lnTo>
                      <a:pt x="15" y="0"/>
                    </a:lnTo>
                    <a:lnTo>
                      <a:pt x="0" y="40"/>
                    </a:lnTo>
                    <a:close/>
                  </a:path>
                </a:pathLst>
              </a:custGeom>
              <a:solidFill>
                <a:srgbClr val="AB1231"/>
              </a:solidFill>
              <a:ln w="9525">
                <a:noFill/>
                <a:round/>
                <a:headEnd/>
                <a:tailEnd/>
              </a:ln>
            </p:spPr>
            <p:txBody>
              <a:bodyPr/>
              <a:lstStyle/>
              <a:p>
                <a:endParaRPr lang="en-US"/>
              </a:p>
            </p:txBody>
          </p:sp>
          <p:sp>
            <p:nvSpPr>
              <p:cNvPr id="690" name="Freeform 750"/>
              <p:cNvSpPr>
                <a:spLocks/>
              </p:cNvSpPr>
              <p:nvPr/>
            </p:nvSpPr>
            <p:spPr bwMode="auto">
              <a:xfrm>
                <a:off x="1398588" y="3541713"/>
                <a:ext cx="7937" cy="12700"/>
              </a:xfrm>
              <a:custGeom>
                <a:avLst/>
                <a:gdLst>
                  <a:gd name="T0" fmla="*/ 2147483647 w 27"/>
                  <a:gd name="T1" fmla="*/ 2147483647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0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1"/>
                    </a:moveTo>
                    <a:lnTo>
                      <a:pt x="23" y="0"/>
                    </a:lnTo>
                    <a:lnTo>
                      <a:pt x="18" y="0"/>
                    </a:lnTo>
                    <a:lnTo>
                      <a:pt x="14" y="1"/>
                    </a:lnTo>
                    <a:lnTo>
                      <a:pt x="10" y="3"/>
                    </a:lnTo>
                    <a:lnTo>
                      <a:pt x="7" y="5"/>
                    </a:lnTo>
                    <a:lnTo>
                      <a:pt x="5" y="8"/>
                    </a:lnTo>
                    <a:lnTo>
                      <a:pt x="3" y="11"/>
                    </a:lnTo>
                    <a:lnTo>
                      <a:pt x="2" y="15"/>
                    </a:lnTo>
                    <a:lnTo>
                      <a:pt x="0" y="19"/>
                    </a:lnTo>
                    <a:lnTo>
                      <a:pt x="0" y="23"/>
                    </a:lnTo>
                    <a:lnTo>
                      <a:pt x="0" y="26"/>
                    </a:lnTo>
                    <a:lnTo>
                      <a:pt x="2" y="31"/>
                    </a:lnTo>
                    <a:lnTo>
                      <a:pt x="4" y="34"/>
                    </a:lnTo>
                    <a:lnTo>
                      <a:pt x="7" y="37"/>
                    </a:lnTo>
                    <a:lnTo>
                      <a:pt x="10" y="39"/>
                    </a:lnTo>
                    <a:lnTo>
                      <a:pt x="15" y="41"/>
                    </a:lnTo>
                    <a:lnTo>
                      <a:pt x="27" y="1"/>
                    </a:lnTo>
                    <a:close/>
                  </a:path>
                </a:pathLst>
              </a:custGeom>
              <a:solidFill>
                <a:srgbClr val="AB1231"/>
              </a:solidFill>
              <a:ln w="9525">
                <a:noFill/>
                <a:round/>
                <a:headEnd/>
                <a:tailEnd/>
              </a:ln>
            </p:spPr>
            <p:txBody>
              <a:bodyPr/>
              <a:lstStyle/>
              <a:p>
                <a:endParaRPr lang="en-US"/>
              </a:p>
            </p:txBody>
          </p:sp>
          <p:sp>
            <p:nvSpPr>
              <p:cNvPr id="691" name="Freeform 751"/>
              <p:cNvSpPr>
                <a:spLocks/>
              </p:cNvSpPr>
              <p:nvPr/>
            </p:nvSpPr>
            <p:spPr bwMode="auto">
              <a:xfrm>
                <a:off x="1403350" y="3541713"/>
                <a:ext cx="28575" cy="17462"/>
              </a:xfrm>
              <a:custGeom>
                <a:avLst/>
                <a:gdLst>
                  <a:gd name="T0" fmla="*/ 2147483647 w 90"/>
                  <a:gd name="T1" fmla="*/ 2147483647 h 54"/>
                  <a:gd name="T2" fmla="*/ 2147483647 w 90"/>
                  <a:gd name="T3" fmla="*/ 2147483647 h 54"/>
                  <a:gd name="T4" fmla="*/ 2147483647 w 90"/>
                  <a:gd name="T5" fmla="*/ 2147483647 h 54"/>
                  <a:gd name="T6" fmla="*/ 2147483647 w 90"/>
                  <a:gd name="T7" fmla="*/ 2147483647 h 54"/>
                  <a:gd name="T8" fmla="*/ 2147483647 w 90"/>
                  <a:gd name="T9" fmla="*/ 0 h 54"/>
                  <a:gd name="T10" fmla="*/ 0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54"/>
                  <a:gd name="T35" fmla="*/ 90 w 9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54">
                    <a:moveTo>
                      <a:pt x="90" y="12"/>
                    </a:moveTo>
                    <a:lnTo>
                      <a:pt x="75" y="12"/>
                    </a:lnTo>
                    <a:lnTo>
                      <a:pt x="54" y="9"/>
                    </a:lnTo>
                    <a:lnTo>
                      <a:pt x="32" y="5"/>
                    </a:lnTo>
                    <a:lnTo>
                      <a:pt x="12" y="0"/>
                    </a:lnTo>
                    <a:lnTo>
                      <a:pt x="0" y="40"/>
                    </a:lnTo>
                    <a:lnTo>
                      <a:pt x="23" y="46"/>
                    </a:lnTo>
                    <a:lnTo>
                      <a:pt x="48" y="51"/>
                    </a:lnTo>
                    <a:lnTo>
                      <a:pt x="73" y="53"/>
                    </a:lnTo>
                    <a:lnTo>
                      <a:pt x="87" y="54"/>
                    </a:lnTo>
                    <a:lnTo>
                      <a:pt x="90" y="12"/>
                    </a:lnTo>
                    <a:close/>
                  </a:path>
                </a:pathLst>
              </a:custGeom>
              <a:solidFill>
                <a:srgbClr val="AB1231"/>
              </a:solidFill>
              <a:ln w="9525">
                <a:noFill/>
                <a:round/>
                <a:headEnd/>
                <a:tailEnd/>
              </a:ln>
            </p:spPr>
            <p:txBody>
              <a:bodyPr/>
              <a:lstStyle/>
              <a:p>
                <a:endParaRPr lang="en-US"/>
              </a:p>
            </p:txBody>
          </p:sp>
          <p:sp>
            <p:nvSpPr>
              <p:cNvPr id="692" name="Freeform 752"/>
              <p:cNvSpPr>
                <a:spLocks/>
              </p:cNvSpPr>
              <p:nvPr/>
            </p:nvSpPr>
            <p:spPr bwMode="auto">
              <a:xfrm>
                <a:off x="1430338" y="3544888"/>
                <a:ext cx="7937" cy="14287"/>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2"/>
                    </a:moveTo>
                    <a:lnTo>
                      <a:pt x="5" y="42"/>
                    </a:lnTo>
                    <a:lnTo>
                      <a:pt x="9" y="41"/>
                    </a:lnTo>
                    <a:lnTo>
                      <a:pt x="14" y="39"/>
                    </a:lnTo>
                    <a:lnTo>
                      <a:pt x="17" y="37"/>
                    </a:lnTo>
                    <a:lnTo>
                      <a:pt x="19" y="33"/>
                    </a:lnTo>
                    <a:lnTo>
                      <a:pt x="21" y="30"/>
                    </a:lnTo>
                    <a:lnTo>
                      <a:pt x="22" y="26"/>
                    </a:lnTo>
                    <a:lnTo>
                      <a:pt x="23" y="22"/>
                    </a:lnTo>
                    <a:lnTo>
                      <a:pt x="23" y="19"/>
                    </a:lnTo>
                    <a:lnTo>
                      <a:pt x="22" y="14"/>
                    </a:lnTo>
                    <a:lnTo>
                      <a:pt x="21" y="11"/>
                    </a:lnTo>
                    <a:lnTo>
                      <a:pt x="19" y="8"/>
                    </a:lnTo>
                    <a:lnTo>
                      <a:pt x="16" y="5"/>
                    </a:lnTo>
                    <a:lnTo>
                      <a:pt x="13" y="3"/>
                    </a:lnTo>
                    <a:lnTo>
                      <a:pt x="8" y="1"/>
                    </a:lnTo>
                    <a:lnTo>
                      <a:pt x="3" y="0"/>
                    </a:lnTo>
                    <a:lnTo>
                      <a:pt x="0" y="42"/>
                    </a:lnTo>
                    <a:close/>
                  </a:path>
                </a:pathLst>
              </a:custGeom>
              <a:solidFill>
                <a:srgbClr val="AB1231"/>
              </a:solidFill>
              <a:ln w="9525">
                <a:noFill/>
                <a:round/>
                <a:headEnd/>
                <a:tailEnd/>
              </a:ln>
            </p:spPr>
            <p:txBody>
              <a:bodyPr/>
              <a:lstStyle/>
              <a:p>
                <a:endParaRPr lang="en-US"/>
              </a:p>
            </p:txBody>
          </p:sp>
          <p:sp>
            <p:nvSpPr>
              <p:cNvPr id="693" name="Freeform 753"/>
              <p:cNvSpPr>
                <a:spLocks/>
              </p:cNvSpPr>
              <p:nvPr/>
            </p:nvSpPr>
            <p:spPr bwMode="auto">
              <a:xfrm>
                <a:off x="1465263" y="3544888"/>
                <a:ext cx="6350" cy="12700"/>
              </a:xfrm>
              <a:custGeom>
                <a:avLst/>
                <a:gdLst>
                  <a:gd name="T0" fmla="*/ 2147483647 w 22"/>
                  <a:gd name="T1" fmla="*/ 0 h 42"/>
                  <a:gd name="T2" fmla="*/ 2147483647 w 22"/>
                  <a:gd name="T3" fmla="*/ 0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0 w 22"/>
                  <a:gd name="T15" fmla="*/ 2147483647 h 42"/>
                  <a:gd name="T16" fmla="*/ 0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0" y="0"/>
                    </a:moveTo>
                    <a:lnTo>
                      <a:pt x="15" y="0"/>
                    </a:lnTo>
                    <a:lnTo>
                      <a:pt x="11" y="3"/>
                    </a:lnTo>
                    <a:lnTo>
                      <a:pt x="7" y="5"/>
                    </a:lnTo>
                    <a:lnTo>
                      <a:pt x="5" y="7"/>
                    </a:lnTo>
                    <a:lnTo>
                      <a:pt x="3" y="10"/>
                    </a:lnTo>
                    <a:lnTo>
                      <a:pt x="1" y="14"/>
                    </a:lnTo>
                    <a:lnTo>
                      <a:pt x="0" y="17"/>
                    </a:lnTo>
                    <a:lnTo>
                      <a:pt x="0" y="22"/>
                    </a:lnTo>
                    <a:lnTo>
                      <a:pt x="1" y="26"/>
                    </a:lnTo>
                    <a:lnTo>
                      <a:pt x="2" y="29"/>
                    </a:lnTo>
                    <a:lnTo>
                      <a:pt x="3" y="33"/>
                    </a:lnTo>
                    <a:lnTo>
                      <a:pt x="6" y="36"/>
                    </a:lnTo>
                    <a:lnTo>
                      <a:pt x="9" y="38"/>
                    </a:lnTo>
                    <a:lnTo>
                      <a:pt x="12" y="41"/>
                    </a:lnTo>
                    <a:lnTo>
                      <a:pt x="16" y="42"/>
                    </a:lnTo>
                    <a:lnTo>
                      <a:pt x="22" y="42"/>
                    </a:lnTo>
                    <a:lnTo>
                      <a:pt x="20" y="0"/>
                    </a:lnTo>
                    <a:close/>
                  </a:path>
                </a:pathLst>
              </a:custGeom>
              <a:solidFill>
                <a:srgbClr val="AB1231"/>
              </a:solidFill>
              <a:ln w="9525">
                <a:noFill/>
                <a:round/>
                <a:headEnd/>
                <a:tailEnd/>
              </a:ln>
            </p:spPr>
            <p:txBody>
              <a:bodyPr/>
              <a:lstStyle/>
              <a:p>
                <a:endParaRPr lang="en-US"/>
              </a:p>
            </p:txBody>
          </p:sp>
          <p:sp>
            <p:nvSpPr>
              <p:cNvPr id="694" name="Freeform 754"/>
              <p:cNvSpPr>
                <a:spLocks/>
              </p:cNvSpPr>
              <p:nvPr/>
            </p:nvSpPr>
            <p:spPr bwMode="auto">
              <a:xfrm>
                <a:off x="1471613" y="3543300"/>
                <a:ext cx="26987" cy="15875"/>
              </a:xfrm>
              <a:custGeom>
                <a:avLst/>
                <a:gdLst>
                  <a:gd name="T0" fmla="*/ 2147483647 w 86"/>
                  <a:gd name="T1" fmla="*/ 2147483647 h 46"/>
                  <a:gd name="T2" fmla="*/ 2147483647 w 86"/>
                  <a:gd name="T3" fmla="*/ 2147483647 h 46"/>
                  <a:gd name="T4" fmla="*/ 2147483647 w 86"/>
                  <a:gd name="T5" fmla="*/ 2147483647 h 46"/>
                  <a:gd name="T6" fmla="*/ 2147483647 w 86"/>
                  <a:gd name="T7" fmla="*/ 0 h 46"/>
                  <a:gd name="T8" fmla="*/ 2147483647 w 86"/>
                  <a:gd name="T9" fmla="*/ 2147483647 h 46"/>
                  <a:gd name="T10" fmla="*/ 0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46"/>
                  <a:gd name="T41" fmla="*/ 86 w 8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46">
                    <a:moveTo>
                      <a:pt x="86" y="5"/>
                    </a:moveTo>
                    <a:lnTo>
                      <a:pt x="77" y="2"/>
                    </a:lnTo>
                    <a:lnTo>
                      <a:pt x="52" y="1"/>
                    </a:lnTo>
                    <a:lnTo>
                      <a:pt x="27" y="0"/>
                    </a:lnTo>
                    <a:lnTo>
                      <a:pt x="3" y="1"/>
                    </a:lnTo>
                    <a:lnTo>
                      <a:pt x="0" y="1"/>
                    </a:lnTo>
                    <a:lnTo>
                      <a:pt x="2" y="43"/>
                    </a:lnTo>
                    <a:lnTo>
                      <a:pt x="4" y="43"/>
                    </a:lnTo>
                    <a:lnTo>
                      <a:pt x="27" y="43"/>
                    </a:lnTo>
                    <a:lnTo>
                      <a:pt x="50" y="43"/>
                    </a:lnTo>
                    <a:lnTo>
                      <a:pt x="72" y="45"/>
                    </a:lnTo>
                    <a:lnTo>
                      <a:pt x="82" y="46"/>
                    </a:lnTo>
                    <a:lnTo>
                      <a:pt x="86" y="5"/>
                    </a:lnTo>
                    <a:close/>
                  </a:path>
                </a:pathLst>
              </a:custGeom>
              <a:solidFill>
                <a:srgbClr val="AB1231"/>
              </a:solidFill>
              <a:ln w="9525">
                <a:noFill/>
                <a:round/>
                <a:headEnd/>
                <a:tailEnd/>
              </a:ln>
            </p:spPr>
            <p:txBody>
              <a:bodyPr/>
              <a:lstStyle/>
              <a:p>
                <a:endParaRPr lang="en-US"/>
              </a:p>
            </p:txBody>
          </p:sp>
          <p:sp>
            <p:nvSpPr>
              <p:cNvPr id="695" name="Freeform 755"/>
              <p:cNvSpPr>
                <a:spLocks/>
              </p:cNvSpPr>
              <p:nvPr/>
            </p:nvSpPr>
            <p:spPr bwMode="auto">
              <a:xfrm>
                <a:off x="1497013" y="3544888"/>
                <a:ext cx="7937" cy="14287"/>
              </a:xfrm>
              <a:custGeom>
                <a:avLst/>
                <a:gdLst>
                  <a:gd name="T0" fmla="*/ 0 w 23"/>
                  <a:gd name="T1" fmla="*/ 2147483647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2147483647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0 h 41"/>
                  <a:gd name="T32" fmla="*/ 2147483647 w 23"/>
                  <a:gd name="T33" fmla="*/ 0 h 41"/>
                  <a:gd name="T34" fmla="*/ 0 w 23"/>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0" y="41"/>
                    </a:moveTo>
                    <a:lnTo>
                      <a:pt x="5" y="41"/>
                    </a:lnTo>
                    <a:lnTo>
                      <a:pt x="9" y="40"/>
                    </a:lnTo>
                    <a:lnTo>
                      <a:pt x="14" y="39"/>
                    </a:lnTo>
                    <a:lnTo>
                      <a:pt x="17" y="36"/>
                    </a:lnTo>
                    <a:lnTo>
                      <a:pt x="19" y="33"/>
                    </a:lnTo>
                    <a:lnTo>
                      <a:pt x="21" y="29"/>
                    </a:lnTo>
                    <a:lnTo>
                      <a:pt x="22" y="26"/>
                    </a:lnTo>
                    <a:lnTo>
                      <a:pt x="23" y="22"/>
                    </a:lnTo>
                    <a:lnTo>
                      <a:pt x="23" y="19"/>
                    </a:lnTo>
                    <a:lnTo>
                      <a:pt x="23" y="14"/>
                    </a:lnTo>
                    <a:lnTo>
                      <a:pt x="21" y="10"/>
                    </a:lnTo>
                    <a:lnTo>
                      <a:pt x="20" y="7"/>
                    </a:lnTo>
                    <a:lnTo>
                      <a:pt x="17" y="4"/>
                    </a:lnTo>
                    <a:lnTo>
                      <a:pt x="14" y="2"/>
                    </a:lnTo>
                    <a:lnTo>
                      <a:pt x="9" y="0"/>
                    </a:lnTo>
                    <a:lnTo>
                      <a:pt x="4" y="0"/>
                    </a:lnTo>
                    <a:lnTo>
                      <a:pt x="0" y="41"/>
                    </a:lnTo>
                    <a:close/>
                  </a:path>
                </a:pathLst>
              </a:custGeom>
              <a:solidFill>
                <a:srgbClr val="AB1231"/>
              </a:solidFill>
              <a:ln w="9525">
                <a:noFill/>
                <a:round/>
                <a:headEnd/>
                <a:tailEnd/>
              </a:ln>
            </p:spPr>
            <p:txBody>
              <a:bodyPr/>
              <a:lstStyle/>
              <a:p>
                <a:endParaRPr lang="en-US"/>
              </a:p>
            </p:txBody>
          </p:sp>
          <p:sp>
            <p:nvSpPr>
              <p:cNvPr id="696" name="Freeform 756"/>
              <p:cNvSpPr>
                <a:spLocks/>
              </p:cNvSpPr>
              <p:nvPr/>
            </p:nvSpPr>
            <p:spPr bwMode="auto">
              <a:xfrm>
                <a:off x="1527175" y="3559175"/>
                <a:ext cx="11113" cy="12700"/>
              </a:xfrm>
              <a:custGeom>
                <a:avLst/>
                <a:gdLst>
                  <a:gd name="T0" fmla="*/ 2147483647 w 33"/>
                  <a:gd name="T1" fmla="*/ 2147483647 h 38"/>
                  <a:gd name="T2" fmla="*/ 2147483647 w 33"/>
                  <a:gd name="T3" fmla="*/ 2147483647 h 38"/>
                  <a:gd name="T4" fmla="*/ 2147483647 w 33"/>
                  <a:gd name="T5" fmla="*/ 0 h 38"/>
                  <a:gd name="T6" fmla="*/ 2147483647 w 33"/>
                  <a:gd name="T7" fmla="*/ 0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0 w 33"/>
                  <a:gd name="T23" fmla="*/ 2147483647 h 38"/>
                  <a:gd name="T24" fmla="*/ 0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2147483647 h 38"/>
                  <a:gd name="T34" fmla="*/ 2147483647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33" y="4"/>
                    </a:moveTo>
                    <a:lnTo>
                      <a:pt x="29" y="2"/>
                    </a:lnTo>
                    <a:lnTo>
                      <a:pt x="24" y="0"/>
                    </a:lnTo>
                    <a:lnTo>
                      <a:pt x="20" y="0"/>
                    </a:lnTo>
                    <a:lnTo>
                      <a:pt x="17" y="1"/>
                    </a:lnTo>
                    <a:lnTo>
                      <a:pt x="13" y="2"/>
                    </a:lnTo>
                    <a:lnTo>
                      <a:pt x="10" y="4"/>
                    </a:lnTo>
                    <a:lnTo>
                      <a:pt x="7" y="6"/>
                    </a:lnTo>
                    <a:lnTo>
                      <a:pt x="4" y="9"/>
                    </a:lnTo>
                    <a:lnTo>
                      <a:pt x="2" y="13"/>
                    </a:lnTo>
                    <a:lnTo>
                      <a:pt x="1" y="17"/>
                    </a:lnTo>
                    <a:lnTo>
                      <a:pt x="0" y="20"/>
                    </a:lnTo>
                    <a:lnTo>
                      <a:pt x="0" y="24"/>
                    </a:lnTo>
                    <a:lnTo>
                      <a:pt x="1" y="28"/>
                    </a:lnTo>
                    <a:lnTo>
                      <a:pt x="3" y="32"/>
                    </a:lnTo>
                    <a:lnTo>
                      <a:pt x="5" y="35"/>
                    </a:lnTo>
                    <a:lnTo>
                      <a:pt x="10" y="38"/>
                    </a:lnTo>
                    <a:lnTo>
                      <a:pt x="33" y="4"/>
                    </a:lnTo>
                    <a:close/>
                  </a:path>
                </a:pathLst>
              </a:custGeom>
              <a:solidFill>
                <a:srgbClr val="AB1231"/>
              </a:solidFill>
              <a:ln w="9525">
                <a:noFill/>
                <a:round/>
                <a:headEnd/>
                <a:tailEnd/>
              </a:ln>
            </p:spPr>
            <p:txBody>
              <a:bodyPr/>
              <a:lstStyle/>
              <a:p>
                <a:endParaRPr lang="en-US"/>
              </a:p>
            </p:txBody>
          </p:sp>
          <p:sp>
            <p:nvSpPr>
              <p:cNvPr id="697" name="Freeform 757"/>
              <p:cNvSpPr>
                <a:spLocks/>
              </p:cNvSpPr>
              <p:nvPr/>
            </p:nvSpPr>
            <p:spPr bwMode="auto">
              <a:xfrm>
                <a:off x="1530350" y="3560763"/>
                <a:ext cx="28575" cy="28575"/>
              </a:xfrm>
              <a:custGeom>
                <a:avLst/>
                <a:gdLst>
                  <a:gd name="T0" fmla="*/ 2147483647 w 87"/>
                  <a:gd name="T1" fmla="*/ 2147483647 h 90"/>
                  <a:gd name="T2" fmla="*/ 2147483647 w 87"/>
                  <a:gd name="T3" fmla="*/ 2147483647 h 90"/>
                  <a:gd name="T4" fmla="*/ 2147483647 w 87"/>
                  <a:gd name="T5" fmla="*/ 2147483647 h 90"/>
                  <a:gd name="T6" fmla="*/ 2147483647 w 87"/>
                  <a:gd name="T7" fmla="*/ 2147483647 h 90"/>
                  <a:gd name="T8" fmla="*/ 2147483647 w 87"/>
                  <a:gd name="T9" fmla="*/ 2147483647 h 90"/>
                  <a:gd name="T10" fmla="*/ 2147483647 w 87"/>
                  <a:gd name="T11" fmla="*/ 0 h 90"/>
                  <a:gd name="T12" fmla="*/ 0 w 87"/>
                  <a:gd name="T13" fmla="*/ 2147483647 h 90"/>
                  <a:gd name="T14" fmla="*/ 2147483647 w 87"/>
                  <a:gd name="T15" fmla="*/ 2147483647 h 90"/>
                  <a:gd name="T16" fmla="*/ 2147483647 w 87"/>
                  <a:gd name="T17" fmla="*/ 2147483647 h 90"/>
                  <a:gd name="T18" fmla="*/ 2147483647 w 87"/>
                  <a:gd name="T19" fmla="*/ 2147483647 h 90"/>
                  <a:gd name="T20" fmla="*/ 2147483647 w 87"/>
                  <a:gd name="T21" fmla="*/ 2147483647 h 90"/>
                  <a:gd name="T22" fmla="*/ 2147483647 w 87"/>
                  <a:gd name="T23" fmla="*/ 2147483647 h 90"/>
                  <a:gd name="T24" fmla="*/ 2147483647 w 87"/>
                  <a:gd name="T25" fmla="*/ 2147483647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90"/>
                  <a:gd name="T41" fmla="*/ 87 w 87"/>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90">
                    <a:moveTo>
                      <a:pt x="87" y="63"/>
                    </a:moveTo>
                    <a:lnTo>
                      <a:pt x="75" y="49"/>
                    </a:lnTo>
                    <a:lnTo>
                      <a:pt x="62" y="34"/>
                    </a:lnTo>
                    <a:lnTo>
                      <a:pt x="48" y="20"/>
                    </a:lnTo>
                    <a:lnTo>
                      <a:pt x="33" y="8"/>
                    </a:lnTo>
                    <a:lnTo>
                      <a:pt x="23" y="0"/>
                    </a:lnTo>
                    <a:lnTo>
                      <a:pt x="0" y="34"/>
                    </a:lnTo>
                    <a:lnTo>
                      <a:pt x="7" y="40"/>
                    </a:lnTo>
                    <a:lnTo>
                      <a:pt x="20" y="51"/>
                    </a:lnTo>
                    <a:lnTo>
                      <a:pt x="32" y="64"/>
                    </a:lnTo>
                    <a:lnTo>
                      <a:pt x="44" y="76"/>
                    </a:lnTo>
                    <a:lnTo>
                      <a:pt x="56" y="90"/>
                    </a:lnTo>
                    <a:lnTo>
                      <a:pt x="87" y="63"/>
                    </a:lnTo>
                    <a:close/>
                  </a:path>
                </a:pathLst>
              </a:custGeom>
              <a:solidFill>
                <a:srgbClr val="AB1231"/>
              </a:solidFill>
              <a:ln w="9525">
                <a:noFill/>
                <a:round/>
                <a:headEnd/>
                <a:tailEnd/>
              </a:ln>
            </p:spPr>
            <p:txBody>
              <a:bodyPr/>
              <a:lstStyle/>
              <a:p>
                <a:endParaRPr lang="en-US"/>
              </a:p>
            </p:txBody>
          </p:sp>
          <p:sp>
            <p:nvSpPr>
              <p:cNvPr id="698" name="Freeform 758"/>
              <p:cNvSpPr>
                <a:spLocks/>
              </p:cNvSpPr>
              <p:nvPr/>
            </p:nvSpPr>
            <p:spPr bwMode="auto">
              <a:xfrm>
                <a:off x="1549400" y="3581400"/>
                <a:ext cx="11113" cy="9525"/>
              </a:xfrm>
              <a:custGeom>
                <a:avLst/>
                <a:gdLst>
                  <a:gd name="T0" fmla="*/ 0 w 37"/>
                  <a:gd name="T1" fmla="*/ 2147483647 h 34"/>
                  <a:gd name="T2" fmla="*/ 2147483647 w 37"/>
                  <a:gd name="T3" fmla="*/ 2147483647 h 34"/>
                  <a:gd name="T4" fmla="*/ 2147483647 w 37"/>
                  <a:gd name="T5" fmla="*/ 2147483647 h 34"/>
                  <a:gd name="T6" fmla="*/ 2147483647 w 37"/>
                  <a:gd name="T7" fmla="*/ 2147483647 h 34"/>
                  <a:gd name="T8" fmla="*/ 2147483647 w 37"/>
                  <a:gd name="T9" fmla="*/ 2147483647 h 34"/>
                  <a:gd name="T10" fmla="*/ 2147483647 w 37"/>
                  <a:gd name="T11" fmla="*/ 2147483647 h 34"/>
                  <a:gd name="T12" fmla="*/ 2147483647 w 37"/>
                  <a:gd name="T13" fmla="*/ 2147483647 h 34"/>
                  <a:gd name="T14" fmla="*/ 2147483647 w 37"/>
                  <a:gd name="T15" fmla="*/ 2147483647 h 34"/>
                  <a:gd name="T16" fmla="*/ 2147483647 w 37"/>
                  <a:gd name="T17" fmla="*/ 2147483647 h 34"/>
                  <a:gd name="T18" fmla="*/ 2147483647 w 37"/>
                  <a:gd name="T19" fmla="*/ 2147483647 h 34"/>
                  <a:gd name="T20" fmla="*/ 2147483647 w 37"/>
                  <a:gd name="T21" fmla="*/ 2147483647 h 34"/>
                  <a:gd name="T22" fmla="*/ 2147483647 w 37"/>
                  <a:gd name="T23" fmla="*/ 2147483647 h 34"/>
                  <a:gd name="T24" fmla="*/ 2147483647 w 37"/>
                  <a:gd name="T25" fmla="*/ 2147483647 h 34"/>
                  <a:gd name="T26" fmla="*/ 2147483647 w 37"/>
                  <a:gd name="T27" fmla="*/ 2147483647 h 34"/>
                  <a:gd name="T28" fmla="*/ 2147483647 w 37"/>
                  <a:gd name="T29" fmla="*/ 2147483647 h 34"/>
                  <a:gd name="T30" fmla="*/ 2147483647 w 37"/>
                  <a:gd name="T31" fmla="*/ 2147483647 h 34"/>
                  <a:gd name="T32" fmla="*/ 2147483647 w 37"/>
                  <a:gd name="T33" fmla="*/ 0 h 34"/>
                  <a:gd name="T34" fmla="*/ 0 w 37"/>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4"/>
                  <a:gd name="T56" fmla="*/ 37 w 3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4">
                    <a:moveTo>
                      <a:pt x="0" y="27"/>
                    </a:moveTo>
                    <a:lnTo>
                      <a:pt x="3" y="30"/>
                    </a:lnTo>
                    <a:lnTo>
                      <a:pt x="7" y="32"/>
                    </a:lnTo>
                    <a:lnTo>
                      <a:pt x="11" y="34"/>
                    </a:lnTo>
                    <a:lnTo>
                      <a:pt x="14" y="34"/>
                    </a:lnTo>
                    <a:lnTo>
                      <a:pt x="19" y="34"/>
                    </a:lnTo>
                    <a:lnTo>
                      <a:pt x="23" y="32"/>
                    </a:lnTo>
                    <a:lnTo>
                      <a:pt x="26" y="31"/>
                    </a:lnTo>
                    <a:lnTo>
                      <a:pt x="29" y="29"/>
                    </a:lnTo>
                    <a:lnTo>
                      <a:pt x="31" y="26"/>
                    </a:lnTo>
                    <a:lnTo>
                      <a:pt x="33" y="23"/>
                    </a:lnTo>
                    <a:lnTo>
                      <a:pt x="36" y="19"/>
                    </a:lnTo>
                    <a:lnTo>
                      <a:pt x="37" y="15"/>
                    </a:lnTo>
                    <a:lnTo>
                      <a:pt x="37" y="11"/>
                    </a:lnTo>
                    <a:lnTo>
                      <a:pt x="36" y="7"/>
                    </a:lnTo>
                    <a:lnTo>
                      <a:pt x="33" y="3"/>
                    </a:lnTo>
                    <a:lnTo>
                      <a:pt x="31" y="0"/>
                    </a:lnTo>
                    <a:lnTo>
                      <a:pt x="0" y="27"/>
                    </a:lnTo>
                    <a:close/>
                  </a:path>
                </a:pathLst>
              </a:custGeom>
              <a:solidFill>
                <a:srgbClr val="AB1231"/>
              </a:solidFill>
              <a:ln w="9525">
                <a:noFill/>
                <a:round/>
                <a:headEnd/>
                <a:tailEnd/>
              </a:ln>
            </p:spPr>
            <p:txBody>
              <a:bodyPr/>
              <a:lstStyle/>
              <a:p>
                <a:endParaRPr lang="en-US"/>
              </a:p>
            </p:txBody>
          </p:sp>
          <p:sp>
            <p:nvSpPr>
              <p:cNvPr id="699" name="Freeform 759"/>
              <p:cNvSpPr>
                <a:spLocks/>
              </p:cNvSpPr>
              <p:nvPr/>
            </p:nvSpPr>
            <p:spPr bwMode="auto">
              <a:xfrm>
                <a:off x="1570038" y="3611563"/>
                <a:ext cx="12700" cy="9525"/>
              </a:xfrm>
              <a:custGeom>
                <a:avLst/>
                <a:gdLst>
                  <a:gd name="T0" fmla="*/ 2147483647 w 39"/>
                  <a:gd name="T1" fmla="*/ 2147483647 h 32"/>
                  <a:gd name="T2" fmla="*/ 2147483647 w 39"/>
                  <a:gd name="T3" fmla="*/ 2147483647 h 32"/>
                  <a:gd name="T4" fmla="*/ 2147483647 w 39"/>
                  <a:gd name="T5" fmla="*/ 2147483647 h 32"/>
                  <a:gd name="T6" fmla="*/ 2147483647 w 39"/>
                  <a:gd name="T7" fmla="*/ 2147483647 h 32"/>
                  <a:gd name="T8" fmla="*/ 2147483647 w 39"/>
                  <a:gd name="T9" fmla="*/ 0 h 32"/>
                  <a:gd name="T10" fmla="*/ 2147483647 w 39"/>
                  <a:gd name="T11" fmla="*/ 0 h 32"/>
                  <a:gd name="T12" fmla="*/ 2147483647 w 39"/>
                  <a:gd name="T13" fmla="*/ 2147483647 h 32"/>
                  <a:gd name="T14" fmla="*/ 2147483647 w 39"/>
                  <a:gd name="T15" fmla="*/ 2147483647 h 32"/>
                  <a:gd name="T16" fmla="*/ 2147483647 w 39"/>
                  <a:gd name="T17" fmla="*/ 2147483647 h 32"/>
                  <a:gd name="T18" fmla="*/ 2147483647 w 39"/>
                  <a:gd name="T19" fmla="*/ 2147483647 h 32"/>
                  <a:gd name="T20" fmla="*/ 2147483647 w 39"/>
                  <a:gd name="T21" fmla="*/ 2147483647 h 32"/>
                  <a:gd name="T22" fmla="*/ 2147483647 w 39"/>
                  <a:gd name="T23" fmla="*/ 2147483647 h 32"/>
                  <a:gd name="T24" fmla="*/ 2147483647 w 39"/>
                  <a:gd name="T25" fmla="*/ 2147483647 h 32"/>
                  <a:gd name="T26" fmla="*/ 0 w 39"/>
                  <a:gd name="T27" fmla="*/ 2147483647 h 32"/>
                  <a:gd name="T28" fmla="*/ 2147483647 w 39"/>
                  <a:gd name="T29" fmla="*/ 2147483647 h 32"/>
                  <a:gd name="T30" fmla="*/ 2147483647 w 39"/>
                  <a:gd name="T31" fmla="*/ 2147483647 h 32"/>
                  <a:gd name="T32" fmla="*/ 2147483647 w 39"/>
                  <a:gd name="T33" fmla="*/ 2147483647 h 32"/>
                  <a:gd name="T34" fmla="*/ 2147483647 w 39"/>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2"/>
                  <a:gd name="T56" fmla="*/ 39 w 39"/>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2">
                    <a:moveTo>
                      <a:pt x="39" y="9"/>
                    </a:moveTo>
                    <a:lnTo>
                      <a:pt x="36" y="5"/>
                    </a:lnTo>
                    <a:lnTo>
                      <a:pt x="33" y="3"/>
                    </a:lnTo>
                    <a:lnTo>
                      <a:pt x="29" y="1"/>
                    </a:lnTo>
                    <a:lnTo>
                      <a:pt x="24" y="0"/>
                    </a:lnTo>
                    <a:lnTo>
                      <a:pt x="21" y="0"/>
                    </a:lnTo>
                    <a:lnTo>
                      <a:pt x="17" y="1"/>
                    </a:lnTo>
                    <a:lnTo>
                      <a:pt x="14" y="2"/>
                    </a:lnTo>
                    <a:lnTo>
                      <a:pt x="10" y="4"/>
                    </a:lnTo>
                    <a:lnTo>
                      <a:pt x="7" y="6"/>
                    </a:lnTo>
                    <a:lnTo>
                      <a:pt x="4" y="9"/>
                    </a:lnTo>
                    <a:lnTo>
                      <a:pt x="2" y="12"/>
                    </a:lnTo>
                    <a:lnTo>
                      <a:pt x="1" y="16"/>
                    </a:lnTo>
                    <a:lnTo>
                      <a:pt x="0" y="20"/>
                    </a:lnTo>
                    <a:lnTo>
                      <a:pt x="1" y="24"/>
                    </a:lnTo>
                    <a:lnTo>
                      <a:pt x="2" y="28"/>
                    </a:lnTo>
                    <a:lnTo>
                      <a:pt x="4" y="32"/>
                    </a:lnTo>
                    <a:lnTo>
                      <a:pt x="39" y="9"/>
                    </a:lnTo>
                    <a:close/>
                  </a:path>
                </a:pathLst>
              </a:custGeom>
              <a:solidFill>
                <a:srgbClr val="AB1231"/>
              </a:solidFill>
              <a:ln w="9525">
                <a:noFill/>
                <a:round/>
                <a:headEnd/>
                <a:tailEnd/>
              </a:ln>
            </p:spPr>
            <p:txBody>
              <a:bodyPr/>
              <a:lstStyle/>
              <a:p>
                <a:endParaRPr lang="en-US"/>
              </a:p>
            </p:txBody>
          </p:sp>
          <p:sp>
            <p:nvSpPr>
              <p:cNvPr id="700" name="Freeform 760"/>
              <p:cNvSpPr>
                <a:spLocks/>
              </p:cNvSpPr>
              <p:nvPr/>
            </p:nvSpPr>
            <p:spPr bwMode="auto">
              <a:xfrm>
                <a:off x="1571625" y="3613150"/>
                <a:ext cx="25400" cy="30163"/>
              </a:xfrm>
              <a:custGeom>
                <a:avLst/>
                <a:gdLst>
                  <a:gd name="T0" fmla="*/ 2147483647 w 84"/>
                  <a:gd name="T1" fmla="*/ 2147483647 h 93"/>
                  <a:gd name="T2" fmla="*/ 2147483647 w 84"/>
                  <a:gd name="T3" fmla="*/ 2147483647 h 93"/>
                  <a:gd name="T4" fmla="*/ 2147483647 w 84"/>
                  <a:gd name="T5" fmla="*/ 2147483647 h 93"/>
                  <a:gd name="T6" fmla="*/ 2147483647 w 84"/>
                  <a:gd name="T7" fmla="*/ 2147483647 h 93"/>
                  <a:gd name="T8" fmla="*/ 2147483647 w 84"/>
                  <a:gd name="T9" fmla="*/ 0 h 93"/>
                  <a:gd name="T10" fmla="*/ 0 w 84"/>
                  <a:gd name="T11" fmla="*/ 2147483647 h 93"/>
                  <a:gd name="T12" fmla="*/ 2147483647 w 84"/>
                  <a:gd name="T13" fmla="*/ 2147483647 h 93"/>
                  <a:gd name="T14" fmla="*/ 2147483647 w 84"/>
                  <a:gd name="T15" fmla="*/ 2147483647 h 93"/>
                  <a:gd name="T16" fmla="*/ 2147483647 w 84"/>
                  <a:gd name="T17" fmla="*/ 2147483647 h 93"/>
                  <a:gd name="T18" fmla="*/ 2147483647 w 84"/>
                  <a:gd name="T19" fmla="*/ 2147483647 h 93"/>
                  <a:gd name="T20" fmla="*/ 2147483647 w 84"/>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93"/>
                  <a:gd name="T35" fmla="*/ 84 w 84"/>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93">
                    <a:moveTo>
                      <a:pt x="84" y="67"/>
                    </a:moveTo>
                    <a:lnTo>
                      <a:pt x="83" y="66"/>
                    </a:lnTo>
                    <a:lnTo>
                      <a:pt x="71" y="52"/>
                    </a:lnTo>
                    <a:lnTo>
                      <a:pt x="61" y="37"/>
                    </a:lnTo>
                    <a:lnTo>
                      <a:pt x="35" y="0"/>
                    </a:lnTo>
                    <a:lnTo>
                      <a:pt x="0" y="23"/>
                    </a:lnTo>
                    <a:lnTo>
                      <a:pt x="27" y="61"/>
                    </a:lnTo>
                    <a:lnTo>
                      <a:pt x="38" y="77"/>
                    </a:lnTo>
                    <a:lnTo>
                      <a:pt x="51" y="93"/>
                    </a:lnTo>
                    <a:lnTo>
                      <a:pt x="84" y="67"/>
                    </a:lnTo>
                    <a:close/>
                  </a:path>
                </a:pathLst>
              </a:custGeom>
              <a:solidFill>
                <a:srgbClr val="AB1231"/>
              </a:solidFill>
              <a:ln w="9525">
                <a:noFill/>
                <a:round/>
                <a:headEnd/>
                <a:tailEnd/>
              </a:ln>
            </p:spPr>
            <p:txBody>
              <a:bodyPr/>
              <a:lstStyle/>
              <a:p>
                <a:endParaRPr lang="en-US"/>
              </a:p>
            </p:txBody>
          </p:sp>
          <p:sp>
            <p:nvSpPr>
              <p:cNvPr id="701" name="Freeform 761"/>
              <p:cNvSpPr>
                <a:spLocks/>
              </p:cNvSpPr>
              <p:nvPr/>
            </p:nvSpPr>
            <p:spPr bwMode="auto">
              <a:xfrm>
                <a:off x="1587500" y="3635375"/>
                <a:ext cx="11113" cy="9525"/>
              </a:xfrm>
              <a:custGeom>
                <a:avLst/>
                <a:gdLst>
                  <a:gd name="T0" fmla="*/ 0 w 38"/>
                  <a:gd name="T1" fmla="*/ 2147483647 h 33"/>
                  <a:gd name="T2" fmla="*/ 2147483647 w 38"/>
                  <a:gd name="T3" fmla="*/ 2147483647 h 33"/>
                  <a:gd name="T4" fmla="*/ 2147483647 w 38"/>
                  <a:gd name="T5" fmla="*/ 2147483647 h 33"/>
                  <a:gd name="T6" fmla="*/ 2147483647 w 38"/>
                  <a:gd name="T7" fmla="*/ 2147483647 h 33"/>
                  <a:gd name="T8" fmla="*/ 2147483647 w 38"/>
                  <a:gd name="T9" fmla="*/ 2147483647 h 33"/>
                  <a:gd name="T10" fmla="*/ 2147483647 w 38"/>
                  <a:gd name="T11" fmla="*/ 2147483647 h 33"/>
                  <a:gd name="T12" fmla="*/ 2147483647 w 38"/>
                  <a:gd name="T13" fmla="*/ 2147483647 h 33"/>
                  <a:gd name="T14" fmla="*/ 2147483647 w 38"/>
                  <a:gd name="T15" fmla="*/ 2147483647 h 33"/>
                  <a:gd name="T16" fmla="*/ 2147483647 w 38"/>
                  <a:gd name="T17" fmla="*/ 2147483647 h 33"/>
                  <a:gd name="T18" fmla="*/ 2147483647 w 38"/>
                  <a:gd name="T19" fmla="*/ 2147483647 h 33"/>
                  <a:gd name="T20" fmla="*/ 2147483647 w 38"/>
                  <a:gd name="T21" fmla="*/ 2147483647 h 33"/>
                  <a:gd name="T22" fmla="*/ 2147483647 w 38"/>
                  <a:gd name="T23" fmla="*/ 2147483647 h 33"/>
                  <a:gd name="T24" fmla="*/ 2147483647 w 38"/>
                  <a:gd name="T25" fmla="*/ 2147483647 h 33"/>
                  <a:gd name="T26" fmla="*/ 2147483647 w 38"/>
                  <a:gd name="T27" fmla="*/ 2147483647 h 33"/>
                  <a:gd name="T28" fmla="*/ 2147483647 w 38"/>
                  <a:gd name="T29" fmla="*/ 2147483647 h 33"/>
                  <a:gd name="T30" fmla="*/ 2147483647 w 38"/>
                  <a:gd name="T31" fmla="*/ 2147483647 h 33"/>
                  <a:gd name="T32" fmla="*/ 2147483647 w 38"/>
                  <a:gd name="T33" fmla="*/ 0 h 33"/>
                  <a:gd name="T34" fmla="*/ 0 w 38"/>
                  <a:gd name="T35" fmla="*/ 214748364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3"/>
                  <a:gd name="T56" fmla="*/ 38 w 38"/>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3">
                    <a:moveTo>
                      <a:pt x="0" y="26"/>
                    </a:moveTo>
                    <a:lnTo>
                      <a:pt x="4" y="29"/>
                    </a:lnTo>
                    <a:lnTo>
                      <a:pt x="8" y="32"/>
                    </a:lnTo>
                    <a:lnTo>
                      <a:pt x="12" y="33"/>
                    </a:lnTo>
                    <a:lnTo>
                      <a:pt x="16" y="33"/>
                    </a:lnTo>
                    <a:lnTo>
                      <a:pt x="19" y="33"/>
                    </a:lnTo>
                    <a:lnTo>
                      <a:pt x="23" y="32"/>
                    </a:lnTo>
                    <a:lnTo>
                      <a:pt x="27" y="31"/>
                    </a:lnTo>
                    <a:lnTo>
                      <a:pt x="30" y="28"/>
                    </a:lnTo>
                    <a:lnTo>
                      <a:pt x="33" y="26"/>
                    </a:lnTo>
                    <a:lnTo>
                      <a:pt x="35" y="23"/>
                    </a:lnTo>
                    <a:lnTo>
                      <a:pt x="37" y="20"/>
                    </a:lnTo>
                    <a:lnTo>
                      <a:pt x="37" y="16"/>
                    </a:lnTo>
                    <a:lnTo>
                      <a:pt x="38" y="11"/>
                    </a:lnTo>
                    <a:lnTo>
                      <a:pt x="37" y="7"/>
                    </a:lnTo>
                    <a:lnTo>
                      <a:pt x="35" y="3"/>
                    </a:lnTo>
                    <a:lnTo>
                      <a:pt x="33" y="0"/>
                    </a:lnTo>
                    <a:lnTo>
                      <a:pt x="0" y="26"/>
                    </a:lnTo>
                    <a:close/>
                  </a:path>
                </a:pathLst>
              </a:custGeom>
              <a:solidFill>
                <a:srgbClr val="AB1231"/>
              </a:solidFill>
              <a:ln w="9525">
                <a:noFill/>
                <a:round/>
                <a:headEnd/>
                <a:tailEnd/>
              </a:ln>
            </p:spPr>
            <p:txBody>
              <a:bodyPr/>
              <a:lstStyle/>
              <a:p>
                <a:endParaRPr lang="en-US"/>
              </a:p>
            </p:txBody>
          </p:sp>
          <p:sp>
            <p:nvSpPr>
              <p:cNvPr id="702" name="Freeform 762"/>
              <p:cNvSpPr>
                <a:spLocks/>
              </p:cNvSpPr>
              <p:nvPr/>
            </p:nvSpPr>
            <p:spPr bwMode="auto">
              <a:xfrm>
                <a:off x="1616075" y="3657600"/>
                <a:ext cx="9525" cy="12700"/>
              </a:xfrm>
              <a:custGeom>
                <a:avLst/>
                <a:gdLst>
                  <a:gd name="T0" fmla="*/ 2147483647 w 32"/>
                  <a:gd name="T1" fmla="*/ 2147483647 h 39"/>
                  <a:gd name="T2" fmla="*/ 2147483647 w 32"/>
                  <a:gd name="T3" fmla="*/ 2147483647 h 39"/>
                  <a:gd name="T4" fmla="*/ 2147483647 w 32"/>
                  <a:gd name="T5" fmla="*/ 0 h 39"/>
                  <a:gd name="T6" fmla="*/ 2147483647 w 32"/>
                  <a:gd name="T7" fmla="*/ 0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0 w 32"/>
                  <a:gd name="T21" fmla="*/ 2147483647 h 39"/>
                  <a:gd name="T22" fmla="*/ 0 w 32"/>
                  <a:gd name="T23" fmla="*/ 2147483647 h 39"/>
                  <a:gd name="T24" fmla="*/ 0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32" y="3"/>
                    </a:moveTo>
                    <a:lnTo>
                      <a:pt x="27" y="1"/>
                    </a:lnTo>
                    <a:lnTo>
                      <a:pt x="23" y="0"/>
                    </a:lnTo>
                    <a:lnTo>
                      <a:pt x="19" y="0"/>
                    </a:lnTo>
                    <a:lnTo>
                      <a:pt x="15" y="1"/>
                    </a:lnTo>
                    <a:lnTo>
                      <a:pt x="12" y="2"/>
                    </a:lnTo>
                    <a:lnTo>
                      <a:pt x="8" y="4"/>
                    </a:lnTo>
                    <a:lnTo>
                      <a:pt x="5" y="7"/>
                    </a:lnTo>
                    <a:lnTo>
                      <a:pt x="3" y="10"/>
                    </a:lnTo>
                    <a:lnTo>
                      <a:pt x="1" y="13"/>
                    </a:lnTo>
                    <a:lnTo>
                      <a:pt x="0" y="18"/>
                    </a:lnTo>
                    <a:lnTo>
                      <a:pt x="0" y="21"/>
                    </a:lnTo>
                    <a:lnTo>
                      <a:pt x="0" y="25"/>
                    </a:lnTo>
                    <a:lnTo>
                      <a:pt x="1" y="29"/>
                    </a:lnTo>
                    <a:lnTo>
                      <a:pt x="3" y="32"/>
                    </a:lnTo>
                    <a:lnTo>
                      <a:pt x="6" y="35"/>
                    </a:lnTo>
                    <a:lnTo>
                      <a:pt x="11" y="39"/>
                    </a:lnTo>
                    <a:lnTo>
                      <a:pt x="32" y="3"/>
                    </a:lnTo>
                    <a:close/>
                  </a:path>
                </a:pathLst>
              </a:custGeom>
              <a:solidFill>
                <a:srgbClr val="AB1231"/>
              </a:solidFill>
              <a:ln w="9525">
                <a:noFill/>
                <a:round/>
                <a:headEnd/>
                <a:tailEnd/>
              </a:ln>
            </p:spPr>
            <p:txBody>
              <a:bodyPr/>
              <a:lstStyle/>
              <a:p>
                <a:endParaRPr lang="en-US"/>
              </a:p>
            </p:txBody>
          </p:sp>
          <p:sp>
            <p:nvSpPr>
              <p:cNvPr id="703" name="Freeform 763"/>
              <p:cNvSpPr>
                <a:spLocks/>
              </p:cNvSpPr>
              <p:nvPr/>
            </p:nvSpPr>
            <p:spPr bwMode="auto">
              <a:xfrm>
                <a:off x="1619250" y="3659188"/>
                <a:ext cx="30163" cy="20637"/>
              </a:xfrm>
              <a:custGeom>
                <a:avLst/>
                <a:gdLst>
                  <a:gd name="T0" fmla="*/ 2147483647 w 94"/>
                  <a:gd name="T1" fmla="*/ 2147483647 h 67"/>
                  <a:gd name="T2" fmla="*/ 2147483647 w 94"/>
                  <a:gd name="T3" fmla="*/ 2147483647 h 67"/>
                  <a:gd name="T4" fmla="*/ 2147483647 w 94"/>
                  <a:gd name="T5" fmla="*/ 2147483647 h 67"/>
                  <a:gd name="T6" fmla="*/ 2147483647 w 94"/>
                  <a:gd name="T7" fmla="*/ 2147483647 h 67"/>
                  <a:gd name="T8" fmla="*/ 2147483647 w 94"/>
                  <a:gd name="T9" fmla="*/ 2147483647 h 67"/>
                  <a:gd name="T10" fmla="*/ 2147483647 w 94"/>
                  <a:gd name="T11" fmla="*/ 0 h 67"/>
                  <a:gd name="T12" fmla="*/ 0 w 94"/>
                  <a:gd name="T13" fmla="*/ 2147483647 h 67"/>
                  <a:gd name="T14" fmla="*/ 2147483647 w 94"/>
                  <a:gd name="T15" fmla="*/ 2147483647 h 67"/>
                  <a:gd name="T16" fmla="*/ 2147483647 w 94"/>
                  <a:gd name="T17" fmla="*/ 2147483647 h 67"/>
                  <a:gd name="T18" fmla="*/ 2147483647 w 94"/>
                  <a:gd name="T19" fmla="*/ 2147483647 h 67"/>
                  <a:gd name="T20" fmla="*/ 2147483647 w 94"/>
                  <a:gd name="T21" fmla="*/ 2147483647 h 67"/>
                  <a:gd name="T22" fmla="*/ 2147483647 w 94"/>
                  <a:gd name="T23" fmla="*/ 2147483647 h 67"/>
                  <a:gd name="T24" fmla="*/ 2147483647 w 94"/>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67"/>
                  <a:gd name="T41" fmla="*/ 94 w 94"/>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67">
                    <a:moveTo>
                      <a:pt x="94" y="26"/>
                    </a:moveTo>
                    <a:lnTo>
                      <a:pt x="86" y="25"/>
                    </a:lnTo>
                    <a:lnTo>
                      <a:pt x="65" y="19"/>
                    </a:lnTo>
                    <a:lnTo>
                      <a:pt x="46" y="11"/>
                    </a:lnTo>
                    <a:lnTo>
                      <a:pt x="29" y="4"/>
                    </a:lnTo>
                    <a:lnTo>
                      <a:pt x="21" y="0"/>
                    </a:lnTo>
                    <a:lnTo>
                      <a:pt x="0" y="36"/>
                    </a:lnTo>
                    <a:lnTo>
                      <a:pt x="10" y="41"/>
                    </a:lnTo>
                    <a:lnTo>
                      <a:pt x="31" y="50"/>
                    </a:lnTo>
                    <a:lnTo>
                      <a:pt x="52" y="59"/>
                    </a:lnTo>
                    <a:lnTo>
                      <a:pt x="76" y="65"/>
                    </a:lnTo>
                    <a:lnTo>
                      <a:pt x="84" y="67"/>
                    </a:lnTo>
                    <a:lnTo>
                      <a:pt x="94" y="26"/>
                    </a:lnTo>
                    <a:close/>
                  </a:path>
                </a:pathLst>
              </a:custGeom>
              <a:solidFill>
                <a:srgbClr val="AB1231"/>
              </a:solidFill>
              <a:ln w="9525">
                <a:noFill/>
                <a:round/>
                <a:headEnd/>
                <a:tailEnd/>
              </a:ln>
            </p:spPr>
            <p:txBody>
              <a:bodyPr/>
              <a:lstStyle/>
              <a:p>
                <a:endParaRPr lang="en-US"/>
              </a:p>
            </p:txBody>
          </p:sp>
          <p:sp>
            <p:nvSpPr>
              <p:cNvPr id="704" name="Freeform 764"/>
              <p:cNvSpPr>
                <a:spLocks/>
              </p:cNvSpPr>
              <p:nvPr/>
            </p:nvSpPr>
            <p:spPr bwMode="auto">
              <a:xfrm>
                <a:off x="1646238" y="3667125"/>
                <a:ext cx="7937" cy="12700"/>
              </a:xfrm>
              <a:custGeom>
                <a:avLst/>
                <a:gdLst>
                  <a:gd name="T0" fmla="*/ 0 w 25"/>
                  <a:gd name="T1" fmla="*/ 2147483647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0 h 41"/>
                  <a:gd name="T34" fmla="*/ 0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1"/>
                    </a:moveTo>
                    <a:lnTo>
                      <a:pt x="4" y="41"/>
                    </a:lnTo>
                    <a:lnTo>
                      <a:pt x="8" y="41"/>
                    </a:lnTo>
                    <a:lnTo>
                      <a:pt x="13" y="40"/>
                    </a:lnTo>
                    <a:lnTo>
                      <a:pt x="16" y="38"/>
                    </a:lnTo>
                    <a:lnTo>
                      <a:pt x="19" y="36"/>
                    </a:lnTo>
                    <a:lnTo>
                      <a:pt x="22" y="33"/>
                    </a:lnTo>
                    <a:lnTo>
                      <a:pt x="23" y="29"/>
                    </a:lnTo>
                    <a:lnTo>
                      <a:pt x="24" y="25"/>
                    </a:lnTo>
                    <a:lnTo>
                      <a:pt x="25" y="21"/>
                    </a:lnTo>
                    <a:lnTo>
                      <a:pt x="25" y="18"/>
                    </a:lnTo>
                    <a:lnTo>
                      <a:pt x="24" y="14"/>
                    </a:lnTo>
                    <a:lnTo>
                      <a:pt x="23" y="11"/>
                    </a:lnTo>
                    <a:lnTo>
                      <a:pt x="21" y="6"/>
                    </a:lnTo>
                    <a:lnTo>
                      <a:pt x="18" y="4"/>
                    </a:lnTo>
                    <a:lnTo>
                      <a:pt x="14" y="2"/>
                    </a:lnTo>
                    <a:lnTo>
                      <a:pt x="10" y="0"/>
                    </a:lnTo>
                    <a:lnTo>
                      <a:pt x="0" y="41"/>
                    </a:lnTo>
                    <a:close/>
                  </a:path>
                </a:pathLst>
              </a:custGeom>
              <a:solidFill>
                <a:srgbClr val="AB1231"/>
              </a:solidFill>
              <a:ln w="9525">
                <a:noFill/>
                <a:round/>
                <a:headEnd/>
                <a:tailEnd/>
              </a:ln>
            </p:spPr>
            <p:txBody>
              <a:bodyPr/>
              <a:lstStyle/>
              <a:p>
                <a:endParaRPr lang="en-US"/>
              </a:p>
            </p:txBody>
          </p:sp>
          <p:sp>
            <p:nvSpPr>
              <p:cNvPr id="705" name="Freeform 765"/>
              <p:cNvSpPr>
                <a:spLocks/>
              </p:cNvSpPr>
              <p:nvPr/>
            </p:nvSpPr>
            <p:spPr bwMode="auto">
              <a:xfrm>
                <a:off x="1681163" y="3668713"/>
                <a:ext cx="7937" cy="14287"/>
              </a:xfrm>
              <a:custGeom>
                <a:avLst/>
                <a:gdLst>
                  <a:gd name="T0" fmla="*/ 2147483647 w 24"/>
                  <a:gd name="T1" fmla="*/ 0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0 w 24"/>
                  <a:gd name="T13" fmla="*/ 2147483647 h 42"/>
                  <a:gd name="T14" fmla="*/ 0 w 24"/>
                  <a:gd name="T15" fmla="*/ 2147483647 h 42"/>
                  <a:gd name="T16" fmla="*/ 0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17" y="0"/>
                    </a:moveTo>
                    <a:lnTo>
                      <a:pt x="12" y="1"/>
                    </a:lnTo>
                    <a:lnTo>
                      <a:pt x="8" y="4"/>
                    </a:lnTo>
                    <a:lnTo>
                      <a:pt x="5" y="6"/>
                    </a:lnTo>
                    <a:lnTo>
                      <a:pt x="3" y="9"/>
                    </a:lnTo>
                    <a:lnTo>
                      <a:pt x="1" y="12"/>
                    </a:lnTo>
                    <a:lnTo>
                      <a:pt x="0" y="16"/>
                    </a:lnTo>
                    <a:lnTo>
                      <a:pt x="0" y="20"/>
                    </a:lnTo>
                    <a:lnTo>
                      <a:pt x="0" y="24"/>
                    </a:lnTo>
                    <a:lnTo>
                      <a:pt x="1" y="28"/>
                    </a:lnTo>
                    <a:lnTo>
                      <a:pt x="3" y="31"/>
                    </a:lnTo>
                    <a:lnTo>
                      <a:pt x="5" y="34"/>
                    </a:lnTo>
                    <a:lnTo>
                      <a:pt x="7" y="37"/>
                    </a:lnTo>
                    <a:lnTo>
                      <a:pt x="10" y="39"/>
                    </a:lnTo>
                    <a:lnTo>
                      <a:pt x="15" y="41"/>
                    </a:lnTo>
                    <a:lnTo>
                      <a:pt x="19" y="42"/>
                    </a:lnTo>
                    <a:lnTo>
                      <a:pt x="24" y="42"/>
                    </a:lnTo>
                    <a:lnTo>
                      <a:pt x="17" y="0"/>
                    </a:lnTo>
                    <a:close/>
                  </a:path>
                </a:pathLst>
              </a:custGeom>
              <a:solidFill>
                <a:srgbClr val="AB1231"/>
              </a:solidFill>
              <a:ln w="9525">
                <a:noFill/>
                <a:round/>
                <a:headEnd/>
                <a:tailEnd/>
              </a:ln>
            </p:spPr>
            <p:txBody>
              <a:bodyPr/>
              <a:lstStyle/>
              <a:p>
                <a:endParaRPr lang="en-US"/>
              </a:p>
            </p:txBody>
          </p:sp>
          <p:sp>
            <p:nvSpPr>
              <p:cNvPr id="706" name="Freeform 766"/>
              <p:cNvSpPr>
                <a:spLocks/>
              </p:cNvSpPr>
              <p:nvPr/>
            </p:nvSpPr>
            <p:spPr bwMode="auto">
              <a:xfrm>
                <a:off x="1685925" y="3660775"/>
                <a:ext cx="30163" cy="22225"/>
              </a:xfrm>
              <a:custGeom>
                <a:avLst/>
                <a:gdLst>
                  <a:gd name="T0" fmla="*/ 2147483647 w 92"/>
                  <a:gd name="T1" fmla="*/ 0 h 70"/>
                  <a:gd name="T2" fmla="*/ 2147483647 w 92"/>
                  <a:gd name="T3" fmla="*/ 2147483647 h 70"/>
                  <a:gd name="T4" fmla="*/ 2147483647 w 92"/>
                  <a:gd name="T5" fmla="*/ 2147483647 h 70"/>
                  <a:gd name="T6" fmla="*/ 2147483647 w 92"/>
                  <a:gd name="T7" fmla="*/ 2147483647 h 70"/>
                  <a:gd name="T8" fmla="*/ 2147483647 w 92"/>
                  <a:gd name="T9" fmla="*/ 2147483647 h 70"/>
                  <a:gd name="T10" fmla="*/ 2147483647 w 92"/>
                  <a:gd name="T11" fmla="*/ 2147483647 h 70"/>
                  <a:gd name="T12" fmla="*/ 2147483647 w 92"/>
                  <a:gd name="T13" fmla="*/ 2147483647 h 70"/>
                  <a:gd name="T14" fmla="*/ 0 w 92"/>
                  <a:gd name="T15" fmla="*/ 2147483647 h 70"/>
                  <a:gd name="T16" fmla="*/ 2147483647 w 92"/>
                  <a:gd name="T17" fmla="*/ 2147483647 h 70"/>
                  <a:gd name="T18" fmla="*/ 2147483647 w 92"/>
                  <a:gd name="T19" fmla="*/ 2147483647 h 70"/>
                  <a:gd name="T20" fmla="*/ 2147483647 w 92"/>
                  <a:gd name="T21" fmla="*/ 2147483647 h 70"/>
                  <a:gd name="T22" fmla="*/ 2147483647 w 92"/>
                  <a:gd name="T23" fmla="*/ 2147483647 h 70"/>
                  <a:gd name="T24" fmla="*/ 2147483647 w 92"/>
                  <a:gd name="T25" fmla="*/ 2147483647 h 70"/>
                  <a:gd name="T26" fmla="*/ 2147483647 w 92"/>
                  <a:gd name="T27" fmla="*/ 2147483647 h 70"/>
                  <a:gd name="T28" fmla="*/ 2147483647 w 92"/>
                  <a:gd name="T29" fmla="*/ 2147483647 h 70"/>
                  <a:gd name="T30" fmla="*/ 2147483647 w 92"/>
                  <a:gd name="T31" fmla="*/ 2147483647 h 70"/>
                  <a:gd name="T32" fmla="*/ 2147483647 w 92"/>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70"/>
                  <a:gd name="T53" fmla="*/ 92 w 9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70">
                    <a:moveTo>
                      <a:pt x="72" y="0"/>
                    </a:moveTo>
                    <a:lnTo>
                      <a:pt x="57" y="7"/>
                    </a:lnTo>
                    <a:lnTo>
                      <a:pt x="47" y="13"/>
                    </a:lnTo>
                    <a:lnTo>
                      <a:pt x="37" y="17"/>
                    </a:lnTo>
                    <a:lnTo>
                      <a:pt x="26" y="21"/>
                    </a:lnTo>
                    <a:lnTo>
                      <a:pt x="16" y="24"/>
                    </a:lnTo>
                    <a:lnTo>
                      <a:pt x="5" y="27"/>
                    </a:lnTo>
                    <a:lnTo>
                      <a:pt x="0" y="28"/>
                    </a:lnTo>
                    <a:lnTo>
                      <a:pt x="7" y="70"/>
                    </a:lnTo>
                    <a:lnTo>
                      <a:pt x="15" y="67"/>
                    </a:lnTo>
                    <a:lnTo>
                      <a:pt x="27" y="64"/>
                    </a:lnTo>
                    <a:lnTo>
                      <a:pt x="40" y="60"/>
                    </a:lnTo>
                    <a:lnTo>
                      <a:pt x="53" y="56"/>
                    </a:lnTo>
                    <a:lnTo>
                      <a:pt x="64" y="51"/>
                    </a:lnTo>
                    <a:lnTo>
                      <a:pt x="77" y="44"/>
                    </a:lnTo>
                    <a:lnTo>
                      <a:pt x="92" y="37"/>
                    </a:lnTo>
                    <a:lnTo>
                      <a:pt x="72" y="0"/>
                    </a:lnTo>
                    <a:close/>
                  </a:path>
                </a:pathLst>
              </a:custGeom>
              <a:solidFill>
                <a:srgbClr val="AB1231"/>
              </a:solidFill>
              <a:ln w="9525">
                <a:noFill/>
                <a:round/>
                <a:headEnd/>
                <a:tailEnd/>
              </a:ln>
            </p:spPr>
            <p:txBody>
              <a:bodyPr/>
              <a:lstStyle/>
              <a:p>
                <a:endParaRPr lang="en-US"/>
              </a:p>
            </p:txBody>
          </p:sp>
          <p:sp>
            <p:nvSpPr>
              <p:cNvPr id="707" name="Freeform 767"/>
              <p:cNvSpPr>
                <a:spLocks/>
              </p:cNvSpPr>
              <p:nvPr/>
            </p:nvSpPr>
            <p:spPr bwMode="auto">
              <a:xfrm>
                <a:off x="1709738" y="3659188"/>
                <a:ext cx="9525" cy="12700"/>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0 h 40"/>
                  <a:gd name="T28" fmla="*/ 2147483647 w 30"/>
                  <a:gd name="T29" fmla="*/ 0 h 40"/>
                  <a:gd name="T30" fmla="*/ 2147483647 w 30"/>
                  <a:gd name="T31" fmla="*/ 2147483647 h 40"/>
                  <a:gd name="T32" fmla="*/ 0 w 30"/>
                  <a:gd name="T33" fmla="*/ 2147483647 h 40"/>
                  <a:gd name="T34" fmla="*/ 2147483647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20" y="40"/>
                    </a:moveTo>
                    <a:lnTo>
                      <a:pt x="23" y="37"/>
                    </a:lnTo>
                    <a:lnTo>
                      <a:pt x="26" y="34"/>
                    </a:lnTo>
                    <a:lnTo>
                      <a:pt x="28" y="30"/>
                    </a:lnTo>
                    <a:lnTo>
                      <a:pt x="30" y="26"/>
                    </a:lnTo>
                    <a:lnTo>
                      <a:pt x="30" y="23"/>
                    </a:lnTo>
                    <a:lnTo>
                      <a:pt x="30" y="19"/>
                    </a:lnTo>
                    <a:lnTo>
                      <a:pt x="29" y="15"/>
                    </a:lnTo>
                    <a:lnTo>
                      <a:pt x="28" y="11"/>
                    </a:lnTo>
                    <a:lnTo>
                      <a:pt x="26" y="8"/>
                    </a:lnTo>
                    <a:lnTo>
                      <a:pt x="23" y="5"/>
                    </a:lnTo>
                    <a:lnTo>
                      <a:pt x="20" y="3"/>
                    </a:lnTo>
                    <a:lnTo>
                      <a:pt x="16" y="1"/>
                    </a:lnTo>
                    <a:lnTo>
                      <a:pt x="12" y="0"/>
                    </a:lnTo>
                    <a:lnTo>
                      <a:pt x="9" y="0"/>
                    </a:lnTo>
                    <a:lnTo>
                      <a:pt x="4" y="1"/>
                    </a:lnTo>
                    <a:lnTo>
                      <a:pt x="0" y="3"/>
                    </a:lnTo>
                    <a:lnTo>
                      <a:pt x="20" y="40"/>
                    </a:lnTo>
                    <a:close/>
                  </a:path>
                </a:pathLst>
              </a:custGeom>
              <a:solidFill>
                <a:srgbClr val="AB1231"/>
              </a:solidFill>
              <a:ln w="9525">
                <a:noFill/>
                <a:round/>
                <a:headEnd/>
                <a:tailEnd/>
              </a:ln>
            </p:spPr>
            <p:txBody>
              <a:bodyPr/>
              <a:lstStyle/>
              <a:p>
                <a:endParaRPr lang="en-US"/>
              </a:p>
            </p:txBody>
          </p:sp>
          <p:sp>
            <p:nvSpPr>
              <p:cNvPr id="708" name="Freeform 768"/>
              <p:cNvSpPr>
                <a:spLocks/>
              </p:cNvSpPr>
              <p:nvPr/>
            </p:nvSpPr>
            <p:spPr bwMode="auto">
              <a:xfrm>
                <a:off x="1738313" y="3638550"/>
                <a:ext cx="11112" cy="12700"/>
              </a:xfrm>
              <a:custGeom>
                <a:avLst/>
                <a:gdLst>
                  <a:gd name="T0" fmla="*/ 2147483647 w 32"/>
                  <a:gd name="T1" fmla="*/ 0 h 39"/>
                  <a:gd name="T2" fmla="*/ 2147483647 w 32"/>
                  <a:gd name="T3" fmla="*/ 2147483647 h 39"/>
                  <a:gd name="T4" fmla="*/ 2147483647 w 32"/>
                  <a:gd name="T5" fmla="*/ 2147483647 h 39"/>
                  <a:gd name="T6" fmla="*/ 2147483647 w 32"/>
                  <a:gd name="T7" fmla="*/ 2147483647 h 39"/>
                  <a:gd name="T8" fmla="*/ 0 w 32"/>
                  <a:gd name="T9" fmla="*/ 2147483647 h 39"/>
                  <a:gd name="T10" fmla="*/ 0 w 32"/>
                  <a:gd name="T11" fmla="*/ 2147483647 h 39"/>
                  <a:gd name="T12" fmla="*/ 0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9" y="0"/>
                    </a:moveTo>
                    <a:lnTo>
                      <a:pt x="5" y="3"/>
                    </a:lnTo>
                    <a:lnTo>
                      <a:pt x="2" y="7"/>
                    </a:lnTo>
                    <a:lnTo>
                      <a:pt x="1" y="11"/>
                    </a:lnTo>
                    <a:lnTo>
                      <a:pt x="0" y="14"/>
                    </a:lnTo>
                    <a:lnTo>
                      <a:pt x="0" y="18"/>
                    </a:lnTo>
                    <a:lnTo>
                      <a:pt x="0" y="22"/>
                    </a:lnTo>
                    <a:lnTo>
                      <a:pt x="1" y="26"/>
                    </a:lnTo>
                    <a:lnTo>
                      <a:pt x="3" y="30"/>
                    </a:lnTo>
                    <a:lnTo>
                      <a:pt x="6" y="32"/>
                    </a:lnTo>
                    <a:lnTo>
                      <a:pt x="8" y="35"/>
                    </a:lnTo>
                    <a:lnTo>
                      <a:pt x="12" y="37"/>
                    </a:lnTo>
                    <a:lnTo>
                      <a:pt x="15" y="38"/>
                    </a:lnTo>
                    <a:lnTo>
                      <a:pt x="20" y="39"/>
                    </a:lnTo>
                    <a:lnTo>
                      <a:pt x="24" y="38"/>
                    </a:lnTo>
                    <a:lnTo>
                      <a:pt x="28" y="37"/>
                    </a:lnTo>
                    <a:lnTo>
                      <a:pt x="32" y="35"/>
                    </a:lnTo>
                    <a:lnTo>
                      <a:pt x="9" y="0"/>
                    </a:lnTo>
                    <a:close/>
                  </a:path>
                </a:pathLst>
              </a:custGeom>
              <a:solidFill>
                <a:srgbClr val="AB1231"/>
              </a:solidFill>
              <a:ln w="9525">
                <a:noFill/>
                <a:round/>
                <a:headEnd/>
                <a:tailEnd/>
              </a:ln>
            </p:spPr>
            <p:txBody>
              <a:bodyPr/>
              <a:lstStyle/>
              <a:p>
                <a:endParaRPr lang="en-US"/>
              </a:p>
            </p:txBody>
          </p:sp>
          <p:sp>
            <p:nvSpPr>
              <p:cNvPr id="709" name="Freeform 769"/>
              <p:cNvSpPr>
                <a:spLocks/>
              </p:cNvSpPr>
              <p:nvPr/>
            </p:nvSpPr>
            <p:spPr bwMode="auto">
              <a:xfrm>
                <a:off x="1741488" y="3624263"/>
                <a:ext cx="30162" cy="25400"/>
              </a:xfrm>
              <a:custGeom>
                <a:avLst/>
                <a:gdLst>
                  <a:gd name="T0" fmla="*/ 2147483647 w 93"/>
                  <a:gd name="T1" fmla="*/ 0 h 78"/>
                  <a:gd name="T2" fmla="*/ 2147483647 w 93"/>
                  <a:gd name="T3" fmla="*/ 2147483647 h 78"/>
                  <a:gd name="T4" fmla="*/ 2147483647 w 93"/>
                  <a:gd name="T5" fmla="*/ 2147483647 h 78"/>
                  <a:gd name="T6" fmla="*/ 2147483647 w 93"/>
                  <a:gd name="T7" fmla="*/ 2147483647 h 78"/>
                  <a:gd name="T8" fmla="*/ 2147483647 w 93"/>
                  <a:gd name="T9" fmla="*/ 2147483647 h 78"/>
                  <a:gd name="T10" fmla="*/ 0 w 93"/>
                  <a:gd name="T11" fmla="*/ 2147483647 h 78"/>
                  <a:gd name="T12" fmla="*/ 2147483647 w 93"/>
                  <a:gd name="T13" fmla="*/ 2147483647 h 78"/>
                  <a:gd name="T14" fmla="*/ 2147483647 w 93"/>
                  <a:gd name="T15" fmla="*/ 2147483647 h 78"/>
                  <a:gd name="T16" fmla="*/ 2147483647 w 93"/>
                  <a:gd name="T17" fmla="*/ 2147483647 h 78"/>
                  <a:gd name="T18" fmla="*/ 2147483647 w 93"/>
                  <a:gd name="T19" fmla="*/ 2147483647 h 78"/>
                  <a:gd name="T20" fmla="*/ 2147483647 w 93"/>
                  <a:gd name="T21" fmla="*/ 2147483647 h 78"/>
                  <a:gd name="T22" fmla="*/ 2147483647 w 93"/>
                  <a:gd name="T23" fmla="*/ 2147483647 h 78"/>
                  <a:gd name="T24" fmla="*/ 2147483647 w 93"/>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78"/>
                  <a:gd name="T41" fmla="*/ 93 w 93"/>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78">
                    <a:moveTo>
                      <a:pt x="75" y="0"/>
                    </a:moveTo>
                    <a:lnTo>
                      <a:pt x="66" y="4"/>
                    </a:lnTo>
                    <a:lnTo>
                      <a:pt x="54" y="10"/>
                    </a:lnTo>
                    <a:lnTo>
                      <a:pt x="32" y="23"/>
                    </a:lnTo>
                    <a:lnTo>
                      <a:pt x="9" y="37"/>
                    </a:lnTo>
                    <a:lnTo>
                      <a:pt x="0" y="43"/>
                    </a:lnTo>
                    <a:lnTo>
                      <a:pt x="23" y="78"/>
                    </a:lnTo>
                    <a:lnTo>
                      <a:pt x="32" y="72"/>
                    </a:lnTo>
                    <a:lnTo>
                      <a:pt x="53" y="59"/>
                    </a:lnTo>
                    <a:lnTo>
                      <a:pt x="74" y="47"/>
                    </a:lnTo>
                    <a:lnTo>
                      <a:pt x="83" y="42"/>
                    </a:lnTo>
                    <a:lnTo>
                      <a:pt x="93" y="38"/>
                    </a:lnTo>
                    <a:lnTo>
                      <a:pt x="75" y="0"/>
                    </a:lnTo>
                    <a:close/>
                  </a:path>
                </a:pathLst>
              </a:custGeom>
              <a:solidFill>
                <a:srgbClr val="AB1231"/>
              </a:solidFill>
              <a:ln w="9525">
                <a:noFill/>
                <a:round/>
                <a:headEnd/>
                <a:tailEnd/>
              </a:ln>
            </p:spPr>
            <p:txBody>
              <a:bodyPr/>
              <a:lstStyle/>
              <a:p>
                <a:endParaRPr lang="en-US"/>
              </a:p>
            </p:txBody>
          </p:sp>
          <p:sp>
            <p:nvSpPr>
              <p:cNvPr id="710" name="Freeform 770"/>
              <p:cNvSpPr>
                <a:spLocks/>
              </p:cNvSpPr>
              <p:nvPr/>
            </p:nvSpPr>
            <p:spPr bwMode="auto">
              <a:xfrm>
                <a:off x="1765300" y="3624263"/>
                <a:ext cx="9525" cy="12700"/>
              </a:xfrm>
              <a:custGeom>
                <a:avLst/>
                <a:gdLst>
                  <a:gd name="T0" fmla="*/ 2147483647 w 31"/>
                  <a:gd name="T1" fmla="*/ 2147483647 h 40"/>
                  <a:gd name="T2" fmla="*/ 2147483647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2147483647 w 31"/>
                  <a:gd name="T23" fmla="*/ 2147483647 h 40"/>
                  <a:gd name="T24" fmla="*/ 2147483647 w 31"/>
                  <a:gd name="T25" fmla="*/ 2147483647 h 40"/>
                  <a:gd name="T26" fmla="*/ 2147483647 w 31"/>
                  <a:gd name="T27" fmla="*/ 0 h 40"/>
                  <a:gd name="T28" fmla="*/ 2147483647 w 31"/>
                  <a:gd name="T29" fmla="*/ 0 h 40"/>
                  <a:gd name="T30" fmla="*/ 2147483647 w 31"/>
                  <a:gd name="T31" fmla="*/ 2147483647 h 40"/>
                  <a:gd name="T32" fmla="*/ 0 w 31"/>
                  <a:gd name="T33" fmla="*/ 2147483647 h 40"/>
                  <a:gd name="T34" fmla="*/ 2147483647 w 3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18" y="40"/>
                    </a:moveTo>
                    <a:lnTo>
                      <a:pt x="22" y="38"/>
                    </a:lnTo>
                    <a:lnTo>
                      <a:pt x="25" y="35"/>
                    </a:lnTo>
                    <a:lnTo>
                      <a:pt x="28" y="31"/>
                    </a:lnTo>
                    <a:lnTo>
                      <a:pt x="30" y="27"/>
                    </a:lnTo>
                    <a:lnTo>
                      <a:pt x="31" y="24"/>
                    </a:lnTo>
                    <a:lnTo>
                      <a:pt x="31" y="20"/>
                    </a:lnTo>
                    <a:lnTo>
                      <a:pt x="30" y="16"/>
                    </a:lnTo>
                    <a:lnTo>
                      <a:pt x="29" y="12"/>
                    </a:lnTo>
                    <a:lnTo>
                      <a:pt x="26" y="9"/>
                    </a:lnTo>
                    <a:lnTo>
                      <a:pt x="23" y="6"/>
                    </a:lnTo>
                    <a:lnTo>
                      <a:pt x="21" y="3"/>
                    </a:lnTo>
                    <a:lnTo>
                      <a:pt x="17" y="2"/>
                    </a:lnTo>
                    <a:lnTo>
                      <a:pt x="14" y="0"/>
                    </a:lnTo>
                    <a:lnTo>
                      <a:pt x="10" y="0"/>
                    </a:lnTo>
                    <a:lnTo>
                      <a:pt x="5" y="1"/>
                    </a:lnTo>
                    <a:lnTo>
                      <a:pt x="0" y="2"/>
                    </a:lnTo>
                    <a:lnTo>
                      <a:pt x="18" y="40"/>
                    </a:lnTo>
                    <a:close/>
                  </a:path>
                </a:pathLst>
              </a:custGeom>
              <a:solidFill>
                <a:srgbClr val="AB1231"/>
              </a:solidFill>
              <a:ln w="9525">
                <a:noFill/>
                <a:round/>
                <a:headEnd/>
                <a:tailEnd/>
              </a:ln>
            </p:spPr>
            <p:txBody>
              <a:bodyPr/>
              <a:lstStyle/>
              <a:p>
                <a:endParaRPr lang="en-US"/>
              </a:p>
            </p:txBody>
          </p:sp>
          <p:sp>
            <p:nvSpPr>
              <p:cNvPr id="711" name="Freeform 771"/>
              <p:cNvSpPr>
                <a:spLocks/>
              </p:cNvSpPr>
              <p:nvPr/>
            </p:nvSpPr>
            <p:spPr bwMode="auto">
              <a:xfrm>
                <a:off x="1801813" y="3617913"/>
                <a:ext cx="6350" cy="12700"/>
              </a:xfrm>
              <a:custGeom>
                <a:avLst/>
                <a:gdLst>
                  <a:gd name="T0" fmla="*/ 2147483647 w 21"/>
                  <a:gd name="T1" fmla="*/ 0 h 41"/>
                  <a:gd name="T2" fmla="*/ 2147483647 w 21"/>
                  <a:gd name="T3" fmla="*/ 2147483647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0" y="0"/>
                    </a:moveTo>
                    <a:lnTo>
                      <a:pt x="15" y="1"/>
                    </a:lnTo>
                    <a:lnTo>
                      <a:pt x="11" y="2"/>
                    </a:lnTo>
                    <a:lnTo>
                      <a:pt x="7" y="4"/>
                    </a:lnTo>
                    <a:lnTo>
                      <a:pt x="4" y="7"/>
                    </a:lnTo>
                    <a:lnTo>
                      <a:pt x="2" y="10"/>
                    </a:lnTo>
                    <a:lnTo>
                      <a:pt x="1" y="14"/>
                    </a:lnTo>
                    <a:lnTo>
                      <a:pt x="0" y="18"/>
                    </a:lnTo>
                    <a:lnTo>
                      <a:pt x="0" y="21"/>
                    </a:lnTo>
                    <a:lnTo>
                      <a:pt x="0" y="25"/>
                    </a:lnTo>
                    <a:lnTo>
                      <a:pt x="1" y="29"/>
                    </a:lnTo>
                    <a:lnTo>
                      <a:pt x="3" y="33"/>
                    </a:lnTo>
                    <a:lnTo>
                      <a:pt x="5" y="36"/>
                    </a:lnTo>
                    <a:lnTo>
                      <a:pt x="8" y="38"/>
                    </a:lnTo>
                    <a:lnTo>
                      <a:pt x="13" y="40"/>
                    </a:lnTo>
                    <a:lnTo>
                      <a:pt x="17" y="41"/>
                    </a:lnTo>
                    <a:lnTo>
                      <a:pt x="21" y="41"/>
                    </a:lnTo>
                    <a:lnTo>
                      <a:pt x="20" y="0"/>
                    </a:lnTo>
                    <a:close/>
                  </a:path>
                </a:pathLst>
              </a:custGeom>
              <a:solidFill>
                <a:srgbClr val="AB1231"/>
              </a:solidFill>
              <a:ln w="9525">
                <a:noFill/>
                <a:round/>
                <a:headEnd/>
                <a:tailEnd/>
              </a:ln>
            </p:spPr>
            <p:txBody>
              <a:bodyPr/>
              <a:lstStyle/>
              <a:p>
                <a:endParaRPr lang="en-US"/>
              </a:p>
            </p:txBody>
          </p:sp>
          <p:sp>
            <p:nvSpPr>
              <p:cNvPr id="712" name="Freeform 772"/>
              <p:cNvSpPr>
                <a:spLocks/>
              </p:cNvSpPr>
              <p:nvPr/>
            </p:nvSpPr>
            <p:spPr bwMode="auto">
              <a:xfrm>
                <a:off x="1808163" y="3617913"/>
                <a:ext cx="26987" cy="12700"/>
              </a:xfrm>
              <a:custGeom>
                <a:avLst/>
                <a:gdLst>
                  <a:gd name="T0" fmla="*/ 2147483647 w 85"/>
                  <a:gd name="T1" fmla="*/ 0 h 43"/>
                  <a:gd name="T2" fmla="*/ 2147483647 w 85"/>
                  <a:gd name="T3" fmla="*/ 0 h 43"/>
                  <a:gd name="T4" fmla="*/ 2147483647 w 85"/>
                  <a:gd name="T5" fmla="*/ 2147483647 h 43"/>
                  <a:gd name="T6" fmla="*/ 0 w 85"/>
                  <a:gd name="T7" fmla="*/ 2147483647 h 43"/>
                  <a:gd name="T8" fmla="*/ 2147483647 w 85"/>
                  <a:gd name="T9" fmla="*/ 2147483647 h 43"/>
                  <a:gd name="T10" fmla="*/ 2147483647 w 85"/>
                  <a:gd name="T11" fmla="*/ 2147483647 h 43"/>
                  <a:gd name="T12" fmla="*/ 2147483647 w 85"/>
                  <a:gd name="T13" fmla="*/ 2147483647 h 43"/>
                  <a:gd name="T14" fmla="*/ 2147483647 w 85"/>
                  <a:gd name="T15" fmla="*/ 2147483647 h 43"/>
                  <a:gd name="T16" fmla="*/ 2147483647 w 85"/>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3"/>
                  <a:gd name="T29" fmla="*/ 85 w 8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3">
                    <a:moveTo>
                      <a:pt x="85" y="0"/>
                    </a:moveTo>
                    <a:lnTo>
                      <a:pt x="81" y="0"/>
                    </a:lnTo>
                    <a:lnTo>
                      <a:pt x="12" y="1"/>
                    </a:lnTo>
                    <a:lnTo>
                      <a:pt x="0" y="2"/>
                    </a:lnTo>
                    <a:lnTo>
                      <a:pt x="1" y="43"/>
                    </a:lnTo>
                    <a:lnTo>
                      <a:pt x="13" y="43"/>
                    </a:lnTo>
                    <a:lnTo>
                      <a:pt x="81" y="42"/>
                    </a:lnTo>
                    <a:lnTo>
                      <a:pt x="85" y="42"/>
                    </a:lnTo>
                    <a:lnTo>
                      <a:pt x="85" y="0"/>
                    </a:lnTo>
                    <a:close/>
                  </a:path>
                </a:pathLst>
              </a:custGeom>
              <a:solidFill>
                <a:srgbClr val="AB1231"/>
              </a:solidFill>
              <a:ln w="9525">
                <a:noFill/>
                <a:round/>
                <a:headEnd/>
                <a:tailEnd/>
              </a:ln>
            </p:spPr>
            <p:txBody>
              <a:bodyPr/>
              <a:lstStyle/>
              <a:p>
                <a:endParaRPr lang="en-US"/>
              </a:p>
            </p:txBody>
          </p:sp>
          <p:sp>
            <p:nvSpPr>
              <p:cNvPr id="713" name="Freeform 773"/>
              <p:cNvSpPr>
                <a:spLocks/>
              </p:cNvSpPr>
              <p:nvPr/>
            </p:nvSpPr>
            <p:spPr bwMode="auto">
              <a:xfrm>
                <a:off x="1835150" y="3617913"/>
                <a:ext cx="6350"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5" y="41"/>
                    </a:lnTo>
                    <a:lnTo>
                      <a:pt x="9" y="40"/>
                    </a:lnTo>
                    <a:lnTo>
                      <a:pt x="12" y="38"/>
                    </a:lnTo>
                    <a:lnTo>
                      <a:pt x="15" y="36"/>
                    </a:lnTo>
                    <a:lnTo>
                      <a:pt x="18" y="32"/>
                    </a:lnTo>
                    <a:lnTo>
                      <a:pt x="20" y="28"/>
                    </a:lnTo>
                    <a:lnTo>
                      <a:pt x="21" y="25"/>
                    </a:lnTo>
                    <a:lnTo>
                      <a:pt x="21" y="21"/>
                    </a:lnTo>
                    <a:lnTo>
                      <a:pt x="21" y="17"/>
                    </a:lnTo>
                    <a:lnTo>
                      <a:pt x="20" y="13"/>
                    </a:lnTo>
                    <a:lnTo>
                      <a:pt x="18" y="9"/>
                    </a:lnTo>
                    <a:lnTo>
                      <a:pt x="15" y="6"/>
                    </a:lnTo>
                    <a:lnTo>
                      <a:pt x="12" y="4"/>
                    </a:lnTo>
                    <a:lnTo>
                      <a:pt x="9" y="2"/>
                    </a:lnTo>
                    <a:lnTo>
                      <a:pt x="5" y="1"/>
                    </a:lnTo>
                    <a:lnTo>
                      <a:pt x="0" y="0"/>
                    </a:lnTo>
                    <a:lnTo>
                      <a:pt x="0" y="42"/>
                    </a:lnTo>
                    <a:close/>
                  </a:path>
                </a:pathLst>
              </a:custGeom>
              <a:solidFill>
                <a:srgbClr val="AB1231"/>
              </a:solidFill>
              <a:ln w="9525">
                <a:noFill/>
                <a:round/>
                <a:headEnd/>
                <a:tailEnd/>
              </a:ln>
            </p:spPr>
            <p:txBody>
              <a:bodyPr/>
              <a:lstStyle/>
              <a:p>
                <a:endParaRPr lang="en-US"/>
              </a:p>
            </p:txBody>
          </p:sp>
          <p:sp>
            <p:nvSpPr>
              <p:cNvPr id="714" name="Freeform 774"/>
              <p:cNvSpPr>
                <a:spLocks/>
              </p:cNvSpPr>
              <p:nvPr/>
            </p:nvSpPr>
            <p:spPr bwMode="auto">
              <a:xfrm>
                <a:off x="1866900" y="3619500"/>
                <a:ext cx="7938" cy="12700"/>
              </a:xfrm>
              <a:custGeom>
                <a:avLst/>
                <a:gdLst>
                  <a:gd name="T0" fmla="*/ 2147483647 w 23"/>
                  <a:gd name="T1" fmla="*/ 0 h 41"/>
                  <a:gd name="T2" fmla="*/ 2147483647 w 23"/>
                  <a:gd name="T3" fmla="*/ 0 h 41"/>
                  <a:gd name="T4" fmla="*/ 2147483647 w 23"/>
                  <a:gd name="T5" fmla="*/ 0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0 w 23"/>
                  <a:gd name="T17" fmla="*/ 2147483647 h 41"/>
                  <a:gd name="T18" fmla="*/ 0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23" y="0"/>
                    </a:moveTo>
                    <a:lnTo>
                      <a:pt x="18" y="0"/>
                    </a:lnTo>
                    <a:lnTo>
                      <a:pt x="14" y="0"/>
                    </a:lnTo>
                    <a:lnTo>
                      <a:pt x="11" y="2"/>
                    </a:lnTo>
                    <a:lnTo>
                      <a:pt x="8" y="4"/>
                    </a:lnTo>
                    <a:lnTo>
                      <a:pt x="4" y="8"/>
                    </a:lnTo>
                    <a:lnTo>
                      <a:pt x="2" y="11"/>
                    </a:lnTo>
                    <a:lnTo>
                      <a:pt x="1" y="15"/>
                    </a:lnTo>
                    <a:lnTo>
                      <a:pt x="0" y="18"/>
                    </a:lnTo>
                    <a:lnTo>
                      <a:pt x="0" y="22"/>
                    </a:lnTo>
                    <a:lnTo>
                      <a:pt x="1" y="27"/>
                    </a:lnTo>
                    <a:lnTo>
                      <a:pt x="2" y="30"/>
                    </a:lnTo>
                    <a:lnTo>
                      <a:pt x="4" y="33"/>
                    </a:lnTo>
                    <a:lnTo>
                      <a:pt x="6" y="36"/>
                    </a:lnTo>
                    <a:lnTo>
                      <a:pt x="11" y="38"/>
                    </a:lnTo>
                    <a:lnTo>
                      <a:pt x="14" y="40"/>
                    </a:lnTo>
                    <a:lnTo>
                      <a:pt x="19" y="41"/>
                    </a:lnTo>
                    <a:lnTo>
                      <a:pt x="23" y="0"/>
                    </a:lnTo>
                    <a:close/>
                  </a:path>
                </a:pathLst>
              </a:custGeom>
              <a:solidFill>
                <a:srgbClr val="AB1231"/>
              </a:solidFill>
              <a:ln w="9525">
                <a:noFill/>
                <a:round/>
                <a:headEnd/>
                <a:tailEnd/>
              </a:ln>
            </p:spPr>
            <p:txBody>
              <a:bodyPr/>
              <a:lstStyle/>
              <a:p>
                <a:endParaRPr lang="en-US"/>
              </a:p>
            </p:txBody>
          </p:sp>
          <p:sp>
            <p:nvSpPr>
              <p:cNvPr id="715" name="Freeform 775"/>
              <p:cNvSpPr>
                <a:spLocks/>
              </p:cNvSpPr>
              <p:nvPr/>
            </p:nvSpPr>
            <p:spPr bwMode="auto">
              <a:xfrm>
                <a:off x="1873250" y="3619500"/>
                <a:ext cx="28575" cy="19050"/>
              </a:xfrm>
              <a:custGeom>
                <a:avLst/>
                <a:gdLst>
                  <a:gd name="T0" fmla="*/ 2147483647 w 90"/>
                  <a:gd name="T1" fmla="*/ 2147483647 h 59"/>
                  <a:gd name="T2" fmla="*/ 2147483647 w 90"/>
                  <a:gd name="T3" fmla="*/ 2147483647 h 59"/>
                  <a:gd name="T4" fmla="*/ 2147483647 w 90"/>
                  <a:gd name="T5" fmla="*/ 2147483647 h 59"/>
                  <a:gd name="T6" fmla="*/ 2147483647 w 90"/>
                  <a:gd name="T7" fmla="*/ 2147483647 h 59"/>
                  <a:gd name="T8" fmla="*/ 2147483647 w 90"/>
                  <a:gd name="T9" fmla="*/ 2147483647 h 59"/>
                  <a:gd name="T10" fmla="*/ 2147483647 w 90"/>
                  <a:gd name="T11" fmla="*/ 2147483647 h 59"/>
                  <a:gd name="T12" fmla="*/ 2147483647 w 90"/>
                  <a:gd name="T13" fmla="*/ 0 h 59"/>
                  <a:gd name="T14" fmla="*/ 0 w 90"/>
                  <a:gd name="T15" fmla="*/ 2147483647 h 59"/>
                  <a:gd name="T16" fmla="*/ 2147483647 w 90"/>
                  <a:gd name="T17" fmla="*/ 2147483647 h 59"/>
                  <a:gd name="T18" fmla="*/ 2147483647 w 90"/>
                  <a:gd name="T19" fmla="*/ 2147483647 h 59"/>
                  <a:gd name="T20" fmla="*/ 2147483647 w 90"/>
                  <a:gd name="T21" fmla="*/ 2147483647 h 59"/>
                  <a:gd name="T22" fmla="*/ 2147483647 w 90"/>
                  <a:gd name="T23" fmla="*/ 2147483647 h 59"/>
                  <a:gd name="T24" fmla="*/ 2147483647 w 90"/>
                  <a:gd name="T25" fmla="*/ 2147483647 h 59"/>
                  <a:gd name="T26" fmla="*/ 2147483647 w 90"/>
                  <a:gd name="T27" fmla="*/ 2147483647 h 59"/>
                  <a:gd name="T28" fmla="*/ 2147483647 w 90"/>
                  <a:gd name="T29" fmla="*/ 214748364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59"/>
                  <a:gd name="T47" fmla="*/ 90 w 90"/>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59">
                    <a:moveTo>
                      <a:pt x="90" y="19"/>
                    </a:moveTo>
                    <a:lnTo>
                      <a:pt x="83" y="17"/>
                    </a:lnTo>
                    <a:lnTo>
                      <a:pt x="67" y="12"/>
                    </a:lnTo>
                    <a:lnTo>
                      <a:pt x="51" y="8"/>
                    </a:lnTo>
                    <a:lnTo>
                      <a:pt x="34" y="4"/>
                    </a:lnTo>
                    <a:lnTo>
                      <a:pt x="16" y="1"/>
                    </a:lnTo>
                    <a:lnTo>
                      <a:pt x="4" y="0"/>
                    </a:lnTo>
                    <a:lnTo>
                      <a:pt x="0" y="41"/>
                    </a:lnTo>
                    <a:lnTo>
                      <a:pt x="10" y="42"/>
                    </a:lnTo>
                    <a:lnTo>
                      <a:pt x="26" y="46"/>
                    </a:lnTo>
                    <a:lnTo>
                      <a:pt x="41" y="49"/>
                    </a:lnTo>
                    <a:lnTo>
                      <a:pt x="56" y="52"/>
                    </a:lnTo>
                    <a:lnTo>
                      <a:pt x="70" y="56"/>
                    </a:lnTo>
                    <a:lnTo>
                      <a:pt x="77" y="59"/>
                    </a:lnTo>
                    <a:lnTo>
                      <a:pt x="90" y="19"/>
                    </a:lnTo>
                    <a:close/>
                  </a:path>
                </a:pathLst>
              </a:custGeom>
              <a:solidFill>
                <a:srgbClr val="AB1231"/>
              </a:solidFill>
              <a:ln w="9525">
                <a:noFill/>
                <a:round/>
                <a:headEnd/>
                <a:tailEnd/>
              </a:ln>
            </p:spPr>
            <p:txBody>
              <a:bodyPr/>
              <a:lstStyle/>
              <a:p>
                <a:endParaRPr lang="en-US"/>
              </a:p>
            </p:txBody>
          </p:sp>
          <p:sp>
            <p:nvSpPr>
              <p:cNvPr id="716" name="Freeform 776"/>
              <p:cNvSpPr>
                <a:spLocks/>
              </p:cNvSpPr>
              <p:nvPr/>
            </p:nvSpPr>
            <p:spPr bwMode="auto">
              <a:xfrm>
                <a:off x="1898650" y="3625850"/>
                <a:ext cx="7938"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6" y="41"/>
                    </a:lnTo>
                    <a:lnTo>
                      <a:pt x="10" y="41"/>
                    </a:lnTo>
                    <a:lnTo>
                      <a:pt x="14" y="40"/>
                    </a:lnTo>
                    <a:lnTo>
                      <a:pt x="17" y="39"/>
                    </a:lnTo>
                    <a:lnTo>
                      <a:pt x="20" y="36"/>
                    </a:lnTo>
                    <a:lnTo>
                      <a:pt x="24" y="34"/>
                    </a:lnTo>
                    <a:lnTo>
                      <a:pt x="26" y="31"/>
                    </a:lnTo>
                    <a:lnTo>
                      <a:pt x="27" y="27"/>
                    </a:lnTo>
                    <a:lnTo>
                      <a:pt x="28" y="23"/>
                    </a:lnTo>
                    <a:lnTo>
                      <a:pt x="28" y="19"/>
                    </a:lnTo>
                    <a:lnTo>
                      <a:pt x="28" y="15"/>
                    </a:lnTo>
                    <a:lnTo>
                      <a:pt x="27" y="12"/>
                    </a:lnTo>
                    <a:lnTo>
                      <a:pt x="25" y="8"/>
                    </a:lnTo>
                    <a:lnTo>
                      <a:pt x="21" y="4"/>
                    </a:lnTo>
                    <a:lnTo>
                      <a:pt x="18" y="2"/>
                    </a:lnTo>
                    <a:lnTo>
                      <a:pt x="13" y="0"/>
                    </a:lnTo>
                    <a:lnTo>
                      <a:pt x="0" y="40"/>
                    </a:lnTo>
                    <a:close/>
                  </a:path>
                </a:pathLst>
              </a:custGeom>
              <a:solidFill>
                <a:srgbClr val="AB1231"/>
              </a:solidFill>
              <a:ln w="9525">
                <a:noFill/>
                <a:round/>
                <a:headEnd/>
                <a:tailEnd/>
              </a:ln>
            </p:spPr>
            <p:txBody>
              <a:bodyPr/>
              <a:lstStyle/>
              <a:p>
                <a:endParaRPr lang="en-US"/>
              </a:p>
            </p:txBody>
          </p:sp>
          <p:sp>
            <p:nvSpPr>
              <p:cNvPr id="717" name="Freeform 777"/>
              <p:cNvSpPr>
                <a:spLocks/>
              </p:cNvSpPr>
              <p:nvPr/>
            </p:nvSpPr>
            <p:spPr bwMode="auto">
              <a:xfrm>
                <a:off x="1924050" y="3649663"/>
                <a:ext cx="12700" cy="9525"/>
              </a:xfrm>
              <a:custGeom>
                <a:avLst/>
                <a:gdLst>
                  <a:gd name="T0" fmla="*/ 2147483647 w 39"/>
                  <a:gd name="T1" fmla="*/ 2147483647 h 33"/>
                  <a:gd name="T2" fmla="*/ 2147483647 w 39"/>
                  <a:gd name="T3" fmla="*/ 2147483647 h 33"/>
                  <a:gd name="T4" fmla="*/ 2147483647 w 39"/>
                  <a:gd name="T5" fmla="*/ 2147483647 h 33"/>
                  <a:gd name="T6" fmla="*/ 2147483647 w 39"/>
                  <a:gd name="T7" fmla="*/ 2147483647 h 33"/>
                  <a:gd name="T8" fmla="*/ 2147483647 w 39"/>
                  <a:gd name="T9" fmla="*/ 0 h 33"/>
                  <a:gd name="T10" fmla="*/ 2147483647 w 39"/>
                  <a:gd name="T11" fmla="*/ 0 h 33"/>
                  <a:gd name="T12" fmla="*/ 2147483647 w 39"/>
                  <a:gd name="T13" fmla="*/ 0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0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214748364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3"/>
                  <a:gd name="T56" fmla="*/ 39 w 39"/>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3">
                    <a:moveTo>
                      <a:pt x="39" y="10"/>
                    </a:moveTo>
                    <a:lnTo>
                      <a:pt x="37" y="6"/>
                    </a:lnTo>
                    <a:lnTo>
                      <a:pt x="32" y="3"/>
                    </a:lnTo>
                    <a:lnTo>
                      <a:pt x="29" y="1"/>
                    </a:lnTo>
                    <a:lnTo>
                      <a:pt x="25" y="0"/>
                    </a:lnTo>
                    <a:lnTo>
                      <a:pt x="22" y="0"/>
                    </a:lnTo>
                    <a:lnTo>
                      <a:pt x="18" y="0"/>
                    </a:lnTo>
                    <a:lnTo>
                      <a:pt x="13" y="2"/>
                    </a:lnTo>
                    <a:lnTo>
                      <a:pt x="10" y="3"/>
                    </a:lnTo>
                    <a:lnTo>
                      <a:pt x="7" y="6"/>
                    </a:lnTo>
                    <a:lnTo>
                      <a:pt x="5" y="8"/>
                    </a:lnTo>
                    <a:lnTo>
                      <a:pt x="3" y="12"/>
                    </a:lnTo>
                    <a:lnTo>
                      <a:pt x="1" y="16"/>
                    </a:lnTo>
                    <a:lnTo>
                      <a:pt x="0" y="19"/>
                    </a:lnTo>
                    <a:lnTo>
                      <a:pt x="1" y="23"/>
                    </a:lnTo>
                    <a:lnTo>
                      <a:pt x="2" y="27"/>
                    </a:lnTo>
                    <a:lnTo>
                      <a:pt x="4" y="33"/>
                    </a:lnTo>
                    <a:lnTo>
                      <a:pt x="39" y="10"/>
                    </a:lnTo>
                    <a:close/>
                  </a:path>
                </a:pathLst>
              </a:custGeom>
              <a:solidFill>
                <a:srgbClr val="AB1231"/>
              </a:solidFill>
              <a:ln w="9525">
                <a:noFill/>
                <a:round/>
                <a:headEnd/>
                <a:tailEnd/>
              </a:ln>
            </p:spPr>
            <p:txBody>
              <a:bodyPr/>
              <a:lstStyle/>
              <a:p>
                <a:endParaRPr lang="en-US"/>
              </a:p>
            </p:txBody>
          </p:sp>
          <p:sp>
            <p:nvSpPr>
              <p:cNvPr id="718" name="Freeform 778"/>
              <p:cNvSpPr>
                <a:spLocks/>
              </p:cNvSpPr>
              <p:nvPr/>
            </p:nvSpPr>
            <p:spPr bwMode="auto">
              <a:xfrm>
                <a:off x="1925638" y="3652838"/>
                <a:ext cx="17462" cy="14287"/>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0 h 49"/>
                  <a:gd name="T10" fmla="*/ 0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9"/>
                  <a:gd name="T35" fmla="*/ 52 w 5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9">
                    <a:moveTo>
                      <a:pt x="52" y="40"/>
                    </a:moveTo>
                    <a:lnTo>
                      <a:pt x="52" y="40"/>
                    </a:lnTo>
                    <a:lnTo>
                      <a:pt x="46" y="24"/>
                    </a:lnTo>
                    <a:lnTo>
                      <a:pt x="40" y="9"/>
                    </a:lnTo>
                    <a:lnTo>
                      <a:pt x="35" y="0"/>
                    </a:lnTo>
                    <a:lnTo>
                      <a:pt x="0" y="23"/>
                    </a:lnTo>
                    <a:lnTo>
                      <a:pt x="2" y="27"/>
                    </a:lnTo>
                    <a:lnTo>
                      <a:pt x="7" y="38"/>
                    </a:lnTo>
                    <a:lnTo>
                      <a:pt x="10" y="49"/>
                    </a:lnTo>
                    <a:lnTo>
                      <a:pt x="52" y="40"/>
                    </a:lnTo>
                    <a:close/>
                  </a:path>
                </a:pathLst>
              </a:custGeom>
              <a:solidFill>
                <a:srgbClr val="AB1231"/>
              </a:solidFill>
              <a:ln w="9525">
                <a:noFill/>
                <a:round/>
                <a:headEnd/>
                <a:tailEnd/>
              </a:ln>
            </p:spPr>
            <p:txBody>
              <a:bodyPr/>
              <a:lstStyle/>
              <a:p>
                <a:endParaRPr lang="en-US"/>
              </a:p>
            </p:txBody>
          </p:sp>
          <p:sp>
            <p:nvSpPr>
              <p:cNvPr id="719" name="Freeform 779"/>
              <p:cNvSpPr>
                <a:spLocks/>
              </p:cNvSpPr>
              <p:nvPr/>
            </p:nvSpPr>
            <p:spPr bwMode="auto">
              <a:xfrm>
                <a:off x="1928813" y="3665538"/>
                <a:ext cx="17462" cy="17462"/>
              </a:xfrm>
              <a:custGeom>
                <a:avLst/>
                <a:gdLst>
                  <a:gd name="T0" fmla="*/ 2147483647 w 55"/>
                  <a:gd name="T1" fmla="*/ 2147483647 h 58"/>
                  <a:gd name="T2" fmla="*/ 2147483647 w 55"/>
                  <a:gd name="T3" fmla="*/ 2147483647 h 58"/>
                  <a:gd name="T4" fmla="*/ 2147483647 w 55"/>
                  <a:gd name="T5" fmla="*/ 2147483647 h 58"/>
                  <a:gd name="T6" fmla="*/ 2147483647 w 55"/>
                  <a:gd name="T7" fmla="*/ 2147483647 h 58"/>
                  <a:gd name="T8" fmla="*/ 2147483647 w 55"/>
                  <a:gd name="T9" fmla="*/ 0 h 58"/>
                  <a:gd name="T10" fmla="*/ 0 w 55"/>
                  <a:gd name="T11" fmla="*/ 2147483647 h 58"/>
                  <a:gd name="T12" fmla="*/ 2147483647 w 55"/>
                  <a:gd name="T13" fmla="*/ 2147483647 h 58"/>
                  <a:gd name="T14" fmla="*/ 2147483647 w 55"/>
                  <a:gd name="T15" fmla="*/ 2147483647 h 58"/>
                  <a:gd name="T16" fmla="*/ 2147483647 w 55"/>
                  <a:gd name="T17" fmla="*/ 2147483647 h 58"/>
                  <a:gd name="T18" fmla="*/ 2147483647 w 55"/>
                  <a:gd name="T19" fmla="*/ 2147483647 h 58"/>
                  <a:gd name="T20" fmla="*/ 2147483647 w 55"/>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8"/>
                  <a:gd name="T35" fmla="*/ 55 w 55"/>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8">
                    <a:moveTo>
                      <a:pt x="55" y="42"/>
                    </a:moveTo>
                    <a:lnTo>
                      <a:pt x="54" y="40"/>
                    </a:lnTo>
                    <a:lnTo>
                      <a:pt x="50" y="27"/>
                    </a:lnTo>
                    <a:lnTo>
                      <a:pt x="45" y="13"/>
                    </a:lnTo>
                    <a:lnTo>
                      <a:pt x="42" y="0"/>
                    </a:lnTo>
                    <a:lnTo>
                      <a:pt x="0" y="9"/>
                    </a:lnTo>
                    <a:lnTo>
                      <a:pt x="6" y="26"/>
                    </a:lnTo>
                    <a:lnTo>
                      <a:pt x="10" y="41"/>
                    </a:lnTo>
                    <a:lnTo>
                      <a:pt x="16" y="57"/>
                    </a:lnTo>
                    <a:lnTo>
                      <a:pt x="16" y="58"/>
                    </a:lnTo>
                    <a:lnTo>
                      <a:pt x="55" y="42"/>
                    </a:lnTo>
                    <a:close/>
                  </a:path>
                </a:pathLst>
              </a:custGeom>
              <a:solidFill>
                <a:srgbClr val="AB1231"/>
              </a:solidFill>
              <a:ln w="9525">
                <a:noFill/>
                <a:round/>
                <a:headEnd/>
                <a:tailEnd/>
              </a:ln>
            </p:spPr>
            <p:txBody>
              <a:bodyPr/>
              <a:lstStyle/>
              <a:p>
                <a:endParaRPr lang="en-US"/>
              </a:p>
            </p:txBody>
          </p:sp>
          <p:sp>
            <p:nvSpPr>
              <p:cNvPr id="720" name="Freeform 780"/>
              <p:cNvSpPr>
                <a:spLocks/>
              </p:cNvSpPr>
              <p:nvPr/>
            </p:nvSpPr>
            <p:spPr bwMode="auto">
              <a:xfrm>
                <a:off x="1933575" y="3678238"/>
                <a:ext cx="14288" cy="9525"/>
              </a:xfrm>
              <a:custGeom>
                <a:avLst/>
                <a:gdLst>
                  <a:gd name="T0" fmla="*/ 0 w 42"/>
                  <a:gd name="T1" fmla="*/ 2147483647 h 30"/>
                  <a:gd name="T2" fmla="*/ 2147483647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2147483647 w 42"/>
                  <a:gd name="T27" fmla="*/ 2147483647 h 30"/>
                  <a:gd name="T28" fmla="*/ 2147483647 w 42"/>
                  <a:gd name="T29" fmla="*/ 2147483647 h 30"/>
                  <a:gd name="T30" fmla="*/ 2147483647 w 42"/>
                  <a:gd name="T31" fmla="*/ 2147483647 h 30"/>
                  <a:gd name="T32" fmla="*/ 2147483647 w 42"/>
                  <a:gd name="T33" fmla="*/ 0 h 30"/>
                  <a:gd name="T34" fmla="*/ 0 w 42"/>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0"/>
                  <a:gd name="T56" fmla="*/ 42 w 42"/>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0">
                    <a:moveTo>
                      <a:pt x="0" y="16"/>
                    </a:moveTo>
                    <a:lnTo>
                      <a:pt x="4" y="20"/>
                    </a:lnTo>
                    <a:lnTo>
                      <a:pt x="6" y="23"/>
                    </a:lnTo>
                    <a:lnTo>
                      <a:pt x="9" y="26"/>
                    </a:lnTo>
                    <a:lnTo>
                      <a:pt x="13" y="28"/>
                    </a:lnTo>
                    <a:lnTo>
                      <a:pt x="16" y="28"/>
                    </a:lnTo>
                    <a:lnTo>
                      <a:pt x="20" y="30"/>
                    </a:lnTo>
                    <a:lnTo>
                      <a:pt x="25" y="28"/>
                    </a:lnTo>
                    <a:lnTo>
                      <a:pt x="28" y="27"/>
                    </a:lnTo>
                    <a:lnTo>
                      <a:pt x="32" y="25"/>
                    </a:lnTo>
                    <a:lnTo>
                      <a:pt x="35" y="23"/>
                    </a:lnTo>
                    <a:lnTo>
                      <a:pt x="37" y="20"/>
                    </a:lnTo>
                    <a:lnTo>
                      <a:pt x="39" y="17"/>
                    </a:lnTo>
                    <a:lnTo>
                      <a:pt x="40" y="14"/>
                    </a:lnTo>
                    <a:lnTo>
                      <a:pt x="42" y="9"/>
                    </a:lnTo>
                    <a:lnTo>
                      <a:pt x="40" y="5"/>
                    </a:lnTo>
                    <a:lnTo>
                      <a:pt x="39" y="0"/>
                    </a:lnTo>
                    <a:lnTo>
                      <a:pt x="0" y="16"/>
                    </a:lnTo>
                    <a:close/>
                  </a:path>
                </a:pathLst>
              </a:custGeom>
              <a:solidFill>
                <a:srgbClr val="AB1231"/>
              </a:solidFill>
              <a:ln w="9525">
                <a:noFill/>
                <a:round/>
                <a:headEnd/>
                <a:tailEnd/>
              </a:ln>
            </p:spPr>
            <p:txBody>
              <a:bodyPr/>
              <a:lstStyle/>
              <a:p>
                <a:endParaRPr lang="en-US"/>
              </a:p>
            </p:txBody>
          </p:sp>
          <p:sp>
            <p:nvSpPr>
              <p:cNvPr id="721" name="Freeform 781"/>
              <p:cNvSpPr>
                <a:spLocks/>
              </p:cNvSpPr>
              <p:nvPr/>
            </p:nvSpPr>
            <p:spPr bwMode="auto">
              <a:xfrm>
                <a:off x="1957388" y="3705225"/>
                <a:ext cx="11112" cy="12700"/>
              </a:xfrm>
              <a:custGeom>
                <a:avLst/>
                <a:gdLst>
                  <a:gd name="T0" fmla="*/ 2147483647 w 34"/>
                  <a:gd name="T1" fmla="*/ 2147483647 h 39"/>
                  <a:gd name="T2" fmla="*/ 2147483647 w 34"/>
                  <a:gd name="T3" fmla="*/ 2147483647 h 39"/>
                  <a:gd name="T4" fmla="*/ 2147483647 w 34"/>
                  <a:gd name="T5" fmla="*/ 2147483647 h 39"/>
                  <a:gd name="T6" fmla="*/ 2147483647 w 34"/>
                  <a:gd name="T7" fmla="*/ 0 h 39"/>
                  <a:gd name="T8" fmla="*/ 2147483647 w 34"/>
                  <a:gd name="T9" fmla="*/ 0 h 39"/>
                  <a:gd name="T10" fmla="*/ 2147483647 w 34"/>
                  <a:gd name="T11" fmla="*/ 2147483647 h 39"/>
                  <a:gd name="T12" fmla="*/ 2147483647 w 34"/>
                  <a:gd name="T13" fmla="*/ 2147483647 h 39"/>
                  <a:gd name="T14" fmla="*/ 2147483647 w 34"/>
                  <a:gd name="T15" fmla="*/ 2147483647 h 39"/>
                  <a:gd name="T16" fmla="*/ 2147483647 w 34"/>
                  <a:gd name="T17" fmla="*/ 2147483647 h 39"/>
                  <a:gd name="T18" fmla="*/ 2147483647 w 34"/>
                  <a:gd name="T19" fmla="*/ 2147483647 h 39"/>
                  <a:gd name="T20" fmla="*/ 2147483647 w 34"/>
                  <a:gd name="T21" fmla="*/ 2147483647 h 39"/>
                  <a:gd name="T22" fmla="*/ 0 w 34"/>
                  <a:gd name="T23" fmla="*/ 2147483647 h 39"/>
                  <a:gd name="T24" fmla="*/ 0 w 34"/>
                  <a:gd name="T25" fmla="*/ 2147483647 h 39"/>
                  <a:gd name="T26" fmla="*/ 2147483647 w 34"/>
                  <a:gd name="T27" fmla="*/ 2147483647 h 39"/>
                  <a:gd name="T28" fmla="*/ 2147483647 w 34"/>
                  <a:gd name="T29" fmla="*/ 2147483647 h 39"/>
                  <a:gd name="T30" fmla="*/ 2147483647 w 34"/>
                  <a:gd name="T31" fmla="*/ 2147483647 h 39"/>
                  <a:gd name="T32" fmla="*/ 2147483647 w 34"/>
                  <a:gd name="T33" fmla="*/ 2147483647 h 39"/>
                  <a:gd name="T34" fmla="*/ 2147483647 w 34"/>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9"/>
                  <a:gd name="T56" fmla="*/ 34 w 34"/>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9">
                    <a:moveTo>
                      <a:pt x="34" y="6"/>
                    </a:moveTo>
                    <a:lnTo>
                      <a:pt x="31" y="3"/>
                    </a:lnTo>
                    <a:lnTo>
                      <a:pt x="27" y="2"/>
                    </a:lnTo>
                    <a:lnTo>
                      <a:pt x="22" y="0"/>
                    </a:lnTo>
                    <a:lnTo>
                      <a:pt x="18" y="0"/>
                    </a:lnTo>
                    <a:lnTo>
                      <a:pt x="14" y="2"/>
                    </a:lnTo>
                    <a:lnTo>
                      <a:pt x="11" y="4"/>
                    </a:lnTo>
                    <a:lnTo>
                      <a:pt x="8" y="6"/>
                    </a:lnTo>
                    <a:lnTo>
                      <a:pt x="6" y="9"/>
                    </a:lnTo>
                    <a:lnTo>
                      <a:pt x="3" y="12"/>
                    </a:lnTo>
                    <a:lnTo>
                      <a:pt x="1" y="15"/>
                    </a:lnTo>
                    <a:lnTo>
                      <a:pt x="0" y="20"/>
                    </a:lnTo>
                    <a:lnTo>
                      <a:pt x="0" y="24"/>
                    </a:lnTo>
                    <a:lnTo>
                      <a:pt x="1" y="27"/>
                    </a:lnTo>
                    <a:lnTo>
                      <a:pt x="2" y="31"/>
                    </a:lnTo>
                    <a:lnTo>
                      <a:pt x="6" y="35"/>
                    </a:lnTo>
                    <a:lnTo>
                      <a:pt x="9" y="39"/>
                    </a:lnTo>
                    <a:lnTo>
                      <a:pt x="34" y="6"/>
                    </a:lnTo>
                    <a:close/>
                  </a:path>
                </a:pathLst>
              </a:custGeom>
              <a:solidFill>
                <a:srgbClr val="AB1231"/>
              </a:solidFill>
              <a:ln w="9525">
                <a:noFill/>
                <a:round/>
                <a:headEnd/>
                <a:tailEnd/>
              </a:ln>
            </p:spPr>
            <p:txBody>
              <a:bodyPr/>
              <a:lstStyle/>
              <a:p>
                <a:endParaRPr lang="en-US"/>
              </a:p>
            </p:txBody>
          </p:sp>
          <p:sp>
            <p:nvSpPr>
              <p:cNvPr id="722" name="Freeform 782"/>
              <p:cNvSpPr>
                <a:spLocks/>
              </p:cNvSpPr>
              <p:nvPr/>
            </p:nvSpPr>
            <p:spPr bwMode="auto">
              <a:xfrm>
                <a:off x="1960563" y="3706813"/>
                <a:ext cx="30162" cy="22225"/>
              </a:xfrm>
              <a:custGeom>
                <a:avLst/>
                <a:gdLst>
                  <a:gd name="T0" fmla="*/ 2147483647 w 94"/>
                  <a:gd name="T1" fmla="*/ 2147483647 h 71"/>
                  <a:gd name="T2" fmla="*/ 2147483647 w 94"/>
                  <a:gd name="T3" fmla="*/ 2147483647 h 71"/>
                  <a:gd name="T4" fmla="*/ 2147483647 w 94"/>
                  <a:gd name="T5" fmla="*/ 2147483647 h 71"/>
                  <a:gd name="T6" fmla="*/ 2147483647 w 94"/>
                  <a:gd name="T7" fmla="*/ 2147483647 h 71"/>
                  <a:gd name="T8" fmla="*/ 2147483647 w 94"/>
                  <a:gd name="T9" fmla="*/ 2147483647 h 71"/>
                  <a:gd name="T10" fmla="*/ 2147483647 w 94"/>
                  <a:gd name="T11" fmla="*/ 2147483647 h 71"/>
                  <a:gd name="T12" fmla="*/ 2147483647 w 94"/>
                  <a:gd name="T13" fmla="*/ 2147483647 h 71"/>
                  <a:gd name="T14" fmla="*/ 2147483647 w 94"/>
                  <a:gd name="T15" fmla="*/ 2147483647 h 71"/>
                  <a:gd name="T16" fmla="*/ 2147483647 w 94"/>
                  <a:gd name="T17" fmla="*/ 0 h 71"/>
                  <a:gd name="T18" fmla="*/ 0 w 94"/>
                  <a:gd name="T19" fmla="*/ 2147483647 h 71"/>
                  <a:gd name="T20" fmla="*/ 2147483647 w 94"/>
                  <a:gd name="T21" fmla="*/ 2147483647 h 71"/>
                  <a:gd name="T22" fmla="*/ 2147483647 w 94"/>
                  <a:gd name="T23" fmla="*/ 2147483647 h 71"/>
                  <a:gd name="T24" fmla="*/ 2147483647 w 94"/>
                  <a:gd name="T25" fmla="*/ 2147483647 h 71"/>
                  <a:gd name="T26" fmla="*/ 2147483647 w 94"/>
                  <a:gd name="T27" fmla="*/ 2147483647 h 71"/>
                  <a:gd name="T28" fmla="*/ 2147483647 w 94"/>
                  <a:gd name="T29" fmla="*/ 2147483647 h 71"/>
                  <a:gd name="T30" fmla="*/ 2147483647 w 94"/>
                  <a:gd name="T31" fmla="*/ 2147483647 h 71"/>
                  <a:gd name="T32" fmla="*/ 2147483647 w 94"/>
                  <a:gd name="T33" fmla="*/ 2147483647 h 71"/>
                  <a:gd name="T34" fmla="*/ 2147483647 w 94"/>
                  <a:gd name="T35" fmla="*/ 2147483647 h 71"/>
                  <a:gd name="T36" fmla="*/ 2147483647 w 94"/>
                  <a:gd name="T37" fmla="*/ 2147483647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71"/>
                  <a:gd name="T59" fmla="*/ 94 w 94"/>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71">
                    <a:moveTo>
                      <a:pt x="94" y="30"/>
                    </a:moveTo>
                    <a:lnTo>
                      <a:pt x="94" y="30"/>
                    </a:lnTo>
                    <a:lnTo>
                      <a:pt x="81" y="27"/>
                    </a:lnTo>
                    <a:lnTo>
                      <a:pt x="70" y="23"/>
                    </a:lnTo>
                    <a:lnTo>
                      <a:pt x="59" y="19"/>
                    </a:lnTo>
                    <a:lnTo>
                      <a:pt x="49" y="14"/>
                    </a:lnTo>
                    <a:lnTo>
                      <a:pt x="39" y="8"/>
                    </a:lnTo>
                    <a:lnTo>
                      <a:pt x="29" y="2"/>
                    </a:lnTo>
                    <a:lnTo>
                      <a:pt x="25" y="0"/>
                    </a:lnTo>
                    <a:lnTo>
                      <a:pt x="0" y="33"/>
                    </a:lnTo>
                    <a:lnTo>
                      <a:pt x="6" y="37"/>
                    </a:lnTo>
                    <a:lnTo>
                      <a:pt x="18" y="44"/>
                    </a:lnTo>
                    <a:lnTo>
                      <a:pt x="29" y="50"/>
                    </a:lnTo>
                    <a:lnTo>
                      <a:pt x="42" y="57"/>
                    </a:lnTo>
                    <a:lnTo>
                      <a:pt x="56" y="62"/>
                    </a:lnTo>
                    <a:lnTo>
                      <a:pt x="69" y="67"/>
                    </a:lnTo>
                    <a:lnTo>
                      <a:pt x="83" y="71"/>
                    </a:lnTo>
                    <a:lnTo>
                      <a:pt x="94" y="30"/>
                    </a:lnTo>
                    <a:close/>
                  </a:path>
                </a:pathLst>
              </a:custGeom>
              <a:solidFill>
                <a:srgbClr val="AB1231"/>
              </a:solidFill>
              <a:ln w="9525">
                <a:noFill/>
                <a:round/>
                <a:headEnd/>
                <a:tailEnd/>
              </a:ln>
            </p:spPr>
            <p:txBody>
              <a:bodyPr/>
              <a:lstStyle/>
              <a:p>
                <a:endParaRPr lang="en-US"/>
              </a:p>
            </p:txBody>
          </p:sp>
          <p:sp>
            <p:nvSpPr>
              <p:cNvPr id="723" name="Freeform 783"/>
              <p:cNvSpPr>
                <a:spLocks/>
              </p:cNvSpPr>
              <p:nvPr/>
            </p:nvSpPr>
            <p:spPr bwMode="auto">
              <a:xfrm>
                <a:off x="1987550" y="3716338"/>
                <a:ext cx="7938" cy="14287"/>
              </a:xfrm>
              <a:custGeom>
                <a:avLst/>
                <a:gdLst>
                  <a:gd name="T0" fmla="*/ 0 w 27"/>
                  <a:gd name="T1" fmla="*/ 2147483647 h 42"/>
                  <a:gd name="T2" fmla="*/ 2147483647 w 27"/>
                  <a:gd name="T3" fmla="*/ 2147483647 h 42"/>
                  <a:gd name="T4" fmla="*/ 2147483647 w 27"/>
                  <a:gd name="T5" fmla="*/ 2147483647 h 42"/>
                  <a:gd name="T6" fmla="*/ 2147483647 w 27"/>
                  <a:gd name="T7" fmla="*/ 2147483647 h 42"/>
                  <a:gd name="T8" fmla="*/ 2147483647 w 27"/>
                  <a:gd name="T9" fmla="*/ 2147483647 h 42"/>
                  <a:gd name="T10" fmla="*/ 2147483647 w 27"/>
                  <a:gd name="T11" fmla="*/ 2147483647 h 42"/>
                  <a:gd name="T12" fmla="*/ 2147483647 w 27"/>
                  <a:gd name="T13" fmla="*/ 2147483647 h 42"/>
                  <a:gd name="T14" fmla="*/ 2147483647 w 27"/>
                  <a:gd name="T15" fmla="*/ 2147483647 h 42"/>
                  <a:gd name="T16" fmla="*/ 2147483647 w 27"/>
                  <a:gd name="T17" fmla="*/ 2147483647 h 42"/>
                  <a:gd name="T18" fmla="*/ 2147483647 w 27"/>
                  <a:gd name="T19" fmla="*/ 2147483647 h 42"/>
                  <a:gd name="T20" fmla="*/ 2147483647 w 27"/>
                  <a:gd name="T21" fmla="*/ 2147483647 h 42"/>
                  <a:gd name="T22" fmla="*/ 2147483647 w 27"/>
                  <a:gd name="T23" fmla="*/ 2147483647 h 42"/>
                  <a:gd name="T24" fmla="*/ 2147483647 w 27"/>
                  <a:gd name="T25" fmla="*/ 2147483647 h 42"/>
                  <a:gd name="T26" fmla="*/ 2147483647 w 27"/>
                  <a:gd name="T27" fmla="*/ 2147483647 h 42"/>
                  <a:gd name="T28" fmla="*/ 2147483647 w 27"/>
                  <a:gd name="T29" fmla="*/ 2147483647 h 42"/>
                  <a:gd name="T30" fmla="*/ 2147483647 w 27"/>
                  <a:gd name="T31" fmla="*/ 2147483647 h 42"/>
                  <a:gd name="T32" fmla="*/ 2147483647 w 27"/>
                  <a:gd name="T33" fmla="*/ 0 h 42"/>
                  <a:gd name="T34" fmla="*/ 0 w 27"/>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2"/>
                  <a:gd name="T56" fmla="*/ 27 w 27"/>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2">
                    <a:moveTo>
                      <a:pt x="0" y="41"/>
                    </a:moveTo>
                    <a:lnTo>
                      <a:pt x="5" y="42"/>
                    </a:lnTo>
                    <a:lnTo>
                      <a:pt x="10" y="42"/>
                    </a:lnTo>
                    <a:lnTo>
                      <a:pt x="14" y="41"/>
                    </a:lnTo>
                    <a:lnTo>
                      <a:pt x="17" y="38"/>
                    </a:lnTo>
                    <a:lnTo>
                      <a:pt x="20" y="35"/>
                    </a:lnTo>
                    <a:lnTo>
                      <a:pt x="22" y="33"/>
                    </a:lnTo>
                    <a:lnTo>
                      <a:pt x="24" y="29"/>
                    </a:lnTo>
                    <a:lnTo>
                      <a:pt x="26" y="26"/>
                    </a:lnTo>
                    <a:lnTo>
                      <a:pt x="27" y="22"/>
                    </a:lnTo>
                    <a:lnTo>
                      <a:pt x="27" y="17"/>
                    </a:lnTo>
                    <a:lnTo>
                      <a:pt x="26" y="14"/>
                    </a:lnTo>
                    <a:lnTo>
                      <a:pt x="24" y="10"/>
                    </a:lnTo>
                    <a:lnTo>
                      <a:pt x="22" y="7"/>
                    </a:lnTo>
                    <a:lnTo>
                      <a:pt x="19" y="5"/>
                    </a:lnTo>
                    <a:lnTo>
                      <a:pt x="15" y="1"/>
                    </a:lnTo>
                    <a:lnTo>
                      <a:pt x="11" y="0"/>
                    </a:lnTo>
                    <a:lnTo>
                      <a:pt x="0" y="41"/>
                    </a:lnTo>
                    <a:close/>
                  </a:path>
                </a:pathLst>
              </a:custGeom>
              <a:solidFill>
                <a:srgbClr val="AB1231"/>
              </a:solidFill>
              <a:ln w="9525">
                <a:noFill/>
                <a:round/>
                <a:headEnd/>
                <a:tailEnd/>
              </a:ln>
            </p:spPr>
            <p:txBody>
              <a:bodyPr/>
              <a:lstStyle/>
              <a:p>
                <a:endParaRPr lang="en-US"/>
              </a:p>
            </p:txBody>
          </p:sp>
          <p:sp>
            <p:nvSpPr>
              <p:cNvPr id="724" name="Freeform 784"/>
              <p:cNvSpPr>
                <a:spLocks/>
              </p:cNvSpPr>
              <p:nvPr/>
            </p:nvSpPr>
            <p:spPr bwMode="auto">
              <a:xfrm>
                <a:off x="2022475" y="3717925"/>
                <a:ext cx="6350" cy="12700"/>
              </a:xfrm>
              <a:custGeom>
                <a:avLst/>
                <a:gdLst>
                  <a:gd name="T0" fmla="*/ 2147483647 w 23"/>
                  <a:gd name="T1" fmla="*/ 0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0 w 23"/>
                  <a:gd name="T13" fmla="*/ 2147483647 h 41"/>
                  <a:gd name="T14" fmla="*/ 0 w 23"/>
                  <a:gd name="T15" fmla="*/ 2147483647 h 41"/>
                  <a:gd name="T16" fmla="*/ 0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2147483647 h 41"/>
                  <a:gd name="T30" fmla="*/ 2147483647 w 23"/>
                  <a:gd name="T31" fmla="*/ 2147483647 h 41"/>
                  <a:gd name="T32" fmla="*/ 2147483647 w 23"/>
                  <a:gd name="T33" fmla="*/ 2147483647 h 41"/>
                  <a:gd name="T34" fmla="*/ 2147483647 w 23"/>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18" y="0"/>
                    </a:moveTo>
                    <a:lnTo>
                      <a:pt x="14" y="1"/>
                    </a:lnTo>
                    <a:lnTo>
                      <a:pt x="10" y="2"/>
                    </a:lnTo>
                    <a:lnTo>
                      <a:pt x="6" y="5"/>
                    </a:lnTo>
                    <a:lnTo>
                      <a:pt x="3" y="8"/>
                    </a:lnTo>
                    <a:lnTo>
                      <a:pt x="1" y="11"/>
                    </a:lnTo>
                    <a:lnTo>
                      <a:pt x="0" y="14"/>
                    </a:lnTo>
                    <a:lnTo>
                      <a:pt x="0" y="19"/>
                    </a:lnTo>
                    <a:lnTo>
                      <a:pt x="0" y="23"/>
                    </a:lnTo>
                    <a:lnTo>
                      <a:pt x="1" y="26"/>
                    </a:lnTo>
                    <a:lnTo>
                      <a:pt x="2" y="30"/>
                    </a:lnTo>
                    <a:lnTo>
                      <a:pt x="4" y="33"/>
                    </a:lnTo>
                    <a:lnTo>
                      <a:pt x="7" y="37"/>
                    </a:lnTo>
                    <a:lnTo>
                      <a:pt x="11" y="39"/>
                    </a:lnTo>
                    <a:lnTo>
                      <a:pt x="14" y="40"/>
                    </a:lnTo>
                    <a:lnTo>
                      <a:pt x="18" y="41"/>
                    </a:lnTo>
                    <a:lnTo>
                      <a:pt x="23" y="41"/>
                    </a:lnTo>
                    <a:lnTo>
                      <a:pt x="18" y="0"/>
                    </a:lnTo>
                    <a:close/>
                  </a:path>
                </a:pathLst>
              </a:custGeom>
              <a:solidFill>
                <a:srgbClr val="AB1231"/>
              </a:solidFill>
              <a:ln w="9525">
                <a:noFill/>
                <a:round/>
                <a:headEnd/>
                <a:tailEnd/>
              </a:ln>
            </p:spPr>
            <p:txBody>
              <a:bodyPr/>
              <a:lstStyle/>
              <a:p>
                <a:endParaRPr lang="en-US"/>
              </a:p>
            </p:txBody>
          </p:sp>
          <p:sp>
            <p:nvSpPr>
              <p:cNvPr id="725" name="Freeform 785"/>
              <p:cNvSpPr>
                <a:spLocks/>
              </p:cNvSpPr>
              <p:nvPr/>
            </p:nvSpPr>
            <p:spPr bwMode="auto">
              <a:xfrm>
                <a:off x="2027238" y="3713163"/>
                <a:ext cx="26987" cy="17462"/>
              </a:xfrm>
              <a:custGeom>
                <a:avLst/>
                <a:gdLst>
                  <a:gd name="T0" fmla="*/ 2147483647 w 84"/>
                  <a:gd name="T1" fmla="*/ 0 h 58"/>
                  <a:gd name="T2" fmla="*/ 2147483647 w 84"/>
                  <a:gd name="T3" fmla="*/ 2147483647 h 58"/>
                  <a:gd name="T4" fmla="*/ 2147483647 w 84"/>
                  <a:gd name="T5" fmla="*/ 2147483647 h 58"/>
                  <a:gd name="T6" fmla="*/ 2147483647 w 84"/>
                  <a:gd name="T7" fmla="*/ 2147483647 h 58"/>
                  <a:gd name="T8" fmla="*/ 2147483647 w 84"/>
                  <a:gd name="T9" fmla="*/ 2147483647 h 58"/>
                  <a:gd name="T10" fmla="*/ 0 w 84"/>
                  <a:gd name="T11" fmla="*/ 2147483647 h 58"/>
                  <a:gd name="T12" fmla="*/ 2147483647 w 84"/>
                  <a:gd name="T13" fmla="*/ 2147483647 h 58"/>
                  <a:gd name="T14" fmla="*/ 2147483647 w 84"/>
                  <a:gd name="T15" fmla="*/ 2147483647 h 58"/>
                  <a:gd name="T16" fmla="*/ 2147483647 w 84"/>
                  <a:gd name="T17" fmla="*/ 2147483647 h 58"/>
                  <a:gd name="T18" fmla="*/ 2147483647 w 84"/>
                  <a:gd name="T19" fmla="*/ 2147483647 h 58"/>
                  <a:gd name="T20" fmla="*/ 2147483647 w 84"/>
                  <a:gd name="T21" fmla="*/ 2147483647 h 58"/>
                  <a:gd name="T22" fmla="*/ 2147483647 w 84"/>
                  <a:gd name="T23" fmla="*/ 2147483647 h 58"/>
                  <a:gd name="T24" fmla="*/ 2147483647 w 8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58"/>
                  <a:gd name="T41" fmla="*/ 84 w 84"/>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58">
                    <a:moveTo>
                      <a:pt x="72" y="0"/>
                    </a:moveTo>
                    <a:lnTo>
                      <a:pt x="55" y="4"/>
                    </a:lnTo>
                    <a:lnTo>
                      <a:pt x="39" y="8"/>
                    </a:lnTo>
                    <a:lnTo>
                      <a:pt x="22" y="12"/>
                    </a:lnTo>
                    <a:lnTo>
                      <a:pt x="6" y="16"/>
                    </a:lnTo>
                    <a:lnTo>
                      <a:pt x="0" y="17"/>
                    </a:lnTo>
                    <a:lnTo>
                      <a:pt x="5" y="58"/>
                    </a:lnTo>
                    <a:lnTo>
                      <a:pt x="14" y="57"/>
                    </a:lnTo>
                    <a:lnTo>
                      <a:pt x="31" y="54"/>
                    </a:lnTo>
                    <a:lnTo>
                      <a:pt x="49" y="49"/>
                    </a:lnTo>
                    <a:lnTo>
                      <a:pt x="67" y="45"/>
                    </a:lnTo>
                    <a:lnTo>
                      <a:pt x="84" y="40"/>
                    </a:lnTo>
                    <a:lnTo>
                      <a:pt x="72" y="0"/>
                    </a:lnTo>
                    <a:close/>
                  </a:path>
                </a:pathLst>
              </a:custGeom>
              <a:solidFill>
                <a:srgbClr val="AB1231"/>
              </a:solidFill>
              <a:ln w="9525">
                <a:noFill/>
                <a:round/>
                <a:headEnd/>
                <a:tailEnd/>
              </a:ln>
            </p:spPr>
            <p:txBody>
              <a:bodyPr/>
              <a:lstStyle/>
              <a:p>
                <a:endParaRPr lang="en-US"/>
              </a:p>
            </p:txBody>
          </p:sp>
          <p:sp>
            <p:nvSpPr>
              <p:cNvPr id="726" name="Freeform 786"/>
              <p:cNvSpPr>
                <a:spLocks/>
              </p:cNvSpPr>
              <p:nvPr/>
            </p:nvSpPr>
            <p:spPr bwMode="auto">
              <a:xfrm>
                <a:off x="2051050" y="3711575"/>
                <a:ext cx="7938" cy="14288"/>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2" y="41"/>
                    </a:moveTo>
                    <a:lnTo>
                      <a:pt x="17" y="39"/>
                    </a:lnTo>
                    <a:lnTo>
                      <a:pt x="21" y="36"/>
                    </a:lnTo>
                    <a:lnTo>
                      <a:pt x="23" y="33"/>
                    </a:lnTo>
                    <a:lnTo>
                      <a:pt x="25" y="29"/>
                    </a:lnTo>
                    <a:lnTo>
                      <a:pt x="27" y="26"/>
                    </a:lnTo>
                    <a:lnTo>
                      <a:pt x="27" y="22"/>
                    </a:lnTo>
                    <a:lnTo>
                      <a:pt x="27" y="18"/>
                    </a:lnTo>
                    <a:lnTo>
                      <a:pt x="26" y="14"/>
                    </a:lnTo>
                    <a:lnTo>
                      <a:pt x="25" y="10"/>
                    </a:lnTo>
                    <a:lnTo>
                      <a:pt x="23" y="7"/>
                    </a:lnTo>
                    <a:lnTo>
                      <a:pt x="20" y="5"/>
                    </a:lnTo>
                    <a:lnTo>
                      <a:pt x="17" y="2"/>
                    </a:lnTo>
                    <a:lnTo>
                      <a:pt x="14" y="1"/>
                    </a:lnTo>
                    <a:lnTo>
                      <a:pt x="9" y="0"/>
                    </a:lnTo>
                    <a:lnTo>
                      <a:pt x="5" y="0"/>
                    </a:lnTo>
                    <a:lnTo>
                      <a:pt x="0" y="1"/>
                    </a:lnTo>
                    <a:lnTo>
                      <a:pt x="12" y="41"/>
                    </a:lnTo>
                    <a:close/>
                  </a:path>
                </a:pathLst>
              </a:custGeom>
              <a:solidFill>
                <a:srgbClr val="AB1231"/>
              </a:solidFill>
              <a:ln w="9525">
                <a:noFill/>
                <a:round/>
                <a:headEnd/>
                <a:tailEnd/>
              </a:ln>
            </p:spPr>
            <p:txBody>
              <a:bodyPr/>
              <a:lstStyle/>
              <a:p>
                <a:endParaRPr lang="en-US"/>
              </a:p>
            </p:txBody>
          </p:sp>
          <p:sp>
            <p:nvSpPr>
              <p:cNvPr id="727" name="Freeform 792"/>
              <p:cNvSpPr>
                <a:spLocks noEditPoints="1"/>
              </p:cNvSpPr>
              <p:nvPr/>
            </p:nvSpPr>
            <p:spPr bwMode="auto">
              <a:xfrm>
                <a:off x="2276475" y="1922463"/>
                <a:ext cx="38100" cy="36512"/>
              </a:xfrm>
              <a:custGeom>
                <a:avLst/>
                <a:gdLst>
                  <a:gd name="T0" fmla="*/ 0 w 118"/>
                  <a:gd name="T1" fmla="*/ 2147483647 h 115"/>
                  <a:gd name="T2" fmla="*/ 0 w 118"/>
                  <a:gd name="T3" fmla="*/ 2147483647 h 115"/>
                  <a:gd name="T4" fmla="*/ 2147483647 w 118"/>
                  <a:gd name="T5" fmla="*/ 2147483647 h 115"/>
                  <a:gd name="T6" fmla="*/ 2147483647 w 118"/>
                  <a:gd name="T7" fmla="*/ 2147483647 h 115"/>
                  <a:gd name="T8" fmla="*/ 0 w 118"/>
                  <a:gd name="T9" fmla="*/ 2147483647 h 115"/>
                  <a:gd name="T10" fmla="*/ 0 w 118"/>
                  <a:gd name="T11" fmla="*/ 2147483647 h 115"/>
                  <a:gd name="T12" fmla="*/ 0 w 118"/>
                  <a:gd name="T13" fmla="*/ 0 h 115"/>
                  <a:gd name="T14" fmla="*/ 2147483647 w 118"/>
                  <a:gd name="T15" fmla="*/ 0 h 115"/>
                  <a:gd name="T16" fmla="*/ 2147483647 w 118"/>
                  <a:gd name="T17" fmla="*/ 2147483647 h 115"/>
                  <a:gd name="T18" fmla="*/ 0 w 118"/>
                  <a:gd name="T19" fmla="*/ 2147483647 h 115"/>
                  <a:gd name="T20" fmla="*/ 2147483647 w 118"/>
                  <a:gd name="T21" fmla="*/ 0 h 115"/>
                  <a:gd name="T22" fmla="*/ 2147483647 w 118"/>
                  <a:gd name="T23" fmla="*/ 0 h 115"/>
                  <a:gd name="T24" fmla="*/ 2147483647 w 118"/>
                  <a:gd name="T25" fmla="*/ 2147483647 h 115"/>
                  <a:gd name="T26" fmla="*/ 2147483647 w 118"/>
                  <a:gd name="T27" fmla="*/ 2147483647 h 115"/>
                  <a:gd name="T28" fmla="*/ 2147483647 w 118"/>
                  <a:gd name="T29" fmla="*/ 0 h 115"/>
                  <a:gd name="T30" fmla="*/ 2147483647 w 118"/>
                  <a:gd name="T31" fmla="*/ 0 h 115"/>
                  <a:gd name="T32" fmla="*/ 2147483647 w 118"/>
                  <a:gd name="T33" fmla="*/ 0 h 115"/>
                  <a:gd name="T34" fmla="*/ 2147483647 w 118"/>
                  <a:gd name="T35" fmla="*/ 2147483647 h 115"/>
                  <a:gd name="T36" fmla="*/ 2147483647 w 118"/>
                  <a:gd name="T37" fmla="*/ 2147483647 h 115"/>
                  <a:gd name="T38" fmla="*/ 2147483647 w 118"/>
                  <a:gd name="T39" fmla="*/ 0 h 115"/>
                  <a:gd name="T40" fmla="*/ 2147483647 w 118"/>
                  <a:gd name="T41" fmla="*/ 2147483647 h 115"/>
                  <a:gd name="T42" fmla="*/ 2147483647 w 118"/>
                  <a:gd name="T43" fmla="*/ 2147483647 h 115"/>
                  <a:gd name="T44" fmla="*/ 2147483647 w 118"/>
                  <a:gd name="T45" fmla="*/ 2147483647 h 115"/>
                  <a:gd name="T46" fmla="*/ 2147483647 w 118"/>
                  <a:gd name="T47" fmla="*/ 2147483647 h 115"/>
                  <a:gd name="T48" fmla="*/ 2147483647 w 118"/>
                  <a:gd name="T49" fmla="*/ 2147483647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15"/>
                  <a:gd name="T77" fmla="*/ 118 w 118"/>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15">
                    <a:moveTo>
                      <a:pt x="0" y="111"/>
                    </a:moveTo>
                    <a:lnTo>
                      <a:pt x="0" y="13"/>
                    </a:lnTo>
                    <a:lnTo>
                      <a:pt x="28" y="13"/>
                    </a:lnTo>
                    <a:lnTo>
                      <a:pt x="28" y="111"/>
                    </a:lnTo>
                    <a:lnTo>
                      <a:pt x="0" y="111"/>
                    </a:lnTo>
                    <a:close/>
                    <a:moveTo>
                      <a:pt x="0" y="13"/>
                    </a:moveTo>
                    <a:lnTo>
                      <a:pt x="0" y="0"/>
                    </a:lnTo>
                    <a:lnTo>
                      <a:pt x="14" y="0"/>
                    </a:lnTo>
                    <a:lnTo>
                      <a:pt x="14" y="13"/>
                    </a:lnTo>
                    <a:lnTo>
                      <a:pt x="0" y="13"/>
                    </a:lnTo>
                    <a:close/>
                    <a:moveTo>
                      <a:pt x="14" y="0"/>
                    </a:moveTo>
                    <a:lnTo>
                      <a:pt x="104" y="0"/>
                    </a:lnTo>
                    <a:lnTo>
                      <a:pt x="104" y="27"/>
                    </a:lnTo>
                    <a:lnTo>
                      <a:pt x="14" y="27"/>
                    </a:lnTo>
                    <a:lnTo>
                      <a:pt x="14" y="0"/>
                    </a:lnTo>
                    <a:close/>
                    <a:moveTo>
                      <a:pt x="104" y="0"/>
                    </a:moveTo>
                    <a:lnTo>
                      <a:pt x="118" y="0"/>
                    </a:lnTo>
                    <a:lnTo>
                      <a:pt x="118" y="13"/>
                    </a:lnTo>
                    <a:lnTo>
                      <a:pt x="104" y="13"/>
                    </a:lnTo>
                    <a:lnTo>
                      <a:pt x="104" y="0"/>
                    </a:lnTo>
                    <a:close/>
                    <a:moveTo>
                      <a:pt x="118" y="13"/>
                    </a:moveTo>
                    <a:lnTo>
                      <a:pt x="118" y="115"/>
                    </a:lnTo>
                    <a:lnTo>
                      <a:pt x="91" y="115"/>
                    </a:lnTo>
                    <a:lnTo>
                      <a:pt x="91" y="13"/>
                    </a:lnTo>
                    <a:lnTo>
                      <a:pt x="118" y="13"/>
                    </a:lnTo>
                    <a:close/>
                  </a:path>
                </a:pathLst>
              </a:custGeom>
              <a:solidFill>
                <a:srgbClr val="AB1231"/>
              </a:solidFill>
              <a:ln w="9525">
                <a:noFill/>
                <a:round/>
                <a:headEnd/>
                <a:tailEnd/>
              </a:ln>
            </p:spPr>
            <p:txBody>
              <a:bodyPr/>
              <a:lstStyle/>
              <a:p>
                <a:endParaRPr lang="en-US"/>
              </a:p>
            </p:txBody>
          </p:sp>
          <p:sp>
            <p:nvSpPr>
              <p:cNvPr id="728" name="Freeform 796"/>
              <p:cNvSpPr>
                <a:spLocks noEditPoints="1"/>
              </p:cNvSpPr>
              <p:nvPr/>
            </p:nvSpPr>
            <p:spPr bwMode="auto">
              <a:xfrm>
                <a:off x="2170113" y="2498725"/>
                <a:ext cx="38100" cy="36513"/>
              </a:xfrm>
              <a:custGeom>
                <a:avLst/>
                <a:gdLst>
                  <a:gd name="T0" fmla="*/ 0 w 118"/>
                  <a:gd name="T1" fmla="*/ 2147483647 h 115"/>
                  <a:gd name="T2" fmla="*/ 0 w 118"/>
                  <a:gd name="T3" fmla="*/ 2147483647 h 115"/>
                  <a:gd name="T4" fmla="*/ 2147483647 w 118"/>
                  <a:gd name="T5" fmla="*/ 2147483647 h 115"/>
                  <a:gd name="T6" fmla="*/ 2147483647 w 118"/>
                  <a:gd name="T7" fmla="*/ 2147483647 h 115"/>
                  <a:gd name="T8" fmla="*/ 0 w 118"/>
                  <a:gd name="T9" fmla="*/ 2147483647 h 115"/>
                  <a:gd name="T10" fmla="*/ 0 w 118"/>
                  <a:gd name="T11" fmla="*/ 2147483647 h 115"/>
                  <a:gd name="T12" fmla="*/ 0 w 118"/>
                  <a:gd name="T13" fmla="*/ 0 h 115"/>
                  <a:gd name="T14" fmla="*/ 2147483647 w 118"/>
                  <a:gd name="T15" fmla="*/ 0 h 115"/>
                  <a:gd name="T16" fmla="*/ 2147483647 w 118"/>
                  <a:gd name="T17" fmla="*/ 2147483647 h 115"/>
                  <a:gd name="T18" fmla="*/ 0 w 118"/>
                  <a:gd name="T19" fmla="*/ 2147483647 h 115"/>
                  <a:gd name="T20" fmla="*/ 2147483647 w 118"/>
                  <a:gd name="T21" fmla="*/ 0 h 115"/>
                  <a:gd name="T22" fmla="*/ 2147483647 w 118"/>
                  <a:gd name="T23" fmla="*/ 0 h 115"/>
                  <a:gd name="T24" fmla="*/ 2147483647 w 118"/>
                  <a:gd name="T25" fmla="*/ 2147483647 h 115"/>
                  <a:gd name="T26" fmla="*/ 2147483647 w 118"/>
                  <a:gd name="T27" fmla="*/ 2147483647 h 115"/>
                  <a:gd name="T28" fmla="*/ 2147483647 w 118"/>
                  <a:gd name="T29" fmla="*/ 0 h 115"/>
                  <a:gd name="T30" fmla="*/ 2147483647 w 118"/>
                  <a:gd name="T31" fmla="*/ 0 h 115"/>
                  <a:gd name="T32" fmla="*/ 2147483647 w 118"/>
                  <a:gd name="T33" fmla="*/ 0 h 115"/>
                  <a:gd name="T34" fmla="*/ 2147483647 w 118"/>
                  <a:gd name="T35" fmla="*/ 2147483647 h 115"/>
                  <a:gd name="T36" fmla="*/ 2147483647 w 118"/>
                  <a:gd name="T37" fmla="*/ 2147483647 h 115"/>
                  <a:gd name="T38" fmla="*/ 2147483647 w 118"/>
                  <a:gd name="T39" fmla="*/ 0 h 115"/>
                  <a:gd name="T40" fmla="*/ 2147483647 w 118"/>
                  <a:gd name="T41" fmla="*/ 2147483647 h 115"/>
                  <a:gd name="T42" fmla="*/ 2147483647 w 118"/>
                  <a:gd name="T43" fmla="*/ 2147483647 h 115"/>
                  <a:gd name="T44" fmla="*/ 2147483647 w 118"/>
                  <a:gd name="T45" fmla="*/ 2147483647 h 115"/>
                  <a:gd name="T46" fmla="*/ 2147483647 w 118"/>
                  <a:gd name="T47" fmla="*/ 2147483647 h 115"/>
                  <a:gd name="T48" fmla="*/ 2147483647 w 118"/>
                  <a:gd name="T49" fmla="*/ 2147483647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15"/>
                  <a:gd name="T77" fmla="*/ 118 w 118"/>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15">
                    <a:moveTo>
                      <a:pt x="0" y="112"/>
                    </a:moveTo>
                    <a:lnTo>
                      <a:pt x="0" y="13"/>
                    </a:lnTo>
                    <a:lnTo>
                      <a:pt x="27" y="13"/>
                    </a:lnTo>
                    <a:lnTo>
                      <a:pt x="27" y="112"/>
                    </a:lnTo>
                    <a:lnTo>
                      <a:pt x="0" y="112"/>
                    </a:lnTo>
                    <a:close/>
                    <a:moveTo>
                      <a:pt x="0" y="13"/>
                    </a:moveTo>
                    <a:lnTo>
                      <a:pt x="0" y="0"/>
                    </a:lnTo>
                    <a:lnTo>
                      <a:pt x="14" y="0"/>
                    </a:lnTo>
                    <a:lnTo>
                      <a:pt x="14" y="13"/>
                    </a:lnTo>
                    <a:lnTo>
                      <a:pt x="0" y="13"/>
                    </a:lnTo>
                    <a:close/>
                    <a:moveTo>
                      <a:pt x="14" y="0"/>
                    </a:moveTo>
                    <a:lnTo>
                      <a:pt x="105" y="0"/>
                    </a:lnTo>
                    <a:lnTo>
                      <a:pt x="105" y="27"/>
                    </a:lnTo>
                    <a:lnTo>
                      <a:pt x="14" y="27"/>
                    </a:lnTo>
                    <a:lnTo>
                      <a:pt x="14" y="0"/>
                    </a:lnTo>
                    <a:close/>
                    <a:moveTo>
                      <a:pt x="105" y="0"/>
                    </a:moveTo>
                    <a:lnTo>
                      <a:pt x="118" y="0"/>
                    </a:lnTo>
                    <a:lnTo>
                      <a:pt x="118" y="13"/>
                    </a:lnTo>
                    <a:lnTo>
                      <a:pt x="105" y="13"/>
                    </a:lnTo>
                    <a:lnTo>
                      <a:pt x="105" y="0"/>
                    </a:lnTo>
                    <a:close/>
                    <a:moveTo>
                      <a:pt x="118" y="13"/>
                    </a:moveTo>
                    <a:lnTo>
                      <a:pt x="118" y="115"/>
                    </a:lnTo>
                    <a:lnTo>
                      <a:pt x="90" y="115"/>
                    </a:lnTo>
                    <a:lnTo>
                      <a:pt x="90" y="13"/>
                    </a:lnTo>
                    <a:lnTo>
                      <a:pt x="118" y="13"/>
                    </a:lnTo>
                    <a:close/>
                  </a:path>
                </a:pathLst>
              </a:custGeom>
              <a:solidFill>
                <a:srgbClr val="AB1231"/>
              </a:solidFill>
              <a:ln w="9525">
                <a:noFill/>
                <a:round/>
                <a:headEnd/>
                <a:tailEnd/>
              </a:ln>
            </p:spPr>
            <p:txBody>
              <a:bodyPr/>
              <a:lstStyle/>
              <a:p>
                <a:endParaRPr lang="en-US"/>
              </a:p>
            </p:txBody>
          </p:sp>
          <p:sp>
            <p:nvSpPr>
              <p:cNvPr id="729" name="Freeform 797"/>
              <p:cNvSpPr>
                <a:spLocks noEditPoints="1"/>
              </p:cNvSpPr>
              <p:nvPr/>
            </p:nvSpPr>
            <p:spPr bwMode="auto">
              <a:xfrm>
                <a:off x="2617788" y="2779713"/>
                <a:ext cx="36512" cy="36512"/>
              </a:xfrm>
              <a:custGeom>
                <a:avLst/>
                <a:gdLst>
                  <a:gd name="T0" fmla="*/ 0 w 119"/>
                  <a:gd name="T1" fmla="*/ 2147483647 h 115"/>
                  <a:gd name="T2" fmla="*/ 0 w 119"/>
                  <a:gd name="T3" fmla="*/ 2147483647 h 115"/>
                  <a:gd name="T4" fmla="*/ 2147483647 w 119"/>
                  <a:gd name="T5" fmla="*/ 2147483647 h 115"/>
                  <a:gd name="T6" fmla="*/ 2147483647 w 119"/>
                  <a:gd name="T7" fmla="*/ 2147483647 h 115"/>
                  <a:gd name="T8" fmla="*/ 0 w 119"/>
                  <a:gd name="T9" fmla="*/ 2147483647 h 115"/>
                  <a:gd name="T10" fmla="*/ 0 w 119"/>
                  <a:gd name="T11" fmla="*/ 2147483647 h 115"/>
                  <a:gd name="T12" fmla="*/ 0 w 119"/>
                  <a:gd name="T13" fmla="*/ 0 h 115"/>
                  <a:gd name="T14" fmla="*/ 2147483647 w 119"/>
                  <a:gd name="T15" fmla="*/ 0 h 115"/>
                  <a:gd name="T16" fmla="*/ 2147483647 w 119"/>
                  <a:gd name="T17" fmla="*/ 2147483647 h 115"/>
                  <a:gd name="T18" fmla="*/ 0 w 119"/>
                  <a:gd name="T19" fmla="*/ 2147483647 h 115"/>
                  <a:gd name="T20" fmla="*/ 2147483647 w 119"/>
                  <a:gd name="T21" fmla="*/ 0 h 115"/>
                  <a:gd name="T22" fmla="*/ 2147483647 w 119"/>
                  <a:gd name="T23" fmla="*/ 0 h 115"/>
                  <a:gd name="T24" fmla="*/ 2147483647 w 119"/>
                  <a:gd name="T25" fmla="*/ 2147483647 h 115"/>
                  <a:gd name="T26" fmla="*/ 2147483647 w 119"/>
                  <a:gd name="T27" fmla="*/ 2147483647 h 115"/>
                  <a:gd name="T28" fmla="*/ 2147483647 w 119"/>
                  <a:gd name="T29" fmla="*/ 0 h 115"/>
                  <a:gd name="T30" fmla="*/ 2147483647 w 119"/>
                  <a:gd name="T31" fmla="*/ 0 h 115"/>
                  <a:gd name="T32" fmla="*/ 2147483647 w 119"/>
                  <a:gd name="T33" fmla="*/ 0 h 115"/>
                  <a:gd name="T34" fmla="*/ 2147483647 w 119"/>
                  <a:gd name="T35" fmla="*/ 2147483647 h 115"/>
                  <a:gd name="T36" fmla="*/ 2147483647 w 119"/>
                  <a:gd name="T37" fmla="*/ 2147483647 h 115"/>
                  <a:gd name="T38" fmla="*/ 2147483647 w 119"/>
                  <a:gd name="T39" fmla="*/ 0 h 115"/>
                  <a:gd name="T40" fmla="*/ 2147483647 w 119"/>
                  <a:gd name="T41" fmla="*/ 2147483647 h 115"/>
                  <a:gd name="T42" fmla="*/ 2147483647 w 119"/>
                  <a:gd name="T43" fmla="*/ 2147483647 h 115"/>
                  <a:gd name="T44" fmla="*/ 2147483647 w 119"/>
                  <a:gd name="T45" fmla="*/ 2147483647 h 115"/>
                  <a:gd name="T46" fmla="*/ 2147483647 w 119"/>
                  <a:gd name="T47" fmla="*/ 2147483647 h 115"/>
                  <a:gd name="T48" fmla="*/ 2147483647 w 119"/>
                  <a:gd name="T49" fmla="*/ 2147483647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0" y="112"/>
                    </a:moveTo>
                    <a:lnTo>
                      <a:pt x="0" y="15"/>
                    </a:lnTo>
                    <a:lnTo>
                      <a:pt x="28" y="15"/>
                    </a:lnTo>
                    <a:lnTo>
                      <a:pt x="28" y="112"/>
                    </a:lnTo>
                    <a:lnTo>
                      <a:pt x="0" y="112"/>
                    </a:lnTo>
                    <a:close/>
                    <a:moveTo>
                      <a:pt x="0" y="15"/>
                    </a:moveTo>
                    <a:lnTo>
                      <a:pt x="0" y="0"/>
                    </a:lnTo>
                    <a:lnTo>
                      <a:pt x="15" y="0"/>
                    </a:lnTo>
                    <a:lnTo>
                      <a:pt x="15" y="15"/>
                    </a:lnTo>
                    <a:lnTo>
                      <a:pt x="0" y="15"/>
                    </a:lnTo>
                    <a:close/>
                    <a:moveTo>
                      <a:pt x="15" y="0"/>
                    </a:moveTo>
                    <a:lnTo>
                      <a:pt x="104" y="0"/>
                    </a:lnTo>
                    <a:lnTo>
                      <a:pt x="104" y="28"/>
                    </a:lnTo>
                    <a:lnTo>
                      <a:pt x="15" y="28"/>
                    </a:lnTo>
                    <a:lnTo>
                      <a:pt x="15" y="0"/>
                    </a:lnTo>
                    <a:close/>
                    <a:moveTo>
                      <a:pt x="104" y="0"/>
                    </a:moveTo>
                    <a:lnTo>
                      <a:pt x="119" y="0"/>
                    </a:lnTo>
                    <a:lnTo>
                      <a:pt x="119" y="15"/>
                    </a:lnTo>
                    <a:lnTo>
                      <a:pt x="104" y="15"/>
                    </a:lnTo>
                    <a:lnTo>
                      <a:pt x="104" y="0"/>
                    </a:lnTo>
                    <a:close/>
                    <a:moveTo>
                      <a:pt x="119" y="15"/>
                    </a:moveTo>
                    <a:lnTo>
                      <a:pt x="119" y="115"/>
                    </a:lnTo>
                    <a:lnTo>
                      <a:pt x="91" y="115"/>
                    </a:lnTo>
                    <a:lnTo>
                      <a:pt x="91" y="15"/>
                    </a:lnTo>
                    <a:lnTo>
                      <a:pt x="119" y="15"/>
                    </a:lnTo>
                    <a:close/>
                  </a:path>
                </a:pathLst>
              </a:custGeom>
              <a:solidFill>
                <a:srgbClr val="AB1231"/>
              </a:solidFill>
              <a:ln w="9525">
                <a:noFill/>
                <a:round/>
                <a:headEnd/>
                <a:tailEnd/>
              </a:ln>
            </p:spPr>
            <p:txBody>
              <a:bodyPr/>
              <a:lstStyle/>
              <a:p>
                <a:endParaRPr lang="en-US"/>
              </a:p>
            </p:txBody>
          </p:sp>
          <p:sp>
            <p:nvSpPr>
              <p:cNvPr id="730" name="Freeform 798"/>
              <p:cNvSpPr>
                <a:spLocks noEditPoints="1"/>
              </p:cNvSpPr>
              <p:nvPr/>
            </p:nvSpPr>
            <p:spPr bwMode="auto">
              <a:xfrm>
                <a:off x="2887663" y="2898775"/>
                <a:ext cx="38100" cy="36513"/>
              </a:xfrm>
              <a:custGeom>
                <a:avLst/>
                <a:gdLst>
                  <a:gd name="T0" fmla="*/ 0 w 119"/>
                  <a:gd name="T1" fmla="*/ 2147483647 h 115"/>
                  <a:gd name="T2" fmla="*/ 0 w 119"/>
                  <a:gd name="T3" fmla="*/ 2147483647 h 115"/>
                  <a:gd name="T4" fmla="*/ 2147483647 w 119"/>
                  <a:gd name="T5" fmla="*/ 2147483647 h 115"/>
                  <a:gd name="T6" fmla="*/ 2147483647 w 119"/>
                  <a:gd name="T7" fmla="*/ 2147483647 h 115"/>
                  <a:gd name="T8" fmla="*/ 0 w 119"/>
                  <a:gd name="T9" fmla="*/ 2147483647 h 115"/>
                  <a:gd name="T10" fmla="*/ 0 w 119"/>
                  <a:gd name="T11" fmla="*/ 2147483647 h 115"/>
                  <a:gd name="T12" fmla="*/ 0 w 119"/>
                  <a:gd name="T13" fmla="*/ 0 h 115"/>
                  <a:gd name="T14" fmla="*/ 2147483647 w 119"/>
                  <a:gd name="T15" fmla="*/ 0 h 115"/>
                  <a:gd name="T16" fmla="*/ 2147483647 w 119"/>
                  <a:gd name="T17" fmla="*/ 2147483647 h 115"/>
                  <a:gd name="T18" fmla="*/ 0 w 119"/>
                  <a:gd name="T19" fmla="*/ 2147483647 h 115"/>
                  <a:gd name="T20" fmla="*/ 2147483647 w 119"/>
                  <a:gd name="T21" fmla="*/ 0 h 115"/>
                  <a:gd name="T22" fmla="*/ 2147483647 w 119"/>
                  <a:gd name="T23" fmla="*/ 0 h 115"/>
                  <a:gd name="T24" fmla="*/ 2147483647 w 119"/>
                  <a:gd name="T25" fmla="*/ 2147483647 h 115"/>
                  <a:gd name="T26" fmla="*/ 2147483647 w 119"/>
                  <a:gd name="T27" fmla="*/ 2147483647 h 115"/>
                  <a:gd name="T28" fmla="*/ 2147483647 w 119"/>
                  <a:gd name="T29" fmla="*/ 0 h 115"/>
                  <a:gd name="T30" fmla="*/ 2147483647 w 119"/>
                  <a:gd name="T31" fmla="*/ 0 h 115"/>
                  <a:gd name="T32" fmla="*/ 2147483647 w 119"/>
                  <a:gd name="T33" fmla="*/ 0 h 115"/>
                  <a:gd name="T34" fmla="*/ 2147483647 w 119"/>
                  <a:gd name="T35" fmla="*/ 2147483647 h 115"/>
                  <a:gd name="T36" fmla="*/ 2147483647 w 119"/>
                  <a:gd name="T37" fmla="*/ 2147483647 h 115"/>
                  <a:gd name="T38" fmla="*/ 2147483647 w 119"/>
                  <a:gd name="T39" fmla="*/ 0 h 115"/>
                  <a:gd name="T40" fmla="*/ 2147483647 w 119"/>
                  <a:gd name="T41" fmla="*/ 2147483647 h 115"/>
                  <a:gd name="T42" fmla="*/ 2147483647 w 119"/>
                  <a:gd name="T43" fmla="*/ 2147483647 h 115"/>
                  <a:gd name="T44" fmla="*/ 2147483647 w 119"/>
                  <a:gd name="T45" fmla="*/ 2147483647 h 115"/>
                  <a:gd name="T46" fmla="*/ 2147483647 w 119"/>
                  <a:gd name="T47" fmla="*/ 2147483647 h 115"/>
                  <a:gd name="T48" fmla="*/ 2147483647 w 119"/>
                  <a:gd name="T49" fmla="*/ 2147483647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0" y="112"/>
                    </a:moveTo>
                    <a:lnTo>
                      <a:pt x="0" y="14"/>
                    </a:lnTo>
                    <a:lnTo>
                      <a:pt x="29" y="14"/>
                    </a:lnTo>
                    <a:lnTo>
                      <a:pt x="29" y="112"/>
                    </a:lnTo>
                    <a:lnTo>
                      <a:pt x="0" y="112"/>
                    </a:lnTo>
                    <a:close/>
                    <a:moveTo>
                      <a:pt x="0" y="14"/>
                    </a:moveTo>
                    <a:lnTo>
                      <a:pt x="0" y="0"/>
                    </a:lnTo>
                    <a:lnTo>
                      <a:pt x="15" y="0"/>
                    </a:lnTo>
                    <a:lnTo>
                      <a:pt x="15" y="14"/>
                    </a:lnTo>
                    <a:lnTo>
                      <a:pt x="0" y="14"/>
                    </a:lnTo>
                    <a:close/>
                    <a:moveTo>
                      <a:pt x="15" y="0"/>
                    </a:moveTo>
                    <a:lnTo>
                      <a:pt x="105" y="0"/>
                    </a:lnTo>
                    <a:lnTo>
                      <a:pt x="105" y="27"/>
                    </a:lnTo>
                    <a:lnTo>
                      <a:pt x="15" y="27"/>
                    </a:lnTo>
                    <a:lnTo>
                      <a:pt x="15" y="0"/>
                    </a:lnTo>
                    <a:close/>
                    <a:moveTo>
                      <a:pt x="105" y="0"/>
                    </a:moveTo>
                    <a:lnTo>
                      <a:pt x="119" y="0"/>
                    </a:lnTo>
                    <a:lnTo>
                      <a:pt x="119" y="14"/>
                    </a:lnTo>
                    <a:lnTo>
                      <a:pt x="105" y="14"/>
                    </a:lnTo>
                    <a:lnTo>
                      <a:pt x="105" y="0"/>
                    </a:lnTo>
                    <a:close/>
                    <a:moveTo>
                      <a:pt x="119" y="14"/>
                    </a:moveTo>
                    <a:lnTo>
                      <a:pt x="119" y="115"/>
                    </a:lnTo>
                    <a:lnTo>
                      <a:pt x="91" y="115"/>
                    </a:lnTo>
                    <a:lnTo>
                      <a:pt x="91" y="14"/>
                    </a:lnTo>
                    <a:lnTo>
                      <a:pt x="119" y="14"/>
                    </a:lnTo>
                    <a:close/>
                  </a:path>
                </a:pathLst>
              </a:custGeom>
              <a:solidFill>
                <a:srgbClr val="AB1231"/>
              </a:solidFill>
              <a:ln w="9525">
                <a:noFill/>
                <a:round/>
                <a:headEnd/>
                <a:tailEnd/>
              </a:ln>
            </p:spPr>
            <p:txBody>
              <a:bodyPr/>
              <a:lstStyle/>
              <a:p>
                <a:endParaRPr lang="en-US"/>
              </a:p>
            </p:txBody>
          </p:sp>
          <p:sp>
            <p:nvSpPr>
              <p:cNvPr id="731" name="Freeform 799"/>
              <p:cNvSpPr>
                <a:spLocks noEditPoints="1"/>
              </p:cNvSpPr>
              <p:nvPr/>
            </p:nvSpPr>
            <p:spPr bwMode="auto">
              <a:xfrm>
                <a:off x="3190875" y="2830513"/>
                <a:ext cx="38100" cy="36512"/>
              </a:xfrm>
              <a:custGeom>
                <a:avLst/>
                <a:gdLst>
                  <a:gd name="T0" fmla="*/ 0 w 118"/>
                  <a:gd name="T1" fmla="*/ 2147483647 h 116"/>
                  <a:gd name="T2" fmla="*/ 0 w 118"/>
                  <a:gd name="T3" fmla="*/ 2147483647 h 116"/>
                  <a:gd name="T4" fmla="*/ 2147483647 w 118"/>
                  <a:gd name="T5" fmla="*/ 2147483647 h 116"/>
                  <a:gd name="T6" fmla="*/ 2147483647 w 118"/>
                  <a:gd name="T7" fmla="*/ 2147483647 h 116"/>
                  <a:gd name="T8" fmla="*/ 0 w 118"/>
                  <a:gd name="T9" fmla="*/ 2147483647 h 116"/>
                  <a:gd name="T10" fmla="*/ 0 w 118"/>
                  <a:gd name="T11" fmla="*/ 2147483647 h 116"/>
                  <a:gd name="T12" fmla="*/ 0 w 118"/>
                  <a:gd name="T13" fmla="*/ 0 h 116"/>
                  <a:gd name="T14" fmla="*/ 2147483647 w 118"/>
                  <a:gd name="T15" fmla="*/ 0 h 116"/>
                  <a:gd name="T16" fmla="*/ 2147483647 w 118"/>
                  <a:gd name="T17" fmla="*/ 2147483647 h 116"/>
                  <a:gd name="T18" fmla="*/ 0 w 118"/>
                  <a:gd name="T19" fmla="*/ 2147483647 h 116"/>
                  <a:gd name="T20" fmla="*/ 2147483647 w 118"/>
                  <a:gd name="T21" fmla="*/ 0 h 116"/>
                  <a:gd name="T22" fmla="*/ 2147483647 w 118"/>
                  <a:gd name="T23" fmla="*/ 0 h 116"/>
                  <a:gd name="T24" fmla="*/ 2147483647 w 118"/>
                  <a:gd name="T25" fmla="*/ 2147483647 h 116"/>
                  <a:gd name="T26" fmla="*/ 2147483647 w 118"/>
                  <a:gd name="T27" fmla="*/ 2147483647 h 116"/>
                  <a:gd name="T28" fmla="*/ 2147483647 w 118"/>
                  <a:gd name="T29" fmla="*/ 0 h 116"/>
                  <a:gd name="T30" fmla="*/ 2147483647 w 118"/>
                  <a:gd name="T31" fmla="*/ 0 h 116"/>
                  <a:gd name="T32" fmla="*/ 2147483647 w 118"/>
                  <a:gd name="T33" fmla="*/ 0 h 116"/>
                  <a:gd name="T34" fmla="*/ 2147483647 w 118"/>
                  <a:gd name="T35" fmla="*/ 2147483647 h 116"/>
                  <a:gd name="T36" fmla="*/ 2147483647 w 118"/>
                  <a:gd name="T37" fmla="*/ 2147483647 h 116"/>
                  <a:gd name="T38" fmla="*/ 2147483647 w 118"/>
                  <a:gd name="T39" fmla="*/ 0 h 116"/>
                  <a:gd name="T40" fmla="*/ 2147483647 w 118"/>
                  <a:gd name="T41" fmla="*/ 2147483647 h 116"/>
                  <a:gd name="T42" fmla="*/ 2147483647 w 118"/>
                  <a:gd name="T43" fmla="*/ 2147483647 h 116"/>
                  <a:gd name="T44" fmla="*/ 2147483647 w 118"/>
                  <a:gd name="T45" fmla="*/ 2147483647 h 116"/>
                  <a:gd name="T46" fmla="*/ 2147483647 w 118"/>
                  <a:gd name="T47" fmla="*/ 2147483647 h 116"/>
                  <a:gd name="T48" fmla="*/ 2147483647 w 118"/>
                  <a:gd name="T49" fmla="*/ 2147483647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16"/>
                  <a:gd name="T77" fmla="*/ 118 w 118"/>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16">
                    <a:moveTo>
                      <a:pt x="0" y="112"/>
                    </a:moveTo>
                    <a:lnTo>
                      <a:pt x="0" y="15"/>
                    </a:lnTo>
                    <a:lnTo>
                      <a:pt x="29" y="15"/>
                    </a:lnTo>
                    <a:lnTo>
                      <a:pt x="29" y="112"/>
                    </a:lnTo>
                    <a:lnTo>
                      <a:pt x="0" y="112"/>
                    </a:lnTo>
                    <a:close/>
                    <a:moveTo>
                      <a:pt x="0" y="15"/>
                    </a:moveTo>
                    <a:lnTo>
                      <a:pt x="0" y="0"/>
                    </a:lnTo>
                    <a:lnTo>
                      <a:pt x="14" y="0"/>
                    </a:lnTo>
                    <a:lnTo>
                      <a:pt x="14" y="15"/>
                    </a:lnTo>
                    <a:lnTo>
                      <a:pt x="0" y="15"/>
                    </a:lnTo>
                    <a:close/>
                    <a:moveTo>
                      <a:pt x="14" y="0"/>
                    </a:moveTo>
                    <a:lnTo>
                      <a:pt x="105" y="0"/>
                    </a:lnTo>
                    <a:lnTo>
                      <a:pt x="105" y="29"/>
                    </a:lnTo>
                    <a:lnTo>
                      <a:pt x="14" y="29"/>
                    </a:lnTo>
                    <a:lnTo>
                      <a:pt x="14" y="0"/>
                    </a:lnTo>
                    <a:close/>
                    <a:moveTo>
                      <a:pt x="105" y="0"/>
                    </a:moveTo>
                    <a:lnTo>
                      <a:pt x="118" y="0"/>
                    </a:lnTo>
                    <a:lnTo>
                      <a:pt x="118" y="15"/>
                    </a:lnTo>
                    <a:lnTo>
                      <a:pt x="105" y="15"/>
                    </a:lnTo>
                    <a:lnTo>
                      <a:pt x="105" y="0"/>
                    </a:lnTo>
                    <a:close/>
                    <a:moveTo>
                      <a:pt x="118" y="15"/>
                    </a:moveTo>
                    <a:lnTo>
                      <a:pt x="118" y="116"/>
                    </a:lnTo>
                    <a:lnTo>
                      <a:pt x="91" y="116"/>
                    </a:lnTo>
                    <a:lnTo>
                      <a:pt x="91" y="15"/>
                    </a:lnTo>
                    <a:lnTo>
                      <a:pt x="118" y="15"/>
                    </a:lnTo>
                    <a:close/>
                  </a:path>
                </a:pathLst>
              </a:custGeom>
              <a:solidFill>
                <a:srgbClr val="AB1231"/>
              </a:solidFill>
              <a:ln w="9525">
                <a:noFill/>
                <a:round/>
                <a:headEnd/>
                <a:tailEnd/>
              </a:ln>
            </p:spPr>
            <p:txBody>
              <a:bodyPr/>
              <a:lstStyle/>
              <a:p>
                <a:endParaRPr lang="en-US"/>
              </a:p>
            </p:txBody>
          </p:sp>
          <p:sp>
            <p:nvSpPr>
              <p:cNvPr id="732" name="Freeform 800"/>
              <p:cNvSpPr>
                <a:spLocks noEditPoints="1"/>
              </p:cNvSpPr>
              <p:nvPr/>
            </p:nvSpPr>
            <p:spPr bwMode="auto">
              <a:xfrm>
                <a:off x="3384550" y="2784475"/>
                <a:ext cx="38100" cy="36513"/>
              </a:xfrm>
              <a:custGeom>
                <a:avLst/>
                <a:gdLst>
                  <a:gd name="T0" fmla="*/ 0 w 118"/>
                  <a:gd name="T1" fmla="*/ 2147483647 h 115"/>
                  <a:gd name="T2" fmla="*/ 0 w 118"/>
                  <a:gd name="T3" fmla="*/ 2147483647 h 115"/>
                  <a:gd name="T4" fmla="*/ 2147483647 w 118"/>
                  <a:gd name="T5" fmla="*/ 2147483647 h 115"/>
                  <a:gd name="T6" fmla="*/ 2147483647 w 118"/>
                  <a:gd name="T7" fmla="*/ 2147483647 h 115"/>
                  <a:gd name="T8" fmla="*/ 0 w 118"/>
                  <a:gd name="T9" fmla="*/ 2147483647 h 115"/>
                  <a:gd name="T10" fmla="*/ 0 w 118"/>
                  <a:gd name="T11" fmla="*/ 2147483647 h 115"/>
                  <a:gd name="T12" fmla="*/ 0 w 118"/>
                  <a:gd name="T13" fmla="*/ 0 h 115"/>
                  <a:gd name="T14" fmla="*/ 2147483647 w 118"/>
                  <a:gd name="T15" fmla="*/ 0 h 115"/>
                  <a:gd name="T16" fmla="*/ 2147483647 w 118"/>
                  <a:gd name="T17" fmla="*/ 2147483647 h 115"/>
                  <a:gd name="T18" fmla="*/ 0 w 118"/>
                  <a:gd name="T19" fmla="*/ 2147483647 h 115"/>
                  <a:gd name="T20" fmla="*/ 2147483647 w 118"/>
                  <a:gd name="T21" fmla="*/ 0 h 115"/>
                  <a:gd name="T22" fmla="*/ 2147483647 w 118"/>
                  <a:gd name="T23" fmla="*/ 0 h 115"/>
                  <a:gd name="T24" fmla="*/ 2147483647 w 118"/>
                  <a:gd name="T25" fmla="*/ 2147483647 h 115"/>
                  <a:gd name="T26" fmla="*/ 2147483647 w 118"/>
                  <a:gd name="T27" fmla="*/ 2147483647 h 115"/>
                  <a:gd name="T28" fmla="*/ 2147483647 w 118"/>
                  <a:gd name="T29" fmla="*/ 0 h 115"/>
                  <a:gd name="T30" fmla="*/ 2147483647 w 118"/>
                  <a:gd name="T31" fmla="*/ 0 h 115"/>
                  <a:gd name="T32" fmla="*/ 2147483647 w 118"/>
                  <a:gd name="T33" fmla="*/ 0 h 115"/>
                  <a:gd name="T34" fmla="*/ 2147483647 w 118"/>
                  <a:gd name="T35" fmla="*/ 2147483647 h 115"/>
                  <a:gd name="T36" fmla="*/ 2147483647 w 118"/>
                  <a:gd name="T37" fmla="*/ 2147483647 h 115"/>
                  <a:gd name="T38" fmla="*/ 2147483647 w 118"/>
                  <a:gd name="T39" fmla="*/ 0 h 115"/>
                  <a:gd name="T40" fmla="*/ 2147483647 w 118"/>
                  <a:gd name="T41" fmla="*/ 2147483647 h 115"/>
                  <a:gd name="T42" fmla="*/ 2147483647 w 118"/>
                  <a:gd name="T43" fmla="*/ 2147483647 h 115"/>
                  <a:gd name="T44" fmla="*/ 2147483647 w 118"/>
                  <a:gd name="T45" fmla="*/ 2147483647 h 115"/>
                  <a:gd name="T46" fmla="*/ 2147483647 w 118"/>
                  <a:gd name="T47" fmla="*/ 2147483647 h 115"/>
                  <a:gd name="T48" fmla="*/ 2147483647 w 118"/>
                  <a:gd name="T49" fmla="*/ 2147483647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15"/>
                  <a:gd name="T77" fmla="*/ 118 w 118"/>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15">
                    <a:moveTo>
                      <a:pt x="0" y="112"/>
                    </a:moveTo>
                    <a:lnTo>
                      <a:pt x="0" y="13"/>
                    </a:lnTo>
                    <a:lnTo>
                      <a:pt x="28" y="13"/>
                    </a:lnTo>
                    <a:lnTo>
                      <a:pt x="28" y="112"/>
                    </a:lnTo>
                    <a:lnTo>
                      <a:pt x="0" y="112"/>
                    </a:lnTo>
                    <a:close/>
                    <a:moveTo>
                      <a:pt x="0" y="13"/>
                    </a:moveTo>
                    <a:lnTo>
                      <a:pt x="0" y="0"/>
                    </a:lnTo>
                    <a:lnTo>
                      <a:pt x="13" y="0"/>
                    </a:lnTo>
                    <a:lnTo>
                      <a:pt x="13" y="13"/>
                    </a:lnTo>
                    <a:lnTo>
                      <a:pt x="0" y="13"/>
                    </a:lnTo>
                    <a:close/>
                    <a:moveTo>
                      <a:pt x="13" y="0"/>
                    </a:moveTo>
                    <a:lnTo>
                      <a:pt x="104" y="0"/>
                    </a:lnTo>
                    <a:lnTo>
                      <a:pt x="104" y="28"/>
                    </a:lnTo>
                    <a:lnTo>
                      <a:pt x="13" y="28"/>
                    </a:lnTo>
                    <a:lnTo>
                      <a:pt x="13" y="0"/>
                    </a:lnTo>
                    <a:close/>
                    <a:moveTo>
                      <a:pt x="104" y="0"/>
                    </a:moveTo>
                    <a:lnTo>
                      <a:pt x="118" y="0"/>
                    </a:lnTo>
                    <a:lnTo>
                      <a:pt x="118" y="13"/>
                    </a:lnTo>
                    <a:lnTo>
                      <a:pt x="104" y="13"/>
                    </a:lnTo>
                    <a:lnTo>
                      <a:pt x="104" y="0"/>
                    </a:lnTo>
                    <a:close/>
                    <a:moveTo>
                      <a:pt x="118" y="13"/>
                    </a:moveTo>
                    <a:lnTo>
                      <a:pt x="118" y="115"/>
                    </a:lnTo>
                    <a:lnTo>
                      <a:pt x="91" y="115"/>
                    </a:lnTo>
                    <a:lnTo>
                      <a:pt x="91" y="13"/>
                    </a:lnTo>
                    <a:lnTo>
                      <a:pt x="118" y="13"/>
                    </a:lnTo>
                    <a:close/>
                  </a:path>
                </a:pathLst>
              </a:custGeom>
              <a:solidFill>
                <a:srgbClr val="AB1231"/>
              </a:solidFill>
              <a:ln w="9525">
                <a:noFill/>
                <a:round/>
                <a:headEnd/>
                <a:tailEnd/>
              </a:ln>
            </p:spPr>
            <p:txBody>
              <a:bodyPr/>
              <a:lstStyle/>
              <a:p>
                <a:endParaRPr lang="en-US"/>
              </a:p>
            </p:txBody>
          </p:sp>
          <p:sp>
            <p:nvSpPr>
              <p:cNvPr id="733" name="Freeform 801"/>
              <p:cNvSpPr>
                <a:spLocks noEditPoints="1"/>
              </p:cNvSpPr>
              <p:nvPr/>
            </p:nvSpPr>
            <p:spPr bwMode="auto">
              <a:xfrm>
                <a:off x="3541713" y="2674938"/>
                <a:ext cx="36512" cy="36512"/>
              </a:xfrm>
              <a:custGeom>
                <a:avLst/>
                <a:gdLst>
                  <a:gd name="T0" fmla="*/ 0 w 118"/>
                  <a:gd name="T1" fmla="*/ 2147483647 h 115"/>
                  <a:gd name="T2" fmla="*/ 0 w 118"/>
                  <a:gd name="T3" fmla="*/ 2147483647 h 115"/>
                  <a:gd name="T4" fmla="*/ 2147483647 w 118"/>
                  <a:gd name="T5" fmla="*/ 2147483647 h 115"/>
                  <a:gd name="T6" fmla="*/ 2147483647 w 118"/>
                  <a:gd name="T7" fmla="*/ 2147483647 h 115"/>
                  <a:gd name="T8" fmla="*/ 0 w 118"/>
                  <a:gd name="T9" fmla="*/ 2147483647 h 115"/>
                  <a:gd name="T10" fmla="*/ 0 w 118"/>
                  <a:gd name="T11" fmla="*/ 2147483647 h 115"/>
                  <a:gd name="T12" fmla="*/ 0 w 118"/>
                  <a:gd name="T13" fmla="*/ 0 h 115"/>
                  <a:gd name="T14" fmla="*/ 2147483647 w 118"/>
                  <a:gd name="T15" fmla="*/ 0 h 115"/>
                  <a:gd name="T16" fmla="*/ 2147483647 w 118"/>
                  <a:gd name="T17" fmla="*/ 2147483647 h 115"/>
                  <a:gd name="T18" fmla="*/ 0 w 118"/>
                  <a:gd name="T19" fmla="*/ 2147483647 h 115"/>
                  <a:gd name="T20" fmla="*/ 2147483647 w 118"/>
                  <a:gd name="T21" fmla="*/ 0 h 115"/>
                  <a:gd name="T22" fmla="*/ 2147483647 w 118"/>
                  <a:gd name="T23" fmla="*/ 0 h 115"/>
                  <a:gd name="T24" fmla="*/ 2147483647 w 118"/>
                  <a:gd name="T25" fmla="*/ 2147483647 h 115"/>
                  <a:gd name="T26" fmla="*/ 2147483647 w 118"/>
                  <a:gd name="T27" fmla="*/ 2147483647 h 115"/>
                  <a:gd name="T28" fmla="*/ 2147483647 w 118"/>
                  <a:gd name="T29" fmla="*/ 0 h 115"/>
                  <a:gd name="T30" fmla="*/ 2147483647 w 118"/>
                  <a:gd name="T31" fmla="*/ 0 h 115"/>
                  <a:gd name="T32" fmla="*/ 2147483647 w 118"/>
                  <a:gd name="T33" fmla="*/ 0 h 115"/>
                  <a:gd name="T34" fmla="*/ 2147483647 w 118"/>
                  <a:gd name="T35" fmla="*/ 2147483647 h 115"/>
                  <a:gd name="T36" fmla="*/ 2147483647 w 118"/>
                  <a:gd name="T37" fmla="*/ 2147483647 h 115"/>
                  <a:gd name="T38" fmla="*/ 2147483647 w 118"/>
                  <a:gd name="T39" fmla="*/ 0 h 115"/>
                  <a:gd name="T40" fmla="*/ 2147483647 w 118"/>
                  <a:gd name="T41" fmla="*/ 2147483647 h 115"/>
                  <a:gd name="T42" fmla="*/ 2147483647 w 118"/>
                  <a:gd name="T43" fmla="*/ 2147483647 h 115"/>
                  <a:gd name="T44" fmla="*/ 2147483647 w 118"/>
                  <a:gd name="T45" fmla="*/ 2147483647 h 115"/>
                  <a:gd name="T46" fmla="*/ 2147483647 w 118"/>
                  <a:gd name="T47" fmla="*/ 2147483647 h 115"/>
                  <a:gd name="T48" fmla="*/ 2147483647 w 118"/>
                  <a:gd name="T49" fmla="*/ 2147483647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15"/>
                  <a:gd name="T77" fmla="*/ 118 w 118"/>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15">
                    <a:moveTo>
                      <a:pt x="0" y="112"/>
                    </a:moveTo>
                    <a:lnTo>
                      <a:pt x="0" y="14"/>
                    </a:lnTo>
                    <a:lnTo>
                      <a:pt x="27" y="14"/>
                    </a:lnTo>
                    <a:lnTo>
                      <a:pt x="27" y="112"/>
                    </a:lnTo>
                    <a:lnTo>
                      <a:pt x="0" y="112"/>
                    </a:lnTo>
                    <a:close/>
                    <a:moveTo>
                      <a:pt x="0" y="14"/>
                    </a:moveTo>
                    <a:lnTo>
                      <a:pt x="0" y="0"/>
                    </a:lnTo>
                    <a:lnTo>
                      <a:pt x="14" y="0"/>
                    </a:lnTo>
                    <a:lnTo>
                      <a:pt x="14" y="14"/>
                    </a:lnTo>
                    <a:lnTo>
                      <a:pt x="0" y="14"/>
                    </a:lnTo>
                    <a:close/>
                    <a:moveTo>
                      <a:pt x="14" y="0"/>
                    </a:moveTo>
                    <a:lnTo>
                      <a:pt x="104" y="0"/>
                    </a:lnTo>
                    <a:lnTo>
                      <a:pt x="104" y="29"/>
                    </a:lnTo>
                    <a:lnTo>
                      <a:pt x="14" y="29"/>
                    </a:lnTo>
                    <a:lnTo>
                      <a:pt x="14" y="0"/>
                    </a:lnTo>
                    <a:close/>
                    <a:moveTo>
                      <a:pt x="104" y="0"/>
                    </a:moveTo>
                    <a:lnTo>
                      <a:pt x="118" y="0"/>
                    </a:lnTo>
                    <a:lnTo>
                      <a:pt x="118" y="14"/>
                    </a:lnTo>
                    <a:lnTo>
                      <a:pt x="104" y="14"/>
                    </a:lnTo>
                    <a:lnTo>
                      <a:pt x="104" y="0"/>
                    </a:lnTo>
                    <a:close/>
                    <a:moveTo>
                      <a:pt x="118" y="14"/>
                    </a:moveTo>
                    <a:lnTo>
                      <a:pt x="118" y="115"/>
                    </a:lnTo>
                    <a:lnTo>
                      <a:pt x="90" y="115"/>
                    </a:lnTo>
                    <a:lnTo>
                      <a:pt x="90" y="14"/>
                    </a:lnTo>
                    <a:lnTo>
                      <a:pt x="118" y="14"/>
                    </a:lnTo>
                    <a:close/>
                  </a:path>
                </a:pathLst>
              </a:custGeom>
              <a:solidFill>
                <a:srgbClr val="AB1231"/>
              </a:solidFill>
              <a:ln w="9525">
                <a:noFill/>
                <a:round/>
                <a:headEnd/>
                <a:tailEnd/>
              </a:ln>
            </p:spPr>
            <p:txBody>
              <a:bodyPr/>
              <a:lstStyle/>
              <a:p>
                <a:endParaRPr lang="en-US"/>
              </a:p>
            </p:txBody>
          </p:sp>
          <p:sp>
            <p:nvSpPr>
              <p:cNvPr id="734" name="Freeform 802"/>
              <p:cNvSpPr>
                <a:spLocks/>
              </p:cNvSpPr>
              <p:nvPr/>
            </p:nvSpPr>
            <p:spPr bwMode="auto">
              <a:xfrm>
                <a:off x="3106738" y="2443163"/>
                <a:ext cx="34925" cy="33337"/>
              </a:xfrm>
              <a:custGeom>
                <a:avLst/>
                <a:gdLst>
                  <a:gd name="T0" fmla="*/ 2147483647 w 106"/>
                  <a:gd name="T1" fmla="*/ 2147483647 h 106"/>
                  <a:gd name="T2" fmla="*/ 2147483647 w 106"/>
                  <a:gd name="T3" fmla="*/ 2147483647 h 106"/>
                  <a:gd name="T4" fmla="*/ 2147483647 w 106"/>
                  <a:gd name="T5" fmla="*/ 2147483647 h 106"/>
                  <a:gd name="T6" fmla="*/ 2147483647 w 106"/>
                  <a:gd name="T7" fmla="*/ 2147483647 h 106"/>
                  <a:gd name="T8" fmla="*/ 2147483647 w 106"/>
                  <a:gd name="T9" fmla="*/ 2147483647 h 106"/>
                  <a:gd name="T10" fmla="*/ 2147483647 w 106"/>
                  <a:gd name="T11" fmla="*/ 2147483647 h 106"/>
                  <a:gd name="T12" fmla="*/ 2147483647 w 106"/>
                  <a:gd name="T13" fmla="*/ 2147483647 h 106"/>
                  <a:gd name="T14" fmla="*/ 2147483647 w 106"/>
                  <a:gd name="T15" fmla="*/ 2147483647 h 106"/>
                  <a:gd name="T16" fmla="*/ 2147483647 w 106"/>
                  <a:gd name="T17" fmla="*/ 2147483647 h 106"/>
                  <a:gd name="T18" fmla="*/ 2147483647 w 106"/>
                  <a:gd name="T19" fmla="*/ 2147483647 h 106"/>
                  <a:gd name="T20" fmla="*/ 2147483647 w 106"/>
                  <a:gd name="T21" fmla="*/ 2147483647 h 106"/>
                  <a:gd name="T22" fmla="*/ 2147483647 w 106"/>
                  <a:gd name="T23" fmla="*/ 2147483647 h 106"/>
                  <a:gd name="T24" fmla="*/ 2147483647 w 106"/>
                  <a:gd name="T25" fmla="*/ 2147483647 h 106"/>
                  <a:gd name="T26" fmla="*/ 2147483647 w 106"/>
                  <a:gd name="T27" fmla="*/ 2147483647 h 106"/>
                  <a:gd name="T28" fmla="*/ 2147483647 w 106"/>
                  <a:gd name="T29" fmla="*/ 2147483647 h 106"/>
                  <a:gd name="T30" fmla="*/ 2147483647 w 106"/>
                  <a:gd name="T31" fmla="*/ 2147483647 h 106"/>
                  <a:gd name="T32" fmla="*/ 2147483647 w 106"/>
                  <a:gd name="T33" fmla="*/ 2147483647 h 106"/>
                  <a:gd name="T34" fmla="*/ 2147483647 w 106"/>
                  <a:gd name="T35" fmla="*/ 2147483647 h 106"/>
                  <a:gd name="T36" fmla="*/ 2147483647 w 106"/>
                  <a:gd name="T37" fmla="*/ 2147483647 h 106"/>
                  <a:gd name="T38" fmla="*/ 2147483647 w 106"/>
                  <a:gd name="T39" fmla="*/ 2147483647 h 106"/>
                  <a:gd name="T40" fmla="*/ 2147483647 w 106"/>
                  <a:gd name="T41" fmla="*/ 2147483647 h 106"/>
                  <a:gd name="T42" fmla="*/ 2147483647 w 106"/>
                  <a:gd name="T43" fmla="*/ 2147483647 h 106"/>
                  <a:gd name="T44" fmla="*/ 2147483647 w 106"/>
                  <a:gd name="T45" fmla="*/ 2147483647 h 106"/>
                  <a:gd name="T46" fmla="*/ 2147483647 w 106"/>
                  <a:gd name="T47" fmla="*/ 0 h 106"/>
                  <a:gd name="T48" fmla="*/ 2147483647 w 106"/>
                  <a:gd name="T49" fmla="*/ 0 h 106"/>
                  <a:gd name="T50" fmla="*/ 2147483647 w 106"/>
                  <a:gd name="T51" fmla="*/ 0 h 106"/>
                  <a:gd name="T52" fmla="*/ 2147483647 w 106"/>
                  <a:gd name="T53" fmla="*/ 2147483647 h 106"/>
                  <a:gd name="T54" fmla="*/ 2147483647 w 106"/>
                  <a:gd name="T55" fmla="*/ 2147483647 h 106"/>
                  <a:gd name="T56" fmla="*/ 2147483647 w 106"/>
                  <a:gd name="T57" fmla="*/ 2147483647 h 106"/>
                  <a:gd name="T58" fmla="*/ 2147483647 w 106"/>
                  <a:gd name="T59" fmla="*/ 2147483647 h 106"/>
                  <a:gd name="T60" fmla="*/ 2147483647 w 106"/>
                  <a:gd name="T61" fmla="*/ 2147483647 h 106"/>
                  <a:gd name="T62" fmla="*/ 2147483647 w 106"/>
                  <a:gd name="T63" fmla="*/ 2147483647 h 106"/>
                  <a:gd name="T64" fmla="*/ 2147483647 w 106"/>
                  <a:gd name="T65" fmla="*/ 2147483647 h 106"/>
                  <a:gd name="T66" fmla="*/ 2147483647 w 106"/>
                  <a:gd name="T67" fmla="*/ 2147483647 h 106"/>
                  <a:gd name="T68" fmla="*/ 2147483647 w 106"/>
                  <a:gd name="T69" fmla="*/ 2147483647 h 106"/>
                  <a:gd name="T70" fmla="*/ 0 w 106"/>
                  <a:gd name="T71" fmla="*/ 2147483647 h 106"/>
                  <a:gd name="T72" fmla="*/ 0 w 106"/>
                  <a:gd name="T73" fmla="*/ 2147483647 h 106"/>
                  <a:gd name="T74" fmla="*/ 0 w 106"/>
                  <a:gd name="T75" fmla="*/ 2147483647 h 106"/>
                  <a:gd name="T76" fmla="*/ 2147483647 w 106"/>
                  <a:gd name="T77" fmla="*/ 2147483647 h 106"/>
                  <a:gd name="T78" fmla="*/ 2147483647 w 106"/>
                  <a:gd name="T79" fmla="*/ 2147483647 h 106"/>
                  <a:gd name="T80" fmla="*/ 2147483647 w 106"/>
                  <a:gd name="T81" fmla="*/ 2147483647 h 106"/>
                  <a:gd name="T82" fmla="*/ 2147483647 w 106"/>
                  <a:gd name="T83" fmla="*/ 2147483647 h 106"/>
                  <a:gd name="T84" fmla="*/ 2147483647 w 106"/>
                  <a:gd name="T85" fmla="*/ 2147483647 h 106"/>
                  <a:gd name="T86" fmla="*/ 2147483647 w 106"/>
                  <a:gd name="T87" fmla="*/ 2147483647 h 106"/>
                  <a:gd name="T88" fmla="*/ 2147483647 w 106"/>
                  <a:gd name="T89" fmla="*/ 2147483647 h 106"/>
                  <a:gd name="T90" fmla="*/ 2147483647 w 106"/>
                  <a:gd name="T91" fmla="*/ 2147483647 h 106"/>
                  <a:gd name="T92" fmla="*/ 2147483647 w 106"/>
                  <a:gd name="T93" fmla="*/ 2147483647 h 106"/>
                  <a:gd name="T94" fmla="*/ 2147483647 w 106"/>
                  <a:gd name="T95" fmla="*/ 2147483647 h 106"/>
                  <a:gd name="T96" fmla="*/ 2147483647 w 106"/>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6"/>
                  <a:gd name="T149" fmla="*/ 106 w 106"/>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6">
                    <a:moveTo>
                      <a:pt x="53" y="106"/>
                    </a:moveTo>
                    <a:lnTo>
                      <a:pt x="58" y="106"/>
                    </a:lnTo>
                    <a:lnTo>
                      <a:pt x="63" y="105"/>
                    </a:lnTo>
                    <a:lnTo>
                      <a:pt x="69" y="104"/>
                    </a:lnTo>
                    <a:lnTo>
                      <a:pt x="74" y="102"/>
                    </a:lnTo>
                    <a:lnTo>
                      <a:pt x="82" y="98"/>
                    </a:lnTo>
                    <a:lnTo>
                      <a:pt x="91" y="90"/>
                    </a:lnTo>
                    <a:lnTo>
                      <a:pt x="97" y="83"/>
                    </a:lnTo>
                    <a:lnTo>
                      <a:pt x="102" y="73"/>
                    </a:lnTo>
                    <a:lnTo>
                      <a:pt x="104" y="69"/>
                    </a:lnTo>
                    <a:lnTo>
                      <a:pt x="105" y="64"/>
                    </a:lnTo>
                    <a:lnTo>
                      <a:pt x="106" y="58"/>
                    </a:lnTo>
                    <a:lnTo>
                      <a:pt x="106" y="53"/>
                    </a:lnTo>
                    <a:lnTo>
                      <a:pt x="106" y="48"/>
                    </a:lnTo>
                    <a:lnTo>
                      <a:pt x="105" y="43"/>
                    </a:lnTo>
                    <a:lnTo>
                      <a:pt x="104" y="37"/>
                    </a:lnTo>
                    <a:lnTo>
                      <a:pt x="102" y="32"/>
                    </a:lnTo>
                    <a:lnTo>
                      <a:pt x="97" y="24"/>
                    </a:lnTo>
                    <a:lnTo>
                      <a:pt x="91" y="15"/>
                    </a:lnTo>
                    <a:lnTo>
                      <a:pt x="82" y="9"/>
                    </a:lnTo>
                    <a:lnTo>
                      <a:pt x="74" y="4"/>
                    </a:lnTo>
                    <a:lnTo>
                      <a:pt x="69" y="2"/>
                    </a:lnTo>
                    <a:lnTo>
                      <a:pt x="63" y="1"/>
                    </a:lnTo>
                    <a:lnTo>
                      <a:pt x="58" y="0"/>
                    </a:lnTo>
                    <a:lnTo>
                      <a:pt x="53" y="0"/>
                    </a:lnTo>
                    <a:lnTo>
                      <a:pt x="48" y="0"/>
                    </a:lnTo>
                    <a:lnTo>
                      <a:pt x="42" y="1"/>
                    </a:lnTo>
                    <a:lnTo>
                      <a:pt x="37" y="2"/>
                    </a:lnTo>
                    <a:lnTo>
                      <a:pt x="33" y="4"/>
                    </a:lnTo>
                    <a:lnTo>
                      <a:pt x="23" y="9"/>
                    </a:lnTo>
                    <a:lnTo>
                      <a:pt x="16" y="15"/>
                    </a:lnTo>
                    <a:lnTo>
                      <a:pt x="9" y="24"/>
                    </a:lnTo>
                    <a:lnTo>
                      <a:pt x="4" y="32"/>
                    </a:lnTo>
                    <a:lnTo>
                      <a:pt x="2" y="37"/>
                    </a:lnTo>
                    <a:lnTo>
                      <a:pt x="1" y="43"/>
                    </a:lnTo>
                    <a:lnTo>
                      <a:pt x="0" y="48"/>
                    </a:lnTo>
                    <a:lnTo>
                      <a:pt x="0" y="53"/>
                    </a:lnTo>
                    <a:lnTo>
                      <a:pt x="0" y="58"/>
                    </a:lnTo>
                    <a:lnTo>
                      <a:pt x="1" y="64"/>
                    </a:lnTo>
                    <a:lnTo>
                      <a:pt x="2" y="69"/>
                    </a:lnTo>
                    <a:lnTo>
                      <a:pt x="4" y="73"/>
                    </a:lnTo>
                    <a:lnTo>
                      <a:pt x="9" y="83"/>
                    </a:lnTo>
                    <a:lnTo>
                      <a:pt x="16" y="90"/>
                    </a:lnTo>
                    <a:lnTo>
                      <a:pt x="23" y="98"/>
                    </a:lnTo>
                    <a:lnTo>
                      <a:pt x="33" y="102"/>
                    </a:lnTo>
                    <a:lnTo>
                      <a:pt x="37" y="104"/>
                    </a:lnTo>
                    <a:lnTo>
                      <a:pt x="42" y="105"/>
                    </a:lnTo>
                    <a:lnTo>
                      <a:pt x="48" y="106"/>
                    </a:lnTo>
                    <a:lnTo>
                      <a:pt x="53" y="106"/>
                    </a:lnTo>
                    <a:close/>
                  </a:path>
                </a:pathLst>
              </a:custGeom>
              <a:solidFill>
                <a:srgbClr val="FFFFFF"/>
              </a:solidFill>
              <a:ln w="9525">
                <a:noFill/>
                <a:round/>
                <a:headEnd/>
                <a:tailEnd/>
              </a:ln>
            </p:spPr>
            <p:txBody>
              <a:bodyPr/>
              <a:lstStyle/>
              <a:p>
                <a:endParaRPr lang="en-US"/>
              </a:p>
            </p:txBody>
          </p:sp>
          <p:sp>
            <p:nvSpPr>
              <p:cNvPr id="735" name="Freeform 803"/>
              <p:cNvSpPr>
                <a:spLocks noEditPoints="1"/>
              </p:cNvSpPr>
              <p:nvPr/>
            </p:nvSpPr>
            <p:spPr bwMode="auto">
              <a:xfrm>
                <a:off x="3103563" y="2438400"/>
                <a:ext cx="42862" cy="42863"/>
              </a:xfrm>
              <a:custGeom>
                <a:avLst/>
                <a:gdLst>
                  <a:gd name="T0" fmla="*/ 2147483647 w 135"/>
                  <a:gd name="T1" fmla="*/ 2147483647 h 134"/>
                  <a:gd name="T2" fmla="*/ 2147483647 w 135"/>
                  <a:gd name="T3" fmla="*/ 2147483647 h 134"/>
                  <a:gd name="T4" fmla="*/ 2147483647 w 135"/>
                  <a:gd name="T5" fmla="*/ 2147483647 h 134"/>
                  <a:gd name="T6" fmla="*/ 2147483647 w 135"/>
                  <a:gd name="T7" fmla="*/ 2147483647 h 134"/>
                  <a:gd name="T8" fmla="*/ 2147483647 w 135"/>
                  <a:gd name="T9" fmla="*/ 2147483647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2147483647 w 135"/>
                  <a:gd name="T25" fmla="*/ 2147483647 h 134"/>
                  <a:gd name="T26" fmla="*/ 2147483647 w 135"/>
                  <a:gd name="T27" fmla="*/ 2147483647 h 134"/>
                  <a:gd name="T28" fmla="*/ 2147483647 w 135"/>
                  <a:gd name="T29" fmla="*/ 2147483647 h 134"/>
                  <a:gd name="T30" fmla="*/ 2147483647 w 135"/>
                  <a:gd name="T31" fmla="*/ 2147483647 h 134"/>
                  <a:gd name="T32" fmla="*/ 2147483647 w 135"/>
                  <a:gd name="T33" fmla="*/ 2147483647 h 134"/>
                  <a:gd name="T34" fmla="*/ 2147483647 w 135"/>
                  <a:gd name="T35" fmla="*/ 2147483647 h 134"/>
                  <a:gd name="T36" fmla="*/ 2147483647 w 135"/>
                  <a:gd name="T37" fmla="*/ 2147483647 h 134"/>
                  <a:gd name="T38" fmla="*/ 2147483647 w 135"/>
                  <a:gd name="T39" fmla="*/ 2147483647 h 134"/>
                  <a:gd name="T40" fmla="*/ 2147483647 w 135"/>
                  <a:gd name="T41" fmla="*/ 2147483647 h 134"/>
                  <a:gd name="T42" fmla="*/ 2147483647 w 135"/>
                  <a:gd name="T43" fmla="*/ 0 h 134"/>
                  <a:gd name="T44" fmla="*/ 2147483647 w 135"/>
                  <a:gd name="T45" fmla="*/ 2147483647 h 134"/>
                  <a:gd name="T46" fmla="*/ 2147483647 w 135"/>
                  <a:gd name="T47" fmla="*/ 2147483647 h 134"/>
                  <a:gd name="T48" fmla="*/ 2147483647 w 135"/>
                  <a:gd name="T49" fmla="*/ 2147483647 h 134"/>
                  <a:gd name="T50" fmla="*/ 2147483647 w 135"/>
                  <a:gd name="T51" fmla="*/ 0 h 134"/>
                  <a:gd name="T52" fmla="*/ 2147483647 w 135"/>
                  <a:gd name="T53" fmla="*/ 2147483647 h 134"/>
                  <a:gd name="T54" fmla="*/ 2147483647 w 135"/>
                  <a:gd name="T55" fmla="*/ 0 h 134"/>
                  <a:gd name="T56" fmla="*/ 2147483647 w 135"/>
                  <a:gd name="T57" fmla="*/ 2147483647 h 134"/>
                  <a:gd name="T58" fmla="*/ 2147483647 w 135"/>
                  <a:gd name="T59" fmla="*/ 2147483647 h 134"/>
                  <a:gd name="T60" fmla="*/ 2147483647 w 135"/>
                  <a:gd name="T61" fmla="*/ 2147483647 h 134"/>
                  <a:gd name="T62" fmla="*/ 2147483647 w 135"/>
                  <a:gd name="T63" fmla="*/ 2147483647 h 134"/>
                  <a:gd name="T64" fmla="*/ 2147483647 w 135"/>
                  <a:gd name="T65" fmla="*/ 0 h 134"/>
                  <a:gd name="T66" fmla="*/ 2147483647 w 135"/>
                  <a:gd name="T67" fmla="*/ 2147483647 h 134"/>
                  <a:gd name="T68" fmla="*/ 2147483647 w 135"/>
                  <a:gd name="T69" fmla="*/ 2147483647 h 134"/>
                  <a:gd name="T70" fmla="*/ 2147483647 w 135"/>
                  <a:gd name="T71" fmla="*/ 2147483647 h 134"/>
                  <a:gd name="T72" fmla="*/ 2147483647 w 135"/>
                  <a:gd name="T73" fmla="*/ 2147483647 h 134"/>
                  <a:gd name="T74" fmla="*/ 2147483647 w 135"/>
                  <a:gd name="T75" fmla="*/ 2147483647 h 134"/>
                  <a:gd name="T76" fmla="*/ 2147483647 w 135"/>
                  <a:gd name="T77" fmla="*/ 2147483647 h 134"/>
                  <a:gd name="T78" fmla="*/ 2147483647 w 135"/>
                  <a:gd name="T79" fmla="*/ 2147483647 h 134"/>
                  <a:gd name="T80" fmla="*/ 0 w 135"/>
                  <a:gd name="T81" fmla="*/ 2147483647 h 134"/>
                  <a:gd name="T82" fmla="*/ 2147483647 w 135"/>
                  <a:gd name="T83" fmla="*/ 2147483647 h 134"/>
                  <a:gd name="T84" fmla="*/ 2147483647 w 135"/>
                  <a:gd name="T85" fmla="*/ 2147483647 h 134"/>
                  <a:gd name="T86" fmla="*/ 2147483647 w 135"/>
                  <a:gd name="T87" fmla="*/ 2147483647 h 134"/>
                  <a:gd name="T88" fmla="*/ 2147483647 w 135"/>
                  <a:gd name="T89" fmla="*/ 2147483647 h 134"/>
                  <a:gd name="T90" fmla="*/ 0 w 135"/>
                  <a:gd name="T91" fmla="*/ 2147483647 h 134"/>
                  <a:gd name="T92" fmla="*/ 2147483647 w 135"/>
                  <a:gd name="T93" fmla="*/ 2147483647 h 134"/>
                  <a:gd name="T94" fmla="*/ 2147483647 w 135"/>
                  <a:gd name="T95" fmla="*/ 2147483647 h 134"/>
                  <a:gd name="T96" fmla="*/ 2147483647 w 135"/>
                  <a:gd name="T97" fmla="*/ 2147483647 h 134"/>
                  <a:gd name="T98" fmla="*/ 2147483647 w 135"/>
                  <a:gd name="T99" fmla="*/ 2147483647 h 134"/>
                  <a:gd name="T100" fmla="*/ 2147483647 w 135"/>
                  <a:gd name="T101" fmla="*/ 2147483647 h 134"/>
                  <a:gd name="T102" fmla="*/ 2147483647 w 135"/>
                  <a:gd name="T103" fmla="*/ 2147483647 h 134"/>
                  <a:gd name="T104" fmla="*/ 2147483647 w 135"/>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
                  <a:gd name="T160" fmla="*/ 0 h 134"/>
                  <a:gd name="T161" fmla="*/ 135 w 135"/>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 h="134">
                    <a:moveTo>
                      <a:pt x="67" y="106"/>
                    </a:moveTo>
                    <a:lnTo>
                      <a:pt x="67" y="106"/>
                    </a:lnTo>
                    <a:lnTo>
                      <a:pt x="67" y="134"/>
                    </a:lnTo>
                    <a:lnTo>
                      <a:pt x="67" y="106"/>
                    </a:lnTo>
                    <a:close/>
                    <a:moveTo>
                      <a:pt x="67" y="106"/>
                    </a:moveTo>
                    <a:lnTo>
                      <a:pt x="75" y="105"/>
                    </a:lnTo>
                    <a:lnTo>
                      <a:pt x="83" y="103"/>
                    </a:lnTo>
                    <a:lnTo>
                      <a:pt x="89" y="100"/>
                    </a:lnTo>
                    <a:lnTo>
                      <a:pt x="94" y="95"/>
                    </a:lnTo>
                    <a:lnTo>
                      <a:pt x="114" y="115"/>
                    </a:lnTo>
                    <a:lnTo>
                      <a:pt x="110" y="119"/>
                    </a:lnTo>
                    <a:lnTo>
                      <a:pt x="105" y="122"/>
                    </a:lnTo>
                    <a:lnTo>
                      <a:pt x="99" y="126"/>
                    </a:lnTo>
                    <a:lnTo>
                      <a:pt x="93" y="128"/>
                    </a:lnTo>
                    <a:lnTo>
                      <a:pt x="87" y="131"/>
                    </a:lnTo>
                    <a:lnTo>
                      <a:pt x="81" y="133"/>
                    </a:lnTo>
                    <a:lnTo>
                      <a:pt x="74" y="134"/>
                    </a:lnTo>
                    <a:lnTo>
                      <a:pt x="67" y="134"/>
                    </a:lnTo>
                    <a:lnTo>
                      <a:pt x="67" y="106"/>
                    </a:lnTo>
                    <a:close/>
                    <a:moveTo>
                      <a:pt x="94" y="95"/>
                    </a:moveTo>
                    <a:lnTo>
                      <a:pt x="100" y="89"/>
                    </a:lnTo>
                    <a:lnTo>
                      <a:pt x="103" y="82"/>
                    </a:lnTo>
                    <a:lnTo>
                      <a:pt x="105" y="75"/>
                    </a:lnTo>
                    <a:lnTo>
                      <a:pt x="106" y="67"/>
                    </a:lnTo>
                    <a:lnTo>
                      <a:pt x="135" y="67"/>
                    </a:lnTo>
                    <a:lnTo>
                      <a:pt x="133" y="73"/>
                    </a:lnTo>
                    <a:lnTo>
                      <a:pt x="132" y="81"/>
                    </a:lnTo>
                    <a:lnTo>
                      <a:pt x="131" y="87"/>
                    </a:lnTo>
                    <a:lnTo>
                      <a:pt x="129" y="94"/>
                    </a:lnTo>
                    <a:lnTo>
                      <a:pt x="126" y="99"/>
                    </a:lnTo>
                    <a:lnTo>
                      <a:pt x="123" y="104"/>
                    </a:lnTo>
                    <a:lnTo>
                      <a:pt x="119" y="109"/>
                    </a:lnTo>
                    <a:lnTo>
                      <a:pt x="114" y="115"/>
                    </a:lnTo>
                    <a:lnTo>
                      <a:pt x="94" y="95"/>
                    </a:lnTo>
                    <a:close/>
                    <a:moveTo>
                      <a:pt x="106" y="67"/>
                    </a:moveTo>
                    <a:lnTo>
                      <a:pt x="106" y="67"/>
                    </a:lnTo>
                    <a:lnTo>
                      <a:pt x="135" y="67"/>
                    </a:lnTo>
                    <a:lnTo>
                      <a:pt x="106" y="67"/>
                    </a:lnTo>
                    <a:close/>
                    <a:moveTo>
                      <a:pt x="106" y="67"/>
                    </a:moveTo>
                    <a:lnTo>
                      <a:pt x="106" y="67"/>
                    </a:lnTo>
                    <a:lnTo>
                      <a:pt x="135" y="67"/>
                    </a:lnTo>
                    <a:lnTo>
                      <a:pt x="106" y="67"/>
                    </a:lnTo>
                    <a:close/>
                    <a:moveTo>
                      <a:pt x="106" y="67"/>
                    </a:moveTo>
                    <a:lnTo>
                      <a:pt x="105" y="59"/>
                    </a:lnTo>
                    <a:lnTo>
                      <a:pt x="103" y="51"/>
                    </a:lnTo>
                    <a:lnTo>
                      <a:pt x="100" y="45"/>
                    </a:lnTo>
                    <a:lnTo>
                      <a:pt x="94" y="40"/>
                    </a:lnTo>
                    <a:lnTo>
                      <a:pt x="114" y="20"/>
                    </a:lnTo>
                    <a:lnTo>
                      <a:pt x="119" y="24"/>
                    </a:lnTo>
                    <a:lnTo>
                      <a:pt x="123" y="29"/>
                    </a:lnTo>
                    <a:lnTo>
                      <a:pt x="126" y="35"/>
                    </a:lnTo>
                    <a:lnTo>
                      <a:pt x="129" y="41"/>
                    </a:lnTo>
                    <a:lnTo>
                      <a:pt x="131" y="47"/>
                    </a:lnTo>
                    <a:lnTo>
                      <a:pt x="132" y="53"/>
                    </a:lnTo>
                    <a:lnTo>
                      <a:pt x="133" y="60"/>
                    </a:lnTo>
                    <a:lnTo>
                      <a:pt x="135" y="67"/>
                    </a:lnTo>
                    <a:lnTo>
                      <a:pt x="106" y="67"/>
                    </a:lnTo>
                    <a:close/>
                    <a:moveTo>
                      <a:pt x="94" y="40"/>
                    </a:moveTo>
                    <a:lnTo>
                      <a:pt x="89" y="34"/>
                    </a:lnTo>
                    <a:lnTo>
                      <a:pt x="83" y="31"/>
                    </a:lnTo>
                    <a:lnTo>
                      <a:pt x="75" y="29"/>
                    </a:lnTo>
                    <a:lnTo>
                      <a:pt x="67" y="28"/>
                    </a:lnTo>
                    <a:lnTo>
                      <a:pt x="67" y="0"/>
                    </a:lnTo>
                    <a:lnTo>
                      <a:pt x="74" y="1"/>
                    </a:lnTo>
                    <a:lnTo>
                      <a:pt x="81" y="2"/>
                    </a:lnTo>
                    <a:lnTo>
                      <a:pt x="87" y="3"/>
                    </a:lnTo>
                    <a:lnTo>
                      <a:pt x="93" y="5"/>
                    </a:lnTo>
                    <a:lnTo>
                      <a:pt x="99" y="8"/>
                    </a:lnTo>
                    <a:lnTo>
                      <a:pt x="105" y="11"/>
                    </a:lnTo>
                    <a:lnTo>
                      <a:pt x="109" y="15"/>
                    </a:lnTo>
                    <a:lnTo>
                      <a:pt x="114" y="20"/>
                    </a:lnTo>
                    <a:lnTo>
                      <a:pt x="94" y="40"/>
                    </a:lnTo>
                    <a:close/>
                    <a:moveTo>
                      <a:pt x="67" y="28"/>
                    </a:moveTo>
                    <a:lnTo>
                      <a:pt x="67" y="28"/>
                    </a:lnTo>
                    <a:lnTo>
                      <a:pt x="67" y="0"/>
                    </a:lnTo>
                    <a:lnTo>
                      <a:pt x="67" y="28"/>
                    </a:lnTo>
                    <a:close/>
                    <a:moveTo>
                      <a:pt x="67" y="28"/>
                    </a:moveTo>
                    <a:lnTo>
                      <a:pt x="67" y="28"/>
                    </a:lnTo>
                    <a:lnTo>
                      <a:pt x="67" y="0"/>
                    </a:lnTo>
                    <a:lnTo>
                      <a:pt x="67" y="28"/>
                    </a:lnTo>
                    <a:close/>
                    <a:moveTo>
                      <a:pt x="67" y="28"/>
                    </a:moveTo>
                    <a:lnTo>
                      <a:pt x="60" y="29"/>
                    </a:lnTo>
                    <a:lnTo>
                      <a:pt x="52" y="31"/>
                    </a:lnTo>
                    <a:lnTo>
                      <a:pt x="45" y="34"/>
                    </a:lnTo>
                    <a:lnTo>
                      <a:pt x="39" y="40"/>
                    </a:lnTo>
                    <a:lnTo>
                      <a:pt x="19" y="20"/>
                    </a:lnTo>
                    <a:lnTo>
                      <a:pt x="25" y="15"/>
                    </a:lnTo>
                    <a:lnTo>
                      <a:pt x="30" y="11"/>
                    </a:lnTo>
                    <a:lnTo>
                      <a:pt x="35" y="8"/>
                    </a:lnTo>
                    <a:lnTo>
                      <a:pt x="41" y="5"/>
                    </a:lnTo>
                    <a:lnTo>
                      <a:pt x="47" y="3"/>
                    </a:lnTo>
                    <a:lnTo>
                      <a:pt x="53" y="2"/>
                    </a:lnTo>
                    <a:lnTo>
                      <a:pt x="61" y="1"/>
                    </a:lnTo>
                    <a:lnTo>
                      <a:pt x="67" y="0"/>
                    </a:lnTo>
                    <a:lnTo>
                      <a:pt x="67" y="28"/>
                    </a:lnTo>
                    <a:close/>
                    <a:moveTo>
                      <a:pt x="39" y="40"/>
                    </a:moveTo>
                    <a:lnTo>
                      <a:pt x="34" y="45"/>
                    </a:lnTo>
                    <a:lnTo>
                      <a:pt x="31" y="51"/>
                    </a:lnTo>
                    <a:lnTo>
                      <a:pt x="29" y="59"/>
                    </a:lnTo>
                    <a:lnTo>
                      <a:pt x="28" y="67"/>
                    </a:lnTo>
                    <a:lnTo>
                      <a:pt x="0" y="67"/>
                    </a:lnTo>
                    <a:lnTo>
                      <a:pt x="0" y="60"/>
                    </a:lnTo>
                    <a:lnTo>
                      <a:pt x="1" y="53"/>
                    </a:lnTo>
                    <a:lnTo>
                      <a:pt x="2" y="47"/>
                    </a:lnTo>
                    <a:lnTo>
                      <a:pt x="6" y="41"/>
                    </a:lnTo>
                    <a:lnTo>
                      <a:pt x="8" y="35"/>
                    </a:lnTo>
                    <a:lnTo>
                      <a:pt x="11" y="29"/>
                    </a:lnTo>
                    <a:lnTo>
                      <a:pt x="15" y="24"/>
                    </a:lnTo>
                    <a:lnTo>
                      <a:pt x="19" y="20"/>
                    </a:lnTo>
                    <a:lnTo>
                      <a:pt x="39" y="40"/>
                    </a:lnTo>
                    <a:close/>
                    <a:moveTo>
                      <a:pt x="28" y="67"/>
                    </a:moveTo>
                    <a:lnTo>
                      <a:pt x="28" y="67"/>
                    </a:lnTo>
                    <a:lnTo>
                      <a:pt x="0" y="67"/>
                    </a:lnTo>
                    <a:lnTo>
                      <a:pt x="28" y="67"/>
                    </a:lnTo>
                    <a:close/>
                    <a:moveTo>
                      <a:pt x="28" y="67"/>
                    </a:moveTo>
                    <a:lnTo>
                      <a:pt x="28" y="67"/>
                    </a:lnTo>
                    <a:lnTo>
                      <a:pt x="0" y="67"/>
                    </a:lnTo>
                    <a:lnTo>
                      <a:pt x="28" y="67"/>
                    </a:lnTo>
                    <a:close/>
                    <a:moveTo>
                      <a:pt x="28" y="67"/>
                    </a:moveTo>
                    <a:lnTo>
                      <a:pt x="29" y="75"/>
                    </a:lnTo>
                    <a:lnTo>
                      <a:pt x="31" y="82"/>
                    </a:lnTo>
                    <a:lnTo>
                      <a:pt x="34" y="89"/>
                    </a:lnTo>
                    <a:lnTo>
                      <a:pt x="39" y="95"/>
                    </a:lnTo>
                    <a:lnTo>
                      <a:pt x="19" y="115"/>
                    </a:lnTo>
                    <a:lnTo>
                      <a:pt x="15" y="109"/>
                    </a:lnTo>
                    <a:lnTo>
                      <a:pt x="12" y="104"/>
                    </a:lnTo>
                    <a:lnTo>
                      <a:pt x="8" y="99"/>
                    </a:lnTo>
                    <a:lnTo>
                      <a:pt x="6" y="94"/>
                    </a:lnTo>
                    <a:lnTo>
                      <a:pt x="2" y="87"/>
                    </a:lnTo>
                    <a:lnTo>
                      <a:pt x="1" y="81"/>
                    </a:lnTo>
                    <a:lnTo>
                      <a:pt x="0" y="73"/>
                    </a:lnTo>
                    <a:lnTo>
                      <a:pt x="0" y="67"/>
                    </a:lnTo>
                    <a:lnTo>
                      <a:pt x="28" y="67"/>
                    </a:lnTo>
                    <a:close/>
                    <a:moveTo>
                      <a:pt x="39" y="95"/>
                    </a:moveTo>
                    <a:lnTo>
                      <a:pt x="45" y="100"/>
                    </a:lnTo>
                    <a:lnTo>
                      <a:pt x="52" y="103"/>
                    </a:lnTo>
                    <a:lnTo>
                      <a:pt x="60" y="105"/>
                    </a:lnTo>
                    <a:lnTo>
                      <a:pt x="67" y="106"/>
                    </a:lnTo>
                    <a:lnTo>
                      <a:pt x="67" y="134"/>
                    </a:lnTo>
                    <a:lnTo>
                      <a:pt x="61" y="134"/>
                    </a:lnTo>
                    <a:lnTo>
                      <a:pt x="53" y="133"/>
                    </a:lnTo>
                    <a:lnTo>
                      <a:pt x="47" y="131"/>
                    </a:lnTo>
                    <a:lnTo>
                      <a:pt x="41" y="128"/>
                    </a:lnTo>
                    <a:lnTo>
                      <a:pt x="35" y="126"/>
                    </a:lnTo>
                    <a:lnTo>
                      <a:pt x="30" y="122"/>
                    </a:lnTo>
                    <a:lnTo>
                      <a:pt x="25" y="119"/>
                    </a:lnTo>
                    <a:lnTo>
                      <a:pt x="19" y="115"/>
                    </a:lnTo>
                    <a:lnTo>
                      <a:pt x="39" y="95"/>
                    </a:lnTo>
                    <a:close/>
                    <a:moveTo>
                      <a:pt x="67" y="106"/>
                    </a:moveTo>
                    <a:lnTo>
                      <a:pt x="67" y="106"/>
                    </a:lnTo>
                    <a:lnTo>
                      <a:pt x="67" y="134"/>
                    </a:lnTo>
                    <a:lnTo>
                      <a:pt x="67" y="106"/>
                    </a:lnTo>
                    <a:close/>
                  </a:path>
                </a:pathLst>
              </a:custGeom>
              <a:solidFill>
                <a:srgbClr val="AB1231"/>
              </a:solidFill>
              <a:ln w="9525">
                <a:noFill/>
                <a:round/>
                <a:headEnd/>
                <a:tailEnd/>
              </a:ln>
            </p:spPr>
            <p:txBody>
              <a:bodyPr/>
              <a:lstStyle/>
              <a:p>
                <a:endParaRPr lang="en-US"/>
              </a:p>
            </p:txBody>
          </p:sp>
          <p:sp>
            <p:nvSpPr>
              <p:cNvPr id="736" name="Freeform 804"/>
              <p:cNvSpPr>
                <a:spLocks/>
              </p:cNvSpPr>
              <p:nvPr/>
            </p:nvSpPr>
            <p:spPr bwMode="auto">
              <a:xfrm>
                <a:off x="3159125" y="2244725"/>
                <a:ext cx="34925" cy="33338"/>
              </a:xfrm>
              <a:custGeom>
                <a:avLst/>
                <a:gdLst>
                  <a:gd name="T0" fmla="*/ 2147483647 w 107"/>
                  <a:gd name="T1" fmla="*/ 2147483647 h 106"/>
                  <a:gd name="T2" fmla="*/ 2147483647 w 107"/>
                  <a:gd name="T3" fmla="*/ 2147483647 h 106"/>
                  <a:gd name="T4" fmla="*/ 2147483647 w 107"/>
                  <a:gd name="T5" fmla="*/ 2147483647 h 106"/>
                  <a:gd name="T6" fmla="*/ 2147483647 w 107"/>
                  <a:gd name="T7" fmla="*/ 2147483647 h 106"/>
                  <a:gd name="T8" fmla="*/ 2147483647 w 107"/>
                  <a:gd name="T9" fmla="*/ 2147483647 h 106"/>
                  <a:gd name="T10" fmla="*/ 2147483647 w 107"/>
                  <a:gd name="T11" fmla="*/ 2147483647 h 106"/>
                  <a:gd name="T12" fmla="*/ 2147483647 w 107"/>
                  <a:gd name="T13" fmla="*/ 2147483647 h 106"/>
                  <a:gd name="T14" fmla="*/ 2147483647 w 107"/>
                  <a:gd name="T15" fmla="*/ 2147483647 h 106"/>
                  <a:gd name="T16" fmla="*/ 2147483647 w 107"/>
                  <a:gd name="T17" fmla="*/ 2147483647 h 106"/>
                  <a:gd name="T18" fmla="*/ 2147483647 w 107"/>
                  <a:gd name="T19" fmla="*/ 2147483647 h 106"/>
                  <a:gd name="T20" fmla="*/ 2147483647 w 107"/>
                  <a:gd name="T21" fmla="*/ 2147483647 h 106"/>
                  <a:gd name="T22" fmla="*/ 2147483647 w 107"/>
                  <a:gd name="T23" fmla="*/ 2147483647 h 106"/>
                  <a:gd name="T24" fmla="*/ 2147483647 w 107"/>
                  <a:gd name="T25" fmla="*/ 2147483647 h 106"/>
                  <a:gd name="T26" fmla="*/ 2147483647 w 107"/>
                  <a:gd name="T27" fmla="*/ 2147483647 h 106"/>
                  <a:gd name="T28" fmla="*/ 2147483647 w 107"/>
                  <a:gd name="T29" fmla="*/ 2147483647 h 106"/>
                  <a:gd name="T30" fmla="*/ 2147483647 w 107"/>
                  <a:gd name="T31" fmla="*/ 2147483647 h 106"/>
                  <a:gd name="T32" fmla="*/ 2147483647 w 107"/>
                  <a:gd name="T33" fmla="*/ 2147483647 h 106"/>
                  <a:gd name="T34" fmla="*/ 2147483647 w 107"/>
                  <a:gd name="T35" fmla="*/ 2147483647 h 106"/>
                  <a:gd name="T36" fmla="*/ 2147483647 w 107"/>
                  <a:gd name="T37" fmla="*/ 2147483647 h 106"/>
                  <a:gd name="T38" fmla="*/ 2147483647 w 107"/>
                  <a:gd name="T39" fmla="*/ 2147483647 h 106"/>
                  <a:gd name="T40" fmla="*/ 2147483647 w 107"/>
                  <a:gd name="T41" fmla="*/ 2147483647 h 106"/>
                  <a:gd name="T42" fmla="*/ 2147483647 w 107"/>
                  <a:gd name="T43" fmla="*/ 2147483647 h 106"/>
                  <a:gd name="T44" fmla="*/ 2147483647 w 107"/>
                  <a:gd name="T45" fmla="*/ 2147483647 h 106"/>
                  <a:gd name="T46" fmla="*/ 2147483647 w 107"/>
                  <a:gd name="T47" fmla="*/ 0 h 106"/>
                  <a:gd name="T48" fmla="*/ 2147483647 w 107"/>
                  <a:gd name="T49" fmla="*/ 0 h 106"/>
                  <a:gd name="T50" fmla="*/ 2147483647 w 107"/>
                  <a:gd name="T51" fmla="*/ 0 h 106"/>
                  <a:gd name="T52" fmla="*/ 2147483647 w 107"/>
                  <a:gd name="T53" fmla="*/ 2147483647 h 106"/>
                  <a:gd name="T54" fmla="*/ 2147483647 w 107"/>
                  <a:gd name="T55" fmla="*/ 2147483647 h 106"/>
                  <a:gd name="T56" fmla="*/ 2147483647 w 107"/>
                  <a:gd name="T57" fmla="*/ 2147483647 h 106"/>
                  <a:gd name="T58" fmla="*/ 2147483647 w 107"/>
                  <a:gd name="T59" fmla="*/ 2147483647 h 106"/>
                  <a:gd name="T60" fmla="*/ 2147483647 w 107"/>
                  <a:gd name="T61" fmla="*/ 2147483647 h 106"/>
                  <a:gd name="T62" fmla="*/ 2147483647 w 107"/>
                  <a:gd name="T63" fmla="*/ 2147483647 h 106"/>
                  <a:gd name="T64" fmla="*/ 2147483647 w 107"/>
                  <a:gd name="T65" fmla="*/ 2147483647 h 106"/>
                  <a:gd name="T66" fmla="*/ 2147483647 w 107"/>
                  <a:gd name="T67" fmla="*/ 2147483647 h 106"/>
                  <a:gd name="T68" fmla="*/ 2147483647 w 107"/>
                  <a:gd name="T69" fmla="*/ 2147483647 h 106"/>
                  <a:gd name="T70" fmla="*/ 2147483647 w 107"/>
                  <a:gd name="T71" fmla="*/ 2147483647 h 106"/>
                  <a:gd name="T72" fmla="*/ 0 w 107"/>
                  <a:gd name="T73" fmla="*/ 2147483647 h 106"/>
                  <a:gd name="T74" fmla="*/ 2147483647 w 107"/>
                  <a:gd name="T75" fmla="*/ 2147483647 h 106"/>
                  <a:gd name="T76" fmla="*/ 2147483647 w 107"/>
                  <a:gd name="T77" fmla="*/ 2147483647 h 106"/>
                  <a:gd name="T78" fmla="*/ 2147483647 w 107"/>
                  <a:gd name="T79" fmla="*/ 2147483647 h 106"/>
                  <a:gd name="T80" fmla="*/ 2147483647 w 107"/>
                  <a:gd name="T81" fmla="*/ 2147483647 h 106"/>
                  <a:gd name="T82" fmla="*/ 2147483647 w 107"/>
                  <a:gd name="T83" fmla="*/ 2147483647 h 106"/>
                  <a:gd name="T84" fmla="*/ 2147483647 w 107"/>
                  <a:gd name="T85" fmla="*/ 2147483647 h 106"/>
                  <a:gd name="T86" fmla="*/ 2147483647 w 107"/>
                  <a:gd name="T87" fmla="*/ 2147483647 h 106"/>
                  <a:gd name="T88" fmla="*/ 2147483647 w 107"/>
                  <a:gd name="T89" fmla="*/ 2147483647 h 106"/>
                  <a:gd name="T90" fmla="*/ 2147483647 w 107"/>
                  <a:gd name="T91" fmla="*/ 2147483647 h 106"/>
                  <a:gd name="T92" fmla="*/ 2147483647 w 107"/>
                  <a:gd name="T93" fmla="*/ 2147483647 h 106"/>
                  <a:gd name="T94" fmla="*/ 2147483647 w 107"/>
                  <a:gd name="T95" fmla="*/ 2147483647 h 106"/>
                  <a:gd name="T96" fmla="*/ 2147483647 w 107"/>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6"/>
                  <a:gd name="T149" fmla="*/ 107 w 107"/>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6">
                    <a:moveTo>
                      <a:pt x="54" y="106"/>
                    </a:moveTo>
                    <a:lnTo>
                      <a:pt x="59" y="106"/>
                    </a:lnTo>
                    <a:lnTo>
                      <a:pt x="64" y="104"/>
                    </a:lnTo>
                    <a:lnTo>
                      <a:pt x="70" y="103"/>
                    </a:lnTo>
                    <a:lnTo>
                      <a:pt x="74" y="101"/>
                    </a:lnTo>
                    <a:lnTo>
                      <a:pt x="83" y="97"/>
                    </a:lnTo>
                    <a:lnTo>
                      <a:pt x="91" y="90"/>
                    </a:lnTo>
                    <a:lnTo>
                      <a:pt x="97" y="82"/>
                    </a:lnTo>
                    <a:lnTo>
                      <a:pt x="102" y="74"/>
                    </a:lnTo>
                    <a:lnTo>
                      <a:pt x="104" y="69"/>
                    </a:lnTo>
                    <a:lnTo>
                      <a:pt x="106" y="63"/>
                    </a:lnTo>
                    <a:lnTo>
                      <a:pt x="107" y="58"/>
                    </a:lnTo>
                    <a:lnTo>
                      <a:pt x="107" y="53"/>
                    </a:lnTo>
                    <a:lnTo>
                      <a:pt x="107" y="47"/>
                    </a:lnTo>
                    <a:lnTo>
                      <a:pt x="106" y="42"/>
                    </a:lnTo>
                    <a:lnTo>
                      <a:pt x="104" y="37"/>
                    </a:lnTo>
                    <a:lnTo>
                      <a:pt x="102" y="32"/>
                    </a:lnTo>
                    <a:lnTo>
                      <a:pt x="97" y="23"/>
                    </a:lnTo>
                    <a:lnTo>
                      <a:pt x="91" y="15"/>
                    </a:lnTo>
                    <a:lnTo>
                      <a:pt x="83" y="8"/>
                    </a:lnTo>
                    <a:lnTo>
                      <a:pt x="74" y="4"/>
                    </a:lnTo>
                    <a:lnTo>
                      <a:pt x="70" y="2"/>
                    </a:lnTo>
                    <a:lnTo>
                      <a:pt x="64" y="1"/>
                    </a:lnTo>
                    <a:lnTo>
                      <a:pt x="59" y="0"/>
                    </a:lnTo>
                    <a:lnTo>
                      <a:pt x="54" y="0"/>
                    </a:lnTo>
                    <a:lnTo>
                      <a:pt x="48" y="0"/>
                    </a:lnTo>
                    <a:lnTo>
                      <a:pt x="43" y="1"/>
                    </a:lnTo>
                    <a:lnTo>
                      <a:pt x="38" y="2"/>
                    </a:lnTo>
                    <a:lnTo>
                      <a:pt x="33" y="4"/>
                    </a:lnTo>
                    <a:lnTo>
                      <a:pt x="24" y="8"/>
                    </a:lnTo>
                    <a:lnTo>
                      <a:pt x="16" y="15"/>
                    </a:lnTo>
                    <a:lnTo>
                      <a:pt x="9" y="23"/>
                    </a:lnTo>
                    <a:lnTo>
                      <a:pt x="4" y="32"/>
                    </a:lnTo>
                    <a:lnTo>
                      <a:pt x="3" y="37"/>
                    </a:lnTo>
                    <a:lnTo>
                      <a:pt x="2" y="42"/>
                    </a:lnTo>
                    <a:lnTo>
                      <a:pt x="1" y="47"/>
                    </a:lnTo>
                    <a:lnTo>
                      <a:pt x="0" y="53"/>
                    </a:lnTo>
                    <a:lnTo>
                      <a:pt x="1" y="58"/>
                    </a:lnTo>
                    <a:lnTo>
                      <a:pt x="2" y="63"/>
                    </a:lnTo>
                    <a:lnTo>
                      <a:pt x="3" y="69"/>
                    </a:lnTo>
                    <a:lnTo>
                      <a:pt x="4" y="74"/>
                    </a:lnTo>
                    <a:lnTo>
                      <a:pt x="9" y="82"/>
                    </a:lnTo>
                    <a:lnTo>
                      <a:pt x="16" y="90"/>
                    </a:lnTo>
                    <a:lnTo>
                      <a:pt x="24" y="97"/>
                    </a:lnTo>
                    <a:lnTo>
                      <a:pt x="33" y="101"/>
                    </a:lnTo>
                    <a:lnTo>
                      <a:pt x="38" y="103"/>
                    </a:lnTo>
                    <a:lnTo>
                      <a:pt x="43" y="104"/>
                    </a:lnTo>
                    <a:lnTo>
                      <a:pt x="48" y="106"/>
                    </a:lnTo>
                    <a:lnTo>
                      <a:pt x="54" y="106"/>
                    </a:lnTo>
                    <a:close/>
                  </a:path>
                </a:pathLst>
              </a:custGeom>
              <a:solidFill>
                <a:srgbClr val="FFFFFF"/>
              </a:solidFill>
              <a:ln w="9525">
                <a:noFill/>
                <a:round/>
                <a:headEnd/>
                <a:tailEnd/>
              </a:ln>
            </p:spPr>
            <p:txBody>
              <a:bodyPr/>
              <a:lstStyle/>
              <a:p>
                <a:endParaRPr lang="en-US"/>
              </a:p>
            </p:txBody>
          </p:sp>
          <p:sp>
            <p:nvSpPr>
              <p:cNvPr id="737" name="Freeform 805"/>
              <p:cNvSpPr>
                <a:spLocks noEditPoints="1"/>
              </p:cNvSpPr>
              <p:nvPr/>
            </p:nvSpPr>
            <p:spPr bwMode="auto">
              <a:xfrm>
                <a:off x="3155950" y="2239963"/>
                <a:ext cx="41275" cy="42862"/>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2147483647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8" y="107"/>
                    </a:moveTo>
                    <a:lnTo>
                      <a:pt x="68" y="107"/>
                    </a:lnTo>
                    <a:lnTo>
                      <a:pt x="68" y="134"/>
                    </a:lnTo>
                    <a:lnTo>
                      <a:pt x="68" y="107"/>
                    </a:lnTo>
                    <a:close/>
                    <a:moveTo>
                      <a:pt x="68" y="107"/>
                    </a:moveTo>
                    <a:lnTo>
                      <a:pt x="75" y="106"/>
                    </a:lnTo>
                    <a:lnTo>
                      <a:pt x="83" y="104"/>
                    </a:lnTo>
                    <a:lnTo>
                      <a:pt x="89" y="100"/>
                    </a:lnTo>
                    <a:lnTo>
                      <a:pt x="95" y="95"/>
                    </a:lnTo>
                    <a:lnTo>
                      <a:pt x="115" y="115"/>
                    </a:lnTo>
                    <a:lnTo>
                      <a:pt x="110" y="119"/>
                    </a:lnTo>
                    <a:lnTo>
                      <a:pt x="105" y="124"/>
                    </a:lnTo>
                    <a:lnTo>
                      <a:pt x="99" y="127"/>
                    </a:lnTo>
                    <a:lnTo>
                      <a:pt x="93" y="129"/>
                    </a:lnTo>
                    <a:lnTo>
                      <a:pt x="88" y="132"/>
                    </a:lnTo>
                    <a:lnTo>
                      <a:pt x="81" y="133"/>
                    </a:lnTo>
                    <a:lnTo>
                      <a:pt x="74" y="134"/>
                    </a:lnTo>
                    <a:lnTo>
                      <a:pt x="68" y="134"/>
                    </a:lnTo>
                    <a:lnTo>
                      <a:pt x="68" y="107"/>
                    </a:lnTo>
                    <a:close/>
                    <a:moveTo>
                      <a:pt x="95" y="95"/>
                    </a:moveTo>
                    <a:lnTo>
                      <a:pt x="99" y="90"/>
                    </a:lnTo>
                    <a:lnTo>
                      <a:pt x="104" y="83"/>
                    </a:lnTo>
                    <a:lnTo>
                      <a:pt x="106" y="76"/>
                    </a:lnTo>
                    <a:lnTo>
                      <a:pt x="107" y="68"/>
                    </a:lnTo>
                    <a:lnTo>
                      <a:pt x="134" y="68"/>
                    </a:lnTo>
                    <a:lnTo>
                      <a:pt x="134" y="75"/>
                    </a:lnTo>
                    <a:lnTo>
                      <a:pt x="133" y="81"/>
                    </a:lnTo>
                    <a:lnTo>
                      <a:pt x="131" y="88"/>
                    </a:lnTo>
                    <a:lnTo>
                      <a:pt x="129" y="94"/>
                    </a:lnTo>
                    <a:lnTo>
                      <a:pt x="127" y="99"/>
                    </a:lnTo>
                    <a:lnTo>
                      <a:pt x="123" y="105"/>
                    </a:lnTo>
                    <a:lnTo>
                      <a:pt x="120" y="110"/>
                    </a:lnTo>
                    <a:lnTo>
                      <a:pt x="115" y="115"/>
                    </a:lnTo>
                    <a:lnTo>
                      <a:pt x="95" y="95"/>
                    </a:lnTo>
                    <a:close/>
                    <a:moveTo>
                      <a:pt x="107" y="68"/>
                    </a:moveTo>
                    <a:lnTo>
                      <a:pt x="107" y="68"/>
                    </a:lnTo>
                    <a:lnTo>
                      <a:pt x="134" y="68"/>
                    </a:lnTo>
                    <a:lnTo>
                      <a:pt x="107" y="68"/>
                    </a:lnTo>
                    <a:close/>
                    <a:moveTo>
                      <a:pt x="107" y="68"/>
                    </a:moveTo>
                    <a:lnTo>
                      <a:pt x="107" y="68"/>
                    </a:lnTo>
                    <a:lnTo>
                      <a:pt x="134" y="68"/>
                    </a:lnTo>
                    <a:lnTo>
                      <a:pt x="107" y="68"/>
                    </a:lnTo>
                    <a:close/>
                    <a:moveTo>
                      <a:pt x="107" y="68"/>
                    </a:moveTo>
                    <a:lnTo>
                      <a:pt x="106" y="59"/>
                    </a:lnTo>
                    <a:lnTo>
                      <a:pt x="104" y="53"/>
                    </a:lnTo>
                    <a:lnTo>
                      <a:pt x="99" y="46"/>
                    </a:lnTo>
                    <a:lnTo>
                      <a:pt x="95" y="40"/>
                    </a:lnTo>
                    <a:lnTo>
                      <a:pt x="115" y="20"/>
                    </a:lnTo>
                    <a:lnTo>
                      <a:pt x="120" y="25"/>
                    </a:lnTo>
                    <a:lnTo>
                      <a:pt x="123" y="30"/>
                    </a:lnTo>
                    <a:lnTo>
                      <a:pt x="127" y="36"/>
                    </a:lnTo>
                    <a:lnTo>
                      <a:pt x="129" y="41"/>
                    </a:lnTo>
                    <a:lnTo>
                      <a:pt x="131" y="48"/>
                    </a:lnTo>
                    <a:lnTo>
                      <a:pt x="133" y="54"/>
                    </a:lnTo>
                    <a:lnTo>
                      <a:pt x="134" y="60"/>
                    </a:lnTo>
                    <a:lnTo>
                      <a:pt x="134" y="68"/>
                    </a:lnTo>
                    <a:lnTo>
                      <a:pt x="107" y="68"/>
                    </a:lnTo>
                    <a:close/>
                    <a:moveTo>
                      <a:pt x="95" y="40"/>
                    </a:moveTo>
                    <a:lnTo>
                      <a:pt x="90" y="35"/>
                    </a:lnTo>
                    <a:lnTo>
                      <a:pt x="83" y="32"/>
                    </a:lnTo>
                    <a:lnTo>
                      <a:pt x="75" y="30"/>
                    </a:lnTo>
                    <a:lnTo>
                      <a:pt x="68" y="29"/>
                    </a:lnTo>
                    <a:lnTo>
                      <a:pt x="68" y="0"/>
                    </a:lnTo>
                    <a:lnTo>
                      <a:pt x="74" y="1"/>
                    </a:lnTo>
                    <a:lnTo>
                      <a:pt x="81" y="2"/>
                    </a:lnTo>
                    <a:lnTo>
                      <a:pt x="88" y="3"/>
                    </a:lnTo>
                    <a:lnTo>
                      <a:pt x="93" y="5"/>
                    </a:lnTo>
                    <a:lnTo>
                      <a:pt x="99" y="9"/>
                    </a:lnTo>
                    <a:lnTo>
                      <a:pt x="105" y="12"/>
                    </a:lnTo>
                    <a:lnTo>
                      <a:pt x="110" y="16"/>
                    </a:lnTo>
                    <a:lnTo>
                      <a:pt x="115" y="20"/>
                    </a:lnTo>
                    <a:lnTo>
                      <a:pt x="95" y="40"/>
                    </a:lnTo>
                    <a:close/>
                    <a:moveTo>
                      <a:pt x="68" y="29"/>
                    </a:moveTo>
                    <a:lnTo>
                      <a:pt x="68" y="29"/>
                    </a:lnTo>
                    <a:lnTo>
                      <a:pt x="68" y="0"/>
                    </a:lnTo>
                    <a:lnTo>
                      <a:pt x="68" y="29"/>
                    </a:lnTo>
                    <a:close/>
                    <a:moveTo>
                      <a:pt x="68" y="29"/>
                    </a:moveTo>
                    <a:lnTo>
                      <a:pt x="68" y="29"/>
                    </a:lnTo>
                    <a:lnTo>
                      <a:pt x="68" y="0"/>
                    </a:lnTo>
                    <a:lnTo>
                      <a:pt x="68" y="29"/>
                    </a:lnTo>
                    <a:close/>
                    <a:moveTo>
                      <a:pt x="68" y="29"/>
                    </a:moveTo>
                    <a:lnTo>
                      <a:pt x="59" y="30"/>
                    </a:lnTo>
                    <a:lnTo>
                      <a:pt x="52" y="32"/>
                    </a:lnTo>
                    <a:lnTo>
                      <a:pt x="46" y="35"/>
                    </a:lnTo>
                    <a:lnTo>
                      <a:pt x="40" y="40"/>
                    </a:lnTo>
                    <a:lnTo>
                      <a:pt x="20" y="20"/>
                    </a:lnTo>
                    <a:lnTo>
                      <a:pt x="24" y="16"/>
                    </a:lnTo>
                    <a:lnTo>
                      <a:pt x="30" y="12"/>
                    </a:lnTo>
                    <a:lnTo>
                      <a:pt x="35" y="9"/>
                    </a:lnTo>
                    <a:lnTo>
                      <a:pt x="41" y="5"/>
                    </a:lnTo>
                    <a:lnTo>
                      <a:pt x="48" y="3"/>
                    </a:lnTo>
                    <a:lnTo>
                      <a:pt x="54" y="2"/>
                    </a:lnTo>
                    <a:lnTo>
                      <a:pt x="60" y="1"/>
                    </a:lnTo>
                    <a:lnTo>
                      <a:pt x="68" y="0"/>
                    </a:lnTo>
                    <a:lnTo>
                      <a:pt x="68" y="29"/>
                    </a:lnTo>
                    <a:close/>
                    <a:moveTo>
                      <a:pt x="40" y="40"/>
                    </a:moveTo>
                    <a:lnTo>
                      <a:pt x="35" y="46"/>
                    </a:lnTo>
                    <a:lnTo>
                      <a:pt x="32" y="52"/>
                    </a:lnTo>
                    <a:lnTo>
                      <a:pt x="29" y="59"/>
                    </a:lnTo>
                    <a:lnTo>
                      <a:pt x="29" y="68"/>
                    </a:lnTo>
                    <a:lnTo>
                      <a:pt x="0" y="68"/>
                    </a:lnTo>
                    <a:lnTo>
                      <a:pt x="1" y="60"/>
                    </a:lnTo>
                    <a:lnTo>
                      <a:pt x="2" y="54"/>
                    </a:lnTo>
                    <a:lnTo>
                      <a:pt x="3" y="48"/>
                    </a:lnTo>
                    <a:lnTo>
                      <a:pt x="5" y="41"/>
                    </a:lnTo>
                    <a:lnTo>
                      <a:pt x="9" y="36"/>
                    </a:lnTo>
                    <a:lnTo>
                      <a:pt x="12" y="31"/>
                    </a:lnTo>
                    <a:lnTo>
                      <a:pt x="16" y="25"/>
                    </a:lnTo>
                    <a:lnTo>
                      <a:pt x="20" y="20"/>
                    </a:lnTo>
                    <a:lnTo>
                      <a:pt x="40" y="40"/>
                    </a:lnTo>
                    <a:close/>
                    <a:moveTo>
                      <a:pt x="29" y="68"/>
                    </a:moveTo>
                    <a:lnTo>
                      <a:pt x="29" y="68"/>
                    </a:lnTo>
                    <a:lnTo>
                      <a:pt x="0" y="68"/>
                    </a:lnTo>
                    <a:lnTo>
                      <a:pt x="29" y="68"/>
                    </a:lnTo>
                    <a:close/>
                    <a:moveTo>
                      <a:pt x="29" y="68"/>
                    </a:moveTo>
                    <a:lnTo>
                      <a:pt x="29" y="68"/>
                    </a:lnTo>
                    <a:lnTo>
                      <a:pt x="0" y="68"/>
                    </a:lnTo>
                    <a:lnTo>
                      <a:pt x="29" y="68"/>
                    </a:lnTo>
                    <a:close/>
                    <a:moveTo>
                      <a:pt x="29" y="68"/>
                    </a:moveTo>
                    <a:lnTo>
                      <a:pt x="29" y="75"/>
                    </a:lnTo>
                    <a:lnTo>
                      <a:pt x="32" y="83"/>
                    </a:lnTo>
                    <a:lnTo>
                      <a:pt x="35" y="90"/>
                    </a:lnTo>
                    <a:lnTo>
                      <a:pt x="40" y="95"/>
                    </a:lnTo>
                    <a:lnTo>
                      <a:pt x="20" y="115"/>
                    </a:lnTo>
                    <a:lnTo>
                      <a:pt x="16" y="110"/>
                    </a:lnTo>
                    <a:lnTo>
                      <a:pt x="12" y="105"/>
                    </a:lnTo>
                    <a:lnTo>
                      <a:pt x="9" y="99"/>
                    </a:lnTo>
                    <a:lnTo>
                      <a:pt x="5" y="94"/>
                    </a:lnTo>
                    <a:lnTo>
                      <a:pt x="3" y="88"/>
                    </a:lnTo>
                    <a:lnTo>
                      <a:pt x="2" y="81"/>
                    </a:lnTo>
                    <a:lnTo>
                      <a:pt x="1" y="74"/>
                    </a:lnTo>
                    <a:lnTo>
                      <a:pt x="0" y="68"/>
                    </a:lnTo>
                    <a:lnTo>
                      <a:pt x="29" y="68"/>
                    </a:lnTo>
                    <a:close/>
                    <a:moveTo>
                      <a:pt x="40" y="95"/>
                    </a:moveTo>
                    <a:lnTo>
                      <a:pt x="46" y="100"/>
                    </a:lnTo>
                    <a:lnTo>
                      <a:pt x="52" y="104"/>
                    </a:lnTo>
                    <a:lnTo>
                      <a:pt x="59" y="106"/>
                    </a:lnTo>
                    <a:lnTo>
                      <a:pt x="68" y="107"/>
                    </a:lnTo>
                    <a:lnTo>
                      <a:pt x="68" y="134"/>
                    </a:lnTo>
                    <a:lnTo>
                      <a:pt x="60" y="134"/>
                    </a:lnTo>
                    <a:lnTo>
                      <a:pt x="54" y="133"/>
                    </a:lnTo>
                    <a:lnTo>
                      <a:pt x="48" y="132"/>
                    </a:lnTo>
                    <a:lnTo>
                      <a:pt x="41" y="129"/>
                    </a:lnTo>
                    <a:lnTo>
                      <a:pt x="36" y="127"/>
                    </a:lnTo>
                    <a:lnTo>
                      <a:pt x="30" y="124"/>
                    </a:lnTo>
                    <a:lnTo>
                      <a:pt x="24" y="119"/>
                    </a:lnTo>
                    <a:lnTo>
                      <a:pt x="20" y="115"/>
                    </a:lnTo>
                    <a:lnTo>
                      <a:pt x="40" y="95"/>
                    </a:lnTo>
                    <a:close/>
                    <a:moveTo>
                      <a:pt x="68" y="107"/>
                    </a:moveTo>
                    <a:lnTo>
                      <a:pt x="68" y="107"/>
                    </a:lnTo>
                    <a:lnTo>
                      <a:pt x="68" y="134"/>
                    </a:lnTo>
                    <a:lnTo>
                      <a:pt x="68" y="107"/>
                    </a:lnTo>
                    <a:close/>
                  </a:path>
                </a:pathLst>
              </a:custGeom>
              <a:solidFill>
                <a:srgbClr val="AB1231"/>
              </a:solidFill>
              <a:ln w="9525">
                <a:noFill/>
                <a:round/>
                <a:headEnd/>
                <a:tailEnd/>
              </a:ln>
            </p:spPr>
            <p:txBody>
              <a:bodyPr/>
              <a:lstStyle/>
              <a:p>
                <a:endParaRPr lang="en-US"/>
              </a:p>
            </p:txBody>
          </p:sp>
          <p:sp>
            <p:nvSpPr>
              <p:cNvPr id="738" name="Freeform 806"/>
              <p:cNvSpPr>
                <a:spLocks/>
              </p:cNvSpPr>
              <p:nvPr/>
            </p:nvSpPr>
            <p:spPr bwMode="auto">
              <a:xfrm>
                <a:off x="3759200" y="2193925"/>
                <a:ext cx="34925" cy="33338"/>
              </a:xfrm>
              <a:custGeom>
                <a:avLst/>
                <a:gdLst>
                  <a:gd name="T0" fmla="*/ 2147483647 w 106"/>
                  <a:gd name="T1" fmla="*/ 2147483647 h 106"/>
                  <a:gd name="T2" fmla="*/ 2147483647 w 106"/>
                  <a:gd name="T3" fmla="*/ 2147483647 h 106"/>
                  <a:gd name="T4" fmla="*/ 2147483647 w 106"/>
                  <a:gd name="T5" fmla="*/ 2147483647 h 106"/>
                  <a:gd name="T6" fmla="*/ 2147483647 w 106"/>
                  <a:gd name="T7" fmla="*/ 2147483647 h 106"/>
                  <a:gd name="T8" fmla="*/ 2147483647 w 106"/>
                  <a:gd name="T9" fmla="*/ 2147483647 h 106"/>
                  <a:gd name="T10" fmla="*/ 2147483647 w 106"/>
                  <a:gd name="T11" fmla="*/ 2147483647 h 106"/>
                  <a:gd name="T12" fmla="*/ 2147483647 w 106"/>
                  <a:gd name="T13" fmla="*/ 2147483647 h 106"/>
                  <a:gd name="T14" fmla="*/ 2147483647 w 106"/>
                  <a:gd name="T15" fmla="*/ 2147483647 h 106"/>
                  <a:gd name="T16" fmla="*/ 2147483647 w 106"/>
                  <a:gd name="T17" fmla="*/ 2147483647 h 106"/>
                  <a:gd name="T18" fmla="*/ 2147483647 w 106"/>
                  <a:gd name="T19" fmla="*/ 2147483647 h 106"/>
                  <a:gd name="T20" fmla="*/ 2147483647 w 106"/>
                  <a:gd name="T21" fmla="*/ 2147483647 h 106"/>
                  <a:gd name="T22" fmla="*/ 2147483647 w 106"/>
                  <a:gd name="T23" fmla="*/ 2147483647 h 106"/>
                  <a:gd name="T24" fmla="*/ 2147483647 w 106"/>
                  <a:gd name="T25" fmla="*/ 2147483647 h 106"/>
                  <a:gd name="T26" fmla="*/ 2147483647 w 106"/>
                  <a:gd name="T27" fmla="*/ 2147483647 h 106"/>
                  <a:gd name="T28" fmla="*/ 2147483647 w 106"/>
                  <a:gd name="T29" fmla="*/ 2147483647 h 106"/>
                  <a:gd name="T30" fmla="*/ 2147483647 w 106"/>
                  <a:gd name="T31" fmla="*/ 2147483647 h 106"/>
                  <a:gd name="T32" fmla="*/ 2147483647 w 106"/>
                  <a:gd name="T33" fmla="*/ 2147483647 h 106"/>
                  <a:gd name="T34" fmla="*/ 2147483647 w 106"/>
                  <a:gd name="T35" fmla="*/ 2147483647 h 106"/>
                  <a:gd name="T36" fmla="*/ 2147483647 w 106"/>
                  <a:gd name="T37" fmla="*/ 2147483647 h 106"/>
                  <a:gd name="T38" fmla="*/ 2147483647 w 106"/>
                  <a:gd name="T39" fmla="*/ 2147483647 h 106"/>
                  <a:gd name="T40" fmla="*/ 2147483647 w 106"/>
                  <a:gd name="T41" fmla="*/ 2147483647 h 106"/>
                  <a:gd name="T42" fmla="*/ 2147483647 w 106"/>
                  <a:gd name="T43" fmla="*/ 2147483647 h 106"/>
                  <a:gd name="T44" fmla="*/ 2147483647 w 106"/>
                  <a:gd name="T45" fmla="*/ 2147483647 h 106"/>
                  <a:gd name="T46" fmla="*/ 2147483647 w 106"/>
                  <a:gd name="T47" fmla="*/ 0 h 106"/>
                  <a:gd name="T48" fmla="*/ 2147483647 w 106"/>
                  <a:gd name="T49" fmla="*/ 0 h 106"/>
                  <a:gd name="T50" fmla="*/ 2147483647 w 106"/>
                  <a:gd name="T51" fmla="*/ 0 h 106"/>
                  <a:gd name="T52" fmla="*/ 2147483647 w 106"/>
                  <a:gd name="T53" fmla="*/ 2147483647 h 106"/>
                  <a:gd name="T54" fmla="*/ 2147483647 w 106"/>
                  <a:gd name="T55" fmla="*/ 2147483647 h 106"/>
                  <a:gd name="T56" fmla="*/ 2147483647 w 106"/>
                  <a:gd name="T57" fmla="*/ 2147483647 h 106"/>
                  <a:gd name="T58" fmla="*/ 2147483647 w 106"/>
                  <a:gd name="T59" fmla="*/ 2147483647 h 106"/>
                  <a:gd name="T60" fmla="*/ 2147483647 w 106"/>
                  <a:gd name="T61" fmla="*/ 2147483647 h 106"/>
                  <a:gd name="T62" fmla="*/ 2147483647 w 106"/>
                  <a:gd name="T63" fmla="*/ 2147483647 h 106"/>
                  <a:gd name="T64" fmla="*/ 2147483647 w 106"/>
                  <a:gd name="T65" fmla="*/ 2147483647 h 106"/>
                  <a:gd name="T66" fmla="*/ 2147483647 w 106"/>
                  <a:gd name="T67" fmla="*/ 2147483647 h 106"/>
                  <a:gd name="T68" fmla="*/ 2147483647 w 106"/>
                  <a:gd name="T69" fmla="*/ 2147483647 h 106"/>
                  <a:gd name="T70" fmla="*/ 0 w 106"/>
                  <a:gd name="T71" fmla="*/ 2147483647 h 106"/>
                  <a:gd name="T72" fmla="*/ 0 w 106"/>
                  <a:gd name="T73" fmla="*/ 2147483647 h 106"/>
                  <a:gd name="T74" fmla="*/ 0 w 106"/>
                  <a:gd name="T75" fmla="*/ 2147483647 h 106"/>
                  <a:gd name="T76" fmla="*/ 2147483647 w 106"/>
                  <a:gd name="T77" fmla="*/ 2147483647 h 106"/>
                  <a:gd name="T78" fmla="*/ 2147483647 w 106"/>
                  <a:gd name="T79" fmla="*/ 2147483647 h 106"/>
                  <a:gd name="T80" fmla="*/ 2147483647 w 106"/>
                  <a:gd name="T81" fmla="*/ 2147483647 h 106"/>
                  <a:gd name="T82" fmla="*/ 2147483647 w 106"/>
                  <a:gd name="T83" fmla="*/ 2147483647 h 106"/>
                  <a:gd name="T84" fmla="*/ 2147483647 w 106"/>
                  <a:gd name="T85" fmla="*/ 2147483647 h 106"/>
                  <a:gd name="T86" fmla="*/ 2147483647 w 106"/>
                  <a:gd name="T87" fmla="*/ 2147483647 h 106"/>
                  <a:gd name="T88" fmla="*/ 2147483647 w 106"/>
                  <a:gd name="T89" fmla="*/ 2147483647 h 106"/>
                  <a:gd name="T90" fmla="*/ 2147483647 w 106"/>
                  <a:gd name="T91" fmla="*/ 2147483647 h 106"/>
                  <a:gd name="T92" fmla="*/ 2147483647 w 106"/>
                  <a:gd name="T93" fmla="*/ 2147483647 h 106"/>
                  <a:gd name="T94" fmla="*/ 2147483647 w 106"/>
                  <a:gd name="T95" fmla="*/ 2147483647 h 106"/>
                  <a:gd name="T96" fmla="*/ 2147483647 w 106"/>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6"/>
                  <a:gd name="T149" fmla="*/ 106 w 106"/>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6">
                    <a:moveTo>
                      <a:pt x="52" y="106"/>
                    </a:moveTo>
                    <a:lnTo>
                      <a:pt x="58" y="106"/>
                    </a:lnTo>
                    <a:lnTo>
                      <a:pt x="63" y="105"/>
                    </a:lnTo>
                    <a:lnTo>
                      <a:pt x="68" y="104"/>
                    </a:lnTo>
                    <a:lnTo>
                      <a:pt x="73" y="102"/>
                    </a:lnTo>
                    <a:lnTo>
                      <a:pt x="82" y="98"/>
                    </a:lnTo>
                    <a:lnTo>
                      <a:pt x="90" y="91"/>
                    </a:lnTo>
                    <a:lnTo>
                      <a:pt x="97" y="83"/>
                    </a:lnTo>
                    <a:lnTo>
                      <a:pt x="102" y="74"/>
                    </a:lnTo>
                    <a:lnTo>
                      <a:pt x="103" y="69"/>
                    </a:lnTo>
                    <a:lnTo>
                      <a:pt x="105" y="64"/>
                    </a:lnTo>
                    <a:lnTo>
                      <a:pt x="105" y="59"/>
                    </a:lnTo>
                    <a:lnTo>
                      <a:pt x="106" y="53"/>
                    </a:lnTo>
                    <a:lnTo>
                      <a:pt x="105" y="48"/>
                    </a:lnTo>
                    <a:lnTo>
                      <a:pt x="105" y="43"/>
                    </a:lnTo>
                    <a:lnTo>
                      <a:pt x="103" y="37"/>
                    </a:lnTo>
                    <a:lnTo>
                      <a:pt x="102" y="32"/>
                    </a:lnTo>
                    <a:lnTo>
                      <a:pt x="97" y="24"/>
                    </a:lnTo>
                    <a:lnTo>
                      <a:pt x="90" y="15"/>
                    </a:lnTo>
                    <a:lnTo>
                      <a:pt x="82" y="9"/>
                    </a:lnTo>
                    <a:lnTo>
                      <a:pt x="73" y="5"/>
                    </a:lnTo>
                    <a:lnTo>
                      <a:pt x="68" y="3"/>
                    </a:lnTo>
                    <a:lnTo>
                      <a:pt x="63" y="2"/>
                    </a:lnTo>
                    <a:lnTo>
                      <a:pt x="58" y="0"/>
                    </a:lnTo>
                    <a:lnTo>
                      <a:pt x="52" y="0"/>
                    </a:lnTo>
                    <a:lnTo>
                      <a:pt x="47" y="0"/>
                    </a:lnTo>
                    <a:lnTo>
                      <a:pt x="42" y="2"/>
                    </a:lnTo>
                    <a:lnTo>
                      <a:pt x="36" y="3"/>
                    </a:lnTo>
                    <a:lnTo>
                      <a:pt x="32" y="5"/>
                    </a:lnTo>
                    <a:lnTo>
                      <a:pt x="23" y="9"/>
                    </a:lnTo>
                    <a:lnTo>
                      <a:pt x="15" y="15"/>
                    </a:lnTo>
                    <a:lnTo>
                      <a:pt x="9" y="24"/>
                    </a:lnTo>
                    <a:lnTo>
                      <a:pt x="4" y="32"/>
                    </a:lnTo>
                    <a:lnTo>
                      <a:pt x="2" y="37"/>
                    </a:lnTo>
                    <a:lnTo>
                      <a:pt x="1" y="43"/>
                    </a:lnTo>
                    <a:lnTo>
                      <a:pt x="0" y="48"/>
                    </a:lnTo>
                    <a:lnTo>
                      <a:pt x="0" y="53"/>
                    </a:lnTo>
                    <a:lnTo>
                      <a:pt x="0" y="59"/>
                    </a:lnTo>
                    <a:lnTo>
                      <a:pt x="1" y="64"/>
                    </a:lnTo>
                    <a:lnTo>
                      <a:pt x="2" y="69"/>
                    </a:lnTo>
                    <a:lnTo>
                      <a:pt x="4" y="74"/>
                    </a:lnTo>
                    <a:lnTo>
                      <a:pt x="9" y="83"/>
                    </a:lnTo>
                    <a:lnTo>
                      <a:pt x="15" y="91"/>
                    </a:lnTo>
                    <a:lnTo>
                      <a:pt x="23" y="98"/>
                    </a:lnTo>
                    <a:lnTo>
                      <a:pt x="32" y="102"/>
                    </a:lnTo>
                    <a:lnTo>
                      <a:pt x="36" y="104"/>
                    </a:lnTo>
                    <a:lnTo>
                      <a:pt x="42" y="105"/>
                    </a:lnTo>
                    <a:lnTo>
                      <a:pt x="47" y="106"/>
                    </a:lnTo>
                    <a:lnTo>
                      <a:pt x="52" y="106"/>
                    </a:lnTo>
                    <a:close/>
                  </a:path>
                </a:pathLst>
              </a:custGeom>
              <a:solidFill>
                <a:srgbClr val="FFFFFF"/>
              </a:solidFill>
              <a:ln w="9525">
                <a:noFill/>
                <a:round/>
                <a:headEnd/>
                <a:tailEnd/>
              </a:ln>
            </p:spPr>
            <p:txBody>
              <a:bodyPr/>
              <a:lstStyle/>
              <a:p>
                <a:endParaRPr lang="en-US"/>
              </a:p>
            </p:txBody>
          </p:sp>
          <p:sp>
            <p:nvSpPr>
              <p:cNvPr id="739" name="Freeform 807"/>
              <p:cNvSpPr>
                <a:spLocks noEditPoints="1"/>
              </p:cNvSpPr>
              <p:nvPr/>
            </p:nvSpPr>
            <p:spPr bwMode="auto">
              <a:xfrm>
                <a:off x="3756025" y="2189163"/>
                <a:ext cx="41275" cy="42862"/>
              </a:xfrm>
              <a:custGeom>
                <a:avLst/>
                <a:gdLst>
                  <a:gd name="T0" fmla="*/ 2147483647 w 134"/>
                  <a:gd name="T1" fmla="*/ 2147483647 h 135"/>
                  <a:gd name="T2" fmla="*/ 2147483647 w 134"/>
                  <a:gd name="T3" fmla="*/ 2147483647 h 135"/>
                  <a:gd name="T4" fmla="*/ 2147483647 w 134"/>
                  <a:gd name="T5" fmla="*/ 2147483647 h 135"/>
                  <a:gd name="T6" fmla="*/ 2147483647 w 134"/>
                  <a:gd name="T7" fmla="*/ 2147483647 h 135"/>
                  <a:gd name="T8" fmla="*/ 2147483647 w 134"/>
                  <a:gd name="T9" fmla="*/ 2147483647 h 135"/>
                  <a:gd name="T10" fmla="*/ 2147483647 w 134"/>
                  <a:gd name="T11" fmla="*/ 2147483647 h 135"/>
                  <a:gd name="T12" fmla="*/ 2147483647 w 134"/>
                  <a:gd name="T13" fmla="*/ 2147483647 h 135"/>
                  <a:gd name="T14" fmla="*/ 2147483647 w 134"/>
                  <a:gd name="T15" fmla="*/ 2147483647 h 135"/>
                  <a:gd name="T16" fmla="*/ 2147483647 w 134"/>
                  <a:gd name="T17" fmla="*/ 2147483647 h 135"/>
                  <a:gd name="T18" fmla="*/ 2147483647 w 134"/>
                  <a:gd name="T19" fmla="*/ 2147483647 h 135"/>
                  <a:gd name="T20" fmla="*/ 2147483647 w 134"/>
                  <a:gd name="T21" fmla="*/ 2147483647 h 135"/>
                  <a:gd name="T22" fmla="*/ 2147483647 w 134"/>
                  <a:gd name="T23" fmla="*/ 2147483647 h 135"/>
                  <a:gd name="T24" fmla="*/ 2147483647 w 134"/>
                  <a:gd name="T25" fmla="*/ 2147483647 h 135"/>
                  <a:gd name="T26" fmla="*/ 2147483647 w 134"/>
                  <a:gd name="T27" fmla="*/ 2147483647 h 135"/>
                  <a:gd name="T28" fmla="*/ 2147483647 w 134"/>
                  <a:gd name="T29" fmla="*/ 2147483647 h 135"/>
                  <a:gd name="T30" fmla="*/ 2147483647 w 134"/>
                  <a:gd name="T31" fmla="*/ 2147483647 h 135"/>
                  <a:gd name="T32" fmla="*/ 2147483647 w 134"/>
                  <a:gd name="T33" fmla="*/ 2147483647 h 135"/>
                  <a:gd name="T34" fmla="*/ 2147483647 w 134"/>
                  <a:gd name="T35" fmla="*/ 2147483647 h 135"/>
                  <a:gd name="T36" fmla="*/ 2147483647 w 134"/>
                  <a:gd name="T37" fmla="*/ 2147483647 h 135"/>
                  <a:gd name="T38" fmla="*/ 2147483647 w 134"/>
                  <a:gd name="T39" fmla="*/ 2147483647 h 135"/>
                  <a:gd name="T40" fmla="*/ 2147483647 w 134"/>
                  <a:gd name="T41" fmla="*/ 2147483647 h 135"/>
                  <a:gd name="T42" fmla="*/ 2147483647 w 134"/>
                  <a:gd name="T43" fmla="*/ 0 h 135"/>
                  <a:gd name="T44" fmla="*/ 2147483647 w 134"/>
                  <a:gd name="T45" fmla="*/ 2147483647 h 135"/>
                  <a:gd name="T46" fmla="*/ 2147483647 w 134"/>
                  <a:gd name="T47" fmla="*/ 2147483647 h 135"/>
                  <a:gd name="T48" fmla="*/ 2147483647 w 134"/>
                  <a:gd name="T49" fmla="*/ 2147483647 h 135"/>
                  <a:gd name="T50" fmla="*/ 2147483647 w 134"/>
                  <a:gd name="T51" fmla="*/ 0 h 135"/>
                  <a:gd name="T52" fmla="*/ 2147483647 w 134"/>
                  <a:gd name="T53" fmla="*/ 2147483647 h 135"/>
                  <a:gd name="T54" fmla="*/ 2147483647 w 134"/>
                  <a:gd name="T55" fmla="*/ 0 h 135"/>
                  <a:gd name="T56" fmla="*/ 2147483647 w 134"/>
                  <a:gd name="T57" fmla="*/ 2147483647 h 135"/>
                  <a:gd name="T58" fmla="*/ 2147483647 w 134"/>
                  <a:gd name="T59" fmla="*/ 2147483647 h 135"/>
                  <a:gd name="T60" fmla="*/ 2147483647 w 134"/>
                  <a:gd name="T61" fmla="*/ 2147483647 h 135"/>
                  <a:gd name="T62" fmla="*/ 2147483647 w 134"/>
                  <a:gd name="T63" fmla="*/ 2147483647 h 135"/>
                  <a:gd name="T64" fmla="*/ 2147483647 w 134"/>
                  <a:gd name="T65" fmla="*/ 0 h 135"/>
                  <a:gd name="T66" fmla="*/ 2147483647 w 134"/>
                  <a:gd name="T67" fmla="*/ 2147483647 h 135"/>
                  <a:gd name="T68" fmla="*/ 2147483647 w 134"/>
                  <a:gd name="T69" fmla="*/ 2147483647 h 135"/>
                  <a:gd name="T70" fmla="*/ 2147483647 w 134"/>
                  <a:gd name="T71" fmla="*/ 2147483647 h 135"/>
                  <a:gd name="T72" fmla="*/ 2147483647 w 134"/>
                  <a:gd name="T73" fmla="*/ 2147483647 h 135"/>
                  <a:gd name="T74" fmla="*/ 2147483647 w 134"/>
                  <a:gd name="T75" fmla="*/ 2147483647 h 135"/>
                  <a:gd name="T76" fmla="*/ 2147483647 w 134"/>
                  <a:gd name="T77" fmla="*/ 2147483647 h 135"/>
                  <a:gd name="T78" fmla="*/ 2147483647 w 134"/>
                  <a:gd name="T79" fmla="*/ 2147483647 h 135"/>
                  <a:gd name="T80" fmla="*/ 0 w 134"/>
                  <a:gd name="T81" fmla="*/ 2147483647 h 135"/>
                  <a:gd name="T82" fmla="*/ 2147483647 w 134"/>
                  <a:gd name="T83" fmla="*/ 2147483647 h 135"/>
                  <a:gd name="T84" fmla="*/ 2147483647 w 134"/>
                  <a:gd name="T85" fmla="*/ 2147483647 h 135"/>
                  <a:gd name="T86" fmla="*/ 2147483647 w 134"/>
                  <a:gd name="T87" fmla="*/ 2147483647 h 135"/>
                  <a:gd name="T88" fmla="*/ 2147483647 w 134"/>
                  <a:gd name="T89" fmla="*/ 2147483647 h 135"/>
                  <a:gd name="T90" fmla="*/ 0 w 134"/>
                  <a:gd name="T91" fmla="*/ 2147483647 h 135"/>
                  <a:gd name="T92" fmla="*/ 2147483647 w 134"/>
                  <a:gd name="T93" fmla="*/ 2147483647 h 135"/>
                  <a:gd name="T94" fmla="*/ 2147483647 w 134"/>
                  <a:gd name="T95" fmla="*/ 2147483647 h 135"/>
                  <a:gd name="T96" fmla="*/ 2147483647 w 134"/>
                  <a:gd name="T97" fmla="*/ 2147483647 h 135"/>
                  <a:gd name="T98" fmla="*/ 2147483647 w 134"/>
                  <a:gd name="T99" fmla="*/ 2147483647 h 135"/>
                  <a:gd name="T100" fmla="*/ 2147483647 w 134"/>
                  <a:gd name="T101" fmla="*/ 2147483647 h 135"/>
                  <a:gd name="T102" fmla="*/ 2147483647 w 134"/>
                  <a:gd name="T103" fmla="*/ 2147483647 h 135"/>
                  <a:gd name="T104" fmla="*/ 2147483647 w 134"/>
                  <a:gd name="T105" fmla="*/ 2147483647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5"/>
                  <a:gd name="T161" fmla="*/ 134 w 134"/>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5">
                    <a:moveTo>
                      <a:pt x="66" y="106"/>
                    </a:moveTo>
                    <a:lnTo>
                      <a:pt x="66" y="106"/>
                    </a:lnTo>
                    <a:lnTo>
                      <a:pt x="66" y="135"/>
                    </a:lnTo>
                    <a:lnTo>
                      <a:pt x="66" y="106"/>
                    </a:lnTo>
                    <a:close/>
                    <a:moveTo>
                      <a:pt x="66" y="106"/>
                    </a:moveTo>
                    <a:lnTo>
                      <a:pt x="75" y="105"/>
                    </a:lnTo>
                    <a:lnTo>
                      <a:pt x="82" y="103"/>
                    </a:lnTo>
                    <a:lnTo>
                      <a:pt x="89" y="100"/>
                    </a:lnTo>
                    <a:lnTo>
                      <a:pt x="94" y="95"/>
                    </a:lnTo>
                    <a:lnTo>
                      <a:pt x="114" y="115"/>
                    </a:lnTo>
                    <a:lnTo>
                      <a:pt x="110" y="119"/>
                    </a:lnTo>
                    <a:lnTo>
                      <a:pt x="104" y="123"/>
                    </a:lnTo>
                    <a:lnTo>
                      <a:pt x="99" y="126"/>
                    </a:lnTo>
                    <a:lnTo>
                      <a:pt x="93" y="130"/>
                    </a:lnTo>
                    <a:lnTo>
                      <a:pt x="86" y="132"/>
                    </a:lnTo>
                    <a:lnTo>
                      <a:pt x="80" y="133"/>
                    </a:lnTo>
                    <a:lnTo>
                      <a:pt x="74" y="134"/>
                    </a:lnTo>
                    <a:lnTo>
                      <a:pt x="66" y="135"/>
                    </a:lnTo>
                    <a:lnTo>
                      <a:pt x="66" y="106"/>
                    </a:lnTo>
                    <a:close/>
                    <a:moveTo>
                      <a:pt x="94" y="95"/>
                    </a:moveTo>
                    <a:lnTo>
                      <a:pt x="99" y="89"/>
                    </a:lnTo>
                    <a:lnTo>
                      <a:pt x="102" y="82"/>
                    </a:lnTo>
                    <a:lnTo>
                      <a:pt x="105" y="76"/>
                    </a:lnTo>
                    <a:lnTo>
                      <a:pt x="105" y="67"/>
                    </a:lnTo>
                    <a:lnTo>
                      <a:pt x="134" y="67"/>
                    </a:lnTo>
                    <a:lnTo>
                      <a:pt x="133" y="75"/>
                    </a:lnTo>
                    <a:lnTo>
                      <a:pt x="133" y="81"/>
                    </a:lnTo>
                    <a:lnTo>
                      <a:pt x="131" y="87"/>
                    </a:lnTo>
                    <a:lnTo>
                      <a:pt x="129" y="94"/>
                    </a:lnTo>
                    <a:lnTo>
                      <a:pt x="125" y="99"/>
                    </a:lnTo>
                    <a:lnTo>
                      <a:pt x="122" y="104"/>
                    </a:lnTo>
                    <a:lnTo>
                      <a:pt x="118" y="110"/>
                    </a:lnTo>
                    <a:lnTo>
                      <a:pt x="114" y="115"/>
                    </a:lnTo>
                    <a:lnTo>
                      <a:pt x="94" y="95"/>
                    </a:lnTo>
                    <a:close/>
                    <a:moveTo>
                      <a:pt x="105" y="67"/>
                    </a:moveTo>
                    <a:lnTo>
                      <a:pt x="105" y="67"/>
                    </a:lnTo>
                    <a:lnTo>
                      <a:pt x="134" y="67"/>
                    </a:lnTo>
                    <a:lnTo>
                      <a:pt x="105" y="67"/>
                    </a:lnTo>
                    <a:close/>
                    <a:moveTo>
                      <a:pt x="105" y="67"/>
                    </a:moveTo>
                    <a:lnTo>
                      <a:pt x="105" y="67"/>
                    </a:lnTo>
                    <a:lnTo>
                      <a:pt x="134" y="67"/>
                    </a:lnTo>
                    <a:lnTo>
                      <a:pt x="105" y="67"/>
                    </a:lnTo>
                    <a:close/>
                    <a:moveTo>
                      <a:pt x="105" y="67"/>
                    </a:moveTo>
                    <a:lnTo>
                      <a:pt x="105" y="60"/>
                    </a:lnTo>
                    <a:lnTo>
                      <a:pt x="102" y="52"/>
                    </a:lnTo>
                    <a:lnTo>
                      <a:pt x="99" y="45"/>
                    </a:lnTo>
                    <a:lnTo>
                      <a:pt x="95" y="40"/>
                    </a:lnTo>
                    <a:lnTo>
                      <a:pt x="114" y="20"/>
                    </a:lnTo>
                    <a:lnTo>
                      <a:pt x="118" y="25"/>
                    </a:lnTo>
                    <a:lnTo>
                      <a:pt x="122" y="30"/>
                    </a:lnTo>
                    <a:lnTo>
                      <a:pt x="125" y="36"/>
                    </a:lnTo>
                    <a:lnTo>
                      <a:pt x="129" y="41"/>
                    </a:lnTo>
                    <a:lnTo>
                      <a:pt x="131" y="47"/>
                    </a:lnTo>
                    <a:lnTo>
                      <a:pt x="133" y="54"/>
                    </a:lnTo>
                    <a:lnTo>
                      <a:pt x="133" y="61"/>
                    </a:lnTo>
                    <a:lnTo>
                      <a:pt x="134" y="67"/>
                    </a:lnTo>
                    <a:lnTo>
                      <a:pt x="105" y="67"/>
                    </a:lnTo>
                    <a:close/>
                    <a:moveTo>
                      <a:pt x="95" y="40"/>
                    </a:moveTo>
                    <a:lnTo>
                      <a:pt x="89" y="35"/>
                    </a:lnTo>
                    <a:lnTo>
                      <a:pt x="82" y="31"/>
                    </a:lnTo>
                    <a:lnTo>
                      <a:pt x="75" y="29"/>
                    </a:lnTo>
                    <a:lnTo>
                      <a:pt x="66" y="28"/>
                    </a:lnTo>
                    <a:lnTo>
                      <a:pt x="66" y="0"/>
                    </a:lnTo>
                    <a:lnTo>
                      <a:pt x="74" y="1"/>
                    </a:lnTo>
                    <a:lnTo>
                      <a:pt x="80" y="2"/>
                    </a:lnTo>
                    <a:lnTo>
                      <a:pt x="86" y="3"/>
                    </a:lnTo>
                    <a:lnTo>
                      <a:pt x="93" y="6"/>
                    </a:lnTo>
                    <a:lnTo>
                      <a:pt x="99" y="8"/>
                    </a:lnTo>
                    <a:lnTo>
                      <a:pt x="104" y="11"/>
                    </a:lnTo>
                    <a:lnTo>
                      <a:pt x="110" y="16"/>
                    </a:lnTo>
                    <a:lnTo>
                      <a:pt x="114" y="20"/>
                    </a:lnTo>
                    <a:lnTo>
                      <a:pt x="95" y="40"/>
                    </a:lnTo>
                    <a:close/>
                    <a:moveTo>
                      <a:pt x="66" y="28"/>
                    </a:moveTo>
                    <a:lnTo>
                      <a:pt x="66" y="28"/>
                    </a:lnTo>
                    <a:lnTo>
                      <a:pt x="66" y="0"/>
                    </a:lnTo>
                    <a:lnTo>
                      <a:pt x="66" y="28"/>
                    </a:lnTo>
                    <a:close/>
                    <a:moveTo>
                      <a:pt x="66" y="28"/>
                    </a:moveTo>
                    <a:lnTo>
                      <a:pt x="66" y="28"/>
                    </a:lnTo>
                    <a:lnTo>
                      <a:pt x="66" y="0"/>
                    </a:lnTo>
                    <a:lnTo>
                      <a:pt x="66" y="28"/>
                    </a:lnTo>
                    <a:close/>
                    <a:moveTo>
                      <a:pt x="66" y="28"/>
                    </a:moveTo>
                    <a:lnTo>
                      <a:pt x="59" y="29"/>
                    </a:lnTo>
                    <a:lnTo>
                      <a:pt x="52" y="31"/>
                    </a:lnTo>
                    <a:lnTo>
                      <a:pt x="45" y="35"/>
                    </a:lnTo>
                    <a:lnTo>
                      <a:pt x="39" y="40"/>
                    </a:lnTo>
                    <a:lnTo>
                      <a:pt x="19" y="20"/>
                    </a:lnTo>
                    <a:lnTo>
                      <a:pt x="24" y="16"/>
                    </a:lnTo>
                    <a:lnTo>
                      <a:pt x="29" y="11"/>
                    </a:lnTo>
                    <a:lnTo>
                      <a:pt x="35" y="8"/>
                    </a:lnTo>
                    <a:lnTo>
                      <a:pt x="41" y="6"/>
                    </a:lnTo>
                    <a:lnTo>
                      <a:pt x="46" y="3"/>
                    </a:lnTo>
                    <a:lnTo>
                      <a:pt x="53" y="2"/>
                    </a:lnTo>
                    <a:lnTo>
                      <a:pt x="60" y="1"/>
                    </a:lnTo>
                    <a:lnTo>
                      <a:pt x="66" y="0"/>
                    </a:lnTo>
                    <a:lnTo>
                      <a:pt x="66" y="28"/>
                    </a:lnTo>
                    <a:close/>
                    <a:moveTo>
                      <a:pt x="39" y="40"/>
                    </a:moveTo>
                    <a:lnTo>
                      <a:pt x="35" y="45"/>
                    </a:lnTo>
                    <a:lnTo>
                      <a:pt x="30" y="52"/>
                    </a:lnTo>
                    <a:lnTo>
                      <a:pt x="28" y="59"/>
                    </a:lnTo>
                    <a:lnTo>
                      <a:pt x="27" y="67"/>
                    </a:lnTo>
                    <a:lnTo>
                      <a:pt x="0" y="67"/>
                    </a:lnTo>
                    <a:lnTo>
                      <a:pt x="0" y="60"/>
                    </a:lnTo>
                    <a:lnTo>
                      <a:pt x="1" y="54"/>
                    </a:lnTo>
                    <a:lnTo>
                      <a:pt x="3" y="47"/>
                    </a:lnTo>
                    <a:lnTo>
                      <a:pt x="5" y="41"/>
                    </a:lnTo>
                    <a:lnTo>
                      <a:pt x="7" y="36"/>
                    </a:lnTo>
                    <a:lnTo>
                      <a:pt x="11" y="30"/>
                    </a:lnTo>
                    <a:lnTo>
                      <a:pt x="15" y="25"/>
                    </a:lnTo>
                    <a:lnTo>
                      <a:pt x="19" y="20"/>
                    </a:lnTo>
                    <a:lnTo>
                      <a:pt x="39" y="40"/>
                    </a:lnTo>
                    <a:close/>
                    <a:moveTo>
                      <a:pt x="27" y="67"/>
                    </a:moveTo>
                    <a:lnTo>
                      <a:pt x="27" y="67"/>
                    </a:lnTo>
                    <a:lnTo>
                      <a:pt x="0" y="67"/>
                    </a:lnTo>
                    <a:lnTo>
                      <a:pt x="27" y="67"/>
                    </a:lnTo>
                    <a:close/>
                    <a:moveTo>
                      <a:pt x="27" y="67"/>
                    </a:moveTo>
                    <a:lnTo>
                      <a:pt x="27" y="67"/>
                    </a:lnTo>
                    <a:lnTo>
                      <a:pt x="0" y="67"/>
                    </a:lnTo>
                    <a:lnTo>
                      <a:pt x="27" y="67"/>
                    </a:lnTo>
                    <a:close/>
                    <a:moveTo>
                      <a:pt x="27" y="67"/>
                    </a:moveTo>
                    <a:lnTo>
                      <a:pt x="28" y="76"/>
                    </a:lnTo>
                    <a:lnTo>
                      <a:pt x="30" y="82"/>
                    </a:lnTo>
                    <a:lnTo>
                      <a:pt x="35" y="89"/>
                    </a:lnTo>
                    <a:lnTo>
                      <a:pt x="39" y="95"/>
                    </a:lnTo>
                    <a:lnTo>
                      <a:pt x="19" y="115"/>
                    </a:lnTo>
                    <a:lnTo>
                      <a:pt x="15" y="110"/>
                    </a:lnTo>
                    <a:lnTo>
                      <a:pt x="11" y="105"/>
                    </a:lnTo>
                    <a:lnTo>
                      <a:pt x="7" y="99"/>
                    </a:lnTo>
                    <a:lnTo>
                      <a:pt x="5" y="94"/>
                    </a:lnTo>
                    <a:lnTo>
                      <a:pt x="3" y="87"/>
                    </a:lnTo>
                    <a:lnTo>
                      <a:pt x="1" y="81"/>
                    </a:lnTo>
                    <a:lnTo>
                      <a:pt x="0" y="75"/>
                    </a:lnTo>
                    <a:lnTo>
                      <a:pt x="0" y="67"/>
                    </a:lnTo>
                    <a:lnTo>
                      <a:pt x="27" y="67"/>
                    </a:lnTo>
                    <a:close/>
                    <a:moveTo>
                      <a:pt x="39" y="95"/>
                    </a:moveTo>
                    <a:lnTo>
                      <a:pt x="45" y="100"/>
                    </a:lnTo>
                    <a:lnTo>
                      <a:pt x="52" y="103"/>
                    </a:lnTo>
                    <a:lnTo>
                      <a:pt x="59" y="105"/>
                    </a:lnTo>
                    <a:lnTo>
                      <a:pt x="66" y="106"/>
                    </a:lnTo>
                    <a:lnTo>
                      <a:pt x="66" y="135"/>
                    </a:lnTo>
                    <a:lnTo>
                      <a:pt x="60" y="134"/>
                    </a:lnTo>
                    <a:lnTo>
                      <a:pt x="53" y="133"/>
                    </a:lnTo>
                    <a:lnTo>
                      <a:pt x="46" y="132"/>
                    </a:lnTo>
                    <a:lnTo>
                      <a:pt x="41" y="130"/>
                    </a:lnTo>
                    <a:lnTo>
                      <a:pt x="35" y="126"/>
                    </a:lnTo>
                    <a:lnTo>
                      <a:pt x="29" y="123"/>
                    </a:lnTo>
                    <a:lnTo>
                      <a:pt x="24" y="119"/>
                    </a:lnTo>
                    <a:lnTo>
                      <a:pt x="19" y="115"/>
                    </a:lnTo>
                    <a:lnTo>
                      <a:pt x="39" y="95"/>
                    </a:lnTo>
                    <a:close/>
                    <a:moveTo>
                      <a:pt x="66" y="106"/>
                    </a:moveTo>
                    <a:lnTo>
                      <a:pt x="66" y="106"/>
                    </a:lnTo>
                    <a:lnTo>
                      <a:pt x="66" y="135"/>
                    </a:lnTo>
                    <a:lnTo>
                      <a:pt x="66" y="106"/>
                    </a:lnTo>
                    <a:close/>
                  </a:path>
                </a:pathLst>
              </a:custGeom>
              <a:solidFill>
                <a:srgbClr val="AB1231"/>
              </a:solidFill>
              <a:ln w="9525">
                <a:noFill/>
                <a:round/>
                <a:headEnd/>
                <a:tailEnd/>
              </a:ln>
            </p:spPr>
            <p:txBody>
              <a:bodyPr/>
              <a:lstStyle/>
              <a:p>
                <a:endParaRPr lang="en-US"/>
              </a:p>
            </p:txBody>
          </p:sp>
          <p:sp>
            <p:nvSpPr>
              <p:cNvPr id="740" name="Freeform 808"/>
              <p:cNvSpPr>
                <a:spLocks/>
              </p:cNvSpPr>
              <p:nvPr/>
            </p:nvSpPr>
            <p:spPr bwMode="auto">
              <a:xfrm>
                <a:off x="3403600" y="2552700"/>
                <a:ext cx="33338" cy="33338"/>
              </a:xfrm>
              <a:custGeom>
                <a:avLst/>
                <a:gdLst>
                  <a:gd name="T0" fmla="*/ 2147483647 w 105"/>
                  <a:gd name="T1" fmla="*/ 2147483647 h 106"/>
                  <a:gd name="T2" fmla="*/ 2147483647 w 105"/>
                  <a:gd name="T3" fmla="*/ 2147483647 h 106"/>
                  <a:gd name="T4" fmla="*/ 2147483647 w 105"/>
                  <a:gd name="T5" fmla="*/ 2147483647 h 106"/>
                  <a:gd name="T6" fmla="*/ 2147483647 w 105"/>
                  <a:gd name="T7" fmla="*/ 2147483647 h 106"/>
                  <a:gd name="T8" fmla="*/ 2147483647 w 105"/>
                  <a:gd name="T9" fmla="*/ 2147483647 h 106"/>
                  <a:gd name="T10" fmla="*/ 2147483647 w 105"/>
                  <a:gd name="T11" fmla="*/ 2147483647 h 106"/>
                  <a:gd name="T12" fmla="*/ 2147483647 w 105"/>
                  <a:gd name="T13" fmla="*/ 2147483647 h 106"/>
                  <a:gd name="T14" fmla="*/ 2147483647 w 105"/>
                  <a:gd name="T15" fmla="*/ 2147483647 h 106"/>
                  <a:gd name="T16" fmla="*/ 2147483647 w 105"/>
                  <a:gd name="T17" fmla="*/ 2147483647 h 106"/>
                  <a:gd name="T18" fmla="*/ 2147483647 w 105"/>
                  <a:gd name="T19" fmla="*/ 2147483647 h 106"/>
                  <a:gd name="T20" fmla="*/ 2147483647 w 105"/>
                  <a:gd name="T21" fmla="*/ 2147483647 h 106"/>
                  <a:gd name="T22" fmla="*/ 2147483647 w 105"/>
                  <a:gd name="T23" fmla="*/ 2147483647 h 106"/>
                  <a:gd name="T24" fmla="*/ 2147483647 w 105"/>
                  <a:gd name="T25" fmla="*/ 2147483647 h 106"/>
                  <a:gd name="T26" fmla="*/ 2147483647 w 105"/>
                  <a:gd name="T27" fmla="*/ 2147483647 h 106"/>
                  <a:gd name="T28" fmla="*/ 2147483647 w 105"/>
                  <a:gd name="T29" fmla="*/ 2147483647 h 106"/>
                  <a:gd name="T30" fmla="*/ 2147483647 w 105"/>
                  <a:gd name="T31" fmla="*/ 2147483647 h 106"/>
                  <a:gd name="T32" fmla="*/ 2147483647 w 105"/>
                  <a:gd name="T33" fmla="*/ 2147483647 h 106"/>
                  <a:gd name="T34" fmla="*/ 2147483647 w 105"/>
                  <a:gd name="T35" fmla="*/ 2147483647 h 106"/>
                  <a:gd name="T36" fmla="*/ 2147483647 w 105"/>
                  <a:gd name="T37" fmla="*/ 2147483647 h 106"/>
                  <a:gd name="T38" fmla="*/ 2147483647 w 105"/>
                  <a:gd name="T39" fmla="*/ 2147483647 h 106"/>
                  <a:gd name="T40" fmla="*/ 2147483647 w 105"/>
                  <a:gd name="T41" fmla="*/ 2147483647 h 106"/>
                  <a:gd name="T42" fmla="*/ 2147483647 w 105"/>
                  <a:gd name="T43" fmla="*/ 2147483647 h 106"/>
                  <a:gd name="T44" fmla="*/ 2147483647 w 105"/>
                  <a:gd name="T45" fmla="*/ 2147483647 h 106"/>
                  <a:gd name="T46" fmla="*/ 2147483647 w 105"/>
                  <a:gd name="T47" fmla="*/ 0 h 106"/>
                  <a:gd name="T48" fmla="*/ 2147483647 w 105"/>
                  <a:gd name="T49" fmla="*/ 0 h 106"/>
                  <a:gd name="T50" fmla="*/ 2147483647 w 105"/>
                  <a:gd name="T51" fmla="*/ 0 h 106"/>
                  <a:gd name="T52" fmla="*/ 2147483647 w 105"/>
                  <a:gd name="T53" fmla="*/ 2147483647 h 106"/>
                  <a:gd name="T54" fmla="*/ 2147483647 w 105"/>
                  <a:gd name="T55" fmla="*/ 2147483647 h 106"/>
                  <a:gd name="T56" fmla="*/ 2147483647 w 105"/>
                  <a:gd name="T57" fmla="*/ 2147483647 h 106"/>
                  <a:gd name="T58" fmla="*/ 2147483647 w 105"/>
                  <a:gd name="T59" fmla="*/ 2147483647 h 106"/>
                  <a:gd name="T60" fmla="*/ 2147483647 w 105"/>
                  <a:gd name="T61" fmla="*/ 2147483647 h 106"/>
                  <a:gd name="T62" fmla="*/ 2147483647 w 105"/>
                  <a:gd name="T63" fmla="*/ 2147483647 h 106"/>
                  <a:gd name="T64" fmla="*/ 2147483647 w 105"/>
                  <a:gd name="T65" fmla="*/ 2147483647 h 106"/>
                  <a:gd name="T66" fmla="*/ 2147483647 w 105"/>
                  <a:gd name="T67" fmla="*/ 2147483647 h 106"/>
                  <a:gd name="T68" fmla="*/ 2147483647 w 105"/>
                  <a:gd name="T69" fmla="*/ 2147483647 h 106"/>
                  <a:gd name="T70" fmla="*/ 0 w 105"/>
                  <a:gd name="T71" fmla="*/ 2147483647 h 106"/>
                  <a:gd name="T72" fmla="*/ 0 w 105"/>
                  <a:gd name="T73" fmla="*/ 2147483647 h 106"/>
                  <a:gd name="T74" fmla="*/ 0 w 105"/>
                  <a:gd name="T75" fmla="*/ 2147483647 h 106"/>
                  <a:gd name="T76" fmla="*/ 2147483647 w 105"/>
                  <a:gd name="T77" fmla="*/ 2147483647 h 106"/>
                  <a:gd name="T78" fmla="*/ 2147483647 w 105"/>
                  <a:gd name="T79" fmla="*/ 2147483647 h 106"/>
                  <a:gd name="T80" fmla="*/ 2147483647 w 105"/>
                  <a:gd name="T81" fmla="*/ 2147483647 h 106"/>
                  <a:gd name="T82" fmla="*/ 2147483647 w 105"/>
                  <a:gd name="T83" fmla="*/ 2147483647 h 106"/>
                  <a:gd name="T84" fmla="*/ 2147483647 w 105"/>
                  <a:gd name="T85" fmla="*/ 2147483647 h 106"/>
                  <a:gd name="T86" fmla="*/ 2147483647 w 105"/>
                  <a:gd name="T87" fmla="*/ 2147483647 h 106"/>
                  <a:gd name="T88" fmla="*/ 2147483647 w 105"/>
                  <a:gd name="T89" fmla="*/ 2147483647 h 106"/>
                  <a:gd name="T90" fmla="*/ 2147483647 w 105"/>
                  <a:gd name="T91" fmla="*/ 2147483647 h 106"/>
                  <a:gd name="T92" fmla="*/ 2147483647 w 105"/>
                  <a:gd name="T93" fmla="*/ 2147483647 h 106"/>
                  <a:gd name="T94" fmla="*/ 2147483647 w 105"/>
                  <a:gd name="T95" fmla="*/ 2147483647 h 106"/>
                  <a:gd name="T96" fmla="*/ 2147483647 w 105"/>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106"/>
                  <a:gd name="T149" fmla="*/ 105 w 105"/>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106">
                    <a:moveTo>
                      <a:pt x="52" y="106"/>
                    </a:moveTo>
                    <a:lnTo>
                      <a:pt x="58" y="106"/>
                    </a:lnTo>
                    <a:lnTo>
                      <a:pt x="63" y="105"/>
                    </a:lnTo>
                    <a:lnTo>
                      <a:pt x="68" y="104"/>
                    </a:lnTo>
                    <a:lnTo>
                      <a:pt x="74" y="102"/>
                    </a:lnTo>
                    <a:lnTo>
                      <a:pt x="82" y="97"/>
                    </a:lnTo>
                    <a:lnTo>
                      <a:pt x="90" y="91"/>
                    </a:lnTo>
                    <a:lnTo>
                      <a:pt x="97" y="83"/>
                    </a:lnTo>
                    <a:lnTo>
                      <a:pt x="101" y="74"/>
                    </a:lnTo>
                    <a:lnTo>
                      <a:pt x="103" y="68"/>
                    </a:lnTo>
                    <a:lnTo>
                      <a:pt x="104" y="64"/>
                    </a:lnTo>
                    <a:lnTo>
                      <a:pt x="105" y="59"/>
                    </a:lnTo>
                    <a:lnTo>
                      <a:pt x="105" y="54"/>
                    </a:lnTo>
                    <a:lnTo>
                      <a:pt x="105" y="47"/>
                    </a:lnTo>
                    <a:lnTo>
                      <a:pt x="104" y="42"/>
                    </a:lnTo>
                    <a:lnTo>
                      <a:pt x="103" y="38"/>
                    </a:lnTo>
                    <a:lnTo>
                      <a:pt x="101" y="32"/>
                    </a:lnTo>
                    <a:lnTo>
                      <a:pt x="97" y="23"/>
                    </a:lnTo>
                    <a:lnTo>
                      <a:pt x="90" y="16"/>
                    </a:lnTo>
                    <a:lnTo>
                      <a:pt x="82" y="9"/>
                    </a:lnTo>
                    <a:lnTo>
                      <a:pt x="74" y="4"/>
                    </a:lnTo>
                    <a:lnTo>
                      <a:pt x="68" y="3"/>
                    </a:lnTo>
                    <a:lnTo>
                      <a:pt x="63" y="1"/>
                    </a:lnTo>
                    <a:lnTo>
                      <a:pt x="58" y="0"/>
                    </a:lnTo>
                    <a:lnTo>
                      <a:pt x="52" y="0"/>
                    </a:lnTo>
                    <a:lnTo>
                      <a:pt x="47" y="0"/>
                    </a:lnTo>
                    <a:lnTo>
                      <a:pt x="42" y="1"/>
                    </a:lnTo>
                    <a:lnTo>
                      <a:pt x="37" y="3"/>
                    </a:lnTo>
                    <a:lnTo>
                      <a:pt x="32" y="4"/>
                    </a:lnTo>
                    <a:lnTo>
                      <a:pt x="23" y="9"/>
                    </a:lnTo>
                    <a:lnTo>
                      <a:pt x="16" y="16"/>
                    </a:lnTo>
                    <a:lnTo>
                      <a:pt x="8" y="23"/>
                    </a:lnTo>
                    <a:lnTo>
                      <a:pt x="4" y="32"/>
                    </a:lnTo>
                    <a:lnTo>
                      <a:pt x="2" y="38"/>
                    </a:lnTo>
                    <a:lnTo>
                      <a:pt x="1" y="42"/>
                    </a:lnTo>
                    <a:lnTo>
                      <a:pt x="0" y="47"/>
                    </a:lnTo>
                    <a:lnTo>
                      <a:pt x="0" y="54"/>
                    </a:lnTo>
                    <a:lnTo>
                      <a:pt x="0" y="59"/>
                    </a:lnTo>
                    <a:lnTo>
                      <a:pt x="1" y="64"/>
                    </a:lnTo>
                    <a:lnTo>
                      <a:pt x="2" y="68"/>
                    </a:lnTo>
                    <a:lnTo>
                      <a:pt x="4" y="74"/>
                    </a:lnTo>
                    <a:lnTo>
                      <a:pt x="8" y="83"/>
                    </a:lnTo>
                    <a:lnTo>
                      <a:pt x="16" y="91"/>
                    </a:lnTo>
                    <a:lnTo>
                      <a:pt x="23" y="97"/>
                    </a:lnTo>
                    <a:lnTo>
                      <a:pt x="32" y="102"/>
                    </a:lnTo>
                    <a:lnTo>
                      <a:pt x="37" y="104"/>
                    </a:lnTo>
                    <a:lnTo>
                      <a:pt x="42" y="105"/>
                    </a:lnTo>
                    <a:lnTo>
                      <a:pt x="47" y="106"/>
                    </a:lnTo>
                    <a:lnTo>
                      <a:pt x="52" y="106"/>
                    </a:lnTo>
                    <a:close/>
                  </a:path>
                </a:pathLst>
              </a:custGeom>
              <a:solidFill>
                <a:srgbClr val="FFFFFF"/>
              </a:solidFill>
              <a:ln w="9525">
                <a:noFill/>
                <a:round/>
                <a:headEnd/>
                <a:tailEnd/>
              </a:ln>
            </p:spPr>
            <p:txBody>
              <a:bodyPr/>
              <a:lstStyle/>
              <a:p>
                <a:endParaRPr lang="en-US"/>
              </a:p>
            </p:txBody>
          </p:sp>
          <p:sp>
            <p:nvSpPr>
              <p:cNvPr id="741" name="Freeform 810"/>
              <p:cNvSpPr>
                <a:spLocks noEditPoints="1"/>
              </p:cNvSpPr>
              <p:nvPr/>
            </p:nvSpPr>
            <p:spPr bwMode="auto">
              <a:xfrm>
                <a:off x="3398838" y="2547938"/>
                <a:ext cx="42862" cy="42862"/>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6" y="107"/>
                    </a:moveTo>
                    <a:lnTo>
                      <a:pt x="66" y="107"/>
                    </a:lnTo>
                    <a:lnTo>
                      <a:pt x="66" y="134"/>
                    </a:lnTo>
                    <a:lnTo>
                      <a:pt x="66" y="107"/>
                    </a:lnTo>
                    <a:close/>
                    <a:moveTo>
                      <a:pt x="66" y="107"/>
                    </a:moveTo>
                    <a:lnTo>
                      <a:pt x="75" y="106"/>
                    </a:lnTo>
                    <a:lnTo>
                      <a:pt x="82" y="104"/>
                    </a:lnTo>
                    <a:lnTo>
                      <a:pt x="89" y="99"/>
                    </a:lnTo>
                    <a:lnTo>
                      <a:pt x="94" y="95"/>
                    </a:lnTo>
                    <a:lnTo>
                      <a:pt x="114" y="114"/>
                    </a:lnTo>
                    <a:lnTo>
                      <a:pt x="110" y="118"/>
                    </a:lnTo>
                    <a:lnTo>
                      <a:pt x="104" y="123"/>
                    </a:lnTo>
                    <a:lnTo>
                      <a:pt x="98" y="126"/>
                    </a:lnTo>
                    <a:lnTo>
                      <a:pt x="93" y="129"/>
                    </a:lnTo>
                    <a:lnTo>
                      <a:pt x="87" y="131"/>
                    </a:lnTo>
                    <a:lnTo>
                      <a:pt x="80" y="133"/>
                    </a:lnTo>
                    <a:lnTo>
                      <a:pt x="74" y="134"/>
                    </a:lnTo>
                    <a:lnTo>
                      <a:pt x="66" y="134"/>
                    </a:lnTo>
                    <a:lnTo>
                      <a:pt x="66" y="107"/>
                    </a:lnTo>
                    <a:close/>
                    <a:moveTo>
                      <a:pt x="94" y="95"/>
                    </a:moveTo>
                    <a:lnTo>
                      <a:pt x="99" y="89"/>
                    </a:lnTo>
                    <a:lnTo>
                      <a:pt x="102" y="82"/>
                    </a:lnTo>
                    <a:lnTo>
                      <a:pt x="104" y="75"/>
                    </a:lnTo>
                    <a:lnTo>
                      <a:pt x="106" y="68"/>
                    </a:lnTo>
                    <a:lnTo>
                      <a:pt x="134" y="68"/>
                    </a:lnTo>
                    <a:lnTo>
                      <a:pt x="133" y="74"/>
                    </a:lnTo>
                    <a:lnTo>
                      <a:pt x="132" y="80"/>
                    </a:lnTo>
                    <a:lnTo>
                      <a:pt x="131" y="87"/>
                    </a:lnTo>
                    <a:lnTo>
                      <a:pt x="129" y="93"/>
                    </a:lnTo>
                    <a:lnTo>
                      <a:pt x="126" y="99"/>
                    </a:lnTo>
                    <a:lnTo>
                      <a:pt x="122" y="105"/>
                    </a:lnTo>
                    <a:lnTo>
                      <a:pt x="118" y="110"/>
                    </a:lnTo>
                    <a:lnTo>
                      <a:pt x="114" y="114"/>
                    </a:lnTo>
                    <a:lnTo>
                      <a:pt x="94" y="95"/>
                    </a:lnTo>
                    <a:close/>
                    <a:moveTo>
                      <a:pt x="106" y="68"/>
                    </a:moveTo>
                    <a:lnTo>
                      <a:pt x="106" y="68"/>
                    </a:lnTo>
                    <a:lnTo>
                      <a:pt x="134" y="68"/>
                    </a:lnTo>
                    <a:lnTo>
                      <a:pt x="106" y="68"/>
                    </a:lnTo>
                    <a:close/>
                    <a:moveTo>
                      <a:pt x="106" y="68"/>
                    </a:moveTo>
                    <a:lnTo>
                      <a:pt x="106" y="67"/>
                    </a:lnTo>
                    <a:lnTo>
                      <a:pt x="134" y="67"/>
                    </a:lnTo>
                    <a:lnTo>
                      <a:pt x="134" y="68"/>
                    </a:lnTo>
                    <a:lnTo>
                      <a:pt x="106" y="68"/>
                    </a:lnTo>
                    <a:close/>
                    <a:moveTo>
                      <a:pt x="106" y="67"/>
                    </a:moveTo>
                    <a:lnTo>
                      <a:pt x="104" y="59"/>
                    </a:lnTo>
                    <a:lnTo>
                      <a:pt x="102" y="52"/>
                    </a:lnTo>
                    <a:lnTo>
                      <a:pt x="99" y="45"/>
                    </a:lnTo>
                    <a:lnTo>
                      <a:pt x="94" y="39"/>
                    </a:lnTo>
                    <a:lnTo>
                      <a:pt x="114" y="20"/>
                    </a:lnTo>
                    <a:lnTo>
                      <a:pt x="118" y="24"/>
                    </a:lnTo>
                    <a:lnTo>
                      <a:pt x="122" y="30"/>
                    </a:lnTo>
                    <a:lnTo>
                      <a:pt x="126" y="35"/>
                    </a:lnTo>
                    <a:lnTo>
                      <a:pt x="129" y="41"/>
                    </a:lnTo>
                    <a:lnTo>
                      <a:pt x="131" y="48"/>
                    </a:lnTo>
                    <a:lnTo>
                      <a:pt x="132" y="54"/>
                    </a:lnTo>
                    <a:lnTo>
                      <a:pt x="133" y="60"/>
                    </a:lnTo>
                    <a:lnTo>
                      <a:pt x="134" y="67"/>
                    </a:lnTo>
                    <a:lnTo>
                      <a:pt x="106" y="67"/>
                    </a:lnTo>
                    <a:close/>
                    <a:moveTo>
                      <a:pt x="94" y="39"/>
                    </a:moveTo>
                    <a:lnTo>
                      <a:pt x="89" y="35"/>
                    </a:lnTo>
                    <a:lnTo>
                      <a:pt x="82" y="31"/>
                    </a:lnTo>
                    <a:lnTo>
                      <a:pt x="75" y="29"/>
                    </a:lnTo>
                    <a:lnTo>
                      <a:pt x="66" y="27"/>
                    </a:lnTo>
                    <a:lnTo>
                      <a:pt x="66" y="0"/>
                    </a:lnTo>
                    <a:lnTo>
                      <a:pt x="74" y="0"/>
                    </a:lnTo>
                    <a:lnTo>
                      <a:pt x="80" y="1"/>
                    </a:lnTo>
                    <a:lnTo>
                      <a:pt x="87" y="3"/>
                    </a:lnTo>
                    <a:lnTo>
                      <a:pt x="93" y="5"/>
                    </a:lnTo>
                    <a:lnTo>
                      <a:pt x="98" y="8"/>
                    </a:lnTo>
                    <a:lnTo>
                      <a:pt x="104" y="12"/>
                    </a:lnTo>
                    <a:lnTo>
                      <a:pt x="109" y="16"/>
                    </a:lnTo>
                    <a:lnTo>
                      <a:pt x="114" y="20"/>
                    </a:lnTo>
                    <a:lnTo>
                      <a:pt x="94" y="39"/>
                    </a:lnTo>
                    <a:close/>
                    <a:moveTo>
                      <a:pt x="66" y="27"/>
                    </a:moveTo>
                    <a:lnTo>
                      <a:pt x="66" y="27"/>
                    </a:lnTo>
                    <a:lnTo>
                      <a:pt x="66" y="0"/>
                    </a:lnTo>
                    <a:lnTo>
                      <a:pt x="66" y="27"/>
                    </a:lnTo>
                    <a:close/>
                    <a:moveTo>
                      <a:pt x="66" y="27"/>
                    </a:moveTo>
                    <a:lnTo>
                      <a:pt x="66" y="27"/>
                    </a:lnTo>
                    <a:lnTo>
                      <a:pt x="66" y="0"/>
                    </a:lnTo>
                    <a:lnTo>
                      <a:pt x="66" y="27"/>
                    </a:lnTo>
                    <a:close/>
                    <a:moveTo>
                      <a:pt x="66" y="27"/>
                    </a:moveTo>
                    <a:lnTo>
                      <a:pt x="59" y="29"/>
                    </a:lnTo>
                    <a:lnTo>
                      <a:pt x="52" y="31"/>
                    </a:lnTo>
                    <a:lnTo>
                      <a:pt x="44" y="35"/>
                    </a:lnTo>
                    <a:lnTo>
                      <a:pt x="39" y="39"/>
                    </a:lnTo>
                    <a:lnTo>
                      <a:pt x="19" y="20"/>
                    </a:lnTo>
                    <a:lnTo>
                      <a:pt x="24" y="16"/>
                    </a:lnTo>
                    <a:lnTo>
                      <a:pt x="30" y="12"/>
                    </a:lnTo>
                    <a:lnTo>
                      <a:pt x="35" y="8"/>
                    </a:lnTo>
                    <a:lnTo>
                      <a:pt x="40" y="5"/>
                    </a:lnTo>
                    <a:lnTo>
                      <a:pt x="46" y="3"/>
                    </a:lnTo>
                    <a:lnTo>
                      <a:pt x="53" y="1"/>
                    </a:lnTo>
                    <a:lnTo>
                      <a:pt x="60" y="0"/>
                    </a:lnTo>
                    <a:lnTo>
                      <a:pt x="66" y="0"/>
                    </a:lnTo>
                    <a:lnTo>
                      <a:pt x="66" y="27"/>
                    </a:lnTo>
                    <a:close/>
                    <a:moveTo>
                      <a:pt x="39" y="39"/>
                    </a:moveTo>
                    <a:lnTo>
                      <a:pt x="34" y="45"/>
                    </a:lnTo>
                    <a:lnTo>
                      <a:pt x="31" y="52"/>
                    </a:lnTo>
                    <a:lnTo>
                      <a:pt x="28" y="59"/>
                    </a:lnTo>
                    <a:lnTo>
                      <a:pt x="27" y="67"/>
                    </a:lnTo>
                    <a:lnTo>
                      <a:pt x="0" y="67"/>
                    </a:lnTo>
                    <a:lnTo>
                      <a:pt x="0" y="60"/>
                    </a:lnTo>
                    <a:lnTo>
                      <a:pt x="1" y="54"/>
                    </a:lnTo>
                    <a:lnTo>
                      <a:pt x="2" y="48"/>
                    </a:lnTo>
                    <a:lnTo>
                      <a:pt x="5" y="41"/>
                    </a:lnTo>
                    <a:lnTo>
                      <a:pt x="7" y="35"/>
                    </a:lnTo>
                    <a:lnTo>
                      <a:pt x="10" y="30"/>
                    </a:lnTo>
                    <a:lnTo>
                      <a:pt x="15" y="24"/>
                    </a:lnTo>
                    <a:lnTo>
                      <a:pt x="19" y="20"/>
                    </a:lnTo>
                    <a:lnTo>
                      <a:pt x="39" y="39"/>
                    </a:lnTo>
                    <a:close/>
                    <a:moveTo>
                      <a:pt x="27" y="67"/>
                    </a:moveTo>
                    <a:lnTo>
                      <a:pt x="27" y="68"/>
                    </a:lnTo>
                    <a:lnTo>
                      <a:pt x="0" y="68"/>
                    </a:lnTo>
                    <a:lnTo>
                      <a:pt x="0" y="67"/>
                    </a:lnTo>
                    <a:lnTo>
                      <a:pt x="27" y="67"/>
                    </a:lnTo>
                    <a:close/>
                    <a:moveTo>
                      <a:pt x="27" y="68"/>
                    </a:moveTo>
                    <a:lnTo>
                      <a:pt x="27" y="68"/>
                    </a:lnTo>
                    <a:lnTo>
                      <a:pt x="0" y="68"/>
                    </a:lnTo>
                    <a:lnTo>
                      <a:pt x="27" y="68"/>
                    </a:lnTo>
                    <a:close/>
                    <a:moveTo>
                      <a:pt x="27" y="68"/>
                    </a:moveTo>
                    <a:lnTo>
                      <a:pt x="28" y="75"/>
                    </a:lnTo>
                    <a:lnTo>
                      <a:pt x="31" y="82"/>
                    </a:lnTo>
                    <a:lnTo>
                      <a:pt x="34" y="89"/>
                    </a:lnTo>
                    <a:lnTo>
                      <a:pt x="39" y="95"/>
                    </a:lnTo>
                    <a:lnTo>
                      <a:pt x="19" y="114"/>
                    </a:lnTo>
                    <a:lnTo>
                      <a:pt x="15" y="110"/>
                    </a:lnTo>
                    <a:lnTo>
                      <a:pt x="10" y="105"/>
                    </a:lnTo>
                    <a:lnTo>
                      <a:pt x="7" y="99"/>
                    </a:lnTo>
                    <a:lnTo>
                      <a:pt x="5" y="93"/>
                    </a:lnTo>
                    <a:lnTo>
                      <a:pt x="2" y="87"/>
                    </a:lnTo>
                    <a:lnTo>
                      <a:pt x="1" y="80"/>
                    </a:lnTo>
                    <a:lnTo>
                      <a:pt x="0" y="74"/>
                    </a:lnTo>
                    <a:lnTo>
                      <a:pt x="0" y="68"/>
                    </a:lnTo>
                    <a:lnTo>
                      <a:pt x="27" y="68"/>
                    </a:lnTo>
                    <a:close/>
                    <a:moveTo>
                      <a:pt x="39" y="95"/>
                    </a:moveTo>
                    <a:lnTo>
                      <a:pt x="44" y="99"/>
                    </a:lnTo>
                    <a:lnTo>
                      <a:pt x="52" y="104"/>
                    </a:lnTo>
                    <a:lnTo>
                      <a:pt x="59" y="106"/>
                    </a:lnTo>
                    <a:lnTo>
                      <a:pt x="66" y="107"/>
                    </a:lnTo>
                    <a:lnTo>
                      <a:pt x="66" y="134"/>
                    </a:lnTo>
                    <a:lnTo>
                      <a:pt x="60" y="134"/>
                    </a:lnTo>
                    <a:lnTo>
                      <a:pt x="53" y="133"/>
                    </a:lnTo>
                    <a:lnTo>
                      <a:pt x="46" y="131"/>
                    </a:lnTo>
                    <a:lnTo>
                      <a:pt x="40" y="129"/>
                    </a:lnTo>
                    <a:lnTo>
                      <a:pt x="35" y="126"/>
                    </a:lnTo>
                    <a:lnTo>
                      <a:pt x="30" y="123"/>
                    </a:lnTo>
                    <a:lnTo>
                      <a:pt x="24" y="119"/>
                    </a:lnTo>
                    <a:lnTo>
                      <a:pt x="19" y="114"/>
                    </a:lnTo>
                    <a:lnTo>
                      <a:pt x="39" y="95"/>
                    </a:lnTo>
                    <a:close/>
                    <a:moveTo>
                      <a:pt x="66" y="107"/>
                    </a:moveTo>
                    <a:lnTo>
                      <a:pt x="66" y="107"/>
                    </a:lnTo>
                    <a:lnTo>
                      <a:pt x="66" y="134"/>
                    </a:lnTo>
                    <a:lnTo>
                      <a:pt x="66" y="107"/>
                    </a:lnTo>
                    <a:close/>
                  </a:path>
                </a:pathLst>
              </a:custGeom>
              <a:solidFill>
                <a:srgbClr val="AB1231"/>
              </a:solidFill>
              <a:ln w="9525">
                <a:noFill/>
                <a:round/>
                <a:headEnd/>
                <a:tailEnd/>
              </a:ln>
            </p:spPr>
            <p:txBody>
              <a:bodyPr/>
              <a:lstStyle/>
              <a:p>
                <a:endParaRPr lang="en-US"/>
              </a:p>
            </p:txBody>
          </p:sp>
          <p:sp>
            <p:nvSpPr>
              <p:cNvPr id="742" name="Freeform 811"/>
              <p:cNvSpPr>
                <a:spLocks/>
              </p:cNvSpPr>
              <p:nvPr/>
            </p:nvSpPr>
            <p:spPr bwMode="auto">
              <a:xfrm>
                <a:off x="2967038" y="2678113"/>
                <a:ext cx="33337" cy="33337"/>
              </a:xfrm>
              <a:custGeom>
                <a:avLst/>
                <a:gdLst>
                  <a:gd name="T0" fmla="*/ 2147483647 w 106"/>
                  <a:gd name="T1" fmla="*/ 2147483647 h 105"/>
                  <a:gd name="T2" fmla="*/ 2147483647 w 106"/>
                  <a:gd name="T3" fmla="*/ 2147483647 h 105"/>
                  <a:gd name="T4" fmla="*/ 2147483647 w 106"/>
                  <a:gd name="T5" fmla="*/ 2147483647 h 105"/>
                  <a:gd name="T6" fmla="*/ 2147483647 w 106"/>
                  <a:gd name="T7" fmla="*/ 2147483647 h 105"/>
                  <a:gd name="T8" fmla="*/ 2147483647 w 106"/>
                  <a:gd name="T9" fmla="*/ 2147483647 h 105"/>
                  <a:gd name="T10" fmla="*/ 2147483647 w 106"/>
                  <a:gd name="T11" fmla="*/ 2147483647 h 105"/>
                  <a:gd name="T12" fmla="*/ 2147483647 w 106"/>
                  <a:gd name="T13" fmla="*/ 2147483647 h 105"/>
                  <a:gd name="T14" fmla="*/ 2147483647 w 106"/>
                  <a:gd name="T15" fmla="*/ 2147483647 h 105"/>
                  <a:gd name="T16" fmla="*/ 2147483647 w 106"/>
                  <a:gd name="T17" fmla="*/ 2147483647 h 105"/>
                  <a:gd name="T18" fmla="*/ 2147483647 w 106"/>
                  <a:gd name="T19" fmla="*/ 2147483647 h 105"/>
                  <a:gd name="T20" fmla="*/ 2147483647 w 106"/>
                  <a:gd name="T21" fmla="*/ 2147483647 h 105"/>
                  <a:gd name="T22" fmla="*/ 2147483647 w 106"/>
                  <a:gd name="T23" fmla="*/ 2147483647 h 105"/>
                  <a:gd name="T24" fmla="*/ 2147483647 w 106"/>
                  <a:gd name="T25" fmla="*/ 2147483647 h 105"/>
                  <a:gd name="T26" fmla="*/ 2147483647 w 106"/>
                  <a:gd name="T27" fmla="*/ 2147483647 h 105"/>
                  <a:gd name="T28" fmla="*/ 2147483647 w 106"/>
                  <a:gd name="T29" fmla="*/ 2147483647 h 105"/>
                  <a:gd name="T30" fmla="*/ 2147483647 w 106"/>
                  <a:gd name="T31" fmla="*/ 2147483647 h 105"/>
                  <a:gd name="T32" fmla="*/ 2147483647 w 106"/>
                  <a:gd name="T33" fmla="*/ 2147483647 h 105"/>
                  <a:gd name="T34" fmla="*/ 2147483647 w 106"/>
                  <a:gd name="T35" fmla="*/ 2147483647 h 105"/>
                  <a:gd name="T36" fmla="*/ 2147483647 w 106"/>
                  <a:gd name="T37" fmla="*/ 2147483647 h 105"/>
                  <a:gd name="T38" fmla="*/ 2147483647 w 106"/>
                  <a:gd name="T39" fmla="*/ 2147483647 h 105"/>
                  <a:gd name="T40" fmla="*/ 2147483647 w 106"/>
                  <a:gd name="T41" fmla="*/ 2147483647 h 105"/>
                  <a:gd name="T42" fmla="*/ 2147483647 w 106"/>
                  <a:gd name="T43" fmla="*/ 2147483647 h 105"/>
                  <a:gd name="T44" fmla="*/ 2147483647 w 106"/>
                  <a:gd name="T45" fmla="*/ 2147483647 h 105"/>
                  <a:gd name="T46" fmla="*/ 2147483647 w 106"/>
                  <a:gd name="T47" fmla="*/ 0 h 105"/>
                  <a:gd name="T48" fmla="*/ 2147483647 w 106"/>
                  <a:gd name="T49" fmla="*/ 0 h 105"/>
                  <a:gd name="T50" fmla="*/ 2147483647 w 106"/>
                  <a:gd name="T51" fmla="*/ 0 h 105"/>
                  <a:gd name="T52" fmla="*/ 2147483647 w 106"/>
                  <a:gd name="T53" fmla="*/ 2147483647 h 105"/>
                  <a:gd name="T54" fmla="*/ 2147483647 w 106"/>
                  <a:gd name="T55" fmla="*/ 2147483647 h 105"/>
                  <a:gd name="T56" fmla="*/ 2147483647 w 106"/>
                  <a:gd name="T57" fmla="*/ 2147483647 h 105"/>
                  <a:gd name="T58" fmla="*/ 2147483647 w 106"/>
                  <a:gd name="T59" fmla="*/ 2147483647 h 105"/>
                  <a:gd name="T60" fmla="*/ 2147483647 w 106"/>
                  <a:gd name="T61" fmla="*/ 2147483647 h 105"/>
                  <a:gd name="T62" fmla="*/ 2147483647 w 106"/>
                  <a:gd name="T63" fmla="*/ 2147483647 h 105"/>
                  <a:gd name="T64" fmla="*/ 2147483647 w 106"/>
                  <a:gd name="T65" fmla="*/ 2147483647 h 105"/>
                  <a:gd name="T66" fmla="*/ 2147483647 w 106"/>
                  <a:gd name="T67" fmla="*/ 2147483647 h 105"/>
                  <a:gd name="T68" fmla="*/ 2147483647 w 106"/>
                  <a:gd name="T69" fmla="*/ 2147483647 h 105"/>
                  <a:gd name="T70" fmla="*/ 0 w 106"/>
                  <a:gd name="T71" fmla="*/ 2147483647 h 105"/>
                  <a:gd name="T72" fmla="*/ 0 w 106"/>
                  <a:gd name="T73" fmla="*/ 2147483647 h 105"/>
                  <a:gd name="T74" fmla="*/ 0 w 106"/>
                  <a:gd name="T75" fmla="*/ 2147483647 h 105"/>
                  <a:gd name="T76" fmla="*/ 2147483647 w 106"/>
                  <a:gd name="T77" fmla="*/ 2147483647 h 105"/>
                  <a:gd name="T78" fmla="*/ 2147483647 w 106"/>
                  <a:gd name="T79" fmla="*/ 2147483647 h 105"/>
                  <a:gd name="T80" fmla="*/ 2147483647 w 106"/>
                  <a:gd name="T81" fmla="*/ 2147483647 h 105"/>
                  <a:gd name="T82" fmla="*/ 2147483647 w 106"/>
                  <a:gd name="T83" fmla="*/ 2147483647 h 105"/>
                  <a:gd name="T84" fmla="*/ 2147483647 w 106"/>
                  <a:gd name="T85" fmla="*/ 2147483647 h 105"/>
                  <a:gd name="T86" fmla="*/ 2147483647 w 106"/>
                  <a:gd name="T87" fmla="*/ 2147483647 h 105"/>
                  <a:gd name="T88" fmla="*/ 2147483647 w 106"/>
                  <a:gd name="T89" fmla="*/ 2147483647 h 105"/>
                  <a:gd name="T90" fmla="*/ 2147483647 w 106"/>
                  <a:gd name="T91" fmla="*/ 2147483647 h 105"/>
                  <a:gd name="T92" fmla="*/ 2147483647 w 106"/>
                  <a:gd name="T93" fmla="*/ 2147483647 h 105"/>
                  <a:gd name="T94" fmla="*/ 2147483647 w 106"/>
                  <a:gd name="T95" fmla="*/ 2147483647 h 105"/>
                  <a:gd name="T96" fmla="*/ 2147483647 w 106"/>
                  <a:gd name="T97" fmla="*/ 2147483647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5"/>
                  <a:gd name="T149" fmla="*/ 106 w 106"/>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5">
                    <a:moveTo>
                      <a:pt x="52" y="105"/>
                    </a:moveTo>
                    <a:lnTo>
                      <a:pt x="59" y="105"/>
                    </a:lnTo>
                    <a:lnTo>
                      <a:pt x="64" y="104"/>
                    </a:lnTo>
                    <a:lnTo>
                      <a:pt x="68" y="103"/>
                    </a:lnTo>
                    <a:lnTo>
                      <a:pt x="73" y="101"/>
                    </a:lnTo>
                    <a:lnTo>
                      <a:pt x="82" y="97"/>
                    </a:lnTo>
                    <a:lnTo>
                      <a:pt x="90" y="91"/>
                    </a:lnTo>
                    <a:lnTo>
                      <a:pt x="97" y="82"/>
                    </a:lnTo>
                    <a:lnTo>
                      <a:pt x="102" y="74"/>
                    </a:lnTo>
                    <a:lnTo>
                      <a:pt x="103" y="68"/>
                    </a:lnTo>
                    <a:lnTo>
                      <a:pt x="105" y="63"/>
                    </a:lnTo>
                    <a:lnTo>
                      <a:pt x="105" y="58"/>
                    </a:lnTo>
                    <a:lnTo>
                      <a:pt x="106" y="53"/>
                    </a:lnTo>
                    <a:lnTo>
                      <a:pt x="105" y="47"/>
                    </a:lnTo>
                    <a:lnTo>
                      <a:pt x="105" y="42"/>
                    </a:lnTo>
                    <a:lnTo>
                      <a:pt x="103" y="37"/>
                    </a:lnTo>
                    <a:lnTo>
                      <a:pt x="102" y="31"/>
                    </a:lnTo>
                    <a:lnTo>
                      <a:pt x="97" y="23"/>
                    </a:lnTo>
                    <a:lnTo>
                      <a:pt x="90" y="15"/>
                    </a:lnTo>
                    <a:lnTo>
                      <a:pt x="82" y="8"/>
                    </a:lnTo>
                    <a:lnTo>
                      <a:pt x="73" y="4"/>
                    </a:lnTo>
                    <a:lnTo>
                      <a:pt x="68" y="2"/>
                    </a:lnTo>
                    <a:lnTo>
                      <a:pt x="64" y="1"/>
                    </a:lnTo>
                    <a:lnTo>
                      <a:pt x="59" y="0"/>
                    </a:lnTo>
                    <a:lnTo>
                      <a:pt x="52" y="0"/>
                    </a:lnTo>
                    <a:lnTo>
                      <a:pt x="47" y="0"/>
                    </a:lnTo>
                    <a:lnTo>
                      <a:pt x="42" y="1"/>
                    </a:lnTo>
                    <a:lnTo>
                      <a:pt x="37" y="2"/>
                    </a:lnTo>
                    <a:lnTo>
                      <a:pt x="32" y="4"/>
                    </a:lnTo>
                    <a:lnTo>
                      <a:pt x="23" y="8"/>
                    </a:lnTo>
                    <a:lnTo>
                      <a:pt x="15" y="15"/>
                    </a:lnTo>
                    <a:lnTo>
                      <a:pt x="9" y="23"/>
                    </a:lnTo>
                    <a:lnTo>
                      <a:pt x="4" y="31"/>
                    </a:lnTo>
                    <a:lnTo>
                      <a:pt x="2" y="37"/>
                    </a:lnTo>
                    <a:lnTo>
                      <a:pt x="1" y="42"/>
                    </a:lnTo>
                    <a:lnTo>
                      <a:pt x="0" y="47"/>
                    </a:lnTo>
                    <a:lnTo>
                      <a:pt x="0" y="53"/>
                    </a:lnTo>
                    <a:lnTo>
                      <a:pt x="0" y="58"/>
                    </a:lnTo>
                    <a:lnTo>
                      <a:pt x="1" y="63"/>
                    </a:lnTo>
                    <a:lnTo>
                      <a:pt x="2" y="68"/>
                    </a:lnTo>
                    <a:lnTo>
                      <a:pt x="4" y="74"/>
                    </a:lnTo>
                    <a:lnTo>
                      <a:pt x="9" y="82"/>
                    </a:lnTo>
                    <a:lnTo>
                      <a:pt x="15" y="91"/>
                    </a:lnTo>
                    <a:lnTo>
                      <a:pt x="23" y="97"/>
                    </a:lnTo>
                    <a:lnTo>
                      <a:pt x="32" y="101"/>
                    </a:lnTo>
                    <a:lnTo>
                      <a:pt x="37" y="103"/>
                    </a:lnTo>
                    <a:lnTo>
                      <a:pt x="42" y="104"/>
                    </a:lnTo>
                    <a:lnTo>
                      <a:pt x="47" y="105"/>
                    </a:lnTo>
                    <a:lnTo>
                      <a:pt x="52" y="105"/>
                    </a:lnTo>
                    <a:close/>
                  </a:path>
                </a:pathLst>
              </a:custGeom>
              <a:solidFill>
                <a:srgbClr val="FFFFFF"/>
              </a:solidFill>
              <a:ln w="9525">
                <a:noFill/>
                <a:round/>
                <a:headEnd/>
                <a:tailEnd/>
              </a:ln>
            </p:spPr>
            <p:txBody>
              <a:bodyPr/>
              <a:lstStyle/>
              <a:p>
                <a:endParaRPr lang="en-US"/>
              </a:p>
            </p:txBody>
          </p:sp>
          <p:sp>
            <p:nvSpPr>
              <p:cNvPr id="743" name="Freeform 812"/>
              <p:cNvSpPr>
                <a:spLocks noEditPoints="1"/>
              </p:cNvSpPr>
              <p:nvPr/>
            </p:nvSpPr>
            <p:spPr bwMode="auto">
              <a:xfrm>
                <a:off x="2962275" y="2673350"/>
                <a:ext cx="42863" cy="42863"/>
              </a:xfrm>
              <a:custGeom>
                <a:avLst/>
                <a:gdLst>
                  <a:gd name="T0" fmla="*/ 2147483647 w 134"/>
                  <a:gd name="T1" fmla="*/ 2147483647 h 135"/>
                  <a:gd name="T2" fmla="*/ 2147483647 w 134"/>
                  <a:gd name="T3" fmla="*/ 2147483647 h 135"/>
                  <a:gd name="T4" fmla="*/ 2147483647 w 134"/>
                  <a:gd name="T5" fmla="*/ 2147483647 h 135"/>
                  <a:gd name="T6" fmla="*/ 2147483647 w 134"/>
                  <a:gd name="T7" fmla="*/ 2147483647 h 135"/>
                  <a:gd name="T8" fmla="*/ 2147483647 w 134"/>
                  <a:gd name="T9" fmla="*/ 2147483647 h 135"/>
                  <a:gd name="T10" fmla="*/ 2147483647 w 134"/>
                  <a:gd name="T11" fmla="*/ 2147483647 h 135"/>
                  <a:gd name="T12" fmla="*/ 2147483647 w 134"/>
                  <a:gd name="T13" fmla="*/ 2147483647 h 135"/>
                  <a:gd name="T14" fmla="*/ 2147483647 w 134"/>
                  <a:gd name="T15" fmla="*/ 2147483647 h 135"/>
                  <a:gd name="T16" fmla="*/ 2147483647 w 134"/>
                  <a:gd name="T17" fmla="*/ 2147483647 h 135"/>
                  <a:gd name="T18" fmla="*/ 2147483647 w 134"/>
                  <a:gd name="T19" fmla="*/ 2147483647 h 135"/>
                  <a:gd name="T20" fmla="*/ 2147483647 w 134"/>
                  <a:gd name="T21" fmla="*/ 2147483647 h 135"/>
                  <a:gd name="T22" fmla="*/ 2147483647 w 134"/>
                  <a:gd name="T23" fmla="*/ 2147483647 h 135"/>
                  <a:gd name="T24" fmla="*/ 2147483647 w 134"/>
                  <a:gd name="T25" fmla="*/ 2147483647 h 135"/>
                  <a:gd name="T26" fmla="*/ 2147483647 w 134"/>
                  <a:gd name="T27" fmla="*/ 2147483647 h 135"/>
                  <a:gd name="T28" fmla="*/ 2147483647 w 134"/>
                  <a:gd name="T29" fmla="*/ 2147483647 h 135"/>
                  <a:gd name="T30" fmla="*/ 2147483647 w 134"/>
                  <a:gd name="T31" fmla="*/ 2147483647 h 135"/>
                  <a:gd name="T32" fmla="*/ 2147483647 w 134"/>
                  <a:gd name="T33" fmla="*/ 2147483647 h 135"/>
                  <a:gd name="T34" fmla="*/ 2147483647 w 134"/>
                  <a:gd name="T35" fmla="*/ 2147483647 h 135"/>
                  <a:gd name="T36" fmla="*/ 2147483647 w 134"/>
                  <a:gd name="T37" fmla="*/ 2147483647 h 135"/>
                  <a:gd name="T38" fmla="*/ 2147483647 w 134"/>
                  <a:gd name="T39" fmla="*/ 2147483647 h 135"/>
                  <a:gd name="T40" fmla="*/ 2147483647 w 134"/>
                  <a:gd name="T41" fmla="*/ 2147483647 h 135"/>
                  <a:gd name="T42" fmla="*/ 2147483647 w 134"/>
                  <a:gd name="T43" fmla="*/ 0 h 135"/>
                  <a:gd name="T44" fmla="*/ 2147483647 w 134"/>
                  <a:gd name="T45" fmla="*/ 2147483647 h 135"/>
                  <a:gd name="T46" fmla="*/ 2147483647 w 134"/>
                  <a:gd name="T47" fmla="*/ 2147483647 h 135"/>
                  <a:gd name="T48" fmla="*/ 2147483647 w 134"/>
                  <a:gd name="T49" fmla="*/ 2147483647 h 135"/>
                  <a:gd name="T50" fmla="*/ 2147483647 w 134"/>
                  <a:gd name="T51" fmla="*/ 0 h 135"/>
                  <a:gd name="T52" fmla="*/ 2147483647 w 134"/>
                  <a:gd name="T53" fmla="*/ 2147483647 h 135"/>
                  <a:gd name="T54" fmla="*/ 2147483647 w 134"/>
                  <a:gd name="T55" fmla="*/ 0 h 135"/>
                  <a:gd name="T56" fmla="*/ 2147483647 w 134"/>
                  <a:gd name="T57" fmla="*/ 2147483647 h 135"/>
                  <a:gd name="T58" fmla="*/ 2147483647 w 134"/>
                  <a:gd name="T59" fmla="*/ 2147483647 h 135"/>
                  <a:gd name="T60" fmla="*/ 2147483647 w 134"/>
                  <a:gd name="T61" fmla="*/ 2147483647 h 135"/>
                  <a:gd name="T62" fmla="*/ 2147483647 w 134"/>
                  <a:gd name="T63" fmla="*/ 2147483647 h 135"/>
                  <a:gd name="T64" fmla="*/ 2147483647 w 134"/>
                  <a:gd name="T65" fmla="*/ 0 h 135"/>
                  <a:gd name="T66" fmla="*/ 2147483647 w 134"/>
                  <a:gd name="T67" fmla="*/ 2147483647 h 135"/>
                  <a:gd name="T68" fmla="*/ 2147483647 w 134"/>
                  <a:gd name="T69" fmla="*/ 2147483647 h 135"/>
                  <a:gd name="T70" fmla="*/ 2147483647 w 134"/>
                  <a:gd name="T71" fmla="*/ 2147483647 h 135"/>
                  <a:gd name="T72" fmla="*/ 2147483647 w 134"/>
                  <a:gd name="T73" fmla="*/ 2147483647 h 135"/>
                  <a:gd name="T74" fmla="*/ 2147483647 w 134"/>
                  <a:gd name="T75" fmla="*/ 2147483647 h 135"/>
                  <a:gd name="T76" fmla="*/ 2147483647 w 134"/>
                  <a:gd name="T77" fmla="*/ 2147483647 h 135"/>
                  <a:gd name="T78" fmla="*/ 2147483647 w 134"/>
                  <a:gd name="T79" fmla="*/ 2147483647 h 135"/>
                  <a:gd name="T80" fmla="*/ 0 w 134"/>
                  <a:gd name="T81" fmla="*/ 2147483647 h 135"/>
                  <a:gd name="T82" fmla="*/ 2147483647 w 134"/>
                  <a:gd name="T83" fmla="*/ 2147483647 h 135"/>
                  <a:gd name="T84" fmla="*/ 2147483647 w 134"/>
                  <a:gd name="T85" fmla="*/ 2147483647 h 135"/>
                  <a:gd name="T86" fmla="*/ 2147483647 w 134"/>
                  <a:gd name="T87" fmla="*/ 2147483647 h 135"/>
                  <a:gd name="T88" fmla="*/ 2147483647 w 134"/>
                  <a:gd name="T89" fmla="*/ 2147483647 h 135"/>
                  <a:gd name="T90" fmla="*/ 0 w 134"/>
                  <a:gd name="T91" fmla="*/ 2147483647 h 135"/>
                  <a:gd name="T92" fmla="*/ 2147483647 w 134"/>
                  <a:gd name="T93" fmla="*/ 2147483647 h 135"/>
                  <a:gd name="T94" fmla="*/ 2147483647 w 134"/>
                  <a:gd name="T95" fmla="*/ 2147483647 h 135"/>
                  <a:gd name="T96" fmla="*/ 2147483647 w 134"/>
                  <a:gd name="T97" fmla="*/ 2147483647 h 135"/>
                  <a:gd name="T98" fmla="*/ 2147483647 w 134"/>
                  <a:gd name="T99" fmla="*/ 2147483647 h 135"/>
                  <a:gd name="T100" fmla="*/ 2147483647 w 134"/>
                  <a:gd name="T101" fmla="*/ 2147483647 h 135"/>
                  <a:gd name="T102" fmla="*/ 2147483647 w 134"/>
                  <a:gd name="T103" fmla="*/ 2147483647 h 135"/>
                  <a:gd name="T104" fmla="*/ 2147483647 w 134"/>
                  <a:gd name="T105" fmla="*/ 2147483647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5"/>
                  <a:gd name="T161" fmla="*/ 134 w 134"/>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5">
                    <a:moveTo>
                      <a:pt x="66" y="107"/>
                    </a:moveTo>
                    <a:lnTo>
                      <a:pt x="66" y="107"/>
                    </a:lnTo>
                    <a:lnTo>
                      <a:pt x="66" y="135"/>
                    </a:lnTo>
                    <a:lnTo>
                      <a:pt x="66" y="107"/>
                    </a:lnTo>
                    <a:close/>
                    <a:moveTo>
                      <a:pt x="66" y="107"/>
                    </a:moveTo>
                    <a:lnTo>
                      <a:pt x="75" y="106"/>
                    </a:lnTo>
                    <a:lnTo>
                      <a:pt x="82" y="103"/>
                    </a:lnTo>
                    <a:lnTo>
                      <a:pt x="89" y="100"/>
                    </a:lnTo>
                    <a:lnTo>
                      <a:pt x="95" y="95"/>
                    </a:lnTo>
                    <a:lnTo>
                      <a:pt x="114" y="115"/>
                    </a:lnTo>
                    <a:lnTo>
                      <a:pt x="110" y="119"/>
                    </a:lnTo>
                    <a:lnTo>
                      <a:pt x="104" y="124"/>
                    </a:lnTo>
                    <a:lnTo>
                      <a:pt x="99" y="127"/>
                    </a:lnTo>
                    <a:lnTo>
                      <a:pt x="93" y="129"/>
                    </a:lnTo>
                    <a:lnTo>
                      <a:pt x="86" y="132"/>
                    </a:lnTo>
                    <a:lnTo>
                      <a:pt x="80" y="133"/>
                    </a:lnTo>
                    <a:lnTo>
                      <a:pt x="74" y="134"/>
                    </a:lnTo>
                    <a:lnTo>
                      <a:pt x="66" y="135"/>
                    </a:lnTo>
                    <a:lnTo>
                      <a:pt x="66" y="107"/>
                    </a:lnTo>
                    <a:close/>
                    <a:moveTo>
                      <a:pt x="95" y="95"/>
                    </a:moveTo>
                    <a:lnTo>
                      <a:pt x="99" y="90"/>
                    </a:lnTo>
                    <a:lnTo>
                      <a:pt x="103" y="82"/>
                    </a:lnTo>
                    <a:lnTo>
                      <a:pt x="105" y="76"/>
                    </a:lnTo>
                    <a:lnTo>
                      <a:pt x="105" y="68"/>
                    </a:lnTo>
                    <a:lnTo>
                      <a:pt x="134" y="68"/>
                    </a:lnTo>
                    <a:lnTo>
                      <a:pt x="134" y="75"/>
                    </a:lnTo>
                    <a:lnTo>
                      <a:pt x="133" y="81"/>
                    </a:lnTo>
                    <a:lnTo>
                      <a:pt x="131" y="88"/>
                    </a:lnTo>
                    <a:lnTo>
                      <a:pt x="129" y="94"/>
                    </a:lnTo>
                    <a:lnTo>
                      <a:pt x="125" y="99"/>
                    </a:lnTo>
                    <a:lnTo>
                      <a:pt x="122" y="105"/>
                    </a:lnTo>
                    <a:lnTo>
                      <a:pt x="118" y="110"/>
                    </a:lnTo>
                    <a:lnTo>
                      <a:pt x="114" y="115"/>
                    </a:lnTo>
                    <a:lnTo>
                      <a:pt x="95" y="95"/>
                    </a:lnTo>
                    <a:close/>
                    <a:moveTo>
                      <a:pt x="105" y="68"/>
                    </a:moveTo>
                    <a:lnTo>
                      <a:pt x="105" y="68"/>
                    </a:lnTo>
                    <a:lnTo>
                      <a:pt x="134" y="68"/>
                    </a:lnTo>
                    <a:lnTo>
                      <a:pt x="105" y="68"/>
                    </a:lnTo>
                    <a:close/>
                    <a:moveTo>
                      <a:pt x="105" y="68"/>
                    </a:moveTo>
                    <a:lnTo>
                      <a:pt x="105" y="68"/>
                    </a:lnTo>
                    <a:lnTo>
                      <a:pt x="134" y="68"/>
                    </a:lnTo>
                    <a:lnTo>
                      <a:pt x="105" y="68"/>
                    </a:lnTo>
                    <a:close/>
                    <a:moveTo>
                      <a:pt x="105" y="68"/>
                    </a:moveTo>
                    <a:lnTo>
                      <a:pt x="105" y="59"/>
                    </a:lnTo>
                    <a:lnTo>
                      <a:pt x="103" y="53"/>
                    </a:lnTo>
                    <a:lnTo>
                      <a:pt x="99" y="45"/>
                    </a:lnTo>
                    <a:lnTo>
                      <a:pt x="95" y="40"/>
                    </a:lnTo>
                    <a:lnTo>
                      <a:pt x="114" y="20"/>
                    </a:lnTo>
                    <a:lnTo>
                      <a:pt x="118" y="25"/>
                    </a:lnTo>
                    <a:lnTo>
                      <a:pt x="122" y="30"/>
                    </a:lnTo>
                    <a:lnTo>
                      <a:pt x="125" y="36"/>
                    </a:lnTo>
                    <a:lnTo>
                      <a:pt x="129" y="41"/>
                    </a:lnTo>
                    <a:lnTo>
                      <a:pt x="131" y="47"/>
                    </a:lnTo>
                    <a:lnTo>
                      <a:pt x="133" y="54"/>
                    </a:lnTo>
                    <a:lnTo>
                      <a:pt x="134" y="60"/>
                    </a:lnTo>
                    <a:lnTo>
                      <a:pt x="134" y="68"/>
                    </a:lnTo>
                    <a:lnTo>
                      <a:pt x="105" y="68"/>
                    </a:lnTo>
                    <a:close/>
                    <a:moveTo>
                      <a:pt x="95" y="40"/>
                    </a:moveTo>
                    <a:lnTo>
                      <a:pt x="89" y="35"/>
                    </a:lnTo>
                    <a:lnTo>
                      <a:pt x="82" y="32"/>
                    </a:lnTo>
                    <a:lnTo>
                      <a:pt x="75" y="30"/>
                    </a:lnTo>
                    <a:lnTo>
                      <a:pt x="67" y="28"/>
                    </a:lnTo>
                    <a:lnTo>
                      <a:pt x="67" y="0"/>
                    </a:lnTo>
                    <a:lnTo>
                      <a:pt x="74" y="1"/>
                    </a:lnTo>
                    <a:lnTo>
                      <a:pt x="80" y="2"/>
                    </a:lnTo>
                    <a:lnTo>
                      <a:pt x="86" y="3"/>
                    </a:lnTo>
                    <a:lnTo>
                      <a:pt x="93" y="5"/>
                    </a:lnTo>
                    <a:lnTo>
                      <a:pt x="99" y="8"/>
                    </a:lnTo>
                    <a:lnTo>
                      <a:pt x="104" y="12"/>
                    </a:lnTo>
                    <a:lnTo>
                      <a:pt x="110" y="16"/>
                    </a:lnTo>
                    <a:lnTo>
                      <a:pt x="114" y="20"/>
                    </a:lnTo>
                    <a:lnTo>
                      <a:pt x="95" y="40"/>
                    </a:lnTo>
                    <a:close/>
                    <a:moveTo>
                      <a:pt x="67" y="28"/>
                    </a:moveTo>
                    <a:lnTo>
                      <a:pt x="66" y="28"/>
                    </a:lnTo>
                    <a:lnTo>
                      <a:pt x="66" y="0"/>
                    </a:lnTo>
                    <a:lnTo>
                      <a:pt x="67" y="0"/>
                    </a:lnTo>
                    <a:lnTo>
                      <a:pt x="67" y="28"/>
                    </a:lnTo>
                    <a:close/>
                    <a:moveTo>
                      <a:pt x="66" y="28"/>
                    </a:moveTo>
                    <a:lnTo>
                      <a:pt x="66" y="28"/>
                    </a:lnTo>
                    <a:lnTo>
                      <a:pt x="66" y="0"/>
                    </a:lnTo>
                    <a:lnTo>
                      <a:pt x="66" y="28"/>
                    </a:lnTo>
                    <a:close/>
                    <a:moveTo>
                      <a:pt x="66" y="28"/>
                    </a:moveTo>
                    <a:lnTo>
                      <a:pt x="59" y="30"/>
                    </a:lnTo>
                    <a:lnTo>
                      <a:pt x="52" y="32"/>
                    </a:lnTo>
                    <a:lnTo>
                      <a:pt x="45" y="35"/>
                    </a:lnTo>
                    <a:lnTo>
                      <a:pt x="39" y="40"/>
                    </a:lnTo>
                    <a:lnTo>
                      <a:pt x="19" y="20"/>
                    </a:lnTo>
                    <a:lnTo>
                      <a:pt x="24" y="16"/>
                    </a:lnTo>
                    <a:lnTo>
                      <a:pt x="29" y="12"/>
                    </a:lnTo>
                    <a:lnTo>
                      <a:pt x="35" y="8"/>
                    </a:lnTo>
                    <a:lnTo>
                      <a:pt x="41" y="5"/>
                    </a:lnTo>
                    <a:lnTo>
                      <a:pt x="47" y="3"/>
                    </a:lnTo>
                    <a:lnTo>
                      <a:pt x="54" y="2"/>
                    </a:lnTo>
                    <a:lnTo>
                      <a:pt x="60" y="1"/>
                    </a:lnTo>
                    <a:lnTo>
                      <a:pt x="66" y="0"/>
                    </a:lnTo>
                    <a:lnTo>
                      <a:pt x="66" y="28"/>
                    </a:lnTo>
                    <a:close/>
                    <a:moveTo>
                      <a:pt x="39" y="40"/>
                    </a:moveTo>
                    <a:lnTo>
                      <a:pt x="35" y="45"/>
                    </a:lnTo>
                    <a:lnTo>
                      <a:pt x="30" y="53"/>
                    </a:lnTo>
                    <a:lnTo>
                      <a:pt x="28" y="59"/>
                    </a:lnTo>
                    <a:lnTo>
                      <a:pt x="27" y="68"/>
                    </a:lnTo>
                    <a:lnTo>
                      <a:pt x="0" y="68"/>
                    </a:lnTo>
                    <a:lnTo>
                      <a:pt x="0" y="60"/>
                    </a:lnTo>
                    <a:lnTo>
                      <a:pt x="1" y="54"/>
                    </a:lnTo>
                    <a:lnTo>
                      <a:pt x="3" y="47"/>
                    </a:lnTo>
                    <a:lnTo>
                      <a:pt x="5" y="41"/>
                    </a:lnTo>
                    <a:lnTo>
                      <a:pt x="8" y="36"/>
                    </a:lnTo>
                    <a:lnTo>
                      <a:pt x="11" y="31"/>
                    </a:lnTo>
                    <a:lnTo>
                      <a:pt x="15" y="25"/>
                    </a:lnTo>
                    <a:lnTo>
                      <a:pt x="19" y="20"/>
                    </a:lnTo>
                    <a:lnTo>
                      <a:pt x="39" y="40"/>
                    </a:lnTo>
                    <a:close/>
                    <a:moveTo>
                      <a:pt x="27" y="68"/>
                    </a:moveTo>
                    <a:lnTo>
                      <a:pt x="27" y="68"/>
                    </a:lnTo>
                    <a:lnTo>
                      <a:pt x="0" y="68"/>
                    </a:lnTo>
                    <a:lnTo>
                      <a:pt x="27" y="68"/>
                    </a:lnTo>
                    <a:close/>
                    <a:moveTo>
                      <a:pt x="27" y="68"/>
                    </a:moveTo>
                    <a:lnTo>
                      <a:pt x="27" y="68"/>
                    </a:lnTo>
                    <a:lnTo>
                      <a:pt x="0" y="68"/>
                    </a:lnTo>
                    <a:lnTo>
                      <a:pt x="27" y="68"/>
                    </a:lnTo>
                    <a:close/>
                    <a:moveTo>
                      <a:pt x="27" y="68"/>
                    </a:moveTo>
                    <a:lnTo>
                      <a:pt x="28" y="75"/>
                    </a:lnTo>
                    <a:lnTo>
                      <a:pt x="30" y="82"/>
                    </a:lnTo>
                    <a:lnTo>
                      <a:pt x="35" y="90"/>
                    </a:lnTo>
                    <a:lnTo>
                      <a:pt x="39" y="95"/>
                    </a:lnTo>
                    <a:lnTo>
                      <a:pt x="20" y="115"/>
                    </a:lnTo>
                    <a:lnTo>
                      <a:pt x="15" y="110"/>
                    </a:lnTo>
                    <a:lnTo>
                      <a:pt x="11" y="105"/>
                    </a:lnTo>
                    <a:lnTo>
                      <a:pt x="8" y="99"/>
                    </a:lnTo>
                    <a:lnTo>
                      <a:pt x="5" y="94"/>
                    </a:lnTo>
                    <a:lnTo>
                      <a:pt x="3" y="88"/>
                    </a:lnTo>
                    <a:lnTo>
                      <a:pt x="1" y="81"/>
                    </a:lnTo>
                    <a:lnTo>
                      <a:pt x="0" y="74"/>
                    </a:lnTo>
                    <a:lnTo>
                      <a:pt x="0" y="68"/>
                    </a:lnTo>
                    <a:lnTo>
                      <a:pt x="27" y="68"/>
                    </a:lnTo>
                    <a:close/>
                    <a:moveTo>
                      <a:pt x="39" y="95"/>
                    </a:moveTo>
                    <a:lnTo>
                      <a:pt x="45" y="100"/>
                    </a:lnTo>
                    <a:lnTo>
                      <a:pt x="52" y="103"/>
                    </a:lnTo>
                    <a:lnTo>
                      <a:pt x="59" y="106"/>
                    </a:lnTo>
                    <a:lnTo>
                      <a:pt x="66" y="107"/>
                    </a:lnTo>
                    <a:lnTo>
                      <a:pt x="66" y="135"/>
                    </a:lnTo>
                    <a:lnTo>
                      <a:pt x="60" y="134"/>
                    </a:lnTo>
                    <a:lnTo>
                      <a:pt x="54" y="133"/>
                    </a:lnTo>
                    <a:lnTo>
                      <a:pt x="47" y="132"/>
                    </a:lnTo>
                    <a:lnTo>
                      <a:pt x="41" y="129"/>
                    </a:lnTo>
                    <a:lnTo>
                      <a:pt x="35" y="127"/>
                    </a:lnTo>
                    <a:lnTo>
                      <a:pt x="29" y="124"/>
                    </a:lnTo>
                    <a:lnTo>
                      <a:pt x="24" y="119"/>
                    </a:lnTo>
                    <a:lnTo>
                      <a:pt x="20" y="115"/>
                    </a:lnTo>
                    <a:lnTo>
                      <a:pt x="39" y="95"/>
                    </a:lnTo>
                    <a:close/>
                    <a:moveTo>
                      <a:pt x="66" y="107"/>
                    </a:moveTo>
                    <a:lnTo>
                      <a:pt x="66" y="107"/>
                    </a:lnTo>
                    <a:lnTo>
                      <a:pt x="66" y="135"/>
                    </a:lnTo>
                    <a:lnTo>
                      <a:pt x="66" y="107"/>
                    </a:lnTo>
                    <a:close/>
                  </a:path>
                </a:pathLst>
              </a:custGeom>
              <a:solidFill>
                <a:srgbClr val="AB1231"/>
              </a:solidFill>
              <a:ln w="9525">
                <a:noFill/>
                <a:round/>
                <a:headEnd/>
                <a:tailEnd/>
              </a:ln>
            </p:spPr>
            <p:txBody>
              <a:bodyPr/>
              <a:lstStyle/>
              <a:p>
                <a:endParaRPr lang="en-US"/>
              </a:p>
            </p:txBody>
          </p:sp>
          <p:sp>
            <p:nvSpPr>
              <p:cNvPr id="744" name="Freeform 813"/>
              <p:cNvSpPr>
                <a:spLocks/>
              </p:cNvSpPr>
              <p:nvPr/>
            </p:nvSpPr>
            <p:spPr bwMode="auto">
              <a:xfrm>
                <a:off x="2844800" y="2355850"/>
                <a:ext cx="34925" cy="33338"/>
              </a:xfrm>
              <a:custGeom>
                <a:avLst/>
                <a:gdLst>
                  <a:gd name="T0" fmla="*/ 2147483647 w 107"/>
                  <a:gd name="T1" fmla="*/ 2147483647 h 106"/>
                  <a:gd name="T2" fmla="*/ 2147483647 w 107"/>
                  <a:gd name="T3" fmla="*/ 2147483647 h 106"/>
                  <a:gd name="T4" fmla="*/ 2147483647 w 107"/>
                  <a:gd name="T5" fmla="*/ 2147483647 h 106"/>
                  <a:gd name="T6" fmla="*/ 2147483647 w 107"/>
                  <a:gd name="T7" fmla="*/ 2147483647 h 106"/>
                  <a:gd name="T8" fmla="*/ 2147483647 w 107"/>
                  <a:gd name="T9" fmla="*/ 2147483647 h 106"/>
                  <a:gd name="T10" fmla="*/ 2147483647 w 107"/>
                  <a:gd name="T11" fmla="*/ 2147483647 h 106"/>
                  <a:gd name="T12" fmla="*/ 2147483647 w 107"/>
                  <a:gd name="T13" fmla="*/ 2147483647 h 106"/>
                  <a:gd name="T14" fmla="*/ 2147483647 w 107"/>
                  <a:gd name="T15" fmla="*/ 2147483647 h 106"/>
                  <a:gd name="T16" fmla="*/ 2147483647 w 107"/>
                  <a:gd name="T17" fmla="*/ 2147483647 h 106"/>
                  <a:gd name="T18" fmla="*/ 2147483647 w 107"/>
                  <a:gd name="T19" fmla="*/ 2147483647 h 106"/>
                  <a:gd name="T20" fmla="*/ 2147483647 w 107"/>
                  <a:gd name="T21" fmla="*/ 2147483647 h 106"/>
                  <a:gd name="T22" fmla="*/ 2147483647 w 107"/>
                  <a:gd name="T23" fmla="*/ 2147483647 h 106"/>
                  <a:gd name="T24" fmla="*/ 2147483647 w 107"/>
                  <a:gd name="T25" fmla="*/ 2147483647 h 106"/>
                  <a:gd name="T26" fmla="*/ 2147483647 w 107"/>
                  <a:gd name="T27" fmla="*/ 2147483647 h 106"/>
                  <a:gd name="T28" fmla="*/ 2147483647 w 107"/>
                  <a:gd name="T29" fmla="*/ 2147483647 h 106"/>
                  <a:gd name="T30" fmla="*/ 2147483647 w 107"/>
                  <a:gd name="T31" fmla="*/ 2147483647 h 106"/>
                  <a:gd name="T32" fmla="*/ 2147483647 w 107"/>
                  <a:gd name="T33" fmla="*/ 2147483647 h 106"/>
                  <a:gd name="T34" fmla="*/ 2147483647 w 107"/>
                  <a:gd name="T35" fmla="*/ 2147483647 h 106"/>
                  <a:gd name="T36" fmla="*/ 2147483647 w 107"/>
                  <a:gd name="T37" fmla="*/ 2147483647 h 106"/>
                  <a:gd name="T38" fmla="*/ 2147483647 w 107"/>
                  <a:gd name="T39" fmla="*/ 2147483647 h 106"/>
                  <a:gd name="T40" fmla="*/ 2147483647 w 107"/>
                  <a:gd name="T41" fmla="*/ 2147483647 h 106"/>
                  <a:gd name="T42" fmla="*/ 2147483647 w 107"/>
                  <a:gd name="T43" fmla="*/ 2147483647 h 106"/>
                  <a:gd name="T44" fmla="*/ 2147483647 w 107"/>
                  <a:gd name="T45" fmla="*/ 2147483647 h 106"/>
                  <a:gd name="T46" fmla="*/ 2147483647 w 107"/>
                  <a:gd name="T47" fmla="*/ 0 h 106"/>
                  <a:gd name="T48" fmla="*/ 2147483647 w 107"/>
                  <a:gd name="T49" fmla="*/ 0 h 106"/>
                  <a:gd name="T50" fmla="*/ 2147483647 w 107"/>
                  <a:gd name="T51" fmla="*/ 0 h 106"/>
                  <a:gd name="T52" fmla="*/ 2147483647 w 107"/>
                  <a:gd name="T53" fmla="*/ 2147483647 h 106"/>
                  <a:gd name="T54" fmla="*/ 2147483647 w 107"/>
                  <a:gd name="T55" fmla="*/ 2147483647 h 106"/>
                  <a:gd name="T56" fmla="*/ 2147483647 w 107"/>
                  <a:gd name="T57" fmla="*/ 2147483647 h 106"/>
                  <a:gd name="T58" fmla="*/ 2147483647 w 107"/>
                  <a:gd name="T59" fmla="*/ 2147483647 h 106"/>
                  <a:gd name="T60" fmla="*/ 2147483647 w 107"/>
                  <a:gd name="T61" fmla="*/ 2147483647 h 106"/>
                  <a:gd name="T62" fmla="*/ 2147483647 w 107"/>
                  <a:gd name="T63" fmla="*/ 2147483647 h 106"/>
                  <a:gd name="T64" fmla="*/ 2147483647 w 107"/>
                  <a:gd name="T65" fmla="*/ 2147483647 h 106"/>
                  <a:gd name="T66" fmla="*/ 2147483647 w 107"/>
                  <a:gd name="T67" fmla="*/ 2147483647 h 106"/>
                  <a:gd name="T68" fmla="*/ 2147483647 w 107"/>
                  <a:gd name="T69" fmla="*/ 2147483647 h 106"/>
                  <a:gd name="T70" fmla="*/ 0 w 107"/>
                  <a:gd name="T71" fmla="*/ 2147483647 h 106"/>
                  <a:gd name="T72" fmla="*/ 0 w 107"/>
                  <a:gd name="T73" fmla="*/ 2147483647 h 106"/>
                  <a:gd name="T74" fmla="*/ 0 w 107"/>
                  <a:gd name="T75" fmla="*/ 2147483647 h 106"/>
                  <a:gd name="T76" fmla="*/ 2147483647 w 107"/>
                  <a:gd name="T77" fmla="*/ 2147483647 h 106"/>
                  <a:gd name="T78" fmla="*/ 2147483647 w 107"/>
                  <a:gd name="T79" fmla="*/ 2147483647 h 106"/>
                  <a:gd name="T80" fmla="*/ 2147483647 w 107"/>
                  <a:gd name="T81" fmla="*/ 2147483647 h 106"/>
                  <a:gd name="T82" fmla="*/ 2147483647 w 107"/>
                  <a:gd name="T83" fmla="*/ 2147483647 h 106"/>
                  <a:gd name="T84" fmla="*/ 2147483647 w 107"/>
                  <a:gd name="T85" fmla="*/ 2147483647 h 106"/>
                  <a:gd name="T86" fmla="*/ 2147483647 w 107"/>
                  <a:gd name="T87" fmla="*/ 2147483647 h 106"/>
                  <a:gd name="T88" fmla="*/ 2147483647 w 107"/>
                  <a:gd name="T89" fmla="*/ 2147483647 h 106"/>
                  <a:gd name="T90" fmla="*/ 2147483647 w 107"/>
                  <a:gd name="T91" fmla="*/ 2147483647 h 106"/>
                  <a:gd name="T92" fmla="*/ 2147483647 w 107"/>
                  <a:gd name="T93" fmla="*/ 2147483647 h 106"/>
                  <a:gd name="T94" fmla="*/ 2147483647 w 107"/>
                  <a:gd name="T95" fmla="*/ 2147483647 h 106"/>
                  <a:gd name="T96" fmla="*/ 2147483647 w 107"/>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6"/>
                  <a:gd name="T149" fmla="*/ 107 w 107"/>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6">
                    <a:moveTo>
                      <a:pt x="53" y="106"/>
                    </a:moveTo>
                    <a:lnTo>
                      <a:pt x="58" y="105"/>
                    </a:lnTo>
                    <a:lnTo>
                      <a:pt x="64" y="105"/>
                    </a:lnTo>
                    <a:lnTo>
                      <a:pt x="69" y="103"/>
                    </a:lnTo>
                    <a:lnTo>
                      <a:pt x="74" y="102"/>
                    </a:lnTo>
                    <a:lnTo>
                      <a:pt x="83" y="97"/>
                    </a:lnTo>
                    <a:lnTo>
                      <a:pt x="91" y="90"/>
                    </a:lnTo>
                    <a:lnTo>
                      <a:pt x="97" y="82"/>
                    </a:lnTo>
                    <a:lnTo>
                      <a:pt x="103" y="74"/>
                    </a:lnTo>
                    <a:lnTo>
                      <a:pt x="104" y="68"/>
                    </a:lnTo>
                    <a:lnTo>
                      <a:pt x="105" y="63"/>
                    </a:lnTo>
                    <a:lnTo>
                      <a:pt x="106" y="58"/>
                    </a:lnTo>
                    <a:lnTo>
                      <a:pt x="107" y="52"/>
                    </a:lnTo>
                    <a:lnTo>
                      <a:pt x="106" y="47"/>
                    </a:lnTo>
                    <a:lnTo>
                      <a:pt x="105" y="42"/>
                    </a:lnTo>
                    <a:lnTo>
                      <a:pt x="104" y="37"/>
                    </a:lnTo>
                    <a:lnTo>
                      <a:pt x="103" y="32"/>
                    </a:lnTo>
                    <a:lnTo>
                      <a:pt x="97" y="23"/>
                    </a:lnTo>
                    <a:lnTo>
                      <a:pt x="91" y="15"/>
                    </a:lnTo>
                    <a:lnTo>
                      <a:pt x="83" y="9"/>
                    </a:lnTo>
                    <a:lnTo>
                      <a:pt x="74" y="4"/>
                    </a:lnTo>
                    <a:lnTo>
                      <a:pt x="69" y="2"/>
                    </a:lnTo>
                    <a:lnTo>
                      <a:pt x="64" y="1"/>
                    </a:lnTo>
                    <a:lnTo>
                      <a:pt x="58" y="0"/>
                    </a:lnTo>
                    <a:lnTo>
                      <a:pt x="53" y="0"/>
                    </a:lnTo>
                    <a:lnTo>
                      <a:pt x="48" y="0"/>
                    </a:lnTo>
                    <a:lnTo>
                      <a:pt x="42" y="1"/>
                    </a:lnTo>
                    <a:lnTo>
                      <a:pt x="37" y="2"/>
                    </a:lnTo>
                    <a:lnTo>
                      <a:pt x="33" y="4"/>
                    </a:lnTo>
                    <a:lnTo>
                      <a:pt x="23" y="9"/>
                    </a:lnTo>
                    <a:lnTo>
                      <a:pt x="16" y="15"/>
                    </a:lnTo>
                    <a:lnTo>
                      <a:pt x="10" y="23"/>
                    </a:lnTo>
                    <a:lnTo>
                      <a:pt x="4" y="32"/>
                    </a:lnTo>
                    <a:lnTo>
                      <a:pt x="2" y="37"/>
                    </a:lnTo>
                    <a:lnTo>
                      <a:pt x="1" y="42"/>
                    </a:lnTo>
                    <a:lnTo>
                      <a:pt x="0" y="47"/>
                    </a:lnTo>
                    <a:lnTo>
                      <a:pt x="0" y="52"/>
                    </a:lnTo>
                    <a:lnTo>
                      <a:pt x="0" y="58"/>
                    </a:lnTo>
                    <a:lnTo>
                      <a:pt x="1" y="63"/>
                    </a:lnTo>
                    <a:lnTo>
                      <a:pt x="2" y="68"/>
                    </a:lnTo>
                    <a:lnTo>
                      <a:pt x="4" y="74"/>
                    </a:lnTo>
                    <a:lnTo>
                      <a:pt x="10" y="82"/>
                    </a:lnTo>
                    <a:lnTo>
                      <a:pt x="16" y="90"/>
                    </a:lnTo>
                    <a:lnTo>
                      <a:pt x="23" y="97"/>
                    </a:lnTo>
                    <a:lnTo>
                      <a:pt x="33" y="102"/>
                    </a:lnTo>
                    <a:lnTo>
                      <a:pt x="37" y="103"/>
                    </a:lnTo>
                    <a:lnTo>
                      <a:pt x="42" y="105"/>
                    </a:lnTo>
                    <a:lnTo>
                      <a:pt x="48" y="105"/>
                    </a:lnTo>
                    <a:lnTo>
                      <a:pt x="53" y="106"/>
                    </a:lnTo>
                    <a:close/>
                  </a:path>
                </a:pathLst>
              </a:custGeom>
              <a:solidFill>
                <a:srgbClr val="FFFFFF"/>
              </a:solidFill>
              <a:ln w="9525">
                <a:noFill/>
                <a:round/>
                <a:headEnd/>
                <a:tailEnd/>
              </a:ln>
            </p:spPr>
            <p:txBody>
              <a:bodyPr/>
              <a:lstStyle/>
              <a:p>
                <a:endParaRPr lang="en-US"/>
              </a:p>
            </p:txBody>
          </p:sp>
          <p:sp>
            <p:nvSpPr>
              <p:cNvPr id="745" name="Freeform 814"/>
              <p:cNvSpPr>
                <a:spLocks noEditPoints="1"/>
              </p:cNvSpPr>
              <p:nvPr/>
            </p:nvSpPr>
            <p:spPr bwMode="auto">
              <a:xfrm>
                <a:off x="2841625" y="2351088"/>
                <a:ext cx="42863" cy="42862"/>
              </a:xfrm>
              <a:custGeom>
                <a:avLst/>
                <a:gdLst>
                  <a:gd name="T0" fmla="*/ 2147483647 w 135"/>
                  <a:gd name="T1" fmla="*/ 2147483647 h 134"/>
                  <a:gd name="T2" fmla="*/ 2147483647 w 135"/>
                  <a:gd name="T3" fmla="*/ 2147483647 h 134"/>
                  <a:gd name="T4" fmla="*/ 2147483647 w 135"/>
                  <a:gd name="T5" fmla="*/ 2147483647 h 134"/>
                  <a:gd name="T6" fmla="*/ 2147483647 w 135"/>
                  <a:gd name="T7" fmla="*/ 2147483647 h 134"/>
                  <a:gd name="T8" fmla="*/ 2147483647 w 135"/>
                  <a:gd name="T9" fmla="*/ 2147483647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2147483647 w 135"/>
                  <a:gd name="T25" fmla="*/ 2147483647 h 134"/>
                  <a:gd name="T26" fmla="*/ 2147483647 w 135"/>
                  <a:gd name="T27" fmla="*/ 2147483647 h 134"/>
                  <a:gd name="T28" fmla="*/ 2147483647 w 135"/>
                  <a:gd name="T29" fmla="*/ 2147483647 h 134"/>
                  <a:gd name="T30" fmla="*/ 2147483647 w 135"/>
                  <a:gd name="T31" fmla="*/ 2147483647 h 134"/>
                  <a:gd name="T32" fmla="*/ 2147483647 w 135"/>
                  <a:gd name="T33" fmla="*/ 2147483647 h 134"/>
                  <a:gd name="T34" fmla="*/ 2147483647 w 135"/>
                  <a:gd name="T35" fmla="*/ 2147483647 h 134"/>
                  <a:gd name="T36" fmla="*/ 2147483647 w 135"/>
                  <a:gd name="T37" fmla="*/ 2147483647 h 134"/>
                  <a:gd name="T38" fmla="*/ 2147483647 w 135"/>
                  <a:gd name="T39" fmla="*/ 2147483647 h 134"/>
                  <a:gd name="T40" fmla="*/ 2147483647 w 135"/>
                  <a:gd name="T41" fmla="*/ 2147483647 h 134"/>
                  <a:gd name="T42" fmla="*/ 2147483647 w 135"/>
                  <a:gd name="T43" fmla="*/ 0 h 134"/>
                  <a:gd name="T44" fmla="*/ 2147483647 w 135"/>
                  <a:gd name="T45" fmla="*/ 2147483647 h 134"/>
                  <a:gd name="T46" fmla="*/ 2147483647 w 135"/>
                  <a:gd name="T47" fmla="*/ 2147483647 h 134"/>
                  <a:gd name="T48" fmla="*/ 2147483647 w 135"/>
                  <a:gd name="T49" fmla="*/ 2147483647 h 134"/>
                  <a:gd name="T50" fmla="*/ 2147483647 w 135"/>
                  <a:gd name="T51" fmla="*/ 0 h 134"/>
                  <a:gd name="T52" fmla="*/ 2147483647 w 135"/>
                  <a:gd name="T53" fmla="*/ 2147483647 h 134"/>
                  <a:gd name="T54" fmla="*/ 2147483647 w 135"/>
                  <a:gd name="T55" fmla="*/ 0 h 134"/>
                  <a:gd name="T56" fmla="*/ 2147483647 w 135"/>
                  <a:gd name="T57" fmla="*/ 2147483647 h 134"/>
                  <a:gd name="T58" fmla="*/ 2147483647 w 135"/>
                  <a:gd name="T59" fmla="*/ 2147483647 h 134"/>
                  <a:gd name="T60" fmla="*/ 2147483647 w 135"/>
                  <a:gd name="T61" fmla="*/ 2147483647 h 134"/>
                  <a:gd name="T62" fmla="*/ 2147483647 w 135"/>
                  <a:gd name="T63" fmla="*/ 2147483647 h 134"/>
                  <a:gd name="T64" fmla="*/ 2147483647 w 135"/>
                  <a:gd name="T65" fmla="*/ 0 h 134"/>
                  <a:gd name="T66" fmla="*/ 2147483647 w 135"/>
                  <a:gd name="T67" fmla="*/ 2147483647 h 134"/>
                  <a:gd name="T68" fmla="*/ 2147483647 w 135"/>
                  <a:gd name="T69" fmla="*/ 2147483647 h 134"/>
                  <a:gd name="T70" fmla="*/ 2147483647 w 135"/>
                  <a:gd name="T71" fmla="*/ 2147483647 h 134"/>
                  <a:gd name="T72" fmla="*/ 2147483647 w 135"/>
                  <a:gd name="T73" fmla="*/ 2147483647 h 134"/>
                  <a:gd name="T74" fmla="*/ 2147483647 w 135"/>
                  <a:gd name="T75" fmla="*/ 2147483647 h 134"/>
                  <a:gd name="T76" fmla="*/ 2147483647 w 135"/>
                  <a:gd name="T77" fmla="*/ 2147483647 h 134"/>
                  <a:gd name="T78" fmla="*/ 2147483647 w 135"/>
                  <a:gd name="T79" fmla="*/ 2147483647 h 134"/>
                  <a:gd name="T80" fmla="*/ 0 w 135"/>
                  <a:gd name="T81" fmla="*/ 2147483647 h 134"/>
                  <a:gd name="T82" fmla="*/ 2147483647 w 135"/>
                  <a:gd name="T83" fmla="*/ 2147483647 h 134"/>
                  <a:gd name="T84" fmla="*/ 2147483647 w 135"/>
                  <a:gd name="T85" fmla="*/ 2147483647 h 134"/>
                  <a:gd name="T86" fmla="*/ 2147483647 w 135"/>
                  <a:gd name="T87" fmla="*/ 2147483647 h 134"/>
                  <a:gd name="T88" fmla="*/ 2147483647 w 135"/>
                  <a:gd name="T89" fmla="*/ 2147483647 h 134"/>
                  <a:gd name="T90" fmla="*/ 0 w 135"/>
                  <a:gd name="T91" fmla="*/ 2147483647 h 134"/>
                  <a:gd name="T92" fmla="*/ 2147483647 w 135"/>
                  <a:gd name="T93" fmla="*/ 2147483647 h 134"/>
                  <a:gd name="T94" fmla="*/ 2147483647 w 135"/>
                  <a:gd name="T95" fmla="*/ 2147483647 h 134"/>
                  <a:gd name="T96" fmla="*/ 2147483647 w 135"/>
                  <a:gd name="T97" fmla="*/ 2147483647 h 134"/>
                  <a:gd name="T98" fmla="*/ 2147483647 w 135"/>
                  <a:gd name="T99" fmla="*/ 2147483647 h 134"/>
                  <a:gd name="T100" fmla="*/ 2147483647 w 135"/>
                  <a:gd name="T101" fmla="*/ 2147483647 h 134"/>
                  <a:gd name="T102" fmla="*/ 2147483647 w 135"/>
                  <a:gd name="T103" fmla="*/ 2147483647 h 134"/>
                  <a:gd name="T104" fmla="*/ 2147483647 w 135"/>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
                  <a:gd name="T160" fmla="*/ 0 h 134"/>
                  <a:gd name="T161" fmla="*/ 135 w 135"/>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 h="134">
                    <a:moveTo>
                      <a:pt x="67" y="105"/>
                    </a:moveTo>
                    <a:lnTo>
                      <a:pt x="67" y="105"/>
                    </a:lnTo>
                    <a:lnTo>
                      <a:pt x="67" y="134"/>
                    </a:lnTo>
                    <a:lnTo>
                      <a:pt x="67" y="105"/>
                    </a:lnTo>
                    <a:close/>
                    <a:moveTo>
                      <a:pt x="67" y="105"/>
                    </a:moveTo>
                    <a:lnTo>
                      <a:pt x="75" y="105"/>
                    </a:lnTo>
                    <a:lnTo>
                      <a:pt x="83" y="102"/>
                    </a:lnTo>
                    <a:lnTo>
                      <a:pt x="89" y="99"/>
                    </a:lnTo>
                    <a:lnTo>
                      <a:pt x="94" y="95"/>
                    </a:lnTo>
                    <a:lnTo>
                      <a:pt x="115" y="114"/>
                    </a:lnTo>
                    <a:lnTo>
                      <a:pt x="110" y="118"/>
                    </a:lnTo>
                    <a:lnTo>
                      <a:pt x="105" y="122"/>
                    </a:lnTo>
                    <a:lnTo>
                      <a:pt x="99" y="126"/>
                    </a:lnTo>
                    <a:lnTo>
                      <a:pt x="93" y="129"/>
                    </a:lnTo>
                    <a:lnTo>
                      <a:pt x="87" y="131"/>
                    </a:lnTo>
                    <a:lnTo>
                      <a:pt x="81" y="133"/>
                    </a:lnTo>
                    <a:lnTo>
                      <a:pt x="74" y="134"/>
                    </a:lnTo>
                    <a:lnTo>
                      <a:pt x="67" y="134"/>
                    </a:lnTo>
                    <a:lnTo>
                      <a:pt x="67" y="105"/>
                    </a:lnTo>
                    <a:close/>
                    <a:moveTo>
                      <a:pt x="94" y="95"/>
                    </a:moveTo>
                    <a:lnTo>
                      <a:pt x="100" y="89"/>
                    </a:lnTo>
                    <a:lnTo>
                      <a:pt x="103" y="82"/>
                    </a:lnTo>
                    <a:lnTo>
                      <a:pt x="106" y="75"/>
                    </a:lnTo>
                    <a:lnTo>
                      <a:pt x="106" y="66"/>
                    </a:lnTo>
                    <a:lnTo>
                      <a:pt x="135" y="66"/>
                    </a:lnTo>
                    <a:lnTo>
                      <a:pt x="134" y="74"/>
                    </a:lnTo>
                    <a:lnTo>
                      <a:pt x="132" y="80"/>
                    </a:lnTo>
                    <a:lnTo>
                      <a:pt x="131" y="86"/>
                    </a:lnTo>
                    <a:lnTo>
                      <a:pt x="129" y="93"/>
                    </a:lnTo>
                    <a:lnTo>
                      <a:pt x="126" y="99"/>
                    </a:lnTo>
                    <a:lnTo>
                      <a:pt x="123" y="104"/>
                    </a:lnTo>
                    <a:lnTo>
                      <a:pt x="119" y="110"/>
                    </a:lnTo>
                    <a:lnTo>
                      <a:pt x="115" y="114"/>
                    </a:lnTo>
                    <a:lnTo>
                      <a:pt x="94" y="95"/>
                    </a:lnTo>
                    <a:close/>
                    <a:moveTo>
                      <a:pt x="106" y="66"/>
                    </a:moveTo>
                    <a:lnTo>
                      <a:pt x="106" y="66"/>
                    </a:lnTo>
                    <a:lnTo>
                      <a:pt x="135" y="66"/>
                    </a:lnTo>
                    <a:lnTo>
                      <a:pt x="106" y="66"/>
                    </a:lnTo>
                    <a:close/>
                    <a:moveTo>
                      <a:pt x="106" y="66"/>
                    </a:moveTo>
                    <a:lnTo>
                      <a:pt x="106" y="66"/>
                    </a:lnTo>
                    <a:lnTo>
                      <a:pt x="135" y="66"/>
                    </a:lnTo>
                    <a:lnTo>
                      <a:pt x="106" y="66"/>
                    </a:lnTo>
                    <a:close/>
                    <a:moveTo>
                      <a:pt x="106" y="66"/>
                    </a:moveTo>
                    <a:lnTo>
                      <a:pt x="106" y="59"/>
                    </a:lnTo>
                    <a:lnTo>
                      <a:pt x="103" y="52"/>
                    </a:lnTo>
                    <a:lnTo>
                      <a:pt x="100" y="45"/>
                    </a:lnTo>
                    <a:lnTo>
                      <a:pt x="94" y="39"/>
                    </a:lnTo>
                    <a:lnTo>
                      <a:pt x="115" y="19"/>
                    </a:lnTo>
                    <a:lnTo>
                      <a:pt x="119" y="24"/>
                    </a:lnTo>
                    <a:lnTo>
                      <a:pt x="123" y="29"/>
                    </a:lnTo>
                    <a:lnTo>
                      <a:pt x="126" y="35"/>
                    </a:lnTo>
                    <a:lnTo>
                      <a:pt x="129" y="41"/>
                    </a:lnTo>
                    <a:lnTo>
                      <a:pt x="131" y="46"/>
                    </a:lnTo>
                    <a:lnTo>
                      <a:pt x="132" y="53"/>
                    </a:lnTo>
                    <a:lnTo>
                      <a:pt x="134" y="60"/>
                    </a:lnTo>
                    <a:lnTo>
                      <a:pt x="135" y="66"/>
                    </a:lnTo>
                    <a:lnTo>
                      <a:pt x="106" y="66"/>
                    </a:lnTo>
                    <a:close/>
                    <a:moveTo>
                      <a:pt x="94" y="39"/>
                    </a:moveTo>
                    <a:lnTo>
                      <a:pt x="89" y="35"/>
                    </a:lnTo>
                    <a:lnTo>
                      <a:pt x="83" y="30"/>
                    </a:lnTo>
                    <a:lnTo>
                      <a:pt x="75" y="28"/>
                    </a:lnTo>
                    <a:lnTo>
                      <a:pt x="67" y="27"/>
                    </a:lnTo>
                    <a:lnTo>
                      <a:pt x="67" y="0"/>
                    </a:lnTo>
                    <a:lnTo>
                      <a:pt x="74" y="0"/>
                    </a:lnTo>
                    <a:lnTo>
                      <a:pt x="81" y="1"/>
                    </a:lnTo>
                    <a:lnTo>
                      <a:pt x="87" y="3"/>
                    </a:lnTo>
                    <a:lnTo>
                      <a:pt x="93" y="5"/>
                    </a:lnTo>
                    <a:lnTo>
                      <a:pt x="99" y="7"/>
                    </a:lnTo>
                    <a:lnTo>
                      <a:pt x="105" y="11"/>
                    </a:lnTo>
                    <a:lnTo>
                      <a:pt x="110" y="15"/>
                    </a:lnTo>
                    <a:lnTo>
                      <a:pt x="115" y="19"/>
                    </a:lnTo>
                    <a:lnTo>
                      <a:pt x="94" y="39"/>
                    </a:lnTo>
                    <a:close/>
                    <a:moveTo>
                      <a:pt x="67" y="27"/>
                    </a:moveTo>
                    <a:lnTo>
                      <a:pt x="67" y="27"/>
                    </a:lnTo>
                    <a:lnTo>
                      <a:pt x="67" y="0"/>
                    </a:lnTo>
                    <a:lnTo>
                      <a:pt x="67" y="27"/>
                    </a:lnTo>
                    <a:close/>
                    <a:moveTo>
                      <a:pt x="67" y="27"/>
                    </a:moveTo>
                    <a:lnTo>
                      <a:pt x="67" y="27"/>
                    </a:lnTo>
                    <a:lnTo>
                      <a:pt x="67" y="0"/>
                    </a:lnTo>
                    <a:lnTo>
                      <a:pt x="67" y="27"/>
                    </a:lnTo>
                    <a:close/>
                    <a:moveTo>
                      <a:pt x="67" y="27"/>
                    </a:moveTo>
                    <a:lnTo>
                      <a:pt x="60" y="28"/>
                    </a:lnTo>
                    <a:lnTo>
                      <a:pt x="52" y="30"/>
                    </a:lnTo>
                    <a:lnTo>
                      <a:pt x="46" y="35"/>
                    </a:lnTo>
                    <a:lnTo>
                      <a:pt x="40" y="39"/>
                    </a:lnTo>
                    <a:lnTo>
                      <a:pt x="19" y="19"/>
                    </a:lnTo>
                    <a:lnTo>
                      <a:pt x="25" y="15"/>
                    </a:lnTo>
                    <a:lnTo>
                      <a:pt x="30" y="11"/>
                    </a:lnTo>
                    <a:lnTo>
                      <a:pt x="35" y="8"/>
                    </a:lnTo>
                    <a:lnTo>
                      <a:pt x="42" y="5"/>
                    </a:lnTo>
                    <a:lnTo>
                      <a:pt x="47" y="3"/>
                    </a:lnTo>
                    <a:lnTo>
                      <a:pt x="53" y="1"/>
                    </a:lnTo>
                    <a:lnTo>
                      <a:pt x="61" y="0"/>
                    </a:lnTo>
                    <a:lnTo>
                      <a:pt x="67" y="0"/>
                    </a:lnTo>
                    <a:lnTo>
                      <a:pt x="67" y="27"/>
                    </a:lnTo>
                    <a:close/>
                    <a:moveTo>
                      <a:pt x="40" y="39"/>
                    </a:moveTo>
                    <a:lnTo>
                      <a:pt x="35" y="45"/>
                    </a:lnTo>
                    <a:lnTo>
                      <a:pt x="31" y="52"/>
                    </a:lnTo>
                    <a:lnTo>
                      <a:pt x="29" y="59"/>
                    </a:lnTo>
                    <a:lnTo>
                      <a:pt x="28" y="66"/>
                    </a:lnTo>
                    <a:lnTo>
                      <a:pt x="0" y="66"/>
                    </a:lnTo>
                    <a:lnTo>
                      <a:pt x="0" y="60"/>
                    </a:lnTo>
                    <a:lnTo>
                      <a:pt x="1" y="53"/>
                    </a:lnTo>
                    <a:lnTo>
                      <a:pt x="4" y="46"/>
                    </a:lnTo>
                    <a:lnTo>
                      <a:pt x="6" y="41"/>
                    </a:lnTo>
                    <a:lnTo>
                      <a:pt x="8" y="35"/>
                    </a:lnTo>
                    <a:lnTo>
                      <a:pt x="12" y="29"/>
                    </a:lnTo>
                    <a:lnTo>
                      <a:pt x="15" y="24"/>
                    </a:lnTo>
                    <a:lnTo>
                      <a:pt x="19" y="19"/>
                    </a:lnTo>
                    <a:lnTo>
                      <a:pt x="40" y="39"/>
                    </a:lnTo>
                    <a:close/>
                    <a:moveTo>
                      <a:pt x="28" y="66"/>
                    </a:moveTo>
                    <a:lnTo>
                      <a:pt x="28" y="66"/>
                    </a:lnTo>
                    <a:lnTo>
                      <a:pt x="0" y="66"/>
                    </a:lnTo>
                    <a:lnTo>
                      <a:pt x="28" y="66"/>
                    </a:lnTo>
                    <a:close/>
                    <a:moveTo>
                      <a:pt x="28" y="66"/>
                    </a:moveTo>
                    <a:lnTo>
                      <a:pt x="28" y="66"/>
                    </a:lnTo>
                    <a:lnTo>
                      <a:pt x="0" y="66"/>
                    </a:lnTo>
                    <a:lnTo>
                      <a:pt x="28" y="66"/>
                    </a:lnTo>
                    <a:close/>
                    <a:moveTo>
                      <a:pt x="28" y="66"/>
                    </a:moveTo>
                    <a:lnTo>
                      <a:pt x="29" y="75"/>
                    </a:lnTo>
                    <a:lnTo>
                      <a:pt x="31" y="82"/>
                    </a:lnTo>
                    <a:lnTo>
                      <a:pt x="35" y="89"/>
                    </a:lnTo>
                    <a:lnTo>
                      <a:pt x="40" y="94"/>
                    </a:lnTo>
                    <a:lnTo>
                      <a:pt x="19" y="114"/>
                    </a:lnTo>
                    <a:lnTo>
                      <a:pt x="15" y="110"/>
                    </a:lnTo>
                    <a:lnTo>
                      <a:pt x="12" y="104"/>
                    </a:lnTo>
                    <a:lnTo>
                      <a:pt x="8" y="99"/>
                    </a:lnTo>
                    <a:lnTo>
                      <a:pt x="6" y="93"/>
                    </a:lnTo>
                    <a:lnTo>
                      <a:pt x="4" y="86"/>
                    </a:lnTo>
                    <a:lnTo>
                      <a:pt x="1" y="80"/>
                    </a:lnTo>
                    <a:lnTo>
                      <a:pt x="0" y="74"/>
                    </a:lnTo>
                    <a:lnTo>
                      <a:pt x="0" y="66"/>
                    </a:lnTo>
                    <a:lnTo>
                      <a:pt x="28" y="66"/>
                    </a:lnTo>
                    <a:close/>
                    <a:moveTo>
                      <a:pt x="40" y="94"/>
                    </a:moveTo>
                    <a:lnTo>
                      <a:pt x="45" y="99"/>
                    </a:lnTo>
                    <a:lnTo>
                      <a:pt x="52" y="102"/>
                    </a:lnTo>
                    <a:lnTo>
                      <a:pt x="60" y="105"/>
                    </a:lnTo>
                    <a:lnTo>
                      <a:pt x="67" y="105"/>
                    </a:lnTo>
                    <a:lnTo>
                      <a:pt x="67" y="134"/>
                    </a:lnTo>
                    <a:lnTo>
                      <a:pt x="61" y="134"/>
                    </a:lnTo>
                    <a:lnTo>
                      <a:pt x="53" y="133"/>
                    </a:lnTo>
                    <a:lnTo>
                      <a:pt x="47" y="131"/>
                    </a:lnTo>
                    <a:lnTo>
                      <a:pt x="42" y="129"/>
                    </a:lnTo>
                    <a:lnTo>
                      <a:pt x="35" y="126"/>
                    </a:lnTo>
                    <a:lnTo>
                      <a:pt x="30" y="122"/>
                    </a:lnTo>
                    <a:lnTo>
                      <a:pt x="25" y="118"/>
                    </a:lnTo>
                    <a:lnTo>
                      <a:pt x="19" y="114"/>
                    </a:lnTo>
                    <a:lnTo>
                      <a:pt x="40" y="94"/>
                    </a:lnTo>
                    <a:close/>
                    <a:moveTo>
                      <a:pt x="67" y="105"/>
                    </a:moveTo>
                    <a:lnTo>
                      <a:pt x="67" y="105"/>
                    </a:lnTo>
                    <a:lnTo>
                      <a:pt x="67" y="134"/>
                    </a:lnTo>
                    <a:lnTo>
                      <a:pt x="67" y="105"/>
                    </a:lnTo>
                    <a:close/>
                  </a:path>
                </a:pathLst>
              </a:custGeom>
              <a:solidFill>
                <a:srgbClr val="AB1231"/>
              </a:solidFill>
              <a:ln w="9525">
                <a:noFill/>
                <a:round/>
                <a:headEnd/>
                <a:tailEnd/>
              </a:ln>
            </p:spPr>
            <p:txBody>
              <a:bodyPr/>
              <a:lstStyle/>
              <a:p>
                <a:endParaRPr lang="en-US"/>
              </a:p>
            </p:txBody>
          </p:sp>
          <p:sp>
            <p:nvSpPr>
              <p:cNvPr id="746" name="Freeform 815"/>
              <p:cNvSpPr>
                <a:spLocks/>
              </p:cNvSpPr>
              <p:nvPr/>
            </p:nvSpPr>
            <p:spPr bwMode="auto">
              <a:xfrm>
                <a:off x="3127375" y="2014538"/>
                <a:ext cx="33338" cy="33337"/>
              </a:xfrm>
              <a:custGeom>
                <a:avLst/>
                <a:gdLst>
                  <a:gd name="T0" fmla="*/ 2147483647 w 105"/>
                  <a:gd name="T1" fmla="*/ 2147483647 h 107"/>
                  <a:gd name="T2" fmla="*/ 2147483647 w 105"/>
                  <a:gd name="T3" fmla="*/ 2147483647 h 107"/>
                  <a:gd name="T4" fmla="*/ 2147483647 w 105"/>
                  <a:gd name="T5" fmla="*/ 2147483647 h 107"/>
                  <a:gd name="T6" fmla="*/ 2147483647 w 105"/>
                  <a:gd name="T7" fmla="*/ 2147483647 h 107"/>
                  <a:gd name="T8" fmla="*/ 2147483647 w 105"/>
                  <a:gd name="T9" fmla="*/ 2147483647 h 107"/>
                  <a:gd name="T10" fmla="*/ 2147483647 w 105"/>
                  <a:gd name="T11" fmla="*/ 2147483647 h 107"/>
                  <a:gd name="T12" fmla="*/ 2147483647 w 105"/>
                  <a:gd name="T13" fmla="*/ 2147483647 h 107"/>
                  <a:gd name="T14" fmla="*/ 2147483647 w 105"/>
                  <a:gd name="T15" fmla="*/ 2147483647 h 107"/>
                  <a:gd name="T16" fmla="*/ 2147483647 w 105"/>
                  <a:gd name="T17" fmla="*/ 2147483647 h 107"/>
                  <a:gd name="T18" fmla="*/ 2147483647 w 105"/>
                  <a:gd name="T19" fmla="*/ 2147483647 h 107"/>
                  <a:gd name="T20" fmla="*/ 2147483647 w 105"/>
                  <a:gd name="T21" fmla="*/ 2147483647 h 107"/>
                  <a:gd name="T22" fmla="*/ 2147483647 w 105"/>
                  <a:gd name="T23" fmla="*/ 2147483647 h 107"/>
                  <a:gd name="T24" fmla="*/ 2147483647 w 105"/>
                  <a:gd name="T25" fmla="*/ 2147483647 h 107"/>
                  <a:gd name="T26" fmla="*/ 2147483647 w 105"/>
                  <a:gd name="T27" fmla="*/ 2147483647 h 107"/>
                  <a:gd name="T28" fmla="*/ 2147483647 w 105"/>
                  <a:gd name="T29" fmla="*/ 2147483647 h 107"/>
                  <a:gd name="T30" fmla="*/ 2147483647 w 105"/>
                  <a:gd name="T31" fmla="*/ 2147483647 h 107"/>
                  <a:gd name="T32" fmla="*/ 2147483647 w 105"/>
                  <a:gd name="T33" fmla="*/ 2147483647 h 107"/>
                  <a:gd name="T34" fmla="*/ 2147483647 w 105"/>
                  <a:gd name="T35" fmla="*/ 2147483647 h 107"/>
                  <a:gd name="T36" fmla="*/ 2147483647 w 105"/>
                  <a:gd name="T37" fmla="*/ 2147483647 h 107"/>
                  <a:gd name="T38" fmla="*/ 2147483647 w 105"/>
                  <a:gd name="T39" fmla="*/ 2147483647 h 107"/>
                  <a:gd name="T40" fmla="*/ 2147483647 w 105"/>
                  <a:gd name="T41" fmla="*/ 2147483647 h 107"/>
                  <a:gd name="T42" fmla="*/ 2147483647 w 105"/>
                  <a:gd name="T43" fmla="*/ 2147483647 h 107"/>
                  <a:gd name="T44" fmla="*/ 2147483647 w 105"/>
                  <a:gd name="T45" fmla="*/ 2147483647 h 107"/>
                  <a:gd name="T46" fmla="*/ 2147483647 w 105"/>
                  <a:gd name="T47" fmla="*/ 2147483647 h 107"/>
                  <a:gd name="T48" fmla="*/ 2147483647 w 105"/>
                  <a:gd name="T49" fmla="*/ 0 h 107"/>
                  <a:gd name="T50" fmla="*/ 2147483647 w 105"/>
                  <a:gd name="T51" fmla="*/ 2147483647 h 107"/>
                  <a:gd name="T52" fmla="*/ 2147483647 w 105"/>
                  <a:gd name="T53" fmla="*/ 2147483647 h 107"/>
                  <a:gd name="T54" fmla="*/ 2147483647 w 105"/>
                  <a:gd name="T55" fmla="*/ 2147483647 h 107"/>
                  <a:gd name="T56" fmla="*/ 2147483647 w 105"/>
                  <a:gd name="T57" fmla="*/ 2147483647 h 107"/>
                  <a:gd name="T58" fmla="*/ 2147483647 w 105"/>
                  <a:gd name="T59" fmla="*/ 2147483647 h 107"/>
                  <a:gd name="T60" fmla="*/ 2147483647 w 105"/>
                  <a:gd name="T61" fmla="*/ 2147483647 h 107"/>
                  <a:gd name="T62" fmla="*/ 2147483647 w 105"/>
                  <a:gd name="T63" fmla="*/ 2147483647 h 107"/>
                  <a:gd name="T64" fmla="*/ 2147483647 w 105"/>
                  <a:gd name="T65" fmla="*/ 2147483647 h 107"/>
                  <a:gd name="T66" fmla="*/ 2147483647 w 105"/>
                  <a:gd name="T67" fmla="*/ 2147483647 h 107"/>
                  <a:gd name="T68" fmla="*/ 2147483647 w 105"/>
                  <a:gd name="T69" fmla="*/ 2147483647 h 107"/>
                  <a:gd name="T70" fmla="*/ 0 w 105"/>
                  <a:gd name="T71" fmla="*/ 2147483647 h 107"/>
                  <a:gd name="T72" fmla="*/ 0 w 105"/>
                  <a:gd name="T73" fmla="*/ 2147483647 h 107"/>
                  <a:gd name="T74" fmla="*/ 0 w 105"/>
                  <a:gd name="T75" fmla="*/ 2147483647 h 107"/>
                  <a:gd name="T76" fmla="*/ 2147483647 w 105"/>
                  <a:gd name="T77" fmla="*/ 2147483647 h 107"/>
                  <a:gd name="T78" fmla="*/ 2147483647 w 105"/>
                  <a:gd name="T79" fmla="*/ 2147483647 h 107"/>
                  <a:gd name="T80" fmla="*/ 2147483647 w 105"/>
                  <a:gd name="T81" fmla="*/ 2147483647 h 107"/>
                  <a:gd name="T82" fmla="*/ 2147483647 w 105"/>
                  <a:gd name="T83" fmla="*/ 2147483647 h 107"/>
                  <a:gd name="T84" fmla="*/ 2147483647 w 105"/>
                  <a:gd name="T85" fmla="*/ 2147483647 h 107"/>
                  <a:gd name="T86" fmla="*/ 2147483647 w 105"/>
                  <a:gd name="T87" fmla="*/ 2147483647 h 107"/>
                  <a:gd name="T88" fmla="*/ 2147483647 w 105"/>
                  <a:gd name="T89" fmla="*/ 2147483647 h 107"/>
                  <a:gd name="T90" fmla="*/ 2147483647 w 105"/>
                  <a:gd name="T91" fmla="*/ 2147483647 h 107"/>
                  <a:gd name="T92" fmla="*/ 2147483647 w 105"/>
                  <a:gd name="T93" fmla="*/ 2147483647 h 107"/>
                  <a:gd name="T94" fmla="*/ 2147483647 w 105"/>
                  <a:gd name="T95" fmla="*/ 2147483647 h 107"/>
                  <a:gd name="T96" fmla="*/ 2147483647 w 105"/>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107"/>
                  <a:gd name="T149" fmla="*/ 105 w 105"/>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107">
                    <a:moveTo>
                      <a:pt x="52" y="107"/>
                    </a:moveTo>
                    <a:lnTo>
                      <a:pt x="58" y="107"/>
                    </a:lnTo>
                    <a:lnTo>
                      <a:pt x="63" y="106"/>
                    </a:lnTo>
                    <a:lnTo>
                      <a:pt x="68" y="105"/>
                    </a:lnTo>
                    <a:lnTo>
                      <a:pt x="72" y="103"/>
                    </a:lnTo>
                    <a:lnTo>
                      <a:pt x="82" y="97"/>
                    </a:lnTo>
                    <a:lnTo>
                      <a:pt x="89" y="91"/>
                    </a:lnTo>
                    <a:lnTo>
                      <a:pt x="97" y="84"/>
                    </a:lnTo>
                    <a:lnTo>
                      <a:pt x="101" y="74"/>
                    </a:lnTo>
                    <a:lnTo>
                      <a:pt x="103" y="70"/>
                    </a:lnTo>
                    <a:lnTo>
                      <a:pt x="104" y="65"/>
                    </a:lnTo>
                    <a:lnTo>
                      <a:pt x="105" y="59"/>
                    </a:lnTo>
                    <a:lnTo>
                      <a:pt x="105" y="54"/>
                    </a:lnTo>
                    <a:lnTo>
                      <a:pt x="105" y="48"/>
                    </a:lnTo>
                    <a:lnTo>
                      <a:pt x="104" y="43"/>
                    </a:lnTo>
                    <a:lnTo>
                      <a:pt x="103" y="38"/>
                    </a:lnTo>
                    <a:lnTo>
                      <a:pt x="101" y="33"/>
                    </a:lnTo>
                    <a:lnTo>
                      <a:pt x="97" y="24"/>
                    </a:lnTo>
                    <a:lnTo>
                      <a:pt x="89" y="16"/>
                    </a:lnTo>
                    <a:lnTo>
                      <a:pt x="82" y="10"/>
                    </a:lnTo>
                    <a:lnTo>
                      <a:pt x="72" y="5"/>
                    </a:lnTo>
                    <a:lnTo>
                      <a:pt x="68" y="3"/>
                    </a:lnTo>
                    <a:lnTo>
                      <a:pt x="63" y="1"/>
                    </a:lnTo>
                    <a:lnTo>
                      <a:pt x="58" y="1"/>
                    </a:lnTo>
                    <a:lnTo>
                      <a:pt x="52" y="0"/>
                    </a:lnTo>
                    <a:lnTo>
                      <a:pt x="47" y="1"/>
                    </a:lnTo>
                    <a:lnTo>
                      <a:pt x="42" y="1"/>
                    </a:lnTo>
                    <a:lnTo>
                      <a:pt x="37" y="3"/>
                    </a:lnTo>
                    <a:lnTo>
                      <a:pt x="31" y="5"/>
                    </a:lnTo>
                    <a:lnTo>
                      <a:pt x="23" y="10"/>
                    </a:lnTo>
                    <a:lnTo>
                      <a:pt x="14" y="16"/>
                    </a:lnTo>
                    <a:lnTo>
                      <a:pt x="8" y="24"/>
                    </a:lnTo>
                    <a:lnTo>
                      <a:pt x="3" y="33"/>
                    </a:lnTo>
                    <a:lnTo>
                      <a:pt x="2" y="38"/>
                    </a:lnTo>
                    <a:lnTo>
                      <a:pt x="1" y="43"/>
                    </a:lnTo>
                    <a:lnTo>
                      <a:pt x="0" y="48"/>
                    </a:lnTo>
                    <a:lnTo>
                      <a:pt x="0" y="54"/>
                    </a:lnTo>
                    <a:lnTo>
                      <a:pt x="0" y="59"/>
                    </a:lnTo>
                    <a:lnTo>
                      <a:pt x="1" y="65"/>
                    </a:lnTo>
                    <a:lnTo>
                      <a:pt x="2" y="70"/>
                    </a:lnTo>
                    <a:lnTo>
                      <a:pt x="3" y="74"/>
                    </a:lnTo>
                    <a:lnTo>
                      <a:pt x="8" y="84"/>
                    </a:lnTo>
                    <a:lnTo>
                      <a:pt x="14" y="91"/>
                    </a:lnTo>
                    <a:lnTo>
                      <a:pt x="23" y="97"/>
                    </a:lnTo>
                    <a:lnTo>
                      <a:pt x="31" y="103"/>
                    </a:lnTo>
                    <a:lnTo>
                      <a:pt x="37" y="105"/>
                    </a:lnTo>
                    <a:lnTo>
                      <a:pt x="42" y="106"/>
                    </a:lnTo>
                    <a:lnTo>
                      <a:pt x="47" y="107"/>
                    </a:lnTo>
                    <a:lnTo>
                      <a:pt x="52" y="107"/>
                    </a:lnTo>
                    <a:close/>
                  </a:path>
                </a:pathLst>
              </a:custGeom>
              <a:solidFill>
                <a:srgbClr val="FFFFFF"/>
              </a:solidFill>
              <a:ln w="9525">
                <a:noFill/>
                <a:round/>
                <a:headEnd/>
                <a:tailEnd/>
              </a:ln>
            </p:spPr>
            <p:txBody>
              <a:bodyPr/>
              <a:lstStyle/>
              <a:p>
                <a:endParaRPr lang="en-US"/>
              </a:p>
            </p:txBody>
          </p:sp>
          <p:sp>
            <p:nvSpPr>
              <p:cNvPr id="747" name="Freeform 816"/>
              <p:cNvSpPr>
                <a:spLocks noEditPoints="1"/>
              </p:cNvSpPr>
              <p:nvPr/>
            </p:nvSpPr>
            <p:spPr bwMode="auto">
              <a:xfrm>
                <a:off x="3122613" y="2009775"/>
                <a:ext cx="42862" cy="42863"/>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2147483647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7" y="106"/>
                    </a:moveTo>
                    <a:lnTo>
                      <a:pt x="67" y="106"/>
                    </a:lnTo>
                    <a:lnTo>
                      <a:pt x="67" y="134"/>
                    </a:lnTo>
                    <a:lnTo>
                      <a:pt x="67" y="106"/>
                    </a:lnTo>
                    <a:close/>
                    <a:moveTo>
                      <a:pt x="67" y="106"/>
                    </a:moveTo>
                    <a:lnTo>
                      <a:pt x="75" y="105"/>
                    </a:lnTo>
                    <a:lnTo>
                      <a:pt x="82" y="103"/>
                    </a:lnTo>
                    <a:lnTo>
                      <a:pt x="90" y="99"/>
                    </a:lnTo>
                    <a:lnTo>
                      <a:pt x="95" y="95"/>
                    </a:lnTo>
                    <a:lnTo>
                      <a:pt x="115" y="114"/>
                    </a:lnTo>
                    <a:lnTo>
                      <a:pt x="110" y="119"/>
                    </a:lnTo>
                    <a:lnTo>
                      <a:pt x="104" y="122"/>
                    </a:lnTo>
                    <a:lnTo>
                      <a:pt x="99" y="125"/>
                    </a:lnTo>
                    <a:lnTo>
                      <a:pt x="94" y="128"/>
                    </a:lnTo>
                    <a:lnTo>
                      <a:pt x="87" y="131"/>
                    </a:lnTo>
                    <a:lnTo>
                      <a:pt x="81" y="133"/>
                    </a:lnTo>
                    <a:lnTo>
                      <a:pt x="74" y="134"/>
                    </a:lnTo>
                    <a:lnTo>
                      <a:pt x="67" y="134"/>
                    </a:lnTo>
                    <a:lnTo>
                      <a:pt x="67" y="106"/>
                    </a:lnTo>
                    <a:close/>
                    <a:moveTo>
                      <a:pt x="95" y="95"/>
                    </a:moveTo>
                    <a:lnTo>
                      <a:pt x="100" y="88"/>
                    </a:lnTo>
                    <a:lnTo>
                      <a:pt x="103" y="82"/>
                    </a:lnTo>
                    <a:lnTo>
                      <a:pt x="105" y="75"/>
                    </a:lnTo>
                    <a:lnTo>
                      <a:pt x="106" y="67"/>
                    </a:lnTo>
                    <a:lnTo>
                      <a:pt x="134" y="67"/>
                    </a:lnTo>
                    <a:lnTo>
                      <a:pt x="134" y="74"/>
                    </a:lnTo>
                    <a:lnTo>
                      <a:pt x="133" y="80"/>
                    </a:lnTo>
                    <a:lnTo>
                      <a:pt x="131" y="86"/>
                    </a:lnTo>
                    <a:lnTo>
                      <a:pt x="129" y="93"/>
                    </a:lnTo>
                    <a:lnTo>
                      <a:pt x="126" y="99"/>
                    </a:lnTo>
                    <a:lnTo>
                      <a:pt x="122" y="104"/>
                    </a:lnTo>
                    <a:lnTo>
                      <a:pt x="119" y="109"/>
                    </a:lnTo>
                    <a:lnTo>
                      <a:pt x="115" y="114"/>
                    </a:lnTo>
                    <a:lnTo>
                      <a:pt x="95" y="95"/>
                    </a:lnTo>
                    <a:close/>
                    <a:moveTo>
                      <a:pt x="106" y="67"/>
                    </a:moveTo>
                    <a:lnTo>
                      <a:pt x="106" y="67"/>
                    </a:lnTo>
                    <a:lnTo>
                      <a:pt x="134" y="67"/>
                    </a:lnTo>
                    <a:lnTo>
                      <a:pt x="106" y="67"/>
                    </a:lnTo>
                    <a:close/>
                    <a:moveTo>
                      <a:pt x="106" y="67"/>
                    </a:moveTo>
                    <a:lnTo>
                      <a:pt x="106" y="67"/>
                    </a:lnTo>
                    <a:lnTo>
                      <a:pt x="134" y="67"/>
                    </a:lnTo>
                    <a:lnTo>
                      <a:pt x="106" y="67"/>
                    </a:lnTo>
                    <a:close/>
                    <a:moveTo>
                      <a:pt x="106" y="67"/>
                    </a:moveTo>
                    <a:lnTo>
                      <a:pt x="105" y="59"/>
                    </a:lnTo>
                    <a:lnTo>
                      <a:pt x="103" y="51"/>
                    </a:lnTo>
                    <a:lnTo>
                      <a:pt x="100" y="45"/>
                    </a:lnTo>
                    <a:lnTo>
                      <a:pt x="95" y="39"/>
                    </a:lnTo>
                    <a:lnTo>
                      <a:pt x="115" y="20"/>
                    </a:lnTo>
                    <a:lnTo>
                      <a:pt x="119" y="24"/>
                    </a:lnTo>
                    <a:lnTo>
                      <a:pt x="122" y="29"/>
                    </a:lnTo>
                    <a:lnTo>
                      <a:pt x="126" y="34"/>
                    </a:lnTo>
                    <a:lnTo>
                      <a:pt x="129" y="41"/>
                    </a:lnTo>
                    <a:lnTo>
                      <a:pt x="131" y="47"/>
                    </a:lnTo>
                    <a:lnTo>
                      <a:pt x="133" y="53"/>
                    </a:lnTo>
                    <a:lnTo>
                      <a:pt x="134" y="60"/>
                    </a:lnTo>
                    <a:lnTo>
                      <a:pt x="134" y="67"/>
                    </a:lnTo>
                    <a:lnTo>
                      <a:pt x="106" y="67"/>
                    </a:lnTo>
                    <a:close/>
                    <a:moveTo>
                      <a:pt x="95" y="39"/>
                    </a:moveTo>
                    <a:lnTo>
                      <a:pt x="90" y="34"/>
                    </a:lnTo>
                    <a:lnTo>
                      <a:pt x="82" y="30"/>
                    </a:lnTo>
                    <a:lnTo>
                      <a:pt x="75" y="28"/>
                    </a:lnTo>
                    <a:lnTo>
                      <a:pt x="67" y="28"/>
                    </a:lnTo>
                    <a:lnTo>
                      <a:pt x="67" y="0"/>
                    </a:lnTo>
                    <a:lnTo>
                      <a:pt x="74" y="0"/>
                    </a:lnTo>
                    <a:lnTo>
                      <a:pt x="81" y="1"/>
                    </a:lnTo>
                    <a:lnTo>
                      <a:pt x="87" y="3"/>
                    </a:lnTo>
                    <a:lnTo>
                      <a:pt x="94" y="5"/>
                    </a:lnTo>
                    <a:lnTo>
                      <a:pt x="99" y="8"/>
                    </a:lnTo>
                    <a:lnTo>
                      <a:pt x="104" y="11"/>
                    </a:lnTo>
                    <a:lnTo>
                      <a:pt x="110" y="15"/>
                    </a:lnTo>
                    <a:lnTo>
                      <a:pt x="115" y="20"/>
                    </a:lnTo>
                    <a:lnTo>
                      <a:pt x="95" y="39"/>
                    </a:lnTo>
                    <a:close/>
                    <a:moveTo>
                      <a:pt x="67" y="28"/>
                    </a:moveTo>
                    <a:lnTo>
                      <a:pt x="67" y="28"/>
                    </a:lnTo>
                    <a:lnTo>
                      <a:pt x="67" y="0"/>
                    </a:lnTo>
                    <a:lnTo>
                      <a:pt x="67" y="28"/>
                    </a:lnTo>
                    <a:close/>
                    <a:moveTo>
                      <a:pt x="67" y="28"/>
                    </a:moveTo>
                    <a:lnTo>
                      <a:pt x="67" y="28"/>
                    </a:lnTo>
                    <a:lnTo>
                      <a:pt x="67" y="0"/>
                    </a:lnTo>
                    <a:lnTo>
                      <a:pt x="67" y="28"/>
                    </a:lnTo>
                    <a:close/>
                    <a:moveTo>
                      <a:pt x="67" y="28"/>
                    </a:moveTo>
                    <a:lnTo>
                      <a:pt x="59" y="28"/>
                    </a:lnTo>
                    <a:lnTo>
                      <a:pt x="52" y="30"/>
                    </a:lnTo>
                    <a:lnTo>
                      <a:pt x="45" y="34"/>
                    </a:lnTo>
                    <a:lnTo>
                      <a:pt x="40" y="39"/>
                    </a:lnTo>
                    <a:lnTo>
                      <a:pt x="20" y="20"/>
                    </a:lnTo>
                    <a:lnTo>
                      <a:pt x="24" y="15"/>
                    </a:lnTo>
                    <a:lnTo>
                      <a:pt x="29" y="11"/>
                    </a:lnTo>
                    <a:lnTo>
                      <a:pt x="36" y="8"/>
                    </a:lnTo>
                    <a:lnTo>
                      <a:pt x="41" y="5"/>
                    </a:lnTo>
                    <a:lnTo>
                      <a:pt x="47" y="3"/>
                    </a:lnTo>
                    <a:lnTo>
                      <a:pt x="54" y="1"/>
                    </a:lnTo>
                    <a:lnTo>
                      <a:pt x="60" y="0"/>
                    </a:lnTo>
                    <a:lnTo>
                      <a:pt x="67" y="0"/>
                    </a:lnTo>
                    <a:lnTo>
                      <a:pt x="67" y="28"/>
                    </a:lnTo>
                    <a:close/>
                    <a:moveTo>
                      <a:pt x="40" y="39"/>
                    </a:moveTo>
                    <a:lnTo>
                      <a:pt x="35" y="45"/>
                    </a:lnTo>
                    <a:lnTo>
                      <a:pt x="31" y="51"/>
                    </a:lnTo>
                    <a:lnTo>
                      <a:pt x="29" y="59"/>
                    </a:lnTo>
                    <a:lnTo>
                      <a:pt x="28" y="66"/>
                    </a:lnTo>
                    <a:lnTo>
                      <a:pt x="0" y="66"/>
                    </a:lnTo>
                    <a:lnTo>
                      <a:pt x="1" y="60"/>
                    </a:lnTo>
                    <a:lnTo>
                      <a:pt x="2" y="53"/>
                    </a:lnTo>
                    <a:lnTo>
                      <a:pt x="3" y="47"/>
                    </a:lnTo>
                    <a:lnTo>
                      <a:pt x="5" y="41"/>
                    </a:lnTo>
                    <a:lnTo>
                      <a:pt x="8" y="34"/>
                    </a:lnTo>
                    <a:lnTo>
                      <a:pt x="11" y="29"/>
                    </a:lnTo>
                    <a:lnTo>
                      <a:pt x="16" y="24"/>
                    </a:lnTo>
                    <a:lnTo>
                      <a:pt x="20" y="20"/>
                    </a:lnTo>
                    <a:lnTo>
                      <a:pt x="40" y="39"/>
                    </a:lnTo>
                    <a:close/>
                    <a:moveTo>
                      <a:pt x="28" y="66"/>
                    </a:moveTo>
                    <a:lnTo>
                      <a:pt x="28" y="67"/>
                    </a:lnTo>
                    <a:lnTo>
                      <a:pt x="0" y="67"/>
                    </a:lnTo>
                    <a:lnTo>
                      <a:pt x="0" y="66"/>
                    </a:lnTo>
                    <a:lnTo>
                      <a:pt x="28" y="66"/>
                    </a:lnTo>
                    <a:close/>
                    <a:moveTo>
                      <a:pt x="28" y="67"/>
                    </a:moveTo>
                    <a:lnTo>
                      <a:pt x="28" y="67"/>
                    </a:lnTo>
                    <a:lnTo>
                      <a:pt x="0" y="67"/>
                    </a:lnTo>
                    <a:lnTo>
                      <a:pt x="28" y="67"/>
                    </a:lnTo>
                    <a:close/>
                    <a:moveTo>
                      <a:pt x="28" y="67"/>
                    </a:moveTo>
                    <a:lnTo>
                      <a:pt x="29" y="75"/>
                    </a:lnTo>
                    <a:lnTo>
                      <a:pt x="31" y="82"/>
                    </a:lnTo>
                    <a:lnTo>
                      <a:pt x="35" y="88"/>
                    </a:lnTo>
                    <a:lnTo>
                      <a:pt x="40" y="95"/>
                    </a:lnTo>
                    <a:lnTo>
                      <a:pt x="20" y="114"/>
                    </a:lnTo>
                    <a:lnTo>
                      <a:pt x="16" y="109"/>
                    </a:lnTo>
                    <a:lnTo>
                      <a:pt x="11" y="104"/>
                    </a:lnTo>
                    <a:lnTo>
                      <a:pt x="8" y="99"/>
                    </a:lnTo>
                    <a:lnTo>
                      <a:pt x="5" y="93"/>
                    </a:lnTo>
                    <a:lnTo>
                      <a:pt x="3" y="86"/>
                    </a:lnTo>
                    <a:lnTo>
                      <a:pt x="2" y="80"/>
                    </a:lnTo>
                    <a:lnTo>
                      <a:pt x="1" y="74"/>
                    </a:lnTo>
                    <a:lnTo>
                      <a:pt x="0" y="67"/>
                    </a:lnTo>
                    <a:lnTo>
                      <a:pt x="28" y="67"/>
                    </a:lnTo>
                    <a:close/>
                    <a:moveTo>
                      <a:pt x="40" y="95"/>
                    </a:moveTo>
                    <a:lnTo>
                      <a:pt x="45" y="99"/>
                    </a:lnTo>
                    <a:lnTo>
                      <a:pt x="52" y="103"/>
                    </a:lnTo>
                    <a:lnTo>
                      <a:pt x="59" y="105"/>
                    </a:lnTo>
                    <a:lnTo>
                      <a:pt x="67" y="106"/>
                    </a:lnTo>
                    <a:lnTo>
                      <a:pt x="67" y="134"/>
                    </a:lnTo>
                    <a:lnTo>
                      <a:pt x="60" y="134"/>
                    </a:lnTo>
                    <a:lnTo>
                      <a:pt x="54" y="133"/>
                    </a:lnTo>
                    <a:lnTo>
                      <a:pt x="47" y="131"/>
                    </a:lnTo>
                    <a:lnTo>
                      <a:pt x="41" y="128"/>
                    </a:lnTo>
                    <a:lnTo>
                      <a:pt x="36" y="125"/>
                    </a:lnTo>
                    <a:lnTo>
                      <a:pt x="29" y="122"/>
                    </a:lnTo>
                    <a:lnTo>
                      <a:pt x="24" y="119"/>
                    </a:lnTo>
                    <a:lnTo>
                      <a:pt x="20" y="114"/>
                    </a:lnTo>
                    <a:lnTo>
                      <a:pt x="40" y="95"/>
                    </a:lnTo>
                    <a:close/>
                    <a:moveTo>
                      <a:pt x="67" y="106"/>
                    </a:moveTo>
                    <a:lnTo>
                      <a:pt x="67" y="106"/>
                    </a:lnTo>
                    <a:lnTo>
                      <a:pt x="67" y="134"/>
                    </a:lnTo>
                    <a:lnTo>
                      <a:pt x="67" y="106"/>
                    </a:lnTo>
                    <a:close/>
                  </a:path>
                </a:pathLst>
              </a:custGeom>
              <a:solidFill>
                <a:srgbClr val="AB1231"/>
              </a:solidFill>
              <a:ln w="9525">
                <a:noFill/>
                <a:round/>
                <a:headEnd/>
                <a:tailEnd/>
              </a:ln>
            </p:spPr>
            <p:txBody>
              <a:bodyPr/>
              <a:lstStyle/>
              <a:p>
                <a:endParaRPr lang="en-US"/>
              </a:p>
            </p:txBody>
          </p:sp>
          <p:sp>
            <p:nvSpPr>
              <p:cNvPr id="748" name="Freeform 817"/>
              <p:cNvSpPr>
                <a:spLocks/>
              </p:cNvSpPr>
              <p:nvPr/>
            </p:nvSpPr>
            <p:spPr bwMode="auto">
              <a:xfrm>
                <a:off x="3111500" y="1962150"/>
                <a:ext cx="34925" cy="33338"/>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2147483647 w 107"/>
                  <a:gd name="T17" fmla="*/ 2147483647 h 107"/>
                  <a:gd name="T18" fmla="*/ 2147483647 w 107"/>
                  <a:gd name="T19" fmla="*/ 2147483647 h 107"/>
                  <a:gd name="T20" fmla="*/ 2147483647 w 107"/>
                  <a:gd name="T21" fmla="*/ 2147483647 h 107"/>
                  <a:gd name="T22" fmla="*/ 2147483647 w 107"/>
                  <a:gd name="T23" fmla="*/ 2147483647 h 107"/>
                  <a:gd name="T24" fmla="*/ 2147483647 w 107"/>
                  <a:gd name="T25" fmla="*/ 2147483647 h 107"/>
                  <a:gd name="T26" fmla="*/ 2147483647 w 107"/>
                  <a:gd name="T27" fmla="*/ 2147483647 h 107"/>
                  <a:gd name="T28" fmla="*/ 2147483647 w 107"/>
                  <a:gd name="T29" fmla="*/ 2147483647 h 107"/>
                  <a:gd name="T30" fmla="*/ 2147483647 w 107"/>
                  <a:gd name="T31" fmla="*/ 2147483647 h 107"/>
                  <a:gd name="T32" fmla="*/ 2147483647 w 107"/>
                  <a:gd name="T33" fmla="*/ 2147483647 h 107"/>
                  <a:gd name="T34" fmla="*/ 2147483647 w 107"/>
                  <a:gd name="T35" fmla="*/ 2147483647 h 107"/>
                  <a:gd name="T36" fmla="*/ 2147483647 w 107"/>
                  <a:gd name="T37" fmla="*/ 2147483647 h 107"/>
                  <a:gd name="T38" fmla="*/ 2147483647 w 107"/>
                  <a:gd name="T39" fmla="*/ 2147483647 h 107"/>
                  <a:gd name="T40" fmla="*/ 2147483647 w 107"/>
                  <a:gd name="T41" fmla="*/ 2147483647 h 107"/>
                  <a:gd name="T42" fmla="*/ 2147483647 w 107"/>
                  <a:gd name="T43" fmla="*/ 2147483647 h 107"/>
                  <a:gd name="T44" fmla="*/ 2147483647 w 107"/>
                  <a:gd name="T45" fmla="*/ 2147483647 h 107"/>
                  <a:gd name="T46" fmla="*/ 2147483647 w 107"/>
                  <a:gd name="T47" fmla="*/ 2147483647 h 107"/>
                  <a:gd name="T48" fmla="*/ 2147483647 w 107"/>
                  <a:gd name="T49" fmla="*/ 0 h 107"/>
                  <a:gd name="T50" fmla="*/ 2147483647 w 107"/>
                  <a:gd name="T51" fmla="*/ 2147483647 h 107"/>
                  <a:gd name="T52" fmla="*/ 2147483647 w 107"/>
                  <a:gd name="T53" fmla="*/ 2147483647 h 107"/>
                  <a:gd name="T54" fmla="*/ 2147483647 w 107"/>
                  <a:gd name="T55" fmla="*/ 2147483647 h 107"/>
                  <a:gd name="T56" fmla="*/ 2147483647 w 107"/>
                  <a:gd name="T57" fmla="*/ 2147483647 h 107"/>
                  <a:gd name="T58" fmla="*/ 2147483647 w 107"/>
                  <a:gd name="T59" fmla="*/ 2147483647 h 107"/>
                  <a:gd name="T60" fmla="*/ 2147483647 w 107"/>
                  <a:gd name="T61" fmla="*/ 2147483647 h 107"/>
                  <a:gd name="T62" fmla="*/ 2147483647 w 107"/>
                  <a:gd name="T63" fmla="*/ 2147483647 h 107"/>
                  <a:gd name="T64" fmla="*/ 2147483647 w 107"/>
                  <a:gd name="T65" fmla="*/ 2147483647 h 107"/>
                  <a:gd name="T66" fmla="*/ 2147483647 w 107"/>
                  <a:gd name="T67" fmla="*/ 2147483647 h 107"/>
                  <a:gd name="T68" fmla="*/ 2147483647 w 107"/>
                  <a:gd name="T69" fmla="*/ 2147483647 h 107"/>
                  <a:gd name="T70" fmla="*/ 2147483647 w 107"/>
                  <a:gd name="T71" fmla="*/ 2147483647 h 107"/>
                  <a:gd name="T72" fmla="*/ 0 w 107"/>
                  <a:gd name="T73" fmla="*/ 2147483647 h 107"/>
                  <a:gd name="T74" fmla="*/ 2147483647 w 107"/>
                  <a:gd name="T75" fmla="*/ 2147483647 h 107"/>
                  <a:gd name="T76" fmla="*/ 2147483647 w 107"/>
                  <a:gd name="T77" fmla="*/ 2147483647 h 107"/>
                  <a:gd name="T78" fmla="*/ 2147483647 w 107"/>
                  <a:gd name="T79" fmla="*/ 2147483647 h 107"/>
                  <a:gd name="T80" fmla="*/ 2147483647 w 107"/>
                  <a:gd name="T81" fmla="*/ 2147483647 h 107"/>
                  <a:gd name="T82" fmla="*/ 2147483647 w 107"/>
                  <a:gd name="T83" fmla="*/ 2147483647 h 107"/>
                  <a:gd name="T84" fmla="*/ 2147483647 w 107"/>
                  <a:gd name="T85" fmla="*/ 2147483647 h 107"/>
                  <a:gd name="T86" fmla="*/ 2147483647 w 107"/>
                  <a:gd name="T87" fmla="*/ 2147483647 h 107"/>
                  <a:gd name="T88" fmla="*/ 2147483647 w 107"/>
                  <a:gd name="T89" fmla="*/ 2147483647 h 107"/>
                  <a:gd name="T90" fmla="*/ 2147483647 w 107"/>
                  <a:gd name="T91" fmla="*/ 2147483647 h 107"/>
                  <a:gd name="T92" fmla="*/ 2147483647 w 107"/>
                  <a:gd name="T93" fmla="*/ 2147483647 h 107"/>
                  <a:gd name="T94" fmla="*/ 2147483647 w 107"/>
                  <a:gd name="T95" fmla="*/ 2147483647 h 107"/>
                  <a:gd name="T96" fmla="*/ 2147483647 w 107"/>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7"/>
                  <a:gd name="T149" fmla="*/ 107 w 107"/>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7">
                    <a:moveTo>
                      <a:pt x="54" y="107"/>
                    </a:moveTo>
                    <a:lnTo>
                      <a:pt x="59" y="107"/>
                    </a:lnTo>
                    <a:lnTo>
                      <a:pt x="64" y="106"/>
                    </a:lnTo>
                    <a:lnTo>
                      <a:pt x="70" y="105"/>
                    </a:lnTo>
                    <a:lnTo>
                      <a:pt x="74" y="103"/>
                    </a:lnTo>
                    <a:lnTo>
                      <a:pt x="83" y="98"/>
                    </a:lnTo>
                    <a:lnTo>
                      <a:pt x="91" y="91"/>
                    </a:lnTo>
                    <a:lnTo>
                      <a:pt x="97" y="84"/>
                    </a:lnTo>
                    <a:lnTo>
                      <a:pt x="102" y="74"/>
                    </a:lnTo>
                    <a:lnTo>
                      <a:pt x="104" y="70"/>
                    </a:lnTo>
                    <a:lnTo>
                      <a:pt x="105" y="65"/>
                    </a:lnTo>
                    <a:lnTo>
                      <a:pt x="107" y="60"/>
                    </a:lnTo>
                    <a:lnTo>
                      <a:pt x="107" y="54"/>
                    </a:lnTo>
                    <a:lnTo>
                      <a:pt x="107" y="48"/>
                    </a:lnTo>
                    <a:lnTo>
                      <a:pt x="105" y="43"/>
                    </a:lnTo>
                    <a:lnTo>
                      <a:pt x="104" y="39"/>
                    </a:lnTo>
                    <a:lnTo>
                      <a:pt x="102" y="33"/>
                    </a:lnTo>
                    <a:lnTo>
                      <a:pt x="97" y="25"/>
                    </a:lnTo>
                    <a:lnTo>
                      <a:pt x="91" y="16"/>
                    </a:lnTo>
                    <a:lnTo>
                      <a:pt x="83" y="10"/>
                    </a:lnTo>
                    <a:lnTo>
                      <a:pt x="74" y="5"/>
                    </a:lnTo>
                    <a:lnTo>
                      <a:pt x="70" y="4"/>
                    </a:lnTo>
                    <a:lnTo>
                      <a:pt x="64" y="2"/>
                    </a:lnTo>
                    <a:lnTo>
                      <a:pt x="59" y="2"/>
                    </a:lnTo>
                    <a:lnTo>
                      <a:pt x="54" y="0"/>
                    </a:lnTo>
                    <a:lnTo>
                      <a:pt x="48" y="2"/>
                    </a:lnTo>
                    <a:lnTo>
                      <a:pt x="43" y="2"/>
                    </a:lnTo>
                    <a:lnTo>
                      <a:pt x="38" y="4"/>
                    </a:lnTo>
                    <a:lnTo>
                      <a:pt x="33" y="5"/>
                    </a:lnTo>
                    <a:lnTo>
                      <a:pt x="24" y="10"/>
                    </a:lnTo>
                    <a:lnTo>
                      <a:pt x="16" y="16"/>
                    </a:lnTo>
                    <a:lnTo>
                      <a:pt x="9" y="25"/>
                    </a:lnTo>
                    <a:lnTo>
                      <a:pt x="4" y="33"/>
                    </a:lnTo>
                    <a:lnTo>
                      <a:pt x="3" y="39"/>
                    </a:lnTo>
                    <a:lnTo>
                      <a:pt x="1" y="43"/>
                    </a:lnTo>
                    <a:lnTo>
                      <a:pt x="1" y="48"/>
                    </a:lnTo>
                    <a:lnTo>
                      <a:pt x="0" y="54"/>
                    </a:lnTo>
                    <a:lnTo>
                      <a:pt x="1" y="60"/>
                    </a:lnTo>
                    <a:lnTo>
                      <a:pt x="1" y="65"/>
                    </a:lnTo>
                    <a:lnTo>
                      <a:pt x="3" y="70"/>
                    </a:lnTo>
                    <a:lnTo>
                      <a:pt x="4" y="74"/>
                    </a:lnTo>
                    <a:lnTo>
                      <a:pt x="9" y="84"/>
                    </a:lnTo>
                    <a:lnTo>
                      <a:pt x="16" y="91"/>
                    </a:lnTo>
                    <a:lnTo>
                      <a:pt x="24" y="98"/>
                    </a:lnTo>
                    <a:lnTo>
                      <a:pt x="33" y="103"/>
                    </a:lnTo>
                    <a:lnTo>
                      <a:pt x="38" y="105"/>
                    </a:lnTo>
                    <a:lnTo>
                      <a:pt x="43" y="106"/>
                    </a:lnTo>
                    <a:lnTo>
                      <a:pt x="48" y="107"/>
                    </a:lnTo>
                    <a:lnTo>
                      <a:pt x="54" y="107"/>
                    </a:lnTo>
                    <a:close/>
                  </a:path>
                </a:pathLst>
              </a:custGeom>
              <a:solidFill>
                <a:srgbClr val="FFFFFF"/>
              </a:solidFill>
              <a:ln w="9525">
                <a:noFill/>
                <a:round/>
                <a:headEnd/>
                <a:tailEnd/>
              </a:ln>
            </p:spPr>
            <p:txBody>
              <a:bodyPr/>
              <a:lstStyle/>
              <a:p>
                <a:endParaRPr lang="en-US"/>
              </a:p>
            </p:txBody>
          </p:sp>
          <p:sp>
            <p:nvSpPr>
              <p:cNvPr id="749" name="Freeform 818"/>
              <p:cNvSpPr>
                <a:spLocks noEditPoints="1"/>
              </p:cNvSpPr>
              <p:nvPr/>
            </p:nvSpPr>
            <p:spPr bwMode="auto">
              <a:xfrm>
                <a:off x="3106738" y="1957388"/>
                <a:ext cx="42862" cy="42862"/>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8" y="106"/>
                    </a:moveTo>
                    <a:lnTo>
                      <a:pt x="68" y="106"/>
                    </a:lnTo>
                    <a:lnTo>
                      <a:pt x="68" y="134"/>
                    </a:lnTo>
                    <a:lnTo>
                      <a:pt x="68" y="106"/>
                    </a:lnTo>
                    <a:close/>
                    <a:moveTo>
                      <a:pt x="68" y="106"/>
                    </a:moveTo>
                    <a:lnTo>
                      <a:pt x="75" y="105"/>
                    </a:lnTo>
                    <a:lnTo>
                      <a:pt x="82" y="103"/>
                    </a:lnTo>
                    <a:lnTo>
                      <a:pt x="89" y="99"/>
                    </a:lnTo>
                    <a:lnTo>
                      <a:pt x="95" y="95"/>
                    </a:lnTo>
                    <a:lnTo>
                      <a:pt x="115" y="114"/>
                    </a:lnTo>
                    <a:lnTo>
                      <a:pt x="110" y="119"/>
                    </a:lnTo>
                    <a:lnTo>
                      <a:pt x="105" y="122"/>
                    </a:lnTo>
                    <a:lnTo>
                      <a:pt x="99" y="125"/>
                    </a:lnTo>
                    <a:lnTo>
                      <a:pt x="93" y="129"/>
                    </a:lnTo>
                    <a:lnTo>
                      <a:pt x="88" y="131"/>
                    </a:lnTo>
                    <a:lnTo>
                      <a:pt x="80" y="133"/>
                    </a:lnTo>
                    <a:lnTo>
                      <a:pt x="74" y="134"/>
                    </a:lnTo>
                    <a:lnTo>
                      <a:pt x="68" y="134"/>
                    </a:lnTo>
                    <a:lnTo>
                      <a:pt x="68" y="106"/>
                    </a:lnTo>
                    <a:close/>
                    <a:moveTo>
                      <a:pt x="95" y="95"/>
                    </a:moveTo>
                    <a:lnTo>
                      <a:pt x="99" y="88"/>
                    </a:lnTo>
                    <a:lnTo>
                      <a:pt x="104" y="82"/>
                    </a:lnTo>
                    <a:lnTo>
                      <a:pt x="106" y="75"/>
                    </a:lnTo>
                    <a:lnTo>
                      <a:pt x="107" y="67"/>
                    </a:lnTo>
                    <a:lnTo>
                      <a:pt x="134" y="67"/>
                    </a:lnTo>
                    <a:lnTo>
                      <a:pt x="134" y="74"/>
                    </a:lnTo>
                    <a:lnTo>
                      <a:pt x="133" y="80"/>
                    </a:lnTo>
                    <a:lnTo>
                      <a:pt x="131" y="86"/>
                    </a:lnTo>
                    <a:lnTo>
                      <a:pt x="129" y="93"/>
                    </a:lnTo>
                    <a:lnTo>
                      <a:pt x="126" y="99"/>
                    </a:lnTo>
                    <a:lnTo>
                      <a:pt x="123" y="104"/>
                    </a:lnTo>
                    <a:lnTo>
                      <a:pt x="119" y="110"/>
                    </a:lnTo>
                    <a:lnTo>
                      <a:pt x="115" y="114"/>
                    </a:lnTo>
                    <a:lnTo>
                      <a:pt x="95" y="95"/>
                    </a:lnTo>
                    <a:close/>
                    <a:moveTo>
                      <a:pt x="107" y="67"/>
                    </a:moveTo>
                    <a:lnTo>
                      <a:pt x="107" y="67"/>
                    </a:lnTo>
                    <a:lnTo>
                      <a:pt x="134" y="67"/>
                    </a:lnTo>
                    <a:lnTo>
                      <a:pt x="107" y="67"/>
                    </a:lnTo>
                    <a:close/>
                    <a:moveTo>
                      <a:pt x="107" y="67"/>
                    </a:moveTo>
                    <a:lnTo>
                      <a:pt x="107" y="67"/>
                    </a:lnTo>
                    <a:lnTo>
                      <a:pt x="134" y="67"/>
                    </a:lnTo>
                    <a:lnTo>
                      <a:pt x="107" y="67"/>
                    </a:lnTo>
                    <a:close/>
                    <a:moveTo>
                      <a:pt x="107" y="67"/>
                    </a:moveTo>
                    <a:lnTo>
                      <a:pt x="106" y="59"/>
                    </a:lnTo>
                    <a:lnTo>
                      <a:pt x="104" y="52"/>
                    </a:lnTo>
                    <a:lnTo>
                      <a:pt x="99" y="45"/>
                    </a:lnTo>
                    <a:lnTo>
                      <a:pt x="95" y="39"/>
                    </a:lnTo>
                    <a:lnTo>
                      <a:pt x="115" y="20"/>
                    </a:lnTo>
                    <a:lnTo>
                      <a:pt x="119" y="24"/>
                    </a:lnTo>
                    <a:lnTo>
                      <a:pt x="123" y="29"/>
                    </a:lnTo>
                    <a:lnTo>
                      <a:pt x="126" y="35"/>
                    </a:lnTo>
                    <a:lnTo>
                      <a:pt x="129" y="41"/>
                    </a:lnTo>
                    <a:lnTo>
                      <a:pt x="131" y="47"/>
                    </a:lnTo>
                    <a:lnTo>
                      <a:pt x="133" y="54"/>
                    </a:lnTo>
                    <a:lnTo>
                      <a:pt x="134" y="60"/>
                    </a:lnTo>
                    <a:lnTo>
                      <a:pt x="134" y="67"/>
                    </a:lnTo>
                    <a:lnTo>
                      <a:pt x="107" y="67"/>
                    </a:lnTo>
                    <a:close/>
                    <a:moveTo>
                      <a:pt x="95" y="39"/>
                    </a:moveTo>
                    <a:lnTo>
                      <a:pt x="89" y="35"/>
                    </a:lnTo>
                    <a:lnTo>
                      <a:pt x="82" y="30"/>
                    </a:lnTo>
                    <a:lnTo>
                      <a:pt x="75" y="28"/>
                    </a:lnTo>
                    <a:lnTo>
                      <a:pt x="68" y="28"/>
                    </a:lnTo>
                    <a:lnTo>
                      <a:pt x="68" y="0"/>
                    </a:lnTo>
                    <a:lnTo>
                      <a:pt x="74" y="0"/>
                    </a:lnTo>
                    <a:lnTo>
                      <a:pt x="80" y="1"/>
                    </a:lnTo>
                    <a:lnTo>
                      <a:pt x="88" y="3"/>
                    </a:lnTo>
                    <a:lnTo>
                      <a:pt x="93" y="5"/>
                    </a:lnTo>
                    <a:lnTo>
                      <a:pt x="99" y="8"/>
                    </a:lnTo>
                    <a:lnTo>
                      <a:pt x="105" y="11"/>
                    </a:lnTo>
                    <a:lnTo>
                      <a:pt x="110" y="16"/>
                    </a:lnTo>
                    <a:lnTo>
                      <a:pt x="115" y="20"/>
                    </a:lnTo>
                    <a:lnTo>
                      <a:pt x="95" y="39"/>
                    </a:lnTo>
                    <a:close/>
                    <a:moveTo>
                      <a:pt x="68" y="28"/>
                    </a:moveTo>
                    <a:lnTo>
                      <a:pt x="68" y="28"/>
                    </a:lnTo>
                    <a:lnTo>
                      <a:pt x="68" y="0"/>
                    </a:lnTo>
                    <a:lnTo>
                      <a:pt x="68" y="28"/>
                    </a:lnTo>
                    <a:close/>
                    <a:moveTo>
                      <a:pt x="68" y="28"/>
                    </a:moveTo>
                    <a:lnTo>
                      <a:pt x="68" y="28"/>
                    </a:lnTo>
                    <a:lnTo>
                      <a:pt x="68" y="0"/>
                    </a:lnTo>
                    <a:lnTo>
                      <a:pt x="68" y="28"/>
                    </a:lnTo>
                    <a:close/>
                    <a:moveTo>
                      <a:pt x="68" y="28"/>
                    </a:moveTo>
                    <a:lnTo>
                      <a:pt x="59" y="28"/>
                    </a:lnTo>
                    <a:lnTo>
                      <a:pt x="52" y="30"/>
                    </a:lnTo>
                    <a:lnTo>
                      <a:pt x="46" y="35"/>
                    </a:lnTo>
                    <a:lnTo>
                      <a:pt x="39" y="39"/>
                    </a:lnTo>
                    <a:lnTo>
                      <a:pt x="20" y="20"/>
                    </a:lnTo>
                    <a:lnTo>
                      <a:pt x="24" y="16"/>
                    </a:lnTo>
                    <a:lnTo>
                      <a:pt x="30" y="11"/>
                    </a:lnTo>
                    <a:lnTo>
                      <a:pt x="35" y="8"/>
                    </a:lnTo>
                    <a:lnTo>
                      <a:pt x="41" y="5"/>
                    </a:lnTo>
                    <a:lnTo>
                      <a:pt x="48" y="3"/>
                    </a:lnTo>
                    <a:lnTo>
                      <a:pt x="54" y="1"/>
                    </a:lnTo>
                    <a:lnTo>
                      <a:pt x="60" y="0"/>
                    </a:lnTo>
                    <a:lnTo>
                      <a:pt x="68" y="0"/>
                    </a:lnTo>
                    <a:lnTo>
                      <a:pt x="68" y="28"/>
                    </a:lnTo>
                    <a:close/>
                    <a:moveTo>
                      <a:pt x="39" y="39"/>
                    </a:moveTo>
                    <a:lnTo>
                      <a:pt x="35" y="45"/>
                    </a:lnTo>
                    <a:lnTo>
                      <a:pt x="32" y="52"/>
                    </a:lnTo>
                    <a:lnTo>
                      <a:pt x="29" y="59"/>
                    </a:lnTo>
                    <a:lnTo>
                      <a:pt x="29" y="66"/>
                    </a:lnTo>
                    <a:lnTo>
                      <a:pt x="0" y="66"/>
                    </a:lnTo>
                    <a:lnTo>
                      <a:pt x="0" y="60"/>
                    </a:lnTo>
                    <a:lnTo>
                      <a:pt x="1" y="54"/>
                    </a:lnTo>
                    <a:lnTo>
                      <a:pt x="3" y="47"/>
                    </a:lnTo>
                    <a:lnTo>
                      <a:pt x="5" y="41"/>
                    </a:lnTo>
                    <a:lnTo>
                      <a:pt x="9" y="35"/>
                    </a:lnTo>
                    <a:lnTo>
                      <a:pt x="12" y="29"/>
                    </a:lnTo>
                    <a:lnTo>
                      <a:pt x="16" y="24"/>
                    </a:lnTo>
                    <a:lnTo>
                      <a:pt x="20" y="20"/>
                    </a:lnTo>
                    <a:lnTo>
                      <a:pt x="39" y="39"/>
                    </a:lnTo>
                    <a:close/>
                    <a:moveTo>
                      <a:pt x="29" y="66"/>
                    </a:moveTo>
                    <a:lnTo>
                      <a:pt x="29" y="67"/>
                    </a:lnTo>
                    <a:lnTo>
                      <a:pt x="0" y="67"/>
                    </a:lnTo>
                    <a:lnTo>
                      <a:pt x="0" y="66"/>
                    </a:lnTo>
                    <a:lnTo>
                      <a:pt x="29" y="66"/>
                    </a:lnTo>
                    <a:close/>
                    <a:moveTo>
                      <a:pt x="29" y="67"/>
                    </a:moveTo>
                    <a:lnTo>
                      <a:pt x="29" y="67"/>
                    </a:lnTo>
                    <a:lnTo>
                      <a:pt x="0" y="67"/>
                    </a:lnTo>
                    <a:lnTo>
                      <a:pt x="29" y="67"/>
                    </a:lnTo>
                    <a:close/>
                    <a:moveTo>
                      <a:pt x="29" y="67"/>
                    </a:moveTo>
                    <a:lnTo>
                      <a:pt x="29" y="75"/>
                    </a:lnTo>
                    <a:lnTo>
                      <a:pt x="32" y="82"/>
                    </a:lnTo>
                    <a:lnTo>
                      <a:pt x="35" y="88"/>
                    </a:lnTo>
                    <a:lnTo>
                      <a:pt x="39" y="95"/>
                    </a:lnTo>
                    <a:lnTo>
                      <a:pt x="20" y="114"/>
                    </a:lnTo>
                    <a:lnTo>
                      <a:pt x="16" y="110"/>
                    </a:lnTo>
                    <a:lnTo>
                      <a:pt x="12" y="104"/>
                    </a:lnTo>
                    <a:lnTo>
                      <a:pt x="9" y="99"/>
                    </a:lnTo>
                    <a:lnTo>
                      <a:pt x="5" y="93"/>
                    </a:lnTo>
                    <a:lnTo>
                      <a:pt x="3" y="86"/>
                    </a:lnTo>
                    <a:lnTo>
                      <a:pt x="1" y="80"/>
                    </a:lnTo>
                    <a:lnTo>
                      <a:pt x="0" y="74"/>
                    </a:lnTo>
                    <a:lnTo>
                      <a:pt x="0" y="67"/>
                    </a:lnTo>
                    <a:lnTo>
                      <a:pt x="29" y="67"/>
                    </a:lnTo>
                    <a:close/>
                    <a:moveTo>
                      <a:pt x="39" y="95"/>
                    </a:moveTo>
                    <a:lnTo>
                      <a:pt x="46" y="99"/>
                    </a:lnTo>
                    <a:lnTo>
                      <a:pt x="52" y="103"/>
                    </a:lnTo>
                    <a:lnTo>
                      <a:pt x="59" y="105"/>
                    </a:lnTo>
                    <a:lnTo>
                      <a:pt x="68" y="106"/>
                    </a:lnTo>
                    <a:lnTo>
                      <a:pt x="68" y="134"/>
                    </a:lnTo>
                    <a:lnTo>
                      <a:pt x="60" y="134"/>
                    </a:lnTo>
                    <a:lnTo>
                      <a:pt x="54" y="133"/>
                    </a:lnTo>
                    <a:lnTo>
                      <a:pt x="48" y="131"/>
                    </a:lnTo>
                    <a:lnTo>
                      <a:pt x="41" y="129"/>
                    </a:lnTo>
                    <a:lnTo>
                      <a:pt x="35" y="125"/>
                    </a:lnTo>
                    <a:lnTo>
                      <a:pt x="30" y="122"/>
                    </a:lnTo>
                    <a:lnTo>
                      <a:pt x="24" y="119"/>
                    </a:lnTo>
                    <a:lnTo>
                      <a:pt x="20" y="114"/>
                    </a:lnTo>
                    <a:lnTo>
                      <a:pt x="39" y="95"/>
                    </a:lnTo>
                    <a:close/>
                    <a:moveTo>
                      <a:pt x="68" y="106"/>
                    </a:moveTo>
                    <a:lnTo>
                      <a:pt x="68" y="106"/>
                    </a:lnTo>
                    <a:lnTo>
                      <a:pt x="68" y="134"/>
                    </a:lnTo>
                    <a:lnTo>
                      <a:pt x="68" y="106"/>
                    </a:lnTo>
                    <a:close/>
                  </a:path>
                </a:pathLst>
              </a:custGeom>
              <a:solidFill>
                <a:srgbClr val="AB1231"/>
              </a:solidFill>
              <a:ln w="9525">
                <a:noFill/>
                <a:round/>
                <a:headEnd/>
                <a:tailEnd/>
              </a:ln>
            </p:spPr>
            <p:txBody>
              <a:bodyPr/>
              <a:lstStyle/>
              <a:p>
                <a:endParaRPr lang="en-US"/>
              </a:p>
            </p:txBody>
          </p:sp>
          <p:sp>
            <p:nvSpPr>
              <p:cNvPr id="750" name="Freeform 819"/>
              <p:cNvSpPr>
                <a:spLocks/>
              </p:cNvSpPr>
              <p:nvPr/>
            </p:nvSpPr>
            <p:spPr bwMode="auto">
              <a:xfrm>
                <a:off x="2901950" y="2047875"/>
                <a:ext cx="34925" cy="33338"/>
              </a:xfrm>
              <a:custGeom>
                <a:avLst/>
                <a:gdLst>
                  <a:gd name="T0" fmla="*/ 2147483647 w 106"/>
                  <a:gd name="T1" fmla="*/ 2147483647 h 107"/>
                  <a:gd name="T2" fmla="*/ 2147483647 w 106"/>
                  <a:gd name="T3" fmla="*/ 2147483647 h 107"/>
                  <a:gd name="T4" fmla="*/ 2147483647 w 106"/>
                  <a:gd name="T5" fmla="*/ 2147483647 h 107"/>
                  <a:gd name="T6" fmla="*/ 2147483647 w 106"/>
                  <a:gd name="T7" fmla="*/ 2147483647 h 107"/>
                  <a:gd name="T8" fmla="*/ 2147483647 w 106"/>
                  <a:gd name="T9" fmla="*/ 2147483647 h 107"/>
                  <a:gd name="T10" fmla="*/ 2147483647 w 106"/>
                  <a:gd name="T11" fmla="*/ 2147483647 h 107"/>
                  <a:gd name="T12" fmla="*/ 2147483647 w 106"/>
                  <a:gd name="T13" fmla="*/ 2147483647 h 107"/>
                  <a:gd name="T14" fmla="*/ 2147483647 w 106"/>
                  <a:gd name="T15" fmla="*/ 2147483647 h 107"/>
                  <a:gd name="T16" fmla="*/ 2147483647 w 106"/>
                  <a:gd name="T17" fmla="*/ 2147483647 h 107"/>
                  <a:gd name="T18" fmla="*/ 2147483647 w 106"/>
                  <a:gd name="T19" fmla="*/ 2147483647 h 107"/>
                  <a:gd name="T20" fmla="*/ 2147483647 w 106"/>
                  <a:gd name="T21" fmla="*/ 2147483647 h 107"/>
                  <a:gd name="T22" fmla="*/ 2147483647 w 106"/>
                  <a:gd name="T23" fmla="*/ 2147483647 h 107"/>
                  <a:gd name="T24" fmla="*/ 2147483647 w 106"/>
                  <a:gd name="T25" fmla="*/ 2147483647 h 107"/>
                  <a:gd name="T26" fmla="*/ 2147483647 w 106"/>
                  <a:gd name="T27" fmla="*/ 2147483647 h 107"/>
                  <a:gd name="T28" fmla="*/ 2147483647 w 106"/>
                  <a:gd name="T29" fmla="*/ 2147483647 h 107"/>
                  <a:gd name="T30" fmla="*/ 2147483647 w 106"/>
                  <a:gd name="T31" fmla="*/ 2147483647 h 107"/>
                  <a:gd name="T32" fmla="*/ 2147483647 w 106"/>
                  <a:gd name="T33" fmla="*/ 2147483647 h 107"/>
                  <a:gd name="T34" fmla="*/ 2147483647 w 106"/>
                  <a:gd name="T35" fmla="*/ 2147483647 h 107"/>
                  <a:gd name="T36" fmla="*/ 2147483647 w 106"/>
                  <a:gd name="T37" fmla="*/ 2147483647 h 107"/>
                  <a:gd name="T38" fmla="*/ 2147483647 w 106"/>
                  <a:gd name="T39" fmla="*/ 2147483647 h 107"/>
                  <a:gd name="T40" fmla="*/ 2147483647 w 106"/>
                  <a:gd name="T41" fmla="*/ 2147483647 h 107"/>
                  <a:gd name="T42" fmla="*/ 2147483647 w 106"/>
                  <a:gd name="T43" fmla="*/ 2147483647 h 107"/>
                  <a:gd name="T44" fmla="*/ 2147483647 w 106"/>
                  <a:gd name="T45" fmla="*/ 2147483647 h 107"/>
                  <a:gd name="T46" fmla="*/ 2147483647 w 106"/>
                  <a:gd name="T47" fmla="*/ 0 h 107"/>
                  <a:gd name="T48" fmla="*/ 2147483647 w 106"/>
                  <a:gd name="T49" fmla="*/ 0 h 107"/>
                  <a:gd name="T50" fmla="*/ 2147483647 w 106"/>
                  <a:gd name="T51" fmla="*/ 0 h 107"/>
                  <a:gd name="T52" fmla="*/ 2147483647 w 106"/>
                  <a:gd name="T53" fmla="*/ 2147483647 h 107"/>
                  <a:gd name="T54" fmla="*/ 2147483647 w 106"/>
                  <a:gd name="T55" fmla="*/ 2147483647 h 107"/>
                  <a:gd name="T56" fmla="*/ 2147483647 w 106"/>
                  <a:gd name="T57" fmla="*/ 2147483647 h 107"/>
                  <a:gd name="T58" fmla="*/ 2147483647 w 106"/>
                  <a:gd name="T59" fmla="*/ 2147483647 h 107"/>
                  <a:gd name="T60" fmla="*/ 2147483647 w 106"/>
                  <a:gd name="T61" fmla="*/ 2147483647 h 107"/>
                  <a:gd name="T62" fmla="*/ 2147483647 w 106"/>
                  <a:gd name="T63" fmla="*/ 2147483647 h 107"/>
                  <a:gd name="T64" fmla="*/ 2147483647 w 106"/>
                  <a:gd name="T65" fmla="*/ 2147483647 h 107"/>
                  <a:gd name="T66" fmla="*/ 2147483647 w 106"/>
                  <a:gd name="T67" fmla="*/ 2147483647 h 107"/>
                  <a:gd name="T68" fmla="*/ 2147483647 w 106"/>
                  <a:gd name="T69" fmla="*/ 2147483647 h 107"/>
                  <a:gd name="T70" fmla="*/ 2147483647 w 106"/>
                  <a:gd name="T71" fmla="*/ 2147483647 h 107"/>
                  <a:gd name="T72" fmla="*/ 0 w 106"/>
                  <a:gd name="T73" fmla="*/ 2147483647 h 107"/>
                  <a:gd name="T74" fmla="*/ 2147483647 w 106"/>
                  <a:gd name="T75" fmla="*/ 2147483647 h 107"/>
                  <a:gd name="T76" fmla="*/ 2147483647 w 106"/>
                  <a:gd name="T77" fmla="*/ 2147483647 h 107"/>
                  <a:gd name="T78" fmla="*/ 2147483647 w 106"/>
                  <a:gd name="T79" fmla="*/ 2147483647 h 107"/>
                  <a:gd name="T80" fmla="*/ 2147483647 w 106"/>
                  <a:gd name="T81" fmla="*/ 2147483647 h 107"/>
                  <a:gd name="T82" fmla="*/ 2147483647 w 106"/>
                  <a:gd name="T83" fmla="*/ 2147483647 h 107"/>
                  <a:gd name="T84" fmla="*/ 2147483647 w 106"/>
                  <a:gd name="T85" fmla="*/ 2147483647 h 107"/>
                  <a:gd name="T86" fmla="*/ 2147483647 w 106"/>
                  <a:gd name="T87" fmla="*/ 2147483647 h 107"/>
                  <a:gd name="T88" fmla="*/ 2147483647 w 106"/>
                  <a:gd name="T89" fmla="*/ 2147483647 h 107"/>
                  <a:gd name="T90" fmla="*/ 2147483647 w 106"/>
                  <a:gd name="T91" fmla="*/ 2147483647 h 107"/>
                  <a:gd name="T92" fmla="*/ 2147483647 w 106"/>
                  <a:gd name="T93" fmla="*/ 2147483647 h 107"/>
                  <a:gd name="T94" fmla="*/ 2147483647 w 106"/>
                  <a:gd name="T95" fmla="*/ 2147483647 h 107"/>
                  <a:gd name="T96" fmla="*/ 2147483647 w 106"/>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7"/>
                  <a:gd name="T149" fmla="*/ 106 w 106"/>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7">
                    <a:moveTo>
                      <a:pt x="54" y="107"/>
                    </a:moveTo>
                    <a:lnTo>
                      <a:pt x="59" y="107"/>
                    </a:lnTo>
                    <a:lnTo>
                      <a:pt x="64" y="105"/>
                    </a:lnTo>
                    <a:lnTo>
                      <a:pt x="69" y="104"/>
                    </a:lnTo>
                    <a:lnTo>
                      <a:pt x="74" y="102"/>
                    </a:lnTo>
                    <a:lnTo>
                      <a:pt x="83" y="97"/>
                    </a:lnTo>
                    <a:lnTo>
                      <a:pt x="91" y="91"/>
                    </a:lnTo>
                    <a:lnTo>
                      <a:pt x="97" y="83"/>
                    </a:lnTo>
                    <a:lnTo>
                      <a:pt x="102" y="74"/>
                    </a:lnTo>
                    <a:lnTo>
                      <a:pt x="104" y="68"/>
                    </a:lnTo>
                    <a:lnTo>
                      <a:pt x="105" y="64"/>
                    </a:lnTo>
                    <a:lnTo>
                      <a:pt x="106" y="59"/>
                    </a:lnTo>
                    <a:lnTo>
                      <a:pt x="106" y="54"/>
                    </a:lnTo>
                    <a:lnTo>
                      <a:pt x="106" y="47"/>
                    </a:lnTo>
                    <a:lnTo>
                      <a:pt x="105" y="42"/>
                    </a:lnTo>
                    <a:lnTo>
                      <a:pt x="104" y="38"/>
                    </a:lnTo>
                    <a:lnTo>
                      <a:pt x="102" y="33"/>
                    </a:lnTo>
                    <a:lnTo>
                      <a:pt x="97" y="23"/>
                    </a:lnTo>
                    <a:lnTo>
                      <a:pt x="91" y="16"/>
                    </a:lnTo>
                    <a:lnTo>
                      <a:pt x="83" y="9"/>
                    </a:lnTo>
                    <a:lnTo>
                      <a:pt x="74" y="4"/>
                    </a:lnTo>
                    <a:lnTo>
                      <a:pt x="69" y="3"/>
                    </a:lnTo>
                    <a:lnTo>
                      <a:pt x="64" y="1"/>
                    </a:lnTo>
                    <a:lnTo>
                      <a:pt x="59" y="0"/>
                    </a:lnTo>
                    <a:lnTo>
                      <a:pt x="54" y="0"/>
                    </a:lnTo>
                    <a:lnTo>
                      <a:pt x="48" y="0"/>
                    </a:lnTo>
                    <a:lnTo>
                      <a:pt x="43" y="1"/>
                    </a:lnTo>
                    <a:lnTo>
                      <a:pt x="38" y="3"/>
                    </a:lnTo>
                    <a:lnTo>
                      <a:pt x="32" y="4"/>
                    </a:lnTo>
                    <a:lnTo>
                      <a:pt x="24" y="9"/>
                    </a:lnTo>
                    <a:lnTo>
                      <a:pt x="16" y="16"/>
                    </a:lnTo>
                    <a:lnTo>
                      <a:pt x="9" y="23"/>
                    </a:lnTo>
                    <a:lnTo>
                      <a:pt x="4" y="33"/>
                    </a:lnTo>
                    <a:lnTo>
                      <a:pt x="3" y="38"/>
                    </a:lnTo>
                    <a:lnTo>
                      <a:pt x="1" y="42"/>
                    </a:lnTo>
                    <a:lnTo>
                      <a:pt x="1" y="47"/>
                    </a:lnTo>
                    <a:lnTo>
                      <a:pt x="0" y="54"/>
                    </a:lnTo>
                    <a:lnTo>
                      <a:pt x="1" y="59"/>
                    </a:lnTo>
                    <a:lnTo>
                      <a:pt x="1" y="64"/>
                    </a:lnTo>
                    <a:lnTo>
                      <a:pt x="3" y="68"/>
                    </a:lnTo>
                    <a:lnTo>
                      <a:pt x="4" y="74"/>
                    </a:lnTo>
                    <a:lnTo>
                      <a:pt x="9" y="83"/>
                    </a:lnTo>
                    <a:lnTo>
                      <a:pt x="16" y="91"/>
                    </a:lnTo>
                    <a:lnTo>
                      <a:pt x="24" y="97"/>
                    </a:lnTo>
                    <a:lnTo>
                      <a:pt x="32" y="102"/>
                    </a:lnTo>
                    <a:lnTo>
                      <a:pt x="38" y="104"/>
                    </a:lnTo>
                    <a:lnTo>
                      <a:pt x="43" y="105"/>
                    </a:lnTo>
                    <a:lnTo>
                      <a:pt x="48" y="107"/>
                    </a:lnTo>
                    <a:lnTo>
                      <a:pt x="54" y="107"/>
                    </a:lnTo>
                    <a:close/>
                  </a:path>
                </a:pathLst>
              </a:custGeom>
              <a:solidFill>
                <a:srgbClr val="FFFFFF"/>
              </a:solidFill>
              <a:ln w="9525">
                <a:noFill/>
                <a:round/>
                <a:headEnd/>
                <a:tailEnd/>
              </a:ln>
            </p:spPr>
            <p:txBody>
              <a:bodyPr/>
              <a:lstStyle/>
              <a:p>
                <a:endParaRPr lang="en-US"/>
              </a:p>
            </p:txBody>
          </p:sp>
          <p:sp>
            <p:nvSpPr>
              <p:cNvPr id="751" name="Freeform 820"/>
              <p:cNvSpPr>
                <a:spLocks noEditPoints="1"/>
              </p:cNvSpPr>
              <p:nvPr/>
            </p:nvSpPr>
            <p:spPr bwMode="auto">
              <a:xfrm>
                <a:off x="2898775" y="2043113"/>
                <a:ext cx="41275" cy="42862"/>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2147483647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8" y="107"/>
                    </a:moveTo>
                    <a:lnTo>
                      <a:pt x="68" y="107"/>
                    </a:lnTo>
                    <a:lnTo>
                      <a:pt x="68" y="134"/>
                    </a:lnTo>
                    <a:lnTo>
                      <a:pt x="68" y="107"/>
                    </a:lnTo>
                    <a:close/>
                    <a:moveTo>
                      <a:pt x="68" y="107"/>
                    </a:moveTo>
                    <a:lnTo>
                      <a:pt x="75" y="106"/>
                    </a:lnTo>
                    <a:lnTo>
                      <a:pt x="82" y="104"/>
                    </a:lnTo>
                    <a:lnTo>
                      <a:pt x="89" y="99"/>
                    </a:lnTo>
                    <a:lnTo>
                      <a:pt x="95" y="95"/>
                    </a:lnTo>
                    <a:lnTo>
                      <a:pt x="115" y="114"/>
                    </a:lnTo>
                    <a:lnTo>
                      <a:pt x="110" y="118"/>
                    </a:lnTo>
                    <a:lnTo>
                      <a:pt x="105" y="123"/>
                    </a:lnTo>
                    <a:lnTo>
                      <a:pt x="99" y="126"/>
                    </a:lnTo>
                    <a:lnTo>
                      <a:pt x="93" y="129"/>
                    </a:lnTo>
                    <a:lnTo>
                      <a:pt x="88" y="131"/>
                    </a:lnTo>
                    <a:lnTo>
                      <a:pt x="81" y="133"/>
                    </a:lnTo>
                    <a:lnTo>
                      <a:pt x="74" y="134"/>
                    </a:lnTo>
                    <a:lnTo>
                      <a:pt x="68" y="134"/>
                    </a:lnTo>
                    <a:lnTo>
                      <a:pt x="68" y="107"/>
                    </a:lnTo>
                    <a:close/>
                    <a:moveTo>
                      <a:pt x="95" y="95"/>
                    </a:moveTo>
                    <a:lnTo>
                      <a:pt x="99" y="89"/>
                    </a:lnTo>
                    <a:lnTo>
                      <a:pt x="104" y="82"/>
                    </a:lnTo>
                    <a:lnTo>
                      <a:pt x="106" y="75"/>
                    </a:lnTo>
                    <a:lnTo>
                      <a:pt x="107" y="68"/>
                    </a:lnTo>
                    <a:lnTo>
                      <a:pt x="134" y="68"/>
                    </a:lnTo>
                    <a:lnTo>
                      <a:pt x="134" y="74"/>
                    </a:lnTo>
                    <a:lnTo>
                      <a:pt x="133" y="80"/>
                    </a:lnTo>
                    <a:lnTo>
                      <a:pt x="131" y="87"/>
                    </a:lnTo>
                    <a:lnTo>
                      <a:pt x="129" y="93"/>
                    </a:lnTo>
                    <a:lnTo>
                      <a:pt x="127" y="99"/>
                    </a:lnTo>
                    <a:lnTo>
                      <a:pt x="123" y="105"/>
                    </a:lnTo>
                    <a:lnTo>
                      <a:pt x="119" y="110"/>
                    </a:lnTo>
                    <a:lnTo>
                      <a:pt x="115" y="114"/>
                    </a:lnTo>
                    <a:lnTo>
                      <a:pt x="95" y="95"/>
                    </a:lnTo>
                    <a:close/>
                    <a:moveTo>
                      <a:pt x="107" y="68"/>
                    </a:moveTo>
                    <a:lnTo>
                      <a:pt x="107" y="68"/>
                    </a:lnTo>
                    <a:lnTo>
                      <a:pt x="134" y="68"/>
                    </a:lnTo>
                    <a:lnTo>
                      <a:pt x="107" y="68"/>
                    </a:lnTo>
                    <a:close/>
                    <a:moveTo>
                      <a:pt x="107" y="68"/>
                    </a:moveTo>
                    <a:lnTo>
                      <a:pt x="107" y="67"/>
                    </a:lnTo>
                    <a:lnTo>
                      <a:pt x="134" y="67"/>
                    </a:lnTo>
                    <a:lnTo>
                      <a:pt x="134" y="68"/>
                    </a:lnTo>
                    <a:lnTo>
                      <a:pt x="107" y="68"/>
                    </a:lnTo>
                    <a:close/>
                    <a:moveTo>
                      <a:pt x="107" y="67"/>
                    </a:moveTo>
                    <a:lnTo>
                      <a:pt x="106" y="59"/>
                    </a:lnTo>
                    <a:lnTo>
                      <a:pt x="104" y="52"/>
                    </a:lnTo>
                    <a:lnTo>
                      <a:pt x="99" y="46"/>
                    </a:lnTo>
                    <a:lnTo>
                      <a:pt x="95" y="39"/>
                    </a:lnTo>
                    <a:lnTo>
                      <a:pt x="115" y="20"/>
                    </a:lnTo>
                    <a:lnTo>
                      <a:pt x="119" y="24"/>
                    </a:lnTo>
                    <a:lnTo>
                      <a:pt x="123" y="30"/>
                    </a:lnTo>
                    <a:lnTo>
                      <a:pt x="127" y="35"/>
                    </a:lnTo>
                    <a:lnTo>
                      <a:pt x="129" y="41"/>
                    </a:lnTo>
                    <a:lnTo>
                      <a:pt x="131" y="48"/>
                    </a:lnTo>
                    <a:lnTo>
                      <a:pt x="133" y="54"/>
                    </a:lnTo>
                    <a:lnTo>
                      <a:pt x="134" y="60"/>
                    </a:lnTo>
                    <a:lnTo>
                      <a:pt x="134" y="67"/>
                    </a:lnTo>
                    <a:lnTo>
                      <a:pt x="107" y="67"/>
                    </a:lnTo>
                    <a:close/>
                    <a:moveTo>
                      <a:pt x="95" y="39"/>
                    </a:moveTo>
                    <a:lnTo>
                      <a:pt x="89" y="35"/>
                    </a:lnTo>
                    <a:lnTo>
                      <a:pt x="82" y="31"/>
                    </a:lnTo>
                    <a:lnTo>
                      <a:pt x="75" y="29"/>
                    </a:lnTo>
                    <a:lnTo>
                      <a:pt x="68" y="28"/>
                    </a:lnTo>
                    <a:lnTo>
                      <a:pt x="68" y="0"/>
                    </a:lnTo>
                    <a:lnTo>
                      <a:pt x="74" y="0"/>
                    </a:lnTo>
                    <a:lnTo>
                      <a:pt x="81" y="1"/>
                    </a:lnTo>
                    <a:lnTo>
                      <a:pt x="88" y="3"/>
                    </a:lnTo>
                    <a:lnTo>
                      <a:pt x="93" y="5"/>
                    </a:lnTo>
                    <a:lnTo>
                      <a:pt x="99" y="9"/>
                    </a:lnTo>
                    <a:lnTo>
                      <a:pt x="105" y="12"/>
                    </a:lnTo>
                    <a:lnTo>
                      <a:pt x="110" y="16"/>
                    </a:lnTo>
                    <a:lnTo>
                      <a:pt x="115" y="20"/>
                    </a:lnTo>
                    <a:lnTo>
                      <a:pt x="95" y="39"/>
                    </a:lnTo>
                    <a:close/>
                    <a:moveTo>
                      <a:pt x="68" y="28"/>
                    </a:moveTo>
                    <a:lnTo>
                      <a:pt x="68" y="28"/>
                    </a:lnTo>
                    <a:lnTo>
                      <a:pt x="68" y="0"/>
                    </a:lnTo>
                    <a:lnTo>
                      <a:pt x="68" y="28"/>
                    </a:lnTo>
                    <a:close/>
                    <a:moveTo>
                      <a:pt x="68" y="28"/>
                    </a:moveTo>
                    <a:lnTo>
                      <a:pt x="68" y="28"/>
                    </a:lnTo>
                    <a:lnTo>
                      <a:pt x="68" y="0"/>
                    </a:lnTo>
                    <a:lnTo>
                      <a:pt x="68" y="28"/>
                    </a:lnTo>
                    <a:close/>
                    <a:moveTo>
                      <a:pt x="68" y="28"/>
                    </a:moveTo>
                    <a:lnTo>
                      <a:pt x="59" y="29"/>
                    </a:lnTo>
                    <a:lnTo>
                      <a:pt x="52" y="31"/>
                    </a:lnTo>
                    <a:lnTo>
                      <a:pt x="45" y="35"/>
                    </a:lnTo>
                    <a:lnTo>
                      <a:pt x="40" y="39"/>
                    </a:lnTo>
                    <a:lnTo>
                      <a:pt x="20" y="20"/>
                    </a:lnTo>
                    <a:lnTo>
                      <a:pt x="24" y="16"/>
                    </a:lnTo>
                    <a:lnTo>
                      <a:pt x="30" y="12"/>
                    </a:lnTo>
                    <a:lnTo>
                      <a:pt x="35" y="9"/>
                    </a:lnTo>
                    <a:lnTo>
                      <a:pt x="41" y="5"/>
                    </a:lnTo>
                    <a:lnTo>
                      <a:pt x="48" y="3"/>
                    </a:lnTo>
                    <a:lnTo>
                      <a:pt x="54" y="1"/>
                    </a:lnTo>
                    <a:lnTo>
                      <a:pt x="60" y="0"/>
                    </a:lnTo>
                    <a:lnTo>
                      <a:pt x="68" y="0"/>
                    </a:lnTo>
                    <a:lnTo>
                      <a:pt x="68" y="28"/>
                    </a:lnTo>
                    <a:close/>
                    <a:moveTo>
                      <a:pt x="40" y="39"/>
                    </a:moveTo>
                    <a:lnTo>
                      <a:pt x="35" y="46"/>
                    </a:lnTo>
                    <a:lnTo>
                      <a:pt x="32" y="52"/>
                    </a:lnTo>
                    <a:lnTo>
                      <a:pt x="29" y="59"/>
                    </a:lnTo>
                    <a:lnTo>
                      <a:pt x="29" y="67"/>
                    </a:lnTo>
                    <a:lnTo>
                      <a:pt x="0" y="67"/>
                    </a:lnTo>
                    <a:lnTo>
                      <a:pt x="1" y="60"/>
                    </a:lnTo>
                    <a:lnTo>
                      <a:pt x="1" y="54"/>
                    </a:lnTo>
                    <a:lnTo>
                      <a:pt x="3" y="48"/>
                    </a:lnTo>
                    <a:lnTo>
                      <a:pt x="5" y="41"/>
                    </a:lnTo>
                    <a:lnTo>
                      <a:pt x="8" y="35"/>
                    </a:lnTo>
                    <a:lnTo>
                      <a:pt x="12" y="30"/>
                    </a:lnTo>
                    <a:lnTo>
                      <a:pt x="16" y="24"/>
                    </a:lnTo>
                    <a:lnTo>
                      <a:pt x="20" y="20"/>
                    </a:lnTo>
                    <a:lnTo>
                      <a:pt x="40" y="39"/>
                    </a:lnTo>
                    <a:close/>
                    <a:moveTo>
                      <a:pt x="29" y="67"/>
                    </a:moveTo>
                    <a:lnTo>
                      <a:pt x="29" y="68"/>
                    </a:lnTo>
                    <a:lnTo>
                      <a:pt x="0" y="68"/>
                    </a:lnTo>
                    <a:lnTo>
                      <a:pt x="0" y="67"/>
                    </a:lnTo>
                    <a:lnTo>
                      <a:pt x="29" y="67"/>
                    </a:lnTo>
                    <a:close/>
                    <a:moveTo>
                      <a:pt x="29" y="68"/>
                    </a:moveTo>
                    <a:lnTo>
                      <a:pt x="29" y="68"/>
                    </a:lnTo>
                    <a:lnTo>
                      <a:pt x="0" y="68"/>
                    </a:lnTo>
                    <a:lnTo>
                      <a:pt x="29" y="68"/>
                    </a:lnTo>
                    <a:close/>
                    <a:moveTo>
                      <a:pt x="29" y="68"/>
                    </a:moveTo>
                    <a:lnTo>
                      <a:pt x="29" y="75"/>
                    </a:lnTo>
                    <a:lnTo>
                      <a:pt x="32" y="82"/>
                    </a:lnTo>
                    <a:lnTo>
                      <a:pt x="35" y="89"/>
                    </a:lnTo>
                    <a:lnTo>
                      <a:pt x="40" y="95"/>
                    </a:lnTo>
                    <a:lnTo>
                      <a:pt x="20" y="114"/>
                    </a:lnTo>
                    <a:lnTo>
                      <a:pt x="16" y="110"/>
                    </a:lnTo>
                    <a:lnTo>
                      <a:pt x="12" y="105"/>
                    </a:lnTo>
                    <a:lnTo>
                      <a:pt x="8" y="99"/>
                    </a:lnTo>
                    <a:lnTo>
                      <a:pt x="5" y="93"/>
                    </a:lnTo>
                    <a:lnTo>
                      <a:pt x="3" y="87"/>
                    </a:lnTo>
                    <a:lnTo>
                      <a:pt x="1" y="80"/>
                    </a:lnTo>
                    <a:lnTo>
                      <a:pt x="1" y="74"/>
                    </a:lnTo>
                    <a:lnTo>
                      <a:pt x="0" y="68"/>
                    </a:lnTo>
                    <a:lnTo>
                      <a:pt x="29" y="68"/>
                    </a:lnTo>
                    <a:close/>
                    <a:moveTo>
                      <a:pt x="40" y="95"/>
                    </a:moveTo>
                    <a:lnTo>
                      <a:pt x="45" y="99"/>
                    </a:lnTo>
                    <a:lnTo>
                      <a:pt x="52" y="104"/>
                    </a:lnTo>
                    <a:lnTo>
                      <a:pt x="59" y="106"/>
                    </a:lnTo>
                    <a:lnTo>
                      <a:pt x="68" y="107"/>
                    </a:lnTo>
                    <a:lnTo>
                      <a:pt x="68" y="134"/>
                    </a:lnTo>
                    <a:lnTo>
                      <a:pt x="60" y="134"/>
                    </a:lnTo>
                    <a:lnTo>
                      <a:pt x="54" y="133"/>
                    </a:lnTo>
                    <a:lnTo>
                      <a:pt x="48" y="131"/>
                    </a:lnTo>
                    <a:lnTo>
                      <a:pt x="41" y="129"/>
                    </a:lnTo>
                    <a:lnTo>
                      <a:pt x="35" y="126"/>
                    </a:lnTo>
                    <a:lnTo>
                      <a:pt x="30" y="123"/>
                    </a:lnTo>
                    <a:lnTo>
                      <a:pt x="24" y="119"/>
                    </a:lnTo>
                    <a:lnTo>
                      <a:pt x="20" y="114"/>
                    </a:lnTo>
                    <a:lnTo>
                      <a:pt x="40" y="95"/>
                    </a:lnTo>
                    <a:close/>
                    <a:moveTo>
                      <a:pt x="68" y="107"/>
                    </a:moveTo>
                    <a:lnTo>
                      <a:pt x="68" y="107"/>
                    </a:lnTo>
                    <a:lnTo>
                      <a:pt x="68" y="134"/>
                    </a:lnTo>
                    <a:lnTo>
                      <a:pt x="68" y="107"/>
                    </a:lnTo>
                    <a:close/>
                  </a:path>
                </a:pathLst>
              </a:custGeom>
              <a:solidFill>
                <a:srgbClr val="AB1231"/>
              </a:solidFill>
              <a:ln w="9525">
                <a:noFill/>
                <a:round/>
                <a:headEnd/>
                <a:tailEnd/>
              </a:ln>
            </p:spPr>
            <p:txBody>
              <a:bodyPr/>
              <a:lstStyle/>
              <a:p>
                <a:endParaRPr lang="en-US"/>
              </a:p>
            </p:txBody>
          </p:sp>
          <p:sp>
            <p:nvSpPr>
              <p:cNvPr id="752" name="Freeform 821"/>
              <p:cNvSpPr>
                <a:spLocks/>
              </p:cNvSpPr>
              <p:nvPr/>
            </p:nvSpPr>
            <p:spPr bwMode="auto">
              <a:xfrm>
                <a:off x="2740025" y="2176463"/>
                <a:ext cx="33338" cy="33337"/>
              </a:xfrm>
              <a:custGeom>
                <a:avLst/>
                <a:gdLst>
                  <a:gd name="T0" fmla="*/ 2147483647 w 107"/>
                  <a:gd name="T1" fmla="*/ 2147483647 h 105"/>
                  <a:gd name="T2" fmla="*/ 2147483647 w 107"/>
                  <a:gd name="T3" fmla="*/ 2147483647 h 105"/>
                  <a:gd name="T4" fmla="*/ 2147483647 w 107"/>
                  <a:gd name="T5" fmla="*/ 2147483647 h 105"/>
                  <a:gd name="T6" fmla="*/ 2147483647 w 107"/>
                  <a:gd name="T7" fmla="*/ 2147483647 h 105"/>
                  <a:gd name="T8" fmla="*/ 2147483647 w 107"/>
                  <a:gd name="T9" fmla="*/ 2147483647 h 105"/>
                  <a:gd name="T10" fmla="*/ 2147483647 w 107"/>
                  <a:gd name="T11" fmla="*/ 2147483647 h 105"/>
                  <a:gd name="T12" fmla="*/ 2147483647 w 107"/>
                  <a:gd name="T13" fmla="*/ 2147483647 h 105"/>
                  <a:gd name="T14" fmla="*/ 2147483647 w 107"/>
                  <a:gd name="T15" fmla="*/ 2147483647 h 105"/>
                  <a:gd name="T16" fmla="*/ 2147483647 w 107"/>
                  <a:gd name="T17" fmla="*/ 2147483647 h 105"/>
                  <a:gd name="T18" fmla="*/ 2147483647 w 107"/>
                  <a:gd name="T19" fmla="*/ 2147483647 h 105"/>
                  <a:gd name="T20" fmla="*/ 2147483647 w 107"/>
                  <a:gd name="T21" fmla="*/ 2147483647 h 105"/>
                  <a:gd name="T22" fmla="*/ 2147483647 w 107"/>
                  <a:gd name="T23" fmla="*/ 2147483647 h 105"/>
                  <a:gd name="T24" fmla="*/ 2147483647 w 107"/>
                  <a:gd name="T25" fmla="*/ 2147483647 h 105"/>
                  <a:gd name="T26" fmla="*/ 2147483647 w 107"/>
                  <a:gd name="T27" fmla="*/ 2147483647 h 105"/>
                  <a:gd name="T28" fmla="*/ 2147483647 w 107"/>
                  <a:gd name="T29" fmla="*/ 2147483647 h 105"/>
                  <a:gd name="T30" fmla="*/ 2147483647 w 107"/>
                  <a:gd name="T31" fmla="*/ 2147483647 h 105"/>
                  <a:gd name="T32" fmla="*/ 2147483647 w 107"/>
                  <a:gd name="T33" fmla="*/ 2147483647 h 105"/>
                  <a:gd name="T34" fmla="*/ 2147483647 w 107"/>
                  <a:gd name="T35" fmla="*/ 2147483647 h 105"/>
                  <a:gd name="T36" fmla="*/ 2147483647 w 107"/>
                  <a:gd name="T37" fmla="*/ 2147483647 h 105"/>
                  <a:gd name="T38" fmla="*/ 2147483647 w 107"/>
                  <a:gd name="T39" fmla="*/ 2147483647 h 105"/>
                  <a:gd name="T40" fmla="*/ 2147483647 w 107"/>
                  <a:gd name="T41" fmla="*/ 2147483647 h 105"/>
                  <a:gd name="T42" fmla="*/ 2147483647 w 107"/>
                  <a:gd name="T43" fmla="*/ 2147483647 h 105"/>
                  <a:gd name="T44" fmla="*/ 2147483647 w 107"/>
                  <a:gd name="T45" fmla="*/ 2147483647 h 105"/>
                  <a:gd name="T46" fmla="*/ 2147483647 w 107"/>
                  <a:gd name="T47" fmla="*/ 0 h 105"/>
                  <a:gd name="T48" fmla="*/ 2147483647 w 107"/>
                  <a:gd name="T49" fmla="*/ 0 h 105"/>
                  <a:gd name="T50" fmla="*/ 2147483647 w 107"/>
                  <a:gd name="T51" fmla="*/ 0 h 105"/>
                  <a:gd name="T52" fmla="*/ 2147483647 w 107"/>
                  <a:gd name="T53" fmla="*/ 2147483647 h 105"/>
                  <a:gd name="T54" fmla="*/ 2147483647 w 107"/>
                  <a:gd name="T55" fmla="*/ 2147483647 h 105"/>
                  <a:gd name="T56" fmla="*/ 2147483647 w 107"/>
                  <a:gd name="T57" fmla="*/ 2147483647 h 105"/>
                  <a:gd name="T58" fmla="*/ 2147483647 w 107"/>
                  <a:gd name="T59" fmla="*/ 2147483647 h 105"/>
                  <a:gd name="T60" fmla="*/ 2147483647 w 107"/>
                  <a:gd name="T61" fmla="*/ 2147483647 h 105"/>
                  <a:gd name="T62" fmla="*/ 2147483647 w 107"/>
                  <a:gd name="T63" fmla="*/ 2147483647 h 105"/>
                  <a:gd name="T64" fmla="*/ 2147483647 w 107"/>
                  <a:gd name="T65" fmla="*/ 2147483647 h 105"/>
                  <a:gd name="T66" fmla="*/ 2147483647 w 107"/>
                  <a:gd name="T67" fmla="*/ 2147483647 h 105"/>
                  <a:gd name="T68" fmla="*/ 2147483647 w 107"/>
                  <a:gd name="T69" fmla="*/ 2147483647 h 105"/>
                  <a:gd name="T70" fmla="*/ 2147483647 w 107"/>
                  <a:gd name="T71" fmla="*/ 2147483647 h 105"/>
                  <a:gd name="T72" fmla="*/ 0 w 107"/>
                  <a:gd name="T73" fmla="*/ 2147483647 h 105"/>
                  <a:gd name="T74" fmla="*/ 2147483647 w 107"/>
                  <a:gd name="T75" fmla="*/ 2147483647 h 105"/>
                  <a:gd name="T76" fmla="*/ 2147483647 w 107"/>
                  <a:gd name="T77" fmla="*/ 2147483647 h 105"/>
                  <a:gd name="T78" fmla="*/ 2147483647 w 107"/>
                  <a:gd name="T79" fmla="*/ 2147483647 h 105"/>
                  <a:gd name="T80" fmla="*/ 2147483647 w 107"/>
                  <a:gd name="T81" fmla="*/ 2147483647 h 105"/>
                  <a:gd name="T82" fmla="*/ 2147483647 w 107"/>
                  <a:gd name="T83" fmla="*/ 2147483647 h 105"/>
                  <a:gd name="T84" fmla="*/ 2147483647 w 107"/>
                  <a:gd name="T85" fmla="*/ 2147483647 h 105"/>
                  <a:gd name="T86" fmla="*/ 2147483647 w 107"/>
                  <a:gd name="T87" fmla="*/ 2147483647 h 105"/>
                  <a:gd name="T88" fmla="*/ 2147483647 w 107"/>
                  <a:gd name="T89" fmla="*/ 2147483647 h 105"/>
                  <a:gd name="T90" fmla="*/ 2147483647 w 107"/>
                  <a:gd name="T91" fmla="*/ 2147483647 h 105"/>
                  <a:gd name="T92" fmla="*/ 2147483647 w 107"/>
                  <a:gd name="T93" fmla="*/ 2147483647 h 105"/>
                  <a:gd name="T94" fmla="*/ 2147483647 w 107"/>
                  <a:gd name="T95" fmla="*/ 2147483647 h 105"/>
                  <a:gd name="T96" fmla="*/ 2147483647 w 107"/>
                  <a:gd name="T97" fmla="*/ 2147483647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5"/>
                  <a:gd name="T149" fmla="*/ 107 w 107"/>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5">
                    <a:moveTo>
                      <a:pt x="54" y="105"/>
                    </a:moveTo>
                    <a:lnTo>
                      <a:pt x="60" y="105"/>
                    </a:lnTo>
                    <a:lnTo>
                      <a:pt x="65" y="104"/>
                    </a:lnTo>
                    <a:lnTo>
                      <a:pt x="70" y="103"/>
                    </a:lnTo>
                    <a:lnTo>
                      <a:pt x="74" y="101"/>
                    </a:lnTo>
                    <a:lnTo>
                      <a:pt x="84" y="97"/>
                    </a:lnTo>
                    <a:lnTo>
                      <a:pt x="91" y="90"/>
                    </a:lnTo>
                    <a:lnTo>
                      <a:pt x="98" y="82"/>
                    </a:lnTo>
                    <a:lnTo>
                      <a:pt x="103" y="73"/>
                    </a:lnTo>
                    <a:lnTo>
                      <a:pt x="105" y="68"/>
                    </a:lnTo>
                    <a:lnTo>
                      <a:pt x="106" y="63"/>
                    </a:lnTo>
                    <a:lnTo>
                      <a:pt x="107" y="58"/>
                    </a:lnTo>
                    <a:lnTo>
                      <a:pt x="107" y="52"/>
                    </a:lnTo>
                    <a:lnTo>
                      <a:pt x="107" y="47"/>
                    </a:lnTo>
                    <a:lnTo>
                      <a:pt x="106" y="42"/>
                    </a:lnTo>
                    <a:lnTo>
                      <a:pt x="105" y="36"/>
                    </a:lnTo>
                    <a:lnTo>
                      <a:pt x="103" y="32"/>
                    </a:lnTo>
                    <a:lnTo>
                      <a:pt x="98" y="23"/>
                    </a:lnTo>
                    <a:lnTo>
                      <a:pt x="91" y="15"/>
                    </a:lnTo>
                    <a:lnTo>
                      <a:pt x="84" y="8"/>
                    </a:lnTo>
                    <a:lnTo>
                      <a:pt x="74" y="4"/>
                    </a:lnTo>
                    <a:lnTo>
                      <a:pt x="70" y="2"/>
                    </a:lnTo>
                    <a:lnTo>
                      <a:pt x="65" y="1"/>
                    </a:lnTo>
                    <a:lnTo>
                      <a:pt x="60" y="0"/>
                    </a:lnTo>
                    <a:lnTo>
                      <a:pt x="54" y="0"/>
                    </a:lnTo>
                    <a:lnTo>
                      <a:pt x="48" y="0"/>
                    </a:lnTo>
                    <a:lnTo>
                      <a:pt x="44" y="1"/>
                    </a:lnTo>
                    <a:lnTo>
                      <a:pt x="38" y="2"/>
                    </a:lnTo>
                    <a:lnTo>
                      <a:pt x="33" y="4"/>
                    </a:lnTo>
                    <a:lnTo>
                      <a:pt x="25" y="8"/>
                    </a:lnTo>
                    <a:lnTo>
                      <a:pt x="16" y="15"/>
                    </a:lnTo>
                    <a:lnTo>
                      <a:pt x="10" y="23"/>
                    </a:lnTo>
                    <a:lnTo>
                      <a:pt x="5" y="32"/>
                    </a:lnTo>
                    <a:lnTo>
                      <a:pt x="4" y="36"/>
                    </a:lnTo>
                    <a:lnTo>
                      <a:pt x="1" y="42"/>
                    </a:lnTo>
                    <a:lnTo>
                      <a:pt x="1" y="47"/>
                    </a:lnTo>
                    <a:lnTo>
                      <a:pt x="0" y="52"/>
                    </a:lnTo>
                    <a:lnTo>
                      <a:pt x="1" y="58"/>
                    </a:lnTo>
                    <a:lnTo>
                      <a:pt x="1" y="63"/>
                    </a:lnTo>
                    <a:lnTo>
                      <a:pt x="4" y="68"/>
                    </a:lnTo>
                    <a:lnTo>
                      <a:pt x="5" y="73"/>
                    </a:lnTo>
                    <a:lnTo>
                      <a:pt x="10" y="82"/>
                    </a:lnTo>
                    <a:lnTo>
                      <a:pt x="16" y="90"/>
                    </a:lnTo>
                    <a:lnTo>
                      <a:pt x="25" y="97"/>
                    </a:lnTo>
                    <a:lnTo>
                      <a:pt x="33" y="101"/>
                    </a:lnTo>
                    <a:lnTo>
                      <a:pt x="38" y="103"/>
                    </a:lnTo>
                    <a:lnTo>
                      <a:pt x="44" y="104"/>
                    </a:lnTo>
                    <a:lnTo>
                      <a:pt x="48" y="105"/>
                    </a:lnTo>
                    <a:lnTo>
                      <a:pt x="54" y="105"/>
                    </a:lnTo>
                    <a:close/>
                  </a:path>
                </a:pathLst>
              </a:custGeom>
              <a:solidFill>
                <a:srgbClr val="FFFFFF"/>
              </a:solidFill>
              <a:ln w="9525">
                <a:noFill/>
                <a:round/>
                <a:headEnd/>
                <a:tailEnd/>
              </a:ln>
            </p:spPr>
            <p:txBody>
              <a:bodyPr/>
              <a:lstStyle/>
              <a:p>
                <a:endParaRPr lang="en-US"/>
              </a:p>
            </p:txBody>
          </p:sp>
          <p:sp>
            <p:nvSpPr>
              <p:cNvPr id="753" name="Freeform 822"/>
              <p:cNvSpPr>
                <a:spLocks noEditPoints="1"/>
              </p:cNvSpPr>
              <p:nvPr/>
            </p:nvSpPr>
            <p:spPr bwMode="auto">
              <a:xfrm>
                <a:off x="2735263" y="2171700"/>
                <a:ext cx="42862" cy="42863"/>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7" y="105"/>
                    </a:moveTo>
                    <a:lnTo>
                      <a:pt x="67" y="105"/>
                    </a:lnTo>
                    <a:lnTo>
                      <a:pt x="67" y="134"/>
                    </a:lnTo>
                    <a:lnTo>
                      <a:pt x="67" y="105"/>
                    </a:lnTo>
                    <a:close/>
                    <a:moveTo>
                      <a:pt x="67" y="105"/>
                    </a:moveTo>
                    <a:lnTo>
                      <a:pt x="75" y="104"/>
                    </a:lnTo>
                    <a:lnTo>
                      <a:pt x="82" y="102"/>
                    </a:lnTo>
                    <a:lnTo>
                      <a:pt x="88" y="99"/>
                    </a:lnTo>
                    <a:lnTo>
                      <a:pt x="95" y="94"/>
                    </a:lnTo>
                    <a:lnTo>
                      <a:pt x="115" y="114"/>
                    </a:lnTo>
                    <a:lnTo>
                      <a:pt x="110" y="118"/>
                    </a:lnTo>
                    <a:lnTo>
                      <a:pt x="104" y="122"/>
                    </a:lnTo>
                    <a:lnTo>
                      <a:pt x="99" y="125"/>
                    </a:lnTo>
                    <a:lnTo>
                      <a:pt x="93" y="129"/>
                    </a:lnTo>
                    <a:lnTo>
                      <a:pt x="86" y="131"/>
                    </a:lnTo>
                    <a:lnTo>
                      <a:pt x="80" y="132"/>
                    </a:lnTo>
                    <a:lnTo>
                      <a:pt x="74" y="133"/>
                    </a:lnTo>
                    <a:lnTo>
                      <a:pt x="67" y="134"/>
                    </a:lnTo>
                    <a:lnTo>
                      <a:pt x="67" y="105"/>
                    </a:lnTo>
                    <a:close/>
                    <a:moveTo>
                      <a:pt x="95" y="94"/>
                    </a:moveTo>
                    <a:lnTo>
                      <a:pt x="99" y="89"/>
                    </a:lnTo>
                    <a:lnTo>
                      <a:pt x="103" y="82"/>
                    </a:lnTo>
                    <a:lnTo>
                      <a:pt x="105" y="75"/>
                    </a:lnTo>
                    <a:lnTo>
                      <a:pt x="106" y="66"/>
                    </a:lnTo>
                    <a:lnTo>
                      <a:pt x="134" y="66"/>
                    </a:lnTo>
                    <a:lnTo>
                      <a:pt x="134" y="74"/>
                    </a:lnTo>
                    <a:lnTo>
                      <a:pt x="133" y="80"/>
                    </a:lnTo>
                    <a:lnTo>
                      <a:pt x="131" y="86"/>
                    </a:lnTo>
                    <a:lnTo>
                      <a:pt x="129" y="93"/>
                    </a:lnTo>
                    <a:lnTo>
                      <a:pt x="125" y="98"/>
                    </a:lnTo>
                    <a:lnTo>
                      <a:pt x="122" y="104"/>
                    </a:lnTo>
                    <a:lnTo>
                      <a:pt x="119" y="109"/>
                    </a:lnTo>
                    <a:lnTo>
                      <a:pt x="115" y="114"/>
                    </a:lnTo>
                    <a:lnTo>
                      <a:pt x="95" y="94"/>
                    </a:lnTo>
                    <a:close/>
                    <a:moveTo>
                      <a:pt x="106" y="66"/>
                    </a:moveTo>
                    <a:lnTo>
                      <a:pt x="106" y="66"/>
                    </a:lnTo>
                    <a:lnTo>
                      <a:pt x="134" y="66"/>
                    </a:lnTo>
                    <a:lnTo>
                      <a:pt x="106" y="66"/>
                    </a:lnTo>
                    <a:close/>
                    <a:moveTo>
                      <a:pt x="106" y="66"/>
                    </a:moveTo>
                    <a:lnTo>
                      <a:pt x="106" y="66"/>
                    </a:lnTo>
                    <a:lnTo>
                      <a:pt x="134" y="66"/>
                    </a:lnTo>
                    <a:lnTo>
                      <a:pt x="106" y="66"/>
                    </a:lnTo>
                    <a:close/>
                    <a:moveTo>
                      <a:pt x="106" y="66"/>
                    </a:moveTo>
                    <a:lnTo>
                      <a:pt x="105" y="59"/>
                    </a:lnTo>
                    <a:lnTo>
                      <a:pt x="103" y="52"/>
                    </a:lnTo>
                    <a:lnTo>
                      <a:pt x="99" y="44"/>
                    </a:lnTo>
                    <a:lnTo>
                      <a:pt x="95" y="39"/>
                    </a:lnTo>
                    <a:lnTo>
                      <a:pt x="114" y="19"/>
                    </a:lnTo>
                    <a:lnTo>
                      <a:pt x="119" y="24"/>
                    </a:lnTo>
                    <a:lnTo>
                      <a:pt x="122" y="29"/>
                    </a:lnTo>
                    <a:lnTo>
                      <a:pt x="125" y="35"/>
                    </a:lnTo>
                    <a:lnTo>
                      <a:pt x="129" y="40"/>
                    </a:lnTo>
                    <a:lnTo>
                      <a:pt x="131" y="46"/>
                    </a:lnTo>
                    <a:lnTo>
                      <a:pt x="133" y="53"/>
                    </a:lnTo>
                    <a:lnTo>
                      <a:pt x="134" y="60"/>
                    </a:lnTo>
                    <a:lnTo>
                      <a:pt x="134" y="66"/>
                    </a:lnTo>
                    <a:lnTo>
                      <a:pt x="106" y="66"/>
                    </a:lnTo>
                    <a:close/>
                    <a:moveTo>
                      <a:pt x="95" y="39"/>
                    </a:moveTo>
                    <a:lnTo>
                      <a:pt x="88" y="34"/>
                    </a:lnTo>
                    <a:lnTo>
                      <a:pt x="82" y="30"/>
                    </a:lnTo>
                    <a:lnTo>
                      <a:pt x="75" y="28"/>
                    </a:lnTo>
                    <a:lnTo>
                      <a:pt x="67" y="27"/>
                    </a:lnTo>
                    <a:lnTo>
                      <a:pt x="67" y="0"/>
                    </a:lnTo>
                    <a:lnTo>
                      <a:pt x="74" y="0"/>
                    </a:lnTo>
                    <a:lnTo>
                      <a:pt x="80" y="1"/>
                    </a:lnTo>
                    <a:lnTo>
                      <a:pt x="87" y="2"/>
                    </a:lnTo>
                    <a:lnTo>
                      <a:pt x="93" y="5"/>
                    </a:lnTo>
                    <a:lnTo>
                      <a:pt x="99" y="7"/>
                    </a:lnTo>
                    <a:lnTo>
                      <a:pt x="104" y="10"/>
                    </a:lnTo>
                    <a:lnTo>
                      <a:pt x="110" y="15"/>
                    </a:lnTo>
                    <a:lnTo>
                      <a:pt x="114" y="19"/>
                    </a:lnTo>
                    <a:lnTo>
                      <a:pt x="95" y="39"/>
                    </a:lnTo>
                    <a:close/>
                    <a:moveTo>
                      <a:pt x="67" y="27"/>
                    </a:moveTo>
                    <a:lnTo>
                      <a:pt x="67" y="27"/>
                    </a:lnTo>
                    <a:lnTo>
                      <a:pt x="67" y="0"/>
                    </a:lnTo>
                    <a:lnTo>
                      <a:pt x="67" y="27"/>
                    </a:lnTo>
                    <a:close/>
                    <a:moveTo>
                      <a:pt x="67" y="27"/>
                    </a:moveTo>
                    <a:lnTo>
                      <a:pt x="67" y="27"/>
                    </a:lnTo>
                    <a:lnTo>
                      <a:pt x="67" y="0"/>
                    </a:lnTo>
                    <a:lnTo>
                      <a:pt x="67" y="27"/>
                    </a:lnTo>
                    <a:close/>
                    <a:moveTo>
                      <a:pt x="67" y="27"/>
                    </a:moveTo>
                    <a:lnTo>
                      <a:pt x="59" y="28"/>
                    </a:lnTo>
                    <a:lnTo>
                      <a:pt x="51" y="30"/>
                    </a:lnTo>
                    <a:lnTo>
                      <a:pt x="45" y="34"/>
                    </a:lnTo>
                    <a:lnTo>
                      <a:pt x="39" y="39"/>
                    </a:lnTo>
                    <a:lnTo>
                      <a:pt x="20" y="19"/>
                    </a:lnTo>
                    <a:lnTo>
                      <a:pt x="24" y="15"/>
                    </a:lnTo>
                    <a:lnTo>
                      <a:pt x="29" y="10"/>
                    </a:lnTo>
                    <a:lnTo>
                      <a:pt x="35" y="7"/>
                    </a:lnTo>
                    <a:lnTo>
                      <a:pt x="41" y="5"/>
                    </a:lnTo>
                    <a:lnTo>
                      <a:pt x="47" y="2"/>
                    </a:lnTo>
                    <a:lnTo>
                      <a:pt x="54" y="1"/>
                    </a:lnTo>
                    <a:lnTo>
                      <a:pt x="60" y="0"/>
                    </a:lnTo>
                    <a:lnTo>
                      <a:pt x="67" y="0"/>
                    </a:lnTo>
                    <a:lnTo>
                      <a:pt x="67" y="27"/>
                    </a:lnTo>
                    <a:close/>
                    <a:moveTo>
                      <a:pt x="39" y="39"/>
                    </a:moveTo>
                    <a:lnTo>
                      <a:pt x="35" y="44"/>
                    </a:lnTo>
                    <a:lnTo>
                      <a:pt x="31" y="52"/>
                    </a:lnTo>
                    <a:lnTo>
                      <a:pt x="28" y="59"/>
                    </a:lnTo>
                    <a:lnTo>
                      <a:pt x="28" y="66"/>
                    </a:lnTo>
                    <a:lnTo>
                      <a:pt x="0" y="66"/>
                    </a:lnTo>
                    <a:lnTo>
                      <a:pt x="0" y="59"/>
                    </a:lnTo>
                    <a:lnTo>
                      <a:pt x="1" y="53"/>
                    </a:lnTo>
                    <a:lnTo>
                      <a:pt x="3" y="46"/>
                    </a:lnTo>
                    <a:lnTo>
                      <a:pt x="5" y="40"/>
                    </a:lnTo>
                    <a:lnTo>
                      <a:pt x="8" y="35"/>
                    </a:lnTo>
                    <a:lnTo>
                      <a:pt x="11" y="29"/>
                    </a:lnTo>
                    <a:lnTo>
                      <a:pt x="16" y="24"/>
                    </a:lnTo>
                    <a:lnTo>
                      <a:pt x="20" y="19"/>
                    </a:lnTo>
                    <a:lnTo>
                      <a:pt x="39" y="39"/>
                    </a:lnTo>
                    <a:close/>
                    <a:moveTo>
                      <a:pt x="28" y="66"/>
                    </a:moveTo>
                    <a:lnTo>
                      <a:pt x="28" y="66"/>
                    </a:lnTo>
                    <a:lnTo>
                      <a:pt x="0" y="66"/>
                    </a:lnTo>
                    <a:lnTo>
                      <a:pt x="28" y="66"/>
                    </a:lnTo>
                    <a:close/>
                    <a:moveTo>
                      <a:pt x="28" y="66"/>
                    </a:moveTo>
                    <a:lnTo>
                      <a:pt x="28" y="66"/>
                    </a:lnTo>
                    <a:lnTo>
                      <a:pt x="0" y="66"/>
                    </a:lnTo>
                    <a:lnTo>
                      <a:pt x="28" y="66"/>
                    </a:lnTo>
                    <a:close/>
                    <a:moveTo>
                      <a:pt x="28" y="66"/>
                    </a:moveTo>
                    <a:lnTo>
                      <a:pt x="28" y="75"/>
                    </a:lnTo>
                    <a:lnTo>
                      <a:pt x="30" y="81"/>
                    </a:lnTo>
                    <a:lnTo>
                      <a:pt x="35" y="89"/>
                    </a:lnTo>
                    <a:lnTo>
                      <a:pt x="39" y="94"/>
                    </a:lnTo>
                    <a:lnTo>
                      <a:pt x="20" y="114"/>
                    </a:lnTo>
                    <a:lnTo>
                      <a:pt x="16" y="109"/>
                    </a:lnTo>
                    <a:lnTo>
                      <a:pt x="11" y="104"/>
                    </a:lnTo>
                    <a:lnTo>
                      <a:pt x="8" y="98"/>
                    </a:lnTo>
                    <a:lnTo>
                      <a:pt x="5" y="93"/>
                    </a:lnTo>
                    <a:lnTo>
                      <a:pt x="3" y="86"/>
                    </a:lnTo>
                    <a:lnTo>
                      <a:pt x="1" y="80"/>
                    </a:lnTo>
                    <a:lnTo>
                      <a:pt x="0" y="74"/>
                    </a:lnTo>
                    <a:lnTo>
                      <a:pt x="0" y="66"/>
                    </a:lnTo>
                    <a:lnTo>
                      <a:pt x="28" y="66"/>
                    </a:lnTo>
                    <a:close/>
                    <a:moveTo>
                      <a:pt x="39" y="94"/>
                    </a:moveTo>
                    <a:lnTo>
                      <a:pt x="45" y="99"/>
                    </a:lnTo>
                    <a:lnTo>
                      <a:pt x="51" y="102"/>
                    </a:lnTo>
                    <a:lnTo>
                      <a:pt x="59" y="104"/>
                    </a:lnTo>
                    <a:lnTo>
                      <a:pt x="67" y="105"/>
                    </a:lnTo>
                    <a:lnTo>
                      <a:pt x="67" y="134"/>
                    </a:lnTo>
                    <a:lnTo>
                      <a:pt x="60" y="133"/>
                    </a:lnTo>
                    <a:lnTo>
                      <a:pt x="54" y="132"/>
                    </a:lnTo>
                    <a:lnTo>
                      <a:pt x="47" y="131"/>
                    </a:lnTo>
                    <a:lnTo>
                      <a:pt x="41" y="129"/>
                    </a:lnTo>
                    <a:lnTo>
                      <a:pt x="35" y="125"/>
                    </a:lnTo>
                    <a:lnTo>
                      <a:pt x="29" y="122"/>
                    </a:lnTo>
                    <a:lnTo>
                      <a:pt x="24" y="118"/>
                    </a:lnTo>
                    <a:lnTo>
                      <a:pt x="20" y="114"/>
                    </a:lnTo>
                    <a:lnTo>
                      <a:pt x="39" y="94"/>
                    </a:lnTo>
                    <a:close/>
                    <a:moveTo>
                      <a:pt x="67" y="105"/>
                    </a:moveTo>
                    <a:lnTo>
                      <a:pt x="67" y="105"/>
                    </a:lnTo>
                    <a:lnTo>
                      <a:pt x="67" y="134"/>
                    </a:lnTo>
                    <a:lnTo>
                      <a:pt x="67" y="105"/>
                    </a:lnTo>
                    <a:close/>
                  </a:path>
                </a:pathLst>
              </a:custGeom>
              <a:solidFill>
                <a:srgbClr val="AB1231"/>
              </a:solidFill>
              <a:ln w="9525">
                <a:noFill/>
                <a:round/>
                <a:headEnd/>
                <a:tailEnd/>
              </a:ln>
            </p:spPr>
            <p:txBody>
              <a:bodyPr/>
              <a:lstStyle/>
              <a:p>
                <a:endParaRPr lang="en-US"/>
              </a:p>
            </p:txBody>
          </p:sp>
          <p:sp>
            <p:nvSpPr>
              <p:cNvPr id="754" name="Freeform 823"/>
              <p:cNvSpPr>
                <a:spLocks/>
              </p:cNvSpPr>
              <p:nvPr/>
            </p:nvSpPr>
            <p:spPr bwMode="auto">
              <a:xfrm>
                <a:off x="2652713" y="1955800"/>
                <a:ext cx="33337" cy="33338"/>
              </a:xfrm>
              <a:custGeom>
                <a:avLst/>
                <a:gdLst>
                  <a:gd name="T0" fmla="*/ 2147483647 w 106"/>
                  <a:gd name="T1" fmla="*/ 2147483647 h 106"/>
                  <a:gd name="T2" fmla="*/ 2147483647 w 106"/>
                  <a:gd name="T3" fmla="*/ 2147483647 h 106"/>
                  <a:gd name="T4" fmla="*/ 2147483647 w 106"/>
                  <a:gd name="T5" fmla="*/ 2147483647 h 106"/>
                  <a:gd name="T6" fmla="*/ 2147483647 w 106"/>
                  <a:gd name="T7" fmla="*/ 2147483647 h 106"/>
                  <a:gd name="T8" fmla="*/ 2147483647 w 106"/>
                  <a:gd name="T9" fmla="*/ 2147483647 h 106"/>
                  <a:gd name="T10" fmla="*/ 2147483647 w 106"/>
                  <a:gd name="T11" fmla="*/ 2147483647 h 106"/>
                  <a:gd name="T12" fmla="*/ 2147483647 w 106"/>
                  <a:gd name="T13" fmla="*/ 2147483647 h 106"/>
                  <a:gd name="T14" fmla="*/ 2147483647 w 106"/>
                  <a:gd name="T15" fmla="*/ 2147483647 h 106"/>
                  <a:gd name="T16" fmla="*/ 2147483647 w 106"/>
                  <a:gd name="T17" fmla="*/ 2147483647 h 106"/>
                  <a:gd name="T18" fmla="*/ 2147483647 w 106"/>
                  <a:gd name="T19" fmla="*/ 2147483647 h 106"/>
                  <a:gd name="T20" fmla="*/ 2147483647 w 106"/>
                  <a:gd name="T21" fmla="*/ 2147483647 h 106"/>
                  <a:gd name="T22" fmla="*/ 2147483647 w 106"/>
                  <a:gd name="T23" fmla="*/ 2147483647 h 106"/>
                  <a:gd name="T24" fmla="*/ 2147483647 w 106"/>
                  <a:gd name="T25" fmla="*/ 2147483647 h 106"/>
                  <a:gd name="T26" fmla="*/ 2147483647 w 106"/>
                  <a:gd name="T27" fmla="*/ 2147483647 h 106"/>
                  <a:gd name="T28" fmla="*/ 2147483647 w 106"/>
                  <a:gd name="T29" fmla="*/ 2147483647 h 106"/>
                  <a:gd name="T30" fmla="*/ 2147483647 w 106"/>
                  <a:gd name="T31" fmla="*/ 2147483647 h 106"/>
                  <a:gd name="T32" fmla="*/ 2147483647 w 106"/>
                  <a:gd name="T33" fmla="*/ 2147483647 h 106"/>
                  <a:gd name="T34" fmla="*/ 2147483647 w 106"/>
                  <a:gd name="T35" fmla="*/ 2147483647 h 106"/>
                  <a:gd name="T36" fmla="*/ 2147483647 w 106"/>
                  <a:gd name="T37" fmla="*/ 2147483647 h 106"/>
                  <a:gd name="T38" fmla="*/ 2147483647 w 106"/>
                  <a:gd name="T39" fmla="*/ 2147483647 h 106"/>
                  <a:gd name="T40" fmla="*/ 2147483647 w 106"/>
                  <a:gd name="T41" fmla="*/ 2147483647 h 106"/>
                  <a:gd name="T42" fmla="*/ 2147483647 w 106"/>
                  <a:gd name="T43" fmla="*/ 2147483647 h 106"/>
                  <a:gd name="T44" fmla="*/ 2147483647 w 106"/>
                  <a:gd name="T45" fmla="*/ 2147483647 h 106"/>
                  <a:gd name="T46" fmla="*/ 2147483647 w 106"/>
                  <a:gd name="T47" fmla="*/ 0 h 106"/>
                  <a:gd name="T48" fmla="*/ 2147483647 w 106"/>
                  <a:gd name="T49" fmla="*/ 0 h 106"/>
                  <a:gd name="T50" fmla="*/ 2147483647 w 106"/>
                  <a:gd name="T51" fmla="*/ 0 h 106"/>
                  <a:gd name="T52" fmla="*/ 2147483647 w 106"/>
                  <a:gd name="T53" fmla="*/ 2147483647 h 106"/>
                  <a:gd name="T54" fmla="*/ 2147483647 w 106"/>
                  <a:gd name="T55" fmla="*/ 2147483647 h 106"/>
                  <a:gd name="T56" fmla="*/ 2147483647 w 106"/>
                  <a:gd name="T57" fmla="*/ 2147483647 h 106"/>
                  <a:gd name="T58" fmla="*/ 2147483647 w 106"/>
                  <a:gd name="T59" fmla="*/ 2147483647 h 106"/>
                  <a:gd name="T60" fmla="*/ 2147483647 w 106"/>
                  <a:gd name="T61" fmla="*/ 2147483647 h 106"/>
                  <a:gd name="T62" fmla="*/ 2147483647 w 106"/>
                  <a:gd name="T63" fmla="*/ 2147483647 h 106"/>
                  <a:gd name="T64" fmla="*/ 2147483647 w 106"/>
                  <a:gd name="T65" fmla="*/ 2147483647 h 106"/>
                  <a:gd name="T66" fmla="*/ 2147483647 w 106"/>
                  <a:gd name="T67" fmla="*/ 2147483647 h 106"/>
                  <a:gd name="T68" fmla="*/ 2147483647 w 106"/>
                  <a:gd name="T69" fmla="*/ 2147483647 h 106"/>
                  <a:gd name="T70" fmla="*/ 0 w 106"/>
                  <a:gd name="T71" fmla="*/ 2147483647 h 106"/>
                  <a:gd name="T72" fmla="*/ 0 w 106"/>
                  <a:gd name="T73" fmla="*/ 2147483647 h 106"/>
                  <a:gd name="T74" fmla="*/ 0 w 106"/>
                  <a:gd name="T75" fmla="*/ 2147483647 h 106"/>
                  <a:gd name="T76" fmla="*/ 2147483647 w 106"/>
                  <a:gd name="T77" fmla="*/ 2147483647 h 106"/>
                  <a:gd name="T78" fmla="*/ 2147483647 w 106"/>
                  <a:gd name="T79" fmla="*/ 2147483647 h 106"/>
                  <a:gd name="T80" fmla="*/ 2147483647 w 106"/>
                  <a:gd name="T81" fmla="*/ 2147483647 h 106"/>
                  <a:gd name="T82" fmla="*/ 2147483647 w 106"/>
                  <a:gd name="T83" fmla="*/ 2147483647 h 106"/>
                  <a:gd name="T84" fmla="*/ 2147483647 w 106"/>
                  <a:gd name="T85" fmla="*/ 2147483647 h 106"/>
                  <a:gd name="T86" fmla="*/ 2147483647 w 106"/>
                  <a:gd name="T87" fmla="*/ 2147483647 h 106"/>
                  <a:gd name="T88" fmla="*/ 2147483647 w 106"/>
                  <a:gd name="T89" fmla="*/ 2147483647 h 106"/>
                  <a:gd name="T90" fmla="*/ 2147483647 w 106"/>
                  <a:gd name="T91" fmla="*/ 2147483647 h 106"/>
                  <a:gd name="T92" fmla="*/ 2147483647 w 106"/>
                  <a:gd name="T93" fmla="*/ 2147483647 h 106"/>
                  <a:gd name="T94" fmla="*/ 2147483647 w 106"/>
                  <a:gd name="T95" fmla="*/ 2147483647 h 106"/>
                  <a:gd name="T96" fmla="*/ 2147483647 w 106"/>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6"/>
                  <a:gd name="T149" fmla="*/ 106 w 106"/>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6">
                    <a:moveTo>
                      <a:pt x="53" y="106"/>
                    </a:moveTo>
                    <a:lnTo>
                      <a:pt x="59" y="106"/>
                    </a:lnTo>
                    <a:lnTo>
                      <a:pt x="64" y="105"/>
                    </a:lnTo>
                    <a:lnTo>
                      <a:pt x="68" y="104"/>
                    </a:lnTo>
                    <a:lnTo>
                      <a:pt x="74" y="102"/>
                    </a:lnTo>
                    <a:lnTo>
                      <a:pt x="83" y="97"/>
                    </a:lnTo>
                    <a:lnTo>
                      <a:pt x="91" y="90"/>
                    </a:lnTo>
                    <a:lnTo>
                      <a:pt x="97" y="83"/>
                    </a:lnTo>
                    <a:lnTo>
                      <a:pt x="102" y="73"/>
                    </a:lnTo>
                    <a:lnTo>
                      <a:pt x="103" y="69"/>
                    </a:lnTo>
                    <a:lnTo>
                      <a:pt x="105" y="64"/>
                    </a:lnTo>
                    <a:lnTo>
                      <a:pt x="105" y="58"/>
                    </a:lnTo>
                    <a:lnTo>
                      <a:pt x="106" y="53"/>
                    </a:lnTo>
                    <a:lnTo>
                      <a:pt x="105" y="48"/>
                    </a:lnTo>
                    <a:lnTo>
                      <a:pt x="105" y="43"/>
                    </a:lnTo>
                    <a:lnTo>
                      <a:pt x="103" y="37"/>
                    </a:lnTo>
                    <a:lnTo>
                      <a:pt x="102" y="32"/>
                    </a:lnTo>
                    <a:lnTo>
                      <a:pt x="97" y="24"/>
                    </a:lnTo>
                    <a:lnTo>
                      <a:pt x="91" y="15"/>
                    </a:lnTo>
                    <a:lnTo>
                      <a:pt x="83" y="9"/>
                    </a:lnTo>
                    <a:lnTo>
                      <a:pt x="74" y="3"/>
                    </a:lnTo>
                    <a:lnTo>
                      <a:pt x="68" y="2"/>
                    </a:lnTo>
                    <a:lnTo>
                      <a:pt x="64" y="1"/>
                    </a:lnTo>
                    <a:lnTo>
                      <a:pt x="59" y="0"/>
                    </a:lnTo>
                    <a:lnTo>
                      <a:pt x="53" y="0"/>
                    </a:lnTo>
                    <a:lnTo>
                      <a:pt x="47" y="0"/>
                    </a:lnTo>
                    <a:lnTo>
                      <a:pt x="42" y="1"/>
                    </a:lnTo>
                    <a:lnTo>
                      <a:pt x="38" y="2"/>
                    </a:lnTo>
                    <a:lnTo>
                      <a:pt x="32" y="3"/>
                    </a:lnTo>
                    <a:lnTo>
                      <a:pt x="23" y="9"/>
                    </a:lnTo>
                    <a:lnTo>
                      <a:pt x="16" y="15"/>
                    </a:lnTo>
                    <a:lnTo>
                      <a:pt x="9" y="24"/>
                    </a:lnTo>
                    <a:lnTo>
                      <a:pt x="4" y="32"/>
                    </a:lnTo>
                    <a:lnTo>
                      <a:pt x="2" y="37"/>
                    </a:lnTo>
                    <a:lnTo>
                      <a:pt x="1" y="43"/>
                    </a:lnTo>
                    <a:lnTo>
                      <a:pt x="0" y="48"/>
                    </a:lnTo>
                    <a:lnTo>
                      <a:pt x="0" y="53"/>
                    </a:lnTo>
                    <a:lnTo>
                      <a:pt x="0" y="58"/>
                    </a:lnTo>
                    <a:lnTo>
                      <a:pt x="1" y="64"/>
                    </a:lnTo>
                    <a:lnTo>
                      <a:pt x="2" y="69"/>
                    </a:lnTo>
                    <a:lnTo>
                      <a:pt x="4" y="73"/>
                    </a:lnTo>
                    <a:lnTo>
                      <a:pt x="9" y="83"/>
                    </a:lnTo>
                    <a:lnTo>
                      <a:pt x="16" y="90"/>
                    </a:lnTo>
                    <a:lnTo>
                      <a:pt x="23" y="97"/>
                    </a:lnTo>
                    <a:lnTo>
                      <a:pt x="32" y="102"/>
                    </a:lnTo>
                    <a:lnTo>
                      <a:pt x="38" y="104"/>
                    </a:lnTo>
                    <a:lnTo>
                      <a:pt x="42" y="105"/>
                    </a:lnTo>
                    <a:lnTo>
                      <a:pt x="47" y="106"/>
                    </a:lnTo>
                    <a:lnTo>
                      <a:pt x="53" y="106"/>
                    </a:lnTo>
                    <a:close/>
                  </a:path>
                </a:pathLst>
              </a:custGeom>
              <a:solidFill>
                <a:srgbClr val="FFFFFF"/>
              </a:solidFill>
              <a:ln w="9525">
                <a:noFill/>
                <a:round/>
                <a:headEnd/>
                <a:tailEnd/>
              </a:ln>
            </p:spPr>
            <p:txBody>
              <a:bodyPr/>
              <a:lstStyle/>
              <a:p>
                <a:endParaRPr lang="en-US"/>
              </a:p>
            </p:txBody>
          </p:sp>
          <p:sp>
            <p:nvSpPr>
              <p:cNvPr id="755" name="Freeform 824"/>
              <p:cNvSpPr>
                <a:spLocks noEditPoints="1"/>
              </p:cNvSpPr>
              <p:nvPr/>
            </p:nvSpPr>
            <p:spPr bwMode="auto">
              <a:xfrm>
                <a:off x="2647950" y="1951038"/>
                <a:ext cx="42863" cy="42862"/>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7" y="106"/>
                    </a:moveTo>
                    <a:lnTo>
                      <a:pt x="67" y="106"/>
                    </a:lnTo>
                    <a:lnTo>
                      <a:pt x="67" y="134"/>
                    </a:lnTo>
                    <a:lnTo>
                      <a:pt x="67" y="106"/>
                    </a:lnTo>
                    <a:close/>
                    <a:moveTo>
                      <a:pt x="67" y="106"/>
                    </a:moveTo>
                    <a:lnTo>
                      <a:pt x="75" y="105"/>
                    </a:lnTo>
                    <a:lnTo>
                      <a:pt x="82" y="103"/>
                    </a:lnTo>
                    <a:lnTo>
                      <a:pt x="89" y="100"/>
                    </a:lnTo>
                    <a:lnTo>
                      <a:pt x="95" y="95"/>
                    </a:lnTo>
                    <a:lnTo>
                      <a:pt x="114" y="115"/>
                    </a:lnTo>
                    <a:lnTo>
                      <a:pt x="110" y="119"/>
                    </a:lnTo>
                    <a:lnTo>
                      <a:pt x="105" y="122"/>
                    </a:lnTo>
                    <a:lnTo>
                      <a:pt x="99" y="126"/>
                    </a:lnTo>
                    <a:lnTo>
                      <a:pt x="93" y="128"/>
                    </a:lnTo>
                    <a:lnTo>
                      <a:pt x="87" y="131"/>
                    </a:lnTo>
                    <a:lnTo>
                      <a:pt x="80" y="133"/>
                    </a:lnTo>
                    <a:lnTo>
                      <a:pt x="74" y="134"/>
                    </a:lnTo>
                    <a:lnTo>
                      <a:pt x="67" y="134"/>
                    </a:lnTo>
                    <a:lnTo>
                      <a:pt x="67" y="106"/>
                    </a:lnTo>
                    <a:close/>
                    <a:moveTo>
                      <a:pt x="95" y="95"/>
                    </a:moveTo>
                    <a:lnTo>
                      <a:pt x="99" y="89"/>
                    </a:lnTo>
                    <a:lnTo>
                      <a:pt x="103" y="82"/>
                    </a:lnTo>
                    <a:lnTo>
                      <a:pt x="106" y="75"/>
                    </a:lnTo>
                    <a:lnTo>
                      <a:pt x="106" y="67"/>
                    </a:lnTo>
                    <a:lnTo>
                      <a:pt x="134" y="67"/>
                    </a:lnTo>
                    <a:lnTo>
                      <a:pt x="134" y="73"/>
                    </a:lnTo>
                    <a:lnTo>
                      <a:pt x="133" y="81"/>
                    </a:lnTo>
                    <a:lnTo>
                      <a:pt x="131" y="87"/>
                    </a:lnTo>
                    <a:lnTo>
                      <a:pt x="129" y="94"/>
                    </a:lnTo>
                    <a:lnTo>
                      <a:pt x="126" y="99"/>
                    </a:lnTo>
                    <a:lnTo>
                      <a:pt x="123" y="104"/>
                    </a:lnTo>
                    <a:lnTo>
                      <a:pt x="118" y="109"/>
                    </a:lnTo>
                    <a:lnTo>
                      <a:pt x="114" y="115"/>
                    </a:lnTo>
                    <a:lnTo>
                      <a:pt x="95" y="95"/>
                    </a:lnTo>
                    <a:close/>
                    <a:moveTo>
                      <a:pt x="106" y="67"/>
                    </a:moveTo>
                    <a:lnTo>
                      <a:pt x="106" y="67"/>
                    </a:lnTo>
                    <a:lnTo>
                      <a:pt x="134" y="67"/>
                    </a:lnTo>
                    <a:lnTo>
                      <a:pt x="106" y="67"/>
                    </a:lnTo>
                    <a:close/>
                    <a:moveTo>
                      <a:pt x="106" y="67"/>
                    </a:moveTo>
                    <a:lnTo>
                      <a:pt x="106" y="67"/>
                    </a:lnTo>
                    <a:lnTo>
                      <a:pt x="134" y="67"/>
                    </a:lnTo>
                    <a:lnTo>
                      <a:pt x="106" y="67"/>
                    </a:lnTo>
                    <a:close/>
                    <a:moveTo>
                      <a:pt x="106" y="67"/>
                    </a:moveTo>
                    <a:lnTo>
                      <a:pt x="106" y="59"/>
                    </a:lnTo>
                    <a:lnTo>
                      <a:pt x="103" y="51"/>
                    </a:lnTo>
                    <a:lnTo>
                      <a:pt x="99" y="45"/>
                    </a:lnTo>
                    <a:lnTo>
                      <a:pt x="95" y="40"/>
                    </a:lnTo>
                    <a:lnTo>
                      <a:pt x="114" y="20"/>
                    </a:lnTo>
                    <a:lnTo>
                      <a:pt x="118" y="24"/>
                    </a:lnTo>
                    <a:lnTo>
                      <a:pt x="123" y="29"/>
                    </a:lnTo>
                    <a:lnTo>
                      <a:pt x="126" y="35"/>
                    </a:lnTo>
                    <a:lnTo>
                      <a:pt x="129" y="41"/>
                    </a:lnTo>
                    <a:lnTo>
                      <a:pt x="131" y="47"/>
                    </a:lnTo>
                    <a:lnTo>
                      <a:pt x="133" y="53"/>
                    </a:lnTo>
                    <a:lnTo>
                      <a:pt x="134" y="60"/>
                    </a:lnTo>
                    <a:lnTo>
                      <a:pt x="134" y="67"/>
                    </a:lnTo>
                    <a:lnTo>
                      <a:pt x="106" y="67"/>
                    </a:lnTo>
                    <a:close/>
                    <a:moveTo>
                      <a:pt x="95" y="40"/>
                    </a:moveTo>
                    <a:lnTo>
                      <a:pt x="89" y="34"/>
                    </a:lnTo>
                    <a:lnTo>
                      <a:pt x="82" y="31"/>
                    </a:lnTo>
                    <a:lnTo>
                      <a:pt x="75" y="29"/>
                    </a:lnTo>
                    <a:lnTo>
                      <a:pt x="68" y="28"/>
                    </a:lnTo>
                    <a:lnTo>
                      <a:pt x="68" y="0"/>
                    </a:lnTo>
                    <a:lnTo>
                      <a:pt x="74" y="1"/>
                    </a:lnTo>
                    <a:lnTo>
                      <a:pt x="80" y="2"/>
                    </a:lnTo>
                    <a:lnTo>
                      <a:pt x="87" y="3"/>
                    </a:lnTo>
                    <a:lnTo>
                      <a:pt x="93" y="5"/>
                    </a:lnTo>
                    <a:lnTo>
                      <a:pt x="99" y="8"/>
                    </a:lnTo>
                    <a:lnTo>
                      <a:pt x="105" y="11"/>
                    </a:lnTo>
                    <a:lnTo>
                      <a:pt x="110" y="15"/>
                    </a:lnTo>
                    <a:lnTo>
                      <a:pt x="114" y="20"/>
                    </a:lnTo>
                    <a:lnTo>
                      <a:pt x="95" y="40"/>
                    </a:lnTo>
                    <a:close/>
                    <a:moveTo>
                      <a:pt x="68" y="28"/>
                    </a:moveTo>
                    <a:lnTo>
                      <a:pt x="67" y="28"/>
                    </a:lnTo>
                    <a:lnTo>
                      <a:pt x="67" y="0"/>
                    </a:lnTo>
                    <a:lnTo>
                      <a:pt x="68" y="0"/>
                    </a:lnTo>
                    <a:lnTo>
                      <a:pt x="68" y="28"/>
                    </a:lnTo>
                    <a:close/>
                    <a:moveTo>
                      <a:pt x="67" y="28"/>
                    </a:moveTo>
                    <a:lnTo>
                      <a:pt x="67" y="28"/>
                    </a:lnTo>
                    <a:lnTo>
                      <a:pt x="67" y="0"/>
                    </a:lnTo>
                    <a:lnTo>
                      <a:pt x="67" y="28"/>
                    </a:lnTo>
                    <a:close/>
                    <a:moveTo>
                      <a:pt x="67" y="28"/>
                    </a:moveTo>
                    <a:lnTo>
                      <a:pt x="59" y="29"/>
                    </a:lnTo>
                    <a:lnTo>
                      <a:pt x="52" y="31"/>
                    </a:lnTo>
                    <a:lnTo>
                      <a:pt x="45" y="34"/>
                    </a:lnTo>
                    <a:lnTo>
                      <a:pt x="39" y="40"/>
                    </a:lnTo>
                    <a:lnTo>
                      <a:pt x="20" y="20"/>
                    </a:lnTo>
                    <a:lnTo>
                      <a:pt x="24" y="15"/>
                    </a:lnTo>
                    <a:lnTo>
                      <a:pt x="30" y="11"/>
                    </a:lnTo>
                    <a:lnTo>
                      <a:pt x="35" y="8"/>
                    </a:lnTo>
                    <a:lnTo>
                      <a:pt x="41" y="5"/>
                    </a:lnTo>
                    <a:lnTo>
                      <a:pt x="48" y="3"/>
                    </a:lnTo>
                    <a:lnTo>
                      <a:pt x="54" y="2"/>
                    </a:lnTo>
                    <a:lnTo>
                      <a:pt x="60" y="1"/>
                    </a:lnTo>
                    <a:lnTo>
                      <a:pt x="67" y="0"/>
                    </a:lnTo>
                    <a:lnTo>
                      <a:pt x="67" y="28"/>
                    </a:lnTo>
                    <a:close/>
                    <a:moveTo>
                      <a:pt x="39" y="40"/>
                    </a:moveTo>
                    <a:lnTo>
                      <a:pt x="35" y="45"/>
                    </a:lnTo>
                    <a:lnTo>
                      <a:pt x="31" y="51"/>
                    </a:lnTo>
                    <a:lnTo>
                      <a:pt x="29" y="59"/>
                    </a:lnTo>
                    <a:lnTo>
                      <a:pt x="27" y="67"/>
                    </a:lnTo>
                    <a:lnTo>
                      <a:pt x="0" y="67"/>
                    </a:lnTo>
                    <a:lnTo>
                      <a:pt x="0" y="60"/>
                    </a:lnTo>
                    <a:lnTo>
                      <a:pt x="1" y="53"/>
                    </a:lnTo>
                    <a:lnTo>
                      <a:pt x="3" y="47"/>
                    </a:lnTo>
                    <a:lnTo>
                      <a:pt x="5" y="41"/>
                    </a:lnTo>
                    <a:lnTo>
                      <a:pt x="8" y="35"/>
                    </a:lnTo>
                    <a:lnTo>
                      <a:pt x="12" y="29"/>
                    </a:lnTo>
                    <a:lnTo>
                      <a:pt x="15" y="24"/>
                    </a:lnTo>
                    <a:lnTo>
                      <a:pt x="20" y="20"/>
                    </a:lnTo>
                    <a:lnTo>
                      <a:pt x="39" y="40"/>
                    </a:lnTo>
                    <a:close/>
                    <a:moveTo>
                      <a:pt x="27" y="67"/>
                    </a:moveTo>
                    <a:lnTo>
                      <a:pt x="27" y="67"/>
                    </a:lnTo>
                    <a:lnTo>
                      <a:pt x="0" y="67"/>
                    </a:lnTo>
                    <a:lnTo>
                      <a:pt x="27" y="67"/>
                    </a:lnTo>
                    <a:close/>
                    <a:moveTo>
                      <a:pt x="27" y="67"/>
                    </a:moveTo>
                    <a:lnTo>
                      <a:pt x="27" y="67"/>
                    </a:lnTo>
                    <a:lnTo>
                      <a:pt x="0" y="67"/>
                    </a:lnTo>
                    <a:lnTo>
                      <a:pt x="27" y="67"/>
                    </a:lnTo>
                    <a:close/>
                    <a:moveTo>
                      <a:pt x="27" y="67"/>
                    </a:moveTo>
                    <a:lnTo>
                      <a:pt x="29" y="75"/>
                    </a:lnTo>
                    <a:lnTo>
                      <a:pt x="31" y="82"/>
                    </a:lnTo>
                    <a:lnTo>
                      <a:pt x="35" y="89"/>
                    </a:lnTo>
                    <a:lnTo>
                      <a:pt x="39" y="95"/>
                    </a:lnTo>
                    <a:lnTo>
                      <a:pt x="20" y="115"/>
                    </a:lnTo>
                    <a:lnTo>
                      <a:pt x="15" y="109"/>
                    </a:lnTo>
                    <a:lnTo>
                      <a:pt x="12" y="104"/>
                    </a:lnTo>
                    <a:lnTo>
                      <a:pt x="8" y="99"/>
                    </a:lnTo>
                    <a:lnTo>
                      <a:pt x="5" y="94"/>
                    </a:lnTo>
                    <a:lnTo>
                      <a:pt x="3" y="87"/>
                    </a:lnTo>
                    <a:lnTo>
                      <a:pt x="1" y="81"/>
                    </a:lnTo>
                    <a:lnTo>
                      <a:pt x="0" y="73"/>
                    </a:lnTo>
                    <a:lnTo>
                      <a:pt x="0" y="67"/>
                    </a:lnTo>
                    <a:lnTo>
                      <a:pt x="27" y="67"/>
                    </a:lnTo>
                    <a:close/>
                    <a:moveTo>
                      <a:pt x="39" y="95"/>
                    </a:moveTo>
                    <a:lnTo>
                      <a:pt x="45" y="100"/>
                    </a:lnTo>
                    <a:lnTo>
                      <a:pt x="52" y="103"/>
                    </a:lnTo>
                    <a:lnTo>
                      <a:pt x="59" y="105"/>
                    </a:lnTo>
                    <a:lnTo>
                      <a:pt x="67" y="106"/>
                    </a:lnTo>
                    <a:lnTo>
                      <a:pt x="67" y="134"/>
                    </a:lnTo>
                    <a:lnTo>
                      <a:pt x="60" y="134"/>
                    </a:lnTo>
                    <a:lnTo>
                      <a:pt x="54" y="133"/>
                    </a:lnTo>
                    <a:lnTo>
                      <a:pt x="48" y="131"/>
                    </a:lnTo>
                    <a:lnTo>
                      <a:pt x="41" y="128"/>
                    </a:lnTo>
                    <a:lnTo>
                      <a:pt x="35" y="126"/>
                    </a:lnTo>
                    <a:lnTo>
                      <a:pt x="30" y="122"/>
                    </a:lnTo>
                    <a:lnTo>
                      <a:pt x="24" y="119"/>
                    </a:lnTo>
                    <a:lnTo>
                      <a:pt x="20" y="115"/>
                    </a:lnTo>
                    <a:lnTo>
                      <a:pt x="39" y="95"/>
                    </a:lnTo>
                    <a:close/>
                    <a:moveTo>
                      <a:pt x="67" y="106"/>
                    </a:moveTo>
                    <a:lnTo>
                      <a:pt x="67" y="106"/>
                    </a:lnTo>
                    <a:lnTo>
                      <a:pt x="67" y="134"/>
                    </a:lnTo>
                    <a:lnTo>
                      <a:pt x="67" y="106"/>
                    </a:lnTo>
                    <a:close/>
                  </a:path>
                </a:pathLst>
              </a:custGeom>
              <a:solidFill>
                <a:srgbClr val="AB1231"/>
              </a:solidFill>
              <a:ln w="9525">
                <a:noFill/>
                <a:round/>
                <a:headEnd/>
                <a:tailEnd/>
              </a:ln>
            </p:spPr>
            <p:txBody>
              <a:bodyPr/>
              <a:lstStyle/>
              <a:p>
                <a:endParaRPr lang="en-US"/>
              </a:p>
            </p:txBody>
          </p:sp>
          <p:sp>
            <p:nvSpPr>
              <p:cNvPr id="756" name="Freeform 825"/>
              <p:cNvSpPr>
                <a:spLocks/>
              </p:cNvSpPr>
              <p:nvPr/>
            </p:nvSpPr>
            <p:spPr bwMode="auto">
              <a:xfrm>
                <a:off x="2613025" y="2384425"/>
                <a:ext cx="33338" cy="33338"/>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2147483647 w 107"/>
                  <a:gd name="T17" fmla="*/ 2147483647 h 107"/>
                  <a:gd name="T18" fmla="*/ 2147483647 w 107"/>
                  <a:gd name="T19" fmla="*/ 2147483647 h 107"/>
                  <a:gd name="T20" fmla="*/ 2147483647 w 107"/>
                  <a:gd name="T21" fmla="*/ 2147483647 h 107"/>
                  <a:gd name="T22" fmla="*/ 2147483647 w 107"/>
                  <a:gd name="T23" fmla="*/ 2147483647 h 107"/>
                  <a:gd name="T24" fmla="*/ 2147483647 w 107"/>
                  <a:gd name="T25" fmla="*/ 2147483647 h 107"/>
                  <a:gd name="T26" fmla="*/ 2147483647 w 107"/>
                  <a:gd name="T27" fmla="*/ 2147483647 h 107"/>
                  <a:gd name="T28" fmla="*/ 2147483647 w 107"/>
                  <a:gd name="T29" fmla="*/ 2147483647 h 107"/>
                  <a:gd name="T30" fmla="*/ 2147483647 w 107"/>
                  <a:gd name="T31" fmla="*/ 2147483647 h 107"/>
                  <a:gd name="T32" fmla="*/ 2147483647 w 107"/>
                  <a:gd name="T33" fmla="*/ 2147483647 h 107"/>
                  <a:gd name="T34" fmla="*/ 2147483647 w 107"/>
                  <a:gd name="T35" fmla="*/ 2147483647 h 107"/>
                  <a:gd name="T36" fmla="*/ 2147483647 w 107"/>
                  <a:gd name="T37" fmla="*/ 2147483647 h 107"/>
                  <a:gd name="T38" fmla="*/ 2147483647 w 107"/>
                  <a:gd name="T39" fmla="*/ 2147483647 h 107"/>
                  <a:gd name="T40" fmla="*/ 2147483647 w 107"/>
                  <a:gd name="T41" fmla="*/ 2147483647 h 107"/>
                  <a:gd name="T42" fmla="*/ 2147483647 w 107"/>
                  <a:gd name="T43" fmla="*/ 2147483647 h 107"/>
                  <a:gd name="T44" fmla="*/ 2147483647 w 107"/>
                  <a:gd name="T45" fmla="*/ 2147483647 h 107"/>
                  <a:gd name="T46" fmla="*/ 2147483647 w 107"/>
                  <a:gd name="T47" fmla="*/ 0 h 107"/>
                  <a:gd name="T48" fmla="*/ 2147483647 w 107"/>
                  <a:gd name="T49" fmla="*/ 0 h 107"/>
                  <a:gd name="T50" fmla="*/ 2147483647 w 107"/>
                  <a:gd name="T51" fmla="*/ 0 h 107"/>
                  <a:gd name="T52" fmla="*/ 2147483647 w 107"/>
                  <a:gd name="T53" fmla="*/ 2147483647 h 107"/>
                  <a:gd name="T54" fmla="*/ 2147483647 w 107"/>
                  <a:gd name="T55" fmla="*/ 2147483647 h 107"/>
                  <a:gd name="T56" fmla="*/ 2147483647 w 107"/>
                  <a:gd name="T57" fmla="*/ 2147483647 h 107"/>
                  <a:gd name="T58" fmla="*/ 2147483647 w 107"/>
                  <a:gd name="T59" fmla="*/ 2147483647 h 107"/>
                  <a:gd name="T60" fmla="*/ 2147483647 w 107"/>
                  <a:gd name="T61" fmla="*/ 2147483647 h 107"/>
                  <a:gd name="T62" fmla="*/ 2147483647 w 107"/>
                  <a:gd name="T63" fmla="*/ 2147483647 h 107"/>
                  <a:gd name="T64" fmla="*/ 2147483647 w 107"/>
                  <a:gd name="T65" fmla="*/ 2147483647 h 107"/>
                  <a:gd name="T66" fmla="*/ 2147483647 w 107"/>
                  <a:gd name="T67" fmla="*/ 2147483647 h 107"/>
                  <a:gd name="T68" fmla="*/ 2147483647 w 107"/>
                  <a:gd name="T69" fmla="*/ 2147483647 h 107"/>
                  <a:gd name="T70" fmla="*/ 0 w 107"/>
                  <a:gd name="T71" fmla="*/ 2147483647 h 107"/>
                  <a:gd name="T72" fmla="*/ 0 w 107"/>
                  <a:gd name="T73" fmla="*/ 2147483647 h 107"/>
                  <a:gd name="T74" fmla="*/ 0 w 107"/>
                  <a:gd name="T75" fmla="*/ 2147483647 h 107"/>
                  <a:gd name="T76" fmla="*/ 2147483647 w 107"/>
                  <a:gd name="T77" fmla="*/ 2147483647 h 107"/>
                  <a:gd name="T78" fmla="*/ 2147483647 w 107"/>
                  <a:gd name="T79" fmla="*/ 2147483647 h 107"/>
                  <a:gd name="T80" fmla="*/ 2147483647 w 107"/>
                  <a:gd name="T81" fmla="*/ 2147483647 h 107"/>
                  <a:gd name="T82" fmla="*/ 2147483647 w 107"/>
                  <a:gd name="T83" fmla="*/ 2147483647 h 107"/>
                  <a:gd name="T84" fmla="*/ 2147483647 w 107"/>
                  <a:gd name="T85" fmla="*/ 2147483647 h 107"/>
                  <a:gd name="T86" fmla="*/ 2147483647 w 107"/>
                  <a:gd name="T87" fmla="*/ 2147483647 h 107"/>
                  <a:gd name="T88" fmla="*/ 2147483647 w 107"/>
                  <a:gd name="T89" fmla="*/ 2147483647 h 107"/>
                  <a:gd name="T90" fmla="*/ 2147483647 w 107"/>
                  <a:gd name="T91" fmla="*/ 2147483647 h 107"/>
                  <a:gd name="T92" fmla="*/ 2147483647 w 107"/>
                  <a:gd name="T93" fmla="*/ 2147483647 h 107"/>
                  <a:gd name="T94" fmla="*/ 2147483647 w 107"/>
                  <a:gd name="T95" fmla="*/ 2147483647 h 107"/>
                  <a:gd name="T96" fmla="*/ 2147483647 w 107"/>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7"/>
                  <a:gd name="T149" fmla="*/ 107 w 107"/>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7">
                    <a:moveTo>
                      <a:pt x="53" y="107"/>
                    </a:moveTo>
                    <a:lnTo>
                      <a:pt x="58" y="106"/>
                    </a:lnTo>
                    <a:lnTo>
                      <a:pt x="64" y="106"/>
                    </a:lnTo>
                    <a:lnTo>
                      <a:pt x="69" y="104"/>
                    </a:lnTo>
                    <a:lnTo>
                      <a:pt x="74" y="103"/>
                    </a:lnTo>
                    <a:lnTo>
                      <a:pt x="83" y="98"/>
                    </a:lnTo>
                    <a:lnTo>
                      <a:pt x="91" y="91"/>
                    </a:lnTo>
                    <a:lnTo>
                      <a:pt x="97" y="83"/>
                    </a:lnTo>
                    <a:lnTo>
                      <a:pt x="103" y="74"/>
                    </a:lnTo>
                    <a:lnTo>
                      <a:pt x="104" y="69"/>
                    </a:lnTo>
                    <a:lnTo>
                      <a:pt x="106" y="64"/>
                    </a:lnTo>
                    <a:lnTo>
                      <a:pt x="106" y="60"/>
                    </a:lnTo>
                    <a:lnTo>
                      <a:pt x="107" y="53"/>
                    </a:lnTo>
                    <a:lnTo>
                      <a:pt x="106" y="48"/>
                    </a:lnTo>
                    <a:lnTo>
                      <a:pt x="106" y="43"/>
                    </a:lnTo>
                    <a:lnTo>
                      <a:pt x="104" y="37"/>
                    </a:lnTo>
                    <a:lnTo>
                      <a:pt x="103" y="33"/>
                    </a:lnTo>
                    <a:lnTo>
                      <a:pt x="97" y="24"/>
                    </a:lnTo>
                    <a:lnTo>
                      <a:pt x="91" y="16"/>
                    </a:lnTo>
                    <a:lnTo>
                      <a:pt x="83" y="10"/>
                    </a:lnTo>
                    <a:lnTo>
                      <a:pt x="74" y="5"/>
                    </a:lnTo>
                    <a:lnTo>
                      <a:pt x="69" y="3"/>
                    </a:lnTo>
                    <a:lnTo>
                      <a:pt x="64" y="2"/>
                    </a:lnTo>
                    <a:lnTo>
                      <a:pt x="58" y="0"/>
                    </a:lnTo>
                    <a:lnTo>
                      <a:pt x="53" y="0"/>
                    </a:lnTo>
                    <a:lnTo>
                      <a:pt x="48" y="0"/>
                    </a:lnTo>
                    <a:lnTo>
                      <a:pt x="42" y="2"/>
                    </a:lnTo>
                    <a:lnTo>
                      <a:pt x="37" y="3"/>
                    </a:lnTo>
                    <a:lnTo>
                      <a:pt x="33" y="5"/>
                    </a:lnTo>
                    <a:lnTo>
                      <a:pt x="23" y="10"/>
                    </a:lnTo>
                    <a:lnTo>
                      <a:pt x="16" y="16"/>
                    </a:lnTo>
                    <a:lnTo>
                      <a:pt x="10" y="24"/>
                    </a:lnTo>
                    <a:lnTo>
                      <a:pt x="4" y="33"/>
                    </a:lnTo>
                    <a:lnTo>
                      <a:pt x="2" y="37"/>
                    </a:lnTo>
                    <a:lnTo>
                      <a:pt x="1" y="43"/>
                    </a:lnTo>
                    <a:lnTo>
                      <a:pt x="0" y="48"/>
                    </a:lnTo>
                    <a:lnTo>
                      <a:pt x="0" y="53"/>
                    </a:lnTo>
                    <a:lnTo>
                      <a:pt x="0" y="60"/>
                    </a:lnTo>
                    <a:lnTo>
                      <a:pt x="1" y="64"/>
                    </a:lnTo>
                    <a:lnTo>
                      <a:pt x="2" y="69"/>
                    </a:lnTo>
                    <a:lnTo>
                      <a:pt x="4" y="74"/>
                    </a:lnTo>
                    <a:lnTo>
                      <a:pt x="10" y="83"/>
                    </a:lnTo>
                    <a:lnTo>
                      <a:pt x="16" y="91"/>
                    </a:lnTo>
                    <a:lnTo>
                      <a:pt x="23" y="98"/>
                    </a:lnTo>
                    <a:lnTo>
                      <a:pt x="33" y="103"/>
                    </a:lnTo>
                    <a:lnTo>
                      <a:pt x="37" y="104"/>
                    </a:lnTo>
                    <a:lnTo>
                      <a:pt x="42" y="106"/>
                    </a:lnTo>
                    <a:lnTo>
                      <a:pt x="48" y="106"/>
                    </a:lnTo>
                    <a:lnTo>
                      <a:pt x="53" y="107"/>
                    </a:lnTo>
                    <a:close/>
                  </a:path>
                </a:pathLst>
              </a:custGeom>
              <a:solidFill>
                <a:srgbClr val="FFFFFF"/>
              </a:solidFill>
              <a:ln w="9525">
                <a:noFill/>
                <a:round/>
                <a:headEnd/>
                <a:tailEnd/>
              </a:ln>
            </p:spPr>
            <p:txBody>
              <a:bodyPr/>
              <a:lstStyle/>
              <a:p>
                <a:endParaRPr lang="en-US"/>
              </a:p>
            </p:txBody>
          </p:sp>
          <p:sp>
            <p:nvSpPr>
              <p:cNvPr id="757" name="Freeform 826"/>
              <p:cNvSpPr>
                <a:spLocks noEditPoints="1"/>
              </p:cNvSpPr>
              <p:nvPr/>
            </p:nvSpPr>
            <p:spPr bwMode="auto">
              <a:xfrm>
                <a:off x="2608263" y="2379663"/>
                <a:ext cx="42862" cy="42862"/>
              </a:xfrm>
              <a:custGeom>
                <a:avLst/>
                <a:gdLst>
                  <a:gd name="T0" fmla="*/ 2147483647 w 135"/>
                  <a:gd name="T1" fmla="*/ 2147483647 h 134"/>
                  <a:gd name="T2" fmla="*/ 2147483647 w 135"/>
                  <a:gd name="T3" fmla="*/ 2147483647 h 134"/>
                  <a:gd name="T4" fmla="*/ 2147483647 w 135"/>
                  <a:gd name="T5" fmla="*/ 2147483647 h 134"/>
                  <a:gd name="T6" fmla="*/ 2147483647 w 135"/>
                  <a:gd name="T7" fmla="*/ 2147483647 h 134"/>
                  <a:gd name="T8" fmla="*/ 2147483647 w 135"/>
                  <a:gd name="T9" fmla="*/ 2147483647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2147483647 w 135"/>
                  <a:gd name="T25" fmla="*/ 2147483647 h 134"/>
                  <a:gd name="T26" fmla="*/ 2147483647 w 135"/>
                  <a:gd name="T27" fmla="*/ 2147483647 h 134"/>
                  <a:gd name="T28" fmla="*/ 2147483647 w 135"/>
                  <a:gd name="T29" fmla="*/ 2147483647 h 134"/>
                  <a:gd name="T30" fmla="*/ 2147483647 w 135"/>
                  <a:gd name="T31" fmla="*/ 2147483647 h 134"/>
                  <a:gd name="T32" fmla="*/ 2147483647 w 135"/>
                  <a:gd name="T33" fmla="*/ 2147483647 h 134"/>
                  <a:gd name="T34" fmla="*/ 2147483647 w 135"/>
                  <a:gd name="T35" fmla="*/ 2147483647 h 134"/>
                  <a:gd name="T36" fmla="*/ 2147483647 w 135"/>
                  <a:gd name="T37" fmla="*/ 2147483647 h 134"/>
                  <a:gd name="T38" fmla="*/ 2147483647 w 135"/>
                  <a:gd name="T39" fmla="*/ 2147483647 h 134"/>
                  <a:gd name="T40" fmla="*/ 2147483647 w 135"/>
                  <a:gd name="T41" fmla="*/ 2147483647 h 134"/>
                  <a:gd name="T42" fmla="*/ 2147483647 w 135"/>
                  <a:gd name="T43" fmla="*/ 0 h 134"/>
                  <a:gd name="T44" fmla="*/ 2147483647 w 135"/>
                  <a:gd name="T45" fmla="*/ 2147483647 h 134"/>
                  <a:gd name="T46" fmla="*/ 2147483647 w 135"/>
                  <a:gd name="T47" fmla="*/ 2147483647 h 134"/>
                  <a:gd name="T48" fmla="*/ 2147483647 w 135"/>
                  <a:gd name="T49" fmla="*/ 2147483647 h 134"/>
                  <a:gd name="T50" fmla="*/ 2147483647 w 135"/>
                  <a:gd name="T51" fmla="*/ 0 h 134"/>
                  <a:gd name="T52" fmla="*/ 2147483647 w 135"/>
                  <a:gd name="T53" fmla="*/ 2147483647 h 134"/>
                  <a:gd name="T54" fmla="*/ 2147483647 w 135"/>
                  <a:gd name="T55" fmla="*/ 0 h 134"/>
                  <a:gd name="T56" fmla="*/ 2147483647 w 135"/>
                  <a:gd name="T57" fmla="*/ 2147483647 h 134"/>
                  <a:gd name="T58" fmla="*/ 2147483647 w 135"/>
                  <a:gd name="T59" fmla="*/ 2147483647 h 134"/>
                  <a:gd name="T60" fmla="*/ 2147483647 w 135"/>
                  <a:gd name="T61" fmla="*/ 2147483647 h 134"/>
                  <a:gd name="T62" fmla="*/ 2147483647 w 135"/>
                  <a:gd name="T63" fmla="*/ 2147483647 h 134"/>
                  <a:gd name="T64" fmla="*/ 2147483647 w 135"/>
                  <a:gd name="T65" fmla="*/ 0 h 134"/>
                  <a:gd name="T66" fmla="*/ 2147483647 w 135"/>
                  <a:gd name="T67" fmla="*/ 2147483647 h 134"/>
                  <a:gd name="T68" fmla="*/ 2147483647 w 135"/>
                  <a:gd name="T69" fmla="*/ 2147483647 h 134"/>
                  <a:gd name="T70" fmla="*/ 2147483647 w 135"/>
                  <a:gd name="T71" fmla="*/ 2147483647 h 134"/>
                  <a:gd name="T72" fmla="*/ 2147483647 w 135"/>
                  <a:gd name="T73" fmla="*/ 2147483647 h 134"/>
                  <a:gd name="T74" fmla="*/ 2147483647 w 135"/>
                  <a:gd name="T75" fmla="*/ 2147483647 h 134"/>
                  <a:gd name="T76" fmla="*/ 2147483647 w 135"/>
                  <a:gd name="T77" fmla="*/ 2147483647 h 134"/>
                  <a:gd name="T78" fmla="*/ 2147483647 w 135"/>
                  <a:gd name="T79" fmla="*/ 2147483647 h 134"/>
                  <a:gd name="T80" fmla="*/ 0 w 135"/>
                  <a:gd name="T81" fmla="*/ 2147483647 h 134"/>
                  <a:gd name="T82" fmla="*/ 2147483647 w 135"/>
                  <a:gd name="T83" fmla="*/ 2147483647 h 134"/>
                  <a:gd name="T84" fmla="*/ 2147483647 w 135"/>
                  <a:gd name="T85" fmla="*/ 2147483647 h 134"/>
                  <a:gd name="T86" fmla="*/ 2147483647 w 135"/>
                  <a:gd name="T87" fmla="*/ 2147483647 h 134"/>
                  <a:gd name="T88" fmla="*/ 2147483647 w 135"/>
                  <a:gd name="T89" fmla="*/ 2147483647 h 134"/>
                  <a:gd name="T90" fmla="*/ 0 w 135"/>
                  <a:gd name="T91" fmla="*/ 2147483647 h 134"/>
                  <a:gd name="T92" fmla="*/ 2147483647 w 135"/>
                  <a:gd name="T93" fmla="*/ 2147483647 h 134"/>
                  <a:gd name="T94" fmla="*/ 2147483647 w 135"/>
                  <a:gd name="T95" fmla="*/ 2147483647 h 134"/>
                  <a:gd name="T96" fmla="*/ 2147483647 w 135"/>
                  <a:gd name="T97" fmla="*/ 2147483647 h 134"/>
                  <a:gd name="T98" fmla="*/ 2147483647 w 135"/>
                  <a:gd name="T99" fmla="*/ 2147483647 h 134"/>
                  <a:gd name="T100" fmla="*/ 2147483647 w 135"/>
                  <a:gd name="T101" fmla="*/ 2147483647 h 134"/>
                  <a:gd name="T102" fmla="*/ 2147483647 w 135"/>
                  <a:gd name="T103" fmla="*/ 2147483647 h 134"/>
                  <a:gd name="T104" fmla="*/ 2147483647 w 135"/>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
                  <a:gd name="T160" fmla="*/ 0 h 134"/>
                  <a:gd name="T161" fmla="*/ 135 w 135"/>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 h="134">
                    <a:moveTo>
                      <a:pt x="67" y="105"/>
                    </a:moveTo>
                    <a:lnTo>
                      <a:pt x="67" y="105"/>
                    </a:lnTo>
                    <a:lnTo>
                      <a:pt x="67" y="134"/>
                    </a:lnTo>
                    <a:lnTo>
                      <a:pt x="67" y="105"/>
                    </a:lnTo>
                    <a:close/>
                    <a:moveTo>
                      <a:pt x="67" y="105"/>
                    </a:moveTo>
                    <a:lnTo>
                      <a:pt x="75" y="105"/>
                    </a:lnTo>
                    <a:lnTo>
                      <a:pt x="83" y="102"/>
                    </a:lnTo>
                    <a:lnTo>
                      <a:pt x="89" y="99"/>
                    </a:lnTo>
                    <a:lnTo>
                      <a:pt x="96" y="95"/>
                    </a:lnTo>
                    <a:lnTo>
                      <a:pt x="115" y="114"/>
                    </a:lnTo>
                    <a:lnTo>
                      <a:pt x="110" y="118"/>
                    </a:lnTo>
                    <a:lnTo>
                      <a:pt x="105" y="122"/>
                    </a:lnTo>
                    <a:lnTo>
                      <a:pt x="100" y="125"/>
                    </a:lnTo>
                    <a:lnTo>
                      <a:pt x="93" y="129"/>
                    </a:lnTo>
                    <a:lnTo>
                      <a:pt x="87" y="131"/>
                    </a:lnTo>
                    <a:lnTo>
                      <a:pt x="81" y="133"/>
                    </a:lnTo>
                    <a:lnTo>
                      <a:pt x="74" y="134"/>
                    </a:lnTo>
                    <a:lnTo>
                      <a:pt x="67" y="134"/>
                    </a:lnTo>
                    <a:lnTo>
                      <a:pt x="67" y="105"/>
                    </a:lnTo>
                    <a:close/>
                    <a:moveTo>
                      <a:pt x="96" y="95"/>
                    </a:moveTo>
                    <a:lnTo>
                      <a:pt x="100" y="88"/>
                    </a:lnTo>
                    <a:lnTo>
                      <a:pt x="103" y="82"/>
                    </a:lnTo>
                    <a:lnTo>
                      <a:pt x="106" y="75"/>
                    </a:lnTo>
                    <a:lnTo>
                      <a:pt x="106" y="66"/>
                    </a:lnTo>
                    <a:lnTo>
                      <a:pt x="135" y="66"/>
                    </a:lnTo>
                    <a:lnTo>
                      <a:pt x="135" y="74"/>
                    </a:lnTo>
                    <a:lnTo>
                      <a:pt x="134" y="80"/>
                    </a:lnTo>
                    <a:lnTo>
                      <a:pt x="131" y="86"/>
                    </a:lnTo>
                    <a:lnTo>
                      <a:pt x="129" y="93"/>
                    </a:lnTo>
                    <a:lnTo>
                      <a:pt x="126" y="99"/>
                    </a:lnTo>
                    <a:lnTo>
                      <a:pt x="123" y="104"/>
                    </a:lnTo>
                    <a:lnTo>
                      <a:pt x="119" y="110"/>
                    </a:lnTo>
                    <a:lnTo>
                      <a:pt x="115" y="114"/>
                    </a:lnTo>
                    <a:lnTo>
                      <a:pt x="96" y="95"/>
                    </a:lnTo>
                    <a:close/>
                    <a:moveTo>
                      <a:pt x="106" y="66"/>
                    </a:moveTo>
                    <a:lnTo>
                      <a:pt x="106" y="66"/>
                    </a:lnTo>
                    <a:lnTo>
                      <a:pt x="135" y="66"/>
                    </a:lnTo>
                    <a:lnTo>
                      <a:pt x="106" y="66"/>
                    </a:lnTo>
                    <a:close/>
                    <a:moveTo>
                      <a:pt x="106" y="66"/>
                    </a:moveTo>
                    <a:lnTo>
                      <a:pt x="106" y="66"/>
                    </a:lnTo>
                    <a:lnTo>
                      <a:pt x="135" y="66"/>
                    </a:lnTo>
                    <a:lnTo>
                      <a:pt x="106" y="66"/>
                    </a:lnTo>
                    <a:close/>
                    <a:moveTo>
                      <a:pt x="106" y="66"/>
                    </a:moveTo>
                    <a:lnTo>
                      <a:pt x="106" y="59"/>
                    </a:lnTo>
                    <a:lnTo>
                      <a:pt x="103" y="52"/>
                    </a:lnTo>
                    <a:lnTo>
                      <a:pt x="100" y="45"/>
                    </a:lnTo>
                    <a:lnTo>
                      <a:pt x="96" y="39"/>
                    </a:lnTo>
                    <a:lnTo>
                      <a:pt x="115" y="19"/>
                    </a:lnTo>
                    <a:lnTo>
                      <a:pt x="119" y="24"/>
                    </a:lnTo>
                    <a:lnTo>
                      <a:pt x="123" y="29"/>
                    </a:lnTo>
                    <a:lnTo>
                      <a:pt x="126" y="35"/>
                    </a:lnTo>
                    <a:lnTo>
                      <a:pt x="129" y="41"/>
                    </a:lnTo>
                    <a:lnTo>
                      <a:pt x="131" y="46"/>
                    </a:lnTo>
                    <a:lnTo>
                      <a:pt x="134" y="54"/>
                    </a:lnTo>
                    <a:lnTo>
                      <a:pt x="135" y="60"/>
                    </a:lnTo>
                    <a:lnTo>
                      <a:pt x="135" y="66"/>
                    </a:lnTo>
                    <a:lnTo>
                      <a:pt x="106" y="66"/>
                    </a:lnTo>
                    <a:close/>
                    <a:moveTo>
                      <a:pt x="96" y="39"/>
                    </a:moveTo>
                    <a:lnTo>
                      <a:pt x="89" y="35"/>
                    </a:lnTo>
                    <a:lnTo>
                      <a:pt x="83" y="30"/>
                    </a:lnTo>
                    <a:lnTo>
                      <a:pt x="75" y="28"/>
                    </a:lnTo>
                    <a:lnTo>
                      <a:pt x="67" y="27"/>
                    </a:lnTo>
                    <a:lnTo>
                      <a:pt x="67" y="0"/>
                    </a:lnTo>
                    <a:lnTo>
                      <a:pt x="74" y="0"/>
                    </a:lnTo>
                    <a:lnTo>
                      <a:pt x="81" y="1"/>
                    </a:lnTo>
                    <a:lnTo>
                      <a:pt x="87" y="3"/>
                    </a:lnTo>
                    <a:lnTo>
                      <a:pt x="93" y="5"/>
                    </a:lnTo>
                    <a:lnTo>
                      <a:pt x="100" y="8"/>
                    </a:lnTo>
                    <a:lnTo>
                      <a:pt x="105" y="11"/>
                    </a:lnTo>
                    <a:lnTo>
                      <a:pt x="110" y="15"/>
                    </a:lnTo>
                    <a:lnTo>
                      <a:pt x="115" y="19"/>
                    </a:lnTo>
                    <a:lnTo>
                      <a:pt x="96" y="39"/>
                    </a:lnTo>
                    <a:close/>
                    <a:moveTo>
                      <a:pt x="67" y="27"/>
                    </a:moveTo>
                    <a:lnTo>
                      <a:pt x="67" y="27"/>
                    </a:lnTo>
                    <a:lnTo>
                      <a:pt x="67" y="0"/>
                    </a:lnTo>
                    <a:lnTo>
                      <a:pt x="67" y="27"/>
                    </a:lnTo>
                    <a:close/>
                    <a:moveTo>
                      <a:pt x="67" y="27"/>
                    </a:moveTo>
                    <a:lnTo>
                      <a:pt x="67" y="27"/>
                    </a:lnTo>
                    <a:lnTo>
                      <a:pt x="67" y="0"/>
                    </a:lnTo>
                    <a:lnTo>
                      <a:pt x="67" y="27"/>
                    </a:lnTo>
                    <a:close/>
                    <a:moveTo>
                      <a:pt x="67" y="27"/>
                    </a:moveTo>
                    <a:lnTo>
                      <a:pt x="60" y="28"/>
                    </a:lnTo>
                    <a:lnTo>
                      <a:pt x="52" y="30"/>
                    </a:lnTo>
                    <a:lnTo>
                      <a:pt x="46" y="35"/>
                    </a:lnTo>
                    <a:lnTo>
                      <a:pt x="40" y="39"/>
                    </a:lnTo>
                    <a:lnTo>
                      <a:pt x="19" y="20"/>
                    </a:lnTo>
                    <a:lnTo>
                      <a:pt x="25" y="15"/>
                    </a:lnTo>
                    <a:lnTo>
                      <a:pt x="30" y="11"/>
                    </a:lnTo>
                    <a:lnTo>
                      <a:pt x="35" y="8"/>
                    </a:lnTo>
                    <a:lnTo>
                      <a:pt x="42" y="5"/>
                    </a:lnTo>
                    <a:lnTo>
                      <a:pt x="47" y="3"/>
                    </a:lnTo>
                    <a:lnTo>
                      <a:pt x="54" y="1"/>
                    </a:lnTo>
                    <a:lnTo>
                      <a:pt x="61" y="0"/>
                    </a:lnTo>
                    <a:lnTo>
                      <a:pt x="67" y="0"/>
                    </a:lnTo>
                    <a:lnTo>
                      <a:pt x="67" y="27"/>
                    </a:lnTo>
                    <a:close/>
                    <a:moveTo>
                      <a:pt x="40" y="39"/>
                    </a:moveTo>
                    <a:lnTo>
                      <a:pt x="35" y="45"/>
                    </a:lnTo>
                    <a:lnTo>
                      <a:pt x="31" y="52"/>
                    </a:lnTo>
                    <a:lnTo>
                      <a:pt x="29" y="59"/>
                    </a:lnTo>
                    <a:lnTo>
                      <a:pt x="28" y="66"/>
                    </a:lnTo>
                    <a:lnTo>
                      <a:pt x="0" y="66"/>
                    </a:lnTo>
                    <a:lnTo>
                      <a:pt x="0" y="60"/>
                    </a:lnTo>
                    <a:lnTo>
                      <a:pt x="2" y="54"/>
                    </a:lnTo>
                    <a:lnTo>
                      <a:pt x="4" y="46"/>
                    </a:lnTo>
                    <a:lnTo>
                      <a:pt x="6" y="41"/>
                    </a:lnTo>
                    <a:lnTo>
                      <a:pt x="9" y="35"/>
                    </a:lnTo>
                    <a:lnTo>
                      <a:pt x="12" y="29"/>
                    </a:lnTo>
                    <a:lnTo>
                      <a:pt x="15" y="24"/>
                    </a:lnTo>
                    <a:lnTo>
                      <a:pt x="19" y="20"/>
                    </a:lnTo>
                    <a:lnTo>
                      <a:pt x="40" y="39"/>
                    </a:lnTo>
                    <a:close/>
                    <a:moveTo>
                      <a:pt x="28" y="66"/>
                    </a:moveTo>
                    <a:lnTo>
                      <a:pt x="28" y="66"/>
                    </a:lnTo>
                    <a:lnTo>
                      <a:pt x="0" y="66"/>
                    </a:lnTo>
                    <a:lnTo>
                      <a:pt x="28" y="66"/>
                    </a:lnTo>
                    <a:close/>
                    <a:moveTo>
                      <a:pt x="28" y="66"/>
                    </a:moveTo>
                    <a:lnTo>
                      <a:pt x="28" y="66"/>
                    </a:lnTo>
                    <a:lnTo>
                      <a:pt x="0" y="66"/>
                    </a:lnTo>
                    <a:lnTo>
                      <a:pt x="28" y="66"/>
                    </a:lnTo>
                    <a:close/>
                    <a:moveTo>
                      <a:pt x="28" y="66"/>
                    </a:moveTo>
                    <a:lnTo>
                      <a:pt x="29" y="75"/>
                    </a:lnTo>
                    <a:lnTo>
                      <a:pt x="31" y="82"/>
                    </a:lnTo>
                    <a:lnTo>
                      <a:pt x="35" y="88"/>
                    </a:lnTo>
                    <a:lnTo>
                      <a:pt x="40" y="95"/>
                    </a:lnTo>
                    <a:lnTo>
                      <a:pt x="21" y="114"/>
                    </a:lnTo>
                    <a:lnTo>
                      <a:pt x="15" y="110"/>
                    </a:lnTo>
                    <a:lnTo>
                      <a:pt x="12" y="104"/>
                    </a:lnTo>
                    <a:lnTo>
                      <a:pt x="9" y="99"/>
                    </a:lnTo>
                    <a:lnTo>
                      <a:pt x="6" y="93"/>
                    </a:lnTo>
                    <a:lnTo>
                      <a:pt x="4" y="86"/>
                    </a:lnTo>
                    <a:lnTo>
                      <a:pt x="2" y="80"/>
                    </a:lnTo>
                    <a:lnTo>
                      <a:pt x="0" y="74"/>
                    </a:lnTo>
                    <a:lnTo>
                      <a:pt x="0" y="66"/>
                    </a:lnTo>
                    <a:lnTo>
                      <a:pt x="28" y="66"/>
                    </a:lnTo>
                    <a:close/>
                    <a:moveTo>
                      <a:pt x="40" y="95"/>
                    </a:moveTo>
                    <a:lnTo>
                      <a:pt x="46" y="99"/>
                    </a:lnTo>
                    <a:lnTo>
                      <a:pt x="52" y="102"/>
                    </a:lnTo>
                    <a:lnTo>
                      <a:pt x="60" y="105"/>
                    </a:lnTo>
                    <a:lnTo>
                      <a:pt x="67" y="105"/>
                    </a:lnTo>
                    <a:lnTo>
                      <a:pt x="67" y="134"/>
                    </a:lnTo>
                    <a:lnTo>
                      <a:pt x="61" y="134"/>
                    </a:lnTo>
                    <a:lnTo>
                      <a:pt x="54" y="133"/>
                    </a:lnTo>
                    <a:lnTo>
                      <a:pt x="47" y="131"/>
                    </a:lnTo>
                    <a:lnTo>
                      <a:pt x="42" y="129"/>
                    </a:lnTo>
                    <a:lnTo>
                      <a:pt x="35" y="125"/>
                    </a:lnTo>
                    <a:lnTo>
                      <a:pt x="30" y="122"/>
                    </a:lnTo>
                    <a:lnTo>
                      <a:pt x="25" y="118"/>
                    </a:lnTo>
                    <a:lnTo>
                      <a:pt x="21" y="114"/>
                    </a:lnTo>
                    <a:lnTo>
                      <a:pt x="40" y="95"/>
                    </a:lnTo>
                    <a:close/>
                    <a:moveTo>
                      <a:pt x="67" y="105"/>
                    </a:moveTo>
                    <a:lnTo>
                      <a:pt x="67" y="105"/>
                    </a:lnTo>
                    <a:lnTo>
                      <a:pt x="67" y="134"/>
                    </a:lnTo>
                    <a:lnTo>
                      <a:pt x="67" y="105"/>
                    </a:lnTo>
                    <a:close/>
                  </a:path>
                </a:pathLst>
              </a:custGeom>
              <a:solidFill>
                <a:srgbClr val="AB1231"/>
              </a:solidFill>
              <a:ln w="9525">
                <a:noFill/>
                <a:round/>
                <a:headEnd/>
                <a:tailEnd/>
              </a:ln>
            </p:spPr>
            <p:txBody>
              <a:bodyPr/>
              <a:lstStyle/>
              <a:p>
                <a:endParaRPr lang="en-US"/>
              </a:p>
            </p:txBody>
          </p:sp>
          <p:sp>
            <p:nvSpPr>
              <p:cNvPr id="758" name="Freeform 827"/>
              <p:cNvSpPr>
                <a:spLocks/>
              </p:cNvSpPr>
              <p:nvPr/>
            </p:nvSpPr>
            <p:spPr bwMode="auto">
              <a:xfrm>
                <a:off x="2335213" y="2160588"/>
                <a:ext cx="34925" cy="33337"/>
              </a:xfrm>
              <a:custGeom>
                <a:avLst/>
                <a:gdLst>
                  <a:gd name="T0" fmla="*/ 2147483647 w 106"/>
                  <a:gd name="T1" fmla="*/ 2147483647 h 106"/>
                  <a:gd name="T2" fmla="*/ 2147483647 w 106"/>
                  <a:gd name="T3" fmla="*/ 2147483647 h 106"/>
                  <a:gd name="T4" fmla="*/ 2147483647 w 106"/>
                  <a:gd name="T5" fmla="*/ 2147483647 h 106"/>
                  <a:gd name="T6" fmla="*/ 2147483647 w 106"/>
                  <a:gd name="T7" fmla="*/ 2147483647 h 106"/>
                  <a:gd name="T8" fmla="*/ 2147483647 w 106"/>
                  <a:gd name="T9" fmla="*/ 2147483647 h 106"/>
                  <a:gd name="T10" fmla="*/ 2147483647 w 106"/>
                  <a:gd name="T11" fmla="*/ 2147483647 h 106"/>
                  <a:gd name="T12" fmla="*/ 2147483647 w 106"/>
                  <a:gd name="T13" fmla="*/ 2147483647 h 106"/>
                  <a:gd name="T14" fmla="*/ 2147483647 w 106"/>
                  <a:gd name="T15" fmla="*/ 2147483647 h 106"/>
                  <a:gd name="T16" fmla="*/ 2147483647 w 106"/>
                  <a:gd name="T17" fmla="*/ 2147483647 h 106"/>
                  <a:gd name="T18" fmla="*/ 2147483647 w 106"/>
                  <a:gd name="T19" fmla="*/ 2147483647 h 106"/>
                  <a:gd name="T20" fmla="*/ 2147483647 w 106"/>
                  <a:gd name="T21" fmla="*/ 2147483647 h 106"/>
                  <a:gd name="T22" fmla="*/ 2147483647 w 106"/>
                  <a:gd name="T23" fmla="*/ 2147483647 h 106"/>
                  <a:gd name="T24" fmla="*/ 2147483647 w 106"/>
                  <a:gd name="T25" fmla="*/ 2147483647 h 106"/>
                  <a:gd name="T26" fmla="*/ 2147483647 w 106"/>
                  <a:gd name="T27" fmla="*/ 2147483647 h 106"/>
                  <a:gd name="T28" fmla="*/ 2147483647 w 106"/>
                  <a:gd name="T29" fmla="*/ 2147483647 h 106"/>
                  <a:gd name="T30" fmla="*/ 2147483647 w 106"/>
                  <a:gd name="T31" fmla="*/ 2147483647 h 106"/>
                  <a:gd name="T32" fmla="*/ 2147483647 w 106"/>
                  <a:gd name="T33" fmla="*/ 2147483647 h 106"/>
                  <a:gd name="T34" fmla="*/ 2147483647 w 106"/>
                  <a:gd name="T35" fmla="*/ 2147483647 h 106"/>
                  <a:gd name="T36" fmla="*/ 2147483647 w 106"/>
                  <a:gd name="T37" fmla="*/ 2147483647 h 106"/>
                  <a:gd name="T38" fmla="*/ 2147483647 w 106"/>
                  <a:gd name="T39" fmla="*/ 2147483647 h 106"/>
                  <a:gd name="T40" fmla="*/ 2147483647 w 106"/>
                  <a:gd name="T41" fmla="*/ 2147483647 h 106"/>
                  <a:gd name="T42" fmla="*/ 2147483647 w 106"/>
                  <a:gd name="T43" fmla="*/ 2147483647 h 106"/>
                  <a:gd name="T44" fmla="*/ 2147483647 w 106"/>
                  <a:gd name="T45" fmla="*/ 2147483647 h 106"/>
                  <a:gd name="T46" fmla="*/ 2147483647 w 106"/>
                  <a:gd name="T47" fmla="*/ 0 h 106"/>
                  <a:gd name="T48" fmla="*/ 2147483647 w 106"/>
                  <a:gd name="T49" fmla="*/ 0 h 106"/>
                  <a:gd name="T50" fmla="*/ 2147483647 w 106"/>
                  <a:gd name="T51" fmla="*/ 0 h 106"/>
                  <a:gd name="T52" fmla="*/ 2147483647 w 106"/>
                  <a:gd name="T53" fmla="*/ 2147483647 h 106"/>
                  <a:gd name="T54" fmla="*/ 2147483647 w 106"/>
                  <a:gd name="T55" fmla="*/ 2147483647 h 106"/>
                  <a:gd name="T56" fmla="*/ 2147483647 w 106"/>
                  <a:gd name="T57" fmla="*/ 2147483647 h 106"/>
                  <a:gd name="T58" fmla="*/ 2147483647 w 106"/>
                  <a:gd name="T59" fmla="*/ 2147483647 h 106"/>
                  <a:gd name="T60" fmla="*/ 2147483647 w 106"/>
                  <a:gd name="T61" fmla="*/ 2147483647 h 106"/>
                  <a:gd name="T62" fmla="*/ 2147483647 w 106"/>
                  <a:gd name="T63" fmla="*/ 2147483647 h 106"/>
                  <a:gd name="T64" fmla="*/ 2147483647 w 106"/>
                  <a:gd name="T65" fmla="*/ 2147483647 h 106"/>
                  <a:gd name="T66" fmla="*/ 2147483647 w 106"/>
                  <a:gd name="T67" fmla="*/ 2147483647 h 106"/>
                  <a:gd name="T68" fmla="*/ 2147483647 w 106"/>
                  <a:gd name="T69" fmla="*/ 2147483647 h 106"/>
                  <a:gd name="T70" fmla="*/ 0 w 106"/>
                  <a:gd name="T71" fmla="*/ 2147483647 h 106"/>
                  <a:gd name="T72" fmla="*/ 0 w 106"/>
                  <a:gd name="T73" fmla="*/ 2147483647 h 106"/>
                  <a:gd name="T74" fmla="*/ 0 w 106"/>
                  <a:gd name="T75" fmla="*/ 2147483647 h 106"/>
                  <a:gd name="T76" fmla="*/ 2147483647 w 106"/>
                  <a:gd name="T77" fmla="*/ 2147483647 h 106"/>
                  <a:gd name="T78" fmla="*/ 2147483647 w 106"/>
                  <a:gd name="T79" fmla="*/ 2147483647 h 106"/>
                  <a:gd name="T80" fmla="*/ 2147483647 w 106"/>
                  <a:gd name="T81" fmla="*/ 2147483647 h 106"/>
                  <a:gd name="T82" fmla="*/ 2147483647 w 106"/>
                  <a:gd name="T83" fmla="*/ 2147483647 h 106"/>
                  <a:gd name="T84" fmla="*/ 2147483647 w 106"/>
                  <a:gd name="T85" fmla="*/ 2147483647 h 106"/>
                  <a:gd name="T86" fmla="*/ 2147483647 w 106"/>
                  <a:gd name="T87" fmla="*/ 2147483647 h 106"/>
                  <a:gd name="T88" fmla="*/ 2147483647 w 106"/>
                  <a:gd name="T89" fmla="*/ 2147483647 h 106"/>
                  <a:gd name="T90" fmla="*/ 2147483647 w 106"/>
                  <a:gd name="T91" fmla="*/ 2147483647 h 106"/>
                  <a:gd name="T92" fmla="*/ 2147483647 w 106"/>
                  <a:gd name="T93" fmla="*/ 2147483647 h 106"/>
                  <a:gd name="T94" fmla="*/ 2147483647 w 106"/>
                  <a:gd name="T95" fmla="*/ 2147483647 h 106"/>
                  <a:gd name="T96" fmla="*/ 2147483647 w 106"/>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6"/>
                  <a:gd name="T149" fmla="*/ 106 w 106"/>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6">
                    <a:moveTo>
                      <a:pt x="52" y="106"/>
                    </a:moveTo>
                    <a:lnTo>
                      <a:pt x="58" y="106"/>
                    </a:lnTo>
                    <a:lnTo>
                      <a:pt x="63" y="104"/>
                    </a:lnTo>
                    <a:lnTo>
                      <a:pt x="68" y="103"/>
                    </a:lnTo>
                    <a:lnTo>
                      <a:pt x="74" y="101"/>
                    </a:lnTo>
                    <a:lnTo>
                      <a:pt x="82" y="97"/>
                    </a:lnTo>
                    <a:lnTo>
                      <a:pt x="91" y="90"/>
                    </a:lnTo>
                    <a:lnTo>
                      <a:pt x="97" y="82"/>
                    </a:lnTo>
                    <a:lnTo>
                      <a:pt x="102" y="73"/>
                    </a:lnTo>
                    <a:lnTo>
                      <a:pt x="103" y="69"/>
                    </a:lnTo>
                    <a:lnTo>
                      <a:pt x="105" y="63"/>
                    </a:lnTo>
                    <a:lnTo>
                      <a:pt x="105" y="58"/>
                    </a:lnTo>
                    <a:lnTo>
                      <a:pt x="106" y="53"/>
                    </a:lnTo>
                    <a:lnTo>
                      <a:pt x="105" y="47"/>
                    </a:lnTo>
                    <a:lnTo>
                      <a:pt x="105" y="42"/>
                    </a:lnTo>
                    <a:lnTo>
                      <a:pt x="103" y="37"/>
                    </a:lnTo>
                    <a:lnTo>
                      <a:pt x="102" y="32"/>
                    </a:lnTo>
                    <a:lnTo>
                      <a:pt x="97" y="23"/>
                    </a:lnTo>
                    <a:lnTo>
                      <a:pt x="91" y="15"/>
                    </a:lnTo>
                    <a:lnTo>
                      <a:pt x="82" y="8"/>
                    </a:lnTo>
                    <a:lnTo>
                      <a:pt x="74" y="4"/>
                    </a:lnTo>
                    <a:lnTo>
                      <a:pt x="68" y="2"/>
                    </a:lnTo>
                    <a:lnTo>
                      <a:pt x="63" y="1"/>
                    </a:lnTo>
                    <a:lnTo>
                      <a:pt x="58" y="0"/>
                    </a:lnTo>
                    <a:lnTo>
                      <a:pt x="52" y="0"/>
                    </a:lnTo>
                    <a:lnTo>
                      <a:pt x="47" y="0"/>
                    </a:lnTo>
                    <a:lnTo>
                      <a:pt x="42" y="1"/>
                    </a:lnTo>
                    <a:lnTo>
                      <a:pt x="37" y="2"/>
                    </a:lnTo>
                    <a:lnTo>
                      <a:pt x="32" y="4"/>
                    </a:lnTo>
                    <a:lnTo>
                      <a:pt x="23" y="8"/>
                    </a:lnTo>
                    <a:lnTo>
                      <a:pt x="16" y="15"/>
                    </a:lnTo>
                    <a:lnTo>
                      <a:pt x="9" y="23"/>
                    </a:lnTo>
                    <a:lnTo>
                      <a:pt x="4" y="32"/>
                    </a:lnTo>
                    <a:lnTo>
                      <a:pt x="2" y="37"/>
                    </a:lnTo>
                    <a:lnTo>
                      <a:pt x="1" y="42"/>
                    </a:lnTo>
                    <a:lnTo>
                      <a:pt x="0" y="47"/>
                    </a:lnTo>
                    <a:lnTo>
                      <a:pt x="0" y="53"/>
                    </a:lnTo>
                    <a:lnTo>
                      <a:pt x="0" y="58"/>
                    </a:lnTo>
                    <a:lnTo>
                      <a:pt x="1" y="63"/>
                    </a:lnTo>
                    <a:lnTo>
                      <a:pt x="2" y="69"/>
                    </a:lnTo>
                    <a:lnTo>
                      <a:pt x="4" y="73"/>
                    </a:lnTo>
                    <a:lnTo>
                      <a:pt x="9" y="82"/>
                    </a:lnTo>
                    <a:lnTo>
                      <a:pt x="16" y="90"/>
                    </a:lnTo>
                    <a:lnTo>
                      <a:pt x="23" y="97"/>
                    </a:lnTo>
                    <a:lnTo>
                      <a:pt x="32" y="101"/>
                    </a:lnTo>
                    <a:lnTo>
                      <a:pt x="37" y="103"/>
                    </a:lnTo>
                    <a:lnTo>
                      <a:pt x="42" y="104"/>
                    </a:lnTo>
                    <a:lnTo>
                      <a:pt x="47" y="106"/>
                    </a:lnTo>
                    <a:lnTo>
                      <a:pt x="52" y="106"/>
                    </a:lnTo>
                    <a:close/>
                  </a:path>
                </a:pathLst>
              </a:custGeom>
              <a:solidFill>
                <a:srgbClr val="FFFFFF"/>
              </a:solidFill>
              <a:ln w="9525">
                <a:noFill/>
                <a:round/>
                <a:headEnd/>
                <a:tailEnd/>
              </a:ln>
            </p:spPr>
            <p:txBody>
              <a:bodyPr/>
              <a:lstStyle/>
              <a:p>
                <a:endParaRPr lang="en-US"/>
              </a:p>
            </p:txBody>
          </p:sp>
          <p:sp>
            <p:nvSpPr>
              <p:cNvPr id="759" name="Freeform 828"/>
              <p:cNvSpPr>
                <a:spLocks noEditPoints="1"/>
              </p:cNvSpPr>
              <p:nvPr/>
            </p:nvSpPr>
            <p:spPr bwMode="auto">
              <a:xfrm>
                <a:off x="2332038" y="2155825"/>
                <a:ext cx="41275" cy="42863"/>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6" y="107"/>
                    </a:moveTo>
                    <a:lnTo>
                      <a:pt x="66" y="107"/>
                    </a:lnTo>
                    <a:lnTo>
                      <a:pt x="66" y="134"/>
                    </a:lnTo>
                    <a:lnTo>
                      <a:pt x="66" y="107"/>
                    </a:lnTo>
                    <a:close/>
                    <a:moveTo>
                      <a:pt x="66" y="107"/>
                    </a:moveTo>
                    <a:lnTo>
                      <a:pt x="75" y="106"/>
                    </a:lnTo>
                    <a:lnTo>
                      <a:pt x="82" y="104"/>
                    </a:lnTo>
                    <a:lnTo>
                      <a:pt x="89" y="100"/>
                    </a:lnTo>
                    <a:lnTo>
                      <a:pt x="94" y="95"/>
                    </a:lnTo>
                    <a:lnTo>
                      <a:pt x="114" y="115"/>
                    </a:lnTo>
                    <a:lnTo>
                      <a:pt x="110" y="119"/>
                    </a:lnTo>
                    <a:lnTo>
                      <a:pt x="105" y="124"/>
                    </a:lnTo>
                    <a:lnTo>
                      <a:pt x="99" y="127"/>
                    </a:lnTo>
                    <a:lnTo>
                      <a:pt x="93" y="129"/>
                    </a:lnTo>
                    <a:lnTo>
                      <a:pt x="87" y="132"/>
                    </a:lnTo>
                    <a:lnTo>
                      <a:pt x="80" y="133"/>
                    </a:lnTo>
                    <a:lnTo>
                      <a:pt x="74" y="134"/>
                    </a:lnTo>
                    <a:lnTo>
                      <a:pt x="66" y="134"/>
                    </a:lnTo>
                    <a:lnTo>
                      <a:pt x="66" y="107"/>
                    </a:lnTo>
                    <a:close/>
                    <a:moveTo>
                      <a:pt x="94" y="95"/>
                    </a:moveTo>
                    <a:lnTo>
                      <a:pt x="99" y="90"/>
                    </a:lnTo>
                    <a:lnTo>
                      <a:pt x="102" y="82"/>
                    </a:lnTo>
                    <a:lnTo>
                      <a:pt x="106" y="75"/>
                    </a:lnTo>
                    <a:lnTo>
                      <a:pt x="106" y="68"/>
                    </a:lnTo>
                    <a:lnTo>
                      <a:pt x="134" y="68"/>
                    </a:lnTo>
                    <a:lnTo>
                      <a:pt x="133" y="74"/>
                    </a:lnTo>
                    <a:lnTo>
                      <a:pt x="132" y="81"/>
                    </a:lnTo>
                    <a:lnTo>
                      <a:pt x="131" y="88"/>
                    </a:lnTo>
                    <a:lnTo>
                      <a:pt x="129" y="94"/>
                    </a:lnTo>
                    <a:lnTo>
                      <a:pt x="126" y="99"/>
                    </a:lnTo>
                    <a:lnTo>
                      <a:pt x="122" y="105"/>
                    </a:lnTo>
                    <a:lnTo>
                      <a:pt x="118" y="110"/>
                    </a:lnTo>
                    <a:lnTo>
                      <a:pt x="114" y="115"/>
                    </a:lnTo>
                    <a:lnTo>
                      <a:pt x="94" y="95"/>
                    </a:lnTo>
                    <a:close/>
                    <a:moveTo>
                      <a:pt x="106" y="68"/>
                    </a:moveTo>
                    <a:lnTo>
                      <a:pt x="106" y="68"/>
                    </a:lnTo>
                    <a:lnTo>
                      <a:pt x="134" y="68"/>
                    </a:lnTo>
                    <a:lnTo>
                      <a:pt x="106" y="68"/>
                    </a:lnTo>
                    <a:close/>
                    <a:moveTo>
                      <a:pt x="106" y="68"/>
                    </a:moveTo>
                    <a:lnTo>
                      <a:pt x="106" y="68"/>
                    </a:lnTo>
                    <a:lnTo>
                      <a:pt x="134" y="68"/>
                    </a:lnTo>
                    <a:lnTo>
                      <a:pt x="106" y="68"/>
                    </a:lnTo>
                    <a:close/>
                    <a:moveTo>
                      <a:pt x="106" y="68"/>
                    </a:moveTo>
                    <a:lnTo>
                      <a:pt x="106" y="59"/>
                    </a:lnTo>
                    <a:lnTo>
                      <a:pt x="102" y="52"/>
                    </a:lnTo>
                    <a:lnTo>
                      <a:pt x="99" y="46"/>
                    </a:lnTo>
                    <a:lnTo>
                      <a:pt x="94" y="40"/>
                    </a:lnTo>
                    <a:lnTo>
                      <a:pt x="114" y="20"/>
                    </a:lnTo>
                    <a:lnTo>
                      <a:pt x="118" y="25"/>
                    </a:lnTo>
                    <a:lnTo>
                      <a:pt x="122" y="30"/>
                    </a:lnTo>
                    <a:lnTo>
                      <a:pt x="126" y="36"/>
                    </a:lnTo>
                    <a:lnTo>
                      <a:pt x="129" y="41"/>
                    </a:lnTo>
                    <a:lnTo>
                      <a:pt x="131" y="48"/>
                    </a:lnTo>
                    <a:lnTo>
                      <a:pt x="132" y="54"/>
                    </a:lnTo>
                    <a:lnTo>
                      <a:pt x="133" y="60"/>
                    </a:lnTo>
                    <a:lnTo>
                      <a:pt x="134" y="68"/>
                    </a:lnTo>
                    <a:lnTo>
                      <a:pt x="106" y="68"/>
                    </a:lnTo>
                    <a:close/>
                    <a:moveTo>
                      <a:pt x="94" y="40"/>
                    </a:moveTo>
                    <a:lnTo>
                      <a:pt x="89" y="35"/>
                    </a:lnTo>
                    <a:lnTo>
                      <a:pt x="82" y="32"/>
                    </a:lnTo>
                    <a:lnTo>
                      <a:pt x="75" y="30"/>
                    </a:lnTo>
                    <a:lnTo>
                      <a:pt x="66" y="29"/>
                    </a:lnTo>
                    <a:lnTo>
                      <a:pt x="66" y="0"/>
                    </a:lnTo>
                    <a:lnTo>
                      <a:pt x="74" y="1"/>
                    </a:lnTo>
                    <a:lnTo>
                      <a:pt x="80" y="2"/>
                    </a:lnTo>
                    <a:lnTo>
                      <a:pt x="87" y="3"/>
                    </a:lnTo>
                    <a:lnTo>
                      <a:pt x="93" y="5"/>
                    </a:lnTo>
                    <a:lnTo>
                      <a:pt x="98" y="9"/>
                    </a:lnTo>
                    <a:lnTo>
                      <a:pt x="105" y="12"/>
                    </a:lnTo>
                    <a:lnTo>
                      <a:pt x="110" y="16"/>
                    </a:lnTo>
                    <a:lnTo>
                      <a:pt x="114" y="20"/>
                    </a:lnTo>
                    <a:lnTo>
                      <a:pt x="94" y="40"/>
                    </a:lnTo>
                    <a:close/>
                    <a:moveTo>
                      <a:pt x="66" y="29"/>
                    </a:moveTo>
                    <a:lnTo>
                      <a:pt x="66" y="29"/>
                    </a:lnTo>
                    <a:lnTo>
                      <a:pt x="66" y="0"/>
                    </a:lnTo>
                    <a:lnTo>
                      <a:pt x="66" y="29"/>
                    </a:lnTo>
                    <a:close/>
                    <a:moveTo>
                      <a:pt x="66" y="29"/>
                    </a:moveTo>
                    <a:lnTo>
                      <a:pt x="66" y="29"/>
                    </a:lnTo>
                    <a:lnTo>
                      <a:pt x="66" y="0"/>
                    </a:lnTo>
                    <a:lnTo>
                      <a:pt x="66" y="29"/>
                    </a:lnTo>
                    <a:close/>
                    <a:moveTo>
                      <a:pt x="66" y="29"/>
                    </a:moveTo>
                    <a:lnTo>
                      <a:pt x="59" y="30"/>
                    </a:lnTo>
                    <a:lnTo>
                      <a:pt x="52" y="32"/>
                    </a:lnTo>
                    <a:lnTo>
                      <a:pt x="45" y="35"/>
                    </a:lnTo>
                    <a:lnTo>
                      <a:pt x="39" y="40"/>
                    </a:lnTo>
                    <a:lnTo>
                      <a:pt x="19" y="20"/>
                    </a:lnTo>
                    <a:lnTo>
                      <a:pt x="24" y="16"/>
                    </a:lnTo>
                    <a:lnTo>
                      <a:pt x="30" y="12"/>
                    </a:lnTo>
                    <a:lnTo>
                      <a:pt x="35" y="9"/>
                    </a:lnTo>
                    <a:lnTo>
                      <a:pt x="41" y="5"/>
                    </a:lnTo>
                    <a:lnTo>
                      <a:pt x="46" y="3"/>
                    </a:lnTo>
                    <a:lnTo>
                      <a:pt x="53" y="2"/>
                    </a:lnTo>
                    <a:lnTo>
                      <a:pt x="60" y="1"/>
                    </a:lnTo>
                    <a:lnTo>
                      <a:pt x="66" y="0"/>
                    </a:lnTo>
                    <a:lnTo>
                      <a:pt x="66" y="29"/>
                    </a:lnTo>
                    <a:close/>
                    <a:moveTo>
                      <a:pt x="39" y="40"/>
                    </a:moveTo>
                    <a:lnTo>
                      <a:pt x="35" y="46"/>
                    </a:lnTo>
                    <a:lnTo>
                      <a:pt x="31" y="52"/>
                    </a:lnTo>
                    <a:lnTo>
                      <a:pt x="28" y="59"/>
                    </a:lnTo>
                    <a:lnTo>
                      <a:pt x="27" y="68"/>
                    </a:lnTo>
                    <a:lnTo>
                      <a:pt x="0" y="68"/>
                    </a:lnTo>
                    <a:lnTo>
                      <a:pt x="0" y="60"/>
                    </a:lnTo>
                    <a:lnTo>
                      <a:pt x="1" y="54"/>
                    </a:lnTo>
                    <a:lnTo>
                      <a:pt x="3" y="48"/>
                    </a:lnTo>
                    <a:lnTo>
                      <a:pt x="5" y="41"/>
                    </a:lnTo>
                    <a:lnTo>
                      <a:pt x="7" y="36"/>
                    </a:lnTo>
                    <a:lnTo>
                      <a:pt x="12" y="30"/>
                    </a:lnTo>
                    <a:lnTo>
                      <a:pt x="15" y="25"/>
                    </a:lnTo>
                    <a:lnTo>
                      <a:pt x="19" y="20"/>
                    </a:lnTo>
                    <a:lnTo>
                      <a:pt x="39" y="40"/>
                    </a:lnTo>
                    <a:close/>
                    <a:moveTo>
                      <a:pt x="27" y="68"/>
                    </a:moveTo>
                    <a:lnTo>
                      <a:pt x="27" y="68"/>
                    </a:lnTo>
                    <a:lnTo>
                      <a:pt x="0" y="68"/>
                    </a:lnTo>
                    <a:lnTo>
                      <a:pt x="27" y="68"/>
                    </a:lnTo>
                    <a:close/>
                    <a:moveTo>
                      <a:pt x="27" y="68"/>
                    </a:moveTo>
                    <a:lnTo>
                      <a:pt x="27" y="68"/>
                    </a:lnTo>
                    <a:lnTo>
                      <a:pt x="0" y="68"/>
                    </a:lnTo>
                    <a:lnTo>
                      <a:pt x="27" y="68"/>
                    </a:lnTo>
                    <a:close/>
                    <a:moveTo>
                      <a:pt x="27" y="68"/>
                    </a:moveTo>
                    <a:lnTo>
                      <a:pt x="28" y="75"/>
                    </a:lnTo>
                    <a:lnTo>
                      <a:pt x="31" y="82"/>
                    </a:lnTo>
                    <a:lnTo>
                      <a:pt x="35" y="90"/>
                    </a:lnTo>
                    <a:lnTo>
                      <a:pt x="39" y="95"/>
                    </a:lnTo>
                    <a:lnTo>
                      <a:pt x="19" y="115"/>
                    </a:lnTo>
                    <a:lnTo>
                      <a:pt x="15" y="110"/>
                    </a:lnTo>
                    <a:lnTo>
                      <a:pt x="12" y="105"/>
                    </a:lnTo>
                    <a:lnTo>
                      <a:pt x="7" y="99"/>
                    </a:lnTo>
                    <a:lnTo>
                      <a:pt x="5" y="94"/>
                    </a:lnTo>
                    <a:lnTo>
                      <a:pt x="3" y="88"/>
                    </a:lnTo>
                    <a:lnTo>
                      <a:pt x="1" y="81"/>
                    </a:lnTo>
                    <a:lnTo>
                      <a:pt x="0" y="74"/>
                    </a:lnTo>
                    <a:lnTo>
                      <a:pt x="0" y="68"/>
                    </a:lnTo>
                    <a:lnTo>
                      <a:pt x="27" y="68"/>
                    </a:lnTo>
                    <a:close/>
                    <a:moveTo>
                      <a:pt x="39" y="95"/>
                    </a:moveTo>
                    <a:lnTo>
                      <a:pt x="45" y="100"/>
                    </a:lnTo>
                    <a:lnTo>
                      <a:pt x="52" y="104"/>
                    </a:lnTo>
                    <a:lnTo>
                      <a:pt x="59" y="106"/>
                    </a:lnTo>
                    <a:lnTo>
                      <a:pt x="66" y="107"/>
                    </a:lnTo>
                    <a:lnTo>
                      <a:pt x="66" y="134"/>
                    </a:lnTo>
                    <a:lnTo>
                      <a:pt x="60" y="134"/>
                    </a:lnTo>
                    <a:lnTo>
                      <a:pt x="53" y="133"/>
                    </a:lnTo>
                    <a:lnTo>
                      <a:pt x="46" y="132"/>
                    </a:lnTo>
                    <a:lnTo>
                      <a:pt x="41" y="129"/>
                    </a:lnTo>
                    <a:lnTo>
                      <a:pt x="35" y="127"/>
                    </a:lnTo>
                    <a:lnTo>
                      <a:pt x="30" y="124"/>
                    </a:lnTo>
                    <a:lnTo>
                      <a:pt x="24" y="119"/>
                    </a:lnTo>
                    <a:lnTo>
                      <a:pt x="19" y="115"/>
                    </a:lnTo>
                    <a:lnTo>
                      <a:pt x="39" y="95"/>
                    </a:lnTo>
                    <a:close/>
                    <a:moveTo>
                      <a:pt x="66" y="107"/>
                    </a:moveTo>
                    <a:lnTo>
                      <a:pt x="66" y="107"/>
                    </a:lnTo>
                    <a:lnTo>
                      <a:pt x="66" y="134"/>
                    </a:lnTo>
                    <a:lnTo>
                      <a:pt x="66" y="107"/>
                    </a:lnTo>
                    <a:close/>
                  </a:path>
                </a:pathLst>
              </a:custGeom>
              <a:solidFill>
                <a:srgbClr val="AB1231"/>
              </a:solidFill>
              <a:ln w="9525">
                <a:noFill/>
                <a:round/>
                <a:headEnd/>
                <a:tailEnd/>
              </a:ln>
            </p:spPr>
            <p:txBody>
              <a:bodyPr/>
              <a:lstStyle/>
              <a:p>
                <a:endParaRPr lang="en-US"/>
              </a:p>
            </p:txBody>
          </p:sp>
          <p:sp>
            <p:nvSpPr>
              <p:cNvPr id="760" name="Freeform 829"/>
              <p:cNvSpPr>
                <a:spLocks/>
              </p:cNvSpPr>
              <p:nvPr/>
            </p:nvSpPr>
            <p:spPr bwMode="auto">
              <a:xfrm>
                <a:off x="2035175" y="2182813"/>
                <a:ext cx="33338" cy="33337"/>
              </a:xfrm>
              <a:custGeom>
                <a:avLst/>
                <a:gdLst>
                  <a:gd name="T0" fmla="*/ 2147483647 w 107"/>
                  <a:gd name="T1" fmla="*/ 2147483647 h 105"/>
                  <a:gd name="T2" fmla="*/ 2147483647 w 107"/>
                  <a:gd name="T3" fmla="*/ 2147483647 h 105"/>
                  <a:gd name="T4" fmla="*/ 2147483647 w 107"/>
                  <a:gd name="T5" fmla="*/ 2147483647 h 105"/>
                  <a:gd name="T6" fmla="*/ 2147483647 w 107"/>
                  <a:gd name="T7" fmla="*/ 2147483647 h 105"/>
                  <a:gd name="T8" fmla="*/ 2147483647 w 107"/>
                  <a:gd name="T9" fmla="*/ 2147483647 h 105"/>
                  <a:gd name="T10" fmla="*/ 2147483647 w 107"/>
                  <a:gd name="T11" fmla="*/ 2147483647 h 105"/>
                  <a:gd name="T12" fmla="*/ 2147483647 w 107"/>
                  <a:gd name="T13" fmla="*/ 2147483647 h 105"/>
                  <a:gd name="T14" fmla="*/ 2147483647 w 107"/>
                  <a:gd name="T15" fmla="*/ 2147483647 h 105"/>
                  <a:gd name="T16" fmla="*/ 2147483647 w 107"/>
                  <a:gd name="T17" fmla="*/ 2147483647 h 105"/>
                  <a:gd name="T18" fmla="*/ 2147483647 w 107"/>
                  <a:gd name="T19" fmla="*/ 2147483647 h 105"/>
                  <a:gd name="T20" fmla="*/ 2147483647 w 107"/>
                  <a:gd name="T21" fmla="*/ 2147483647 h 105"/>
                  <a:gd name="T22" fmla="*/ 2147483647 w 107"/>
                  <a:gd name="T23" fmla="*/ 2147483647 h 105"/>
                  <a:gd name="T24" fmla="*/ 2147483647 w 107"/>
                  <a:gd name="T25" fmla="*/ 2147483647 h 105"/>
                  <a:gd name="T26" fmla="*/ 2147483647 w 107"/>
                  <a:gd name="T27" fmla="*/ 2147483647 h 105"/>
                  <a:gd name="T28" fmla="*/ 2147483647 w 107"/>
                  <a:gd name="T29" fmla="*/ 2147483647 h 105"/>
                  <a:gd name="T30" fmla="*/ 2147483647 w 107"/>
                  <a:gd name="T31" fmla="*/ 2147483647 h 105"/>
                  <a:gd name="T32" fmla="*/ 2147483647 w 107"/>
                  <a:gd name="T33" fmla="*/ 2147483647 h 105"/>
                  <a:gd name="T34" fmla="*/ 2147483647 w 107"/>
                  <a:gd name="T35" fmla="*/ 2147483647 h 105"/>
                  <a:gd name="T36" fmla="*/ 2147483647 w 107"/>
                  <a:gd name="T37" fmla="*/ 2147483647 h 105"/>
                  <a:gd name="T38" fmla="*/ 2147483647 w 107"/>
                  <a:gd name="T39" fmla="*/ 2147483647 h 105"/>
                  <a:gd name="T40" fmla="*/ 2147483647 w 107"/>
                  <a:gd name="T41" fmla="*/ 2147483647 h 105"/>
                  <a:gd name="T42" fmla="*/ 2147483647 w 107"/>
                  <a:gd name="T43" fmla="*/ 2147483647 h 105"/>
                  <a:gd name="T44" fmla="*/ 2147483647 w 107"/>
                  <a:gd name="T45" fmla="*/ 2147483647 h 105"/>
                  <a:gd name="T46" fmla="*/ 2147483647 w 107"/>
                  <a:gd name="T47" fmla="*/ 0 h 105"/>
                  <a:gd name="T48" fmla="*/ 2147483647 w 107"/>
                  <a:gd name="T49" fmla="*/ 0 h 105"/>
                  <a:gd name="T50" fmla="*/ 2147483647 w 107"/>
                  <a:gd name="T51" fmla="*/ 0 h 105"/>
                  <a:gd name="T52" fmla="*/ 2147483647 w 107"/>
                  <a:gd name="T53" fmla="*/ 2147483647 h 105"/>
                  <a:gd name="T54" fmla="*/ 2147483647 w 107"/>
                  <a:gd name="T55" fmla="*/ 2147483647 h 105"/>
                  <a:gd name="T56" fmla="*/ 2147483647 w 107"/>
                  <a:gd name="T57" fmla="*/ 2147483647 h 105"/>
                  <a:gd name="T58" fmla="*/ 2147483647 w 107"/>
                  <a:gd name="T59" fmla="*/ 2147483647 h 105"/>
                  <a:gd name="T60" fmla="*/ 2147483647 w 107"/>
                  <a:gd name="T61" fmla="*/ 2147483647 h 105"/>
                  <a:gd name="T62" fmla="*/ 2147483647 w 107"/>
                  <a:gd name="T63" fmla="*/ 2147483647 h 105"/>
                  <a:gd name="T64" fmla="*/ 2147483647 w 107"/>
                  <a:gd name="T65" fmla="*/ 2147483647 h 105"/>
                  <a:gd name="T66" fmla="*/ 2147483647 w 107"/>
                  <a:gd name="T67" fmla="*/ 2147483647 h 105"/>
                  <a:gd name="T68" fmla="*/ 2147483647 w 107"/>
                  <a:gd name="T69" fmla="*/ 2147483647 h 105"/>
                  <a:gd name="T70" fmla="*/ 0 w 107"/>
                  <a:gd name="T71" fmla="*/ 2147483647 h 105"/>
                  <a:gd name="T72" fmla="*/ 0 w 107"/>
                  <a:gd name="T73" fmla="*/ 2147483647 h 105"/>
                  <a:gd name="T74" fmla="*/ 0 w 107"/>
                  <a:gd name="T75" fmla="*/ 2147483647 h 105"/>
                  <a:gd name="T76" fmla="*/ 2147483647 w 107"/>
                  <a:gd name="T77" fmla="*/ 2147483647 h 105"/>
                  <a:gd name="T78" fmla="*/ 2147483647 w 107"/>
                  <a:gd name="T79" fmla="*/ 2147483647 h 105"/>
                  <a:gd name="T80" fmla="*/ 2147483647 w 107"/>
                  <a:gd name="T81" fmla="*/ 2147483647 h 105"/>
                  <a:gd name="T82" fmla="*/ 2147483647 w 107"/>
                  <a:gd name="T83" fmla="*/ 2147483647 h 105"/>
                  <a:gd name="T84" fmla="*/ 2147483647 w 107"/>
                  <a:gd name="T85" fmla="*/ 2147483647 h 105"/>
                  <a:gd name="T86" fmla="*/ 2147483647 w 107"/>
                  <a:gd name="T87" fmla="*/ 2147483647 h 105"/>
                  <a:gd name="T88" fmla="*/ 2147483647 w 107"/>
                  <a:gd name="T89" fmla="*/ 2147483647 h 105"/>
                  <a:gd name="T90" fmla="*/ 2147483647 w 107"/>
                  <a:gd name="T91" fmla="*/ 2147483647 h 105"/>
                  <a:gd name="T92" fmla="*/ 2147483647 w 107"/>
                  <a:gd name="T93" fmla="*/ 2147483647 h 105"/>
                  <a:gd name="T94" fmla="*/ 2147483647 w 107"/>
                  <a:gd name="T95" fmla="*/ 2147483647 h 105"/>
                  <a:gd name="T96" fmla="*/ 2147483647 w 107"/>
                  <a:gd name="T97" fmla="*/ 2147483647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5"/>
                  <a:gd name="T149" fmla="*/ 107 w 107"/>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5">
                    <a:moveTo>
                      <a:pt x="53" y="105"/>
                    </a:moveTo>
                    <a:lnTo>
                      <a:pt x="58" y="105"/>
                    </a:lnTo>
                    <a:lnTo>
                      <a:pt x="64" y="104"/>
                    </a:lnTo>
                    <a:lnTo>
                      <a:pt x="69" y="103"/>
                    </a:lnTo>
                    <a:lnTo>
                      <a:pt x="74" y="102"/>
                    </a:lnTo>
                    <a:lnTo>
                      <a:pt x="83" y="97"/>
                    </a:lnTo>
                    <a:lnTo>
                      <a:pt x="91" y="90"/>
                    </a:lnTo>
                    <a:lnTo>
                      <a:pt x="97" y="82"/>
                    </a:lnTo>
                    <a:lnTo>
                      <a:pt x="103" y="73"/>
                    </a:lnTo>
                    <a:lnTo>
                      <a:pt x="104" y="68"/>
                    </a:lnTo>
                    <a:lnTo>
                      <a:pt x="106" y="63"/>
                    </a:lnTo>
                    <a:lnTo>
                      <a:pt x="106" y="58"/>
                    </a:lnTo>
                    <a:lnTo>
                      <a:pt x="107" y="52"/>
                    </a:lnTo>
                    <a:lnTo>
                      <a:pt x="106" y="47"/>
                    </a:lnTo>
                    <a:lnTo>
                      <a:pt x="106" y="42"/>
                    </a:lnTo>
                    <a:lnTo>
                      <a:pt x="104" y="37"/>
                    </a:lnTo>
                    <a:lnTo>
                      <a:pt x="103" y="32"/>
                    </a:lnTo>
                    <a:lnTo>
                      <a:pt x="97" y="23"/>
                    </a:lnTo>
                    <a:lnTo>
                      <a:pt x="91" y="15"/>
                    </a:lnTo>
                    <a:lnTo>
                      <a:pt x="83" y="9"/>
                    </a:lnTo>
                    <a:lnTo>
                      <a:pt x="74" y="4"/>
                    </a:lnTo>
                    <a:lnTo>
                      <a:pt x="69" y="2"/>
                    </a:lnTo>
                    <a:lnTo>
                      <a:pt x="64" y="1"/>
                    </a:lnTo>
                    <a:lnTo>
                      <a:pt x="58" y="0"/>
                    </a:lnTo>
                    <a:lnTo>
                      <a:pt x="53" y="0"/>
                    </a:lnTo>
                    <a:lnTo>
                      <a:pt x="48" y="0"/>
                    </a:lnTo>
                    <a:lnTo>
                      <a:pt x="43" y="1"/>
                    </a:lnTo>
                    <a:lnTo>
                      <a:pt x="37" y="2"/>
                    </a:lnTo>
                    <a:lnTo>
                      <a:pt x="33" y="4"/>
                    </a:lnTo>
                    <a:lnTo>
                      <a:pt x="24" y="9"/>
                    </a:lnTo>
                    <a:lnTo>
                      <a:pt x="16" y="15"/>
                    </a:lnTo>
                    <a:lnTo>
                      <a:pt x="10" y="23"/>
                    </a:lnTo>
                    <a:lnTo>
                      <a:pt x="4" y="32"/>
                    </a:lnTo>
                    <a:lnTo>
                      <a:pt x="2" y="37"/>
                    </a:lnTo>
                    <a:lnTo>
                      <a:pt x="1" y="42"/>
                    </a:lnTo>
                    <a:lnTo>
                      <a:pt x="0" y="47"/>
                    </a:lnTo>
                    <a:lnTo>
                      <a:pt x="0" y="52"/>
                    </a:lnTo>
                    <a:lnTo>
                      <a:pt x="0" y="58"/>
                    </a:lnTo>
                    <a:lnTo>
                      <a:pt x="1" y="63"/>
                    </a:lnTo>
                    <a:lnTo>
                      <a:pt x="2" y="68"/>
                    </a:lnTo>
                    <a:lnTo>
                      <a:pt x="4" y="73"/>
                    </a:lnTo>
                    <a:lnTo>
                      <a:pt x="10" y="82"/>
                    </a:lnTo>
                    <a:lnTo>
                      <a:pt x="16" y="90"/>
                    </a:lnTo>
                    <a:lnTo>
                      <a:pt x="24" y="97"/>
                    </a:lnTo>
                    <a:lnTo>
                      <a:pt x="33" y="102"/>
                    </a:lnTo>
                    <a:lnTo>
                      <a:pt x="37" y="103"/>
                    </a:lnTo>
                    <a:lnTo>
                      <a:pt x="43" y="104"/>
                    </a:lnTo>
                    <a:lnTo>
                      <a:pt x="48" y="105"/>
                    </a:lnTo>
                    <a:lnTo>
                      <a:pt x="53" y="105"/>
                    </a:lnTo>
                    <a:close/>
                  </a:path>
                </a:pathLst>
              </a:custGeom>
              <a:solidFill>
                <a:srgbClr val="FFFFFF"/>
              </a:solidFill>
              <a:ln w="9525">
                <a:noFill/>
                <a:round/>
                <a:headEnd/>
                <a:tailEnd/>
              </a:ln>
            </p:spPr>
            <p:txBody>
              <a:bodyPr/>
              <a:lstStyle/>
              <a:p>
                <a:endParaRPr lang="en-US"/>
              </a:p>
            </p:txBody>
          </p:sp>
          <p:sp>
            <p:nvSpPr>
              <p:cNvPr id="761" name="Freeform 830"/>
              <p:cNvSpPr>
                <a:spLocks noEditPoints="1"/>
              </p:cNvSpPr>
              <p:nvPr/>
            </p:nvSpPr>
            <p:spPr bwMode="auto">
              <a:xfrm>
                <a:off x="2030413" y="2178050"/>
                <a:ext cx="42862" cy="42863"/>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6" y="105"/>
                    </a:moveTo>
                    <a:lnTo>
                      <a:pt x="66" y="105"/>
                    </a:lnTo>
                    <a:lnTo>
                      <a:pt x="66" y="134"/>
                    </a:lnTo>
                    <a:lnTo>
                      <a:pt x="66" y="105"/>
                    </a:lnTo>
                    <a:close/>
                    <a:moveTo>
                      <a:pt x="66" y="105"/>
                    </a:moveTo>
                    <a:lnTo>
                      <a:pt x="75" y="104"/>
                    </a:lnTo>
                    <a:lnTo>
                      <a:pt x="82" y="102"/>
                    </a:lnTo>
                    <a:lnTo>
                      <a:pt x="88" y="99"/>
                    </a:lnTo>
                    <a:lnTo>
                      <a:pt x="94" y="94"/>
                    </a:lnTo>
                    <a:lnTo>
                      <a:pt x="114" y="114"/>
                    </a:lnTo>
                    <a:lnTo>
                      <a:pt x="109" y="118"/>
                    </a:lnTo>
                    <a:lnTo>
                      <a:pt x="104" y="122"/>
                    </a:lnTo>
                    <a:lnTo>
                      <a:pt x="98" y="126"/>
                    </a:lnTo>
                    <a:lnTo>
                      <a:pt x="92" y="129"/>
                    </a:lnTo>
                    <a:lnTo>
                      <a:pt x="86" y="131"/>
                    </a:lnTo>
                    <a:lnTo>
                      <a:pt x="80" y="132"/>
                    </a:lnTo>
                    <a:lnTo>
                      <a:pt x="73" y="133"/>
                    </a:lnTo>
                    <a:lnTo>
                      <a:pt x="66" y="134"/>
                    </a:lnTo>
                    <a:lnTo>
                      <a:pt x="66" y="105"/>
                    </a:lnTo>
                    <a:close/>
                    <a:moveTo>
                      <a:pt x="94" y="94"/>
                    </a:moveTo>
                    <a:lnTo>
                      <a:pt x="99" y="89"/>
                    </a:lnTo>
                    <a:lnTo>
                      <a:pt x="102" y="82"/>
                    </a:lnTo>
                    <a:lnTo>
                      <a:pt x="105" y="75"/>
                    </a:lnTo>
                    <a:lnTo>
                      <a:pt x="105" y="66"/>
                    </a:lnTo>
                    <a:lnTo>
                      <a:pt x="134" y="66"/>
                    </a:lnTo>
                    <a:lnTo>
                      <a:pt x="133" y="74"/>
                    </a:lnTo>
                    <a:lnTo>
                      <a:pt x="132" y="80"/>
                    </a:lnTo>
                    <a:lnTo>
                      <a:pt x="131" y="86"/>
                    </a:lnTo>
                    <a:lnTo>
                      <a:pt x="128" y="93"/>
                    </a:lnTo>
                    <a:lnTo>
                      <a:pt x="125" y="98"/>
                    </a:lnTo>
                    <a:lnTo>
                      <a:pt x="122" y="104"/>
                    </a:lnTo>
                    <a:lnTo>
                      <a:pt x="118" y="110"/>
                    </a:lnTo>
                    <a:lnTo>
                      <a:pt x="114" y="114"/>
                    </a:lnTo>
                    <a:lnTo>
                      <a:pt x="94" y="94"/>
                    </a:lnTo>
                    <a:close/>
                    <a:moveTo>
                      <a:pt x="105" y="66"/>
                    </a:moveTo>
                    <a:lnTo>
                      <a:pt x="105" y="66"/>
                    </a:lnTo>
                    <a:lnTo>
                      <a:pt x="134" y="66"/>
                    </a:lnTo>
                    <a:lnTo>
                      <a:pt x="105" y="66"/>
                    </a:lnTo>
                    <a:close/>
                    <a:moveTo>
                      <a:pt x="105" y="66"/>
                    </a:moveTo>
                    <a:lnTo>
                      <a:pt x="105" y="66"/>
                    </a:lnTo>
                    <a:lnTo>
                      <a:pt x="134" y="66"/>
                    </a:lnTo>
                    <a:lnTo>
                      <a:pt x="105" y="66"/>
                    </a:lnTo>
                    <a:close/>
                    <a:moveTo>
                      <a:pt x="105" y="66"/>
                    </a:moveTo>
                    <a:lnTo>
                      <a:pt x="105" y="59"/>
                    </a:lnTo>
                    <a:lnTo>
                      <a:pt x="102" y="52"/>
                    </a:lnTo>
                    <a:lnTo>
                      <a:pt x="99" y="44"/>
                    </a:lnTo>
                    <a:lnTo>
                      <a:pt x="94" y="39"/>
                    </a:lnTo>
                    <a:lnTo>
                      <a:pt x="114" y="19"/>
                    </a:lnTo>
                    <a:lnTo>
                      <a:pt x="118" y="24"/>
                    </a:lnTo>
                    <a:lnTo>
                      <a:pt x="122" y="29"/>
                    </a:lnTo>
                    <a:lnTo>
                      <a:pt x="125" y="35"/>
                    </a:lnTo>
                    <a:lnTo>
                      <a:pt x="128" y="40"/>
                    </a:lnTo>
                    <a:lnTo>
                      <a:pt x="131" y="46"/>
                    </a:lnTo>
                    <a:lnTo>
                      <a:pt x="132" y="53"/>
                    </a:lnTo>
                    <a:lnTo>
                      <a:pt x="133" y="60"/>
                    </a:lnTo>
                    <a:lnTo>
                      <a:pt x="134" y="66"/>
                    </a:lnTo>
                    <a:lnTo>
                      <a:pt x="105" y="66"/>
                    </a:lnTo>
                    <a:close/>
                    <a:moveTo>
                      <a:pt x="94" y="39"/>
                    </a:moveTo>
                    <a:lnTo>
                      <a:pt x="88" y="34"/>
                    </a:lnTo>
                    <a:lnTo>
                      <a:pt x="82" y="30"/>
                    </a:lnTo>
                    <a:lnTo>
                      <a:pt x="75" y="28"/>
                    </a:lnTo>
                    <a:lnTo>
                      <a:pt x="66" y="27"/>
                    </a:lnTo>
                    <a:lnTo>
                      <a:pt x="66" y="0"/>
                    </a:lnTo>
                    <a:lnTo>
                      <a:pt x="73" y="0"/>
                    </a:lnTo>
                    <a:lnTo>
                      <a:pt x="80" y="1"/>
                    </a:lnTo>
                    <a:lnTo>
                      <a:pt x="86" y="3"/>
                    </a:lnTo>
                    <a:lnTo>
                      <a:pt x="92" y="5"/>
                    </a:lnTo>
                    <a:lnTo>
                      <a:pt x="98" y="7"/>
                    </a:lnTo>
                    <a:lnTo>
                      <a:pt x="104" y="11"/>
                    </a:lnTo>
                    <a:lnTo>
                      <a:pt x="109" y="15"/>
                    </a:lnTo>
                    <a:lnTo>
                      <a:pt x="114" y="19"/>
                    </a:lnTo>
                    <a:lnTo>
                      <a:pt x="94" y="39"/>
                    </a:lnTo>
                    <a:close/>
                    <a:moveTo>
                      <a:pt x="66" y="27"/>
                    </a:moveTo>
                    <a:lnTo>
                      <a:pt x="66" y="27"/>
                    </a:lnTo>
                    <a:lnTo>
                      <a:pt x="66" y="0"/>
                    </a:lnTo>
                    <a:lnTo>
                      <a:pt x="66" y="27"/>
                    </a:lnTo>
                    <a:close/>
                    <a:moveTo>
                      <a:pt x="66" y="27"/>
                    </a:moveTo>
                    <a:lnTo>
                      <a:pt x="66" y="27"/>
                    </a:lnTo>
                    <a:lnTo>
                      <a:pt x="66" y="0"/>
                    </a:lnTo>
                    <a:lnTo>
                      <a:pt x="66" y="27"/>
                    </a:lnTo>
                    <a:close/>
                    <a:moveTo>
                      <a:pt x="66" y="27"/>
                    </a:moveTo>
                    <a:lnTo>
                      <a:pt x="59" y="28"/>
                    </a:lnTo>
                    <a:lnTo>
                      <a:pt x="51" y="30"/>
                    </a:lnTo>
                    <a:lnTo>
                      <a:pt x="45" y="34"/>
                    </a:lnTo>
                    <a:lnTo>
                      <a:pt x="39" y="39"/>
                    </a:lnTo>
                    <a:lnTo>
                      <a:pt x="19" y="19"/>
                    </a:lnTo>
                    <a:lnTo>
                      <a:pt x="24" y="15"/>
                    </a:lnTo>
                    <a:lnTo>
                      <a:pt x="29" y="11"/>
                    </a:lnTo>
                    <a:lnTo>
                      <a:pt x="34" y="7"/>
                    </a:lnTo>
                    <a:lnTo>
                      <a:pt x="41" y="5"/>
                    </a:lnTo>
                    <a:lnTo>
                      <a:pt x="46" y="3"/>
                    </a:lnTo>
                    <a:lnTo>
                      <a:pt x="52" y="1"/>
                    </a:lnTo>
                    <a:lnTo>
                      <a:pt x="60" y="0"/>
                    </a:lnTo>
                    <a:lnTo>
                      <a:pt x="66" y="0"/>
                    </a:lnTo>
                    <a:lnTo>
                      <a:pt x="66" y="27"/>
                    </a:lnTo>
                    <a:close/>
                    <a:moveTo>
                      <a:pt x="39" y="39"/>
                    </a:moveTo>
                    <a:lnTo>
                      <a:pt x="34" y="44"/>
                    </a:lnTo>
                    <a:lnTo>
                      <a:pt x="30" y="52"/>
                    </a:lnTo>
                    <a:lnTo>
                      <a:pt x="28" y="59"/>
                    </a:lnTo>
                    <a:lnTo>
                      <a:pt x="27" y="66"/>
                    </a:lnTo>
                    <a:lnTo>
                      <a:pt x="0" y="66"/>
                    </a:lnTo>
                    <a:lnTo>
                      <a:pt x="0" y="60"/>
                    </a:lnTo>
                    <a:lnTo>
                      <a:pt x="1" y="53"/>
                    </a:lnTo>
                    <a:lnTo>
                      <a:pt x="3" y="46"/>
                    </a:lnTo>
                    <a:lnTo>
                      <a:pt x="5" y="40"/>
                    </a:lnTo>
                    <a:lnTo>
                      <a:pt x="7" y="35"/>
                    </a:lnTo>
                    <a:lnTo>
                      <a:pt x="11" y="29"/>
                    </a:lnTo>
                    <a:lnTo>
                      <a:pt x="14" y="24"/>
                    </a:lnTo>
                    <a:lnTo>
                      <a:pt x="19" y="19"/>
                    </a:lnTo>
                    <a:lnTo>
                      <a:pt x="39" y="39"/>
                    </a:lnTo>
                    <a:close/>
                    <a:moveTo>
                      <a:pt x="27" y="66"/>
                    </a:moveTo>
                    <a:lnTo>
                      <a:pt x="27" y="66"/>
                    </a:lnTo>
                    <a:lnTo>
                      <a:pt x="0" y="66"/>
                    </a:lnTo>
                    <a:lnTo>
                      <a:pt x="27" y="66"/>
                    </a:lnTo>
                    <a:close/>
                    <a:moveTo>
                      <a:pt x="27" y="66"/>
                    </a:moveTo>
                    <a:lnTo>
                      <a:pt x="27" y="66"/>
                    </a:lnTo>
                    <a:lnTo>
                      <a:pt x="0" y="66"/>
                    </a:lnTo>
                    <a:lnTo>
                      <a:pt x="27" y="66"/>
                    </a:lnTo>
                    <a:close/>
                    <a:moveTo>
                      <a:pt x="27" y="66"/>
                    </a:moveTo>
                    <a:lnTo>
                      <a:pt x="28" y="75"/>
                    </a:lnTo>
                    <a:lnTo>
                      <a:pt x="30" y="82"/>
                    </a:lnTo>
                    <a:lnTo>
                      <a:pt x="34" y="89"/>
                    </a:lnTo>
                    <a:lnTo>
                      <a:pt x="39" y="94"/>
                    </a:lnTo>
                    <a:lnTo>
                      <a:pt x="19" y="114"/>
                    </a:lnTo>
                    <a:lnTo>
                      <a:pt x="14" y="110"/>
                    </a:lnTo>
                    <a:lnTo>
                      <a:pt x="11" y="104"/>
                    </a:lnTo>
                    <a:lnTo>
                      <a:pt x="7" y="98"/>
                    </a:lnTo>
                    <a:lnTo>
                      <a:pt x="5" y="93"/>
                    </a:lnTo>
                    <a:lnTo>
                      <a:pt x="3" y="86"/>
                    </a:lnTo>
                    <a:lnTo>
                      <a:pt x="1" y="80"/>
                    </a:lnTo>
                    <a:lnTo>
                      <a:pt x="0" y="74"/>
                    </a:lnTo>
                    <a:lnTo>
                      <a:pt x="0" y="66"/>
                    </a:lnTo>
                    <a:lnTo>
                      <a:pt x="27" y="66"/>
                    </a:lnTo>
                    <a:close/>
                    <a:moveTo>
                      <a:pt x="39" y="94"/>
                    </a:moveTo>
                    <a:lnTo>
                      <a:pt x="44" y="99"/>
                    </a:lnTo>
                    <a:lnTo>
                      <a:pt x="51" y="102"/>
                    </a:lnTo>
                    <a:lnTo>
                      <a:pt x="59" y="104"/>
                    </a:lnTo>
                    <a:lnTo>
                      <a:pt x="66" y="105"/>
                    </a:lnTo>
                    <a:lnTo>
                      <a:pt x="66" y="134"/>
                    </a:lnTo>
                    <a:lnTo>
                      <a:pt x="60" y="133"/>
                    </a:lnTo>
                    <a:lnTo>
                      <a:pt x="52" y="132"/>
                    </a:lnTo>
                    <a:lnTo>
                      <a:pt x="46" y="131"/>
                    </a:lnTo>
                    <a:lnTo>
                      <a:pt x="41" y="129"/>
                    </a:lnTo>
                    <a:lnTo>
                      <a:pt x="34" y="126"/>
                    </a:lnTo>
                    <a:lnTo>
                      <a:pt x="29" y="122"/>
                    </a:lnTo>
                    <a:lnTo>
                      <a:pt x="24" y="118"/>
                    </a:lnTo>
                    <a:lnTo>
                      <a:pt x="19" y="114"/>
                    </a:lnTo>
                    <a:lnTo>
                      <a:pt x="39" y="94"/>
                    </a:lnTo>
                    <a:close/>
                    <a:moveTo>
                      <a:pt x="66" y="105"/>
                    </a:moveTo>
                    <a:lnTo>
                      <a:pt x="66" y="105"/>
                    </a:lnTo>
                    <a:lnTo>
                      <a:pt x="66" y="134"/>
                    </a:lnTo>
                    <a:lnTo>
                      <a:pt x="66" y="105"/>
                    </a:lnTo>
                    <a:close/>
                  </a:path>
                </a:pathLst>
              </a:custGeom>
              <a:solidFill>
                <a:srgbClr val="AB1231"/>
              </a:solidFill>
              <a:ln w="9525">
                <a:noFill/>
                <a:round/>
                <a:headEnd/>
                <a:tailEnd/>
              </a:ln>
            </p:spPr>
            <p:txBody>
              <a:bodyPr/>
              <a:lstStyle/>
              <a:p>
                <a:endParaRPr lang="en-US"/>
              </a:p>
            </p:txBody>
          </p:sp>
          <p:sp>
            <p:nvSpPr>
              <p:cNvPr id="762" name="Freeform 831"/>
              <p:cNvSpPr>
                <a:spLocks/>
              </p:cNvSpPr>
              <p:nvPr/>
            </p:nvSpPr>
            <p:spPr bwMode="auto">
              <a:xfrm>
                <a:off x="2047875" y="1874838"/>
                <a:ext cx="33338" cy="33337"/>
              </a:xfrm>
              <a:custGeom>
                <a:avLst/>
                <a:gdLst>
                  <a:gd name="T0" fmla="*/ 2147483647 w 107"/>
                  <a:gd name="T1" fmla="*/ 2147483647 h 106"/>
                  <a:gd name="T2" fmla="*/ 2147483647 w 107"/>
                  <a:gd name="T3" fmla="*/ 2147483647 h 106"/>
                  <a:gd name="T4" fmla="*/ 2147483647 w 107"/>
                  <a:gd name="T5" fmla="*/ 2147483647 h 106"/>
                  <a:gd name="T6" fmla="*/ 2147483647 w 107"/>
                  <a:gd name="T7" fmla="*/ 2147483647 h 106"/>
                  <a:gd name="T8" fmla="*/ 2147483647 w 107"/>
                  <a:gd name="T9" fmla="*/ 2147483647 h 106"/>
                  <a:gd name="T10" fmla="*/ 2147483647 w 107"/>
                  <a:gd name="T11" fmla="*/ 2147483647 h 106"/>
                  <a:gd name="T12" fmla="*/ 2147483647 w 107"/>
                  <a:gd name="T13" fmla="*/ 2147483647 h 106"/>
                  <a:gd name="T14" fmla="*/ 2147483647 w 107"/>
                  <a:gd name="T15" fmla="*/ 2147483647 h 106"/>
                  <a:gd name="T16" fmla="*/ 2147483647 w 107"/>
                  <a:gd name="T17" fmla="*/ 2147483647 h 106"/>
                  <a:gd name="T18" fmla="*/ 2147483647 w 107"/>
                  <a:gd name="T19" fmla="*/ 2147483647 h 106"/>
                  <a:gd name="T20" fmla="*/ 2147483647 w 107"/>
                  <a:gd name="T21" fmla="*/ 2147483647 h 106"/>
                  <a:gd name="T22" fmla="*/ 2147483647 w 107"/>
                  <a:gd name="T23" fmla="*/ 2147483647 h 106"/>
                  <a:gd name="T24" fmla="*/ 2147483647 w 107"/>
                  <a:gd name="T25" fmla="*/ 2147483647 h 106"/>
                  <a:gd name="T26" fmla="*/ 2147483647 w 107"/>
                  <a:gd name="T27" fmla="*/ 2147483647 h 106"/>
                  <a:gd name="T28" fmla="*/ 2147483647 w 107"/>
                  <a:gd name="T29" fmla="*/ 2147483647 h 106"/>
                  <a:gd name="T30" fmla="*/ 2147483647 w 107"/>
                  <a:gd name="T31" fmla="*/ 2147483647 h 106"/>
                  <a:gd name="T32" fmla="*/ 2147483647 w 107"/>
                  <a:gd name="T33" fmla="*/ 2147483647 h 106"/>
                  <a:gd name="T34" fmla="*/ 2147483647 w 107"/>
                  <a:gd name="T35" fmla="*/ 2147483647 h 106"/>
                  <a:gd name="T36" fmla="*/ 2147483647 w 107"/>
                  <a:gd name="T37" fmla="*/ 2147483647 h 106"/>
                  <a:gd name="T38" fmla="*/ 2147483647 w 107"/>
                  <a:gd name="T39" fmla="*/ 2147483647 h 106"/>
                  <a:gd name="T40" fmla="*/ 2147483647 w 107"/>
                  <a:gd name="T41" fmla="*/ 2147483647 h 106"/>
                  <a:gd name="T42" fmla="*/ 2147483647 w 107"/>
                  <a:gd name="T43" fmla="*/ 2147483647 h 106"/>
                  <a:gd name="T44" fmla="*/ 2147483647 w 107"/>
                  <a:gd name="T45" fmla="*/ 2147483647 h 106"/>
                  <a:gd name="T46" fmla="*/ 2147483647 w 107"/>
                  <a:gd name="T47" fmla="*/ 0 h 106"/>
                  <a:gd name="T48" fmla="*/ 2147483647 w 107"/>
                  <a:gd name="T49" fmla="*/ 0 h 106"/>
                  <a:gd name="T50" fmla="*/ 2147483647 w 107"/>
                  <a:gd name="T51" fmla="*/ 0 h 106"/>
                  <a:gd name="T52" fmla="*/ 2147483647 w 107"/>
                  <a:gd name="T53" fmla="*/ 2147483647 h 106"/>
                  <a:gd name="T54" fmla="*/ 2147483647 w 107"/>
                  <a:gd name="T55" fmla="*/ 2147483647 h 106"/>
                  <a:gd name="T56" fmla="*/ 2147483647 w 107"/>
                  <a:gd name="T57" fmla="*/ 2147483647 h 106"/>
                  <a:gd name="T58" fmla="*/ 2147483647 w 107"/>
                  <a:gd name="T59" fmla="*/ 2147483647 h 106"/>
                  <a:gd name="T60" fmla="*/ 2147483647 w 107"/>
                  <a:gd name="T61" fmla="*/ 2147483647 h 106"/>
                  <a:gd name="T62" fmla="*/ 2147483647 w 107"/>
                  <a:gd name="T63" fmla="*/ 2147483647 h 106"/>
                  <a:gd name="T64" fmla="*/ 2147483647 w 107"/>
                  <a:gd name="T65" fmla="*/ 2147483647 h 106"/>
                  <a:gd name="T66" fmla="*/ 2147483647 w 107"/>
                  <a:gd name="T67" fmla="*/ 2147483647 h 106"/>
                  <a:gd name="T68" fmla="*/ 2147483647 w 107"/>
                  <a:gd name="T69" fmla="*/ 2147483647 h 106"/>
                  <a:gd name="T70" fmla="*/ 0 w 107"/>
                  <a:gd name="T71" fmla="*/ 2147483647 h 106"/>
                  <a:gd name="T72" fmla="*/ 0 w 107"/>
                  <a:gd name="T73" fmla="*/ 2147483647 h 106"/>
                  <a:gd name="T74" fmla="*/ 0 w 107"/>
                  <a:gd name="T75" fmla="*/ 2147483647 h 106"/>
                  <a:gd name="T76" fmla="*/ 2147483647 w 107"/>
                  <a:gd name="T77" fmla="*/ 2147483647 h 106"/>
                  <a:gd name="T78" fmla="*/ 2147483647 w 107"/>
                  <a:gd name="T79" fmla="*/ 2147483647 h 106"/>
                  <a:gd name="T80" fmla="*/ 2147483647 w 107"/>
                  <a:gd name="T81" fmla="*/ 2147483647 h 106"/>
                  <a:gd name="T82" fmla="*/ 2147483647 w 107"/>
                  <a:gd name="T83" fmla="*/ 2147483647 h 106"/>
                  <a:gd name="T84" fmla="*/ 2147483647 w 107"/>
                  <a:gd name="T85" fmla="*/ 2147483647 h 106"/>
                  <a:gd name="T86" fmla="*/ 2147483647 w 107"/>
                  <a:gd name="T87" fmla="*/ 2147483647 h 106"/>
                  <a:gd name="T88" fmla="*/ 2147483647 w 107"/>
                  <a:gd name="T89" fmla="*/ 2147483647 h 106"/>
                  <a:gd name="T90" fmla="*/ 2147483647 w 107"/>
                  <a:gd name="T91" fmla="*/ 2147483647 h 106"/>
                  <a:gd name="T92" fmla="*/ 2147483647 w 107"/>
                  <a:gd name="T93" fmla="*/ 2147483647 h 106"/>
                  <a:gd name="T94" fmla="*/ 2147483647 w 107"/>
                  <a:gd name="T95" fmla="*/ 2147483647 h 106"/>
                  <a:gd name="T96" fmla="*/ 2147483647 w 107"/>
                  <a:gd name="T97" fmla="*/ 2147483647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6"/>
                  <a:gd name="T149" fmla="*/ 107 w 107"/>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6">
                    <a:moveTo>
                      <a:pt x="54" y="106"/>
                    </a:moveTo>
                    <a:lnTo>
                      <a:pt x="59" y="105"/>
                    </a:lnTo>
                    <a:lnTo>
                      <a:pt x="65" y="105"/>
                    </a:lnTo>
                    <a:lnTo>
                      <a:pt x="69" y="103"/>
                    </a:lnTo>
                    <a:lnTo>
                      <a:pt x="74" y="102"/>
                    </a:lnTo>
                    <a:lnTo>
                      <a:pt x="84" y="97"/>
                    </a:lnTo>
                    <a:lnTo>
                      <a:pt x="91" y="91"/>
                    </a:lnTo>
                    <a:lnTo>
                      <a:pt x="97" y="82"/>
                    </a:lnTo>
                    <a:lnTo>
                      <a:pt x="103" y="74"/>
                    </a:lnTo>
                    <a:lnTo>
                      <a:pt x="105" y="68"/>
                    </a:lnTo>
                    <a:lnTo>
                      <a:pt x="106" y="64"/>
                    </a:lnTo>
                    <a:lnTo>
                      <a:pt x="107" y="59"/>
                    </a:lnTo>
                    <a:lnTo>
                      <a:pt x="107" y="53"/>
                    </a:lnTo>
                    <a:lnTo>
                      <a:pt x="107" y="47"/>
                    </a:lnTo>
                    <a:lnTo>
                      <a:pt x="106" y="42"/>
                    </a:lnTo>
                    <a:lnTo>
                      <a:pt x="105" y="37"/>
                    </a:lnTo>
                    <a:lnTo>
                      <a:pt x="103" y="33"/>
                    </a:lnTo>
                    <a:lnTo>
                      <a:pt x="97" y="23"/>
                    </a:lnTo>
                    <a:lnTo>
                      <a:pt x="91" y="16"/>
                    </a:lnTo>
                    <a:lnTo>
                      <a:pt x="84" y="9"/>
                    </a:lnTo>
                    <a:lnTo>
                      <a:pt x="74" y="4"/>
                    </a:lnTo>
                    <a:lnTo>
                      <a:pt x="69" y="2"/>
                    </a:lnTo>
                    <a:lnTo>
                      <a:pt x="65" y="1"/>
                    </a:lnTo>
                    <a:lnTo>
                      <a:pt x="59" y="0"/>
                    </a:lnTo>
                    <a:lnTo>
                      <a:pt x="54" y="0"/>
                    </a:lnTo>
                    <a:lnTo>
                      <a:pt x="48" y="0"/>
                    </a:lnTo>
                    <a:lnTo>
                      <a:pt x="43" y="1"/>
                    </a:lnTo>
                    <a:lnTo>
                      <a:pt x="38" y="2"/>
                    </a:lnTo>
                    <a:lnTo>
                      <a:pt x="33" y="4"/>
                    </a:lnTo>
                    <a:lnTo>
                      <a:pt x="24" y="9"/>
                    </a:lnTo>
                    <a:lnTo>
                      <a:pt x="16" y="16"/>
                    </a:lnTo>
                    <a:lnTo>
                      <a:pt x="10" y="23"/>
                    </a:lnTo>
                    <a:lnTo>
                      <a:pt x="5" y="33"/>
                    </a:lnTo>
                    <a:lnTo>
                      <a:pt x="2" y="37"/>
                    </a:lnTo>
                    <a:lnTo>
                      <a:pt x="1" y="42"/>
                    </a:lnTo>
                    <a:lnTo>
                      <a:pt x="0" y="47"/>
                    </a:lnTo>
                    <a:lnTo>
                      <a:pt x="0" y="53"/>
                    </a:lnTo>
                    <a:lnTo>
                      <a:pt x="0" y="59"/>
                    </a:lnTo>
                    <a:lnTo>
                      <a:pt x="1" y="64"/>
                    </a:lnTo>
                    <a:lnTo>
                      <a:pt x="2" y="68"/>
                    </a:lnTo>
                    <a:lnTo>
                      <a:pt x="5" y="74"/>
                    </a:lnTo>
                    <a:lnTo>
                      <a:pt x="10" y="82"/>
                    </a:lnTo>
                    <a:lnTo>
                      <a:pt x="16" y="91"/>
                    </a:lnTo>
                    <a:lnTo>
                      <a:pt x="24" y="97"/>
                    </a:lnTo>
                    <a:lnTo>
                      <a:pt x="33" y="102"/>
                    </a:lnTo>
                    <a:lnTo>
                      <a:pt x="38" y="103"/>
                    </a:lnTo>
                    <a:lnTo>
                      <a:pt x="43" y="105"/>
                    </a:lnTo>
                    <a:lnTo>
                      <a:pt x="48" y="105"/>
                    </a:lnTo>
                    <a:lnTo>
                      <a:pt x="54" y="106"/>
                    </a:lnTo>
                    <a:close/>
                  </a:path>
                </a:pathLst>
              </a:custGeom>
              <a:solidFill>
                <a:srgbClr val="FFFFFF"/>
              </a:solidFill>
              <a:ln w="9525">
                <a:noFill/>
                <a:round/>
                <a:headEnd/>
                <a:tailEnd/>
              </a:ln>
            </p:spPr>
            <p:txBody>
              <a:bodyPr/>
              <a:lstStyle/>
              <a:p>
                <a:endParaRPr lang="en-US"/>
              </a:p>
            </p:txBody>
          </p:sp>
          <p:sp>
            <p:nvSpPr>
              <p:cNvPr id="763" name="Freeform 832"/>
              <p:cNvSpPr>
                <a:spLocks noEditPoints="1"/>
              </p:cNvSpPr>
              <p:nvPr/>
            </p:nvSpPr>
            <p:spPr bwMode="auto">
              <a:xfrm>
                <a:off x="2043113" y="1870075"/>
                <a:ext cx="42862" cy="42863"/>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7" y="106"/>
                    </a:moveTo>
                    <a:lnTo>
                      <a:pt x="67" y="106"/>
                    </a:lnTo>
                    <a:lnTo>
                      <a:pt x="67" y="134"/>
                    </a:lnTo>
                    <a:lnTo>
                      <a:pt x="67" y="106"/>
                    </a:lnTo>
                    <a:close/>
                    <a:moveTo>
                      <a:pt x="67" y="106"/>
                    </a:moveTo>
                    <a:lnTo>
                      <a:pt x="75" y="106"/>
                    </a:lnTo>
                    <a:lnTo>
                      <a:pt x="82" y="104"/>
                    </a:lnTo>
                    <a:lnTo>
                      <a:pt x="88" y="99"/>
                    </a:lnTo>
                    <a:lnTo>
                      <a:pt x="95" y="95"/>
                    </a:lnTo>
                    <a:lnTo>
                      <a:pt x="114" y="114"/>
                    </a:lnTo>
                    <a:lnTo>
                      <a:pt x="109" y="118"/>
                    </a:lnTo>
                    <a:lnTo>
                      <a:pt x="104" y="123"/>
                    </a:lnTo>
                    <a:lnTo>
                      <a:pt x="99" y="126"/>
                    </a:lnTo>
                    <a:lnTo>
                      <a:pt x="93" y="129"/>
                    </a:lnTo>
                    <a:lnTo>
                      <a:pt x="86" y="131"/>
                    </a:lnTo>
                    <a:lnTo>
                      <a:pt x="80" y="133"/>
                    </a:lnTo>
                    <a:lnTo>
                      <a:pt x="74" y="134"/>
                    </a:lnTo>
                    <a:lnTo>
                      <a:pt x="67" y="134"/>
                    </a:lnTo>
                    <a:lnTo>
                      <a:pt x="67" y="106"/>
                    </a:lnTo>
                    <a:close/>
                    <a:moveTo>
                      <a:pt x="95" y="95"/>
                    </a:moveTo>
                    <a:lnTo>
                      <a:pt x="99" y="89"/>
                    </a:lnTo>
                    <a:lnTo>
                      <a:pt x="103" y="82"/>
                    </a:lnTo>
                    <a:lnTo>
                      <a:pt x="105" y="75"/>
                    </a:lnTo>
                    <a:lnTo>
                      <a:pt x="106" y="68"/>
                    </a:lnTo>
                    <a:lnTo>
                      <a:pt x="134" y="68"/>
                    </a:lnTo>
                    <a:lnTo>
                      <a:pt x="134" y="74"/>
                    </a:lnTo>
                    <a:lnTo>
                      <a:pt x="133" y="80"/>
                    </a:lnTo>
                    <a:lnTo>
                      <a:pt x="131" y="87"/>
                    </a:lnTo>
                    <a:lnTo>
                      <a:pt x="128" y="93"/>
                    </a:lnTo>
                    <a:lnTo>
                      <a:pt x="125" y="99"/>
                    </a:lnTo>
                    <a:lnTo>
                      <a:pt x="122" y="105"/>
                    </a:lnTo>
                    <a:lnTo>
                      <a:pt x="119" y="110"/>
                    </a:lnTo>
                    <a:lnTo>
                      <a:pt x="114" y="114"/>
                    </a:lnTo>
                    <a:lnTo>
                      <a:pt x="95" y="95"/>
                    </a:lnTo>
                    <a:close/>
                    <a:moveTo>
                      <a:pt x="106" y="68"/>
                    </a:moveTo>
                    <a:lnTo>
                      <a:pt x="106" y="67"/>
                    </a:lnTo>
                    <a:lnTo>
                      <a:pt x="134" y="67"/>
                    </a:lnTo>
                    <a:lnTo>
                      <a:pt x="134" y="68"/>
                    </a:lnTo>
                    <a:lnTo>
                      <a:pt x="106" y="68"/>
                    </a:lnTo>
                    <a:close/>
                    <a:moveTo>
                      <a:pt x="106" y="67"/>
                    </a:moveTo>
                    <a:lnTo>
                      <a:pt x="106" y="67"/>
                    </a:lnTo>
                    <a:lnTo>
                      <a:pt x="134" y="67"/>
                    </a:lnTo>
                    <a:lnTo>
                      <a:pt x="106" y="67"/>
                    </a:lnTo>
                    <a:close/>
                    <a:moveTo>
                      <a:pt x="106" y="67"/>
                    </a:moveTo>
                    <a:lnTo>
                      <a:pt x="105" y="59"/>
                    </a:lnTo>
                    <a:lnTo>
                      <a:pt x="103" y="52"/>
                    </a:lnTo>
                    <a:lnTo>
                      <a:pt x="99" y="45"/>
                    </a:lnTo>
                    <a:lnTo>
                      <a:pt x="95" y="39"/>
                    </a:lnTo>
                    <a:lnTo>
                      <a:pt x="114" y="19"/>
                    </a:lnTo>
                    <a:lnTo>
                      <a:pt x="118" y="24"/>
                    </a:lnTo>
                    <a:lnTo>
                      <a:pt x="122" y="30"/>
                    </a:lnTo>
                    <a:lnTo>
                      <a:pt x="125" y="35"/>
                    </a:lnTo>
                    <a:lnTo>
                      <a:pt x="128" y="41"/>
                    </a:lnTo>
                    <a:lnTo>
                      <a:pt x="131" y="48"/>
                    </a:lnTo>
                    <a:lnTo>
                      <a:pt x="133" y="54"/>
                    </a:lnTo>
                    <a:lnTo>
                      <a:pt x="134" y="60"/>
                    </a:lnTo>
                    <a:lnTo>
                      <a:pt x="134" y="67"/>
                    </a:lnTo>
                    <a:lnTo>
                      <a:pt x="106" y="67"/>
                    </a:lnTo>
                    <a:close/>
                    <a:moveTo>
                      <a:pt x="95" y="39"/>
                    </a:moveTo>
                    <a:lnTo>
                      <a:pt x="88" y="35"/>
                    </a:lnTo>
                    <a:lnTo>
                      <a:pt x="82" y="31"/>
                    </a:lnTo>
                    <a:lnTo>
                      <a:pt x="75" y="29"/>
                    </a:lnTo>
                    <a:lnTo>
                      <a:pt x="67" y="28"/>
                    </a:lnTo>
                    <a:lnTo>
                      <a:pt x="67" y="0"/>
                    </a:lnTo>
                    <a:lnTo>
                      <a:pt x="74" y="0"/>
                    </a:lnTo>
                    <a:lnTo>
                      <a:pt x="80" y="1"/>
                    </a:lnTo>
                    <a:lnTo>
                      <a:pt x="86" y="3"/>
                    </a:lnTo>
                    <a:lnTo>
                      <a:pt x="93" y="5"/>
                    </a:lnTo>
                    <a:lnTo>
                      <a:pt x="99" y="8"/>
                    </a:lnTo>
                    <a:lnTo>
                      <a:pt x="104" y="12"/>
                    </a:lnTo>
                    <a:lnTo>
                      <a:pt x="109" y="15"/>
                    </a:lnTo>
                    <a:lnTo>
                      <a:pt x="114" y="19"/>
                    </a:lnTo>
                    <a:lnTo>
                      <a:pt x="95" y="39"/>
                    </a:lnTo>
                    <a:close/>
                    <a:moveTo>
                      <a:pt x="67" y="28"/>
                    </a:moveTo>
                    <a:lnTo>
                      <a:pt x="67" y="28"/>
                    </a:lnTo>
                    <a:lnTo>
                      <a:pt x="67" y="0"/>
                    </a:lnTo>
                    <a:lnTo>
                      <a:pt x="67" y="28"/>
                    </a:lnTo>
                    <a:close/>
                    <a:moveTo>
                      <a:pt x="67" y="28"/>
                    </a:moveTo>
                    <a:lnTo>
                      <a:pt x="66" y="28"/>
                    </a:lnTo>
                    <a:lnTo>
                      <a:pt x="66" y="0"/>
                    </a:lnTo>
                    <a:lnTo>
                      <a:pt x="67" y="0"/>
                    </a:lnTo>
                    <a:lnTo>
                      <a:pt x="67" y="28"/>
                    </a:lnTo>
                    <a:close/>
                    <a:moveTo>
                      <a:pt x="66" y="28"/>
                    </a:moveTo>
                    <a:lnTo>
                      <a:pt x="59" y="29"/>
                    </a:lnTo>
                    <a:lnTo>
                      <a:pt x="51" y="31"/>
                    </a:lnTo>
                    <a:lnTo>
                      <a:pt x="45" y="35"/>
                    </a:lnTo>
                    <a:lnTo>
                      <a:pt x="39" y="39"/>
                    </a:lnTo>
                    <a:lnTo>
                      <a:pt x="20" y="20"/>
                    </a:lnTo>
                    <a:lnTo>
                      <a:pt x="24" y="15"/>
                    </a:lnTo>
                    <a:lnTo>
                      <a:pt x="29" y="12"/>
                    </a:lnTo>
                    <a:lnTo>
                      <a:pt x="34" y="8"/>
                    </a:lnTo>
                    <a:lnTo>
                      <a:pt x="41" y="5"/>
                    </a:lnTo>
                    <a:lnTo>
                      <a:pt x="47" y="3"/>
                    </a:lnTo>
                    <a:lnTo>
                      <a:pt x="53" y="1"/>
                    </a:lnTo>
                    <a:lnTo>
                      <a:pt x="60" y="0"/>
                    </a:lnTo>
                    <a:lnTo>
                      <a:pt x="66" y="0"/>
                    </a:lnTo>
                    <a:lnTo>
                      <a:pt x="66" y="28"/>
                    </a:lnTo>
                    <a:close/>
                    <a:moveTo>
                      <a:pt x="39" y="39"/>
                    </a:moveTo>
                    <a:lnTo>
                      <a:pt x="34" y="45"/>
                    </a:lnTo>
                    <a:lnTo>
                      <a:pt x="30" y="52"/>
                    </a:lnTo>
                    <a:lnTo>
                      <a:pt x="28" y="59"/>
                    </a:lnTo>
                    <a:lnTo>
                      <a:pt x="27" y="67"/>
                    </a:lnTo>
                    <a:lnTo>
                      <a:pt x="0" y="67"/>
                    </a:lnTo>
                    <a:lnTo>
                      <a:pt x="0" y="60"/>
                    </a:lnTo>
                    <a:lnTo>
                      <a:pt x="1" y="54"/>
                    </a:lnTo>
                    <a:lnTo>
                      <a:pt x="3" y="48"/>
                    </a:lnTo>
                    <a:lnTo>
                      <a:pt x="5" y="41"/>
                    </a:lnTo>
                    <a:lnTo>
                      <a:pt x="8" y="35"/>
                    </a:lnTo>
                    <a:lnTo>
                      <a:pt x="11" y="30"/>
                    </a:lnTo>
                    <a:lnTo>
                      <a:pt x="15" y="24"/>
                    </a:lnTo>
                    <a:lnTo>
                      <a:pt x="20" y="20"/>
                    </a:lnTo>
                    <a:lnTo>
                      <a:pt x="39" y="39"/>
                    </a:lnTo>
                    <a:close/>
                    <a:moveTo>
                      <a:pt x="27" y="67"/>
                    </a:moveTo>
                    <a:lnTo>
                      <a:pt x="27" y="67"/>
                    </a:lnTo>
                    <a:lnTo>
                      <a:pt x="0" y="67"/>
                    </a:lnTo>
                    <a:lnTo>
                      <a:pt x="27" y="67"/>
                    </a:lnTo>
                    <a:close/>
                    <a:moveTo>
                      <a:pt x="27" y="67"/>
                    </a:moveTo>
                    <a:lnTo>
                      <a:pt x="27" y="67"/>
                    </a:lnTo>
                    <a:lnTo>
                      <a:pt x="0" y="67"/>
                    </a:lnTo>
                    <a:lnTo>
                      <a:pt x="27" y="67"/>
                    </a:lnTo>
                    <a:close/>
                    <a:moveTo>
                      <a:pt x="27" y="67"/>
                    </a:moveTo>
                    <a:lnTo>
                      <a:pt x="28" y="75"/>
                    </a:lnTo>
                    <a:lnTo>
                      <a:pt x="30" y="82"/>
                    </a:lnTo>
                    <a:lnTo>
                      <a:pt x="34" y="89"/>
                    </a:lnTo>
                    <a:lnTo>
                      <a:pt x="39" y="95"/>
                    </a:lnTo>
                    <a:lnTo>
                      <a:pt x="20" y="114"/>
                    </a:lnTo>
                    <a:lnTo>
                      <a:pt x="15" y="110"/>
                    </a:lnTo>
                    <a:lnTo>
                      <a:pt x="11" y="105"/>
                    </a:lnTo>
                    <a:lnTo>
                      <a:pt x="8" y="99"/>
                    </a:lnTo>
                    <a:lnTo>
                      <a:pt x="5" y="93"/>
                    </a:lnTo>
                    <a:lnTo>
                      <a:pt x="3" y="87"/>
                    </a:lnTo>
                    <a:lnTo>
                      <a:pt x="1" y="80"/>
                    </a:lnTo>
                    <a:lnTo>
                      <a:pt x="0" y="74"/>
                    </a:lnTo>
                    <a:lnTo>
                      <a:pt x="0" y="67"/>
                    </a:lnTo>
                    <a:lnTo>
                      <a:pt x="27" y="67"/>
                    </a:lnTo>
                    <a:close/>
                    <a:moveTo>
                      <a:pt x="39" y="95"/>
                    </a:moveTo>
                    <a:lnTo>
                      <a:pt x="45" y="99"/>
                    </a:lnTo>
                    <a:lnTo>
                      <a:pt x="51" y="104"/>
                    </a:lnTo>
                    <a:lnTo>
                      <a:pt x="59" y="106"/>
                    </a:lnTo>
                    <a:lnTo>
                      <a:pt x="66" y="106"/>
                    </a:lnTo>
                    <a:lnTo>
                      <a:pt x="66" y="134"/>
                    </a:lnTo>
                    <a:lnTo>
                      <a:pt x="60" y="134"/>
                    </a:lnTo>
                    <a:lnTo>
                      <a:pt x="53" y="133"/>
                    </a:lnTo>
                    <a:lnTo>
                      <a:pt x="47" y="131"/>
                    </a:lnTo>
                    <a:lnTo>
                      <a:pt x="41" y="129"/>
                    </a:lnTo>
                    <a:lnTo>
                      <a:pt x="34" y="126"/>
                    </a:lnTo>
                    <a:lnTo>
                      <a:pt x="29" y="123"/>
                    </a:lnTo>
                    <a:lnTo>
                      <a:pt x="24" y="118"/>
                    </a:lnTo>
                    <a:lnTo>
                      <a:pt x="20" y="114"/>
                    </a:lnTo>
                    <a:lnTo>
                      <a:pt x="39" y="95"/>
                    </a:lnTo>
                    <a:close/>
                    <a:moveTo>
                      <a:pt x="66" y="106"/>
                    </a:moveTo>
                    <a:lnTo>
                      <a:pt x="67" y="106"/>
                    </a:lnTo>
                    <a:lnTo>
                      <a:pt x="67" y="134"/>
                    </a:lnTo>
                    <a:lnTo>
                      <a:pt x="66" y="134"/>
                    </a:lnTo>
                    <a:lnTo>
                      <a:pt x="66" y="106"/>
                    </a:lnTo>
                    <a:close/>
                  </a:path>
                </a:pathLst>
              </a:custGeom>
              <a:solidFill>
                <a:srgbClr val="AB1231"/>
              </a:solidFill>
              <a:ln w="9525">
                <a:noFill/>
                <a:round/>
                <a:headEnd/>
                <a:tailEnd/>
              </a:ln>
            </p:spPr>
            <p:txBody>
              <a:bodyPr/>
              <a:lstStyle/>
              <a:p>
                <a:endParaRPr lang="en-US"/>
              </a:p>
            </p:txBody>
          </p:sp>
          <p:sp>
            <p:nvSpPr>
              <p:cNvPr id="764" name="Freeform 833"/>
              <p:cNvSpPr>
                <a:spLocks/>
              </p:cNvSpPr>
              <p:nvPr/>
            </p:nvSpPr>
            <p:spPr bwMode="auto">
              <a:xfrm>
                <a:off x="1879600" y="1973263"/>
                <a:ext cx="33338" cy="33337"/>
              </a:xfrm>
              <a:custGeom>
                <a:avLst/>
                <a:gdLst>
                  <a:gd name="T0" fmla="*/ 2147483647 w 106"/>
                  <a:gd name="T1" fmla="*/ 2147483647 h 107"/>
                  <a:gd name="T2" fmla="*/ 2147483647 w 106"/>
                  <a:gd name="T3" fmla="*/ 2147483647 h 107"/>
                  <a:gd name="T4" fmla="*/ 2147483647 w 106"/>
                  <a:gd name="T5" fmla="*/ 2147483647 h 107"/>
                  <a:gd name="T6" fmla="*/ 2147483647 w 106"/>
                  <a:gd name="T7" fmla="*/ 2147483647 h 107"/>
                  <a:gd name="T8" fmla="*/ 2147483647 w 106"/>
                  <a:gd name="T9" fmla="*/ 2147483647 h 107"/>
                  <a:gd name="T10" fmla="*/ 2147483647 w 106"/>
                  <a:gd name="T11" fmla="*/ 2147483647 h 107"/>
                  <a:gd name="T12" fmla="*/ 2147483647 w 106"/>
                  <a:gd name="T13" fmla="*/ 2147483647 h 107"/>
                  <a:gd name="T14" fmla="*/ 2147483647 w 106"/>
                  <a:gd name="T15" fmla="*/ 2147483647 h 107"/>
                  <a:gd name="T16" fmla="*/ 2147483647 w 106"/>
                  <a:gd name="T17" fmla="*/ 2147483647 h 107"/>
                  <a:gd name="T18" fmla="*/ 2147483647 w 106"/>
                  <a:gd name="T19" fmla="*/ 2147483647 h 107"/>
                  <a:gd name="T20" fmla="*/ 2147483647 w 106"/>
                  <a:gd name="T21" fmla="*/ 2147483647 h 107"/>
                  <a:gd name="T22" fmla="*/ 2147483647 w 106"/>
                  <a:gd name="T23" fmla="*/ 2147483647 h 107"/>
                  <a:gd name="T24" fmla="*/ 2147483647 w 106"/>
                  <a:gd name="T25" fmla="*/ 2147483647 h 107"/>
                  <a:gd name="T26" fmla="*/ 2147483647 w 106"/>
                  <a:gd name="T27" fmla="*/ 2147483647 h 107"/>
                  <a:gd name="T28" fmla="*/ 2147483647 w 106"/>
                  <a:gd name="T29" fmla="*/ 2147483647 h 107"/>
                  <a:gd name="T30" fmla="*/ 2147483647 w 106"/>
                  <a:gd name="T31" fmla="*/ 2147483647 h 107"/>
                  <a:gd name="T32" fmla="*/ 2147483647 w 106"/>
                  <a:gd name="T33" fmla="*/ 2147483647 h 107"/>
                  <a:gd name="T34" fmla="*/ 2147483647 w 106"/>
                  <a:gd name="T35" fmla="*/ 2147483647 h 107"/>
                  <a:gd name="T36" fmla="*/ 2147483647 w 106"/>
                  <a:gd name="T37" fmla="*/ 2147483647 h 107"/>
                  <a:gd name="T38" fmla="*/ 2147483647 w 106"/>
                  <a:gd name="T39" fmla="*/ 2147483647 h 107"/>
                  <a:gd name="T40" fmla="*/ 2147483647 w 106"/>
                  <a:gd name="T41" fmla="*/ 2147483647 h 107"/>
                  <a:gd name="T42" fmla="*/ 2147483647 w 106"/>
                  <a:gd name="T43" fmla="*/ 2147483647 h 107"/>
                  <a:gd name="T44" fmla="*/ 2147483647 w 106"/>
                  <a:gd name="T45" fmla="*/ 2147483647 h 107"/>
                  <a:gd name="T46" fmla="*/ 2147483647 w 106"/>
                  <a:gd name="T47" fmla="*/ 0 h 107"/>
                  <a:gd name="T48" fmla="*/ 2147483647 w 106"/>
                  <a:gd name="T49" fmla="*/ 0 h 107"/>
                  <a:gd name="T50" fmla="*/ 2147483647 w 106"/>
                  <a:gd name="T51" fmla="*/ 0 h 107"/>
                  <a:gd name="T52" fmla="*/ 2147483647 w 106"/>
                  <a:gd name="T53" fmla="*/ 2147483647 h 107"/>
                  <a:gd name="T54" fmla="*/ 2147483647 w 106"/>
                  <a:gd name="T55" fmla="*/ 2147483647 h 107"/>
                  <a:gd name="T56" fmla="*/ 2147483647 w 106"/>
                  <a:gd name="T57" fmla="*/ 2147483647 h 107"/>
                  <a:gd name="T58" fmla="*/ 2147483647 w 106"/>
                  <a:gd name="T59" fmla="*/ 2147483647 h 107"/>
                  <a:gd name="T60" fmla="*/ 2147483647 w 106"/>
                  <a:gd name="T61" fmla="*/ 2147483647 h 107"/>
                  <a:gd name="T62" fmla="*/ 2147483647 w 106"/>
                  <a:gd name="T63" fmla="*/ 2147483647 h 107"/>
                  <a:gd name="T64" fmla="*/ 2147483647 w 106"/>
                  <a:gd name="T65" fmla="*/ 2147483647 h 107"/>
                  <a:gd name="T66" fmla="*/ 2147483647 w 106"/>
                  <a:gd name="T67" fmla="*/ 2147483647 h 107"/>
                  <a:gd name="T68" fmla="*/ 2147483647 w 106"/>
                  <a:gd name="T69" fmla="*/ 2147483647 h 107"/>
                  <a:gd name="T70" fmla="*/ 0 w 106"/>
                  <a:gd name="T71" fmla="*/ 2147483647 h 107"/>
                  <a:gd name="T72" fmla="*/ 0 w 106"/>
                  <a:gd name="T73" fmla="*/ 2147483647 h 107"/>
                  <a:gd name="T74" fmla="*/ 0 w 106"/>
                  <a:gd name="T75" fmla="*/ 2147483647 h 107"/>
                  <a:gd name="T76" fmla="*/ 2147483647 w 106"/>
                  <a:gd name="T77" fmla="*/ 2147483647 h 107"/>
                  <a:gd name="T78" fmla="*/ 2147483647 w 106"/>
                  <a:gd name="T79" fmla="*/ 2147483647 h 107"/>
                  <a:gd name="T80" fmla="*/ 2147483647 w 106"/>
                  <a:gd name="T81" fmla="*/ 2147483647 h 107"/>
                  <a:gd name="T82" fmla="*/ 2147483647 w 106"/>
                  <a:gd name="T83" fmla="*/ 2147483647 h 107"/>
                  <a:gd name="T84" fmla="*/ 2147483647 w 106"/>
                  <a:gd name="T85" fmla="*/ 2147483647 h 107"/>
                  <a:gd name="T86" fmla="*/ 2147483647 w 106"/>
                  <a:gd name="T87" fmla="*/ 2147483647 h 107"/>
                  <a:gd name="T88" fmla="*/ 2147483647 w 106"/>
                  <a:gd name="T89" fmla="*/ 2147483647 h 107"/>
                  <a:gd name="T90" fmla="*/ 2147483647 w 106"/>
                  <a:gd name="T91" fmla="*/ 2147483647 h 107"/>
                  <a:gd name="T92" fmla="*/ 2147483647 w 106"/>
                  <a:gd name="T93" fmla="*/ 2147483647 h 107"/>
                  <a:gd name="T94" fmla="*/ 2147483647 w 106"/>
                  <a:gd name="T95" fmla="*/ 2147483647 h 107"/>
                  <a:gd name="T96" fmla="*/ 2147483647 w 106"/>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7"/>
                  <a:gd name="T149" fmla="*/ 106 w 106"/>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7">
                    <a:moveTo>
                      <a:pt x="53" y="107"/>
                    </a:moveTo>
                    <a:lnTo>
                      <a:pt x="58" y="106"/>
                    </a:lnTo>
                    <a:lnTo>
                      <a:pt x="64" y="106"/>
                    </a:lnTo>
                    <a:lnTo>
                      <a:pt x="69" y="104"/>
                    </a:lnTo>
                    <a:lnTo>
                      <a:pt x="73" y="103"/>
                    </a:lnTo>
                    <a:lnTo>
                      <a:pt x="83" y="98"/>
                    </a:lnTo>
                    <a:lnTo>
                      <a:pt x="90" y="91"/>
                    </a:lnTo>
                    <a:lnTo>
                      <a:pt x="97" y="83"/>
                    </a:lnTo>
                    <a:lnTo>
                      <a:pt x="102" y="74"/>
                    </a:lnTo>
                    <a:lnTo>
                      <a:pt x="104" y="69"/>
                    </a:lnTo>
                    <a:lnTo>
                      <a:pt x="105" y="64"/>
                    </a:lnTo>
                    <a:lnTo>
                      <a:pt x="106" y="58"/>
                    </a:lnTo>
                    <a:lnTo>
                      <a:pt x="106" y="53"/>
                    </a:lnTo>
                    <a:lnTo>
                      <a:pt x="106" y="48"/>
                    </a:lnTo>
                    <a:lnTo>
                      <a:pt x="105" y="43"/>
                    </a:lnTo>
                    <a:lnTo>
                      <a:pt x="104" y="37"/>
                    </a:lnTo>
                    <a:lnTo>
                      <a:pt x="102" y="33"/>
                    </a:lnTo>
                    <a:lnTo>
                      <a:pt x="97" y="24"/>
                    </a:lnTo>
                    <a:lnTo>
                      <a:pt x="90" y="16"/>
                    </a:lnTo>
                    <a:lnTo>
                      <a:pt x="83" y="10"/>
                    </a:lnTo>
                    <a:lnTo>
                      <a:pt x="73" y="5"/>
                    </a:lnTo>
                    <a:lnTo>
                      <a:pt x="69" y="2"/>
                    </a:lnTo>
                    <a:lnTo>
                      <a:pt x="64" y="1"/>
                    </a:lnTo>
                    <a:lnTo>
                      <a:pt x="58" y="0"/>
                    </a:lnTo>
                    <a:lnTo>
                      <a:pt x="53" y="0"/>
                    </a:lnTo>
                    <a:lnTo>
                      <a:pt x="48" y="0"/>
                    </a:lnTo>
                    <a:lnTo>
                      <a:pt x="42" y="1"/>
                    </a:lnTo>
                    <a:lnTo>
                      <a:pt x="37" y="2"/>
                    </a:lnTo>
                    <a:lnTo>
                      <a:pt x="32" y="5"/>
                    </a:lnTo>
                    <a:lnTo>
                      <a:pt x="23" y="10"/>
                    </a:lnTo>
                    <a:lnTo>
                      <a:pt x="15" y="16"/>
                    </a:lnTo>
                    <a:lnTo>
                      <a:pt x="9" y="24"/>
                    </a:lnTo>
                    <a:lnTo>
                      <a:pt x="4" y="33"/>
                    </a:lnTo>
                    <a:lnTo>
                      <a:pt x="2" y="37"/>
                    </a:lnTo>
                    <a:lnTo>
                      <a:pt x="1" y="43"/>
                    </a:lnTo>
                    <a:lnTo>
                      <a:pt x="0" y="48"/>
                    </a:lnTo>
                    <a:lnTo>
                      <a:pt x="0" y="53"/>
                    </a:lnTo>
                    <a:lnTo>
                      <a:pt x="0" y="58"/>
                    </a:lnTo>
                    <a:lnTo>
                      <a:pt x="1" y="64"/>
                    </a:lnTo>
                    <a:lnTo>
                      <a:pt x="2" y="69"/>
                    </a:lnTo>
                    <a:lnTo>
                      <a:pt x="4" y="74"/>
                    </a:lnTo>
                    <a:lnTo>
                      <a:pt x="9" y="83"/>
                    </a:lnTo>
                    <a:lnTo>
                      <a:pt x="15" y="91"/>
                    </a:lnTo>
                    <a:lnTo>
                      <a:pt x="23" y="98"/>
                    </a:lnTo>
                    <a:lnTo>
                      <a:pt x="32" y="103"/>
                    </a:lnTo>
                    <a:lnTo>
                      <a:pt x="37" y="104"/>
                    </a:lnTo>
                    <a:lnTo>
                      <a:pt x="42" y="106"/>
                    </a:lnTo>
                    <a:lnTo>
                      <a:pt x="48" y="106"/>
                    </a:lnTo>
                    <a:lnTo>
                      <a:pt x="53" y="107"/>
                    </a:lnTo>
                    <a:close/>
                  </a:path>
                </a:pathLst>
              </a:custGeom>
              <a:solidFill>
                <a:srgbClr val="FFFFFF"/>
              </a:solidFill>
              <a:ln w="9525">
                <a:noFill/>
                <a:round/>
                <a:headEnd/>
                <a:tailEnd/>
              </a:ln>
            </p:spPr>
            <p:txBody>
              <a:bodyPr/>
              <a:lstStyle/>
              <a:p>
                <a:endParaRPr lang="en-US"/>
              </a:p>
            </p:txBody>
          </p:sp>
          <p:sp>
            <p:nvSpPr>
              <p:cNvPr id="765" name="Freeform 834"/>
              <p:cNvSpPr>
                <a:spLocks noEditPoints="1"/>
              </p:cNvSpPr>
              <p:nvPr/>
            </p:nvSpPr>
            <p:spPr bwMode="auto">
              <a:xfrm>
                <a:off x="1874838" y="1968500"/>
                <a:ext cx="42862" cy="42863"/>
              </a:xfrm>
              <a:custGeom>
                <a:avLst/>
                <a:gdLst>
                  <a:gd name="T0" fmla="*/ 2147483647 w 135"/>
                  <a:gd name="T1" fmla="*/ 2147483647 h 134"/>
                  <a:gd name="T2" fmla="*/ 2147483647 w 135"/>
                  <a:gd name="T3" fmla="*/ 2147483647 h 134"/>
                  <a:gd name="T4" fmla="*/ 2147483647 w 135"/>
                  <a:gd name="T5" fmla="*/ 2147483647 h 134"/>
                  <a:gd name="T6" fmla="*/ 2147483647 w 135"/>
                  <a:gd name="T7" fmla="*/ 2147483647 h 134"/>
                  <a:gd name="T8" fmla="*/ 2147483647 w 135"/>
                  <a:gd name="T9" fmla="*/ 2147483647 h 134"/>
                  <a:gd name="T10" fmla="*/ 2147483647 w 135"/>
                  <a:gd name="T11" fmla="*/ 2147483647 h 134"/>
                  <a:gd name="T12" fmla="*/ 2147483647 w 135"/>
                  <a:gd name="T13" fmla="*/ 2147483647 h 134"/>
                  <a:gd name="T14" fmla="*/ 2147483647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2147483647 w 135"/>
                  <a:gd name="T25" fmla="*/ 2147483647 h 134"/>
                  <a:gd name="T26" fmla="*/ 2147483647 w 135"/>
                  <a:gd name="T27" fmla="*/ 2147483647 h 134"/>
                  <a:gd name="T28" fmla="*/ 2147483647 w 135"/>
                  <a:gd name="T29" fmla="*/ 2147483647 h 134"/>
                  <a:gd name="T30" fmla="*/ 2147483647 w 135"/>
                  <a:gd name="T31" fmla="*/ 2147483647 h 134"/>
                  <a:gd name="T32" fmla="*/ 2147483647 w 135"/>
                  <a:gd name="T33" fmla="*/ 2147483647 h 134"/>
                  <a:gd name="T34" fmla="*/ 2147483647 w 135"/>
                  <a:gd name="T35" fmla="*/ 2147483647 h 134"/>
                  <a:gd name="T36" fmla="*/ 2147483647 w 135"/>
                  <a:gd name="T37" fmla="*/ 2147483647 h 134"/>
                  <a:gd name="T38" fmla="*/ 2147483647 w 135"/>
                  <a:gd name="T39" fmla="*/ 2147483647 h 134"/>
                  <a:gd name="T40" fmla="*/ 2147483647 w 135"/>
                  <a:gd name="T41" fmla="*/ 2147483647 h 134"/>
                  <a:gd name="T42" fmla="*/ 2147483647 w 135"/>
                  <a:gd name="T43" fmla="*/ 0 h 134"/>
                  <a:gd name="T44" fmla="*/ 2147483647 w 135"/>
                  <a:gd name="T45" fmla="*/ 2147483647 h 134"/>
                  <a:gd name="T46" fmla="*/ 2147483647 w 135"/>
                  <a:gd name="T47" fmla="*/ 2147483647 h 134"/>
                  <a:gd name="T48" fmla="*/ 2147483647 w 135"/>
                  <a:gd name="T49" fmla="*/ 2147483647 h 134"/>
                  <a:gd name="T50" fmla="*/ 2147483647 w 135"/>
                  <a:gd name="T51" fmla="*/ 0 h 134"/>
                  <a:gd name="T52" fmla="*/ 2147483647 w 135"/>
                  <a:gd name="T53" fmla="*/ 2147483647 h 134"/>
                  <a:gd name="T54" fmla="*/ 2147483647 w 135"/>
                  <a:gd name="T55" fmla="*/ 0 h 134"/>
                  <a:gd name="T56" fmla="*/ 2147483647 w 135"/>
                  <a:gd name="T57" fmla="*/ 2147483647 h 134"/>
                  <a:gd name="T58" fmla="*/ 2147483647 w 135"/>
                  <a:gd name="T59" fmla="*/ 2147483647 h 134"/>
                  <a:gd name="T60" fmla="*/ 2147483647 w 135"/>
                  <a:gd name="T61" fmla="*/ 2147483647 h 134"/>
                  <a:gd name="T62" fmla="*/ 2147483647 w 135"/>
                  <a:gd name="T63" fmla="*/ 2147483647 h 134"/>
                  <a:gd name="T64" fmla="*/ 2147483647 w 135"/>
                  <a:gd name="T65" fmla="*/ 0 h 134"/>
                  <a:gd name="T66" fmla="*/ 2147483647 w 135"/>
                  <a:gd name="T67" fmla="*/ 2147483647 h 134"/>
                  <a:gd name="T68" fmla="*/ 2147483647 w 135"/>
                  <a:gd name="T69" fmla="*/ 2147483647 h 134"/>
                  <a:gd name="T70" fmla="*/ 2147483647 w 135"/>
                  <a:gd name="T71" fmla="*/ 2147483647 h 134"/>
                  <a:gd name="T72" fmla="*/ 2147483647 w 135"/>
                  <a:gd name="T73" fmla="*/ 2147483647 h 134"/>
                  <a:gd name="T74" fmla="*/ 2147483647 w 135"/>
                  <a:gd name="T75" fmla="*/ 2147483647 h 134"/>
                  <a:gd name="T76" fmla="*/ 2147483647 w 135"/>
                  <a:gd name="T77" fmla="*/ 2147483647 h 134"/>
                  <a:gd name="T78" fmla="*/ 2147483647 w 135"/>
                  <a:gd name="T79" fmla="*/ 2147483647 h 134"/>
                  <a:gd name="T80" fmla="*/ 0 w 135"/>
                  <a:gd name="T81" fmla="*/ 2147483647 h 134"/>
                  <a:gd name="T82" fmla="*/ 2147483647 w 135"/>
                  <a:gd name="T83" fmla="*/ 2147483647 h 134"/>
                  <a:gd name="T84" fmla="*/ 2147483647 w 135"/>
                  <a:gd name="T85" fmla="*/ 2147483647 h 134"/>
                  <a:gd name="T86" fmla="*/ 2147483647 w 135"/>
                  <a:gd name="T87" fmla="*/ 2147483647 h 134"/>
                  <a:gd name="T88" fmla="*/ 2147483647 w 135"/>
                  <a:gd name="T89" fmla="*/ 2147483647 h 134"/>
                  <a:gd name="T90" fmla="*/ 2147483647 w 135"/>
                  <a:gd name="T91" fmla="*/ 2147483647 h 134"/>
                  <a:gd name="T92" fmla="*/ 2147483647 w 135"/>
                  <a:gd name="T93" fmla="*/ 2147483647 h 134"/>
                  <a:gd name="T94" fmla="*/ 2147483647 w 135"/>
                  <a:gd name="T95" fmla="*/ 2147483647 h 134"/>
                  <a:gd name="T96" fmla="*/ 2147483647 w 135"/>
                  <a:gd name="T97" fmla="*/ 2147483647 h 134"/>
                  <a:gd name="T98" fmla="*/ 2147483647 w 135"/>
                  <a:gd name="T99" fmla="*/ 2147483647 h 134"/>
                  <a:gd name="T100" fmla="*/ 2147483647 w 135"/>
                  <a:gd name="T101" fmla="*/ 2147483647 h 134"/>
                  <a:gd name="T102" fmla="*/ 2147483647 w 135"/>
                  <a:gd name="T103" fmla="*/ 2147483647 h 134"/>
                  <a:gd name="T104" fmla="*/ 2147483647 w 135"/>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
                  <a:gd name="T160" fmla="*/ 0 h 134"/>
                  <a:gd name="T161" fmla="*/ 135 w 135"/>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 h="134">
                    <a:moveTo>
                      <a:pt x="68" y="105"/>
                    </a:moveTo>
                    <a:lnTo>
                      <a:pt x="68" y="105"/>
                    </a:lnTo>
                    <a:lnTo>
                      <a:pt x="68" y="134"/>
                    </a:lnTo>
                    <a:lnTo>
                      <a:pt x="68" y="105"/>
                    </a:lnTo>
                    <a:close/>
                    <a:moveTo>
                      <a:pt x="68" y="105"/>
                    </a:moveTo>
                    <a:lnTo>
                      <a:pt x="75" y="105"/>
                    </a:lnTo>
                    <a:lnTo>
                      <a:pt x="83" y="102"/>
                    </a:lnTo>
                    <a:lnTo>
                      <a:pt x="90" y="99"/>
                    </a:lnTo>
                    <a:lnTo>
                      <a:pt x="95" y="94"/>
                    </a:lnTo>
                    <a:lnTo>
                      <a:pt x="116" y="114"/>
                    </a:lnTo>
                    <a:lnTo>
                      <a:pt x="110" y="118"/>
                    </a:lnTo>
                    <a:lnTo>
                      <a:pt x="105" y="122"/>
                    </a:lnTo>
                    <a:lnTo>
                      <a:pt x="100" y="125"/>
                    </a:lnTo>
                    <a:lnTo>
                      <a:pt x="94" y="128"/>
                    </a:lnTo>
                    <a:lnTo>
                      <a:pt x="88" y="131"/>
                    </a:lnTo>
                    <a:lnTo>
                      <a:pt x="82" y="132"/>
                    </a:lnTo>
                    <a:lnTo>
                      <a:pt x="74" y="133"/>
                    </a:lnTo>
                    <a:lnTo>
                      <a:pt x="68" y="134"/>
                    </a:lnTo>
                    <a:lnTo>
                      <a:pt x="68" y="105"/>
                    </a:lnTo>
                    <a:close/>
                    <a:moveTo>
                      <a:pt x="95" y="94"/>
                    </a:moveTo>
                    <a:lnTo>
                      <a:pt x="101" y="88"/>
                    </a:lnTo>
                    <a:lnTo>
                      <a:pt x="104" y="82"/>
                    </a:lnTo>
                    <a:lnTo>
                      <a:pt x="106" y="75"/>
                    </a:lnTo>
                    <a:lnTo>
                      <a:pt x="107" y="66"/>
                    </a:lnTo>
                    <a:lnTo>
                      <a:pt x="135" y="66"/>
                    </a:lnTo>
                    <a:lnTo>
                      <a:pt x="135" y="74"/>
                    </a:lnTo>
                    <a:lnTo>
                      <a:pt x="133" y="80"/>
                    </a:lnTo>
                    <a:lnTo>
                      <a:pt x="132" y="86"/>
                    </a:lnTo>
                    <a:lnTo>
                      <a:pt x="129" y="93"/>
                    </a:lnTo>
                    <a:lnTo>
                      <a:pt x="127" y="98"/>
                    </a:lnTo>
                    <a:lnTo>
                      <a:pt x="124" y="104"/>
                    </a:lnTo>
                    <a:lnTo>
                      <a:pt x="120" y="109"/>
                    </a:lnTo>
                    <a:lnTo>
                      <a:pt x="116" y="114"/>
                    </a:lnTo>
                    <a:lnTo>
                      <a:pt x="95" y="94"/>
                    </a:lnTo>
                    <a:close/>
                    <a:moveTo>
                      <a:pt x="107" y="66"/>
                    </a:moveTo>
                    <a:lnTo>
                      <a:pt x="107" y="66"/>
                    </a:lnTo>
                    <a:lnTo>
                      <a:pt x="135" y="66"/>
                    </a:lnTo>
                    <a:lnTo>
                      <a:pt x="107" y="66"/>
                    </a:lnTo>
                    <a:close/>
                    <a:moveTo>
                      <a:pt x="107" y="66"/>
                    </a:moveTo>
                    <a:lnTo>
                      <a:pt x="107" y="66"/>
                    </a:lnTo>
                    <a:lnTo>
                      <a:pt x="135" y="66"/>
                    </a:lnTo>
                    <a:lnTo>
                      <a:pt x="107" y="66"/>
                    </a:lnTo>
                    <a:close/>
                    <a:moveTo>
                      <a:pt x="107" y="66"/>
                    </a:moveTo>
                    <a:lnTo>
                      <a:pt x="106" y="59"/>
                    </a:lnTo>
                    <a:lnTo>
                      <a:pt x="104" y="51"/>
                    </a:lnTo>
                    <a:lnTo>
                      <a:pt x="101" y="45"/>
                    </a:lnTo>
                    <a:lnTo>
                      <a:pt x="95" y="39"/>
                    </a:lnTo>
                    <a:lnTo>
                      <a:pt x="116" y="19"/>
                    </a:lnTo>
                    <a:lnTo>
                      <a:pt x="120" y="24"/>
                    </a:lnTo>
                    <a:lnTo>
                      <a:pt x="124" y="29"/>
                    </a:lnTo>
                    <a:lnTo>
                      <a:pt x="127" y="34"/>
                    </a:lnTo>
                    <a:lnTo>
                      <a:pt x="129" y="41"/>
                    </a:lnTo>
                    <a:lnTo>
                      <a:pt x="132" y="46"/>
                    </a:lnTo>
                    <a:lnTo>
                      <a:pt x="133" y="52"/>
                    </a:lnTo>
                    <a:lnTo>
                      <a:pt x="135" y="60"/>
                    </a:lnTo>
                    <a:lnTo>
                      <a:pt x="135" y="66"/>
                    </a:lnTo>
                    <a:lnTo>
                      <a:pt x="107" y="66"/>
                    </a:lnTo>
                    <a:close/>
                    <a:moveTo>
                      <a:pt x="95" y="39"/>
                    </a:moveTo>
                    <a:lnTo>
                      <a:pt x="90" y="34"/>
                    </a:lnTo>
                    <a:lnTo>
                      <a:pt x="83" y="30"/>
                    </a:lnTo>
                    <a:lnTo>
                      <a:pt x="75" y="28"/>
                    </a:lnTo>
                    <a:lnTo>
                      <a:pt x="68" y="27"/>
                    </a:lnTo>
                    <a:lnTo>
                      <a:pt x="68" y="0"/>
                    </a:lnTo>
                    <a:lnTo>
                      <a:pt x="74" y="0"/>
                    </a:lnTo>
                    <a:lnTo>
                      <a:pt x="82" y="1"/>
                    </a:lnTo>
                    <a:lnTo>
                      <a:pt x="88" y="3"/>
                    </a:lnTo>
                    <a:lnTo>
                      <a:pt x="94" y="5"/>
                    </a:lnTo>
                    <a:lnTo>
                      <a:pt x="100" y="7"/>
                    </a:lnTo>
                    <a:lnTo>
                      <a:pt x="105" y="11"/>
                    </a:lnTo>
                    <a:lnTo>
                      <a:pt x="110" y="14"/>
                    </a:lnTo>
                    <a:lnTo>
                      <a:pt x="116" y="19"/>
                    </a:lnTo>
                    <a:lnTo>
                      <a:pt x="95" y="39"/>
                    </a:lnTo>
                    <a:close/>
                    <a:moveTo>
                      <a:pt x="68" y="27"/>
                    </a:moveTo>
                    <a:lnTo>
                      <a:pt x="68" y="27"/>
                    </a:lnTo>
                    <a:lnTo>
                      <a:pt x="68" y="0"/>
                    </a:lnTo>
                    <a:lnTo>
                      <a:pt x="68" y="27"/>
                    </a:lnTo>
                    <a:close/>
                    <a:moveTo>
                      <a:pt x="68" y="27"/>
                    </a:moveTo>
                    <a:lnTo>
                      <a:pt x="68" y="27"/>
                    </a:lnTo>
                    <a:lnTo>
                      <a:pt x="68" y="0"/>
                    </a:lnTo>
                    <a:lnTo>
                      <a:pt x="68" y="27"/>
                    </a:lnTo>
                    <a:close/>
                    <a:moveTo>
                      <a:pt x="68" y="27"/>
                    </a:moveTo>
                    <a:lnTo>
                      <a:pt x="60" y="28"/>
                    </a:lnTo>
                    <a:lnTo>
                      <a:pt x="52" y="30"/>
                    </a:lnTo>
                    <a:lnTo>
                      <a:pt x="46" y="34"/>
                    </a:lnTo>
                    <a:lnTo>
                      <a:pt x="41" y="39"/>
                    </a:lnTo>
                    <a:lnTo>
                      <a:pt x="20" y="19"/>
                    </a:lnTo>
                    <a:lnTo>
                      <a:pt x="26" y="14"/>
                    </a:lnTo>
                    <a:lnTo>
                      <a:pt x="30" y="11"/>
                    </a:lnTo>
                    <a:lnTo>
                      <a:pt x="36" y="7"/>
                    </a:lnTo>
                    <a:lnTo>
                      <a:pt x="42" y="5"/>
                    </a:lnTo>
                    <a:lnTo>
                      <a:pt x="48" y="3"/>
                    </a:lnTo>
                    <a:lnTo>
                      <a:pt x="54" y="1"/>
                    </a:lnTo>
                    <a:lnTo>
                      <a:pt x="61" y="0"/>
                    </a:lnTo>
                    <a:lnTo>
                      <a:pt x="68" y="0"/>
                    </a:lnTo>
                    <a:lnTo>
                      <a:pt x="68" y="27"/>
                    </a:lnTo>
                    <a:close/>
                    <a:moveTo>
                      <a:pt x="41" y="39"/>
                    </a:moveTo>
                    <a:lnTo>
                      <a:pt x="35" y="45"/>
                    </a:lnTo>
                    <a:lnTo>
                      <a:pt x="32" y="51"/>
                    </a:lnTo>
                    <a:lnTo>
                      <a:pt x="30" y="59"/>
                    </a:lnTo>
                    <a:lnTo>
                      <a:pt x="29" y="66"/>
                    </a:lnTo>
                    <a:lnTo>
                      <a:pt x="0" y="66"/>
                    </a:lnTo>
                    <a:lnTo>
                      <a:pt x="1" y="60"/>
                    </a:lnTo>
                    <a:lnTo>
                      <a:pt x="2" y="52"/>
                    </a:lnTo>
                    <a:lnTo>
                      <a:pt x="4" y="46"/>
                    </a:lnTo>
                    <a:lnTo>
                      <a:pt x="6" y="41"/>
                    </a:lnTo>
                    <a:lnTo>
                      <a:pt x="9" y="34"/>
                    </a:lnTo>
                    <a:lnTo>
                      <a:pt x="12" y="29"/>
                    </a:lnTo>
                    <a:lnTo>
                      <a:pt x="16" y="24"/>
                    </a:lnTo>
                    <a:lnTo>
                      <a:pt x="20" y="19"/>
                    </a:lnTo>
                    <a:lnTo>
                      <a:pt x="41" y="39"/>
                    </a:lnTo>
                    <a:close/>
                    <a:moveTo>
                      <a:pt x="29" y="66"/>
                    </a:moveTo>
                    <a:lnTo>
                      <a:pt x="29" y="66"/>
                    </a:lnTo>
                    <a:lnTo>
                      <a:pt x="0" y="66"/>
                    </a:lnTo>
                    <a:lnTo>
                      <a:pt x="29" y="66"/>
                    </a:lnTo>
                    <a:close/>
                    <a:moveTo>
                      <a:pt x="29" y="66"/>
                    </a:moveTo>
                    <a:lnTo>
                      <a:pt x="29" y="66"/>
                    </a:lnTo>
                    <a:lnTo>
                      <a:pt x="0" y="66"/>
                    </a:lnTo>
                    <a:lnTo>
                      <a:pt x="29" y="66"/>
                    </a:lnTo>
                    <a:close/>
                    <a:moveTo>
                      <a:pt x="29" y="66"/>
                    </a:moveTo>
                    <a:lnTo>
                      <a:pt x="30" y="75"/>
                    </a:lnTo>
                    <a:lnTo>
                      <a:pt x="32" y="82"/>
                    </a:lnTo>
                    <a:lnTo>
                      <a:pt x="35" y="88"/>
                    </a:lnTo>
                    <a:lnTo>
                      <a:pt x="41" y="94"/>
                    </a:lnTo>
                    <a:lnTo>
                      <a:pt x="20" y="114"/>
                    </a:lnTo>
                    <a:lnTo>
                      <a:pt x="16" y="109"/>
                    </a:lnTo>
                    <a:lnTo>
                      <a:pt x="12" y="104"/>
                    </a:lnTo>
                    <a:lnTo>
                      <a:pt x="9" y="99"/>
                    </a:lnTo>
                    <a:lnTo>
                      <a:pt x="6" y="93"/>
                    </a:lnTo>
                    <a:lnTo>
                      <a:pt x="4" y="86"/>
                    </a:lnTo>
                    <a:lnTo>
                      <a:pt x="2" y="80"/>
                    </a:lnTo>
                    <a:lnTo>
                      <a:pt x="1" y="74"/>
                    </a:lnTo>
                    <a:lnTo>
                      <a:pt x="0" y="66"/>
                    </a:lnTo>
                    <a:lnTo>
                      <a:pt x="29" y="66"/>
                    </a:lnTo>
                    <a:close/>
                    <a:moveTo>
                      <a:pt x="41" y="94"/>
                    </a:moveTo>
                    <a:lnTo>
                      <a:pt x="46" y="99"/>
                    </a:lnTo>
                    <a:lnTo>
                      <a:pt x="52" y="102"/>
                    </a:lnTo>
                    <a:lnTo>
                      <a:pt x="60" y="105"/>
                    </a:lnTo>
                    <a:lnTo>
                      <a:pt x="68" y="105"/>
                    </a:lnTo>
                    <a:lnTo>
                      <a:pt x="68" y="134"/>
                    </a:lnTo>
                    <a:lnTo>
                      <a:pt x="61" y="133"/>
                    </a:lnTo>
                    <a:lnTo>
                      <a:pt x="54" y="132"/>
                    </a:lnTo>
                    <a:lnTo>
                      <a:pt x="48" y="131"/>
                    </a:lnTo>
                    <a:lnTo>
                      <a:pt x="42" y="128"/>
                    </a:lnTo>
                    <a:lnTo>
                      <a:pt x="36" y="125"/>
                    </a:lnTo>
                    <a:lnTo>
                      <a:pt x="30" y="122"/>
                    </a:lnTo>
                    <a:lnTo>
                      <a:pt x="26" y="118"/>
                    </a:lnTo>
                    <a:lnTo>
                      <a:pt x="20" y="114"/>
                    </a:lnTo>
                    <a:lnTo>
                      <a:pt x="41" y="94"/>
                    </a:lnTo>
                    <a:close/>
                    <a:moveTo>
                      <a:pt x="68" y="105"/>
                    </a:moveTo>
                    <a:lnTo>
                      <a:pt x="68" y="105"/>
                    </a:lnTo>
                    <a:lnTo>
                      <a:pt x="68" y="134"/>
                    </a:lnTo>
                    <a:lnTo>
                      <a:pt x="68" y="105"/>
                    </a:lnTo>
                    <a:close/>
                  </a:path>
                </a:pathLst>
              </a:custGeom>
              <a:solidFill>
                <a:srgbClr val="AB1231"/>
              </a:solidFill>
              <a:ln w="9525">
                <a:noFill/>
                <a:round/>
                <a:headEnd/>
                <a:tailEnd/>
              </a:ln>
            </p:spPr>
            <p:txBody>
              <a:bodyPr/>
              <a:lstStyle/>
              <a:p>
                <a:endParaRPr lang="en-US"/>
              </a:p>
            </p:txBody>
          </p:sp>
          <p:sp>
            <p:nvSpPr>
              <p:cNvPr id="766" name="Rectangle 835"/>
              <p:cNvSpPr>
                <a:spLocks noChangeArrowheads="1"/>
              </p:cNvSpPr>
              <p:nvPr/>
            </p:nvSpPr>
            <p:spPr bwMode="auto">
              <a:xfrm>
                <a:off x="2286000" y="2314575"/>
                <a:ext cx="31750" cy="31750"/>
              </a:xfrm>
              <a:prstGeom prst="rect">
                <a:avLst/>
              </a:prstGeom>
              <a:solidFill>
                <a:srgbClr val="FFFFFF"/>
              </a:solidFill>
              <a:ln w="9525">
                <a:noFill/>
                <a:miter lim="800000"/>
                <a:headEnd/>
                <a:tailEnd/>
              </a:ln>
            </p:spPr>
            <p:txBody>
              <a:bodyPr/>
              <a:lstStyle/>
              <a:p>
                <a:pPr algn="ctr"/>
                <a:endParaRPr lang="en-US" altLang="en-US"/>
              </a:p>
            </p:txBody>
          </p:sp>
          <p:sp>
            <p:nvSpPr>
              <p:cNvPr id="767" name="Freeform 836"/>
              <p:cNvSpPr>
                <a:spLocks noEditPoints="1"/>
              </p:cNvSpPr>
              <p:nvPr/>
            </p:nvSpPr>
            <p:spPr bwMode="auto">
              <a:xfrm>
                <a:off x="2281238" y="2309813"/>
                <a:ext cx="39687" cy="39687"/>
              </a:xfrm>
              <a:custGeom>
                <a:avLst/>
                <a:gdLst>
                  <a:gd name="T0" fmla="*/ 2147483647 w 125"/>
                  <a:gd name="T1" fmla="*/ 2147483647 h 126"/>
                  <a:gd name="T2" fmla="*/ 2147483647 w 125"/>
                  <a:gd name="T3" fmla="*/ 2147483647 h 126"/>
                  <a:gd name="T4" fmla="*/ 2147483647 w 125"/>
                  <a:gd name="T5" fmla="*/ 2147483647 h 126"/>
                  <a:gd name="T6" fmla="*/ 2147483647 w 125"/>
                  <a:gd name="T7" fmla="*/ 2147483647 h 126"/>
                  <a:gd name="T8" fmla="*/ 2147483647 w 125"/>
                  <a:gd name="T9" fmla="*/ 2147483647 h 126"/>
                  <a:gd name="T10" fmla="*/ 2147483647 w 125"/>
                  <a:gd name="T11" fmla="*/ 2147483647 h 126"/>
                  <a:gd name="T12" fmla="*/ 2147483647 w 125"/>
                  <a:gd name="T13" fmla="*/ 2147483647 h 126"/>
                  <a:gd name="T14" fmla="*/ 2147483647 w 125"/>
                  <a:gd name="T15" fmla="*/ 2147483647 h 126"/>
                  <a:gd name="T16" fmla="*/ 2147483647 w 125"/>
                  <a:gd name="T17" fmla="*/ 2147483647 h 126"/>
                  <a:gd name="T18" fmla="*/ 2147483647 w 125"/>
                  <a:gd name="T19" fmla="*/ 2147483647 h 126"/>
                  <a:gd name="T20" fmla="*/ 2147483647 w 125"/>
                  <a:gd name="T21" fmla="*/ 2147483647 h 126"/>
                  <a:gd name="T22" fmla="*/ 2147483647 w 125"/>
                  <a:gd name="T23" fmla="*/ 2147483647 h 126"/>
                  <a:gd name="T24" fmla="*/ 2147483647 w 125"/>
                  <a:gd name="T25" fmla="*/ 2147483647 h 126"/>
                  <a:gd name="T26" fmla="*/ 2147483647 w 125"/>
                  <a:gd name="T27" fmla="*/ 2147483647 h 126"/>
                  <a:gd name="T28" fmla="*/ 2147483647 w 125"/>
                  <a:gd name="T29" fmla="*/ 2147483647 h 126"/>
                  <a:gd name="T30" fmla="*/ 2147483647 w 125"/>
                  <a:gd name="T31" fmla="*/ 0 h 126"/>
                  <a:gd name="T32" fmla="*/ 2147483647 w 125"/>
                  <a:gd name="T33" fmla="*/ 0 h 126"/>
                  <a:gd name="T34" fmla="*/ 2147483647 w 125"/>
                  <a:gd name="T35" fmla="*/ 2147483647 h 126"/>
                  <a:gd name="T36" fmla="*/ 2147483647 w 125"/>
                  <a:gd name="T37" fmla="*/ 2147483647 h 126"/>
                  <a:gd name="T38" fmla="*/ 2147483647 w 125"/>
                  <a:gd name="T39" fmla="*/ 0 h 126"/>
                  <a:gd name="T40" fmla="*/ 2147483647 w 125"/>
                  <a:gd name="T41" fmla="*/ 2147483647 h 126"/>
                  <a:gd name="T42" fmla="*/ 2147483647 w 125"/>
                  <a:gd name="T43" fmla="*/ 2147483647 h 126"/>
                  <a:gd name="T44" fmla="*/ 2147483647 w 125"/>
                  <a:gd name="T45" fmla="*/ 0 h 126"/>
                  <a:gd name="T46" fmla="*/ 2147483647 w 125"/>
                  <a:gd name="T47" fmla="*/ 0 h 126"/>
                  <a:gd name="T48" fmla="*/ 2147483647 w 125"/>
                  <a:gd name="T49" fmla="*/ 2147483647 h 126"/>
                  <a:gd name="T50" fmla="*/ 0 w 125"/>
                  <a:gd name="T51" fmla="*/ 2147483647 h 126"/>
                  <a:gd name="T52" fmla="*/ 0 w 125"/>
                  <a:gd name="T53" fmla="*/ 0 h 126"/>
                  <a:gd name="T54" fmla="*/ 2147483647 w 125"/>
                  <a:gd name="T55" fmla="*/ 0 h 126"/>
                  <a:gd name="T56" fmla="*/ 2147483647 w 125"/>
                  <a:gd name="T57" fmla="*/ 2147483647 h 126"/>
                  <a:gd name="T58" fmla="*/ 0 w 125"/>
                  <a:gd name="T59" fmla="*/ 2147483647 h 126"/>
                  <a:gd name="T60" fmla="*/ 2147483647 w 125"/>
                  <a:gd name="T61" fmla="*/ 2147483647 h 126"/>
                  <a:gd name="T62" fmla="*/ 2147483647 w 125"/>
                  <a:gd name="T63" fmla="*/ 2147483647 h 126"/>
                  <a:gd name="T64" fmla="*/ 0 w 125"/>
                  <a:gd name="T65" fmla="*/ 2147483647 h 126"/>
                  <a:gd name="T66" fmla="*/ 0 w 125"/>
                  <a:gd name="T67" fmla="*/ 2147483647 h 126"/>
                  <a:gd name="T68" fmla="*/ 2147483647 w 125"/>
                  <a:gd name="T69" fmla="*/ 2147483647 h 126"/>
                  <a:gd name="T70" fmla="*/ 2147483647 w 125"/>
                  <a:gd name="T71" fmla="*/ 2147483647 h 126"/>
                  <a:gd name="T72" fmla="*/ 0 w 125"/>
                  <a:gd name="T73" fmla="*/ 2147483647 h 126"/>
                  <a:gd name="T74" fmla="*/ 0 w 125"/>
                  <a:gd name="T75" fmla="*/ 2147483647 h 126"/>
                  <a:gd name="T76" fmla="*/ 2147483647 w 125"/>
                  <a:gd name="T77" fmla="*/ 2147483647 h 126"/>
                  <a:gd name="T78" fmla="*/ 2147483647 w 125"/>
                  <a:gd name="T79" fmla="*/ 2147483647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26"/>
                  <a:gd name="T122" fmla="*/ 125 w 125"/>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26">
                    <a:moveTo>
                      <a:pt x="13" y="98"/>
                    </a:moveTo>
                    <a:lnTo>
                      <a:pt x="112" y="98"/>
                    </a:lnTo>
                    <a:lnTo>
                      <a:pt x="112" y="126"/>
                    </a:lnTo>
                    <a:lnTo>
                      <a:pt x="13" y="126"/>
                    </a:lnTo>
                    <a:lnTo>
                      <a:pt x="13" y="98"/>
                    </a:lnTo>
                    <a:close/>
                    <a:moveTo>
                      <a:pt x="125" y="112"/>
                    </a:moveTo>
                    <a:lnTo>
                      <a:pt x="125" y="126"/>
                    </a:lnTo>
                    <a:lnTo>
                      <a:pt x="112" y="126"/>
                    </a:lnTo>
                    <a:lnTo>
                      <a:pt x="112" y="112"/>
                    </a:lnTo>
                    <a:lnTo>
                      <a:pt x="125" y="112"/>
                    </a:lnTo>
                    <a:close/>
                    <a:moveTo>
                      <a:pt x="97" y="112"/>
                    </a:moveTo>
                    <a:lnTo>
                      <a:pt x="97" y="15"/>
                    </a:lnTo>
                    <a:lnTo>
                      <a:pt x="125" y="15"/>
                    </a:lnTo>
                    <a:lnTo>
                      <a:pt x="125" y="112"/>
                    </a:lnTo>
                    <a:lnTo>
                      <a:pt x="97" y="112"/>
                    </a:lnTo>
                    <a:close/>
                    <a:moveTo>
                      <a:pt x="112" y="0"/>
                    </a:moveTo>
                    <a:lnTo>
                      <a:pt x="125" y="0"/>
                    </a:lnTo>
                    <a:lnTo>
                      <a:pt x="125" y="15"/>
                    </a:lnTo>
                    <a:lnTo>
                      <a:pt x="112" y="15"/>
                    </a:lnTo>
                    <a:lnTo>
                      <a:pt x="112" y="0"/>
                    </a:lnTo>
                    <a:close/>
                    <a:moveTo>
                      <a:pt x="112" y="28"/>
                    </a:moveTo>
                    <a:lnTo>
                      <a:pt x="13" y="28"/>
                    </a:lnTo>
                    <a:lnTo>
                      <a:pt x="13" y="0"/>
                    </a:lnTo>
                    <a:lnTo>
                      <a:pt x="112" y="0"/>
                    </a:lnTo>
                    <a:lnTo>
                      <a:pt x="112" y="28"/>
                    </a:lnTo>
                    <a:close/>
                    <a:moveTo>
                      <a:pt x="0" y="15"/>
                    </a:moveTo>
                    <a:lnTo>
                      <a:pt x="0" y="0"/>
                    </a:lnTo>
                    <a:lnTo>
                      <a:pt x="13" y="0"/>
                    </a:lnTo>
                    <a:lnTo>
                      <a:pt x="13" y="15"/>
                    </a:lnTo>
                    <a:lnTo>
                      <a:pt x="0" y="15"/>
                    </a:lnTo>
                    <a:close/>
                    <a:moveTo>
                      <a:pt x="28" y="15"/>
                    </a:moveTo>
                    <a:lnTo>
                      <a:pt x="28" y="112"/>
                    </a:lnTo>
                    <a:lnTo>
                      <a:pt x="0" y="112"/>
                    </a:lnTo>
                    <a:lnTo>
                      <a:pt x="0" y="15"/>
                    </a:lnTo>
                    <a:lnTo>
                      <a:pt x="28" y="15"/>
                    </a:lnTo>
                    <a:close/>
                    <a:moveTo>
                      <a:pt x="13" y="126"/>
                    </a:moveTo>
                    <a:lnTo>
                      <a:pt x="0" y="126"/>
                    </a:lnTo>
                    <a:lnTo>
                      <a:pt x="0" y="112"/>
                    </a:lnTo>
                    <a:lnTo>
                      <a:pt x="13" y="112"/>
                    </a:lnTo>
                    <a:lnTo>
                      <a:pt x="13" y="126"/>
                    </a:lnTo>
                    <a:close/>
                  </a:path>
                </a:pathLst>
              </a:custGeom>
              <a:solidFill>
                <a:srgbClr val="AB1231"/>
              </a:solidFill>
              <a:ln w="9525">
                <a:noFill/>
                <a:round/>
                <a:headEnd/>
                <a:tailEnd/>
              </a:ln>
            </p:spPr>
            <p:txBody>
              <a:bodyPr/>
              <a:lstStyle/>
              <a:p>
                <a:endParaRPr lang="en-US"/>
              </a:p>
            </p:txBody>
          </p:sp>
          <p:sp>
            <p:nvSpPr>
              <p:cNvPr id="768" name="Freeform 837"/>
              <p:cNvSpPr>
                <a:spLocks/>
              </p:cNvSpPr>
              <p:nvPr/>
            </p:nvSpPr>
            <p:spPr bwMode="auto">
              <a:xfrm>
                <a:off x="3656013" y="2357438"/>
                <a:ext cx="33337" cy="34925"/>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2147483647 w 107"/>
                  <a:gd name="T17" fmla="*/ 2147483647 h 107"/>
                  <a:gd name="T18" fmla="*/ 2147483647 w 107"/>
                  <a:gd name="T19" fmla="*/ 2147483647 h 107"/>
                  <a:gd name="T20" fmla="*/ 2147483647 w 107"/>
                  <a:gd name="T21" fmla="*/ 2147483647 h 107"/>
                  <a:gd name="T22" fmla="*/ 2147483647 w 107"/>
                  <a:gd name="T23" fmla="*/ 2147483647 h 107"/>
                  <a:gd name="T24" fmla="*/ 2147483647 w 107"/>
                  <a:gd name="T25" fmla="*/ 2147483647 h 107"/>
                  <a:gd name="T26" fmla="*/ 2147483647 w 107"/>
                  <a:gd name="T27" fmla="*/ 2147483647 h 107"/>
                  <a:gd name="T28" fmla="*/ 2147483647 w 107"/>
                  <a:gd name="T29" fmla="*/ 2147483647 h 107"/>
                  <a:gd name="T30" fmla="*/ 2147483647 w 107"/>
                  <a:gd name="T31" fmla="*/ 2147483647 h 107"/>
                  <a:gd name="T32" fmla="*/ 2147483647 w 107"/>
                  <a:gd name="T33" fmla="*/ 2147483647 h 107"/>
                  <a:gd name="T34" fmla="*/ 2147483647 w 107"/>
                  <a:gd name="T35" fmla="*/ 2147483647 h 107"/>
                  <a:gd name="T36" fmla="*/ 2147483647 w 107"/>
                  <a:gd name="T37" fmla="*/ 2147483647 h 107"/>
                  <a:gd name="T38" fmla="*/ 2147483647 w 107"/>
                  <a:gd name="T39" fmla="*/ 2147483647 h 107"/>
                  <a:gd name="T40" fmla="*/ 2147483647 w 107"/>
                  <a:gd name="T41" fmla="*/ 2147483647 h 107"/>
                  <a:gd name="T42" fmla="*/ 2147483647 w 107"/>
                  <a:gd name="T43" fmla="*/ 2147483647 h 107"/>
                  <a:gd name="T44" fmla="*/ 2147483647 w 107"/>
                  <a:gd name="T45" fmla="*/ 2147483647 h 107"/>
                  <a:gd name="T46" fmla="*/ 2147483647 w 107"/>
                  <a:gd name="T47" fmla="*/ 0 h 107"/>
                  <a:gd name="T48" fmla="*/ 2147483647 w 107"/>
                  <a:gd name="T49" fmla="*/ 0 h 107"/>
                  <a:gd name="T50" fmla="*/ 2147483647 w 107"/>
                  <a:gd name="T51" fmla="*/ 0 h 107"/>
                  <a:gd name="T52" fmla="*/ 2147483647 w 107"/>
                  <a:gd name="T53" fmla="*/ 2147483647 h 107"/>
                  <a:gd name="T54" fmla="*/ 2147483647 w 107"/>
                  <a:gd name="T55" fmla="*/ 2147483647 h 107"/>
                  <a:gd name="T56" fmla="*/ 2147483647 w 107"/>
                  <a:gd name="T57" fmla="*/ 2147483647 h 107"/>
                  <a:gd name="T58" fmla="*/ 2147483647 w 107"/>
                  <a:gd name="T59" fmla="*/ 2147483647 h 107"/>
                  <a:gd name="T60" fmla="*/ 2147483647 w 107"/>
                  <a:gd name="T61" fmla="*/ 2147483647 h 107"/>
                  <a:gd name="T62" fmla="*/ 2147483647 w 107"/>
                  <a:gd name="T63" fmla="*/ 2147483647 h 107"/>
                  <a:gd name="T64" fmla="*/ 2147483647 w 107"/>
                  <a:gd name="T65" fmla="*/ 2147483647 h 107"/>
                  <a:gd name="T66" fmla="*/ 2147483647 w 107"/>
                  <a:gd name="T67" fmla="*/ 2147483647 h 107"/>
                  <a:gd name="T68" fmla="*/ 2147483647 w 107"/>
                  <a:gd name="T69" fmla="*/ 2147483647 h 107"/>
                  <a:gd name="T70" fmla="*/ 0 w 107"/>
                  <a:gd name="T71" fmla="*/ 2147483647 h 107"/>
                  <a:gd name="T72" fmla="*/ 0 w 107"/>
                  <a:gd name="T73" fmla="*/ 2147483647 h 107"/>
                  <a:gd name="T74" fmla="*/ 0 w 107"/>
                  <a:gd name="T75" fmla="*/ 2147483647 h 107"/>
                  <a:gd name="T76" fmla="*/ 2147483647 w 107"/>
                  <a:gd name="T77" fmla="*/ 2147483647 h 107"/>
                  <a:gd name="T78" fmla="*/ 2147483647 w 107"/>
                  <a:gd name="T79" fmla="*/ 2147483647 h 107"/>
                  <a:gd name="T80" fmla="*/ 2147483647 w 107"/>
                  <a:gd name="T81" fmla="*/ 2147483647 h 107"/>
                  <a:gd name="T82" fmla="*/ 2147483647 w 107"/>
                  <a:gd name="T83" fmla="*/ 2147483647 h 107"/>
                  <a:gd name="T84" fmla="*/ 2147483647 w 107"/>
                  <a:gd name="T85" fmla="*/ 2147483647 h 107"/>
                  <a:gd name="T86" fmla="*/ 2147483647 w 107"/>
                  <a:gd name="T87" fmla="*/ 2147483647 h 107"/>
                  <a:gd name="T88" fmla="*/ 2147483647 w 107"/>
                  <a:gd name="T89" fmla="*/ 2147483647 h 107"/>
                  <a:gd name="T90" fmla="*/ 2147483647 w 107"/>
                  <a:gd name="T91" fmla="*/ 2147483647 h 107"/>
                  <a:gd name="T92" fmla="*/ 2147483647 w 107"/>
                  <a:gd name="T93" fmla="*/ 2147483647 h 107"/>
                  <a:gd name="T94" fmla="*/ 2147483647 w 107"/>
                  <a:gd name="T95" fmla="*/ 2147483647 h 107"/>
                  <a:gd name="T96" fmla="*/ 2147483647 w 107"/>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
                  <a:gd name="T148" fmla="*/ 0 h 107"/>
                  <a:gd name="T149" fmla="*/ 107 w 107"/>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 h="107">
                    <a:moveTo>
                      <a:pt x="53" y="107"/>
                    </a:moveTo>
                    <a:lnTo>
                      <a:pt x="58" y="107"/>
                    </a:lnTo>
                    <a:lnTo>
                      <a:pt x="63" y="106"/>
                    </a:lnTo>
                    <a:lnTo>
                      <a:pt x="69" y="105"/>
                    </a:lnTo>
                    <a:lnTo>
                      <a:pt x="74" y="102"/>
                    </a:lnTo>
                    <a:lnTo>
                      <a:pt x="82" y="97"/>
                    </a:lnTo>
                    <a:lnTo>
                      <a:pt x="91" y="91"/>
                    </a:lnTo>
                    <a:lnTo>
                      <a:pt x="97" y="83"/>
                    </a:lnTo>
                    <a:lnTo>
                      <a:pt x="102" y="74"/>
                    </a:lnTo>
                    <a:lnTo>
                      <a:pt x="104" y="69"/>
                    </a:lnTo>
                    <a:lnTo>
                      <a:pt x="106" y="64"/>
                    </a:lnTo>
                    <a:lnTo>
                      <a:pt x="106" y="59"/>
                    </a:lnTo>
                    <a:lnTo>
                      <a:pt x="107" y="54"/>
                    </a:lnTo>
                    <a:lnTo>
                      <a:pt x="106" y="48"/>
                    </a:lnTo>
                    <a:lnTo>
                      <a:pt x="106" y="42"/>
                    </a:lnTo>
                    <a:lnTo>
                      <a:pt x="104" y="38"/>
                    </a:lnTo>
                    <a:lnTo>
                      <a:pt x="102" y="33"/>
                    </a:lnTo>
                    <a:lnTo>
                      <a:pt x="97" y="23"/>
                    </a:lnTo>
                    <a:lnTo>
                      <a:pt x="91" y="16"/>
                    </a:lnTo>
                    <a:lnTo>
                      <a:pt x="82" y="9"/>
                    </a:lnTo>
                    <a:lnTo>
                      <a:pt x="74" y="4"/>
                    </a:lnTo>
                    <a:lnTo>
                      <a:pt x="69" y="2"/>
                    </a:lnTo>
                    <a:lnTo>
                      <a:pt x="63" y="1"/>
                    </a:lnTo>
                    <a:lnTo>
                      <a:pt x="58" y="0"/>
                    </a:lnTo>
                    <a:lnTo>
                      <a:pt x="53" y="0"/>
                    </a:lnTo>
                    <a:lnTo>
                      <a:pt x="48" y="0"/>
                    </a:lnTo>
                    <a:lnTo>
                      <a:pt x="42" y="1"/>
                    </a:lnTo>
                    <a:lnTo>
                      <a:pt x="37" y="2"/>
                    </a:lnTo>
                    <a:lnTo>
                      <a:pt x="33" y="4"/>
                    </a:lnTo>
                    <a:lnTo>
                      <a:pt x="23" y="9"/>
                    </a:lnTo>
                    <a:lnTo>
                      <a:pt x="16" y="16"/>
                    </a:lnTo>
                    <a:lnTo>
                      <a:pt x="10" y="23"/>
                    </a:lnTo>
                    <a:lnTo>
                      <a:pt x="4" y="33"/>
                    </a:lnTo>
                    <a:lnTo>
                      <a:pt x="2" y="38"/>
                    </a:lnTo>
                    <a:lnTo>
                      <a:pt x="1" y="42"/>
                    </a:lnTo>
                    <a:lnTo>
                      <a:pt x="0" y="48"/>
                    </a:lnTo>
                    <a:lnTo>
                      <a:pt x="0" y="54"/>
                    </a:lnTo>
                    <a:lnTo>
                      <a:pt x="0" y="59"/>
                    </a:lnTo>
                    <a:lnTo>
                      <a:pt x="1" y="64"/>
                    </a:lnTo>
                    <a:lnTo>
                      <a:pt x="2" y="69"/>
                    </a:lnTo>
                    <a:lnTo>
                      <a:pt x="4" y="74"/>
                    </a:lnTo>
                    <a:lnTo>
                      <a:pt x="10" y="83"/>
                    </a:lnTo>
                    <a:lnTo>
                      <a:pt x="16" y="91"/>
                    </a:lnTo>
                    <a:lnTo>
                      <a:pt x="23" y="97"/>
                    </a:lnTo>
                    <a:lnTo>
                      <a:pt x="33" y="102"/>
                    </a:lnTo>
                    <a:lnTo>
                      <a:pt x="37" y="105"/>
                    </a:lnTo>
                    <a:lnTo>
                      <a:pt x="42" y="106"/>
                    </a:lnTo>
                    <a:lnTo>
                      <a:pt x="48" y="107"/>
                    </a:lnTo>
                    <a:lnTo>
                      <a:pt x="53" y="107"/>
                    </a:lnTo>
                    <a:close/>
                  </a:path>
                </a:pathLst>
              </a:custGeom>
              <a:solidFill>
                <a:srgbClr val="FFFFFF"/>
              </a:solidFill>
              <a:ln w="9525">
                <a:noFill/>
                <a:round/>
                <a:headEnd/>
                <a:tailEnd/>
              </a:ln>
            </p:spPr>
            <p:txBody>
              <a:bodyPr/>
              <a:lstStyle/>
              <a:p>
                <a:endParaRPr lang="en-US"/>
              </a:p>
            </p:txBody>
          </p:sp>
          <p:sp>
            <p:nvSpPr>
              <p:cNvPr id="769" name="Freeform 838"/>
              <p:cNvSpPr>
                <a:spLocks noEditPoints="1"/>
              </p:cNvSpPr>
              <p:nvPr/>
            </p:nvSpPr>
            <p:spPr bwMode="auto">
              <a:xfrm>
                <a:off x="3651250" y="2352675"/>
                <a:ext cx="42863" cy="42863"/>
              </a:xfrm>
              <a:custGeom>
                <a:avLst/>
                <a:gdLst>
                  <a:gd name="T0" fmla="*/ 2147483647 w 134"/>
                  <a:gd name="T1" fmla="*/ 2147483647 h 134"/>
                  <a:gd name="T2" fmla="*/ 2147483647 w 134"/>
                  <a:gd name="T3" fmla="*/ 2147483647 h 134"/>
                  <a:gd name="T4" fmla="*/ 2147483647 w 134"/>
                  <a:gd name="T5" fmla="*/ 2147483647 h 134"/>
                  <a:gd name="T6" fmla="*/ 2147483647 w 134"/>
                  <a:gd name="T7" fmla="*/ 2147483647 h 134"/>
                  <a:gd name="T8" fmla="*/ 2147483647 w 134"/>
                  <a:gd name="T9" fmla="*/ 2147483647 h 134"/>
                  <a:gd name="T10" fmla="*/ 2147483647 w 134"/>
                  <a:gd name="T11" fmla="*/ 2147483647 h 134"/>
                  <a:gd name="T12" fmla="*/ 2147483647 w 134"/>
                  <a:gd name="T13" fmla="*/ 2147483647 h 134"/>
                  <a:gd name="T14" fmla="*/ 2147483647 w 134"/>
                  <a:gd name="T15" fmla="*/ 2147483647 h 134"/>
                  <a:gd name="T16" fmla="*/ 2147483647 w 134"/>
                  <a:gd name="T17" fmla="*/ 2147483647 h 134"/>
                  <a:gd name="T18" fmla="*/ 2147483647 w 134"/>
                  <a:gd name="T19" fmla="*/ 2147483647 h 134"/>
                  <a:gd name="T20" fmla="*/ 2147483647 w 134"/>
                  <a:gd name="T21" fmla="*/ 2147483647 h 134"/>
                  <a:gd name="T22" fmla="*/ 2147483647 w 134"/>
                  <a:gd name="T23" fmla="*/ 2147483647 h 134"/>
                  <a:gd name="T24" fmla="*/ 2147483647 w 134"/>
                  <a:gd name="T25" fmla="*/ 2147483647 h 134"/>
                  <a:gd name="T26" fmla="*/ 2147483647 w 134"/>
                  <a:gd name="T27" fmla="*/ 2147483647 h 134"/>
                  <a:gd name="T28" fmla="*/ 2147483647 w 134"/>
                  <a:gd name="T29" fmla="*/ 2147483647 h 134"/>
                  <a:gd name="T30" fmla="*/ 2147483647 w 134"/>
                  <a:gd name="T31" fmla="*/ 2147483647 h 134"/>
                  <a:gd name="T32" fmla="*/ 2147483647 w 134"/>
                  <a:gd name="T33" fmla="*/ 2147483647 h 134"/>
                  <a:gd name="T34" fmla="*/ 2147483647 w 134"/>
                  <a:gd name="T35" fmla="*/ 2147483647 h 134"/>
                  <a:gd name="T36" fmla="*/ 2147483647 w 134"/>
                  <a:gd name="T37" fmla="*/ 2147483647 h 134"/>
                  <a:gd name="T38" fmla="*/ 2147483647 w 134"/>
                  <a:gd name="T39" fmla="*/ 2147483647 h 134"/>
                  <a:gd name="T40" fmla="*/ 2147483647 w 134"/>
                  <a:gd name="T41" fmla="*/ 2147483647 h 134"/>
                  <a:gd name="T42" fmla="*/ 2147483647 w 134"/>
                  <a:gd name="T43" fmla="*/ 0 h 134"/>
                  <a:gd name="T44" fmla="*/ 2147483647 w 134"/>
                  <a:gd name="T45" fmla="*/ 2147483647 h 134"/>
                  <a:gd name="T46" fmla="*/ 2147483647 w 134"/>
                  <a:gd name="T47" fmla="*/ 2147483647 h 134"/>
                  <a:gd name="T48" fmla="*/ 2147483647 w 134"/>
                  <a:gd name="T49" fmla="*/ 2147483647 h 134"/>
                  <a:gd name="T50" fmla="*/ 2147483647 w 134"/>
                  <a:gd name="T51" fmla="*/ 0 h 134"/>
                  <a:gd name="T52" fmla="*/ 2147483647 w 134"/>
                  <a:gd name="T53" fmla="*/ 2147483647 h 134"/>
                  <a:gd name="T54" fmla="*/ 2147483647 w 134"/>
                  <a:gd name="T55" fmla="*/ 0 h 134"/>
                  <a:gd name="T56" fmla="*/ 2147483647 w 134"/>
                  <a:gd name="T57" fmla="*/ 2147483647 h 134"/>
                  <a:gd name="T58" fmla="*/ 2147483647 w 134"/>
                  <a:gd name="T59" fmla="*/ 2147483647 h 134"/>
                  <a:gd name="T60" fmla="*/ 2147483647 w 134"/>
                  <a:gd name="T61" fmla="*/ 2147483647 h 134"/>
                  <a:gd name="T62" fmla="*/ 2147483647 w 134"/>
                  <a:gd name="T63" fmla="*/ 2147483647 h 134"/>
                  <a:gd name="T64" fmla="*/ 2147483647 w 134"/>
                  <a:gd name="T65" fmla="*/ 0 h 134"/>
                  <a:gd name="T66" fmla="*/ 2147483647 w 134"/>
                  <a:gd name="T67" fmla="*/ 2147483647 h 134"/>
                  <a:gd name="T68" fmla="*/ 2147483647 w 134"/>
                  <a:gd name="T69" fmla="*/ 2147483647 h 134"/>
                  <a:gd name="T70" fmla="*/ 2147483647 w 134"/>
                  <a:gd name="T71" fmla="*/ 2147483647 h 134"/>
                  <a:gd name="T72" fmla="*/ 2147483647 w 134"/>
                  <a:gd name="T73" fmla="*/ 2147483647 h 134"/>
                  <a:gd name="T74" fmla="*/ 2147483647 w 134"/>
                  <a:gd name="T75" fmla="*/ 2147483647 h 134"/>
                  <a:gd name="T76" fmla="*/ 2147483647 w 134"/>
                  <a:gd name="T77" fmla="*/ 2147483647 h 134"/>
                  <a:gd name="T78" fmla="*/ 2147483647 w 134"/>
                  <a:gd name="T79" fmla="*/ 2147483647 h 134"/>
                  <a:gd name="T80" fmla="*/ 0 w 134"/>
                  <a:gd name="T81" fmla="*/ 2147483647 h 134"/>
                  <a:gd name="T82" fmla="*/ 2147483647 w 134"/>
                  <a:gd name="T83" fmla="*/ 2147483647 h 134"/>
                  <a:gd name="T84" fmla="*/ 2147483647 w 134"/>
                  <a:gd name="T85" fmla="*/ 2147483647 h 134"/>
                  <a:gd name="T86" fmla="*/ 2147483647 w 134"/>
                  <a:gd name="T87" fmla="*/ 2147483647 h 134"/>
                  <a:gd name="T88" fmla="*/ 2147483647 w 134"/>
                  <a:gd name="T89" fmla="*/ 2147483647 h 134"/>
                  <a:gd name="T90" fmla="*/ 0 w 134"/>
                  <a:gd name="T91" fmla="*/ 2147483647 h 134"/>
                  <a:gd name="T92" fmla="*/ 2147483647 w 134"/>
                  <a:gd name="T93" fmla="*/ 2147483647 h 134"/>
                  <a:gd name="T94" fmla="*/ 2147483647 w 134"/>
                  <a:gd name="T95" fmla="*/ 2147483647 h 134"/>
                  <a:gd name="T96" fmla="*/ 2147483647 w 134"/>
                  <a:gd name="T97" fmla="*/ 2147483647 h 134"/>
                  <a:gd name="T98" fmla="*/ 2147483647 w 134"/>
                  <a:gd name="T99" fmla="*/ 2147483647 h 134"/>
                  <a:gd name="T100" fmla="*/ 2147483647 w 134"/>
                  <a:gd name="T101" fmla="*/ 2147483647 h 134"/>
                  <a:gd name="T102" fmla="*/ 2147483647 w 134"/>
                  <a:gd name="T103" fmla="*/ 2147483647 h 134"/>
                  <a:gd name="T104" fmla="*/ 2147483647 w 134"/>
                  <a:gd name="T105" fmla="*/ 2147483647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34"/>
                  <a:gd name="T161" fmla="*/ 134 w 134"/>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34">
                    <a:moveTo>
                      <a:pt x="67" y="107"/>
                    </a:moveTo>
                    <a:lnTo>
                      <a:pt x="67" y="107"/>
                    </a:lnTo>
                    <a:lnTo>
                      <a:pt x="67" y="134"/>
                    </a:lnTo>
                    <a:lnTo>
                      <a:pt x="67" y="107"/>
                    </a:lnTo>
                    <a:close/>
                    <a:moveTo>
                      <a:pt x="67" y="107"/>
                    </a:moveTo>
                    <a:lnTo>
                      <a:pt x="75" y="106"/>
                    </a:lnTo>
                    <a:lnTo>
                      <a:pt x="83" y="104"/>
                    </a:lnTo>
                    <a:lnTo>
                      <a:pt x="89" y="100"/>
                    </a:lnTo>
                    <a:lnTo>
                      <a:pt x="94" y="95"/>
                    </a:lnTo>
                    <a:lnTo>
                      <a:pt x="114" y="114"/>
                    </a:lnTo>
                    <a:lnTo>
                      <a:pt x="110" y="119"/>
                    </a:lnTo>
                    <a:lnTo>
                      <a:pt x="105" y="123"/>
                    </a:lnTo>
                    <a:lnTo>
                      <a:pt x="100" y="126"/>
                    </a:lnTo>
                    <a:lnTo>
                      <a:pt x="93" y="129"/>
                    </a:lnTo>
                    <a:lnTo>
                      <a:pt x="87" y="131"/>
                    </a:lnTo>
                    <a:lnTo>
                      <a:pt x="81" y="133"/>
                    </a:lnTo>
                    <a:lnTo>
                      <a:pt x="74" y="134"/>
                    </a:lnTo>
                    <a:lnTo>
                      <a:pt x="67" y="134"/>
                    </a:lnTo>
                    <a:lnTo>
                      <a:pt x="67" y="107"/>
                    </a:lnTo>
                    <a:close/>
                    <a:moveTo>
                      <a:pt x="94" y="95"/>
                    </a:moveTo>
                    <a:lnTo>
                      <a:pt x="100" y="89"/>
                    </a:lnTo>
                    <a:lnTo>
                      <a:pt x="103" y="83"/>
                    </a:lnTo>
                    <a:lnTo>
                      <a:pt x="106" y="75"/>
                    </a:lnTo>
                    <a:lnTo>
                      <a:pt x="106" y="68"/>
                    </a:lnTo>
                    <a:lnTo>
                      <a:pt x="134" y="68"/>
                    </a:lnTo>
                    <a:lnTo>
                      <a:pt x="133" y="74"/>
                    </a:lnTo>
                    <a:lnTo>
                      <a:pt x="133" y="81"/>
                    </a:lnTo>
                    <a:lnTo>
                      <a:pt x="131" y="87"/>
                    </a:lnTo>
                    <a:lnTo>
                      <a:pt x="129" y="93"/>
                    </a:lnTo>
                    <a:lnTo>
                      <a:pt x="126" y="100"/>
                    </a:lnTo>
                    <a:lnTo>
                      <a:pt x="123" y="105"/>
                    </a:lnTo>
                    <a:lnTo>
                      <a:pt x="119" y="110"/>
                    </a:lnTo>
                    <a:lnTo>
                      <a:pt x="114" y="114"/>
                    </a:lnTo>
                    <a:lnTo>
                      <a:pt x="94" y="95"/>
                    </a:lnTo>
                    <a:close/>
                    <a:moveTo>
                      <a:pt x="106" y="68"/>
                    </a:moveTo>
                    <a:lnTo>
                      <a:pt x="106" y="68"/>
                    </a:lnTo>
                    <a:lnTo>
                      <a:pt x="134" y="68"/>
                    </a:lnTo>
                    <a:lnTo>
                      <a:pt x="106" y="68"/>
                    </a:lnTo>
                    <a:close/>
                    <a:moveTo>
                      <a:pt x="106" y="68"/>
                    </a:moveTo>
                    <a:lnTo>
                      <a:pt x="106" y="67"/>
                    </a:lnTo>
                    <a:lnTo>
                      <a:pt x="134" y="67"/>
                    </a:lnTo>
                    <a:lnTo>
                      <a:pt x="134" y="68"/>
                    </a:lnTo>
                    <a:lnTo>
                      <a:pt x="106" y="68"/>
                    </a:lnTo>
                    <a:close/>
                    <a:moveTo>
                      <a:pt x="106" y="67"/>
                    </a:moveTo>
                    <a:lnTo>
                      <a:pt x="106" y="59"/>
                    </a:lnTo>
                    <a:lnTo>
                      <a:pt x="103" y="52"/>
                    </a:lnTo>
                    <a:lnTo>
                      <a:pt x="100" y="46"/>
                    </a:lnTo>
                    <a:lnTo>
                      <a:pt x="95" y="39"/>
                    </a:lnTo>
                    <a:lnTo>
                      <a:pt x="114" y="20"/>
                    </a:lnTo>
                    <a:lnTo>
                      <a:pt x="119" y="25"/>
                    </a:lnTo>
                    <a:lnTo>
                      <a:pt x="123" y="30"/>
                    </a:lnTo>
                    <a:lnTo>
                      <a:pt x="126" y="35"/>
                    </a:lnTo>
                    <a:lnTo>
                      <a:pt x="129" y="41"/>
                    </a:lnTo>
                    <a:lnTo>
                      <a:pt x="131" y="48"/>
                    </a:lnTo>
                    <a:lnTo>
                      <a:pt x="133" y="54"/>
                    </a:lnTo>
                    <a:lnTo>
                      <a:pt x="133" y="60"/>
                    </a:lnTo>
                    <a:lnTo>
                      <a:pt x="134" y="67"/>
                    </a:lnTo>
                    <a:lnTo>
                      <a:pt x="106" y="67"/>
                    </a:lnTo>
                    <a:close/>
                    <a:moveTo>
                      <a:pt x="95" y="39"/>
                    </a:moveTo>
                    <a:lnTo>
                      <a:pt x="89" y="35"/>
                    </a:lnTo>
                    <a:lnTo>
                      <a:pt x="83" y="31"/>
                    </a:lnTo>
                    <a:lnTo>
                      <a:pt x="75" y="29"/>
                    </a:lnTo>
                    <a:lnTo>
                      <a:pt x="67" y="28"/>
                    </a:lnTo>
                    <a:lnTo>
                      <a:pt x="67" y="0"/>
                    </a:lnTo>
                    <a:lnTo>
                      <a:pt x="74" y="0"/>
                    </a:lnTo>
                    <a:lnTo>
                      <a:pt x="81" y="1"/>
                    </a:lnTo>
                    <a:lnTo>
                      <a:pt x="87" y="3"/>
                    </a:lnTo>
                    <a:lnTo>
                      <a:pt x="93" y="6"/>
                    </a:lnTo>
                    <a:lnTo>
                      <a:pt x="100" y="9"/>
                    </a:lnTo>
                    <a:lnTo>
                      <a:pt x="105" y="12"/>
                    </a:lnTo>
                    <a:lnTo>
                      <a:pt x="110" y="16"/>
                    </a:lnTo>
                    <a:lnTo>
                      <a:pt x="114" y="20"/>
                    </a:lnTo>
                    <a:lnTo>
                      <a:pt x="95" y="39"/>
                    </a:lnTo>
                    <a:close/>
                    <a:moveTo>
                      <a:pt x="67" y="28"/>
                    </a:moveTo>
                    <a:lnTo>
                      <a:pt x="67" y="28"/>
                    </a:lnTo>
                    <a:lnTo>
                      <a:pt x="67" y="0"/>
                    </a:lnTo>
                    <a:lnTo>
                      <a:pt x="67" y="28"/>
                    </a:lnTo>
                    <a:close/>
                    <a:moveTo>
                      <a:pt x="67" y="28"/>
                    </a:moveTo>
                    <a:lnTo>
                      <a:pt x="67" y="28"/>
                    </a:lnTo>
                    <a:lnTo>
                      <a:pt x="67" y="0"/>
                    </a:lnTo>
                    <a:lnTo>
                      <a:pt x="67" y="28"/>
                    </a:lnTo>
                    <a:close/>
                    <a:moveTo>
                      <a:pt x="67" y="28"/>
                    </a:moveTo>
                    <a:lnTo>
                      <a:pt x="59" y="29"/>
                    </a:lnTo>
                    <a:lnTo>
                      <a:pt x="52" y="31"/>
                    </a:lnTo>
                    <a:lnTo>
                      <a:pt x="46" y="35"/>
                    </a:lnTo>
                    <a:lnTo>
                      <a:pt x="39" y="39"/>
                    </a:lnTo>
                    <a:lnTo>
                      <a:pt x="19" y="20"/>
                    </a:lnTo>
                    <a:lnTo>
                      <a:pt x="25" y="16"/>
                    </a:lnTo>
                    <a:lnTo>
                      <a:pt x="30" y="12"/>
                    </a:lnTo>
                    <a:lnTo>
                      <a:pt x="35" y="9"/>
                    </a:lnTo>
                    <a:lnTo>
                      <a:pt x="41" y="6"/>
                    </a:lnTo>
                    <a:lnTo>
                      <a:pt x="47" y="3"/>
                    </a:lnTo>
                    <a:lnTo>
                      <a:pt x="53" y="1"/>
                    </a:lnTo>
                    <a:lnTo>
                      <a:pt x="60" y="0"/>
                    </a:lnTo>
                    <a:lnTo>
                      <a:pt x="67" y="0"/>
                    </a:lnTo>
                    <a:lnTo>
                      <a:pt x="67" y="28"/>
                    </a:lnTo>
                    <a:close/>
                    <a:moveTo>
                      <a:pt x="39" y="39"/>
                    </a:moveTo>
                    <a:lnTo>
                      <a:pt x="35" y="46"/>
                    </a:lnTo>
                    <a:lnTo>
                      <a:pt x="31" y="52"/>
                    </a:lnTo>
                    <a:lnTo>
                      <a:pt x="29" y="59"/>
                    </a:lnTo>
                    <a:lnTo>
                      <a:pt x="28" y="67"/>
                    </a:lnTo>
                    <a:lnTo>
                      <a:pt x="0" y="67"/>
                    </a:lnTo>
                    <a:lnTo>
                      <a:pt x="0" y="60"/>
                    </a:lnTo>
                    <a:lnTo>
                      <a:pt x="1" y="54"/>
                    </a:lnTo>
                    <a:lnTo>
                      <a:pt x="3" y="48"/>
                    </a:lnTo>
                    <a:lnTo>
                      <a:pt x="6" y="41"/>
                    </a:lnTo>
                    <a:lnTo>
                      <a:pt x="8" y="35"/>
                    </a:lnTo>
                    <a:lnTo>
                      <a:pt x="12" y="30"/>
                    </a:lnTo>
                    <a:lnTo>
                      <a:pt x="15" y="25"/>
                    </a:lnTo>
                    <a:lnTo>
                      <a:pt x="19" y="20"/>
                    </a:lnTo>
                    <a:lnTo>
                      <a:pt x="39" y="39"/>
                    </a:lnTo>
                    <a:close/>
                    <a:moveTo>
                      <a:pt x="28" y="67"/>
                    </a:moveTo>
                    <a:lnTo>
                      <a:pt x="28" y="68"/>
                    </a:lnTo>
                    <a:lnTo>
                      <a:pt x="0" y="68"/>
                    </a:lnTo>
                    <a:lnTo>
                      <a:pt x="0" y="67"/>
                    </a:lnTo>
                    <a:lnTo>
                      <a:pt x="28" y="67"/>
                    </a:lnTo>
                    <a:close/>
                    <a:moveTo>
                      <a:pt x="28" y="68"/>
                    </a:moveTo>
                    <a:lnTo>
                      <a:pt x="28" y="68"/>
                    </a:lnTo>
                    <a:lnTo>
                      <a:pt x="0" y="68"/>
                    </a:lnTo>
                    <a:lnTo>
                      <a:pt x="28" y="68"/>
                    </a:lnTo>
                    <a:close/>
                    <a:moveTo>
                      <a:pt x="28" y="68"/>
                    </a:moveTo>
                    <a:lnTo>
                      <a:pt x="29" y="75"/>
                    </a:lnTo>
                    <a:lnTo>
                      <a:pt x="31" y="83"/>
                    </a:lnTo>
                    <a:lnTo>
                      <a:pt x="35" y="89"/>
                    </a:lnTo>
                    <a:lnTo>
                      <a:pt x="39" y="95"/>
                    </a:lnTo>
                    <a:lnTo>
                      <a:pt x="19" y="114"/>
                    </a:lnTo>
                    <a:lnTo>
                      <a:pt x="15" y="110"/>
                    </a:lnTo>
                    <a:lnTo>
                      <a:pt x="12" y="105"/>
                    </a:lnTo>
                    <a:lnTo>
                      <a:pt x="8" y="100"/>
                    </a:lnTo>
                    <a:lnTo>
                      <a:pt x="6" y="93"/>
                    </a:lnTo>
                    <a:lnTo>
                      <a:pt x="3" y="87"/>
                    </a:lnTo>
                    <a:lnTo>
                      <a:pt x="1" y="81"/>
                    </a:lnTo>
                    <a:lnTo>
                      <a:pt x="0" y="74"/>
                    </a:lnTo>
                    <a:lnTo>
                      <a:pt x="0" y="68"/>
                    </a:lnTo>
                    <a:lnTo>
                      <a:pt x="28" y="68"/>
                    </a:lnTo>
                    <a:close/>
                    <a:moveTo>
                      <a:pt x="39" y="95"/>
                    </a:moveTo>
                    <a:lnTo>
                      <a:pt x="46" y="100"/>
                    </a:lnTo>
                    <a:lnTo>
                      <a:pt x="52" y="104"/>
                    </a:lnTo>
                    <a:lnTo>
                      <a:pt x="59" y="106"/>
                    </a:lnTo>
                    <a:lnTo>
                      <a:pt x="67" y="107"/>
                    </a:lnTo>
                    <a:lnTo>
                      <a:pt x="67" y="134"/>
                    </a:lnTo>
                    <a:lnTo>
                      <a:pt x="60" y="134"/>
                    </a:lnTo>
                    <a:lnTo>
                      <a:pt x="53" y="133"/>
                    </a:lnTo>
                    <a:lnTo>
                      <a:pt x="47" y="131"/>
                    </a:lnTo>
                    <a:lnTo>
                      <a:pt x="41" y="129"/>
                    </a:lnTo>
                    <a:lnTo>
                      <a:pt x="35" y="126"/>
                    </a:lnTo>
                    <a:lnTo>
                      <a:pt x="30" y="123"/>
                    </a:lnTo>
                    <a:lnTo>
                      <a:pt x="25" y="120"/>
                    </a:lnTo>
                    <a:lnTo>
                      <a:pt x="19" y="114"/>
                    </a:lnTo>
                    <a:lnTo>
                      <a:pt x="39" y="95"/>
                    </a:lnTo>
                    <a:close/>
                    <a:moveTo>
                      <a:pt x="67" y="107"/>
                    </a:moveTo>
                    <a:lnTo>
                      <a:pt x="67" y="107"/>
                    </a:lnTo>
                    <a:lnTo>
                      <a:pt x="67" y="134"/>
                    </a:lnTo>
                    <a:lnTo>
                      <a:pt x="67" y="107"/>
                    </a:lnTo>
                    <a:close/>
                  </a:path>
                </a:pathLst>
              </a:custGeom>
              <a:solidFill>
                <a:srgbClr val="AB1231"/>
              </a:solidFill>
              <a:ln w="9525">
                <a:noFill/>
                <a:round/>
                <a:headEnd/>
                <a:tailEnd/>
              </a:ln>
            </p:spPr>
            <p:txBody>
              <a:bodyPr/>
              <a:lstStyle/>
              <a:p>
                <a:endParaRPr lang="en-US"/>
              </a:p>
            </p:txBody>
          </p:sp>
          <p:sp>
            <p:nvSpPr>
              <p:cNvPr id="770" name="Freeform 839"/>
              <p:cNvSpPr>
                <a:spLocks/>
              </p:cNvSpPr>
              <p:nvPr/>
            </p:nvSpPr>
            <p:spPr bwMode="auto">
              <a:xfrm>
                <a:off x="1663700" y="2138363"/>
                <a:ext cx="7938" cy="12700"/>
              </a:xfrm>
              <a:custGeom>
                <a:avLst/>
                <a:gdLst>
                  <a:gd name="T0" fmla="*/ 2147483647 w 25"/>
                  <a:gd name="T1" fmla="*/ 2147483647 h 41"/>
                  <a:gd name="T2" fmla="*/ 2147483647 w 25"/>
                  <a:gd name="T3" fmla="*/ 0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0 w 25"/>
                  <a:gd name="T19" fmla="*/ 2147483647 h 41"/>
                  <a:gd name="T20" fmla="*/ 0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25" y="1"/>
                    </a:moveTo>
                    <a:lnTo>
                      <a:pt x="20" y="0"/>
                    </a:lnTo>
                    <a:lnTo>
                      <a:pt x="16" y="1"/>
                    </a:lnTo>
                    <a:lnTo>
                      <a:pt x="12" y="2"/>
                    </a:lnTo>
                    <a:lnTo>
                      <a:pt x="9" y="4"/>
                    </a:lnTo>
                    <a:lnTo>
                      <a:pt x="5" y="6"/>
                    </a:lnTo>
                    <a:lnTo>
                      <a:pt x="3" y="10"/>
                    </a:lnTo>
                    <a:lnTo>
                      <a:pt x="2" y="14"/>
                    </a:lnTo>
                    <a:lnTo>
                      <a:pt x="1" y="17"/>
                    </a:lnTo>
                    <a:lnTo>
                      <a:pt x="0" y="21"/>
                    </a:lnTo>
                    <a:lnTo>
                      <a:pt x="0" y="25"/>
                    </a:lnTo>
                    <a:lnTo>
                      <a:pt x="1" y="29"/>
                    </a:lnTo>
                    <a:lnTo>
                      <a:pt x="3" y="33"/>
                    </a:lnTo>
                    <a:lnTo>
                      <a:pt x="5" y="36"/>
                    </a:lnTo>
                    <a:lnTo>
                      <a:pt x="9" y="38"/>
                    </a:lnTo>
                    <a:lnTo>
                      <a:pt x="13" y="40"/>
                    </a:lnTo>
                    <a:lnTo>
                      <a:pt x="17" y="41"/>
                    </a:lnTo>
                    <a:lnTo>
                      <a:pt x="25" y="1"/>
                    </a:lnTo>
                    <a:close/>
                  </a:path>
                </a:pathLst>
              </a:custGeom>
              <a:solidFill>
                <a:srgbClr val="618FBB"/>
              </a:solidFill>
              <a:ln w="9525">
                <a:noFill/>
                <a:round/>
                <a:headEnd/>
                <a:tailEnd/>
              </a:ln>
            </p:spPr>
            <p:txBody>
              <a:bodyPr/>
              <a:lstStyle/>
              <a:p>
                <a:endParaRPr lang="en-US"/>
              </a:p>
            </p:txBody>
          </p:sp>
          <p:sp>
            <p:nvSpPr>
              <p:cNvPr id="771" name="Freeform 840"/>
              <p:cNvSpPr>
                <a:spLocks/>
              </p:cNvSpPr>
              <p:nvPr/>
            </p:nvSpPr>
            <p:spPr bwMode="auto">
              <a:xfrm>
                <a:off x="1670050" y="2138363"/>
                <a:ext cx="28575" cy="14287"/>
              </a:xfrm>
              <a:custGeom>
                <a:avLst/>
                <a:gdLst>
                  <a:gd name="T0" fmla="*/ 2147483647 w 89"/>
                  <a:gd name="T1" fmla="*/ 2147483647 h 46"/>
                  <a:gd name="T2" fmla="*/ 2147483647 w 89"/>
                  <a:gd name="T3" fmla="*/ 2147483647 h 46"/>
                  <a:gd name="T4" fmla="*/ 2147483647 w 89"/>
                  <a:gd name="T5" fmla="*/ 2147483647 h 46"/>
                  <a:gd name="T6" fmla="*/ 2147483647 w 89"/>
                  <a:gd name="T7" fmla="*/ 2147483647 h 46"/>
                  <a:gd name="T8" fmla="*/ 2147483647 w 89"/>
                  <a:gd name="T9" fmla="*/ 2147483647 h 46"/>
                  <a:gd name="T10" fmla="*/ 2147483647 w 89"/>
                  <a:gd name="T11" fmla="*/ 2147483647 h 46"/>
                  <a:gd name="T12" fmla="*/ 2147483647 w 89"/>
                  <a:gd name="T13" fmla="*/ 0 h 46"/>
                  <a:gd name="T14" fmla="*/ 0 w 89"/>
                  <a:gd name="T15" fmla="*/ 2147483647 h 46"/>
                  <a:gd name="T16" fmla="*/ 2147483647 w 89"/>
                  <a:gd name="T17" fmla="*/ 2147483647 h 46"/>
                  <a:gd name="T18" fmla="*/ 2147483647 w 89"/>
                  <a:gd name="T19" fmla="*/ 2147483647 h 46"/>
                  <a:gd name="T20" fmla="*/ 2147483647 w 89"/>
                  <a:gd name="T21" fmla="*/ 2147483647 h 46"/>
                  <a:gd name="T22" fmla="*/ 2147483647 w 89"/>
                  <a:gd name="T23" fmla="*/ 2147483647 h 46"/>
                  <a:gd name="T24" fmla="*/ 2147483647 w 89"/>
                  <a:gd name="T25" fmla="*/ 2147483647 h 46"/>
                  <a:gd name="T26" fmla="*/ 2147483647 w 89"/>
                  <a:gd name="T27" fmla="*/ 2147483647 h 46"/>
                  <a:gd name="T28" fmla="*/ 2147483647 w 89"/>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46"/>
                  <a:gd name="T47" fmla="*/ 89 w 89"/>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46">
                    <a:moveTo>
                      <a:pt x="89" y="4"/>
                    </a:moveTo>
                    <a:lnTo>
                      <a:pt x="83" y="4"/>
                    </a:lnTo>
                    <a:lnTo>
                      <a:pt x="56" y="3"/>
                    </a:lnTo>
                    <a:lnTo>
                      <a:pt x="43" y="3"/>
                    </a:lnTo>
                    <a:lnTo>
                      <a:pt x="31" y="2"/>
                    </a:lnTo>
                    <a:lnTo>
                      <a:pt x="19" y="1"/>
                    </a:lnTo>
                    <a:lnTo>
                      <a:pt x="8" y="0"/>
                    </a:lnTo>
                    <a:lnTo>
                      <a:pt x="0" y="40"/>
                    </a:lnTo>
                    <a:lnTo>
                      <a:pt x="14" y="43"/>
                    </a:lnTo>
                    <a:lnTo>
                      <a:pt x="27" y="44"/>
                    </a:lnTo>
                    <a:lnTo>
                      <a:pt x="42" y="46"/>
                    </a:lnTo>
                    <a:lnTo>
                      <a:pt x="56" y="46"/>
                    </a:lnTo>
                    <a:lnTo>
                      <a:pt x="82" y="46"/>
                    </a:lnTo>
                    <a:lnTo>
                      <a:pt x="88" y="46"/>
                    </a:lnTo>
                    <a:lnTo>
                      <a:pt x="89" y="4"/>
                    </a:lnTo>
                    <a:close/>
                  </a:path>
                </a:pathLst>
              </a:custGeom>
              <a:solidFill>
                <a:srgbClr val="618FBB"/>
              </a:solidFill>
              <a:ln w="9525">
                <a:noFill/>
                <a:round/>
                <a:headEnd/>
                <a:tailEnd/>
              </a:ln>
            </p:spPr>
            <p:txBody>
              <a:bodyPr/>
              <a:lstStyle/>
              <a:p>
                <a:endParaRPr lang="en-US"/>
              </a:p>
            </p:txBody>
          </p:sp>
          <p:sp>
            <p:nvSpPr>
              <p:cNvPr id="772" name="Freeform 841"/>
              <p:cNvSpPr>
                <a:spLocks/>
              </p:cNvSpPr>
              <p:nvPr/>
            </p:nvSpPr>
            <p:spPr bwMode="auto">
              <a:xfrm>
                <a:off x="1697038" y="2139950"/>
                <a:ext cx="7937"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2147483647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5" y="42"/>
                    </a:lnTo>
                    <a:lnTo>
                      <a:pt x="9" y="40"/>
                    </a:lnTo>
                    <a:lnTo>
                      <a:pt x="12" y="38"/>
                    </a:lnTo>
                    <a:lnTo>
                      <a:pt x="15" y="35"/>
                    </a:lnTo>
                    <a:lnTo>
                      <a:pt x="18" y="32"/>
                    </a:lnTo>
                    <a:lnTo>
                      <a:pt x="20" y="29"/>
                    </a:lnTo>
                    <a:lnTo>
                      <a:pt x="21" y="26"/>
                    </a:lnTo>
                    <a:lnTo>
                      <a:pt x="21" y="21"/>
                    </a:lnTo>
                    <a:lnTo>
                      <a:pt x="21" y="17"/>
                    </a:lnTo>
                    <a:lnTo>
                      <a:pt x="20" y="14"/>
                    </a:lnTo>
                    <a:lnTo>
                      <a:pt x="19" y="10"/>
                    </a:lnTo>
                    <a:lnTo>
                      <a:pt x="15" y="7"/>
                    </a:lnTo>
                    <a:lnTo>
                      <a:pt x="13" y="5"/>
                    </a:lnTo>
                    <a:lnTo>
                      <a:pt x="9" y="2"/>
                    </a:lnTo>
                    <a:lnTo>
                      <a:pt x="5" y="0"/>
                    </a:lnTo>
                    <a:lnTo>
                      <a:pt x="1" y="0"/>
                    </a:lnTo>
                    <a:lnTo>
                      <a:pt x="0" y="42"/>
                    </a:lnTo>
                    <a:close/>
                  </a:path>
                </a:pathLst>
              </a:custGeom>
              <a:solidFill>
                <a:srgbClr val="618FBB"/>
              </a:solidFill>
              <a:ln w="9525">
                <a:noFill/>
                <a:round/>
                <a:headEnd/>
                <a:tailEnd/>
              </a:ln>
            </p:spPr>
            <p:txBody>
              <a:bodyPr/>
              <a:lstStyle/>
              <a:p>
                <a:endParaRPr lang="en-US"/>
              </a:p>
            </p:txBody>
          </p:sp>
          <p:sp>
            <p:nvSpPr>
              <p:cNvPr id="773" name="Freeform 842"/>
              <p:cNvSpPr>
                <a:spLocks/>
              </p:cNvSpPr>
              <p:nvPr/>
            </p:nvSpPr>
            <p:spPr bwMode="auto">
              <a:xfrm>
                <a:off x="1727200" y="2151063"/>
                <a:ext cx="12700" cy="11112"/>
              </a:xfrm>
              <a:custGeom>
                <a:avLst/>
                <a:gdLst>
                  <a:gd name="T0" fmla="*/ 2147483647 w 37"/>
                  <a:gd name="T1" fmla="*/ 2147483647 h 35"/>
                  <a:gd name="T2" fmla="*/ 2147483647 w 37"/>
                  <a:gd name="T3" fmla="*/ 2147483647 h 35"/>
                  <a:gd name="T4" fmla="*/ 2147483647 w 37"/>
                  <a:gd name="T5" fmla="*/ 2147483647 h 35"/>
                  <a:gd name="T6" fmla="*/ 2147483647 w 37"/>
                  <a:gd name="T7" fmla="*/ 0 h 35"/>
                  <a:gd name="T8" fmla="*/ 2147483647 w 37"/>
                  <a:gd name="T9" fmla="*/ 0 h 35"/>
                  <a:gd name="T10" fmla="*/ 2147483647 w 37"/>
                  <a:gd name="T11" fmla="*/ 0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8"/>
                    </a:moveTo>
                    <a:lnTo>
                      <a:pt x="33" y="5"/>
                    </a:lnTo>
                    <a:lnTo>
                      <a:pt x="29" y="1"/>
                    </a:lnTo>
                    <a:lnTo>
                      <a:pt x="25" y="0"/>
                    </a:lnTo>
                    <a:lnTo>
                      <a:pt x="22" y="0"/>
                    </a:lnTo>
                    <a:lnTo>
                      <a:pt x="18" y="0"/>
                    </a:lnTo>
                    <a:lnTo>
                      <a:pt x="13" y="1"/>
                    </a:lnTo>
                    <a:lnTo>
                      <a:pt x="10" y="4"/>
                    </a:lnTo>
                    <a:lnTo>
                      <a:pt x="7" y="6"/>
                    </a:lnTo>
                    <a:lnTo>
                      <a:pt x="5" y="9"/>
                    </a:lnTo>
                    <a:lnTo>
                      <a:pt x="3" y="12"/>
                    </a:lnTo>
                    <a:lnTo>
                      <a:pt x="1" y="15"/>
                    </a:lnTo>
                    <a:lnTo>
                      <a:pt x="0" y="19"/>
                    </a:lnTo>
                    <a:lnTo>
                      <a:pt x="0" y="24"/>
                    </a:lnTo>
                    <a:lnTo>
                      <a:pt x="1" y="28"/>
                    </a:lnTo>
                    <a:lnTo>
                      <a:pt x="3" y="31"/>
                    </a:lnTo>
                    <a:lnTo>
                      <a:pt x="6" y="35"/>
                    </a:lnTo>
                    <a:lnTo>
                      <a:pt x="37" y="8"/>
                    </a:lnTo>
                    <a:close/>
                  </a:path>
                </a:pathLst>
              </a:custGeom>
              <a:solidFill>
                <a:srgbClr val="618FBB"/>
              </a:solidFill>
              <a:ln w="9525">
                <a:noFill/>
                <a:round/>
                <a:headEnd/>
                <a:tailEnd/>
              </a:ln>
            </p:spPr>
            <p:txBody>
              <a:bodyPr/>
              <a:lstStyle/>
              <a:p>
                <a:endParaRPr lang="en-US"/>
              </a:p>
            </p:txBody>
          </p:sp>
          <p:sp>
            <p:nvSpPr>
              <p:cNvPr id="774" name="Freeform 843"/>
              <p:cNvSpPr>
                <a:spLocks/>
              </p:cNvSpPr>
              <p:nvPr/>
            </p:nvSpPr>
            <p:spPr bwMode="auto">
              <a:xfrm>
                <a:off x="1728788" y="2154238"/>
                <a:ext cx="25400" cy="30162"/>
              </a:xfrm>
              <a:custGeom>
                <a:avLst/>
                <a:gdLst>
                  <a:gd name="T0" fmla="*/ 2147483647 w 77"/>
                  <a:gd name="T1" fmla="*/ 2147483647 h 94"/>
                  <a:gd name="T2" fmla="*/ 2147483647 w 77"/>
                  <a:gd name="T3" fmla="*/ 2147483647 h 94"/>
                  <a:gd name="T4" fmla="*/ 2147483647 w 77"/>
                  <a:gd name="T5" fmla="*/ 2147483647 h 94"/>
                  <a:gd name="T6" fmla="*/ 2147483647 w 77"/>
                  <a:gd name="T7" fmla="*/ 2147483647 h 94"/>
                  <a:gd name="T8" fmla="*/ 2147483647 w 77"/>
                  <a:gd name="T9" fmla="*/ 2147483647 h 94"/>
                  <a:gd name="T10" fmla="*/ 2147483647 w 77"/>
                  <a:gd name="T11" fmla="*/ 2147483647 h 94"/>
                  <a:gd name="T12" fmla="*/ 2147483647 w 77"/>
                  <a:gd name="T13" fmla="*/ 0 h 94"/>
                  <a:gd name="T14" fmla="*/ 0 w 77"/>
                  <a:gd name="T15" fmla="*/ 2147483647 h 94"/>
                  <a:gd name="T16" fmla="*/ 2147483647 w 77"/>
                  <a:gd name="T17" fmla="*/ 2147483647 h 94"/>
                  <a:gd name="T18" fmla="*/ 2147483647 w 77"/>
                  <a:gd name="T19" fmla="*/ 2147483647 h 94"/>
                  <a:gd name="T20" fmla="*/ 2147483647 w 77"/>
                  <a:gd name="T21" fmla="*/ 2147483647 h 94"/>
                  <a:gd name="T22" fmla="*/ 2147483647 w 77"/>
                  <a:gd name="T23" fmla="*/ 2147483647 h 94"/>
                  <a:gd name="T24" fmla="*/ 2147483647 w 77"/>
                  <a:gd name="T25" fmla="*/ 2147483647 h 94"/>
                  <a:gd name="T26" fmla="*/ 2147483647 w 77"/>
                  <a:gd name="T27" fmla="*/ 2147483647 h 94"/>
                  <a:gd name="T28" fmla="*/ 2147483647 w 77"/>
                  <a:gd name="T29" fmla="*/ 2147483647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7" y="78"/>
                    </a:moveTo>
                    <a:lnTo>
                      <a:pt x="75" y="72"/>
                    </a:lnTo>
                    <a:lnTo>
                      <a:pt x="67" y="56"/>
                    </a:lnTo>
                    <a:lnTo>
                      <a:pt x="58" y="39"/>
                    </a:lnTo>
                    <a:lnTo>
                      <a:pt x="49" y="23"/>
                    </a:lnTo>
                    <a:lnTo>
                      <a:pt x="38" y="8"/>
                    </a:lnTo>
                    <a:lnTo>
                      <a:pt x="31" y="0"/>
                    </a:lnTo>
                    <a:lnTo>
                      <a:pt x="0" y="27"/>
                    </a:lnTo>
                    <a:lnTo>
                      <a:pt x="5" y="34"/>
                    </a:lnTo>
                    <a:lnTo>
                      <a:pt x="14" y="46"/>
                    </a:lnTo>
                    <a:lnTo>
                      <a:pt x="22" y="60"/>
                    </a:lnTo>
                    <a:lnTo>
                      <a:pt x="30" y="74"/>
                    </a:lnTo>
                    <a:lnTo>
                      <a:pt x="36" y="88"/>
                    </a:lnTo>
                    <a:lnTo>
                      <a:pt x="38" y="94"/>
                    </a:lnTo>
                    <a:lnTo>
                      <a:pt x="77" y="78"/>
                    </a:lnTo>
                    <a:close/>
                  </a:path>
                </a:pathLst>
              </a:custGeom>
              <a:solidFill>
                <a:srgbClr val="618FBB"/>
              </a:solidFill>
              <a:ln w="9525">
                <a:noFill/>
                <a:round/>
                <a:headEnd/>
                <a:tailEnd/>
              </a:ln>
            </p:spPr>
            <p:txBody>
              <a:bodyPr/>
              <a:lstStyle/>
              <a:p>
                <a:endParaRPr lang="en-US"/>
              </a:p>
            </p:txBody>
          </p:sp>
          <p:sp>
            <p:nvSpPr>
              <p:cNvPr id="775" name="Freeform 844"/>
              <p:cNvSpPr>
                <a:spLocks/>
              </p:cNvSpPr>
              <p:nvPr/>
            </p:nvSpPr>
            <p:spPr bwMode="auto">
              <a:xfrm>
                <a:off x="1741488" y="2179638"/>
                <a:ext cx="12700" cy="7937"/>
              </a:xfrm>
              <a:custGeom>
                <a:avLst/>
                <a:gdLst>
                  <a:gd name="T0" fmla="*/ 0 w 40"/>
                  <a:gd name="T1" fmla="*/ 2147483647 h 28"/>
                  <a:gd name="T2" fmla="*/ 2147483647 w 40"/>
                  <a:gd name="T3" fmla="*/ 2147483647 h 28"/>
                  <a:gd name="T4" fmla="*/ 2147483647 w 40"/>
                  <a:gd name="T5" fmla="*/ 2147483647 h 28"/>
                  <a:gd name="T6" fmla="*/ 2147483647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2147483647 h 28"/>
                  <a:gd name="T20" fmla="*/ 2147483647 w 40"/>
                  <a:gd name="T21" fmla="*/ 2147483647 h 28"/>
                  <a:gd name="T22" fmla="*/ 2147483647 w 40"/>
                  <a:gd name="T23" fmla="*/ 2147483647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2147483647 w 40"/>
                  <a:gd name="T33" fmla="*/ 0 h 28"/>
                  <a:gd name="T34" fmla="*/ 0 w 4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0" y="16"/>
                    </a:moveTo>
                    <a:lnTo>
                      <a:pt x="2" y="20"/>
                    </a:lnTo>
                    <a:lnTo>
                      <a:pt x="5" y="23"/>
                    </a:lnTo>
                    <a:lnTo>
                      <a:pt x="8" y="26"/>
                    </a:lnTo>
                    <a:lnTo>
                      <a:pt x="12" y="27"/>
                    </a:lnTo>
                    <a:lnTo>
                      <a:pt x="16" y="28"/>
                    </a:lnTo>
                    <a:lnTo>
                      <a:pt x="20" y="28"/>
                    </a:lnTo>
                    <a:lnTo>
                      <a:pt x="23" y="28"/>
                    </a:lnTo>
                    <a:lnTo>
                      <a:pt x="27" y="27"/>
                    </a:lnTo>
                    <a:lnTo>
                      <a:pt x="31" y="25"/>
                    </a:lnTo>
                    <a:lnTo>
                      <a:pt x="34" y="23"/>
                    </a:lnTo>
                    <a:lnTo>
                      <a:pt x="37" y="20"/>
                    </a:lnTo>
                    <a:lnTo>
                      <a:pt x="39" y="17"/>
                    </a:lnTo>
                    <a:lnTo>
                      <a:pt x="40" y="13"/>
                    </a:lnTo>
                    <a:lnTo>
                      <a:pt x="40" y="8"/>
                    </a:lnTo>
                    <a:lnTo>
                      <a:pt x="40" y="4"/>
                    </a:lnTo>
                    <a:lnTo>
                      <a:pt x="39" y="0"/>
                    </a:lnTo>
                    <a:lnTo>
                      <a:pt x="0" y="16"/>
                    </a:lnTo>
                    <a:close/>
                  </a:path>
                </a:pathLst>
              </a:custGeom>
              <a:solidFill>
                <a:srgbClr val="618FBB"/>
              </a:solidFill>
              <a:ln w="9525">
                <a:noFill/>
                <a:round/>
                <a:headEnd/>
                <a:tailEnd/>
              </a:ln>
            </p:spPr>
            <p:txBody>
              <a:bodyPr/>
              <a:lstStyle/>
              <a:p>
                <a:endParaRPr lang="en-US"/>
              </a:p>
            </p:txBody>
          </p:sp>
          <p:sp>
            <p:nvSpPr>
              <p:cNvPr id="776" name="Freeform 845"/>
              <p:cNvSpPr>
                <a:spLocks/>
              </p:cNvSpPr>
              <p:nvPr/>
            </p:nvSpPr>
            <p:spPr bwMode="auto">
              <a:xfrm>
                <a:off x="1749425" y="2214563"/>
                <a:ext cx="12700" cy="6350"/>
              </a:xfrm>
              <a:custGeom>
                <a:avLst/>
                <a:gdLst>
                  <a:gd name="T0" fmla="*/ 2147483647 w 41"/>
                  <a:gd name="T1" fmla="*/ 2147483647 h 22"/>
                  <a:gd name="T2" fmla="*/ 2147483647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0 h 22"/>
                  <a:gd name="T14" fmla="*/ 2147483647 w 41"/>
                  <a:gd name="T15" fmla="*/ 0 h 22"/>
                  <a:gd name="T16" fmla="*/ 2147483647 w 41"/>
                  <a:gd name="T17" fmla="*/ 0 h 22"/>
                  <a:gd name="T18" fmla="*/ 2147483647 w 41"/>
                  <a:gd name="T19" fmla="*/ 0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0 w 41"/>
                  <a:gd name="T31" fmla="*/ 2147483647 h 22"/>
                  <a:gd name="T32" fmla="*/ 0 w 41"/>
                  <a:gd name="T33" fmla="*/ 2147483647 h 22"/>
                  <a:gd name="T34" fmla="*/ 2147483647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41" y="19"/>
                    </a:moveTo>
                    <a:lnTo>
                      <a:pt x="40" y="14"/>
                    </a:lnTo>
                    <a:lnTo>
                      <a:pt x="39" y="9"/>
                    </a:lnTo>
                    <a:lnTo>
                      <a:pt x="37" y="6"/>
                    </a:lnTo>
                    <a:lnTo>
                      <a:pt x="34" y="4"/>
                    </a:lnTo>
                    <a:lnTo>
                      <a:pt x="31" y="2"/>
                    </a:lnTo>
                    <a:lnTo>
                      <a:pt x="27" y="0"/>
                    </a:lnTo>
                    <a:lnTo>
                      <a:pt x="24" y="0"/>
                    </a:lnTo>
                    <a:lnTo>
                      <a:pt x="19" y="0"/>
                    </a:lnTo>
                    <a:lnTo>
                      <a:pt x="15" y="0"/>
                    </a:lnTo>
                    <a:lnTo>
                      <a:pt x="12" y="2"/>
                    </a:lnTo>
                    <a:lnTo>
                      <a:pt x="8" y="3"/>
                    </a:lnTo>
                    <a:lnTo>
                      <a:pt x="6" y="6"/>
                    </a:lnTo>
                    <a:lnTo>
                      <a:pt x="2" y="9"/>
                    </a:lnTo>
                    <a:lnTo>
                      <a:pt x="1" y="12"/>
                    </a:lnTo>
                    <a:lnTo>
                      <a:pt x="0" y="18"/>
                    </a:lnTo>
                    <a:lnTo>
                      <a:pt x="0" y="22"/>
                    </a:lnTo>
                    <a:lnTo>
                      <a:pt x="41" y="19"/>
                    </a:lnTo>
                    <a:close/>
                  </a:path>
                </a:pathLst>
              </a:custGeom>
              <a:solidFill>
                <a:srgbClr val="618FBB"/>
              </a:solidFill>
              <a:ln w="9525">
                <a:noFill/>
                <a:round/>
                <a:headEnd/>
                <a:tailEnd/>
              </a:ln>
            </p:spPr>
            <p:txBody>
              <a:bodyPr/>
              <a:lstStyle/>
              <a:p>
                <a:endParaRPr lang="en-US"/>
              </a:p>
            </p:txBody>
          </p:sp>
          <p:sp>
            <p:nvSpPr>
              <p:cNvPr id="777" name="Freeform 846"/>
              <p:cNvSpPr>
                <a:spLocks/>
              </p:cNvSpPr>
              <p:nvPr/>
            </p:nvSpPr>
            <p:spPr bwMode="auto">
              <a:xfrm>
                <a:off x="1749425" y="2219325"/>
                <a:ext cx="12700" cy="20638"/>
              </a:xfrm>
              <a:custGeom>
                <a:avLst/>
                <a:gdLst>
                  <a:gd name="T0" fmla="*/ 2147483647 w 43"/>
                  <a:gd name="T1" fmla="*/ 2147483647 h 62"/>
                  <a:gd name="T2" fmla="*/ 2147483647 w 43"/>
                  <a:gd name="T3" fmla="*/ 2147483647 h 62"/>
                  <a:gd name="T4" fmla="*/ 2147483647 w 43"/>
                  <a:gd name="T5" fmla="*/ 2147483647 h 62"/>
                  <a:gd name="T6" fmla="*/ 2147483647 w 43"/>
                  <a:gd name="T7" fmla="*/ 2147483647 h 62"/>
                  <a:gd name="T8" fmla="*/ 2147483647 w 43"/>
                  <a:gd name="T9" fmla="*/ 2147483647 h 62"/>
                  <a:gd name="T10" fmla="*/ 2147483647 w 43"/>
                  <a:gd name="T11" fmla="*/ 0 h 62"/>
                  <a:gd name="T12" fmla="*/ 0 w 43"/>
                  <a:gd name="T13" fmla="*/ 2147483647 h 62"/>
                  <a:gd name="T14" fmla="*/ 0 w 43"/>
                  <a:gd name="T15" fmla="*/ 2147483647 h 62"/>
                  <a:gd name="T16" fmla="*/ 2147483647 w 43"/>
                  <a:gd name="T17" fmla="*/ 2147483647 h 62"/>
                  <a:gd name="T18" fmla="*/ 2147483647 w 43"/>
                  <a:gd name="T19" fmla="*/ 2147483647 h 62"/>
                  <a:gd name="T20" fmla="*/ 0 w 43"/>
                  <a:gd name="T21" fmla="*/ 2147483647 h 62"/>
                  <a:gd name="T22" fmla="*/ 0 w 43"/>
                  <a:gd name="T23" fmla="*/ 2147483647 h 62"/>
                  <a:gd name="T24" fmla="*/ 2147483647 w 4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62"/>
                  <a:gd name="T41" fmla="*/ 43 w 4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62">
                    <a:moveTo>
                      <a:pt x="43" y="62"/>
                    </a:moveTo>
                    <a:lnTo>
                      <a:pt x="43" y="62"/>
                    </a:lnTo>
                    <a:lnTo>
                      <a:pt x="43" y="44"/>
                    </a:lnTo>
                    <a:lnTo>
                      <a:pt x="43" y="26"/>
                    </a:lnTo>
                    <a:lnTo>
                      <a:pt x="43" y="8"/>
                    </a:lnTo>
                    <a:lnTo>
                      <a:pt x="41" y="0"/>
                    </a:lnTo>
                    <a:lnTo>
                      <a:pt x="0" y="3"/>
                    </a:lnTo>
                    <a:lnTo>
                      <a:pt x="0" y="10"/>
                    </a:lnTo>
                    <a:lnTo>
                      <a:pt x="1" y="27"/>
                    </a:lnTo>
                    <a:lnTo>
                      <a:pt x="1" y="43"/>
                    </a:lnTo>
                    <a:lnTo>
                      <a:pt x="0" y="60"/>
                    </a:lnTo>
                    <a:lnTo>
                      <a:pt x="43" y="62"/>
                    </a:lnTo>
                    <a:close/>
                  </a:path>
                </a:pathLst>
              </a:custGeom>
              <a:solidFill>
                <a:srgbClr val="618FBB"/>
              </a:solidFill>
              <a:ln w="9525">
                <a:noFill/>
                <a:round/>
                <a:headEnd/>
                <a:tailEnd/>
              </a:ln>
            </p:spPr>
            <p:txBody>
              <a:bodyPr/>
              <a:lstStyle/>
              <a:p>
                <a:endParaRPr lang="en-US"/>
              </a:p>
            </p:txBody>
          </p:sp>
          <p:sp>
            <p:nvSpPr>
              <p:cNvPr id="778" name="Freeform 847"/>
              <p:cNvSpPr>
                <a:spLocks/>
              </p:cNvSpPr>
              <p:nvPr/>
            </p:nvSpPr>
            <p:spPr bwMode="auto">
              <a:xfrm>
                <a:off x="1747838" y="2238375"/>
                <a:ext cx="14287" cy="9525"/>
              </a:xfrm>
              <a:custGeom>
                <a:avLst/>
                <a:gdLst>
                  <a:gd name="T0" fmla="*/ 2147483647 w 45"/>
                  <a:gd name="T1" fmla="*/ 2147483647 h 27"/>
                  <a:gd name="T2" fmla="*/ 2147483647 w 45"/>
                  <a:gd name="T3" fmla="*/ 2147483647 h 27"/>
                  <a:gd name="T4" fmla="*/ 2147483647 w 45"/>
                  <a:gd name="T5" fmla="*/ 2147483647 h 27"/>
                  <a:gd name="T6" fmla="*/ 2147483647 w 45"/>
                  <a:gd name="T7" fmla="*/ 0 h 27"/>
                  <a:gd name="T8" fmla="*/ 2147483647 w 45"/>
                  <a:gd name="T9" fmla="*/ 2147483647 h 27"/>
                  <a:gd name="T10" fmla="*/ 0 w 45"/>
                  <a:gd name="T11" fmla="*/ 2147483647 h 27"/>
                  <a:gd name="T12" fmla="*/ 2147483647 w 45"/>
                  <a:gd name="T13" fmla="*/ 2147483647 h 27"/>
                  <a:gd name="T14" fmla="*/ 0 60000 65536"/>
                  <a:gd name="T15" fmla="*/ 0 60000 65536"/>
                  <a:gd name="T16" fmla="*/ 0 60000 65536"/>
                  <a:gd name="T17" fmla="*/ 0 60000 65536"/>
                  <a:gd name="T18" fmla="*/ 0 60000 65536"/>
                  <a:gd name="T19" fmla="*/ 0 60000 65536"/>
                  <a:gd name="T20" fmla="*/ 0 60000 65536"/>
                  <a:gd name="T21" fmla="*/ 0 w 45"/>
                  <a:gd name="T22" fmla="*/ 0 h 27"/>
                  <a:gd name="T23" fmla="*/ 45 w 4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7">
                    <a:moveTo>
                      <a:pt x="41" y="27"/>
                    </a:moveTo>
                    <a:lnTo>
                      <a:pt x="42" y="23"/>
                    </a:lnTo>
                    <a:lnTo>
                      <a:pt x="45" y="2"/>
                    </a:lnTo>
                    <a:lnTo>
                      <a:pt x="2" y="0"/>
                    </a:lnTo>
                    <a:lnTo>
                      <a:pt x="1" y="18"/>
                    </a:lnTo>
                    <a:lnTo>
                      <a:pt x="0" y="22"/>
                    </a:lnTo>
                    <a:lnTo>
                      <a:pt x="41" y="27"/>
                    </a:lnTo>
                    <a:close/>
                  </a:path>
                </a:pathLst>
              </a:custGeom>
              <a:solidFill>
                <a:srgbClr val="618FBB"/>
              </a:solidFill>
              <a:ln w="9525">
                <a:noFill/>
                <a:round/>
                <a:headEnd/>
                <a:tailEnd/>
              </a:ln>
            </p:spPr>
            <p:txBody>
              <a:bodyPr/>
              <a:lstStyle/>
              <a:p>
                <a:endParaRPr lang="en-US"/>
              </a:p>
            </p:txBody>
          </p:sp>
          <p:sp>
            <p:nvSpPr>
              <p:cNvPr id="779" name="Freeform 848"/>
              <p:cNvSpPr>
                <a:spLocks/>
              </p:cNvSpPr>
              <p:nvPr/>
            </p:nvSpPr>
            <p:spPr bwMode="auto">
              <a:xfrm>
                <a:off x="1747838" y="2246313"/>
                <a:ext cx="14287" cy="7937"/>
              </a:xfrm>
              <a:custGeom>
                <a:avLst/>
                <a:gdLst>
                  <a:gd name="T0" fmla="*/ 0 w 41"/>
                  <a:gd name="T1" fmla="*/ 0 h 24"/>
                  <a:gd name="T2" fmla="*/ 0 w 41"/>
                  <a:gd name="T3" fmla="*/ 2147483647 h 24"/>
                  <a:gd name="T4" fmla="*/ 0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2147483647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0"/>
                    </a:moveTo>
                    <a:lnTo>
                      <a:pt x="0" y="5"/>
                    </a:lnTo>
                    <a:lnTo>
                      <a:pt x="0" y="10"/>
                    </a:lnTo>
                    <a:lnTo>
                      <a:pt x="2" y="14"/>
                    </a:lnTo>
                    <a:lnTo>
                      <a:pt x="4" y="17"/>
                    </a:lnTo>
                    <a:lnTo>
                      <a:pt x="8" y="19"/>
                    </a:lnTo>
                    <a:lnTo>
                      <a:pt x="11" y="21"/>
                    </a:lnTo>
                    <a:lnTo>
                      <a:pt x="14" y="23"/>
                    </a:lnTo>
                    <a:lnTo>
                      <a:pt x="18" y="24"/>
                    </a:lnTo>
                    <a:lnTo>
                      <a:pt x="22" y="24"/>
                    </a:lnTo>
                    <a:lnTo>
                      <a:pt x="26" y="23"/>
                    </a:lnTo>
                    <a:lnTo>
                      <a:pt x="30" y="22"/>
                    </a:lnTo>
                    <a:lnTo>
                      <a:pt x="33" y="20"/>
                    </a:lnTo>
                    <a:lnTo>
                      <a:pt x="36" y="18"/>
                    </a:lnTo>
                    <a:lnTo>
                      <a:pt x="38" y="15"/>
                    </a:lnTo>
                    <a:lnTo>
                      <a:pt x="40" y="11"/>
                    </a:lnTo>
                    <a:lnTo>
                      <a:pt x="41" y="5"/>
                    </a:lnTo>
                    <a:lnTo>
                      <a:pt x="0" y="0"/>
                    </a:lnTo>
                    <a:close/>
                  </a:path>
                </a:pathLst>
              </a:custGeom>
              <a:solidFill>
                <a:srgbClr val="618FBB"/>
              </a:solidFill>
              <a:ln w="9525">
                <a:noFill/>
                <a:round/>
                <a:headEnd/>
                <a:tailEnd/>
              </a:ln>
            </p:spPr>
            <p:txBody>
              <a:bodyPr/>
              <a:lstStyle/>
              <a:p>
                <a:endParaRPr lang="en-US"/>
              </a:p>
            </p:txBody>
          </p:sp>
          <p:sp>
            <p:nvSpPr>
              <p:cNvPr id="780" name="Freeform 849"/>
              <p:cNvSpPr>
                <a:spLocks/>
              </p:cNvSpPr>
              <p:nvPr/>
            </p:nvSpPr>
            <p:spPr bwMode="auto">
              <a:xfrm>
                <a:off x="1736725" y="2278063"/>
                <a:ext cx="12700" cy="9525"/>
              </a:xfrm>
              <a:custGeom>
                <a:avLst/>
                <a:gdLst>
                  <a:gd name="T0" fmla="*/ 2147483647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0 h 28"/>
                  <a:gd name="T20" fmla="*/ 2147483647 w 41"/>
                  <a:gd name="T21" fmla="*/ 0 h 28"/>
                  <a:gd name="T22" fmla="*/ 2147483647 w 41"/>
                  <a:gd name="T23" fmla="*/ 0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0 w 41"/>
                  <a:gd name="T33" fmla="*/ 2147483647 h 28"/>
                  <a:gd name="T34" fmla="*/ 2147483647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39" y="28"/>
                    </a:moveTo>
                    <a:lnTo>
                      <a:pt x="40" y="24"/>
                    </a:lnTo>
                    <a:lnTo>
                      <a:pt x="41" y="19"/>
                    </a:lnTo>
                    <a:lnTo>
                      <a:pt x="40" y="15"/>
                    </a:lnTo>
                    <a:lnTo>
                      <a:pt x="39" y="11"/>
                    </a:lnTo>
                    <a:lnTo>
                      <a:pt x="37" y="8"/>
                    </a:lnTo>
                    <a:lnTo>
                      <a:pt x="34" y="5"/>
                    </a:lnTo>
                    <a:lnTo>
                      <a:pt x="31" y="3"/>
                    </a:lnTo>
                    <a:lnTo>
                      <a:pt x="28" y="1"/>
                    </a:lnTo>
                    <a:lnTo>
                      <a:pt x="24" y="0"/>
                    </a:lnTo>
                    <a:lnTo>
                      <a:pt x="20" y="0"/>
                    </a:lnTo>
                    <a:lnTo>
                      <a:pt x="16" y="0"/>
                    </a:lnTo>
                    <a:lnTo>
                      <a:pt x="13" y="1"/>
                    </a:lnTo>
                    <a:lnTo>
                      <a:pt x="9" y="2"/>
                    </a:lnTo>
                    <a:lnTo>
                      <a:pt x="5" y="5"/>
                    </a:lnTo>
                    <a:lnTo>
                      <a:pt x="2" y="8"/>
                    </a:lnTo>
                    <a:lnTo>
                      <a:pt x="0" y="12"/>
                    </a:lnTo>
                    <a:lnTo>
                      <a:pt x="39" y="28"/>
                    </a:lnTo>
                    <a:close/>
                  </a:path>
                </a:pathLst>
              </a:custGeom>
              <a:solidFill>
                <a:srgbClr val="618FBB"/>
              </a:solidFill>
              <a:ln w="9525">
                <a:noFill/>
                <a:round/>
                <a:headEnd/>
                <a:tailEnd/>
              </a:ln>
            </p:spPr>
            <p:txBody>
              <a:bodyPr/>
              <a:lstStyle/>
              <a:p>
                <a:endParaRPr lang="en-US"/>
              </a:p>
            </p:txBody>
          </p:sp>
          <p:sp>
            <p:nvSpPr>
              <p:cNvPr id="781" name="Freeform 850"/>
              <p:cNvSpPr>
                <a:spLocks/>
              </p:cNvSpPr>
              <p:nvPr/>
            </p:nvSpPr>
            <p:spPr bwMode="auto">
              <a:xfrm>
                <a:off x="1725613" y="2282825"/>
                <a:ext cx="22225" cy="28575"/>
              </a:xfrm>
              <a:custGeom>
                <a:avLst/>
                <a:gdLst>
                  <a:gd name="T0" fmla="*/ 2147483647 w 72"/>
                  <a:gd name="T1" fmla="*/ 2147483647 h 93"/>
                  <a:gd name="T2" fmla="*/ 2147483647 w 72"/>
                  <a:gd name="T3" fmla="*/ 2147483647 h 93"/>
                  <a:gd name="T4" fmla="*/ 2147483647 w 72"/>
                  <a:gd name="T5" fmla="*/ 2147483647 h 93"/>
                  <a:gd name="T6" fmla="*/ 2147483647 w 72"/>
                  <a:gd name="T7" fmla="*/ 2147483647 h 93"/>
                  <a:gd name="T8" fmla="*/ 2147483647 w 72"/>
                  <a:gd name="T9" fmla="*/ 0 h 93"/>
                  <a:gd name="T10" fmla="*/ 2147483647 w 72"/>
                  <a:gd name="T11" fmla="*/ 2147483647 h 93"/>
                  <a:gd name="T12" fmla="*/ 2147483647 w 72"/>
                  <a:gd name="T13" fmla="*/ 2147483647 h 93"/>
                  <a:gd name="T14" fmla="*/ 0 w 72"/>
                  <a:gd name="T15" fmla="*/ 2147483647 h 93"/>
                  <a:gd name="T16" fmla="*/ 2147483647 w 72"/>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93"/>
                  <a:gd name="T29" fmla="*/ 72 w 72"/>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93">
                    <a:moveTo>
                      <a:pt x="38" y="93"/>
                    </a:moveTo>
                    <a:lnTo>
                      <a:pt x="51" y="64"/>
                    </a:lnTo>
                    <a:lnTo>
                      <a:pt x="68" y="27"/>
                    </a:lnTo>
                    <a:lnTo>
                      <a:pt x="72" y="16"/>
                    </a:lnTo>
                    <a:lnTo>
                      <a:pt x="33" y="0"/>
                    </a:lnTo>
                    <a:lnTo>
                      <a:pt x="30" y="9"/>
                    </a:lnTo>
                    <a:lnTo>
                      <a:pt x="13" y="47"/>
                    </a:lnTo>
                    <a:lnTo>
                      <a:pt x="0" y="77"/>
                    </a:lnTo>
                    <a:lnTo>
                      <a:pt x="38" y="93"/>
                    </a:lnTo>
                    <a:close/>
                  </a:path>
                </a:pathLst>
              </a:custGeom>
              <a:solidFill>
                <a:srgbClr val="618FBB"/>
              </a:solidFill>
              <a:ln w="9525">
                <a:noFill/>
                <a:round/>
                <a:headEnd/>
                <a:tailEnd/>
              </a:ln>
            </p:spPr>
            <p:txBody>
              <a:bodyPr/>
              <a:lstStyle/>
              <a:p>
                <a:endParaRPr lang="en-US"/>
              </a:p>
            </p:txBody>
          </p:sp>
          <p:sp>
            <p:nvSpPr>
              <p:cNvPr id="782" name="Freeform 851"/>
              <p:cNvSpPr>
                <a:spLocks/>
              </p:cNvSpPr>
              <p:nvPr/>
            </p:nvSpPr>
            <p:spPr bwMode="auto">
              <a:xfrm>
                <a:off x="1725613" y="2306638"/>
                <a:ext cx="12700" cy="9525"/>
              </a:xfrm>
              <a:custGeom>
                <a:avLst/>
                <a:gdLst>
                  <a:gd name="T0" fmla="*/ 2147483647 w 40"/>
                  <a:gd name="T1" fmla="*/ 0 h 29"/>
                  <a:gd name="T2" fmla="*/ 0 w 40"/>
                  <a:gd name="T3" fmla="*/ 2147483647 h 29"/>
                  <a:gd name="T4" fmla="*/ 0 w 40"/>
                  <a:gd name="T5" fmla="*/ 2147483647 h 29"/>
                  <a:gd name="T6" fmla="*/ 0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2147483647 h 29"/>
                  <a:gd name="T34" fmla="*/ 2147483647 w 4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2" y="0"/>
                    </a:moveTo>
                    <a:lnTo>
                      <a:pt x="0" y="5"/>
                    </a:lnTo>
                    <a:lnTo>
                      <a:pt x="0" y="9"/>
                    </a:lnTo>
                    <a:lnTo>
                      <a:pt x="0" y="13"/>
                    </a:lnTo>
                    <a:lnTo>
                      <a:pt x="2" y="17"/>
                    </a:lnTo>
                    <a:lnTo>
                      <a:pt x="3" y="20"/>
                    </a:lnTo>
                    <a:lnTo>
                      <a:pt x="7" y="24"/>
                    </a:lnTo>
                    <a:lnTo>
                      <a:pt x="10" y="26"/>
                    </a:lnTo>
                    <a:lnTo>
                      <a:pt x="13" y="28"/>
                    </a:lnTo>
                    <a:lnTo>
                      <a:pt x="17" y="29"/>
                    </a:lnTo>
                    <a:lnTo>
                      <a:pt x="20" y="29"/>
                    </a:lnTo>
                    <a:lnTo>
                      <a:pt x="25" y="29"/>
                    </a:lnTo>
                    <a:lnTo>
                      <a:pt x="29" y="29"/>
                    </a:lnTo>
                    <a:lnTo>
                      <a:pt x="32" y="27"/>
                    </a:lnTo>
                    <a:lnTo>
                      <a:pt x="35" y="25"/>
                    </a:lnTo>
                    <a:lnTo>
                      <a:pt x="38" y="20"/>
                    </a:lnTo>
                    <a:lnTo>
                      <a:pt x="40" y="16"/>
                    </a:lnTo>
                    <a:lnTo>
                      <a:pt x="2" y="0"/>
                    </a:lnTo>
                    <a:close/>
                  </a:path>
                </a:pathLst>
              </a:custGeom>
              <a:solidFill>
                <a:srgbClr val="618FBB"/>
              </a:solidFill>
              <a:ln w="9525">
                <a:noFill/>
                <a:round/>
                <a:headEnd/>
                <a:tailEnd/>
              </a:ln>
            </p:spPr>
            <p:txBody>
              <a:bodyPr/>
              <a:lstStyle/>
              <a:p>
                <a:endParaRPr lang="en-US"/>
              </a:p>
            </p:txBody>
          </p:sp>
          <p:sp>
            <p:nvSpPr>
              <p:cNvPr id="783" name="Freeform 852"/>
              <p:cNvSpPr>
                <a:spLocks/>
              </p:cNvSpPr>
              <p:nvPr/>
            </p:nvSpPr>
            <p:spPr bwMode="auto">
              <a:xfrm>
                <a:off x="1717675" y="2341563"/>
                <a:ext cx="12700" cy="6350"/>
              </a:xfrm>
              <a:custGeom>
                <a:avLst/>
                <a:gdLst>
                  <a:gd name="T0" fmla="*/ 2147483647 w 41"/>
                  <a:gd name="T1" fmla="*/ 2147483647 h 22"/>
                  <a:gd name="T2" fmla="*/ 2147483647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0 h 22"/>
                  <a:gd name="T16" fmla="*/ 2147483647 w 41"/>
                  <a:gd name="T17" fmla="*/ 0 h 22"/>
                  <a:gd name="T18" fmla="*/ 2147483647 w 41"/>
                  <a:gd name="T19" fmla="*/ 0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0 w 41"/>
                  <a:gd name="T31" fmla="*/ 2147483647 h 22"/>
                  <a:gd name="T32" fmla="*/ 0 w 41"/>
                  <a:gd name="T33" fmla="*/ 2147483647 h 22"/>
                  <a:gd name="T34" fmla="*/ 2147483647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41" y="19"/>
                    </a:moveTo>
                    <a:lnTo>
                      <a:pt x="41" y="15"/>
                    </a:lnTo>
                    <a:lnTo>
                      <a:pt x="39" y="11"/>
                    </a:lnTo>
                    <a:lnTo>
                      <a:pt x="37" y="8"/>
                    </a:lnTo>
                    <a:lnTo>
                      <a:pt x="34" y="4"/>
                    </a:lnTo>
                    <a:lnTo>
                      <a:pt x="31" y="2"/>
                    </a:lnTo>
                    <a:lnTo>
                      <a:pt x="28" y="1"/>
                    </a:lnTo>
                    <a:lnTo>
                      <a:pt x="23" y="0"/>
                    </a:lnTo>
                    <a:lnTo>
                      <a:pt x="19" y="0"/>
                    </a:lnTo>
                    <a:lnTo>
                      <a:pt x="16" y="0"/>
                    </a:lnTo>
                    <a:lnTo>
                      <a:pt x="12" y="1"/>
                    </a:lnTo>
                    <a:lnTo>
                      <a:pt x="9" y="3"/>
                    </a:lnTo>
                    <a:lnTo>
                      <a:pt x="5" y="6"/>
                    </a:lnTo>
                    <a:lnTo>
                      <a:pt x="3" y="9"/>
                    </a:lnTo>
                    <a:lnTo>
                      <a:pt x="1" y="13"/>
                    </a:lnTo>
                    <a:lnTo>
                      <a:pt x="0" y="17"/>
                    </a:lnTo>
                    <a:lnTo>
                      <a:pt x="0" y="22"/>
                    </a:lnTo>
                    <a:lnTo>
                      <a:pt x="41" y="19"/>
                    </a:lnTo>
                    <a:close/>
                  </a:path>
                </a:pathLst>
              </a:custGeom>
              <a:solidFill>
                <a:srgbClr val="618FBB"/>
              </a:solidFill>
              <a:ln w="9525">
                <a:noFill/>
                <a:round/>
                <a:headEnd/>
                <a:tailEnd/>
              </a:ln>
            </p:spPr>
            <p:txBody>
              <a:bodyPr/>
              <a:lstStyle/>
              <a:p>
                <a:endParaRPr lang="en-US"/>
              </a:p>
            </p:txBody>
          </p:sp>
          <p:sp>
            <p:nvSpPr>
              <p:cNvPr id="784" name="Freeform 853"/>
              <p:cNvSpPr>
                <a:spLocks/>
              </p:cNvSpPr>
              <p:nvPr/>
            </p:nvSpPr>
            <p:spPr bwMode="auto">
              <a:xfrm>
                <a:off x="1717675" y="2347913"/>
                <a:ext cx="20638" cy="28575"/>
              </a:xfrm>
              <a:custGeom>
                <a:avLst/>
                <a:gdLst>
                  <a:gd name="T0" fmla="*/ 2147483647 w 62"/>
                  <a:gd name="T1" fmla="*/ 2147483647 h 89"/>
                  <a:gd name="T2" fmla="*/ 2147483647 w 62"/>
                  <a:gd name="T3" fmla="*/ 2147483647 h 89"/>
                  <a:gd name="T4" fmla="*/ 2147483647 w 62"/>
                  <a:gd name="T5" fmla="*/ 2147483647 h 89"/>
                  <a:gd name="T6" fmla="*/ 2147483647 w 62"/>
                  <a:gd name="T7" fmla="*/ 2147483647 h 89"/>
                  <a:gd name="T8" fmla="*/ 2147483647 w 62"/>
                  <a:gd name="T9" fmla="*/ 0 h 89"/>
                  <a:gd name="T10" fmla="*/ 2147483647 w 62"/>
                  <a:gd name="T11" fmla="*/ 0 h 89"/>
                  <a:gd name="T12" fmla="*/ 0 w 62"/>
                  <a:gd name="T13" fmla="*/ 2147483647 h 89"/>
                  <a:gd name="T14" fmla="*/ 0 w 62"/>
                  <a:gd name="T15" fmla="*/ 2147483647 h 89"/>
                  <a:gd name="T16" fmla="*/ 2147483647 w 62"/>
                  <a:gd name="T17" fmla="*/ 2147483647 h 89"/>
                  <a:gd name="T18" fmla="*/ 2147483647 w 62"/>
                  <a:gd name="T19" fmla="*/ 2147483647 h 89"/>
                  <a:gd name="T20" fmla="*/ 2147483647 w 62"/>
                  <a:gd name="T21" fmla="*/ 2147483647 h 89"/>
                  <a:gd name="T22" fmla="*/ 2147483647 w 62"/>
                  <a:gd name="T23" fmla="*/ 2147483647 h 89"/>
                  <a:gd name="T24" fmla="*/ 2147483647 w 62"/>
                  <a:gd name="T25" fmla="*/ 2147483647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62" y="76"/>
                    </a:moveTo>
                    <a:lnTo>
                      <a:pt x="57" y="60"/>
                    </a:lnTo>
                    <a:lnTo>
                      <a:pt x="50" y="36"/>
                    </a:lnTo>
                    <a:lnTo>
                      <a:pt x="43" y="12"/>
                    </a:lnTo>
                    <a:lnTo>
                      <a:pt x="41" y="0"/>
                    </a:lnTo>
                    <a:lnTo>
                      <a:pt x="0" y="3"/>
                    </a:lnTo>
                    <a:lnTo>
                      <a:pt x="0" y="6"/>
                    </a:lnTo>
                    <a:lnTo>
                      <a:pt x="2" y="20"/>
                    </a:lnTo>
                    <a:lnTo>
                      <a:pt x="9" y="47"/>
                    </a:lnTo>
                    <a:lnTo>
                      <a:pt x="17" y="73"/>
                    </a:lnTo>
                    <a:lnTo>
                      <a:pt x="22" y="89"/>
                    </a:lnTo>
                    <a:lnTo>
                      <a:pt x="62" y="76"/>
                    </a:lnTo>
                    <a:close/>
                  </a:path>
                </a:pathLst>
              </a:custGeom>
              <a:solidFill>
                <a:srgbClr val="618FBB"/>
              </a:solidFill>
              <a:ln w="9525">
                <a:noFill/>
                <a:round/>
                <a:headEnd/>
                <a:tailEnd/>
              </a:ln>
            </p:spPr>
            <p:txBody>
              <a:bodyPr/>
              <a:lstStyle/>
              <a:p>
                <a:endParaRPr lang="en-US"/>
              </a:p>
            </p:txBody>
          </p:sp>
          <p:sp>
            <p:nvSpPr>
              <p:cNvPr id="785" name="Freeform 854"/>
              <p:cNvSpPr>
                <a:spLocks/>
              </p:cNvSpPr>
              <p:nvPr/>
            </p:nvSpPr>
            <p:spPr bwMode="auto">
              <a:xfrm>
                <a:off x="1725613" y="2371725"/>
                <a:ext cx="12700" cy="9525"/>
              </a:xfrm>
              <a:custGeom>
                <a:avLst/>
                <a:gdLst>
                  <a:gd name="T0" fmla="*/ 0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0 h 28"/>
                  <a:gd name="T34" fmla="*/ 0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3"/>
                    </a:moveTo>
                    <a:lnTo>
                      <a:pt x="2" y="17"/>
                    </a:lnTo>
                    <a:lnTo>
                      <a:pt x="4" y="21"/>
                    </a:lnTo>
                    <a:lnTo>
                      <a:pt x="8" y="25"/>
                    </a:lnTo>
                    <a:lnTo>
                      <a:pt x="11" y="27"/>
                    </a:lnTo>
                    <a:lnTo>
                      <a:pt x="15" y="28"/>
                    </a:lnTo>
                    <a:lnTo>
                      <a:pt x="18" y="28"/>
                    </a:lnTo>
                    <a:lnTo>
                      <a:pt x="22" y="28"/>
                    </a:lnTo>
                    <a:lnTo>
                      <a:pt x="26" y="27"/>
                    </a:lnTo>
                    <a:lnTo>
                      <a:pt x="30" y="26"/>
                    </a:lnTo>
                    <a:lnTo>
                      <a:pt x="33" y="24"/>
                    </a:lnTo>
                    <a:lnTo>
                      <a:pt x="36" y="20"/>
                    </a:lnTo>
                    <a:lnTo>
                      <a:pt x="38" y="18"/>
                    </a:lnTo>
                    <a:lnTo>
                      <a:pt x="40" y="14"/>
                    </a:lnTo>
                    <a:lnTo>
                      <a:pt x="41" y="10"/>
                    </a:lnTo>
                    <a:lnTo>
                      <a:pt x="41" y="6"/>
                    </a:lnTo>
                    <a:lnTo>
                      <a:pt x="40" y="0"/>
                    </a:lnTo>
                    <a:lnTo>
                      <a:pt x="0" y="13"/>
                    </a:lnTo>
                    <a:close/>
                  </a:path>
                </a:pathLst>
              </a:custGeom>
              <a:solidFill>
                <a:srgbClr val="618FBB"/>
              </a:solidFill>
              <a:ln w="9525">
                <a:noFill/>
                <a:round/>
                <a:headEnd/>
                <a:tailEnd/>
              </a:ln>
            </p:spPr>
            <p:txBody>
              <a:bodyPr/>
              <a:lstStyle/>
              <a:p>
                <a:endParaRPr lang="en-US"/>
              </a:p>
            </p:txBody>
          </p:sp>
          <p:sp>
            <p:nvSpPr>
              <p:cNvPr id="786" name="Freeform 855"/>
              <p:cNvSpPr>
                <a:spLocks/>
              </p:cNvSpPr>
              <p:nvPr/>
            </p:nvSpPr>
            <p:spPr bwMode="auto">
              <a:xfrm>
                <a:off x="1728788" y="2406650"/>
                <a:ext cx="14287" cy="6350"/>
              </a:xfrm>
              <a:custGeom>
                <a:avLst/>
                <a:gdLst>
                  <a:gd name="T0" fmla="*/ 2147483647 w 41"/>
                  <a:gd name="T1" fmla="*/ 2147483647 h 21"/>
                  <a:gd name="T2" fmla="*/ 2147483647 w 41"/>
                  <a:gd name="T3" fmla="*/ 2147483647 h 21"/>
                  <a:gd name="T4" fmla="*/ 2147483647 w 41"/>
                  <a:gd name="T5" fmla="*/ 2147483647 h 21"/>
                  <a:gd name="T6" fmla="*/ 2147483647 w 41"/>
                  <a:gd name="T7" fmla="*/ 2147483647 h 21"/>
                  <a:gd name="T8" fmla="*/ 2147483647 w 41"/>
                  <a:gd name="T9" fmla="*/ 2147483647 h 21"/>
                  <a:gd name="T10" fmla="*/ 2147483647 w 41"/>
                  <a:gd name="T11" fmla="*/ 2147483647 h 21"/>
                  <a:gd name="T12" fmla="*/ 2147483647 w 41"/>
                  <a:gd name="T13" fmla="*/ 2147483647 h 21"/>
                  <a:gd name="T14" fmla="*/ 2147483647 w 41"/>
                  <a:gd name="T15" fmla="*/ 0 h 21"/>
                  <a:gd name="T16" fmla="*/ 2147483647 w 41"/>
                  <a:gd name="T17" fmla="*/ 0 h 21"/>
                  <a:gd name="T18" fmla="*/ 2147483647 w 41"/>
                  <a:gd name="T19" fmla="*/ 0 h 21"/>
                  <a:gd name="T20" fmla="*/ 2147483647 w 41"/>
                  <a:gd name="T21" fmla="*/ 2147483647 h 21"/>
                  <a:gd name="T22" fmla="*/ 2147483647 w 41"/>
                  <a:gd name="T23" fmla="*/ 2147483647 h 21"/>
                  <a:gd name="T24" fmla="*/ 2147483647 w 41"/>
                  <a:gd name="T25" fmla="*/ 2147483647 h 21"/>
                  <a:gd name="T26" fmla="*/ 2147483647 w 41"/>
                  <a:gd name="T27" fmla="*/ 2147483647 h 21"/>
                  <a:gd name="T28" fmla="*/ 2147483647 w 41"/>
                  <a:gd name="T29" fmla="*/ 2147483647 h 21"/>
                  <a:gd name="T30" fmla="*/ 0 w 41"/>
                  <a:gd name="T31" fmla="*/ 2147483647 h 21"/>
                  <a:gd name="T32" fmla="*/ 0 w 41"/>
                  <a:gd name="T33" fmla="*/ 2147483647 h 21"/>
                  <a:gd name="T34" fmla="*/ 2147483647 w 41"/>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1"/>
                  <a:gd name="T56" fmla="*/ 41 w 4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1">
                    <a:moveTo>
                      <a:pt x="41" y="21"/>
                    </a:moveTo>
                    <a:lnTo>
                      <a:pt x="41" y="17"/>
                    </a:lnTo>
                    <a:lnTo>
                      <a:pt x="40" y="13"/>
                    </a:lnTo>
                    <a:lnTo>
                      <a:pt x="38" y="9"/>
                    </a:lnTo>
                    <a:lnTo>
                      <a:pt x="36" y="5"/>
                    </a:lnTo>
                    <a:lnTo>
                      <a:pt x="33" y="3"/>
                    </a:lnTo>
                    <a:lnTo>
                      <a:pt x="28" y="1"/>
                    </a:lnTo>
                    <a:lnTo>
                      <a:pt x="25" y="0"/>
                    </a:lnTo>
                    <a:lnTo>
                      <a:pt x="21" y="0"/>
                    </a:lnTo>
                    <a:lnTo>
                      <a:pt x="17" y="0"/>
                    </a:lnTo>
                    <a:lnTo>
                      <a:pt x="14" y="1"/>
                    </a:lnTo>
                    <a:lnTo>
                      <a:pt x="9" y="2"/>
                    </a:lnTo>
                    <a:lnTo>
                      <a:pt x="6" y="4"/>
                    </a:lnTo>
                    <a:lnTo>
                      <a:pt x="4" y="8"/>
                    </a:lnTo>
                    <a:lnTo>
                      <a:pt x="2" y="12"/>
                    </a:lnTo>
                    <a:lnTo>
                      <a:pt x="0" y="16"/>
                    </a:lnTo>
                    <a:lnTo>
                      <a:pt x="0" y="20"/>
                    </a:lnTo>
                    <a:lnTo>
                      <a:pt x="41" y="21"/>
                    </a:lnTo>
                    <a:close/>
                  </a:path>
                </a:pathLst>
              </a:custGeom>
              <a:solidFill>
                <a:srgbClr val="618FBB"/>
              </a:solidFill>
              <a:ln w="9525">
                <a:noFill/>
                <a:round/>
                <a:headEnd/>
                <a:tailEnd/>
              </a:ln>
            </p:spPr>
            <p:txBody>
              <a:bodyPr/>
              <a:lstStyle/>
              <a:p>
                <a:endParaRPr lang="en-US"/>
              </a:p>
            </p:txBody>
          </p:sp>
          <p:sp>
            <p:nvSpPr>
              <p:cNvPr id="787" name="Freeform 856"/>
              <p:cNvSpPr>
                <a:spLocks/>
              </p:cNvSpPr>
              <p:nvPr/>
            </p:nvSpPr>
            <p:spPr bwMode="auto">
              <a:xfrm>
                <a:off x="1727200" y="2413000"/>
                <a:ext cx="15875" cy="26988"/>
              </a:xfrm>
              <a:custGeom>
                <a:avLst/>
                <a:gdLst>
                  <a:gd name="T0" fmla="*/ 2147483647 w 47"/>
                  <a:gd name="T1" fmla="*/ 2147483647 h 87"/>
                  <a:gd name="T2" fmla="*/ 2147483647 w 47"/>
                  <a:gd name="T3" fmla="*/ 2147483647 h 87"/>
                  <a:gd name="T4" fmla="*/ 2147483647 w 47"/>
                  <a:gd name="T5" fmla="*/ 2147483647 h 87"/>
                  <a:gd name="T6" fmla="*/ 2147483647 w 47"/>
                  <a:gd name="T7" fmla="*/ 2147483647 h 87"/>
                  <a:gd name="T8" fmla="*/ 2147483647 w 47"/>
                  <a:gd name="T9" fmla="*/ 0 h 87"/>
                  <a:gd name="T10" fmla="*/ 2147483647 w 47"/>
                  <a:gd name="T11" fmla="*/ 2147483647 h 87"/>
                  <a:gd name="T12" fmla="*/ 2147483647 w 47"/>
                  <a:gd name="T13" fmla="*/ 2147483647 h 87"/>
                  <a:gd name="T14" fmla="*/ 0 w 47"/>
                  <a:gd name="T15" fmla="*/ 2147483647 h 87"/>
                  <a:gd name="T16" fmla="*/ 2147483647 w 47"/>
                  <a:gd name="T17" fmla="*/ 2147483647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87"/>
                  <a:gd name="T29" fmla="*/ 47 w 4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87">
                    <a:moveTo>
                      <a:pt x="41" y="87"/>
                    </a:moveTo>
                    <a:lnTo>
                      <a:pt x="43" y="69"/>
                    </a:lnTo>
                    <a:lnTo>
                      <a:pt x="47" y="17"/>
                    </a:lnTo>
                    <a:lnTo>
                      <a:pt x="47" y="1"/>
                    </a:lnTo>
                    <a:lnTo>
                      <a:pt x="6" y="0"/>
                    </a:lnTo>
                    <a:lnTo>
                      <a:pt x="5" y="14"/>
                    </a:lnTo>
                    <a:lnTo>
                      <a:pt x="1" y="66"/>
                    </a:lnTo>
                    <a:lnTo>
                      <a:pt x="0" y="83"/>
                    </a:lnTo>
                    <a:lnTo>
                      <a:pt x="41" y="87"/>
                    </a:lnTo>
                    <a:close/>
                  </a:path>
                </a:pathLst>
              </a:custGeom>
              <a:solidFill>
                <a:srgbClr val="618FBB"/>
              </a:solidFill>
              <a:ln w="9525">
                <a:noFill/>
                <a:round/>
                <a:headEnd/>
                <a:tailEnd/>
              </a:ln>
            </p:spPr>
            <p:txBody>
              <a:bodyPr/>
              <a:lstStyle/>
              <a:p>
                <a:endParaRPr lang="en-US"/>
              </a:p>
            </p:txBody>
          </p:sp>
          <p:sp>
            <p:nvSpPr>
              <p:cNvPr id="788" name="Freeform 857"/>
              <p:cNvSpPr>
                <a:spLocks/>
              </p:cNvSpPr>
              <p:nvPr/>
            </p:nvSpPr>
            <p:spPr bwMode="auto">
              <a:xfrm>
                <a:off x="1727200" y="2439988"/>
                <a:ext cx="12700" cy="6350"/>
              </a:xfrm>
              <a:custGeom>
                <a:avLst/>
                <a:gdLst>
                  <a:gd name="T0" fmla="*/ 0 w 41"/>
                  <a:gd name="T1" fmla="*/ 0 h 23"/>
                  <a:gd name="T2" fmla="*/ 0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2147483647 h 23"/>
                  <a:gd name="T16" fmla="*/ 2147483647 w 41"/>
                  <a:gd name="T17" fmla="*/ 2147483647 h 23"/>
                  <a:gd name="T18" fmla="*/ 2147483647 w 41"/>
                  <a:gd name="T19" fmla="*/ 2147483647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2147483647 w 41"/>
                  <a:gd name="T31" fmla="*/ 2147483647 h 23"/>
                  <a:gd name="T32" fmla="*/ 2147483647 w 41"/>
                  <a:gd name="T33" fmla="*/ 2147483647 h 23"/>
                  <a:gd name="T34" fmla="*/ 0 w 41"/>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0" y="0"/>
                    </a:moveTo>
                    <a:lnTo>
                      <a:pt x="0" y="5"/>
                    </a:lnTo>
                    <a:lnTo>
                      <a:pt x="1" y="9"/>
                    </a:lnTo>
                    <a:lnTo>
                      <a:pt x="2" y="13"/>
                    </a:lnTo>
                    <a:lnTo>
                      <a:pt x="5" y="17"/>
                    </a:lnTo>
                    <a:lnTo>
                      <a:pt x="7" y="19"/>
                    </a:lnTo>
                    <a:lnTo>
                      <a:pt x="11" y="21"/>
                    </a:lnTo>
                    <a:lnTo>
                      <a:pt x="14" y="22"/>
                    </a:lnTo>
                    <a:lnTo>
                      <a:pt x="19" y="23"/>
                    </a:lnTo>
                    <a:lnTo>
                      <a:pt x="23" y="23"/>
                    </a:lnTo>
                    <a:lnTo>
                      <a:pt x="26" y="22"/>
                    </a:lnTo>
                    <a:lnTo>
                      <a:pt x="30" y="21"/>
                    </a:lnTo>
                    <a:lnTo>
                      <a:pt x="33" y="19"/>
                    </a:lnTo>
                    <a:lnTo>
                      <a:pt x="37" y="16"/>
                    </a:lnTo>
                    <a:lnTo>
                      <a:pt x="39" y="12"/>
                    </a:lnTo>
                    <a:lnTo>
                      <a:pt x="41" y="8"/>
                    </a:lnTo>
                    <a:lnTo>
                      <a:pt x="41" y="4"/>
                    </a:lnTo>
                    <a:lnTo>
                      <a:pt x="0" y="0"/>
                    </a:lnTo>
                    <a:close/>
                  </a:path>
                </a:pathLst>
              </a:custGeom>
              <a:solidFill>
                <a:srgbClr val="618FBB"/>
              </a:solidFill>
              <a:ln w="9525">
                <a:noFill/>
                <a:round/>
                <a:headEnd/>
                <a:tailEnd/>
              </a:ln>
            </p:spPr>
            <p:txBody>
              <a:bodyPr/>
              <a:lstStyle/>
              <a:p>
                <a:endParaRPr lang="en-US"/>
              </a:p>
            </p:txBody>
          </p:sp>
          <p:sp>
            <p:nvSpPr>
              <p:cNvPr id="789" name="Freeform 858"/>
              <p:cNvSpPr>
                <a:spLocks/>
              </p:cNvSpPr>
              <p:nvPr/>
            </p:nvSpPr>
            <p:spPr bwMode="auto">
              <a:xfrm>
                <a:off x="1722438" y="2473325"/>
                <a:ext cx="12700" cy="7938"/>
              </a:xfrm>
              <a:custGeom>
                <a:avLst/>
                <a:gdLst>
                  <a:gd name="T0" fmla="*/ 2147483647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0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0 w 42"/>
                  <a:gd name="T33" fmla="*/ 2147483647 h 25"/>
                  <a:gd name="T34" fmla="*/ 2147483647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42" y="25"/>
                    </a:moveTo>
                    <a:lnTo>
                      <a:pt x="42" y="19"/>
                    </a:lnTo>
                    <a:lnTo>
                      <a:pt x="41" y="15"/>
                    </a:lnTo>
                    <a:lnTo>
                      <a:pt x="40" y="11"/>
                    </a:lnTo>
                    <a:lnTo>
                      <a:pt x="38" y="8"/>
                    </a:lnTo>
                    <a:lnTo>
                      <a:pt x="35" y="6"/>
                    </a:lnTo>
                    <a:lnTo>
                      <a:pt x="31" y="3"/>
                    </a:lnTo>
                    <a:lnTo>
                      <a:pt x="27" y="1"/>
                    </a:lnTo>
                    <a:lnTo>
                      <a:pt x="24" y="1"/>
                    </a:lnTo>
                    <a:lnTo>
                      <a:pt x="20" y="0"/>
                    </a:lnTo>
                    <a:lnTo>
                      <a:pt x="16" y="1"/>
                    </a:lnTo>
                    <a:lnTo>
                      <a:pt x="12" y="2"/>
                    </a:lnTo>
                    <a:lnTo>
                      <a:pt x="9" y="5"/>
                    </a:lnTo>
                    <a:lnTo>
                      <a:pt x="6" y="7"/>
                    </a:lnTo>
                    <a:lnTo>
                      <a:pt x="3" y="10"/>
                    </a:lnTo>
                    <a:lnTo>
                      <a:pt x="2" y="14"/>
                    </a:lnTo>
                    <a:lnTo>
                      <a:pt x="0" y="18"/>
                    </a:lnTo>
                    <a:lnTo>
                      <a:pt x="42" y="25"/>
                    </a:lnTo>
                    <a:close/>
                  </a:path>
                </a:pathLst>
              </a:custGeom>
              <a:solidFill>
                <a:srgbClr val="618FBB"/>
              </a:solidFill>
              <a:ln w="9525">
                <a:noFill/>
                <a:round/>
                <a:headEnd/>
                <a:tailEnd/>
              </a:ln>
            </p:spPr>
            <p:txBody>
              <a:bodyPr/>
              <a:lstStyle/>
              <a:p>
                <a:endParaRPr lang="en-US"/>
              </a:p>
            </p:txBody>
          </p:sp>
          <p:sp>
            <p:nvSpPr>
              <p:cNvPr id="790" name="Freeform 859"/>
              <p:cNvSpPr>
                <a:spLocks/>
              </p:cNvSpPr>
              <p:nvPr/>
            </p:nvSpPr>
            <p:spPr bwMode="auto">
              <a:xfrm>
                <a:off x="1717675" y="2478088"/>
                <a:ext cx="17463" cy="28575"/>
              </a:xfrm>
              <a:custGeom>
                <a:avLst/>
                <a:gdLst>
                  <a:gd name="T0" fmla="*/ 2147483647 w 57"/>
                  <a:gd name="T1" fmla="*/ 2147483647 h 90"/>
                  <a:gd name="T2" fmla="*/ 2147483647 w 57"/>
                  <a:gd name="T3" fmla="*/ 2147483647 h 90"/>
                  <a:gd name="T4" fmla="*/ 2147483647 w 57"/>
                  <a:gd name="T5" fmla="*/ 2147483647 h 90"/>
                  <a:gd name="T6" fmla="*/ 2147483647 w 57"/>
                  <a:gd name="T7" fmla="*/ 2147483647 h 90"/>
                  <a:gd name="T8" fmla="*/ 2147483647 w 57"/>
                  <a:gd name="T9" fmla="*/ 0 h 90"/>
                  <a:gd name="T10" fmla="*/ 2147483647 w 57"/>
                  <a:gd name="T11" fmla="*/ 2147483647 h 90"/>
                  <a:gd name="T12" fmla="*/ 2147483647 w 57"/>
                  <a:gd name="T13" fmla="*/ 2147483647 h 90"/>
                  <a:gd name="T14" fmla="*/ 0 w 57"/>
                  <a:gd name="T15" fmla="*/ 2147483647 h 90"/>
                  <a:gd name="T16" fmla="*/ 2147483647 w 57"/>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90"/>
                  <a:gd name="T29" fmla="*/ 57 w 57"/>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90">
                    <a:moveTo>
                      <a:pt x="41" y="90"/>
                    </a:moveTo>
                    <a:lnTo>
                      <a:pt x="45" y="70"/>
                    </a:lnTo>
                    <a:lnTo>
                      <a:pt x="55" y="18"/>
                    </a:lnTo>
                    <a:lnTo>
                      <a:pt x="57" y="7"/>
                    </a:lnTo>
                    <a:lnTo>
                      <a:pt x="15" y="0"/>
                    </a:lnTo>
                    <a:lnTo>
                      <a:pt x="14" y="12"/>
                    </a:lnTo>
                    <a:lnTo>
                      <a:pt x="4" y="62"/>
                    </a:lnTo>
                    <a:lnTo>
                      <a:pt x="0" y="83"/>
                    </a:lnTo>
                    <a:lnTo>
                      <a:pt x="41" y="90"/>
                    </a:lnTo>
                    <a:close/>
                  </a:path>
                </a:pathLst>
              </a:custGeom>
              <a:solidFill>
                <a:srgbClr val="618FBB"/>
              </a:solidFill>
              <a:ln w="9525">
                <a:noFill/>
                <a:round/>
                <a:headEnd/>
                <a:tailEnd/>
              </a:ln>
            </p:spPr>
            <p:txBody>
              <a:bodyPr/>
              <a:lstStyle/>
              <a:p>
                <a:endParaRPr lang="en-US"/>
              </a:p>
            </p:txBody>
          </p:sp>
          <p:sp>
            <p:nvSpPr>
              <p:cNvPr id="791" name="Freeform 860"/>
              <p:cNvSpPr>
                <a:spLocks/>
              </p:cNvSpPr>
              <p:nvPr/>
            </p:nvSpPr>
            <p:spPr bwMode="auto">
              <a:xfrm>
                <a:off x="1717675" y="2505075"/>
                <a:ext cx="12700" cy="7938"/>
              </a:xfrm>
              <a:custGeom>
                <a:avLst/>
                <a:gdLst>
                  <a:gd name="T0" fmla="*/ 0 w 41"/>
                  <a:gd name="T1" fmla="*/ 0 h 24"/>
                  <a:gd name="T2" fmla="*/ 0 w 41"/>
                  <a:gd name="T3" fmla="*/ 2147483647 h 24"/>
                  <a:gd name="T4" fmla="*/ 0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2147483647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0"/>
                    </a:moveTo>
                    <a:lnTo>
                      <a:pt x="0" y="4"/>
                    </a:lnTo>
                    <a:lnTo>
                      <a:pt x="0" y="8"/>
                    </a:lnTo>
                    <a:lnTo>
                      <a:pt x="2" y="12"/>
                    </a:lnTo>
                    <a:lnTo>
                      <a:pt x="4" y="16"/>
                    </a:lnTo>
                    <a:lnTo>
                      <a:pt x="6" y="19"/>
                    </a:lnTo>
                    <a:lnTo>
                      <a:pt x="9" y="21"/>
                    </a:lnTo>
                    <a:lnTo>
                      <a:pt x="13" y="23"/>
                    </a:lnTo>
                    <a:lnTo>
                      <a:pt x="17" y="24"/>
                    </a:lnTo>
                    <a:lnTo>
                      <a:pt x="21" y="24"/>
                    </a:lnTo>
                    <a:lnTo>
                      <a:pt x="24" y="24"/>
                    </a:lnTo>
                    <a:lnTo>
                      <a:pt x="28" y="23"/>
                    </a:lnTo>
                    <a:lnTo>
                      <a:pt x="32" y="22"/>
                    </a:lnTo>
                    <a:lnTo>
                      <a:pt x="35" y="19"/>
                    </a:lnTo>
                    <a:lnTo>
                      <a:pt x="38" y="16"/>
                    </a:lnTo>
                    <a:lnTo>
                      <a:pt x="40" y="12"/>
                    </a:lnTo>
                    <a:lnTo>
                      <a:pt x="41" y="7"/>
                    </a:lnTo>
                    <a:lnTo>
                      <a:pt x="0" y="0"/>
                    </a:lnTo>
                    <a:close/>
                  </a:path>
                </a:pathLst>
              </a:custGeom>
              <a:solidFill>
                <a:srgbClr val="618FBB"/>
              </a:solidFill>
              <a:ln w="9525">
                <a:noFill/>
                <a:round/>
                <a:headEnd/>
                <a:tailEnd/>
              </a:ln>
            </p:spPr>
            <p:txBody>
              <a:bodyPr/>
              <a:lstStyle/>
              <a:p>
                <a:endParaRPr lang="en-US"/>
              </a:p>
            </p:txBody>
          </p:sp>
          <p:sp>
            <p:nvSpPr>
              <p:cNvPr id="792" name="Freeform 861"/>
              <p:cNvSpPr>
                <a:spLocks/>
              </p:cNvSpPr>
              <p:nvPr/>
            </p:nvSpPr>
            <p:spPr bwMode="auto">
              <a:xfrm>
                <a:off x="1708150" y="2538413"/>
                <a:ext cx="12700" cy="7937"/>
              </a:xfrm>
              <a:custGeom>
                <a:avLst/>
                <a:gdLst>
                  <a:gd name="T0" fmla="*/ 2147483647 w 42"/>
                  <a:gd name="T1" fmla="*/ 2147483647 h 26"/>
                  <a:gd name="T2" fmla="*/ 2147483647 w 42"/>
                  <a:gd name="T3" fmla="*/ 2147483647 h 26"/>
                  <a:gd name="T4" fmla="*/ 2147483647 w 42"/>
                  <a:gd name="T5" fmla="*/ 2147483647 h 26"/>
                  <a:gd name="T6" fmla="*/ 2147483647 w 42"/>
                  <a:gd name="T7" fmla="*/ 2147483647 h 26"/>
                  <a:gd name="T8" fmla="*/ 2147483647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0 h 26"/>
                  <a:gd name="T18" fmla="*/ 2147483647 w 42"/>
                  <a:gd name="T19" fmla="*/ 0 h 26"/>
                  <a:gd name="T20" fmla="*/ 2147483647 w 42"/>
                  <a:gd name="T21" fmla="*/ 0 h 26"/>
                  <a:gd name="T22" fmla="*/ 2147483647 w 42"/>
                  <a:gd name="T23" fmla="*/ 0 h 26"/>
                  <a:gd name="T24" fmla="*/ 2147483647 w 42"/>
                  <a:gd name="T25" fmla="*/ 2147483647 h 26"/>
                  <a:gd name="T26" fmla="*/ 2147483647 w 42"/>
                  <a:gd name="T27" fmla="*/ 2147483647 h 26"/>
                  <a:gd name="T28" fmla="*/ 2147483647 w 42"/>
                  <a:gd name="T29" fmla="*/ 2147483647 h 26"/>
                  <a:gd name="T30" fmla="*/ 2147483647 w 42"/>
                  <a:gd name="T31" fmla="*/ 2147483647 h 26"/>
                  <a:gd name="T32" fmla="*/ 0 w 42"/>
                  <a:gd name="T33" fmla="*/ 2147483647 h 26"/>
                  <a:gd name="T34" fmla="*/ 2147483647 w 4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41" y="26"/>
                    </a:moveTo>
                    <a:lnTo>
                      <a:pt x="42" y="20"/>
                    </a:lnTo>
                    <a:lnTo>
                      <a:pt x="42" y="16"/>
                    </a:lnTo>
                    <a:lnTo>
                      <a:pt x="41" y="12"/>
                    </a:lnTo>
                    <a:lnTo>
                      <a:pt x="38" y="9"/>
                    </a:lnTo>
                    <a:lnTo>
                      <a:pt x="35" y="6"/>
                    </a:lnTo>
                    <a:lnTo>
                      <a:pt x="33" y="3"/>
                    </a:lnTo>
                    <a:lnTo>
                      <a:pt x="29" y="1"/>
                    </a:lnTo>
                    <a:lnTo>
                      <a:pt x="26" y="0"/>
                    </a:lnTo>
                    <a:lnTo>
                      <a:pt x="22" y="0"/>
                    </a:lnTo>
                    <a:lnTo>
                      <a:pt x="17" y="0"/>
                    </a:lnTo>
                    <a:lnTo>
                      <a:pt x="14" y="0"/>
                    </a:lnTo>
                    <a:lnTo>
                      <a:pt x="10" y="2"/>
                    </a:lnTo>
                    <a:lnTo>
                      <a:pt x="7" y="5"/>
                    </a:lnTo>
                    <a:lnTo>
                      <a:pt x="5" y="8"/>
                    </a:lnTo>
                    <a:lnTo>
                      <a:pt x="1" y="11"/>
                    </a:lnTo>
                    <a:lnTo>
                      <a:pt x="0" y="16"/>
                    </a:lnTo>
                    <a:lnTo>
                      <a:pt x="41" y="26"/>
                    </a:lnTo>
                    <a:close/>
                  </a:path>
                </a:pathLst>
              </a:custGeom>
              <a:solidFill>
                <a:srgbClr val="618FBB"/>
              </a:solidFill>
              <a:ln w="9525">
                <a:noFill/>
                <a:round/>
                <a:headEnd/>
                <a:tailEnd/>
              </a:ln>
            </p:spPr>
            <p:txBody>
              <a:bodyPr/>
              <a:lstStyle/>
              <a:p>
                <a:endParaRPr lang="en-US"/>
              </a:p>
            </p:txBody>
          </p:sp>
          <p:sp>
            <p:nvSpPr>
              <p:cNvPr id="793" name="Freeform 862"/>
              <p:cNvSpPr>
                <a:spLocks/>
              </p:cNvSpPr>
              <p:nvPr/>
            </p:nvSpPr>
            <p:spPr bwMode="auto">
              <a:xfrm>
                <a:off x="1700213" y="2543175"/>
                <a:ext cx="20637" cy="28575"/>
              </a:xfrm>
              <a:custGeom>
                <a:avLst/>
                <a:gdLst>
                  <a:gd name="T0" fmla="*/ 2147483647 w 67"/>
                  <a:gd name="T1" fmla="*/ 2147483647 h 91"/>
                  <a:gd name="T2" fmla="*/ 2147483647 w 67"/>
                  <a:gd name="T3" fmla="*/ 2147483647 h 91"/>
                  <a:gd name="T4" fmla="*/ 2147483647 w 67"/>
                  <a:gd name="T5" fmla="*/ 2147483647 h 91"/>
                  <a:gd name="T6" fmla="*/ 2147483647 w 67"/>
                  <a:gd name="T7" fmla="*/ 2147483647 h 91"/>
                  <a:gd name="T8" fmla="*/ 2147483647 w 67"/>
                  <a:gd name="T9" fmla="*/ 0 h 91"/>
                  <a:gd name="T10" fmla="*/ 2147483647 w 67"/>
                  <a:gd name="T11" fmla="*/ 0 h 91"/>
                  <a:gd name="T12" fmla="*/ 2147483647 w 67"/>
                  <a:gd name="T13" fmla="*/ 2147483647 h 91"/>
                  <a:gd name="T14" fmla="*/ 0 w 67"/>
                  <a:gd name="T15" fmla="*/ 2147483647 h 91"/>
                  <a:gd name="T16" fmla="*/ 2147483647 w 67"/>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91"/>
                  <a:gd name="T29" fmla="*/ 67 w 6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91">
                    <a:moveTo>
                      <a:pt x="40" y="91"/>
                    </a:moveTo>
                    <a:lnTo>
                      <a:pt x="53" y="55"/>
                    </a:lnTo>
                    <a:lnTo>
                      <a:pt x="67" y="12"/>
                    </a:lnTo>
                    <a:lnTo>
                      <a:pt x="67" y="10"/>
                    </a:lnTo>
                    <a:lnTo>
                      <a:pt x="26" y="0"/>
                    </a:lnTo>
                    <a:lnTo>
                      <a:pt x="13" y="41"/>
                    </a:lnTo>
                    <a:lnTo>
                      <a:pt x="0" y="77"/>
                    </a:lnTo>
                    <a:lnTo>
                      <a:pt x="40" y="91"/>
                    </a:lnTo>
                    <a:close/>
                  </a:path>
                </a:pathLst>
              </a:custGeom>
              <a:solidFill>
                <a:srgbClr val="618FBB"/>
              </a:solidFill>
              <a:ln w="9525">
                <a:noFill/>
                <a:round/>
                <a:headEnd/>
                <a:tailEnd/>
              </a:ln>
            </p:spPr>
            <p:txBody>
              <a:bodyPr/>
              <a:lstStyle/>
              <a:p>
                <a:endParaRPr lang="en-US"/>
              </a:p>
            </p:txBody>
          </p:sp>
          <p:sp>
            <p:nvSpPr>
              <p:cNvPr id="794" name="Freeform 863"/>
              <p:cNvSpPr>
                <a:spLocks/>
              </p:cNvSpPr>
              <p:nvPr/>
            </p:nvSpPr>
            <p:spPr bwMode="auto">
              <a:xfrm>
                <a:off x="1700213" y="2566988"/>
                <a:ext cx="12700" cy="9525"/>
              </a:xfrm>
              <a:custGeom>
                <a:avLst/>
                <a:gdLst>
                  <a:gd name="T0" fmla="*/ 2147483647 w 41"/>
                  <a:gd name="T1" fmla="*/ 0 h 29"/>
                  <a:gd name="T2" fmla="*/ 0 w 41"/>
                  <a:gd name="T3" fmla="*/ 2147483647 h 29"/>
                  <a:gd name="T4" fmla="*/ 0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2147483647 w 41"/>
                  <a:gd name="T17" fmla="*/ 2147483647 h 29"/>
                  <a:gd name="T18" fmla="*/ 2147483647 w 41"/>
                  <a:gd name="T19" fmla="*/ 2147483647 h 29"/>
                  <a:gd name="T20" fmla="*/ 2147483647 w 41"/>
                  <a:gd name="T21" fmla="*/ 2147483647 h 29"/>
                  <a:gd name="T22" fmla="*/ 2147483647 w 41"/>
                  <a:gd name="T23" fmla="*/ 2147483647 h 29"/>
                  <a:gd name="T24" fmla="*/ 2147483647 w 41"/>
                  <a:gd name="T25" fmla="*/ 2147483647 h 29"/>
                  <a:gd name="T26" fmla="*/ 2147483647 w 41"/>
                  <a:gd name="T27" fmla="*/ 2147483647 h 29"/>
                  <a:gd name="T28" fmla="*/ 2147483647 w 41"/>
                  <a:gd name="T29" fmla="*/ 2147483647 h 29"/>
                  <a:gd name="T30" fmla="*/ 2147483647 w 41"/>
                  <a:gd name="T31" fmla="*/ 2147483647 h 29"/>
                  <a:gd name="T32" fmla="*/ 2147483647 w 41"/>
                  <a:gd name="T33" fmla="*/ 2147483647 h 29"/>
                  <a:gd name="T34" fmla="*/ 2147483647 w 41"/>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1" y="0"/>
                    </a:moveTo>
                    <a:lnTo>
                      <a:pt x="0" y="6"/>
                    </a:lnTo>
                    <a:lnTo>
                      <a:pt x="0" y="10"/>
                    </a:lnTo>
                    <a:lnTo>
                      <a:pt x="1" y="14"/>
                    </a:lnTo>
                    <a:lnTo>
                      <a:pt x="2" y="17"/>
                    </a:lnTo>
                    <a:lnTo>
                      <a:pt x="4" y="20"/>
                    </a:lnTo>
                    <a:lnTo>
                      <a:pt x="7" y="23"/>
                    </a:lnTo>
                    <a:lnTo>
                      <a:pt x="11" y="26"/>
                    </a:lnTo>
                    <a:lnTo>
                      <a:pt x="15" y="27"/>
                    </a:lnTo>
                    <a:lnTo>
                      <a:pt x="18" y="28"/>
                    </a:lnTo>
                    <a:lnTo>
                      <a:pt x="22" y="29"/>
                    </a:lnTo>
                    <a:lnTo>
                      <a:pt x="26" y="28"/>
                    </a:lnTo>
                    <a:lnTo>
                      <a:pt x="30" y="27"/>
                    </a:lnTo>
                    <a:lnTo>
                      <a:pt x="33" y="25"/>
                    </a:lnTo>
                    <a:lnTo>
                      <a:pt x="36" y="22"/>
                    </a:lnTo>
                    <a:lnTo>
                      <a:pt x="39" y="18"/>
                    </a:lnTo>
                    <a:lnTo>
                      <a:pt x="41" y="14"/>
                    </a:lnTo>
                    <a:lnTo>
                      <a:pt x="1" y="0"/>
                    </a:lnTo>
                    <a:close/>
                  </a:path>
                </a:pathLst>
              </a:custGeom>
              <a:solidFill>
                <a:srgbClr val="618FBB"/>
              </a:solidFill>
              <a:ln w="9525">
                <a:noFill/>
                <a:round/>
                <a:headEnd/>
                <a:tailEnd/>
              </a:ln>
            </p:spPr>
            <p:txBody>
              <a:bodyPr/>
              <a:lstStyle/>
              <a:p>
                <a:endParaRPr lang="en-US"/>
              </a:p>
            </p:txBody>
          </p:sp>
          <p:sp>
            <p:nvSpPr>
              <p:cNvPr id="795" name="Freeform 864"/>
              <p:cNvSpPr>
                <a:spLocks/>
              </p:cNvSpPr>
              <p:nvPr/>
            </p:nvSpPr>
            <p:spPr bwMode="auto">
              <a:xfrm>
                <a:off x="1685925" y="2600325"/>
                <a:ext cx="12700" cy="9525"/>
              </a:xfrm>
              <a:custGeom>
                <a:avLst/>
                <a:gdLst>
                  <a:gd name="T0" fmla="*/ 2147483647 w 40"/>
                  <a:gd name="T1" fmla="*/ 2147483647 h 28"/>
                  <a:gd name="T2" fmla="*/ 2147483647 w 40"/>
                  <a:gd name="T3" fmla="*/ 2147483647 h 28"/>
                  <a:gd name="T4" fmla="*/ 2147483647 w 40"/>
                  <a:gd name="T5" fmla="*/ 2147483647 h 28"/>
                  <a:gd name="T6" fmla="*/ 2147483647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0 h 28"/>
                  <a:gd name="T20" fmla="*/ 2147483647 w 40"/>
                  <a:gd name="T21" fmla="*/ 0 h 28"/>
                  <a:gd name="T22" fmla="*/ 2147483647 w 40"/>
                  <a:gd name="T23" fmla="*/ 0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0 w 40"/>
                  <a:gd name="T33" fmla="*/ 2147483647 h 28"/>
                  <a:gd name="T34" fmla="*/ 2147483647 w 4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39" y="28"/>
                    </a:moveTo>
                    <a:lnTo>
                      <a:pt x="40" y="23"/>
                    </a:lnTo>
                    <a:lnTo>
                      <a:pt x="40" y="19"/>
                    </a:lnTo>
                    <a:lnTo>
                      <a:pt x="40" y="15"/>
                    </a:lnTo>
                    <a:lnTo>
                      <a:pt x="38" y="11"/>
                    </a:lnTo>
                    <a:lnTo>
                      <a:pt x="36" y="8"/>
                    </a:lnTo>
                    <a:lnTo>
                      <a:pt x="33" y="5"/>
                    </a:lnTo>
                    <a:lnTo>
                      <a:pt x="30" y="3"/>
                    </a:lnTo>
                    <a:lnTo>
                      <a:pt x="27" y="1"/>
                    </a:lnTo>
                    <a:lnTo>
                      <a:pt x="23" y="0"/>
                    </a:lnTo>
                    <a:lnTo>
                      <a:pt x="19" y="0"/>
                    </a:lnTo>
                    <a:lnTo>
                      <a:pt x="15" y="0"/>
                    </a:lnTo>
                    <a:lnTo>
                      <a:pt x="11" y="1"/>
                    </a:lnTo>
                    <a:lnTo>
                      <a:pt x="8" y="2"/>
                    </a:lnTo>
                    <a:lnTo>
                      <a:pt x="5" y="5"/>
                    </a:lnTo>
                    <a:lnTo>
                      <a:pt x="2" y="8"/>
                    </a:lnTo>
                    <a:lnTo>
                      <a:pt x="0" y="12"/>
                    </a:lnTo>
                    <a:lnTo>
                      <a:pt x="39" y="28"/>
                    </a:lnTo>
                    <a:close/>
                  </a:path>
                </a:pathLst>
              </a:custGeom>
              <a:solidFill>
                <a:srgbClr val="618FBB"/>
              </a:solidFill>
              <a:ln w="9525">
                <a:noFill/>
                <a:round/>
                <a:headEnd/>
                <a:tailEnd/>
              </a:ln>
            </p:spPr>
            <p:txBody>
              <a:bodyPr/>
              <a:lstStyle/>
              <a:p>
                <a:endParaRPr lang="en-US"/>
              </a:p>
            </p:txBody>
          </p:sp>
          <p:sp>
            <p:nvSpPr>
              <p:cNvPr id="796" name="Freeform 865"/>
              <p:cNvSpPr>
                <a:spLocks/>
              </p:cNvSpPr>
              <p:nvPr/>
            </p:nvSpPr>
            <p:spPr bwMode="auto">
              <a:xfrm>
                <a:off x="1676400" y="2605088"/>
                <a:ext cx="22225" cy="28575"/>
              </a:xfrm>
              <a:custGeom>
                <a:avLst/>
                <a:gdLst>
                  <a:gd name="T0" fmla="*/ 2147483647 w 70"/>
                  <a:gd name="T1" fmla="*/ 2147483647 h 94"/>
                  <a:gd name="T2" fmla="*/ 2147483647 w 70"/>
                  <a:gd name="T3" fmla="*/ 2147483647 h 94"/>
                  <a:gd name="T4" fmla="*/ 2147483647 w 70"/>
                  <a:gd name="T5" fmla="*/ 2147483647 h 94"/>
                  <a:gd name="T6" fmla="*/ 2147483647 w 70"/>
                  <a:gd name="T7" fmla="*/ 2147483647 h 94"/>
                  <a:gd name="T8" fmla="*/ 2147483647 w 70"/>
                  <a:gd name="T9" fmla="*/ 0 h 94"/>
                  <a:gd name="T10" fmla="*/ 2147483647 w 70"/>
                  <a:gd name="T11" fmla="*/ 2147483647 h 94"/>
                  <a:gd name="T12" fmla="*/ 2147483647 w 70"/>
                  <a:gd name="T13" fmla="*/ 2147483647 h 94"/>
                  <a:gd name="T14" fmla="*/ 0 w 70"/>
                  <a:gd name="T15" fmla="*/ 2147483647 h 94"/>
                  <a:gd name="T16" fmla="*/ 2147483647 w 70"/>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94"/>
                  <a:gd name="T29" fmla="*/ 70 w 70"/>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94">
                    <a:moveTo>
                      <a:pt x="39" y="94"/>
                    </a:moveTo>
                    <a:lnTo>
                      <a:pt x="48" y="71"/>
                    </a:lnTo>
                    <a:lnTo>
                      <a:pt x="63" y="30"/>
                    </a:lnTo>
                    <a:lnTo>
                      <a:pt x="70" y="16"/>
                    </a:lnTo>
                    <a:lnTo>
                      <a:pt x="31" y="0"/>
                    </a:lnTo>
                    <a:lnTo>
                      <a:pt x="25" y="14"/>
                    </a:lnTo>
                    <a:lnTo>
                      <a:pt x="8" y="56"/>
                    </a:lnTo>
                    <a:lnTo>
                      <a:pt x="0" y="79"/>
                    </a:lnTo>
                    <a:lnTo>
                      <a:pt x="39" y="94"/>
                    </a:lnTo>
                    <a:close/>
                  </a:path>
                </a:pathLst>
              </a:custGeom>
              <a:solidFill>
                <a:srgbClr val="618FBB"/>
              </a:solidFill>
              <a:ln w="9525">
                <a:noFill/>
                <a:round/>
                <a:headEnd/>
                <a:tailEnd/>
              </a:ln>
            </p:spPr>
            <p:txBody>
              <a:bodyPr/>
              <a:lstStyle/>
              <a:p>
                <a:endParaRPr lang="en-US"/>
              </a:p>
            </p:txBody>
          </p:sp>
          <p:sp>
            <p:nvSpPr>
              <p:cNvPr id="797" name="Freeform 866"/>
              <p:cNvSpPr>
                <a:spLocks/>
              </p:cNvSpPr>
              <p:nvPr/>
            </p:nvSpPr>
            <p:spPr bwMode="auto">
              <a:xfrm>
                <a:off x="1674813" y="2628900"/>
                <a:ext cx="12700" cy="9525"/>
              </a:xfrm>
              <a:custGeom>
                <a:avLst/>
                <a:gdLst>
                  <a:gd name="T0" fmla="*/ 2147483647 w 41"/>
                  <a:gd name="T1" fmla="*/ 0 h 29"/>
                  <a:gd name="T2" fmla="*/ 0 w 41"/>
                  <a:gd name="T3" fmla="*/ 2147483647 h 29"/>
                  <a:gd name="T4" fmla="*/ 0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2147483647 w 41"/>
                  <a:gd name="T17" fmla="*/ 2147483647 h 29"/>
                  <a:gd name="T18" fmla="*/ 2147483647 w 41"/>
                  <a:gd name="T19" fmla="*/ 2147483647 h 29"/>
                  <a:gd name="T20" fmla="*/ 2147483647 w 41"/>
                  <a:gd name="T21" fmla="*/ 2147483647 h 29"/>
                  <a:gd name="T22" fmla="*/ 2147483647 w 41"/>
                  <a:gd name="T23" fmla="*/ 2147483647 h 29"/>
                  <a:gd name="T24" fmla="*/ 2147483647 w 41"/>
                  <a:gd name="T25" fmla="*/ 2147483647 h 29"/>
                  <a:gd name="T26" fmla="*/ 2147483647 w 41"/>
                  <a:gd name="T27" fmla="*/ 2147483647 h 29"/>
                  <a:gd name="T28" fmla="*/ 2147483647 w 41"/>
                  <a:gd name="T29" fmla="*/ 2147483647 h 29"/>
                  <a:gd name="T30" fmla="*/ 2147483647 w 41"/>
                  <a:gd name="T31" fmla="*/ 2147483647 h 29"/>
                  <a:gd name="T32" fmla="*/ 2147483647 w 41"/>
                  <a:gd name="T33" fmla="*/ 2147483647 h 29"/>
                  <a:gd name="T34" fmla="*/ 2147483647 w 41"/>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2" y="0"/>
                    </a:moveTo>
                    <a:lnTo>
                      <a:pt x="0" y="5"/>
                    </a:lnTo>
                    <a:lnTo>
                      <a:pt x="0" y="9"/>
                    </a:lnTo>
                    <a:lnTo>
                      <a:pt x="1" y="13"/>
                    </a:lnTo>
                    <a:lnTo>
                      <a:pt x="2" y="18"/>
                    </a:lnTo>
                    <a:lnTo>
                      <a:pt x="4" y="21"/>
                    </a:lnTo>
                    <a:lnTo>
                      <a:pt x="7" y="23"/>
                    </a:lnTo>
                    <a:lnTo>
                      <a:pt x="10" y="25"/>
                    </a:lnTo>
                    <a:lnTo>
                      <a:pt x="14" y="27"/>
                    </a:lnTo>
                    <a:lnTo>
                      <a:pt x="17" y="28"/>
                    </a:lnTo>
                    <a:lnTo>
                      <a:pt x="21" y="29"/>
                    </a:lnTo>
                    <a:lnTo>
                      <a:pt x="25" y="28"/>
                    </a:lnTo>
                    <a:lnTo>
                      <a:pt x="28" y="27"/>
                    </a:lnTo>
                    <a:lnTo>
                      <a:pt x="33" y="26"/>
                    </a:lnTo>
                    <a:lnTo>
                      <a:pt x="36" y="23"/>
                    </a:lnTo>
                    <a:lnTo>
                      <a:pt x="38" y="20"/>
                    </a:lnTo>
                    <a:lnTo>
                      <a:pt x="41" y="15"/>
                    </a:lnTo>
                    <a:lnTo>
                      <a:pt x="2" y="0"/>
                    </a:lnTo>
                    <a:close/>
                  </a:path>
                </a:pathLst>
              </a:custGeom>
              <a:solidFill>
                <a:srgbClr val="618FBB"/>
              </a:solidFill>
              <a:ln w="9525">
                <a:noFill/>
                <a:round/>
                <a:headEnd/>
                <a:tailEnd/>
              </a:ln>
            </p:spPr>
            <p:txBody>
              <a:bodyPr/>
              <a:lstStyle/>
              <a:p>
                <a:endParaRPr lang="en-US"/>
              </a:p>
            </p:txBody>
          </p:sp>
          <p:sp>
            <p:nvSpPr>
              <p:cNvPr id="798" name="Freeform 867"/>
              <p:cNvSpPr>
                <a:spLocks/>
              </p:cNvSpPr>
              <p:nvPr/>
            </p:nvSpPr>
            <p:spPr bwMode="auto">
              <a:xfrm>
                <a:off x="1879600" y="2576513"/>
                <a:ext cx="7938" cy="14287"/>
              </a:xfrm>
              <a:custGeom>
                <a:avLst/>
                <a:gdLst>
                  <a:gd name="T0" fmla="*/ 2147483647 w 25"/>
                  <a:gd name="T1" fmla="*/ 0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0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18" y="0"/>
                    </a:moveTo>
                    <a:lnTo>
                      <a:pt x="14" y="1"/>
                    </a:lnTo>
                    <a:lnTo>
                      <a:pt x="10" y="3"/>
                    </a:lnTo>
                    <a:lnTo>
                      <a:pt x="7" y="5"/>
                    </a:lnTo>
                    <a:lnTo>
                      <a:pt x="3" y="8"/>
                    </a:lnTo>
                    <a:lnTo>
                      <a:pt x="2" y="11"/>
                    </a:lnTo>
                    <a:lnTo>
                      <a:pt x="1" y="16"/>
                    </a:lnTo>
                    <a:lnTo>
                      <a:pt x="0" y="19"/>
                    </a:lnTo>
                    <a:lnTo>
                      <a:pt x="1" y="23"/>
                    </a:lnTo>
                    <a:lnTo>
                      <a:pt x="1" y="27"/>
                    </a:lnTo>
                    <a:lnTo>
                      <a:pt x="3" y="30"/>
                    </a:lnTo>
                    <a:lnTo>
                      <a:pt x="6" y="34"/>
                    </a:lnTo>
                    <a:lnTo>
                      <a:pt x="9" y="37"/>
                    </a:lnTo>
                    <a:lnTo>
                      <a:pt x="12" y="39"/>
                    </a:lnTo>
                    <a:lnTo>
                      <a:pt x="15" y="40"/>
                    </a:lnTo>
                    <a:lnTo>
                      <a:pt x="19" y="41"/>
                    </a:lnTo>
                    <a:lnTo>
                      <a:pt x="25" y="41"/>
                    </a:lnTo>
                    <a:lnTo>
                      <a:pt x="18" y="0"/>
                    </a:lnTo>
                    <a:close/>
                  </a:path>
                </a:pathLst>
              </a:custGeom>
              <a:solidFill>
                <a:srgbClr val="618FBB"/>
              </a:solidFill>
              <a:ln w="9525">
                <a:noFill/>
                <a:round/>
                <a:headEnd/>
                <a:tailEnd/>
              </a:ln>
            </p:spPr>
            <p:txBody>
              <a:bodyPr/>
              <a:lstStyle/>
              <a:p>
                <a:endParaRPr lang="en-US"/>
              </a:p>
            </p:txBody>
          </p:sp>
          <p:sp>
            <p:nvSpPr>
              <p:cNvPr id="799" name="Freeform 868"/>
              <p:cNvSpPr>
                <a:spLocks/>
              </p:cNvSpPr>
              <p:nvPr/>
            </p:nvSpPr>
            <p:spPr bwMode="auto">
              <a:xfrm>
                <a:off x="1885950" y="2573338"/>
                <a:ext cx="28575" cy="17462"/>
              </a:xfrm>
              <a:custGeom>
                <a:avLst/>
                <a:gdLst>
                  <a:gd name="T0" fmla="*/ 2147483647 w 89"/>
                  <a:gd name="T1" fmla="*/ 0 h 53"/>
                  <a:gd name="T2" fmla="*/ 2147483647 w 89"/>
                  <a:gd name="T3" fmla="*/ 2147483647 h 53"/>
                  <a:gd name="T4" fmla="*/ 0 w 89"/>
                  <a:gd name="T5" fmla="*/ 2147483647 h 53"/>
                  <a:gd name="T6" fmla="*/ 2147483647 w 89"/>
                  <a:gd name="T7" fmla="*/ 2147483647 h 53"/>
                  <a:gd name="T8" fmla="*/ 2147483647 w 89"/>
                  <a:gd name="T9" fmla="*/ 2147483647 h 53"/>
                  <a:gd name="T10" fmla="*/ 2147483647 w 89"/>
                  <a:gd name="T11" fmla="*/ 2147483647 h 53"/>
                  <a:gd name="T12" fmla="*/ 2147483647 w 89"/>
                  <a:gd name="T13" fmla="*/ 0 h 53"/>
                  <a:gd name="T14" fmla="*/ 0 60000 65536"/>
                  <a:gd name="T15" fmla="*/ 0 60000 65536"/>
                  <a:gd name="T16" fmla="*/ 0 60000 65536"/>
                  <a:gd name="T17" fmla="*/ 0 60000 65536"/>
                  <a:gd name="T18" fmla="*/ 0 60000 65536"/>
                  <a:gd name="T19" fmla="*/ 0 60000 65536"/>
                  <a:gd name="T20" fmla="*/ 0 60000 65536"/>
                  <a:gd name="T21" fmla="*/ 0 w 89"/>
                  <a:gd name="T22" fmla="*/ 0 h 53"/>
                  <a:gd name="T23" fmla="*/ 89 w 8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3">
                    <a:moveTo>
                      <a:pt x="85" y="0"/>
                    </a:moveTo>
                    <a:lnTo>
                      <a:pt x="54" y="3"/>
                    </a:lnTo>
                    <a:lnTo>
                      <a:pt x="0" y="12"/>
                    </a:lnTo>
                    <a:lnTo>
                      <a:pt x="7" y="53"/>
                    </a:lnTo>
                    <a:lnTo>
                      <a:pt x="59" y="46"/>
                    </a:lnTo>
                    <a:lnTo>
                      <a:pt x="89" y="42"/>
                    </a:lnTo>
                    <a:lnTo>
                      <a:pt x="85" y="0"/>
                    </a:lnTo>
                    <a:close/>
                  </a:path>
                </a:pathLst>
              </a:custGeom>
              <a:solidFill>
                <a:srgbClr val="618FBB"/>
              </a:solidFill>
              <a:ln w="9525">
                <a:noFill/>
                <a:round/>
                <a:headEnd/>
                <a:tailEnd/>
              </a:ln>
            </p:spPr>
            <p:txBody>
              <a:bodyPr/>
              <a:lstStyle/>
              <a:p>
                <a:endParaRPr lang="en-US"/>
              </a:p>
            </p:txBody>
          </p:sp>
          <p:sp>
            <p:nvSpPr>
              <p:cNvPr id="800" name="Freeform 869"/>
              <p:cNvSpPr>
                <a:spLocks/>
              </p:cNvSpPr>
              <p:nvPr/>
            </p:nvSpPr>
            <p:spPr bwMode="auto">
              <a:xfrm>
                <a:off x="1912938" y="2573338"/>
                <a:ext cx="6350" cy="12700"/>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0 h 42"/>
                  <a:gd name="T32" fmla="*/ 0 w 23"/>
                  <a:gd name="T33" fmla="*/ 0 h 42"/>
                  <a:gd name="T34" fmla="*/ 2147483647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4" y="42"/>
                    </a:moveTo>
                    <a:lnTo>
                      <a:pt x="9" y="41"/>
                    </a:lnTo>
                    <a:lnTo>
                      <a:pt x="13" y="39"/>
                    </a:lnTo>
                    <a:lnTo>
                      <a:pt x="17" y="37"/>
                    </a:lnTo>
                    <a:lnTo>
                      <a:pt x="19" y="34"/>
                    </a:lnTo>
                    <a:lnTo>
                      <a:pt x="21" y="30"/>
                    </a:lnTo>
                    <a:lnTo>
                      <a:pt x="22" y="27"/>
                    </a:lnTo>
                    <a:lnTo>
                      <a:pt x="23" y="22"/>
                    </a:lnTo>
                    <a:lnTo>
                      <a:pt x="23" y="18"/>
                    </a:lnTo>
                    <a:lnTo>
                      <a:pt x="22" y="15"/>
                    </a:lnTo>
                    <a:lnTo>
                      <a:pt x="21" y="11"/>
                    </a:lnTo>
                    <a:lnTo>
                      <a:pt x="19" y="8"/>
                    </a:lnTo>
                    <a:lnTo>
                      <a:pt x="16" y="5"/>
                    </a:lnTo>
                    <a:lnTo>
                      <a:pt x="12" y="2"/>
                    </a:lnTo>
                    <a:lnTo>
                      <a:pt x="8" y="1"/>
                    </a:lnTo>
                    <a:lnTo>
                      <a:pt x="4" y="0"/>
                    </a:lnTo>
                    <a:lnTo>
                      <a:pt x="0" y="0"/>
                    </a:lnTo>
                    <a:lnTo>
                      <a:pt x="4" y="42"/>
                    </a:lnTo>
                    <a:close/>
                  </a:path>
                </a:pathLst>
              </a:custGeom>
              <a:solidFill>
                <a:srgbClr val="618FBB"/>
              </a:solidFill>
              <a:ln w="9525">
                <a:noFill/>
                <a:round/>
                <a:headEnd/>
                <a:tailEnd/>
              </a:ln>
            </p:spPr>
            <p:txBody>
              <a:bodyPr/>
              <a:lstStyle/>
              <a:p>
                <a:endParaRPr lang="en-US"/>
              </a:p>
            </p:txBody>
          </p:sp>
          <p:sp>
            <p:nvSpPr>
              <p:cNvPr id="801" name="Freeform 870"/>
              <p:cNvSpPr>
                <a:spLocks/>
              </p:cNvSpPr>
              <p:nvPr/>
            </p:nvSpPr>
            <p:spPr bwMode="auto">
              <a:xfrm>
                <a:off x="1946275" y="2571750"/>
                <a:ext cx="6350" cy="12700"/>
              </a:xfrm>
              <a:custGeom>
                <a:avLst/>
                <a:gdLst>
                  <a:gd name="T0" fmla="*/ 2147483647 w 21"/>
                  <a:gd name="T1" fmla="*/ 0 h 41"/>
                  <a:gd name="T2" fmla="*/ 2147483647 w 21"/>
                  <a:gd name="T3" fmla="*/ 0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6" y="0"/>
                    </a:lnTo>
                    <a:lnTo>
                      <a:pt x="12" y="1"/>
                    </a:lnTo>
                    <a:lnTo>
                      <a:pt x="9" y="3"/>
                    </a:lnTo>
                    <a:lnTo>
                      <a:pt x="6" y="6"/>
                    </a:lnTo>
                    <a:lnTo>
                      <a:pt x="4" y="9"/>
                    </a:lnTo>
                    <a:lnTo>
                      <a:pt x="1" y="13"/>
                    </a:lnTo>
                    <a:lnTo>
                      <a:pt x="0" y="17"/>
                    </a:lnTo>
                    <a:lnTo>
                      <a:pt x="0" y="21"/>
                    </a:lnTo>
                    <a:lnTo>
                      <a:pt x="0" y="24"/>
                    </a:lnTo>
                    <a:lnTo>
                      <a:pt x="1" y="28"/>
                    </a:lnTo>
                    <a:lnTo>
                      <a:pt x="4" y="32"/>
                    </a:lnTo>
                    <a:lnTo>
                      <a:pt x="6" y="35"/>
                    </a:lnTo>
                    <a:lnTo>
                      <a:pt x="9" y="38"/>
                    </a:lnTo>
                    <a:lnTo>
                      <a:pt x="12" y="40"/>
                    </a:lnTo>
                    <a:lnTo>
                      <a:pt x="16" y="41"/>
                    </a:lnTo>
                    <a:lnTo>
                      <a:pt x="21" y="41"/>
                    </a:lnTo>
                    <a:lnTo>
                      <a:pt x="21" y="0"/>
                    </a:lnTo>
                    <a:close/>
                  </a:path>
                </a:pathLst>
              </a:custGeom>
              <a:solidFill>
                <a:srgbClr val="618FBB"/>
              </a:solidFill>
              <a:ln w="9525">
                <a:noFill/>
                <a:round/>
                <a:headEnd/>
                <a:tailEnd/>
              </a:ln>
            </p:spPr>
            <p:txBody>
              <a:bodyPr/>
              <a:lstStyle/>
              <a:p>
                <a:endParaRPr lang="en-US"/>
              </a:p>
            </p:txBody>
          </p:sp>
          <p:sp>
            <p:nvSpPr>
              <p:cNvPr id="802" name="Freeform 871"/>
              <p:cNvSpPr>
                <a:spLocks/>
              </p:cNvSpPr>
              <p:nvPr/>
            </p:nvSpPr>
            <p:spPr bwMode="auto">
              <a:xfrm>
                <a:off x="1952625" y="2571750"/>
                <a:ext cx="26988" cy="15875"/>
              </a:xfrm>
              <a:custGeom>
                <a:avLst/>
                <a:gdLst>
                  <a:gd name="T0" fmla="*/ 2147483647 w 86"/>
                  <a:gd name="T1" fmla="*/ 2147483647 h 50"/>
                  <a:gd name="T2" fmla="*/ 2147483647 w 86"/>
                  <a:gd name="T3" fmla="*/ 2147483647 h 50"/>
                  <a:gd name="T4" fmla="*/ 2147483647 w 86"/>
                  <a:gd name="T5" fmla="*/ 0 h 50"/>
                  <a:gd name="T6" fmla="*/ 0 w 86"/>
                  <a:gd name="T7" fmla="*/ 0 h 50"/>
                  <a:gd name="T8" fmla="*/ 0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50"/>
                  <a:gd name="T29" fmla="*/ 86 w 8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50">
                    <a:moveTo>
                      <a:pt x="86" y="7"/>
                    </a:moveTo>
                    <a:lnTo>
                      <a:pt x="54" y="3"/>
                    </a:lnTo>
                    <a:lnTo>
                      <a:pt x="17" y="0"/>
                    </a:lnTo>
                    <a:lnTo>
                      <a:pt x="0" y="0"/>
                    </a:lnTo>
                    <a:lnTo>
                      <a:pt x="0" y="41"/>
                    </a:lnTo>
                    <a:lnTo>
                      <a:pt x="15" y="42"/>
                    </a:lnTo>
                    <a:lnTo>
                      <a:pt x="50" y="44"/>
                    </a:lnTo>
                    <a:lnTo>
                      <a:pt x="82" y="50"/>
                    </a:lnTo>
                    <a:lnTo>
                      <a:pt x="86" y="7"/>
                    </a:lnTo>
                    <a:close/>
                  </a:path>
                </a:pathLst>
              </a:custGeom>
              <a:solidFill>
                <a:srgbClr val="618FBB"/>
              </a:solidFill>
              <a:ln w="9525">
                <a:noFill/>
                <a:round/>
                <a:headEnd/>
                <a:tailEnd/>
              </a:ln>
            </p:spPr>
            <p:txBody>
              <a:bodyPr/>
              <a:lstStyle/>
              <a:p>
                <a:endParaRPr lang="en-US"/>
              </a:p>
            </p:txBody>
          </p:sp>
          <p:sp>
            <p:nvSpPr>
              <p:cNvPr id="803" name="Freeform 872"/>
              <p:cNvSpPr>
                <a:spLocks/>
              </p:cNvSpPr>
              <p:nvPr/>
            </p:nvSpPr>
            <p:spPr bwMode="auto">
              <a:xfrm>
                <a:off x="1979613" y="2573338"/>
                <a:ext cx="6350" cy="14287"/>
              </a:xfrm>
              <a:custGeom>
                <a:avLst/>
                <a:gdLst>
                  <a:gd name="T0" fmla="*/ 0 w 23"/>
                  <a:gd name="T1" fmla="*/ 2147483647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2147483647 h 43"/>
                  <a:gd name="T24" fmla="*/ 2147483647 w 23"/>
                  <a:gd name="T25" fmla="*/ 2147483647 h 43"/>
                  <a:gd name="T26" fmla="*/ 2147483647 w 23"/>
                  <a:gd name="T27" fmla="*/ 2147483647 h 43"/>
                  <a:gd name="T28" fmla="*/ 2147483647 w 23"/>
                  <a:gd name="T29" fmla="*/ 2147483647 h 43"/>
                  <a:gd name="T30" fmla="*/ 2147483647 w 23"/>
                  <a:gd name="T31" fmla="*/ 2147483647 h 43"/>
                  <a:gd name="T32" fmla="*/ 2147483647 w 23"/>
                  <a:gd name="T33" fmla="*/ 0 h 43"/>
                  <a:gd name="T34" fmla="*/ 0 w 2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3"/>
                  <a:gd name="T56" fmla="*/ 23 w 2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3">
                    <a:moveTo>
                      <a:pt x="0" y="43"/>
                    </a:moveTo>
                    <a:lnTo>
                      <a:pt x="5" y="43"/>
                    </a:lnTo>
                    <a:lnTo>
                      <a:pt x="9" y="42"/>
                    </a:lnTo>
                    <a:lnTo>
                      <a:pt x="12" y="40"/>
                    </a:lnTo>
                    <a:lnTo>
                      <a:pt x="16" y="37"/>
                    </a:lnTo>
                    <a:lnTo>
                      <a:pt x="19" y="35"/>
                    </a:lnTo>
                    <a:lnTo>
                      <a:pt x="21" y="31"/>
                    </a:lnTo>
                    <a:lnTo>
                      <a:pt x="22" y="28"/>
                    </a:lnTo>
                    <a:lnTo>
                      <a:pt x="23" y="24"/>
                    </a:lnTo>
                    <a:lnTo>
                      <a:pt x="23" y="20"/>
                    </a:lnTo>
                    <a:lnTo>
                      <a:pt x="22" y="16"/>
                    </a:lnTo>
                    <a:lnTo>
                      <a:pt x="21" y="12"/>
                    </a:lnTo>
                    <a:lnTo>
                      <a:pt x="19" y="9"/>
                    </a:lnTo>
                    <a:lnTo>
                      <a:pt x="17" y="6"/>
                    </a:lnTo>
                    <a:lnTo>
                      <a:pt x="14" y="3"/>
                    </a:lnTo>
                    <a:lnTo>
                      <a:pt x="9" y="1"/>
                    </a:lnTo>
                    <a:lnTo>
                      <a:pt x="4" y="0"/>
                    </a:lnTo>
                    <a:lnTo>
                      <a:pt x="0" y="43"/>
                    </a:lnTo>
                    <a:close/>
                  </a:path>
                </a:pathLst>
              </a:custGeom>
              <a:solidFill>
                <a:srgbClr val="618FBB"/>
              </a:solidFill>
              <a:ln w="9525">
                <a:noFill/>
                <a:round/>
                <a:headEnd/>
                <a:tailEnd/>
              </a:ln>
            </p:spPr>
            <p:txBody>
              <a:bodyPr/>
              <a:lstStyle/>
              <a:p>
                <a:endParaRPr lang="en-US"/>
              </a:p>
            </p:txBody>
          </p:sp>
          <p:sp>
            <p:nvSpPr>
              <p:cNvPr id="804" name="Freeform 873"/>
              <p:cNvSpPr>
                <a:spLocks/>
              </p:cNvSpPr>
              <p:nvPr/>
            </p:nvSpPr>
            <p:spPr bwMode="auto">
              <a:xfrm>
                <a:off x="2011363" y="2584450"/>
                <a:ext cx="9525" cy="12700"/>
              </a:xfrm>
              <a:custGeom>
                <a:avLst/>
                <a:gdLst>
                  <a:gd name="T0" fmla="*/ 2147483647 w 28"/>
                  <a:gd name="T1" fmla="*/ 2147483647 h 41"/>
                  <a:gd name="T2" fmla="*/ 2147483647 w 28"/>
                  <a:gd name="T3" fmla="*/ 0 h 41"/>
                  <a:gd name="T4" fmla="*/ 2147483647 w 28"/>
                  <a:gd name="T5" fmla="*/ 0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0 w 28"/>
                  <a:gd name="T19" fmla="*/ 2147483647 h 41"/>
                  <a:gd name="T20" fmla="*/ 0 w 28"/>
                  <a:gd name="T21" fmla="*/ 2147483647 h 41"/>
                  <a:gd name="T22" fmla="*/ 0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28" y="1"/>
                    </a:moveTo>
                    <a:lnTo>
                      <a:pt x="24" y="0"/>
                    </a:lnTo>
                    <a:lnTo>
                      <a:pt x="18" y="0"/>
                    </a:lnTo>
                    <a:lnTo>
                      <a:pt x="14" y="1"/>
                    </a:lnTo>
                    <a:lnTo>
                      <a:pt x="11" y="2"/>
                    </a:lnTo>
                    <a:lnTo>
                      <a:pt x="8" y="4"/>
                    </a:lnTo>
                    <a:lnTo>
                      <a:pt x="5" y="8"/>
                    </a:lnTo>
                    <a:lnTo>
                      <a:pt x="2" y="11"/>
                    </a:lnTo>
                    <a:lnTo>
                      <a:pt x="1" y="15"/>
                    </a:lnTo>
                    <a:lnTo>
                      <a:pt x="0" y="18"/>
                    </a:lnTo>
                    <a:lnTo>
                      <a:pt x="0" y="22"/>
                    </a:lnTo>
                    <a:lnTo>
                      <a:pt x="0" y="27"/>
                    </a:lnTo>
                    <a:lnTo>
                      <a:pt x="1" y="30"/>
                    </a:lnTo>
                    <a:lnTo>
                      <a:pt x="3" y="33"/>
                    </a:lnTo>
                    <a:lnTo>
                      <a:pt x="7" y="36"/>
                    </a:lnTo>
                    <a:lnTo>
                      <a:pt x="10" y="39"/>
                    </a:lnTo>
                    <a:lnTo>
                      <a:pt x="15" y="41"/>
                    </a:lnTo>
                    <a:lnTo>
                      <a:pt x="28" y="1"/>
                    </a:lnTo>
                    <a:close/>
                  </a:path>
                </a:pathLst>
              </a:custGeom>
              <a:solidFill>
                <a:srgbClr val="618FBB"/>
              </a:solidFill>
              <a:ln w="9525">
                <a:noFill/>
                <a:round/>
                <a:headEnd/>
                <a:tailEnd/>
              </a:ln>
            </p:spPr>
            <p:txBody>
              <a:bodyPr/>
              <a:lstStyle/>
              <a:p>
                <a:endParaRPr lang="en-US"/>
              </a:p>
            </p:txBody>
          </p:sp>
          <p:sp>
            <p:nvSpPr>
              <p:cNvPr id="805" name="Freeform 874"/>
              <p:cNvSpPr>
                <a:spLocks/>
              </p:cNvSpPr>
              <p:nvPr/>
            </p:nvSpPr>
            <p:spPr bwMode="auto">
              <a:xfrm>
                <a:off x="2016125" y="2584450"/>
                <a:ext cx="28575" cy="22225"/>
              </a:xfrm>
              <a:custGeom>
                <a:avLst/>
                <a:gdLst>
                  <a:gd name="T0" fmla="*/ 2147483647 w 92"/>
                  <a:gd name="T1" fmla="*/ 2147483647 h 70"/>
                  <a:gd name="T2" fmla="*/ 2147483647 w 92"/>
                  <a:gd name="T3" fmla="*/ 2147483647 h 70"/>
                  <a:gd name="T4" fmla="*/ 2147483647 w 92"/>
                  <a:gd name="T5" fmla="*/ 2147483647 h 70"/>
                  <a:gd name="T6" fmla="*/ 2147483647 w 92"/>
                  <a:gd name="T7" fmla="*/ 0 h 70"/>
                  <a:gd name="T8" fmla="*/ 0 w 92"/>
                  <a:gd name="T9" fmla="*/ 2147483647 h 70"/>
                  <a:gd name="T10" fmla="*/ 2147483647 w 92"/>
                  <a:gd name="T11" fmla="*/ 2147483647 h 70"/>
                  <a:gd name="T12" fmla="*/ 2147483647 w 92"/>
                  <a:gd name="T13" fmla="*/ 2147483647 h 70"/>
                  <a:gd name="T14" fmla="*/ 2147483647 w 92"/>
                  <a:gd name="T15" fmla="*/ 2147483647 h 70"/>
                  <a:gd name="T16" fmla="*/ 2147483647 w 9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0"/>
                  <a:gd name="T29" fmla="*/ 92 w 9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0">
                    <a:moveTo>
                      <a:pt x="92" y="32"/>
                    </a:moveTo>
                    <a:lnTo>
                      <a:pt x="60" y="18"/>
                    </a:lnTo>
                    <a:lnTo>
                      <a:pt x="25" y="4"/>
                    </a:lnTo>
                    <a:lnTo>
                      <a:pt x="13" y="0"/>
                    </a:lnTo>
                    <a:lnTo>
                      <a:pt x="0" y="40"/>
                    </a:lnTo>
                    <a:lnTo>
                      <a:pt x="11" y="44"/>
                    </a:lnTo>
                    <a:lnTo>
                      <a:pt x="44" y="57"/>
                    </a:lnTo>
                    <a:lnTo>
                      <a:pt x="76" y="70"/>
                    </a:lnTo>
                    <a:lnTo>
                      <a:pt x="92" y="32"/>
                    </a:lnTo>
                    <a:close/>
                  </a:path>
                </a:pathLst>
              </a:custGeom>
              <a:solidFill>
                <a:srgbClr val="618FBB"/>
              </a:solidFill>
              <a:ln w="9525">
                <a:noFill/>
                <a:round/>
                <a:headEnd/>
                <a:tailEnd/>
              </a:ln>
            </p:spPr>
            <p:txBody>
              <a:bodyPr/>
              <a:lstStyle/>
              <a:p>
                <a:endParaRPr lang="en-US"/>
              </a:p>
            </p:txBody>
          </p:sp>
          <p:sp>
            <p:nvSpPr>
              <p:cNvPr id="806" name="Freeform 875"/>
              <p:cNvSpPr>
                <a:spLocks/>
              </p:cNvSpPr>
              <p:nvPr/>
            </p:nvSpPr>
            <p:spPr bwMode="auto">
              <a:xfrm>
                <a:off x="2039938" y="2595563"/>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5" y="40"/>
                    </a:lnTo>
                    <a:lnTo>
                      <a:pt x="10" y="40"/>
                    </a:lnTo>
                    <a:lnTo>
                      <a:pt x="14" y="40"/>
                    </a:lnTo>
                    <a:lnTo>
                      <a:pt x="17" y="38"/>
                    </a:lnTo>
                    <a:lnTo>
                      <a:pt x="20" y="36"/>
                    </a:lnTo>
                    <a:lnTo>
                      <a:pt x="23" y="34"/>
                    </a:lnTo>
                    <a:lnTo>
                      <a:pt x="25" y="31"/>
                    </a:lnTo>
                    <a:lnTo>
                      <a:pt x="28" y="27"/>
                    </a:lnTo>
                    <a:lnTo>
                      <a:pt x="29" y="23"/>
                    </a:lnTo>
                    <a:lnTo>
                      <a:pt x="30" y="19"/>
                    </a:lnTo>
                    <a:lnTo>
                      <a:pt x="29" y="16"/>
                    </a:lnTo>
                    <a:lnTo>
                      <a:pt x="29" y="12"/>
                    </a:lnTo>
                    <a:lnTo>
                      <a:pt x="27" y="8"/>
                    </a:lnTo>
                    <a:lnTo>
                      <a:pt x="23" y="5"/>
                    </a:lnTo>
                    <a:lnTo>
                      <a:pt x="20" y="2"/>
                    </a:lnTo>
                    <a:lnTo>
                      <a:pt x="16" y="0"/>
                    </a:lnTo>
                    <a:lnTo>
                      <a:pt x="0" y="38"/>
                    </a:lnTo>
                    <a:close/>
                  </a:path>
                </a:pathLst>
              </a:custGeom>
              <a:solidFill>
                <a:srgbClr val="618FBB"/>
              </a:solidFill>
              <a:ln w="9525">
                <a:noFill/>
                <a:round/>
                <a:headEnd/>
                <a:tailEnd/>
              </a:ln>
            </p:spPr>
            <p:txBody>
              <a:bodyPr/>
              <a:lstStyle/>
              <a:p>
                <a:endParaRPr lang="en-US"/>
              </a:p>
            </p:txBody>
          </p:sp>
          <p:sp>
            <p:nvSpPr>
              <p:cNvPr id="807" name="Freeform 876"/>
              <p:cNvSpPr>
                <a:spLocks/>
              </p:cNvSpPr>
              <p:nvPr/>
            </p:nvSpPr>
            <p:spPr bwMode="auto">
              <a:xfrm>
                <a:off x="2073275" y="2609850"/>
                <a:ext cx="9525" cy="12700"/>
              </a:xfrm>
              <a:custGeom>
                <a:avLst/>
                <a:gdLst>
                  <a:gd name="T0" fmla="*/ 2147483647 w 28"/>
                  <a:gd name="T1" fmla="*/ 2147483647 h 42"/>
                  <a:gd name="T2" fmla="*/ 2147483647 w 28"/>
                  <a:gd name="T3" fmla="*/ 2147483647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0 w 28"/>
                  <a:gd name="T19" fmla="*/ 2147483647 h 42"/>
                  <a:gd name="T20" fmla="*/ 0 w 28"/>
                  <a:gd name="T21" fmla="*/ 2147483647 h 42"/>
                  <a:gd name="T22" fmla="*/ 0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28" y="2"/>
                    </a:moveTo>
                    <a:lnTo>
                      <a:pt x="24" y="1"/>
                    </a:lnTo>
                    <a:lnTo>
                      <a:pt x="20" y="0"/>
                    </a:lnTo>
                    <a:lnTo>
                      <a:pt x="15" y="1"/>
                    </a:lnTo>
                    <a:lnTo>
                      <a:pt x="11" y="2"/>
                    </a:lnTo>
                    <a:lnTo>
                      <a:pt x="8" y="5"/>
                    </a:lnTo>
                    <a:lnTo>
                      <a:pt x="5" y="7"/>
                    </a:lnTo>
                    <a:lnTo>
                      <a:pt x="3" y="10"/>
                    </a:lnTo>
                    <a:lnTo>
                      <a:pt x="1" y="14"/>
                    </a:lnTo>
                    <a:lnTo>
                      <a:pt x="0" y="17"/>
                    </a:lnTo>
                    <a:lnTo>
                      <a:pt x="0" y="21"/>
                    </a:lnTo>
                    <a:lnTo>
                      <a:pt x="0" y="26"/>
                    </a:lnTo>
                    <a:lnTo>
                      <a:pt x="1" y="29"/>
                    </a:lnTo>
                    <a:lnTo>
                      <a:pt x="2" y="33"/>
                    </a:lnTo>
                    <a:lnTo>
                      <a:pt x="5" y="36"/>
                    </a:lnTo>
                    <a:lnTo>
                      <a:pt x="8" y="38"/>
                    </a:lnTo>
                    <a:lnTo>
                      <a:pt x="12" y="42"/>
                    </a:lnTo>
                    <a:lnTo>
                      <a:pt x="28" y="2"/>
                    </a:lnTo>
                    <a:close/>
                  </a:path>
                </a:pathLst>
              </a:custGeom>
              <a:solidFill>
                <a:srgbClr val="618FBB"/>
              </a:solidFill>
              <a:ln w="9525">
                <a:noFill/>
                <a:round/>
                <a:headEnd/>
                <a:tailEnd/>
              </a:ln>
            </p:spPr>
            <p:txBody>
              <a:bodyPr/>
              <a:lstStyle/>
              <a:p>
                <a:endParaRPr lang="en-US"/>
              </a:p>
            </p:txBody>
          </p:sp>
          <p:sp>
            <p:nvSpPr>
              <p:cNvPr id="808" name="Freeform 877"/>
              <p:cNvSpPr>
                <a:spLocks/>
              </p:cNvSpPr>
              <p:nvPr/>
            </p:nvSpPr>
            <p:spPr bwMode="auto">
              <a:xfrm>
                <a:off x="2076450" y="2609850"/>
                <a:ext cx="15875" cy="15875"/>
              </a:xfrm>
              <a:custGeom>
                <a:avLst/>
                <a:gdLst>
                  <a:gd name="T0" fmla="*/ 2147483647 w 46"/>
                  <a:gd name="T1" fmla="*/ 2147483647 h 48"/>
                  <a:gd name="T2" fmla="*/ 2147483647 w 46"/>
                  <a:gd name="T3" fmla="*/ 2147483647 h 48"/>
                  <a:gd name="T4" fmla="*/ 2147483647 w 46"/>
                  <a:gd name="T5" fmla="*/ 0 h 48"/>
                  <a:gd name="T6" fmla="*/ 0 w 46"/>
                  <a:gd name="T7" fmla="*/ 2147483647 h 48"/>
                  <a:gd name="T8" fmla="*/ 2147483647 w 46"/>
                  <a:gd name="T9" fmla="*/ 2147483647 h 48"/>
                  <a:gd name="T10" fmla="*/ 2147483647 w 46"/>
                  <a:gd name="T11" fmla="*/ 2147483647 h 48"/>
                  <a:gd name="T12" fmla="*/ 2147483647 w 46"/>
                  <a:gd name="T13" fmla="*/ 2147483647 h 48"/>
                  <a:gd name="T14" fmla="*/ 2147483647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2147483647 h 48"/>
                  <a:gd name="T24" fmla="*/ 2147483647 w 46"/>
                  <a:gd name="T25" fmla="*/ 2147483647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8"/>
                  <a:gd name="T74" fmla="*/ 46 w 4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8">
                    <a:moveTo>
                      <a:pt x="40" y="13"/>
                    </a:moveTo>
                    <a:lnTo>
                      <a:pt x="32" y="7"/>
                    </a:lnTo>
                    <a:lnTo>
                      <a:pt x="16" y="0"/>
                    </a:lnTo>
                    <a:lnTo>
                      <a:pt x="0" y="40"/>
                    </a:lnTo>
                    <a:lnTo>
                      <a:pt x="16" y="46"/>
                    </a:lnTo>
                    <a:lnTo>
                      <a:pt x="9" y="41"/>
                    </a:lnTo>
                    <a:lnTo>
                      <a:pt x="16" y="46"/>
                    </a:lnTo>
                    <a:lnTo>
                      <a:pt x="21" y="47"/>
                    </a:lnTo>
                    <a:lnTo>
                      <a:pt x="26" y="48"/>
                    </a:lnTo>
                    <a:lnTo>
                      <a:pt x="30" y="47"/>
                    </a:lnTo>
                    <a:lnTo>
                      <a:pt x="34" y="46"/>
                    </a:lnTo>
                    <a:lnTo>
                      <a:pt x="37" y="44"/>
                    </a:lnTo>
                    <a:lnTo>
                      <a:pt x="39" y="42"/>
                    </a:lnTo>
                    <a:lnTo>
                      <a:pt x="43" y="39"/>
                    </a:lnTo>
                    <a:lnTo>
                      <a:pt x="44" y="34"/>
                    </a:lnTo>
                    <a:lnTo>
                      <a:pt x="45" y="31"/>
                    </a:lnTo>
                    <a:lnTo>
                      <a:pt x="46" y="27"/>
                    </a:lnTo>
                    <a:lnTo>
                      <a:pt x="46" y="23"/>
                    </a:lnTo>
                    <a:lnTo>
                      <a:pt x="45" y="19"/>
                    </a:lnTo>
                    <a:lnTo>
                      <a:pt x="43" y="15"/>
                    </a:lnTo>
                    <a:lnTo>
                      <a:pt x="40" y="12"/>
                    </a:lnTo>
                    <a:lnTo>
                      <a:pt x="37" y="10"/>
                    </a:lnTo>
                    <a:lnTo>
                      <a:pt x="32" y="7"/>
                    </a:lnTo>
                    <a:lnTo>
                      <a:pt x="40" y="13"/>
                    </a:lnTo>
                    <a:close/>
                  </a:path>
                </a:pathLst>
              </a:custGeom>
              <a:solidFill>
                <a:srgbClr val="618FBB"/>
              </a:solidFill>
              <a:ln w="9525">
                <a:noFill/>
                <a:round/>
                <a:headEnd/>
                <a:tailEnd/>
              </a:ln>
            </p:spPr>
            <p:txBody>
              <a:bodyPr/>
              <a:lstStyle/>
              <a:p>
                <a:endParaRPr lang="en-US"/>
              </a:p>
            </p:txBody>
          </p:sp>
          <p:sp>
            <p:nvSpPr>
              <p:cNvPr id="809" name="Freeform 878"/>
              <p:cNvSpPr>
                <a:spLocks/>
              </p:cNvSpPr>
              <p:nvPr/>
            </p:nvSpPr>
            <p:spPr bwMode="auto">
              <a:xfrm>
                <a:off x="2079625" y="2614613"/>
                <a:ext cx="23813" cy="25400"/>
              </a:xfrm>
              <a:custGeom>
                <a:avLst/>
                <a:gdLst>
                  <a:gd name="T0" fmla="*/ 2147483647 w 75"/>
                  <a:gd name="T1" fmla="*/ 2147483647 h 78"/>
                  <a:gd name="T2" fmla="*/ 2147483647 w 75"/>
                  <a:gd name="T3" fmla="*/ 2147483647 h 78"/>
                  <a:gd name="T4" fmla="*/ 0 w 75"/>
                  <a:gd name="T5" fmla="*/ 2147483647 h 78"/>
                  <a:gd name="T6" fmla="*/ 2147483647 w 75"/>
                  <a:gd name="T7" fmla="*/ 0 h 78"/>
                  <a:gd name="T8" fmla="*/ 2147483647 w 75"/>
                  <a:gd name="T9" fmla="*/ 2147483647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75" y="51"/>
                    </a:moveTo>
                    <a:lnTo>
                      <a:pt x="42" y="78"/>
                    </a:lnTo>
                    <a:lnTo>
                      <a:pt x="0" y="28"/>
                    </a:lnTo>
                    <a:lnTo>
                      <a:pt x="31" y="0"/>
                    </a:lnTo>
                    <a:lnTo>
                      <a:pt x="75" y="51"/>
                    </a:lnTo>
                    <a:close/>
                  </a:path>
                </a:pathLst>
              </a:custGeom>
              <a:solidFill>
                <a:srgbClr val="618FBB"/>
              </a:solidFill>
              <a:ln w="9525">
                <a:noFill/>
                <a:round/>
                <a:headEnd/>
                <a:tailEnd/>
              </a:ln>
            </p:spPr>
            <p:txBody>
              <a:bodyPr/>
              <a:lstStyle/>
              <a:p>
                <a:endParaRPr lang="en-US"/>
              </a:p>
            </p:txBody>
          </p:sp>
          <p:sp>
            <p:nvSpPr>
              <p:cNvPr id="810" name="Freeform 879"/>
              <p:cNvSpPr>
                <a:spLocks/>
              </p:cNvSpPr>
              <p:nvPr/>
            </p:nvSpPr>
            <p:spPr bwMode="auto">
              <a:xfrm>
                <a:off x="2093913" y="2630488"/>
                <a:ext cx="11112" cy="11112"/>
              </a:xfrm>
              <a:custGeom>
                <a:avLst/>
                <a:gdLst>
                  <a:gd name="T0" fmla="*/ 0 w 38"/>
                  <a:gd name="T1" fmla="*/ 2147483647 h 35"/>
                  <a:gd name="T2" fmla="*/ 2147483647 w 38"/>
                  <a:gd name="T3" fmla="*/ 2147483647 h 35"/>
                  <a:gd name="T4" fmla="*/ 2147483647 w 38"/>
                  <a:gd name="T5" fmla="*/ 2147483647 h 35"/>
                  <a:gd name="T6" fmla="*/ 2147483647 w 38"/>
                  <a:gd name="T7" fmla="*/ 2147483647 h 35"/>
                  <a:gd name="T8" fmla="*/ 2147483647 w 38"/>
                  <a:gd name="T9" fmla="*/ 2147483647 h 35"/>
                  <a:gd name="T10" fmla="*/ 2147483647 w 38"/>
                  <a:gd name="T11" fmla="*/ 2147483647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2147483647 w 38"/>
                  <a:gd name="T25" fmla="*/ 2147483647 h 35"/>
                  <a:gd name="T26" fmla="*/ 2147483647 w 38"/>
                  <a:gd name="T27" fmla="*/ 2147483647 h 35"/>
                  <a:gd name="T28" fmla="*/ 2147483647 w 38"/>
                  <a:gd name="T29" fmla="*/ 2147483647 h 35"/>
                  <a:gd name="T30" fmla="*/ 2147483647 w 38"/>
                  <a:gd name="T31" fmla="*/ 2147483647 h 35"/>
                  <a:gd name="T32" fmla="*/ 2147483647 w 38"/>
                  <a:gd name="T33" fmla="*/ 0 h 35"/>
                  <a:gd name="T34" fmla="*/ 0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0" y="27"/>
                    </a:moveTo>
                    <a:lnTo>
                      <a:pt x="4" y="30"/>
                    </a:lnTo>
                    <a:lnTo>
                      <a:pt x="7" y="33"/>
                    </a:lnTo>
                    <a:lnTo>
                      <a:pt x="12" y="34"/>
                    </a:lnTo>
                    <a:lnTo>
                      <a:pt x="16" y="35"/>
                    </a:lnTo>
                    <a:lnTo>
                      <a:pt x="19" y="35"/>
                    </a:lnTo>
                    <a:lnTo>
                      <a:pt x="23" y="34"/>
                    </a:lnTo>
                    <a:lnTo>
                      <a:pt x="26" y="32"/>
                    </a:lnTo>
                    <a:lnTo>
                      <a:pt x="30" y="29"/>
                    </a:lnTo>
                    <a:lnTo>
                      <a:pt x="33" y="26"/>
                    </a:lnTo>
                    <a:lnTo>
                      <a:pt x="35" y="23"/>
                    </a:lnTo>
                    <a:lnTo>
                      <a:pt x="37" y="20"/>
                    </a:lnTo>
                    <a:lnTo>
                      <a:pt x="38" y="16"/>
                    </a:lnTo>
                    <a:lnTo>
                      <a:pt x="38" y="13"/>
                    </a:lnTo>
                    <a:lnTo>
                      <a:pt x="37" y="8"/>
                    </a:lnTo>
                    <a:lnTo>
                      <a:pt x="35" y="4"/>
                    </a:lnTo>
                    <a:lnTo>
                      <a:pt x="33" y="0"/>
                    </a:lnTo>
                    <a:lnTo>
                      <a:pt x="0" y="27"/>
                    </a:lnTo>
                    <a:close/>
                  </a:path>
                </a:pathLst>
              </a:custGeom>
              <a:solidFill>
                <a:srgbClr val="618FBB"/>
              </a:solidFill>
              <a:ln w="9525">
                <a:noFill/>
                <a:round/>
                <a:headEnd/>
                <a:tailEnd/>
              </a:ln>
            </p:spPr>
            <p:txBody>
              <a:bodyPr/>
              <a:lstStyle/>
              <a:p>
                <a:endParaRPr lang="en-US"/>
              </a:p>
            </p:txBody>
          </p:sp>
          <p:sp>
            <p:nvSpPr>
              <p:cNvPr id="811" name="Freeform 880"/>
              <p:cNvSpPr>
                <a:spLocks/>
              </p:cNvSpPr>
              <p:nvPr/>
            </p:nvSpPr>
            <p:spPr bwMode="auto">
              <a:xfrm>
                <a:off x="2117725" y="2659063"/>
                <a:ext cx="11113" cy="11112"/>
              </a:xfrm>
              <a:custGeom>
                <a:avLst/>
                <a:gdLst>
                  <a:gd name="T0" fmla="*/ 2147483647 w 38"/>
                  <a:gd name="T1" fmla="*/ 2147483647 h 34"/>
                  <a:gd name="T2" fmla="*/ 2147483647 w 38"/>
                  <a:gd name="T3" fmla="*/ 2147483647 h 34"/>
                  <a:gd name="T4" fmla="*/ 2147483647 w 38"/>
                  <a:gd name="T5" fmla="*/ 2147483647 h 34"/>
                  <a:gd name="T6" fmla="*/ 2147483647 w 38"/>
                  <a:gd name="T7" fmla="*/ 0 h 34"/>
                  <a:gd name="T8" fmla="*/ 2147483647 w 38"/>
                  <a:gd name="T9" fmla="*/ 0 h 34"/>
                  <a:gd name="T10" fmla="*/ 2147483647 w 38"/>
                  <a:gd name="T11" fmla="*/ 0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0 w 38"/>
                  <a:gd name="T27" fmla="*/ 2147483647 h 34"/>
                  <a:gd name="T28" fmla="*/ 2147483647 w 38"/>
                  <a:gd name="T29" fmla="*/ 2147483647 h 34"/>
                  <a:gd name="T30" fmla="*/ 2147483647 w 38"/>
                  <a:gd name="T31" fmla="*/ 2147483647 h 34"/>
                  <a:gd name="T32" fmla="*/ 2147483647 w 38"/>
                  <a:gd name="T33" fmla="*/ 2147483647 h 34"/>
                  <a:gd name="T34" fmla="*/ 2147483647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7"/>
                    </a:moveTo>
                    <a:lnTo>
                      <a:pt x="34" y="4"/>
                    </a:lnTo>
                    <a:lnTo>
                      <a:pt x="31" y="1"/>
                    </a:lnTo>
                    <a:lnTo>
                      <a:pt x="26" y="0"/>
                    </a:lnTo>
                    <a:lnTo>
                      <a:pt x="22" y="0"/>
                    </a:lnTo>
                    <a:lnTo>
                      <a:pt x="19" y="0"/>
                    </a:lnTo>
                    <a:lnTo>
                      <a:pt x="15" y="1"/>
                    </a:lnTo>
                    <a:lnTo>
                      <a:pt x="12" y="2"/>
                    </a:lnTo>
                    <a:lnTo>
                      <a:pt x="9" y="5"/>
                    </a:lnTo>
                    <a:lnTo>
                      <a:pt x="5" y="7"/>
                    </a:lnTo>
                    <a:lnTo>
                      <a:pt x="3" y="10"/>
                    </a:lnTo>
                    <a:lnTo>
                      <a:pt x="1" y="14"/>
                    </a:lnTo>
                    <a:lnTo>
                      <a:pt x="1" y="18"/>
                    </a:lnTo>
                    <a:lnTo>
                      <a:pt x="0" y="22"/>
                    </a:lnTo>
                    <a:lnTo>
                      <a:pt x="1" y="26"/>
                    </a:lnTo>
                    <a:lnTo>
                      <a:pt x="3" y="30"/>
                    </a:lnTo>
                    <a:lnTo>
                      <a:pt x="5" y="34"/>
                    </a:lnTo>
                    <a:lnTo>
                      <a:pt x="38" y="7"/>
                    </a:lnTo>
                    <a:close/>
                  </a:path>
                </a:pathLst>
              </a:custGeom>
              <a:solidFill>
                <a:srgbClr val="618FBB"/>
              </a:solidFill>
              <a:ln w="9525">
                <a:noFill/>
                <a:round/>
                <a:headEnd/>
                <a:tailEnd/>
              </a:ln>
            </p:spPr>
            <p:txBody>
              <a:bodyPr/>
              <a:lstStyle/>
              <a:p>
                <a:endParaRPr lang="en-US"/>
              </a:p>
            </p:txBody>
          </p:sp>
          <p:sp>
            <p:nvSpPr>
              <p:cNvPr id="812" name="Freeform 881"/>
              <p:cNvSpPr>
                <a:spLocks/>
              </p:cNvSpPr>
              <p:nvPr/>
            </p:nvSpPr>
            <p:spPr bwMode="auto">
              <a:xfrm>
                <a:off x="2119313" y="2660650"/>
                <a:ext cx="26987" cy="30163"/>
              </a:xfrm>
              <a:custGeom>
                <a:avLst/>
                <a:gdLst>
                  <a:gd name="T0" fmla="*/ 2147483647 w 87"/>
                  <a:gd name="T1" fmla="*/ 2147483647 h 91"/>
                  <a:gd name="T2" fmla="*/ 2147483647 w 87"/>
                  <a:gd name="T3" fmla="*/ 2147483647 h 91"/>
                  <a:gd name="T4" fmla="*/ 0 w 87"/>
                  <a:gd name="T5" fmla="*/ 2147483647 h 91"/>
                  <a:gd name="T6" fmla="*/ 2147483647 w 87"/>
                  <a:gd name="T7" fmla="*/ 0 h 91"/>
                  <a:gd name="T8" fmla="*/ 2147483647 w 87"/>
                  <a:gd name="T9" fmla="*/ 2147483647 h 91"/>
                  <a:gd name="T10" fmla="*/ 0 60000 65536"/>
                  <a:gd name="T11" fmla="*/ 0 60000 65536"/>
                  <a:gd name="T12" fmla="*/ 0 60000 65536"/>
                  <a:gd name="T13" fmla="*/ 0 60000 65536"/>
                  <a:gd name="T14" fmla="*/ 0 60000 65536"/>
                  <a:gd name="T15" fmla="*/ 0 w 87"/>
                  <a:gd name="T16" fmla="*/ 0 h 91"/>
                  <a:gd name="T17" fmla="*/ 87 w 87"/>
                  <a:gd name="T18" fmla="*/ 91 h 91"/>
                </a:gdLst>
                <a:ahLst/>
                <a:cxnLst>
                  <a:cxn ang="T10">
                    <a:pos x="T0" y="T1"/>
                  </a:cxn>
                  <a:cxn ang="T11">
                    <a:pos x="T2" y="T3"/>
                  </a:cxn>
                  <a:cxn ang="T12">
                    <a:pos x="T4" y="T5"/>
                  </a:cxn>
                  <a:cxn ang="T13">
                    <a:pos x="T6" y="T7"/>
                  </a:cxn>
                  <a:cxn ang="T14">
                    <a:pos x="T8" y="T9"/>
                  </a:cxn>
                </a:cxnLst>
                <a:rect l="T15" t="T16" r="T17" b="T18"/>
                <a:pathLst>
                  <a:path w="87" h="91">
                    <a:moveTo>
                      <a:pt x="87" y="64"/>
                    </a:moveTo>
                    <a:lnTo>
                      <a:pt x="55" y="91"/>
                    </a:lnTo>
                    <a:lnTo>
                      <a:pt x="0" y="27"/>
                    </a:lnTo>
                    <a:lnTo>
                      <a:pt x="33" y="0"/>
                    </a:lnTo>
                    <a:lnTo>
                      <a:pt x="87" y="64"/>
                    </a:lnTo>
                    <a:close/>
                  </a:path>
                </a:pathLst>
              </a:custGeom>
              <a:solidFill>
                <a:srgbClr val="618FBB"/>
              </a:solidFill>
              <a:ln w="9525">
                <a:noFill/>
                <a:round/>
                <a:headEnd/>
                <a:tailEnd/>
              </a:ln>
            </p:spPr>
            <p:txBody>
              <a:bodyPr/>
              <a:lstStyle/>
              <a:p>
                <a:endParaRPr lang="en-US"/>
              </a:p>
            </p:txBody>
          </p:sp>
          <p:sp>
            <p:nvSpPr>
              <p:cNvPr id="813" name="Freeform 882"/>
              <p:cNvSpPr>
                <a:spLocks/>
              </p:cNvSpPr>
              <p:nvPr/>
            </p:nvSpPr>
            <p:spPr bwMode="auto">
              <a:xfrm>
                <a:off x="2136775" y="2681288"/>
                <a:ext cx="11113" cy="11112"/>
              </a:xfrm>
              <a:custGeom>
                <a:avLst/>
                <a:gdLst>
                  <a:gd name="T0" fmla="*/ 0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2147483647 h 35"/>
                  <a:gd name="T26" fmla="*/ 2147483647 w 37"/>
                  <a:gd name="T27" fmla="*/ 2147483647 h 35"/>
                  <a:gd name="T28" fmla="*/ 2147483647 w 37"/>
                  <a:gd name="T29" fmla="*/ 2147483647 h 35"/>
                  <a:gd name="T30" fmla="*/ 2147483647 w 37"/>
                  <a:gd name="T31" fmla="*/ 2147483647 h 35"/>
                  <a:gd name="T32" fmla="*/ 2147483647 w 37"/>
                  <a:gd name="T33" fmla="*/ 0 h 35"/>
                  <a:gd name="T34" fmla="*/ 0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0" y="27"/>
                    </a:moveTo>
                    <a:lnTo>
                      <a:pt x="3" y="31"/>
                    </a:lnTo>
                    <a:lnTo>
                      <a:pt x="8" y="33"/>
                    </a:lnTo>
                    <a:lnTo>
                      <a:pt x="11" y="34"/>
                    </a:lnTo>
                    <a:lnTo>
                      <a:pt x="15" y="35"/>
                    </a:lnTo>
                    <a:lnTo>
                      <a:pt x="19" y="34"/>
                    </a:lnTo>
                    <a:lnTo>
                      <a:pt x="22" y="33"/>
                    </a:lnTo>
                    <a:lnTo>
                      <a:pt x="27" y="32"/>
                    </a:lnTo>
                    <a:lnTo>
                      <a:pt x="30" y="30"/>
                    </a:lnTo>
                    <a:lnTo>
                      <a:pt x="32" y="27"/>
                    </a:lnTo>
                    <a:lnTo>
                      <a:pt x="35" y="24"/>
                    </a:lnTo>
                    <a:lnTo>
                      <a:pt x="36" y="20"/>
                    </a:lnTo>
                    <a:lnTo>
                      <a:pt x="37" y="16"/>
                    </a:lnTo>
                    <a:lnTo>
                      <a:pt x="37" y="12"/>
                    </a:lnTo>
                    <a:lnTo>
                      <a:pt x="36" y="8"/>
                    </a:lnTo>
                    <a:lnTo>
                      <a:pt x="35" y="4"/>
                    </a:lnTo>
                    <a:lnTo>
                      <a:pt x="32" y="0"/>
                    </a:lnTo>
                    <a:lnTo>
                      <a:pt x="0" y="27"/>
                    </a:lnTo>
                    <a:close/>
                  </a:path>
                </a:pathLst>
              </a:custGeom>
              <a:solidFill>
                <a:srgbClr val="618FBB"/>
              </a:solidFill>
              <a:ln w="9525">
                <a:noFill/>
                <a:round/>
                <a:headEnd/>
                <a:tailEnd/>
              </a:ln>
            </p:spPr>
            <p:txBody>
              <a:bodyPr/>
              <a:lstStyle/>
              <a:p>
                <a:endParaRPr lang="en-US"/>
              </a:p>
            </p:txBody>
          </p:sp>
          <p:sp>
            <p:nvSpPr>
              <p:cNvPr id="814" name="Freeform 883"/>
              <p:cNvSpPr>
                <a:spLocks/>
              </p:cNvSpPr>
              <p:nvPr/>
            </p:nvSpPr>
            <p:spPr bwMode="auto">
              <a:xfrm>
                <a:off x="2160588" y="2709863"/>
                <a:ext cx="11112" cy="11112"/>
              </a:xfrm>
              <a:custGeom>
                <a:avLst/>
                <a:gdLst>
                  <a:gd name="T0" fmla="*/ 2147483647 w 37"/>
                  <a:gd name="T1" fmla="*/ 2147483647 h 35"/>
                  <a:gd name="T2" fmla="*/ 2147483647 w 37"/>
                  <a:gd name="T3" fmla="*/ 2147483647 h 35"/>
                  <a:gd name="T4" fmla="*/ 2147483647 w 37"/>
                  <a:gd name="T5" fmla="*/ 2147483647 h 35"/>
                  <a:gd name="T6" fmla="*/ 2147483647 w 37"/>
                  <a:gd name="T7" fmla="*/ 2147483647 h 35"/>
                  <a:gd name="T8" fmla="*/ 2147483647 w 37"/>
                  <a:gd name="T9" fmla="*/ 0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9"/>
                    </a:moveTo>
                    <a:lnTo>
                      <a:pt x="34" y="4"/>
                    </a:lnTo>
                    <a:lnTo>
                      <a:pt x="30" y="2"/>
                    </a:lnTo>
                    <a:lnTo>
                      <a:pt x="27" y="1"/>
                    </a:lnTo>
                    <a:lnTo>
                      <a:pt x="22" y="0"/>
                    </a:lnTo>
                    <a:lnTo>
                      <a:pt x="18" y="1"/>
                    </a:lnTo>
                    <a:lnTo>
                      <a:pt x="15" y="2"/>
                    </a:lnTo>
                    <a:lnTo>
                      <a:pt x="11" y="3"/>
                    </a:lnTo>
                    <a:lnTo>
                      <a:pt x="8" y="5"/>
                    </a:lnTo>
                    <a:lnTo>
                      <a:pt x="6" y="9"/>
                    </a:lnTo>
                    <a:lnTo>
                      <a:pt x="2" y="12"/>
                    </a:lnTo>
                    <a:lnTo>
                      <a:pt x="1" y="15"/>
                    </a:lnTo>
                    <a:lnTo>
                      <a:pt x="0" y="19"/>
                    </a:lnTo>
                    <a:lnTo>
                      <a:pt x="0" y="23"/>
                    </a:lnTo>
                    <a:lnTo>
                      <a:pt x="1" y="28"/>
                    </a:lnTo>
                    <a:lnTo>
                      <a:pt x="2" y="31"/>
                    </a:lnTo>
                    <a:lnTo>
                      <a:pt x="6" y="35"/>
                    </a:lnTo>
                    <a:lnTo>
                      <a:pt x="37" y="9"/>
                    </a:lnTo>
                    <a:close/>
                  </a:path>
                </a:pathLst>
              </a:custGeom>
              <a:solidFill>
                <a:srgbClr val="618FBB"/>
              </a:solidFill>
              <a:ln w="9525">
                <a:noFill/>
                <a:round/>
                <a:headEnd/>
                <a:tailEnd/>
              </a:ln>
            </p:spPr>
            <p:txBody>
              <a:bodyPr/>
              <a:lstStyle/>
              <a:p>
                <a:endParaRPr lang="en-US"/>
              </a:p>
            </p:txBody>
          </p:sp>
          <p:sp>
            <p:nvSpPr>
              <p:cNvPr id="815" name="Freeform 884"/>
              <p:cNvSpPr>
                <a:spLocks/>
              </p:cNvSpPr>
              <p:nvPr/>
            </p:nvSpPr>
            <p:spPr bwMode="auto">
              <a:xfrm>
                <a:off x="2162175" y="2713038"/>
                <a:ext cx="26988" cy="28575"/>
              </a:xfrm>
              <a:custGeom>
                <a:avLst/>
                <a:gdLst>
                  <a:gd name="T0" fmla="*/ 2147483647 w 86"/>
                  <a:gd name="T1" fmla="*/ 2147483647 h 90"/>
                  <a:gd name="T2" fmla="*/ 2147483647 w 86"/>
                  <a:gd name="T3" fmla="*/ 2147483647 h 90"/>
                  <a:gd name="T4" fmla="*/ 0 w 86"/>
                  <a:gd name="T5" fmla="*/ 2147483647 h 90"/>
                  <a:gd name="T6" fmla="*/ 2147483647 w 86"/>
                  <a:gd name="T7" fmla="*/ 0 h 90"/>
                  <a:gd name="T8" fmla="*/ 2147483647 w 86"/>
                  <a:gd name="T9" fmla="*/ 2147483647 h 90"/>
                  <a:gd name="T10" fmla="*/ 0 60000 65536"/>
                  <a:gd name="T11" fmla="*/ 0 60000 65536"/>
                  <a:gd name="T12" fmla="*/ 0 60000 65536"/>
                  <a:gd name="T13" fmla="*/ 0 60000 65536"/>
                  <a:gd name="T14" fmla="*/ 0 60000 65536"/>
                  <a:gd name="T15" fmla="*/ 0 w 86"/>
                  <a:gd name="T16" fmla="*/ 0 h 90"/>
                  <a:gd name="T17" fmla="*/ 86 w 86"/>
                  <a:gd name="T18" fmla="*/ 90 h 90"/>
                </a:gdLst>
                <a:ahLst/>
                <a:cxnLst>
                  <a:cxn ang="T10">
                    <a:pos x="T0" y="T1"/>
                  </a:cxn>
                  <a:cxn ang="T11">
                    <a:pos x="T2" y="T3"/>
                  </a:cxn>
                  <a:cxn ang="T12">
                    <a:pos x="T4" y="T5"/>
                  </a:cxn>
                  <a:cxn ang="T13">
                    <a:pos x="T6" y="T7"/>
                  </a:cxn>
                  <a:cxn ang="T14">
                    <a:pos x="T8" y="T9"/>
                  </a:cxn>
                </a:cxnLst>
                <a:rect l="T15" t="T16" r="T17" b="T18"/>
                <a:pathLst>
                  <a:path w="86" h="90">
                    <a:moveTo>
                      <a:pt x="86" y="63"/>
                    </a:moveTo>
                    <a:lnTo>
                      <a:pt x="53" y="90"/>
                    </a:lnTo>
                    <a:lnTo>
                      <a:pt x="0" y="26"/>
                    </a:lnTo>
                    <a:lnTo>
                      <a:pt x="31" y="0"/>
                    </a:lnTo>
                    <a:lnTo>
                      <a:pt x="86" y="63"/>
                    </a:lnTo>
                    <a:close/>
                  </a:path>
                </a:pathLst>
              </a:custGeom>
              <a:solidFill>
                <a:srgbClr val="618FBB"/>
              </a:solidFill>
              <a:ln w="9525">
                <a:noFill/>
                <a:round/>
                <a:headEnd/>
                <a:tailEnd/>
              </a:ln>
            </p:spPr>
            <p:txBody>
              <a:bodyPr/>
              <a:lstStyle/>
              <a:p>
                <a:endParaRPr lang="en-US"/>
              </a:p>
            </p:txBody>
          </p:sp>
          <p:sp>
            <p:nvSpPr>
              <p:cNvPr id="816" name="Freeform 885"/>
              <p:cNvSpPr>
                <a:spLocks/>
              </p:cNvSpPr>
              <p:nvPr/>
            </p:nvSpPr>
            <p:spPr bwMode="auto">
              <a:xfrm>
                <a:off x="2179638" y="2732088"/>
                <a:ext cx="11112" cy="11112"/>
              </a:xfrm>
              <a:custGeom>
                <a:avLst/>
                <a:gdLst>
                  <a:gd name="T0" fmla="*/ 0 w 38"/>
                  <a:gd name="T1" fmla="*/ 2147483647 h 35"/>
                  <a:gd name="T2" fmla="*/ 2147483647 w 38"/>
                  <a:gd name="T3" fmla="*/ 2147483647 h 35"/>
                  <a:gd name="T4" fmla="*/ 2147483647 w 38"/>
                  <a:gd name="T5" fmla="*/ 2147483647 h 35"/>
                  <a:gd name="T6" fmla="*/ 2147483647 w 38"/>
                  <a:gd name="T7" fmla="*/ 2147483647 h 35"/>
                  <a:gd name="T8" fmla="*/ 2147483647 w 38"/>
                  <a:gd name="T9" fmla="*/ 2147483647 h 35"/>
                  <a:gd name="T10" fmla="*/ 2147483647 w 38"/>
                  <a:gd name="T11" fmla="*/ 2147483647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2147483647 w 38"/>
                  <a:gd name="T25" fmla="*/ 2147483647 h 35"/>
                  <a:gd name="T26" fmla="*/ 2147483647 w 38"/>
                  <a:gd name="T27" fmla="*/ 2147483647 h 35"/>
                  <a:gd name="T28" fmla="*/ 2147483647 w 38"/>
                  <a:gd name="T29" fmla="*/ 2147483647 h 35"/>
                  <a:gd name="T30" fmla="*/ 2147483647 w 38"/>
                  <a:gd name="T31" fmla="*/ 2147483647 h 35"/>
                  <a:gd name="T32" fmla="*/ 2147483647 w 38"/>
                  <a:gd name="T33" fmla="*/ 0 h 35"/>
                  <a:gd name="T34" fmla="*/ 0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0" y="27"/>
                    </a:moveTo>
                    <a:lnTo>
                      <a:pt x="5" y="31"/>
                    </a:lnTo>
                    <a:lnTo>
                      <a:pt x="8" y="33"/>
                    </a:lnTo>
                    <a:lnTo>
                      <a:pt x="12" y="35"/>
                    </a:lnTo>
                    <a:lnTo>
                      <a:pt x="16" y="35"/>
                    </a:lnTo>
                    <a:lnTo>
                      <a:pt x="19" y="35"/>
                    </a:lnTo>
                    <a:lnTo>
                      <a:pt x="24" y="34"/>
                    </a:lnTo>
                    <a:lnTo>
                      <a:pt x="27" y="32"/>
                    </a:lnTo>
                    <a:lnTo>
                      <a:pt x="30" y="30"/>
                    </a:lnTo>
                    <a:lnTo>
                      <a:pt x="33" y="27"/>
                    </a:lnTo>
                    <a:lnTo>
                      <a:pt x="35" y="24"/>
                    </a:lnTo>
                    <a:lnTo>
                      <a:pt x="36" y="20"/>
                    </a:lnTo>
                    <a:lnTo>
                      <a:pt x="37" y="17"/>
                    </a:lnTo>
                    <a:lnTo>
                      <a:pt x="38" y="13"/>
                    </a:lnTo>
                    <a:lnTo>
                      <a:pt x="37" y="8"/>
                    </a:lnTo>
                    <a:lnTo>
                      <a:pt x="35" y="4"/>
                    </a:lnTo>
                    <a:lnTo>
                      <a:pt x="33" y="0"/>
                    </a:lnTo>
                    <a:lnTo>
                      <a:pt x="0" y="27"/>
                    </a:lnTo>
                    <a:close/>
                  </a:path>
                </a:pathLst>
              </a:custGeom>
              <a:solidFill>
                <a:srgbClr val="618FBB"/>
              </a:solidFill>
              <a:ln w="9525">
                <a:noFill/>
                <a:round/>
                <a:headEnd/>
                <a:tailEnd/>
              </a:ln>
            </p:spPr>
            <p:txBody>
              <a:bodyPr/>
              <a:lstStyle/>
              <a:p>
                <a:endParaRPr lang="en-US"/>
              </a:p>
            </p:txBody>
          </p:sp>
          <p:sp>
            <p:nvSpPr>
              <p:cNvPr id="817" name="Freeform 886"/>
              <p:cNvSpPr>
                <a:spLocks/>
              </p:cNvSpPr>
              <p:nvPr/>
            </p:nvSpPr>
            <p:spPr bwMode="auto">
              <a:xfrm>
                <a:off x="2203450" y="2760663"/>
                <a:ext cx="12700" cy="11112"/>
              </a:xfrm>
              <a:custGeom>
                <a:avLst/>
                <a:gdLst>
                  <a:gd name="T0" fmla="*/ 2147483647 w 38"/>
                  <a:gd name="T1" fmla="*/ 2147483647 h 35"/>
                  <a:gd name="T2" fmla="*/ 2147483647 w 38"/>
                  <a:gd name="T3" fmla="*/ 2147483647 h 35"/>
                  <a:gd name="T4" fmla="*/ 2147483647 w 38"/>
                  <a:gd name="T5" fmla="*/ 2147483647 h 35"/>
                  <a:gd name="T6" fmla="*/ 2147483647 w 38"/>
                  <a:gd name="T7" fmla="*/ 0 h 35"/>
                  <a:gd name="T8" fmla="*/ 2147483647 w 38"/>
                  <a:gd name="T9" fmla="*/ 0 h 35"/>
                  <a:gd name="T10" fmla="*/ 2147483647 w 38"/>
                  <a:gd name="T11" fmla="*/ 0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0 w 38"/>
                  <a:gd name="T25" fmla="*/ 2147483647 h 35"/>
                  <a:gd name="T26" fmla="*/ 0 w 38"/>
                  <a:gd name="T27" fmla="*/ 2147483647 h 35"/>
                  <a:gd name="T28" fmla="*/ 2147483647 w 38"/>
                  <a:gd name="T29" fmla="*/ 2147483647 h 35"/>
                  <a:gd name="T30" fmla="*/ 2147483647 w 38"/>
                  <a:gd name="T31" fmla="*/ 2147483647 h 35"/>
                  <a:gd name="T32" fmla="*/ 2147483647 w 38"/>
                  <a:gd name="T33" fmla="*/ 2147483647 h 35"/>
                  <a:gd name="T34" fmla="*/ 2147483647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8" y="7"/>
                    </a:moveTo>
                    <a:lnTo>
                      <a:pt x="33" y="4"/>
                    </a:lnTo>
                    <a:lnTo>
                      <a:pt x="30" y="2"/>
                    </a:lnTo>
                    <a:lnTo>
                      <a:pt x="26" y="0"/>
                    </a:lnTo>
                    <a:lnTo>
                      <a:pt x="22" y="0"/>
                    </a:lnTo>
                    <a:lnTo>
                      <a:pt x="19" y="0"/>
                    </a:lnTo>
                    <a:lnTo>
                      <a:pt x="14" y="1"/>
                    </a:lnTo>
                    <a:lnTo>
                      <a:pt x="11" y="3"/>
                    </a:lnTo>
                    <a:lnTo>
                      <a:pt x="8" y="5"/>
                    </a:lnTo>
                    <a:lnTo>
                      <a:pt x="5" y="8"/>
                    </a:lnTo>
                    <a:lnTo>
                      <a:pt x="3" y="11"/>
                    </a:lnTo>
                    <a:lnTo>
                      <a:pt x="1" y="14"/>
                    </a:lnTo>
                    <a:lnTo>
                      <a:pt x="0" y="19"/>
                    </a:lnTo>
                    <a:lnTo>
                      <a:pt x="0" y="22"/>
                    </a:lnTo>
                    <a:lnTo>
                      <a:pt x="1" y="26"/>
                    </a:lnTo>
                    <a:lnTo>
                      <a:pt x="3" y="30"/>
                    </a:lnTo>
                    <a:lnTo>
                      <a:pt x="5" y="35"/>
                    </a:lnTo>
                    <a:lnTo>
                      <a:pt x="38" y="7"/>
                    </a:lnTo>
                    <a:close/>
                  </a:path>
                </a:pathLst>
              </a:custGeom>
              <a:solidFill>
                <a:srgbClr val="618FBB"/>
              </a:solidFill>
              <a:ln w="9525">
                <a:noFill/>
                <a:round/>
                <a:headEnd/>
                <a:tailEnd/>
              </a:ln>
            </p:spPr>
            <p:txBody>
              <a:bodyPr/>
              <a:lstStyle/>
              <a:p>
                <a:endParaRPr lang="en-US"/>
              </a:p>
            </p:txBody>
          </p:sp>
          <p:sp>
            <p:nvSpPr>
              <p:cNvPr id="818" name="Freeform 887"/>
              <p:cNvSpPr>
                <a:spLocks/>
              </p:cNvSpPr>
              <p:nvPr/>
            </p:nvSpPr>
            <p:spPr bwMode="auto">
              <a:xfrm>
                <a:off x="2205038" y="2762250"/>
                <a:ext cx="14287" cy="12700"/>
              </a:xfrm>
              <a:custGeom>
                <a:avLst/>
                <a:gdLst>
                  <a:gd name="T0" fmla="*/ 2147483647 w 42"/>
                  <a:gd name="T1" fmla="*/ 2147483647 h 39"/>
                  <a:gd name="T2" fmla="*/ 2147483647 w 42"/>
                  <a:gd name="T3" fmla="*/ 0 h 39"/>
                  <a:gd name="T4" fmla="*/ 0 w 42"/>
                  <a:gd name="T5" fmla="*/ 2147483647 h 39"/>
                  <a:gd name="T6" fmla="*/ 2147483647 w 42"/>
                  <a:gd name="T7" fmla="*/ 2147483647 h 39"/>
                  <a:gd name="T8" fmla="*/ 2147483647 w 42"/>
                  <a:gd name="T9" fmla="*/ 2147483647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42" y="12"/>
                    </a:moveTo>
                    <a:lnTo>
                      <a:pt x="33" y="0"/>
                    </a:lnTo>
                    <a:lnTo>
                      <a:pt x="0" y="28"/>
                    </a:lnTo>
                    <a:lnTo>
                      <a:pt x="10" y="39"/>
                    </a:lnTo>
                    <a:lnTo>
                      <a:pt x="42" y="12"/>
                    </a:lnTo>
                    <a:close/>
                  </a:path>
                </a:pathLst>
              </a:custGeom>
              <a:solidFill>
                <a:srgbClr val="618FBB"/>
              </a:solidFill>
              <a:ln w="9525">
                <a:noFill/>
                <a:round/>
                <a:headEnd/>
                <a:tailEnd/>
              </a:ln>
            </p:spPr>
            <p:txBody>
              <a:bodyPr/>
              <a:lstStyle/>
              <a:p>
                <a:endParaRPr lang="en-US"/>
              </a:p>
            </p:txBody>
          </p:sp>
          <p:sp>
            <p:nvSpPr>
              <p:cNvPr id="819" name="Freeform 888"/>
              <p:cNvSpPr>
                <a:spLocks/>
              </p:cNvSpPr>
              <p:nvPr/>
            </p:nvSpPr>
            <p:spPr bwMode="auto">
              <a:xfrm>
                <a:off x="2208213" y="2767013"/>
                <a:ext cx="12700" cy="11112"/>
              </a:xfrm>
              <a:custGeom>
                <a:avLst/>
                <a:gdLst>
                  <a:gd name="T0" fmla="*/ 0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2147483647 h 35"/>
                  <a:gd name="T26" fmla="*/ 2147483647 w 37"/>
                  <a:gd name="T27" fmla="*/ 2147483647 h 35"/>
                  <a:gd name="T28" fmla="*/ 2147483647 w 37"/>
                  <a:gd name="T29" fmla="*/ 2147483647 h 35"/>
                  <a:gd name="T30" fmla="*/ 2147483647 w 37"/>
                  <a:gd name="T31" fmla="*/ 2147483647 h 35"/>
                  <a:gd name="T32" fmla="*/ 2147483647 w 37"/>
                  <a:gd name="T33" fmla="*/ 0 h 35"/>
                  <a:gd name="T34" fmla="*/ 0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0" y="27"/>
                    </a:moveTo>
                    <a:lnTo>
                      <a:pt x="4" y="30"/>
                    </a:lnTo>
                    <a:lnTo>
                      <a:pt x="7" y="32"/>
                    </a:lnTo>
                    <a:lnTo>
                      <a:pt x="11" y="35"/>
                    </a:lnTo>
                    <a:lnTo>
                      <a:pt x="15" y="35"/>
                    </a:lnTo>
                    <a:lnTo>
                      <a:pt x="19" y="35"/>
                    </a:lnTo>
                    <a:lnTo>
                      <a:pt x="23" y="33"/>
                    </a:lnTo>
                    <a:lnTo>
                      <a:pt x="26" y="31"/>
                    </a:lnTo>
                    <a:lnTo>
                      <a:pt x="30" y="29"/>
                    </a:lnTo>
                    <a:lnTo>
                      <a:pt x="32" y="27"/>
                    </a:lnTo>
                    <a:lnTo>
                      <a:pt x="34" y="24"/>
                    </a:lnTo>
                    <a:lnTo>
                      <a:pt x="36" y="20"/>
                    </a:lnTo>
                    <a:lnTo>
                      <a:pt x="37" y="17"/>
                    </a:lnTo>
                    <a:lnTo>
                      <a:pt x="37" y="12"/>
                    </a:lnTo>
                    <a:lnTo>
                      <a:pt x="36" y="8"/>
                    </a:lnTo>
                    <a:lnTo>
                      <a:pt x="35" y="4"/>
                    </a:lnTo>
                    <a:lnTo>
                      <a:pt x="32" y="0"/>
                    </a:lnTo>
                    <a:lnTo>
                      <a:pt x="0" y="27"/>
                    </a:lnTo>
                    <a:close/>
                  </a:path>
                </a:pathLst>
              </a:custGeom>
              <a:solidFill>
                <a:srgbClr val="618FBB"/>
              </a:solidFill>
              <a:ln w="9525">
                <a:noFill/>
                <a:round/>
                <a:headEnd/>
                <a:tailEnd/>
              </a:ln>
            </p:spPr>
            <p:txBody>
              <a:bodyPr/>
              <a:lstStyle/>
              <a:p>
                <a:endParaRPr lang="en-US"/>
              </a:p>
            </p:txBody>
          </p:sp>
          <p:sp>
            <p:nvSpPr>
              <p:cNvPr id="820" name="Freeform 889"/>
              <p:cNvSpPr>
                <a:spLocks/>
              </p:cNvSpPr>
              <p:nvPr/>
            </p:nvSpPr>
            <p:spPr bwMode="auto">
              <a:xfrm>
                <a:off x="3206750" y="2849563"/>
                <a:ext cx="12700" cy="6350"/>
              </a:xfrm>
              <a:custGeom>
                <a:avLst/>
                <a:gdLst>
                  <a:gd name="T0" fmla="*/ 2147483647 w 42"/>
                  <a:gd name="T1" fmla="*/ 2147483647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0 h 21"/>
                  <a:gd name="T16" fmla="*/ 2147483647 w 42"/>
                  <a:gd name="T17" fmla="*/ 0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0 w 42"/>
                  <a:gd name="T33" fmla="*/ 2147483647 h 21"/>
                  <a:gd name="T34" fmla="*/ 2147483647 w 42"/>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42" y="20"/>
                    </a:moveTo>
                    <a:lnTo>
                      <a:pt x="41" y="15"/>
                    </a:lnTo>
                    <a:lnTo>
                      <a:pt x="40" y="11"/>
                    </a:lnTo>
                    <a:lnTo>
                      <a:pt x="38" y="7"/>
                    </a:lnTo>
                    <a:lnTo>
                      <a:pt x="35" y="5"/>
                    </a:lnTo>
                    <a:lnTo>
                      <a:pt x="31" y="3"/>
                    </a:lnTo>
                    <a:lnTo>
                      <a:pt x="28" y="1"/>
                    </a:lnTo>
                    <a:lnTo>
                      <a:pt x="24" y="0"/>
                    </a:lnTo>
                    <a:lnTo>
                      <a:pt x="21" y="0"/>
                    </a:lnTo>
                    <a:lnTo>
                      <a:pt x="17" y="1"/>
                    </a:lnTo>
                    <a:lnTo>
                      <a:pt x="12" y="2"/>
                    </a:lnTo>
                    <a:lnTo>
                      <a:pt x="9" y="3"/>
                    </a:lnTo>
                    <a:lnTo>
                      <a:pt x="6" y="5"/>
                    </a:lnTo>
                    <a:lnTo>
                      <a:pt x="4" y="8"/>
                    </a:lnTo>
                    <a:lnTo>
                      <a:pt x="2" y="12"/>
                    </a:lnTo>
                    <a:lnTo>
                      <a:pt x="1" y="16"/>
                    </a:lnTo>
                    <a:lnTo>
                      <a:pt x="0" y="21"/>
                    </a:lnTo>
                    <a:lnTo>
                      <a:pt x="42" y="20"/>
                    </a:lnTo>
                    <a:close/>
                  </a:path>
                </a:pathLst>
              </a:custGeom>
              <a:solidFill>
                <a:srgbClr val="618FBB"/>
              </a:solidFill>
              <a:ln w="9525">
                <a:noFill/>
                <a:round/>
                <a:headEnd/>
                <a:tailEnd/>
              </a:ln>
            </p:spPr>
            <p:txBody>
              <a:bodyPr/>
              <a:lstStyle/>
              <a:p>
                <a:endParaRPr lang="en-US"/>
              </a:p>
            </p:txBody>
          </p:sp>
          <p:sp>
            <p:nvSpPr>
              <p:cNvPr id="821" name="Freeform 890"/>
              <p:cNvSpPr>
                <a:spLocks/>
              </p:cNvSpPr>
              <p:nvPr/>
            </p:nvSpPr>
            <p:spPr bwMode="auto">
              <a:xfrm>
                <a:off x="3203575" y="2855913"/>
                <a:ext cx="15875" cy="26987"/>
              </a:xfrm>
              <a:custGeom>
                <a:avLst/>
                <a:gdLst>
                  <a:gd name="T0" fmla="*/ 2147483647 w 52"/>
                  <a:gd name="T1" fmla="*/ 2147483647 h 87"/>
                  <a:gd name="T2" fmla="*/ 2147483647 w 52"/>
                  <a:gd name="T3" fmla="*/ 2147483647 h 87"/>
                  <a:gd name="T4" fmla="*/ 2147483647 w 52"/>
                  <a:gd name="T5" fmla="*/ 2147483647 h 87"/>
                  <a:gd name="T6" fmla="*/ 2147483647 w 52"/>
                  <a:gd name="T7" fmla="*/ 2147483647 h 87"/>
                  <a:gd name="T8" fmla="*/ 2147483647 w 52"/>
                  <a:gd name="T9" fmla="*/ 0 h 87"/>
                  <a:gd name="T10" fmla="*/ 2147483647 w 52"/>
                  <a:gd name="T11" fmla="*/ 2147483647 h 87"/>
                  <a:gd name="T12" fmla="*/ 2147483647 w 52"/>
                  <a:gd name="T13" fmla="*/ 2147483647 h 87"/>
                  <a:gd name="T14" fmla="*/ 2147483647 w 52"/>
                  <a:gd name="T15" fmla="*/ 2147483647 h 87"/>
                  <a:gd name="T16" fmla="*/ 2147483647 w 52"/>
                  <a:gd name="T17" fmla="*/ 2147483647 h 87"/>
                  <a:gd name="T18" fmla="*/ 0 w 52"/>
                  <a:gd name="T19" fmla="*/ 2147483647 h 87"/>
                  <a:gd name="T20" fmla="*/ 2147483647 w 52"/>
                  <a:gd name="T21" fmla="*/ 214748364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87"/>
                  <a:gd name="T35" fmla="*/ 52 w 52"/>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87">
                    <a:moveTo>
                      <a:pt x="41" y="87"/>
                    </a:moveTo>
                    <a:lnTo>
                      <a:pt x="43" y="75"/>
                    </a:lnTo>
                    <a:lnTo>
                      <a:pt x="48" y="50"/>
                    </a:lnTo>
                    <a:lnTo>
                      <a:pt x="51" y="25"/>
                    </a:lnTo>
                    <a:lnTo>
                      <a:pt x="52" y="0"/>
                    </a:lnTo>
                    <a:lnTo>
                      <a:pt x="10" y="1"/>
                    </a:lnTo>
                    <a:lnTo>
                      <a:pt x="9" y="22"/>
                    </a:lnTo>
                    <a:lnTo>
                      <a:pt x="7" y="45"/>
                    </a:lnTo>
                    <a:lnTo>
                      <a:pt x="2" y="68"/>
                    </a:lnTo>
                    <a:lnTo>
                      <a:pt x="0" y="81"/>
                    </a:lnTo>
                    <a:lnTo>
                      <a:pt x="41" y="87"/>
                    </a:lnTo>
                    <a:close/>
                  </a:path>
                </a:pathLst>
              </a:custGeom>
              <a:solidFill>
                <a:srgbClr val="618FBB"/>
              </a:solidFill>
              <a:ln w="9525">
                <a:noFill/>
                <a:round/>
                <a:headEnd/>
                <a:tailEnd/>
              </a:ln>
            </p:spPr>
            <p:txBody>
              <a:bodyPr/>
              <a:lstStyle/>
              <a:p>
                <a:endParaRPr lang="en-US"/>
              </a:p>
            </p:txBody>
          </p:sp>
          <p:sp>
            <p:nvSpPr>
              <p:cNvPr id="822" name="Freeform 891"/>
              <p:cNvSpPr>
                <a:spLocks/>
              </p:cNvSpPr>
              <p:nvPr/>
            </p:nvSpPr>
            <p:spPr bwMode="auto">
              <a:xfrm>
                <a:off x="3203575" y="2881313"/>
                <a:ext cx="12700" cy="7937"/>
              </a:xfrm>
              <a:custGeom>
                <a:avLst/>
                <a:gdLst>
                  <a:gd name="T0" fmla="*/ 0 w 41"/>
                  <a:gd name="T1" fmla="*/ 0 h 24"/>
                  <a:gd name="T2" fmla="*/ 0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2147483647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0"/>
                    </a:moveTo>
                    <a:lnTo>
                      <a:pt x="0" y="4"/>
                    </a:lnTo>
                    <a:lnTo>
                      <a:pt x="1" y="9"/>
                    </a:lnTo>
                    <a:lnTo>
                      <a:pt x="2" y="13"/>
                    </a:lnTo>
                    <a:lnTo>
                      <a:pt x="4" y="16"/>
                    </a:lnTo>
                    <a:lnTo>
                      <a:pt x="8" y="19"/>
                    </a:lnTo>
                    <a:lnTo>
                      <a:pt x="11" y="21"/>
                    </a:lnTo>
                    <a:lnTo>
                      <a:pt x="14" y="22"/>
                    </a:lnTo>
                    <a:lnTo>
                      <a:pt x="18" y="23"/>
                    </a:lnTo>
                    <a:lnTo>
                      <a:pt x="21" y="24"/>
                    </a:lnTo>
                    <a:lnTo>
                      <a:pt x="26" y="23"/>
                    </a:lnTo>
                    <a:lnTo>
                      <a:pt x="30" y="22"/>
                    </a:lnTo>
                    <a:lnTo>
                      <a:pt x="33" y="21"/>
                    </a:lnTo>
                    <a:lnTo>
                      <a:pt x="36" y="18"/>
                    </a:lnTo>
                    <a:lnTo>
                      <a:pt x="38" y="15"/>
                    </a:lnTo>
                    <a:lnTo>
                      <a:pt x="40" y="10"/>
                    </a:lnTo>
                    <a:lnTo>
                      <a:pt x="41" y="6"/>
                    </a:lnTo>
                    <a:lnTo>
                      <a:pt x="0" y="0"/>
                    </a:lnTo>
                    <a:close/>
                  </a:path>
                </a:pathLst>
              </a:custGeom>
              <a:solidFill>
                <a:srgbClr val="618FBB"/>
              </a:solidFill>
              <a:ln w="9525">
                <a:noFill/>
                <a:round/>
                <a:headEnd/>
                <a:tailEnd/>
              </a:ln>
            </p:spPr>
            <p:txBody>
              <a:bodyPr/>
              <a:lstStyle/>
              <a:p>
                <a:endParaRPr lang="en-US"/>
              </a:p>
            </p:txBody>
          </p:sp>
          <p:sp>
            <p:nvSpPr>
              <p:cNvPr id="823" name="Freeform 892"/>
              <p:cNvSpPr>
                <a:spLocks/>
              </p:cNvSpPr>
              <p:nvPr/>
            </p:nvSpPr>
            <p:spPr bwMode="auto">
              <a:xfrm>
                <a:off x="3213100" y="2911475"/>
                <a:ext cx="11113" cy="11113"/>
              </a:xfrm>
              <a:custGeom>
                <a:avLst/>
                <a:gdLst>
                  <a:gd name="T0" fmla="*/ 2147483647 w 36"/>
                  <a:gd name="T1" fmla="*/ 2147483647 h 36"/>
                  <a:gd name="T2" fmla="*/ 2147483647 w 36"/>
                  <a:gd name="T3" fmla="*/ 2147483647 h 36"/>
                  <a:gd name="T4" fmla="*/ 2147483647 w 36"/>
                  <a:gd name="T5" fmla="*/ 2147483647 h 36"/>
                  <a:gd name="T6" fmla="*/ 2147483647 w 36"/>
                  <a:gd name="T7" fmla="*/ 0 h 36"/>
                  <a:gd name="T8" fmla="*/ 2147483647 w 36"/>
                  <a:gd name="T9" fmla="*/ 0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0 w 36"/>
                  <a:gd name="T25" fmla="*/ 2147483647 h 36"/>
                  <a:gd name="T26" fmla="*/ 0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6" y="6"/>
                    </a:moveTo>
                    <a:lnTo>
                      <a:pt x="32" y="3"/>
                    </a:lnTo>
                    <a:lnTo>
                      <a:pt x="28" y="1"/>
                    </a:lnTo>
                    <a:lnTo>
                      <a:pt x="24" y="0"/>
                    </a:lnTo>
                    <a:lnTo>
                      <a:pt x="20" y="0"/>
                    </a:lnTo>
                    <a:lnTo>
                      <a:pt x="16" y="1"/>
                    </a:lnTo>
                    <a:lnTo>
                      <a:pt x="13" y="2"/>
                    </a:lnTo>
                    <a:lnTo>
                      <a:pt x="9" y="4"/>
                    </a:lnTo>
                    <a:lnTo>
                      <a:pt x="6" y="6"/>
                    </a:lnTo>
                    <a:lnTo>
                      <a:pt x="4" y="10"/>
                    </a:lnTo>
                    <a:lnTo>
                      <a:pt x="2" y="14"/>
                    </a:lnTo>
                    <a:lnTo>
                      <a:pt x="1" y="17"/>
                    </a:lnTo>
                    <a:lnTo>
                      <a:pt x="0" y="21"/>
                    </a:lnTo>
                    <a:lnTo>
                      <a:pt x="0" y="24"/>
                    </a:lnTo>
                    <a:lnTo>
                      <a:pt x="2" y="29"/>
                    </a:lnTo>
                    <a:lnTo>
                      <a:pt x="4" y="33"/>
                    </a:lnTo>
                    <a:lnTo>
                      <a:pt x="7" y="36"/>
                    </a:lnTo>
                    <a:lnTo>
                      <a:pt x="36" y="6"/>
                    </a:lnTo>
                    <a:close/>
                  </a:path>
                </a:pathLst>
              </a:custGeom>
              <a:solidFill>
                <a:srgbClr val="618FBB"/>
              </a:solidFill>
              <a:ln w="9525">
                <a:noFill/>
                <a:round/>
                <a:headEnd/>
                <a:tailEnd/>
              </a:ln>
            </p:spPr>
            <p:txBody>
              <a:bodyPr/>
              <a:lstStyle/>
              <a:p>
                <a:endParaRPr lang="en-US"/>
              </a:p>
            </p:txBody>
          </p:sp>
          <p:sp>
            <p:nvSpPr>
              <p:cNvPr id="824" name="Freeform 893"/>
              <p:cNvSpPr>
                <a:spLocks/>
              </p:cNvSpPr>
              <p:nvPr/>
            </p:nvSpPr>
            <p:spPr bwMode="auto">
              <a:xfrm>
                <a:off x="3216275" y="2913063"/>
                <a:ext cx="28575" cy="26987"/>
              </a:xfrm>
              <a:custGeom>
                <a:avLst/>
                <a:gdLst>
                  <a:gd name="T0" fmla="*/ 2147483647 w 94"/>
                  <a:gd name="T1" fmla="*/ 2147483647 h 82"/>
                  <a:gd name="T2" fmla="*/ 2147483647 w 94"/>
                  <a:gd name="T3" fmla="*/ 2147483647 h 82"/>
                  <a:gd name="T4" fmla="*/ 2147483647 w 94"/>
                  <a:gd name="T5" fmla="*/ 2147483647 h 82"/>
                  <a:gd name="T6" fmla="*/ 2147483647 w 94"/>
                  <a:gd name="T7" fmla="*/ 2147483647 h 82"/>
                  <a:gd name="T8" fmla="*/ 2147483647 w 94"/>
                  <a:gd name="T9" fmla="*/ 0 h 82"/>
                  <a:gd name="T10" fmla="*/ 0 w 94"/>
                  <a:gd name="T11" fmla="*/ 2147483647 h 82"/>
                  <a:gd name="T12" fmla="*/ 2147483647 w 94"/>
                  <a:gd name="T13" fmla="*/ 2147483647 h 82"/>
                  <a:gd name="T14" fmla="*/ 2147483647 w 94"/>
                  <a:gd name="T15" fmla="*/ 2147483647 h 82"/>
                  <a:gd name="T16" fmla="*/ 2147483647 w 94"/>
                  <a:gd name="T17" fmla="*/ 2147483647 h 82"/>
                  <a:gd name="T18" fmla="*/ 2147483647 w 94"/>
                  <a:gd name="T19" fmla="*/ 2147483647 h 82"/>
                  <a:gd name="T20" fmla="*/ 2147483647 w 94"/>
                  <a:gd name="T21" fmla="*/ 2147483647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2"/>
                  <a:gd name="T35" fmla="*/ 94 w 94"/>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2">
                    <a:moveTo>
                      <a:pt x="94" y="46"/>
                    </a:moveTo>
                    <a:lnTo>
                      <a:pt x="77" y="36"/>
                    </a:lnTo>
                    <a:lnTo>
                      <a:pt x="59" y="25"/>
                    </a:lnTo>
                    <a:lnTo>
                      <a:pt x="43" y="12"/>
                    </a:lnTo>
                    <a:lnTo>
                      <a:pt x="29" y="0"/>
                    </a:lnTo>
                    <a:lnTo>
                      <a:pt x="0" y="30"/>
                    </a:lnTo>
                    <a:lnTo>
                      <a:pt x="16" y="45"/>
                    </a:lnTo>
                    <a:lnTo>
                      <a:pt x="36" y="60"/>
                    </a:lnTo>
                    <a:lnTo>
                      <a:pt x="56" y="72"/>
                    </a:lnTo>
                    <a:lnTo>
                      <a:pt x="72" y="82"/>
                    </a:lnTo>
                    <a:lnTo>
                      <a:pt x="94" y="46"/>
                    </a:lnTo>
                    <a:close/>
                  </a:path>
                </a:pathLst>
              </a:custGeom>
              <a:solidFill>
                <a:srgbClr val="618FBB"/>
              </a:solidFill>
              <a:ln w="9525">
                <a:noFill/>
                <a:round/>
                <a:headEnd/>
                <a:tailEnd/>
              </a:ln>
            </p:spPr>
            <p:txBody>
              <a:bodyPr/>
              <a:lstStyle/>
              <a:p>
                <a:endParaRPr lang="en-US"/>
              </a:p>
            </p:txBody>
          </p:sp>
          <p:sp>
            <p:nvSpPr>
              <p:cNvPr id="825" name="Freeform 894"/>
              <p:cNvSpPr>
                <a:spLocks/>
              </p:cNvSpPr>
              <p:nvPr/>
            </p:nvSpPr>
            <p:spPr bwMode="auto">
              <a:xfrm>
                <a:off x="3238500" y="2927350"/>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4" y="38"/>
                    </a:lnTo>
                    <a:lnTo>
                      <a:pt x="9" y="39"/>
                    </a:lnTo>
                    <a:lnTo>
                      <a:pt x="13" y="39"/>
                    </a:lnTo>
                    <a:lnTo>
                      <a:pt x="17" y="38"/>
                    </a:lnTo>
                    <a:lnTo>
                      <a:pt x="20" y="37"/>
                    </a:lnTo>
                    <a:lnTo>
                      <a:pt x="23" y="35"/>
                    </a:lnTo>
                    <a:lnTo>
                      <a:pt x="27" y="32"/>
                    </a:lnTo>
                    <a:lnTo>
                      <a:pt x="29" y="28"/>
                    </a:lnTo>
                    <a:lnTo>
                      <a:pt x="31" y="25"/>
                    </a:lnTo>
                    <a:lnTo>
                      <a:pt x="32" y="21"/>
                    </a:lnTo>
                    <a:lnTo>
                      <a:pt x="32" y="18"/>
                    </a:lnTo>
                    <a:lnTo>
                      <a:pt x="32" y="14"/>
                    </a:lnTo>
                    <a:lnTo>
                      <a:pt x="31" y="9"/>
                    </a:lnTo>
                    <a:lnTo>
                      <a:pt x="29" y="6"/>
                    </a:lnTo>
                    <a:lnTo>
                      <a:pt x="25" y="3"/>
                    </a:lnTo>
                    <a:lnTo>
                      <a:pt x="22" y="0"/>
                    </a:lnTo>
                    <a:lnTo>
                      <a:pt x="0" y="36"/>
                    </a:lnTo>
                    <a:close/>
                  </a:path>
                </a:pathLst>
              </a:custGeom>
              <a:solidFill>
                <a:srgbClr val="618FBB"/>
              </a:solidFill>
              <a:ln w="9525">
                <a:noFill/>
                <a:round/>
                <a:headEnd/>
                <a:tailEnd/>
              </a:ln>
            </p:spPr>
            <p:txBody>
              <a:bodyPr/>
              <a:lstStyle/>
              <a:p>
                <a:endParaRPr lang="en-US"/>
              </a:p>
            </p:txBody>
          </p:sp>
          <p:sp>
            <p:nvSpPr>
              <p:cNvPr id="826" name="Freeform 895"/>
              <p:cNvSpPr>
                <a:spLocks/>
              </p:cNvSpPr>
              <p:nvPr/>
            </p:nvSpPr>
            <p:spPr bwMode="auto">
              <a:xfrm>
                <a:off x="3271838" y="2944813"/>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1" y="0"/>
                    </a:lnTo>
                    <a:lnTo>
                      <a:pt x="17" y="0"/>
                    </a:lnTo>
                    <a:lnTo>
                      <a:pt x="12" y="1"/>
                    </a:lnTo>
                    <a:lnTo>
                      <a:pt x="9" y="3"/>
                    </a:lnTo>
                    <a:lnTo>
                      <a:pt x="6" y="5"/>
                    </a:lnTo>
                    <a:lnTo>
                      <a:pt x="4" y="8"/>
                    </a:lnTo>
                    <a:lnTo>
                      <a:pt x="2" y="11"/>
                    </a:lnTo>
                    <a:lnTo>
                      <a:pt x="1" y="15"/>
                    </a:lnTo>
                    <a:lnTo>
                      <a:pt x="0" y="20"/>
                    </a:lnTo>
                    <a:lnTo>
                      <a:pt x="0" y="23"/>
                    </a:lnTo>
                    <a:lnTo>
                      <a:pt x="1" y="27"/>
                    </a:lnTo>
                    <a:lnTo>
                      <a:pt x="2" y="30"/>
                    </a:lnTo>
                    <a:lnTo>
                      <a:pt x="5" y="34"/>
                    </a:lnTo>
                    <a:lnTo>
                      <a:pt x="8" y="36"/>
                    </a:lnTo>
                    <a:lnTo>
                      <a:pt x="12" y="40"/>
                    </a:lnTo>
                    <a:lnTo>
                      <a:pt x="29" y="2"/>
                    </a:lnTo>
                    <a:close/>
                  </a:path>
                </a:pathLst>
              </a:custGeom>
              <a:solidFill>
                <a:srgbClr val="618FBB"/>
              </a:solidFill>
              <a:ln w="9525">
                <a:noFill/>
                <a:round/>
                <a:headEnd/>
                <a:tailEnd/>
              </a:ln>
            </p:spPr>
            <p:txBody>
              <a:bodyPr/>
              <a:lstStyle/>
              <a:p>
                <a:endParaRPr lang="en-US"/>
              </a:p>
            </p:txBody>
          </p:sp>
          <p:sp>
            <p:nvSpPr>
              <p:cNvPr id="827" name="Freeform 896"/>
              <p:cNvSpPr>
                <a:spLocks/>
              </p:cNvSpPr>
              <p:nvPr/>
            </p:nvSpPr>
            <p:spPr bwMode="auto">
              <a:xfrm>
                <a:off x="3275013" y="2944813"/>
                <a:ext cx="30162" cy="23812"/>
              </a:xfrm>
              <a:custGeom>
                <a:avLst/>
                <a:gdLst>
                  <a:gd name="T0" fmla="*/ 2147483647 w 93"/>
                  <a:gd name="T1" fmla="*/ 2147483647 h 76"/>
                  <a:gd name="T2" fmla="*/ 2147483647 w 93"/>
                  <a:gd name="T3" fmla="*/ 2147483647 h 76"/>
                  <a:gd name="T4" fmla="*/ 2147483647 w 93"/>
                  <a:gd name="T5" fmla="*/ 2147483647 h 76"/>
                  <a:gd name="T6" fmla="*/ 2147483647 w 93"/>
                  <a:gd name="T7" fmla="*/ 0 h 76"/>
                  <a:gd name="T8" fmla="*/ 0 w 93"/>
                  <a:gd name="T9" fmla="*/ 2147483647 h 76"/>
                  <a:gd name="T10" fmla="*/ 2147483647 w 93"/>
                  <a:gd name="T11" fmla="*/ 2147483647 h 76"/>
                  <a:gd name="T12" fmla="*/ 2147483647 w 93"/>
                  <a:gd name="T13" fmla="*/ 2147483647 h 76"/>
                  <a:gd name="T14" fmla="*/ 2147483647 w 93"/>
                  <a:gd name="T15" fmla="*/ 2147483647 h 76"/>
                  <a:gd name="T16" fmla="*/ 2147483647 w 93"/>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6"/>
                  <a:gd name="T29" fmla="*/ 93 w 9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6">
                    <a:moveTo>
                      <a:pt x="93" y="40"/>
                    </a:moveTo>
                    <a:lnTo>
                      <a:pt x="77" y="30"/>
                    </a:lnTo>
                    <a:lnTo>
                      <a:pt x="56" y="19"/>
                    </a:lnTo>
                    <a:lnTo>
                      <a:pt x="17" y="0"/>
                    </a:lnTo>
                    <a:lnTo>
                      <a:pt x="0" y="38"/>
                    </a:lnTo>
                    <a:lnTo>
                      <a:pt x="37" y="56"/>
                    </a:lnTo>
                    <a:lnTo>
                      <a:pt x="56" y="66"/>
                    </a:lnTo>
                    <a:lnTo>
                      <a:pt x="72" y="76"/>
                    </a:lnTo>
                    <a:lnTo>
                      <a:pt x="93" y="40"/>
                    </a:lnTo>
                    <a:close/>
                  </a:path>
                </a:pathLst>
              </a:custGeom>
              <a:solidFill>
                <a:srgbClr val="618FBB"/>
              </a:solidFill>
              <a:ln w="9525">
                <a:noFill/>
                <a:round/>
                <a:headEnd/>
                <a:tailEnd/>
              </a:ln>
            </p:spPr>
            <p:txBody>
              <a:bodyPr/>
              <a:lstStyle/>
              <a:p>
                <a:endParaRPr lang="en-US"/>
              </a:p>
            </p:txBody>
          </p:sp>
          <p:sp>
            <p:nvSpPr>
              <p:cNvPr id="828" name="Freeform 897"/>
              <p:cNvSpPr>
                <a:spLocks/>
              </p:cNvSpPr>
              <p:nvPr/>
            </p:nvSpPr>
            <p:spPr bwMode="auto">
              <a:xfrm>
                <a:off x="3298825" y="2957513"/>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5" y="38"/>
                    </a:lnTo>
                    <a:lnTo>
                      <a:pt x="10" y="39"/>
                    </a:lnTo>
                    <a:lnTo>
                      <a:pt x="14" y="39"/>
                    </a:lnTo>
                    <a:lnTo>
                      <a:pt x="17" y="38"/>
                    </a:lnTo>
                    <a:lnTo>
                      <a:pt x="21" y="37"/>
                    </a:lnTo>
                    <a:lnTo>
                      <a:pt x="24" y="35"/>
                    </a:lnTo>
                    <a:lnTo>
                      <a:pt x="27" y="31"/>
                    </a:lnTo>
                    <a:lnTo>
                      <a:pt x="29" y="28"/>
                    </a:lnTo>
                    <a:lnTo>
                      <a:pt x="31" y="25"/>
                    </a:lnTo>
                    <a:lnTo>
                      <a:pt x="32" y="21"/>
                    </a:lnTo>
                    <a:lnTo>
                      <a:pt x="32" y="17"/>
                    </a:lnTo>
                    <a:lnTo>
                      <a:pt x="32" y="14"/>
                    </a:lnTo>
                    <a:lnTo>
                      <a:pt x="31" y="9"/>
                    </a:lnTo>
                    <a:lnTo>
                      <a:pt x="29" y="6"/>
                    </a:lnTo>
                    <a:lnTo>
                      <a:pt x="25" y="3"/>
                    </a:lnTo>
                    <a:lnTo>
                      <a:pt x="21" y="0"/>
                    </a:lnTo>
                    <a:lnTo>
                      <a:pt x="0" y="36"/>
                    </a:lnTo>
                    <a:close/>
                  </a:path>
                </a:pathLst>
              </a:custGeom>
              <a:solidFill>
                <a:srgbClr val="618FBB"/>
              </a:solidFill>
              <a:ln w="9525">
                <a:noFill/>
                <a:round/>
                <a:headEnd/>
                <a:tailEnd/>
              </a:ln>
            </p:spPr>
            <p:txBody>
              <a:bodyPr/>
              <a:lstStyle/>
              <a:p>
                <a:endParaRPr lang="en-US"/>
              </a:p>
            </p:txBody>
          </p:sp>
          <p:sp>
            <p:nvSpPr>
              <p:cNvPr id="829" name="Freeform 898"/>
              <p:cNvSpPr>
                <a:spLocks/>
              </p:cNvSpPr>
              <p:nvPr/>
            </p:nvSpPr>
            <p:spPr bwMode="auto">
              <a:xfrm>
                <a:off x="3324225" y="2982913"/>
                <a:ext cx="11113" cy="11112"/>
              </a:xfrm>
              <a:custGeom>
                <a:avLst/>
                <a:gdLst>
                  <a:gd name="T0" fmla="*/ 2147483647 w 37"/>
                  <a:gd name="T1" fmla="*/ 2147483647 h 35"/>
                  <a:gd name="T2" fmla="*/ 2147483647 w 37"/>
                  <a:gd name="T3" fmla="*/ 2147483647 h 35"/>
                  <a:gd name="T4" fmla="*/ 2147483647 w 37"/>
                  <a:gd name="T5" fmla="*/ 2147483647 h 35"/>
                  <a:gd name="T6" fmla="*/ 2147483647 w 37"/>
                  <a:gd name="T7" fmla="*/ 0 h 35"/>
                  <a:gd name="T8" fmla="*/ 2147483647 w 37"/>
                  <a:gd name="T9" fmla="*/ 0 h 35"/>
                  <a:gd name="T10" fmla="*/ 2147483647 w 37"/>
                  <a:gd name="T11" fmla="*/ 0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8"/>
                    </a:moveTo>
                    <a:lnTo>
                      <a:pt x="34" y="4"/>
                    </a:lnTo>
                    <a:lnTo>
                      <a:pt x="30" y="2"/>
                    </a:lnTo>
                    <a:lnTo>
                      <a:pt x="27" y="0"/>
                    </a:lnTo>
                    <a:lnTo>
                      <a:pt x="23" y="0"/>
                    </a:lnTo>
                    <a:lnTo>
                      <a:pt x="18" y="0"/>
                    </a:lnTo>
                    <a:lnTo>
                      <a:pt x="15" y="1"/>
                    </a:lnTo>
                    <a:lnTo>
                      <a:pt x="11" y="3"/>
                    </a:lnTo>
                    <a:lnTo>
                      <a:pt x="8" y="5"/>
                    </a:lnTo>
                    <a:lnTo>
                      <a:pt x="6" y="8"/>
                    </a:lnTo>
                    <a:lnTo>
                      <a:pt x="4" y="11"/>
                    </a:lnTo>
                    <a:lnTo>
                      <a:pt x="2" y="15"/>
                    </a:lnTo>
                    <a:lnTo>
                      <a:pt x="0" y="18"/>
                    </a:lnTo>
                    <a:lnTo>
                      <a:pt x="0" y="22"/>
                    </a:lnTo>
                    <a:lnTo>
                      <a:pt x="2" y="27"/>
                    </a:lnTo>
                    <a:lnTo>
                      <a:pt x="3" y="31"/>
                    </a:lnTo>
                    <a:lnTo>
                      <a:pt x="6" y="35"/>
                    </a:lnTo>
                    <a:lnTo>
                      <a:pt x="37" y="8"/>
                    </a:lnTo>
                    <a:close/>
                  </a:path>
                </a:pathLst>
              </a:custGeom>
              <a:solidFill>
                <a:srgbClr val="618FBB"/>
              </a:solidFill>
              <a:ln w="9525">
                <a:noFill/>
                <a:round/>
                <a:headEnd/>
                <a:tailEnd/>
              </a:ln>
            </p:spPr>
            <p:txBody>
              <a:bodyPr/>
              <a:lstStyle/>
              <a:p>
                <a:endParaRPr lang="en-US"/>
              </a:p>
            </p:txBody>
          </p:sp>
          <p:sp>
            <p:nvSpPr>
              <p:cNvPr id="830" name="Freeform 899"/>
              <p:cNvSpPr>
                <a:spLocks/>
              </p:cNvSpPr>
              <p:nvPr/>
            </p:nvSpPr>
            <p:spPr bwMode="auto">
              <a:xfrm>
                <a:off x="3325813" y="2986088"/>
                <a:ext cx="25400" cy="28575"/>
              </a:xfrm>
              <a:custGeom>
                <a:avLst/>
                <a:gdLst>
                  <a:gd name="T0" fmla="*/ 2147483647 w 79"/>
                  <a:gd name="T1" fmla="*/ 2147483647 h 92"/>
                  <a:gd name="T2" fmla="*/ 2147483647 w 79"/>
                  <a:gd name="T3" fmla="*/ 2147483647 h 92"/>
                  <a:gd name="T4" fmla="*/ 2147483647 w 79"/>
                  <a:gd name="T5" fmla="*/ 2147483647 h 92"/>
                  <a:gd name="T6" fmla="*/ 2147483647 w 79"/>
                  <a:gd name="T7" fmla="*/ 2147483647 h 92"/>
                  <a:gd name="T8" fmla="*/ 2147483647 w 79"/>
                  <a:gd name="T9" fmla="*/ 2147483647 h 92"/>
                  <a:gd name="T10" fmla="*/ 2147483647 w 79"/>
                  <a:gd name="T11" fmla="*/ 2147483647 h 92"/>
                  <a:gd name="T12" fmla="*/ 2147483647 w 79"/>
                  <a:gd name="T13" fmla="*/ 2147483647 h 92"/>
                  <a:gd name="T14" fmla="*/ 2147483647 w 79"/>
                  <a:gd name="T15" fmla="*/ 0 h 92"/>
                  <a:gd name="T16" fmla="*/ 0 w 79"/>
                  <a:gd name="T17" fmla="*/ 2147483647 h 92"/>
                  <a:gd name="T18" fmla="*/ 2147483647 w 79"/>
                  <a:gd name="T19" fmla="*/ 2147483647 h 92"/>
                  <a:gd name="T20" fmla="*/ 2147483647 w 79"/>
                  <a:gd name="T21" fmla="*/ 2147483647 h 92"/>
                  <a:gd name="T22" fmla="*/ 2147483647 w 79"/>
                  <a:gd name="T23" fmla="*/ 2147483647 h 92"/>
                  <a:gd name="T24" fmla="*/ 2147483647 w 79"/>
                  <a:gd name="T25" fmla="*/ 2147483647 h 92"/>
                  <a:gd name="T26" fmla="*/ 2147483647 w 79"/>
                  <a:gd name="T27" fmla="*/ 2147483647 h 92"/>
                  <a:gd name="T28" fmla="*/ 2147483647 w 79"/>
                  <a:gd name="T29" fmla="*/ 2147483647 h 92"/>
                  <a:gd name="T30" fmla="*/ 2147483647 w 79"/>
                  <a:gd name="T31" fmla="*/ 2147483647 h 92"/>
                  <a:gd name="T32" fmla="*/ 2147483647 w 79"/>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92"/>
                  <a:gd name="T53" fmla="*/ 79 w 79"/>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92">
                    <a:moveTo>
                      <a:pt x="79" y="77"/>
                    </a:moveTo>
                    <a:lnTo>
                      <a:pt x="78" y="73"/>
                    </a:lnTo>
                    <a:lnTo>
                      <a:pt x="72" y="60"/>
                    </a:lnTo>
                    <a:lnTo>
                      <a:pt x="64" y="46"/>
                    </a:lnTo>
                    <a:lnTo>
                      <a:pt x="56" y="33"/>
                    </a:lnTo>
                    <a:lnTo>
                      <a:pt x="47" y="21"/>
                    </a:lnTo>
                    <a:lnTo>
                      <a:pt x="39" y="8"/>
                    </a:lnTo>
                    <a:lnTo>
                      <a:pt x="31" y="0"/>
                    </a:lnTo>
                    <a:lnTo>
                      <a:pt x="0" y="27"/>
                    </a:lnTo>
                    <a:lnTo>
                      <a:pt x="5" y="33"/>
                    </a:lnTo>
                    <a:lnTo>
                      <a:pt x="14" y="45"/>
                    </a:lnTo>
                    <a:lnTo>
                      <a:pt x="21" y="55"/>
                    </a:lnTo>
                    <a:lnTo>
                      <a:pt x="27" y="67"/>
                    </a:lnTo>
                    <a:lnTo>
                      <a:pt x="34" y="79"/>
                    </a:lnTo>
                    <a:lnTo>
                      <a:pt x="39" y="90"/>
                    </a:lnTo>
                    <a:lnTo>
                      <a:pt x="40" y="92"/>
                    </a:lnTo>
                    <a:lnTo>
                      <a:pt x="79" y="77"/>
                    </a:lnTo>
                    <a:close/>
                  </a:path>
                </a:pathLst>
              </a:custGeom>
              <a:solidFill>
                <a:srgbClr val="618FBB"/>
              </a:solidFill>
              <a:ln w="9525">
                <a:noFill/>
                <a:round/>
                <a:headEnd/>
                <a:tailEnd/>
              </a:ln>
            </p:spPr>
            <p:txBody>
              <a:bodyPr/>
              <a:lstStyle/>
              <a:p>
                <a:endParaRPr lang="en-US"/>
              </a:p>
            </p:txBody>
          </p:sp>
          <p:sp>
            <p:nvSpPr>
              <p:cNvPr id="831" name="Freeform 900"/>
              <p:cNvSpPr>
                <a:spLocks/>
              </p:cNvSpPr>
              <p:nvPr/>
            </p:nvSpPr>
            <p:spPr bwMode="auto">
              <a:xfrm>
                <a:off x="3338513" y="3009900"/>
                <a:ext cx="12700" cy="9525"/>
              </a:xfrm>
              <a:custGeom>
                <a:avLst/>
                <a:gdLst>
                  <a:gd name="T0" fmla="*/ 0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0 h 28"/>
                  <a:gd name="T34" fmla="*/ 0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5"/>
                    </a:moveTo>
                    <a:lnTo>
                      <a:pt x="3" y="20"/>
                    </a:lnTo>
                    <a:lnTo>
                      <a:pt x="5" y="24"/>
                    </a:lnTo>
                    <a:lnTo>
                      <a:pt x="8" y="26"/>
                    </a:lnTo>
                    <a:lnTo>
                      <a:pt x="13" y="27"/>
                    </a:lnTo>
                    <a:lnTo>
                      <a:pt x="16" y="28"/>
                    </a:lnTo>
                    <a:lnTo>
                      <a:pt x="20" y="28"/>
                    </a:lnTo>
                    <a:lnTo>
                      <a:pt x="24" y="28"/>
                    </a:lnTo>
                    <a:lnTo>
                      <a:pt x="27" y="27"/>
                    </a:lnTo>
                    <a:lnTo>
                      <a:pt x="32" y="25"/>
                    </a:lnTo>
                    <a:lnTo>
                      <a:pt x="34" y="23"/>
                    </a:lnTo>
                    <a:lnTo>
                      <a:pt x="37" y="20"/>
                    </a:lnTo>
                    <a:lnTo>
                      <a:pt x="39" y="17"/>
                    </a:lnTo>
                    <a:lnTo>
                      <a:pt x="40" y="12"/>
                    </a:lnTo>
                    <a:lnTo>
                      <a:pt x="41" y="8"/>
                    </a:lnTo>
                    <a:lnTo>
                      <a:pt x="40" y="4"/>
                    </a:lnTo>
                    <a:lnTo>
                      <a:pt x="39" y="0"/>
                    </a:lnTo>
                    <a:lnTo>
                      <a:pt x="0" y="15"/>
                    </a:lnTo>
                    <a:close/>
                  </a:path>
                </a:pathLst>
              </a:custGeom>
              <a:solidFill>
                <a:srgbClr val="618FBB"/>
              </a:solidFill>
              <a:ln w="9525">
                <a:noFill/>
                <a:round/>
                <a:headEnd/>
                <a:tailEnd/>
              </a:ln>
            </p:spPr>
            <p:txBody>
              <a:bodyPr/>
              <a:lstStyle/>
              <a:p>
                <a:endParaRPr lang="en-US"/>
              </a:p>
            </p:txBody>
          </p:sp>
          <p:sp>
            <p:nvSpPr>
              <p:cNvPr id="832" name="Freeform 901"/>
              <p:cNvSpPr>
                <a:spLocks/>
              </p:cNvSpPr>
              <p:nvPr/>
            </p:nvSpPr>
            <p:spPr bwMode="auto">
              <a:xfrm>
                <a:off x="3341688" y="3044825"/>
                <a:ext cx="12700" cy="7938"/>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0 h 23"/>
                  <a:gd name="T18" fmla="*/ 2147483647 w 42"/>
                  <a:gd name="T19" fmla="*/ 0 h 23"/>
                  <a:gd name="T20" fmla="*/ 2147483647 w 42"/>
                  <a:gd name="T21" fmla="*/ 0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0 w 42"/>
                  <a:gd name="T33" fmla="*/ 2147483647 h 23"/>
                  <a:gd name="T34" fmla="*/ 2147483647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42" y="23"/>
                    </a:moveTo>
                    <a:lnTo>
                      <a:pt x="42" y="19"/>
                    </a:lnTo>
                    <a:lnTo>
                      <a:pt x="42" y="13"/>
                    </a:lnTo>
                    <a:lnTo>
                      <a:pt x="39" y="10"/>
                    </a:lnTo>
                    <a:lnTo>
                      <a:pt x="37" y="7"/>
                    </a:lnTo>
                    <a:lnTo>
                      <a:pt x="34" y="4"/>
                    </a:lnTo>
                    <a:lnTo>
                      <a:pt x="31" y="2"/>
                    </a:lnTo>
                    <a:lnTo>
                      <a:pt x="28" y="1"/>
                    </a:lnTo>
                    <a:lnTo>
                      <a:pt x="24" y="0"/>
                    </a:lnTo>
                    <a:lnTo>
                      <a:pt x="19" y="0"/>
                    </a:lnTo>
                    <a:lnTo>
                      <a:pt x="16" y="0"/>
                    </a:lnTo>
                    <a:lnTo>
                      <a:pt x="12" y="2"/>
                    </a:lnTo>
                    <a:lnTo>
                      <a:pt x="9" y="3"/>
                    </a:lnTo>
                    <a:lnTo>
                      <a:pt x="6" y="6"/>
                    </a:lnTo>
                    <a:lnTo>
                      <a:pt x="3" y="9"/>
                    </a:lnTo>
                    <a:lnTo>
                      <a:pt x="1" y="13"/>
                    </a:lnTo>
                    <a:lnTo>
                      <a:pt x="0" y="18"/>
                    </a:lnTo>
                    <a:lnTo>
                      <a:pt x="42" y="23"/>
                    </a:lnTo>
                    <a:close/>
                  </a:path>
                </a:pathLst>
              </a:custGeom>
              <a:solidFill>
                <a:srgbClr val="618FBB"/>
              </a:solidFill>
              <a:ln w="9525">
                <a:noFill/>
                <a:round/>
                <a:headEnd/>
                <a:tailEnd/>
              </a:ln>
            </p:spPr>
            <p:txBody>
              <a:bodyPr/>
              <a:lstStyle/>
              <a:p>
                <a:endParaRPr lang="en-US"/>
              </a:p>
            </p:txBody>
          </p:sp>
          <p:sp>
            <p:nvSpPr>
              <p:cNvPr id="833" name="Freeform 902"/>
              <p:cNvSpPr>
                <a:spLocks/>
              </p:cNvSpPr>
              <p:nvPr/>
            </p:nvSpPr>
            <p:spPr bwMode="auto">
              <a:xfrm>
                <a:off x="3335338" y="3051175"/>
                <a:ext cx="19050" cy="28575"/>
              </a:xfrm>
              <a:custGeom>
                <a:avLst/>
                <a:gdLst>
                  <a:gd name="T0" fmla="*/ 2147483647 w 61"/>
                  <a:gd name="T1" fmla="*/ 2147483647 h 89"/>
                  <a:gd name="T2" fmla="*/ 2147483647 w 61"/>
                  <a:gd name="T3" fmla="*/ 2147483647 h 89"/>
                  <a:gd name="T4" fmla="*/ 2147483647 w 61"/>
                  <a:gd name="T5" fmla="*/ 2147483647 h 89"/>
                  <a:gd name="T6" fmla="*/ 2147483647 w 61"/>
                  <a:gd name="T7" fmla="*/ 2147483647 h 89"/>
                  <a:gd name="T8" fmla="*/ 2147483647 w 61"/>
                  <a:gd name="T9" fmla="*/ 2147483647 h 89"/>
                  <a:gd name="T10" fmla="*/ 2147483647 w 61"/>
                  <a:gd name="T11" fmla="*/ 0 h 89"/>
                  <a:gd name="T12" fmla="*/ 2147483647 w 61"/>
                  <a:gd name="T13" fmla="*/ 2147483647 h 89"/>
                  <a:gd name="T14" fmla="*/ 2147483647 w 61"/>
                  <a:gd name="T15" fmla="*/ 2147483647 h 89"/>
                  <a:gd name="T16" fmla="*/ 2147483647 w 61"/>
                  <a:gd name="T17" fmla="*/ 2147483647 h 89"/>
                  <a:gd name="T18" fmla="*/ 0 w 61"/>
                  <a:gd name="T19" fmla="*/ 2147483647 h 89"/>
                  <a:gd name="T20" fmla="*/ 2147483647 w 61"/>
                  <a:gd name="T21" fmla="*/ 2147483647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89"/>
                  <a:gd name="T35" fmla="*/ 61 w 61"/>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89">
                    <a:moveTo>
                      <a:pt x="41" y="89"/>
                    </a:moveTo>
                    <a:lnTo>
                      <a:pt x="47" y="69"/>
                    </a:lnTo>
                    <a:lnTo>
                      <a:pt x="53" y="44"/>
                    </a:lnTo>
                    <a:lnTo>
                      <a:pt x="58" y="20"/>
                    </a:lnTo>
                    <a:lnTo>
                      <a:pt x="61" y="5"/>
                    </a:lnTo>
                    <a:lnTo>
                      <a:pt x="19" y="0"/>
                    </a:lnTo>
                    <a:lnTo>
                      <a:pt x="17" y="12"/>
                    </a:lnTo>
                    <a:lnTo>
                      <a:pt x="13" y="34"/>
                    </a:lnTo>
                    <a:lnTo>
                      <a:pt x="7" y="58"/>
                    </a:lnTo>
                    <a:lnTo>
                      <a:pt x="0" y="79"/>
                    </a:lnTo>
                    <a:lnTo>
                      <a:pt x="41" y="89"/>
                    </a:lnTo>
                    <a:close/>
                  </a:path>
                </a:pathLst>
              </a:custGeom>
              <a:solidFill>
                <a:srgbClr val="618FBB"/>
              </a:solidFill>
              <a:ln w="9525">
                <a:noFill/>
                <a:round/>
                <a:headEnd/>
                <a:tailEnd/>
              </a:ln>
            </p:spPr>
            <p:txBody>
              <a:bodyPr/>
              <a:lstStyle/>
              <a:p>
                <a:endParaRPr lang="en-US"/>
              </a:p>
            </p:txBody>
          </p:sp>
          <p:sp>
            <p:nvSpPr>
              <p:cNvPr id="834" name="Freeform 903"/>
              <p:cNvSpPr>
                <a:spLocks/>
              </p:cNvSpPr>
              <p:nvPr/>
            </p:nvSpPr>
            <p:spPr bwMode="auto">
              <a:xfrm>
                <a:off x="3335338" y="3076575"/>
                <a:ext cx="12700" cy="7938"/>
              </a:xfrm>
              <a:custGeom>
                <a:avLst/>
                <a:gdLst>
                  <a:gd name="T0" fmla="*/ 0 w 41"/>
                  <a:gd name="T1" fmla="*/ 0 h 26"/>
                  <a:gd name="T2" fmla="*/ 0 w 41"/>
                  <a:gd name="T3" fmla="*/ 2147483647 h 26"/>
                  <a:gd name="T4" fmla="*/ 0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2147483647 h 26"/>
                  <a:gd name="T34" fmla="*/ 0 w 4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0"/>
                    </a:moveTo>
                    <a:lnTo>
                      <a:pt x="0" y="4"/>
                    </a:lnTo>
                    <a:lnTo>
                      <a:pt x="0" y="9"/>
                    </a:lnTo>
                    <a:lnTo>
                      <a:pt x="1" y="12"/>
                    </a:lnTo>
                    <a:lnTo>
                      <a:pt x="2" y="17"/>
                    </a:lnTo>
                    <a:lnTo>
                      <a:pt x="6" y="20"/>
                    </a:lnTo>
                    <a:lnTo>
                      <a:pt x="8" y="22"/>
                    </a:lnTo>
                    <a:lnTo>
                      <a:pt x="12" y="24"/>
                    </a:lnTo>
                    <a:lnTo>
                      <a:pt x="15" y="25"/>
                    </a:lnTo>
                    <a:lnTo>
                      <a:pt x="19" y="26"/>
                    </a:lnTo>
                    <a:lnTo>
                      <a:pt x="22" y="26"/>
                    </a:lnTo>
                    <a:lnTo>
                      <a:pt x="27" y="25"/>
                    </a:lnTo>
                    <a:lnTo>
                      <a:pt x="31" y="24"/>
                    </a:lnTo>
                    <a:lnTo>
                      <a:pt x="34" y="22"/>
                    </a:lnTo>
                    <a:lnTo>
                      <a:pt x="37" y="19"/>
                    </a:lnTo>
                    <a:lnTo>
                      <a:pt x="39" y="16"/>
                    </a:lnTo>
                    <a:lnTo>
                      <a:pt x="41" y="10"/>
                    </a:lnTo>
                    <a:lnTo>
                      <a:pt x="0" y="0"/>
                    </a:lnTo>
                    <a:close/>
                  </a:path>
                </a:pathLst>
              </a:custGeom>
              <a:solidFill>
                <a:srgbClr val="618FBB"/>
              </a:solidFill>
              <a:ln w="9525">
                <a:noFill/>
                <a:round/>
                <a:headEnd/>
                <a:tailEnd/>
              </a:ln>
            </p:spPr>
            <p:txBody>
              <a:bodyPr/>
              <a:lstStyle/>
              <a:p>
                <a:endParaRPr lang="en-US"/>
              </a:p>
            </p:txBody>
          </p:sp>
          <p:sp>
            <p:nvSpPr>
              <p:cNvPr id="835" name="Freeform 904"/>
              <p:cNvSpPr>
                <a:spLocks/>
              </p:cNvSpPr>
              <p:nvPr/>
            </p:nvSpPr>
            <p:spPr bwMode="auto">
              <a:xfrm>
                <a:off x="3321050" y="3108325"/>
                <a:ext cx="14288" cy="9525"/>
              </a:xfrm>
              <a:custGeom>
                <a:avLst/>
                <a:gdLst>
                  <a:gd name="T0" fmla="*/ 2147483647 w 41"/>
                  <a:gd name="T1" fmla="*/ 2147483647 h 29"/>
                  <a:gd name="T2" fmla="*/ 2147483647 w 41"/>
                  <a:gd name="T3" fmla="*/ 2147483647 h 29"/>
                  <a:gd name="T4" fmla="*/ 2147483647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2147483647 w 41"/>
                  <a:gd name="T17" fmla="*/ 2147483647 h 29"/>
                  <a:gd name="T18" fmla="*/ 2147483647 w 41"/>
                  <a:gd name="T19" fmla="*/ 2147483647 h 29"/>
                  <a:gd name="T20" fmla="*/ 2147483647 w 41"/>
                  <a:gd name="T21" fmla="*/ 0 h 29"/>
                  <a:gd name="T22" fmla="*/ 2147483647 w 41"/>
                  <a:gd name="T23" fmla="*/ 0 h 29"/>
                  <a:gd name="T24" fmla="*/ 2147483647 w 41"/>
                  <a:gd name="T25" fmla="*/ 2147483647 h 29"/>
                  <a:gd name="T26" fmla="*/ 2147483647 w 41"/>
                  <a:gd name="T27" fmla="*/ 2147483647 h 29"/>
                  <a:gd name="T28" fmla="*/ 2147483647 w 41"/>
                  <a:gd name="T29" fmla="*/ 2147483647 h 29"/>
                  <a:gd name="T30" fmla="*/ 2147483647 w 41"/>
                  <a:gd name="T31" fmla="*/ 2147483647 h 29"/>
                  <a:gd name="T32" fmla="*/ 0 w 41"/>
                  <a:gd name="T33" fmla="*/ 2147483647 h 29"/>
                  <a:gd name="T34" fmla="*/ 2147483647 w 41"/>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39" y="29"/>
                    </a:moveTo>
                    <a:lnTo>
                      <a:pt x="40" y="24"/>
                    </a:lnTo>
                    <a:lnTo>
                      <a:pt x="41" y="19"/>
                    </a:lnTo>
                    <a:lnTo>
                      <a:pt x="40" y="16"/>
                    </a:lnTo>
                    <a:lnTo>
                      <a:pt x="39" y="12"/>
                    </a:lnTo>
                    <a:lnTo>
                      <a:pt x="37" y="9"/>
                    </a:lnTo>
                    <a:lnTo>
                      <a:pt x="34" y="5"/>
                    </a:lnTo>
                    <a:lnTo>
                      <a:pt x="31" y="3"/>
                    </a:lnTo>
                    <a:lnTo>
                      <a:pt x="28" y="2"/>
                    </a:lnTo>
                    <a:lnTo>
                      <a:pt x="23" y="1"/>
                    </a:lnTo>
                    <a:lnTo>
                      <a:pt x="19" y="0"/>
                    </a:lnTo>
                    <a:lnTo>
                      <a:pt x="16" y="0"/>
                    </a:lnTo>
                    <a:lnTo>
                      <a:pt x="12" y="1"/>
                    </a:lnTo>
                    <a:lnTo>
                      <a:pt x="8" y="3"/>
                    </a:lnTo>
                    <a:lnTo>
                      <a:pt x="5" y="7"/>
                    </a:lnTo>
                    <a:lnTo>
                      <a:pt x="2" y="10"/>
                    </a:lnTo>
                    <a:lnTo>
                      <a:pt x="0" y="14"/>
                    </a:lnTo>
                    <a:lnTo>
                      <a:pt x="39" y="29"/>
                    </a:lnTo>
                    <a:close/>
                  </a:path>
                </a:pathLst>
              </a:custGeom>
              <a:solidFill>
                <a:srgbClr val="618FBB"/>
              </a:solidFill>
              <a:ln w="9525">
                <a:noFill/>
                <a:round/>
                <a:headEnd/>
                <a:tailEnd/>
              </a:ln>
            </p:spPr>
            <p:txBody>
              <a:bodyPr/>
              <a:lstStyle/>
              <a:p>
                <a:endParaRPr lang="en-US"/>
              </a:p>
            </p:txBody>
          </p:sp>
          <p:sp>
            <p:nvSpPr>
              <p:cNvPr id="836" name="Freeform 905"/>
              <p:cNvSpPr>
                <a:spLocks/>
              </p:cNvSpPr>
              <p:nvPr/>
            </p:nvSpPr>
            <p:spPr bwMode="auto">
              <a:xfrm>
                <a:off x="3311525" y="3113088"/>
                <a:ext cx="22225" cy="30162"/>
              </a:xfrm>
              <a:custGeom>
                <a:avLst/>
                <a:gdLst>
                  <a:gd name="T0" fmla="*/ 2147483647 w 69"/>
                  <a:gd name="T1" fmla="*/ 2147483647 h 93"/>
                  <a:gd name="T2" fmla="*/ 2147483647 w 69"/>
                  <a:gd name="T3" fmla="*/ 2147483647 h 93"/>
                  <a:gd name="T4" fmla="*/ 2147483647 w 69"/>
                  <a:gd name="T5" fmla="*/ 2147483647 h 93"/>
                  <a:gd name="T6" fmla="*/ 2147483647 w 69"/>
                  <a:gd name="T7" fmla="*/ 2147483647 h 93"/>
                  <a:gd name="T8" fmla="*/ 2147483647 w 69"/>
                  <a:gd name="T9" fmla="*/ 2147483647 h 93"/>
                  <a:gd name="T10" fmla="*/ 2147483647 w 69"/>
                  <a:gd name="T11" fmla="*/ 0 h 93"/>
                  <a:gd name="T12" fmla="*/ 2147483647 w 69"/>
                  <a:gd name="T13" fmla="*/ 2147483647 h 93"/>
                  <a:gd name="T14" fmla="*/ 2147483647 w 69"/>
                  <a:gd name="T15" fmla="*/ 2147483647 h 93"/>
                  <a:gd name="T16" fmla="*/ 2147483647 w 69"/>
                  <a:gd name="T17" fmla="*/ 2147483647 h 93"/>
                  <a:gd name="T18" fmla="*/ 0 w 69"/>
                  <a:gd name="T19" fmla="*/ 2147483647 h 93"/>
                  <a:gd name="T20" fmla="*/ 2147483647 w 69"/>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3"/>
                  <a:gd name="T35" fmla="*/ 69 w 69"/>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3">
                    <a:moveTo>
                      <a:pt x="40" y="93"/>
                    </a:moveTo>
                    <a:lnTo>
                      <a:pt x="43" y="87"/>
                    </a:lnTo>
                    <a:lnTo>
                      <a:pt x="50" y="63"/>
                    </a:lnTo>
                    <a:lnTo>
                      <a:pt x="60" y="40"/>
                    </a:lnTo>
                    <a:lnTo>
                      <a:pt x="69" y="15"/>
                    </a:lnTo>
                    <a:lnTo>
                      <a:pt x="30" y="0"/>
                    </a:lnTo>
                    <a:lnTo>
                      <a:pt x="21" y="25"/>
                    </a:lnTo>
                    <a:lnTo>
                      <a:pt x="11" y="49"/>
                    </a:lnTo>
                    <a:lnTo>
                      <a:pt x="3" y="73"/>
                    </a:lnTo>
                    <a:lnTo>
                      <a:pt x="0" y="79"/>
                    </a:lnTo>
                    <a:lnTo>
                      <a:pt x="40" y="93"/>
                    </a:lnTo>
                    <a:close/>
                  </a:path>
                </a:pathLst>
              </a:custGeom>
              <a:solidFill>
                <a:srgbClr val="618FBB"/>
              </a:solidFill>
              <a:ln w="9525">
                <a:noFill/>
                <a:round/>
                <a:headEnd/>
                <a:tailEnd/>
              </a:ln>
            </p:spPr>
            <p:txBody>
              <a:bodyPr/>
              <a:lstStyle/>
              <a:p>
                <a:endParaRPr lang="en-US"/>
              </a:p>
            </p:txBody>
          </p:sp>
          <p:sp>
            <p:nvSpPr>
              <p:cNvPr id="837" name="Freeform 906"/>
              <p:cNvSpPr>
                <a:spLocks/>
              </p:cNvSpPr>
              <p:nvPr/>
            </p:nvSpPr>
            <p:spPr bwMode="auto">
              <a:xfrm>
                <a:off x="3311525" y="3138488"/>
                <a:ext cx="12700" cy="7937"/>
              </a:xfrm>
              <a:custGeom>
                <a:avLst/>
                <a:gdLst>
                  <a:gd name="T0" fmla="*/ 2147483647 w 41"/>
                  <a:gd name="T1" fmla="*/ 0 h 28"/>
                  <a:gd name="T2" fmla="*/ 0 w 41"/>
                  <a:gd name="T3" fmla="*/ 2147483647 h 28"/>
                  <a:gd name="T4" fmla="*/ 0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2147483647 h 28"/>
                  <a:gd name="T34" fmla="*/ 2147483647 w 4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1" y="0"/>
                    </a:moveTo>
                    <a:lnTo>
                      <a:pt x="0" y="5"/>
                    </a:lnTo>
                    <a:lnTo>
                      <a:pt x="0" y="10"/>
                    </a:lnTo>
                    <a:lnTo>
                      <a:pt x="1" y="14"/>
                    </a:lnTo>
                    <a:lnTo>
                      <a:pt x="3" y="17"/>
                    </a:lnTo>
                    <a:lnTo>
                      <a:pt x="5" y="20"/>
                    </a:lnTo>
                    <a:lnTo>
                      <a:pt x="8" y="23"/>
                    </a:lnTo>
                    <a:lnTo>
                      <a:pt x="11" y="26"/>
                    </a:lnTo>
                    <a:lnTo>
                      <a:pt x="14" y="27"/>
                    </a:lnTo>
                    <a:lnTo>
                      <a:pt x="18" y="28"/>
                    </a:lnTo>
                    <a:lnTo>
                      <a:pt x="23" y="28"/>
                    </a:lnTo>
                    <a:lnTo>
                      <a:pt x="26" y="28"/>
                    </a:lnTo>
                    <a:lnTo>
                      <a:pt x="30" y="27"/>
                    </a:lnTo>
                    <a:lnTo>
                      <a:pt x="33" y="24"/>
                    </a:lnTo>
                    <a:lnTo>
                      <a:pt x="36" y="22"/>
                    </a:lnTo>
                    <a:lnTo>
                      <a:pt x="39" y="18"/>
                    </a:lnTo>
                    <a:lnTo>
                      <a:pt x="41" y="14"/>
                    </a:lnTo>
                    <a:lnTo>
                      <a:pt x="1" y="0"/>
                    </a:lnTo>
                    <a:close/>
                  </a:path>
                </a:pathLst>
              </a:custGeom>
              <a:solidFill>
                <a:srgbClr val="618FBB"/>
              </a:solidFill>
              <a:ln w="9525">
                <a:noFill/>
                <a:round/>
                <a:headEnd/>
                <a:tailEnd/>
              </a:ln>
            </p:spPr>
            <p:txBody>
              <a:bodyPr/>
              <a:lstStyle/>
              <a:p>
                <a:endParaRPr lang="en-US"/>
              </a:p>
            </p:txBody>
          </p:sp>
          <p:sp>
            <p:nvSpPr>
              <p:cNvPr id="838" name="Freeform 907"/>
              <p:cNvSpPr>
                <a:spLocks/>
              </p:cNvSpPr>
              <p:nvPr/>
            </p:nvSpPr>
            <p:spPr bwMode="auto">
              <a:xfrm>
                <a:off x="2073275" y="2801938"/>
                <a:ext cx="9525" cy="12700"/>
              </a:xfrm>
              <a:custGeom>
                <a:avLst/>
                <a:gdLst>
                  <a:gd name="T0" fmla="*/ 2147483647 w 28"/>
                  <a:gd name="T1" fmla="*/ 2147483647 h 40"/>
                  <a:gd name="T2" fmla="*/ 2147483647 w 28"/>
                  <a:gd name="T3" fmla="*/ 0 h 40"/>
                  <a:gd name="T4" fmla="*/ 2147483647 w 28"/>
                  <a:gd name="T5" fmla="*/ 0 h 40"/>
                  <a:gd name="T6" fmla="*/ 2147483647 w 28"/>
                  <a:gd name="T7" fmla="*/ 0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0 w 28"/>
                  <a:gd name="T19" fmla="*/ 2147483647 h 40"/>
                  <a:gd name="T20" fmla="*/ 0 w 28"/>
                  <a:gd name="T21" fmla="*/ 2147483647 h 40"/>
                  <a:gd name="T22" fmla="*/ 0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28" y="1"/>
                    </a:moveTo>
                    <a:lnTo>
                      <a:pt x="24" y="0"/>
                    </a:lnTo>
                    <a:lnTo>
                      <a:pt x="19" y="0"/>
                    </a:lnTo>
                    <a:lnTo>
                      <a:pt x="15" y="0"/>
                    </a:lnTo>
                    <a:lnTo>
                      <a:pt x="11" y="2"/>
                    </a:lnTo>
                    <a:lnTo>
                      <a:pt x="8" y="4"/>
                    </a:lnTo>
                    <a:lnTo>
                      <a:pt x="5" y="6"/>
                    </a:lnTo>
                    <a:lnTo>
                      <a:pt x="3" y="9"/>
                    </a:lnTo>
                    <a:lnTo>
                      <a:pt x="1" y="12"/>
                    </a:lnTo>
                    <a:lnTo>
                      <a:pt x="0" y="17"/>
                    </a:lnTo>
                    <a:lnTo>
                      <a:pt x="0" y="21"/>
                    </a:lnTo>
                    <a:lnTo>
                      <a:pt x="0" y="24"/>
                    </a:lnTo>
                    <a:lnTo>
                      <a:pt x="1" y="28"/>
                    </a:lnTo>
                    <a:lnTo>
                      <a:pt x="2" y="31"/>
                    </a:lnTo>
                    <a:lnTo>
                      <a:pt x="5" y="34"/>
                    </a:lnTo>
                    <a:lnTo>
                      <a:pt x="8" y="38"/>
                    </a:lnTo>
                    <a:lnTo>
                      <a:pt x="12" y="40"/>
                    </a:lnTo>
                    <a:lnTo>
                      <a:pt x="28" y="1"/>
                    </a:lnTo>
                    <a:close/>
                  </a:path>
                </a:pathLst>
              </a:custGeom>
              <a:solidFill>
                <a:srgbClr val="666666"/>
              </a:solidFill>
              <a:ln w="9525">
                <a:noFill/>
                <a:round/>
                <a:headEnd/>
                <a:tailEnd/>
              </a:ln>
            </p:spPr>
            <p:txBody>
              <a:bodyPr/>
              <a:lstStyle/>
              <a:p>
                <a:endParaRPr lang="en-US"/>
              </a:p>
            </p:txBody>
          </p:sp>
          <p:sp>
            <p:nvSpPr>
              <p:cNvPr id="839" name="Freeform 908"/>
              <p:cNvSpPr>
                <a:spLocks/>
              </p:cNvSpPr>
              <p:nvPr/>
            </p:nvSpPr>
            <p:spPr bwMode="auto">
              <a:xfrm>
                <a:off x="2078038" y="2801938"/>
                <a:ext cx="30162" cy="22225"/>
              </a:xfrm>
              <a:custGeom>
                <a:avLst/>
                <a:gdLst>
                  <a:gd name="T0" fmla="*/ 2147483647 w 94"/>
                  <a:gd name="T1" fmla="*/ 2147483647 h 70"/>
                  <a:gd name="T2" fmla="*/ 2147483647 w 94"/>
                  <a:gd name="T3" fmla="*/ 2147483647 h 70"/>
                  <a:gd name="T4" fmla="*/ 0 w 94"/>
                  <a:gd name="T5" fmla="*/ 2147483647 h 70"/>
                  <a:gd name="T6" fmla="*/ 2147483647 w 94"/>
                  <a:gd name="T7" fmla="*/ 0 h 70"/>
                  <a:gd name="T8" fmla="*/ 2147483647 w 94"/>
                  <a:gd name="T9" fmla="*/ 2147483647 h 70"/>
                  <a:gd name="T10" fmla="*/ 0 60000 65536"/>
                  <a:gd name="T11" fmla="*/ 0 60000 65536"/>
                  <a:gd name="T12" fmla="*/ 0 60000 65536"/>
                  <a:gd name="T13" fmla="*/ 0 60000 65536"/>
                  <a:gd name="T14" fmla="*/ 0 60000 65536"/>
                  <a:gd name="T15" fmla="*/ 0 w 94"/>
                  <a:gd name="T16" fmla="*/ 0 h 70"/>
                  <a:gd name="T17" fmla="*/ 94 w 94"/>
                  <a:gd name="T18" fmla="*/ 70 h 70"/>
                </a:gdLst>
                <a:ahLst/>
                <a:cxnLst>
                  <a:cxn ang="T10">
                    <a:pos x="T0" y="T1"/>
                  </a:cxn>
                  <a:cxn ang="T11">
                    <a:pos x="T2" y="T3"/>
                  </a:cxn>
                  <a:cxn ang="T12">
                    <a:pos x="T4" y="T5"/>
                  </a:cxn>
                  <a:cxn ang="T13">
                    <a:pos x="T6" y="T7"/>
                  </a:cxn>
                  <a:cxn ang="T14">
                    <a:pos x="T8" y="T9"/>
                  </a:cxn>
                </a:cxnLst>
                <a:rect l="T15" t="T16" r="T17" b="T18"/>
                <a:pathLst>
                  <a:path w="94" h="70">
                    <a:moveTo>
                      <a:pt x="94" y="31"/>
                    </a:moveTo>
                    <a:lnTo>
                      <a:pt x="79" y="70"/>
                    </a:lnTo>
                    <a:lnTo>
                      <a:pt x="0" y="39"/>
                    </a:lnTo>
                    <a:lnTo>
                      <a:pt x="16" y="0"/>
                    </a:lnTo>
                    <a:lnTo>
                      <a:pt x="94" y="31"/>
                    </a:lnTo>
                    <a:close/>
                  </a:path>
                </a:pathLst>
              </a:custGeom>
              <a:solidFill>
                <a:srgbClr val="666666"/>
              </a:solidFill>
              <a:ln w="9525">
                <a:noFill/>
                <a:round/>
                <a:headEnd/>
                <a:tailEnd/>
              </a:ln>
            </p:spPr>
            <p:txBody>
              <a:bodyPr/>
              <a:lstStyle/>
              <a:p>
                <a:endParaRPr lang="en-US"/>
              </a:p>
            </p:txBody>
          </p:sp>
          <p:sp>
            <p:nvSpPr>
              <p:cNvPr id="840" name="Freeform 909"/>
              <p:cNvSpPr>
                <a:spLocks/>
              </p:cNvSpPr>
              <p:nvPr/>
            </p:nvSpPr>
            <p:spPr bwMode="auto">
              <a:xfrm>
                <a:off x="2103438" y="2811463"/>
                <a:ext cx="7937" cy="14287"/>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0 h 42"/>
                  <a:gd name="T34" fmla="*/ 0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0" y="39"/>
                    </a:moveTo>
                    <a:lnTo>
                      <a:pt x="4" y="41"/>
                    </a:lnTo>
                    <a:lnTo>
                      <a:pt x="8" y="42"/>
                    </a:lnTo>
                    <a:lnTo>
                      <a:pt x="12" y="41"/>
                    </a:lnTo>
                    <a:lnTo>
                      <a:pt x="16" y="39"/>
                    </a:lnTo>
                    <a:lnTo>
                      <a:pt x="20" y="37"/>
                    </a:lnTo>
                    <a:lnTo>
                      <a:pt x="23" y="34"/>
                    </a:lnTo>
                    <a:lnTo>
                      <a:pt x="25" y="31"/>
                    </a:lnTo>
                    <a:lnTo>
                      <a:pt x="27" y="28"/>
                    </a:lnTo>
                    <a:lnTo>
                      <a:pt x="28" y="25"/>
                    </a:lnTo>
                    <a:lnTo>
                      <a:pt x="28" y="20"/>
                    </a:lnTo>
                    <a:lnTo>
                      <a:pt x="28" y="16"/>
                    </a:lnTo>
                    <a:lnTo>
                      <a:pt x="27" y="13"/>
                    </a:lnTo>
                    <a:lnTo>
                      <a:pt x="26" y="9"/>
                    </a:lnTo>
                    <a:lnTo>
                      <a:pt x="23" y="6"/>
                    </a:lnTo>
                    <a:lnTo>
                      <a:pt x="20" y="2"/>
                    </a:lnTo>
                    <a:lnTo>
                      <a:pt x="15" y="0"/>
                    </a:lnTo>
                    <a:lnTo>
                      <a:pt x="0" y="39"/>
                    </a:lnTo>
                    <a:close/>
                  </a:path>
                </a:pathLst>
              </a:custGeom>
              <a:solidFill>
                <a:srgbClr val="666666"/>
              </a:solidFill>
              <a:ln w="9525">
                <a:noFill/>
                <a:round/>
                <a:headEnd/>
                <a:tailEnd/>
              </a:ln>
            </p:spPr>
            <p:txBody>
              <a:bodyPr/>
              <a:lstStyle/>
              <a:p>
                <a:endParaRPr lang="en-US"/>
              </a:p>
            </p:txBody>
          </p:sp>
          <p:sp>
            <p:nvSpPr>
              <p:cNvPr id="841" name="Freeform 910"/>
              <p:cNvSpPr>
                <a:spLocks/>
              </p:cNvSpPr>
              <p:nvPr/>
            </p:nvSpPr>
            <p:spPr bwMode="auto">
              <a:xfrm>
                <a:off x="2135188" y="2827338"/>
                <a:ext cx="9525" cy="12700"/>
              </a:xfrm>
              <a:custGeom>
                <a:avLst/>
                <a:gdLst>
                  <a:gd name="T0" fmla="*/ 2147483647 w 29"/>
                  <a:gd name="T1" fmla="*/ 2147483647 h 41"/>
                  <a:gd name="T2" fmla="*/ 2147483647 w 29"/>
                  <a:gd name="T3" fmla="*/ 2147483647 h 41"/>
                  <a:gd name="T4" fmla="*/ 2147483647 w 29"/>
                  <a:gd name="T5" fmla="*/ 0 h 41"/>
                  <a:gd name="T6" fmla="*/ 2147483647 w 29"/>
                  <a:gd name="T7" fmla="*/ 2147483647 h 41"/>
                  <a:gd name="T8" fmla="*/ 2147483647 w 29"/>
                  <a:gd name="T9" fmla="*/ 2147483647 h 41"/>
                  <a:gd name="T10" fmla="*/ 2147483647 w 29"/>
                  <a:gd name="T11" fmla="*/ 2147483647 h 41"/>
                  <a:gd name="T12" fmla="*/ 2147483647 w 29"/>
                  <a:gd name="T13" fmla="*/ 2147483647 h 41"/>
                  <a:gd name="T14" fmla="*/ 2147483647 w 29"/>
                  <a:gd name="T15" fmla="*/ 2147483647 h 41"/>
                  <a:gd name="T16" fmla="*/ 2147483647 w 29"/>
                  <a:gd name="T17" fmla="*/ 2147483647 h 41"/>
                  <a:gd name="T18" fmla="*/ 0 w 29"/>
                  <a:gd name="T19" fmla="*/ 2147483647 h 41"/>
                  <a:gd name="T20" fmla="*/ 0 w 29"/>
                  <a:gd name="T21" fmla="*/ 2147483647 h 41"/>
                  <a:gd name="T22" fmla="*/ 0 w 29"/>
                  <a:gd name="T23" fmla="*/ 2147483647 h 41"/>
                  <a:gd name="T24" fmla="*/ 2147483647 w 29"/>
                  <a:gd name="T25" fmla="*/ 2147483647 h 41"/>
                  <a:gd name="T26" fmla="*/ 2147483647 w 29"/>
                  <a:gd name="T27" fmla="*/ 2147483647 h 41"/>
                  <a:gd name="T28" fmla="*/ 2147483647 w 29"/>
                  <a:gd name="T29" fmla="*/ 2147483647 h 41"/>
                  <a:gd name="T30" fmla="*/ 2147483647 w 29"/>
                  <a:gd name="T31" fmla="*/ 2147483647 h 41"/>
                  <a:gd name="T32" fmla="*/ 2147483647 w 29"/>
                  <a:gd name="T33" fmla="*/ 2147483647 h 41"/>
                  <a:gd name="T34" fmla="*/ 2147483647 w 29"/>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29" y="2"/>
                    </a:moveTo>
                    <a:lnTo>
                      <a:pt x="24" y="1"/>
                    </a:lnTo>
                    <a:lnTo>
                      <a:pt x="20" y="0"/>
                    </a:lnTo>
                    <a:lnTo>
                      <a:pt x="16" y="1"/>
                    </a:lnTo>
                    <a:lnTo>
                      <a:pt x="12" y="2"/>
                    </a:lnTo>
                    <a:lnTo>
                      <a:pt x="9" y="4"/>
                    </a:lnTo>
                    <a:lnTo>
                      <a:pt x="5" y="7"/>
                    </a:lnTo>
                    <a:lnTo>
                      <a:pt x="3" y="10"/>
                    </a:lnTo>
                    <a:lnTo>
                      <a:pt x="1" y="14"/>
                    </a:lnTo>
                    <a:lnTo>
                      <a:pt x="0" y="18"/>
                    </a:lnTo>
                    <a:lnTo>
                      <a:pt x="0" y="21"/>
                    </a:lnTo>
                    <a:lnTo>
                      <a:pt x="0" y="25"/>
                    </a:lnTo>
                    <a:lnTo>
                      <a:pt x="1" y="29"/>
                    </a:lnTo>
                    <a:lnTo>
                      <a:pt x="2" y="33"/>
                    </a:lnTo>
                    <a:lnTo>
                      <a:pt x="5" y="36"/>
                    </a:lnTo>
                    <a:lnTo>
                      <a:pt x="9" y="39"/>
                    </a:lnTo>
                    <a:lnTo>
                      <a:pt x="13" y="41"/>
                    </a:lnTo>
                    <a:lnTo>
                      <a:pt x="29" y="2"/>
                    </a:lnTo>
                    <a:close/>
                  </a:path>
                </a:pathLst>
              </a:custGeom>
              <a:solidFill>
                <a:srgbClr val="666666"/>
              </a:solidFill>
              <a:ln w="9525">
                <a:noFill/>
                <a:round/>
                <a:headEnd/>
                <a:tailEnd/>
              </a:ln>
            </p:spPr>
            <p:txBody>
              <a:bodyPr/>
              <a:lstStyle/>
              <a:p>
                <a:endParaRPr lang="en-US"/>
              </a:p>
            </p:txBody>
          </p:sp>
          <p:sp>
            <p:nvSpPr>
              <p:cNvPr id="842" name="Freeform 911"/>
              <p:cNvSpPr>
                <a:spLocks/>
              </p:cNvSpPr>
              <p:nvPr/>
            </p:nvSpPr>
            <p:spPr bwMode="auto">
              <a:xfrm>
                <a:off x="2139950" y="2827338"/>
                <a:ext cx="30163" cy="22225"/>
              </a:xfrm>
              <a:custGeom>
                <a:avLst/>
                <a:gdLst>
                  <a:gd name="T0" fmla="*/ 2147483647 w 94"/>
                  <a:gd name="T1" fmla="*/ 2147483647 h 71"/>
                  <a:gd name="T2" fmla="*/ 2147483647 w 94"/>
                  <a:gd name="T3" fmla="*/ 2147483647 h 71"/>
                  <a:gd name="T4" fmla="*/ 0 w 94"/>
                  <a:gd name="T5" fmla="*/ 2147483647 h 71"/>
                  <a:gd name="T6" fmla="*/ 2147483647 w 94"/>
                  <a:gd name="T7" fmla="*/ 0 h 71"/>
                  <a:gd name="T8" fmla="*/ 2147483647 w 94"/>
                  <a:gd name="T9" fmla="*/ 2147483647 h 71"/>
                  <a:gd name="T10" fmla="*/ 0 60000 65536"/>
                  <a:gd name="T11" fmla="*/ 0 60000 65536"/>
                  <a:gd name="T12" fmla="*/ 0 60000 65536"/>
                  <a:gd name="T13" fmla="*/ 0 60000 65536"/>
                  <a:gd name="T14" fmla="*/ 0 60000 65536"/>
                  <a:gd name="T15" fmla="*/ 0 w 94"/>
                  <a:gd name="T16" fmla="*/ 0 h 71"/>
                  <a:gd name="T17" fmla="*/ 94 w 94"/>
                  <a:gd name="T18" fmla="*/ 71 h 71"/>
                </a:gdLst>
                <a:ahLst/>
                <a:cxnLst>
                  <a:cxn ang="T10">
                    <a:pos x="T0" y="T1"/>
                  </a:cxn>
                  <a:cxn ang="T11">
                    <a:pos x="T2" y="T3"/>
                  </a:cxn>
                  <a:cxn ang="T12">
                    <a:pos x="T4" y="T5"/>
                  </a:cxn>
                  <a:cxn ang="T13">
                    <a:pos x="T6" y="T7"/>
                  </a:cxn>
                  <a:cxn ang="T14">
                    <a:pos x="T8" y="T9"/>
                  </a:cxn>
                </a:cxnLst>
                <a:rect l="T15" t="T16" r="T17" b="T18"/>
                <a:pathLst>
                  <a:path w="94" h="71">
                    <a:moveTo>
                      <a:pt x="94" y="32"/>
                    </a:moveTo>
                    <a:lnTo>
                      <a:pt x="78" y="71"/>
                    </a:lnTo>
                    <a:lnTo>
                      <a:pt x="0" y="39"/>
                    </a:lnTo>
                    <a:lnTo>
                      <a:pt x="16" y="0"/>
                    </a:lnTo>
                    <a:lnTo>
                      <a:pt x="94" y="32"/>
                    </a:lnTo>
                    <a:close/>
                  </a:path>
                </a:pathLst>
              </a:custGeom>
              <a:solidFill>
                <a:srgbClr val="666666"/>
              </a:solidFill>
              <a:ln w="9525">
                <a:noFill/>
                <a:round/>
                <a:headEnd/>
                <a:tailEnd/>
              </a:ln>
            </p:spPr>
            <p:txBody>
              <a:bodyPr/>
              <a:lstStyle/>
              <a:p>
                <a:endParaRPr lang="en-US"/>
              </a:p>
            </p:txBody>
          </p:sp>
          <p:sp>
            <p:nvSpPr>
              <p:cNvPr id="843" name="Freeform 912"/>
              <p:cNvSpPr>
                <a:spLocks/>
              </p:cNvSpPr>
              <p:nvPr/>
            </p:nvSpPr>
            <p:spPr bwMode="auto">
              <a:xfrm>
                <a:off x="2163763" y="2836863"/>
                <a:ext cx="9525" cy="12700"/>
              </a:xfrm>
              <a:custGeom>
                <a:avLst/>
                <a:gdLst>
                  <a:gd name="T0" fmla="*/ 0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0 h 40"/>
                  <a:gd name="T34" fmla="*/ 0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0" y="39"/>
                    </a:moveTo>
                    <a:lnTo>
                      <a:pt x="4" y="40"/>
                    </a:lnTo>
                    <a:lnTo>
                      <a:pt x="9" y="40"/>
                    </a:lnTo>
                    <a:lnTo>
                      <a:pt x="14" y="40"/>
                    </a:lnTo>
                    <a:lnTo>
                      <a:pt x="17" y="39"/>
                    </a:lnTo>
                    <a:lnTo>
                      <a:pt x="20" y="37"/>
                    </a:lnTo>
                    <a:lnTo>
                      <a:pt x="23" y="33"/>
                    </a:lnTo>
                    <a:lnTo>
                      <a:pt x="25" y="30"/>
                    </a:lnTo>
                    <a:lnTo>
                      <a:pt x="27" y="27"/>
                    </a:lnTo>
                    <a:lnTo>
                      <a:pt x="28" y="23"/>
                    </a:lnTo>
                    <a:lnTo>
                      <a:pt x="28" y="20"/>
                    </a:lnTo>
                    <a:lnTo>
                      <a:pt x="28" y="15"/>
                    </a:lnTo>
                    <a:lnTo>
                      <a:pt x="27" y="11"/>
                    </a:lnTo>
                    <a:lnTo>
                      <a:pt x="26" y="8"/>
                    </a:lnTo>
                    <a:lnTo>
                      <a:pt x="23" y="5"/>
                    </a:lnTo>
                    <a:lnTo>
                      <a:pt x="20" y="2"/>
                    </a:lnTo>
                    <a:lnTo>
                      <a:pt x="16" y="0"/>
                    </a:lnTo>
                    <a:lnTo>
                      <a:pt x="0" y="39"/>
                    </a:lnTo>
                    <a:close/>
                  </a:path>
                </a:pathLst>
              </a:custGeom>
              <a:solidFill>
                <a:srgbClr val="666666"/>
              </a:solidFill>
              <a:ln w="9525">
                <a:noFill/>
                <a:round/>
                <a:headEnd/>
                <a:tailEnd/>
              </a:ln>
            </p:spPr>
            <p:txBody>
              <a:bodyPr/>
              <a:lstStyle/>
              <a:p>
                <a:endParaRPr lang="en-US"/>
              </a:p>
            </p:txBody>
          </p:sp>
          <p:sp>
            <p:nvSpPr>
              <p:cNvPr id="844" name="Freeform 913"/>
              <p:cNvSpPr>
                <a:spLocks/>
              </p:cNvSpPr>
              <p:nvPr/>
            </p:nvSpPr>
            <p:spPr bwMode="auto">
              <a:xfrm>
                <a:off x="2197100" y="2851150"/>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1" y="0"/>
                    </a:lnTo>
                    <a:lnTo>
                      <a:pt x="16" y="0"/>
                    </a:lnTo>
                    <a:lnTo>
                      <a:pt x="12" y="2"/>
                    </a:lnTo>
                    <a:lnTo>
                      <a:pt x="9" y="4"/>
                    </a:lnTo>
                    <a:lnTo>
                      <a:pt x="6" y="6"/>
                    </a:lnTo>
                    <a:lnTo>
                      <a:pt x="4" y="10"/>
                    </a:lnTo>
                    <a:lnTo>
                      <a:pt x="3" y="14"/>
                    </a:lnTo>
                    <a:lnTo>
                      <a:pt x="0" y="17"/>
                    </a:lnTo>
                    <a:lnTo>
                      <a:pt x="0" y="21"/>
                    </a:lnTo>
                    <a:lnTo>
                      <a:pt x="0" y="24"/>
                    </a:lnTo>
                    <a:lnTo>
                      <a:pt x="1" y="29"/>
                    </a:lnTo>
                    <a:lnTo>
                      <a:pt x="4" y="32"/>
                    </a:lnTo>
                    <a:lnTo>
                      <a:pt x="6" y="36"/>
                    </a:lnTo>
                    <a:lnTo>
                      <a:pt x="9" y="38"/>
                    </a:lnTo>
                    <a:lnTo>
                      <a:pt x="14" y="40"/>
                    </a:lnTo>
                    <a:lnTo>
                      <a:pt x="29" y="2"/>
                    </a:lnTo>
                    <a:close/>
                  </a:path>
                </a:pathLst>
              </a:custGeom>
              <a:solidFill>
                <a:srgbClr val="666666"/>
              </a:solidFill>
              <a:ln w="9525">
                <a:noFill/>
                <a:round/>
                <a:headEnd/>
                <a:tailEnd/>
              </a:ln>
            </p:spPr>
            <p:txBody>
              <a:bodyPr/>
              <a:lstStyle/>
              <a:p>
                <a:endParaRPr lang="en-US"/>
              </a:p>
            </p:txBody>
          </p:sp>
          <p:sp>
            <p:nvSpPr>
              <p:cNvPr id="845" name="Freeform 914"/>
              <p:cNvSpPr>
                <a:spLocks/>
              </p:cNvSpPr>
              <p:nvPr/>
            </p:nvSpPr>
            <p:spPr bwMode="auto">
              <a:xfrm>
                <a:off x="2201863" y="2852738"/>
                <a:ext cx="30162" cy="22225"/>
              </a:xfrm>
              <a:custGeom>
                <a:avLst/>
                <a:gdLst>
                  <a:gd name="T0" fmla="*/ 2147483647 w 97"/>
                  <a:gd name="T1" fmla="*/ 2147483647 h 69"/>
                  <a:gd name="T2" fmla="*/ 2147483647 w 97"/>
                  <a:gd name="T3" fmla="*/ 2147483647 h 69"/>
                  <a:gd name="T4" fmla="*/ 2147483647 w 97"/>
                  <a:gd name="T5" fmla="*/ 0 h 69"/>
                  <a:gd name="T6" fmla="*/ 0 w 97"/>
                  <a:gd name="T7" fmla="*/ 2147483647 h 69"/>
                  <a:gd name="T8" fmla="*/ 2147483647 w 97"/>
                  <a:gd name="T9" fmla="*/ 2147483647 h 69"/>
                  <a:gd name="T10" fmla="*/ 2147483647 w 97"/>
                  <a:gd name="T11" fmla="*/ 2147483647 h 69"/>
                  <a:gd name="T12" fmla="*/ 2147483647 w 97"/>
                  <a:gd name="T13" fmla="*/ 2147483647 h 69"/>
                  <a:gd name="T14" fmla="*/ 2147483647 w 97"/>
                  <a:gd name="T15" fmla="*/ 2147483647 h 69"/>
                  <a:gd name="T16" fmla="*/ 2147483647 w 97"/>
                  <a:gd name="T17" fmla="*/ 2147483647 h 69"/>
                  <a:gd name="T18" fmla="*/ 2147483647 w 97"/>
                  <a:gd name="T19" fmla="*/ 2147483647 h 69"/>
                  <a:gd name="T20" fmla="*/ 2147483647 w 97"/>
                  <a:gd name="T21" fmla="*/ 2147483647 h 69"/>
                  <a:gd name="T22" fmla="*/ 2147483647 w 97"/>
                  <a:gd name="T23" fmla="*/ 2147483647 h 69"/>
                  <a:gd name="T24" fmla="*/ 2147483647 w 97"/>
                  <a:gd name="T25" fmla="*/ 2147483647 h 69"/>
                  <a:gd name="T26" fmla="*/ 2147483647 w 97"/>
                  <a:gd name="T27" fmla="*/ 2147483647 h 69"/>
                  <a:gd name="T28" fmla="*/ 2147483647 w 97"/>
                  <a:gd name="T29" fmla="*/ 2147483647 h 69"/>
                  <a:gd name="T30" fmla="*/ 2147483647 w 97"/>
                  <a:gd name="T31" fmla="*/ 2147483647 h 69"/>
                  <a:gd name="T32" fmla="*/ 2147483647 w 97"/>
                  <a:gd name="T33" fmla="*/ 2147483647 h 69"/>
                  <a:gd name="T34" fmla="*/ 2147483647 w 97"/>
                  <a:gd name="T35" fmla="*/ 2147483647 h 69"/>
                  <a:gd name="T36" fmla="*/ 2147483647 w 97"/>
                  <a:gd name="T37" fmla="*/ 2147483647 h 69"/>
                  <a:gd name="T38" fmla="*/ 2147483647 w 97"/>
                  <a:gd name="T39" fmla="*/ 2147483647 h 69"/>
                  <a:gd name="T40" fmla="*/ 2147483647 w 97"/>
                  <a:gd name="T41" fmla="*/ 2147483647 h 69"/>
                  <a:gd name="T42" fmla="*/ 2147483647 w 97"/>
                  <a:gd name="T43" fmla="*/ 2147483647 h 69"/>
                  <a:gd name="T44" fmla="*/ 2147483647 w 97"/>
                  <a:gd name="T45" fmla="*/ 2147483647 h 69"/>
                  <a:gd name="T46" fmla="*/ 2147483647 w 97"/>
                  <a:gd name="T47" fmla="*/ 214748364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9"/>
                  <a:gd name="T74" fmla="*/ 97 w 97"/>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9">
                    <a:moveTo>
                      <a:pt x="71" y="68"/>
                    </a:moveTo>
                    <a:lnTo>
                      <a:pt x="85" y="28"/>
                    </a:lnTo>
                    <a:lnTo>
                      <a:pt x="15" y="0"/>
                    </a:lnTo>
                    <a:lnTo>
                      <a:pt x="0" y="38"/>
                    </a:lnTo>
                    <a:lnTo>
                      <a:pt x="69" y="67"/>
                    </a:lnTo>
                    <a:lnTo>
                      <a:pt x="71" y="68"/>
                    </a:lnTo>
                    <a:lnTo>
                      <a:pt x="69" y="67"/>
                    </a:lnTo>
                    <a:lnTo>
                      <a:pt x="73" y="68"/>
                    </a:lnTo>
                    <a:lnTo>
                      <a:pt x="78" y="69"/>
                    </a:lnTo>
                    <a:lnTo>
                      <a:pt x="83" y="68"/>
                    </a:lnTo>
                    <a:lnTo>
                      <a:pt x="86" y="67"/>
                    </a:lnTo>
                    <a:lnTo>
                      <a:pt x="89" y="65"/>
                    </a:lnTo>
                    <a:lnTo>
                      <a:pt x="92" y="61"/>
                    </a:lnTo>
                    <a:lnTo>
                      <a:pt x="94" y="58"/>
                    </a:lnTo>
                    <a:lnTo>
                      <a:pt x="96" y="55"/>
                    </a:lnTo>
                    <a:lnTo>
                      <a:pt x="97" y="51"/>
                    </a:lnTo>
                    <a:lnTo>
                      <a:pt x="97" y="48"/>
                    </a:lnTo>
                    <a:lnTo>
                      <a:pt x="97" y="43"/>
                    </a:lnTo>
                    <a:lnTo>
                      <a:pt x="96" y="39"/>
                    </a:lnTo>
                    <a:lnTo>
                      <a:pt x="95" y="36"/>
                    </a:lnTo>
                    <a:lnTo>
                      <a:pt x="92" y="33"/>
                    </a:lnTo>
                    <a:lnTo>
                      <a:pt x="89" y="30"/>
                    </a:lnTo>
                    <a:lnTo>
                      <a:pt x="85" y="28"/>
                    </a:lnTo>
                    <a:lnTo>
                      <a:pt x="71" y="68"/>
                    </a:lnTo>
                    <a:close/>
                  </a:path>
                </a:pathLst>
              </a:custGeom>
              <a:solidFill>
                <a:srgbClr val="666666"/>
              </a:solidFill>
              <a:ln w="9525">
                <a:noFill/>
                <a:round/>
                <a:headEnd/>
                <a:tailEnd/>
              </a:ln>
            </p:spPr>
            <p:txBody>
              <a:bodyPr/>
              <a:lstStyle/>
              <a:p>
                <a:endParaRPr lang="en-US"/>
              </a:p>
            </p:txBody>
          </p:sp>
          <p:sp>
            <p:nvSpPr>
              <p:cNvPr id="846" name="Freeform 915"/>
              <p:cNvSpPr>
                <a:spLocks/>
              </p:cNvSpPr>
              <p:nvPr/>
            </p:nvSpPr>
            <p:spPr bwMode="auto">
              <a:xfrm>
                <a:off x="2224088" y="2860675"/>
                <a:ext cx="6350" cy="14288"/>
              </a:xfrm>
              <a:custGeom>
                <a:avLst/>
                <a:gdLst>
                  <a:gd name="T0" fmla="*/ 2147483647 w 20"/>
                  <a:gd name="T1" fmla="*/ 2147483647 h 43"/>
                  <a:gd name="T2" fmla="*/ 2147483647 w 20"/>
                  <a:gd name="T3" fmla="*/ 2147483647 h 43"/>
                  <a:gd name="T4" fmla="*/ 0 w 20"/>
                  <a:gd name="T5" fmla="*/ 2147483647 h 43"/>
                  <a:gd name="T6" fmla="*/ 2147483647 w 20"/>
                  <a:gd name="T7" fmla="*/ 0 h 43"/>
                  <a:gd name="T8" fmla="*/ 2147483647 w 20"/>
                  <a:gd name="T9" fmla="*/ 2147483647 h 43"/>
                  <a:gd name="T10" fmla="*/ 0 60000 65536"/>
                  <a:gd name="T11" fmla="*/ 0 60000 65536"/>
                  <a:gd name="T12" fmla="*/ 0 60000 65536"/>
                  <a:gd name="T13" fmla="*/ 0 60000 65536"/>
                  <a:gd name="T14" fmla="*/ 0 60000 65536"/>
                  <a:gd name="T15" fmla="*/ 0 w 20"/>
                  <a:gd name="T16" fmla="*/ 0 h 43"/>
                  <a:gd name="T17" fmla="*/ 20 w 20"/>
                  <a:gd name="T18" fmla="*/ 43 h 43"/>
                </a:gdLst>
                <a:ahLst/>
                <a:cxnLst>
                  <a:cxn ang="T10">
                    <a:pos x="T0" y="T1"/>
                  </a:cxn>
                  <a:cxn ang="T11">
                    <a:pos x="T2" y="T3"/>
                  </a:cxn>
                  <a:cxn ang="T12">
                    <a:pos x="T4" y="T5"/>
                  </a:cxn>
                  <a:cxn ang="T13">
                    <a:pos x="T6" y="T7"/>
                  </a:cxn>
                  <a:cxn ang="T14">
                    <a:pos x="T8" y="T9"/>
                  </a:cxn>
                </a:cxnLst>
                <a:rect l="T15" t="T16" r="T17" b="T18"/>
                <a:pathLst>
                  <a:path w="20" h="43">
                    <a:moveTo>
                      <a:pt x="20" y="3"/>
                    </a:moveTo>
                    <a:lnTo>
                      <a:pt x="9" y="43"/>
                    </a:lnTo>
                    <a:lnTo>
                      <a:pt x="0" y="41"/>
                    </a:lnTo>
                    <a:lnTo>
                      <a:pt x="12" y="0"/>
                    </a:lnTo>
                    <a:lnTo>
                      <a:pt x="20" y="3"/>
                    </a:lnTo>
                    <a:close/>
                  </a:path>
                </a:pathLst>
              </a:custGeom>
              <a:solidFill>
                <a:srgbClr val="666666"/>
              </a:solidFill>
              <a:ln w="9525">
                <a:noFill/>
                <a:round/>
                <a:headEnd/>
                <a:tailEnd/>
              </a:ln>
            </p:spPr>
            <p:txBody>
              <a:bodyPr/>
              <a:lstStyle/>
              <a:p>
                <a:endParaRPr lang="en-US"/>
              </a:p>
            </p:txBody>
          </p:sp>
          <p:sp>
            <p:nvSpPr>
              <p:cNvPr id="847" name="Freeform 916"/>
              <p:cNvSpPr>
                <a:spLocks/>
              </p:cNvSpPr>
              <p:nvPr/>
            </p:nvSpPr>
            <p:spPr bwMode="auto">
              <a:xfrm>
                <a:off x="2227263" y="2862263"/>
                <a:ext cx="7937" cy="12700"/>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0"/>
                    </a:moveTo>
                    <a:lnTo>
                      <a:pt x="5" y="41"/>
                    </a:lnTo>
                    <a:lnTo>
                      <a:pt x="9" y="41"/>
                    </a:lnTo>
                    <a:lnTo>
                      <a:pt x="13" y="40"/>
                    </a:lnTo>
                    <a:lnTo>
                      <a:pt x="17" y="38"/>
                    </a:lnTo>
                    <a:lnTo>
                      <a:pt x="19" y="36"/>
                    </a:lnTo>
                    <a:lnTo>
                      <a:pt x="23" y="32"/>
                    </a:lnTo>
                    <a:lnTo>
                      <a:pt x="25" y="29"/>
                    </a:lnTo>
                    <a:lnTo>
                      <a:pt x="26" y="25"/>
                    </a:lnTo>
                    <a:lnTo>
                      <a:pt x="27" y="22"/>
                    </a:lnTo>
                    <a:lnTo>
                      <a:pt x="27" y="18"/>
                    </a:lnTo>
                    <a:lnTo>
                      <a:pt x="26" y="13"/>
                    </a:lnTo>
                    <a:lnTo>
                      <a:pt x="25" y="10"/>
                    </a:lnTo>
                    <a:lnTo>
                      <a:pt x="23" y="7"/>
                    </a:lnTo>
                    <a:lnTo>
                      <a:pt x="19" y="4"/>
                    </a:lnTo>
                    <a:lnTo>
                      <a:pt x="16" y="2"/>
                    </a:lnTo>
                    <a:lnTo>
                      <a:pt x="11" y="0"/>
                    </a:lnTo>
                    <a:lnTo>
                      <a:pt x="0" y="40"/>
                    </a:lnTo>
                    <a:close/>
                  </a:path>
                </a:pathLst>
              </a:custGeom>
              <a:solidFill>
                <a:srgbClr val="666666"/>
              </a:solidFill>
              <a:ln w="9525">
                <a:noFill/>
                <a:round/>
                <a:headEnd/>
                <a:tailEnd/>
              </a:ln>
            </p:spPr>
            <p:txBody>
              <a:bodyPr/>
              <a:lstStyle/>
              <a:p>
                <a:endParaRPr lang="en-US"/>
              </a:p>
            </p:txBody>
          </p:sp>
          <p:sp>
            <p:nvSpPr>
              <p:cNvPr id="848" name="Freeform 917"/>
              <p:cNvSpPr>
                <a:spLocks/>
              </p:cNvSpPr>
              <p:nvPr/>
            </p:nvSpPr>
            <p:spPr bwMode="auto">
              <a:xfrm>
                <a:off x="2260600" y="2873375"/>
                <a:ext cx="7938"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1" y="0"/>
                    </a:lnTo>
                    <a:lnTo>
                      <a:pt x="17" y="0"/>
                    </a:lnTo>
                    <a:lnTo>
                      <a:pt x="13" y="1"/>
                    </a:lnTo>
                    <a:lnTo>
                      <a:pt x="10" y="2"/>
                    </a:lnTo>
                    <a:lnTo>
                      <a:pt x="6" y="5"/>
                    </a:lnTo>
                    <a:lnTo>
                      <a:pt x="4" y="8"/>
                    </a:lnTo>
                    <a:lnTo>
                      <a:pt x="2" y="11"/>
                    </a:lnTo>
                    <a:lnTo>
                      <a:pt x="1" y="14"/>
                    </a:lnTo>
                    <a:lnTo>
                      <a:pt x="0" y="19"/>
                    </a:lnTo>
                    <a:lnTo>
                      <a:pt x="0" y="23"/>
                    </a:lnTo>
                    <a:lnTo>
                      <a:pt x="0" y="26"/>
                    </a:lnTo>
                    <a:lnTo>
                      <a:pt x="2" y="30"/>
                    </a:lnTo>
                    <a:lnTo>
                      <a:pt x="4" y="33"/>
                    </a:lnTo>
                    <a:lnTo>
                      <a:pt x="6" y="36"/>
                    </a:lnTo>
                    <a:lnTo>
                      <a:pt x="11" y="39"/>
                    </a:lnTo>
                    <a:lnTo>
                      <a:pt x="15" y="41"/>
                    </a:lnTo>
                    <a:lnTo>
                      <a:pt x="26" y="1"/>
                    </a:lnTo>
                    <a:close/>
                  </a:path>
                </a:pathLst>
              </a:custGeom>
              <a:solidFill>
                <a:srgbClr val="666666"/>
              </a:solidFill>
              <a:ln w="9525">
                <a:noFill/>
                <a:round/>
                <a:headEnd/>
                <a:tailEnd/>
              </a:ln>
            </p:spPr>
            <p:txBody>
              <a:bodyPr/>
              <a:lstStyle/>
              <a:p>
                <a:endParaRPr lang="en-US"/>
              </a:p>
            </p:txBody>
          </p:sp>
          <p:sp>
            <p:nvSpPr>
              <p:cNvPr id="849" name="Freeform 918"/>
              <p:cNvSpPr>
                <a:spLocks/>
              </p:cNvSpPr>
              <p:nvPr/>
            </p:nvSpPr>
            <p:spPr bwMode="auto">
              <a:xfrm>
                <a:off x="2265363" y="2873375"/>
                <a:ext cx="30162" cy="19050"/>
              </a:xfrm>
              <a:custGeom>
                <a:avLst/>
                <a:gdLst>
                  <a:gd name="T0" fmla="*/ 2147483647 w 93"/>
                  <a:gd name="T1" fmla="*/ 2147483647 h 63"/>
                  <a:gd name="T2" fmla="*/ 2147483647 w 93"/>
                  <a:gd name="T3" fmla="*/ 2147483647 h 63"/>
                  <a:gd name="T4" fmla="*/ 0 w 93"/>
                  <a:gd name="T5" fmla="*/ 2147483647 h 63"/>
                  <a:gd name="T6" fmla="*/ 2147483647 w 93"/>
                  <a:gd name="T7" fmla="*/ 0 h 63"/>
                  <a:gd name="T8" fmla="*/ 2147483647 w 93"/>
                  <a:gd name="T9" fmla="*/ 2147483647 h 63"/>
                  <a:gd name="T10" fmla="*/ 0 60000 65536"/>
                  <a:gd name="T11" fmla="*/ 0 60000 65536"/>
                  <a:gd name="T12" fmla="*/ 0 60000 65536"/>
                  <a:gd name="T13" fmla="*/ 0 60000 65536"/>
                  <a:gd name="T14" fmla="*/ 0 60000 65536"/>
                  <a:gd name="T15" fmla="*/ 0 w 93"/>
                  <a:gd name="T16" fmla="*/ 0 h 63"/>
                  <a:gd name="T17" fmla="*/ 93 w 93"/>
                  <a:gd name="T18" fmla="*/ 63 h 63"/>
                </a:gdLst>
                <a:ahLst/>
                <a:cxnLst>
                  <a:cxn ang="T10">
                    <a:pos x="T0" y="T1"/>
                  </a:cxn>
                  <a:cxn ang="T11">
                    <a:pos x="T2" y="T3"/>
                  </a:cxn>
                  <a:cxn ang="T12">
                    <a:pos x="T4" y="T5"/>
                  </a:cxn>
                  <a:cxn ang="T13">
                    <a:pos x="T6" y="T7"/>
                  </a:cxn>
                  <a:cxn ang="T14">
                    <a:pos x="T8" y="T9"/>
                  </a:cxn>
                </a:cxnLst>
                <a:rect l="T15" t="T16" r="T17" b="T18"/>
                <a:pathLst>
                  <a:path w="93" h="63">
                    <a:moveTo>
                      <a:pt x="93" y="22"/>
                    </a:moveTo>
                    <a:lnTo>
                      <a:pt x="81" y="63"/>
                    </a:lnTo>
                    <a:lnTo>
                      <a:pt x="0" y="40"/>
                    </a:lnTo>
                    <a:lnTo>
                      <a:pt x="11" y="0"/>
                    </a:lnTo>
                    <a:lnTo>
                      <a:pt x="93" y="22"/>
                    </a:lnTo>
                    <a:close/>
                  </a:path>
                </a:pathLst>
              </a:custGeom>
              <a:solidFill>
                <a:srgbClr val="666666"/>
              </a:solidFill>
              <a:ln w="9525">
                <a:noFill/>
                <a:round/>
                <a:headEnd/>
                <a:tailEnd/>
              </a:ln>
            </p:spPr>
            <p:txBody>
              <a:bodyPr/>
              <a:lstStyle/>
              <a:p>
                <a:endParaRPr lang="en-US"/>
              </a:p>
            </p:txBody>
          </p:sp>
          <p:sp>
            <p:nvSpPr>
              <p:cNvPr id="850" name="Freeform 919"/>
              <p:cNvSpPr>
                <a:spLocks/>
              </p:cNvSpPr>
              <p:nvPr/>
            </p:nvSpPr>
            <p:spPr bwMode="auto">
              <a:xfrm>
                <a:off x="2290763" y="2879725"/>
                <a:ext cx="9525" cy="12700"/>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1"/>
                    </a:moveTo>
                    <a:lnTo>
                      <a:pt x="4" y="41"/>
                    </a:lnTo>
                    <a:lnTo>
                      <a:pt x="9" y="41"/>
                    </a:lnTo>
                    <a:lnTo>
                      <a:pt x="13" y="40"/>
                    </a:lnTo>
                    <a:lnTo>
                      <a:pt x="17" y="39"/>
                    </a:lnTo>
                    <a:lnTo>
                      <a:pt x="20" y="36"/>
                    </a:lnTo>
                    <a:lnTo>
                      <a:pt x="22" y="34"/>
                    </a:lnTo>
                    <a:lnTo>
                      <a:pt x="24" y="29"/>
                    </a:lnTo>
                    <a:lnTo>
                      <a:pt x="26" y="26"/>
                    </a:lnTo>
                    <a:lnTo>
                      <a:pt x="27" y="22"/>
                    </a:lnTo>
                    <a:lnTo>
                      <a:pt x="27" y="19"/>
                    </a:lnTo>
                    <a:lnTo>
                      <a:pt x="26" y="15"/>
                    </a:lnTo>
                    <a:lnTo>
                      <a:pt x="24" y="10"/>
                    </a:lnTo>
                    <a:lnTo>
                      <a:pt x="22" y="7"/>
                    </a:lnTo>
                    <a:lnTo>
                      <a:pt x="19" y="4"/>
                    </a:lnTo>
                    <a:lnTo>
                      <a:pt x="16" y="2"/>
                    </a:lnTo>
                    <a:lnTo>
                      <a:pt x="12" y="0"/>
                    </a:lnTo>
                    <a:lnTo>
                      <a:pt x="0" y="41"/>
                    </a:lnTo>
                    <a:close/>
                  </a:path>
                </a:pathLst>
              </a:custGeom>
              <a:solidFill>
                <a:srgbClr val="666666"/>
              </a:solidFill>
              <a:ln w="9525">
                <a:noFill/>
                <a:round/>
                <a:headEnd/>
                <a:tailEnd/>
              </a:ln>
            </p:spPr>
            <p:txBody>
              <a:bodyPr/>
              <a:lstStyle/>
              <a:p>
                <a:endParaRPr lang="en-US"/>
              </a:p>
            </p:txBody>
          </p:sp>
          <p:sp>
            <p:nvSpPr>
              <p:cNvPr id="851" name="Freeform 920"/>
              <p:cNvSpPr>
                <a:spLocks/>
              </p:cNvSpPr>
              <p:nvPr/>
            </p:nvSpPr>
            <p:spPr bwMode="auto">
              <a:xfrm>
                <a:off x="2324100" y="2890838"/>
                <a:ext cx="9525"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7" y="0"/>
                    </a:lnTo>
                    <a:lnTo>
                      <a:pt x="14" y="1"/>
                    </a:lnTo>
                    <a:lnTo>
                      <a:pt x="9" y="3"/>
                    </a:lnTo>
                    <a:lnTo>
                      <a:pt x="6" y="5"/>
                    </a:lnTo>
                    <a:lnTo>
                      <a:pt x="4" y="8"/>
                    </a:lnTo>
                    <a:lnTo>
                      <a:pt x="2" y="11"/>
                    </a:lnTo>
                    <a:lnTo>
                      <a:pt x="1" y="15"/>
                    </a:lnTo>
                    <a:lnTo>
                      <a:pt x="0" y="19"/>
                    </a:lnTo>
                    <a:lnTo>
                      <a:pt x="0" y="23"/>
                    </a:lnTo>
                    <a:lnTo>
                      <a:pt x="0" y="27"/>
                    </a:lnTo>
                    <a:lnTo>
                      <a:pt x="2" y="30"/>
                    </a:lnTo>
                    <a:lnTo>
                      <a:pt x="4" y="34"/>
                    </a:lnTo>
                    <a:lnTo>
                      <a:pt x="6" y="37"/>
                    </a:lnTo>
                    <a:lnTo>
                      <a:pt x="10" y="40"/>
                    </a:lnTo>
                    <a:lnTo>
                      <a:pt x="15" y="41"/>
                    </a:lnTo>
                    <a:lnTo>
                      <a:pt x="26" y="1"/>
                    </a:lnTo>
                    <a:close/>
                  </a:path>
                </a:pathLst>
              </a:custGeom>
              <a:solidFill>
                <a:srgbClr val="666666"/>
              </a:solidFill>
              <a:ln w="9525">
                <a:noFill/>
                <a:round/>
                <a:headEnd/>
                <a:tailEnd/>
              </a:ln>
            </p:spPr>
            <p:txBody>
              <a:bodyPr/>
              <a:lstStyle/>
              <a:p>
                <a:endParaRPr lang="en-US"/>
              </a:p>
            </p:txBody>
          </p:sp>
          <p:sp>
            <p:nvSpPr>
              <p:cNvPr id="852" name="Freeform 921"/>
              <p:cNvSpPr>
                <a:spLocks/>
              </p:cNvSpPr>
              <p:nvPr/>
            </p:nvSpPr>
            <p:spPr bwMode="auto">
              <a:xfrm>
                <a:off x="2328863" y="2890838"/>
                <a:ext cx="19050" cy="15875"/>
              </a:xfrm>
              <a:custGeom>
                <a:avLst/>
                <a:gdLst>
                  <a:gd name="T0" fmla="*/ 2147483647 w 59"/>
                  <a:gd name="T1" fmla="*/ 2147483647 h 50"/>
                  <a:gd name="T2" fmla="*/ 2147483647 w 59"/>
                  <a:gd name="T3" fmla="*/ 2147483647 h 50"/>
                  <a:gd name="T4" fmla="*/ 2147483647 w 59"/>
                  <a:gd name="T5" fmla="*/ 0 h 50"/>
                  <a:gd name="T6" fmla="*/ 0 w 59"/>
                  <a:gd name="T7" fmla="*/ 2147483647 h 50"/>
                  <a:gd name="T8" fmla="*/ 2147483647 w 59"/>
                  <a:gd name="T9" fmla="*/ 2147483647 h 50"/>
                  <a:gd name="T10" fmla="*/ 2147483647 w 59"/>
                  <a:gd name="T11" fmla="*/ 2147483647 h 50"/>
                  <a:gd name="T12" fmla="*/ 2147483647 w 59"/>
                  <a:gd name="T13" fmla="*/ 2147483647 h 50"/>
                  <a:gd name="T14" fmla="*/ 2147483647 w 59"/>
                  <a:gd name="T15" fmla="*/ 2147483647 h 50"/>
                  <a:gd name="T16" fmla="*/ 2147483647 w 59"/>
                  <a:gd name="T17" fmla="*/ 2147483647 h 50"/>
                  <a:gd name="T18" fmla="*/ 2147483647 w 59"/>
                  <a:gd name="T19" fmla="*/ 2147483647 h 50"/>
                  <a:gd name="T20" fmla="*/ 2147483647 w 59"/>
                  <a:gd name="T21" fmla="*/ 2147483647 h 50"/>
                  <a:gd name="T22" fmla="*/ 2147483647 w 59"/>
                  <a:gd name="T23" fmla="*/ 2147483647 h 50"/>
                  <a:gd name="T24" fmla="*/ 2147483647 w 59"/>
                  <a:gd name="T25" fmla="*/ 2147483647 h 50"/>
                  <a:gd name="T26" fmla="*/ 2147483647 w 59"/>
                  <a:gd name="T27" fmla="*/ 2147483647 h 50"/>
                  <a:gd name="T28" fmla="*/ 2147483647 w 59"/>
                  <a:gd name="T29" fmla="*/ 2147483647 h 50"/>
                  <a:gd name="T30" fmla="*/ 2147483647 w 59"/>
                  <a:gd name="T31" fmla="*/ 2147483647 h 50"/>
                  <a:gd name="T32" fmla="*/ 2147483647 w 59"/>
                  <a:gd name="T33" fmla="*/ 2147483647 h 50"/>
                  <a:gd name="T34" fmla="*/ 2147483647 w 59"/>
                  <a:gd name="T35" fmla="*/ 2147483647 h 50"/>
                  <a:gd name="T36" fmla="*/ 2147483647 w 59"/>
                  <a:gd name="T37" fmla="*/ 2147483647 h 50"/>
                  <a:gd name="T38" fmla="*/ 2147483647 w 59"/>
                  <a:gd name="T39" fmla="*/ 2147483647 h 50"/>
                  <a:gd name="T40" fmla="*/ 2147483647 w 59"/>
                  <a:gd name="T41" fmla="*/ 2147483647 h 50"/>
                  <a:gd name="T42" fmla="*/ 2147483647 w 59"/>
                  <a:gd name="T43" fmla="*/ 2147483647 h 50"/>
                  <a:gd name="T44" fmla="*/ 2147483647 w 59"/>
                  <a:gd name="T45" fmla="*/ 2147483647 h 50"/>
                  <a:gd name="T46" fmla="*/ 2147483647 w 59"/>
                  <a:gd name="T47" fmla="*/ 21474836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50"/>
                  <a:gd name="T74" fmla="*/ 59 w 59"/>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50">
                    <a:moveTo>
                      <a:pt x="34" y="49"/>
                    </a:moveTo>
                    <a:lnTo>
                      <a:pt x="43" y="9"/>
                    </a:lnTo>
                    <a:lnTo>
                      <a:pt x="11" y="0"/>
                    </a:lnTo>
                    <a:lnTo>
                      <a:pt x="0" y="40"/>
                    </a:lnTo>
                    <a:lnTo>
                      <a:pt x="31" y="49"/>
                    </a:lnTo>
                    <a:lnTo>
                      <a:pt x="34" y="49"/>
                    </a:lnTo>
                    <a:lnTo>
                      <a:pt x="31" y="49"/>
                    </a:lnTo>
                    <a:lnTo>
                      <a:pt x="37" y="50"/>
                    </a:lnTo>
                    <a:lnTo>
                      <a:pt x="41" y="50"/>
                    </a:lnTo>
                    <a:lnTo>
                      <a:pt x="45" y="49"/>
                    </a:lnTo>
                    <a:lnTo>
                      <a:pt x="48" y="47"/>
                    </a:lnTo>
                    <a:lnTo>
                      <a:pt x="51" y="45"/>
                    </a:lnTo>
                    <a:lnTo>
                      <a:pt x="55" y="42"/>
                    </a:lnTo>
                    <a:lnTo>
                      <a:pt x="56" y="39"/>
                    </a:lnTo>
                    <a:lnTo>
                      <a:pt x="58" y="34"/>
                    </a:lnTo>
                    <a:lnTo>
                      <a:pt x="58" y="31"/>
                    </a:lnTo>
                    <a:lnTo>
                      <a:pt x="59" y="27"/>
                    </a:lnTo>
                    <a:lnTo>
                      <a:pt x="58" y="23"/>
                    </a:lnTo>
                    <a:lnTo>
                      <a:pt x="57" y="20"/>
                    </a:lnTo>
                    <a:lnTo>
                      <a:pt x="55" y="17"/>
                    </a:lnTo>
                    <a:lnTo>
                      <a:pt x="51" y="13"/>
                    </a:lnTo>
                    <a:lnTo>
                      <a:pt x="47" y="10"/>
                    </a:lnTo>
                    <a:lnTo>
                      <a:pt x="43" y="9"/>
                    </a:lnTo>
                    <a:lnTo>
                      <a:pt x="34" y="49"/>
                    </a:lnTo>
                    <a:close/>
                  </a:path>
                </a:pathLst>
              </a:custGeom>
              <a:solidFill>
                <a:srgbClr val="666666"/>
              </a:solidFill>
              <a:ln w="9525">
                <a:noFill/>
                <a:round/>
                <a:headEnd/>
                <a:tailEnd/>
              </a:ln>
            </p:spPr>
            <p:txBody>
              <a:bodyPr/>
              <a:lstStyle/>
              <a:p>
                <a:endParaRPr lang="en-US"/>
              </a:p>
            </p:txBody>
          </p:sp>
          <p:sp>
            <p:nvSpPr>
              <p:cNvPr id="853" name="Freeform 922"/>
              <p:cNvSpPr>
                <a:spLocks/>
              </p:cNvSpPr>
              <p:nvPr/>
            </p:nvSpPr>
            <p:spPr bwMode="auto">
              <a:xfrm>
                <a:off x="2339975" y="2894013"/>
                <a:ext cx="17463" cy="15875"/>
              </a:xfrm>
              <a:custGeom>
                <a:avLst/>
                <a:gdLst>
                  <a:gd name="T0" fmla="*/ 2147483647 w 56"/>
                  <a:gd name="T1" fmla="*/ 2147483647 h 49"/>
                  <a:gd name="T2" fmla="*/ 2147483647 w 56"/>
                  <a:gd name="T3" fmla="*/ 2147483647 h 49"/>
                  <a:gd name="T4" fmla="*/ 0 w 56"/>
                  <a:gd name="T5" fmla="*/ 2147483647 h 49"/>
                  <a:gd name="T6" fmla="*/ 2147483647 w 56"/>
                  <a:gd name="T7" fmla="*/ 0 h 49"/>
                  <a:gd name="T8" fmla="*/ 2147483647 w 56"/>
                  <a:gd name="T9" fmla="*/ 2147483647 h 49"/>
                  <a:gd name="T10" fmla="*/ 0 60000 65536"/>
                  <a:gd name="T11" fmla="*/ 0 60000 65536"/>
                  <a:gd name="T12" fmla="*/ 0 60000 65536"/>
                  <a:gd name="T13" fmla="*/ 0 60000 65536"/>
                  <a:gd name="T14" fmla="*/ 0 60000 65536"/>
                  <a:gd name="T15" fmla="*/ 0 w 56"/>
                  <a:gd name="T16" fmla="*/ 0 h 49"/>
                  <a:gd name="T17" fmla="*/ 56 w 56"/>
                  <a:gd name="T18" fmla="*/ 49 h 49"/>
                </a:gdLst>
                <a:ahLst/>
                <a:cxnLst>
                  <a:cxn ang="T10">
                    <a:pos x="T0" y="T1"/>
                  </a:cxn>
                  <a:cxn ang="T11">
                    <a:pos x="T2" y="T3"/>
                  </a:cxn>
                  <a:cxn ang="T12">
                    <a:pos x="T4" y="T5"/>
                  </a:cxn>
                  <a:cxn ang="T13">
                    <a:pos x="T6" y="T7"/>
                  </a:cxn>
                  <a:cxn ang="T14">
                    <a:pos x="T8" y="T9"/>
                  </a:cxn>
                </a:cxnLst>
                <a:rect l="T15" t="T16" r="T17" b="T18"/>
                <a:pathLst>
                  <a:path w="56" h="49">
                    <a:moveTo>
                      <a:pt x="56" y="7"/>
                    </a:moveTo>
                    <a:lnTo>
                      <a:pt x="51" y="49"/>
                    </a:lnTo>
                    <a:lnTo>
                      <a:pt x="0" y="41"/>
                    </a:lnTo>
                    <a:lnTo>
                      <a:pt x="6" y="0"/>
                    </a:lnTo>
                    <a:lnTo>
                      <a:pt x="56" y="7"/>
                    </a:lnTo>
                    <a:close/>
                  </a:path>
                </a:pathLst>
              </a:custGeom>
              <a:solidFill>
                <a:srgbClr val="666666"/>
              </a:solidFill>
              <a:ln w="9525">
                <a:noFill/>
                <a:round/>
                <a:headEnd/>
                <a:tailEnd/>
              </a:ln>
            </p:spPr>
            <p:txBody>
              <a:bodyPr/>
              <a:lstStyle/>
              <a:p>
                <a:endParaRPr lang="en-US"/>
              </a:p>
            </p:txBody>
          </p:sp>
          <p:sp>
            <p:nvSpPr>
              <p:cNvPr id="854" name="Freeform 923"/>
              <p:cNvSpPr>
                <a:spLocks/>
              </p:cNvSpPr>
              <p:nvPr/>
            </p:nvSpPr>
            <p:spPr bwMode="auto">
              <a:xfrm>
                <a:off x="2355850" y="2895600"/>
                <a:ext cx="7938" cy="14288"/>
              </a:xfrm>
              <a:custGeom>
                <a:avLst/>
                <a:gdLst>
                  <a:gd name="T0" fmla="*/ 0 w 23"/>
                  <a:gd name="T1" fmla="*/ 2147483647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2147483647 h 43"/>
                  <a:gd name="T24" fmla="*/ 2147483647 w 23"/>
                  <a:gd name="T25" fmla="*/ 2147483647 h 43"/>
                  <a:gd name="T26" fmla="*/ 2147483647 w 23"/>
                  <a:gd name="T27" fmla="*/ 2147483647 h 43"/>
                  <a:gd name="T28" fmla="*/ 2147483647 w 23"/>
                  <a:gd name="T29" fmla="*/ 2147483647 h 43"/>
                  <a:gd name="T30" fmla="*/ 2147483647 w 23"/>
                  <a:gd name="T31" fmla="*/ 2147483647 h 43"/>
                  <a:gd name="T32" fmla="*/ 2147483647 w 23"/>
                  <a:gd name="T33" fmla="*/ 0 h 43"/>
                  <a:gd name="T34" fmla="*/ 0 w 2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3"/>
                  <a:gd name="T56" fmla="*/ 23 w 2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3">
                    <a:moveTo>
                      <a:pt x="0" y="42"/>
                    </a:moveTo>
                    <a:lnTo>
                      <a:pt x="4" y="43"/>
                    </a:lnTo>
                    <a:lnTo>
                      <a:pt x="10" y="42"/>
                    </a:lnTo>
                    <a:lnTo>
                      <a:pt x="13" y="40"/>
                    </a:lnTo>
                    <a:lnTo>
                      <a:pt x="16" y="37"/>
                    </a:lnTo>
                    <a:lnTo>
                      <a:pt x="19" y="35"/>
                    </a:lnTo>
                    <a:lnTo>
                      <a:pt x="21" y="31"/>
                    </a:lnTo>
                    <a:lnTo>
                      <a:pt x="22" y="28"/>
                    </a:lnTo>
                    <a:lnTo>
                      <a:pt x="23" y="24"/>
                    </a:lnTo>
                    <a:lnTo>
                      <a:pt x="23" y="21"/>
                    </a:lnTo>
                    <a:lnTo>
                      <a:pt x="23" y="16"/>
                    </a:lnTo>
                    <a:lnTo>
                      <a:pt x="22" y="13"/>
                    </a:lnTo>
                    <a:lnTo>
                      <a:pt x="20" y="9"/>
                    </a:lnTo>
                    <a:lnTo>
                      <a:pt x="18" y="6"/>
                    </a:lnTo>
                    <a:lnTo>
                      <a:pt x="15" y="4"/>
                    </a:lnTo>
                    <a:lnTo>
                      <a:pt x="11" y="2"/>
                    </a:lnTo>
                    <a:lnTo>
                      <a:pt x="5" y="0"/>
                    </a:lnTo>
                    <a:lnTo>
                      <a:pt x="0" y="42"/>
                    </a:lnTo>
                    <a:close/>
                  </a:path>
                </a:pathLst>
              </a:custGeom>
              <a:solidFill>
                <a:srgbClr val="666666"/>
              </a:solidFill>
              <a:ln w="9525">
                <a:noFill/>
                <a:round/>
                <a:headEnd/>
                <a:tailEnd/>
              </a:ln>
            </p:spPr>
            <p:txBody>
              <a:bodyPr/>
              <a:lstStyle/>
              <a:p>
                <a:endParaRPr lang="en-US"/>
              </a:p>
            </p:txBody>
          </p:sp>
          <p:sp>
            <p:nvSpPr>
              <p:cNvPr id="855" name="Freeform 924"/>
              <p:cNvSpPr>
                <a:spLocks/>
              </p:cNvSpPr>
              <p:nvPr/>
            </p:nvSpPr>
            <p:spPr bwMode="auto">
              <a:xfrm>
                <a:off x="2390775" y="2901950"/>
                <a:ext cx="6350" cy="12700"/>
              </a:xfrm>
              <a:custGeom>
                <a:avLst/>
                <a:gdLst>
                  <a:gd name="T0" fmla="*/ 2147483647 w 23"/>
                  <a:gd name="T1" fmla="*/ 0 h 42"/>
                  <a:gd name="T2" fmla="*/ 2147483647 w 23"/>
                  <a:gd name="T3" fmla="*/ 0 h 42"/>
                  <a:gd name="T4" fmla="*/ 2147483647 w 23"/>
                  <a:gd name="T5" fmla="*/ 0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0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9" y="0"/>
                    </a:lnTo>
                    <a:lnTo>
                      <a:pt x="15" y="0"/>
                    </a:lnTo>
                    <a:lnTo>
                      <a:pt x="10" y="3"/>
                    </a:lnTo>
                    <a:lnTo>
                      <a:pt x="7" y="5"/>
                    </a:lnTo>
                    <a:lnTo>
                      <a:pt x="4" y="8"/>
                    </a:lnTo>
                    <a:lnTo>
                      <a:pt x="2" y="11"/>
                    </a:lnTo>
                    <a:lnTo>
                      <a:pt x="1" y="14"/>
                    </a:lnTo>
                    <a:lnTo>
                      <a:pt x="0" y="18"/>
                    </a:lnTo>
                    <a:lnTo>
                      <a:pt x="0" y="22"/>
                    </a:lnTo>
                    <a:lnTo>
                      <a:pt x="0" y="26"/>
                    </a:lnTo>
                    <a:lnTo>
                      <a:pt x="1" y="30"/>
                    </a:lnTo>
                    <a:lnTo>
                      <a:pt x="3" y="33"/>
                    </a:lnTo>
                    <a:lnTo>
                      <a:pt x="5" y="36"/>
                    </a:lnTo>
                    <a:lnTo>
                      <a:pt x="8" y="38"/>
                    </a:lnTo>
                    <a:lnTo>
                      <a:pt x="13" y="41"/>
                    </a:lnTo>
                    <a:lnTo>
                      <a:pt x="18" y="42"/>
                    </a:lnTo>
                    <a:lnTo>
                      <a:pt x="23" y="0"/>
                    </a:lnTo>
                    <a:close/>
                  </a:path>
                </a:pathLst>
              </a:custGeom>
              <a:solidFill>
                <a:srgbClr val="666666"/>
              </a:solidFill>
              <a:ln w="9525">
                <a:noFill/>
                <a:round/>
                <a:headEnd/>
                <a:tailEnd/>
              </a:ln>
            </p:spPr>
            <p:txBody>
              <a:bodyPr/>
              <a:lstStyle/>
              <a:p>
                <a:endParaRPr lang="en-US"/>
              </a:p>
            </p:txBody>
          </p:sp>
          <p:sp>
            <p:nvSpPr>
              <p:cNvPr id="856" name="Freeform 925"/>
              <p:cNvSpPr>
                <a:spLocks/>
              </p:cNvSpPr>
              <p:nvPr/>
            </p:nvSpPr>
            <p:spPr bwMode="auto">
              <a:xfrm>
                <a:off x="2395538" y="2901950"/>
                <a:ext cx="28575" cy="15875"/>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2"/>
                    </a:moveTo>
                    <a:lnTo>
                      <a:pt x="82" y="53"/>
                    </a:lnTo>
                    <a:lnTo>
                      <a:pt x="0" y="42"/>
                    </a:lnTo>
                    <a:lnTo>
                      <a:pt x="5" y="0"/>
                    </a:lnTo>
                    <a:lnTo>
                      <a:pt x="89" y="12"/>
                    </a:lnTo>
                    <a:close/>
                  </a:path>
                </a:pathLst>
              </a:custGeom>
              <a:solidFill>
                <a:srgbClr val="666666"/>
              </a:solidFill>
              <a:ln w="9525">
                <a:noFill/>
                <a:round/>
                <a:headEnd/>
                <a:tailEnd/>
              </a:ln>
            </p:spPr>
            <p:txBody>
              <a:bodyPr/>
              <a:lstStyle/>
              <a:p>
                <a:endParaRPr lang="en-US"/>
              </a:p>
            </p:txBody>
          </p:sp>
          <p:sp>
            <p:nvSpPr>
              <p:cNvPr id="857" name="Freeform 926"/>
              <p:cNvSpPr>
                <a:spLocks/>
              </p:cNvSpPr>
              <p:nvPr/>
            </p:nvSpPr>
            <p:spPr bwMode="auto">
              <a:xfrm>
                <a:off x="2422525" y="2905125"/>
                <a:ext cx="7938" cy="14288"/>
              </a:xfrm>
              <a:custGeom>
                <a:avLst/>
                <a:gdLst>
                  <a:gd name="T0" fmla="*/ 0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0 h 42"/>
                  <a:gd name="T34" fmla="*/ 0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1"/>
                    </a:moveTo>
                    <a:lnTo>
                      <a:pt x="5" y="42"/>
                    </a:lnTo>
                    <a:lnTo>
                      <a:pt x="10" y="41"/>
                    </a:lnTo>
                    <a:lnTo>
                      <a:pt x="14" y="39"/>
                    </a:lnTo>
                    <a:lnTo>
                      <a:pt x="17" y="37"/>
                    </a:lnTo>
                    <a:lnTo>
                      <a:pt x="20" y="35"/>
                    </a:lnTo>
                    <a:lnTo>
                      <a:pt x="22" y="32"/>
                    </a:lnTo>
                    <a:lnTo>
                      <a:pt x="23" y="27"/>
                    </a:lnTo>
                    <a:lnTo>
                      <a:pt x="24" y="24"/>
                    </a:lnTo>
                    <a:lnTo>
                      <a:pt x="24" y="20"/>
                    </a:lnTo>
                    <a:lnTo>
                      <a:pt x="24" y="16"/>
                    </a:lnTo>
                    <a:lnTo>
                      <a:pt x="23" y="13"/>
                    </a:lnTo>
                    <a:lnTo>
                      <a:pt x="21" y="8"/>
                    </a:lnTo>
                    <a:lnTo>
                      <a:pt x="19" y="5"/>
                    </a:lnTo>
                    <a:lnTo>
                      <a:pt x="15" y="3"/>
                    </a:lnTo>
                    <a:lnTo>
                      <a:pt x="12" y="1"/>
                    </a:lnTo>
                    <a:lnTo>
                      <a:pt x="7" y="0"/>
                    </a:lnTo>
                    <a:lnTo>
                      <a:pt x="0" y="41"/>
                    </a:lnTo>
                    <a:close/>
                  </a:path>
                </a:pathLst>
              </a:custGeom>
              <a:solidFill>
                <a:srgbClr val="666666"/>
              </a:solidFill>
              <a:ln w="9525">
                <a:noFill/>
                <a:round/>
                <a:headEnd/>
                <a:tailEnd/>
              </a:ln>
            </p:spPr>
            <p:txBody>
              <a:bodyPr/>
              <a:lstStyle/>
              <a:p>
                <a:endParaRPr lang="en-US"/>
              </a:p>
            </p:txBody>
          </p:sp>
          <p:sp>
            <p:nvSpPr>
              <p:cNvPr id="858" name="Freeform 927"/>
              <p:cNvSpPr>
                <a:spLocks/>
              </p:cNvSpPr>
              <p:nvPr/>
            </p:nvSpPr>
            <p:spPr bwMode="auto">
              <a:xfrm>
                <a:off x="2455863" y="2911475"/>
                <a:ext cx="7937" cy="12700"/>
              </a:xfrm>
              <a:custGeom>
                <a:avLst/>
                <a:gdLst>
                  <a:gd name="T0" fmla="*/ 2147483647 w 24"/>
                  <a:gd name="T1" fmla="*/ 0 h 41"/>
                  <a:gd name="T2" fmla="*/ 2147483647 w 24"/>
                  <a:gd name="T3" fmla="*/ 0 h 41"/>
                  <a:gd name="T4" fmla="*/ 2147483647 w 24"/>
                  <a:gd name="T5" fmla="*/ 0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2147483647 w 24"/>
                  <a:gd name="T15" fmla="*/ 2147483647 h 41"/>
                  <a:gd name="T16" fmla="*/ 2147483647 w 24"/>
                  <a:gd name="T17" fmla="*/ 2147483647 h 41"/>
                  <a:gd name="T18" fmla="*/ 0 w 24"/>
                  <a:gd name="T19" fmla="*/ 2147483647 h 41"/>
                  <a:gd name="T20" fmla="*/ 2147483647 w 24"/>
                  <a:gd name="T21" fmla="*/ 2147483647 h 41"/>
                  <a:gd name="T22" fmla="*/ 2147483647 w 24"/>
                  <a:gd name="T23" fmla="*/ 2147483647 h 41"/>
                  <a:gd name="T24" fmla="*/ 2147483647 w 24"/>
                  <a:gd name="T25" fmla="*/ 2147483647 h 41"/>
                  <a:gd name="T26" fmla="*/ 2147483647 w 24"/>
                  <a:gd name="T27" fmla="*/ 2147483647 h 41"/>
                  <a:gd name="T28" fmla="*/ 2147483647 w 24"/>
                  <a:gd name="T29" fmla="*/ 2147483647 h 41"/>
                  <a:gd name="T30" fmla="*/ 2147483647 w 24"/>
                  <a:gd name="T31" fmla="*/ 2147483647 h 41"/>
                  <a:gd name="T32" fmla="*/ 2147483647 w 24"/>
                  <a:gd name="T33" fmla="*/ 2147483647 h 41"/>
                  <a:gd name="T34" fmla="*/ 2147483647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5" y="0"/>
                    </a:lnTo>
                    <a:lnTo>
                      <a:pt x="11" y="2"/>
                    </a:lnTo>
                    <a:lnTo>
                      <a:pt x="7" y="4"/>
                    </a:lnTo>
                    <a:lnTo>
                      <a:pt x="5" y="7"/>
                    </a:lnTo>
                    <a:lnTo>
                      <a:pt x="3" y="11"/>
                    </a:lnTo>
                    <a:lnTo>
                      <a:pt x="1" y="14"/>
                    </a:lnTo>
                    <a:lnTo>
                      <a:pt x="1" y="18"/>
                    </a:lnTo>
                    <a:lnTo>
                      <a:pt x="0" y="22"/>
                    </a:lnTo>
                    <a:lnTo>
                      <a:pt x="1" y="25"/>
                    </a:lnTo>
                    <a:lnTo>
                      <a:pt x="2" y="30"/>
                    </a:lnTo>
                    <a:lnTo>
                      <a:pt x="4" y="33"/>
                    </a:lnTo>
                    <a:lnTo>
                      <a:pt x="6" y="36"/>
                    </a:lnTo>
                    <a:lnTo>
                      <a:pt x="9" y="38"/>
                    </a:lnTo>
                    <a:lnTo>
                      <a:pt x="14" y="40"/>
                    </a:lnTo>
                    <a:lnTo>
                      <a:pt x="19" y="41"/>
                    </a:lnTo>
                    <a:lnTo>
                      <a:pt x="24" y="0"/>
                    </a:lnTo>
                    <a:close/>
                  </a:path>
                </a:pathLst>
              </a:custGeom>
              <a:solidFill>
                <a:srgbClr val="666666"/>
              </a:solidFill>
              <a:ln w="9525">
                <a:noFill/>
                <a:round/>
                <a:headEnd/>
                <a:tailEnd/>
              </a:ln>
            </p:spPr>
            <p:txBody>
              <a:bodyPr/>
              <a:lstStyle/>
              <a:p>
                <a:endParaRPr lang="en-US"/>
              </a:p>
            </p:txBody>
          </p:sp>
          <p:sp>
            <p:nvSpPr>
              <p:cNvPr id="859" name="Freeform 928"/>
              <p:cNvSpPr>
                <a:spLocks/>
              </p:cNvSpPr>
              <p:nvPr/>
            </p:nvSpPr>
            <p:spPr bwMode="auto">
              <a:xfrm>
                <a:off x="2462213" y="2911475"/>
                <a:ext cx="28575" cy="15875"/>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2"/>
                    </a:moveTo>
                    <a:lnTo>
                      <a:pt x="82" y="53"/>
                    </a:lnTo>
                    <a:lnTo>
                      <a:pt x="0" y="41"/>
                    </a:lnTo>
                    <a:lnTo>
                      <a:pt x="5" y="0"/>
                    </a:lnTo>
                    <a:lnTo>
                      <a:pt x="89" y="12"/>
                    </a:lnTo>
                    <a:close/>
                  </a:path>
                </a:pathLst>
              </a:custGeom>
              <a:solidFill>
                <a:srgbClr val="666666"/>
              </a:solidFill>
              <a:ln w="9525">
                <a:noFill/>
                <a:round/>
                <a:headEnd/>
                <a:tailEnd/>
              </a:ln>
            </p:spPr>
            <p:txBody>
              <a:bodyPr/>
              <a:lstStyle/>
              <a:p>
                <a:endParaRPr lang="en-US"/>
              </a:p>
            </p:txBody>
          </p:sp>
          <p:sp>
            <p:nvSpPr>
              <p:cNvPr id="860" name="Freeform 929"/>
              <p:cNvSpPr>
                <a:spLocks/>
              </p:cNvSpPr>
              <p:nvPr/>
            </p:nvSpPr>
            <p:spPr bwMode="auto">
              <a:xfrm>
                <a:off x="2487613" y="2914650"/>
                <a:ext cx="7937" cy="14288"/>
              </a:xfrm>
              <a:custGeom>
                <a:avLst/>
                <a:gdLst>
                  <a:gd name="T0" fmla="*/ 0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2147483647 h 42"/>
                  <a:gd name="T32" fmla="*/ 2147483647 w 25"/>
                  <a:gd name="T33" fmla="*/ 0 h 42"/>
                  <a:gd name="T34" fmla="*/ 0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0" y="41"/>
                    </a:moveTo>
                    <a:lnTo>
                      <a:pt x="6" y="42"/>
                    </a:lnTo>
                    <a:lnTo>
                      <a:pt x="10" y="41"/>
                    </a:lnTo>
                    <a:lnTo>
                      <a:pt x="14" y="40"/>
                    </a:lnTo>
                    <a:lnTo>
                      <a:pt x="17" y="37"/>
                    </a:lnTo>
                    <a:lnTo>
                      <a:pt x="19" y="34"/>
                    </a:lnTo>
                    <a:lnTo>
                      <a:pt x="21" y="31"/>
                    </a:lnTo>
                    <a:lnTo>
                      <a:pt x="24" y="27"/>
                    </a:lnTo>
                    <a:lnTo>
                      <a:pt x="25" y="24"/>
                    </a:lnTo>
                    <a:lnTo>
                      <a:pt x="25" y="20"/>
                    </a:lnTo>
                    <a:lnTo>
                      <a:pt x="24" y="15"/>
                    </a:lnTo>
                    <a:lnTo>
                      <a:pt x="22" y="12"/>
                    </a:lnTo>
                    <a:lnTo>
                      <a:pt x="21" y="8"/>
                    </a:lnTo>
                    <a:lnTo>
                      <a:pt x="18" y="6"/>
                    </a:lnTo>
                    <a:lnTo>
                      <a:pt x="15" y="3"/>
                    </a:lnTo>
                    <a:lnTo>
                      <a:pt x="11" y="1"/>
                    </a:lnTo>
                    <a:lnTo>
                      <a:pt x="7" y="0"/>
                    </a:lnTo>
                    <a:lnTo>
                      <a:pt x="0" y="41"/>
                    </a:lnTo>
                    <a:close/>
                  </a:path>
                </a:pathLst>
              </a:custGeom>
              <a:solidFill>
                <a:srgbClr val="666666"/>
              </a:solidFill>
              <a:ln w="9525">
                <a:noFill/>
                <a:round/>
                <a:headEnd/>
                <a:tailEnd/>
              </a:ln>
            </p:spPr>
            <p:txBody>
              <a:bodyPr/>
              <a:lstStyle/>
              <a:p>
                <a:endParaRPr lang="en-US"/>
              </a:p>
            </p:txBody>
          </p:sp>
          <p:sp>
            <p:nvSpPr>
              <p:cNvPr id="861" name="Freeform 930"/>
              <p:cNvSpPr>
                <a:spLocks/>
              </p:cNvSpPr>
              <p:nvPr/>
            </p:nvSpPr>
            <p:spPr bwMode="auto">
              <a:xfrm>
                <a:off x="2522538" y="2921000"/>
                <a:ext cx="7937" cy="12700"/>
              </a:xfrm>
              <a:custGeom>
                <a:avLst/>
                <a:gdLst>
                  <a:gd name="T0" fmla="*/ 2147483647 w 24"/>
                  <a:gd name="T1" fmla="*/ 0 h 41"/>
                  <a:gd name="T2" fmla="*/ 2147483647 w 24"/>
                  <a:gd name="T3" fmla="*/ 0 h 41"/>
                  <a:gd name="T4" fmla="*/ 2147483647 w 24"/>
                  <a:gd name="T5" fmla="*/ 2147483647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2147483647 w 24"/>
                  <a:gd name="T15" fmla="*/ 2147483647 h 41"/>
                  <a:gd name="T16" fmla="*/ 0 w 24"/>
                  <a:gd name="T17" fmla="*/ 2147483647 h 41"/>
                  <a:gd name="T18" fmla="*/ 0 w 24"/>
                  <a:gd name="T19" fmla="*/ 2147483647 h 41"/>
                  <a:gd name="T20" fmla="*/ 2147483647 w 24"/>
                  <a:gd name="T21" fmla="*/ 2147483647 h 41"/>
                  <a:gd name="T22" fmla="*/ 2147483647 w 24"/>
                  <a:gd name="T23" fmla="*/ 2147483647 h 41"/>
                  <a:gd name="T24" fmla="*/ 2147483647 w 24"/>
                  <a:gd name="T25" fmla="*/ 2147483647 h 41"/>
                  <a:gd name="T26" fmla="*/ 2147483647 w 24"/>
                  <a:gd name="T27" fmla="*/ 2147483647 h 41"/>
                  <a:gd name="T28" fmla="*/ 2147483647 w 24"/>
                  <a:gd name="T29" fmla="*/ 2147483647 h 41"/>
                  <a:gd name="T30" fmla="*/ 2147483647 w 24"/>
                  <a:gd name="T31" fmla="*/ 2147483647 h 41"/>
                  <a:gd name="T32" fmla="*/ 2147483647 w 24"/>
                  <a:gd name="T33" fmla="*/ 2147483647 h 41"/>
                  <a:gd name="T34" fmla="*/ 2147483647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5" y="1"/>
                    </a:lnTo>
                    <a:lnTo>
                      <a:pt x="11" y="2"/>
                    </a:lnTo>
                    <a:lnTo>
                      <a:pt x="7" y="4"/>
                    </a:lnTo>
                    <a:lnTo>
                      <a:pt x="5" y="7"/>
                    </a:lnTo>
                    <a:lnTo>
                      <a:pt x="3" y="10"/>
                    </a:lnTo>
                    <a:lnTo>
                      <a:pt x="1" y="13"/>
                    </a:lnTo>
                    <a:lnTo>
                      <a:pt x="0" y="18"/>
                    </a:lnTo>
                    <a:lnTo>
                      <a:pt x="0" y="22"/>
                    </a:lnTo>
                    <a:lnTo>
                      <a:pt x="1" y="25"/>
                    </a:lnTo>
                    <a:lnTo>
                      <a:pt x="2" y="29"/>
                    </a:lnTo>
                    <a:lnTo>
                      <a:pt x="3" y="32"/>
                    </a:lnTo>
                    <a:lnTo>
                      <a:pt x="6" y="35"/>
                    </a:lnTo>
                    <a:lnTo>
                      <a:pt x="9" y="38"/>
                    </a:lnTo>
                    <a:lnTo>
                      <a:pt x="14" y="40"/>
                    </a:lnTo>
                    <a:lnTo>
                      <a:pt x="18" y="41"/>
                    </a:lnTo>
                    <a:lnTo>
                      <a:pt x="24" y="0"/>
                    </a:lnTo>
                    <a:close/>
                  </a:path>
                </a:pathLst>
              </a:custGeom>
              <a:solidFill>
                <a:srgbClr val="666666"/>
              </a:solidFill>
              <a:ln w="9525">
                <a:noFill/>
                <a:round/>
                <a:headEnd/>
                <a:tailEnd/>
              </a:ln>
            </p:spPr>
            <p:txBody>
              <a:bodyPr/>
              <a:lstStyle/>
              <a:p>
                <a:endParaRPr lang="en-US"/>
              </a:p>
            </p:txBody>
          </p:sp>
          <p:sp>
            <p:nvSpPr>
              <p:cNvPr id="862" name="Freeform 931"/>
              <p:cNvSpPr>
                <a:spLocks/>
              </p:cNvSpPr>
              <p:nvPr/>
            </p:nvSpPr>
            <p:spPr bwMode="auto">
              <a:xfrm>
                <a:off x="2527300" y="2921000"/>
                <a:ext cx="22225" cy="14288"/>
              </a:xfrm>
              <a:custGeom>
                <a:avLst/>
                <a:gdLst>
                  <a:gd name="T0" fmla="*/ 2147483647 w 70"/>
                  <a:gd name="T1" fmla="*/ 2147483647 h 48"/>
                  <a:gd name="T2" fmla="*/ 2147483647 w 70"/>
                  <a:gd name="T3" fmla="*/ 2147483647 h 48"/>
                  <a:gd name="T4" fmla="*/ 2147483647 w 70"/>
                  <a:gd name="T5" fmla="*/ 0 h 48"/>
                  <a:gd name="T6" fmla="*/ 0 w 70"/>
                  <a:gd name="T7" fmla="*/ 2147483647 h 48"/>
                  <a:gd name="T8" fmla="*/ 2147483647 w 70"/>
                  <a:gd name="T9" fmla="*/ 2147483647 h 48"/>
                  <a:gd name="T10" fmla="*/ 2147483647 w 70"/>
                  <a:gd name="T11" fmla="*/ 2147483647 h 48"/>
                  <a:gd name="T12" fmla="*/ 2147483647 w 70"/>
                  <a:gd name="T13" fmla="*/ 2147483647 h 48"/>
                  <a:gd name="T14" fmla="*/ 2147483647 w 70"/>
                  <a:gd name="T15" fmla="*/ 2147483647 h 48"/>
                  <a:gd name="T16" fmla="*/ 2147483647 w 70"/>
                  <a:gd name="T17" fmla="*/ 2147483647 h 48"/>
                  <a:gd name="T18" fmla="*/ 2147483647 w 70"/>
                  <a:gd name="T19" fmla="*/ 2147483647 h 48"/>
                  <a:gd name="T20" fmla="*/ 2147483647 w 70"/>
                  <a:gd name="T21" fmla="*/ 2147483647 h 48"/>
                  <a:gd name="T22" fmla="*/ 2147483647 w 70"/>
                  <a:gd name="T23" fmla="*/ 2147483647 h 48"/>
                  <a:gd name="T24" fmla="*/ 2147483647 w 70"/>
                  <a:gd name="T25" fmla="*/ 2147483647 h 48"/>
                  <a:gd name="T26" fmla="*/ 2147483647 w 70"/>
                  <a:gd name="T27" fmla="*/ 2147483647 h 48"/>
                  <a:gd name="T28" fmla="*/ 2147483647 w 70"/>
                  <a:gd name="T29" fmla="*/ 2147483647 h 48"/>
                  <a:gd name="T30" fmla="*/ 2147483647 w 70"/>
                  <a:gd name="T31" fmla="*/ 2147483647 h 48"/>
                  <a:gd name="T32" fmla="*/ 2147483647 w 70"/>
                  <a:gd name="T33" fmla="*/ 2147483647 h 48"/>
                  <a:gd name="T34" fmla="*/ 2147483647 w 70"/>
                  <a:gd name="T35" fmla="*/ 2147483647 h 48"/>
                  <a:gd name="T36" fmla="*/ 2147483647 w 70"/>
                  <a:gd name="T37" fmla="*/ 2147483647 h 48"/>
                  <a:gd name="T38" fmla="*/ 2147483647 w 70"/>
                  <a:gd name="T39" fmla="*/ 2147483647 h 48"/>
                  <a:gd name="T40" fmla="*/ 2147483647 w 70"/>
                  <a:gd name="T41" fmla="*/ 2147483647 h 48"/>
                  <a:gd name="T42" fmla="*/ 2147483647 w 70"/>
                  <a:gd name="T43" fmla="*/ 2147483647 h 48"/>
                  <a:gd name="T44" fmla="*/ 2147483647 w 70"/>
                  <a:gd name="T45" fmla="*/ 2147483647 h 48"/>
                  <a:gd name="T46" fmla="*/ 2147483647 w 70"/>
                  <a:gd name="T47" fmla="*/ 2147483647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48"/>
                  <a:gd name="T74" fmla="*/ 70 w 70"/>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48">
                    <a:moveTo>
                      <a:pt x="53" y="6"/>
                    </a:moveTo>
                    <a:lnTo>
                      <a:pt x="52" y="6"/>
                    </a:lnTo>
                    <a:lnTo>
                      <a:pt x="6" y="0"/>
                    </a:lnTo>
                    <a:lnTo>
                      <a:pt x="0" y="41"/>
                    </a:lnTo>
                    <a:lnTo>
                      <a:pt x="45" y="48"/>
                    </a:lnTo>
                    <a:lnTo>
                      <a:pt x="53" y="6"/>
                    </a:lnTo>
                    <a:lnTo>
                      <a:pt x="45" y="48"/>
                    </a:lnTo>
                    <a:lnTo>
                      <a:pt x="51" y="48"/>
                    </a:lnTo>
                    <a:lnTo>
                      <a:pt x="55" y="47"/>
                    </a:lnTo>
                    <a:lnTo>
                      <a:pt x="59" y="46"/>
                    </a:lnTo>
                    <a:lnTo>
                      <a:pt x="62" y="43"/>
                    </a:lnTo>
                    <a:lnTo>
                      <a:pt x="64" y="41"/>
                    </a:lnTo>
                    <a:lnTo>
                      <a:pt x="66" y="38"/>
                    </a:lnTo>
                    <a:lnTo>
                      <a:pt x="69" y="33"/>
                    </a:lnTo>
                    <a:lnTo>
                      <a:pt x="70" y="30"/>
                    </a:lnTo>
                    <a:lnTo>
                      <a:pt x="70" y="26"/>
                    </a:lnTo>
                    <a:lnTo>
                      <a:pt x="70" y="22"/>
                    </a:lnTo>
                    <a:lnTo>
                      <a:pt x="68" y="19"/>
                    </a:lnTo>
                    <a:lnTo>
                      <a:pt x="66" y="14"/>
                    </a:lnTo>
                    <a:lnTo>
                      <a:pt x="63" y="12"/>
                    </a:lnTo>
                    <a:lnTo>
                      <a:pt x="60" y="9"/>
                    </a:lnTo>
                    <a:lnTo>
                      <a:pt x="56" y="7"/>
                    </a:lnTo>
                    <a:lnTo>
                      <a:pt x="52" y="6"/>
                    </a:lnTo>
                    <a:lnTo>
                      <a:pt x="53" y="6"/>
                    </a:lnTo>
                    <a:close/>
                  </a:path>
                </a:pathLst>
              </a:custGeom>
              <a:solidFill>
                <a:srgbClr val="666666"/>
              </a:solidFill>
              <a:ln w="9525">
                <a:noFill/>
                <a:round/>
                <a:headEnd/>
                <a:tailEnd/>
              </a:ln>
            </p:spPr>
            <p:txBody>
              <a:bodyPr/>
              <a:lstStyle/>
              <a:p>
                <a:endParaRPr lang="en-US"/>
              </a:p>
            </p:txBody>
          </p:sp>
          <p:sp>
            <p:nvSpPr>
              <p:cNvPr id="863" name="Freeform 932"/>
              <p:cNvSpPr>
                <a:spLocks/>
              </p:cNvSpPr>
              <p:nvPr/>
            </p:nvSpPr>
            <p:spPr bwMode="auto">
              <a:xfrm>
                <a:off x="2541588" y="2922588"/>
                <a:ext cx="14287" cy="15875"/>
              </a:xfrm>
              <a:custGeom>
                <a:avLst/>
                <a:gdLst>
                  <a:gd name="T0" fmla="*/ 2147483647 w 45"/>
                  <a:gd name="T1" fmla="*/ 2147483647 h 49"/>
                  <a:gd name="T2" fmla="*/ 2147483647 w 45"/>
                  <a:gd name="T3" fmla="*/ 2147483647 h 49"/>
                  <a:gd name="T4" fmla="*/ 0 w 45"/>
                  <a:gd name="T5" fmla="*/ 2147483647 h 49"/>
                  <a:gd name="T6" fmla="*/ 2147483647 w 45"/>
                  <a:gd name="T7" fmla="*/ 0 h 49"/>
                  <a:gd name="T8" fmla="*/ 2147483647 w 45"/>
                  <a:gd name="T9" fmla="*/ 2147483647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45" y="7"/>
                    </a:moveTo>
                    <a:lnTo>
                      <a:pt x="37" y="49"/>
                    </a:lnTo>
                    <a:lnTo>
                      <a:pt x="0" y="41"/>
                    </a:lnTo>
                    <a:lnTo>
                      <a:pt x="8" y="0"/>
                    </a:lnTo>
                    <a:lnTo>
                      <a:pt x="45" y="7"/>
                    </a:lnTo>
                    <a:close/>
                  </a:path>
                </a:pathLst>
              </a:custGeom>
              <a:solidFill>
                <a:srgbClr val="666666"/>
              </a:solidFill>
              <a:ln w="9525">
                <a:noFill/>
                <a:round/>
                <a:headEnd/>
                <a:tailEnd/>
              </a:ln>
            </p:spPr>
            <p:txBody>
              <a:bodyPr/>
              <a:lstStyle/>
              <a:p>
                <a:endParaRPr lang="en-US"/>
              </a:p>
            </p:txBody>
          </p:sp>
          <p:sp>
            <p:nvSpPr>
              <p:cNvPr id="864" name="Freeform 933"/>
              <p:cNvSpPr>
                <a:spLocks/>
              </p:cNvSpPr>
              <p:nvPr/>
            </p:nvSpPr>
            <p:spPr bwMode="auto">
              <a:xfrm>
                <a:off x="2554288" y="2924175"/>
                <a:ext cx="7937" cy="14288"/>
              </a:xfrm>
              <a:custGeom>
                <a:avLst/>
                <a:gdLst>
                  <a:gd name="T0" fmla="*/ 0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2147483647 h 42"/>
                  <a:gd name="T32" fmla="*/ 2147483647 w 25"/>
                  <a:gd name="T33" fmla="*/ 0 h 42"/>
                  <a:gd name="T34" fmla="*/ 0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0" y="42"/>
                    </a:moveTo>
                    <a:lnTo>
                      <a:pt x="6" y="42"/>
                    </a:lnTo>
                    <a:lnTo>
                      <a:pt x="10" y="42"/>
                    </a:lnTo>
                    <a:lnTo>
                      <a:pt x="14" y="39"/>
                    </a:lnTo>
                    <a:lnTo>
                      <a:pt x="17" y="37"/>
                    </a:lnTo>
                    <a:lnTo>
                      <a:pt x="19" y="35"/>
                    </a:lnTo>
                    <a:lnTo>
                      <a:pt x="22" y="32"/>
                    </a:lnTo>
                    <a:lnTo>
                      <a:pt x="24" y="28"/>
                    </a:lnTo>
                    <a:lnTo>
                      <a:pt x="25" y="25"/>
                    </a:lnTo>
                    <a:lnTo>
                      <a:pt x="25" y="20"/>
                    </a:lnTo>
                    <a:lnTo>
                      <a:pt x="25" y="16"/>
                    </a:lnTo>
                    <a:lnTo>
                      <a:pt x="24" y="13"/>
                    </a:lnTo>
                    <a:lnTo>
                      <a:pt x="22" y="9"/>
                    </a:lnTo>
                    <a:lnTo>
                      <a:pt x="19" y="6"/>
                    </a:lnTo>
                    <a:lnTo>
                      <a:pt x="16" y="3"/>
                    </a:lnTo>
                    <a:lnTo>
                      <a:pt x="13" y="1"/>
                    </a:lnTo>
                    <a:lnTo>
                      <a:pt x="8" y="0"/>
                    </a:lnTo>
                    <a:lnTo>
                      <a:pt x="0" y="42"/>
                    </a:lnTo>
                    <a:close/>
                  </a:path>
                </a:pathLst>
              </a:custGeom>
              <a:solidFill>
                <a:srgbClr val="666666"/>
              </a:solidFill>
              <a:ln w="9525">
                <a:noFill/>
                <a:round/>
                <a:headEnd/>
                <a:tailEnd/>
              </a:ln>
            </p:spPr>
            <p:txBody>
              <a:bodyPr/>
              <a:lstStyle/>
              <a:p>
                <a:endParaRPr lang="en-US"/>
              </a:p>
            </p:txBody>
          </p:sp>
          <p:sp>
            <p:nvSpPr>
              <p:cNvPr id="865" name="Freeform 934"/>
              <p:cNvSpPr>
                <a:spLocks/>
              </p:cNvSpPr>
              <p:nvPr/>
            </p:nvSpPr>
            <p:spPr bwMode="auto">
              <a:xfrm>
                <a:off x="2587625" y="2932113"/>
                <a:ext cx="7938" cy="12700"/>
              </a:xfrm>
              <a:custGeom>
                <a:avLst/>
                <a:gdLst>
                  <a:gd name="T0" fmla="*/ 2147483647 w 24"/>
                  <a:gd name="T1" fmla="*/ 2147483647 h 43"/>
                  <a:gd name="T2" fmla="*/ 2147483647 w 24"/>
                  <a:gd name="T3" fmla="*/ 0 h 43"/>
                  <a:gd name="T4" fmla="*/ 2147483647 w 24"/>
                  <a:gd name="T5" fmla="*/ 2147483647 h 43"/>
                  <a:gd name="T6" fmla="*/ 2147483647 w 24"/>
                  <a:gd name="T7" fmla="*/ 2147483647 h 43"/>
                  <a:gd name="T8" fmla="*/ 2147483647 w 24"/>
                  <a:gd name="T9" fmla="*/ 2147483647 h 43"/>
                  <a:gd name="T10" fmla="*/ 2147483647 w 24"/>
                  <a:gd name="T11" fmla="*/ 2147483647 h 43"/>
                  <a:gd name="T12" fmla="*/ 2147483647 w 24"/>
                  <a:gd name="T13" fmla="*/ 2147483647 h 43"/>
                  <a:gd name="T14" fmla="*/ 2147483647 w 24"/>
                  <a:gd name="T15" fmla="*/ 2147483647 h 43"/>
                  <a:gd name="T16" fmla="*/ 0 w 24"/>
                  <a:gd name="T17" fmla="*/ 2147483647 h 43"/>
                  <a:gd name="T18" fmla="*/ 0 w 24"/>
                  <a:gd name="T19" fmla="*/ 2147483647 h 43"/>
                  <a:gd name="T20" fmla="*/ 0 w 24"/>
                  <a:gd name="T21" fmla="*/ 2147483647 h 43"/>
                  <a:gd name="T22" fmla="*/ 2147483647 w 24"/>
                  <a:gd name="T23" fmla="*/ 2147483647 h 43"/>
                  <a:gd name="T24" fmla="*/ 2147483647 w 24"/>
                  <a:gd name="T25" fmla="*/ 2147483647 h 43"/>
                  <a:gd name="T26" fmla="*/ 2147483647 w 24"/>
                  <a:gd name="T27" fmla="*/ 2147483647 h 43"/>
                  <a:gd name="T28" fmla="*/ 2147483647 w 24"/>
                  <a:gd name="T29" fmla="*/ 2147483647 h 43"/>
                  <a:gd name="T30" fmla="*/ 2147483647 w 24"/>
                  <a:gd name="T31" fmla="*/ 2147483647 h 43"/>
                  <a:gd name="T32" fmla="*/ 2147483647 w 24"/>
                  <a:gd name="T33" fmla="*/ 2147483647 h 43"/>
                  <a:gd name="T34" fmla="*/ 2147483647 w 24"/>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3"/>
                  <a:gd name="T56" fmla="*/ 24 w 2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3">
                    <a:moveTo>
                      <a:pt x="24" y="1"/>
                    </a:moveTo>
                    <a:lnTo>
                      <a:pt x="20" y="0"/>
                    </a:lnTo>
                    <a:lnTo>
                      <a:pt x="16" y="1"/>
                    </a:lnTo>
                    <a:lnTo>
                      <a:pt x="12" y="3"/>
                    </a:lnTo>
                    <a:lnTo>
                      <a:pt x="8" y="5"/>
                    </a:lnTo>
                    <a:lnTo>
                      <a:pt x="5" y="8"/>
                    </a:lnTo>
                    <a:lnTo>
                      <a:pt x="3" y="11"/>
                    </a:lnTo>
                    <a:lnTo>
                      <a:pt x="1" y="14"/>
                    </a:lnTo>
                    <a:lnTo>
                      <a:pt x="0" y="18"/>
                    </a:lnTo>
                    <a:lnTo>
                      <a:pt x="0" y="22"/>
                    </a:lnTo>
                    <a:lnTo>
                      <a:pt x="0" y="26"/>
                    </a:lnTo>
                    <a:lnTo>
                      <a:pt x="1" y="30"/>
                    </a:lnTo>
                    <a:lnTo>
                      <a:pt x="3" y="33"/>
                    </a:lnTo>
                    <a:lnTo>
                      <a:pt x="5" y="36"/>
                    </a:lnTo>
                    <a:lnTo>
                      <a:pt x="8" y="40"/>
                    </a:lnTo>
                    <a:lnTo>
                      <a:pt x="13" y="42"/>
                    </a:lnTo>
                    <a:lnTo>
                      <a:pt x="17" y="43"/>
                    </a:lnTo>
                    <a:lnTo>
                      <a:pt x="24" y="1"/>
                    </a:lnTo>
                    <a:close/>
                  </a:path>
                </a:pathLst>
              </a:custGeom>
              <a:solidFill>
                <a:srgbClr val="666666"/>
              </a:solidFill>
              <a:ln w="9525">
                <a:noFill/>
                <a:round/>
                <a:headEnd/>
                <a:tailEnd/>
              </a:ln>
            </p:spPr>
            <p:txBody>
              <a:bodyPr/>
              <a:lstStyle/>
              <a:p>
                <a:endParaRPr lang="en-US"/>
              </a:p>
            </p:txBody>
          </p:sp>
          <p:sp>
            <p:nvSpPr>
              <p:cNvPr id="866" name="Freeform 935"/>
              <p:cNvSpPr>
                <a:spLocks/>
              </p:cNvSpPr>
              <p:nvPr/>
            </p:nvSpPr>
            <p:spPr bwMode="auto">
              <a:xfrm>
                <a:off x="2593975" y="2932113"/>
                <a:ext cx="28575" cy="17462"/>
              </a:xfrm>
              <a:custGeom>
                <a:avLst/>
                <a:gdLst>
                  <a:gd name="T0" fmla="*/ 2147483647 w 91"/>
                  <a:gd name="T1" fmla="*/ 2147483647 h 56"/>
                  <a:gd name="T2" fmla="*/ 2147483647 w 91"/>
                  <a:gd name="T3" fmla="*/ 2147483647 h 56"/>
                  <a:gd name="T4" fmla="*/ 0 w 91"/>
                  <a:gd name="T5" fmla="*/ 2147483647 h 56"/>
                  <a:gd name="T6" fmla="*/ 2147483647 w 91"/>
                  <a:gd name="T7" fmla="*/ 0 h 56"/>
                  <a:gd name="T8" fmla="*/ 2147483647 w 91"/>
                  <a:gd name="T9" fmla="*/ 2147483647 h 56"/>
                  <a:gd name="T10" fmla="*/ 0 60000 65536"/>
                  <a:gd name="T11" fmla="*/ 0 60000 65536"/>
                  <a:gd name="T12" fmla="*/ 0 60000 65536"/>
                  <a:gd name="T13" fmla="*/ 0 60000 65536"/>
                  <a:gd name="T14" fmla="*/ 0 60000 65536"/>
                  <a:gd name="T15" fmla="*/ 0 w 91"/>
                  <a:gd name="T16" fmla="*/ 0 h 56"/>
                  <a:gd name="T17" fmla="*/ 91 w 91"/>
                  <a:gd name="T18" fmla="*/ 56 h 56"/>
                </a:gdLst>
                <a:ahLst/>
                <a:cxnLst>
                  <a:cxn ang="T10">
                    <a:pos x="T0" y="T1"/>
                  </a:cxn>
                  <a:cxn ang="T11">
                    <a:pos x="T2" y="T3"/>
                  </a:cxn>
                  <a:cxn ang="T12">
                    <a:pos x="T4" y="T5"/>
                  </a:cxn>
                  <a:cxn ang="T13">
                    <a:pos x="T6" y="T7"/>
                  </a:cxn>
                  <a:cxn ang="T14">
                    <a:pos x="T8" y="T9"/>
                  </a:cxn>
                </a:cxnLst>
                <a:rect l="T15" t="T16" r="T17" b="T18"/>
                <a:pathLst>
                  <a:path w="91" h="56">
                    <a:moveTo>
                      <a:pt x="91" y="15"/>
                    </a:moveTo>
                    <a:lnTo>
                      <a:pt x="83" y="56"/>
                    </a:lnTo>
                    <a:lnTo>
                      <a:pt x="0" y="42"/>
                    </a:lnTo>
                    <a:lnTo>
                      <a:pt x="7" y="0"/>
                    </a:lnTo>
                    <a:lnTo>
                      <a:pt x="91" y="15"/>
                    </a:lnTo>
                    <a:close/>
                  </a:path>
                </a:pathLst>
              </a:custGeom>
              <a:solidFill>
                <a:srgbClr val="666666"/>
              </a:solidFill>
              <a:ln w="9525">
                <a:noFill/>
                <a:round/>
                <a:headEnd/>
                <a:tailEnd/>
              </a:ln>
            </p:spPr>
            <p:txBody>
              <a:bodyPr/>
              <a:lstStyle/>
              <a:p>
                <a:endParaRPr lang="en-US"/>
              </a:p>
            </p:txBody>
          </p:sp>
          <p:sp>
            <p:nvSpPr>
              <p:cNvPr id="867" name="Freeform 936"/>
              <p:cNvSpPr>
                <a:spLocks/>
              </p:cNvSpPr>
              <p:nvPr/>
            </p:nvSpPr>
            <p:spPr bwMode="auto">
              <a:xfrm>
                <a:off x="2619375" y="2936875"/>
                <a:ext cx="7938" cy="12700"/>
              </a:xfrm>
              <a:custGeom>
                <a:avLst/>
                <a:gdLst>
                  <a:gd name="T0" fmla="*/ 0 w 25"/>
                  <a:gd name="T1" fmla="*/ 2147483647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0 h 41"/>
                  <a:gd name="T34" fmla="*/ 0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1"/>
                    </a:moveTo>
                    <a:lnTo>
                      <a:pt x="5" y="41"/>
                    </a:lnTo>
                    <a:lnTo>
                      <a:pt x="9" y="41"/>
                    </a:lnTo>
                    <a:lnTo>
                      <a:pt x="13" y="39"/>
                    </a:lnTo>
                    <a:lnTo>
                      <a:pt x="16" y="37"/>
                    </a:lnTo>
                    <a:lnTo>
                      <a:pt x="19" y="35"/>
                    </a:lnTo>
                    <a:lnTo>
                      <a:pt x="21" y="32"/>
                    </a:lnTo>
                    <a:lnTo>
                      <a:pt x="24" y="28"/>
                    </a:lnTo>
                    <a:lnTo>
                      <a:pt x="25" y="25"/>
                    </a:lnTo>
                    <a:lnTo>
                      <a:pt x="25" y="20"/>
                    </a:lnTo>
                    <a:lnTo>
                      <a:pt x="25" y="16"/>
                    </a:lnTo>
                    <a:lnTo>
                      <a:pt x="24" y="13"/>
                    </a:lnTo>
                    <a:lnTo>
                      <a:pt x="21" y="10"/>
                    </a:lnTo>
                    <a:lnTo>
                      <a:pt x="19" y="7"/>
                    </a:lnTo>
                    <a:lnTo>
                      <a:pt x="16" y="3"/>
                    </a:lnTo>
                    <a:lnTo>
                      <a:pt x="12" y="1"/>
                    </a:lnTo>
                    <a:lnTo>
                      <a:pt x="8" y="0"/>
                    </a:lnTo>
                    <a:lnTo>
                      <a:pt x="0" y="41"/>
                    </a:lnTo>
                    <a:close/>
                  </a:path>
                </a:pathLst>
              </a:custGeom>
              <a:solidFill>
                <a:srgbClr val="666666"/>
              </a:solidFill>
              <a:ln w="9525">
                <a:noFill/>
                <a:round/>
                <a:headEnd/>
                <a:tailEnd/>
              </a:ln>
            </p:spPr>
            <p:txBody>
              <a:bodyPr/>
              <a:lstStyle/>
              <a:p>
                <a:endParaRPr lang="en-US"/>
              </a:p>
            </p:txBody>
          </p:sp>
          <p:sp>
            <p:nvSpPr>
              <p:cNvPr id="868" name="Freeform 937"/>
              <p:cNvSpPr>
                <a:spLocks/>
              </p:cNvSpPr>
              <p:nvPr/>
            </p:nvSpPr>
            <p:spPr bwMode="auto">
              <a:xfrm>
                <a:off x="2654300" y="2943225"/>
                <a:ext cx="6350" cy="14288"/>
              </a:xfrm>
              <a:custGeom>
                <a:avLst/>
                <a:gdLst>
                  <a:gd name="T0" fmla="*/ 2147483647 w 24"/>
                  <a:gd name="T1" fmla="*/ 0 h 42"/>
                  <a:gd name="T2" fmla="*/ 2147483647 w 24"/>
                  <a:gd name="T3" fmla="*/ 0 h 42"/>
                  <a:gd name="T4" fmla="*/ 2147483647 w 24"/>
                  <a:gd name="T5" fmla="*/ 0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0 w 24"/>
                  <a:gd name="T17" fmla="*/ 2147483647 h 42"/>
                  <a:gd name="T18" fmla="*/ 0 w 24"/>
                  <a:gd name="T19" fmla="*/ 2147483647 h 42"/>
                  <a:gd name="T20" fmla="*/ 0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9" y="0"/>
                    </a:lnTo>
                    <a:lnTo>
                      <a:pt x="15" y="0"/>
                    </a:lnTo>
                    <a:lnTo>
                      <a:pt x="11" y="2"/>
                    </a:lnTo>
                    <a:lnTo>
                      <a:pt x="7" y="4"/>
                    </a:lnTo>
                    <a:lnTo>
                      <a:pt x="5" y="7"/>
                    </a:lnTo>
                    <a:lnTo>
                      <a:pt x="3" y="10"/>
                    </a:lnTo>
                    <a:lnTo>
                      <a:pt x="1" y="13"/>
                    </a:lnTo>
                    <a:lnTo>
                      <a:pt x="0" y="17"/>
                    </a:lnTo>
                    <a:lnTo>
                      <a:pt x="0" y="22"/>
                    </a:lnTo>
                    <a:lnTo>
                      <a:pt x="0" y="25"/>
                    </a:lnTo>
                    <a:lnTo>
                      <a:pt x="1" y="29"/>
                    </a:lnTo>
                    <a:lnTo>
                      <a:pt x="2" y="32"/>
                    </a:lnTo>
                    <a:lnTo>
                      <a:pt x="5" y="35"/>
                    </a:lnTo>
                    <a:lnTo>
                      <a:pt x="8" y="38"/>
                    </a:lnTo>
                    <a:lnTo>
                      <a:pt x="13" y="41"/>
                    </a:lnTo>
                    <a:lnTo>
                      <a:pt x="17" y="42"/>
                    </a:lnTo>
                    <a:lnTo>
                      <a:pt x="24" y="0"/>
                    </a:lnTo>
                    <a:close/>
                  </a:path>
                </a:pathLst>
              </a:custGeom>
              <a:solidFill>
                <a:srgbClr val="666666"/>
              </a:solidFill>
              <a:ln w="9525">
                <a:noFill/>
                <a:round/>
                <a:headEnd/>
                <a:tailEnd/>
              </a:ln>
            </p:spPr>
            <p:txBody>
              <a:bodyPr/>
              <a:lstStyle/>
              <a:p>
                <a:endParaRPr lang="en-US"/>
              </a:p>
            </p:txBody>
          </p:sp>
          <p:sp>
            <p:nvSpPr>
              <p:cNvPr id="869" name="Freeform 938"/>
              <p:cNvSpPr>
                <a:spLocks/>
              </p:cNvSpPr>
              <p:nvPr/>
            </p:nvSpPr>
            <p:spPr bwMode="auto">
              <a:xfrm>
                <a:off x="2659063" y="2943225"/>
                <a:ext cx="28575" cy="17463"/>
              </a:xfrm>
              <a:custGeom>
                <a:avLst/>
                <a:gdLst>
                  <a:gd name="T0" fmla="*/ 2147483647 w 90"/>
                  <a:gd name="T1" fmla="*/ 2147483647 h 56"/>
                  <a:gd name="T2" fmla="*/ 2147483647 w 90"/>
                  <a:gd name="T3" fmla="*/ 2147483647 h 56"/>
                  <a:gd name="T4" fmla="*/ 0 w 90"/>
                  <a:gd name="T5" fmla="*/ 2147483647 h 56"/>
                  <a:gd name="T6" fmla="*/ 2147483647 w 90"/>
                  <a:gd name="T7" fmla="*/ 0 h 56"/>
                  <a:gd name="T8" fmla="*/ 2147483647 w 90"/>
                  <a:gd name="T9" fmla="*/ 2147483647 h 56"/>
                  <a:gd name="T10" fmla="*/ 0 60000 65536"/>
                  <a:gd name="T11" fmla="*/ 0 60000 65536"/>
                  <a:gd name="T12" fmla="*/ 0 60000 65536"/>
                  <a:gd name="T13" fmla="*/ 0 60000 65536"/>
                  <a:gd name="T14" fmla="*/ 0 60000 65536"/>
                  <a:gd name="T15" fmla="*/ 0 w 90"/>
                  <a:gd name="T16" fmla="*/ 0 h 56"/>
                  <a:gd name="T17" fmla="*/ 90 w 90"/>
                  <a:gd name="T18" fmla="*/ 56 h 56"/>
                </a:gdLst>
                <a:ahLst/>
                <a:cxnLst>
                  <a:cxn ang="T10">
                    <a:pos x="T0" y="T1"/>
                  </a:cxn>
                  <a:cxn ang="T11">
                    <a:pos x="T2" y="T3"/>
                  </a:cxn>
                  <a:cxn ang="T12">
                    <a:pos x="T4" y="T5"/>
                  </a:cxn>
                  <a:cxn ang="T13">
                    <a:pos x="T6" y="T7"/>
                  </a:cxn>
                  <a:cxn ang="T14">
                    <a:pos x="T8" y="T9"/>
                  </a:cxn>
                </a:cxnLst>
                <a:rect l="T15" t="T16" r="T17" b="T18"/>
                <a:pathLst>
                  <a:path w="90" h="56">
                    <a:moveTo>
                      <a:pt x="90" y="15"/>
                    </a:moveTo>
                    <a:lnTo>
                      <a:pt x="82" y="56"/>
                    </a:lnTo>
                    <a:lnTo>
                      <a:pt x="0" y="42"/>
                    </a:lnTo>
                    <a:lnTo>
                      <a:pt x="7" y="0"/>
                    </a:lnTo>
                    <a:lnTo>
                      <a:pt x="90" y="15"/>
                    </a:lnTo>
                    <a:close/>
                  </a:path>
                </a:pathLst>
              </a:custGeom>
              <a:solidFill>
                <a:srgbClr val="666666"/>
              </a:solidFill>
              <a:ln w="9525">
                <a:noFill/>
                <a:round/>
                <a:headEnd/>
                <a:tailEnd/>
              </a:ln>
            </p:spPr>
            <p:txBody>
              <a:bodyPr/>
              <a:lstStyle/>
              <a:p>
                <a:endParaRPr lang="en-US"/>
              </a:p>
            </p:txBody>
          </p:sp>
          <p:sp>
            <p:nvSpPr>
              <p:cNvPr id="870" name="Freeform 939"/>
              <p:cNvSpPr>
                <a:spLocks/>
              </p:cNvSpPr>
              <p:nvPr/>
            </p:nvSpPr>
            <p:spPr bwMode="auto">
              <a:xfrm>
                <a:off x="2684463" y="2947988"/>
                <a:ext cx="9525"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1"/>
                    </a:moveTo>
                    <a:lnTo>
                      <a:pt x="6" y="41"/>
                    </a:lnTo>
                    <a:lnTo>
                      <a:pt x="10" y="41"/>
                    </a:lnTo>
                    <a:lnTo>
                      <a:pt x="14" y="39"/>
                    </a:lnTo>
                    <a:lnTo>
                      <a:pt x="17" y="37"/>
                    </a:lnTo>
                    <a:lnTo>
                      <a:pt x="20" y="35"/>
                    </a:lnTo>
                    <a:lnTo>
                      <a:pt x="22" y="32"/>
                    </a:lnTo>
                    <a:lnTo>
                      <a:pt x="24" y="29"/>
                    </a:lnTo>
                    <a:lnTo>
                      <a:pt x="25" y="25"/>
                    </a:lnTo>
                    <a:lnTo>
                      <a:pt x="26" y="20"/>
                    </a:lnTo>
                    <a:lnTo>
                      <a:pt x="25" y="17"/>
                    </a:lnTo>
                    <a:lnTo>
                      <a:pt x="24" y="13"/>
                    </a:lnTo>
                    <a:lnTo>
                      <a:pt x="22" y="10"/>
                    </a:lnTo>
                    <a:lnTo>
                      <a:pt x="19" y="7"/>
                    </a:lnTo>
                    <a:lnTo>
                      <a:pt x="16" y="3"/>
                    </a:lnTo>
                    <a:lnTo>
                      <a:pt x="13" y="1"/>
                    </a:lnTo>
                    <a:lnTo>
                      <a:pt x="8" y="0"/>
                    </a:lnTo>
                    <a:lnTo>
                      <a:pt x="0" y="41"/>
                    </a:lnTo>
                    <a:close/>
                  </a:path>
                </a:pathLst>
              </a:custGeom>
              <a:solidFill>
                <a:srgbClr val="666666"/>
              </a:solidFill>
              <a:ln w="9525">
                <a:noFill/>
                <a:round/>
                <a:headEnd/>
                <a:tailEnd/>
              </a:ln>
            </p:spPr>
            <p:txBody>
              <a:bodyPr/>
              <a:lstStyle/>
              <a:p>
                <a:endParaRPr lang="en-US"/>
              </a:p>
            </p:txBody>
          </p:sp>
          <p:sp>
            <p:nvSpPr>
              <p:cNvPr id="871" name="Freeform 940"/>
              <p:cNvSpPr>
                <a:spLocks/>
              </p:cNvSpPr>
              <p:nvPr/>
            </p:nvSpPr>
            <p:spPr bwMode="auto">
              <a:xfrm>
                <a:off x="2716213" y="2962275"/>
                <a:ext cx="9525" cy="12700"/>
              </a:xfrm>
              <a:custGeom>
                <a:avLst/>
                <a:gdLst>
                  <a:gd name="T0" fmla="*/ 2147483647 w 31"/>
                  <a:gd name="T1" fmla="*/ 2147483647 h 39"/>
                  <a:gd name="T2" fmla="*/ 2147483647 w 31"/>
                  <a:gd name="T3" fmla="*/ 2147483647 h 39"/>
                  <a:gd name="T4" fmla="*/ 2147483647 w 31"/>
                  <a:gd name="T5" fmla="*/ 0 h 39"/>
                  <a:gd name="T6" fmla="*/ 2147483647 w 31"/>
                  <a:gd name="T7" fmla="*/ 0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0 w 31"/>
                  <a:gd name="T21" fmla="*/ 2147483647 h 39"/>
                  <a:gd name="T22" fmla="*/ 0 w 31"/>
                  <a:gd name="T23" fmla="*/ 2147483647 h 39"/>
                  <a:gd name="T24" fmla="*/ 0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2147483647 h 39"/>
                  <a:gd name="T34" fmla="*/ 2147483647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31" y="3"/>
                    </a:moveTo>
                    <a:lnTo>
                      <a:pt x="27" y="1"/>
                    </a:lnTo>
                    <a:lnTo>
                      <a:pt x="23" y="0"/>
                    </a:lnTo>
                    <a:lnTo>
                      <a:pt x="19" y="0"/>
                    </a:lnTo>
                    <a:lnTo>
                      <a:pt x="14" y="1"/>
                    </a:lnTo>
                    <a:lnTo>
                      <a:pt x="11" y="3"/>
                    </a:lnTo>
                    <a:lnTo>
                      <a:pt x="8" y="5"/>
                    </a:lnTo>
                    <a:lnTo>
                      <a:pt x="5" y="7"/>
                    </a:lnTo>
                    <a:lnTo>
                      <a:pt x="3" y="10"/>
                    </a:lnTo>
                    <a:lnTo>
                      <a:pt x="1" y="14"/>
                    </a:lnTo>
                    <a:lnTo>
                      <a:pt x="0" y="18"/>
                    </a:lnTo>
                    <a:lnTo>
                      <a:pt x="0" y="22"/>
                    </a:lnTo>
                    <a:lnTo>
                      <a:pt x="0" y="26"/>
                    </a:lnTo>
                    <a:lnTo>
                      <a:pt x="1" y="29"/>
                    </a:lnTo>
                    <a:lnTo>
                      <a:pt x="3" y="33"/>
                    </a:lnTo>
                    <a:lnTo>
                      <a:pt x="6" y="37"/>
                    </a:lnTo>
                    <a:lnTo>
                      <a:pt x="10" y="39"/>
                    </a:lnTo>
                    <a:lnTo>
                      <a:pt x="31" y="3"/>
                    </a:lnTo>
                    <a:close/>
                  </a:path>
                </a:pathLst>
              </a:custGeom>
              <a:solidFill>
                <a:srgbClr val="666666"/>
              </a:solidFill>
              <a:ln w="9525">
                <a:noFill/>
                <a:round/>
                <a:headEnd/>
                <a:tailEnd/>
              </a:ln>
            </p:spPr>
            <p:txBody>
              <a:bodyPr/>
              <a:lstStyle/>
              <a:p>
                <a:endParaRPr lang="en-US"/>
              </a:p>
            </p:txBody>
          </p:sp>
          <p:sp>
            <p:nvSpPr>
              <p:cNvPr id="872" name="Freeform 941"/>
              <p:cNvSpPr>
                <a:spLocks/>
              </p:cNvSpPr>
              <p:nvPr/>
            </p:nvSpPr>
            <p:spPr bwMode="auto">
              <a:xfrm>
                <a:off x="2719388" y="2963863"/>
                <a:ext cx="30162" cy="25400"/>
              </a:xfrm>
              <a:custGeom>
                <a:avLst/>
                <a:gdLst>
                  <a:gd name="T0" fmla="*/ 2147483647 w 93"/>
                  <a:gd name="T1" fmla="*/ 2147483647 h 79"/>
                  <a:gd name="T2" fmla="*/ 2147483647 w 93"/>
                  <a:gd name="T3" fmla="*/ 2147483647 h 79"/>
                  <a:gd name="T4" fmla="*/ 0 w 93"/>
                  <a:gd name="T5" fmla="*/ 2147483647 h 79"/>
                  <a:gd name="T6" fmla="*/ 2147483647 w 93"/>
                  <a:gd name="T7" fmla="*/ 0 h 79"/>
                  <a:gd name="T8" fmla="*/ 2147483647 w 93"/>
                  <a:gd name="T9" fmla="*/ 2147483647 h 79"/>
                  <a:gd name="T10" fmla="*/ 0 60000 65536"/>
                  <a:gd name="T11" fmla="*/ 0 60000 65536"/>
                  <a:gd name="T12" fmla="*/ 0 60000 65536"/>
                  <a:gd name="T13" fmla="*/ 0 60000 65536"/>
                  <a:gd name="T14" fmla="*/ 0 60000 65536"/>
                  <a:gd name="T15" fmla="*/ 0 w 93"/>
                  <a:gd name="T16" fmla="*/ 0 h 79"/>
                  <a:gd name="T17" fmla="*/ 93 w 93"/>
                  <a:gd name="T18" fmla="*/ 79 h 79"/>
                </a:gdLst>
                <a:ahLst/>
                <a:cxnLst>
                  <a:cxn ang="T10">
                    <a:pos x="T0" y="T1"/>
                  </a:cxn>
                  <a:cxn ang="T11">
                    <a:pos x="T2" y="T3"/>
                  </a:cxn>
                  <a:cxn ang="T12">
                    <a:pos x="T4" y="T5"/>
                  </a:cxn>
                  <a:cxn ang="T13">
                    <a:pos x="T6" y="T7"/>
                  </a:cxn>
                  <a:cxn ang="T14">
                    <a:pos x="T8" y="T9"/>
                  </a:cxn>
                </a:cxnLst>
                <a:rect l="T15" t="T16" r="T17" b="T18"/>
                <a:pathLst>
                  <a:path w="93" h="79">
                    <a:moveTo>
                      <a:pt x="93" y="43"/>
                    </a:moveTo>
                    <a:lnTo>
                      <a:pt x="72" y="79"/>
                    </a:lnTo>
                    <a:lnTo>
                      <a:pt x="0" y="36"/>
                    </a:lnTo>
                    <a:lnTo>
                      <a:pt x="21" y="0"/>
                    </a:lnTo>
                    <a:lnTo>
                      <a:pt x="93" y="43"/>
                    </a:lnTo>
                    <a:close/>
                  </a:path>
                </a:pathLst>
              </a:custGeom>
              <a:solidFill>
                <a:srgbClr val="666666"/>
              </a:solidFill>
              <a:ln w="9525">
                <a:noFill/>
                <a:round/>
                <a:headEnd/>
                <a:tailEnd/>
              </a:ln>
            </p:spPr>
            <p:txBody>
              <a:bodyPr/>
              <a:lstStyle/>
              <a:p>
                <a:endParaRPr lang="en-US"/>
              </a:p>
            </p:txBody>
          </p:sp>
          <p:sp>
            <p:nvSpPr>
              <p:cNvPr id="873" name="Freeform 942"/>
              <p:cNvSpPr>
                <a:spLocks/>
              </p:cNvSpPr>
              <p:nvPr/>
            </p:nvSpPr>
            <p:spPr bwMode="auto">
              <a:xfrm>
                <a:off x="2743200" y="2976563"/>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4" y="38"/>
                    </a:lnTo>
                    <a:lnTo>
                      <a:pt x="8" y="39"/>
                    </a:lnTo>
                    <a:lnTo>
                      <a:pt x="13" y="39"/>
                    </a:lnTo>
                    <a:lnTo>
                      <a:pt x="17" y="38"/>
                    </a:lnTo>
                    <a:lnTo>
                      <a:pt x="20" y="37"/>
                    </a:lnTo>
                    <a:lnTo>
                      <a:pt x="23" y="35"/>
                    </a:lnTo>
                    <a:lnTo>
                      <a:pt x="26" y="32"/>
                    </a:lnTo>
                    <a:lnTo>
                      <a:pt x="28" y="29"/>
                    </a:lnTo>
                    <a:lnTo>
                      <a:pt x="31" y="25"/>
                    </a:lnTo>
                    <a:lnTo>
                      <a:pt x="32" y="21"/>
                    </a:lnTo>
                    <a:lnTo>
                      <a:pt x="32" y="18"/>
                    </a:lnTo>
                    <a:lnTo>
                      <a:pt x="32" y="14"/>
                    </a:lnTo>
                    <a:lnTo>
                      <a:pt x="31" y="10"/>
                    </a:lnTo>
                    <a:lnTo>
                      <a:pt x="28" y="6"/>
                    </a:lnTo>
                    <a:lnTo>
                      <a:pt x="25" y="3"/>
                    </a:lnTo>
                    <a:lnTo>
                      <a:pt x="21" y="0"/>
                    </a:lnTo>
                    <a:lnTo>
                      <a:pt x="0" y="36"/>
                    </a:lnTo>
                    <a:close/>
                  </a:path>
                </a:pathLst>
              </a:custGeom>
              <a:solidFill>
                <a:srgbClr val="666666"/>
              </a:solidFill>
              <a:ln w="9525">
                <a:noFill/>
                <a:round/>
                <a:headEnd/>
                <a:tailEnd/>
              </a:ln>
            </p:spPr>
            <p:txBody>
              <a:bodyPr/>
              <a:lstStyle/>
              <a:p>
                <a:endParaRPr lang="en-US"/>
              </a:p>
            </p:txBody>
          </p:sp>
          <p:sp>
            <p:nvSpPr>
              <p:cNvPr id="874" name="Freeform 943"/>
              <p:cNvSpPr>
                <a:spLocks/>
              </p:cNvSpPr>
              <p:nvPr/>
            </p:nvSpPr>
            <p:spPr bwMode="auto">
              <a:xfrm>
                <a:off x="2773363" y="2997200"/>
                <a:ext cx="11112" cy="11113"/>
              </a:xfrm>
              <a:custGeom>
                <a:avLst/>
                <a:gdLst>
                  <a:gd name="T0" fmla="*/ 2147483647 w 32"/>
                  <a:gd name="T1" fmla="*/ 2147483647 h 39"/>
                  <a:gd name="T2" fmla="*/ 2147483647 w 32"/>
                  <a:gd name="T3" fmla="*/ 2147483647 h 39"/>
                  <a:gd name="T4" fmla="*/ 2147483647 w 32"/>
                  <a:gd name="T5" fmla="*/ 0 h 39"/>
                  <a:gd name="T6" fmla="*/ 2147483647 w 32"/>
                  <a:gd name="T7" fmla="*/ 0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0 w 32"/>
                  <a:gd name="T21" fmla="*/ 2147483647 h 39"/>
                  <a:gd name="T22" fmla="*/ 0 w 32"/>
                  <a:gd name="T23" fmla="*/ 2147483647 h 39"/>
                  <a:gd name="T24" fmla="*/ 0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32" y="4"/>
                    </a:moveTo>
                    <a:lnTo>
                      <a:pt x="28" y="1"/>
                    </a:lnTo>
                    <a:lnTo>
                      <a:pt x="22" y="0"/>
                    </a:lnTo>
                    <a:lnTo>
                      <a:pt x="19" y="0"/>
                    </a:lnTo>
                    <a:lnTo>
                      <a:pt x="15" y="1"/>
                    </a:lnTo>
                    <a:lnTo>
                      <a:pt x="11" y="2"/>
                    </a:lnTo>
                    <a:lnTo>
                      <a:pt x="8" y="5"/>
                    </a:lnTo>
                    <a:lnTo>
                      <a:pt x="5" y="8"/>
                    </a:lnTo>
                    <a:lnTo>
                      <a:pt x="3" y="11"/>
                    </a:lnTo>
                    <a:lnTo>
                      <a:pt x="1" y="14"/>
                    </a:lnTo>
                    <a:lnTo>
                      <a:pt x="0" y="18"/>
                    </a:lnTo>
                    <a:lnTo>
                      <a:pt x="0" y="23"/>
                    </a:lnTo>
                    <a:lnTo>
                      <a:pt x="0" y="26"/>
                    </a:lnTo>
                    <a:lnTo>
                      <a:pt x="1" y="30"/>
                    </a:lnTo>
                    <a:lnTo>
                      <a:pt x="3" y="33"/>
                    </a:lnTo>
                    <a:lnTo>
                      <a:pt x="6" y="36"/>
                    </a:lnTo>
                    <a:lnTo>
                      <a:pt x="11" y="39"/>
                    </a:lnTo>
                    <a:lnTo>
                      <a:pt x="32" y="4"/>
                    </a:lnTo>
                    <a:close/>
                  </a:path>
                </a:pathLst>
              </a:custGeom>
              <a:solidFill>
                <a:srgbClr val="666666"/>
              </a:solidFill>
              <a:ln w="9525">
                <a:noFill/>
                <a:round/>
                <a:headEnd/>
                <a:tailEnd/>
              </a:ln>
            </p:spPr>
            <p:txBody>
              <a:bodyPr/>
              <a:lstStyle/>
              <a:p>
                <a:endParaRPr lang="en-US"/>
              </a:p>
            </p:txBody>
          </p:sp>
          <p:sp>
            <p:nvSpPr>
              <p:cNvPr id="875" name="Freeform 944"/>
              <p:cNvSpPr>
                <a:spLocks/>
              </p:cNvSpPr>
              <p:nvPr/>
            </p:nvSpPr>
            <p:spPr bwMode="auto">
              <a:xfrm>
                <a:off x="2776538" y="2997200"/>
                <a:ext cx="30162" cy="25400"/>
              </a:xfrm>
              <a:custGeom>
                <a:avLst/>
                <a:gdLst>
                  <a:gd name="T0" fmla="*/ 2147483647 w 93"/>
                  <a:gd name="T1" fmla="*/ 2147483647 h 79"/>
                  <a:gd name="T2" fmla="*/ 2147483647 w 93"/>
                  <a:gd name="T3" fmla="*/ 2147483647 h 79"/>
                  <a:gd name="T4" fmla="*/ 0 w 93"/>
                  <a:gd name="T5" fmla="*/ 2147483647 h 79"/>
                  <a:gd name="T6" fmla="*/ 2147483647 w 93"/>
                  <a:gd name="T7" fmla="*/ 0 h 79"/>
                  <a:gd name="T8" fmla="*/ 2147483647 w 93"/>
                  <a:gd name="T9" fmla="*/ 2147483647 h 79"/>
                  <a:gd name="T10" fmla="*/ 0 60000 65536"/>
                  <a:gd name="T11" fmla="*/ 0 60000 65536"/>
                  <a:gd name="T12" fmla="*/ 0 60000 65536"/>
                  <a:gd name="T13" fmla="*/ 0 60000 65536"/>
                  <a:gd name="T14" fmla="*/ 0 60000 65536"/>
                  <a:gd name="T15" fmla="*/ 0 w 93"/>
                  <a:gd name="T16" fmla="*/ 0 h 79"/>
                  <a:gd name="T17" fmla="*/ 93 w 93"/>
                  <a:gd name="T18" fmla="*/ 79 h 79"/>
                </a:gdLst>
                <a:ahLst/>
                <a:cxnLst>
                  <a:cxn ang="T10">
                    <a:pos x="T0" y="T1"/>
                  </a:cxn>
                  <a:cxn ang="T11">
                    <a:pos x="T2" y="T3"/>
                  </a:cxn>
                  <a:cxn ang="T12">
                    <a:pos x="T4" y="T5"/>
                  </a:cxn>
                  <a:cxn ang="T13">
                    <a:pos x="T6" y="T7"/>
                  </a:cxn>
                  <a:cxn ang="T14">
                    <a:pos x="T8" y="T9"/>
                  </a:cxn>
                </a:cxnLst>
                <a:rect l="T15" t="T16" r="T17" b="T18"/>
                <a:pathLst>
                  <a:path w="93" h="79">
                    <a:moveTo>
                      <a:pt x="93" y="43"/>
                    </a:moveTo>
                    <a:lnTo>
                      <a:pt x="72" y="79"/>
                    </a:lnTo>
                    <a:lnTo>
                      <a:pt x="0" y="35"/>
                    </a:lnTo>
                    <a:lnTo>
                      <a:pt x="21" y="0"/>
                    </a:lnTo>
                    <a:lnTo>
                      <a:pt x="93" y="43"/>
                    </a:lnTo>
                    <a:close/>
                  </a:path>
                </a:pathLst>
              </a:custGeom>
              <a:solidFill>
                <a:srgbClr val="666666"/>
              </a:solidFill>
              <a:ln w="9525">
                <a:noFill/>
                <a:round/>
                <a:headEnd/>
                <a:tailEnd/>
              </a:ln>
            </p:spPr>
            <p:txBody>
              <a:bodyPr/>
              <a:lstStyle/>
              <a:p>
                <a:endParaRPr lang="en-US"/>
              </a:p>
            </p:txBody>
          </p:sp>
          <p:sp>
            <p:nvSpPr>
              <p:cNvPr id="876" name="Freeform 945"/>
              <p:cNvSpPr>
                <a:spLocks/>
              </p:cNvSpPr>
              <p:nvPr/>
            </p:nvSpPr>
            <p:spPr bwMode="auto">
              <a:xfrm>
                <a:off x="2800350" y="3011488"/>
                <a:ext cx="9525" cy="12700"/>
              </a:xfrm>
              <a:custGeom>
                <a:avLst/>
                <a:gdLst>
                  <a:gd name="T0" fmla="*/ 0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0 h 39"/>
                  <a:gd name="T34" fmla="*/ 0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0" y="36"/>
                    </a:moveTo>
                    <a:lnTo>
                      <a:pt x="4" y="38"/>
                    </a:lnTo>
                    <a:lnTo>
                      <a:pt x="8" y="39"/>
                    </a:lnTo>
                    <a:lnTo>
                      <a:pt x="12" y="39"/>
                    </a:lnTo>
                    <a:lnTo>
                      <a:pt x="16" y="38"/>
                    </a:lnTo>
                    <a:lnTo>
                      <a:pt x="20" y="37"/>
                    </a:lnTo>
                    <a:lnTo>
                      <a:pt x="23" y="34"/>
                    </a:lnTo>
                    <a:lnTo>
                      <a:pt x="26" y="32"/>
                    </a:lnTo>
                    <a:lnTo>
                      <a:pt x="28" y="28"/>
                    </a:lnTo>
                    <a:lnTo>
                      <a:pt x="30" y="25"/>
                    </a:lnTo>
                    <a:lnTo>
                      <a:pt x="31" y="21"/>
                    </a:lnTo>
                    <a:lnTo>
                      <a:pt x="31" y="17"/>
                    </a:lnTo>
                    <a:lnTo>
                      <a:pt x="31" y="14"/>
                    </a:lnTo>
                    <a:lnTo>
                      <a:pt x="30" y="9"/>
                    </a:lnTo>
                    <a:lnTo>
                      <a:pt x="28" y="6"/>
                    </a:lnTo>
                    <a:lnTo>
                      <a:pt x="25" y="3"/>
                    </a:lnTo>
                    <a:lnTo>
                      <a:pt x="21" y="0"/>
                    </a:lnTo>
                    <a:lnTo>
                      <a:pt x="0" y="36"/>
                    </a:lnTo>
                    <a:close/>
                  </a:path>
                </a:pathLst>
              </a:custGeom>
              <a:solidFill>
                <a:srgbClr val="666666"/>
              </a:solidFill>
              <a:ln w="9525">
                <a:noFill/>
                <a:round/>
                <a:headEnd/>
                <a:tailEnd/>
              </a:ln>
            </p:spPr>
            <p:txBody>
              <a:bodyPr/>
              <a:lstStyle/>
              <a:p>
                <a:endParaRPr lang="en-US"/>
              </a:p>
            </p:txBody>
          </p:sp>
          <p:sp>
            <p:nvSpPr>
              <p:cNvPr id="877" name="Freeform 946"/>
              <p:cNvSpPr>
                <a:spLocks/>
              </p:cNvSpPr>
              <p:nvPr/>
            </p:nvSpPr>
            <p:spPr bwMode="auto">
              <a:xfrm>
                <a:off x="2830513" y="3030538"/>
                <a:ext cx="11112" cy="12700"/>
              </a:xfrm>
              <a:custGeom>
                <a:avLst/>
                <a:gdLst>
                  <a:gd name="T0" fmla="*/ 2147483647 w 32"/>
                  <a:gd name="T1" fmla="*/ 2147483647 h 39"/>
                  <a:gd name="T2" fmla="*/ 2147483647 w 32"/>
                  <a:gd name="T3" fmla="*/ 2147483647 h 39"/>
                  <a:gd name="T4" fmla="*/ 2147483647 w 32"/>
                  <a:gd name="T5" fmla="*/ 0 h 39"/>
                  <a:gd name="T6" fmla="*/ 2147483647 w 32"/>
                  <a:gd name="T7" fmla="*/ 0 h 39"/>
                  <a:gd name="T8" fmla="*/ 2147483647 w 32"/>
                  <a:gd name="T9" fmla="*/ 0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0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32" y="3"/>
                    </a:moveTo>
                    <a:lnTo>
                      <a:pt x="27" y="1"/>
                    </a:lnTo>
                    <a:lnTo>
                      <a:pt x="23" y="0"/>
                    </a:lnTo>
                    <a:lnTo>
                      <a:pt x="19" y="0"/>
                    </a:lnTo>
                    <a:lnTo>
                      <a:pt x="16" y="0"/>
                    </a:lnTo>
                    <a:lnTo>
                      <a:pt x="11" y="2"/>
                    </a:lnTo>
                    <a:lnTo>
                      <a:pt x="8" y="4"/>
                    </a:lnTo>
                    <a:lnTo>
                      <a:pt x="6" y="8"/>
                    </a:lnTo>
                    <a:lnTo>
                      <a:pt x="3" y="11"/>
                    </a:lnTo>
                    <a:lnTo>
                      <a:pt x="2" y="14"/>
                    </a:lnTo>
                    <a:lnTo>
                      <a:pt x="1" y="18"/>
                    </a:lnTo>
                    <a:lnTo>
                      <a:pt x="0" y="21"/>
                    </a:lnTo>
                    <a:lnTo>
                      <a:pt x="1" y="25"/>
                    </a:lnTo>
                    <a:lnTo>
                      <a:pt x="2" y="29"/>
                    </a:lnTo>
                    <a:lnTo>
                      <a:pt x="4" y="33"/>
                    </a:lnTo>
                    <a:lnTo>
                      <a:pt x="7" y="36"/>
                    </a:lnTo>
                    <a:lnTo>
                      <a:pt x="10" y="39"/>
                    </a:lnTo>
                    <a:lnTo>
                      <a:pt x="32" y="3"/>
                    </a:lnTo>
                    <a:close/>
                  </a:path>
                </a:pathLst>
              </a:custGeom>
              <a:solidFill>
                <a:srgbClr val="666666"/>
              </a:solidFill>
              <a:ln w="9525">
                <a:noFill/>
                <a:round/>
                <a:headEnd/>
                <a:tailEnd/>
              </a:ln>
            </p:spPr>
            <p:txBody>
              <a:bodyPr/>
              <a:lstStyle/>
              <a:p>
                <a:endParaRPr lang="en-US"/>
              </a:p>
            </p:txBody>
          </p:sp>
          <p:sp>
            <p:nvSpPr>
              <p:cNvPr id="878" name="Freeform 947"/>
              <p:cNvSpPr>
                <a:spLocks/>
              </p:cNvSpPr>
              <p:nvPr/>
            </p:nvSpPr>
            <p:spPr bwMode="auto">
              <a:xfrm>
                <a:off x="2833688" y="3032125"/>
                <a:ext cx="30162" cy="23813"/>
              </a:xfrm>
              <a:custGeom>
                <a:avLst/>
                <a:gdLst>
                  <a:gd name="T0" fmla="*/ 2147483647 w 94"/>
                  <a:gd name="T1" fmla="*/ 2147483647 h 78"/>
                  <a:gd name="T2" fmla="*/ 2147483647 w 94"/>
                  <a:gd name="T3" fmla="*/ 2147483647 h 78"/>
                  <a:gd name="T4" fmla="*/ 0 w 94"/>
                  <a:gd name="T5" fmla="*/ 2147483647 h 78"/>
                  <a:gd name="T6" fmla="*/ 2147483647 w 94"/>
                  <a:gd name="T7" fmla="*/ 0 h 78"/>
                  <a:gd name="T8" fmla="*/ 2147483647 w 94"/>
                  <a:gd name="T9" fmla="*/ 2147483647 h 78"/>
                  <a:gd name="T10" fmla="*/ 0 60000 65536"/>
                  <a:gd name="T11" fmla="*/ 0 60000 65536"/>
                  <a:gd name="T12" fmla="*/ 0 60000 65536"/>
                  <a:gd name="T13" fmla="*/ 0 60000 65536"/>
                  <a:gd name="T14" fmla="*/ 0 60000 65536"/>
                  <a:gd name="T15" fmla="*/ 0 w 94"/>
                  <a:gd name="T16" fmla="*/ 0 h 78"/>
                  <a:gd name="T17" fmla="*/ 94 w 94"/>
                  <a:gd name="T18" fmla="*/ 78 h 78"/>
                </a:gdLst>
                <a:ahLst/>
                <a:cxnLst>
                  <a:cxn ang="T10">
                    <a:pos x="T0" y="T1"/>
                  </a:cxn>
                  <a:cxn ang="T11">
                    <a:pos x="T2" y="T3"/>
                  </a:cxn>
                  <a:cxn ang="T12">
                    <a:pos x="T4" y="T5"/>
                  </a:cxn>
                  <a:cxn ang="T13">
                    <a:pos x="T6" y="T7"/>
                  </a:cxn>
                  <a:cxn ang="T14">
                    <a:pos x="T8" y="T9"/>
                  </a:cxn>
                </a:cxnLst>
                <a:rect l="T15" t="T16" r="T17" b="T18"/>
                <a:pathLst>
                  <a:path w="94" h="78">
                    <a:moveTo>
                      <a:pt x="94" y="43"/>
                    </a:moveTo>
                    <a:lnTo>
                      <a:pt x="73" y="78"/>
                    </a:lnTo>
                    <a:lnTo>
                      <a:pt x="0" y="36"/>
                    </a:lnTo>
                    <a:lnTo>
                      <a:pt x="22" y="0"/>
                    </a:lnTo>
                    <a:lnTo>
                      <a:pt x="94" y="43"/>
                    </a:lnTo>
                    <a:close/>
                  </a:path>
                </a:pathLst>
              </a:custGeom>
              <a:solidFill>
                <a:srgbClr val="666666"/>
              </a:solidFill>
              <a:ln w="9525">
                <a:noFill/>
                <a:round/>
                <a:headEnd/>
                <a:tailEnd/>
              </a:ln>
            </p:spPr>
            <p:txBody>
              <a:bodyPr/>
              <a:lstStyle/>
              <a:p>
                <a:endParaRPr lang="en-US"/>
              </a:p>
            </p:txBody>
          </p:sp>
          <p:sp>
            <p:nvSpPr>
              <p:cNvPr id="879" name="Freeform 948"/>
              <p:cNvSpPr>
                <a:spLocks/>
              </p:cNvSpPr>
              <p:nvPr/>
            </p:nvSpPr>
            <p:spPr bwMode="auto">
              <a:xfrm>
                <a:off x="2857500" y="3044825"/>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5"/>
                    </a:moveTo>
                    <a:lnTo>
                      <a:pt x="4" y="38"/>
                    </a:lnTo>
                    <a:lnTo>
                      <a:pt x="9" y="39"/>
                    </a:lnTo>
                    <a:lnTo>
                      <a:pt x="13" y="39"/>
                    </a:lnTo>
                    <a:lnTo>
                      <a:pt x="17" y="39"/>
                    </a:lnTo>
                    <a:lnTo>
                      <a:pt x="20" y="37"/>
                    </a:lnTo>
                    <a:lnTo>
                      <a:pt x="23" y="34"/>
                    </a:lnTo>
                    <a:lnTo>
                      <a:pt x="27" y="32"/>
                    </a:lnTo>
                    <a:lnTo>
                      <a:pt x="29" y="29"/>
                    </a:lnTo>
                    <a:lnTo>
                      <a:pt x="30" y="25"/>
                    </a:lnTo>
                    <a:lnTo>
                      <a:pt x="31" y="22"/>
                    </a:lnTo>
                    <a:lnTo>
                      <a:pt x="32" y="18"/>
                    </a:lnTo>
                    <a:lnTo>
                      <a:pt x="31" y="13"/>
                    </a:lnTo>
                    <a:lnTo>
                      <a:pt x="30" y="10"/>
                    </a:lnTo>
                    <a:lnTo>
                      <a:pt x="28" y="6"/>
                    </a:lnTo>
                    <a:lnTo>
                      <a:pt x="25" y="3"/>
                    </a:lnTo>
                    <a:lnTo>
                      <a:pt x="21" y="0"/>
                    </a:lnTo>
                    <a:lnTo>
                      <a:pt x="0" y="35"/>
                    </a:lnTo>
                    <a:close/>
                  </a:path>
                </a:pathLst>
              </a:custGeom>
              <a:solidFill>
                <a:srgbClr val="666666"/>
              </a:solidFill>
              <a:ln w="9525">
                <a:noFill/>
                <a:round/>
                <a:headEnd/>
                <a:tailEnd/>
              </a:ln>
            </p:spPr>
            <p:txBody>
              <a:bodyPr/>
              <a:lstStyle/>
              <a:p>
                <a:endParaRPr lang="en-US"/>
              </a:p>
            </p:txBody>
          </p:sp>
          <p:sp>
            <p:nvSpPr>
              <p:cNvPr id="880" name="Freeform 949"/>
              <p:cNvSpPr>
                <a:spLocks/>
              </p:cNvSpPr>
              <p:nvPr/>
            </p:nvSpPr>
            <p:spPr bwMode="auto">
              <a:xfrm>
                <a:off x="2889250" y="3063875"/>
                <a:ext cx="9525" cy="12700"/>
              </a:xfrm>
              <a:custGeom>
                <a:avLst/>
                <a:gdLst>
                  <a:gd name="T0" fmla="*/ 2147483647 w 30"/>
                  <a:gd name="T1" fmla="*/ 2147483647 h 40"/>
                  <a:gd name="T2" fmla="*/ 2147483647 w 30"/>
                  <a:gd name="T3" fmla="*/ 0 h 40"/>
                  <a:gd name="T4" fmla="*/ 2147483647 w 30"/>
                  <a:gd name="T5" fmla="*/ 0 h 40"/>
                  <a:gd name="T6" fmla="*/ 2147483647 w 30"/>
                  <a:gd name="T7" fmla="*/ 0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0 w 30"/>
                  <a:gd name="T21" fmla="*/ 2147483647 h 40"/>
                  <a:gd name="T22" fmla="*/ 0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2147483647 h 40"/>
                  <a:gd name="T34" fmla="*/ 2147483647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30" y="2"/>
                    </a:moveTo>
                    <a:lnTo>
                      <a:pt x="26" y="0"/>
                    </a:lnTo>
                    <a:lnTo>
                      <a:pt x="22" y="0"/>
                    </a:lnTo>
                    <a:lnTo>
                      <a:pt x="17" y="0"/>
                    </a:lnTo>
                    <a:lnTo>
                      <a:pt x="13" y="1"/>
                    </a:lnTo>
                    <a:lnTo>
                      <a:pt x="10" y="3"/>
                    </a:lnTo>
                    <a:lnTo>
                      <a:pt x="7" y="5"/>
                    </a:lnTo>
                    <a:lnTo>
                      <a:pt x="5" y="8"/>
                    </a:lnTo>
                    <a:lnTo>
                      <a:pt x="3" y="12"/>
                    </a:lnTo>
                    <a:lnTo>
                      <a:pt x="2" y="15"/>
                    </a:lnTo>
                    <a:lnTo>
                      <a:pt x="0" y="20"/>
                    </a:lnTo>
                    <a:lnTo>
                      <a:pt x="0" y="23"/>
                    </a:lnTo>
                    <a:lnTo>
                      <a:pt x="2" y="27"/>
                    </a:lnTo>
                    <a:lnTo>
                      <a:pt x="3" y="31"/>
                    </a:lnTo>
                    <a:lnTo>
                      <a:pt x="6" y="34"/>
                    </a:lnTo>
                    <a:lnTo>
                      <a:pt x="9" y="38"/>
                    </a:lnTo>
                    <a:lnTo>
                      <a:pt x="13" y="40"/>
                    </a:lnTo>
                    <a:lnTo>
                      <a:pt x="30" y="2"/>
                    </a:lnTo>
                    <a:close/>
                  </a:path>
                </a:pathLst>
              </a:custGeom>
              <a:solidFill>
                <a:srgbClr val="666666"/>
              </a:solidFill>
              <a:ln w="9525">
                <a:noFill/>
                <a:round/>
                <a:headEnd/>
                <a:tailEnd/>
              </a:ln>
            </p:spPr>
            <p:txBody>
              <a:bodyPr/>
              <a:lstStyle/>
              <a:p>
                <a:endParaRPr lang="en-US"/>
              </a:p>
            </p:txBody>
          </p:sp>
          <p:sp>
            <p:nvSpPr>
              <p:cNvPr id="881" name="Freeform 950"/>
              <p:cNvSpPr>
                <a:spLocks/>
              </p:cNvSpPr>
              <p:nvPr/>
            </p:nvSpPr>
            <p:spPr bwMode="auto">
              <a:xfrm>
                <a:off x="2892425" y="3063875"/>
                <a:ext cx="30163" cy="23813"/>
              </a:xfrm>
              <a:custGeom>
                <a:avLst/>
                <a:gdLst>
                  <a:gd name="T0" fmla="*/ 2147483647 w 94"/>
                  <a:gd name="T1" fmla="*/ 2147483647 h 73"/>
                  <a:gd name="T2" fmla="*/ 2147483647 w 94"/>
                  <a:gd name="T3" fmla="*/ 2147483647 h 73"/>
                  <a:gd name="T4" fmla="*/ 0 w 94"/>
                  <a:gd name="T5" fmla="*/ 2147483647 h 73"/>
                  <a:gd name="T6" fmla="*/ 2147483647 w 94"/>
                  <a:gd name="T7" fmla="*/ 0 h 73"/>
                  <a:gd name="T8" fmla="*/ 2147483647 w 94"/>
                  <a:gd name="T9" fmla="*/ 2147483647 h 73"/>
                  <a:gd name="T10" fmla="*/ 0 60000 65536"/>
                  <a:gd name="T11" fmla="*/ 0 60000 65536"/>
                  <a:gd name="T12" fmla="*/ 0 60000 65536"/>
                  <a:gd name="T13" fmla="*/ 0 60000 65536"/>
                  <a:gd name="T14" fmla="*/ 0 60000 65536"/>
                  <a:gd name="T15" fmla="*/ 0 w 94"/>
                  <a:gd name="T16" fmla="*/ 0 h 73"/>
                  <a:gd name="T17" fmla="*/ 94 w 94"/>
                  <a:gd name="T18" fmla="*/ 73 h 73"/>
                </a:gdLst>
                <a:ahLst/>
                <a:cxnLst>
                  <a:cxn ang="T10">
                    <a:pos x="T0" y="T1"/>
                  </a:cxn>
                  <a:cxn ang="T11">
                    <a:pos x="T2" y="T3"/>
                  </a:cxn>
                  <a:cxn ang="T12">
                    <a:pos x="T4" y="T5"/>
                  </a:cxn>
                  <a:cxn ang="T13">
                    <a:pos x="T6" y="T7"/>
                  </a:cxn>
                  <a:cxn ang="T14">
                    <a:pos x="T8" y="T9"/>
                  </a:cxn>
                </a:cxnLst>
                <a:rect l="T15" t="T16" r="T17" b="T18"/>
                <a:pathLst>
                  <a:path w="94" h="73">
                    <a:moveTo>
                      <a:pt x="94" y="35"/>
                    </a:moveTo>
                    <a:lnTo>
                      <a:pt x="76" y="73"/>
                    </a:lnTo>
                    <a:lnTo>
                      <a:pt x="0" y="38"/>
                    </a:lnTo>
                    <a:lnTo>
                      <a:pt x="17" y="0"/>
                    </a:lnTo>
                    <a:lnTo>
                      <a:pt x="94" y="35"/>
                    </a:lnTo>
                    <a:close/>
                  </a:path>
                </a:pathLst>
              </a:custGeom>
              <a:solidFill>
                <a:srgbClr val="666666"/>
              </a:solidFill>
              <a:ln w="9525">
                <a:noFill/>
                <a:round/>
                <a:headEnd/>
                <a:tailEnd/>
              </a:ln>
            </p:spPr>
            <p:txBody>
              <a:bodyPr/>
              <a:lstStyle/>
              <a:p>
                <a:endParaRPr lang="en-US"/>
              </a:p>
            </p:txBody>
          </p:sp>
          <p:sp>
            <p:nvSpPr>
              <p:cNvPr id="882" name="Freeform 951"/>
              <p:cNvSpPr>
                <a:spLocks/>
              </p:cNvSpPr>
              <p:nvPr/>
            </p:nvSpPr>
            <p:spPr bwMode="auto">
              <a:xfrm>
                <a:off x="2917825" y="3074988"/>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4" y="40"/>
                    </a:lnTo>
                    <a:lnTo>
                      <a:pt x="10" y="40"/>
                    </a:lnTo>
                    <a:lnTo>
                      <a:pt x="13" y="40"/>
                    </a:lnTo>
                    <a:lnTo>
                      <a:pt x="17" y="39"/>
                    </a:lnTo>
                    <a:lnTo>
                      <a:pt x="20" y="36"/>
                    </a:lnTo>
                    <a:lnTo>
                      <a:pt x="23" y="34"/>
                    </a:lnTo>
                    <a:lnTo>
                      <a:pt x="26" y="31"/>
                    </a:lnTo>
                    <a:lnTo>
                      <a:pt x="28" y="28"/>
                    </a:lnTo>
                    <a:lnTo>
                      <a:pt x="30" y="24"/>
                    </a:lnTo>
                    <a:lnTo>
                      <a:pt x="30" y="20"/>
                    </a:lnTo>
                    <a:lnTo>
                      <a:pt x="30" y="16"/>
                    </a:lnTo>
                    <a:lnTo>
                      <a:pt x="29" y="12"/>
                    </a:lnTo>
                    <a:lnTo>
                      <a:pt x="28" y="9"/>
                    </a:lnTo>
                    <a:lnTo>
                      <a:pt x="26" y="5"/>
                    </a:lnTo>
                    <a:lnTo>
                      <a:pt x="22" y="3"/>
                    </a:lnTo>
                    <a:lnTo>
                      <a:pt x="18" y="0"/>
                    </a:lnTo>
                    <a:lnTo>
                      <a:pt x="0" y="38"/>
                    </a:lnTo>
                    <a:close/>
                  </a:path>
                </a:pathLst>
              </a:custGeom>
              <a:solidFill>
                <a:srgbClr val="666666"/>
              </a:solidFill>
              <a:ln w="9525">
                <a:noFill/>
                <a:round/>
                <a:headEnd/>
                <a:tailEnd/>
              </a:ln>
            </p:spPr>
            <p:txBody>
              <a:bodyPr/>
              <a:lstStyle/>
              <a:p>
                <a:endParaRPr lang="en-US"/>
              </a:p>
            </p:txBody>
          </p:sp>
          <p:sp>
            <p:nvSpPr>
              <p:cNvPr id="883" name="Freeform 952"/>
              <p:cNvSpPr>
                <a:spLocks/>
              </p:cNvSpPr>
              <p:nvPr/>
            </p:nvSpPr>
            <p:spPr bwMode="auto">
              <a:xfrm>
                <a:off x="2949575" y="3090863"/>
                <a:ext cx="9525" cy="12700"/>
              </a:xfrm>
              <a:custGeom>
                <a:avLst/>
                <a:gdLst>
                  <a:gd name="T0" fmla="*/ 2147483647 w 29"/>
                  <a:gd name="T1" fmla="*/ 2147483647 h 40"/>
                  <a:gd name="T2" fmla="*/ 2147483647 w 29"/>
                  <a:gd name="T3" fmla="*/ 2147483647 h 40"/>
                  <a:gd name="T4" fmla="*/ 2147483647 w 29"/>
                  <a:gd name="T5" fmla="*/ 0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0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4" y="1"/>
                    </a:lnTo>
                    <a:lnTo>
                      <a:pt x="20" y="0"/>
                    </a:lnTo>
                    <a:lnTo>
                      <a:pt x="16" y="1"/>
                    </a:lnTo>
                    <a:lnTo>
                      <a:pt x="12" y="2"/>
                    </a:lnTo>
                    <a:lnTo>
                      <a:pt x="8" y="4"/>
                    </a:lnTo>
                    <a:lnTo>
                      <a:pt x="6" y="7"/>
                    </a:lnTo>
                    <a:lnTo>
                      <a:pt x="3" y="10"/>
                    </a:lnTo>
                    <a:lnTo>
                      <a:pt x="1" y="13"/>
                    </a:lnTo>
                    <a:lnTo>
                      <a:pt x="0" y="17"/>
                    </a:lnTo>
                    <a:lnTo>
                      <a:pt x="0" y="20"/>
                    </a:lnTo>
                    <a:lnTo>
                      <a:pt x="0" y="25"/>
                    </a:lnTo>
                    <a:lnTo>
                      <a:pt x="0" y="29"/>
                    </a:lnTo>
                    <a:lnTo>
                      <a:pt x="2" y="32"/>
                    </a:lnTo>
                    <a:lnTo>
                      <a:pt x="4" y="35"/>
                    </a:lnTo>
                    <a:lnTo>
                      <a:pt x="7" y="38"/>
                    </a:lnTo>
                    <a:lnTo>
                      <a:pt x="11" y="40"/>
                    </a:lnTo>
                    <a:lnTo>
                      <a:pt x="29" y="2"/>
                    </a:lnTo>
                    <a:close/>
                  </a:path>
                </a:pathLst>
              </a:custGeom>
              <a:solidFill>
                <a:srgbClr val="666666"/>
              </a:solidFill>
              <a:ln w="9525">
                <a:noFill/>
                <a:round/>
                <a:headEnd/>
                <a:tailEnd/>
              </a:ln>
            </p:spPr>
            <p:txBody>
              <a:bodyPr/>
              <a:lstStyle/>
              <a:p>
                <a:endParaRPr lang="en-US"/>
              </a:p>
            </p:txBody>
          </p:sp>
          <p:sp>
            <p:nvSpPr>
              <p:cNvPr id="884" name="Freeform 953"/>
              <p:cNvSpPr>
                <a:spLocks/>
              </p:cNvSpPr>
              <p:nvPr/>
            </p:nvSpPr>
            <p:spPr bwMode="auto">
              <a:xfrm>
                <a:off x="2952750" y="3090863"/>
                <a:ext cx="30163" cy="23812"/>
              </a:xfrm>
              <a:custGeom>
                <a:avLst/>
                <a:gdLst>
                  <a:gd name="T0" fmla="*/ 2147483647 w 94"/>
                  <a:gd name="T1" fmla="*/ 2147483647 h 74"/>
                  <a:gd name="T2" fmla="*/ 2147483647 w 94"/>
                  <a:gd name="T3" fmla="*/ 2147483647 h 74"/>
                  <a:gd name="T4" fmla="*/ 0 w 94"/>
                  <a:gd name="T5" fmla="*/ 2147483647 h 74"/>
                  <a:gd name="T6" fmla="*/ 2147483647 w 94"/>
                  <a:gd name="T7" fmla="*/ 0 h 74"/>
                  <a:gd name="T8" fmla="*/ 2147483647 w 94"/>
                  <a:gd name="T9" fmla="*/ 2147483647 h 74"/>
                  <a:gd name="T10" fmla="*/ 0 60000 65536"/>
                  <a:gd name="T11" fmla="*/ 0 60000 65536"/>
                  <a:gd name="T12" fmla="*/ 0 60000 65536"/>
                  <a:gd name="T13" fmla="*/ 0 60000 65536"/>
                  <a:gd name="T14" fmla="*/ 0 60000 65536"/>
                  <a:gd name="T15" fmla="*/ 0 w 94"/>
                  <a:gd name="T16" fmla="*/ 0 h 74"/>
                  <a:gd name="T17" fmla="*/ 94 w 94"/>
                  <a:gd name="T18" fmla="*/ 74 h 74"/>
                </a:gdLst>
                <a:ahLst/>
                <a:cxnLst>
                  <a:cxn ang="T10">
                    <a:pos x="T0" y="T1"/>
                  </a:cxn>
                  <a:cxn ang="T11">
                    <a:pos x="T2" y="T3"/>
                  </a:cxn>
                  <a:cxn ang="T12">
                    <a:pos x="T4" y="T5"/>
                  </a:cxn>
                  <a:cxn ang="T13">
                    <a:pos x="T6" y="T7"/>
                  </a:cxn>
                  <a:cxn ang="T14">
                    <a:pos x="T8" y="T9"/>
                  </a:cxn>
                </a:cxnLst>
                <a:rect l="T15" t="T16" r="T17" b="T18"/>
                <a:pathLst>
                  <a:path w="94" h="74">
                    <a:moveTo>
                      <a:pt x="94" y="36"/>
                    </a:moveTo>
                    <a:lnTo>
                      <a:pt x="76" y="74"/>
                    </a:lnTo>
                    <a:lnTo>
                      <a:pt x="0" y="38"/>
                    </a:lnTo>
                    <a:lnTo>
                      <a:pt x="18" y="0"/>
                    </a:lnTo>
                    <a:lnTo>
                      <a:pt x="94" y="36"/>
                    </a:lnTo>
                    <a:close/>
                  </a:path>
                </a:pathLst>
              </a:custGeom>
              <a:solidFill>
                <a:srgbClr val="666666"/>
              </a:solidFill>
              <a:ln w="9525">
                <a:noFill/>
                <a:round/>
                <a:headEnd/>
                <a:tailEnd/>
              </a:ln>
            </p:spPr>
            <p:txBody>
              <a:bodyPr/>
              <a:lstStyle/>
              <a:p>
                <a:endParaRPr lang="en-US"/>
              </a:p>
            </p:txBody>
          </p:sp>
          <p:sp>
            <p:nvSpPr>
              <p:cNvPr id="885" name="Freeform 954"/>
              <p:cNvSpPr>
                <a:spLocks/>
              </p:cNvSpPr>
              <p:nvPr/>
            </p:nvSpPr>
            <p:spPr bwMode="auto">
              <a:xfrm>
                <a:off x="2978150" y="3103563"/>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6" y="39"/>
                    </a:lnTo>
                    <a:lnTo>
                      <a:pt x="10" y="40"/>
                    </a:lnTo>
                    <a:lnTo>
                      <a:pt x="14" y="40"/>
                    </a:lnTo>
                    <a:lnTo>
                      <a:pt x="17" y="38"/>
                    </a:lnTo>
                    <a:lnTo>
                      <a:pt x="21" y="37"/>
                    </a:lnTo>
                    <a:lnTo>
                      <a:pt x="24" y="34"/>
                    </a:lnTo>
                    <a:lnTo>
                      <a:pt x="27" y="31"/>
                    </a:lnTo>
                    <a:lnTo>
                      <a:pt x="29" y="28"/>
                    </a:lnTo>
                    <a:lnTo>
                      <a:pt x="30" y="25"/>
                    </a:lnTo>
                    <a:lnTo>
                      <a:pt x="30" y="20"/>
                    </a:lnTo>
                    <a:lnTo>
                      <a:pt x="30" y="16"/>
                    </a:lnTo>
                    <a:lnTo>
                      <a:pt x="30" y="13"/>
                    </a:lnTo>
                    <a:lnTo>
                      <a:pt x="28" y="9"/>
                    </a:lnTo>
                    <a:lnTo>
                      <a:pt x="26" y="6"/>
                    </a:lnTo>
                    <a:lnTo>
                      <a:pt x="23" y="2"/>
                    </a:lnTo>
                    <a:lnTo>
                      <a:pt x="18" y="0"/>
                    </a:lnTo>
                    <a:lnTo>
                      <a:pt x="0" y="38"/>
                    </a:lnTo>
                    <a:close/>
                  </a:path>
                </a:pathLst>
              </a:custGeom>
              <a:solidFill>
                <a:srgbClr val="666666"/>
              </a:solidFill>
              <a:ln w="9525">
                <a:noFill/>
                <a:round/>
                <a:headEnd/>
                <a:tailEnd/>
              </a:ln>
            </p:spPr>
            <p:txBody>
              <a:bodyPr/>
              <a:lstStyle/>
              <a:p>
                <a:endParaRPr lang="en-US"/>
              </a:p>
            </p:txBody>
          </p:sp>
          <p:sp>
            <p:nvSpPr>
              <p:cNvPr id="886" name="Freeform 955"/>
              <p:cNvSpPr>
                <a:spLocks/>
              </p:cNvSpPr>
              <p:nvPr/>
            </p:nvSpPr>
            <p:spPr bwMode="auto">
              <a:xfrm>
                <a:off x="3009900" y="3119438"/>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0" y="0"/>
                    </a:lnTo>
                    <a:lnTo>
                      <a:pt x="17" y="0"/>
                    </a:lnTo>
                    <a:lnTo>
                      <a:pt x="12" y="1"/>
                    </a:lnTo>
                    <a:lnTo>
                      <a:pt x="9" y="3"/>
                    </a:lnTo>
                    <a:lnTo>
                      <a:pt x="6" y="6"/>
                    </a:lnTo>
                    <a:lnTo>
                      <a:pt x="4" y="8"/>
                    </a:lnTo>
                    <a:lnTo>
                      <a:pt x="2" y="13"/>
                    </a:lnTo>
                    <a:lnTo>
                      <a:pt x="0" y="16"/>
                    </a:lnTo>
                    <a:lnTo>
                      <a:pt x="0" y="20"/>
                    </a:lnTo>
                    <a:lnTo>
                      <a:pt x="0" y="24"/>
                    </a:lnTo>
                    <a:lnTo>
                      <a:pt x="1" y="27"/>
                    </a:lnTo>
                    <a:lnTo>
                      <a:pt x="2" y="32"/>
                    </a:lnTo>
                    <a:lnTo>
                      <a:pt x="4" y="35"/>
                    </a:lnTo>
                    <a:lnTo>
                      <a:pt x="7" y="38"/>
                    </a:lnTo>
                    <a:lnTo>
                      <a:pt x="11" y="40"/>
                    </a:lnTo>
                    <a:lnTo>
                      <a:pt x="29" y="2"/>
                    </a:lnTo>
                    <a:close/>
                  </a:path>
                </a:pathLst>
              </a:custGeom>
              <a:solidFill>
                <a:srgbClr val="666666"/>
              </a:solidFill>
              <a:ln w="9525">
                <a:noFill/>
                <a:round/>
                <a:headEnd/>
                <a:tailEnd/>
              </a:ln>
            </p:spPr>
            <p:txBody>
              <a:bodyPr/>
              <a:lstStyle/>
              <a:p>
                <a:endParaRPr lang="en-US"/>
              </a:p>
            </p:txBody>
          </p:sp>
          <p:sp>
            <p:nvSpPr>
              <p:cNvPr id="887" name="Freeform 956"/>
              <p:cNvSpPr>
                <a:spLocks/>
              </p:cNvSpPr>
              <p:nvPr/>
            </p:nvSpPr>
            <p:spPr bwMode="auto">
              <a:xfrm>
                <a:off x="3013075" y="3119438"/>
                <a:ext cx="30163" cy="23812"/>
              </a:xfrm>
              <a:custGeom>
                <a:avLst/>
                <a:gdLst>
                  <a:gd name="T0" fmla="*/ 2147483647 w 94"/>
                  <a:gd name="T1" fmla="*/ 2147483647 h 73"/>
                  <a:gd name="T2" fmla="*/ 2147483647 w 94"/>
                  <a:gd name="T3" fmla="*/ 2147483647 h 73"/>
                  <a:gd name="T4" fmla="*/ 0 w 94"/>
                  <a:gd name="T5" fmla="*/ 2147483647 h 73"/>
                  <a:gd name="T6" fmla="*/ 2147483647 w 94"/>
                  <a:gd name="T7" fmla="*/ 0 h 73"/>
                  <a:gd name="T8" fmla="*/ 2147483647 w 94"/>
                  <a:gd name="T9" fmla="*/ 2147483647 h 73"/>
                  <a:gd name="T10" fmla="*/ 0 60000 65536"/>
                  <a:gd name="T11" fmla="*/ 0 60000 65536"/>
                  <a:gd name="T12" fmla="*/ 0 60000 65536"/>
                  <a:gd name="T13" fmla="*/ 0 60000 65536"/>
                  <a:gd name="T14" fmla="*/ 0 60000 65536"/>
                  <a:gd name="T15" fmla="*/ 0 w 94"/>
                  <a:gd name="T16" fmla="*/ 0 h 73"/>
                  <a:gd name="T17" fmla="*/ 94 w 94"/>
                  <a:gd name="T18" fmla="*/ 73 h 73"/>
                </a:gdLst>
                <a:ahLst/>
                <a:cxnLst>
                  <a:cxn ang="T10">
                    <a:pos x="T0" y="T1"/>
                  </a:cxn>
                  <a:cxn ang="T11">
                    <a:pos x="T2" y="T3"/>
                  </a:cxn>
                  <a:cxn ang="T12">
                    <a:pos x="T4" y="T5"/>
                  </a:cxn>
                  <a:cxn ang="T13">
                    <a:pos x="T6" y="T7"/>
                  </a:cxn>
                  <a:cxn ang="T14">
                    <a:pos x="T8" y="T9"/>
                  </a:cxn>
                </a:cxnLst>
                <a:rect l="T15" t="T16" r="T17" b="T18"/>
                <a:pathLst>
                  <a:path w="94" h="73">
                    <a:moveTo>
                      <a:pt x="94" y="35"/>
                    </a:moveTo>
                    <a:lnTo>
                      <a:pt x="78" y="73"/>
                    </a:lnTo>
                    <a:lnTo>
                      <a:pt x="0" y="38"/>
                    </a:lnTo>
                    <a:lnTo>
                      <a:pt x="18" y="0"/>
                    </a:lnTo>
                    <a:lnTo>
                      <a:pt x="94" y="35"/>
                    </a:lnTo>
                    <a:close/>
                  </a:path>
                </a:pathLst>
              </a:custGeom>
              <a:solidFill>
                <a:srgbClr val="666666"/>
              </a:solidFill>
              <a:ln w="9525">
                <a:noFill/>
                <a:round/>
                <a:headEnd/>
                <a:tailEnd/>
              </a:ln>
            </p:spPr>
            <p:txBody>
              <a:bodyPr/>
              <a:lstStyle/>
              <a:p>
                <a:endParaRPr lang="en-US"/>
              </a:p>
            </p:txBody>
          </p:sp>
          <p:sp>
            <p:nvSpPr>
              <p:cNvPr id="888" name="Freeform 957"/>
              <p:cNvSpPr>
                <a:spLocks/>
              </p:cNvSpPr>
              <p:nvPr/>
            </p:nvSpPr>
            <p:spPr bwMode="auto">
              <a:xfrm>
                <a:off x="3038475" y="3130550"/>
                <a:ext cx="9525" cy="12700"/>
              </a:xfrm>
              <a:custGeom>
                <a:avLst/>
                <a:gdLst>
                  <a:gd name="T0" fmla="*/ 0 w 29"/>
                  <a:gd name="T1" fmla="*/ 2147483647 h 41"/>
                  <a:gd name="T2" fmla="*/ 2147483647 w 29"/>
                  <a:gd name="T3" fmla="*/ 2147483647 h 41"/>
                  <a:gd name="T4" fmla="*/ 2147483647 w 29"/>
                  <a:gd name="T5" fmla="*/ 2147483647 h 41"/>
                  <a:gd name="T6" fmla="*/ 2147483647 w 29"/>
                  <a:gd name="T7" fmla="*/ 2147483647 h 41"/>
                  <a:gd name="T8" fmla="*/ 2147483647 w 29"/>
                  <a:gd name="T9" fmla="*/ 2147483647 h 41"/>
                  <a:gd name="T10" fmla="*/ 2147483647 w 29"/>
                  <a:gd name="T11" fmla="*/ 2147483647 h 41"/>
                  <a:gd name="T12" fmla="*/ 2147483647 w 29"/>
                  <a:gd name="T13" fmla="*/ 2147483647 h 41"/>
                  <a:gd name="T14" fmla="*/ 2147483647 w 29"/>
                  <a:gd name="T15" fmla="*/ 2147483647 h 41"/>
                  <a:gd name="T16" fmla="*/ 2147483647 w 29"/>
                  <a:gd name="T17" fmla="*/ 2147483647 h 41"/>
                  <a:gd name="T18" fmla="*/ 2147483647 w 29"/>
                  <a:gd name="T19" fmla="*/ 2147483647 h 41"/>
                  <a:gd name="T20" fmla="*/ 2147483647 w 29"/>
                  <a:gd name="T21" fmla="*/ 2147483647 h 41"/>
                  <a:gd name="T22" fmla="*/ 2147483647 w 29"/>
                  <a:gd name="T23" fmla="*/ 2147483647 h 41"/>
                  <a:gd name="T24" fmla="*/ 2147483647 w 29"/>
                  <a:gd name="T25" fmla="*/ 2147483647 h 41"/>
                  <a:gd name="T26" fmla="*/ 2147483647 w 29"/>
                  <a:gd name="T27" fmla="*/ 2147483647 h 41"/>
                  <a:gd name="T28" fmla="*/ 2147483647 w 29"/>
                  <a:gd name="T29" fmla="*/ 2147483647 h 41"/>
                  <a:gd name="T30" fmla="*/ 2147483647 w 29"/>
                  <a:gd name="T31" fmla="*/ 2147483647 h 41"/>
                  <a:gd name="T32" fmla="*/ 2147483647 w 29"/>
                  <a:gd name="T33" fmla="*/ 0 h 41"/>
                  <a:gd name="T34" fmla="*/ 0 w 29"/>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0" y="38"/>
                    </a:moveTo>
                    <a:lnTo>
                      <a:pt x="4" y="40"/>
                    </a:lnTo>
                    <a:lnTo>
                      <a:pt x="8" y="41"/>
                    </a:lnTo>
                    <a:lnTo>
                      <a:pt x="12" y="40"/>
                    </a:lnTo>
                    <a:lnTo>
                      <a:pt x="16" y="39"/>
                    </a:lnTo>
                    <a:lnTo>
                      <a:pt x="20" y="37"/>
                    </a:lnTo>
                    <a:lnTo>
                      <a:pt x="23" y="35"/>
                    </a:lnTo>
                    <a:lnTo>
                      <a:pt x="25" y="32"/>
                    </a:lnTo>
                    <a:lnTo>
                      <a:pt x="27" y="28"/>
                    </a:lnTo>
                    <a:lnTo>
                      <a:pt x="28" y="24"/>
                    </a:lnTo>
                    <a:lnTo>
                      <a:pt x="29" y="21"/>
                    </a:lnTo>
                    <a:lnTo>
                      <a:pt x="29" y="17"/>
                    </a:lnTo>
                    <a:lnTo>
                      <a:pt x="28" y="13"/>
                    </a:lnTo>
                    <a:lnTo>
                      <a:pt x="27" y="9"/>
                    </a:lnTo>
                    <a:lnTo>
                      <a:pt x="24" y="6"/>
                    </a:lnTo>
                    <a:lnTo>
                      <a:pt x="21" y="3"/>
                    </a:lnTo>
                    <a:lnTo>
                      <a:pt x="16" y="0"/>
                    </a:lnTo>
                    <a:lnTo>
                      <a:pt x="0" y="38"/>
                    </a:lnTo>
                    <a:close/>
                  </a:path>
                </a:pathLst>
              </a:custGeom>
              <a:solidFill>
                <a:srgbClr val="666666"/>
              </a:solidFill>
              <a:ln w="9525">
                <a:noFill/>
                <a:round/>
                <a:headEnd/>
                <a:tailEnd/>
              </a:ln>
            </p:spPr>
            <p:txBody>
              <a:bodyPr/>
              <a:lstStyle/>
              <a:p>
                <a:endParaRPr lang="en-US"/>
              </a:p>
            </p:txBody>
          </p:sp>
          <p:sp>
            <p:nvSpPr>
              <p:cNvPr id="889" name="Freeform 958"/>
              <p:cNvSpPr>
                <a:spLocks/>
              </p:cNvSpPr>
              <p:nvPr/>
            </p:nvSpPr>
            <p:spPr bwMode="auto">
              <a:xfrm>
                <a:off x="3073400" y="3136900"/>
                <a:ext cx="7938" cy="14288"/>
              </a:xfrm>
              <a:custGeom>
                <a:avLst/>
                <a:gdLst>
                  <a:gd name="T0" fmla="*/ 2147483647 w 24"/>
                  <a:gd name="T1" fmla="*/ 0 h 41"/>
                  <a:gd name="T2" fmla="*/ 2147483647 w 24"/>
                  <a:gd name="T3" fmla="*/ 0 h 41"/>
                  <a:gd name="T4" fmla="*/ 2147483647 w 24"/>
                  <a:gd name="T5" fmla="*/ 0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2147483647 w 24"/>
                  <a:gd name="T15" fmla="*/ 2147483647 h 41"/>
                  <a:gd name="T16" fmla="*/ 0 w 24"/>
                  <a:gd name="T17" fmla="*/ 2147483647 h 41"/>
                  <a:gd name="T18" fmla="*/ 0 w 24"/>
                  <a:gd name="T19" fmla="*/ 2147483647 h 41"/>
                  <a:gd name="T20" fmla="*/ 0 w 24"/>
                  <a:gd name="T21" fmla="*/ 2147483647 h 41"/>
                  <a:gd name="T22" fmla="*/ 2147483647 w 24"/>
                  <a:gd name="T23" fmla="*/ 2147483647 h 41"/>
                  <a:gd name="T24" fmla="*/ 2147483647 w 24"/>
                  <a:gd name="T25" fmla="*/ 2147483647 h 41"/>
                  <a:gd name="T26" fmla="*/ 2147483647 w 24"/>
                  <a:gd name="T27" fmla="*/ 2147483647 h 41"/>
                  <a:gd name="T28" fmla="*/ 2147483647 w 24"/>
                  <a:gd name="T29" fmla="*/ 2147483647 h 41"/>
                  <a:gd name="T30" fmla="*/ 2147483647 w 24"/>
                  <a:gd name="T31" fmla="*/ 2147483647 h 41"/>
                  <a:gd name="T32" fmla="*/ 2147483647 w 24"/>
                  <a:gd name="T33" fmla="*/ 2147483647 h 41"/>
                  <a:gd name="T34" fmla="*/ 2147483647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4" y="0"/>
                    </a:lnTo>
                    <a:lnTo>
                      <a:pt x="11" y="2"/>
                    </a:lnTo>
                    <a:lnTo>
                      <a:pt x="8" y="4"/>
                    </a:lnTo>
                    <a:lnTo>
                      <a:pt x="5" y="7"/>
                    </a:lnTo>
                    <a:lnTo>
                      <a:pt x="3" y="11"/>
                    </a:lnTo>
                    <a:lnTo>
                      <a:pt x="1" y="14"/>
                    </a:lnTo>
                    <a:lnTo>
                      <a:pt x="0" y="18"/>
                    </a:lnTo>
                    <a:lnTo>
                      <a:pt x="0" y="22"/>
                    </a:lnTo>
                    <a:lnTo>
                      <a:pt x="0" y="25"/>
                    </a:lnTo>
                    <a:lnTo>
                      <a:pt x="1" y="30"/>
                    </a:lnTo>
                    <a:lnTo>
                      <a:pt x="4" y="33"/>
                    </a:lnTo>
                    <a:lnTo>
                      <a:pt x="6" y="36"/>
                    </a:lnTo>
                    <a:lnTo>
                      <a:pt x="10" y="38"/>
                    </a:lnTo>
                    <a:lnTo>
                      <a:pt x="13" y="40"/>
                    </a:lnTo>
                    <a:lnTo>
                      <a:pt x="18" y="41"/>
                    </a:lnTo>
                    <a:lnTo>
                      <a:pt x="24" y="0"/>
                    </a:lnTo>
                    <a:close/>
                  </a:path>
                </a:pathLst>
              </a:custGeom>
              <a:solidFill>
                <a:srgbClr val="666666"/>
              </a:solidFill>
              <a:ln w="9525">
                <a:noFill/>
                <a:round/>
                <a:headEnd/>
                <a:tailEnd/>
              </a:ln>
            </p:spPr>
            <p:txBody>
              <a:bodyPr/>
              <a:lstStyle/>
              <a:p>
                <a:endParaRPr lang="en-US"/>
              </a:p>
            </p:txBody>
          </p:sp>
          <p:sp>
            <p:nvSpPr>
              <p:cNvPr id="890" name="Freeform 959"/>
              <p:cNvSpPr>
                <a:spLocks/>
              </p:cNvSpPr>
              <p:nvPr/>
            </p:nvSpPr>
            <p:spPr bwMode="auto">
              <a:xfrm>
                <a:off x="3079750" y="3136900"/>
                <a:ext cx="26988" cy="17463"/>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1"/>
                    </a:moveTo>
                    <a:lnTo>
                      <a:pt x="84" y="53"/>
                    </a:lnTo>
                    <a:lnTo>
                      <a:pt x="0" y="41"/>
                    </a:lnTo>
                    <a:lnTo>
                      <a:pt x="6" y="0"/>
                    </a:lnTo>
                    <a:lnTo>
                      <a:pt x="89" y="11"/>
                    </a:lnTo>
                    <a:close/>
                  </a:path>
                </a:pathLst>
              </a:custGeom>
              <a:solidFill>
                <a:srgbClr val="666666"/>
              </a:solidFill>
              <a:ln w="9525">
                <a:noFill/>
                <a:round/>
                <a:headEnd/>
                <a:tailEnd/>
              </a:ln>
            </p:spPr>
            <p:txBody>
              <a:bodyPr/>
              <a:lstStyle/>
              <a:p>
                <a:endParaRPr lang="en-US"/>
              </a:p>
            </p:txBody>
          </p:sp>
          <p:sp>
            <p:nvSpPr>
              <p:cNvPr id="891" name="Freeform 960"/>
              <p:cNvSpPr>
                <a:spLocks/>
              </p:cNvSpPr>
              <p:nvPr/>
            </p:nvSpPr>
            <p:spPr bwMode="auto">
              <a:xfrm>
                <a:off x="3105150" y="3141663"/>
                <a:ext cx="7938" cy="12700"/>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2"/>
                    </a:moveTo>
                    <a:lnTo>
                      <a:pt x="4" y="42"/>
                    </a:lnTo>
                    <a:lnTo>
                      <a:pt x="9" y="41"/>
                    </a:lnTo>
                    <a:lnTo>
                      <a:pt x="12" y="40"/>
                    </a:lnTo>
                    <a:lnTo>
                      <a:pt x="16" y="38"/>
                    </a:lnTo>
                    <a:lnTo>
                      <a:pt x="19" y="34"/>
                    </a:lnTo>
                    <a:lnTo>
                      <a:pt x="21" y="31"/>
                    </a:lnTo>
                    <a:lnTo>
                      <a:pt x="22" y="27"/>
                    </a:lnTo>
                    <a:lnTo>
                      <a:pt x="23" y="24"/>
                    </a:lnTo>
                    <a:lnTo>
                      <a:pt x="23" y="20"/>
                    </a:lnTo>
                    <a:lnTo>
                      <a:pt x="23" y="15"/>
                    </a:lnTo>
                    <a:lnTo>
                      <a:pt x="22" y="12"/>
                    </a:lnTo>
                    <a:lnTo>
                      <a:pt x="20" y="9"/>
                    </a:lnTo>
                    <a:lnTo>
                      <a:pt x="17" y="6"/>
                    </a:lnTo>
                    <a:lnTo>
                      <a:pt x="14" y="3"/>
                    </a:lnTo>
                    <a:lnTo>
                      <a:pt x="10" y="2"/>
                    </a:lnTo>
                    <a:lnTo>
                      <a:pt x="5" y="0"/>
                    </a:lnTo>
                    <a:lnTo>
                      <a:pt x="0" y="42"/>
                    </a:lnTo>
                    <a:close/>
                  </a:path>
                </a:pathLst>
              </a:custGeom>
              <a:solidFill>
                <a:srgbClr val="666666"/>
              </a:solidFill>
              <a:ln w="9525">
                <a:noFill/>
                <a:round/>
                <a:headEnd/>
                <a:tailEnd/>
              </a:ln>
            </p:spPr>
            <p:txBody>
              <a:bodyPr/>
              <a:lstStyle/>
              <a:p>
                <a:endParaRPr lang="en-US"/>
              </a:p>
            </p:txBody>
          </p:sp>
          <p:sp>
            <p:nvSpPr>
              <p:cNvPr id="892" name="Freeform 961"/>
              <p:cNvSpPr>
                <a:spLocks/>
              </p:cNvSpPr>
              <p:nvPr/>
            </p:nvSpPr>
            <p:spPr bwMode="auto">
              <a:xfrm>
                <a:off x="3140075" y="3146425"/>
                <a:ext cx="6350" cy="12700"/>
              </a:xfrm>
              <a:custGeom>
                <a:avLst/>
                <a:gdLst>
                  <a:gd name="T0" fmla="*/ 2147483647 w 23"/>
                  <a:gd name="T1" fmla="*/ 0 h 42"/>
                  <a:gd name="T2" fmla="*/ 2147483647 w 23"/>
                  <a:gd name="T3" fmla="*/ 0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0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7" y="0"/>
                    </a:lnTo>
                    <a:lnTo>
                      <a:pt x="13" y="1"/>
                    </a:lnTo>
                    <a:lnTo>
                      <a:pt x="10" y="2"/>
                    </a:lnTo>
                    <a:lnTo>
                      <a:pt x="7" y="5"/>
                    </a:lnTo>
                    <a:lnTo>
                      <a:pt x="4" y="7"/>
                    </a:lnTo>
                    <a:lnTo>
                      <a:pt x="2" y="10"/>
                    </a:lnTo>
                    <a:lnTo>
                      <a:pt x="1" y="14"/>
                    </a:lnTo>
                    <a:lnTo>
                      <a:pt x="0" y="17"/>
                    </a:lnTo>
                    <a:lnTo>
                      <a:pt x="0" y="22"/>
                    </a:lnTo>
                    <a:lnTo>
                      <a:pt x="0" y="26"/>
                    </a:lnTo>
                    <a:lnTo>
                      <a:pt x="1" y="29"/>
                    </a:lnTo>
                    <a:lnTo>
                      <a:pt x="3" y="33"/>
                    </a:lnTo>
                    <a:lnTo>
                      <a:pt x="5" y="36"/>
                    </a:lnTo>
                    <a:lnTo>
                      <a:pt x="8" y="39"/>
                    </a:lnTo>
                    <a:lnTo>
                      <a:pt x="12" y="41"/>
                    </a:lnTo>
                    <a:lnTo>
                      <a:pt x="17" y="42"/>
                    </a:lnTo>
                    <a:lnTo>
                      <a:pt x="23" y="0"/>
                    </a:lnTo>
                    <a:close/>
                  </a:path>
                </a:pathLst>
              </a:custGeom>
              <a:solidFill>
                <a:srgbClr val="666666"/>
              </a:solidFill>
              <a:ln w="9525">
                <a:noFill/>
                <a:round/>
                <a:headEnd/>
                <a:tailEnd/>
              </a:ln>
            </p:spPr>
            <p:txBody>
              <a:bodyPr/>
              <a:lstStyle/>
              <a:p>
                <a:endParaRPr lang="en-US"/>
              </a:p>
            </p:txBody>
          </p:sp>
          <p:sp>
            <p:nvSpPr>
              <p:cNvPr id="893" name="Freeform 962"/>
              <p:cNvSpPr>
                <a:spLocks/>
              </p:cNvSpPr>
              <p:nvPr/>
            </p:nvSpPr>
            <p:spPr bwMode="auto">
              <a:xfrm>
                <a:off x="3144838" y="3146425"/>
                <a:ext cx="28575" cy="15875"/>
              </a:xfrm>
              <a:custGeom>
                <a:avLst/>
                <a:gdLst>
                  <a:gd name="T0" fmla="*/ 2147483647 w 89"/>
                  <a:gd name="T1" fmla="*/ 2147483647 h 52"/>
                  <a:gd name="T2" fmla="*/ 2147483647 w 89"/>
                  <a:gd name="T3" fmla="*/ 2147483647 h 52"/>
                  <a:gd name="T4" fmla="*/ 0 w 89"/>
                  <a:gd name="T5" fmla="*/ 2147483647 h 52"/>
                  <a:gd name="T6" fmla="*/ 2147483647 w 89"/>
                  <a:gd name="T7" fmla="*/ 0 h 52"/>
                  <a:gd name="T8" fmla="*/ 2147483647 w 89"/>
                  <a:gd name="T9" fmla="*/ 2147483647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89" y="11"/>
                    </a:moveTo>
                    <a:lnTo>
                      <a:pt x="84" y="52"/>
                    </a:lnTo>
                    <a:lnTo>
                      <a:pt x="0" y="42"/>
                    </a:lnTo>
                    <a:lnTo>
                      <a:pt x="6" y="0"/>
                    </a:lnTo>
                    <a:lnTo>
                      <a:pt x="89" y="11"/>
                    </a:lnTo>
                    <a:close/>
                  </a:path>
                </a:pathLst>
              </a:custGeom>
              <a:solidFill>
                <a:srgbClr val="666666"/>
              </a:solidFill>
              <a:ln w="9525">
                <a:noFill/>
                <a:round/>
                <a:headEnd/>
                <a:tailEnd/>
              </a:ln>
            </p:spPr>
            <p:txBody>
              <a:bodyPr/>
              <a:lstStyle/>
              <a:p>
                <a:endParaRPr lang="en-US"/>
              </a:p>
            </p:txBody>
          </p:sp>
          <p:sp>
            <p:nvSpPr>
              <p:cNvPr id="894" name="Freeform 963"/>
              <p:cNvSpPr>
                <a:spLocks/>
              </p:cNvSpPr>
              <p:nvPr/>
            </p:nvSpPr>
            <p:spPr bwMode="auto">
              <a:xfrm>
                <a:off x="3171825" y="3149600"/>
                <a:ext cx="7938" cy="14288"/>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1"/>
                    </a:moveTo>
                    <a:lnTo>
                      <a:pt x="4" y="42"/>
                    </a:lnTo>
                    <a:lnTo>
                      <a:pt x="8" y="41"/>
                    </a:lnTo>
                    <a:lnTo>
                      <a:pt x="13" y="39"/>
                    </a:lnTo>
                    <a:lnTo>
                      <a:pt x="16" y="37"/>
                    </a:lnTo>
                    <a:lnTo>
                      <a:pt x="19" y="35"/>
                    </a:lnTo>
                    <a:lnTo>
                      <a:pt x="21" y="31"/>
                    </a:lnTo>
                    <a:lnTo>
                      <a:pt x="22" y="28"/>
                    </a:lnTo>
                    <a:lnTo>
                      <a:pt x="23" y="23"/>
                    </a:lnTo>
                    <a:lnTo>
                      <a:pt x="23" y="20"/>
                    </a:lnTo>
                    <a:lnTo>
                      <a:pt x="23" y="16"/>
                    </a:lnTo>
                    <a:lnTo>
                      <a:pt x="22" y="12"/>
                    </a:lnTo>
                    <a:lnTo>
                      <a:pt x="20" y="9"/>
                    </a:lnTo>
                    <a:lnTo>
                      <a:pt x="17" y="5"/>
                    </a:lnTo>
                    <a:lnTo>
                      <a:pt x="14" y="3"/>
                    </a:lnTo>
                    <a:lnTo>
                      <a:pt x="9" y="1"/>
                    </a:lnTo>
                    <a:lnTo>
                      <a:pt x="5" y="0"/>
                    </a:lnTo>
                    <a:lnTo>
                      <a:pt x="0" y="41"/>
                    </a:lnTo>
                    <a:close/>
                  </a:path>
                </a:pathLst>
              </a:custGeom>
              <a:solidFill>
                <a:srgbClr val="666666"/>
              </a:solidFill>
              <a:ln w="9525">
                <a:noFill/>
                <a:round/>
                <a:headEnd/>
                <a:tailEnd/>
              </a:ln>
            </p:spPr>
            <p:txBody>
              <a:bodyPr/>
              <a:lstStyle/>
              <a:p>
                <a:endParaRPr lang="en-US"/>
              </a:p>
            </p:txBody>
          </p:sp>
          <p:sp>
            <p:nvSpPr>
              <p:cNvPr id="895" name="Freeform 964"/>
              <p:cNvSpPr>
                <a:spLocks/>
              </p:cNvSpPr>
              <p:nvPr/>
            </p:nvSpPr>
            <p:spPr bwMode="auto">
              <a:xfrm>
                <a:off x="2633663" y="2786063"/>
                <a:ext cx="12700" cy="952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2147483647 h 30"/>
                  <a:gd name="T12" fmla="*/ 2147483647 w 40"/>
                  <a:gd name="T13" fmla="*/ 2147483647 h 30"/>
                  <a:gd name="T14" fmla="*/ 2147483647 w 40"/>
                  <a:gd name="T15" fmla="*/ 2147483647 h 30"/>
                  <a:gd name="T16" fmla="*/ 2147483647 w 40"/>
                  <a:gd name="T17" fmla="*/ 2147483647 h 30"/>
                  <a:gd name="T18" fmla="*/ 2147483647 w 40"/>
                  <a:gd name="T19" fmla="*/ 2147483647 h 30"/>
                  <a:gd name="T20" fmla="*/ 2147483647 w 40"/>
                  <a:gd name="T21" fmla="*/ 0 h 30"/>
                  <a:gd name="T22" fmla="*/ 2147483647 w 40"/>
                  <a:gd name="T23" fmla="*/ 0 h 30"/>
                  <a:gd name="T24" fmla="*/ 2147483647 w 40"/>
                  <a:gd name="T25" fmla="*/ 2147483647 h 30"/>
                  <a:gd name="T26" fmla="*/ 2147483647 w 40"/>
                  <a:gd name="T27" fmla="*/ 2147483647 h 30"/>
                  <a:gd name="T28" fmla="*/ 2147483647 w 40"/>
                  <a:gd name="T29" fmla="*/ 2147483647 h 30"/>
                  <a:gd name="T30" fmla="*/ 2147483647 w 40"/>
                  <a:gd name="T31" fmla="*/ 2147483647 h 30"/>
                  <a:gd name="T32" fmla="*/ 0 w 40"/>
                  <a:gd name="T33" fmla="*/ 2147483647 h 30"/>
                  <a:gd name="T34" fmla="*/ 2147483647 w 40"/>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38" y="30"/>
                    </a:moveTo>
                    <a:lnTo>
                      <a:pt x="39" y="25"/>
                    </a:lnTo>
                    <a:lnTo>
                      <a:pt x="40" y="21"/>
                    </a:lnTo>
                    <a:lnTo>
                      <a:pt x="40" y="17"/>
                    </a:lnTo>
                    <a:lnTo>
                      <a:pt x="38" y="13"/>
                    </a:lnTo>
                    <a:lnTo>
                      <a:pt x="37" y="10"/>
                    </a:lnTo>
                    <a:lnTo>
                      <a:pt x="33" y="6"/>
                    </a:lnTo>
                    <a:lnTo>
                      <a:pt x="30" y="4"/>
                    </a:lnTo>
                    <a:lnTo>
                      <a:pt x="27" y="2"/>
                    </a:lnTo>
                    <a:lnTo>
                      <a:pt x="24" y="1"/>
                    </a:lnTo>
                    <a:lnTo>
                      <a:pt x="20" y="0"/>
                    </a:lnTo>
                    <a:lnTo>
                      <a:pt x="15" y="0"/>
                    </a:lnTo>
                    <a:lnTo>
                      <a:pt x="12" y="1"/>
                    </a:lnTo>
                    <a:lnTo>
                      <a:pt x="8" y="2"/>
                    </a:lnTo>
                    <a:lnTo>
                      <a:pt x="5" y="5"/>
                    </a:lnTo>
                    <a:lnTo>
                      <a:pt x="2" y="8"/>
                    </a:lnTo>
                    <a:lnTo>
                      <a:pt x="0" y="13"/>
                    </a:lnTo>
                    <a:lnTo>
                      <a:pt x="38" y="30"/>
                    </a:lnTo>
                    <a:close/>
                  </a:path>
                </a:pathLst>
              </a:custGeom>
              <a:solidFill>
                <a:srgbClr val="666666"/>
              </a:solidFill>
              <a:ln w="9525">
                <a:noFill/>
                <a:round/>
                <a:headEnd/>
                <a:tailEnd/>
              </a:ln>
            </p:spPr>
            <p:txBody>
              <a:bodyPr/>
              <a:lstStyle/>
              <a:p>
                <a:endParaRPr lang="en-US"/>
              </a:p>
            </p:txBody>
          </p:sp>
          <p:sp>
            <p:nvSpPr>
              <p:cNvPr id="896" name="Freeform 965"/>
              <p:cNvSpPr>
                <a:spLocks/>
              </p:cNvSpPr>
              <p:nvPr/>
            </p:nvSpPr>
            <p:spPr bwMode="auto">
              <a:xfrm>
                <a:off x="2625725" y="2790825"/>
                <a:ext cx="20638" cy="28575"/>
              </a:xfrm>
              <a:custGeom>
                <a:avLst/>
                <a:gdLst>
                  <a:gd name="T0" fmla="*/ 2147483647 w 64"/>
                  <a:gd name="T1" fmla="*/ 2147483647 h 92"/>
                  <a:gd name="T2" fmla="*/ 2147483647 w 64"/>
                  <a:gd name="T3" fmla="*/ 2147483647 h 92"/>
                  <a:gd name="T4" fmla="*/ 2147483647 w 64"/>
                  <a:gd name="T5" fmla="*/ 2147483647 h 92"/>
                  <a:gd name="T6" fmla="*/ 2147483647 w 64"/>
                  <a:gd name="T7" fmla="*/ 2147483647 h 92"/>
                  <a:gd name="T8" fmla="*/ 2147483647 w 64"/>
                  <a:gd name="T9" fmla="*/ 2147483647 h 92"/>
                  <a:gd name="T10" fmla="*/ 2147483647 w 64"/>
                  <a:gd name="T11" fmla="*/ 2147483647 h 92"/>
                  <a:gd name="T12" fmla="*/ 2147483647 w 64"/>
                  <a:gd name="T13" fmla="*/ 2147483647 h 92"/>
                  <a:gd name="T14" fmla="*/ 2147483647 w 64"/>
                  <a:gd name="T15" fmla="*/ 0 h 92"/>
                  <a:gd name="T16" fmla="*/ 2147483647 w 64"/>
                  <a:gd name="T17" fmla="*/ 2147483647 h 92"/>
                  <a:gd name="T18" fmla="*/ 2147483647 w 64"/>
                  <a:gd name="T19" fmla="*/ 2147483647 h 92"/>
                  <a:gd name="T20" fmla="*/ 2147483647 w 64"/>
                  <a:gd name="T21" fmla="*/ 2147483647 h 92"/>
                  <a:gd name="T22" fmla="*/ 2147483647 w 64"/>
                  <a:gd name="T23" fmla="*/ 2147483647 h 92"/>
                  <a:gd name="T24" fmla="*/ 2147483647 w 64"/>
                  <a:gd name="T25" fmla="*/ 2147483647 h 92"/>
                  <a:gd name="T26" fmla="*/ 0 w 64"/>
                  <a:gd name="T27" fmla="*/ 2147483647 h 92"/>
                  <a:gd name="T28" fmla="*/ 2147483647 w 64"/>
                  <a:gd name="T29" fmla="*/ 2147483647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92"/>
                  <a:gd name="T47" fmla="*/ 64 w 64"/>
                  <a:gd name="T48" fmla="*/ 92 h 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92">
                    <a:moveTo>
                      <a:pt x="41" y="92"/>
                    </a:moveTo>
                    <a:lnTo>
                      <a:pt x="44" y="80"/>
                    </a:lnTo>
                    <a:lnTo>
                      <a:pt x="46" y="67"/>
                    </a:lnTo>
                    <a:lnTo>
                      <a:pt x="49" y="56"/>
                    </a:lnTo>
                    <a:lnTo>
                      <a:pt x="53" y="43"/>
                    </a:lnTo>
                    <a:lnTo>
                      <a:pt x="57" y="30"/>
                    </a:lnTo>
                    <a:lnTo>
                      <a:pt x="64" y="17"/>
                    </a:lnTo>
                    <a:lnTo>
                      <a:pt x="26" y="0"/>
                    </a:lnTo>
                    <a:lnTo>
                      <a:pt x="19" y="14"/>
                    </a:lnTo>
                    <a:lnTo>
                      <a:pt x="13" y="29"/>
                    </a:lnTo>
                    <a:lnTo>
                      <a:pt x="9" y="44"/>
                    </a:lnTo>
                    <a:lnTo>
                      <a:pt x="4" y="59"/>
                    </a:lnTo>
                    <a:lnTo>
                      <a:pt x="2" y="74"/>
                    </a:lnTo>
                    <a:lnTo>
                      <a:pt x="0" y="85"/>
                    </a:lnTo>
                    <a:lnTo>
                      <a:pt x="41" y="92"/>
                    </a:lnTo>
                    <a:close/>
                  </a:path>
                </a:pathLst>
              </a:custGeom>
              <a:solidFill>
                <a:srgbClr val="666666"/>
              </a:solidFill>
              <a:ln w="9525">
                <a:noFill/>
                <a:round/>
                <a:headEnd/>
                <a:tailEnd/>
              </a:ln>
            </p:spPr>
            <p:txBody>
              <a:bodyPr/>
              <a:lstStyle/>
              <a:p>
                <a:endParaRPr lang="en-US"/>
              </a:p>
            </p:txBody>
          </p:sp>
          <p:sp>
            <p:nvSpPr>
              <p:cNvPr id="897" name="Freeform 966"/>
              <p:cNvSpPr>
                <a:spLocks/>
              </p:cNvSpPr>
              <p:nvPr/>
            </p:nvSpPr>
            <p:spPr bwMode="auto">
              <a:xfrm>
                <a:off x="2625725" y="2817813"/>
                <a:ext cx="12700" cy="7937"/>
              </a:xfrm>
              <a:custGeom>
                <a:avLst/>
                <a:gdLst>
                  <a:gd name="T0" fmla="*/ 0 w 41"/>
                  <a:gd name="T1" fmla="*/ 0 h 25"/>
                  <a:gd name="T2" fmla="*/ 0 w 41"/>
                  <a:gd name="T3" fmla="*/ 2147483647 h 25"/>
                  <a:gd name="T4" fmla="*/ 0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2147483647 h 25"/>
                  <a:gd name="T34" fmla="*/ 0 w 41"/>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0"/>
                    </a:moveTo>
                    <a:lnTo>
                      <a:pt x="0" y="6"/>
                    </a:lnTo>
                    <a:lnTo>
                      <a:pt x="0" y="10"/>
                    </a:lnTo>
                    <a:lnTo>
                      <a:pt x="2" y="14"/>
                    </a:lnTo>
                    <a:lnTo>
                      <a:pt x="4" y="17"/>
                    </a:lnTo>
                    <a:lnTo>
                      <a:pt x="8" y="19"/>
                    </a:lnTo>
                    <a:lnTo>
                      <a:pt x="11" y="21"/>
                    </a:lnTo>
                    <a:lnTo>
                      <a:pt x="14" y="24"/>
                    </a:lnTo>
                    <a:lnTo>
                      <a:pt x="18" y="25"/>
                    </a:lnTo>
                    <a:lnTo>
                      <a:pt x="21" y="25"/>
                    </a:lnTo>
                    <a:lnTo>
                      <a:pt x="26" y="25"/>
                    </a:lnTo>
                    <a:lnTo>
                      <a:pt x="30" y="24"/>
                    </a:lnTo>
                    <a:lnTo>
                      <a:pt x="33" y="21"/>
                    </a:lnTo>
                    <a:lnTo>
                      <a:pt x="36" y="18"/>
                    </a:lnTo>
                    <a:lnTo>
                      <a:pt x="38" y="15"/>
                    </a:lnTo>
                    <a:lnTo>
                      <a:pt x="40" y="12"/>
                    </a:lnTo>
                    <a:lnTo>
                      <a:pt x="41" y="7"/>
                    </a:lnTo>
                    <a:lnTo>
                      <a:pt x="0" y="0"/>
                    </a:lnTo>
                    <a:close/>
                  </a:path>
                </a:pathLst>
              </a:custGeom>
              <a:solidFill>
                <a:srgbClr val="666666"/>
              </a:solidFill>
              <a:ln w="9525">
                <a:noFill/>
                <a:round/>
                <a:headEnd/>
                <a:tailEnd/>
              </a:ln>
            </p:spPr>
            <p:txBody>
              <a:bodyPr/>
              <a:lstStyle/>
              <a:p>
                <a:endParaRPr lang="en-US"/>
              </a:p>
            </p:txBody>
          </p:sp>
          <p:sp>
            <p:nvSpPr>
              <p:cNvPr id="898" name="Freeform 967"/>
              <p:cNvSpPr>
                <a:spLocks/>
              </p:cNvSpPr>
              <p:nvPr/>
            </p:nvSpPr>
            <p:spPr bwMode="auto">
              <a:xfrm>
                <a:off x="2630488" y="2851150"/>
                <a:ext cx="12700" cy="9525"/>
              </a:xfrm>
              <a:custGeom>
                <a:avLst/>
                <a:gdLst>
                  <a:gd name="T0" fmla="*/ 2147483647 w 38"/>
                  <a:gd name="T1" fmla="*/ 2147483647 h 34"/>
                  <a:gd name="T2" fmla="*/ 2147483647 w 38"/>
                  <a:gd name="T3" fmla="*/ 2147483647 h 34"/>
                  <a:gd name="T4" fmla="*/ 2147483647 w 38"/>
                  <a:gd name="T5" fmla="*/ 2147483647 h 34"/>
                  <a:gd name="T6" fmla="*/ 2147483647 w 38"/>
                  <a:gd name="T7" fmla="*/ 2147483647 h 34"/>
                  <a:gd name="T8" fmla="*/ 2147483647 w 38"/>
                  <a:gd name="T9" fmla="*/ 0 h 34"/>
                  <a:gd name="T10" fmla="*/ 2147483647 w 38"/>
                  <a:gd name="T11" fmla="*/ 0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0 w 38"/>
                  <a:gd name="T25" fmla="*/ 2147483647 h 34"/>
                  <a:gd name="T26" fmla="*/ 0 w 38"/>
                  <a:gd name="T27" fmla="*/ 2147483647 h 34"/>
                  <a:gd name="T28" fmla="*/ 0 w 38"/>
                  <a:gd name="T29" fmla="*/ 2147483647 h 34"/>
                  <a:gd name="T30" fmla="*/ 2147483647 w 38"/>
                  <a:gd name="T31" fmla="*/ 2147483647 h 34"/>
                  <a:gd name="T32" fmla="*/ 2147483647 w 38"/>
                  <a:gd name="T33" fmla="*/ 2147483647 h 34"/>
                  <a:gd name="T34" fmla="*/ 2147483647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9"/>
                    </a:moveTo>
                    <a:lnTo>
                      <a:pt x="35" y="6"/>
                    </a:lnTo>
                    <a:lnTo>
                      <a:pt x="32" y="3"/>
                    </a:lnTo>
                    <a:lnTo>
                      <a:pt x="28" y="1"/>
                    </a:lnTo>
                    <a:lnTo>
                      <a:pt x="24" y="0"/>
                    </a:lnTo>
                    <a:lnTo>
                      <a:pt x="20" y="0"/>
                    </a:lnTo>
                    <a:lnTo>
                      <a:pt x="16" y="1"/>
                    </a:lnTo>
                    <a:lnTo>
                      <a:pt x="13" y="2"/>
                    </a:lnTo>
                    <a:lnTo>
                      <a:pt x="10" y="4"/>
                    </a:lnTo>
                    <a:lnTo>
                      <a:pt x="7" y="6"/>
                    </a:lnTo>
                    <a:lnTo>
                      <a:pt x="3" y="9"/>
                    </a:lnTo>
                    <a:lnTo>
                      <a:pt x="1" y="12"/>
                    </a:lnTo>
                    <a:lnTo>
                      <a:pt x="0" y="17"/>
                    </a:lnTo>
                    <a:lnTo>
                      <a:pt x="0" y="21"/>
                    </a:lnTo>
                    <a:lnTo>
                      <a:pt x="0" y="25"/>
                    </a:lnTo>
                    <a:lnTo>
                      <a:pt x="1" y="29"/>
                    </a:lnTo>
                    <a:lnTo>
                      <a:pt x="4" y="34"/>
                    </a:lnTo>
                    <a:lnTo>
                      <a:pt x="38" y="9"/>
                    </a:lnTo>
                    <a:close/>
                  </a:path>
                </a:pathLst>
              </a:custGeom>
              <a:solidFill>
                <a:srgbClr val="666666"/>
              </a:solidFill>
              <a:ln w="9525">
                <a:noFill/>
                <a:round/>
                <a:headEnd/>
                <a:tailEnd/>
              </a:ln>
            </p:spPr>
            <p:txBody>
              <a:bodyPr/>
              <a:lstStyle/>
              <a:p>
                <a:endParaRPr lang="en-US"/>
              </a:p>
            </p:txBody>
          </p:sp>
          <p:sp>
            <p:nvSpPr>
              <p:cNvPr id="899" name="Freeform 968"/>
              <p:cNvSpPr>
                <a:spLocks/>
              </p:cNvSpPr>
              <p:nvPr/>
            </p:nvSpPr>
            <p:spPr bwMode="auto">
              <a:xfrm>
                <a:off x="2632075" y="2852738"/>
                <a:ext cx="11113" cy="11112"/>
              </a:xfrm>
              <a:custGeom>
                <a:avLst/>
                <a:gdLst>
                  <a:gd name="T0" fmla="*/ 2147483647 w 35"/>
                  <a:gd name="T1" fmla="*/ 0 h 31"/>
                  <a:gd name="T2" fmla="*/ 2147483647 w 35"/>
                  <a:gd name="T3" fmla="*/ 0 h 31"/>
                  <a:gd name="T4" fmla="*/ 2147483647 w 35"/>
                  <a:gd name="T5" fmla="*/ 0 h 31"/>
                  <a:gd name="T6" fmla="*/ 0 w 35"/>
                  <a:gd name="T7" fmla="*/ 2147483647 h 31"/>
                  <a:gd name="T8" fmla="*/ 2147483647 w 35"/>
                  <a:gd name="T9" fmla="*/ 2147483647 h 31"/>
                  <a:gd name="T10" fmla="*/ 2147483647 w 35"/>
                  <a:gd name="T11" fmla="*/ 2147483647 h 31"/>
                  <a:gd name="T12" fmla="*/ 2147483647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35" y="0"/>
                    </a:moveTo>
                    <a:lnTo>
                      <a:pt x="35" y="0"/>
                    </a:lnTo>
                    <a:lnTo>
                      <a:pt x="34" y="0"/>
                    </a:lnTo>
                    <a:lnTo>
                      <a:pt x="0" y="25"/>
                    </a:lnTo>
                    <a:lnTo>
                      <a:pt x="5" y="31"/>
                    </a:lnTo>
                    <a:lnTo>
                      <a:pt x="35" y="0"/>
                    </a:lnTo>
                    <a:close/>
                  </a:path>
                </a:pathLst>
              </a:custGeom>
              <a:solidFill>
                <a:srgbClr val="666666"/>
              </a:solidFill>
              <a:ln w="9525">
                <a:noFill/>
                <a:round/>
                <a:headEnd/>
                <a:tailEnd/>
              </a:ln>
            </p:spPr>
            <p:txBody>
              <a:bodyPr/>
              <a:lstStyle/>
              <a:p>
                <a:endParaRPr lang="en-US"/>
              </a:p>
            </p:txBody>
          </p:sp>
          <p:sp>
            <p:nvSpPr>
              <p:cNvPr id="900" name="Freeform 969"/>
              <p:cNvSpPr>
                <a:spLocks/>
              </p:cNvSpPr>
              <p:nvPr/>
            </p:nvSpPr>
            <p:spPr bwMode="auto">
              <a:xfrm>
                <a:off x="2633663" y="2852738"/>
                <a:ext cx="15875" cy="30162"/>
              </a:xfrm>
              <a:custGeom>
                <a:avLst/>
                <a:gdLst>
                  <a:gd name="T0" fmla="*/ 2147483647 w 51"/>
                  <a:gd name="T1" fmla="*/ 2147483647 h 92"/>
                  <a:gd name="T2" fmla="*/ 2147483647 w 51"/>
                  <a:gd name="T3" fmla="*/ 2147483647 h 92"/>
                  <a:gd name="T4" fmla="*/ 2147483647 w 51"/>
                  <a:gd name="T5" fmla="*/ 2147483647 h 92"/>
                  <a:gd name="T6" fmla="*/ 2147483647 w 51"/>
                  <a:gd name="T7" fmla="*/ 2147483647 h 92"/>
                  <a:gd name="T8" fmla="*/ 2147483647 w 51"/>
                  <a:gd name="T9" fmla="*/ 2147483647 h 92"/>
                  <a:gd name="T10" fmla="*/ 2147483647 w 51"/>
                  <a:gd name="T11" fmla="*/ 2147483647 h 92"/>
                  <a:gd name="T12" fmla="*/ 2147483647 w 51"/>
                  <a:gd name="T13" fmla="*/ 2147483647 h 92"/>
                  <a:gd name="T14" fmla="*/ 2147483647 w 51"/>
                  <a:gd name="T15" fmla="*/ 0 h 92"/>
                  <a:gd name="T16" fmla="*/ 0 w 51"/>
                  <a:gd name="T17" fmla="*/ 2147483647 h 92"/>
                  <a:gd name="T18" fmla="*/ 2147483647 w 51"/>
                  <a:gd name="T19" fmla="*/ 2147483647 h 92"/>
                  <a:gd name="T20" fmla="*/ 2147483647 w 51"/>
                  <a:gd name="T21" fmla="*/ 2147483647 h 92"/>
                  <a:gd name="T22" fmla="*/ 2147483647 w 51"/>
                  <a:gd name="T23" fmla="*/ 2147483647 h 92"/>
                  <a:gd name="T24" fmla="*/ 2147483647 w 51"/>
                  <a:gd name="T25" fmla="*/ 2147483647 h 92"/>
                  <a:gd name="T26" fmla="*/ 2147483647 w 51"/>
                  <a:gd name="T27" fmla="*/ 2147483647 h 92"/>
                  <a:gd name="T28" fmla="*/ 2147483647 w 51"/>
                  <a:gd name="T29" fmla="*/ 2147483647 h 92"/>
                  <a:gd name="T30" fmla="*/ 2147483647 w 51"/>
                  <a:gd name="T31" fmla="*/ 2147483647 h 92"/>
                  <a:gd name="T32" fmla="*/ 2147483647 w 51"/>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92"/>
                  <a:gd name="T53" fmla="*/ 51 w 5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92">
                    <a:moveTo>
                      <a:pt x="51" y="92"/>
                    </a:moveTo>
                    <a:lnTo>
                      <a:pt x="51" y="73"/>
                    </a:lnTo>
                    <a:lnTo>
                      <a:pt x="49" y="53"/>
                    </a:lnTo>
                    <a:lnTo>
                      <a:pt x="47" y="35"/>
                    </a:lnTo>
                    <a:lnTo>
                      <a:pt x="44" y="26"/>
                    </a:lnTo>
                    <a:lnTo>
                      <a:pt x="41" y="17"/>
                    </a:lnTo>
                    <a:lnTo>
                      <a:pt x="36" y="9"/>
                    </a:lnTo>
                    <a:lnTo>
                      <a:pt x="30" y="0"/>
                    </a:lnTo>
                    <a:lnTo>
                      <a:pt x="0" y="31"/>
                    </a:lnTo>
                    <a:lnTo>
                      <a:pt x="2" y="32"/>
                    </a:lnTo>
                    <a:lnTo>
                      <a:pt x="3" y="34"/>
                    </a:lnTo>
                    <a:lnTo>
                      <a:pt x="4" y="38"/>
                    </a:lnTo>
                    <a:lnTo>
                      <a:pt x="6" y="44"/>
                    </a:lnTo>
                    <a:lnTo>
                      <a:pt x="8" y="58"/>
                    </a:lnTo>
                    <a:lnTo>
                      <a:pt x="9" y="74"/>
                    </a:lnTo>
                    <a:lnTo>
                      <a:pt x="9" y="92"/>
                    </a:lnTo>
                    <a:lnTo>
                      <a:pt x="51" y="92"/>
                    </a:lnTo>
                    <a:close/>
                  </a:path>
                </a:pathLst>
              </a:custGeom>
              <a:solidFill>
                <a:srgbClr val="666666"/>
              </a:solidFill>
              <a:ln w="9525">
                <a:noFill/>
                <a:round/>
                <a:headEnd/>
                <a:tailEnd/>
              </a:ln>
            </p:spPr>
            <p:txBody>
              <a:bodyPr/>
              <a:lstStyle/>
              <a:p>
                <a:endParaRPr lang="en-US"/>
              </a:p>
            </p:txBody>
          </p:sp>
          <p:sp>
            <p:nvSpPr>
              <p:cNvPr id="901" name="Freeform 970"/>
              <p:cNvSpPr>
                <a:spLocks/>
              </p:cNvSpPr>
              <p:nvPr/>
            </p:nvSpPr>
            <p:spPr bwMode="auto">
              <a:xfrm>
                <a:off x="2636838" y="2882900"/>
                <a:ext cx="12700" cy="6350"/>
              </a:xfrm>
              <a:custGeom>
                <a:avLst/>
                <a:gdLst>
                  <a:gd name="T0" fmla="*/ 0 w 42"/>
                  <a:gd name="T1" fmla="*/ 0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2147483647 h 21"/>
                  <a:gd name="T16" fmla="*/ 2147483647 w 42"/>
                  <a:gd name="T17" fmla="*/ 2147483647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2147483647 w 42"/>
                  <a:gd name="T33" fmla="*/ 0 h 21"/>
                  <a:gd name="T34" fmla="*/ 0 w 4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0" y="0"/>
                    </a:moveTo>
                    <a:lnTo>
                      <a:pt x="1" y="5"/>
                    </a:lnTo>
                    <a:lnTo>
                      <a:pt x="2" y="10"/>
                    </a:lnTo>
                    <a:lnTo>
                      <a:pt x="4" y="13"/>
                    </a:lnTo>
                    <a:lnTo>
                      <a:pt x="8" y="16"/>
                    </a:lnTo>
                    <a:lnTo>
                      <a:pt x="11" y="18"/>
                    </a:lnTo>
                    <a:lnTo>
                      <a:pt x="14" y="20"/>
                    </a:lnTo>
                    <a:lnTo>
                      <a:pt x="18" y="21"/>
                    </a:lnTo>
                    <a:lnTo>
                      <a:pt x="21" y="21"/>
                    </a:lnTo>
                    <a:lnTo>
                      <a:pt x="25" y="20"/>
                    </a:lnTo>
                    <a:lnTo>
                      <a:pt x="30" y="19"/>
                    </a:lnTo>
                    <a:lnTo>
                      <a:pt x="33" y="18"/>
                    </a:lnTo>
                    <a:lnTo>
                      <a:pt x="36" y="16"/>
                    </a:lnTo>
                    <a:lnTo>
                      <a:pt x="38" y="13"/>
                    </a:lnTo>
                    <a:lnTo>
                      <a:pt x="40" y="9"/>
                    </a:lnTo>
                    <a:lnTo>
                      <a:pt x="41" y="4"/>
                    </a:lnTo>
                    <a:lnTo>
                      <a:pt x="42" y="0"/>
                    </a:lnTo>
                    <a:lnTo>
                      <a:pt x="0" y="0"/>
                    </a:lnTo>
                    <a:close/>
                  </a:path>
                </a:pathLst>
              </a:custGeom>
              <a:solidFill>
                <a:srgbClr val="666666"/>
              </a:solidFill>
              <a:ln w="9525">
                <a:noFill/>
                <a:round/>
                <a:headEnd/>
                <a:tailEnd/>
              </a:ln>
            </p:spPr>
            <p:txBody>
              <a:bodyPr/>
              <a:lstStyle/>
              <a:p>
                <a:endParaRPr lang="en-US"/>
              </a:p>
            </p:txBody>
          </p:sp>
          <p:sp>
            <p:nvSpPr>
              <p:cNvPr id="902" name="Freeform 971"/>
              <p:cNvSpPr>
                <a:spLocks/>
              </p:cNvSpPr>
              <p:nvPr/>
            </p:nvSpPr>
            <p:spPr bwMode="auto">
              <a:xfrm>
                <a:off x="2635250" y="2916238"/>
                <a:ext cx="12700" cy="6350"/>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2147483647 h 23"/>
                  <a:gd name="T16" fmla="*/ 2147483647 w 41"/>
                  <a:gd name="T17" fmla="*/ 0 h 23"/>
                  <a:gd name="T18" fmla="*/ 2147483647 w 41"/>
                  <a:gd name="T19" fmla="*/ 0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2147483647 w 41"/>
                  <a:gd name="T31" fmla="*/ 2147483647 h 23"/>
                  <a:gd name="T32" fmla="*/ 0 w 41"/>
                  <a:gd name="T33" fmla="*/ 2147483647 h 23"/>
                  <a:gd name="T34" fmla="*/ 2147483647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23"/>
                    </a:moveTo>
                    <a:lnTo>
                      <a:pt x="41" y="18"/>
                    </a:lnTo>
                    <a:lnTo>
                      <a:pt x="40" y="14"/>
                    </a:lnTo>
                    <a:lnTo>
                      <a:pt x="39" y="9"/>
                    </a:lnTo>
                    <a:lnTo>
                      <a:pt x="36" y="6"/>
                    </a:lnTo>
                    <a:lnTo>
                      <a:pt x="34" y="4"/>
                    </a:lnTo>
                    <a:lnTo>
                      <a:pt x="29" y="2"/>
                    </a:lnTo>
                    <a:lnTo>
                      <a:pt x="26" y="1"/>
                    </a:lnTo>
                    <a:lnTo>
                      <a:pt x="22" y="0"/>
                    </a:lnTo>
                    <a:lnTo>
                      <a:pt x="18" y="0"/>
                    </a:lnTo>
                    <a:lnTo>
                      <a:pt x="15" y="1"/>
                    </a:lnTo>
                    <a:lnTo>
                      <a:pt x="10" y="2"/>
                    </a:lnTo>
                    <a:lnTo>
                      <a:pt x="7" y="4"/>
                    </a:lnTo>
                    <a:lnTo>
                      <a:pt x="4" y="7"/>
                    </a:lnTo>
                    <a:lnTo>
                      <a:pt x="2" y="10"/>
                    </a:lnTo>
                    <a:lnTo>
                      <a:pt x="1" y="15"/>
                    </a:lnTo>
                    <a:lnTo>
                      <a:pt x="0" y="19"/>
                    </a:lnTo>
                    <a:lnTo>
                      <a:pt x="41" y="23"/>
                    </a:lnTo>
                    <a:close/>
                  </a:path>
                </a:pathLst>
              </a:custGeom>
              <a:solidFill>
                <a:srgbClr val="666666"/>
              </a:solidFill>
              <a:ln w="9525">
                <a:noFill/>
                <a:round/>
                <a:headEnd/>
                <a:tailEnd/>
              </a:ln>
            </p:spPr>
            <p:txBody>
              <a:bodyPr/>
              <a:lstStyle/>
              <a:p>
                <a:endParaRPr lang="en-US"/>
              </a:p>
            </p:txBody>
          </p:sp>
          <p:sp>
            <p:nvSpPr>
              <p:cNvPr id="903" name="Freeform 972"/>
              <p:cNvSpPr>
                <a:spLocks/>
              </p:cNvSpPr>
              <p:nvPr/>
            </p:nvSpPr>
            <p:spPr bwMode="auto">
              <a:xfrm>
                <a:off x="2628900" y="2922588"/>
                <a:ext cx="19050" cy="25400"/>
              </a:xfrm>
              <a:custGeom>
                <a:avLst/>
                <a:gdLst>
                  <a:gd name="T0" fmla="*/ 2147483647 w 61"/>
                  <a:gd name="T1" fmla="*/ 2147483647 h 80"/>
                  <a:gd name="T2" fmla="*/ 2147483647 w 61"/>
                  <a:gd name="T3" fmla="*/ 2147483647 h 80"/>
                  <a:gd name="T4" fmla="*/ 2147483647 w 61"/>
                  <a:gd name="T5" fmla="*/ 2147483647 h 80"/>
                  <a:gd name="T6" fmla="*/ 2147483647 w 61"/>
                  <a:gd name="T7" fmla="*/ 2147483647 h 80"/>
                  <a:gd name="T8" fmla="*/ 2147483647 w 61"/>
                  <a:gd name="T9" fmla="*/ 2147483647 h 80"/>
                  <a:gd name="T10" fmla="*/ 2147483647 w 61"/>
                  <a:gd name="T11" fmla="*/ 2147483647 h 80"/>
                  <a:gd name="T12" fmla="*/ 2147483647 w 61"/>
                  <a:gd name="T13" fmla="*/ 2147483647 h 80"/>
                  <a:gd name="T14" fmla="*/ 2147483647 w 61"/>
                  <a:gd name="T15" fmla="*/ 2147483647 h 80"/>
                  <a:gd name="T16" fmla="*/ 2147483647 w 61"/>
                  <a:gd name="T17" fmla="*/ 2147483647 h 80"/>
                  <a:gd name="T18" fmla="*/ 2147483647 w 61"/>
                  <a:gd name="T19" fmla="*/ 0 h 80"/>
                  <a:gd name="T20" fmla="*/ 2147483647 w 61"/>
                  <a:gd name="T21" fmla="*/ 0 h 80"/>
                  <a:gd name="T22" fmla="*/ 2147483647 w 61"/>
                  <a:gd name="T23" fmla="*/ 2147483647 h 80"/>
                  <a:gd name="T24" fmla="*/ 2147483647 w 61"/>
                  <a:gd name="T25" fmla="*/ 2147483647 h 80"/>
                  <a:gd name="T26" fmla="*/ 2147483647 w 61"/>
                  <a:gd name="T27" fmla="*/ 2147483647 h 80"/>
                  <a:gd name="T28" fmla="*/ 2147483647 w 61"/>
                  <a:gd name="T29" fmla="*/ 2147483647 h 80"/>
                  <a:gd name="T30" fmla="*/ 2147483647 w 61"/>
                  <a:gd name="T31" fmla="*/ 2147483647 h 80"/>
                  <a:gd name="T32" fmla="*/ 2147483647 w 61"/>
                  <a:gd name="T33" fmla="*/ 2147483647 h 80"/>
                  <a:gd name="T34" fmla="*/ 2147483647 w 61"/>
                  <a:gd name="T35" fmla="*/ 2147483647 h 80"/>
                  <a:gd name="T36" fmla="*/ 2147483647 w 61"/>
                  <a:gd name="T37" fmla="*/ 2147483647 h 80"/>
                  <a:gd name="T38" fmla="*/ 2147483647 w 61"/>
                  <a:gd name="T39" fmla="*/ 2147483647 h 80"/>
                  <a:gd name="T40" fmla="*/ 2147483647 w 61"/>
                  <a:gd name="T41" fmla="*/ 2147483647 h 80"/>
                  <a:gd name="T42" fmla="*/ 2147483647 w 61"/>
                  <a:gd name="T43" fmla="*/ 2147483647 h 80"/>
                  <a:gd name="T44" fmla="*/ 2147483647 w 61"/>
                  <a:gd name="T45" fmla="*/ 2147483647 h 80"/>
                  <a:gd name="T46" fmla="*/ 2147483647 w 61"/>
                  <a:gd name="T47" fmla="*/ 2147483647 h 80"/>
                  <a:gd name="T48" fmla="*/ 2147483647 w 61"/>
                  <a:gd name="T49" fmla="*/ 2147483647 h 80"/>
                  <a:gd name="T50" fmla="*/ 2147483647 w 61"/>
                  <a:gd name="T51" fmla="*/ 2147483647 h 80"/>
                  <a:gd name="T52" fmla="*/ 0 w 61"/>
                  <a:gd name="T53" fmla="*/ 2147483647 h 80"/>
                  <a:gd name="T54" fmla="*/ 2147483647 w 61"/>
                  <a:gd name="T55" fmla="*/ 2147483647 h 80"/>
                  <a:gd name="T56" fmla="*/ 2147483647 w 61"/>
                  <a:gd name="T57" fmla="*/ 2147483647 h 80"/>
                  <a:gd name="T58" fmla="*/ 2147483647 w 61"/>
                  <a:gd name="T59" fmla="*/ 2147483647 h 80"/>
                  <a:gd name="T60" fmla="*/ 2147483647 w 61"/>
                  <a:gd name="T61" fmla="*/ 2147483647 h 80"/>
                  <a:gd name="T62" fmla="*/ 2147483647 w 61"/>
                  <a:gd name="T63" fmla="*/ 2147483647 h 80"/>
                  <a:gd name="T64" fmla="*/ 2147483647 w 61"/>
                  <a:gd name="T65" fmla="*/ 2147483647 h 80"/>
                  <a:gd name="T66" fmla="*/ 2147483647 w 61"/>
                  <a:gd name="T67" fmla="*/ 2147483647 h 80"/>
                  <a:gd name="T68" fmla="*/ 2147483647 w 61"/>
                  <a:gd name="T69" fmla="*/ 2147483647 h 80"/>
                  <a:gd name="T70" fmla="*/ 2147483647 w 61"/>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0"/>
                  <a:gd name="T110" fmla="*/ 61 w 6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0">
                    <a:moveTo>
                      <a:pt x="21" y="38"/>
                    </a:moveTo>
                    <a:lnTo>
                      <a:pt x="21" y="80"/>
                    </a:lnTo>
                    <a:lnTo>
                      <a:pt x="37" y="75"/>
                    </a:lnTo>
                    <a:lnTo>
                      <a:pt x="45" y="65"/>
                    </a:lnTo>
                    <a:lnTo>
                      <a:pt x="49" y="57"/>
                    </a:lnTo>
                    <a:lnTo>
                      <a:pt x="53" y="47"/>
                    </a:lnTo>
                    <a:lnTo>
                      <a:pt x="58" y="27"/>
                    </a:lnTo>
                    <a:lnTo>
                      <a:pt x="61" y="5"/>
                    </a:lnTo>
                    <a:lnTo>
                      <a:pt x="61" y="4"/>
                    </a:lnTo>
                    <a:lnTo>
                      <a:pt x="20" y="0"/>
                    </a:lnTo>
                    <a:lnTo>
                      <a:pt x="17" y="20"/>
                    </a:lnTo>
                    <a:lnTo>
                      <a:pt x="12" y="36"/>
                    </a:lnTo>
                    <a:lnTo>
                      <a:pt x="11" y="41"/>
                    </a:lnTo>
                    <a:lnTo>
                      <a:pt x="10" y="43"/>
                    </a:lnTo>
                    <a:lnTo>
                      <a:pt x="11" y="41"/>
                    </a:lnTo>
                    <a:lnTo>
                      <a:pt x="21" y="38"/>
                    </a:lnTo>
                    <a:lnTo>
                      <a:pt x="21" y="80"/>
                    </a:lnTo>
                    <a:lnTo>
                      <a:pt x="21" y="38"/>
                    </a:lnTo>
                    <a:lnTo>
                      <a:pt x="17" y="39"/>
                    </a:lnTo>
                    <a:lnTo>
                      <a:pt x="12" y="40"/>
                    </a:lnTo>
                    <a:lnTo>
                      <a:pt x="8" y="42"/>
                    </a:lnTo>
                    <a:lnTo>
                      <a:pt x="5" y="44"/>
                    </a:lnTo>
                    <a:lnTo>
                      <a:pt x="3" y="47"/>
                    </a:lnTo>
                    <a:lnTo>
                      <a:pt x="2" y="52"/>
                    </a:lnTo>
                    <a:lnTo>
                      <a:pt x="1" y="55"/>
                    </a:lnTo>
                    <a:lnTo>
                      <a:pt x="0" y="59"/>
                    </a:lnTo>
                    <a:lnTo>
                      <a:pt x="1" y="63"/>
                    </a:lnTo>
                    <a:lnTo>
                      <a:pt x="2" y="66"/>
                    </a:lnTo>
                    <a:lnTo>
                      <a:pt x="3" y="71"/>
                    </a:lnTo>
                    <a:lnTo>
                      <a:pt x="5" y="74"/>
                    </a:lnTo>
                    <a:lnTo>
                      <a:pt x="8" y="76"/>
                    </a:lnTo>
                    <a:lnTo>
                      <a:pt x="12" y="78"/>
                    </a:lnTo>
                    <a:lnTo>
                      <a:pt x="17" y="79"/>
                    </a:lnTo>
                    <a:lnTo>
                      <a:pt x="21" y="80"/>
                    </a:lnTo>
                    <a:lnTo>
                      <a:pt x="21" y="38"/>
                    </a:lnTo>
                    <a:close/>
                  </a:path>
                </a:pathLst>
              </a:custGeom>
              <a:solidFill>
                <a:srgbClr val="666666"/>
              </a:solidFill>
              <a:ln w="9525">
                <a:noFill/>
                <a:round/>
                <a:headEnd/>
                <a:tailEnd/>
              </a:ln>
            </p:spPr>
            <p:txBody>
              <a:bodyPr/>
              <a:lstStyle/>
              <a:p>
                <a:endParaRPr lang="en-US"/>
              </a:p>
            </p:txBody>
          </p:sp>
          <p:sp>
            <p:nvSpPr>
              <p:cNvPr id="904" name="Rectangle 973"/>
              <p:cNvSpPr>
                <a:spLocks noChangeArrowheads="1"/>
              </p:cNvSpPr>
              <p:nvPr/>
            </p:nvSpPr>
            <p:spPr bwMode="auto">
              <a:xfrm>
                <a:off x="2635250" y="2933700"/>
                <a:ext cx="1588" cy="14288"/>
              </a:xfrm>
              <a:prstGeom prst="rect">
                <a:avLst/>
              </a:prstGeom>
              <a:solidFill>
                <a:srgbClr val="666666"/>
              </a:solidFill>
              <a:ln w="9525">
                <a:noFill/>
                <a:miter lim="800000"/>
                <a:headEnd/>
                <a:tailEnd/>
              </a:ln>
            </p:spPr>
            <p:txBody>
              <a:bodyPr/>
              <a:lstStyle/>
              <a:p>
                <a:pPr algn="ctr"/>
                <a:endParaRPr lang="en-US" altLang="en-US"/>
              </a:p>
            </p:txBody>
          </p:sp>
          <p:sp>
            <p:nvSpPr>
              <p:cNvPr id="905" name="Freeform 974"/>
              <p:cNvSpPr>
                <a:spLocks/>
              </p:cNvSpPr>
              <p:nvPr/>
            </p:nvSpPr>
            <p:spPr bwMode="auto">
              <a:xfrm>
                <a:off x="2636838" y="2933700"/>
                <a:ext cx="6350" cy="14288"/>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6" y="41"/>
                    </a:lnTo>
                    <a:lnTo>
                      <a:pt x="10" y="40"/>
                    </a:lnTo>
                    <a:lnTo>
                      <a:pt x="13" y="38"/>
                    </a:lnTo>
                    <a:lnTo>
                      <a:pt x="16" y="36"/>
                    </a:lnTo>
                    <a:lnTo>
                      <a:pt x="18" y="33"/>
                    </a:lnTo>
                    <a:lnTo>
                      <a:pt x="20" y="28"/>
                    </a:lnTo>
                    <a:lnTo>
                      <a:pt x="21" y="25"/>
                    </a:lnTo>
                    <a:lnTo>
                      <a:pt x="21" y="21"/>
                    </a:lnTo>
                    <a:lnTo>
                      <a:pt x="21" y="17"/>
                    </a:lnTo>
                    <a:lnTo>
                      <a:pt x="20" y="14"/>
                    </a:lnTo>
                    <a:lnTo>
                      <a:pt x="18" y="9"/>
                    </a:lnTo>
                    <a:lnTo>
                      <a:pt x="16" y="6"/>
                    </a:lnTo>
                    <a:lnTo>
                      <a:pt x="13" y="4"/>
                    </a:lnTo>
                    <a:lnTo>
                      <a:pt x="10" y="2"/>
                    </a:lnTo>
                    <a:lnTo>
                      <a:pt x="6" y="1"/>
                    </a:lnTo>
                    <a:lnTo>
                      <a:pt x="0" y="0"/>
                    </a:lnTo>
                    <a:lnTo>
                      <a:pt x="0" y="42"/>
                    </a:lnTo>
                    <a:close/>
                  </a:path>
                </a:pathLst>
              </a:custGeom>
              <a:solidFill>
                <a:srgbClr val="666666"/>
              </a:solidFill>
              <a:ln w="9525">
                <a:noFill/>
                <a:round/>
                <a:headEnd/>
                <a:tailEnd/>
              </a:ln>
            </p:spPr>
            <p:txBody>
              <a:bodyPr/>
              <a:lstStyle/>
              <a:p>
                <a:endParaRPr lang="en-US"/>
              </a:p>
            </p:txBody>
          </p:sp>
          <p:sp>
            <p:nvSpPr>
              <p:cNvPr id="906" name="Freeform 975"/>
              <p:cNvSpPr>
                <a:spLocks/>
              </p:cNvSpPr>
              <p:nvPr/>
            </p:nvSpPr>
            <p:spPr bwMode="auto">
              <a:xfrm>
                <a:off x="1749425" y="1938338"/>
                <a:ext cx="12700" cy="7937"/>
              </a:xfrm>
              <a:custGeom>
                <a:avLst/>
                <a:gdLst>
                  <a:gd name="T0" fmla="*/ 2147483647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0 h 28"/>
                  <a:gd name="T14" fmla="*/ 2147483647 w 41"/>
                  <a:gd name="T15" fmla="*/ 0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0 w 41"/>
                  <a:gd name="T29" fmla="*/ 2147483647 h 28"/>
                  <a:gd name="T30" fmla="*/ 0 w 41"/>
                  <a:gd name="T31" fmla="*/ 2147483647 h 28"/>
                  <a:gd name="T32" fmla="*/ 2147483647 w 41"/>
                  <a:gd name="T33" fmla="*/ 2147483647 h 28"/>
                  <a:gd name="T34" fmla="*/ 2147483647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41" y="15"/>
                    </a:moveTo>
                    <a:lnTo>
                      <a:pt x="39" y="11"/>
                    </a:lnTo>
                    <a:lnTo>
                      <a:pt x="37" y="7"/>
                    </a:lnTo>
                    <a:lnTo>
                      <a:pt x="34" y="5"/>
                    </a:lnTo>
                    <a:lnTo>
                      <a:pt x="31" y="3"/>
                    </a:lnTo>
                    <a:lnTo>
                      <a:pt x="27" y="1"/>
                    </a:lnTo>
                    <a:lnTo>
                      <a:pt x="22" y="0"/>
                    </a:lnTo>
                    <a:lnTo>
                      <a:pt x="19" y="0"/>
                    </a:lnTo>
                    <a:lnTo>
                      <a:pt x="15" y="1"/>
                    </a:lnTo>
                    <a:lnTo>
                      <a:pt x="12" y="4"/>
                    </a:lnTo>
                    <a:lnTo>
                      <a:pt x="9" y="6"/>
                    </a:lnTo>
                    <a:lnTo>
                      <a:pt x="6" y="8"/>
                    </a:lnTo>
                    <a:lnTo>
                      <a:pt x="3" y="11"/>
                    </a:lnTo>
                    <a:lnTo>
                      <a:pt x="1" y="15"/>
                    </a:lnTo>
                    <a:lnTo>
                      <a:pt x="0" y="19"/>
                    </a:lnTo>
                    <a:lnTo>
                      <a:pt x="0" y="24"/>
                    </a:lnTo>
                    <a:lnTo>
                      <a:pt x="1" y="28"/>
                    </a:lnTo>
                    <a:lnTo>
                      <a:pt x="41" y="15"/>
                    </a:lnTo>
                    <a:close/>
                  </a:path>
                </a:pathLst>
              </a:custGeom>
              <a:solidFill>
                <a:srgbClr val="3A7729"/>
              </a:solidFill>
              <a:ln w="9525">
                <a:noFill/>
                <a:round/>
                <a:headEnd/>
                <a:tailEnd/>
              </a:ln>
            </p:spPr>
            <p:txBody>
              <a:bodyPr/>
              <a:lstStyle/>
              <a:p>
                <a:endParaRPr lang="en-US"/>
              </a:p>
            </p:txBody>
          </p:sp>
          <p:sp>
            <p:nvSpPr>
              <p:cNvPr id="907" name="Freeform 977"/>
              <p:cNvSpPr>
                <a:spLocks/>
              </p:cNvSpPr>
              <p:nvPr/>
            </p:nvSpPr>
            <p:spPr bwMode="auto">
              <a:xfrm>
                <a:off x="1762125" y="1957388"/>
                <a:ext cx="14288" cy="11112"/>
              </a:xfrm>
              <a:custGeom>
                <a:avLst/>
                <a:gdLst>
                  <a:gd name="T0" fmla="*/ 2147483647 w 43"/>
                  <a:gd name="T1" fmla="*/ 0 h 38"/>
                  <a:gd name="T2" fmla="*/ 2147483647 w 43"/>
                  <a:gd name="T3" fmla="*/ 0 h 38"/>
                  <a:gd name="T4" fmla="*/ 2147483647 w 43"/>
                  <a:gd name="T5" fmla="*/ 0 h 38"/>
                  <a:gd name="T6" fmla="*/ 2147483647 w 43"/>
                  <a:gd name="T7" fmla="*/ 0 h 38"/>
                  <a:gd name="T8" fmla="*/ 2147483647 w 43"/>
                  <a:gd name="T9" fmla="*/ 0 h 38"/>
                  <a:gd name="T10" fmla="*/ 2147483647 w 43"/>
                  <a:gd name="T11" fmla="*/ 2147483647 h 38"/>
                  <a:gd name="T12" fmla="*/ 2147483647 w 43"/>
                  <a:gd name="T13" fmla="*/ 2147483647 h 38"/>
                  <a:gd name="T14" fmla="*/ 2147483647 w 43"/>
                  <a:gd name="T15" fmla="*/ 2147483647 h 38"/>
                  <a:gd name="T16" fmla="*/ 0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8"/>
                  <a:gd name="T53" fmla="*/ 43 w 43"/>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8">
                    <a:moveTo>
                      <a:pt x="43" y="0"/>
                    </a:moveTo>
                    <a:lnTo>
                      <a:pt x="41" y="0"/>
                    </a:lnTo>
                    <a:lnTo>
                      <a:pt x="42" y="0"/>
                    </a:lnTo>
                    <a:lnTo>
                      <a:pt x="42" y="1"/>
                    </a:lnTo>
                    <a:lnTo>
                      <a:pt x="42" y="2"/>
                    </a:lnTo>
                    <a:lnTo>
                      <a:pt x="43" y="4"/>
                    </a:lnTo>
                    <a:lnTo>
                      <a:pt x="0" y="4"/>
                    </a:lnTo>
                    <a:lnTo>
                      <a:pt x="2" y="11"/>
                    </a:lnTo>
                    <a:lnTo>
                      <a:pt x="4" y="17"/>
                    </a:lnTo>
                    <a:lnTo>
                      <a:pt x="7" y="24"/>
                    </a:lnTo>
                    <a:lnTo>
                      <a:pt x="11" y="29"/>
                    </a:lnTo>
                    <a:lnTo>
                      <a:pt x="16" y="33"/>
                    </a:lnTo>
                    <a:lnTo>
                      <a:pt x="23" y="38"/>
                    </a:lnTo>
                    <a:lnTo>
                      <a:pt x="25" y="38"/>
                    </a:lnTo>
                    <a:lnTo>
                      <a:pt x="43" y="0"/>
                    </a:lnTo>
                    <a:close/>
                  </a:path>
                </a:pathLst>
              </a:custGeom>
              <a:solidFill>
                <a:srgbClr val="3A7729"/>
              </a:solidFill>
              <a:ln w="9525">
                <a:noFill/>
                <a:round/>
                <a:headEnd/>
                <a:tailEnd/>
              </a:ln>
            </p:spPr>
            <p:txBody>
              <a:bodyPr/>
              <a:lstStyle/>
              <a:p>
                <a:endParaRPr lang="en-US"/>
              </a:p>
            </p:txBody>
          </p:sp>
          <p:sp>
            <p:nvSpPr>
              <p:cNvPr id="908" name="Freeform 978"/>
              <p:cNvSpPr>
                <a:spLocks/>
              </p:cNvSpPr>
              <p:nvPr/>
            </p:nvSpPr>
            <p:spPr bwMode="auto">
              <a:xfrm>
                <a:off x="1770063" y="1957388"/>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5" y="40"/>
                    </a:lnTo>
                    <a:lnTo>
                      <a:pt x="9" y="40"/>
                    </a:lnTo>
                    <a:lnTo>
                      <a:pt x="14" y="40"/>
                    </a:lnTo>
                    <a:lnTo>
                      <a:pt x="18" y="39"/>
                    </a:lnTo>
                    <a:lnTo>
                      <a:pt x="21" y="37"/>
                    </a:lnTo>
                    <a:lnTo>
                      <a:pt x="24" y="34"/>
                    </a:lnTo>
                    <a:lnTo>
                      <a:pt x="26" y="31"/>
                    </a:lnTo>
                    <a:lnTo>
                      <a:pt x="28" y="28"/>
                    </a:lnTo>
                    <a:lnTo>
                      <a:pt x="29" y="24"/>
                    </a:lnTo>
                    <a:lnTo>
                      <a:pt x="30" y="21"/>
                    </a:lnTo>
                    <a:lnTo>
                      <a:pt x="30" y="16"/>
                    </a:lnTo>
                    <a:lnTo>
                      <a:pt x="29" y="12"/>
                    </a:lnTo>
                    <a:lnTo>
                      <a:pt x="27" y="9"/>
                    </a:lnTo>
                    <a:lnTo>
                      <a:pt x="25" y="6"/>
                    </a:lnTo>
                    <a:lnTo>
                      <a:pt x="22" y="3"/>
                    </a:lnTo>
                    <a:lnTo>
                      <a:pt x="18" y="0"/>
                    </a:lnTo>
                    <a:lnTo>
                      <a:pt x="0" y="38"/>
                    </a:lnTo>
                    <a:close/>
                  </a:path>
                </a:pathLst>
              </a:custGeom>
              <a:solidFill>
                <a:srgbClr val="3A7729"/>
              </a:solidFill>
              <a:ln w="9525">
                <a:noFill/>
                <a:round/>
                <a:headEnd/>
                <a:tailEnd/>
              </a:ln>
            </p:spPr>
            <p:txBody>
              <a:bodyPr/>
              <a:lstStyle/>
              <a:p>
                <a:endParaRPr lang="en-US"/>
              </a:p>
            </p:txBody>
          </p:sp>
          <p:sp>
            <p:nvSpPr>
              <p:cNvPr id="909" name="Freeform 979"/>
              <p:cNvSpPr>
                <a:spLocks/>
              </p:cNvSpPr>
              <p:nvPr/>
            </p:nvSpPr>
            <p:spPr bwMode="auto">
              <a:xfrm>
                <a:off x="1790700" y="1971675"/>
                <a:ext cx="6350" cy="12700"/>
              </a:xfrm>
              <a:custGeom>
                <a:avLst/>
                <a:gdLst>
                  <a:gd name="T0" fmla="*/ 2147483647 w 21"/>
                  <a:gd name="T1" fmla="*/ 0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0 w 21"/>
                  <a:gd name="T15" fmla="*/ 2147483647 h 42"/>
                  <a:gd name="T16" fmla="*/ 0 w 21"/>
                  <a:gd name="T17" fmla="*/ 2147483647 h 42"/>
                  <a:gd name="T18" fmla="*/ 0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2147483647 h 42"/>
                  <a:gd name="T34" fmla="*/ 2147483647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6" y="1"/>
                    </a:lnTo>
                    <a:lnTo>
                      <a:pt x="12" y="2"/>
                    </a:lnTo>
                    <a:lnTo>
                      <a:pt x="9" y="4"/>
                    </a:lnTo>
                    <a:lnTo>
                      <a:pt x="6" y="6"/>
                    </a:lnTo>
                    <a:lnTo>
                      <a:pt x="3" y="10"/>
                    </a:lnTo>
                    <a:lnTo>
                      <a:pt x="1" y="14"/>
                    </a:lnTo>
                    <a:lnTo>
                      <a:pt x="0" y="17"/>
                    </a:lnTo>
                    <a:lnTo>
                      <a:pt x="0" y="21"/>
                    </a:lnTo>
                    <a:lnTo>
                      <a:pt x="0" y="25"/>
                    </a:lnTo>
                    <a:lnTo>
                      <a:pt x="1" y="29"/>
                    </a:lnTo>
                    <a:lnTo>
                      <a:pt x="3" y="33"/>
                    </a:lnTo>
                    <a:lnTo>
                      <a:pt x="6" y="36"/>
                    </a:lnTo>
                    <a:lnTo>
                      <a:pt x="9" y="38"/>
                    </a:lnTo>
                    <a:lnTo>
                      <a:pt x="12" y="40"/>
                    </a:lnTo>
                    <a:lnTo>
                      <a:pt x="16" y="41"/>
                    </a:lnTo>
                    <a:lnTo>
                      <a:pt x="21" y="42"/>
                    </a:lnTo>
                    <a:lnTo>
                      <a:pt x="21" y="0"/>
                    </a:lnTo>
                    <a:close/>
                  </a:path>
                </a:pathLst>
              </a:custGeom>
              <a:solidFill>
                <a:srgbClr val="3A7729"/>
              </a:solidFill>
              <a:ln w="9525">
                <a:noFill/>
                <a:round/>
                <a:headEnd/>
                <a:tailEnd/>
              </a:ln>
            </p:spPr>
            <p:txBody>
              <a:bodyPr/>
              <a:lstStyle/>
              <a:p>
                <a:endParaRPr lang="en-US"/>
              </a:p>
            </p:txBody>
          </p:sp>
          <p:sp>
            <p:nvSpPr>
              <p:cNvPr id="910" name="Freeform 980"/>
              <p:cNvSpPr>
                <a:spLocks/>
              </p:cNvSpPr>
              <p:nvPr/>
            </p:nvSpPr>
            <p:spPr bwMode="auto">
              <a:xfrm>
                <a:off x="1797050" y="1971675"/>
                <a:ext cx="17463" cy="12700"/>
              </a:xfrm>
              <a:custGeom>
                <a:avLst/>
                <a:gdLst>
                  <a:gd name="T0" fmla="*/ 2147483647 w 53"/>
                  <a:gd name="T1" fmla="*/ 2147483647 h 42"/>
                  <a:gd name="T2" fmla="*/ 2147483647 w 53"/>
                  <a:gd name="T3" fmla="*/ 0 h 42"/>
                  <a:gd name="T4" fmla="*/ 2147483647 w 53"/>
                  <a:gd name="T5" fmla="*/ 0 h 42"/>
                  <a:gd name="T6" fmla="*/ 0 w 53"/>
                  <a:gd name="T7" fmla="*/ 0 h 42"/>
                  <a:gd name="T8" fmla="*/ 0 w 53"/>
                  <a:gd name="T9" fmla="*/ 2147483647 h 42"/>
                  <a:gd name="T10" fmla="*/ 2147483647 w 53"/>
                  <a:gd name="T11" fmla="*/ 2147483647 h 42"/>
                  <a:gd name="T12" fmla="*/ 2147483647 w 53"/>
                  <a:gd name="T13" fmla="*/ 2147483647 h 42"/>
                  <a:gd name="T14" fmla="*/ 2147483647 w 53"/>
                  <a:gd name="T15" fmla="*/ 2147483647 h 42"/>
                  <a:gd name="T16" fmla="*/ 2147483647 w 53"/>
                  <a:gd name="T17" fmla="*/ 2147483647 h 42"/>
                  <a:gd name="T18" fmla="*/ 2147483647 w 53"/>
                  <a:gd name="T19" fmla="*/ 2147483647 h 42"/>
                  <a:gd name="T20" fmla="*/ 2147483647 w 53"/>
                  <a:gd name="T21" fmla="*/ 2147483647 h 42"/>
                  <a:gd name="T22" fmla="*/ 2147483647 w 53"/>
                  <a:gd name="T23" fmla="*/ 2147483647 h 42"/>
                  <a:gd name="T24" fmla="*/ 2147483647 w 53"/>
                  <a:gd name="T25" fmla="*/ 2147483647 h 42"/>
                  <a:gd name="T26" fmla="*/ 2147483647 w 53"/>
                  <a:gd name="T27" fmla="*/ 2147483647 h 42"/>
                  <a:gd name="T28" fmla="*/ 2147483647 w 53"/>
                  <a:gd name="T29" fmla="*/ 2147483647 h 42"/>
                  <a:gd name="T30" fmla="*/ 2147483647 w 53"/>
                  <a:gd name="T31" fmla="*/ 2147483647 h 42"/>
                  <a:gd name="T32" fmla="*/ 2147483647 w 53"/>
                  <a:gd name="T33" fmla="*/ 2147483647 h 42"/>
                  <a:gd name="T34" fmla="*/ 2147483647 w 53"/>
                  <a:gd name="T35" fmla="*/ 2147483647 h 42"/>
                  <a:gd name="T36" fmla="*/ 2147483647 w 53"/>
                  <a:gd name="T37" fmla="*/ 2147483647 h 42"/>
                  <a:gd name="T38" fmla="*/ 2147483647 w 53"/>
                  <a:gd name="T39" fmla="*/ 2147483647 h 42"/>
                  <a:gd name="T40" fmla="*/ 2147483647 w 53"/>
                  <a:gd name="T41" fmla="*/ 2147483647 h 42"/>
                  <a:gd name="T42" fmla="*/ 2147483647 w 53"/>
                  <a:gd name="T43" fmla="*/ 2147483647 h 42"/>
                  <a:gd name="T44" fmla="*/ 2147483647 w 53"/>
                  <a:gd name="T45" fmla="*/ 2147483647 h 42"/>
                  <a:gd name="T46" fmla="*/ 2147483647 w 53"/>
                  <a:gd name="T47" fmla="*/ 2147483647 h 42"/>
                  <a:gd name="T48" fmla="*/ 2147483647 w 53"/>
                  <a:gd name="T49" fmla="*/ 0 h 42"/>
                  <a:gd name="T50" fmla="*/ 2147483647 w 53"/>
                  <a:gd name="T51" fmla="*/ 2147483647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42"/>
                  <a:gd name="T80" fmla="*/ 53 w 53"/>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42">
                    <a:moveTo>
                      <a:pt x="53" y="21"/>
                    </a:moveTo>
                    <a:lnTo>
                      <a:pt x="32" y="0"/>
                    </a:lnTo>
                    <a:lnTo>
                      <a:pt x="16" y="0"/>
                    </a:lnTo>
                    <a:lnTo>
                      <a:pt x="0" y="0"/>
                    </a:lnTo>
                    <a:lnTo>
                      <a:pt x="0" y="42"/>
                    </a:lnTo>
                    <a:lnTo>
                      <a:pt x="16" y="42"/>
                    </a:lnTo>
                    <a:lnTo>
                      <a:pt x="32" y="42"/>
                    </a:lnTo>
                    <a:lnTo>
                      <a:pt x="11" y="21"/>
                    </a:lnTo>
                    <a:lnTo>
                      <a:pt x="32" y="42"/>
                    </a:lnTo>
                    <a:lnTo>
                      <a:pt x="37" y="41"/>
                    </a:lnTo>
                    <a:lnTo>
                      <a:pt x="42" y="40"/>
                    </a:lnTo>
                    <a:lnTo>
                      <a:pt x="45" y="38"/>
                    </a:lnTo>
                    <a:lnTo>
                      <a:pt x="48" y="36"/>
                    </a:lnTo>
                    <a:lnTo>
                      <a:pt x="50" y="33"/>
                    </a:lnTo>
                    <a:lnTo>
                      <a:pt x="52" y="29"/>
                    </a:lnTo>
                    <a:lnTo>
                      <a:pt x="52" y="25"/>
                    </a:lnTo>
                    <a:lnTo>
                      <a:pt x="53" y="21"/>
                    </a:lnTo>
                    <a:lnTo>
                      <a:pt x="52" y="17"/>
                    </a:lnTo>
                    <a:lnTo>
                      <a:pt x="52" y="14"/>
                    </a:lnTo>
                    <a:lnTo>
                      <a:pt x="50" y="10"/>
                    </a:lnTo>
                    <a:lnTo>
                      <a:pt x="48" y="6"/>
                    </a:lnTo>
                    <a:lnTo>
                      <a:pt x="45" y="4"/>
                    </a:lnTo>
                    <a:lnTo>
                      <a:pt x="42" y="2"/>
                    </a:lnTo>
                    <a:lnTo>
                      <a:pt x="37" y="1"/>
                    </a:lnTo>
                    <a:lnTo>
                      <a:pt x="32" y="0"/>
                    </a:lnTo>
                    <a:lnTo>
                      <a:pt x="53" y="21"/>
                    </a:lnTo>
                    <a:close/>
                  </a:path>
                </a:pathLst>
              </a:custGeom>
              <a:solidFill>
                <a:srgbClr val="3A7729"/>
              </a:solidFill>
              <a:ln w="9525">
                <a:noFill/>
                <a:round/>
                <a:headEnd/>
                <a:tailEnd/>
              </a:ln>
            </p:spPr>
            <p:txBody>
              <a:bodyPr/>
              <a:lstStyle/>
              <a:p>
                <a:endParaRPr lang="en-US"/>
              </a:p>
            </p:txBody>
          </p:sp>
          <p:sp>
            <p:nvSpPr>
              <p:cNvPr id="911" name="Freeform 981"/>
              <p:cNvSpPr>
                <a:spLocks/>
              </p:cNvSpPr>
              <p:nvPr/>
            </p:nvSpPr>
            <p:spPr bwMode="auto">
              <a:xfrm>
                <a:off x="1800225" y="1978025"/>
                <a:ext cx="14288" cy="12700"/>
              </a:xfrm>
              <a:custGeom>
                <a:avLst/>
                <a:gdLst>
                  <a:gd name="T0" fmla="*/ 2147483647 w 42"/>
                  <a:gd name="T1" fmla="*/ 2147483647 h 37"/>
                  <a:gd name="T2" fmla="*/ 2147483647 w 42"/>
                  <a:gd name="T3" fmla="*/ 2147483647 h 37"/>
                  <a:gd name="T4" fmla="*/ 2147483647 w 42"/>
                  <a:gd name="T5" fmla="*/ 0 h 37"/>
                  <a:gd name="T6" fmla="*/ 0 w 42"/>
                  <a:gd name="T7" fmla="*/ 0 h 37"/>
                  <a:gd name="T8" fmla="*/ 0 w 42"/>
                  <a:gd name="T9" fmla="*/ 2147483647 h 37"/>
                  <a:gd name="T10" fmla="*/ 2147483647 w 42"/>
                  <a:gd name="T11" fmla="*/ 2147483647 h 37"/>
                  <a:gd name="T12" fmla="*/ 0 w 42"/>
                  <a:gd name="T13" fmla="*/ 2147483647 h 37"/>
                  <a:gd name="T14" fmla="*/ 0 w 42"/>
                  <a:gd name="T15" fmla="*/ 2147483647 h 37"/>
                  <a:gd name="T16" fmla="*/ 2147483647 w 42"/>
                  <a:gd name="T17" fmla="*/ 2147483647 h 37"/>
                  <a:gd name="T18" fmla="*/ 2147483647 w 42"/>
                  <a:gd name="T19" fmla="*/ 2147483647 h 37"/>
                  <a:gd name="T20" fmla="*/ 2147483647 w 42"/>
                  <a:gd name="T21" fmla="*/ 2147483647 h 37"/>
                  <a:gd name="T22" fmla="*/ 2147483647 w 42"/>
                  <a:gd name="T23" fmla="*/ 2147483647 h 37"/>
                  <a:gd name="T24" fmla="*/ 2147483647 w 42"/>
                  <a:gd name="T25" fmla="*/ 2147483647 h 37"/>
                  <a:gd name="T26" fmla="*/ 2147483647 w 42"/>
                  <a:gd name="T27" fmla="*/ 2147483647 h 37"/>
                  <a:gd name="T28" fmla="*/ 2147483647 w 42"/>
                  <a:gd name="T29" fmla="*/ 2147483647 h 37"/>
                  <a:gd name="T30" fmla="*/ 2147483647 w 42"/>
                  <a:gd name="T31" fmla="*/ 2147483647 h 37"/>
                  <a:gd name="T32" fmla="*/ 2147483647 w 42"/>
                  <a:gd name="T33" fmla="*/ 2147483647 h 37"/>
                  <a:gd name="T34" fmla="*/ 2147483647 w 42"/>
                  <a:gd name="T35" fmla="*/ 2147483647 h 37"/>
                  <a:gd name="T36" fmla="*/ 2147483647 w 42"/>
                  <a:gd name="T37" fmla="*/ 2147483647 h 37"/>
                  <a:gd name="T38" fmla="*/ 2147483647 w 42"/>
                  <a:gd name="T39" fmla="*/ 2147483647 h 37"/>
                  <a:gd name="T40" fmla="*/ 2147483647 w 42"/>
                  <a:gd name="T41" fmla="*/ 2147483647 h 37"/>
                  <a:gd name="T42" fmla="*/ 2147483647 w 42"/>
                  <a:gd name="T43" fmla="*/ 2147483647 h 37"/>
                  <a:gd name="T44" fmla="*/ 2147483647 w 42"/>
                  <a:gd name="T45" fmla="*/ 2147483647 h 37"/>
                  <a:gd name="T46" fmla="*/ 2147483647 w 42"/>
                  <a:gd name="T47" fmla="*/ 2147483647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37"/>
                  <a:gd name="T74" fmla="*/ 42 w 42"/>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37">
                    <a:moveTo>
                      <a:pt x="21" y="37"/>
                    </a:moveTo>
                    <a:lnTo>
                      <a:pt x="42" y="16"/>
                    </a:lnTo>
                    <a:lnTo>
                      <a:pt x="42" y="0"/>
                    </a:lnTo>
                    <a:lnTo>
                      <a:pt x="0" y="0"/>
                    </a:lnTo>
                    <a:lnTo>
                      <a:pt x="0" y="16"/>
                    </a:lnTo>
                    <a:lnTo>
                      <a:pt x="21" y="37"/>
                    </a:lnTo>
                    <a:lnTo>
                      <a:pt x="0" y="16"/>
                    </a:lnTo>
                    <a:lnTo>
                      <a:pt x="0" y="21"/>
                    </a:lnTo>
                    <a:lnTo>
                      <a:pt x="2" y="26"/>
                    </a:lnTo>
                    <a:lnTo>
                      <a:pt x="4" y="29"/>
                    </a:lnTo>
                    <a:lnTo>
                      <a:pt x="6" y="32"/>
                    </a:lnTo>
                    <a:lnTo>
                      <a:pt x="9" y="34"/>
                    </a:lnTo>
                    <a:lnTo>
                      <a:pt x="14" y="36"/>
                    </a:lnTo>
                    <a:lnTo>
                      <a:pt x="17" y="37"/>
                    </a:lnTo>
                    <a:lnTo>
                      <a:pt x="21" y="37"/>
                    </a:lnTo>
                    <a:lnTo>
                      <a:pt x="25" y="37"/>
                    </a:lnTo>
                    <a:lnTo>
                      <a:pt x="28" y="36"/>
                    </a:lnTo>
                    <a:lnTo>
                      <a:pt x="33" y="34"/>
                    </a:lnTo>
                    <a:lnTo>
                      <a:pt x="36" y="32"/>
                    </a:lnTo>
                    <a:lnTo>
                      <a:pt x="38" y="29"/>
                    </a:lnTo>
                    <a:lnTo>
                      <a:pt x="40" y="26"/>
                    </a:lnTo>
                    <a:lnTo>
                      <a:pt x="41" y="21"/>
                    </a:lnTo>
                    <a:lnTo>
                      <a:pt x="42" y="16"/>
                    </a:lnTo>
                    <a:lnTo>
                      <a:pt x="21" y="37"/>
                    </a:lnTo>
                    <a:close/>
                  </a:path>
                </a:pathLst>
              </a:custGeom>
              <a:solidFill>
                <a:srgbClr val="3A7729"/>
              </a:solidFill>
              <a:ln w="9525">
                <a:noFill/>
                <a:round/>
                <a:headEnd/>
                <a:tailEnd/>
              </a:ln>
            </p:spPr>
            <p:txBody>
              <a:bodyPr/>
              <a:lstStyle/>
              <a:p>
                <a:endParaRPr lang="en-US"/>
              </a:p>
            </p:txBody>
          </p:sp>
          <p:sp>
            <p:nvSpPr>
              <p:cNvPr id="912" name="Freeform 982"/>
              <p:cNvSpPr>
                <a:spLocks/>
              </p:cNvSpPr>
              <p:nvPr/>
            </p:nvSpPr>
            <p:spPr bwMode="auto">
              <a:xfrm>
                <a:off x="1804988" y="1976438"/>
                <a:ext cx="14287" cy="17462"/>
              </a:xfrm>
              <a:custGeom>
                <a:avLst/>
                <a:gdLst>
                  <a:gd name="T0" fmla="*/ 2147483647 w 46"/>
                  <a:gd name="T1" fmla="*/ 2147483647 h 56"/>
                  <a:gd name="T2" fmla="*/ 2147483647 w 46"/>
                  <a:gd name="T3" fmla="*/ 2147483647 h 56"/>
                  <a:gd name="T4" fmla="*/ 2147483647 w 46"/>
                  <a:gd name="T5" fmla="*/ 2147483647 h 56"/>
                  <a:gd name="T6" fmla="*/ 2147483647 w 46"/>
                  <a:gd name="T7" fmla="*/ 2147483647 h 56"/>
                  <a:gd name="T8" fmla="*/ 2147483647 w 46"/>
                  <a:gd name="T9" fmla="*/ 2147483647 h 56"/>
                  <a:gd name="T10" fmla="*/ 2147483647 w 46"/>
                  <a:gd name="T11" fmla="*/ 2147483647 h 56"/>
                  <a:gd name="T12" fmla="*/ 2147483647 w 46"/>
                  <a:gd name="T13" fmla="*/ 2147483647 h 56"/>
                  <a:gd name="T14" fmla="*/ 2147483647 w 46"/>
                  <a:gd name="T15" fmla="*/ 0 h 56"/>
                  <a:gd name="T16" fmla="*/ 2147483647 w 46"/>
                  <a:gd name="T17" fmla="*/ 2147483647 h 56"/>
                  <a:gd name="T18" fmla="*/ 2147483647 w 46"/>
                  <a:gd name="T19" fmla="*/ 2147483647 h 56"/>
                  <a:gd name="T20" fmla="*/ 2147483647 w 46"/>
                  <a:gd name="T21" fmla="*/ 2147483647 h 56"/>
                  <a:gd name="T22" fmla="*/ 2147483647 w 46"/>
                  <a:gd name="T23" fmla="*/ 2147483647 h 56"/>
                  <a:gd name="T24" fmla="*/ 0 w 46"/>
                  <a:gd name="T25" fmla="*/ 2147483647 h 56"/>
                  <a:gd name="T26" fmla="*/ 2147483647 w 46"/>
                  <a:gd name="T27" fmla="*/ 2147483647 h 56"/>
                  <a:gd name="T28" fmla="*/ 2147483647 w 46"/>
                  <a:gd name="T29" fmla="*/ 2147483647 h 56"/>
                  <a:gd name="T30" fmla="*/ 2147483647 w 46"/>
                  <a:gd name="T31" fmla="*/ 2147483647 h 56"/>
                  <a:gd name="T32" fmla="*/ 2147483647 w 46"/>
                  <a:gd name="T33" fmla="*/ 214748364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56"/>
                  <a:gd name="T53" fmla="*/ 46 w 46"/>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56">
                    <a:moveTo>
                      <a:pt x="46" y="42"/>
                    </a:moveTo>
                    <a:lnTo>
                      <a:pt x="45" y="37"/>
                    </a:lnTo>
                    <a:lnTo>
                      <a:pt x="41" y="26"/>
                    </a:lnTo>
                    <a:lnTo>
                      <a:pt x="36" y="17"/>
                    </a:lnTo>
                    <a:lnTo>
                      <a:pt x="30" y="10"/>
                    </a:lnTo>
                    <a:lnTo>
                      <a:pt x="24" y="5"/>
                    </a:lnTo>
                    <a:lnTo>
                      <a:pt x="17" y="2"/>
                    </a:lnTo>
                    <a:lnTo>
                      <a:pt x="7" y="0"/>
                    </a:lnTo>
                    <a:lnTo>
                      <a:pt x="7" y="42"/>
                    </a:lnTo>
                    <a:lnTo>
                      <a:pt x="4" y="42"/>
                    </a:lnTo>
                    <a:lnTo>
                      <a:pt x="2" y="41"/>
                    </a:lnTo>
                    <a:lnTo>
                      <a:pt x="1" y="40"/>
                    </a:lnTo>
                    <a:lnTo>
                      <a:pt x="0" y="40"/>
                    </a:lnTo>
                    <a:lnTo>
                      <a:pt x="3" y="44"/>
                    </a:lnTo>
                    <a:lnTo>
                      <a:pt x="5" y="51"/>
                    </a:lnTo>
                    <a:lnTo>
                      <a:pt x="7" y="56"/>
                    </a:lnTo>
                    <a:lnTo>
                      <a:pt x="46" y="42"/>
                    </a:lnTo>
                    <a:close/>
                  </a:path>
                </a:pathLst>
              </a:custGeom>
              <a:solidFill>
                <a:srgbClr val="3A7729"/>
              </a:solidFill>
              <a:ln w="9525">
                <a:noFill/>
                <a:round/>
                <a:headEnd/>
                <a:tailEnd/>
              </a:ln>
            </p:spPr>
            <p:txBody>
              <a:bodyPr/>
              <a:lstStyle/>
              <a:p>
                <a:endParaRPr lang="en-US"/>
              </a:p>
            </p:txBody>
          </p:sp>
          <p:sp>
            <p:nvSpPr>
              <p:cNvPr id="913" name="Freeform 983"/>
              <p:cNvSpPr>
                <a:spLocks/>
              </p:cNvSpPr>
              <p:nvPr/>
            </p:nvSpPr>
            <p:spPr bwMode="auto">
              <a:xfrm>
                <a:off x="1808163" y="1990725"/>
                <a:ext cx="12700" cy="7938"/>
              </a:xfrm>
              <a:custGeom>
                <a:avLst/>
                <a:gdLst>
                  <a:gd name="T0" fmla="*/ 0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0 h 28"/>
                  <a:gd name="T34" fmla="*/ 0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2" y="18"/>
                    </a:lnTo>
                    <a:lnTo>
                      <a:pt x="4" y="22"/>
                    </a:lnTo>
                    <a:lnTo>
                      <a:pt x="7" y="24"/>
                    </a:lnTo>
                    <a:lnTo>
                      <a:pt x="11" y="27"/>
                    </a:lnTo>
                    <a:lnTo>
                      <a:pt x="15" y="28"/>
                    </a:lnTo>
                    <a:lnTo>
                      <a:pt x="19" y="28"/>
                    </a:lnTo>
                    <a:lnTo>
                      <a:pt x="22" y="28"/>
                    </a:lnTo>
                    <a:lnTo>
                      <a:pt x="26" y="27"/>
                    </a:lnTo>
                    <a:lnTo>
                      <a:pt x="30" y="26"/>
                    </a:lnTo>
                    <a:lnTo>
                      <a:pt x="33" y="23"/>
                    </a:lnTo>
                    <a:lnTo>
                      <a:pt x="36" y="20"/>
                    </a:lnTo>
                    <a:lnTo>
                      <a:pt x="38" y="17"/>
                    </a:lnTo>
                    <a:lnTo>
                      <a:pt x="40" y="14"/>
                    </a:lnTo>
                    <a:lnTo>
                      <a:pt x="41" y="10"/>
                    </a:lnTo>
                    <a:lnTo>
                      <a:pt x="40" y="5"/>
                    </a:lnTo>
                    <a:lnTo>
                      <a:pt x="39" y="0"/>
                    </a:lnTo>
                    <a:lnTo>
                      <a:pt x="0" y="14"/>
                    </a:lnTo>
                    <a:close/>
                  </a:path>
                </a:pathLst>
              </a:custGeom>
              <a:solidFill>
                <a:srgbClr val="3A7729"/>
              </a:solidFill>
              <a:ln w="9525">
                <a:noFill/>
                <a:round/>
                <a:headEnd/>
                <a:tailEnd/>
              </a:ln>
            </p:spPr>
            <p:txBody>
              <a:bodyPr/>
              <a:lstStyle/>
              <a:p>
                <a:endParaRPr lang="en-US"/>
              </a:p>
            </p:txBody>
          </p:sp>
          <p:sp>
            <p:nvSpPr>
              <p:cNvPr id="914" name="Freeform 984"/>
              <p:cNvSpPr>
                <a:spLocks/>
              </p:cNvSpPr>
              <p:nvPr/>
            </p:nvSpPr>
            <p:spPr bwMode="auto">
              <a:xfrm>
                <a:off x="1825625" y="2016125"/>
                <a:ext cx="7938" cy="12700"/>
              </a:xfrm>
              <a:custGeom>
                <a:avLst/>
                <a:gdLst>
                  <a:gd name="T0" fmla="*/ 2147483647 w 22"/>
                  <a:gd name="T1" fmla="*/ 0 h 42"/>
                  <a:gd name="T2" fmla="*/ 2147483647 w 22"/>
                  <a:gd name="T3" fmla="*/ 0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0 w 22"/>
                  <a:gd name="T15" fmla="*/ 2147483647 h 42"/>
                  <a:gd name="T16" fmla="*/ 0 w 22"/>
                  <a:gd name="T17" fmla="*/ 2147483647 h 42"/>
                  <a:gd name="T18" fmla="*/ 0 w 22"/>
                  <a:gd name="T19" fmla="*/ 2147483647 h 42"/>
                  <a:gd name="T20" fmla="*/ 0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7" y="0"/>
                    </a:lnTo>
                    <a:lnTo>
                      <a:pt x="13" y="2"/>
                    </a:lnTo>
                    <a:lnTo>
                      <a:pt x="9" y="3"/>
                    </a:lnTo>
                    <a:lnTo>
                      <a:pt x="7" y="6"/>
                    </a:lnTo>
                    <a:lnTo>
                      <a:pt x="3" y="9"/>
                    </a:lnTo>
                    <a:lnTo>
                      <a:pt x="1" y="12"/>
                    </a:lnTo>
                    <a:lnTo>
                      <a:pt x="0" y="15"/>
                    </a:lnTo>
                    <a:lnTo>
                      <a:pt x="0" y="19"/>
                    </a:lnTo>
                    <a:lnTo>
                      <a:pt x="0" y="24"/>
                    </a:lnTo>
                    <a:lnTo>
                      <a:pt x="0" y="27"/>
                    </a:lnTo>
                    <a:lnTo>
                      <a:pt x="1" y="31"/>
                    </a:lnTo>
                    <a:lnTo>
                      <a:pt x="3" y="34"/>
                    </a:lnTo>
                    <a:lnTo>
                      <a:pt x="7" y="37"/>
                    </a:lnTo>
                    <a:lnTo>
                      <a:pt x="10" y="40"/>
                    </a:lnTo>
                    <a:lnTo>
                      <a:pt x="14" y="41"/>
                    </a:lnTo>
                    <a:lnTo>
                      <a:pt x="19" y="42"/>
                    </a:lnTo>
                    <a:lnTo>
                      <a:pt x="22" y="0"/>
                    </a:lnTo>
                    <a:close/>
                  </a:path>
                </a:pathLst>
              </a:custGeom>
              <a:solidFill>
                <a:srgbClr val="3A7729"/>
              </a:solidFill>
              <a:ln w="9525">
                <a:noFill/>
                <a:round/>
                <a:headEnd/>
                <a:tailEnd/>
              </a:ln>
            </p:spPr>
            <p:txBody>
              <a:bodyPr/>
              <a:lstStyle/>
              <a:p>
                <a:endParaRPr lang="en-US"/>
              </a:p>
            </p:txBody>
          </p:sp>
          <p:sp>
            <p:nvSpPr>
              <p:cNvPr id="915" name="Freeform 985"/>
              <p:cNvSpPr>
                <a:spLocks/>
              </p:cNvSpPr>
              <p:nvPr/>
            </p:nvSpPr>
            <p:spPr bwMode="auto">
              <a:xfrm>
                <a:off x="1831975" y="2016125"/>
                <a:ext cx="1588" cy="12700"/>
              </a:xfrm>
              <a:custGeom>
                <a:avLst/>
                <a:gdLst>
                  <a:gd name="T0" fmla="*/ 2147483647 w 4"/>
                  <a:gd name="T1" fmla="*/ 0 h 42"/>
                  <a:gd name="T2" fmla="*/ 2147483647 w 4"/>
                  <a:gd name="T3" fmla="*/ 0 h 42"/>
                  <a:gd name="T4" fmla="*/ 2147483647 w 4"/>
                  <a:gd name="T5" fmla="*/ 0 h 42"/>
                  <a:gd name="T6" fmla="*/ 0 w 4"/>
                  <a:gd name="T7" fmla="*/ 2147483647 h 42"/>
                  <a:gd name="T8" fmla="*/ 2147483647 w 4"/>
                  <a:gd name="T9" fmla="*/ 2147483647 h 42"/>
                  <a:gd name="T10" fmla="*/ 2147483647 w 4"/>
                  <a:gd name="T11" fmla="*/ 2147483647 h 42"/>
                  <a:gd name="T12" fmla="*/ 2147483647 w 4"/>
                  <a:gd name="T13" fmla="*/ 0 h 42"/>
                  <a:gd name="T14" fmla="*/ 0 60000 65536"/>
                  <a:gd name="T15" fmla="*/ 0 60000 65536"/>
                  <a:gd name="T16" fmla="*/ 0 60000 65536"/>
                  <a:gd name="T17" fmla="*/ 0 60000 65536"/>
                  <a:gd name="T18" fmla="*/ 0 60000 65536"/>
                  <a:gd name="T19" fmla="*/ 0 60000 65536"/>
                  <a:gd name="T20" fmla="*/ 0 60000 65536"/>
                  <a:gd name="T21" fmla="*/ 0 w 4"/>
                  <a:gd name="T22" fmla="*/ 0 h 42"/>
                  <a:gd name="T23" fmla="*/ 4 w 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2">
                    <a:moveTo>
                      <a:pt x="4" y="0"/>
                    </a:moveTo>
                    <a:lnTo>
                      <a:pt x="4" y="0"/>
                    </a:lnTo>
                    <a:lnTo>
                      <a:pt x="3" y="0"/>
                    </a:lnTo>
                    <a:lnTo>
                      <a:pt x="0" y="42"/>
                    </a:lnTo>
                    <a:lnTo>
                      <a:pt x="4" y="42"/>
                    </a:lnTo>
                    <a:lnTo>
                      <a:pt x="4" y="0"/>
                    </a:lnTo>
                    <a:close/>
                  </a:path>
                </a:pathLst>
              </a:custGeom>
              <a:solidFill>
                <a:srgbClr val="3A7729"/>
              </a:solidFill>
              <a:ln w="9525">
                <a:noFill/>
                <a:round/>
                <a:headEnd/>
                <a:tailEnd/>
              </a:ln>
            </p:spPr>
            <p:txBody>
              <a:bodyPr/>
              <a:lstStyle/>
              <a:p>
                <a:endParaRPr lang="en-US"/>
              </a:p>
            </p:txBody>
          </p:sp>
          <p:sp>
            <p:nvSpPr>
              <p:cNvPr id="916" name="Freeform 986"/>
              <p:cNvSpPr>
                <a:spLocks/>
              </p:cNvSpPr>
              <p:nvPr/>
            </p:nvSpPr>
            <p:spPr bwMode="auto">
              <a:xfrm>
                <a:off x="1833563" y="2016125"/>
                <a:ext cx="25400" cy="12700"/>
              </a:xfrm>
              <a:custGeom>
                <a:avLst/>
                <a:gdLst>
                  <a:gd name="T0" fmla="*/ 2147483647 w 82"/>
                  <a:gd name="T1" fmla="*/ 0 h 42"/>
                  <a:gd name="T2" fmla="*/ 2147483647 w 82"/>
                  <a:gd name="T3" fmla="*/ 0 h 42"/>
                  <a:gd name="T4" fmla="*/ 2147483647 w 82"/>
                  <a:gd name="T5" fmla="*/ 0 h 42"/>
                  <a:gd name="T6" fmla="*/ 0 w 82"/>
                  <a:gd name="T7" fmla="*/ 0 h 42"/>
                  <a:gd name="T8" fmla="*/ 0 w 82"/>
                  <a:gd name="T9" fmla="*/ 2147483647 h 42"/>
                  <a:gd name="T10" fmla="*/ 2147483647 w 82"/>
                  <a:gd name="T11" fmla="*/ 2147483647 h 42"/>
                  <a:gd name="T12" fmla="*/ 2147483647 w 82"/>
                  <a:gd name="T13" fmla="*/ 2147483647 h 42"/>
                  <a:gd name="T14" fmla="*/ 2147483647 w 82"/>
                  <a:gd name="T15" fmla="*/ 2147483647 h 42"/>
                  <a:gd name="T16" fmla="*/ 2147483647 w 8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2"/>
                  <a:gd name="T29" fmla="*/ 82 w 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2">
                    <a:moveTo>
                      <a:pt x="82" y="0"/>
                    </a:moveTo>
                    <a:lnTo>
                      <a:pt x="57" y="0"/>
                    </a:lnTo>
                    <a:lnTo>
                      <a:pt x="27" y="0"/>
                    </a:lnTo>
                    <a:lnTo>
                      <a:pt x="0" y="0"/>
                    </a:lnTo>
                    <a:lnTo>
                      <a:pt x="0" y="42"/>
                    </a:lnTo>
                    <a:lnTo>
                      <a:pt x="27" y="42"/>
                    </a:lnTo>
                    <a:lnTo>
                      <a:pt x="57" y="42"/>
                    </a:lnTo>
                    <a:lnTo>
                      <a:pt x="82" y="42"/>
                    </a:lnTo>
                    <a:lnTo>
                      <a:pt x="82" y="0"/>
                    </a:lnTo>
                    <a:close/>
                  </a:path>
                </a:pathLst>
              </a:custGeom>
              <a:solidFill>
                <a:srgbClr val="3A7729"/>
              </a:solidFill>
              <a:ln w="9525">
                <a:noFill/>
                <a:round/>
                <a:headEnd/>
                <a:tailEnd/>
              </a:ln>
            </p:spPr>
            <p:txBody>
              <a:bodyPr/>
              <a:lstStyle/>
              <a:p>
                <a:endParaRPr lang="en-US"/>
              </a:p>
            </p:txBody>
          </p:sp>
          <p:sp>
            <p:nvSpPr>
              <p:cNvPr id="917" name="Freeform 987"/>
              <p:cNvSpPr>
                <a:spLocks/>
              </p:cNvSpPr>
              <p:nvPr/>
            </p:nvSpPr>
            <p:spPr bwMode="auto">
              <a:xfrm>
                <a:off x="1858963" y="2016125"/>
                <a:ext cx="6350"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4" y="42"/>
                    </a:lnTo>
                    <a:lnTo>
                      <a:pt x="8" y="41"/>
                    </a:lnTo>
                    <a:lnTo>
                      <a:pt x="12" y="38"/>
                    </a:lnTo>
                    <a:lnTo>
                      <a:pt x="16" y="35"/>
                    </a:lnTo>
                    <a:lnTo>
                      <a:pt x="18" y="32"/>
                    </a:lnTo>
                    <a:lnTo>
                      <a:pt x="19" y="29"/>
                    </a:lnTo>
                    <a:lnTo>
                      <a:pt x="20" y="25"/>
                    </a:lnTo>
                    <a:lnTo>
                      <a:pt x="21" y="22"/>
                    </a:lnTo>
                    <a:lnTo>
                      <a:pt x="20" y="17"/>
                    </a:lnTo>
                    <a:lnTo>
                      <a:pt x="19" y="13"/>
                    </a:lnTo>
                    <a:lnTo>
                      <a:pt x="18" y="10"/>
                    </a:lnTo>
                    <a:lnTo>
                      <a:pt x="16" y="7"/>
                    </a:lnTo>
                    <a:lnTo>
                      <a:pt x="12" y="4"/>
                    </a:lnTo>
                    <a:lnTo>
                      <a:pt x="8" y="2"/>
                    </a:lnTo>
                    <a:lnTo>
                      <a:pt x="4" y="0"/>
                    </a:lnTo>
                    <a:lnTo>
                      <a:pt x="0" y="0"/>
                    </a:lnTo>
                    <a:lnTo>
                      <a:pt x="0" y="42"/>
                    </a:lnTo>
                    <a:close/>
                  </a:path>
                </a:pathLst>
              </a:custGeom>
              <a:solidFill>
                <a:srgbClr val="3A7729"/>
              </a:solidFill>
              <a:ln w="9525">
                <a:noFill/>
                <a:round/>
                <a:headEnd/>
                <a:tailEnd/>
              </a:ln>
            </p:spPr>
            <p:txBody>
              <a:bodyPr/>
              <a:lstStyle/>
              <a:p>
                <a:endParaRPr lang="en-US"/>
              </a:p>
            </p:txBody>
          </p:sp>
          <p:sp>
            <p:nvSpPr>
              <p:cNvPr id="918" name="Freeform 988"/>
              <p:cNvSpPr>
                <a:spLocks/>
              </p:cNvSpPr>
              <p:nvPr/>
            </p:nvSpPr>
            <p:spPr bwMode="auto">
              <a:xfrm>
                <a:off x="1884363" y="2000250"/>
                <a:ext cx="6350" cy="12700"/>
              </a:xfrm>
              <a:custGeom>
                <a:avLst/>
                <a:gdLst>
                  <a:gd name="T0" fmla="*/ 2147483647 w 21"/>
                  <a:gd name="T1" fmla="*/ 0 h 41"/>
                  <a:gd name="T2" fmla="*/ 2147483647 w 21"/>
                  <a:gd name="T3" fmla="*/ 0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6" y="0"/>
                    </a:lnTo>
                    <a:lnTo>
                      <a:pt x="12" y="1"/>
                    </a:lnTo>
                    <a:lnTo>
                      <a:pt x="8" y="3"/>
                    </a:lnTo>
                    <a:lnTo>
                      <a:pt x="5" y="6"/>
                    </a:lnTo>
                    <a:lnTo>
                      <a:pt x="3" y="9"/>
                    </a:lnTo>
                    <a:lnTo>
                      <a:pt x="1" y="13"/>
                    </a:lnTo>
                    <a:lnTo>
                      <a:pt x="0" y="17"/>
                    </a:lnTo>
                    <a:lnTo>
                      <a:pt x="0" y="20"/>
                    </a:lnTo>
                    <a:lnTo>
                      <a:pt x="0" y="24"/>
                    </a:lnTo>
                    <a:lnTo>
                      <a:pt x="1" y="28"/>
                    </a:lnTo>
                    <a:lnTo>
                      <a:pt x="3" y="32"/>
                    </a:lnTo>
                    <a:lnTo>
                      <a:pt x="5" y="35"/>
                    </a:lnTo>
                    <a:lnTo>
                      <a:pt x="8" y="38"/>
                    </a:lnTo>
                    <a:lnTo>
                      <a:pt x="12" y="40"/>
                    </a:lnTo>
                    <a:lnTo>
                      <a:pt x="16" y="41"/>
                    </a:lnTo>
                    <a:lnTo>
                      <a:pt x="21" y="41"/>
                    </a:lnTo>
                    <a:lnTo>
                      <a:pt x="21" y="0"/>
                    </a:lnTo>
                    <a:close/>
                  </a:path>
                </a:pathLst>
              </a:custGeom>
              <a:solidFill>
                <a:srgbClr val="3A7729"/>
              </a:solidFill>
              <a:ln w="9525">
                <a:noFill/>
                <a:round/>
                <a:headEnd/>
                <a:tailEnd/>
              </a:ln>
            </p:spPr>
            <p:txBody>
              <a:bodyPr/>
              <a:lstStyle/>
              <a:p>
                <a:endParaRPr lang="en-US"/>
              </a:p>
            </p:txBody>
          </p:sp>
          <p:sp>
            <p:nvSpPr>
              <p:cNvPr id="919" name="Freeform 989"/>
              <p:cNvSpPr>
                <a:spLocks/>
              </p:cNvSpPr>
              <p:nvPr/>
            </p:nvSpPr>
            <p:spPr bwMode="auto">
              <a:xfrm>
                <a:off x="1890713" y="2000250"/>
                <a:ext cx="7937" cy="12700"/>
              </a:xfrm>
              <a:custGeom>
                <a:avLst/>
                <a:gdLst>
                  <a:gd name="T0" fmla="*/ 2147483647 w 25"/>
                  <a:gd name="T1" fmla="*/ 2147483647 h 41"/>
                  <a:gd name="T2" fmla="*/ 2147483647 w 25"/>
                  <a:gd name="T3" fmla="*/ 0 h 41"/>
                  <a:gd name="T4" fmla="*/ 0 w 25"/>
                  <a:gd name="T5" fmla="*/ 0 h 41"/>
                  <a:gd name="T6" fmla="*/ 0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2147483647 h 41"/>
                  <a:gd name="T36" fmla="*/ 2147483647 w 25"/>
                  <a:gd name="T37" fmla="*/ 2147483647 h 41"/>
                  <a:gd name="T38" fmla="*/ 2147483647 w 25"/>
                  <a:gd name="T39" fmla="*/ 2147483647 h 41"/>
                  <a:gd name="T40" fmla="*/ 2147483647 w 25"/>
                  <a:gd name="T41" fmla="*/ 2147483647 h 41"/>
                  <a:gd name="T42" fmla="*/ 2147483647 w 25"/>
                  <a:gd name="T43" fmla="*/ 0 h 41"/>
                  <a:gd name="T44" fmla="*/ 2147483647 w 25"/>
                  <a:gd name="T45" fmla="*/ 0 h 41"/>
                  <a:gd name="T46" fmla="*/ 2147483647 w 25"/>
                  <a:gd name="T47" fmla="*/ 2147483647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1"/>
                  <a:gd name="T74" fmla="*/ 25 w 25"/>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1">
                    <a:moveTo>
                      <a:pt x="25" y="20"/>
                    </a:moveTo>
                    <a:lnTo>
                      <a:pt x="4" y="0"/>
                    </a:lnTo>
                    <a:lnTo>
                      <a:pt x="0" y="0"/>
                    </a:lnTo>
                    <a:lnTo>
                      <a:pt x="0" y="41"/>
                    </a:lnTo>
                    <a:lnTo>
                      <a:pt x="4" y="41"/>
                    </a:lnTo>
                    <a:lnTo>
                      <a:pt x="25" y="20"/>
                    </a:lnTo>
                    <a:lnTo>
                      <a:pt x="4" y="41"/>
                    </a:lnTo>
                    <a:lnTo>
                      <a:pt x="10" y="41"/>
                    </a:lnTo>
                    <a:lnTo>
                      <a:pt x="14" y="40"/>
                    </a:lnTo>
                    <a:lnTo>
                      <a:pt x="18" y="38"/>
                    </a:lnTo>
                    <a:lnTo>
                      <a:pt x="20" y="35"/>
                    </a:lnTo>
                    <a:lnTo>
                      <a:pt x="23" y="32"/>
                    </a:lnTo>
                    <a:lnTo>
                      <a:pt x="24" y="28"/>
                    </a:lnTo>
                    <a:lnTo>
                      <a:pt x="25" y="24"/>
                    </a:lnTo>
                    <a:lnTo>
                      <a:pt x="25" y="20"/>
                    </a:lnTo>
                    <a:lnTo>
                      <a:pt x="25" y="17"/>
                    </a:lnTo>
                    <a:lnTo>
                      <a:pt x="24" y="13"/>
                    </a:lnTo>
                    <a:lnTo>
                      <a:pt x="23" y="9"/>
                    </a:lnTo>
                    <a:lnTo>
                      <a:pt x="20" y="6"/>
                    </a:lnTo>
                    <a:lnTo>
                      <a:pt x="18" y="3"/>
                    </a:lnTo>
                    <a:lnTo>
                      <a:pt x="14" y="1"/>
                    </a:lnTo>
                    <a:lnTo>
                      <a:pt x="10" y="0"/>
                    </a:lnTo>
                    <a:lnTo>
                      <a:pt x="4" y="0"/>
                    </a:lnTo>
                    <a:lnTo>
                      <a:pt x="25" y="20"/>
                    </a:lnTo>
                    <a:close/>
                  </a:path>
                </a:pathLst>
              </a:custGeom>
              <a:solidFill>
                <a:srgbClr val="3A7729"/>
              </a:solidFill>
              <a:ln w="9525">
                <a:noFill/>
                <a:round/>
                <a:headEnd/>
                <a:tailEnd/>
              </a:ln>
            </p:spPr>
            <p:txBody>
              <a:bodyPr/>
              <a:lstStyle/>
              <a:p>
                <a:endParaRPr lang="en-US"/>
              </a:p>
            </p:txBody>
          </p:sp>
          <p:sp>
            <p:nvSpPr>
              <p:cNvPr id="920" name="Freeform 990"/>
              <p:cNvSpPr>
                <a:spLocks/>
              </p:cNvSpPr>
              <p:nvPr/>
            </p:nvSpPr>
            <p:spPr bwMode="auto">
              <a:xfrm>
                <a:off x="1885950" y="1995488"/>
                <a:ext cx="12700" cy="11112"/>
              </a:xfrm>
              <a:custGeom>
                <a:avLst/>
                <a:gdLst>
                  <a:gd name="T0" fmla="*/ 2147483647 w 41"/>
                  <a:gd name="T1" fmla="*/ 0 h 37"/>
                  <a:gd name="T2" fmla="*/ 0 w 41"/>
                  <a:gd name="T3" fmla="*/ 2147483647 h 37"/>
                  <a:gd name="T4" fmla="*/ 0 w 41"/>
                  <a:gd name="T5" fmla="*/ 2147483647 h 37"/>
                  <a:gd name="T6" fmla="*/ 2147483647 w 41"/>
                  <a:gd name="T7" fmla="*/ 2147483647 h 37"/>
                  <a:gd name="T8" fmla="*/ 2147483647 w 41"/>
                  <a:gd name="T9" fmla="*/ 2147483647 h 37"/>
                  <a:gd name="T10" fmla="*/ 2147483647 w 41"/>
                  <a:gd name="T11" fmla="*/ 0 h 37"/>
                  <a:gd name="T12" fmla="*/ 2147483647 w 41"/>
                  <a:gd name="T13" fmla="*/ 2147483647 h 37"/>
                  <a:gd name="T14" fmla="*/ 2147483647 w 41"/>
                  <a:gd name="T15" fmla="*/ 2147483647 h 37"/>
                  <a:gd name="T16" fmla="*/ 2147483647 w 41"/>
                  <a:gd name="T17" fmla="*/ 2147483647 h 37"/>
                  <a:gd name="T18" fmla="*/ 2147483647 w 41"/>
                  <a:gd name="T19" fmla="*/ 2147483647 h 37"/>
                  <a:gd name="T20" fmla="*/ 2147483647 w 41"/>
                  <a:gd name="T21" fmla="*/ 2147483647 h 37"/>
                  <a:gd name="T22" fmla="*/ 2147483647 w 41"/>
                  <a:gd name="T23" fmla="*/ 2147483647 h 37"/>
                  <a:gd name="T24" fmla="*/ 2147483647 w 41"/>
                  <a:gd name="T25" fmla="*/ 2147483647 h 37"/>
                  <a:gd name="T26" fmla="*/ 2147483647 w 41"/>
                  <a:gd name="T27" fmla="*/ 2147483647 h 37"/>
                  <a:gd name="T28" fmla="*/ 2147483647 w 41"/>
                  <a:gd name="T29" fmla="*/ 0 h 37"/>
                  <a:gd name="T30" fmla="*/ 2147483647 w 41"/>
                  <a:gd name="T31" fmla="*/ 2147483647 h 37"/>
                  <a:gd name="T32" fmla="*/ 2147483647 w 41"/>
                  <a:gd name="T33" fmla="*/ 2147483647 h 37"/>
                  <a:gd name="T34" fmla="*/ 2147483647 w 41"/>
                  <a:gd name="T35" fmla="*/ 2147483647 h 37"/>
                  <a:gd name="T36" fmla="*/ 2147483647 w 41"/>
                  <a:gd name="T37" fmla="*/ 2147483647 h 37"/>
                  <a:gd name="T38" fmla="*/ 2147483647 w 41"/>
                  <a:gd name="T39" fmla="*/ 2147483647 h 37"/>
                  <a:gd name="T40" fmla="*/ 2147483647 w 41"/>
                  <a:gd name="T41" fmla="*/ 2147483647 h 37"/>
                  <a:gd name="T42" fmla="*/ 0 w 41"/>
                  <a:gd name="T43" fmla="*/ 2147483647 h 37"/>
                  <a:gd name="T44" fmla="*/ 0 w 41"/>
                  <a:gd name="T45" fmla="*/ 2147483647 h 37"/>
                  <a:gd name="T46" fmla="*/ 2147483647 w 41"/>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37"/>
                  <a:gd name="T74" fmla="*/ 41 w 41"/>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37">
                    <a:moveTo>
                      <a:pt x="20" y="0"/>
                    </a:moveTo>
                    <a:lnTo>
                      <a:pt x="0" y="21"/>
                    </a:lnTo>
                    <a:lnTo>
                      <a:pt x="0" y="37"/>
                    </a:lnTo>
                    <a:lnTo>
                      <a:pt x="41" y="37"/>
                    </a:lnTo>
                    <a:lnTo>
                      <a:pt x="41" y="21"/>
                    </a:lnTo>
                    <a:lnTo>
                      <a:pt x="20" y="0"/>
                    </a:lnTo>
                    <a:lnTo>
                      <a:pt x="41" y="21"/>
                    </a:lnTo>
                    <a:lnTo>
                      <a:pt x="41" y="16"/>
                    </a:lnTo>
                    <a:lnTo>
                      <a:pt x="40" y="12"/>
                    </a:lnTo>
                    <a:lnTo>
                      <a:pt x="38" y="8"/>
                    </a:lnTo>
                    <a:lnTo>
                      <a:pt x="35" y="5"/>
                    </a:lnTo>
                    <a:lnTo>
                      <a:pt x="32" y="3"/>
                    </a:lnTo>
                    <a:lnTo>
                      <a:pt x="29" y="2"/>
                    </a:lnTo>
                    <a:lnTo>
                      <a:pt x="25" y="1"/>
                    </a:lnTo>
                    <a:lnTo>
                      <a:pt x="20" y="0"/>
                    </a:lnTo>
                    <a:lnTo>
                      <a:pt x="17" y="1"/>
                    </a:lnTo>
                    <a:lnTo>
                      <a:pt x="13" y="2"/>
                    </a:lnTo>
                    <a:lnTo>
                      <a:pt x="10" y="3"/>
                    </a:lnTo>
                    <a:lnTo>
                      <a:pt x="7" y="5"/>
                    </a:lnTo>
                    <a:lnTo>
                      <a:pt x="3" y="8"/>
                    </a:lnTo>
                    <a:lnTo>
                      <a:pt x="1" y="12"/>
                    </a:lnTo>
                    <a:lnTo>
                      <a:pt x="0" y="16"/>
                    </a:lnTo>
                    <a:lnTo>
                      <a:pt x="0" y="21"/>
                    </a:lnTo>
                    <a:lnTo>
                      <a:pt x="20" y="0"/>
                    </a:lnTo>
                    <a:close/>
                  </a:path>
                </a:pathLst>
              </a:custGeom>
              <a:solidFill>
                <a:srgbClr val="3A7729"/>
              </a:solidFill>
              <a:ln w="9525">
                <a:noFill/>
                <a:round/>
                <a:headEnd/>
                <a:tailEnd/>
              </a:ln>
            </p:spPr>
            <p:txBody>
              <a:bodyPr/>
              <a:lstStyle/>
              <a:p>
                <a:endParaRPr lang="en-US"/>
              </a:p>
            </p:txBody>
          </p:sp>
          <p:sp>
            <p:nvSpPr>
              <p:cNvPr id="921" name="Freeform 991"/>
              <p:cNvSpPr>
                <a:spLocks/>
              </p:cNvSpPr>
              <p:nvPr/>
            </p:nvSpPr>
            <p:spPr bwMode="auto">
              <a:xfrm>
                <a:off x="1892300" y="1992313"/>
                <a:ext cx="12700" cy="15875"/>
              </a:xfrm>
              <a:custGeom>
                <a:avLst/>
                <a:gdLst>
                  <a:gd name="T0" fmla="*/ 2147483647 w 42"/>
                  <a:gd name="T1" fmla="*/ 0 h 52"/>
                  <a:gd name="T2" fmla="*/ 2147483647 w 42"/>
                  <a:gd name="T3" fmla="*/ 2147483647 h 52"/>
                  <a:gd name="T4" fmla="*/ 2147483647 w 42"/>
                  <a:gd name="T5" fmla="*/ 2147483647 h 52"/>
                  <a:gd name="T6" fmla="*/ 2147483647 w 42"/>
                  <a:gd name="T7" fmla="*/ 2147483647 h 52"/>
                  <a:gd name="T8" fmla="*/ 0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2147483647 w 42"/>
                  <a:gd name="T23" fmla="*/ 2147483647 h 52"/>
                  <a:gd name="T24" fmla="*/ 2147483647 w 42"/>
                  <a:gd name="T25" fmla="*/ 2147483647 h 52"/>
                  <a:gd name="T26" fmla="*/ 2147483647 w 42"/>
                  <a:gd name="T27" fmla="*/ 2147483647 h 52"/>
                  <a:gd name="T28" fmla="*/ 2147483647 w 42"/>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52"/>
                  <a:gd name="T47" fmla="*/ 42 w 4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52">
                    <a:moveTo>
                      <a:pt x="12" y="0"/>
                    </a:moveTo>
                    <a:lnTo>
                      <a:pt x="7" y="6"/>
                    </a:lnTo>
                    <a:lnTo>
                      <a:pt x="2" y="10"/>
                    </a:lnTo>
                    <a:lnTo>
                      <a:pt x="1" y="10"/>
                    </a:lnTo>
                    <a:lnTo>
                      <a:pt x="0" y="11"/>
                    </a:lnTo>
                    <a:lnTo>
                      <a:pt x="1" y="10"/>
                    </a:lnTo>
                    <a:lnTo>
                      <a:pt x="2" y="10"/>
                    </a:lnTo>
                    <a:lnTo>
                      <a:pt x="2" y="52"/>
                    </a:lnTo>
                    <a:lnTo>
                      <a:pt x="11" y="51"/>
                    </a:lnTo>
                    <a:lnTo>
                      <a:pt x="17" y="49"/>
                    </a:lnTo>
                    <a:lnTo>
                      <a:pt x="22" y="46"/>
                    </a:lnTo>
                    <a:lnTo>
                      <a:pt x="28" y="43"/>
                    </a:lnTo>
                    <a:lnTo>
                      <a:pt x="35" y="36"/>
                    </a:lnTo>
                    <a:lnTo>
                      <a:pt x="42" y="30"/>
                    </a:lnTo>
                    <a:lnTo>
                      <a:pt x="12" y="0"/>
                    </a:lnTo>
                    <a:close/>
                  </a:path>
                </a:pathLst>
              </a:custGeom>
              <a:solidFill>
                <a:srgbClr val="3A7729"/>
              </a:solidFill>
              <a:ln w="9525">
                <a:noFill/>
                <a:round/>
                <a:headEnd/>
                <a:tailEnd/>
              </a:ln>
            </p:spPr>
            <p:txBody>
              <a:bodyPr/>
              <a:lstStyle/>
              <a:p>
                <a:endParaRPr lang="en-US"/>
              </a:p>
            </p:txBody>
          </p:sp>
          <p:sp>
            <p:nvSpPr>
              <p:cNvPr id="922" name="Freeform 992"/>
              <p:cNvSpPr>
                <a:spLocks/>
              </p:cNvSpPr>
              <p:nvPr/>
            </p:nvSpPr>
            <p:spPr bwMode="auto">
              <a:xfrm>
                <a:off x="1895475" y="1989138"/>
                <a:ext cx="11113" cy="12700"/>
              </a:xfrm>
              <a:custGeom>
                <a:avLst/>
                <a:gdLst>
                  <a:gd name="T0" fmla="*/ 2147483647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0 h 36"/>
                  <a:gd name="T24" fmla="*/ 2147483647 w 37"/>
                  <a:gd name="T25" fmla="*/ 0 h 36"/>
                  <a:gd name="T26" fmla="*/ 2147483647 w 37"/>
                  <a:gd name="T27" fmla="*/ 0 h 36"/>
                  <a:gd name="T28" fmla="*/ 2147483647 w 37"/>
                  <a:gd name="T29" fmla="*/ 2147483647 h 36"/>
                  <a:gd name="T30" fmla="*/ 2147483647 w 37"/>
                  <a:gd name="T31" fmla="*/ 2147483647 h 36"/>
                  <a:gd name="T32" fmla="*/ 0 w 37"/>
                  <a:gd name="T33" fmla="*/ 2147483647 h 36"/>
                  <a:gd name="T34" fmla="*/ 2147483647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30" y="36"/>
                    </a:moveTo>
                    <a:lnTo>
                      <a:pt x="34" y="32"/>
                    </a:lnTo>
                    <a:lnTo>
                      <a:pt x="36" y="28"/>
                    </a:lnTo>
                    <a:lnTo>
                      <a:pt x="37" y="24"/>
                    </a:lnTo>
                    <a:lnTo>
                      <a:pt x="37" y="20"/>
                    </a:lnTo>
                    <a:lnTo>
                      <a:pt x="36" y="16"/>
                    </a:lnTo>
                    <a:lnTo>
                      <a:pt x="35" y="13"/>
                    </a:lnTo>
                    <a:lnTo>
                      <a:pt x="33" y="10"/>
                    </a:lnTo>
                    <a:lnTo>
                      <a:pt x="30" y="6"/>
                    </a:lnTo>
                    <a:lnTo>
                      <a:pt x="27" y="3"/>
                    </a:lnTo>
                    <a:lnTo>
                      <a:pt x="24" y="1"/>
                    </a:lnTo>
                    <a:lnTo>
                      <a:pt x="20" y="0"/>
                    </a:lnTo>
                    <a:lnTo>
                      <a:pt x="16" y="0"/>
                    </a:lnTo>
                    <a:lnTo>
                      <a:pt x="12" y="0"/>
                    </a:lnTo>
                    <a:lnTo>
                      <a:pt x="8" y="1"/>
                    </a:lnTo>
                    <a:lnTo>
                      <a:pt x="4" y="3"/>
                    </a:lnTo>
                    <a:lnTo>
                      <a:pt x="0" y="6"/>
                    </a:lnTo>
                    <a:lnTo>
                      <a:pt x="30" y="36"/>
                    </a:lnTo>
                    <a:close/>
                  </a:path>
                </a:pathLst>
              </a:custGeom>
              <a:solidFill>
                <a:srgbClr val="3A7729"/>
              </a:solidFill>
              <a:ln w="9525">
                <a:noFill/>
                <a:round/>
                <a:headEnd/>
                <a:tailEnd/>
              </a:ln>
            </p:spPr>
            <p:txBody>
              <a:bodyPr/>
              <a:lstStyle/>
              <a:p>
                <a:endParaRPr lang="en-US"/>
              </a:p>
            </p:txBody>
          </p:sp>
          <p:sp>
            <p:nvSpPr>
              <p:cNvPr id="923" name="Freeform 993"/>
              <p:cNvSpPr>
                <a:spLocks/>
              </p:cNvSpPr>
              <p:nvPr/>
            </p:nvSpPr>
            <p:spPr bwMode="auto">
              <a:xfrm>
                <a:off x="1874838" y="1905000"/>
                <a:ext cx="9525" cy="12700"/>
              </a:xfrm>
              <a:custGeom>
                <a:avLst/>
                <a:gdLst>
                  <a:gd name="T0" fmla="*/ 2147483647 w 28"/>
                  <a:gd name="T1" fmla="*/ 2147483647 h 41"/>
                  <a:gd name="T2" fmla="*/ 2147483647 w 28"/>
                  <a:gd name="T3" fmla="*/ 0 h 41"/>
                  <a:gd name="T4" fmla="*/ 2147483647 w 28"/>
                  <a:gd name="T5" fmla="*/ 0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0 w 28"/>
                  <a:gd name="T19" fmla="*/ 2147483647 h 41"/>
                  <a:gd name="T20" fmla="*/ 0 w 28"/>
                  <a:gd name="T21" fmla="*/ 2147483647 h 41"/>
                  <a:gd name="T22" fmla="*/ 0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28" y="1"/>
                    </a:moveTo>
                    <a:lnTo>
                      <a:pt x="23" y="0"/>
                    </a:lnTo>
                    <a:lnTo>
                      <a:pt x="18" y="0"/>
                    </a:lnTo>
                    <a:lnTo>
                      <a:pt x="14" y="1"/>
                    </a:lnTo>
                    <a:lnTo>
                      <a:pt x="11" y="3"/>
                    </a:lnTo>
                    <a:lnTo>
                      <a:pt x="8" y="5"/>
                    </a:lnTo>
                    <a:lnTo>
                      <a:pt x="5" y="8"/>
                    </a:lnTo>
                    <a:lnTo>
                      <a:pt x="3" y="11"/>
                    </a:lnTo>
                    <a:lnTo>
                      <a:pt x="2" y="15"/>
                    </a:lnTo>
                    <a:lnTo>
                      <a:pt x="0" y="19"/>
                    </a:lnTo>
                    <a:lnTo>
                      <a:pt x="0" y="22"/>
                    </a:lnTo>
                    <a:lnTo>
                      <a:pt x="0" y="26"/>
                    </a:lnTo>
                    <a:lnTo>
                      <a:pt x="2" y="29"/>
                    </a:lnTo>
                    <a:lnTo>
                      <a:pt x="4" y="34"/>
                    </a:lnTo>
                    <a:lnTo>
                      <a:pt x="7" y="37"/>
                    </a:lnTo>
                    <a:lnTo>
                      <a:pt x="10" y="39"/>
                    </a:lnTo>
                    <a:lnTo>
                      <a:pt x="15" y="41"/>
                    </a:lnTo>
                    <a:lnTo>
                      <a:pt x="28" y="1"/>
                    </a:lnTo>
                    <a:close/>
                  </a:path>
                </a:pathLst>
              </a:custGeom>
              <a:solidFill>
                <a:srgbClr val="3A7729"/>
              </a:solidFill>
              <a:ln w="9525">
                <a:noFill/>
                <a:round/>
                <a:headEnd/>
                <a:tailEnd/>
              </a:ln>
            </p:spPr>
            <p:txBody>
              <a:bodyPr/>
              <a:lstStyle/>
              <a:p>
                <a:endParaRPr lang="en-US"/>
              </a:p>
            </p:txBody>
          </p:sp>
          <p:sp>
            <p:nvSpPr>
              <p:cNvPr id="924" name="Freeform 994"/>
              <p:cNvSpPr>
                <a:spLocks/>
              </p:cNvSpPr>
              <p:nvPr/>
            </p:nvSpPr>
            <p:spPr bwMode="auto">
              <a:xfrm>
                <a:off x="1879600" y="1905000"/>
                <a:ext cx="30163" cy="23813"/>
              </a:xfrm>
              <a:custGeom>
                <a:avLst/>
                <a:gdLst>
                  <a:gd name="T0" fmla="*/ 2147483647 w 92"/>
                  <a:gd name="T1" fmla="*/ 2147483647 h 74"/>
                  <a:gd name="T2" fmla="*/ 2147483647 w 92"/>
                  <a:gd name="T3" fmla="*/ 2147483647 h 74"/>
                  <a:gd name="T4" fmla="*/ 2147483647 w 92"/>
                  <a:gd name="T5" fmla="*/ 2147483647 h 74"/>
                  <a:gd name="T6" fmla="*/ 2147483647 w 92"/>
                  <a:gd name="T7" fmla="*/ 2147483647 h 74"/>
                  <a:gd name="T8" fmla="*/ 2147483647 w 92"/>
                  <a:gd name="T9" fmla="*/ 2147483647 h 74"/>
                  <a:gd name="T10" fmla="*/ 2147483647 w 92"/>
                  <a:gd name="T11" fmla="*/ 0 h 74"/>
                  <a:gd name="T12" fmla="*/ 0 w 92"/>
                  <a:gd name="T13" fmla="*/ 2147483647 h 74"/>
                  <a:gd name="T14" fmla="*/ 2147483647 w 92"/>
                  <a:gd name="T15" fmla="*/ 2147483647 h 74"/>
                  <a:gd name="T16" fmla="*/ 2147483647 w 92"/>
                  <a:gd name="T17" fmla="*/ 2147483647 h 74"/>
                  <a:gd name="T18" fmla="*/ 2147483647 w 92"/>
                  <a:gd name="T19" fmla="*/ 2147483647 h 74"/>
                  <a:gd name="T20" fmla="*/ 2147483647 w 92"/>
                  <a:gd name="T21" fmla="*/ 2147483647 h 74"/>
                  <a:gd name="T22" fmla="*/ 2147483647 w 92"/>
                  <a:gd name="T23" fmla="*/ 2147483647 h 74"/>
                  <a:gd name="T24" fmla="*/ 2147483647 w 92"/>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74"/>
                  <a:gd name="T41" fmla="*/ 92 w 9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74">
                    <a:moveTo>
                      <a:pt x="92" y="38"/>
                    </a:moveTo>
                    <a:lnTo>
                      <a:pt x="83" y="32"/>
                    </a:lnTo>
                    <a:lnTo>
                      <a:pt x="67" y="22"/>
                    </a:lnTo>
                    <a:lnTo>
                      <a:pt x="50" y="15"/>
                    </a:lnTo>
                    <a:lnTo>
                      <a:pt x="32" y="7"/>
                    </a:lnTo>
                    <a:lnTo>
                      <a:pt x="13" y="0"/>
                    </a:lnTo>
                    <a:lnTo>
                      <a:pt x="0" y="40"/>
                    </a:lnTo>
                    <a:lnTo>
                      <a:pt x="16" y="46"/>
                    </a:lnTo>
                    <a:lnTo>
                      <a:pt x="32" y="53"/>
                    </a:lnTo>
                    <a:lnTo>
                      <a:pt x="47" y="60"/>
                    </a:lnTo>
                    <a:lnTo>
                      <a:pt x="60" y="67"/>
                    </a:lnTo>
                    <a:lnTo>
                      <a:pt x="71" y="74"/>
                    </a:lnTo>
                    <a:lnTo>
                      <a:pt x="92" y="38"/>
                    </a:lnTo>
                    <a:close/>
                  </a:path>
                </a:pathLst>
              </a:custGeom>
              <a:solidFill>
                <a:srgbClr val="3A7729"/>
              </a:solidFill>
              <a:ln w="9525">
                <a:noFill/>
                <a:round/>
                <a:headEnd/>
                <a:tailEnd/>
              </a:ln>
            </p:spPr>
            <p:txBody>
              <a:bodyPr/>
              <a:lstStyle/>
              <a:p>
                <a:endParaRPr lang="en-US"/>
              </a:p>
            </p:txBody>
          </p:sp>
          <p:sp>
            <p:nvSpPr>
              <p:cNvPr id="925" name="Freeform 995"/>
              <p:cNvSpPr>
                <a:spLocks/>
              </p:cNvSpPr>
              <p:nvPr/>
            </p:nvSpPr>
            <p:spPr bwMode="auto">
              <a:xfrm>
                <a:off x="1903413" y="1917700"/>
                <a:ext cx="9525" cy="11113"/>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4" y="38"/>
                    </a:lnTo>
                    <a:lnTo>
                      <a:pt x="9" y="39"/>
                    </a:lnTo>
                    <a:lnTo>
                      <a:pt x="13" y="39"/>
                    </a:lnTo>
                    <a:lnTo>
                      <a:pt x="17" y="39"/>
                    </a:lnTo>
                    <a:lnTo>
                      <a:pt x="20" y="37"/>
                    </a:lnTo>
                    <a:lnTo>
                      <a:pt x="23" y="35"/>
                    </a:lnTo>
                    <a:lnTo>
                      <a:pt x="26" y="33"/>
                    </a:lnTo>
                    <a:lnTo>
                      <a:pt x="29" y="29"/>
                    </a:lnTo>
                    <a:lnTo>
                      <a:pt x="31" y="25"/>
                    </a:lnTo>
                    <a:lnTo>
                      <a:pt x="32" y="22"/>
                    </a:lnTo>
                    <a:lnTo>
                      <a:pt x="32" y="18"/>
                    </a:lnTo>
                    <a:lnTo>
                      <a:pt x="32" y="14"/>
                    </a:lnTo>
                    <a:lnTo>
                      <a:pt x="31" y="10"/>
                    </a:lnTo>
                    <a:lnTo>
                      <a:pt x="29" y="6"/>
                    </a:lnTo>
                    <a:lnTo>
                      <a:pt x="25" y="3"/>
                    </a:lnTo>
                    <a:lnTo>
                      <a:pt x="21" y="0"/>
                    </a:lnTo>
                    <a:lnTo>
                      <a:pt x="0" y="36"/>
                    </a:lnTo>
                    <a:close/>
                  </a:path>
                </a:pathLst>
              </a:custGeom>
              <a:solidFill>
                <a:srgbClr val="3A7729"/>
              </a:solidFill>
              <a:ln w="9525">
                <a:noFill/>
                <a:round/>
                <a:headEnd/>
                <a:tailEnd/>
              </a:ln>
            </p:spPr>
            <p:txBody>
              <a:bodyPr/>
              <a:lstStyle/>
              <a:p>
                <a:endParaRPr lang="en-US"/>
              </a:p>
            </p:txBody>
          </p:sp>
          <p:sp>
            <p:nvSpPr>
              <p:cNvPr id="926" name="Freeform 996"/>
              <p:cNvSpPr>
                <a:spLocks/>
              </p:cNvSpPr>
              <p:nvPr/>
            </p:nvSpPr>
            <p:spPr bwMode="auto">
              <a:xfrm>
                <a:off x="1922463" y="1947863"/>
                <a:ext cx="12700" cy="952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2147483647 w 42"/>
                  <a:gd name="T9" fmla="*/ 2147483647 h 28"/>
                  <a:gd name="T10" fmla="*/ 2147483647 w 42"/>
                  <a:gd name="T11" fmla="*/ 2147483647 h 28"/>
                  <a:gd name="T12" fmla="*/ 2147483647 w 42"/>
                  <a:gd name="T13" fmla="*/ 0 h 28"/>
                  <a:gd name="T14" fmla="*/ 2147483647 w 42"/>
                  <a:gd name="T15" fmla="*/ 0 h 28"/>
                  <a:gd name="T16" fmla="*/ 2147483647 w 42"/>
                  <a:gd name="T17" fmla="*/ 2147483647 h 28"/>
                  <a:gd name="T18" fmla="*/ 2147483647 w 42"/>
                  <a:gd name="T19" fmla="*/ 2147483647 h 28"/>
                  <a:gd name="T20" fmla="*/ 2147483647 w 42"/>
                  <a:gd name="T21" fmla="*/ 2147483647 h 28"/>
                  <a:gd name="T22" fmla="*/ 2147483647 w 42"/>
                  <a:gd name="T23" fmla="*/ 2147483647 h 28"/>
                  <a:gd name="T24" fmla="*/ 2147483647 w 42"/>
                  <a:gd name="T25" fmla="*/ 2147483647 h 28"/>
                  <a:gd name="T26" fmla="*/ 2147483647 w 42"/>
                  <a:gd name="T27" fmla="*/ 2147483647 h 28"/>
                  <a:gd name="T28" fmla="*/ 0 w 42"/>
                  <a:gd name="T29" fmla="*/ 2147483647 h 28"/>
                  <a:gd name="T30" fmla="*/ 0 w 42"/>
                  <a:gd name="T31" fmla="*/ 2147483647 h 28"/>
                  <a:gd name="T32" fmla="*/ 2147483647 w 42"/>
                  <a:gd name="T33" fmla="*/ 2147483647 h 28"/>
                  <a:gd name="T34" fmla="*/ 2147483647 w 42"/>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42" y="15"/>
                    </a:moveTo>
                    <a:lnTo>
                      <a:pt x="39" y="11"/>
                    </a:lnTo>
                    <a:lnTo>
                      <a:pt x="37" y="6"/>
                    </a:lnTo>
                    <a:lnTo>
                      <a:pt x="34" y="4"/>
                    </a:lnTo>
                    <a:lnTo>
                      <a:pt x="30" y="2"/>
                    </a:lnTo>
                    <a:lnTo>
                      <a:pt x="27" y="1"/>
                    </a:lnTo>
                    <a:lnTo>
                      <a:pt x="22" y="0"/>
                    </a:lnTo>
                    <a:lnTo>
                      <a:pt x="18" y="0"/>
                    </a:lnTo>
                    <a:lnTo>
                      <a:pt x="15" y="1"/>
                    </a:lnTo>
                    <a:lnTo>
                      <a:pt x="11" y="3"/>
                    </a:lnTo>
                    <a:lnTo>
                      <a:pt x="8" y="5"/>
                    </a:lnTo>
                    <a:lnTo>
                      <a:pt x="6" y="7"/>
                    </a:lnTo>
                    <a:lnTo>
                      <a:pt x="2" y="11"/>
                    </a:lnTo>
                    <a:lnTo>
                      <a:pt x="1" y="15"/>
                    </a:lnTo>
                    <a:lnTo>
                      <a:pt x="0" y="19"/>
                    </a:lnTo>
                    <a:lnTo>
                      <a:pt x="0" y="23"/>
                    </a:lnTo>
                    <a:lnTo>
                      <a:pt x="1" y="28"/>
                    </a:lnTo>
                    <a:lnTo>
                      <a:pt x="42" y="15"/>
                    </a:lnTo>
                    <a:close/>
                  </a:path>
                </a:pathLst>
              </a:custGeom>
              <a:solidFill>
                <a:srgbClr val="3A7729"/>
              </a:solidFill>
              <a:ln w="9525">
                <a:noFill/>
                <a:round/>
                <a:headEnd/>
                <a:tailEnd/>
              </a:ln>
            </p:spPr>
            <p:txBody>
              <a:bodyPr/>
              <a:lstStyle/>
              <a:p>
                <a:endParaRPr lang="en-US"/>
              </a:p>
            </p:txBody>
          </p:sp>
          <p:sp>
            <p:nvSpPr>
              <p:cNvPr id="927" name="Freeform 997"/>
              <p:cNvSpPr>
                <a:spLocks/>
              </p:cNvSpPr>
              <p:nvPr/>
            </p:nvSpPr>
            <p:spPr bwMode="auto">
              <a:xfrm>
                <a:off x="1922463" y="1952625"/>
                <a:ext cx="15875" cy="26988"/>
              </a:xfrm>
              <a:custGeom>
                <a:avLst/>
                <a:gdLst>
                  <a:gd name="T0" fmla="*/ 2147483647 w 49"/>
                  <a:gd name="T1" fmla="*/ 2147483647 h 85"/>
                  <a:gd name="T2" fmla="*/ 2147483647 w 49"/>
                  <a:gd name="T3" fmla="*/ 2147483647 h 85"/>
                  <a:gd name="T4" fmla="*/ 2147483647 w 49"/>
                  <a:gd name="T5" fmla="*/ 2147483647 h 85"/>
                  <a:gd name="T6" fmla="*/ 2147483647 w 49"/>
                  <a:gd name="T7" fmla="*/ 2147483647 h 85"/>
                  <a:gd name="T8" fmla="*/ 2147483647 w 49"/>
                  <a:gd name="T9" fmla="*/ 2147483647 h 85"/>
                  <a:gd name="T10" fmla="*/ 2147483647 w 49"/>
                  <a:gd name="T11" fmla="*/ 0 h 85"/>
                  <a:gd name="T12" fmla="*/ 0 w 49"/>
                  <a:gd name="T13" fmla="*/ 2147483647 h 85"/>
                  <a:gd name="T14" fmla="*/ 2147483647 w 49"/>
                  <a:gd name="T15" fmla="*/ 2147483647 h 85"/>
                  <a:gd name="T16" fmla="*/ 2147483647 w 49"/>
                  <a:gd name="T17" fmla="*/ 2147483647 h 85"/>
                  <a:gd name="T18" fmla="*/ 2147483647 w 49"/>
                  <a:gd name="T19" fmla="*/ 2147483647 h 85"/>
                  <a:gd name="T20" fmla="*/ 2147483647 w 49"/>
                  <a:gd name="T21" fmla="*/ 2147483647 h 85"/>
                  <a:gd name="T22" fmla="*/ 2147483647 w 49"/>
                  <a:gd name="T23" fmla="*/ 2147483647 h 85"/>
                  <a:gd name="T24" fmla="*/ 2147483647 w 49"/>
                  <a:gd name="T25" fmla="*/ 2147483647 h 85"/>
                  <a:gd name="T26" fmla="*/ 2147483647 w 49"/>
                  <a:gd name="T27" fmla="*/ 2147483647 h 85"/>
                  <a:gd name="T28" fmla="*/ 2147483647 w 49"/>
                  <a:gd name="T29" fmla="*/ 2147483647 h 85"/>
                  <a:gd name="T30" fmla="*/ 2147483647 w 49"/>
                  <a:gd name="T31" fmla="*/ 2147483647 h 85"/>
                  <a:gd name="T32" fmla="*/ 2147483647 w 49"/>
                  <a:gd name="T33" fmla="*/ 2147483647 h 85"/>
                  <a:gd name="T34" fmla="*/ 2147483647 w 49"/>
                  <a:gd name="T35" fmla="*/ 2147483647 h 85"/>
                  <a:gd name="T36" fmla="*/ 2147483647 w 49"/>
                  <a:gd name="T37" fmla="*/ 2147483647 h 85"/>
                  <a:gd name="T38" fmla="*/ 2147483647 w 49"/>
                  <a:gd name="T39" fmla="*/ 2147483647 h 85"/>
                  <a:gd name="T40" fmla="*/ 2147483647 w 49"/>
                  <a:gd name="T41" fmla="*/ 2147483647 h 85"/>
                  <a:gd name="T42" fmla="*/ 2147483647 w 49"/>
                  <a:gd name="T43" fmla="*/ 2147483647 h 85"/>
                  <a:gd name="T44" fmla="*/ 2147483647 w 49"/>
                  <a:gd name="T45" fmla="*/ 2147483647 h 85"/>
                  <a:gd name="T46" fmla="*/ 2147483647 w 49"/>
                  <a:gd name="T47" fmla="*/ 2147483647 h 85"/>
                  <a:gd name="T48" fmla="*/ 2147483647 w 49"/>
                  <a:gd name="T49" fmla="*/ 2147483647 h 85"/>
                  <a:gd name="T50" fmla="*/ 2147483647 w 49"/>
                  <a:gd name="T51" fmla="*/ 2147483647 h 85"/>
                  <a:gd name="T52" fmla="*/ 2147483647 w 49"/>
                  <a:gd name="T53" fmla="*/ 2147483647 h 85"/>
                  <a:gd name="T54" fmla="*/ 2147483647 w 49"/>
                  <a:gd name="T55" fmla="*/ 2147483647 h 85"/>
                  <a:gd name="T56" fmla="*/ 2147483647 w 49"/>
                  <a:gd name="T57" fmla="*/ 2147483647 h 85"/>
                  <a:gd name="T58" fmla="*/ 2147483647 w 49"/>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85"/>
                  <a:gd name="T92" fmla="*/ 49 w 49"/>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85">
                    <a:moveTo>
                      <a:pt x="28" y="85"/>
                    </a:moveTo>
                    <a:lnTo>
                      <a:pt x="49" y="65"/>
                    </a:lnTo>
                    <a:lnTo>
                      <a:pt x="48" y="44"/>
                    </a:lnTo>
                    <a:lnTo>
                      <a:pt x="46" y="24"/>
                    </a:lnTo>
                    <a:lnTo>
                      <a:pt x="42" y="6"/>
                    </a:lnTo>
                    <a:lnTo>
                      <a:pt x="41" y="0"/>
                    </a:lnTo>
                    <a:lnTo>
                      <a:pt x="0" y="13"/>
                    </a:lnTo>
                    <a:lnTo>
                      <a:pt x="1" y="16"/>
                    </a:lnTo>
                    <a:lnTo>
                      <a:pt x="5" y="30"/>
                    </a:lnTo>
                    <a:lnTo>
                      <a:pt x="6" y="47"/>
                    </a:lnTo>
                    <a:lnTo>
                      <a:pt x="7" y="65"/>
                    </a:lnTo>
                    <a:lnTo>
                      <a:pt x="28" y="44"/>
                    </a:lnTo>
                    <a:lnTo>
                      <a:pt x="7" y="65"/>
                    </a:lnTo>
                    <a:lnTo>
                      <a:pt x="7" y="70"/>
                    </a:lnTo>
                    <a:lnTo>
                      <a:pt x="9" y="74"/>
                    </a:lnTo>
                    <a:lnTo>
                      <a:pt x="11" y="78"/>
                    </a:lnTo>
                    <a:lnTo>
                      <a:pt x="13" y="81"/>
                    </a:lnTo>
                    <a:lnTo>
                      <a:pt x="16" y="83"/>
                    </a:lnTo>
                    <a:lnTo>
                      <a:pt x="19" y="84"/>
                    </a:lnTo>
                    <a:lnTo>
                      <a:pt x="24" y="85"/>
                    </a:lnTo>
                    <a:lnTo>
                      <a:pt x="28" y="85"/>
                    </a:lnTo>
                    <a:lnTo>
                      <a:pt x="31" y="85"/>
                    </a:lnTo>
                    <a:lnTo>
                      <a:pt x="35" y="84"/>
                    </a:lnTo>
                    <a:lnTo>
                      <a:pt x="38" y="83"/>
                    </a:lnTo>
                    <a:lnTo>
                      <a:pt x="42" y="81"/>
                    </a:lnTo>
                    <a:lnTo>
                      <a:pt x="45" y="78"/>
                    </a:lnTo>
                    <a:lnTo>
                      <a:pt x="47" y="74"/>
                    </a:lnTo>
                    <a:lnTo>
                      <a:pt x="48" y="70"/>
                    </a:lnTo>
                    <a:lnTo>
                      <a:pt x="49" y="65"/>
                    </a:lnTo>
                    <a:lnTo>
                      <a:pt x="28" y="85"/>
                    </a:lnTo>
                    <a:close/>
                  </a:path>
                </a:pathLst>
              </a:custGeom>
              <a:solidFill>
                <a:srgbClr val="3A7729"/>
              </a:solidFill>
              <a:ln w="9525">
                <a:noFill/>
                <a:round/>
                <a:headEnd/>
                <a:tailEnd/>
              </a:ln>
            </p:spPr>
            <p:txBody>
              <a:bodyPr/>
              <a:lstStyle/>
              <a:p>
                <a:endParaRPr lang="en-US"/>
              </a:p>
            </p:txBody>
          </p:sp>
          <p:sp>
            <p:nvSpPr>
              <p:cNvPr id="928" name="Freeform 998"/>
              <p:cNvSpPr>
                <a:spLocks/>
              </p:cNvSpPr>
              <p:nvPr/>
            </p:nvSpPr>
            <p:spPr bwMode="auto">
              <a:xfrm>
                <a:off x="1922463" y="1966913"/>
                <a:ext cx="12700" cy="17462"/>
              </a:xfrm>
              <a:custGeom>
                <a:avLst/>
                <a:gdLst>
                  <a:gd name="T0" fmla="*/ 2147483647 w 43"/>
                  <a:gd name="T1" fmla="*/ 2147483647 h 58"/>
                  <a:gd name="T2" fmla="*/ 2147483647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0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0 w 43"/>
                  <a:gd name="T27" fmla="*/ 2147483647 h 58"/>
                  <a:gd name="T28" fmla="*/ 0 w 43"/>
                  <a:gd name="T29" fmla="*/ 2147483647 h 58"/>
                  <a:gd name="T30" fmla="*/ 2147483647 w 43"/>
                  <a:gd name="T31" fmla="*/ 2147483647 h 58"/>
                  <a:gd name="T32" fmla="*/ 0 w 43"/>
                  <a:gd name="T33" fmla="*/ 2147483647 h 58"/>
                  <a:gd name="T34" fmla="*/ 2147483647 w 43"/>
                  <a:gd name="T35" fmla="*/ 2147483647 h 58"/>
                  <a:gd name="T36" fmla="*/ 2147483647 w 43"/>
                  <a:gd name="T37" fmla="*/ 2147483647 h 58"/>
                  <a:gd name="T38" fmla="*/ 2147483647 w 43"/>
                  <a:gd name="T39" fmla="*/ 2147483647 h 58"/>
                  <a:gd name="T40" fmla="*/ 2147483647 w 43"/>
                  <a:gd name="T41" fmla="*/ 2147483647 h 58"/>
                  <a:gd name="T42" fmla="*/ 2147483647 w 43"/>
                  <a:gd name="T43" fmla="*/ 2147483647 h 58"/>
                  <a:gd name="T44" fmla="*/ 2147483647 w 43"/>
                  <a:gd name="T45" fmla="*/ 2147483647 h 58"/>
                  <a:gd name="T46" fmla="*/ 2147483647 w 43"/>
                  <a:gd name="T47" fmla="*/ 2147483647 h 58"/>
                  <a:gd name="T48" fmla="*/ 2147483647 w 43"/>
                  <a:gd name="T49" fmla="*/ 2147483647 h 58"/>
                  <a:gd name="T50" fmla="*/ 2147483647 w 43"/>
                  <a:gd name="T51" fmla="*/ 2147483647 h 58"/>
                  <a:gd name="T52" fmla="*/ 2147483647 w 43"/>
                  <a:gd name="T53" fmla="*/ 2147483647 h 58"/>
                  <a:gd name="T54" fmla="*/ 2147483647 w 43"/>
                  <a:gd name="T55" fmla="*/ 2147483647 h 58"/>
                  <a:gd name="T56" fmla="*/ 2147483647 w 43"/>
                  <a:gd name="T57" fmla="*/ 2147483647 h 58"/>
                  <a:gd name="T58" fmla="*/ 2147483647 w 43"/>
                  <a:gd name="T59" fmla="*/ 2147483647 h 58"/>
                  <a:gd name="T60" fmla="*/ 2147483647 w 43"/>
                  <a:gd name="T61" fmla="*/ 2147483647 h 58"/>
                  <a:gd name="T62" fmla="*/ 2147483647 w 43"/>
                  <a:gd name="T63" fmla="*/ 2147483647 h 58"/>
                  <a:gd name="T64" fmla="*/ 2147483647 w 43"/>
                  <a:gd name="T65" fmla="*/ 2147483647 h 58"/>
                  <a:gd name="T66" fmla="*/ 2147483647 w 43"/>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
                  <a:gd name="T103" fmla="*/ 0 h 58"/>
                  <a:gd name="T104" fmla="*/ 43 w 43"/>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 h="58">
                    <a:moveTo>
                      <a:pt x="21" y="58"/>
                    </a:moveTo>
                    <a:lnTo>
                      <a:pt x="43" y="37"/>
                    </a:lnTo>
                    <a:lnTo>
                      <a:pt x="43" y="33"/>
                    </a:lnTo>
                    <a:lnTo>
                      <a:pt x="43" y="31"/>
                    </a:lnTo>
                    <a:lnTo>
                      <a:pt x="41" y="35"/>
                    </a:lnTo>
                    <a:lnTo>
                      <a:pt x="37" y="39"/>
                    </a:lnTo>
                    <a:lnTo>
                      <a:pt x="33" y="41"/>
                    </a:lnTo>
                    <a:lnTo>
                      <a:pt x="30" y="41"/>
                    </a:lnTo>
                    <a:lnTo>
                      <a:pt x="30" y="0"/>
                    </a:lnTo>
                    <a:lnTo>
                      <a:pt x="21" y="1"/>
                    </a:lnTo>
                    <a:lnTo>
                      <a:pt x="12" y="6"/>
                    </a:lnTo>
                    <a:lnTo>
                      <a:pt x="6" y="13"/>
                    </a:lnTo>
                    <a:lnTo>
                      <a:pt x="2" y="21"/>
                    </a:lnTo>
                    <a:lnTo>
                      <a:pt x="0" y="30"/>
                    </a:lnTo>
                    <a:lnTo>
                      <a:pt x="0" y="37"/>
                    </a:lnTo>
                    <a:lnTo>
                      <a:pt x="21" y="16"/>
                    </a:lnTo>
                    <a:lnTo>
                      <a:pt x="0" y="37"/>
                    </a:lnTo>
                    <a:lnTo>
                      <a:pt x="1" y="42"/>
                    </a:lnTo>
                    <a:lnTo>
                      <a:pt x="2" y="47"/>
                    </a:lnTo>
                    <a:lnTo>
                      <a:pt x="4" y="50"/>
                    </a:lnTo>
                    <a:lnTo>
                      <a:pt x="7" y="53"/>
                    </a:lnTo>
                    <a:lnTo>
                      <a:pt x="10" y="55"/>
                    </a:lnTo>
                    <a:lnTo>
                      <a:pt x="14" y="57"/>
                    </a:lnTo>
                    <a:lnTo>
                      <a:pt x="17" y="58"/>
                    </a:lnTo>
                    <a:lnTo>
                      <a:pt x="21" y="58"/>
                    </a:lnTo>
                    <a:lnTo>
                      <a:pt x="26" y="58"/>
                    </a:lnTo>
                    <a:lnTo>
                      <a:pt x="29" y="57"/>
                    </a:lnTo>
                    <a:lnTo>
                      <a:pt x="33" y="55"/>
                    </a:lnTo>
                    <a:lnTo>
                      <a:pt x="36" y="53"/>
                    </a:lnTo>
                    <a:lnTo>
                      <a:pt x="38" y="50"/>
                    </a:lnTo>
                    <a:lnTo>
                      <a:pt x="40" y="47"/>
                    </a:lnTo>
                    <a:lnTo>
                      <a:pt x="41" y="42"/>
                    </a:lnTo>
                    <a:lnTo>
                      <a:pt x="43" y="37"/>
                    </a:lnTo>
                    <a:lnTo>
                      <a:pt x="21" y="58"/>
                    </a:lnTo>
                    <a:close/>
                  </a:path>
                </a:pathLst>
              </a:custGeom>
              <a:solidFill>
                <a:srgbClr val="3A7729"/>
              </a:solidFill>
              <a:ln w="9525">
                <a:noFill/>
                <a:round/>
                <a:headEnd/>
                <a:tailEnd/>
              </a:ln>
            </p:spPr>
            <p:txBody>
              <a:bodyPr/>
              <a:lstStyle/>
              <a:p>
                <a:endParaRPr lang="en-US"/>
              </a:p>
            </p:txBody>
          </p:sp>
          <p:sp>
            <p:nvSpPr>
              <p:cNvPr id="929" name="Freeform 999"/>
              <p:cNvSpPr>
                <a:spLocks/>
              </p:cNvSpPr>
              <p:nvPr/>
            </p:nvSpPr>
            <p:spPr bwMode="auto">
              <a:xfrm>
                <a:off x="1925638" y="1971675"/>
                <a:ext cx="4762" cy="12700"/>
              </a:xfrm>
              <a:custGeom>
                <a:avLst/>
                <a:gdLst>
                  <a:gd name="T0" fmla="*/ 2147483647 w 13"/>
                  <a:gd name="T1" fmla="*/ 2147483647 h 42"/>
                  <a:gd name="T2" fmla="*/ 2147483647 w 13"/>
                  <a:gd name="T3" fmla="*/ 2147483647 h 42"/>
                  <a:gd name="T4" fmla="*/ 2147483647 w 13"/>
                  <a:gd name="T5" fmla="*/ 2147483647 h 42"/>
                  <a:gd name="T6" fmla="*/ 2147483647 w 13"/>
                  <a:gd name="T7" fmla="*/ 0 h 42"/>
                  <a:gd name="T8" fmla="*/ 2147483647 w 13"/>
                  <a:gd name="T9" fmla="*/ 2147483647 h 42"/>
                  <a:gd name="T10" fmla="*/ 0 w 13"/>
                  <a:gd name="T11" fmla="*/ 2147483647 h 42"/>
                  <a:gd name="T12" fmla="*/ 2147483647 w 13"/>
                  <a:gd name="T13" fmla="*/ 2147483647 h 42"/>
                  <a:gd name="T14" fmla="*/ 0 60000 65536"/>
                  <a:gd name="T15" fmla="*/ 0 60000 65536"/>
                  <a:gd name="T16" fmla="*/ 0 60000 65536"/>
                  <a:gd name="T17" fmla="*/ 0 60000 65536"/>
                  <a:gd name="T18" fmla="*/ 0 60000 65536"/>
                  <a:gd name="T19" fmla="*/ 0 60000 65536"/>
                  <a:gd name="T20" fmla="*/ 0 60000 65536"/>
                  <a:gd name="T21" fmla="*/ 0 w 13"/>
                  <a:gd name="T22" fmla="*/ 0 h 42"/>
                  <a:gd name="T23" fmla="*/ 13 w 1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2">
                    <a:moveTo>
                      <a:pt x="11" y="42"/>
                    </a:moveTo>
                    <a:lnTo>
                      <a:pt x="13" y="41"/>
                    </a:lnTo>
                    <a:lnTo>
                      <a:pt x="9" y="42"/>
                    </a:lnTo>
                    <a:lnTo>
                      <a:pt x="9" y="0"/>
                    </a:lnTo>
                    <a:lnTo>
                      <a:pt x="1" y="1"/>
                    </a:lnTo>
                    <a:lnTo>
                      <a:pt x="0" y="2"/>
                    </a:lnTo>
                    <a:lnTo>
                      <a:pt x="11" y="42"/>
                    </a:lnTo>
                    <a:close/>
                  </a:path>
                </a:pathLst>
              </a:custGeom>
              <a:solidFill>
                <a:srgbClr val="3A7729"/>
              </a:solidFill>
              <a:ln w="9525">
                <a:noFill/>
                <a:round/>
                <a:headEnd/>
                <a:tailEnd/>
              </a:ln>
            </p:spPr>
            <p:txBody>
              <a:bodyPr/>
              <a:lstStyle/>
              <a:p>
                <a:endParaRPr lang="en-US"/>
              </a:p>
            </p:txBody>
          </p:sp>
          <p:sp>
            <p:nvSpPr>
              <p:cNvPr id="930" name="Freeform 1000"/>
              <p:cNvSpPr>
                <a:spLocks/>
              </p:cNvSpPr>
              <p:nvPr/>
            </p:nvSpPr>
            <p:spPr bwMode="auto">
              <a:xfrm>
                <a:off x="1920875" y="1971675"/>
                <a:ext cx="7938" cy="14288"/>
              </a:xfrm>
              <a:custGeom>
                <a:avLst/>
                <a:gdLst>
                  <a:gd name="T0" fmla="*/ 2147483647 w 27"/>
                  <a:gd name="T1" fmla="*/ 0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0 w 27"/>
                  <a:gd name="T13" fmla="*/ 2147483647 h 41"/>
                  <a:gd name="T14" fmla="*/ 0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6" y="0"/>
                    </a:moveTo>
                    <a:lnTo>
                      <a:pt x="11" y="2"/>
                    </a:lnTo>
                    <a:lnTo>
                      <a:pt x="7" y="4"/>
                    </a:lnTo>
                    <a:lnTo>
                      <a:pt x="4" y="8"/>
                    </a:lnTo>
                    <a:lnTo>
                      <a:pt x="2" y="11"/>
                    </a:lnTo>
                    <a:lnTo>
                      <a:pt x="1" y="15"/>
                    </a:lnTo>
                    <a:lnTo>
                      <a:pt x="0" y="18"/>
                    </a:lnTo>
                    <a:lnTo>
                      <a:pt x="0" y="22"/>
                    </a:lnTo>
                    <a:lnTo>
                      <a:pt x="1" y="27"/>
                    </a:lnTo>
                    <a:lnTo>
                      <a:pt x="3" y="30"/>
                    </a:lnTo>
                    <a:lnTo>
                      <a:pt x="4" y="33"/>
                    </a:lnTo>
                    <a:lnTo>
                      <a:pt x="7" y="36"/>
                    </a:lnTo>
                    <a:lnTo>
                      <a:pt x="11" y="38"/>
                    </a:lnTo>
                    <a:lnTo>
                      <a:pt x="14" y="40"/>
                    </a:lnTo>
                    <a:lnTo>
                      <a:pt x="18" y="41"/>
                    </a:lnTo>
                    <a:lnTo>
                      <a:pt x="22" y="41"/>
                    </a:lnTo>
                    <a:lnTo>
                      <a:pt x="27" y="40"/>
                    </a:lnTo>
                    <a:lnTo>
                      <a:pt x="16" y="0"/>
                    </a:lnTo>
                    <a:close/>
                  </a:path>
                </a:pathLst>
              </a:custGeom>
              <a:solidFill>
                <a:srgbClr val="3A7729"/>
              </a:solidFill>
              <a:ln w="9525">
                <a:noFill/>
                <a:round/>
                <a:headEnd/>
                <a:tailEnd/>
              </a:ln>
            </p:spPr>
            <p:txBody>
              <a:bodyPr/>
              <a:lstStyle/>
              <a:p>
                <a:endParaRPr lang="en-US"/>
              </a:p>
            </p:txBody>
          </p:sp>
          <p:sp>
            <p:nvSpPr>
              <p:cNvPr id="931" name="Freeform 1001"/>
              <p:cNvSpPr>
                <a:spLocks/>
              </p:cNvSpPr>
              <p:nvPr/>
            </p:nvSpPr>
            <p:spPr bwMode="auto">
              <a:xfrm>
                <a:off x="1911350" y="2008188"/>
                <a:ext cx="14288" cy="6350"/>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0 h 23"/>
                  <a:gd name="T18" fmla="*/ 2147483647 w 42"/>
                  <a:gd name="T19" fmla="*/ 0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0 w 42"/>
                  <a:gd name="T33" fmla="*/ 2147483647 h 23"/>
                  <a:gd name="T34" fmla="*/ 2147483647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42" y="23"/>
                    </a:moveTo>
                    <a:lnTo>
                      <a:pt x="42" y="18"/>
                    </a:lnTo>
                    <a:lnTo>
                      <a:pt x="41" y="14"/>
                    </a:lnTo>
                    <a:lnTo>
                      <a:pt x="39" y="10"/>
                    </a:lnTo>
                    <a:lnTo>
                      <a:pt x="37" y="6"/>
                    </a:lnTo>
                    <a:lnTo>
                      <a:pt x="33" y="4"/>
                    </a:lnTo>
                    <a:lnTo>
                      <a:pt x="30" y="2"/>
                    </a:lnTo>
                    <a:lnTo>
                      <a:pt x="26" y="1"/>
                    </a:lnTo>
                    <a:lnTo>
                      <a:pt x="23" y="0"/>
                    </a:lnTo>
                    <a:lnTo>
                      <a:pt x="19" y="0"/>
                    </a:lnTo>
                    <a:lnTo>
                      <a:pt x="14" y="1"/>
                    </a:lnTo>
                    <a:lnTo>
                      <a:pt x="11" y="2"/>
                    </a:lnTo>
                    <a:lnTo>
                      <a:pt x="8" y="4"/>
                    </a:lnTo>
                    <a:lnTo>
                      <a:pt x="5" y="6"/>
                    </a:lnTo>
                    <a:lnTo>
                      <a:pt x="3" y="11"/>
                    </a:lnTo>
                    <a:lnTo>
                      <a:pt x="1" y="15"/>
                    </a:lnTo>
                    <a:lnTo>
                      <a:pt x="0" y="19"/>
                    </a:lnTo>
                    <a:lnTo>
                      <a:pt x="42" y="23"/>
                    </a:lnTo>
                    <a:close/>
                  </a:path>
                </a:pathLst>
              </a:custGeom>
              <a:solidFill>
                <a:srgbClr val="3A7729"/>
              </a:solidFill>
              <a:ln w="9525">
                <a:noFill/>
                <a:round/>
                <a:headEnd/>
                <a:tailEnd/>
              </a:ln>
            </p:spPr>
            <p:txBody>
              <a:bodyPr/>
              <a:lstStyle/>
              <a:p>
                <a:endParaRPr lang="en-US"/>
              </a:p>
            </p:txBody>
          </p:sp>
          <p:sp>
            <p:nvSpPr>
              <p:cNvPr id="932" name="Freeform 1002"/>
              <p:cNvSpPr>
                <a:spLocks/>
              </p:cNvSpPr>
              <p:nvPr/>
            </p:nvSpPr>
            <p:spPr bwMode="auto">
              <a:xfrm>
                <a:off x="1911350" y="2012950"/>
                <a:ext cx="14288" cy="28575"/>
              </a:xfrm>
              <a:custGeom>
                <a:avLst/>
                <a:gdLst>
                  <a:gd name="T0" fmla="*/ 2147483647 w 43"/>
                  <a:gd name="T1" fmla="*/ 2147483647 h 88"/>
                  <a:gd name="T2" fmla="*/ 2147483647 w 43"/>
                  <a:gd name="T3" fmla="*/ 2147483647 h 88"/>
                  <a:gd name="T4" fmla="*/ 2147483647 w 43"/>
                  <a:gd name="T5" fmla="*/ 2147483647 h 88"/>
                  <a:gd name="T6" fmla="*/ 2147483647 w 43"/>
                  <a:gd name="T7" fmla="*/ 2147483647 h 88"/>
                  <a:gd name="T8" fmla="*/ 2147483647 w 43"/>
                  <a:gd name="T9" fmla="*/ 2147483647 h 88"/>
                  <a:gd name="T10" fmla="*/ 2147483647 w 43"/>
                  <a:gd name="T11" fmla="*/ 2147483647 h 88"/>
                  <a:gd name="T12" fmla="*/ 2147483647 w 43"/>
                  <a:gd name="T13" fmla="*/ 0 h 88"/>
                  <a:gd name="T14" fmla="*/ 2147483647 w 43"/>
                  <a:gd name="T15" fmla="*/ 2147483647 h 88"/>
                  <a:gd name="T16" fmla="*/ 0 w 43"/>
                  <a:gd name="T17" fmla="*/ 2147483647 h 88"/>
                  <a:gd name="T18" fmla="*/ 0 w 43"/>
                  <a:gd name="T19" fmla="*/ 2147483647 h 88"/>
                  <a:gd name="T20" fmla="*/ 0 w 43"/>
                  <a:gd name="T21" fmla="*/ 2147483647 h 88"/>
                  <a:gd name="T22" fmla="*/ 2147483647 w 43"/>
                  <a:gd name="T23" fmla="*/ 2147483647 h 88"/>
                  <a:gd name="T24" fmla="*/ 2147483647 w 43"/>
                  <a:gd name="T25" fmla="*/ 2147483647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88"/>
                  <a:gd name="T41" fmla="*/ 43 w 43"/>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88">
                    <a:moveTo>
                      <a:pt x="42" y="85"/>
                    </a:moveTo>
                    <a:lnTo>
                      <a:pt x="42" y="81"/>
                    </a:lnTo>
                    <a:lnTo>
                      <a:pt x="41" y="64"/>
                    </a:lnTo>
                    <a:lnTo>
                      <a:pt x="41" y="44"/>
                    </a:lnTo>
                    <a:lnTo>
                      <a:pt x="43" y="3"/>
                    </a:lnTo>
                    <a:lnTo>
                      <a:pt x="43" y="4"/>
                    </a:lnTo>
                    <a:lnTo>
                      <a:pt x="1" y="0"/>
                    </a:lnTo>
                    <a:lnTo>
                      <a:pt x="1" y="1"/>
                    </a:lnTo>
                    <a:lnTo>
                      <a:pt x="0" y="42"/>
                    </a:lnTo>
                    <a:lnTo>
                      <a:pt x="0" y="65"/>
                    </a:lnTo>
                    <a:lnTo>
                      <a:pt x="0" y="85"/>
                    </a:lnTo>
                    <a:lnTo>
                      <a:pt x="1" y="88"/>
                    </a:lnTo>
                    <a:lnTo>
                      <a:pt x="42" y="85"/>
                    </a:lnTo>
                    <a:close/>
                  </a:path>
                </a:pathLst>
              </a:custGeom>
              <a:solidFill>
                <a:srgbClr val="3A7729"/>
              </a:solidFill>
              <a:ln w="9525">
                <a:noFill/>
                <a:round/>
                <a:headEnd/>
                <a:tailEnd/>
              </a:ln>
            </p:spPr>
            <p:txBody>
              <a:bodyPr/>
              <a:lstStyle/>
              <a:p>
                <a:endParaRPr lang="en-US"/>
              </a:p>
            </p:txBody>
          </p:sp>
          <p:sp>
            <p:nvSpPr>
              <p:cNvPr id="933" name="Freeform 1003"/>
              <p:cNvSpPr>
                <a:spLocks/>
              </p:cNvSpPr>
              <p:nvPr/>
            </p:nvSpPr>
            <p:spPr bwMode="auto">
              <a:xfrm>
                <a:off x="1911350" y="2039938"/>
                <a:ext cx="14288" cy="7937"/>
              </a:xfrm>
              <a:custGeom>
                <a:avLst/>
                <a:gdLst>
                  <a:gd name="T0" fmla="*/ 0 w 41"/>
                  <a:gd name="T1" fmla="*/ 2147483647 h 22"/>
                  <a:gd name="T2" fmla="*/ 0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2147483647 h 22"/>
                  <a:gd name="T16" fmla="*/ 2147483647 w 41"/>
                  <a:gd name="T17" fmla="*/ 2147483647 h 22"/>
                  <a:gd name="T18" fmla="*/ 2147483647 w 41"/>
                  <a:gd name="T19" fmla="*/ 2147483647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2147483647 w 41"/>
                  <a:gd name="T31" fmla="*/ 2147483647 h 22"/>
                  <a:gd name="T32" fmla="*/ 2147483647 w 41"/>
                  <a:gd name="T33" fmla="*/ 0 h 22"/>
                  <a:gd name="T34" fmla="*/ 0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0" y="3"/>
                    </a:moveTo>
                    <a:lnTo>
                      <a:pt x="0" y="7"/>
                    </a:lnTo>
                    <a:lnTo>
                      <a:pt x="2" y="11"/>
                    </a:lnTo>
                    <a:lnTo>
                      <a:pt x="4" y="14"/>
                    </a:lnTo>
                    <a:lnTo>
                      <a:pt x="7" y="18"/>
                    </a:lnTo>
                    <a:lnTo>
                      <a:pt x="10" y="20"/>
                    </a:lnTo>
                    <a:lnTo>
                      <a:pt x="13" y="21"/>
                    </a:lnTo>
                    <a:lnTo>
                      <a:pt x="18" y="22"/>
                    </a:lnTo>
                    <a:lnTo>
                      <a:pt x="22" y="22"/>
                    </a:lnTo>
                    <a:lnTo>
                      <a:pt x="25" y="21"/>
                    </a:lnTo>
                    <a:lnTo>
                      <a:pt x="29" y="20"/>
                    </a:lnTo>
                    <a:lnTo>
                      <a:pt x="32" y="19"/>
                    </a:lnTo>
                    <a:lnTo>
                      <a:pt x="35" y="15"/>
                    </a:lnTo>
                    <a:lnTo>
                      <a:pt x="38" y="12"/>
                    </a:lnTo>
                    <a:lnTo>
                      <a:pt x="40" y="9"/>
                    </a:lnTo>
                    <a:lnTo>
                      <a:pt x="41" y="5"/>
                    </a:lnTo>
                    <a:lnTo>
                      <a:pt x="41" y="0"/>
                    </a:lnTo>
                    <a:lnTo>
                      <a:pt x="0" y="3"/>
                    </a:lnTo>
                    <a:close/>
                  </a:path>
                </a:pathLst>
              </a:custGeom>
              <a:solidFill>
                <a:srgbClr val="3A7729"/>
              </a:solidFill>
              <a:ln w="9525">
                <a:noFill/>
                <a:round/>
                <a:headEnd/>
                <a:tailEnd/>
              </a:ln>
            </p:spPr>
            <p:txBody>
              <a:bodyPr/>
              <a:lstStyle/>
              <a:p>
                <a:endParaRPr lang="en-US"/>
              </a:p>
            </p:txBody>
          </p:sp>
          <p:sp>
            <p:nvSpPr>
              <p:cNvPr id="934" name="Freeform 1004"/>
              <p:cNvSpPr>
                <a:spLocks/>
              </p:cNvSpPr>
              <p:nvPr/>
            </p:nvSpPr>
            <p:spPr bwMode="auto">
              <a:xfrm>
                <a:off x="1935163" y="2060575"/>
                <a:ext cx="9525" cy="12700"/>
              </a:xfrm>
              <a:custGeom>
                <a:avLst/>
                <a:gdLst>
                  <a:gd name="T0" fmla="*/ 2147483647 w 27"/>
                  <a:gd name="T1" fmla="*/ 0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0"/>
                    </a:moveTo>
                    <a:lnTo>
                      <a:pt x="22" y="0"/>
                    </a:lnTo>
                    <a:lnTo>
                      <a:pt x="17" y="0"/>
                    </a:lnTo>
                    <a:lnTo>
                      <a:pt x="13" y="1"/>
                    </a:lnTo>
                    <a:lnTo>
                      <a:pt x="10" y="2"/>
                    </a:lnTo>
                    <a:lnTo>
                      <a:pt x="7" y="5"/>
                    </a:lnTo>
                    <a:lnTo>
                      <a:pt x="4" y="9"/>
                    </a:lnTo>
                    <a:lnTo>
                      <a:pt x="2" y="12"/>
                    </a:lnTo>
                    <a:lnTo>
                      <a:pt x="1" y="15"/>
                    </a:lnTo>
                    <a:lnTo>
                      <a:pt x="0" y="19"/>
                    </a:lnTo>
                    <a:lnTo>
                      <a:pt x="0" y="23"/>
                    </a:lnTo>
                    <a:lnTo>
                      <a:pt x="1" y="26"/>
                    </a:lnTo>
                    <a:lnTo>
                      <a:pt x="2" y="31"/>
                    </a:lnTo>
                    <a:lnTo>
                      <a:pt x="4" y="34"/>
                    </a:lnTo>
                    <a:lnTo>
                      <a:pt x="7" y="37"/>
                    </a:lnTo>
                    <a:lnTo>
                      <a:pt x="11" y="39"/>
                    </a:lnTo>
                    <a:lnTo>
                      <a:pt x="15" y="41"/>
                    </a:lnTo>
                    <a:lnTo>
                      <a:pt x="27" y="0"/>
                    </a:lnTo>
                    <a:close/>
                  </a:path>
                </a:pathLst>
              </a:custGeom>
              <a:solidFill>
                <a:srgbClr val="3A7729"/>
              </a:solidFill>
              <a:ln w="9525">
                <a:noFill/>
                <a:round/>
                <a:headEnd/>
                <a:tailEnd/>
              </a:ln>
            </p:spPr>
            <p:txBody>
              <a:bodyPr/>
              <a:lstStyle/>
              <a:p>
                <a:endParaRPr lang="en-US"/>
              </a:p>
            </p:txBody>
          </p:sp>
          <p:sp>
            <p:nvSpPr>
              <p:cNvPr id="935" name="Freeform 1005"/>
              <p:cNvSpPr>
                <a:spLocks/>
              </p:cNvSpPr>
              <p:nvPr/>
            </p:nvSpPr>
            <p:spPr bwMode="auto">
              <a:xfrm>
                <a:off x="1939925" y="2060575"/>
                <a:ext cx="30163" cy="19050"/>
              </a:xfrm>
              <a:custGeom>
                <a:avLst/>
                <a:gdLst>
                  <a:gd name="T0" fmla="*/ 2147483647 w 92"/>
                  <a:gd name="T1" fmla="*/ 2147483647 h 58"/>
                  <a:gd name="T2" fmla="*/ 2147483647 w 92"/>
                  <a:gd name="T3" fmla="*/ 2147483647 h 58"/>
                  <a:gd name="T4" fmla="*/ 2147483647 w 92"/>
                  <a:gd name="T5" fmla="*/ 2147483647 h 58"/>
                  <a:gd name="T6" fmla="*/ 2147483647 w 92"/>
                  <a:gd name="T7" fmla="*/ 0 h 58"/>
                  <a:gd name="T8" fmla="*/ 0 w 92"/>
                  <a:gd name="T9" fmla="*/ 2147483647 h 58"/>
                  <a:gd name="T10" fmla="*/ 2147483647 w 92"/>
                  <a:gd name="T11" fmla="*/ 2147483647 h 58"/>
                  <a:gd name="T12" fmla="*/ 2147483647 w 92"/>
                  <a:gd name="T13" fmla="*/ 2147483647 h 58"/>
                  <a:gd name="T14" fmla="*/ 2147483647 w 92"/>
                  <a:gd name="T15" fmla="*/ 2147483647 h 58"/>
                  <a:gd name="T16" fmla="*/ 2147483647 w 92"/>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58"/>
                  <a:gd name="T29" fmla="*/ 92 w 9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58">
                    <a:moveTo>
                      <a:pt x="92" y="16"/>
                    </a:moveTo>
                    <a:lnTo>
                      <a:pt x="68" y="13"/>
                    </a:lnTo>
                    <a:lnTo>
                      <a:pt x="31" y="5"/>
                    </a:lnTo>
                    <a:lnTo>
                      <a:pt x="12" y="0"/>
                    </a:lnTo>
                    <a:lnTo>
                      <a:pt x="0" y="41"/>
                    </a:lnTo>
                    <a:lnTo>
                      <a:pt x="23" y="47"/>
                    </a:lnTo>
                    <a:lnTo>
                      <a:pt x="62" y="54"/>
                    </a:lnTo>
                    <a:lnTo>
                      <a:pt x="85" y="58"/>
                    </a:lnTo>
                    <a:lnTo>
                      <a:pt x="92" y="16"/>
                    </a:lnTo>
                    <a:close/>
                  </a:path>
                </a:pathLst>
              </a:custGeom>
              <a:solidFill>
                <a:srgbClr val="3A7729"/>
              </a:solidFill>
              <a:ln w="9525">
                <a:noFill/>
                <a:round/>
                <a:headEnd/>
                <a:tailEnd/>
              </a:ln>
            </p:spPr>
            <p:txBody>
              <a:bodyPr/>
              <a:lstStyle/>
              <a:p>
                <a:endParaRPr lang="en-US"/>
              </a:p>
            </p:txBody>
          </p:sp>
          <p:sp>
            <p:nvSpPr>
              <p:cNvPr id="936" name="Freeform 1006"/>
              <p:cNvSpPr>
                <a:spLocks/>
              </p:cNvSpPr>
              <p:nvPr/>
            </p:nvSpPr>
            <p:spPr bwMode="auto">
              <a:xfrm>
                <a:off x="1966913" y="2065338"/>
                <a:ext cx="7937" cy="14287"/>
              </a:xfrm>
              <a:custGeom>
                <a:avLst/>
                <a:gdLst>
                  <a:gd name="T0" fmla="*/ 0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0 h 42"/>
                  <a:gd name="T34" fmla="*/ 0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2"/>
                    </a:moveTo>
                    <a:lnTo>
                      <a:pt x="4" y="42"/>
                    </a:lnTo>
                    <a:lnTo>
                      <a:pt x="9" y="41"/>
                    </a:lnTo>
                    <a:lnTo>
                      <a:pt x="13" y="40"/>
                    </a:lnTo>
                    <a:lnTo>
                      <a:pt x="16" y="38"/>
                    </a:lnTo>
                    <a:lnTo>
                      <a:pt x="19" y="35"/>
                    </a:lnTo>
                    <a:lnTo>
                      <a:pt x="21" y="32"/>
                    </a:lnTo>
                    <a:lnTo>
                      <a:pt x="23" y="28"/>
                    </a:lnTo>
                    <a:lnTo>
                      <a:pt x="24" y="24"/>
                    </a:lnTo>
                    <a:lnTo>
                      <a:pt x="24" y="21"/>
                    </a:lnTo>
                    <a:lnTo>
                      <a:pt x="24" y="17"/>
                    </a:lnTo>
                    <a:lnTo>
                      <a:pt x="23" y="13"/>
                    </a:lnTo>
                    <a:lnTo>
                      <a:pt x="21" y="9"/>
                    </a:lnTo>
                    <a:lnTo>
                      <a:pt x="19" y="6"/>
                    </a:lnTo>
                    <a:lnTo>
                      <a:pt x="16" y="4"/>
                    </a:lnTo>
                    <a:lnTo>
                      <a:pt x="11" y="2"/>
                    </a:lnTo>
                    <a:lnTo>
                      <a:pt x="7" y="0"/>
                    </a:lnTo>
                    <a:lnTo>
                      <a:pt x="0" y="42"/>
                    </a:lnTo>
                    <a:close/>
                  </a:path>
                </a:pathLst>
              </a:custGeom>
              <a:solidFill>
                <a:srgbClr val="3A7729"/>
              </a:solidFill>
              <a:ln w="9525">
                <a:noFill/>
                <a:round/>
                <a:headEnd/>
                <a:tailEnd/>
              </a:ln>
            </p:spPr>
            <p:txBody>
              <a:bodyPr/>
              <a:lstStyle/>
              <a:p>
                <a:endParaRPr lang="en-US"/>
              </a:p>
            </p:txBody>
          </p:sp>
          <p:sp>
            <p:nvSpPr>
              <p:cNvPr id="937" name="Freeform 1007"/>
              <p:cNvSpPr>
                <a:spLocks/>
              </p:cNvSpPr>
              <p:nvPr/>
            </p:nvSpPr>
            <p:spPr bwMode="auto">
              <a:xfrm>
                <a:off x="2000250" y="2073275"/>
                <a:ext cx="7938" cy="12700"/>
              </a:xfrm>
              <a:custGeom>
                <a:avLst/>
                <a:gdLst>
                  <a:gd name="T0" fmla="*/ 2147483647 w 29"/>
                  <a:gd name="T1" fmla="*/ 2147483647 h 40"/>
                  <a:gd name="T2" fmla="*/ 2147483647 w 29"/>
                  <a:gd name="T3" fmla="*/ 0 h 40"/>
                  <a:gd name="T4" fmla="*/ 2147483647 w 29"/>
                  <a:gd name="T5" fmla="*/ 0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0" y="0"/>
                    </a:lnTo>
                    <a:lnTo>
                      <a:pt x="16" y="1"/>
                    </a:lnTo>
                    <a:lnTo>
                      <a:pt x="12" y="2"/>
                    </a:lnTo>
                    <a:lnTo>
                      <a:pt x="9" y="4"/>
                    </a:lnTo>
                    <a:lnTo>
                      <a:pt x="6" y="6"/>
                    </a:lnTo>
                    <a:lnTo>
                      <a:pt x="3" y="10"/>
                    </a:lnTo>
                    <a:lnTo>
                      <a:pt x="1" y="14"/>
                    </a:lnTo>
                    <a:lnTo>
                      <a:pt x="0" y="17"/>
                    </a:lnTo>
                    <a:lnTo>
                      <a:pt x="0" y="21"/>
                    </a:lnTo>
                    <a:lnTo>
                      <a:pt x="0" y="24"/>
                    </a:lnTo>
                    <a:lnTo>
                      <a:pt x="1" y="29"/>
                    </a:lnTo>
                    <a:lnTo>
                      <a:pt x="2" y="32"/>
                    </a:lnTo>
                    <a:lnTo>
                      <a:pt x="6" y="36"/>
                    </a:lnTo>
                    <a:lnTo>
                      <a:pt x="9" y="38"/>
                    </a:lnTo>
                    <a:lnTo>
                      <a:pt x="13" y="40"/>
                    </a:lnTo>
                    <a:lnTo>
                      <a:pt x="29" y="2"/>
                    </a:lnTo>
                    <a:close/>
                  </a:path>
                </a:pathLst>
              </a:custGeom>
              <a:solidFill>
                <a:srgbClr val="3A7729"/>
              </a:solidFill>
              <a:ln w="9525">
                <a:noFill/>
                <a:round/>
                <a:headEnd/>
                <a:tailEnd/>
              </a:ln>
            </p:spPr>
            <p:txBody>
              <a:bodyPr/>
              <a:lstStyle/>
              <a:p>
                <a:endParaRPr lang="en-US"/>
              </a:p>
            </p:txBody>
          </p:sp>
          <p:sp>
            <p:nvSpPr>
              <p:cNvPr id="938" name="Freeform 1008"/>
              <p:cNvSpPr>
                <a:spLocks/>
              </p:cNvSpPr>
              <p:nvPr/>
            </p:nvSpPr>
            <p:spPr bwMode="auto">
              <a:xfrm>
                <a:off x="2001838" y="2073275"/>
                <a:ext cx="12700" cy="17463"/>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0 h 54"/>
                  <a:gd name="T14" fmla="*/ 2147483647 w 42"/>
                  <a:gd name="T15" fmla="*/ 2147483647 h 54"/>
                  <a:gd name="T16" fmla="*/ 2147483647 w 42"/>
                  <a:gd name="T17" fmla="*/ 2147483647 h 54"/>
                  <a:gd name="T18" fmla="*/ 2147483647 w 42"/>
                  <a:gd name="T19" fmla="*/ 2147483647 h 54"/>
                  <a:gd name="T20" fmla="*/ 0 w 42"/>
                  <a:gd name="T21" fmla="*/ 2147483647 h 54"/>
                  <a:gd name="T22" fmla="*/ 0 w 42"/>
                  <a:gd name="T23" fmla="*/ 2147483647 h 54"/>
                  <a:gd name="T24" fmla="*/ 0 w 42"/>
                  <a:gd name="T25" fmla="*/ 2147483647 h 54"/>
                  <a:gd name="T26" fmla="*/ 2147483647 w 42"/>
                  <a:gd name="T27" fmla="*/ 2147483647 h 54"/>
                  <a:gd name="T28" fmla="*/ 0 w 42"/>
                  <a:gd name="T29" fmla="*/ 2147483647 h 54"/>
                  <a:gd name="T30" fmla="*/ 2147483647 w 42"/>
                  <a:gd name="T31" fmla="*/ 2147483647 h 54"/>
                  <a:gd name="T32" fmla="*/ 2147483647 w 42"/>
                  <a:gd name="T33" fmla="*/ 2147483647 h 54"/>
                  <a:gd name="T34" fmla="*/ 2147483647 w 42"/>
                  <a:gd name="T35" fmla="*/ 2147483647 h 54"/>
                  <a:gd name="T36" fmla="*/ 2147483647 w 42"/>
                  <a:gd name="T37" fmla="*/ 2147483647 h 54"/>
                  <a:gd name="T38" fmla="*/ 2147483647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2147483647 w 42"/>
                  <a:gd name="T55" fmla="*/ 2147483647 h 54"/>
                  <a:gd name="T56" fmla="*/ 2147483647 w 42"/>
                  <a:gd name="T57" fmla="*/ 2147483647 h 54"/>
                  <a:gd name="T58" fmla="*/ 2147483647 w 42"/>
                  <a:gd name="T59" fmla="*/ 2147483647 h 54"/>
                  <a:gd name="T60" fmla="*/ 2147483647 w 42"/>
                  <a:gd name="T61" fmla="*/ 2147483647 h 54"/>
                  <a:gd name="T62" fmla="*/ 2147483647 w 42"/>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54"/>
                  <a:gd name="T98" fmla="*/ 42 w 42"/>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54">
                    <a:moveTo>
                      <a:pt x="21" y="12"/>
                    </a:moveTo>
                    <a:lnTo>
                      <a:pt x="42" y="33"/>
                    </a:lnTo>
                    <a:lnTo>
                      <a:pt x="42" y="26"/>
                    </a:lnTo>
                    <a:lnTo>
                      <a:pt x="40" y="19"/>
                    </a:lnTo>
                    <a:lnTo>
                      <a:pt x="37" y="12"/>
                    </a:lnTo>
                    <a:lnTo>
                      <a:pt x="30" y="4"/>
                    </a:lnTo>
                    <a:lnTo>
                      <a:pt x="22" y="0"/>
                    </a:lnTo>
                    <a:lnTo>
                      <a:pt x="6" y="38"/>
                    </a:lnTo>
                    <a:lnTo>
                      <a:pt x="4" y="38"/>
                    </a:lnTo>
                    <a:lnTo>
                      <a:pt x="1" y="34"/>
                    </a:lnTo>
                    <a:lnTo>
                      <a:pt x="0" y="32"/>
                    </a:lnTo>
                    <a:lnTo>
                      <a:pt x="0" y="33"/>
                    </a:lnTo>
                    <a:lnTo>
                      <a:pt x="21" y="54"/>
                    </a:lnTo>
                    <a:lnTo>
                      <a:pt x="0" y="33"/>
                    </a:lnTo>
                    <a:lnTo>
                      <a:pt x="1" y="38"/>
                    </a:lnTo>
                    <a:lnTo>
                      <a:pt x="2" y="42"/>
                    </a:lnTo>
                    <a:lnTo>
                      <a:pt x="4" y="46"/>
                    </a:lnTo>
                    <a:lnTo>
                      <a:pt x="7" y="49"/>
                    </a:lnTo>
                    <a:lnTo>
                      <a:pt x="10" y="51"/>
                    </a:lnTo>
                    <a:lnTo>
                      <a:pt x="13" y="53"/>
                    </a:lnTo>
                    <a:lnTo>
                      <a:pt x="18" y="54"/>
                    </a:lnTo>
                    <a:lnTo>
                      <a:pt x="21" y="54"/>
                    </a:lnTo>
                    <a:lnTo>
                      <a:pt x="25" y="54"/>
                    </a:lnTo>
                    <a:lnTo>
                      <a:pt x="29" y="53"/>
                    </a:lnTo>
                    <a:lnTo>
                      <a:pt x="32" y="51"/>
                    </a:lnTo>
                    <a:lnTo>
                      <a:pt x="36" y="49"/>
                    </a:lnTo>
                    <a:lnTo>
                      <a:pt x="38" y="46"/>
                    </a:lnTo>
                    <a:lnTo>
                      <a:pt x="40" y="42"/>
                    </a:lnTo>
                    <a:lnTo>
                      <a:pt x="42" y="38"/>
                    </a:lnTo>
                    <a:lnTo>
                      <a:pt x="42" y="33"/>
                    </a:lnTo>
                    <a:lnTo>
                      <a:pt x="21" y="12"/>
                    </a:lnTo>
                    <a:close/>
                  </a:path>
                </a:pathLst>
              </a:custGeom>
              <a:solidFill>
                <a:srgbClr val="3A7729"/>
              </a:solidFill>
              <a:ln w="9525">
                <a:noFill/>
                <a:round/>
                <a:headEnd/>
                <a:tailEnd/>
              </a:ln>
            </p:spPr>
            <p:txBody>
              <a:bodyPr/>
              <a:lstStyle/>
              <a:p>
                <a:endParaRPr lang="en-US"/>
              </a:p>
            </p:txBody>
          </p:sp>
          <p:sp>
            <p:nvSpPr>
              <p:cNvPr id="939" name="Freeform 1009"/>
              <p:cNvSpPr>
                <a:spLocks/>
              </p:cNvSpPr>
              <p:nvPr/>
            </p:nvSpPr>
            <p:spPr bwMode="auto">
              <a:xfrm>
                <a:off x="2008188" y="2078038"/>
                <a:ext cx="14287" cy="12700"/>
              </a:xfrm>
              <a:custGeom>
                <a:avLst/>
                <a:gdLst>
                  <a:gd name="T0" fmla="*/ 2147483647 w 45"/>
                  <a:gd name="T1" fmla="*/ 2147483647 h 42"/>
                  <a:gd name="T2" fmla="*/ 2147483647 w 45"/>
                  <a:gd name="T3" fmla="*/ 0 h 42"/>
                  <a:gd name="T4" fmla="*/ 0 w 45"/>
                  <a:gd name="T5" fmla="*/ 0 h 42"/>
                  <a:gd name="T6" fmla="*/ 0 w 45"/>
                  <a:gd name="T7" fmla="*/ 2147483647 h 42"/>
                  <a:gd name="T8" fmla="*/ 2147483647 w 45"/>
                  <a:gd name="T9" fmla="*/ 2147483647 h 42"/>
                  <a:gd name="T10" fmla="*/ 2147483647 w 45"/>
                  <a:gd name="T11" fmla="*/ 2147483647 h 42"/>
                  <a:gd name="T12" fmla="*/ 2147483647 w 45"/>
                  <a:gd name="T13" fmla="*/ 2147483647 h 42"/>
                  <a:gd name="T14" fmla="*/ 2147483647 w 45"/>
                  <a:gd name="T15" fmla="*/ 2147483647 h 42"/>
                  <a:gd name="T16" fmla="*/ 2147483647 w 45"/>
                  <a:gd name="T17" fmla="*/ 2147483647 h 42"/>
                  <a:gd name="T18" fmla="*/ 2147483647 w 45"/>
                  <a:gd name="T19" fmla="*/ 2147483647 h 42"/>
                  <a:gd name="T20" fmla="*/ 2147483647 w 45"/>
                  <a:gd name="T21" fmla="*/ 2147483647 h 42"/>
                  <a:gd name="T22" fmla="*/ 2147483647 w 45"/>
                  <a:gd name="T23" fmla="*/ 2147483647 h 42"/>
                  <a:gd name="T24" fmla="*/ 2147483647 w 45"/>
                  <a:gd name="T25" fmla="*/ 2147483647 h 42"/>
                  <a:gd name="T26" fmla="*/ 2147483647 w 45"/>
                  <a:gd name="T27" fmla="*/ 2147483647 h 42"/>
                  <a:gd name="T28" fmla="*/ 2147483647 w 45"/>
                  <a:gd name="T29" fmla="*/ 2147483647 h 42"/>
                  <a:gd name="T30" fmla="*/ 2147483647 w 45"/>
                  <a:gd name="T31" fmla="*/ 2147483647 h 42"/>
                  <a:gd name="T32" fmla="*/ 2147483647 w 45"/>
                  <a:gd name="T33" fmla="*/ 2147483647 h 42"/>
                  <a:gd name="T34" fmla="*/ 2147483647 w 45"/>
                  <a:gd name="T35" fmla="*/ 2147483647 h 42"/>
                  <a:gd name="T36" fmla="*/ 2147483647 w 45"/>
                  <a:gd name="T37" fmla="*/ 2147483647 h 42"/>
                  <a:gd name="T38" fmla="*/ 2147483647 w 45"/>
                  <a:gd name="T39" fmla="*/ 2147483647 h 42"/>
                  <a:gd name="T40" fmla="*/ 2147483647 w 45"/>
                  <a:gd name="T41" fmla="*/ 2147483647 h 42"/>
                  <a:gd name="T42" fmla="*/ 2147483647 w 45"/>
                  <a:gd name="T43" fmla="*/ 2147483647 h 42"/>
                  <a:gd name="T44" fmla="*/ 2147483647 w 45"/>
                  <a:gd name="T45" fmla="*/ 0 h 42"/>
                  <a:gd name="T46" fmla="*/ 2147483647 w 45"/>
                  <a:gd name="T47" fmla="*/ 214748364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2"/>
                  <a:gd name="T74" fmla="*/ 45 w 45"/>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2">
                    <a:moveTo>
                      <a:pt x="45" y="21"/>
                    </a:moveTo>
                    <a:lnTo>
                      <a:pt x="24" y="0"/>
                    </a:lnTo>
                    <a:lnTo>
                      <a:pt x="0" y="0"/>
                    </a:lnTo>
                    <a:lnTo>
                      <a:pt x="0" y="42"/>
                    </a:lnTo>
                    <a:lnTo>
                      <a:pt x="24" y="42"/>
                    </a:lnTo>
                    <a:lnTo>
                      <a:pt x="45" y="21"/>
                    </a:lnTo>
                    <a:lnTo>
                      <a:pt x="24" y="42"/>
                    </a:lnTo>
                    <a:lnTo>
                      <a:pt x="29" y="41"/>
                    </a:lnTo>
                    <a:lnTo>
                      <a:pt x="34" y="40"/>
                    </a:lnTo>
                    <a:lnTo>
                      <a:pt x="37" y="38"/>
                    </a:lnTo>
                    <a:lnTo>
                      <a:pt x="40" y="36"/>
                    </a:lnTo>
                    <a:lnTo>
                      <a:pt x="42" y="33"/>
                    </a:lnTo>
                    <a:lnTo>
                      <a:pt x="44" y="28"/>
                    </a:lnTo>
                    <a:lnTo>
                      <a:pt x="45" y="25"/>
                    </a:lnTo>
                    <a:lnTo>
                      <a:pt x="45" y="21"/>
                    </a:lnTo>
                    <a:lnTo>
                      <a:pt x="45" y="17"/>
                    </a:lnTo>
                    <a:lnTo>
                      <a:pt x="44" y="14"/>
                    </a:lnTo>
                    <a:lnTo>
                      <a:pt x="42" y="9"/>
                    </a:lnTo>
                    <a:lnTo>
                      <a:pt x="40" y="6"/>
                    </a:lnTo>
                    <a:lnTo>
                      <a:pt x="37" y="4"/>
                    </a:lnTo>
                    <a:lnTo>
                      <a:pt x="34" y="2"/>
                    </a:lnTo>
                    <a:lnTo>
                      <a:pt x="29" y="1"/>
                    </a:lnTo>
                    <a:lnTo>
                      <a:pt x="24" y="0"/>
                    </a:lnTo>
                    <a:lnTo>
                      <a:pt x="45" y="21"/>
                    </a:lnTo>
                    <a:close/>
                  </a:path>
                </a:pathLst>
              </a:custGeom>
              <a:solidFill>
                <a:srgbClr val="3A7729"/>
              </a:solidFill>
              <a:ln w="9525">
                <a:noFill/>
                <a:round/>
                <a:headEnd/>
                <a:tailEnd/>
              </a:ln>
            </p:spPr>
            <p:txBody>
              <a:bodyPr/>
              <a:lstStyle/>
              <a:p>
                <a:endParaRPr lang="en-US"/>
              </a:p>
            </p:txBody>
          </p:sp>
          <p:sp>
            <p:nvSpPr>
              <p:cNvPr id="940" name="Freeform 1212"/>
              <p:cNvSpPr>
                <a:spLocks/>
              </p:cNvSpPr>
              <p:nvPr/>
            </p:nvSpPr>
            <p:spPr bwMode="auto">
              <a:xfrm>
                <a:off x="3035300" y="3402013"/>
                <a:ext cx="14288" cy="7937"/>
              </a:xfrm>
              <a:custGeom>
                <a:avLst/>
                <a:gdLst>
                  <a:gd name="T0" fmla="*/ 0 w 42"/>
                  <a:gd name="T1" fmla="*/ 2147483647 h 22"/>
                  <a:gd name="T2" fmla="*/ 2147483647 w 42"/>
                  <a:gd name="T3" fmla="*/ 2147483647 h 22"/>
                  <a:gd name="T4" fmla="*/ 2147483647 w 42"/>
                  <a:gd name="T5" fmla="*/ 2147483647 h 22"/>
                  <a:gd name="T6" fmla="*/ 2147483647 w 42"/>
                  <a:gd name="T7" fmla="*/ 2147483647 h 22"/>
                  <a:gd name="T8" fmla="*/ 2147483647 w 42"/>
                  <a:gd name="T9" fmla="*/ 2147483647 h 22"/>
                  <a:gd name="T10" fmla="*/ 2147483647 w 42"/>
                  <a:gd name="T11" fmla="*/ 2147483647 h 22"/>
                  <a:gd name="T12" fmla="*/ 2147483647 w 42"/>
                  <a:gd name="T13" fmla="*/ 2147483647 h 22"/>
                  <a:gd name="T14" fmla="*/ 2147483647 w 42"/>
                  <a:gd name="T15" fmla="*/ 2147483647 h 22"/>
                  <a:gd name="T16" fmla="*/ 2147483647 w 42"/>
                  <a:gd name="T17" fmla="*/ 2147483647 h 22"/>
                  <a:gd name="T18" fmla="*/ 2147483647 w 42"/>
                  <a:gd name="T19" fmla="*/ 2147483647 h 22"/>
                  <a:gd name="T20" fmla="*/ 2147483647 w 42"/>
                  <a:gd name="T21" fmla="*/ 2147483647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2147483647 w 42"/>
                  <a:gd name="T31" fmla="*/ 2147483647 h 22"/>
                  <a:gd name="T32" fmla="*/ 2147483647 w 42"/>
                  <a:gd name="T33" fmla="*/ 0 h 22"/>
                  <a:gd name="T34" fmla="*/ 0 w 4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
                  <a:gd name="T56" fmla="*/ 42 w 4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
                    <a:moveTo>
                      <a:pt x="0" y="2"/>
                    </a:moveTo>
                    <a:lnTo>
                      <a:pt x="1" y="6"/>
                    </a:lnTo>
                    <a:lnTo>
                      <a:pt x="2" y="10"/>
                    </a:lnTo>
                    <a:lnTo>
                      <a:pt x="4" y="13"/>
                    </a:lnTo>
                    <a:lnTo>
                      <a:pt x="7" y="16"/>
                    </a:lnTo>
                    <a:lnTo>
                      <a:pt x="11" y="19"/>
                    </a:lnTo>
                    <a:lnTo>
                      <a:pt x="15" y="21"/>
                    </a:lnTo>
                    <a:lnTo>
                      <a:pt x="18" y="21"/>
                    </a:lnTo>
                    <a:lnTo>
                      <a:pt x="22" y="22"/>
                    </a:lnTo>
                    <a:lnTo>
                      <a:pt x="26" y="21"/>
                    </a:lnTo>
                    <a:lnTo>
                      <a:pt x="30" y="20"/>
                    </a:lnTo>
                    <a:lnTo>
                      <a:pt x="33" y="18"/>
                    </a:lnTo>
                    <a:lnTo>
                      <a:pt x="36" y="15"/>
                    </a:lnTo>
                    <a:lnTo>
                      <a:pt x="39" y="12"/>
                    </a:lnTo>
                    <a:lnTo>
                      <a:pt x="41" y="9"/>
                    </a:lnTo>
                    <a:lnTo>
                      <a:pt x="42" y="5"/>
                    </a:lnTo>
                    <a:lnTo>
                      <a:pt x="42" y="0"/>
                    </a:lnTo>
                    <a:lnTo>
                      <a:pt x="0" y="2"/>
                    </a:lnTo>
                    <a:close/>
                  </a:path>
                </a:pathLst>
              </a:custGeom>
              <a:solidFill>
                <a:srgbClr val="666666"/>
              </a:solidFill>
              <a:ln w="9525">
                <a:noFill/>
                <a:round/>
                <a:headEnd/>
                <a:tailEnd/>
              </a:ln>
            </p:spPr>
            <p:txBody>
              <a:bodyPr/>
              <a:lstStyle/>
              <a:p>
                <a:endParaRPr lang="en-US"/>
              </a:p>
            </p:txBody>
          </p:sp>
          <p:sp>
            <p:nvSpPr>
              <p:cNvPr id="941" name="Freeform 1213"/>
              <p:cNvSpPr>
                <a:spLocks/>
              </p:cNvSpPr>
              <p:nvPr/>
            </p:nvSpPr>
            <p:spPr bwMode="auto">
              <a:xfrm>
                <a:off x="3035300" y="3376613"/>
                <a:ext cx="14288" cy="26987"/>
              </a:xfrm>
              <a:custGeom>
                <a:avLst/>
                <a:gdLst>
                  <a:gd name="T0" fmla="*/ 0 w 45"/>
                  <a:gd name="T1" fmla="*/ 2147483647 h 86"/>
                  <a:gd name="T2" fmla="*/ 2147483647 w 45"/>
                  <a:gd name="T3" fmla="*/ 0 h 86"/>
                  <a:gd name="T4" fmla="*/ 2147483647 w 45"/>
                  <a:gd name="T5" fmla="*/ 2147483647 h 86"/>
                  <a:gd name="T6" fmla="*/ 2147483647 w 45"/>
                  <a:gd name="T7" fmla="*/ 2147483647 h 86"/>
                  <a:gd name="T8" fmla="*/ 0 w 45"/>
                  <a:gd name="T9" fmla="*/ 2147483647 h 86"/>
                  <a:gd name="T10" fmla="*/ 0 60000 65536"/>
                  <a:gd name="T11" fmla="*/ 0 60000 65536"/>
                  <a:gd name="T12" fmla="*/ 0 60000 65536"/>
                  <a:gd name="T13" fmla="*/ 0 60000 65536"/>
                  <a:gd name="T14" fmla="*/ 0 60000 65536"/>
                  <a:gd name="T15" fmla="*/ 0 w 45"/>
                  <a:gd name="T16" fmla="*/ 0 h 86"/>
                  <a:gd name="T17" fmla="*/ 45 w 45"/>
                  <a:gd name="T18" fmla="*/ 86 h 86"/>
                </a:gdLst>
                <a:ahLst/>
                <a:cxnLst>
                  <a:cxn ang="T10">
                    <a:pos x="T0" y="T1"/>
                  </a:cxn>
                  <a:cxn ang="T11">
                    <a:pos x="T2" y="T3"/>
                  </a:cxn>
                  <a:cxn ang="T12">
                    <a:pos x="T4" y="T5"/>
                  </a:cxn>
                  <a:cxn ang="T13">
                    <a:pos x="T6" y="T7"/>
                  </a:cxn>
                  <a:cxn ang="T14">
                    <a:pos x="T8" y="T9"/>
                  </a:cxn>
                </a:cxnLst>
                <a:rect l="T15" t="T16" r="T17" b="T18"/>
                <a:pathLst>
                  <a:path w="45" h="86">
                    <a:moveTo>
                      <a:pt x="0" y="1"/>
                    </a:moveTo>
                    <a:lnTo>
                      <a:pt x="42" y="0"/>
                    </a:lnTo>
                    <a:lnTo>
                      <a:pt x="45" y="84"/>
                    </a:lnTo>
                    <a:lnTo>
                      <a:pt x="3" y="86"/>
                    </a:lnTo>
                    <a:lnTo>
                      <a:pt x="0" y="1"/>
                    </a:lnTo>
                    <a:close/>
                  </a:path>
                </a:pathLst>
              </a:custGeom>
              <a:solidFill>
                <a:srgbClr val="666666"/>
              </a:solidFill>
              <a:ln w="9525">
                <a:noFill/>
                <a:round/>
                <a:headEnd/>
                <a:tailEnd/>
              </a:ln>
            </p:spPr>
            <p:txBody>
              <a:bodyPr/>
              <a:lstStyle/>
              <a:p>
                <a:endParaRPr lang="en-US"/>
              </a:p>
            </p:txBody>
          </p:sp>
          <p:sp>
            <p:nvSpPr>
              <p:cNvPr id="942" name="Freeform 1214"/>
              <p:cNvSpPr>
                <a:spLocks/>
              </p:cNvSpPr>
              <p:nvPr/>
            </p:nvSpPr>
            <p:spPr bwMode="auto">
              <a:xfrm>
                <a:off x="3035300" y="3370263"/>
                <a:ext cx="12700" cy="6350"/>
              </a:xfrm>
              <a:custGeom>
                <a:avLst/>
                <a:gdLst>
                  <a:gd name="T0" fmla="*/ 2147483647 w 42"/>
                  <a:gd name="T1" fmla="*/ 2147483647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0 h 21"/>
                  <a:gd name="T16" fmla="*/ 2147483647 w 42"/>
                  <a:gd name="T17" fmla="*/ 0 h 21"/>
                  <a:gd name="T18" fmla="*/ 2147483647 w 42"/>
                  <a:gd name="T19" fmla="*/ 0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0 w 42"/>
                  <a:gd name="T33" fmla="*/ 2147483647 h 21"/>
                  <a:gd name="T34" fmla="*/ 2147483647 w 42"/>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42" y="20"/>
                    </a:moveTo>
                    <a:lnTo>
                      <a:pt x="41" y="15"/>
                    </a:lnTo>
                    <a:lnTo>
                      <a:pt x="40" y="11"/>
                    </a:lnTo>
                    <a:lnTo>
                      <a:pt x="38" y="7"/>
                    </a:lnTo>
                    <a:lnTo>
                      <a:pt x="35" y="4"/>
                    </a:lnTo>
                    <a:lnTo>
                      <a:pt x="32" y="2"/>
                    </a:lnTo>
                    <a:lnTo>
                      <a:pt x="28" y="1"/>
                    </a:lnTo>
                    <a:lnTo>
                      <a:pt x="24" y="0"/>
                    </a:lnTo>
                    <a:lnTo>
                      <a:pt x="21" y="0"/>
                    </a:lnTo>
                    <a:lnTo>
                      <a:pt x="17" y="0"/>
                    </a:lnTo>
                    <a:lnTo>
                      <a:pt x="13" y="1"/>
                    </a:lnTo>
                    <a:lnTo>
                      <a:pt x="9" y="3"/>
                    </a:lnTo>
                    <a:lnTo>
                      <a:pt x="6" y="5"/>
                    </a:lnTo>
                    <a:lnTo>
                      <a:pt x="4" y="9"/>
                    </a:lnTo>
                    <a:lnTo>
                      <a:pt x="2" y="12"/>
                    </a:lnTo>
                    <a:lnTo>
                      <a:pt x="1" y="16"/>
                    </a:lnTo>
                    <a:lnTo>
                      <a:pt x="0" y="21"/>
                    </a:lnTo>
                    <a:lnTo>
                      <a:pt x="42" y="20"/>
                    </a:lnTo>
                    <a:close/>
                  </a:path>
                </a:pathLst>
              </a:custGeom>
              <a:solidFill>
                <a:srgbClr val="666666"/>
              </a:solidFill>
              <a:ln w="9525">
                <a:noFill/>
                <a:round/>
                <a:headEnd/>
                <a:tailEnd/>
              </a:ln>
            </p:spPr>
            <p:txBody>
              <a:bodyPr/>
              <a:lstStyle/>
              <a:p>
                <a:endParaRPr lang="en-US"/>
              </a:p>
            </p:txBody>
          </p:sp>
          <p:sp>
            <p:nvSpPr>
              <p:cNvPr id="943" name="Freeform 1215"/>
              <p:cNvSpPr>
                <a:spLocks/>
              </p:cNvSpPr>
              <p:nvPr/>
            </p:nvSpPr>
            <p:spPr bwMode="auto">
              <a:xfrm>
                <a:off x="3033713" y="3335338"/>
                <a:ext cx="12700" cy="7937"/>
              </a:xfrm>
              <a:custGeom>
                <a:avLst/>
                <a:gdLst>
                  <a:gd name="T0" fmla="*/ 0 w 42"/>
                  <a:gd name="T1" fmla="*/ 2147483647 h 22"/>
                  <a:gd name="T2" fmla="*/ 2147483647 w 42"/>
                  <a:gd name="T3" fmla="*/ 2147483647 h 22"/>
                  <a:gd name="T4" fmla="*/ 2147483647 w 42"/>
                  <a:gd name="T5" fmla="*/ 2147483647 h 22"/>
                  <a:gd name="T6" fmla="*/ 2147483647 w 42"/>
                  <a:gd name="T7" fmla="*/ 2147483647 h 22"/>
                  <a:gd name="T8" fmla="*/ 2147483647 w 42"/>
                  <a:gd name="T9" fmla="*/ 2147483647 h 22"/>
                  <a:gd name="T10" fmla="*/ 2147483647 w 42"/>
                  <a:gd name="T11" fmla="*/ 2147483647 h 22"/>
                  <a:gd name="T12" fmla="*/ 2147483647 w 42"/>
                  <a:gd name="T13" fmla="*/ 2147483647 h 22"/>
                  <a:gd name="T14" fmla="*/ 2147483647 w 42"/>
                  <a:gd name="T15" fmla="*/ 2147483647 h 22"/>
                  <a:gd name="T16" fmla="*/ 2147483647 w 42"/>
                  <a:gd name="T17" fmla="*/ 2147483647 h 22"/>
                  <a:gd name="T18" fmla="*/ 2147483647 w 42"/>
                  <a:gd name="T19" fmla="*/ 2147483647 h 22"/>
                  <a:gd name="T20" fmla="*/ 2147483647 w 42"/>
                  <a:gd name="T21" fmla="*/ 2147483647 h 22"/>
                  <a:gd name="T22" fmla="*/ 2147483647 w 42"/>
                  <a:gd name="T23" fmla="*/ 2147483647 h 22"/>
                  <a:gd name="T24" fmla="*/ 2147483647 w 42"/>
                  <a:gd name="T25" fmla="*/ 2147483647 h 22"/>
                  <a:gd name="T26" fmla="*/ 2147483647 w 42"/>
                  <a:gd name="T27" fmla="*/ 2147483647 h 22"/>
                  <a:gd name="T28" fmla="*/ 2147483647 w 42"/>
                  <a:gd name="T29" fmla="*/ 2147483647 h 22"/>
                  <a:gd name="T30" fmla="*/ 2147483647 w 42"/>
                  <a:gd name="T31" fmla="*/ 2147483647 h 22"/>
                  <a:gd name="T32" fmla="*/ 2147483647 w 42"/>
                  <a:gd name="T33" fmla="*/ 0 h 22"/>
                  <a:gd name="T34" fmla="*/ 0 w 4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2"/>
                  <a:gd name="T56" fmla="*/ 42 w 4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2">
                    <a:moveTo>
                      <a:pt x="0" y="1"/>
                    </a:moveTo>
                    <a:lnTo>
                      <a:pt x="1" y="7"/>
                    </a:lnTo>
                    <a:lnTo>
                      <a:pt x="2" y="11"/>
                    </a:lnTo>
                    <a:lnTo>
                      <a:pt x="4" y="14"/>
                    </a:lnTo>
                    <a:lnTo>
                      <a:pt x="7" y="17"/>
                    </a:lnTo>
                    <a:lnTo>
                      <a:pt x="10" y="19"/>
                    </a:lnTo>
                    <a:lnTo>
                      <a:pt x="13" y="20"/>
                    </a:lnTo>
                    <a:lnTo>
                      <a:pt x="18" y="22"/>
                    </a:lnTo>
                    <a:lnTo>
                      <a:pt x="22" y="22"/>
                    </a:lnTo>
                    <a:lnTo>
                      <a:pt x="25" y="22"/>
                    </a:lnTo>
                    <a:lnTo>
                      <a:pt x="29" y="20"/>
                    </a:lnTo>
                    <a:lnTo>
                      <a:pt x="32" y="18"/>
                    </a:lnTo>
                    <a:lnTo>
                      <a:pt x="36" y="16"/>
                    </a:lnTo>
                    <a:lnTo>
                      <a:pt x="38" y="13"/>
                    </a:lnTo>
                    <a:lnTo>
                      <a:pt x="40" y="9"/>
                    </a:lnTo>
                    <a:lnTo>
                      <a:pt x="41" y="5"/>
                    </a:lnTo>
                    <a:lnTo>
                      <a:pt x="42" y="0"/>
                    </a:lnTo>
                    <a:lnTo>
                      <a:pt x="0" y="1"/>
                    </a:lnTo>
                    <a:close/>
                  </a:path>
                </a:pathLst>
              </a:custGeom>
              <a:solidFill>
                <a:srgbClr val="666666"/>
              </a:solidFill>
              <a:ln w="9525">
                <a:noFill/>
                <a:round/>
                <a:headEnd/>
                <a:tailEnd/>
              </a:ln>
            </p:spPr>
            <p:txBody>
              <a:bodyPr/>
              <a:lstStyle/>
              <a:p>
                <a:endParaRPr lang="en-US"/>
              </a:p>
            </p:txBody>
          </p:sp>
          <p:sp>
            <p:nvSpPr>
              <p:cNvPr id="944" name="Freeform 1216"/>
              <p:cNvSpPr>
                <a:spLocks/>
              </p:cNvSpPr>
              <p:nvPr/>
            </p:nvSpPr>
            <p:spPr bwMode="auto">
              <a:xfrm>
                <a:off x="3032125" y="3308350"/>
                <a:ext cx="14288" cy="28575"/>
              </a:xfrm>
              <a:custGeom>
                <a:avLst/>
                <a:gdLst>
                  <a:gd name="T0" fmla="*/ 2147483647 w 44"/>
                  <a:gd name="T1" fmla="*/ 2147483647 h 86"/>
                  <a:gd name="T2" fmla="*/ 0 w 44"/>
                  <a:gd name="T3" fmla="*/ 2147483647 h 86"/>
                  <a:gd name="T4" fmla="*/ 2147483647 w 44"/>
                  <a:gd name="T5" fmla="*/ 2147483647 h 86"/>
                  <a:gd name="T6" fmla="*/ 2147483647 w 44"/>
                  <a:gd name="T7" fmla="*/ 2147483647 h 86"/>
                  <a:gd name="T8" fmla="*/ 2147483647 w 44"/>
                  <a:gd name="T9" fmla="*/ 2147483647 h 86"/>
                  <a:gd name="T10" fmla="*/ 2147483647 w 44"/>
                  <a:gd name="T11" fmla="*/ 2147483647 h 86"/>
                  <a:gd name="T12" fmla="*/ 2147483647 w 44"/>
                  <a:gd name="T13" fmla="*/ 2147483647 h 86"/>
                  <a:gd name="T14" fmla="*/ 2147483647 w 44"/>
                  <a:gd name="T15" fmla="*/ 2147483647 h 86"/>
                  <a:gd name="T16" fmla="*/ 2147483647 w 44"/>
                  <a:gd name="T17" fmla="*/ 2147483647 h 86"/>
                  <a:gd name="T18" fmla="*/ 2147483647 w 44"/>
                  <a:gd name="T19" fmla="*/ 2147483647 h 86"/>
                  <a:gd name="T20" fmla="*/ 2147483647 w 44"/>
                  <a:gd name="T21" fmla="*/ 2147483647 h 86"/>
                  <a:gd name="T22" fmla="*/ 2147483647 w 44"/>
                  <a:gd name="T23" fmla="*/ 2147483647 h 86"/>
                  <a:gd name="T24" fmla="*/ 2147483647 w 44"/>
                  <a:gd name="T25" fmla="*/ 2147483647 h 86"/>
                  <a:gd name="T26" fmla="*/ 2147483647 w 44"/>
                  <a:gd name="T27" fmla="*/ 2147483647 h 86"/>
                  <a:gd name="T28" fmla="*/ 2147483647 w 44"/>
                  <a:gd name="T29" fmla="*/ 0 h 86"/>
                  <a:gd name="T30" fmla="*/ 2147483647 w 44"/>
                  <a:gd name="T31" fmla="*/ 2147483647 h 86"/>
                  <a:gd name="T32" fmla="*/ 2147483647 w 44"/>
                  <a:gd name="T33" fmla="*/ 2147483647 h 86"/>
                  <a:gd name="T34" fmla="*/ 2147483647 w 44"/>
                  <a:gd name="T35" fmla="*/ 2147483647 h 86"/>
                  <a:gd name="T36" fmla="*/ 2147483647 w 44"/>
                  <a:gd name="T37" fmla="*/ 2147483647 h 86"/>
                  <a:gd name="T38" fmla="*/ 2147483647 w 44"/>
                  <a:gd name="T39" fmla="*/ 2147483647 h 86"/>
                  <a:gd name="T40" fmla="*/ 2147483647 w 44"/>
                  <a:gd name="T41" fmla="*/ 2147483647 h 86"/>
                  <a:gd name="T42" fmla="*/ 0 w 44"/>
                  <a:gd name="T43" fmla="*/ 2147483647 h 86"/>
                  <a:gd name="T44" fmla="*/ 0 w 44"/>
                  <a:gd name="T45" fmla="*/ 2147483647 h 86"/>
                  <a:gd name="T46" fmla="*/ 2147483647 w 44"/>
                  <a:gd name="T47" fmla="*/ 2147483647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86"/>
                  <a:gd name="T74" fmla="*/ 44 w 44"/>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86">
                    <a:moveTo>
                      <a:pt x="14" y="1"/>
                    </a:moveTo>
                    <a:lnTo>
                      <a:pt x="0" y="22"/>
                    </a:lnTo>
                    <a:lnTo>
                      <a:pt x="2" y="86"/>
                    </a:lnTo>
                    <a:lnTo>
                      <a:pt x="44" y="85"/>
                    </a:lnTo>
                    <a:lnTo>
                      <a:pt x="41" y="20"/>
                    </a:lnTo>
                    <a:lnTo>
                      <a:pt x="14" y="1"/>
                    </a:lnTo>
                    <a:lnTo>
                      <a:pt x="41" y="20"/>
                    </a:lnTo>
                    <a:lnTo>
                      <a:pt x="41" y="16"/>
                    </a:lnTo>
                    <a:lnTo>
                      <a:pt x="39" y="11"/>
                    </a:lnTo>
                    <a:lnTo>
                      <a:pt x="37" y="8"/>
                    </a:lnTo>
                    <a:lnTo>
                      <a:pt x="34" y="5"/>
                    </a:lnTo>
                    <a:lnTo>
                      <a:pt x="31" y="3"/>
                    </a:lnTo>
                    <a:lnTo>
                      <a:pt x="27" y="1"/>
                    </a:lnTo>
                    <a:lnTo>
                      <a:pt x="24" y="1"/>
                    </a:lnTo>
                    <a:lnTo>
                      <a:pt x="20" y="0"/>
                    </a:lnTo>
                    <a:lnTo>
                      <a:pt x="15" y="1"/>
                    </a:lnTo>
                    <a:lnTo>
                      <a:pt x="12" y="2"/>
                    </a:lnTo>
                    <a:lnTo>
                      <a:pt x="8" y="4"/>
                    </a:lnTo>
                    <a:lnTo>
                      <a:pt x="5" y="6"/>
                    </a:lnTo>
                    <a:lnTo>
                      <a:pt x="3" y="9"/>
                    </a:lnTo>
                    <a:lnTo>
                      <a:pt x="1" y="13"/>
                    </a:lnTo>
                    <a:lnTo>
                      <a:pt x="0" y="17"/>
                    </a:lnTo>
                    <a:lnTo>
                      <a:pt x="0" y="22"/>
                    </a:lnTo>
                    <a:lnTo>
                      <a:pt x="14" y="1"/>
                    </a:lnTo>
                    <a:close/>
                  </a:path>
                </a:pathLst>
              </a:custGeom>
              <a:solidFill>
                <a:srgbClr val="666666"/>
              </a:solidFill>
              <a:ln w="9525">
                <a:noFill/>
                <a:round/>
                <a:headEnd/>
                <a:tailEnd/>
              </a:ln>
            </p:spPr>
            <p:txBody>
              <a:bodyPr/>
              <a:lstStyle/>
              <a:p>
                <a:endParaRPr lang="en-US"/>
              </a:p>
            </p:txBody>
          </p:sp>
          <p:sp>
            <p:nvSpPr>
              <p:cNvPr id="945" name="Freeform 1217"/>
              <p:cNvSpPr>
                <a:spLocks/>
              </p:cNvSpPr>
              <p:nvPr/>
            </p:nvSpPr>
            <p:spPr bwMode="auto">
              <a:xfrm>
                <a:off x="3036888" y="3308350"/>
                <a:ext cx="9525" cy="14288"/>
              </a:xfrm>
              <a:custGeom>
                <a:avLst/>
                <a:gdLst>
                  <a:gd name="T0" fmla="*/ 2147483647 w 30"/>
                  <a:gd name="T1" fmla="*/ 0 h 45"/>
                  <a:gd name="T2" fmla="*/ 2147483647 w 30"/>
                  <a:gd name="T3" fmla="*/ 2147483647 h 45"/>
                  <a:gd name="T4" fmla="*/ 2147483647 w 30"/>
                  <a:gd name="T5" fmla="*/ 2147483647 h 45"/>
                  <a:gd name="T6" fmla="*/ 0 w 30"/>
                  <a:gd name="T7" fmla="*/ 2147483647 h 45"/>
                  <a:gd name="T8" fmla="*/ 2147483647 w 30"/>
                  <a:gd name="T9" fmla="*/ 0 h 45"/>
                  <a:gd name="T10" fmla="*/ 0 60000 65536"/>
                  <a:gd name="T11" fmla="*/ 0 60000 65536"/>
                  <a:gd name="T12" fmla="*/ 0 60000 65536"/>
                  <a:gd name="T13" fmla="*/ 0 60000 65536"/>
                  <a:gd name="T14" fmla="*/ 0 60000 65536"/>
                  <a:gd name="T15" fmla="*/ 0 w 30"/>
                  <a:gd name="T16" fmla="*/ 0 h 45"/>
                  <a:gd name="T17" fmla="*/ 30 w 30"/>
                  <a:gd name="T18" fmla="*/ 45 h 45"/>
                </a:gdLst>
                <a:ahLst/>
                <a:cxnLst>
                  <a:cxn ang="T10">
                    <a:pos x="T0" y="T1"/>
                  </a:cxn>
                  <a:cxn ang="T11">
                    <a:pos x="T2" y="T3"/>
                  </a:cxn>
                  <a:cxn ang="T12">
                    <a:pos x="T4" y="T5"/>
                  </a:cxn>
                  <a:cxn ang="T13">
                    <a:pos x="T6" y="T7"/>
                  </a:cxn>
                  <a:cxn ang="T14">
                    <a:pos x="T8" y="T9"/>
                  </a:cxn>
                </a:cxnLst>
                <a:rect l="T15" t="T16" r="T17" b="T18"/>
                <a:pathLst>
                  <a:path w="30" h="45">
                    <a:moveTo>
                      <a:pt x="19" y="0"/>
                    </a:moveTo>
                    <a:lnTo>
                      <a:pt x="30" y="41"/>
                    </a:lnTo>
                    <a:lnTo>
                      <a:pt x="12" y="45"/>
                    </a:lnTo>
                    <a:lnTo>
                      <a:pt x="0" y="5"/>
                    </a:lnTo>
                    <a:lnTo>
                      <a:pt x="19" y="0"/>
                    </a:lnTo>
                    <a:close/>
                  </a:path>
                </a:pathLst>
              </a:custGeom>
              <a:solidFill>
                <a:srgbClr val="666666"/>
              </a:solidFill>
              <a:ln w="9525">
                <a:noFill/>
                <a:round/>
                <a:headEnd/>
                <a:tailEnd/>
              </a:ln>
            </p:spPr>
            <p:txBody>
              <a:bodyPr/>
              <a:lstStyle/>
              <a:p>
                <a:endParaRPr lang="en-US"/>
              </a:p>
            </p:txBody>
          </p:sp>
          <p:sp>
            <p:nvSpPr>
              <p:cNvPr id="946" name="Freeform 1218"/>
              <p:cNvSpPr>
                <a:spLocks/>
              </p:cNvSpPr>
              <p:nvPr/>
            </p:nvSpPr>
            <p:spPr bwMode="auto">
              <a:xfrm>
                <a:off x="3043238" y="3308350"/>
                <a:ext cx="7937"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0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1" y="41"/>
                    </a:moveTo>
                    <a:lnTo>
                      <a:pt x="16" y="39"/>
                    </a:lnTo>
                    <a:lnTo>
                      <a:pt x="19" y="37"/>
                    </a:lnTo>
                    <a:lnTo>
                      <a:pt x="23" y="33"/>
                    </a:lnTo>
                    <a:lnTo>
                      <a:pt x="25" y="30"/>
                    </a:lnTo>
                    <a:lnTo>
                      <a:pt x="26" y="26"/>
                    </a:lnTo>
                    <a:lnTo>
                      <a:pt x="27" y="23"/>
                    </a:lnTo>
                    <a:lnTo>
                      <a:pt x="27" y="19"/>
                    </a:lnTo>
                    <a:lnTo>
                      <a:pt x="26" y="14"/>
                    </a:lnTo>
                    <a:lnTo>
                      <a:pt x="25" y="11"/>
                    </a:lnTo>
                    <a:lnTo>
                      <a:pt x="23" y="8"/>
                    </a:lnTo>
                    <a:lnTo>
                      <a:pt x="20" y="5"/>
                    </a:lnTo>
                    <a:lnTo>
                      <a:pt x="17" y="3"/>
                    </a:lnTo>
                    <a:lnTo>
                      <a:pt x="14" y="1"/>
                    </a:lnTo>
                    <a:lnTo>
                      <a:pt x="10" y="0"/>
                    </a:lnTo>
                    <a:lnTo>
                      <a:pt x="6" y="0"/>
                    </a:lnTo>
                    <a:lnTo>
                      <a:pt x="0" y="0"/>
                    </a:lnTo>
                    <a:lnTo>
                      <a:pt x="11" y="41"/>
                    </a:lnTo>
                    <a:close/>
                  </a:path>
                </a:pathLst>
              </a:custGeom>
              <a:solidFill>
                <a:srgbClr val="666666"/>
              </a:solidFill>
              <a:ln w="9525">
                <a:noFill/>
                <a:round/>
                <a:headEnd/>
                <a:tailEnd/>
              </a:ln>
            </p:spPr>
            <p:txBody>
              <a:bodyPr/>
              <a:lstStyle/>
              <a:p>
                <a:endParaRPr lang="en-US"/>
              </a:p>
            </p:txBody>
          </p:sp>
          <p:sp>
            <p:nvSpPr>
              <p:cNvPr id="947" name="Freeform 1219"/>
              <p:cNvSpPr>
                <a:spLocks/>
              </p:cNvSpPr>
              <p:nvPr/>
            </p:nvSpPr>
            <p:spPr bwMode="auto">
              <a:xfrm>
                <a:off x="3076575" y="3297238"/>
                <a:ext cx="9525" cy="12700"/>
              </a:xfrm>
              <a:custGeom>
                <a:avLst/>
                <a:gdLst>
                  <a:gd name="T0" fmla="*/ 2147483647 w 26"/>
                  <a:gd name="T1" fmla="*/ 0 h 41"/>
                  <a:gd name="T2" fmla="*/ 2147483647 w 26"/>
                  <a:gd name="T3" fmla="*/ 2147483647 h 41"/>
                  <a:gd name="T4" fmla="*/ 2147483647 w 26"/>
                  <a:gd name="T5" fmla="*/ 2147483647 h 41"/>
                  <a:gd name="T6" fmla="*/ 2147483647 w 26"/>
                  <a:gd name="T7" fmla="*/ 2147483647 h 41"/>
                  <a:gd name="T8" fmla="*/ 2147483647 w 26"/>
                  <a:gd name="T9" fmla="*/ 2147483647 h 41"/>
                  <a:gd name="T10" fmla="*/ 0 w 26"/>
                  <a:gd name="T11" fmla="*/ 2147483647 h 41"/>
                  <a:gd name="T12" fmla="*/ 0 w 26"/>
                  <a:gd name="T13" fmla="*/ 2147483647 h 41"/>
                  <a:gd name="T14" fmla="*/ 0 w 26"/>
                  <a:gd name="T15" fmla="*/ 2147483647 h 41"/>
                  <a:gd name="T16" fmla="*/ 0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6" y="0"/>
                    </a:moveTo>
                    <a:lnTo>
                      <a:pt x="11" y="2"/>
                    </a:lnTo>
                    <a:lnTo>
                      <a:pt x="7" y="4"/>
                    </a:lnTo>
                    <a:lnTo>
                      <a:pt x="4" y="7"/>
                    </a:lnTo>
                    <a:lnTo>
                      <a:pt x="2" y="11"/>
                    </a:lnTo>
                    <a:lnTo>
                      <a:pt x="0" y="14"/>
                    </a:lnTo>
                    <a:lnTo>
                      <a:pt x="0" y="18"/>
                    </a:lnTo>
                    <a:lnTo>
                      <a:pt x="0" y="21"/>
                    </a:lnTo>
                    <a:lnTo>
                      <a:pt x="0" y="25"/>
                    </a:lnTo>
                    <a:lnTo>
                      <a:pt x="2" y="30"/>
                    </a:lnTo>
                    <a:lnTo>
                      <a:pt x="3" y="33"/>
                    </a:lnTo>
                    <a:lnTo>
                      <a:pt x="6" y="36"/>
                    </a:lnTo>
                    <a:lnTo>
                      <a:pt x="10" y="38"/>
                    </a:lnTo>
                    <a:lnTo>
                      <a:pt x="13" y="40"/>
                    </a:lnTo>
                    <a:lnTo>
                      <a:pt x="17" y="41"/>
                    </a:lnTo>
                    <a:lnTo>
                      <a:pt x="21" y="41"/>
                    </a:lnTo>
                    <a:lnTo>
                      <a:pt x="26" y="40"/>
                    </a:lnTo>
                    <a:lnTo>
                      <a:pt x="16" y="0"/>
                    </a:lnTo>
                    <a:close/>
                  </a:path>
                </a:pathLst>
              </a:custGeom>
              <a:solidFill>
                <a:srgbClr val="666666"/>
              </a:solidFill>
              <a:ln w="9525">
                <a:noFill/>
                <a:round/>
                <a:headEnd/>
                <a:tailEnd/>
              </a:ln>
            </p:spPr>
            <p:txBody>
              <a:bodyPr/>
              <a:lstStyle/>
              <a:p>
                <a:endParaRPr lang="en-US"/>
              </a:p>
            </p:txBody>
          </p:sp>
          <p:sp>
            <p:nvSpPr>
              <p:cNvPr id="948" name="Freeform 1220"/>
              <p:cNvSpPr>
                <a:spLocks/>
              </p:cNvSpPr>
              <p:nvPr/>
            </p:nvSpPr>
            <p:spPr bwMode="auto">
              <a:xfrm>
                <a:off x="3082925" y="3290888"/>
                <a:ext cx="28575" cy="19050"/>
              </a:xfrm>
              <a:custGeom>
                <a:avLst/>
                <a:gdLst>
                  <a:gd name="T0" fmla="*/ 2147483647 w 92"/>
                  <a:gd name="T1" fmla="*/ 0 h 61"/>
                  <a:gd name="T2" fmla="*/ 2147483647 w 92"/>
                  <a:gd name="T3" fmla="*/ 2147483647 h 61"/>
                  <a:gd name="T4" fmla="*/ 2147483647 w 92"/>
                  <a:gd name="T5" fmla="*/ 2147483647 h 61"/>
                  <a:gd name="T6" fmla="*/ 0 w 92"/>
                  <a:gd name="T7" fmla="*/ 2147483647 h 61"/>
                  <a:gd name="T8" fmla="*/ 2147483647 w 92"/>
                  <a:gd name="T9" fmla="*/ 0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80" y="0"/>
                    </a:moveTo>
                    <a:lnTo>
                      <a:pt x="92" y="40"/>
                    </a:lnTo>
                    <a:lnTo>
                      <a:pt x="10" y="61"/>
                    </a:lnTo>
                    <a:lnTo>
                      <a:pt x="0" y="21"/>
                    </a:lnTo>
                    <a:lnTo>
                      <a:pt x="80" y="0"/>
                    </a:lnTo>
                    <a:close/>
                  </a:path>
                </a:pathLst>
              </a:custGeom>
              <a:solidFill>
                <a:srgbClr val="666666"/>
              </a:solidFill>
              <a:ln w="9525">
                <a:noFill/>
                <a:round/>
                <a:headEnd/>
                <a:tailEnd/>
              </a:ln>
            </p:spPr>
            <p:txBody>
              <a:bodyPr/>
              <a:lstStyle/>
              <a:p>
                <a:endParaRPr lang="en-US"/>
              </a:p>
            </p:txBody>
          </p:sp>
          <p:sp>
            <p:nvSpPr>
              <p:cNvPr id="949" name="Freeform 1221"/>
              <p:cNvSpPr>
                <a:spLocks/>
              </p:cNvSpPr>
              <p:nvPr/>
            </p:nvSpPr>
            <p:spPr bwMode="auto">
              <a:xfrm>
                <a:off x="3108325" y="3290888"/>
                <a:ext cx="7938"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2" y="41"/>
                    </a:moveTo>
                    <a:lnTo>
                      <a:pt x="16" y="39"/>
                    </a:lnTo>
                    <a:lnTo>
                      <a:pt x="19" y="37"/>
                    </a:lnTo>
                    <a:lnTo>
                      <a:pt x="22" y="34"/>
                    </a:lnTo>
                    <a:lnTo>
                      <a:pt x="24" y="30"/>
                    </a:lnTo>
                    <a:lnTo>
                      <a:pt x="27" y="27"/>
                    </a:lnTo>
                    <a:lnTo>
                      <a:pt x="27" y="23"/>
                    </a:lnTo>
                    <a:lnTo>
                      <a:pt x="27" y="19"/>
                    </a:lnTo>
                    <a:lnTo>
                      <a:pt x="27" y="16"/>
                    </a:lnTo>
                    <a:lnTo>
                      <a:pt x="24" y="11"/>
                    </a:lnTo>
                    <a:lnTo>
                      <a:pt x="23" y="8"/>
                    </a:lnTo>
                    <a:lnTo>
                      <a:pt x="20" y="5"/>
                    </a:lnTo>
                    <a:lnTo>
                      <a:pt x="17" y="3"/>
                    </a:lnTo>
                    <a:lnTo>
                      <a:pt x="14" y="1"/>
                    </a:lnTo>
                    <a:lnTo>
                      <a:pt x="10" y="0"/>
                    </a:lnTo>
                    <a:lnTo>
                      <a:pt x="5" y="0"/>
                    </a:lnTo>
                    <a:lnTo>
                      <a:pt x="0" y="1"/>
                    </a:lnTo>
                    <a:lnTo>
                      <a:pt x="12" y="41"/>
                    </a:lnTo>
                    <a:close/>
                  </a:path>
                </a:pathLst>
              </a:custGeom>
              <a:solidFill>
                <a:srgbClr val="666666"/>
              </a:solidFill>
              <a:ln w="9525">
                <a:noFill/>
                <a:round/>
                <a:headEnd/>
                <a:tailEnd/>
              </a:ln>
            </p:spPr>
            <p:txBody>
              <a:bodyPr/>
              <a:lstStyle/>
              <a:p>
                <a:endParaRPr lang="en-US"/>
              </a:p>
            </p:txBody>
          </p:sp>
          <p:sp>
            <p:nvSpPr>
              <p:cNvPr id="950" name="Freeform 1222"/>
              <p:cNvSpPr>
                <a:spLocks/>
              </p:cNvSpPr>
              <p:nvPr/>
            </p:nvSpPr>
            <p:spPr bwMode="auto">
              <a:xfrm>
                <a:off x="3132138" y="3279775"/>
                <a:ext cx="14287" cy="6350"/>
              </a:xfrm>
              <a:custGeom>
                <a:avLst/>
                <a:gdLst>
                  <a:gd name="T0" fmla="*/ 0 w 43"/>
                  <a:gd name="T1" fmla="*/ 0 h 21"/>
                  <a:gd name="T2" fmla="*/ 0 w 43"/>
                  <a:gd name="T3" fmla="*/ 2147483647 h 21"/>
                  <a:gd name="T4" fmla="*/ 2147483647 w 43"/>
                  <a:gd name="T5" fmla="*/ 2147483647 h 21"/>
                  <a:gd name="T6" fmla="*/ 2147483647 w 43"/>
                  <a:gd name="T7" fmla="*/ 2147483647 h 21"/>
                  <a:gd name="T8" fmla="*/ 2147483647 w 43"/>
                  <a:gd name="T9" fmla="*/ 2147483647 h 21"/>
                  <a:gd name="T10" fmla="*/ 2147483647 w 43"/>
                  <a:gd name="T11" fmla="*/ 2147483647 h 21"/>
                  <a:gd name="T12" fmla="*/ 2147483647 w 43"/>
                  <a:gd name="T13" fmla="*/ 2147483647 h 21"/>
                  <a:gd name="T14" fmla="*/ 2147483647 w 43"/>
                  <a:gd name="T15" fmla="*/ 2147483647 h 21"/>
                  <a:gd name="T16" fmla="*/ 2147483647 w 43"/>
                  <a:gd name="T17" fmla="*/ 2147483647 h 21"/>
                  <a:gd name="T18" fmla="*/ 2147483647 w 43"/>
                  <a:gd name="T19" fmla="*/ 2147483647 h 21"/>
                  <a:gd name="T20" fmla="*/ 2147483647 w 43"/>
                  <a:gd name="T21" fmla="*/ 2147483647 h 21"/>
                  <a:gd name="T22" fmla="*/ 2147483647 w 43"/>
                  <a:gd name="T23" fmla="*/ 2147483647 h 21"/>
                  <a:gd name="T24" fmla="*/ 2147483647 w 43"/>
                  <a:gd name="T25" fmla="*/ 2147483647 h 21"/>
                  <a:gd name="T26" fmla="*/ 2147483647 w 43"/>
                  <a:gd name="T27" fmla="*/ 2147483647 h 21"/>
                  <a:gd name="T28" fmla="*/ 2147483647 w 43"/>
                  <a:gd name="T29" fmla="*/ 2147483647 h 21"/>
                  <a:gd name="T30" fmla="*/ 2147483647 w 43"/>
                  <a:gd name="T31" fmla="*/ 2147483647 h 21"/>
                  <a:gd name="T32" fmla="*/ 2147483647 w 43"/>
                  <a:gd name="T33" fmla="*/ 0 h 21"/>
                  <a:gd name="T34" fmla="*/ 0 w 4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1"/>
                  <a:gd name="T56" fmla="*/ 43 w 4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1">
                    <a:moveTo>
                      <a:pt x="0" y="0"/>
                    </a:moveTo>
                    <a:lnTo>
                      <a:pt x="0" y="4"/>
                    </a:lnTo>
                    <a:lnTo>
                      <a:pt x="2" y="8"/>
                    </a:lnTo>
                    <a:lnTo>
                      <a:pt x="5" y="13"/>
                    </a:lnTo>
                    <a:lnTo>
                      <a:pt x="7" y="16"/>
                    </a:lnTo>
                    <a:lnTo>
                      <a:pt x="10" y="18"/>
                    </a:lnTo>
                    <a:lnTo>
                      <a:pt x="13" y="19"/>
                    </a:lnTo>
                    <a:lnTo>
                      <a:pt x="17" y="20"/>
                    </a:lnTo>
                    <a:lnTo>
                      <a:pt x="21" y="21"/>
                    </a:lnTo>
                    <a:lnTo>
                      <a:pt x="25" y="20"/>
                    </a:lnTo>
                    <a:lnTo>
                      <a:pt x="29" y="19"/>
                    </a:lnTo>
                    <a:lnTo>
                      <a:pt x="32" y="18"/>
                    </a:lnTo>
                    <a:lnTo>
                      <a:pt x="35" y="16"/>
                    </a:lnTo>
                    <a:lnTo>
                      <a:pt x="38" y="13"/>
                    </a:lnTo>
                    <a:lnTo>
                      <a:pt x="40" y="8"/>
                    </a:lnTo>
                    <a:lnTo>
                      <a:pt x="42" y="4"/>
                    </a:lnTo>
                    <a:lnTo>
                      <a:pt x="43" y="0"/>
                    </a:lnTo>
                    <a:lnTo>
                      <a:pt x="0" y="0"/>
                    </a:lnTo>
                    <a:close/>
                  </a:path>
                </a:pathLst>
              </a:custGeom>
              <a:solidFill>
                <a:srgbClr val="666666"/>
              </a:solidFill>
              <a:ln w="9525">
                <a:noFill/>
                <a:round/>
                <a:headEnd/>
                <a:tailEnd/>
              </a:ln>
            </p:spPr>
            <p:txBody>
              <a:bodyPr/>
              <a:lstStyle/>
              <a:p>
                <a:endParaRPr lang="en-US"/>
              </a:p>
            </p:txBody>
          </p:sp>
          <p:sp>
            <p:nvSpPr>
              <p:cNvPr id="951" name="Rectangle 1223"/>
              <p:cNvSpPr>
                <a:spLocks noChangeArrowheads="1"/>
              </p:cNvSpPr>
              <p:nvPr/>
            </p:nvSpPr>
            <p:spPr bwMode="auto">
              <a:xfrm>
                <a:off x="3132138" y="3252788"/>
                <a:ext cx="14287" cy="26987"/>
              </a:xfrm>
              <a:prstGeom prst="rect">
                <a:avLst/>
              </a:prstGeom>
              <a:solidFill>
                <a:srgbClr val="666666"/>
              </a:solidFill>
              <a:ln w="9525">
                <a:noFill/>
                <a:miter lim="800000"/>
                <a:headEnd/>
                <a:tailEnd/>
              </a:ln>
            </p:spPr>
            <p:txBody>
              <a:bodyPr/>
              <a:lstStyle/>
              <a:p>
                <a:pPr algn="ctr"/>
                <a:endParaRPr lang="en-US" altLang="en-US"/>
              </a:p>
            </p:txBody>
          </p:sp>
          <p:sp>
            <p:nvSpPr>
              <p:cNvPr id="952" name="Freeform 1224"/>
              <p:cNvSpPr>
                <a:spLocks/>
              </p:cNvSpPr>
              <p:nvPr/>
            </p:nvSpPr>
            <p:spPr bwMode="auto">
              <a:xfrm>
                <a:off x="3132138" y="3246438"/>
                <a:ext cx="14287" cy="6350"/>
              </a:xfrm>
              <a:custGeom>
                <a:avLst/>
                <a:gdLst>
                  <a:gd name="T0" fmla="*/ 2147483647 w 43"/>
                  <a:gd name="T1" fmla="*/ 2147483647 h 21"/>
                  <a:gd name="T2" fmla="*/ 2147483647 w 43"/>
                  <a:gd name="T3" fmla="*/ 2147483647 h 21"/>
                  <a:gd name="T4" fmla="*/ 2147483647 w 43"/>
                  <a:gd name="T5" fmla="*/ 2147483647 h 21"/>
                  <a:gd name="T6" fmla="*/ 2147483647 w 43"/>
                  <a:gd name="T7" fmla="*/ 2147483647 h 21"/>
                  <a:gd name="T8" fmla="*/ 2147483647 w 43"/>
                  <a:gd name="T9" fmla="*/ 2147483647 h 21"/>
                  <a:gd name="T10" fmla="*/ 2147483647 w 43"/>
                  <a:gd name="T11" fmla="*/ 2147483647 h 21"/>
                  <a:gd name="T12" fmla="*/ 2147483647 w 43"/>
                  <a:gd name="T13" fmla="*/ 2147483647 h 21"/>
                  <a:gd name="T14" fmla="*/ 2147483647 w 43"/>
                  <a:gd name="T15" fmla="*/ 2147483647 h 21"/>
                  <a:gd name="T16" fmla="*/ 2147483647 w 43"/>
                  <a:gd name="T17" fmla="*/ 0 h 21"/>
                  <a:gd name="T18" fmla="*/ 2147483647 w 43"/>
                  <a:gd name="T19" fmla="*/ 2147483647 h 21"/>
                  <a:gd name="T20" fmla="*/ 2147483647 w 43"/>
                  <a:gd name="T21" fmla="*/ 2147483647 h 21"/>
                  <a:gd name="T22" fmla="*/ 2147483647 w 43"/>
                  <a:gd name="T23" fmla="*/ 2147483647 h 21"/>
                  <a:gd name="T24" fmla="*/ 2147483647 w 43"/>
                  <a:gd name="T25" fmla="*/ 2147483647 h 21"/>
                  <a:gd name="T26" fmla="*/ 2147483647 w 43"/>
                  <a:gd name="T27" fmla="*/ 2147483647 h 21"/>
                  <a:gd name="T28" fmla="*/ 2147483647 w 43"/>
                  <a:gd name="T29" fmla="*/ 2147483647 h 21"/>
                  <a:gd name="T30" fmla="*/ 0 w 43"/>
                  <a:gd name="T31" fmla="*/ 2147483647 h 21"/>
                  <a:gd name="T32" fmla="*/ 0 w 43"/>
                  <a:gd name="T33" fmla="*/ 2147483647 h 21"/>
                  <a:gd name="T34" fmla="*/ 2147483647 w 43"/>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1"/>
                  <a:gd name="T56" fmla="*/ 43 w 4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1">
                    <a:moveTo>
                      <a:pt x="43" y="21"/>
                    </a:moveTo>
                    <a:lnTo>
                      <a:pt x="42" y="17"/>
                    </a:lnTo>
                    <a:lnTo>
                      <a:pt x="40" y="12"/>
                    </a:lnTo>
                    <a:lnTo>
                      <a:pt x="38" y="9"/>
                    </a:lnTo>
                    <a:lnTo>
                      <a:pt x="35" y="6"/>
                    </a:lnTo>
                    <a:lnTo>
                      <a:pt x="32" y="4"/>
                    </a:lnTo>
                    <a:lnTo>
                      <a:pt x="29" y="2"/>
                    </a:lnTo>
                    <a:lnTo>
                      <a:pt x="26" y="1"/>
                    </a:lnTo>
                    <a:lnTo>
                      <a:pt x="21" y="0"/>
                    </a:lnTo>
                    <a:lnTo>
                      <a:pt x="17" y="1"/>
                    </a:lnTo>
                    <a:lnTo>
                      <a:pt x="14" y="2"/>
                    </a:lnTo>
                    <a:lnTo>
                      <a:pt x="10" y="4"/>
                    </a:lnTo>
                    <a:lnTo>
                      <a:pt x="7" y="6"/>
                    </a:lnTo>
                    <a:lnTo>
                      <a:pt x="5" y="9"/>
                    </a:lnTo>
                    <a:lnTo>
                      <a:pt x="2" y="12"/>
                    </a:lnTo>
                    <a:lnTo>
                      <a:pt x="0" y="17"/>
                    </a:lnTo>
                    <a:lnTo>
                      <a:pt x="0" y="21"/>
                    </a:lnTo>
                    <a:lnTo>
                      <a:pt x="43" y="21"/>
                    </a:lnTo>
                    <a:close/>
                  </a:path>
                </a:pathLst>
              </a:custGeom>
              <a:solidFill>
                <a:srgbClr val="666666"/>
              </a:solidFill>
              <a:ln w="9525">
                <a:noFill/>
                <a:round/>
                <a:headEnd/>
                <a:tailEnd/>
              </a:ln>
            </p:spPr>
            <p:txBody>
              <a:bodyPr/>
              <a:lstStyle/>
              <a:p>
                <a:endParaRPr lang="en-US"/>
              </a:p>
            </p:txBody>
          </p:sp>
          <p:sp>
            <p:nvSpPr>
              <p:cNvPr id="953" name="Freeform 1225"/>
              <p:cNvSpPr>
                <a:spLocks/>
              </p:cNvSpPr>
              <p:nvPr/>
            </p:nvSpPr>
            <p:spPr bwMode="auto">
              <a:xfrm>
                <a:off x="3132138" y="3213100"/>
                <a:ext cx="14287" cy="6350"/>
              </a:xfrm>
              <a:custGeom>
                <a:avLst/>
                <a:gdLst>
                  <a:gd name="T0" fmla="*/ 0 w 43"/>
                  <a:gd name="T1" fmla="*/ 0 h 21"/>
                  <a:gd name="T2" fmla="*/ 0 w 43"/>
                  <a:gd name="T3" fmla="*/ 2147483647 h 21"/>
                  <a:gd name="T4" fmla="*/ 2147483647 w 43"/>
                  <a:gd name="T5" fmla="*/ 2147483647 h 21"/>
                  <a:gd name="T6" fmla="*/ 2147483647 w 43"/>
                  <a:gd name="T7" fmla="*/ 2147483647 h 21"/>
                  <a:gd name="T8" fmla="*/ 2147483647 w 43"/>
                  <a:gd name="T9" fmla="*/ 2147483647 h 21"/>
                  <a:gd name="T10" fmla="*/ 2147483647 w 43"/>
                  <a:gd name="T11" fmla="*/ 2147483647 h 21"/>
                  <a:gd name="T12" fmla="*/ 2147483647 w 43"/>
                  <a:gd name="T13" fmla="*/ 2147483647 h 21"/>
                  <a:gd name="T14" fmla="*/ 2147483647 w 43"/>
                  <a:gd name="T15" fmla="*/ 2147483647 h 21"/>
                  <a:gd name="T16" fmla="*/ 2147483647 w 43"/>
                  <a:gd name="T17" fmla="*/ 2147483647 h 21"/>
                  <a:gd name="T18" fmla="*/ 2147483647 w 43"/>
                  <a:gd name="T19" fmla="*/ 2147483647 h 21"/>
                  <a:gd name="T20" fmla="*/ 2147483647 w 43"/>
                  <a:gd name="T21" fmla="*/ 2147483647 h 21"/>
                  <a:gd name="T22" fmla="*/ 2147483647 w 43"/>
                  <a:gd name="T23" fmla="*/ 2147483647 h 21"/>
                  <a:gd name="T24" fmla="*/ 2147483647 w 43"/>
                  <a:gd name="T25" fmla="*/ 2147483647 h 21"/>
                  <a:gd name="T26" fmla="*/ 2147483647 w 43"/>
                  <a:gd name="T27" fmla="*/ 2147483647 h 21"/>
                  <a:gd name="T28" fmla="*/ 2147483647 w 43"/>
                  <a:gd name="T29" fmla="*/ 2147483647 h 21"/>
                  <a:gd name="T30" fmla="*/ 2147483647 w 43"/>
                  <a:gd name="T31" fmla="*/ 2147483647 h 21"/>
                  <a:gd name="T32" fmla="*/ 2147483647 w 43"/>
                  <a:gd name="T33" fmla="*/ 0 h 21"/>
                  <a:gd name="T34" fmla="*/ 0 w 4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1"/>
                  <a:gd name="T56" fmla="*/ 43 w 4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1">
                    <a:moveTo>
                      <a:pt x="0" y="0"/>
                    </a:moveTo>
                    <a:lnTo>
                      <a:pt x="0" y="5"/>
                    </a:lnTo>
                    <a:lnTo>
                      <a:pt x="2" y="9"/>
                    </a:lnTo>
                    <a:lnTo>
                      <a:pt x="5" y="12"/>
                    </a:lnTo>
                    <a:lnTo>
                      <a:pt x="7" y="16"/>
                    </a:lnTo>
                    <a:lnTo>
                      <a:pt x="10" y="18"/>
                    </a:lnTo>
                    <a:lnTo>
                      <a:pt x="14" y="20"/>
                    </a:lnTo>
                    <a:lnTo>
                      <a:pt x="17" y="20"/>
                    </a:lnTo>
                    <a:lnTo>
                      <a:pt x="21" y="21"/>
                    </a:lnTo>
                    <a:lnTo>
                      <a:pt x="26" y="20"/>
                    </a:lnTo>
                    <a:lnTo>
                      <a:pt x="29" y="20"/>
                    </a:lnTo>
                    <a:lnTo>
                      <a:pt x="33" y="18"/>
                    </a:lnTo>
                    <a:lnTo>
                      <a:pt x="36" y="16"/>
                    </a:lnTo>
                    <a:lnTo>
                      <a:pt x="38" y="12"/>
                    </a:lnTo>
                    <a:lnTo>
                      <a:pt x="40" y="9"/>
                    </a:lnTo>
                    <a:lnTo>
                      <a:pt x="42" y="5"/>
                    </a:lnTo>
                    <a:lnTo>
                      <a:pt x="43" y="0"/>
                    </a:lnTo>
                    <a:lnTo>
                      <a:pt x="0" y="0"/>
                    </a:lnTo>
                    <a:close/>
                  </a:path>
                </a:pathLst>
              </a:custGeom>
              <a:solidFill>
                <a:srgbClr val="666666"/>
              </a:solidFill>
              <a:ln w="9525">
                <a:noFill/>
                <a:round/>
                <a:headEnd/>
                <a:tailEnd/>
              </a:ln>
            </p:spPr>
            <p:txBody>
              <a:bodyPr/>
              <a:lstStyle/>
              <a:p>
                <a:endParaRPr lang="en-US"/>
              </a:p>
            </p:txBody>
          </p:sp>
          <p:sp>
            <p:nvSpPr>
              <p:cNvPr id="954" name="Rectangle 1226"/>
              <p:cNvSpPr>
                <a:spLocks noChangeArrowheads="1"/>
              </p:cNvSpPr>
              <p:nvPr/>
            </p:nvSpPr>
            <p:spPr bwMode="auto">
              <a:xfrm>
                <a:off x="3132138" y="3186113"/>
                <a:ext cx="14287" cy="26987"/>
              </a:xfrm>
              <a:prstGeom prst="rect">
                <a:avLst/>
              </a:prstGeom>
              <a:solidFill>
                <a:srgbClr val="666666"/>
              </a:solidFill>
              <a:ln w="9525">
                <a:noFill/>
                <a:miter lim="800000"/>
                <a:headEnd/>
                <a:tailEnd/>
              </a:ln>
            </p:spPr>
            <p:txBody>
              <a:bodyPr/>
              <a:lstStyle/>
              <a:p>
                <a:pPr algn="ctr"/>
                <a:endParaRPr lang="en-US" altLang="en-US"/>
              </a:p>
            </p:txBody>
          </p:sp>
          <p:sp>
            <p:nvSpPr>
              <p:cNvPr id="955" name="Freeform 1227"/>
              <p:cNvSpPr>
                <a:spLocks/>
              </p:cNvSpPr>
              <p:nvPr/>
            </p:nvSpPr>
            <p:spPr bwMode="auto">
              <a:xfrm>
                <a:off x="3132138" y="3179763"/>
                <a:ext cx="14287" cy="6350"/>
              </a:xfrm>
              <a:custGeom>
                <a:avLst/>
                <a:gdLst>
                  <a:gd name="T0" fmla="*/ 2147483647 w 43"/>
                  <a:gd name="T1" fmla="*/ 2147483647 h 20"/>
                  <a:gd name="T2" fmla="*/ 2147483647 w 43"/>
                  <a:gd name="T3" fmla="*/ 2147483647 h 20"/>
                  <a:gd name="T4" fmla="*/ 2147483647 w 43"/>
                  <a:gd name="T5" fmla="*/ 2147483647 h 20"/>
                  <a:gd name="T6" fmla="*/ 2147483647 w 43"/>
                  <a:gd name="T7" fmla="*/ 2147483647 h 20"/>
                  <a:gd name="T8" fmla="*/ 2147483647 w 43"/>
                  <a:gd name="T9" fmla="*/ 2147483647 h 20"/>
                  <a:gd name="T10" fmla="*/ 2147483647 w 43"/>
                  <a:gd name="T11" fmla="*/ 2147483647 h 20"/>
                  <a:gd name="T12" fmla="*/ 2147483647 w 43"/>
                  <a:gd name="T13" fmla="*/ 2147483647 h 20"/>
                  <a:gd name="T14" fmla="*/ 2147483647 w 43"/>
                  <a:gd name="T15" fmla="*/ 0 h 20"/>
                  <a:gd name="T16" fmla="*/ 2147483647 w 43"/>
                  <a:gd name="T17" fmla="*/ 0 h 20"/>
                  <a:gd name="T18" fmla="*/ 2147483647 w 43"/>
                  <a:gd name="T19" fmla="*/ 0 h 20"/>
                  <a:gd name="T20" fmla="*/ 2147483647 w 43"/>
                  <a:gd name="T21" fmla="*/ 2147483647 h 20"/>
                  <a:gd name="T22" fmla="*/ 2147483647 w 43"/>
                  <a:gd name="T23" fmla="*/ 2147483647 h 20"/>
                  <a:gd name="T24" fmla="*/ 2147483647 w 43"/>
                  <a:gd name="T25" fmla="*/ 2147483647 h 20"/>
                  <a:gd name="T26" fmla="*/ 2147483647 w 43"/>
                  <a:gd name="T27" fmla="*/ 2147483647 h 20"/>
                  <a:gd name="T28" fmla="*/ 2147483647 w 43"/>
                  <a:gd name="T29" fmla="*/ 2147483647 h 20"/>
                  <a:gd name="T30" fmla="*/ 2147483647 w 43"/>
                  <a:gd name="T31" fmla="*/ 2147483647 h 20"/>
                  <a:gd name="T32" fmla="*/ 0 w 43"/>
                  <a:gd name="T33" fmla="*/ 2147483647 h 20"/>
                  <a:gd name="T34" fmla="*/ 2147483647 w 43"/>
                  <a:gd name="T35" fmla="*/ 2147483647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0"/>
                  <a:gd name="T56" fmla="*/ 43 w 4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0">
                    <a:moveTo>
                      <a:pt x="43" y="20"/>
                    </a:moveTo>
                    <a:lnTo>
                      <a:pt x="42" y="16"/>
                    </a:lnTo>
                    <a:lnTo>
                      <a:pt x="40" y="12"/>
                    </a:lnTo>
                    <a:lnTo>
                      <a:pt x="38" y="8"/>
                    </a:lnTo>
                    <a:lnTo>
                      <a:pt x="36" y="5"/>
                    </a:lnTo>
                    <a:lnTo>
                      <a:pt x="33" y="2"/>
                    </a:lnTo>
                    <a:lnTo>
                      <a:pt x="29" y="1"/>
                    </a:lnTo>
                    <a:lnTo>
                      <a:pt x="26" y="0"/>
                    </a:lnTo>
                    <a:lnTo>
                      <a:pt x="21" y="0"/>
                    </a:lnTo>
                    <a:lnTo>
                      <a:pt x="17" y="0"/>
                    </a:lnTo>
                    <a:lnTo>
                      <a:pt x="14" y="1"/>
                    </a:lnTo>
                    <a:lnTo>
                      <a:pt x="10" y="2"/>
                    </a:lnTo>
                    <a:lnTo>
                      <a:pt x="7" y="5"/>
                    </a:lnTo>
                    <a:lnTo>
                      <a:pt x="5" y="8"/>
                    </a:lnTo>
                    <a:lnTo>
                      <a:pt x="2" y="12"/>
                    </a:lnTo>
                    <a:lnTo>
                      <a:pt x="1" y="16"/>
                    </a:lnTo>
                    <a:lnTo>
                      <a:pt x="0" y="20"/>
                    </a:lnTo>
                    <a:lnTo>
                      <a:pt x="43" y="20"/>
                    </a:lnTo>
                    <a:close/>
                  </a:path>
                </a:pathLst>
              </a:custGeom>
              <a:solidFill>
                <a:srgbClr val="666666"/>
              </a:solidFill>
              <a:ln w="9525">
                <a:noFill/>
                <a:round/>
                <a:headEnd/>
                <a:tailEnd/>
              </a:ln>
            </p:spPr>
            <p:txBody>
              <a:bodyPr/>
              <a:lstStyle/>
              <a:p>
                <a:endParaRPr lang="en-US"/>
              </a:p>
            </p:txBody>
          </p:sp>
          <p:sp>
            <p:nvSpPr>
              <p:cNvPr id="956" name="Freeform 1228"/>
              <p:cNvSpPr>
                <a:spLocks/>
              </p:cNvSpPr>
              <p:nvPr/>
            </p:nvSpPr>
            <p:spPr bwMode="auto">
              <a:xfrm>
                <a:off x="3802063" y="3408363"/>
                <a:ext cx="57150" cy="57150"/>
              </a:xfrm>
              <a:custGeom>
                <a:avLst/>
                <a:gdLst>
                  <a:gd name="T0" fmla="*/ 2147483647 w 178"/>
                  <a:gd name="T1" fmla="*/ 2147483647 h 178"/>
                  <a:gd name="T2" fmla="*/ 2147483647 w 178"/>
                  <a:gd name="T3" fmla="*/ 2147483647 h 178"/>
                  <a:gd name="T4" fmla="*/ 2147483647 w 178"/>
                  <a:gd name="T5" fmla="*/ 2147483647 h 178"/>
                  <a:gd name="T6" fmla="*/ 2147483647 w 178"/>
                  <a:gd name="T7" fmla="*/ 2147483647 h 178"/>
                  <a:gd name="T8" fmla="*/ 2147483647 w 178"/>
                  <a:gd name="T9" fmla="*/ 2147483647 h 178"/>
                  <a:gd name="T10" fmla="*/ 2147483647 w 178"/>
                  <a:gd name="T11" fmla="*/ 2147483647 h 178"/>
                  <a:gd name="T12" fmla="*/ 2147483647 w 178"/>
                  <a:gd name="T13" fmla="*/ 2147483647 h 178"/>
                  <a:gd name="T14" fmla="*/ 2147483647 w 178"/>
                  <a:gd name="T15" fmla="*/ 2147483647 h 178"/>
                  <a:gd name="T16" fmla="*/ 2147483647 w 178"/>
                  <a:gd name="T17" fmla="*/ 2147483647 h 178"/>
                  <a:gd name="T18" fmla="*/ 2147483647 w 178"/>
                  <a:gd name="T19" fmla="*/ 2147483647 h 178"/>
                  <a:gd name="T20" fmla="*/ 2147483647 w 178"/>
                  <a:gd name="T21" fmla="*/ 2147483647 h 178"/>
                  <a:gd name="T22" fmla="*/ 2147483647 w 178"/>
                  <a:gd name="T23" fmla="*/ 2147483647 h 178"/>
                  <a:gd name="T24" fmla="*/ 2147483647 w 178"/>
                  <a:gd name="T25" fmla="*/ 2147483647 h 178"/>
                  <a:gd name="T26" fmla="*/ 2147483647 w 178"/>
                  <a:gd name="T27" fmla="*/ 2147483647 h 178"/>
                  <a:gd name="T28" fmla="*/ 2147483647 w 178"/>
                  <a:gd name="T29" fmla="*/ 2147483647 h 178"/>
                  <a:gd name="T30" fmla="*/ 2147483647 w 178"/>
                  <a:gd name="T31" fmla="*/ 0 h 178"/>
                  <a:gd name="T32" fmla="*/ 2147483647 w 178"/>
                  <a:gd name="T33" fmla="*/ 0 h 178"/>
                  <a:gd name="T34" fmla="*/ 2147483647 w 178"/>
                  <a:gd name="T35" fmla="*/ 2147483647 h 178"/>
                  <a:gd name="T36" fmla="*/ 2147483647 w 178"/>
                  <a:gd name="T37" fmla="*/ 2147483647 h 178"/>
                  <a:gd name="T38" fmla="*/ 2147483647 w 178"/>
                  <a:gd name="T39" fmla="*/ 2147483647 h 178"/>
                  <a:gd name="T40" fmla="*/ 2147483647 w 178"/>
                  <a:gd name="T41" fmla="*/ 2147483647 h 178"/>
                  <a:gd name="T42" fmla="*/ 2147483647 w 178"/>
                  <a:gd name="T43" fmla="*/ 2147483647 h 178"/>
                  <a:gd name="T44" fmla="*/ 2147483647 w 178"/>
                  <a:gd name="T45" fmla="*/ 2147483647 h 178"/>
                  <a:gd name="T46" fmla="*/ 2147483647 w 178"/>
                  <a:gd name="T47" fmla="*/ 2147483647 h 178"/>
                  <a:gd name="T48" fmla="*/ 2147483647 w 178"/>
                  <a:gd name="T49" fmla="*/ 2147483647 h 178"/>
                  <a:gd name="T50" fmla="*/ 2147483647 w 178"/>
                  <a:gd name="T51" fmla="*/ 2147483647 h 178"/>
                  <a:gd name="T52" fmla="*/ 2147483647 w 178"/>
                  <a:gd name="T53" fmla="*/ 2147483647 h 178"/>
                  <a:gd name="T54" fmla="*/ 2147483647 w 178"/>
                  <a:gd name="T55" fmla="*/ 2147483647 h 178"/>
                  <a:gd name="T56" fmla="*/ 2147483647 w 178"/>
                  <a:gd name="T57" fmla="*/ 2147483647 h 178"/>
                  <a:gd name="T58" fmla="*/ 2147483647 w 178"/>
                  <a:gd name="T59" fmla="*/ 2147483647 h 178"/>
                  <a:gd name="T60" fmla="*/ 2147483647 w 178"/>
                  <a:gd name="T61" fmla="*/ 2147483647 h 178"/>
                  <a:gd name="T62" fmla="*/ 2147483647 w 178"/>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178"/>
                  <a:gd name="T98" fmla="*/ 178 w 178"/>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178">
                    <a:moveTo>
                      <a:pt x="89" y="178"/>
                    </a:moveTo>
                    <a:lnTo>
                      <a:pt x="98" y="177"/>
                    </a:lnTo>
                    <a:lnTo>
                      <a:pt x="107" y="176"/>
                    </a:lnTo>
                    <a:lnTo>
                      <a:pt x="116" y="174"/>
                    </a:lnTo>
                    <a:lnTo>
                      <a:pt x="124" y="171"/>
                    </a:lnTo>
                    <a:lnTo>
                      <a:pt x="132" y="166"/>
                    </a:lnTo>
                    <a:lnTo>
                      <a:pt x="139" y="162"/>
                    </a:lnTo>
                    <a:lnTo>
                      <a:pt x="146" y="157"/>
                    </a:lnTo>
                    <a:lnTo>
                      <a:pt x="153" y="152"/>
                    </a:lnTo>
                    <a:lnTo>
                      <a:pt x="158" y="145"/>
                    </a:lnTo>
                    <a:lnTo>
                      <a:pt x="163" y="138"/>
                    </a:lnTo>
                    <a:lnTo>
                      <a:pt x="168" y="131"/>
                    </a:lnTo>
                    <a:lnTo>
                      <a:pt x="172" y="123"/>
                    </a:lnTo>
                    <a:lnTo>
                      <a:pt x="175" y="115"/>
                    </a:lnTo>
                    <a:lnTo>
                      <a:pt x="177" y="106"/>
                    </a:lnTo>
                    <a:lnTo>
                      <a:pt x="178" y="98"/>
                    </a:lnTo>
                    <a:lnTo>
                      <a:pt x="178" y="88"/>
                    </a:lnTo>
                    <a:lnTo>
                      <a:pt x="178" y="80"/>
                    </a:lnTo>
                    <a:lnTo>
                      <a:pt x="177" y="70"/>
                    </a:lnTo>
                    <a:lnTo>
                      <a:pt x="175" y="62"/>
                    </a:lnTo>
                    <a:lnTo>
                      <a:pt x="172" y="53"/>
                    </a:lnTo>
                    <a:lnTo>
                      <a:pt x="168" y="46"/>
                    </a:lnTo>
                    <a:lnTo>
                      <a:pt x="163" y="39"/>
                    </a:lnTo>
                    <a:lnTo>
                      <a:pt x="158" y="31"/>
                    </a:lnTo>
                    <a:lnTo>
                      <a:pt x="153" y="25"/>
                    </a:lnTo>
                    <a:lnTo>
                      <a:pt x="146" y="20"/>
                    </a:lnTo>
                    <a:lnTo>
                      <a:pt x="139" y="14"/>
                    </a:lnTo>
                    <a:lnTo>
                      <a:pt x="132" y="10"/>
                    </a:lnTo>
                    <a:lnTo>
                      <a:pt x="124" y="6"/>
                    </a:lnTo>
                    <a:lnTo>
                      <a:pt x="116" y="3"/>
                    </a:lnTo>
                    <a:lnTo>
                      <a:pt x="107" y="1"/>
                    </a:lnTo>
                    <a:lnTo>
                      <a:pt x="98" y="0"/>
                    </a:lnTo>
                    <a:lnTo>
                      <a:pt x="89" y="0"/>
                    </a:lnTo>
                    <a:lnTo>
                      <a:pt x="80" y="0"/>
                    </a:lnTo>
                    <a:lnTo>
                      <a:pt x="71" y="1"/>
                    </a:lnTo>
                    <a:lnTo>
                      <a:pt x="63" y="3"/>
                    </a:lnTo>
                    <a:lnTo>
                      <a:pt x="55" y="6"/>
                    </a:lnTo>
                    <a:lnTo>
                      <a:pt x="47" y="10"/>
                    </a:lnTo>
                    <a:lnTo>
                      <a:pt x="40" y="14"/>
                    </a:lnTo>
                    <a:lnTo>
                      <a:pt x="32" y="20"/>
                    </a:lnTo>
                    <a:lnTo>
                      <a:pt x="26" y="25"/>
                    </a:lnTo>
                    <a:lnTo>
                      <a:pt x="21" y="31"/>
                    </a:lnTo>
                    <a:lnTo>
                      <a:pt x="15" y="39"/>
                    </a:lnTo>
                    <a:lnTo>
                      <a:pt x="10" y="46"/>
                    </a:lnTo>
                    <a:lnTo>
                      <a:pt x="7" y="53"/>
                    </a:lnTo>
                    <a:lnTo>
                      <a:pt x="4" y="62"/>
                    </a:lnTo>
                    <a:lnTo>
                      <a:pt x="2" y="70"/>
                    </a:lnTo>
                    <a:lnTo>
                      <a:pt x="1" y="80"/>
                    </a:lnTo>
                    <a:lnTo>
                      <a:pt x="0" y="88"/>
                    </a:lnTo>
                    <a:lnTo>
                      <a:pt x="1" y="98"/>
                    </a:lnTo>
                    <a:lnTo>
                      <a:pt x="2" y="106"/>
                    </a:lnTo>
                    <a:lnTo>
                      <a:pt x="4" y="115"/>
                    </a:lnTo>
                    <a:lnTo>
                      <a:pt x="7" y="123"/>
                    </a:lnTo>
                    <a:lnTo>
                      <a:pt x="10" y="131"/>
                    </a:lnTo>
                    <a:lnTo>
                      <a:pt x="15" y="138"/>
                    </a:lnTo>
                    <a:lnTo>
                      <a:pt x="21" y="145"/>
                    </a:lnTo>
                    <a:lnTo>
                      <a:pt x="26" y="152"/>
                    </a:lnTo>
                    <a:lnTo>
                      <a:pt x="32" y="157"/>
                    </a:lnTo>
                    <a:lnTo>
                      <a:pt x="40" y="162"/>
                    </a:lnTo>
                    <a:lnTo>
                      <a:pt x="47" y="166"/>
                    </a:lnTo>
                    <a:lnTo>
                      <a:pt x="55" y="171"/>
                    </a:lnTo>
                    <a:lnTo>
                      <a:pt x="63" y="174"/>
                    </a:lnTo>
                    <a:lnTo>
                      <a:pt x="71" y="176"/>
                    </a:lnTo>
                    <a:lnTo>
                      <a:pt x="80" y="177"/>
                    </a:lnTo>
                    <a:lnTo>
                      <a:pt x="89" y="178"/>
                    </a:lnTo>
                    <a:close/>
                  </a:path>
                </a:pathLst>
              </a:custGeom>
              <a:solidFill>
                <a:srgbClr val="000000"/>
              </a:solidFill>
              <a:ln w="9525">
                <a:noFill/>
                <a:round/>
                <a:headEnd/>
                <a:tailEnd/>
              </a:ln>
            </p:spPr>
            <p:txBody>
              <a:bodyPr/>
              <a:lstStyle/>
              <a:p>
                <a:endParaRPr lang="en-US"/>
              </a:p>
            </p:txBody>
          </p:sp>
          <p:sp>
            <p:nvSpPr>
              <p:cNvPr id="957" name="Freeform 1229"/>
              <p:cNvSpPr>
                <a:spLocks/>
              </p:cNvSpPr>
              <p:nvPr/>
            </p:nvSpPr>
            <p:spPr bwMode="auto">
              <a:xfrm>
                <a:off x="4251325" y="3128963"/>
                <a:ext cx="57150" cy="57150"/>
              </a:xfrm>
              <a:custGeom>
                <a:avLst/>
                <a:gdLst>
                  <a:gd name="T0" fmla="*/ 2147483647 w 178"/>
                  <a:gd name="T1" fmla="*/ 2147483647 h 178"/>
                  <a:gd name="T2" fmla="*/ 2147483647 w 178"/>
                  <a:gd name="T3" fmla="*/ 2147483647 h 178"/>
                  <a:gd name="T4" fmla="*/ 2147483647 w 178"/>
                  <a:gd name="T5" fmla="*/ 2147483647 h 178"/>
                  <a:gd name="T6" fmla="*/ 2147483647 w 178"/>
                  <a:gd name="T7" fmla="*/ 2147483647 h 178"/>
                  <a:gd name="T8" fmla="*/ 2147483647 w 178"/>
                  <a:gd name="T9" fmla="*/ 2147483647 h 178"/>
                  <a:gd name="T10" fmla="*/ 2147483647 w 178"/>
                  <a:gd name="T11" fmla="*/ 2147483647 h 178"/>
                  <a:gd name="T12" fmla="*/ 2147483647 w 178"/>
                  <a:gd name="T13" fmla="*/ 2147483647 h 178"/>
                  <a:gd name="T14" fmla="*/ 2147483647 w 178"/>
                  <a:gd name="T15" fmla="*/ 2147483647 h 178"/>
                  <a:gd name="T16" fmla="*/ 2147483647 w 178"/>
                  <a:gd name="T17" fmla="*/ 2147483647 h 178"/>
                  <a:gd name="T18" fmla="*/ 2147483647 w 178"/>
                  <a:gd name="T19" fmla="*/ 2147483647 h 178"/>
                  <a:gd name="T20" fmla="*/ 2147483647 w 178"/>
                  <a:gd name="T21" fmla="*/ 2147483647 h 178"/>
                  <a:gd name="T22" fmla="*/ 2147483647 w 178"/>
                  <a:gd name="T23" fmla="*/ 2147483647 h 178"/>
                  <a:gd name="T24" fmla="*/ 2147483647 w 178"/>
                  <a:gd name="T25" fmla="*/ 2147483647 h 178"/>
                  <a:gd name="T26" fmla="*/ 2147483647 w 178"/>
                  <a:gd name="T27" fmla="*/ 2147483647 h 178"/>
                  <a:gd name="T28" fmla="*/ 2147483647 w 178"/>
                  <a:gd name="T29" fmla="*/ 2147483647 h 178"/>
                  <a:gd name="T30" fmla="*/ 2147483647 w 178"/>
                  <a:gd name="T31" fmla="*/ 0 h 178"/>
                  <a:gd name="T32" fmla="*/ 2147483647 w 178"/>
                  <a:gd name="T33" fmla="*/ 0 h 178"/>
                  <a:gd name="T34" fmla="*/ 2147483647 w 178"/>
                  <a:gd name="T35" fmla="*/ 2147483647 h 178"/>
                  <a:gd name="T36" fmla="*/ 2147483647 w 178"/>
                  <a:gd name="T37" fmla="*/ 2147483647 h 178"/>
                  <a:gd name="T38" fmla="*/ 2147483647 w 178"/>
                  <a:gd name="T39" fmla="*/ 2147483647 h 178"/>
                  <a:gd name="T40" fmla="*/ 2147483647 w 178"/>
                  <a:gd name="T41" fmla="*/ 2147483647 h 178"/>
                  <a:gd name="T42" fmla="*/ 2147483647 w 178"/>
                  <a:gd name="T43" fmla="*/ 2147483647 h 178"/>
                  <a:gd name="T44" fmla="*/ 2147483647 w 178"/>
                  <a:gd name="T45" fmla="*/ 2147483647 h 178"/>
                  <a:gd name="T46" fmla="*/ 2147483647 w 178"/>
                  <a:gd name="T47" fmla="*/ 2147483647 h 178"/>
                  <a:gd name="T48" fmla="*/ 2147483647 w 178"/>
                  <a:gd name="T49" fmla="*/ 2147483647 h 178"/>
                  <a:gd name="T50" fmla="*/ 2147483647 w 178"/>
                  <a:gd name="T51" fmla="*/ 2147483647 h 178"/>
                  <a:gd name="T52" fmla="*/ 2147483647 w 178"/>
                  <a:gd name="T53" fmla="*/ 2147483647 h 178"/>
                  <a:gd name="T54" fmla="*/ 2147483647 w 178"/>
                  <a:gd name="T55" fmla="*/ 2147483647 h 178"/>
                  <a:gd name="T56" fmla="*/ 2147483647 w 178"/>
                  <a:gd name="T57" fmla="*/ 2147483647 h 178"/>
                  <a:gd name="T58" fmla="*/ 2147483647 w 178"/>
                  <a:gd name="T59" fmla="*/ 2147483647 h 178"/>
                  <a:gd name="T60" fmla="*/ 2147483647 w 178"/>
                  <a:gd name="T61" fmla="*/ 2147483647 h 178"/>
                  <a:gd name="T62" fmla="*/ 2147483647 w 178"/>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178"/>
                  <a:gd name="T98" fmla="*/ 178 w 178"/>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178">
                    <a:moveTo>
                      <a:pt x="90" y="178"/>
                    </a:moveTo>
                    <a:lnTo>
                      <a:pt x="99" y="177"/>
                    </a:lnTo>
                    <a:lnTo>
                      <a:pt x="108" y="176"/>
                    </a:lnTo>
                    <a:lnTo>
                      <a:pt x="116" y="174"/>
                    </a:lnTo>
                    <a:lnTo>
                      <a:pt x="125" y="171"/>
                    </a:lnTo>
                    <a:lnTo>
                      <a:pt x="132" y="167"/>
                    </a:lnTo>
                    <a:lnTo>
                      <a:pt x="139" y="162"/>
                    </a:lnTo>
                    <a:lnTo>
                      <a:pt x="147" y="157"/>
                    </a:lnTo>
                    <a:lnTo>
                      <a:pt x="153" y="152"/>
                    </a:lnTo>
                    <a:lnTo>
                      <a:pt x="158" y="145"/>
                    </a:lnTo>
                    <a:lnTo>
                      <a:pt x="164" y="138"/>
                    </a:lnTo>
                    <a:lnTo>
                      <a:pt x="168" y="131"/>
                    </a:lnTo>
                    <a:lnTo>
                      <a:pt x="172" y="123"/>
                    </a:lnTo>
                    <a:lnTo>
                      <a:pt x="175" y="115"/>
                    </a:lnTo>
                    <a:lnTo>
                      <a:pt x="177" y="106"/>
                    </a:lnTo>
                    <a:lnTo>
                      <a:pt x="178" y="98"/>
                    </a:lnTo>
                    <a:lnTo>
                      <a:pt x="178" y="88"/>
                    </a:lnTo>
                    <a:lnTo>
                      <a:pt x="178" y="79"/>
                    </a:lnTo>
                    <a:lnTo>
                      <a:pt x="177" y="70"/>
                    </a:lnTo>
                    <a:lnTo>
                      <a:pt x="175" y="62"/>
                    </a:lnTo>
                    <a:lnTo>
                      <a:pt x="172" y="54"/>
                    </a:lnTo>
                    <a:lnTo>
                      <a:pt x="168" y="46"/>
                    </a:lnTo>
                    <a:lnTo>
                      <a:pt x="164" y="39"/>
                    </a:lnTo>
                    <a:lnTo>
                      <a:pt x="158" y="31"/>
                    </a:lnTo>
                    <a:lnTo>
                      <a:pt x="153" y="25"/>
                    </a:lnTo>
                    <a:lnTo>
                      <a:pt x="147" y="20"/>
                    </a:lnTo>
                    <a:lnTo>
                      <a:pt x="139" y="14"/>
                    </a:lnTo>
                    <a:lnTo>
                      <a:pt x="132" y="10"/>
                    </a:lnTo>
                    <a:lnTo>
                      <a:pt x="125" y="6"/>
                    </a:lnTo>
                    <a:lnTo>
                      <a:pt x="116" y="3"/>
                    </a:lnTo>
                    <a:lnTo>
                      <a:pt x="108" y="1"/>
                    </a:lnTo>
                    <a:lnTo>
                      <a:pt x="99" y="0"/>
                    </a:lnTo>
                    <a:lnTo>
                      <a:pt x="90" y="0"/>
                    </a:lnTo>
                    <a:lnTo>
                      <a:pt x="80" y="0"/>
                    </a:lnTo>
                    <a:lnTo>
                      <a:pt x="72" y="1"/>
                    </a:lnTo>
                    <a:lnTo>
                      <a:pt x="63" y="3"/>
                    </a:lnTo>
                    <a:lnTo>
                      <a:pt x="55" y="6"/>
                    </a:lnTo>
                    <a:lnTo>
                      <a:pt x="48" y="10"/>
                    </a:lnTo>
                    <a:lnTo>
                      <a:pt x="40" y="14"/>
                    </a:lnTo>
                    <a:lnTo>
                      <a:pt x="33" y="20"/>
                    </a:lnTo>
                    <a:lnTo>
                      <a:pt x="26" y="25"/>
                    </a:lnTo>
                    <a:lnTo>
                      <a:pt x="21" y="31"/>
                    </a:lnTo>
                    <a:lnTo>
                      <a:pt x="16" y="39"/>
                    </a:lnTo>
                    <a:lnTo>
                      <a:pt x="12" y="46"/>
                    </a:lnTo>
                    <a:lnTo>
                      <a:pt x="7" y="54"/>
                    </a:lnTo>
                    <a:lnTo>
                      <a:pt x="4" y="62"/>
                    </a:lnTo>
                    <a:lnTo>
                      <a:pt x="2" y="70"/>
                    </a:lnTo>
                    <a:lnTo>
                      <a:pt x="1" y="79"/>
                    </a:lnTo>
                    <a:lnTo>
                      <a:pt x="0" y="88"/>
                    </a:lnTo>
                    <a:lnTo>
                      <a:pt x="1" y="98"/>
                    </a:lnTo>
                    <a:lnTo>
                      <a:pt x="2" y="106"/>
                    </a:lnTo>
                    <a:lnTo>
                      <a:pt x="4" y="115"/>
                    </a:lnTo>
                    <a:lnTo>
                      <a:pt x="7" y="123"/>
                    </a:lnTo>
                    <a:lnTo>
                      <a:pt x="12" y="131"/>
                    </a:lnTo>
                    <a:lnTo>
                      <a:pt x="16" y="138"/>
                    </a:lnTo>
                    <a:lnTo>
                      <a:pt x="21" y="145"/>
                    </a:lnTo>
                    <a:lnTo>
                      <a:pt x="26" y="152"/>
                    </a:lnTo>
                    <a:lnTo>
                      <a:pt x="33" y="157"/>
                    </a:lnTo>
                    <a:lnTo>
                      <a:pt x="40" y="162"/>
                    </a:lnTo>
                    <a:lnTo>
                      <a:pt x="48" y="167"/>
                    </a:lnTo>
                    <a:lnTo>
                      <a:pt x="55" y="171"/>
                    </a:lnTo>
                    <a:lnTo>
                      <a:pt x="63" y="174"/>
                    </a:lnTo>
                    <a:lnTo>
                      <a:pt x="72" y="176"/>
                    </a:lnTo>
                    <a:lnTo>
                      <a:pt x="80" y="177"/>
                    </a:lnTo>
                    <a:lnTo>
                      <a:pt x="90" y="178"/>
                    </a:lnTo>
                    <a:close/>
                  </a:path>
                </a:pathLst>
              </a:custGeom>
              <a:solidFill>
                <a:srgbClr val="000000"/>
              </a:solidFill>
              <a:ln w="9525">
                <a:noFill/>
                <a:round/>
                <a:headEnd/>
                <a:tailEnd/>
              </a:ln>
            </p:spPr>
            <p:txBody>
              <a:bodyPr/>
              <a:lstStyle/>
              <a:p>
                <a:endParaRPr lang="en-US"/>
              </a:p>
            </p:txBody>
          </p:sp>
          <p:sp>
            <p:nvSpPr>
              <p:cNvPr id="958" name="Freeform 1230"/>
              <p:cNvSpPr>
                <a:spLocks/>
              </p:cNvSpPr>
              <p:nvPr/>
            </p:nvSpPr>
            <p:spPr bwMode="auto">
              <a:xfrm>
                <a:off x="4210050" y="3346450"/>
                <a:ext cx="55563" cy="57150"/>
              </a:xfrm>
              <a:custGeom>
                <a:avLst/>
                <a:gdLst>
                  <a:gd name="T0" fmla="*/ 2147483647 w 178"/>
                  <a:gd name="T1" fmla="*/ 2147483647 h 179"/>
                  <a:gd name="T2" fmla="*/ 2147483647 w 178"/>
                  <a:gd name="T3" fmla="*/ 2147483647 h 179"/>
                  <a:gd name="T4" fmla="*/ 2147483647 w 178"/>
                  <a:gd name="T5" fmla="*/ 2147483647 h 179"/>
                  <a:gd name="T6" fmla="*/ 2147483647 w 178"/>
                  <a:gd name="T7" fmla="*/ 2147483647 h 179"/>
                  <a:gd name="T8" fmla="*/ 2147483647 w 178"/>
                  <a:gd name="T9" fmla="*/ 2147483647 h 179"/>
                  <a:gd name="T10" fmla="*/ 2147483647 w 178"/>
                  <a:gd name="T11" fmla="*/ 2147483647 h 179"/>
                  <a:gd name="T12" fmla="*/ 2147483647 w 178"/>
                  <a:gd name="T13" fmla="*/ 2147483647 h 179"/>
                  <a:gd name="T14" fmla="*/ 2147483647 w 178"/>
                  <a:gd name="T15" fmla="*/ 2147483647 h 179"/>
                  <a:gd name="T16" fmla="*/ 2147483647 w 178"/>
                  <a:gd name="T17" fmla="*/ 2147483647 h 179"/>
                  <a:gd name="T18" fmla="*/ 2147483647 w 178"/>
                  <a:gd name="T19" fmla="*/ 2147483647 h 179"/>
                  <a:gd name="T20" fmla="*/ 2147483647 w 178"/>
                  <a:gd name="T21" fmla="*/ 2147483647 h 179"/>
                  <a:gd name="T22" fmla="*/ 2147483647 w 178"/>
                  <a:gd name="T23" fmla="*/ 2147483647 h 179"/>
                  <a:gd name="T24" fmla="*/ 2147483647 w 178"/>
                  <a:gd name="T25" fmla="*/ 2147483647 h 179"/>
                  <a:gd name="T26" fmla="*/ 2147483647 w 178"/>
                  <a:gd name="T27" fmla="*/ 2147483647 h 179"/>
                  <a:gd name="T28" fmla="*/ 2147483647 w 178"/>
                  <a:gd name="T29" fmla="*/ 2147483647 h 179"/>
                  <a:gd name="T30" fmla="*/ 2147483647 w 178"/>
                  <a:gd name="T31" fmla="*/ 2147483647 h 179"/>
                  <a:gd name="T32" fmla="*/ 2147483647 w 178"/>
                  <a:gd name="T33" fmla="*/ 2147483647 h 179"/>
                  <a:gd name="T34" fmla="*/ 2147483647 w 178"/>
                  <a:gd name="T35" fmla="*/ 2147483647 h 179"/>
                  <a:gd name="T36" fmla="*/ 2147483647 w 178"/>
                  <a:gd name="T37" fmla="*/ 2147483647 h 179"/>
                  <a:gd name="T38" fmla="*/ 2147483647 w 178"/>
                  <a:gd name="T39" fmla="*/ 2147483647 h 179"/>
                  <a:gd name="T40" fmla="*/ 2147483647 w 178"/>
                  <a:gd name="T41" fmla="*/ 2147483647 h 179"/>
                  <a:gd name="T42" fmla="*/ 2147483647 w 178"/>
                  <a:gd name="T43" fmla="*/ 2147483647 h 179"/>
                  <a:gd name="T44" fmla="*/ 2147483647 w 178"/>
                  <a:gd name="T45" fmla="*/ 2147483647 h 179"/>
                  <a:gd name="T46" fmla="*/ 0 w 178"/>
                  <a:gd name="T47" fmla="*/ 2147483647 h 179"/>
                  <a:gd name="T48" fmla="*/ 0 w 178"/>
                  <a:gd name="T49" fmla="*/ 2147483647 h 179"/>
                  <a:gd name="T50" fmla="*/ 2147483647 w 178"/>
                  <a:gd name="T51" fmla="*/ 2147483647 h 179"/>
                  <a:gd name="T52" fmla="*/ 2147483647 w 178"/>
                  <a:gd name="T53" fmla="*/ 2147483647 h 179"/>
                  <a:gd name="T54" fmla="*/ 2147483647 w 178"/>
                  <a:gd name="T55" fmla="*/ 2147483647 h 179"/>
                  <a:gd name="T56" fmla="*/ 2147483647 w 178"/>
                  <a:gd name="T57" fmla="*/ 2147483647 h 179"/>
                  <a:gd name="T58" fmla="*/ 2147483647 w 178"/>
                  <a:gd name="T59" fmla="*/ 2147483647 h 179"/>
                  <a:gd name="T60" fmla="*/ 2147483647 w 178"/>
                  <a:gd name="T61" fmla="*/ 2147483647 h 179"/>
                  <a:gd name="T62" fmla="*/ 2147483647 w 178"/>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179"/>
                  <a:gd name="T98" fmla="*/ 178 w 178"/>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179">
                    <a:moveTo>
                      <a:pt x="90" y="179"/>
                    </a:moveTo>
                    <a:lnTo>
                      <a:pt x="98" y="179"/>
                    </a:lnTo>
                    <a:lnTo>
                      <a:pt x="108" y="178"/>
                    </a:lnTo>
                    <a:lnTo>
                      <a:pt x="116" y="174"/>
                    </a:lnTo>
                    <a:lnTo>
                      <a:pt x="124" y="172"/>
                    </a:lnTo>
                    <a:lnTo>
                      <a:pt x="132" y="168"/>
                    </a:lnTo>
                    <a:lnTo>
                      <a:pt x="139" y="164"/>
                    </a:lnTo>
                    <a:lnTo>
                      <a:pt x="146" y="159"/>
                    </a:lnTo>
                    <a:lnTo>
                      <a:pt x="152" y="152"/>
                    </a:lnTo>
                    <a:lnTo>
                      <a:pt x="158" y="146"/>
                    </a:lnTo>
                    <a:lnTo>
                      <a:pt x="164" y="140"/>
                    </a:lnTo>
                    <a:lnTo>
                      <a:pt x="168" y="132"/>
                    </a:lnTo>
                    <a:lnTo>
                      <a:pt x="171" y="125"/>
                    </a:lnTo>
                    <a:lnTo>
                      <a:pt x="174" y="116"/>
                    </a:lnTo>
                    <a:lnTo>
                      <a:pt x="176" y="108"/>
                    </a:lnTo>
                    <a:lnTo>
                      <a:pt x="178" y="98"/>
                    </a:lnTo>
                    <a:lnTo>
                      <a:pt x="178" y="90"/>
                    </a:lnTo>
                    <a:lnTo>
                      <a:pt x="178" y="80"/>
                    </a:lnTo>
                    <a:lnTo>
                      <a:pt x="176" y="72"/>
                    </a:lnTo>
                    <a:lnTo>
                      <a:pt x="174" y="63"/>
                    </a:lnTo>
                    <a:lnTo>
                      <a:pt x="171" y="55"/>
                    </a:lnTo>
                    <a:lnTo>
                      <a:pt x="168" y="48"/>
                    </a:lnTo>
                    <a:lnTo>
                      <a:pt x="164" y="40"/>
                    </a:lnTo>
                    <a:lnTo>
                      <a:pt x="158" y="33"/>
                    </a:lnTo>
                    <a:lnTo>
                      <a:pt x="152" y="27"/>
                    </a:lnTo>
                    <a:lnTo>
                      <a:pt x="146" y="21"/>
                    </a:lnTo>
                    <a:lnTo>
                      <a:pt x="139" y="16"/>
                    </a:lnTo>
                    <a:lnTo>
                      <a:pt x="132" y="11"/>
                    </a:lnTo>
                    <a:lnTo>
                      <a:pt x="124" y="8"/>
                    </a:lnTo>
                    <a:lnTo>
                      <a:pt x="116" y="4"/>
                    </a:lnTo>
                    <a:lnTo>
                      <a:pt x="108" y="2"/>
                    </a:lnTo>
                    <a:lnTo>
                      <a:pt x="98" y="1"/>
                    </a:lnTo>
                    <a:lnTo>
                      <a:pt x="90" y="0"/>
                    </a:lnTo>
                    <a:lnTo>
                      <a:pt x="80" y="1"/>
                    </a:lnTo>
                    <a:lnTo>
                      <a:pt x="72" y="2"/>
                    </a:lnTo>
                    <a:lnTo>
                      <a:pt x="62" y="4"/>
                    </a:lnTo>
                    <a:lnTo>
                      <a:pt x="55" y="8"/>
                    </a:lnTo>
                    <a:lnTo>
                      <a:pt x="46" y="11"/>
                    </a:lnTo>
                    <a:lnTo>
                      <a:pt x="39" y="16"/>
                    </a:lnTo>
                    <a:lnTo>
                      <a:pt x="33" y="21"/>
                    </a:lnTo>
                    <a:lnTo>
                      <a:pt x="26" y="27"/>
                    </a:lnTo>
                    <a:lnTo>
                      <a:pt x="20" y="33"/>
                    </a:lnTo>
                    <a:lnTo>
                      <a:pt x="15" y="40"/>
                    </a:lnTo>
                    <a:lnTo>
                      <a:pt x="11" y="48"/>
                    </a:lnTo>
                    <a:lnTo>
                      <a:pt x="7" y="55"/>
                    </a:lnTo>
                    <a:lnTo>
                      <a:pt x="4" y="63"/>
                    </a:lnTo>
                    <a:lnTo>
                      <a:pt x="2" y="72"/>
                    </a:lnTo>
                    <a:lnTo>
                      <a:pt x="0" y="80"/>
                    </a:lnTo>
                    <a:lnTo>
                      <a:pt x="0" y="90"/>
                    </a:lnTo>
                    <a:lnTo>
                      <a:pt x="0" y="98"/>
                    </a:lnTo>
                    <a:lnTo>
                      <a:pt x="2" y="108"/>
                    </a:lnTo>
                    <a:lnTo>
                      <a:pt x="4" y="116"/>
                    </a:lnTo>
                    <a:lnTo>
                      <a:pt x="7" y="125"/>
                    </a:lnTo>
                    <a:lnTo>
                      <a:pt x="11" y="132"/>
                    </a:lnTo>
                    <a:lnTo>
                      <a:pt x="15" y="140"/>
                    </a:lnTo>
                    <a:lnTo>
                      <a:pt x="20" y="146"/>
                    </a:lnTo>
                    <a:lnTo>
                      <a:pt x="26" y="152"/>
                    </a:lnTo>
                    <a:lnTo>
                      <a:pt x="33" y="159"/>
                    </a:lnTo>
                    <a:lnTo>
                      <a:pt x="39" y="164"/>
                    </a:lnTo>
                    <a:lnTo>
                      <a:pt x="46" y="168"/>
                    </a:lnTo>
                    <a:lnTo>
                      <a:pt x="55" y="172"/>
                    </a:lnTo>
                    <a:lnTo>
                      <a:pt x="62" y="174"/>
                    </a:lnTo>
                    <a:lnTo>
                      <a:pt x="72" y="178"/>
                    </a:lnTo>
                    <a:lnTo>
                      <a:pt x="80" y="179"/>
                    </a:lnTo>
                    <a:lnTo>
                      <a:pt x="90" y="179"/>
                    </a:lnTo>
                    <a:close/>
                  </a:path>
                </a:pathLst>
              </a:custGeom>
              <a:solidFill>
                <a:srgbClr val="000000"/>
              </a:solidFill>
              <a:ln w="9525">
                <a:noFill/>
                <a:round/>
                <a:headEnd/>
                <a:tailEnd/>
              </a:ln>
            </p:spPr>
            <p:txBody>
              <a:bodyPr/>
              <a:lstStyle/>
              <a:p>
                <a:endParaRPr lang="en-US"/>
              </a:p>
            </p:txBody>
          </p:sp>
          <p:sp>
            <p:nvSpPr>
              <p:cNvPr id="959" name="Freeform 1231"/>
              <p:cNvSpPr>
                <a:spLocks/>
              </p:cNvSpPr>
              <p:nvPr/>
            </p:nvSpPr>
            <p:spPr bwMode="auto">
              <a:xfrm>
                <a:off x="3749675" y="3108325"/>
                <a:ext cx="7938" cy="12700"/>
              </a:xfrm>
              <a:custGeom>
                <a:avLst/>
                <a:gdLst>
                  <a:gd name="T0" fmla="*/ 2147483647 w 26"/>
                  <a:gd name="T1" fmla="*/ 0 h 40"/>
                  <a:gd name="T2" fmla="*/ 2147483647 w 26"/>
                  <a:gd name="T3" fmla="*/ 2147483647 h 40"/>
                  <a:gd name="T4" fmla="*/ 2147483647 w 26"/>
                  <a:gd name="T5" fmla="*/ 2147483647 h 40"/>
                  <a:gd name="T6" fmla="*/ 2147483647 w 26"/>
                  <a:gd name="T7" fmla="*/ 2147483647 h 40"/>
                  <a:gd name="T8" fmla="*/ 2147483647 w 26"/>
                  <a:gd name="T9" fmla="*/ 2147483647 h 40"/>
                  <a:gd name="T10" fmla="*/ 0 w 26"/>
                  <a:gd name="T11" fmla="*/ 2147483647 h 40"/>
                  <a:gd name="T12" fmla="*/ 0 w 26"/>
                  <a:gd name="T13" fmla="*/ 2147483647 h 40"/>
                  <a:gd name="T14" fmla="*/ 0 w 26"/>
                  <a:gd name="T15" fmla="*/ 2147483647 h 40"/>
                  <a:gd name="T16" fmla="*/ 2147483647 w 26"/>
                  <a:gd name="T17" fmla="*/ 2147483647 h 40"/>
                  <a:gd name="T18" fmla="*/ 2147483647 w 26"/>
                  <a:gd name="T19" fmla="*/ 2147483647 h 40"/>
                  <a:gd name="T20" fmla="*/ 2147483647 w 26"/>
                  <a:gd name="T21" fmla="*/ 2147483647 h 40"/>
                  <a:gd name="T22" fmla="*/ 2147483647 w 26"/>
                  <a:gd name="T23" fmla="*/ 2147483647 h 40"/>
                  <a:gd name="T24" fmla="*/ 2147483647 w 26"/>
                  <a:gd name="T25" fmla="*/ 2147483647 h 40"/>
                  <a:gd name="T26" fmla="*/ 2147483647 w 26"/>
                  <a:gd name="T27" fmla="*/ 2147483647 h 40"/>
                  <a:gd name="T28" fmla="*/ 2147483647 w 26"/>
                  <a:gd name="T29" fmla="*/ 2147483647 h 40"/>
                  <a:gd name="T30" fmla="*/ 2147483647 w 26"/>
                  <a:gd name="T31" fmla="*/ 2147483647 h 40"/>
                  <a:gd name="T32" fmla="*/ 2147483647 w 26"/>
                  <a:gd name="T33" fmla="*/ 2147483647 h 40"/>
                  <a:gd name="T34" fmla="*/ 2147483647 w 26"/>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0"/>
                  <a:gd name="T56" fmla="*/ 26 w 2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0">
                    <a:moveTo>
                      <a:pt x="15" y="0"/>
                    </a:moveTo>
                    <a:lnTo>
                      <a:pt x="10" y="1"/>
                    </a:lnTo>
                    <a:lnTo>
                      <a:pt x="6" y="4"/>
                    </a:lnTo>
                    <a:lnTo>
                      <a:pt x="4" y="6"/>
                    </a:lnTo>
                    <a:lnTo>
                      <a:pt x="2" y="11"/>
                    </a:lnTo>
                    <a:lnTo>
                      <a:pt x="0" y="14"/>
                    </a:lnTo>
                    <a:lnTo>
                      <a:pt x="0" y="18"/>
                    </a:lnTo>
                    <a:lnTo>
                      <a:pt x="0" y="21"/>
                    </a:lnTo>
                    <a:lnTo>
                      <a:pt x="1" y="25"/>
                    </a:lnTo>
                    <a:lnTo>
                      <a:pt x="2" y="29"/>
                    </a:lnTo>
                    <a:lnTo>
                      <a:pt x="4" y="33"/>
                    </a:lnTo>
                    <a:lnTo>
                      <a:pt x="6" y="35"/>
                    </a:lnTo>
                    <a:lnTo>
                      <a:pt x="9" y="38"/>
                    </a:lnTo>
                    <a:lnTo>
                      <a:pt x="12" y="39"/>
                    </a:lnTo>
                    <a:lnTo>
                      <a:pt x="17" y="40"/>
                    </a:lnTo>
                    <a:lnTo>
                      <a:pt x="21" y="40"/>
                    </a:lnTo>
                    <a:lnTo>
                      <a:pt x="26" y="40"/>
                    </a:lnTo>
                    <a:lnTo>
                      <a:pt x="15" y="0"/>
                    </a:lnTo>
                    <a:close/>
                  </a:path>
                </a:pathLst>
              </a:custGeom>
              <a:solidFill>
                <a:srgbClr val="666666"/>
              </a:solidFill>
              <a:ln w="9525">
                <a:noFill/>
                <a:round/>
                <a:headEnd/>
                <a:tailEnd/>
              </a:ln>
            </p:spPr>
            <p:txBody>
              <a:bodyPr/>
              <a:lstStyle/>
              <a:p>
                <a:endParaRPr lang="en-US"/>
              </a:p>
            </p:txBody>
          </p:sp>
          <p:sp>
            <p:nvSpPr>
              <p:cNvPr id="960" name="Freeform 1232"/>
              <p:cNvSpPr>
                <a:spLocks/>
              </p:cNvSpPr>
              <p:nvPr/>
            </p:nvSpPr>
            <p:spPr bwMode="auto">
              <a:xfrm>
                <a:off x="3754438" y="3100388"/>
                <a:ext cx="28575" cy="20637"/>
              </a:xfrm>
              <a:custGeom>
                <a:avLst/>
                <a:gdLst>
                  <a:gd name="T0" fmla="*/ 2147483647 w 91"/>
                  <a:gd name="T1" fmla="*/ 0 h 64"/>
                  <a:gd name="T2" fmla="*/ 2147483647 w 91"/>
                  <a:gd name="T3" fmla="*/ 2147483647 h 64"/>
                  <a:gd name="T4" fmla="*/ 2147483647 w 91"/>
                  <a:gd name="T5" fmla="*/ 2147483647 h 64"/>
                  <a:gd name="T6" fmla="*/ 0 w 91"/>
                  <a:gd name="T7" fmla="*/ 2147483647 h 64"/>
                  <a:gd name="T8" fmla="*/ 2147483647 w 91"/>
                  <a:gd name="T9" fmla="*/ 0 h 64"/>
                  <a:gd name="T10" fmla="*/ 0 60000 65536"/>
                  <a:gd name="T11" fmla="*/ 0 60000 65536"/>
                  <a:gd name="T12" fmla="*/ 0 60000 65536"/>
                  <a:gd name="T13" fmla="*/ 0 60000 65536"/>
                  <a:gd name="T14" fmla="*/ 0 60000 65536"/>
                  <a:gd name="T15" fmla="*/ 0 w 91"/>
                  <a:gd name="T16" fmla="*/ 0 h 64"/>
                  <a:gd name="T17" fmla="*/ 91 w 91"/>
                  <a:gd name="T18" fmla="*/ 64 h 64"/>
                </a:gdLst>
                <a:ahLst/>
                <a:cxnLst>
                  <a:cxn ang="T10">
                    <a:pos x="T0" y="T1"/>
                  </a:cxn>
                  <a:cxn ang="T11">
                    <a:pos x="T2" y="T3"/>
                  </a:cxn>
                  <a:cxn ang="T12">
                    <a:pos x="T4" y="T5"/>
                  </a:cxn>
                  <a:cxn ang="T13">
                    <a:pos x="T6" y="T7"/>
                  </a:cxn>
                  <a:cxn ang="T14">
                    <a:pos x="T8" y="T9"/>
                  </a:cxn>
                </a:cxnLst>
                <a:rect l="T15" t="T16" r="T17" b="T18"/>
                <a:pathLst>
                  <a:path w="91" h="64">
                    <a:moveTo>
                      <a:pt x="80" y="0"/>
                    </a:moveTo>
                    <a:lnTo>
                      <a:pt x="91" y="40"/>
                    </a:lnTo>
                    <a:lnTo>
                      <a:pt x="11" y="64"/>
                    </a:lnTo>
                    <a:lnTo>
                      <a:pt x="0" y="24"/>
                    </a:lnTo>
                    <a:lnTo>
                      <a:pt x="80" y="0"/>
                    </a:lnTo>
                    <a:close/>
                  </a:path>
                </a:pathLst>
              </a:custGeom>
              <a:solidFill>
                <a:srgbClr val="666666"/>
              </a:solidFill>
              <a:ln w="9525">
                <a:noFill/>
                <a:round/>
                <a:headEnd/>
                <a:tailEnd/>
              </a:ln>
            </p:spPr>
            <p:txBody>
              <a:bodyPr/>
              <a:lstStyle/>
              <a:p>
                <a:endParaRPr lang="en-US"/>
              </a:p>
            </p:txBody>
          </p:sp>
          <p:sp>
            <p:nvSpPr>
              <p:cNvPr id="961" name="Freeform 1233"/>
              <p:cNvSpPr>
                <a:spLocks/>
              </p:cNvSpPr>
              <p:nvPr/>
            </p:nvSpPr>
            <p:spPr bwMode="auto">
              <a:xfrm>
                <a:off x="3779838" y="3100388"/>
                <a:ext cx="7937"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0 h 41"/>
                  <a:gd name="T32" fmla="*/ 0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1" y="41"/>
                    </a:moveTo>
                    <a:lnTo>
                      <a:pt x="17" y="40"/>
                    </a:lnTo>
                    <a:lnTo>
                      <a:pt x="20" y="37"/>
                    </a:lnTo>
                    <a:lnTo>
                      <a:pt x="23" y="35"/>
                    </a:lnTo>
                    <a:lnTo>
                      <a:pt x="25" y="30"/>
                    </a:lnTo>
                    <a:lnTo>
                      <a:pt x="26" y="27"/>
                    </a:lnTo>
                    <a:lnTo>
                      <a:pt x="27" y="23"/>
                    </a:lnTo>
                    <a:lnTo>
                      <a:pt x="27" y="20"/>
                    </a:lnTo>
                    <a:lnTo>
                      <a:pt x="26" y="16"/>
                    </a:lnTo>
                    <a:lnTo>
                      <a:pt x="25" y="11"/>
                    </a:lnTo>
                    <a:lnTo>
                      <a:pt x="23" y="8"/>
                    </a:lnTo>
                    <a:lnTo>
                      <a:pt x="20" y="5"/>
                    </a:lnTo>
                    <a:lnTo>
                      <a:pt x="17" y="3"/>
                    </a:lnTo>
                    <a:lnTo>
                      <a:pt x="14" y="2"/>
                    </a:lnTo>
                    <a:lnTo>
                      <a:pt x="9" y="1"/>
                    </a:lnTo>
                    <a:lnTo>
                      <a:pt x="5" y="0"/>
                    </a:lnTo>
                    <a:lnTo>
                      <a:pt x="0" y="1"/>
                    </a:lnTo>
                    <a:lnTo>
                      <a:pt x="11" y="41"/>
                    </a:lnTo>
                    <a:close/>
                  </a:path>
                </a:pathLst>
              </a:custGeom>
              <a:solidFill>
                <a:srgbClr val="666666"/>
              </a:solidFill>
              <a:ln w="9525">
                <a:noFill/>
                <a:round/>
                <a:headEnd/>
                <a:tailEnd/>
              </a:ln>
            </p:spPr>
            <p:txBody>
              <a:bodyPr/>
              <a:lstStyle/>
              <a:p>
                <a:endParaRPr lang="en-US"/>
              </a:p>
            </p:txBody>
          </p:sp>
          <p:sp>
            <p:nvSpPr>
              <p:cNvPr id="962" name="Freeform 1234"/>
              <p:cNvSpPr>
                <a:spLocks/>
              </p:cNvSpPr>
              <p:nvPr/>
            </p:nvSpPr>
            <p:spPr bwMode="auto">
              <a:xfrm>
                <a:off x="3813175" y="3089275"/>
                <a:ext cx="7938" cy="12700"/>
              </a:xfrm>
              <a:custGeom>
                <a:avLst/>
                <a:gdLst>
                  <a:gd name="T0" fmla="*/ 2147483647 w 28"/>
                  <a:gd name="T1" fmla="*/ 0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0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16" y="0"/>
                    </a:moveTo>
                    <a:lnTo>
                      <a:pt x="11" y="2"/>
                    </a:lnTo>
                    <a:lnTo>
                      <a:pt x="8" y="4"/>
                    </a:lnTo>
                    <a:lnTo>
                      <a:pt x="5" y="7"/>
                    </a:lnTo>
                    <a:lnTo>
                      <a:pt x="3" y="11"/>
                    </a:lnTo>
                    <a:lnTo>
                      <a:pt x="2" y="15"/>
                    </a:lnTo>
                    <a:lnTo>
                      <a:pt x="0" y="18"/>
                    </a:lnTo>
                    <a:lnTo>
                      <a:pt x="2" y="22"/>
                    </a:lnTo>
                    <a:lnTo>
                      <a:pt x="2" y="25"/>
                    </a:lnTo>
                    <a:lnTo>
                      <a:pt x="4" y="30"/>
                    </a:lnTo>
                    <a:lnTo>
                      <a:pt x="6" y="33"/>
                    </a:lnTo>
                    <a:lnTo>
                      <a:pt x="8" y="36"/>
                    </a:lnTo>
                    <a:lnTo>
                      <a:pt x="11" y="38"/>
                    </a:lnTo>
                    <a:lnTo>
                      <a:pt x="14" y="40"/>
                    </a:lnTo>
                    <a:lnTo>
                      <a:pt x="18" y="41"/>
                    </a:lnTo>
                    <a:lnTo>
                      <a:pt x="23" y="41"/>
                    </a:lnTo>
                    <a:lnTo>
                      <a:pt x="28" y="40"/>
                    </a:lnTo>
                    <a:lnTo>
                      <a:pt x="16" y="0"/>
                    </a:lnTo>
                    <a:close/>
                  </a:path>
                </a:pathLst>
              </a:custGeom>
              <a:solidFill>
                <a:srgbClr val="666666"/>
              </a:solidFill>
              <a:ln w="9525">
                <a:noFill/>
                <a:round/>
                <a:headEnd/>
                <a:tailEnd/>
              </a:ln>
            </p:spPr>
            <p:txBody>
              <a:bodyPr/>
              <a:lstStyle/>
              <a:p>
                <a:endParaRPr lang="en-US"/>
              </a:p>
            </p:txBody>
          </p:sp>
          <p:sp>
            <p:nvSpPr>
              <p:cNvPr id="963" name="Freeform 1235"/>
              <p:cNvSpPr>
                <a:spLocks/>
              </p:cNvSpPr>
              <p:nvPr/>
            </p:nvSpPr>
            <p:spPr bwMode="auto">
              <a:xfrm>
                <a:off x="3817938" y="3082925"/>
                <a:ext cx="28575" cy="19050"/>
              </a:xfrm>
              <a:custGeom>
                <a:avLst/>
                <a:gdLst>
                  <a:gd name="T0" fmla="*/ 2147483647 w 92"/>
                  <a:gd name="T1" fmla="*/ 0 h 63"/>
                  <a:gd name="T2" fmla="*/ 2147483647 w 92"/>
                  <a:gd name="T3" fmla="*/ 2147483647 h 63"/>
                  <a:gd name="T4" fmla="*/ 0 w 92"/>
                  <a:gd name="T5" fmla="*/ 2147483647 h 63"/>
                  <a:gd name="T6" fmla="*/ 2147483647 w 92"/>
                  <a:gd name="T7" fmla="*/ 2147483647 h 63"/>
                  <a:gd name="T8" fmla="*/ 2147483647 w 92"/>
                  <a:gd name="T9" fmla="*/ 2147483647 h 63"/>
                  <a:gd name="T10" fmla="*/ 2147483647 w 92"/>
                  <a:gd name="T11" fmla="*/ 2147483647 h 63"/>
                  <a:gd name="T12" fmla="*/ 2147483647 w 92"/>
                  <a:gd name="T13" fmla="*/ 0 h 63"/>
                  <a:gd name="T14" fmla="*/ 0 60000 65536"/>
                  <a:gd name="T15" fmla="*/ 0 60000 65536"/>
                  <a:gd name="T16" fmla="*/ 0 60000 65536"/>
                  <a:gd name="T17" fmla="*/ 0 60000 65536"/>
                  <a:gd name="T18" fmla="*/ 0 60000 65536"/>
                  <a:gd name="T19" fmla="*/ 0 60000 65536"/>
                  <a:gd name="T20" fmla="*/ 0 60000 65536"/>
                  <a:gd name="T21" fmla="*/ 0 w 92"/>
                  <a:gd name="T22" fmla="*/ 0 h 63"/>
                  <a:gd name="T23" fmla="*/ 92 w 9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63">
                    <a:moveTo>
                      <a:pt x="81" y="0"/>
                    </a:moveTo>
                    <a:lnTo>
                      <a:pt x="3" y="22"/>
                    </a:lnTo>
                    <a:lnTo>
                      <a:pt x="0" y="23"/>
                    </a:lnTo>
                    <a:lnTo>
                      <a:pt x="12" y="63"/>
                    </a:lnTo>
                    <a:lnTo>
                      <a:pt x="14" y="62"/>
                    </a:lnTo>
                    <a:lnTo>
                      <a:pt x="92" y="41"/>
                    </a:lnTo>
                    <a:lnTo>
                      <a:pt x="81" y="0"/>
                    </a:lnTo>
                    <a:close/>
                  </a:path>
                </a:pathLst>
              </a:custGeom>
              <a:solidFill>
                <a:srgbClr val="666666"/>
              </a:solidFill>
              <a:ln w="9525">
                <a:noFill/>
                <a:round/>
                <a:headEnd/>
                <a:tailEnd/>
              </a:ln>
            </p:spPr>
            <p:txBody>
              <a:bodyPr/>
              <a:lstStyle/>
              <a:p>
                <a:endParaRPr lang="en-US"/>
              </a:p>
            </p:txBody>
          </p:sp>
          <p:sp>
            <p:nvSpPr>
              <p:cNvPr id="964" name="Freeform 1236"/>
              <p:cNvSpPr>
                <a:spLocks/>
              </p:cNvSpPr>
              <p:nvPr/>
            </p:nvSpPr>
            <p:spPr bwMode="auto">
              <a:xfrm>
                <a:off x="3843338" y="3082925"/>
                <a:ext cx="9525"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0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1" y="41"/>
                    </a:moveTo>
                    <a:lnTo>
                      <a:pt x="16" y="39"/>
                    </a:lnTo>
                    <a:lnTo>
                      <a:pt x="20" y="37"/>
                    </a:lnTo>
                    <a:lnTo>
                      <a:pt x="23" y="34"/>
                    </a:lnTo>
                    <a:lnTo>
                      <a:pt x="25" y="30"/>
                    </a:lnTo>
                    <a:lnTo>
                      <a:pt x="26" y="26"/>
                    </a:lnTo>
                    <a:lnTo>
                      <a:pt x="27" y="22"/>
                    </a:lnTo>
                    <a:lnTo>
                      <a:pt x="27" y="19"/>
                    </a:lnTo>
                    <a:lnTo>
                      <a:pt x="26" y="15"/>
                    </a:lnTo>
                    <a:lnTo>
                      <a:pt x="25" y="11"/>
                    </a:lnTo>
                    <a:lnTo>
                      <a:pt x="23" y="7"/>
                    </a:lnTo>
                    <a:lnTo>
                      <a:pt x="20" y="5"/>
                    </a:lnTo>
                    <a:lnTo>
                      <a:pt x="16" y="2"/>
                    </a:lnTo>
                    <a:lnTo>
                      <a:pt x="13" y="1"/>
                    </a:lnTo>
                    <a:lnTo>
                      <a:pt x="9" y="0"/>
                    </a:lnTo>
                    <a:lnTo>
                      <a:pt x="5" y="0"/>
                    </a:lnTo>
                    <a:lnTo>
                      <a:pt x="0" y="0"/>
                    </a:lnTo>
                    <a:lnTo>
                      <a:pt x="11" y="41"/>
                    </a:lnTo>
                    <a:close/>
                  </a:path>
                </a:pathLst>
              </a:custGeom>
              <a:solidFill>
                <a:srgbClr val="666666"/>
              </a:solidFill>
              <a:ln w="9525">
                <a:noFill/>
                <a:round/>
                <a:headEnd/>
                <a:tailEnd/>
              </a:ln>
            </p:spPr>
            <p:txBody>
              <a:bodyPr/>
              <a:lstStyle/>
              <a:p>
                <a:endParaRPr lang="en-US"/>
              </a:p>
            </p:txBody>
          </p:sp>
          <p:sp>
            <p:nvSpPr>
              <p:cNvPr id="965" name="Freeform 1237"/>
              <p:cNvSpPr>
                <a:spLocks/>
              </p:cNvSpPr>
              <p:nvPr/>
            </p:nvSpPr>
            <p:spPr bwMode="auto">
              <a:xfrm>
                <a:off x="3876675" y="3071813"/>
                <a:ext cx="9525" cy="12700"/>
              </a:xfrm>
              <a:custGeom>
                <a:avLst/>
                <a:gdLst>
                  <a:gd name="T0" fmla="*/ 2147483647 w 27"/>
                  <a:gd name="T1" fmla="*/ 0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0 w 27"/>
                  <a:gd name="T13" fmla="*/ 2147483647 h 41"/>
                  <a:gd name="T14" fmla="*/ 0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6" y="0"/>
                    </a:moveTo>
                    <a:lnTo>
                      <a:pt x="12" y="1"/>
                    </a:lnTo>
                    <a:lnTo>
                      <a:pt x="8" y="4"/>
                    </a:lnTo>
                    <a:lnTo>
                      <a:pt x="4" y="6"/>
                    </a:lnTo>
                    <a:lnTo>
                      <a:pt x="2" y="11"/>
                    </a:lnTo>
                    <a:lnTo>
                      <a:pt x="1" y="14"/>
                    </a:lnTo>
                    <a:lnTo>
                      <a:pt x="0" y="18"/>
                    </a:lnTo>
                    <a:lnTo>
                      <a:pt x="0" y="21"/>
                    </a:lnTo>
                    <a:lnTo>
                      <a:pt x="1" y="25"/>
                    </a:lnTo>
                    <a:lnTo>
                      <a:pt x="2" y="30"/>
                    </a:lnTo>
                    <a:lnTo>
                      <a:pt x="4" y="33"/>
                    </a:lnTo>
                    <a:lnTo>
                      <a:pt x="7" y="36"/>
                    </a:lnTo>
                    <a:lnTo>
                      <a:pt x="10" y="38"/>
                    </a:lnTo>
                    <a:lnTo>
                      <a:pt x="14" y="40"/>
                    </a:lnTo>
                    <a:lnTo>
                      <a:pt x="17" y="41"/>
                    </a:lnTo>
                    <a:lnTo>
                      <a:pt x="22" y="41"/>
                    </a:lnTo>
                    <a:lnTo>
                      <a:pt x="27" y="40"/>
                    </a:lnTo>
                    <a:lnTo>
                      <a:pt x="16" y="0"/>
                    </a:lnTo>
                    <a:close/>
                  </a:path>
                </a:pathLst>
              </a:custGeom>
              <a:solidFill>
                <a:srgbClr val="666666"/>
              </a:solidFill>
              <a:ln w="9525">
                <a:noFill/>
                <a:round/>
                <a:headEnd/>
                <a:tailEnd/>
              </a:ln>
            </p:spPr>
            <p:txBody>
              <a:bodyPr/>
              <a:lstStyle/>
              <a:p>
                <a:endParaRPr lang="en-US"/>
              </a:p>
            </p:txBody>
          </p:sp>
          <p:sp>
            <p:nvSpPr>
              <p:cNvPr id="966" name="Freeform 1238"/>
              <p:cNvSpPr>
                <a:spLocks/>
              </p:cNvSpPr>
              <p:nvPr/>
            </p:nvSpPr>
            <p:spPr bwMode="auto">
              <a:xfrm>
                <a:off x="3883025" y="3065463"/>
                <a:ext cx="28575" cy="19050"/>
              </a:xfrm>
              <a:custGeom>
                <a:avLst/>
                <a:gdLst>
                  <a:gd name="T0" fmla="*/ 2147483647 w 92"/>
                  <a:gd name="T1" fmla="*/ 0 h 59"/>
                  <a:gd name="T2" fmla="*/ 2147483647 w 92"/>
                  <a:gd name="T3" fmla="*/ 2147483647 h 59"/>
                  <a:gd name="T4" fmla="*/ 2147483647 w 92"/>
                  <a:gd name="T5" fmla="*/ 2147483647 h 59"/>
                  <a:gd name="T6" fmla="*/ 0 w 92"/>
                  <a:gd name="T7" fmla="*/ 2147483647 h 59"/>
                  <a:gd name="T8" fmla="*/ 2147483647 w 92"/>
                  <a:gd name="T9" fmla="*/ 2147483647 h 59"/>
                  <a:gd name="T10" fmla="*/ 2147483647 w 92"/>
                  <a:gd name="T11" fmla="*/ 2147483647 h 59"/>
                  <a:gd name="T12" fmla="*/ 2147483647 w 92"/>
                  <a:gd name="T13" fmla="*/ 2147483647 h 59"/>
                  <a:gd name="T14" fmla="*/ 2147483647 w 92"/>
                  <a:gd name="T15" fmla="*/ 2147483647 h 59"/>
                  <a:gd name="T16" fmla="*/ 2147483647 w 92"/>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59"/>
                  <a:gd name="T29" fmla="*/ 92 w 9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59">
                    <a:moveTo>
                      <a:pt x="82" y="0"/>
                    </a:moveTo>
                    <a:lnTo>
                      <a:pt x="53" y="6"/>
                    </a:lnTo>
                    <a:lnTo>
                      <a:pt x="2" y="18"/>
                    </a:lnTo>
                    <a:lnTo>
                      <a:pt x="0" y="19"/>
                    </a:lnTo>
                    <a:lnTo>
                      <a:pt x="11" y="59"/>
                    </a:lnTo>
                    <a:lnTo>
                      <a:pt x="13" y="59"/>
                    </a:lnTo>
                    <a:lnTo>
                      <a:pt x="62" y="48"/>
                    </a:lnTo>
                    <a:lnTo>
                      <a:pt x="92" y="40"/>
                    </a:lnTo>
                    <a:lnTo>
                      <a:pt x="82" y="0"/>
                    </a:lnTo>
                    <a:close/>
                  </a:path>
                </a:pathLst>
              </a:custGeom>
              <a:solidFill>
                <a:srgbClr val="666666"/>
              </a:solidFill>
              <a:ln w="9525">
                <a:noFill/>
                <a:round/>
                <a:headEnd/>
                <a:tailEnd/>
              </a:ln>
            </p:spPr>
            <p:txBody>
              <a:bodyPr/>
              <a:lstStyle/>
              <a:p>
                <a:endParaRPr lang="en-US"/>
              </a:p>
            </p:txBody>
          </p:sp>
          <p:sp>
            <p:nvSpPr>
              <p:cNvPr id="967" name="Freeform 1239"/>
              <p:cNvSpPr>
                <a:spLocks/>
              </p:cNvSpPr>
              <p:nvPr/>
            </p:nvSpPr>
            <p:spPr bwMode="auto">
              <a:xfrm>
                <a:off x="3908425" y="3065463"/>
                <a:ext cx="7938" cy="12700"/>
              </a:xfrm>
              <a:custGeom>
                <a:avLst/>
                <a:gdLst>
                  <a:gd name="T0" fmla="*/ 2147483647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0 h 41"/>
                  <a:gd name="T30" fmla="*/ 2147483647 w 26"/>
                  <a:gd name="T31" fmla="*/ 0 h 41"/>
                  <a:gd name="T32" fmla="*/ 0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0" y="41"/>
                    </a:moveTo>
                    <a:lnTo>
                      <a:pt x="14" y="40"/>
                    </a:lnTo>
                    <a:lnTo>
                      <a:pt x="18" y="38"/>
                    </a:lnTo>
                    <a:lnTo>
                      <a:pt x="22" y="35"/>
                    </a:lnTo>
                    <a:lnTo>
                      <a:pt x="24" y="32"/>
                    </a:lnTo>
                    <a:lnTo>
                      <a:pt x="26" y="29"/>
                    </a:lnTo>
                    <a:lnTo>
                      <a:pt x="26" y="24"/>
                    </a:lnTo>
                    <a:lnTo>
                      <a:pt x="26" y="20"/>
                    </a:lnTo>
                    <a:lnTo>
                      <a:pt x="26" y="17"/>
                    </a:lnTo>
                    <a:lnTo>
                      <a:pt x="25" y="13"/>
                    </a:lnTo>
                    <a:lnTo>
                      <a:pt x="23" y="9"/>
                    </a:lnTo>
                    <a:lnTo>
                      <a:pt x="21" y="6"/>
                    </a:lnTo>
                    <a:lnTo>
                      <a:pt x="17" y="3"/>
                    </a:lnTo>
                    <a:lnTo>
                      <a:pt x="14" y="2"/>
                    </a:lnTo>
                    <a:lnTo>
                      <a:pt x="10" y="0"/>
                    </a:lnTo>
                    <a:lnTo>
                      <a:pt x="6" y="0"/>
                    </a:lnTo>
                    <a:lnTo>
                      <a:pt x="0" y="1"/>
                    </a:lnTo>
                    <a:lnTo>
                      <a:pt x="10" y="41"/>
                    </a:lnTo>
                    <a:close/>
                  </a:path>
                </a:pathLst>
              </a:custGeom>
              <a:solidFill>
                <a:srgbClr val="666666"/>
              </a:solidFill>
              <a:ln w="9525">
                <a:noFill/>
                <a:round/>
                <a:headEnd/>
                <a:tailEnd/>
              </a:ln>
            </p:spPr>
            <p:txBody>
              <a:bodyPr/>
              <a:lstStyle/>
              <a:p>
                <a:endParaRPr lang="en-US"/>
              </a:p>
            </p:txBody>
          </p:sp>
          <p:sp>
            <p:nvSpPr>
              <p:cNvPr id="968" name="Freeform 1240"/>
              <p:cNvSpPr>
                <a:spLocks/>
              </p:cNvSpPr>
              <p:nvPr/>
            </p:nvSpPr>
            <p:spPr bwMode="auto">
              <a:xfrm>
                <a:off x="3943350" y="3059113"/>
                <a:ext cx="7938" cy="12700"/>
              </a:xfrm>
              <a:custGeom>
                <a:avLst/>
                <a:gdLst>
                  <a:gd name="T0" fmla="*/ 2147483647 w 25"/>
                  <a:gd name="T1" fmla="*/ 0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0 w 25"/>
                  <a:gd name="T13" fmla="*/ 2147483647 h 41"/>
                  <a:gd name="T14" fmla="*/ 0 w 25"/>
                  <a:gd name="T15" fmla="*/ 2147483647 h 41"/>
                  <a:gd name="T16" fmla="*/ 0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17" y="0"/>
                    </a:moveTo>
                    <a:lnTo>
                      <a:pt x="13" y="1"/>
                    </a:lnTo>
                    <a:lnTo>
                      <a:pt x="9" y="3"/>
                    </a:lnTo>
                    <a:lnTo>
                      <a:pt x="6" y="5"/>
                    </a:lnTo>
                    <a:lnTo>
                      <a:pt x="3" y="8"/>
                    </a:lnTo>
                    <a:lnTo>
                      <a:pt x="1" y="12"/>
                    </a:lnTo>
                    <a:lnTo>
                      <a:pt x="0" y="16"/>
                    </a:lnTo>
                    <a:lnTo>
                      <a:pt x="0" y="20"/>
                    </a:lnTo>
                    <a:lnTo>
                      <a:pt x="0" y="24"/>
                    </a:lnTo>
                    <a:lnTo>
                      <a:pt x="1" y="27"/>
                    </a:lnTo>
                    <a:lnTo>
                      <a:pt x="2" y="31"/>
                    </a:lnTo>
                    <a:lnTo>
                      <a:pt x="6" y="35"/>
                    </a:lnTo>
                    <a:lnTo>
                      <a:pt x="8" y="37"/>
                    </a:lnTo>
                    <a:lnTo>
                      <a:pt x="11" y="39"/>
                    </a:lnTo>
                    <a:lnTo>
                      <a:pt x="15" y="41"/>
                    </a:lnTo>
                    <a:lnTo>
                      <a:pt x="19" y="41"/>
                    </a:lnTo>
                    <a:lnTo>
                      <a:pt x="25" y="41"/>
                    </a:lnTo>
                    <a:lnTo>
                      <a:pt x="17" y="0"/>
                    </a:lnTo>
                    <a:close/>
                  </a:path>
                </a:pathLst>
              </a:custGeom>
              <a:solidFill>
                <a:srgbClr val="666666"/>
              </a:solidFill>
              <a:ln w="9525">
                <a:noFill/>
                <a:round/>
                <a:headEnd/>
                <a:tailEnd/>
              </a:ln>
            </p:spPr>
            <p:txBody>
              <a:bodyPr/>
              <a:lstStyle/>
              <a:p>
                <a:endParaRPr lang="en-US"/>
              </a:p>
            </p:txBody>
          </p:sp>
          <p:sp>
            <p:nvSpPr>
              <p:cNvPr id="969" name="Freeform 1241"/>
              <p:cNvSpPr>
                <a:spLocks/>
              </p:cNvSpPr>
              <p:nvPr/>
            </p:nvSpPr>
            <p:spPr bwMode="auto">
              <a:xfrm>
                <a:off x="3948113" y="3054350"/>
                <a:ext cx="28575" cy="17463"/>
              </a:xfrm>
              <a:custGeom>
                <a:avLst/>
                <a:gdLst>
                  <a:gd name="T0" fmla="*/ 2147483647 w 90"/>
                  <a:gd name="T1" fmla="*/ 0 h 53"/>
                  <a:gd name="T2" fmla="*/ 2147483647 w 90"/>
                  <a:gd name="T3" fmla="*/ 2147483647 h 53"/>
                  <a:gd name="T4" fmla="*/ 0 w 90"/>
                  <a:gd name="T5" fmla="*/ 2147483647 h 53"/>
                  <a:gd name="T6" fmla="*/ 2147483647 w 90"/>
                  <a:gd name="T7" fmla="*/ 2147483647 h 53"/>
                  <a:gd name="T8" fmla="*/ 2147483647 w 90"/>
                  <a:gd name="T9" fmla="*/ 2147483647 h 53"/>
                  <a:gd name="T10" fmla="*/ 2147483647 w 90"/>
                  <a:gd name="T11" fmla="*/ 2147483647 h 53"/>
                  <a:gd name="T12" fmla="*/ 2147483647 w 90"/>
                  <a:gd name="T13" fmla="*/ 0 h 53"/>
                  <a:gd name="T14" fmla="*/ 0 60000 65536"/>
                  <a:gd name="T15" fmla="*/ 0 60000 65536"/>
                  <a:gd name="T16" fmla="*/ 0 60000 65536"/>
                  <a:gd name="T17" fmla="*/ 0 60000 65536"/>
                  <a:gd name="T18" fmla="*/ 0 60000 65536"/>
                  <a:gd name="T19" fmla="*/ 0 60000 65536"/>
                  <a:gd name="T20" fmla="*/ 0 60000 65536"/>
                  <a:gd name="T21" fmla="*/ 0 w 90"/>
                  <a:gd name="T22" fmla="*/ 0 h 53"/>
                  <a:gd name="T23" fmla="*/ 90 w 90"/>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3">
                    <a:moveTo>
                      <a:pt x="85" y="0"/>
                    </a:moveTo>
                    <a:lnTo>
                      <a:pt x="48" y="4"/>
                    </a:lnTo>
                    <a:lnTo>
                      <a:pt x="0" y="12"/>
                    </a:lnTo>
                    <a:lnTo>
                      <a:pt x="8" y="53"/>
                    </a:lnTo>
                    <a:lnTo>
                      <a:pt x="53" y="46"/>
                    </a:lnTo>
                    <a:lnTo>
                      <a:pt x="90" y="41"/>
                    </a:lnTo>
                    <a:lnTo>
                      <a:pt x="85" y="0"/>
                    </a:lnTo>
                    <a:close/>
                  </a:path>
                </a:pathLst>
              </a:custGeom>
              <a:solidFill>
                <a:srgbClr val="666666"/>
              </a:solidFill>
              <a:ln w="9525">
                <a:noFill/>
                <a:round/>
                <a:headEnd/>
                <a:tailEnd/>
              </a:ln>
            </p:spPr>
            <p:txBody>
              <a:bodyPr/>
              <a:lstStyle/>
              <a:p>
                <a:endParaRPr lang="en-US"/>
              </a:p>
            </p:txBody>
          </p:sp>
          <p:sp>
            <p:nvSpPr>
              <p:cNvPr id="970" name="Freeform 1242"/>
              <p:cNvSpPr>
                <a:spLocks/>
              </p:cNvSpPr>
              <p:nvPr/>
            </p:nvSpPr>
            <p:spPr bwMode="auto">
              <a:xfrm>
                <a:off x="3975100" y="3054350"/>
                <a:ext cx="7938" cy="12700"/>
              </a:xfrm>
              <a:custGeom>
                <a:avLst/>
                <a:gdLst>
                  <a:gd name="T0" fmla="*/ 2147483647 w 23"/>
                  <a:gd name="T1" fmla="*/ 2147483647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2147483647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0 h 41"/>
                  <a:gd name="T30" fmla="*/ 2147483647 w 23"/>
                  <a:gd name="T31" fmla="*/ 0 h 41"/>
                  <a:gd name="T32" fmla="*/ 0 w 23"/>
                  <a:gd name="T33" fmla="*/ 0 h 41"/>
                  <a:gd name="T34" fmla="*/ 2147483647 w 23"/>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5" y="41"/>
                    </a:moveTo>
                    <a:lnTo>
                      <a:pt x="10" y="40"/>
                    </a:lnTo>
                    <a:lnTo>
                      <a:pt x="13" y="38"/>
                    </a:lnTo>
                    <a:lnTo>
                      <a:pt x="17" y="36"/>
                    </a:lnTo>
                    <a:lnTo>
                      <a:pt x="20" y="33"/>
                    </a:lnTo>
                    <a:lnTo>
                      <a:pt x="22" y="30"/>
                    </a:lnTo>
                    <a:lnTo>
                      <a:pt x="23" y="25"/>
                    </a:lnTo>
                    <a:lnTo>
                      <a:pt x="23" y="21"/>
                    </a:lnTo>
                    <a:lnTo>
                      <a:pt x="23" y="18"/>
                    </a:lnTo>
                    <a:lnTo>
                      <a:pt x="22" y="14"/>
                    </a:lnTo>
                    <a:lnTo>
                      <a:pt x="21" y="11"/>
                    </a:lnTo>
                    <a:lnTo>
                      <a:pt x="19" y="8"/>
                    </a:lnTo>
                    <a:lnTo>
                      <a:pt x="15" y="4"/>
                    </a:lnTo>
                    <a:lnTo>
                      <a:pt x="12" y="2"/>
                    </a:lnTo>
                    <a:lnTo>
                      <a:pt x="9" y="0"/>
                    </a:lnTo>
                    <a:lnTo>
                      <a:pt x="4" y="0"/>
                    </a:lnTo>
                    <a:lnTo>
                      <a:pt x="0" y="0"/>
                    </a:lnTo>
                    <a:lnTo>
                      <a:pt x="5" y="41"/>
                    </a:lnTo>
                    <a:close/>
                  </a:path>
                </a:pathLst>
              </a:custGeom>
              <a:solidFill>
                <a:srgbClr val="666666"/>
              </a:solidFill>
              <a:ln w="9525">
                <a:noFill/>
                <a:round/>
                <a:headEnd/>
                <a:tailEnd/>
              </a:ln>
            </p:spPr>
            <p:txBody>
              <a:bodyPr/>
              <a:lstStyle/>
              <a:p>
                <a:endParaRPr lang="en-US"/>
              </a:p>
            </p:txBody>
          </p:sp>
          <p:sp>
            <p:nvSpPr>
              <p:cNvPr id="971" name="Freeform 1243"/>
              <p:cNvSpPr>
                <a:spLocks/>
              </p:cNvSpPr>
              <p:nvPr/>
            </p:nvSpPr>
            <p:spPr bwMode="auto">
              <a:xfrm>
                <a:off x="4008438" y="3051175"/>
                <a:ext cx="7937" cy="14288"/>
              </a:xfrm>
              <a:custGeom>
                <a:avLst/>
                <a:gdLst>
                  <a:gd name="T0" fmla="*/ 2147483647 w 22"/>
                  <a:gd name="T1" fmla="*/ 0 h 41"/>
                  <a:gd name="T2" fmla="*/ 2147483647 w 22"/>
                  <a:gd name="T3" fmla="*/ 0 h 41"/>
                  <a:gd name="T4" fmla="*/ 2147483647 w 22"/>
                  <a:gd name="T5" fmla="*/ 2147483647 h 41"/>
                  <a:gd name="T6" fmla="*/ 2147483647 w 22"/>
                  <a:gd name="T7" fmla="*/ 2147483647 h 41"/>
                  <a:gd name="T8" fmla="*/ 2147483647 w 22"/>
                  <a:gd name="T9" fmla="*/ 2147483647 h 41"/>
                  <a:gd name="T10" fmla="*/ 2147483647 w 22"/>
                  <a:gd name="T11" fmla="*/ 2147483647 h 41"/>
                  <a:gd name="T12" fmla="*/ 2147483647 w 22"/>
                  <a:gd name="T13" fmla="*/ 2147483647 h 41"/>
                  <a:gd name="T14" fmla="*/ 2147483647 w 22"/>
                  <a:gd name="T15" fmla="*/ 2147483647 h 41"/>
                  <a:gd name="T16" fmla="*/ 0 w 22"/>
                  <a:gd name="T17" fmla="*/ 2147483647 h 41"/>
                  <a:gd name="T18" fmla="*/ 2147483647 w 22"/>
                  <a:gd name="T19" fmla="*/ 2147483647 h 41"/>
                  <a:gd name="T20" fmla="*/ 2147483647 w 22"/>
                  <a:gd name="T21" fmla="*/ 2147483647 h 41"/>
                  <a:gd name="T22" fmla="*/ 2147483647 w 22"/>
                  <a:gd name="T23" fmla="*/ 2147483647 h 41"/>
                  <a:gd name="T24" fmla="*/ 2147483647 w 22"/>
                  <a:gd name="T25" fmla="*/ 2147483647 h 41"/>
                  <a:gd name="T26" fmla="*/ 2147483647 w 22"/>
                  <a:gd name="T27" fmla="*/ 2147483647 h 41"/>
                  <a:gd name="T28" fmla="*/ 2147483647 w 22"/>
                  <a:gd name="T29" fmla="*/ 2147483647 h 41"/>
                  <a:gd name="T30" fmla="*/ 2147483647 w 22"/>
                  <a:gd name="T31" fmla="*/ 2147483647 h 41"/>
                  <a:gd name="T32" fmla="*/ 2147483647 w 22"/>
                  <a:gd name="T33" fmla="*/ 2147483647 h 41"/>
                  <a:gd name="T34" fmla="*/ 2147483647 w 2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20" y="0"/>
                    </a:moveTo>
                    <a:lnTo>
                      <a:pt x="16" y="0"/>
                    </a:lnTo>
                    <a:lnTo>
                      <a:pt x="12" y="2"/>
                    </a:lnTo>
                    <a:lnTo>
                      <a:pt x="9" y="4"/>
                    </a:lnTo>
                    <a:lnTo>
                      <a:pt x="6" y="6"/>
                    </a:lnTo>
                    <a:lnTo>
                      <a:pt x="3" y="9"/>
                    </a:lnTo>
                    <a:lnTo>
                      <a:pt x="1" y="13"/>
                    </a:lnTo>
                    <a:lnTo>
                      <a:pt x="1" y="17"/>
                    </a:lnTo>
                    <a:lnTo>
                      <a:pt x="0" y="21"/>
                    </a:lnTo>
                    <a:lnTo>
                      <a:pt x="1" y="25"/>
                    </a:lnTo>
                    <a:lnTo>
                      <a:pt x="2" y="28"/>
                    </a:lnTo>
                    <a:lnTo>
                      <a:pt x="5" y="32"/>
                    </a:lnTo>
                    <a:lnTo>
                      <a:pt x="7" y="36"/>
                    </a:lnTo>
                    <a:lnTo>
                      <a:pt x="10" y="38"/>
                    </a:lnTo>
                    <a:lnTo>
                      <a:pt x="13" y="40"/>
                    </a:lnTo>
                    <a:lnTo>
                      <a:pt x="17" y="41"/>
                    </a:lnTo>
                    <a:lnTo>
                      <a:pt x="22" y="41"/>
                    </a:lnTo>
                    <a:lnTo>
                      <a:pt x="20" y="0"/>
                    </a:lnTo>
                    <a:close/>
                  </a:path>
                </a:pathLst>
              </a:custGeom>
              <a:solidFill>
                <a:srgbClr val="666666"/>
              </a:solidFill>
              <a:ln w="9525">
                <a:noFill/>
                <a:round/>
                <a:headEnd/>
                <a:tailEnd/>
              </a:ln>
            </p:spPr>
            <p:txBody>
              <a:bodyPr/>
              <a:lstStyle/>
              <a:p>
                <a:endParaRPr lang="en-US"/>
              </a:p>
            </p:txBody>
          </p:sp>
          <p:sp>
            <p:nvSpPr>
              <p:cNvPr id="972" name="Freeform 1244"/>
              <p:cNvSpPr>
                <a:spLocks/>
              </p:cNvSpPr>
              <p:nvPr/>
            </p:nvSpPr>
            <p:spPr bwMode="auto">
              <a:xfrm>
                <a:off x="4014788" y="3051175"/>
                <a:ext cx="26987" cy="14288"/>
              </a:xfrm>
              <a:custGeom>
                <a:avLst/>
                <a:gdLst>
                  <a:gd name="T0" fmla="*/ 2147483647 w 86"/>
                  <a:gd name="T1" fmla="*/ 0 h 42"/>
                  <a:gd name="T2" fmla="*/ 2147483647 w 86"/>
                  <a:gd name="T3" fmla="*/ 0 h 42"/>
                  <a:gd name="T4" fmla="*/ 0 w 86"/>
                  <a:gd name="T5" fmla="*/ 2147483647 h 42"/>
                  <a:gd name="T6" fmla="*/ 2147483647 w 86"/>
                  <a:gd name="T7" fmla="*/ 2147483647 h 42"/>
                  <a:gd name="T8" fmla="*/ 2147483647 w 86"/>
                  <a:gd name="T9" fmla="*/ 2147483647 h 42"/>
                  <a:gd name="T10" fmla="*/ 2147483647 w 86"/>
                  <a:gd name="T11" fmla="*/ 2147483647 h 42"/>
                  <a:gd name="T12" fmla="*/ 2147483647 w 86"/>
                  <a:gd name="T13" fmla="*/ 0 h 42"/>
                  <a:gd name="T14" fmla="*/ 0 60000 65536"/>
                  <a:gd name="T15" fmla="*/ 0 60000 65536"/>
                  <a:gd name="T16" fmla="*/ 0 60000 65536"/>
                  <a:gd name="T17" fmla="*/ 0 60000 65536"/>
                  <a:gd name="T18" fmla="*/ 0 60000 65536"/>
                  <a:gd name="T19" fmla="*/ 0 60000 65536"/>
                  <a:gd name="T20" fmla="*/ 0 60000 65536"/>
                  <a:gd name="T21" fmla="*/ 0 w 86"/>
                  <a:gd name="T22" fmla="*/ 0 h 42"/>
                  <a:gd name="T23" fmla="*/ 86 w 8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2">
                    <a:moveTo>
                      <a:pt x="86" y="0"/>
                    </a:moveTo>
                    <a:lnTo>
                      <a:pt x="38" y="0"/>
                    </a:lnTo>
                    <a:lnTo>
                      <a:pt x="0" y="1"/>
                    </a:lnTo>
                    <a:lnTo>
                      <a:pt x="2" y="42"/>
                    </a:lnTo>
                    <a:lnTo>
                      <a:pt x="38" y="41"/>
                    </a:lnTo>
                    <a:lnTo>
                      <a:pt x="86" y="42"/>
                    </a:lnTo>
                    <a:lnTo>
                      <a:pt x="86" y="0"/>
                    </a:lnTo>
                    <a:close/>
                  </a:path>
                </a:pathLst>
              </a:custGeom>
              <a:solidFill>
                <a:srgbClr val="666666"/>
              </a:solidFill>
              <a:ln w="9525">
                <a:noFill/>
                <a:round/>
                <a:headEnd/>
                <a:tailEnd/>
              </a:ln>
            </p:spPr>
            <p:txBody>
              <a:bodyPr/>
              <a:lstStyle/>
              <a:p>
                <a:endParaRPr lang="en-US"/>
              </a:p>
            </p:txBody>
          </p:sp>
          <p:sp>
            <p:nvSpPr>
              <p:cNvPr id="973" name="Freeform 1245"/>
              <p:cNvSpPr>
                <a:spLocks/>
              </p:cNvSpPr>
              <p:nvPr/>
            </p:nvSpPr>
            <p:spPr bwMode="auto">
              <a:xfrm>
                <a:off x="4041775" y="3051175"/>
                <a:ext cx="7938" cy="14288"/>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4" y="41"/>
                    </a:lnTo>
                    <a:lnTo>
                      <a:pt x="8" y="40"/>
                    </a:lnTo>
                    <a:lnTo>
                      <a:pt x="13" y="38"/>
                    </a:lnTo>
                    <a:lnTo>
                      <a:pt x="16" y="35"/>
                    </a:lnTo>
                    <a:lnTo>
                      <a:pt x="18" y="32"/>
                    </a:lnTo>
                    <a:lnTo>
                      <a:pt x="19" y="28"/>
                    </a:lnTo>
                    <a:lnTo>
                      <a:pt x="20" y="25"/>
                    </a:lnTo>
                    <a:lnTo>
                      <a:pt x="21" y="21"/>
                    </a:lnTo>
                    <a:lnTo>
                      <a:pt x="20" y="16"/>
                    </a:lnTo>
                    <a:lnTo>
                      <a:pt x="19" y="13"/>
                    </a:lnTo>
                    <a:lnTo>
                      <a:pt x="18" y="9"/>
                    </a:lnTo>
                    <a:lnTo>
                      <a:pt x="16" y="6"/>
                    </a:lnTo>
                    <a:lnTo>
                      <a:pt x="13" y="4"/>
                    </a:lnTo>
                    <a:lnTo>
                      <a:pt x="8" y="2"/>
                    </a:lnTo>
                    <a:lnTo>
                      <a:pt x="4" y="1"/>
                    </a:lnTo>
                    <a:lnTo>
                      <a:pt x="0" y="0"/>
                    </a:lnTo>
                    <a:lnTo>
                      <a:pt x="0" y="42"/>
                    </a:lnTo>
                    <a:close/>
                  </a:path>
                </a:pathLst>
              </a:custGeom>
              <a:solidFill>
                <a:srgbClr val="666666"/>
              </a:solidFill>
              <a:ln w="9525">
                <a:noFill/>
                <a:round/>
                <a:headEnd/>
                <a:tailEnd/>
              </a:ln>
            </p:spPr>
            <p:txBody>
              <a:bodyPr/>
              <a:lstStyle/>
              <a:p>
                <a:endParaRPr lang="en-US"/>
              </a:p>
            </p:txBody>
          </p:sp>
          <p:sp>
            <p:nvSpPr>
              <p:cNvPr id="974" name="Freeform 1246"/>
              <p:cNvSpPr>
                <a:spLocks/>
              </p:cNvSpPr>
              <p:nvPr/>
            </p:nvSpPr>
            <p:spPr bwMode="auto">
              <a:xfrm>
                <a:off x="4075113" y="3054350"/>
                <a:ext cx="7937" cy="14288"/>
              </a:xfrm>
              <a:custGeom>
                <a:avLst/>
                <a:gdLst>
                  <a:gd name="T0" fmla="*/ 2147483647 w 24"/>
                  <a:gd name="T1" fmla="*/ 0 h 42"/>
                  <a:gd name="T2" fmla="*/ 2147483647 w 24"/>
                  <a:gd name="T3" fmla="*/ 0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0 w 24"/>
                  <a:gd name="T17" fmla="*/ 2147483647 h 42"/>
                  <a:gd name="T18" fmla="*/ 0 w 24"/>
                  <a:gd name="T19" fmla="*/ 2147483647 h 42"/>
                  <a:gd name="T20" fmla="*/ 0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8" y="0"/>
                    </a:lnTo>
                    <a:lnTo>
                      <a:pt x="14" y="1"/>
                    </a:lnTo>
                    <a:lnTo>
                      <a:pt x="10" y="2"/>
                    </a:lnTo>
                    <a:lnTo>
                      <a:pt x="7" y="5"/>
                    </a:lnTo>
                    <a:lnTo>
                      <a:pt x="5" y="8"/>
                    </a:lnTo>
                    <a:lnTo>
                      <a:pt x="3" y="12"/>
                    </a:lnTo>
                    <a:lnTo>
                      <a:pt x="2" y="15"/>
                    </a:lnTo>
                    <a:lnTo>
                      <a:pt x="0" y="19"/>
                    </a:lnTo>
                    <a:lnTo>
                      <a:pt x="0" y="22"/>
                    </a:lnTo>
                    <a:lnTo>
                      <a:pt x="0" y="27"/>
                    </a:lnTo>
                    <a:lnTo>
                      <a:pt x="2" y="31"/>
                    </a:lnTo>
                    <a:lnTo>
                      <a:pt x="4" y="34"/>
                    </a:lnTo>
                    <a:lnTo>
                      <a:pt x="7" y="37"/>
                    </a:lnTo>
                    <a:lnTo>
                      <a:pt x="10" y="39"/>
                    </a:lnTo>
                    <a:lnTo>
                      <a:pt x="14" y="41"/>
                    </a:lnTo>
                    <a:lnTo>
                      <a:pt x="18" y="42"/>
                    </a:lnTo>
                    <a:lnTo>
                      <a:pt x="24" y="0"/>
                    </a:lnTo>
                    <a:close/>
                  </a:path>
                </a:pathLst>
              </a:custGeom>
              <a:solidFill>
                <a:srgbClr val="666666"/>
              </a:solidFill>
              <a:ln w="9525">
                <a:noFill/>
                <a:round/>
                <a:headEnd/>
                <a:tailEnd/>
              </a:ln>
            </p:spPr>
            <p:txBody>
              <a:bodyPr/>
              <a:lstStyle/>
              <a:p>
                <a:endParaRPr lang="en-US"/>
              </a:p>
            </p:txBody>
          </p:sp>
          <p:sp>
            <p:nvSpPr>
              <p:cNvPr id="975" name="Freeform 1247"/>
              <p:cNvSpPr>
                <a:spLocks/>
              </p:cNvSpPr>
              <p:nvPr/>
            </p:nvSpPr>
            <p:spPr bwMode="auto">
              <a:xfrm>
                <a:off x="4081463" y="3054350"/>
                <a:ext cx="28575" cy="17463"/>
              </a:xfrm>
              <a:custGeom>
                <a:avLst/>
                <a:gdLst>
                  <a:gd name="T0" fmla="*/ 2147483647 w 90"/>
                  <a:gd name="T1" fmla="*/ 2147483647 h 56"/>
                  <a:gd name="T2" fmla="*/ 2147483647 w 90"/>
                  <a:gd name="T3" fmla="*/ 2147483647 h 56"/>
                  <a:gd name="T4" fmla="*/ 2147483647 w 90"/>
                  <a:gd name="T5" fmla="*/ 2147483647 h 56"/>
                  <a:gd name="T6" fmla="*/ 2147483647 w 90"/>
                  <a:gd name="T7" fmla="*/ 2147483647 h 56"/>
                  <a:gd name="T8" fmla="*/ 2147483647 w 90"/>
                  <a:gd name="T9" fmla="*/ 2147483647 h 56"/>
                  <a:gd name="T10" fmla="*/ 2147483647 w 90"/>
                  <a:gd name="T11" fmla="*/ 0 h 56"/>
                  <a:gd name="T12" fmla="*/ 0 w 90"/>
                  <a:gd name="T13" fmla="*/ 2147483647 h 56"/>
                  <a:gd name="T14" fmla="*/ 2147483647 w 90"/>
                  <a:gd name="T15" fmla="*/ 2147483647 h 56"/>
                  <a:gd name="T16" fmla="*/ 2147483647 w 90"/>
                  <a:gd name="T17" fmla="*/ 2147483647 h 56"/>
                  <a:gd name="T18" fmla="*/ 2147483647 w 90"/>
                  <a:gd name="T19" fmla="*/ 2147483647 h 56"/>
                  <a:gd name="T20" fmla="*/ 2147483647 w 90"/>
                  <a:gd name="T21" fmla="*/ 2147483647 h 56"/>
                  <a:gd name="T22" fmla="*/ 2147483647 w 90"/>
                  <a:gd name="T23" fmla="*/ 2147483647 h 56"/>
                  <a:gd name="T24" fmla="*/ 2147483647 w 9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56"/>
                  <a:gd name="T41" fmla="*/ 90 w 9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56">
                    <a:moveTo>
                      <a:pt x="90" y="15"/>
                    </a:moveTo>
                    <a:lnTo>
                      <a:pt x="86" y="14"/>
                    </a:lnTo>
                    <a:lnTo>
                      <a:pt x="61" y="10"/>
                    </a:lnTo>
                    <a:lnTo>
                      <a:pt x="35" y="4"/>
                    </a:lnTo>
                    <a:lnTo>
                      <a:pt x="9" y="1"/>
                    </a:lnTo>
                    <a:lnTo>
                      <a:pt x="6" y="0"/>
                    </a:lnTo>
                    <a:lnTo>
                      <a:pt x="0" y="42"/>
                    </a:lnTo>
                    <a:lnTo>
                      <a:pt x="4" y="42"/>
                    </a:lnTo>
                    <a:lnTo>
                      <a:pt x="28" y="46"/>
                    </a:lnTo>
                    <a:lnTo>
                      <a:pt x="53" y="51"/>
                    </a:lnTo>
                    <a:lnTo>
                      <a:pt x="78" y="55"/>
                    </a:lnTo>
                    <a:lnTo>
                      <a:pt x="82" y="56"/>
                    </a:lnTo>
                    <a:lnTo>
                      <a:pt x="90" y="15"/>
                    </a:lnTo>
                    <a:close/>
                  </a:path>
                </a:pathLst>
              </a:custGeom>
              <a:solidFill>
                <a:srgbClr val="666666"/>
              </a:solidFill>
              <a:ln w="9525">
                <a:noFill/>
                <a:round/>
                <a:headEnd/>
                <a:tailEnd/>
              </a:ln>
            </p:spPr>
            <p:txBody>
              <a:bodyPr/>
              <a:lstStyle/>
              <a:p>
                <a:endParaRPr lang="en-US"/>
              </a:p>
            </p:txBody>
          </p:sp>
          <p:sp>
            <p:nvSpPr>
              <p:cNvPr id="976" name="Freeform 1248"/>
              <p:cNvSpPr>
                <a:spLocks/>
              </p:cNvSpPr>
              <p:nvPr/>
            </p:nvSpPr>
            <p:spPr bwMode="auto">
              <a:xfrm>
                <a:off x="4106863" y="3059113"/>
                <a:ext cx="7937" cy="12700"/>
              </a:xfrm>
              <a:custGeom>
                <a:avLst/>
                <a:gdLst>
                  <a:gd name="T0" fmla="*/ 0 w 25"/>
                  <a:gd name="T1" fmla="*/ 2147483647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0 h 41"/>
                  <a:gd name="T34" fmla="*/ 0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1"/>
                    </a:moveTo>
                    <a:lnTo>
                      <a:pt x="4" y="41"/>
                    </a:lnTo>
                    <a:lnTo>
                      <a:pt x="9" y="41"/>
                    </a:lnTo>
                    <a:lnTo>
                      <a:pt x="12" y="40"/>
                    </a:lnTo>
                    <a:lnTo>
                      <a:pt x="17" y="38"/>
                    </a:lnTo>
                    <a:lnTo>
                      <a:pt x="19" y="35"/>
                    </a:lnTo>
                    <a:lnTo>
                      <a:pt x="22" y="32"/>
                    </a:lnTo>
                    <a:lnTo>
                      <a:pt x="23" y="28"/>
                    </a:lnTo>
                    <a:lnTo>
                      <a:pt x="24" y="25"/>
                    </a:lnTo>
                    <a:lnTo>
                      <a:pt x="25" y="21"/>
                    </a:lnTo>
                    <a:lnTo>
                      <a:pt x="24" y="17"/>
                    </a:lnTo>
                    <a:lnTo>
                      <a:pt x="24" y="14"/>
                    </a:lnTo>
                    <a:lnTo>
                      <a:pt x="22" y="9"/>
                    </a:lnTo>
                    <a:lnTo>
                      <a:pt x="20" y="6"/>
                    </a:lnTo>
                    <a:lnTo>
                      <a:pt x="17" y="4"/>
                    </a:lnTo>
                    <a:lnTo>
                      <a:pt x="12" y="2"/>
                    </a:lnTo>
                    <a:lnTo>
                      <a:pt x="8" y="0"/>
                    </a:lnTo>
                    <a:lnTo>
                      <a:pt x="0" y="41"/>
                    </a:lnTo>
                    <a:close/>
                  </a:path>
                </a:pathLst>
              </a:custGeom>
              <a:solidFill>
                <a:srgbClr val="666666"/>
              </a:solidFill>
              <a:ln w="9525">
                <a:noFill/>
                <a:round/>
                <a:headEnd/>
                <a:tailEnd/>
              </a:ln>
            </p:spPr>
            <p:txBody>
              <a:bodyPr/>
              <a:lstStyle/>
              <a:p>
                <a:endParaRPr lang="en-US"/>
              </a:p>
            </p:txBody>
          </p:sp>
          <p:sp>
            <p:nvSpPr>
              <p:cNvPr id="977" name="Freeform 1249"/>
              <p:cNvSpPr>
                <a:spLocks/>
              </p:cNvSpPr>
              <p:nvPr/>
            </p:nvSpPr>
            <p:spPr bwMode="auto">
              <a:xfrm>
                <a:off x="4140200" y="3070225"/>
                <a:ext cx="9525" cy="12700"/>
              </a:xfrm>
              <a:custGeom>
                <a:avLst/>
                <a:gdLst>
                  <a:gd name="T0" fmla="*/ 2147483647 w 28"/>
                  <a:gd name="T1" fmla="*/ 2147483647 h 41"/>
                  <a:gd name="T2" fmla="*/ 2147483647 w 28"/>
                  <a:gd name="T3" fmla="*/ 0 h 41"/>
                  <a:gd name="T4" fmla="*/ 2147483647 w 28"/>
                  <a:gd name="T5" fmla="*/ 0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0 w 28"/>
                  <a:gd name="T19" fmla="*/ 2147483647 h 41"/>
                  <a:gd name="T20" fmla="*/ 0 w 28"/>
                  <a:gd name="T21" fmla="*/ 2147483647 h 41"/>
                  <a:gd name="T22" fmla="*/ 0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28" y="1"/>
                    </a:moveTo>
                    <a:lnTo>
                      <a:pt x="23" y="0"/>
                    </a:lnTo>
                    <a:lnTo>
                      <a:pt x="18" y="0"/>
                    </a:lnTo>
                    <a:lnTo>
                      <a:pt x="14" y="1"/>
                    </a:lnTo>
                    <a:lnTo>
                      <a:pt x="11" y="3"/>
                    </a:lnTo>
                    <a:lnTo>
                      <a:pt x="8" y="5"/>
                    </a:lnTo>
                    <a:lnTo>
                      <a:pt x="5" y="8"/>
                    </a:lnTo>
                    <a:lnTo>
                      <a:pt x="2" y="11"/>
                    </a:lnTo>
                    <a:lnTo>
                      <a:pt x="1" y="14"/>
                    </a:lnTo>
                    <a:lnTo>
                      <a:pt x="0" y="19"/>
                    </a:lnTo>
                    <a:lnTo>
                      <a:pt x="0" y="23"/>
                    </a:lnTo>
                    <a:lnTo>
                      <a:pt x="0" y="26"/>
                    </a:lnTo>
                    <a:lnTo>
                      <a:pt x="2" y="30"/>
                    </a:lnTo>
                    <a:lnTo>
                      <a:pt x="4" y="33"/>
                    </a:lnTo>
                    <a:lnTo>
                      <a:pt x="7" y="37"/>
                    </a:lnTo>
                    <a:lnTo>
                      <a:pt x="11" y="39"/>
                    </a:lnTo>
                    <a:lnTo>
                      <a:pt x="15" y="41"/>
                    </a:lnTo>
                    <a:lnTo>
                      <a:pt x="28" y="1"/>
                    </a:lnTo>
                    <a:close/>
                  </a:path>
                </a:pathLst>
              </a:custGeom>
              <a:solidFill>
                <a:srgbClr val="666666"/>
              </a:solidFill>
              <a:ln w="9525">
                <a:noFill/>
                <a:round/>
                <a:headEnd/>
                <a:tailEnd/>
              </a:ln>
            </p:spPr>
            <p:txBody>
              <a:bodyPr/>
              <a:lstStyle/>
              <a:p>
                <a:endParaRPr lang="en-US"/>
              </a:p>
            </p:txBody>
          </p:sp>
          <p:sp>
            <p:nvSpPr>
              <p:cNvPr id="978" name="Freeform 1250"/>
              <p:cNvSpPr>
                <a:spLocks/>
              </p:cNvSpPr>
              <p:nvPr/>
            </p:nvSpPr>
            <p:spPr bwMode="auto">
              <a:xfrm>
                <a:off x="4144963" y="3070225"/>
                <a:ext cx="28575" cy="22225"/>
              </a:xfrm>
              <a:custGeom>
                <a:avLst/>
                <a:gdLst>
                  <a:gd name="T0" fmla="*/ 2147483647 w 92"/>
                  <a:gd name="T1" fmla="*/ 2147483647 h 69"/>
                  <a:gd name="T2" fmla="*/ 2147483647 w 92"/>
                  <a:gd name="T3" fmla="*/ 2147483647 h 69"/>
                  <a:gd name="T4" fmla="*/ 2147483647 w 92"/>
                  <a:gd name="T5" fmla="*/ 2147483647 h 69"/>
                  <a:gd name="T6" fmla="*/ 2147483647 w 92"/>
                  <a:gd name="T7" fmla="*/ 2147483647 h 69"/>
                  <a:gd name="T8" fmla="*/ 2147483647 w 92"/>
                  <a:gd name="T9" fmla="*/ 0 h 69"/>
                  <a:gd name="T10" fmla="*/ 0 w 92"/>
                  <a:gd name="T11" fmla="*/ 2147483647 h 69"/>
                  <a:gd name="T12" fmla="*/ 2147483647 w 92"/>
                  <a:gd name="T13" fmla="*/ 2147483647 h 69"/>
                  <a:gd name="T14" fmla="*/ 2147483647 w 92"/>
                  <a:gd name="T15" fmla="*/ 2147483647 h 69"/>
                  <a:gd name="T16" fmla="*/ 2147483647 w 92"/>
                  <a:gd name="T17" fmla="*/ 2147483647 h 69"/>
                  <a:gd name="T18" fmla="*/ 2147483647 w 92"/>
                  <a:gd name="T19" fmla="*/ 2147483647 h 69"/>
                  <a:gd name="T20" fmla="*/ 2147483647 w 92"/>
                  <a:gd name="T21" fmla="*/ 2147483647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69"/>
                  <a:gd name="T35" fmla="*/ 92 w 9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69">
                    <a:moveTo>
                      <a:pt x="92" y="30"/>
                    </a:moveTo>
                    <a:lnTo>
                      <a:pt x="67" y="20"/>
                    </a:lnTo>
                    <a:lnTo>
                      <a:pt x="41" y="10"/>
                    </a:lnTo>
                    <a:lnTo>
                      <a:pt x="15" y="1"/>
                    </a:lnTo>
                    <a:lnTo>
                      <a:pt x="13" y="0"/>
                    </a:lnTo>
                    <a:lnTo>
                      <a:pt x="0" y="40"/>
                    </a:lnTo>
                    <a:lnTo>
                      <a:pt x="1" y="40"/>
                    </a:lnTo>
                    <a:lnTo>
                      <a:pt x="27" y="49"/>
                    </a:lnTo>
                    <a:lnTo>
                      <a:pt x="52" y="59"/>
                    </a:lnTo>
                    <a:lnTo>
                      <a:pt x="77" y="69"/>
                    </a:lnTo>
                    <a:lnTo>
                      <a:pt x="92" y="30"/>
                    </a:lnTo>
                    <a:close/>
                  </a:path>
                </a:pathLst>
              </a:custGeom>
              <a:solidFill>
                <a:srgbClr val="666666"/>
              </a:solidFill>
              <a:ln w="9525">
                <a:noFill/>
                <a:round/>
                <a:headEnd/>
                <a:tailEnd/>
              </a:ln>
            </p:spPr>
            <p:txBody>
              <a:bodyPr/>
              <a:lstStyle/>
              <a:p>
                <a:endParaRPr lang="en-US"/>
              </a:p>
            </p:txBody>
          </p:sp>
          <p:sp>
            <p:nvSpPr>
              <p:cNvPr id="979" name="Freeform 1251"/>
              <p:cNvSpPr>
                <a:spLocks/>
              </p:cNvSpPr>
              <p:nvPr/>
            </p:nvSpPr>
            <p:spPr bwMode="auto">
              <a:xfrm>
                <a:off x="4168775" y="3079750"/>
                <a:ext cx="9525" cy="12700"/>
              </a:xfrm>
              <a:custGeom>
                <a:avLst/>
                <a:gdLst>
                  <a:gd name="T0" fmla="*/ 0 w 29"/>
                  <a:gd name="T1" fmla="*/ 2147483647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0 h 40"/>
                  <a:gd name="T34" fmla="*/ 0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0" y="39"/>
                    </a:moveTo>
                    <a:lnTo>
                      <a:pt x="4" y="40"/>
                    </a:lnTo>
                    <a:lnTo>
                      <a:pt x="10" y="40"/>
                    </a:lnTo>
                    <a:lnTo>
                      <a:pt x="13" y="40"/>
                    </a:lnTo>
                    <a:lnTo>
                      <a:pt x="17" y="38"/>
                    </a:lnTo>
                    <a:lnTo>
                      <a:pt x="20" y="36"/>
                    </a:lnTo>
                    <a:lnTo>
                      <a:pt x="23" y="34"/>
                    </a:lnTo>
                    <a:lnTo>
                      <a:pt x="26" y="31"/>
                    </a:lnTo>
                    <a:lnTo>
                      <a:pt x="28" y="27"/>
                    </a:lnTo>
                    <a:lnTo>
                      <a:pt x="29" y="24"/>
                    </a:lnTo>
                    <a:lnTo>
                      <a:pt x="29" y="19"/>
                    </a:lnTo>
                    <a:lnTo>
                      <a:pt x="29" y="15"/>
                    </a:lnTo>
                    <a:lnTo>
                      <a:pt x="28" y="12"/>
                    </a:lnTo>
                    <a:lnTo>
                      <a:pt x="26" y="8"/>
                    </a:lnTo>
                    <a:lnTo>
                      <a:pt x="23" y="5"/>
                    </a:lnTo>
                    <a:lnTo>
                      <a:pt x="20" y="2"/>
                    </a:lnTo>
                    <a:lnTo>
                      <a:pt x="15" y="0"/>
                    </a:lnTo>
                    <a:lnTo>
                      <a:pt x="0" y="39"/>
                    </a:lnTo>
                    <a:close/>
                  </a:path>
                </a:pathLst>
              </a:custGeom>
              <a:solidFill>
                <a:srgbClr val="666666"/>
              </a:solidFill>
              <a:ln w="9525">
                <a:noFill/>
                <a:round/>
                <a:headEnd/>
                <a:tailEnd/>
              </a:ln>
            </p:spPr>
            <p:txBody>
              <a:bodyPr/>
              <a:lstStyle/>
              <a:p>
                <a:endParaRPr lang="en-US"/>
              </a:p>
            </p:txBody>
          </p:sp>
          <p:sp>
            <p:nvSpPr>
              <p:cNvPr id="980" name="Freeform 1252"/>
              <p:cNvSpPr>
                <a:spLocks/>
              </p:cNvSpPr>
              <p:nvPr/>
            </p:nvSpPr>
            <p:spPr bwMode="auto">
              <a:xfrm>
                <a:off x="4200525" y="3097213"/>
                <a:ext cx="11113" cy="12700"/>
              </a:xfrm>
              <a:custGeom>
                <a:avLst/>
                <a:gdLst>
                  <a:gd name="T0" fmla="*/ 2147483647 w 31"/>
                  <a:gd name="T1" fmla="*/ 2147483647 h 40"/>
                  <a:gd name="T2" fmla="*/ 2147483647 w 31"/>
                  <a:gd name="T3" fmla="*/ 2147483647 h 40"/>
                  <a:gd name="T4" fmla="*/ 2147483647 w 31"/>
                  <a:gd name="T5" fmla="*/ 0 h 40"/>
                  <a:gd name="T6" fmla="*/ 2147483647 w 31"/>
                  <a:gd name="T7" fmla="*/ 0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0 w 31"/>
                  <a:gd name="T23" fmla="*/ 2147483647 h 40"/>
                  <a:gd name="T24" fmla="*/ 2147483647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31" y="3"/>
                    </a:moveTo>
                    <a:lnTo>
                      <a:pt x="26" y="1"/>
                    </a:lnTo>
                    <a:lnTo>
                      <a:pt x="22" y="0"/>
                    </a:lnTo>
                    <a:lnTo>
                      <a:pt x="17" y="0"/>
                    </a:lnTo>
                    <a:lnTo>
                      <a:pt x="14" y="1"/>
                    </a:lnTo>
                    <a:lnTo>
                      <a:pt x="10" y="3"/>
                    </a:lnTo>
                    <a:lnTo>
                      <a:pt x="7" y="5"/>
                    </a:lnTo>
                    <a:lnTo>
                      <a:pt x="5" y="9"/>
                    </a:lnTo>
                    <a:lnTo>
                      <a:pt x="3" y="12"/>
                    </a:lnTo>
                    <a:lnTo>
                      <a:pt x="1" y="15"/>
                    </a:lnTo>
                    <a:lnTo>
                      <a:pt x="1" y="19"/>
                    </a:lnTo>
                    <a:lnTo>
                      <a:pt x="0" y="22"/>
                    </a:lnTo>
                    <a:lnTo>
                      <a:pt x="1" y="27"/>
                    </a:lnTo>
                    <a:lnTo>
                      <a:pt x="2" y="31"/>
                    </a:lnTo>
                    <a:lnTo>
                      <a:pt x="4" y="34"/>
                    </a:lnTo>
                    <a:lnTo>
                      <a:pt x="7" y="37"/>
                    </a:lnTo>
                    <a:lnTo>
                      <a:pt x="11" y="40"/>
                    </a:lnTo>
                    <a:lnTo>
                      <a:pt x="31" y="3"/>
                    </a:lnTo>
                    <a:close/>
                  </a:path>
                </a:pathLst>
              </a:custGeom>
              <a:solidFill>
                <a:srgbClr val="666666"/>
              </a:solidFill>
              <a:ln w="9525">
                <a:noFill/>
                <a:round/>
                <a:headEnd/>
                <a:tailEnd/>
              </a:ln>
            </p:spPr>
            <p:txBody>
              <a:bodyPr/>
              <a:lstStyle/>
              <a:p>
                <a:endParaRPr lang="en-US"/>
              </a:p>
            </p:txBody>
          </p:sp>
          <p:sp>
            <p:nvSpPr>
              <p:cNvPr id="981" name="Freeform 1253"/>
              <p:cNvSpPr>
                <a:spLocks/>
              </p:cNvSpPr>
              <p:nvPr/>
            </p:nvSpPr>
            <p:spPr bwMode="auto">
              <a:xfrm>
                <a:off x="4205288" y="3097213"/>
                <a:ext cx="28575" cy="25400"/>
              </a:xfrm>
              <a:custGeom>
                <a:avLst/>
                <a:gdLst>
                  <a:gd name="T0" fmla="*/ 2147483647 w 93"/>
                  <a:gd name="T1" fmla="*/ 2147483647 h 79"/>
                  <a:gd name="T2" fmla="*/ 2147483647 w 93"/>
                  <a:gd name="T3" fmla="*/ 2147483647 h 79"/>
                  <a:gd name="T4" fmla="*/ 2147483647 w 93"/>
                  <a:gd name="T5" fmla="*/ 2147483647 h 79"/>
                  <a:gd name="T6" fmla="*/ 2147483647 w 93"/>
                  <a:gd name="T7" fmla="*/ 2147483647 h 79"/>
                  <a:gd name="T8" fmla="*/ 2147483647 w 93"/>
                  <a:gd name="T9" fmla="*/ 0 h 79"/>
                  <a:gd name="T10" fmla="*/ 0 w 93"/>
                  <a:gd name="T11" fmla="*/ 2147483647 h 79"/>
                  <a:gd name="T12" fmla="*/ 2147483647 w 93"/>
                  <a:gd name="T13" fmla="*/ 2147483647 h 79"/>
                  <a:gd name="T14" fmla="*/ 2147483647 w 93"/>
                  <a:gd name="T15" fmla="*/ 2147483647 h 79"/>
                  <a:gd name="T16" fmla="*/ 2147483647 w 93"/>
                  <a:gd name="T17" fmla="*/ 2147483647 h 79"/>
                  <a:gd name="T18" fmla="*/ 2147483647 w 93"/>
                  <a:gd name="T19" fmla="*/ 2147483647 h 79"/>
                  <a:gd name="T20" fmla="*/ 2147483647 w 93"/>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79"/>
                  <a:gd name="T35" fmla="*/ 93 w 9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79">
                    <a:moveTo>
                      <a:pt x="93" y="44"/>
                    </a:moveTo>
                    <a:lnTo>
                      <a:pt x="90" y="40"/>
                    </a:lnTo>
                    <a:lnTo>
                      <a:pt x="64" y="25"/>
                    </a:lnTo>
                    <a:lnTo>
                      <a:pt x="36" y="9"/>
                    </a:lnTo>
                    <a:lnTo>
                      <a:pt x="20" y="0"/>
                    </a:lnTo>
                    <a:lnTo>
                      <a:pt x="0" y="37"/>
                    </a:lnTo>
                    <a:lnTo>
                      <a:pt x="16" y="46"/>
                    </a:lnTo>
                    <a:lnTo>
                      <a:pt x="41" y="61"/>
                    </a:lnTo>
                    <a:lnTo>
                      <a:pt x="68" y="76"/>
                    </a:lnTo>
                    <a:lnTo>
                      <a:pt x="71" y="79"/>
                    </a:lnTo>
                    <a:lnTo>
                      <a:pt x="93" y="44"/>
                    </a:lnTo>
                    <a:close/>
                  </a:path>
                </a:pathLst>
              </a:custGeom>
              <a:solidFill>
                <a:srgbClr val="666666"/>
              </a:solidFill>
              <a:ln w="9525">
                <a:noFill/>
                <a:round/>
                <a:headEnd/>
                <a:tailEnd/>
              </a:ln>
            </p:spPr>
            <p:txBody>
              <a:bodyPr/>
              <a:lstStyle/>
              <a:p>
                <a:endParaRPr lang="en-US"/>
              </a:p>
            </p:txBody>
          </p:sp>
          <p:sp>
            <p:nvSpPr>
              <p:cNvPr id="982" name="Freeform 1254"/>
              <p:cNvSpPr>
                <a:spLocks/>
              </p:cNvSpPr>
              <p:nvPr/>
            </p:nvSpPr>
            <p:spPr bwMode="auto">
              <a:xfrm>
                <a:off x="4227513" y="3111500"/>
                <a:ext cx="9525" cy="12700"/>
              </a:xfrm>
              <a:custGeom>
                <a:avLst/>
                <a:gdLst>
                  <a:gd name="T0" fmla="*/ 0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0 h 38"/>
                  <a:gd name="T34" fmla="*/ 0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0" y="35"/>
                    </a:moveTo>
                    <a:lnTo>
                      <a:pt x="5" y="37"/>
                    </a:lnTo>
                    <a:lnTo>
                      <a:pt x="9" y="38"/>
                    </a:lnTo>
                    <a:lnTo>
                      <a:pt x="14" y="38"/>
                    </a:lnTo>
                    <a:lnTo>
                      <a:pt x="17" y="38"/>
                    </a:lnTo>
                    <a:lnTo>
                      <a:pt x="21" y="36"/>
                    </a:lnTo>
                    <a:lnTo>
                      <a:pt x="24" y="33"/>
                    </a:lnTo>
                    <a:lnTo>
                      <a:pt x="26" y="31"/>
                    </a:lnTo>
                    <a:lnTo>
                      <a:pt x="29" y="28"/>
                    </a:lnTo>
                    <a:lnTo>
                      <a:pt x="31" y="25"/>
                    </a:lnTo>
                    <a:lnTo>
                      <a:pt x="33" y="21"/>
                    </a:lnTo>
                    <a:lnTo>
                      <a:pt x="33" y="17"/>
                    </a:lnTo>
                    <a:lnTo>
                      <a:pt x="33" y="13"/>
                    </a:lnTo>
                    <a:lnTo>
                      <a:pt x="32" y="9"/>
                    </a:lnTo>
                    <a:lnTo>
                      <a:pt x="29" y="6"/>
                    </a:lnTo>
                    <a:lnTo>
                      <a:pt x="26" y="2"/>
                    </a:lnTo>
                    <a:lnTo>
                      <a:pt x="22" y="0"/>
                    </a:lnTo>
                    <a:lnTo>
                      <a:pt x="0" y="35"/>
                    </a:lnTo>
                    <a:close/>
                  </a:path>
                </a:pathLst>
              </a:custGeom>
              <a:solidFill>
                <a:srgbClr val="666666"/>
              </a:solidFill>
              <a:ln w="9525">
                <a:noFill/>
                <a:round/>
                <a:headEnd/>
                <a:tailEnd/>
              </a:ln>
            </p:spPr>
            <p:txBody>
              <a:bodyPr/>
              <a:lstStyle/>
              <a:p>
                <a:endParaRPr lang="en-US"/>
              </a:p>
            </p:txBody>
          </p:sp>
          <p:sp>
            <p:nvSpPr>
              <p:cNvPr id="983" name="Freeform 1255"/>
              <p:cNvSpPr>
                <a:spLocks/>
              </p:cNvSpPr>
              <p:nvPr/>
            </p:nvSpPr>
            <p:spPr bwMode="auto">
              <a:xfrm>
                <a:off x="4257675" y="3132138"/>
                <a:ext cx="9525" cy="12700"/>
              </a:xfrm>
              <a:custGeom>
                <a:avLst/>
                <a:gdLst>
                  <a:gd name="T0" fmla="*/ 2147483647 w 34"/>
                  <a:gd name="T1" fmla="*/ 2147483647 h 38"/>
                  <a:gd name="T2" fmla="*/ 2147483647 w 34"/>
                  <a:gd name="T3" fmla="*/ 2147483647 h 38"/>
                  <a:gd name="T4" fmla="*/ 2147483647 w 34"/>
                  <a:gd name="T5" fmla="*/ 2147483647 h 38"/>
                  <a:gd name="T6" fmla="*/ 2147483647 w 34"/>
                  <a:gd name="T7" fmla="*/ 0 h 38"/>
                  <a:gd name="T8" fmla="*/ 2147483647 w 34"/>
                  <a:gd name="T9" fmla="*/ 0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0 w 34"/>
                  <a:gd name="T23" fmla="*/ 2147483647 h 38"/>
                  <a:gd name="T24" fmla="*/ 0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34" y="4"/>
                    </a:moveTo>
                    <a:lnTo>
                      <a:pt x="30" y="2"/>
                    </a:lnTo>
                    <a:lnTo>
                      <a:pt x="25" y="1"/>
                    </a:lnTo>
                    <a:lnTo>
                      <a:pt x="21" y="0"/>
                    </a:lnTo>
                    <a:lnTo>
                      <a:pt x="17" y="0"/>
                    </a:lnTo>
                    <a:lnTo>
                      <a:pt x="14" y="1"/>
                    </a:lnTo>
                    <a:lnTo>
                      <a:pt x="9" y="3"/>
                    </a:lnTo>
                    <a:lnTo>
                      <a:pt x="7" y="7"/>
                    </a:lnTo>
                    <a:lnTo>
                      <a:pt x="4" y="9"/>
                    </a:lnTo>
                    <a:lnTo>
                      <a:pt x="2" y="12"/>
                    </a:lnTo>
                    <a:lnTo>
                      <a:pt x="1" y="16"/>
                    </a:lnTo>
                    <a:lnTo>
                      <a:pt x="0" y="19"/>
                    </a:lnTo>
                    <a:lnTo>
                      <a:pt x="0" y="23"/>
                    </a:lnTo>
                    <a:lnTo>
                      <a:pt x="1" y="28"/>
                    </a:lnTo>
                    <a:lnTo>
                      <a:pt x="2" y="31"/>
                    </a:lnTo>
                    <a:lnTo>
                      <a:pt x="5" y="35"/>
                    </a:lnTo>
                    <a:lnTo>
                      <a:pt x="8" y="38"/>
                    </a:lnTo>
                    <a:lnTo>
                      <a:pt x="34" y="4"/>
                    </a:lnTo>
                    <a:close/>
                  </a:path>
                </a:pathLst>
              </a:custGeom>
              <a:solidFill>
                <a:srgbClr val="666666"/>
              </a:solidFill>
              <a:ln w="9525">
                <a:noFill/>
                <a:round/>
                <a:headEnd/>
                <a:tailEnd/>
              </a:ln>
            </p:spPr>
            <p:txBody>
              <a:bodyPr/>
              <a:lstStyle/>
              <a:p>
                <a:endParaRPr lang="en-US"/>
              </a:p>
            </p:txBody>
          </p:sp>
          <p:sp>
            <p:nvSpPr>
              <p:cNvPr id="984" name="Freeform 1256"/>
              <p:cNvSpPr>
                <a:spLocks/>
              </p:cNvSpPr>
              <p:nvPr/>
            </p:nvSpPr>
            <p:spPr bwMode="auto">
              <a:xfrm>
                <a:off x="4259263" y="3133725"/>
                <a:ext cx="15875" cy="17463"/>
              </a:xfrm>
              <a:custGeom>
                <a:avLst/>
                <a:gdLst>
                  <a:gd name="T0" fmla="*/ 2147483647 w 50"/>
                  <a:gd name="T1" fmla="*/ 2147483647 h 52"/>
                  <a:gd name="T2" fmla="*/ 2147483647 w 50"/>
                  <a:gd name="T3" fmla="*/ 0 h 52"/>
                  <a:gd name="T4" fmla="*/ 0 w 50"/>
                  <a:gd name="T5" fmla="*/ 2147483647 h 52"/>
                  <a:gd name="T6" fmla="*/ 2147483647 w 50"/>
                  <a:gd name="T7" fmla="*/ 2147483647 h 52"/>
                  <a:gd name="T8" fmla="*/ 2147483647 w 50"/>
                  <a:gd name="T9" fmla="*/ 2147483647 h 52"/>
                  <a:gd name="T10" fmla="*/ 0 60000 65536"/>
                  <a:gd name="T11" fmla="*/ 0 60000 65536"/>
                  <a:gd name="T12" fmla="*/ 0 60000 65536"/>
                  <a:gd name="T13" fmla="*/ 0 60000 65536"/>
                  <a:gd name="T14" fmla="*/ 0 60000 65536"/>
                  <a:gd name="T15" fmla="*/ 0 w 50"/>
                  <a:gd name="T16" fmla="*/ 0 h 52"/>
                  <a:gd name="T17" fmla="*/ 50 w 50"/>
                  <a:gd name="T18" fmla="*/ 52 h 52"/>
                </a:gdLst>
                <a:ahLst/>
                <a:cxnLst>
                  <a:cxn ang="T10">
                    <a:pos x="T0" y="T1"/>
                  </a:cxn>
                  <a:cxn ang="T11">
                    <a:pos x="T2" y="T3"/>
                  </a:cxn>
                  <a:cxn ang="T12">
                    <a:pos x="T4" y="T5"/>
                  </a:cxn>
                  <a:cxn ang="T13">
                    <a:pos x="T6" y="T7"/>
                  </a:cxn>
                  <a:cxn ang="T14">
                    <a:pos x="T8" y="T9"/>
                  </a:cxn>
                </a:cxnLst>
                <a:rect l="T15" t="T16" r="T17" b="T18"/>
                <a:pathLst>
                  <a:path w="50" h="52">
                    <a:moveTo>
                      <a:pt x="50" y="19"/>
                    </a:moveTo>
                    <a:lnTo>
                      <a:pt x="26" y="0"/>
                    </a:lnTo>
                    <a:lnTo>
                      <a:pt x="0" y="34"/>
                    </a:lnTo>
                    <a:lnTo>
                      <a:pt x="25" y="52"/>
                    </a:lnTo>
                    <a:lnTo>
                      <a:pt x="50" y="19"/>
                    </a:lnTo>
                    <a:close/>
                  </a:path>
                </a:pathLst>
              </a:custGeom>
              <a:solidFill>
                <a:srgbClr val="666666"/>
              </a:solidFill>
              <a:ln w="9525">
                <a:noFill/>
                <a:round/>
                <a:headEnd/>
                <a:tailEnd/>
              </a:ln>
            </p:spPr>
            <p:txBody>
              <a:bodyPr/>
              <a:lstStyle/>
              <a:p>
                <a:endParaRPr lang="en-US"/>
              </a:p>
            </p:txBody>
          </p:sp>
          <p:sp>
            <p:nvSpPr>
              <p:cNvPr id="985" name="Freeform 1257"/>
              <p:cNvSpPr>
                <a:spLocks/>
              </p:cNvSpPr>
              <p:nvPr/>
            </p:nvSpPr>
            <p:spPr bwMode="auto">
              <a:xfrm>
                <a:off x="4267200" y="3140075"/>
                <a:ext cx="11113" cy="12700"/>
              </a:xfrm>
              <a:custGeom>
                <a:avLst/>
                <a:gdLst>
                  <a:gd name="T0" fmla="*/ 0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2147483647 w 33"/>
                  <a:gd name="T27" fmla="*/ 2147483647 h 39"/>
                  <a:gd name="T28" fmla="*/ 2147483647 w 33"/>
                  <a:gd name="T29" fmla="*/ 2147483647 h 39"/>
                  <a:gd name="T30" fmla="*/ 2147483647 w 33"/>
                  <a:gd name="T31" fmla="*/ 2147483647 h 39"/>
                  <a:gd name="T32" fmla="*/ 2147483647 w 33"/>
                  <a:gd name="T33" fmla="*/ 0 h 39"/>
                  <a:gd name="T34" fmla="*/ 0 w 3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0" y="33"/>
                    </a:moveTo>
                    <a:lnTo>
                      <a:pt x="4" y="36"/>
                    </a:lnTo>
                    <a:lnTo>
                      <a:pt x="8" y="37"/>
                    </a:lnTo>
                    <a:lnTo>
                      <a:pt x="12" y="39"/>
                    </a:lnTo>
                    <a:lnTo>
                      <a:pt x="16" y="39"/>
                    </a:lnTo>
                    <a:lnTo>
                      <a:pt x="20" y="37"/>
                    </a:lnTo>
                    <a:lnTo>
                      <a:pt x="23" y="35"/>
                    </a:lnTo>
                    <a:lnTo>
                      <a:pt x="26" y="33"/>
                    </a:lnTo>
                    <a:lnTo>
                      <a:pt x="29" y="30"/>
                    </a:lnTo>
                    <a:lnTo>
                      <a:pt x="31" y="27"/>
                    </a:lnTo>
                    <a:lnTo>
                      <a:pt x="32" y="24"/>
                    </a:lnTo>
                    <a:lnTo>
                      <a:pt x="33" y="20"/>
                    </a:lnTo>
                    <a:lnTo>
                      <a:pt x="33" y="15"/>
                    </a:lnTo>
                    <a:lnTo>
                      <a:pt x="32" y="12"/>
                    </a:lnTo>
                    <a:lnTo>
                      <a:pt x="31" y="8"/>
                    </a:lnTo>
                    <a:lnTo>
                      <a:pt x="29" y="4"/>
                    </a:lnTo>
                    <a:lnTo>
                      <a:pt x="25" y="0"/>
                    </a:lnTo>
                    <a:lnTo>
                      <a:pt x="0" y="33"/>
                    </a:lnTo>
                    <a:close/>
                  </a:path>
                </a:pathLst>
              </a:custGeom>
              <a:solidFill>
                <a:srgbClr val="666666"/>
              </a:solidFill>
              <a:ln w="9525">
                <a:noFill/>
                <a:round/>
                <a:headEnd/>
                <a:tailEnd/>
              </a:ln>
            </p:spPr>
            <p:txBody>
              <a:bodyPr/>
              <a:lstStyle/>
              <a:p>
                <a:endParaRPr lang="en-US"/>
              </a:p>
            </p:txBody>
          </p:sp>
          <p:sp>
            <p:nvSpPr>
              <p:cNvPr id="986" name="Freeform 1258"/>
              <p:cNvSpPr>
                <a:spLocks/>
              </p:cNvSpPr>
              <p:nvPr/>
            </p:nvSpPr>
            <p:spPr bwMode="auto">
              <a:xfrm>
                <a:off x="3987800" y="3049588"/>
                <a:ext cx="12700" cy="11112"/>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0 w 40"/>
                  <a:gd name="T27" fmla="*/ 2147483647 h 31"/>
                  <a:gd name="T28" fmla="*/ 0 w 40"/>
                  <a:gd name="T29" fmla="*/ 2147483647 h 31"/>
                  <a:gd name="T30" fmla="*/ 0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2"/>
                    </a:moveTo>
                    <a:lnTo>
                      <a:pt x="37" y="8"/>
                    </a:lnTo>
                    <a:lnTo>
                      <a:pt x="34" y="5"/>
                    </a:lnTo>
                    <a:lnTo>
                      <a:pt x="30" y="3"/>
                    </a:lnTo>
                    <a:lnTo>
                      <a:pt x="27" y="1"/>
                    </a:lnTo>
                    <a:lnTo>
                      <a:pt x="23" y="0"/>
                    </a:lnTo>
                    <a:lnTo>
                      <a:pt x="19" y="0"/>
                    </a:lnTo>
                    <a:lnTo>
                      <a:pt x="16" y="1"/>
                    </a:lnTo>
                    <a:lnTo>
                      <a:pt x="11" y="3"/>
                    </a:lnTo>
                    <a:lnTo>
                      <a:pt x="8" y="5"/>
                    </a:lnTo>
                    <a:lnTo>
                      <a:pt x="5" y="7"/>
                    </a:lnTo>
                    <a:lnTo>
                      <a:pt x="3" y="10"/>
                    </a:lnTo>
                    <a:lnTo>
                      <a:pt x="1" y="13"/>
                    </a:lnTo>
                    <a:lnTo>
                      <a:pt x="0" y="17"/>
                    </a:lnTo>
                    <a:lnTo>
                      <a:pt x="0" y="22"/>
                    </a:lnTo>
                    <a:lnTo>
                      <a:pt x="0" y="26"/>
                    </a:lnTo>
                    <a:lnTo>
                      <a:pt x="2" y="31"/>
                    </a:lnTo>
                    <a:lnTo>
                      <a:pt x="40" y="12"/>
                    </a:lnTo>
                    <a:close/>
                  </a:path>
                </a:pathLst>
              </a:custGeom>
              <a:solidFill>
                <a:srgbClr val="666666"/>
              </a:solidFill>
              <a:ln w="9525">
                <a:noFill/>
                <a:round/>
                <a:headEnd/>
                <a:tailEnd/>
              </a:ln>
            </p:spPr>
            <p:txBody>
              <a:bodyPr/>
              <a:lstStyle/>
              <a:p>
                <a:endParaRPr lang="en-US"/>
              </a:p>
            </p:txBody>
          </p:sp>
          <p:sp>
            <p:nvSpPr>
              <p:cNvPr id="987" name="Freeform 1259"/>
              <p:cNvSpPr>
                <a:spLocks/>
              </p:cNvSpPr>
              <p:nvPr/>
            </p:nvSpPr>
            <p:spPr bwMode="auto">
              <a:xfrm>
                <a:off x="3989388" y="3054350"/>
                <a:ext cx="22225" cy="30163"/>
              </a:xfrm>
              <a:custGeom>
                <a:avLst/>
                <a:gdLst>
                  <a:gd name="T0" fmla="*/ 2147483647 w 74"/>
                  <a:gd name="T1" fmla="*/ 2147483647 h 94"/>
                  <a:gd name="T2" fmla="*/ 2147483647 w 74"/>
                  <a:gd name="T3" fmla="*/ 2147483647 h 94"/>
                  <a:gd name="T4" fmla="*/ 0 w 74"/>
                  <a:gd name="T5" fmla="*/ 2147483647 h 94"/>
                  <a:gd name="T6" fmla="*/ 2147483647 w 74"/>
                  <a:gd name="T7" fmla="*/ 0 h 94"/>
                  <a:gd name="T8" fmla="*/ 2147483647 w 74"/>
                  <a:gd name="T9" fmla="*/ 2147483647 h 94"/>
                  <a:gd name="T10" fmla="*/ 0 60000 65536"/>
                  <a:gd name="T11" fmla="*/ 0 60000 65536"/>
                  <a:gd name="T12" fmla="*/ 0 60000 65536"/>
                  <a:gd name="T13" fmla="*/ 0 60000 65536"/>
                  <a:gd name="T14" fmla="*/ 0 60000 65536"/>
                  <a:gd name="T15" fmla="*/ 0 w 74"/>
                  <a:gd name="T16" fmla="*/ 0 h 94"/>
                  <a:gd name="T17" fmla="*/ 74 w 74"/>
                  <a:gd name="T18" fmla="*/ 94 h 94"/>
                </a:gdLst>
                <a:ahLst/>
                <a:cxnLst>
                  <a:cxn ang="T10">
                    <a:pos x="T0" y="T1"/>
                  </a:cxn>
                  <a:cxn ang="T11">
                    <a:pos x="T2" y="T3"/>
                  </a:cxn>
                  <a:cxn ang="T12">
                    <a:pos x="T4" y="T5"/>
                  </a:cxn>
                  <a:cxn ang="T13">
                    <a:pos x="T6" y="T7"/>
                  </a:cxn>
                  <a:cxn ang="T14">
                    <a:pos x="T8" y="T9"/>
                  </a:cxn>
                </a:cxnLst>
                <a:rect l="T15" t="T16" r="T17" b="T18"/>
                <a:pathLst>
                  <a:path w="74" h="94">
                    <a:moveTo>
                      <a:pt x="74" y="76"/>
                    </a:moveTo>
                    <a:lnTo>
                      <a:pt x="36" y="94"/>
                    </a:lnTo>
                    <a:lnTo>
                      <a:pt x="0" y="19"/>
                    </a:lnTo>
                    <a:lnTo>
                      <a:pt x="38" y="0"/>
                    </a:lnTo>
                    <a:lnTo>
                      <a:pt x="74" y="76"/>
                    </a:lnTo>
                    <a:close/>
                  </a:path>
                </a:pathLst>
              </a:custGeom>
              <a:solidFill>
                <a:srgbClr val="666666"/>
              </a:solidFill>
              <a:ln w="9525">
                <a:noFill/>
                <a:round/>
                <a:headEnd/>
                <a:tailEnd/>
              </a:ln>
            </p:spPr>
            <p:txBody>
              <a:bodyPr/>
              <a:lstStyle/>
              <a:p>
                <a:endParaRPr lang="en-US"/>
              </a:p>
            </p:txBody>
          </p:sp>
          <p:sp>
            <p:nvSpPr>
              <p:cNvPr id="988" name="Freeform 1260"/>
              <p:cNvSpPr>
                <a:spLocks/>
              </p:cNvSpPr>
              <p:nvPr/>
            </p:nvSpPr>
            <p:spPr bwMode="auto">
              <a:xfrm>
                <a:off x="4000500" y="3078163"/>
                <a:ext cx="12700" cy="9525"/>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0 h 31"/>
                  <a:gd name="T34" fmla="*/ 0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0" y="18"/>
                    </a:moveTo>
                    <a:lnTo>
                      <a:pt x="3" y="22"/>
                    </a:lnTo>
                    <a:lnTo>
                      <a:pt x="6" y="25"/>
                    </a:lnTo>
                    <a:lnTo>
                      <a:pt x="9" y="29"/>
                    </a:lnTo>
                    <a:lnTo>
                      <a:pt x="13" y="30"/>
                    </a:lnTo>
                    <a:lnTo>
                      <a:pt x="17" y="31"/>
                    </a:lnTo>
                    <a:lnTo>
                      <a:pt x="21" y="31"/>
                    </a:lnTo>
                    <a:lnTo>
                      <a:pt x="24" y="30"/>
                    </a:lnTo>
                    <a:lnTo>
                      <a:pt x="28" y="29"/>
                    </a:lnTo>
                    <a:lnTo>
                      <a:pt x="32" y="26"/>
                    </a:lnTo>
                    <a:lnTo>
                      <a:pt x="35" y="23"/>
                    </a:lnTo>
                    <a:lnTo>
                      <a:pt x="37" y="20"/>
                    </a:lnTo>
                    <a:lnTo>
                      <a:pt x="39" y="17"/>
                    </a:lnTo>
                    <a:lnTo>
                      <a:pt x="40" y="14"/>
                    </a:lnTo>
                    <a:lnTo>
                      <a:pt x="40" y="10"/>
                    </a:lnTo>
                    <a:lnTo>
                      <a:pt x="40" y="5"/>
                    </a:lnTo>
                    <a:lnTo>
                      <a:pt x="38" y="0"/>
                    </a:lnTo>
                    <a:lnTo>
                      <a:pt x="0" y="18"/>
                    </a:lnTo>
                    <a:close/>
                  </a:path>
                </a:pathLst>
              </a:custGeom>
              <a:solidFill>
                <a:srgbClr val="666666"/>
              </a:solidFill>
              <a:ln w="9525">
                <a:noFill/>
                <a:round/>
                <a:headEnd/>
                <a:tailEnd/>
              </a:ln>
            </p:spPr>
            <p:txBody>
              <a:bodyPr/>
              <a:lstStyle/>
              <a:p>
                <a:endParaRPr lang="en-US"/>
              </a:p>
            </p:txBody>
          </p:sp>
          <p:sp>
            <p:nvSpPr>
              <p:cNvPr id="989" name="Freeform 1261"/>
              <p:cNvSpPr>
                <a:spLocks/>
              </p:cNvSpPr>
              <p:nvPr/>
            </p:nvSpPr>
            <p:spPr bwMode="auto">
              <a:xfrm>
                <a:off x="4016375" y="3109913"/>
                <a:ext cx="12700" cy="9525"/>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0 w 40"/>
                  <a:gd name="T27" fmla="*/ 2147483647 h 31"/>
                  <a:gd name="T28" fmla="*/ 0 w 40"/>
                  <a:gd name="T29" fmla="*/ 2147483647 h 31"/>
                  <a:gd name="T30" fmla="*/ 0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3"/>
                    </a:moveTo>
                    <a:lnTo>
                      <a:pt x="37" y="9"/>
                    </a:lnTo>
                    <a:lnTo>
                      <a:pt x="33" y="6"/>
                    </a:lnTo>
                    <a:lnTo>
                      <a:pt x="30" y="3"/>
                    </a:lnTo>
                    <a:lnTo>
                      <a:pt x="27" y="2"/>
                    </a:lnTo>
                    <a:lnTo>
                      <a:pt x="23" y="0"/>
                    </a:lnTo>
                    <a:lnTo>
                      <a:pt x="19" y="0"/>
                    </a:lnTo>
                    <a:lnTo>
                      <a:pt x="15" y="2"/>
                    </a:lnTo>
                    <a:lnTo>
                      <a:pt x="11" y="3"/>
                    </a:lnTo>
                    <a:lnTo>
                      <a:pt x="8" y="5"/>
                    </a:lnTo>
                    <a:lnTo>
                      <a:pt x="5" y="8"/>
                    </a:lnTo>
                    <a:lnTo>
                      <a:pt x="3" y="10"/>
                    </a:lnTo>
                    <a:lnTo>
                      <a:pt x="1" y="14"/>
                    </a:lnTo>
                    <a:lnTo>
                      <a:pt x="0" y="17"/>
                    </a:lnTo>
                    <a:lnTo>
                      <a:pt x="0" y="22"/>
                    </a:lnTo>
                    <a:lnTo>
                      <a:pt x="0" y="26"/>
                    </a:lnTo>
                    <a:lnTo>
                      <a:pt x="2" y="31"/>
                    </a:lnTo>
                    <a:lnTo>
                      <a:pt x="40" y="13"/>
                    </a:lnTo>
                    <a:close/>
                  </a:path>
                </a:pathLst>
              </a:custGeom>
              <a:solidFill>
                <a:srgbClr val="666666"/>
              </a:solidFill>
              <a:ln w="9525">
                <a:noFill/>
                <a:round/>
                <a:headEnd/>
                <a:tailEnd/>
              </a:ln>
            </p:spPr>
            <p:txBody>
              <a:bodyPr/>
              <a:lstStyle/>
              <a:p>
                <a:endParaRPr lang="en-US"/>
              </a:p>
            </p:txBody>
          </p:sp>
          <p:sp>
            <p:nvSpPr>
              <p:cNvPr id="990" name="Freeform 1262"/>
              <p:cNvSpPr>
                <a:spLocks/>
              </p:cNvSpPr>
              <p:nvPr/>
            </p:nvSpPr>
            <p:spPr bwMode="auto">
              <a:xfrm>
                <a:off x="4017963" y="3114675"/>
                <a:ext cx="23812" cy="28575"/>
              </a:xfrm>
              <a:custGeom>
                <a:avLst/>
                <a:gdLst>
                  <a:gd name="T0" fmla="*/ 2147483647 w 74"/>
                  <a:gd name="T1" fmla="*/ 2147483647 h 93"/>
                  <a:gd name="T2" fmla="*/ 2147483647 w 74"/>
                  <a:gd name="T3" fmla="*/ 2147483647 h 93"/>
                  <a:gd name="T4" fmla="*/ 0 w 74"/>
                  <a:gd name="T5" fmla="*/ 2147483647 h 93"/>
                  <a:gd name="T6" fmla="*/ 2147483647 w 74"/>
                  <a:gd name="T7" fmla="*/ 0 h 93"/>
                  <a:gd name="T8" fmla="*/ 2147483647 w 74"/>
                  <a:gd name="T9" fmla="*/ 2147483647 h 93"/>
                  <a:gd name="T10" fmla="*/ 0 60000 65536"/>
                  <a:gd name="T11" fmla="*/ 0 60000 65536"/>
                  <a:gd name="T12" fmla="*/ 0 60000 65536"/>
                  <a:gd name="T13" fmla="*/ 0 60000 65536"/>
                  <a:gd name="T14" fmla="*/ 0 60000 65536"/>
                  <a:gd name="T15" fmla="*/ 0 w 74"/>
                  <a:gd name="T16" fmla="*/ 0 h 93"/>
                  <a:gd name="T17" fmla="*/ 74 w 74"/>
                  <a:gd name="T18" fmla="*/ 93 h 93"/>
                </a:gdLst>
                <a:ahLst/>
                <a:cxnLst>
                  <a:cxn ang="T10">
                    <a:pos x="T0" y="T1"/>
                  </a:cxn>
                  <a:cxn ang="T11">
                    <a:pos x="T2" y="T3"/>
                  </a:cxn>
                  <a:cxn ang="T12">
                    <a:pos x="T4" y="T5"/>
                  </a:cxn>
                  <a:cxn ang="T13">
                    <a:pos x="T6" y="T7"/>
                  </a:cxn>
                  <a:cxn ang="T14">
                    <a:pos x="T8" y="T9"/>
                  </a:cxn>
                </a:cxnLst>
                <a:rect l="T15" t="T16" r="T17" b="T18"/>
                <a:pathLst>
                  <a:path w="74" h="93">
                    <a:moveTo>
                      <a:pt x="74" y="75"/>
                    </a:moveTo>
                    <a:lnTo>
                      <a:pt x="36" y="93"/>
                    </a:lnTo>
                    <a:lnTo>
                      <a:pt x="0" y="18"/>
                    </a:lnTo>
                    <a:lnTo>
                      <a:pt x="38" y="0"/>
                    </a:lnTo>
                    <a:lnTo>
                      <a:pt x="74" y="75"/>
                    </a:lnTo>
                    <a:close/>
                  </a:path>
                </a:pathLst>
              </a:custGeom>
              <a:solidFill>
                <a:srgbClr val="666666"/>
              </a:solidFill>
              <a:ln w="9525">
                <a:noFill/>
                <a:round/>
                <a:headEnd/>
                <a:tailEnd/>
              </a:ln>
            </p:spPr>
            <p:txBody>
              <a:bodyPr/>
              <a:lstStyle/>
              <a:p>
                <a:endParaRPr lang="en-US"/>
              </a:p>
            </p:txBody>
          </p:sp>
          <p:sp>
            <p:nvSpPr>
              <p:cNvPr id="991" name="Freeform 1263"/>
              <p:cNvSpPr>
                <a:spLocks/>
              </p:cNvSpPr>
              <p:nvPr/>
            </p:nvSpPr>
            <p:spPr bwMode="auto">
              <a:xfrm>
                <a:off x="4029075" y="3138488"/>
                <a:ext cx="12700" cy="9525"/>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0 h 31"/>
                  <a:gd name="T34" fmla="*/ 0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0" y="18"/>
                    </a:moveTo>
                    <a:lnTo>
                      <a:pt x="3" y="22"/>
                    </a:lnTo>
                    <a:lnTo>
                      <a:pt x="6" y="26"/>
                    </a:lnTo>
                    <a:lnTo>
                      <a:pt x="9" y="29"/>
                    </a:lnTo>
                    <a:lnTo>
                      <a:pt x="12" y="30"/>
                    </a:lnTo>
                    <a:lnTo>
                      <a:pt x="17" y="31"/>
                    </a:lnTo>
                    <a:lnTo>
                      <a:pt x="21" y="31"/>
                    </a:lnTo>
                    <a:lnTo>
                      <a:pt x="24" y="30"/>
                    </a:lnTo>
                    <a:lnTo>
                      <a:pt x="28" y="29"/>
                    </a:lnTo>
                    <a:lnTo>
                      <a:pt x="31" y="27"/>
                    </a:lnTo>
                    <a:lnTo>
                      <a:pt x="35" y="23"/>
                    </a:lnTo>
                    <a:lnTo>
                      <a:pt x="37" y="21"/>
                    </a:lnTo>
                    <a:lnTo>
                      <a:pt x="39" y="17"/>
                    </a:lnTo>
                    <a:lnTo>
                      <a:pt x="40" y="14"/>
                    </a:lnTo>
                    <a:lnTo>
                      <a:pt x="40" y="10"/>
                    </a:lnTo>
                    <a:lnTo>
                      <a:pt x="40" y="5"/>
                    </a:lnTo>
                    <a:lnTo>
                      <a:pt x="38" y="0"/>
                    </a:lnTo>
                    <a:lnTo>
                      <a:pt x="0" y="18"/>
                    </a:lnTo>
                    <a:close/>
                  </a:path>
                </a:pathLst>
              </a:custGeom>
              <a:solidFill>
                <a:srgbClr val="666666"/>
              </a:solidFill>
              <a:ln w="9525">
                <a:noFill/>
                <a:round/>
                <a:headEnd/>
                <a:tailEnd/>
              </a:ln>
            </p:spPr>
            <p:txBody>
              <a:bodyPr/>
              <a:lstStyle/>
              <a:p>
                <a:endParaRPr lang="en-US"/>
              </a:p>
            </p:txBody>
          </p:sp>
          <p:sp>
            <p:nvSpPr>
              <p:cNvPr id="992" name="Freeform 1264"/>
              <p:cNvSpPr>
                <a:spLocks/>
              </p:cNvSpPr>
              <p:nvPr/>
            </p:nvSpPr>
            <p:spPr bwMode="auto">
              <a:xfrm>
                <a:off x="4040188" y="3171825"/>
                <a:ext cx="14287" cy="7938"/>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0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8"/>
                    </a:moveTo>
                    <a:lnTo>
                      <a:pt x="41" y="14"/>
                    </a:lnTo>
                    <a:lnTo>
                      <a:pt x="39" y="9"/>
                    </a:lnTo>
                    <a:lnTo>
                      <a:pt x="36" y="6"/>
                    </a:lnTo>
                    <a:lnTo>
                      <a:pt x="33" y="4"/>
                    </a:lnTo>
                    <a:lnTo>
                      <a:pt x="29" y="2"/>
                    </a:lnTo>
                    <a:lnTo>
                      <a:pt x="26" y="1"/>
                    </a:lnTo>
                    <a:lnTo>
                      <a:pt x="22" y="0"/>
                    </a:lnTo>
                    <a:lnTo>
                      <a:pt x="18" y="1"/>
                    </a:lnTo>
                    <a:lnTo>
                      <a:pt x="14" y="1"/>
                    </a:lnTo>
                    <a:lnTo>
                      <a:pt x="10" y="3"/>
                    </a:lnTo>
                    <a:lnTo>
                      <a:pt x="7" y="5"/>
                    </a:lnTo>
                    <a:lnTo>
                      <a:pt x="5" y="7"/>
                    </a:lnTo>
                    <a:lnTo>
                      <a:pt x="2" y="11"/>
                    </a:lnTo>
                    <a:lnTo>
                      <a:pt x="1" y="15"/>
                    </a:lnTo>
                    <a:lnTo>
                      <a:pt x="0" y="19"/>
                    </a:lnTo>
                    <a:lnTo>
                      <a:pt x="1" y="24"/>
                    </a:lnTo>
                    <a:lnTo>
                      <a:pt x="42" y="18"/>
                    </a:lnTo>
                    <a:close/>
                  </a:path>
                </a:pathLst>
              </a:custGeom>
              <a:solidFill>
                <a:srgbClr val="666666"/>
              </a:solidFill>
              <a:ln w="9525">
                <a:noFill/>
                <a:round/>
                <a:headEnd/>
                <a:tailEnd/>
              </a:ln>
            </p:spPr>
            <p:txBody>
              <a:bodyPr/>
              <a:lstStyle/>
              <a:p>
                <a:endParaRPr lang="en-US"/>
              </a:p>
            </p:txBody>
          </p:sp>
          <p:sp>
            <p:nvSpPr>
              <p:cNvPr id="993" name="Freeform 1265"/>
              <p:cNvSpPr>
                <a:spLocks/>
              </p:cNvSpPr>
              <p:nvPr/>
            </p:nvSpPr>
            <p:spPr bwMode="auto">
              <a:xfrm>
                <a:off x="4040188" y="3178175"/>
                <a:ext cx="15875" cy="28575"/>
              </a:xfrm>
              <a:custGeom>
                <a:avLst/>
                <a:gdLst>
                  <a:gd name="T0" fmla="*/ 2147483647 w 50"/>
                  <a:gd name="T1" fmla="*/ 2147483647 h 89"/>
                  <a:gd name="T2" fmla="*/ 2147483647 w 50"/>
                  <a:gd name="T3" fmla="*/ 2147483647 h 89"/>
                  <a:gd name="T4" fmla="*/ 2147483647 w 50"/>
                  <a:gd name="T5" fmla="*/ 2147483647 h 89"/>
                  <a:gd name="T6" fmla="*/ 2147483647 w 50"/>
                  <a:gd name="T7" fmla="*/ 0 h 89"/>
                  <a:gd name="T8" fmla="*/ 0 w 50"/>
                  <a:gd name="T9" fmla="*/ 2147483647 h 89"/>
                  <a:gd name="T10" fmla="*/ 2147483647 w 50"/>
                  <a:gd name="T11" fmla="*/ 2147483647 h 89"/>
                  <a:gd name="T12" fmla="*/ 2147483647 w 50"/>
                  <a:gd name="T13" fmla="*/ 2147483647 h 89"/>
                  <a:gd name="T14" fmla="*/ 2147483647 w 50"/>
                  <a:gd name="T15" fmla="*/ 2147483647 h 89"/>
                  <a:gd name="T16" fmla="*/ 2147483647 w 50"/>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89"/>
                  <a:gd name="T29" fmla="*/ 50 w 5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89">
                    <a:moveTo>
                      <a:pt x="50" y="84"/>
                    </a:moveTo>
                    <a:lnTo>
                      <a:pt x="50" y="79"/>
                    </a:lnTo>
                    <a:lnTo>
                      <a:pt x="45" y="34"/>
                    </a:lnTo>
                    <a:lnTo>
                      <a:pt x="41" y="0"/>
                    </a:lnTo>
                    <a:lnTo>
                      <a:pt x="0" y="6"/>
                    </a:lnTo>
                    <a:lnTo>
                      <a:pt x="4" y="39"/>
                    </a:lnTo>
                    <a:lnTo>
                      <a:pt x="8" y="82"/>
                    </a:lnTo>
                    <a:lnTo>
                      <a:pt x="8" y="89"/>
                    </a:lnTo>
                    <a:lnTo>
                      <a:pt x="50" y="84"/>
                    </a:lnTo>
                    <a:close/>
                  </a:path>
                </a:pathLst>
              </a:custGeom>
              <a:solidFill>
                <a:srgbClr val="666666"/>
              </a:solidFill>
              <a:ln w="9525">
                <a:noFill/>
                <a:round/>
                <a:headEnd/>
                <a:tailEnd/>
              </a:ln>
            </p:spPr>
            <p:txBody>
              <a:bodyPr/>
              <a:lstStyle/>
              <a:p>
                <a:endParaRPr lang="en-US"/>
              </a:p>
            </p:txBody>
          </p:sp>
          <p:sp>
            <p:nvSpPr>
              <p:cNvPr id="994" name="Freeform 1266"/>
              <p:cNvSpPr>
                <a:spLocks/>
              </p:cNvSpPr>
              <p:nvPr/>
            </p:nvSpPr>
            <p:spPr bwMode="auto">
              <a:xfrm>
                <a:off x="4043363" y="3205163"/>
                <a:ext cx="12700" cy="6350"/>
              </a:xfrm>
              <a:custGeom>
                <a:avLst/>
                <a:gdLst>
                  <a:gd name="T0" fmla="*/ 0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2147483647 w 42"/>
                  <a:gd name="T33" fmla="*/ 0 h 24"/>
                  <a:gd name="T34" fmla="*/ 0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0" y="5"/>
                    </a:moveTo>
                    <a:lnTo>
                      <a:pt x="1" y="10"/>
                    </a:lnTo>
                    <a:lnTo>
                      <a:pt x="3" y="13"/>
                    </a:lnTo>
                    <a:lnTo>
                      <a:pt x="5" y="17"/>
                    </a:lnTo>
                    <a:lnTo>
                      <a:pt x="9" y="19"/>
                    </a:lnTo>
                    <a:lnTo>
                      <a:pt x="12" y="21"/>
                    </a:lnTo>
                    <a:lnTo>
                      <a:pt x="16" y="23"/>
                    </a:lnTo>
                    <a:lnTo>
                      <a:pt x="19" y="24"/>
                    </a:lnTo>
                    <a:lnTo>
                      <a:pt x="23" y="24"/>
                    </a:lnTo>
                    <a:lnTo>
                      <a:pt x="28" y="23"/>
                    </a:lnTo>
                    <a:lnTo>
                      <a:pt x="31" y="21"/>
                    </a:lnTo>
                    <a:lnTo>
                      <a:pt x="34" y="19"/>
                    </a:lnTo>
                    <a:lnTo>
                      <a:pt x="37" y="17"/>
                    </a:lnTo>
                    <a:lnTo>
                      <a:pt x="39" y="14"/>
                    </a:lnTo>
                    <a:lnTo>
                      <a:pt x="41" y="10"/>
                    </a:lnTo>
                    <a:lnTo>
                      <a:pt x="42" y="6"/>
                    </a:lnTo>
                    <a:lnTo>
                      <a:pt x="42" y="0"/>
                    </a:lnTo>
                    <a:lnTo>
                      <a:pt x="0" y="5"/>
                    </a:lnTo>
                    <a:close/>
                  </a:path>
                </a:pathLst>
              </a:custGeom>
              <a:solidFill>
                <a:srgbClr val="666666"/>
              </a:solidFill>
              <a:ln w="9525">
                <a:noFill/>
                <a:round/>
                <a:headEnd/>
                <a:tailEnd/>
              </a:ln>
            </p:spPr>
            <p:txBody>
              <a:bodyPr/>
              <a:lstStyle/>
              <a:p>
                <a:endParaRPr lang="en-US"/>
              </a:p>
            </p:txBody>
          </p:sp>
          <p:sp>
            <p:nvSpPr>
              <p:cNvPr id="995" name="Freeform 1267"/>
              <p:cNvSpPr>
                <a:spLocks/>
              </p:cNvSpPr>
              <p:nvPr/>
            </p:nvSpPr>
            <p:spPr bwMode="auto">
              <a:xfrm>
                <a:off x="4044950" y="3238500"/>
                <a:ext cx="12700" cy="6350"/>
              </a:xfrm>
              <a:custGeom>
                <a:avLst/>
                <a:gdLst>
                  <a:gd name="T0" fmla="*/ 2147483647 w 42"/>
                  <a:gd name="T1" fmla="*/ 2147483647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0 h 21"/>
                  <a:gd name="T16" fmla="*/ 2147483647 w 42"/>
                  <a:gd name="T17" fmla="*/ 0 h 21"/>
                  <a:gd name="T18" fmla="*/ 2147483647 w 42"/>
                  <a:gd name="T19" fmla="*/ 0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0 w 42"/>
                  <a:gd name="T31" fmla="*/ 2147483647 h 21"/>
                  <a:gd name="T32" fmla="*/ 0 w 42"/>
                  <a:gd name="T33" fmla="*/ 2147483647 h 21"/>
                  <a:gd name="T34" fmla="*/ 2147483647 w 42"/>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42" y="21"/>
                    </a:moveTo>
                    <a:lnTo>
                      <a:pt x="42" y="16"/>
                    </a:lnTo>
                    <a:lnTo>
                      <a:pt x="40" y="12"/>
                    </a:lnTo>
                    <a:lnTo>
                      <a:pt x="38" y="9"/>
                    </a:lnTo>
                    <a:lnTo>
                      <a:pt x="35" y="5"/>
                    </a:lnTo>
                    <a:lnTo>
                      <a:pt x="32" y="3"/>
                    </a:lnTo>
                    <a:lnTo>
                      <a:pt x="29" y="1"/>
                    </a:lnTo>
                    <a:lnTo>
                      <a:pt x="26" y="0"/>
                    </a:lnTo>
                    <a:lnTo>
                      <a:pt x="21" y="0"/>
                    </a:lnTo>
                    <a:lnTo>
                      <a:pt x="17" y="0"/>
                    </a:lnTo>
                    <a:lnTo>
                      <a:pt x="14" y="1"/>
                    </a:lnTo>
                    <a:lnTo>
                      <a:pt x="10" y="2"/>
                    </a:lnTo>
                    <a:lnTo>
                      <a:pt x="7" y="4"/>
                    </a:lnTo>
                    <a:lnTo>
                      <a:pt x="5" y="7"/>
                    </a:lnTo>
                    <a:lnTo>
                      <a:pt x="2" y="11"/>
                    </a:lnTo>
                    <a:lnTo>
                      <a:pt x="0" y="15"/>
                    </a:lnTo>
                    <a:lnTo>
                      <a:pt x="0" y="20"/>
                    </a:lnTo>
                    <a:lnTo>
                      <a:pt x="42" y="21"/>
                    </a:lnTo>
                    <a:close/>
                  </a:path>
                </a:pathLst>
              </a:custGeom>
              <a:solidFill>
                <a:srgbClr val="666666"/>
              </a:solidFill>
              <a:ln w="9525">
                <a:noFill/>
                <a:round/>
                <a:headEnd/>
                <a:tailEnd/>
              </a:ln>
            </p:spPr>
            <p:txBody>
              <a:bodyPr/>
              <a:lstStyle/>
              <a:p>
                <a:endParaRPr lang="en-US"/>
              </a:p>
            </p:txBody>
          </p:sp>
          <p:sp>
            <p:nvSpPr>
              <p:cNvPr id="996" name="Freeform 1268"/>
              <p:cNvSpPr>
                <a:spLocks/>
              </p:cNvSpPr>
              <p:nvPr/>
            </p:nvSpPr>
            <p:spPr bwMode="auto">
              <a:xfrm>
                <a:off x="4041775" y="3244850"/>
                <a:ext cx="15875" cy="28575"/>
              </a:xfrm>
              <a:custGeom>
                <a:avLst/>
                <a:gdLst>
                  <a:gd name="T0" fmla="*/ 2147483647 w 49"/>
                  <a:gd name="T1" fmla="*/ 2147483647 h 87"/>
                  <a:gd name="T2" fmla="*/ 2147483647 w 49"/>
                  <a:gd name="T3" fmla="*/ 2147483647 h 87"/>
                  <a:gd name="T4" fmla="*/ 2147483647 w 49"/>
                  <a:gd name="T5" fmla="*/ 2147483647 h 87"/>
                  <a:gd name="T6" fmla="*/ 2147483647 w 49"/>
                  <a:gd name="T7" fmla="*/ 2147483647 h 87"/>
                  <a:gd name="T8" fmla="*/ 2147483647 w 49"/>
                  <a:gd name="T9" fmla="*/ 0 h 87"/>
                  <a:gd name="T10" fmla="*/ 2147483647 w 49"/>
                  <a:gd name="T11" fmla="*/ 2147483647 h 87"/>
                  <a:gd name="T12" fmla="*/ 2147483647 w 49"/>
                  <a:gd name="T13" fmla="*/ 2147483647 h 87"/>
                  <a:gd name="T14" fmla="*/ 0 w 49"/>
                  <a:gd name="T15" fmla="*/ 2147483647 h 87"/>
                  <a:gd name="T16" fmla="*/ 2147483647 w 49"/>
                  <a:gd name="T17" fmla="*/ 2147483647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87"/>
                  <a:gd name="T29" fmla="*/ 49 w 49"/>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87">
                    <a:moveTo>
                      <a:pt x="42" y="87"/>
                    </a:moveTo>
                    <a:lnTo>
                      <a:pt x="43" y="75"/>
                    </a:lnTo>
                    <a:lnTo>
                      <a:pt x="47" y="35"/>
                    </a:lnTo>
                    <a:lnTo>
                      <a:pt x="49" y="1"/>
                    </a:lnTo>
                    <a:lnTo>
                      <a:pt x="7" y="0"/>
                    </a:lnTo>
                    <a:lnTo>
                      <a:pt x="5" y="33"/>
                    </a:lnTo>
                    <a:lnTo>
                      <a:pt x="2" y="70"/>
                    </a:lnTo>
                    <a:lnTo>
                      <a:pt x="0" y="81"/>
                    </a:lnTo>
                    <a:lnTo>
                      <a:pt x="42" y="87"/>
                    </a:lnTo>
                    <a:close/>
                  </a:path>
                </a:pathLst>
              </a:custGeom>
              <a:solidFill>
                <a:srgbClr val="666666"/>
              </a:solidFill>
              <a:ln w="9525">
                <a:noFill/>
                <a:round/>
                <a:headEnd/>
                <a:tailEnd/>
              </a:ln>
            </p:spPr>
            <p:txBody>
              <a:bodyPr/>
              <a:lstStyle/>
              <a:p>
                <a:endParaRPr lang="en-US"/>
              </a:p>
            </p:txBody>
          </p:sp>
          <p:sp>
            <p:nvSpPr>
              <p:cNvPr id="997" name="Freeform 1269"/>
              <p:cNvSpPr>
                <a:spLocks/>
              </p:cNvSpPr>
              <p:nvPr/>
            </p:nvSpPr>
            <p:spPr bwMode="auto">
              <a:xfrm>
                <a:off x="4041775" y="3270250"/>
                <a:ext cx="14288" cy="7938"/>
              </a:xfrm>
              <a:custGeom>
                <a:avLst/>
                <a:gdLst>
                  <a:gd name="T0" fmla="*/ 0 w 42"/>
                  <a:gd name="T1" fmla="*/ 0 h 24"/>
                  <a:gd name="T2" fmla="*/ 0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2147483647 w 42"/>
                  <a:gd name="T33" fmla="*/ 2147483647 h 24"/>
                  <a:gd name="T34" fmla="*/ 0 w 4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0" y="0"/>
                    </a:moveTo>
                    <a:lnTo>
                      <a:pt x="0" y="6"/>
                    </a:lnTo>
                    <a:lnTo>
                      <a:pt x="1" y="10"/>
                    </a:lnTo>
                    <a:lnTo>
                      <a:pt x="3" y="14"/>
                    </a:lnTo>
                    <a:lnTo>
                      <a:pt x="5" y="17"/>
                    </a:lnTo>
                    <a:lnTo>
                      <a:pt x="8" y="19"/>
                    </a:lnTo>
                    <a:lnTo>
                      <a:pt x="12" y="22"/>
                    </a:lnTo>
                    <a:lnTo>
                      <a:pt x="15" y="24"/>
                    </a:lnTo>
                    <a:lnTo>
                      <a:pt x="19" y="24"/>
                    </a:lnTo>
                    <a:lnTo>
                      <a:pt x="22" y="24"/>
                    </a:lnTo>
                    <a:lnTo>
                      <a:pt x="26" y="24"/>
                    </a:lnTo>
                    <a:lnTo>
                      <a:pt x="31" y="23"/>
                    </a:lnTo>
                    <a:lnTo>
                      <a:pt x="34" y="21"/>
                    </a:lnTo>
                    <a:lnTo>
                      <a:pt x="37" y="17"/>
                    </a:lnTo>
                    <a:lnTo>
                      <a:pt x="39" y="14"/>
                    </a:lnTo>
                    <a:lnTo>
                      <a:pt x="41" y="10"/>
                    </a:lnTo>
                    <a:lnTo>
                      <a:pt x="42" y="6"/>
                    </a:lnTo>
                    <a:lnTo>
                      <a:pt x="0" y="0"/>
                    </a:lnTo>
                    <a:close/>
                  </a:path>
                </a:pathLst>
              </a:custGeom>
              <a:solidFill>
                <a:srgbClr val="666666"/>
              </a:solidFill>
              <a:ln w="9525">
                <a:noFill/>
                <a:round/>
                <a:headEnd/>
                <a:tailEnd/>
              </a:ln>
            </p:spPr>
            <p:txBody>
              <a:bodyPr/>
              <a:lstStyle/>
              <a:p>
                <a:endParaRPr lang="en-US"/>
              </a:p>
            </p:txBody>
          </p:sp>
          <p:sp>
            <p:nvSpPr>
              <p:cNvPr id="998" name="Freeform 1270"/>
              <p:cNvSpPr>
                <a:spLocks/>
              </p:cNvSpPr>
              <p:nvPr/>
            </p:nvSpPr>
            <p:spPr bwMode="auto">
              <a:xfrm>
                <a:off x="4033838" y="3303588"/>
                <a:ext cx="12700" cy="9525"/>
              </a:xfrm>
              <a:custGeom>
                <a:avLst/>
                <a:gdLst>
                  <a:gd name="T0" fmla="*/ 2147483647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0 h 26"/>
                  <a:gd name="T20" fmla="*/ 2147483647 w 41"/>
                  <a:gd name="T21" fmla="*/ 0 h 26"/>
                  <a:gd name="T22" fmla="*/ 2147483647 w 41"/>
                  <a:gd name="T23" fmla="*/ 0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0 w 41"/>
                  <a:gd name="T33" fmla="*/ 2147483647 h 26"/>
                  <a:gd name="T34" fmla="*/ 2147483647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40" y="26"/>
                    </a:moveTo>
                    <a:lnTo>
                      <a:pt x="41" y="21"/>
                    </a:lnTo>
                    <a:lnTo>
                      <a:pt x="41" y="17"/>
                    </a:lnTo>
                    <a:lnTo>
                      <a:pt x="40" y="13"/>
                    </a:lnTo>
                    <a:lnTo>
                      <a:pt x="38" y="10"/>
                    </a:lnTo>
                    <a:lnTo>
                      <a:pt x="35" y="6"/>
                    </a:lnTo>
                    <a:lnTo>
                      <a:pt x="32" y="4"/>
                    </a:lnTo>
                    <a:lnTo>
                      <a:pt x="29" y="2"/>
                    </a:lnTo>
                    <a:lnTo>
                      <a:pt x="25" y="1"/>
                    </a:lnTo>
                    <a:lnTo>
                      <a:pt x="22" y="0"/>
                    </a:lnTo>
                    <a:lnTo>
                      <a:pt x="17" y="0"/>
                    </a:lnTo>
                    <a:lnTo>
                      <a:pt x="13" y="0"/>
                    </a:lnTo>
                    <a:lnTo>
                      <a:pt x="10" y="2"/>
                    </a:lnTo>
                    <a:lnTo>
                      <a:pt x="7" y="4"/>
                    </a:lnTo>
                    <a:lnTo>
                      <a:pt x="4" y="6"/>
                    </a:lnTo>
                    <a:lnTo>
                      <a:pt x="2" y="11"/>
                    </a:lnTo>
                    <a:lnTo>
                      <a:pt x="0" y="15"/>
                    </a:lnTo>
                    <a:lnTo>
                      <a:pt x="40" y="26"/>
                    </a:lnTo>
                    <a:close/>
                  </a:path>
                </a:pathLst>
              </a:custGeom>
              <a:solidFill>
                <a:srgbClr val="666666"/>
              </a:solidFill>
              <a:ln w="9525">
                <a:noFill/>
                <a:round/>
                <a:headEnd/>
                <a:tailEnd/>
              </a:ln>
            </p:spPr>
            <p:txBody>
              <a:bodyPr/>
              <a:lstStyle/>
              <a:p>
                <a:endParaRPr lang="en-US"/>
              </a:p>
            </p:txBody>
          </p:sp>
          <p:sp>
            <p:nvSpPr>
              <p:cNvPr id="999" name="Freeform 1271"/>
              <p:cNvSpPr>
                <a:spLocks/>
              </p:cNvSpPr>
              <p:nvPr/>
            </p:nvSpPr>
            <p:spPr bwMode="auto">
              <a:xfrm>
                <a:off x="4024313" y="3308350"/>
                <a:ext cx="22225" cy="30163"/>
              </a:xfrm>
              <a:custGeom>
                <a:avLst/>
                <a:gdLst>
                  <a:gd name="T0" fmla="*/ 2147483647 w 71"/>
                  <a:gd name="T1" fmla="*/ 2147483647 h 93"/>
                  <a:gd name="T2" fmla="*/ 2147483647 w 71"/>
                  <a:gd name="T3" fmla="*/ 2147483647 h 93"/>
                  <a:gd name="T4" fmla="*/ 2147483647 w 71"/>
                  <a:gd name="T5" fmla="*/ 2147483647 h 93"/>
                  <a:gd name="T6" fmla="*/ 2147483647 w 71"/>
                  <a:gd name="T7" fmla="*/ 2147483647 h 93"/>
                  <a:gd name="T8" fmla="*/ 2147483647 w 71"/>
                  <a:gd name="T9" fmla="*/ 2147483647 h 93"/>
                  <a:gd name="T10" fmla="*/ 2147483647 w 71"/>
                  <a:gd name="T11" fmla="*/ 2147483647 h 93"/>
                  <a:gd name="T12" fmla="*/ 2147483647 w 71"/>
                  <a:gd name="T13" fmla="*/ 2147483647 h 93"/>
                  <a:gd name="T14" fmla="*/ 2147483647 w 71"/>
                  <a:gd name="T15" fmla="*/ 0 h 93"/>
                  <a:gd name="T16" fmla="*/ 2147483647 w 71"/>
                  <a:gd name="T17" fmla="*/ 2147483647 h 93"/>
                  <a:gd name="T18" fmla="*/ 2147483647 w 71"/>
                  <a:gd name="T19" fmla="*/ 2147483647 h 93"/>
                  <a:gd name="T20" fmla="*/ 2147483647 w 71"/>
                  <a:gd name="T21" fmla="*/ 2147483647 h 93"/>
                  <a:gd name="T22" fmla="*/ 2147483647 w 71"/>
                  <a:gd name="T23" fmla="*/ 2147483647 h 93"/>
                  <a:gd name="T24" fmla="*/ 2147483647 w 71"/>
                  <a:gd name="T25" fmla="*/ 2147483647 h 93"/>
                  <a:gd name="T26" fmla="*/ 0 w 71"/>
                  <a:gd name="T27" fmla="*/ 2147483647 h 93"/>
                  <a:gd name="T28" fmla="*/ 2147483647 w 71"/>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93"/>
                  <a:gd name="T47" fmla="*/ 71 w 71"/>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93">
                    <a:moveTo>
                      <a:pt x="37" y="93"/>
                    </a:moveTo>
                    <a:lnTo>
                      <a:pt x="41" y="84"/>
                    </a:lnTo>
                    <a:lnTo>
                      <a:pt x="48" y="69"/>
                    </a:lnTo>
                    <a:lnTo>
                      <a:pt x="56" y="53"/>
                    </a:lnTo>
                    <a:lnTo>
                      <a:pt x="62" y="36"/>
                    </a:lnTo>
                    <a:lnTo>
                      <a:pt x="69" y="19"/>
                    </a:lnTo>
                    <a:lnTo>
                      <a:pt x="71" y="11"/>
                    </a:lnTo>
                    <a:lnTo>
                      <a:pt x="31" y="0"/>
                    </a:lnTo>
                    <a:lnTo>
                      <a:pt x="28" y="6"/>
                    </a:lnTo>
                    <a:lnTo>
                      <a:pt x="23" y="21"/>
                    </a:lnTo>
                    <a:lnTo>
                      <a:pt x="17" y="37"/>
                    </a:lnTo>
                    <a:lnTo>
                      <a:pt x="10" y="52"/>
                    </a:lnTo>
                    <a:lnTo>
                      <a:pt x="4" y="66"/>
                    </a:lnTo>
                    <a:lnTo>
                      <a:pt x="0" y="74"/>
                    </a:lnTo>
                    <a:lnTo>
                      <a:pt x="37" y="93"/>
                    </a:lnTo>
                    <a:close/>
                  </a:path>
                </a:pathLst>
              </a:custGeom>
              <a:solidFill>
                <a:srgbClr val="666666"/>
              </a:solidFill>
              <a:ln w="9525">
                <a:noFill/>
                <a:round/>
                <a:headEnd/>
                <a:tailEnd/>
              </a:ln>
            </p:spPr>
            <p:txBody>
              <a:bodyPr/>
              <a:lstStyle/>
              <a:p>
                <a:endParaRPr lang="en-US"/>
              </a:p>
            </p:txBody>
          </p:sp>
          <p:sp>
            <p:nvSpPr>
              <p:cNvPr id="1000" name="Freeform 1272"/>
              <p:cNvSpPr>
                <a:spLocks/>
              </p:cNvSpPr>
              <p:nvPr/>
            </p:nvSpPr>
            <p:spPr bwMode="auto">
              <a:xfrm>
                <a:off x="4022725" y="3332163"/>
                <a:ext cx="12700" cy="9525"/>
              </a:xfrm>
              <a:custGeom>
                <a:avLst/>
                <a:gdLst>
                  <a:gd name="T0" fmla="*/ 2147483647 w 40"/>
                  <a:gd name="T1" fmla="*/ 0 h 30"/>
                  <a:gd name="T2" fmla="*/ 2147483647 w 40"/>
                  <a:gd name="T3" fmla="*/ 2147483647 h 30"/>
                  <a:gd name="T4" fmla="*/ 0 w 40"/>
                  <a:gd name="T5" fmla="*/ 2147483647 h 30"/>
                  <a:gd name="T6" fmla="*/ 2147483647 w 40"/>
                  <a:gd name="T7" fmla="*/ 2147483647 h 30"/>
                  <a:gd name="T8" fmla="*/ 2147483647 w 40"/>
                  <a:gd name="T9" fmla="*/ 2147483647 h 30"/>
                  <a:gd name="T10" fmla="*/ 2147483647 w 40"/>
                  <a:gd name="T11" fmla="*/ 2147483647 h 30"/>
                  <a:gd name="T12" fmla="*/ 2147483647 w 40"/>
                  <a:gd name="T13" fmla="*/ 2147483647 h 30"/>
                  <a:gd name="T14" fmla="*/ 2147483647 w 40"/>
                  <a:gd name="T15" fmla="*/ 2147483647 h 30"/>
                  <a:gd name="T16" fmla="*/ 2147483647 w 40"/>
                  <a:gd name="T17" fmla="*/ 2147483647 h 30"/>
                  <a:gd name="T18" fmla="*/ 2147483647 w 40"/>
                  <a:gd name="T19" fmla="*/ 2147483647 h 30"/>
                  <a:gd name="T20" fmla="*/ 2147483647 w 40"/>
                  <a:gd name="T21" fmla="*/ 2147483647 h 30"/>
                  <a:gd name="T22" fmla="*/ 2147483647 w 40"/>
                  <a:gd name="T23" fmla="*/ 2147483647 h 30"/>
                  <a:gd name="T24" fmla="*/ 2147483647 w 40"/>
                  <a:gd name="T25" fmla="*/ 2147483647 h 30"/>
                  <a:gd name="T26" fmla="*/ 2147483647 w 40"/>
                  <a:gd name="T27" fmla="*/ 2147483647 h 30"/>
                  <a:gd name="T28" fmla="*/ 2147483647 w 40"/>
                  <a:gd name="T29" fmla="*/ 2147483647 h 30"/>
                  <a:gd name="T30" fmla="*/ 2147483647 w 40"/>
                  <a:gd name="T31" fmla="*/ 2147483647 h 30"/>
                  <a:gd name="T32" fmla="*/ 2147483647 w 40"/>
                  <a:gd name="T33" fmla="*/ 2147483647 h 30"/>
                  <a:gd name="T34" fmla="*/ 2147483647 w 40"/>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3" y="0"/>
                    </a:moveTo>
                    <a:lnTo>
                      <a:pt x="1" y="5"/>
                    </a:lnTo>
                    <a:lnTo>
                      <a:pt x="0" y="9"/>
                    </a:lnTo>
                    <a:lnTo>
                      <a:pt x="1" y="14"/>
                    </a:lnTo>
                    <a:lnTo>
                      <a:pt x="2" y="17"/>
                    </a:lnTo>
                    <a:lnTo>
                      <a:pt x="3" y="21"/>
                    </a:lnTo>
                    <a:lnTo>
                      <a:pt x="6" y="23"/>
                    </a:lnTo>
                    <a:lnTo>
                      <a:pt x="9" y="26"/>
                    </a:lnTo>
                    <a:lnTo>
                      <a:pt x="12" y="28"/>
                    </a:lnTo>
                    <a:lnTo>
                      <a:pt x="16" y="29"/>
                    </a:lnTo>
                    <a:lnTo>
                      <a:pt x="20" y="30"/>
                    </a:lnTo>
                    <a:lnTo>
                      <a:pt x="23" y="30"/>
                    </a:lnTo>
                    <a:lnTo>
                      <a:pt x="27" y="29"/>
                    </a:lnTo>
                    <a:lnTo>
                      <a:pt x="31" y="28"/>
                    </a:lnTo>
                    <a:lnTo>
                      <a:pt x="35" y="26"/>
                    </a:lnTo>
                    <a:lnTo>
                      <a:pt x="38" y="23"/>
                    </a:lnTo>
                    <a:lnTo>
                      <a:pt x="40" y="19"/>
                    </a:lnTo>
                    <a:lnTo>
                      <a:pt x="3" y="0"/>
                    </a:lnTo>
                    <a:close/>
                  </a:path>
                </a:pathLst>
              </a:custGeom>
              <a:solidFill>
                <a:srgbClr val="666666"/>
              </a:solidFill>
              <a:ln w="9525">
                <a:noFill/>
                <a:round/>
                <a:headEnd/>
                <a:tailEnd/>
              </a:ln>
            </p:spPr>
            <p:txBody>
              <a:bodyPr/>
              <a:lstStyle/>
              <a:p>
                <a:endParaRPr lang="en-US"/>
              </a:p>
            </p:txBody>
          </p:sp>
          <p:sp>
            <p:nvSpPr>
              <p:cNvPr id="1001" name="Freeform 1273"/>
              <p:cNvSpPr>
                <a:spLocks/>
              </p:cNvSpPr>
              <p:nvPr/>
            </p:nvSpPr>
            <p:spPr bwMode="auto">
              <a:xfrm>
                <a:off x="4002088" y="3362325"/>
                <a:ext cx="12700" cy="11113"/>
              </a:xfrm>
              <a:custGeom>
                <a:avLst/>
                <a:gdLst>
                  <a:gd name="T0" fmla="*/ 2147483647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0 h 35"/>
                  <a:gd name="T24" fmla="*/ 2147483647 w 37"/>
                  <a:gd name="T25" fmla="*/ 0 h 35"/>
                  <a:gd name="T26" fmla="*/ 2147483647 w 37"/>
                  <a:gd name="T27" fmla="*/ 0 h 35"/>
                  <a:gd name="T28" fmla="*/ 2147483647 w 37"/>
                  <a:gd name="T29" fmla="*/ 2147483647 h 35"/>
                  <a:gd name="T30" fmla="*/ 2147483647 w 37"/>
                  <a:gd name="T31" fmla="*/ 2147483647 h 35"/>
                  <a:gd name="T32" fmla="*/ 0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2" y="35"/>
                    </a:moveTo>
                    <a:lnTo>
                      <a:pt x="34" y="30"/>
                    </a:lnTo>
                    <a:lnTo>
                      <a:pt x="36" y="26"/>
                    </a:lnTo>
                    <a:lnTo>
                      <a:pt x="37" y="23"/>
                    </a:lnTo>
                    <a:lnTo>
                      <a:pt x="37" y="19"/>
                    </a:lnTo>
                    <a:lnTo>
                      <a:pt x="36" y="14"/>
                    </a:lnTo>
                    <a:lnTo>
                      <a:pt x="35" y="11"/>
                    </a:lnTo>
                    <a:lnTo>
                      <a:pt x="33" y="8"/>
                    </a:lnTo>
                    <a:lnTo>
                      <a:pt x="30" y="5"/>
                    </a:lnTo>
                    <a:lnTo>
                      <a:pt x="27" y="3"/>
                    </a:lnTo>
                    <a:lnTo>
                      <a:pt x="23" y="1"/>
                    </a:lnTo>
                    <a:lnTo>
                      <a:pt x="19" y="0"/>
                    </a:lnTo>
                    <a:lnTo>
                      <a:pt x="16" y="0"/>
                    </a:lnTo>
                    <a:lnTo>
                      <a:pt x="12" y="0"/>
                    </a:lnTo>
                    <a:lnTo>
                      <a:pt x="8" y="1"/>
                    </a:lnTo>
                    <a:lnTo>
                      <a:pt x="3" y="3"/>
                    </a:lnTo>
                    <a:lnTo>
                      <a:pt x="0" y="7"/>
                    </a:lnTo>
                    <a:lnTo>
                      <a:pt x="32" y="35"/>
                    </a:lnTo>
                    <a:close/>
                  </a:path>
                </a:pathLst>
              </a:custGeom>
              <a:solidFill>
                <a:srgbClr val="666666"/>
              </a:solidFill>
              <a:ln w="9525">
                <a:noFill/>
                <a:round/>
                <a:headEnd/>
                <a:tailEnd/>
              </a:ln>
            </p:spPr>
            <p:txBody>
              <a:bodyPr/>
              <a:lstStyle/>
              <a:p>
                <a:endParaRPr lang="en-US"/>
              </a:p>
            </p:txBody>
          </p:sp>
          <p:sp>
            <p:nvSpPr>
              <p:cNvPr id="1002" name="Freeform 1274"/>
              <p:cNvSpPr>
                <a:spLocks/>
              </p:cNvSpPr>
              <p:nvPr/>
            </p:nvSpPr>
            <p:spPr bwMode="auto">
              <a:xfrm>
                <a:off x="3983038" y="3363913"/>
                <a:ext cx="30162" cy="26987"/>
              </a:xfrm>
              <a:custGeom>
                <a:avLst/>
                <a:gdLst>
                  <a:gd name="T0" fmla="*/ 2147483647 w 91"/>
                  <a:gd name="T1" fmla="*/ 2147483647 h 87"/>
                  <a:gd name="T2" fmla="*/ 2147483647 w 91"/>
                  <a:gd name="T3" fmla="*/ 2147483647 h 87"/>
                  <a:gd name="T4" fmla="*/ 2147483647 w 91"/>
                  <a:gd name="T5" fmla="*/ 2147483647 h 87"/>
                  <a:gd name="T6" fmla="*/ 2147483647 w 91"/>
                  <a:gd name="T7" fmla="*/ 2147483647 h 87"/>
                  <a:gd name="T8" fmla="*/ 2147483647 w 91"/>
                  <a:gd name="T9" fmla="*/ 2147483647 h 87"/>
                  <a:gd name="T10" fmla="*/ 2147483647 w 91"/>
                  <a:gd name="T11" fmla="*/ 2147483647 h 87"/>
                  <a:gd name="T12" fmla="*/ 2147483647 w 91"/>
                  <a:gd name="T13" fmla="*/ 2147483647 h 87"/>
                  <a:gd name="T14" fmla="*/ 2147483647 w 91"/>
                  <a:gd name="T15" fmla="*/ 0 h 87"/>
                  <a:gd name="T16" fmla="*/ 2147483647 w 91"/>
                  <a:gd name="T17" fmla="*/ 2147483647 h 87"/>
                  <a:gd name="T18" fmla="*/ 2147483647 w 91"/>
                  <a:gd name="T19" fmla="*/ 2147483647 h 87"/>
                  <a:gd name="T20" fmla="*/ 2147483647 w 91"/>
                  <a:gd name="T21" fmla="*/ 2147483647 h 87"/>
                  <a:gd name="T22" fmla="*/ 2147483647 w 91"/>
                  <a:gd name="T23" fmla="*/ 2147483647 h 87"/>
                  <a:gd name="T24" fmla="*/ 2147483647 w 91"/>
                  <a:gd name="T25" fmla="*/ 2147483647 h 87"/>
                  <a:gd name="T26" fmla="*/ 0 w 91"/>
                  <a:gd name="T27" fmla="*/ 2147483647 h 87"/>
                  <a:gd name="T28" fmla="*/ 2147483647 w 91"/>
                  <a:gd name="T29" fmla="*/ 214748364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87"/>
                  <a:gd name="T47" fmla="*/ 91 w 9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87">
                    <a:moveTo>
                      <a:pt x="26" y="87"/>
                    </a:moveTo>
                    <a:lnTo>
                      <a:pt x="28" y="86"/>
                    </a:lnTo>
                    <a:lnTo>
                      <a:pt x="41" y="75"/>
                    </a:lnTo>
                    <a:lnTo>
                      <a:pt x="55" y="63"/>
                    </a:lnTo>
                    <a:lnTo>
                      <a:pt x="68" y="51"/>
                    </a:lnTo>
                    <a:lnTo>
                      <a:pt x="79" y="39"/>
                    </a:lnTo>
                    <a:lnTo>
                      <a:pt x="91" y="28"/>
                    </a:lnTo>
                    <a:lnTo>
                      <a:pt x="59" y="0"/>
                    </a:lnTo>
                    <a:lnTo>
                      <a:pt x="50" y="10"/>
                    </a:lnTo>
                    <a:lnTo>
                      <a:pt x="38" y="21"/>
                    </a:lnTo>
                    <a:lnTo>
                      <a:pt x="26" y="32"/>
                    </a:lnTo>
                    <a:lnTo>
                      <a:pt x="14" y="42"/>
                    </a:lnTo>
                    <a:lnTo>
                      <a:pt x="1" y="53"/>
                    </a:lnTo>
                    <a:lnTo>
                      <a:pt x="0" y="54"/>
                    </a:lnTo>
                    <a:lnTo>
                      <a:pt x="26" y="87"/>
                    </a:lnTo>
                    <a:close/>
                  </a:path>
                </a:pathLst>
              </a:custGeom>
              <a:solidFill>
                <a:srgbClr val="666666"/>
              </a:solidFill>
              <a:ln w="9525">
                <a:noFill/>
                <a:round/>
                <a:headEnd/>
                <a:tailEnd/>
              </a:ln>
            </p:spPr>
            <p:txBody>
              <a:bodyPr/>
              <a:lstStyle/>
              <a:p>
                <a:endParaRPr lang="en-US"/>
              </a:p>
            </p:txBody>
          </p:sp>
          <p:sp>
            <p:nvSpPr>
              <p:cNvPr id="1003" name="Freeform 1275"/>
              <p:cNvSpPr>
                <a:spLocks/>
              </p:cNvSpPr>
              <p:nvPr/>
            </p:nvSpPr>
            <p:spPr bwMode="auto">
              <a:xfrm>
                <a:off x="3981450" y="3381375"/>
                <a:ext cx="11113" cy="11113"/>
              </a:xfrm>
              <a:custGeom>
                <a:avLst/>
                <a:gdLst>
                  <a:gd name="T0" fmla="*/ 2147483647 w 34"/>
                  <a:gd name="T1" fmla="*/ 0 h 38"/>
                  <a:gd name="T2" fmla="*/ 2147483647 w 34"/>
                  <a:gd name="T3" fmla="*/ 2147483647 h 38"/>
                  <a:gd name="T4" fmla="*/ 2147483647 w 34"/>
                  <a:gd name="T5" fmla="*/ 2147483647 h 38"/>
                  <a:gd name="T6" fmla="*/ 2147483647 w 34"/>
                  <a:gd name="T7" fmla="*/ 2147483647 h 38"/>
                  <a:gd name="T8" fmla="*/ 0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8" y="0"/>
                    </a:moveTo>
                    <a:lnTo>
                      <a:pt x="5" y="3"/>
                    </a:lnTo>
                    <a:lnTo>
                      <a:pt x="2" y="7"/>
                    </a:lnTo>
                    <a:lnTo>
                      <a:pt x="1" y="11"/>
                    </a:lnTo>
                    <a:lnTo>
                      <a:pt x="0" y="15"/>
                    </a:lnTo>
                    <a:lnTo>
                      <a:pt x="1" y="19"/>
                    </a:lnTo>
                    <a:lnTo>
                      <a:pt x="1" y="22"/>
                    </a:lnTo>
                    <a:lnTo>
                      <a:pt x="3" y="26"/>
                    </a:lnTo>
                    <a:lnTo>
                      <a:pt x="5" y="30"/>
                    </a:lnTo>
                    <a:lnTo>
                      <a:pt x="7" y="33"/>
                    </a:lnTo>
                    <a:lnTo>
                      <a:pt x="10" y="35"/>
                    </a:lnTo>
                    <a:lnTo>
                      <a:pt x="14" y="36"/>
                    </a:lnTo>
                    <a:lnTo>
                      <a:pt x="18" y="38"/>
                    </a:lnTo>
                    <a:lnTo>
                      <a:pt x="22" y="38"/>
                    </a:lnTo>
                    <a:lnTo>
                      <a:pt x="26" y="37"/>
                    </a:lnTo>
                    <a:lnTo>
                      <a:pt x="30" y="36"/>
                    </a:lnTo>
                    <a:lnTo>
                      <a:pt x="34" y="33"/>
                    </a:lnTo>
                    <a:lnTo>
                      <a:pt x="8" y="0"/>
                    </a:lnTo>
                    <a:close/>
                  </a:path>
                </a:pathLst>
              </a:custGeom>
              <a:solidFill>
                <a:srgbClr val="666666"/>
              </a:solidFill>
              <a:ln w="9525">
                <a:noFill/>
                <a:round/>
                <a:headEnd/>
                <a:tailEnd/>
              </a:ln>
            </p:spPr>
            <p:txBody>
              <a:bodyPr/>
              <a:lstStyle/>
              <a:p>
                <a:endParaRPr lang="en-US"/>
              </a:p>
            </p:txBody>
          </p:sp>
          <p:sp>
            <p:nvSpPr>
              <p:cNvPr id="1004" name="Freeform 1276"/>
              <p:cNvSpPr>
                <a:spLocks/>
              </p:cNvSpPr>
              <p:nvPr/>
            </p:nvSpPr>
            <p:spPr bwMode="auto">
              <a:xfrm>
                <a:off x="3951288" y="3400425"/>
                <a:ext cx="9525" cy="12700"/>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0 h 40"/>
                  <a:gd name="T30" fmla="*/ 2147483647 w 30"/>
                  <a:gd name="T31" fmla="*/ 2147483647 h 40"/>
                  <a:gd name="T32" fmla="*/ 0 w 30"/>
                  <a:gd name="T33" fmla="*/ 2147483647 h 40"/>
                  <a:gd name="T34" fmla="*/ 2147483647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18" y="40"/>
                    </a:moveTo>
                    <a:lnTo>
                      <a:pt x="22" y="38"/>
                    </a:lnTo>
                    <a:lnTo>
                      <a:pt x="25" y="35"/>
                    </a:lnTo>
                    <a:lnTo>
                      <a:pt x="28" y="32"/>
                    </a:lnTo>
                    <a:lnTo>
                      <a:pt x="29" y="28"/>
                    </a:lnTo>
                    <a:lnTo>
                      <a:pt x="30" y="24"/>
                    </a:lnTo>
                    <a:lnTo>
                      <a:pt x="30" y="20"/>
                    </a:lnTo>
                    <a:lnTo>
                      <a:pt x="29" y="16"/>
                    </a:lnTo>
                    <a:lnTo>
                      <a:pt x="28" y="13"/>
                    </a:lnTo>
                    <a:lnTo>
                      <a:pt x="26" y="10"/>
                    </a:lnTo>
                    <a:lnTo>
                      <a:pt x="23" y="7"/>
                    </a:lnTo>
                    <a:lnTo>
                      <a:pt x="21" y="4"/>
                    </a:lnTo>
                    <a:lnTo>
                      <a:pt x="16" y="2"/>
                    </a:lnTo>
                    <a:lnTo>
                      <a:pt x="13" y="1"/>
                    </a:lnTo>
                    <a:lnTo>
                      <a:pt x="9" y="0"/>
                    </a:lnTo>
                    <a:lnTo>
                      <a:pt x="5" y="1"/>
                    </a:lnTo>
                    <a:lnTo>
                      <a:pt x="0" y="2"/>
                    </a:lnTo>
                    <a:lnTo>
                      <a:pt x="18" y="40"/>
                    </a:lnTo>
                    <a:close/>
                  </a:path>
                </a:pathLst>
              </a:custGeom>
              <a:solidFill>
                <a:srgbClr val="666666"/>
              </a:solidFill>
              <a:ln w="9525">
                <a:noFill/>
                <a:round/>
                <a:headEnd/>
                <a:tailEnd/>
              </a:ln>
            </p:spPr>
            <p:txBody>
              <a:bodyPr/>
              <a:lstStyle/>
              <a:p>
                <a:endParaRPr lang="en-US"/>
              </a:p>
            </p:txBody>
          </p:sp>
          <p:sp>
            <p:nvSpPr>
              <p:cNvPr id="1005" name="Freeform 1277"/>
              <p:cNvSpPr>
                <a:spLocks/>
              </p:cNvSpPr>
              <p:nvPr/>
            </p:nvSpPr>
            <p:spPr bwMode="auto">
              <a:xfrm>
                <a:off x="3927475" y="3400425"/>
                <a:ext cx="28575" cy="22225"/>
              </a:xfrm>
              <a:custGeom>
                <a:avLst/>
                <a:gdLst>
                  <a:gd name="T0" fmla="*/ 2147483647 w 93"/>
                  <a:gd name="T1" fmla="*/ 2147483647 h 70"/>
                  <a:gd name="T2" fmla="*/ 2147483647 w 93"/>
                  <a:gd name="T3" fmla="*/ 2147483647 h 70"/>
                  <a:gd name="T4" fmla="*/ 2147483647 w 93"/>
                  <a:gd name="T5" fmla="*/ 2147483647 h 70"/>
                  <a:gd name="T6" fmla="*/ 2147483647 w 93"/>
                  <a:gd name="T7" fmla="*/ 2147483647 h 70"/>
                  <a:gd name="T8" fmla="*/ 2147483647 w 93"/>
                  <a:gd name="T9" fmla="*/ 2147483647 h 70"/>
                  <a:gd name="T10" fmla="*/ 2147483647 w 93"/>
                  <a:gd name="T11" fmla="*/ 2147483647 h 70"/>
                  <a:gd name="T12" fmla="*/ 2147483647 w 93"/>
                  <a:gd name="T13" fmla="*/ 0 h 70"/>
                  <a:gd name="T14" fmla="*/ 2147483647 w 93"/>
                  <a:gd name="T15" fmla="*/ 2147483647 h 70"/>
                  <a:gd name="T16" fmla="*/ 2147483647 w 93"/>
                  <a:gd name="T17" fmla="*/ 2147483647 h 70"/>
                  <a:gd name="T18" fmla="*/ 2147483647 w 93"/>
                  <a:gd name="T19" fmla="*/ 2147483647 h 70"/>
                  <a:gd name="T20" fmla="*/ 2147483647 w 93"/>
                  <a:gd name="T21" fmla="*/ 2147483647 h 70"/>
                  <a:gd name="T22" fmla="*/ 0 w 93"/>
                  <a:gd name="T23" fmla="*/ 2147483647 h 70"/>
                  <a:gd name="T24" fmla="*/ 2147483647 w 9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70"/>
                  <a:gd name="T41" fmla="*/ 93 w 9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70">
                    <a:moveTo>
                      <a:pt x="12" y="70"/>
                    </a:moveTo>
                    <a:lnTo>
                      <a:pt x="20" y="68"/>
                    </a:lnTo>
                    <a:lnTo>
                      <a:pt x="39" y="62"/>
                    </a:lnTo>
                    <a:lnTo>
                      <a:pt x="58" y="54"/>
                    </a:lnTo>
                    <a:lnTo>
                      <a:pt x="77" y="46"/>
                    </a:lnTo>
                    <a:lnTo>
                      <a:pt x="93" y="38"/>
                    </a:lnTo>
                    <a:lnTo>
                      <a:pt x="75" y="0"/>
                    </a:lnTo>
                    <a:lnTo>
                      <a:pt x="60" y="8"/>
                    </a:lnTo>
                    <a:lnTo>
                      <a:pt x="42" y="15"/>
                    </a:lnTo>
                    <a:lnTo>
                      <a:pt x="25" y="22"/>
                    </a:lnTo>
                    <a:lnTo>
                      <a:pt x="6" y="29"/>
                    </a:lnTo>
                    <a:lnTo>
                      <a:pt x="0" y="31"/>
                    </a:lnTo>
                    <a:lnTo>
                      <a:pt x="12" y="70"/>
                    </a:lnTo>
                    <a:close/>
                  </a:path>
                </a:pathLst>
              </a:custGeom>
              <a:solidFill>
                <a:srgbClr val="666666"/>
              </a:solidFill>
              <a:ln w="9525">
                <a:noFill/>
                <a:round/>
                <a:headEnd/>
                <a:tailEnd/>
              </a:ln>
            </p:spPr>
            <p:txBody>
              <a:bodyPr/>
              <a:lstStyle/>
              <a:p>
                <a:endParaRPr lang="en-US"/>
              </a:p>
            </p:txBody>
          </p:sp>
          <p:sp>
            <p:nvSpPr>
              <p:cNvPr id="1006" name="Freeform 1278"/>
              <p:cNvSpPr>
                <a:spLocks/>
              </p:cNvSpPr>
              <p:nvPr/>
            </p:nvSpPr>
            <p:spPr bwMode="auto">
              <a:xfrm>
                <a:off x="3922713" y="3409950"/>
                <a:ext cx="7937" cy="14288"/>
              </a:xfrm>
              <a:custGeom>
                <a:avLst/>
                <a:gdLst>
                  <a:gd name="T0" fmla="*/ 2147483647 w 27"/>
                  <a:gd name="T1" fmla="*/ 0 h 41"/>
                  <a:gd name="T2" fmla="*/ 2147483647 w 27"/>
                  <a:gd name="T3" fmla="*/ 2147483647 h 41"/>
                  <a:gd name="T4" fmla="*/ 2147483647 w 27"/>
                  <a:gd name="T5" fmla="*/ 2147483647 h 41"/>
                  <a:gd name="T6" fmla="*/ 2147483647 w 27"/>
                  <a:gd name="T7" fmla="*/ 2147483647 h 41"/>
                  <a:gd name="T8" fmla="*/ 2147483647 w 27"/>
                  <a:gd name="T9" fmla="*/ 2147483647 h 41"/>
                  <a:gd name="T10" fmla="*/ 0 w 27"/>
                  <a:gd name="T11" fmla="*/ 2147483647 h 41"/>
                  <a:gd name="T12" fmla="*/ 0 w 27"/>
                  <a:gd name="T13" fmla="*/ 2147483647 h 41"/>
                  <a:gd name="T14" fmla="*/ 0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5" y="0"/>
                    </a:moveTo>
                    <a:lnTo>
                      <a:pt x="9" y="2"/>
                    </a:lnTo>
                    <a:lnTo>
                      <a:pt x="6" y="4"/>
                    </a:lnTo>
                    <a:lnTo>
                      <a:pt x="3" y="7"/>
                    </a:lnTo>
                    <a:lnTo>
                      <a:pt x="1" y="11"/>
                    </a:lnTo>
                    <a:lnTo>
                      <a:pt x="0" y="15"/>
                    </a:lnTo>
                    <a:lnTo>
                      <a:pt x="0" y="19"/>
                    </a:lnTo>
                    <a:lnTo>
                      <a:pt x="0" y="22"/>
                    </a:lnTo>
                    <a:lnTo>
                      <a:pt x="1" y="26"/>
                    </a:lnTo>
                    <a:lnTo>
                      <a:pt x="2" y="30"/>
                    </a:lnTo>
                    <a:lnTo>
                      <a:pt x="4" y="33"/>
                    </a:lnTo>
                    <a:lnTo>
                      <a:pt x="7" y="36"/>
                    </a:lnTo>
                    <a:lnTo>
                      <a:pt x="10" y="38"/>
                    </a:lnTo>
                    <a:lnTo>
                      <a:pt x="14" y="40"/>
                    </a:lnTo>
                    <a:lnTo>
                      <a:pt x="18" y="41"/>
                    </a:lnTo>
                    <a:lnTo>
                      <a:pt x="22" y="41"/>
                    </a:lnTo>
                    <a:lnTo>
                      <a:pt x="27" y="39"/>
                    </a:lnTo>
                    <a:lnTo>
                      <a:pt x="15" y="0"/>
                    </a:lnTo>
                    <a:close/>
                  </a:path>
                </a:pathLst>
              </a:custGeom>
              <a:solidFill>
                <a:srgbClr val="666666"/>
              </a:solidFill>
              <a:ln w="9525">
                <a:noFill/>
                <a:round/>
                <a:headEnd/>
                <a:tailEnd/>
              </a:ln>
            </p:spPr>
            <p:txBody>
              <a:bodyPr/>
              <a:lstStyle/>
              <a:p>
                <a:endParaRPr lang="en-US"/>
              </a:p>
            </p:txBody>
          </p:sp>
          <p:sp>
            <p:nvSpPr>
              <p:cNvPr id="1007" name="Freeform 1279"/>
              <p:cNvSpPr>
                <a:spLocks/>
              </p:cNvSpPr>
              <p:nvPr/>
            </p:nvSpPr>
            <p:spPr bwMode="auto">
              <a:xfrm>
                <a:off x="3889375" y="3419475"/>
                <a:ext cx="7938" cy="14288"/>
              </a:xfrm>
              <a:custGeom>
                <a:avLst/>
                <a:gdLst>
                  <a:gd name="T0" fmla="*/ 2147483647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0 h 42"/>
                  <a:gd name="T32" fmla="*/ 0 w 25"/>
                  <a:gd name="T33" fmla="*/ 2147483647 h 42"/>
                  <a:gd name="T34" fmla="*/ 2147483647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8" y="42"/>
                    </a:moveTo>
                    <a:lnTo>
                      <a:pt x="13" y="40"/>
                    </a:lnTo>
                    <a:lnTo>
                      <a:pt x="16" y="38"/>
                    </a:lnTo>
                    <a:lnTo>
                      <a:pt x="19" y="35"/>
                    </a:lnTo>
                    <a:lnTo>
                      <a:pt x="22" y="32"/>
                    </a:lnTo>
                    <a:lnTo>
                      <a:pt x="23" y="28"/>
                    </a:lnTo>
                    <a:lnTo>
                      <a:pt x="25" y="25"/>
                    </a:lnTo>
                    <a:lnTo>
                      <a:pt x="25" y="21"/>
                    </a:lnTo>
                    <a:lnTo>
                      <a:pt x="25" y="16"/>
                    </a:lnTo>
                    <a:lnTo>
                      <a:pt x="23" y="13"/>
                    </a:lnTo>
                    <a:lnTo>
                      <a:pt x="21" y="9"/>
                    </a:lnTo>
                    <a:lnTo>
                      <a:pt x="19" y="6"/>
                    </a:lnTo>
                    <a:lnTo>
                      <a:pt x="16" y="4"/>
                    </a:lnTo>
                    <a:lnTo>
                      <a:pt x="13" y="2"/>
                    </a:lnTo>
                    <a:lnTo>
                      <a:pt x="9" y="1"/>
                    </a:lnTo>
                    <a:lnTo>
                      <a:pt x="4" y="0"/>
                    </a:lnTo>
                    <a:lnTo>
                      <a:pt x="0" y="1"/>
                    </a:lnTo>
                    <a:lnTo>
                      <a:pt x="8" y="42"/>
                    </a:lnTo>
                    <a:close/>
                  </a:path>
                </a:pathLst>
              </a:custGeom>
              <a:solidFill>
                <a:srgbClr val="666666"/>
              </a:solidFill>
              <a:ln w="9525">
                <a:noFill/>
                <a:round/>
                <a:headEnd/>
                <a:tailEnd/>
              </a:ln>
            </p:spPr>
            <p:txBody>
              <a:bodyPr/>
              <a:lstStyle/>
              <a:p>
                <a:endParaRPr lang="en-US"/>
              </a:p>
            </p:txBody>
          </p:sp>
          <p:sp>
            <p:nvSpPr>
              <p:cNvPr id="1008" name="Freeform 1280"/>
              <p:cNvSpPr>
                <a:spLocks/>
              </p:cNvSpPr>
              <p:nvPr/>
            </p:nvSpPr>
            <p:spPr bwMode="auto">
              <a:xfrm>
                <a:off x="3862388" y="3421063"/>
                <a:ext cx="28575" cy="15875"/>
              </a:xfrm>
              <a:custGeom>
                <a:avLst/>
                <a:gdLst>
                  <a:gd name="T0" fmla="*/ 2147483647 w 90"/>
                  <a:gd name="T1" fmla="*/ 2147483647 h 52"/>
                  <a:gd name="T2" fmla="*/ 2147483647 w 90"/>
                  <a:gd name="T3" fmla="*/ 2147483647 h 52"/>
                  <a:gd name="T4" fmla="*/ 2147483647 w 90"/>
                  <a:gd name="T5" fmla="*/ 2147483647 h 52"/>
                  <a:gd name="T6" fmla="*/ 2147483647 w 90"/>
                  <a:gd name="T7" fmla="*/ 0 h 52"/>
                  <a:gd name="T8" fmla="*/ 2147483647 w 90"/>
                  <a:gd name="T9" fmla="*/ 2147483647 h 52"/>
                  <a:gd name="T10" fmla="*/ 0 w 90"/>
                  <a:gd name="T11" fmla="*/ 2147483647 h 52"/>
                  <a:gd name="T12" fmla="*/ 2147483647 w 90"/>
                  <a:gd name="T13" fmla="*/ 2147483647 h 52"/>
                  <a:gd name="T14" fmla="*/ 0 60000 65536"/>
                  <a:gd name="T15" fmla="*/ 0 60000 65536"/>
                  <a:gd name="T16" fmla="*/ 0 60000 65536"/>
                  <a:gd name="T17" fmla="*/ 0 60000 65536"/>
                  <a:gd name="T18" fmla="*/ 0 60000 65536"/>
                  <a:gd name="T19" fmla="*/ 0 60000 65536"/>
                  <a:gd name="T20" fmla="*/ 0 60000 65536"/>
                  <a:gd name="T21" fmla="*/ 0 w 90"/>
                  <a:gd name="T22" fmla="*/ 0 h 52"/>
                  <a:gd name="T23" fmla="*/ 90 w 90"/>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2">
                    <a:moveTo>
                      <a:pt x="6" y="52"/>
                    </a:moveTo>
                    <a:lnTo>
                      <a:pt x="48" y="47"/>
                    </a:lnTo>
                    <a:lnTo>
                      <a:pt x="90" y="41"/>
                    </a:lnTo>
                    <a:lnTo>
                      <a:pt x="82" y="0"/>
                    </a:lnTo>
                    <a:lnTo>
                      <a:pt x="42" y="6"/>
                    </a:lnTo>
                    <a:lnTo>
                      <a:pt x="0" y="11"/>
                    </a:lnTo>
                    <a:lnTo>
                      <a:pt x="6" y="52"/>
                    </a:lnTo>
                    <a:close/>
                  </a:path>
                </a:pathLst>
              </a:custGeom>
              <a:solidFill>
                <a:srgbClr val="666666"/>
              </a:solidFill>
              <a:ln w="9525">
                <a:noFill/>
                <a:round/>
                <a:headEnd/>
                <a:tailEnd/>
              </a:ln>
            </p:spPr>
            <p:txBody>
              <a:bodyPr/>
              <a:lstStyle/>
              <a:p>
                <a:endParaRPr lang="en-US"/>
              </a:p>
            </p:txBody>
          </p:sp>
          <p:sp>
            <p:nvSpPr>
              <p:cNvPr id="1009" name="Freeform 1281"/>
              <p:cNvSpPr>
                <a:spLocks/>
              </p:cNvSpPr>
              <p:nvPr/>
            </p:nvSpPr>
            <p:spPr bwMode="auto">
              <a:xfrm>
                <a:off x="3857625" y="3424238"/>
                <a:ext cx="7938" cy="12700"/>
              </a:xfrm>
              <a:custGeom>
                <a:avLst/>
                <a:gdLst>
                  <a:gd name="T0" fmla="*/ 2147483647 w 24"/>
                  <a:gd name="T1" fmla="*/ 0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0 w 24"/>
                  <a:gd name="T13" fmla="*/ 2147483647 h 42"/>
                  <a:gd name="T14" fmla="*/ 0 w 24"/>
                  <a:gd name="T15" fmla="*/ 2147483647 h 42"/>
                  <a:gd name="T16" fmla="*/ 0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18" y="0"/>
                    </a:moveTo>
                    <a:lnTo>
                      <a:pt x="13" y="1"/>
                    </a:lnTo>
                    <a:lnTo>
                      <a:pt x="9" y="3"/>
                    </a:lnTo>
                    <a:lnTo>
                      <a:pt x="5" y="7"/>
                    </a:lnTo>
                    <a:lnTo>
                      <a:pt x="3" y="9"/>
                    </a:lnTo>
                    <a:lnTo>
                      <a:pt x="1" y="13"/>
                    </a:lnTo>
                    <a:lnTo>
                      <a:pt x="0" y="16"/>
                    </a:lnTo>
                    <a:lnTo>
                      <a:pt x="0" y="20"/>
                    </a:lnTo>
                    <a:lnTo>
                      <a:pt x="0" y="24"/>
                    </a:lnTo>
                    <a:lnTo>
                      <a:pt x="1" y="28"/>
                    </a:lnTo>
                    <a:lnTo>
                      <a:pt x="2" y="32"/>
                    </a:lnTo>
                    <a:lnTo>
                      <a:pt x="4" y="35"/>
                    </a:lnTo>
                    <a:lnTo>
                      <a:pt x="7" y="37"/>
                    </a:lnTo>
                    <a:lnTo>
                      <a:pt x="10" y="40"/>
                    </a:lnTo>
                    <a:lnTo>
                      <a:pt x="15" y="41"/>
                    </a:lnTo>
                    <a:lnTo>
                      <a:pt x="19" y="42"/>
                    </a:lnTo>
                    <a:lnTo>
                      <a:pt x="24" y="41"/>
                    </a:lnTo>
                    <a:lnTo>
                      <a:pt x="18" y="0"/>
                    </a:lnTo>
                    <a:close/>
                  </a:path>
                </a:pathLst>
              </a:custGeom>
              <a:solidFill>
                <a:srgbClr val="666666"/>
              </a:solidFill>
              <a:ln w="9525">
                <a:noFill/>
                <a:round/>
                <a:headEnd/>
                <a:tailEnd/>
              </a:ln>
            </p:spPr>
            <p:txBody>
              <a:bodyPr/>
              <a:lstStyle/>
              <a:p>
                <a:endParaRPr lang="en-US"/>
              </a:p>
            </p:txBody>
          </p:sp>
          <p:sp>
            <p:nvSpPr>
              <p:cNvPr id="1010" name="Freeform 1282"/>
              <p:cNvSpPr>
                <a:spLocks/>
              </p:cNvSpPr>
              <p:nvPr/>
            </p:nvSpPr>
            <p:spPr bwMode="auto">
              <a:xfrm>
                <a:off x="2535238" y="3529013"/>
                <a:ext cx="55562" cy="57150"/>
              </a:xfrm>
              <a:custGeom>
                <a:avLst/>
                <a:gdLst>
                  <a:gd name="T0" fmla="*/ 2147483647 w 179"/>
                  <a:gd name="T1" fmla="*/ 2147483647 h 178"/>
                  <a:gd name="T2" fmla="*/ 2147483647 w 179"/>
                  <a:gd name="T3" fmla="*/ 2147483647 h 178"/>
                  <a:gd name="T4" fmla="*/ 2147483647 w 179"/>
                  <a:gd name="T5" fmla="*/ 2147483647 h 178"/>
                  <a:gd name="T6" fmla="*/ 2147483647 w 179"/>
                  <a:gd name="T7" fmla="*/ 2147483647 h 178"/>
                  <a:gd name="T8" fmla="*/ 2147483647 w 179"/>
                  <a:gd name="T9" fmla="*/ 2147483647 h 178"/>
                  <a:gd name="T10" fmla="*/ 2147483647 w 179"/>
                  <a:gd name="T11" fmla="*/ 2147483647 h 178"/>
                  <a:gd name="T12" fmla="*/ 2147483647 w 179"/>
                  <a:gd name="T13" fmla="*/ 2147483647 h 178"/>
                  <a:gd name="T14" fmla="*/ 2147483647 w 179"/>
                  <a:gd name="T15" fmla="*/ 2147483647 h 178"/>
                  <a:gd name="T16" fmla="*/ 2147483647 w 179"/>
                  <a:gd name="T17" fmla="*/ 2147483647 h 178"/>
                  <a:gd name="T18" fmla="*/ 2147483647 w 179"/>
                  <a:gd name="T19" fmla="*/ 2147483647 h 178"/>
                  <a:gd name="T20" fmla="*/ 2147483647 w 179"/>
                  <a:gd name="T21" fmla="*/ 2147483647 h 178"/>
                  <a:gd name="T22" fmla="*/ 2147483647 w 179"/>
                  <a:gd name="T23" fmla="*/ 2147483647 h 178"/>
                  <a:gd name="T24" fmla="*/ 2147483647 w 179"/>
                  <a:gd name="T25" fmla="*/ 2147483647 h 178"/>
                  <a:gd name="T26" fmla="*/ 2147483647 w 179"/>
                  <a:gd name="T27" fmla="*/ 2147483647 h 178"/>
                  <a:gd name="T28" fmla="*/ 2147483647 w 179"/>
                  <a:gd name="T29" fmla="*/ 2147483647 h 178"/>
                  <a:gd name="T30" fmla="*/ 2147483647 w 179"/>
                  <a:gd name="T31" fmla="*/ 0 h 178"/>
                  <a:gd name="T32" fmla="*/ 2147483647 w 179"/>
                  <a:gd name="T33" fmla="*/ 0 h 178"/>
                  <a:gd name="T34" fmla="*/ 2147483647 w 179"/>
                  <a:gd name="T35" fmla="*/ 2147483647 h 178"/>
                  <a:gd name="T36" fmla="*/ 2147483647 w 179"/>
                  <a:gd name="T37" fmla="*/ 2147483647 h 178"/>
                  <a:gd name="T38" fmla="*/ 2147483647 w 179"/>
                  <a:gd name="T39" fmla="*/ 2147483647 h 178"/>
                  <a:gd name="T40" fmla="*/ 2147483647 w 179"/>
                  <a:gd name="T41" fmla="*/ 2147483647 h 178"/>
                  <a:gd name="T42" fmla="*/ 2147483647 w 179"/>
                  <a:gd name="T43" fmla="*/ 2147483647 h 178"/>
                  <a:gd name="T44" fmla="*/ 2147483647 w 179"/>
                  <a:gd name="T45" fmla="*/ 2147483647 h 178"/>
                  <a:gd name="T46" fmla="*/ 0 w 179"/>
                  <a:gd name="T47" fmla="*/ 2147483647 h 178"/>
                  <a:gd name="T48" fmla="*/ 0 w 179"/>
                  <a:gd name="T49" fmla="*/ 2147483647 h 178"/>
                  <a:gd name="T50" fmla="*/ 2147483647 w 179"/>
                  <a:gd name="T51" fmla="*/ 2147483647 h 178"/>
                  <a:gd name="T52" fmla="*/ 2147483647 w 179"/>
                  <a:gd name="T53" fmla="*/ 2147483647 h 178"/>
                  <a:gd name="T54" fmla="*/ 2147483647 w 179"/>
                  <a:gd name="T55" fmla="*/ 2147483647 h 178"/>
                  <a:gd name="T56" fmla="*/ 2147483647 w 179"/>
                  <a:gd name="T57" fmla="*/ 2147483647 h 178"/>
                  <a:gd name="T58" fmla="*/ 2147483647 w 179"/>
                  <a:gd name="T59" fmla="*/ 2147483647 h 178"/>
                  <a:gd name="T60" fmla="*/ 2147483647 w 179"/>
                  <a:gd name="T61" fmla="*/ 2147483647 h 178"/>
                  <a:gd name="T62" fmla="*/ 2147483647 w 179"/>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8"/>
                  <a:gd name="T98" fmla="*/ 179 w 179"/>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8">
                    <a:moveTo>
                      <a:pt x="89" y="178"/>
                    </a:moveTo>
                    <a:lnTo>
                      <a:pt x="98" y="178"/>
                    </a:lnTo>
                    <a:lnTo>
                      <a:pt x="107" y="176"/>
                    </a:lnTo>
                    <a:lnTo>
                      <a:pt x="115" y="174"/>
                    </a:lnTo>
                    <a:lnTo>
                      <a:pt x="124" y="171"/>
                    </a:lnTo>
                    <a:lnTo>
                      <a:pt x="131" y="168"/>
                    </a:lnTo>
                    <a:lnTo>
                      <a:pt x="138" y="164"/>
                    </a:lnTo>
                    <a:lnTo>
                      <a:pt x="146" y="158"/>
                    </a:lnTo>
                    <a:lnTo>
                      <a:pt x="152" y="152"/>
                    </a:lnTo>
                    <a:lnTo>
                      <a:pt x="157" y="146"/>
                    </a:lnTo>
                    <a:lnTo>
                      <a:pt x="163" y="139"/>
                    </a:lnTo>
                    <a:lnTo>
                      <a:pt x="168" y="132"/>
                    </a:lnTo>
                    <a:lnTo>
                      <a:pt x="171" y="123"/>
                    </a:lnTo>
                    <a:lnTo>
                      <a:pt x="174" y="116"/>
                    </a:lnTo>
                    <a:lnTo>
                      <a:pt x="176" y="108"/>
                    </a:lnTo>
                    <a:lnTo>
                      <a:pt x="177" y="98"/>
                    </a:lnTo>
                    <a:lnTo>
                      <a:pt x="179" y="90"/>
                    </a:lnTo>
                    <a:lnTo>
                      <a:pt x="177" y="80"/>
                    </a:lnTo>
                    <a:lnTo>
                      <a:pt x="176" y="72"/>
                    </a:lnTo>
                    <a:lnTo>
                      <a:pt x="174" y="62"/>
                    </a:lnTo>
                    <a:lnTo>
                      <a:pt x="171" y="55"/>
                    </a:lnTo>
                    <a:lnTo>
                      <a:pt x="168" y="46"/>
                    </a:lnTo>
                    <a:lnTo>
                      <a:pt x="163" y="39"/>
                    </a:lnTo>
                    <a:lnTo>
                      <a:pt x="157" y="33"/>
                    </a:lnTo>
                    <a:lnTo>
                      <a:pt x="152" y="26"/>
                    </a:lnTo>
                    <a:lnTo>
                      <a:pt x="146" y="20"/>
                    </a:lnTo>
                    <a:lnTo>
                      <a:pt x="138" y="15"/>
                    </a:lnTo>
                    <a:lnTo>
                      <a:pt x="131" y="10"/>
                    </a:lnTo>
                    <a:lnTo>
                      <a:pt x="124" y="7"/>
                    </a:lnTo>
                    <a:lnTo>
                      <a:pt x="115" y="4"/>
                    </a:lnTo>
                    <a:lnTo>
                      <a:pt x="107" y="2"/>
                    </a:lnTo>
                    <a:lnTo>
                      <a:pt x="98" y="0"/>
                    </a:lnTo>
                    <a:lnTo>
                      <a:pt x="89" y="0"/>
                    </a:lnTo>
                    <a:lnTo>
                      <a:pt x="80" y="0"/>
                    </a:lnTo>
                    <a:lnTo>
                      <a:pt x="71" y="2"/>
                    </a:lnTo>
                    <a:lnTo>
                      <a:pt x="62" y="4"/>
                    </a:lnTo>
                    <a:lnTo>
                      <a:pt x="54" y="7"/>
                    </a:lnTo>
                    <a:lnTo>
                      <a:pt x="47" y="10"/>
                    </a:lnTo>
                    <a:lnTo>
                      <a:pt x="39" y="15"/>
                    </a:lnTo>
                    <a:lnTo>
                      <a:pt x="33" y="20"/>
                    </a:lnTo>
                    <a:lnTo>
                      <a:pt x="26" y="26"/>
                    </a:lnTo>
                    <a:lnTo>
                      <a:pt x="20" y="33"/>
                    </a:lnTo>
                    <a:lnTo>
                      <a:pt x="15" y="39"/>
                    </a:lnTo>
                    <a:lnTo>
                      <a:pt x="11" y="46"/>
                    </a:lnTo>
                    <a:lnTo>
                      <a:pt x="6" y="55"/>
                    </a:lnTo>
                    <a:lnTo>
                      <a:pt x="4" y="62"/>
                    </a:lnTo>
                    <a:lnTo>
                      <a:pt x="1" y="72"/>
                    </a:lnTo>
                    <a:lnTo>
                      <a:pt x="0" y="80"/>
                    </a:lnTo>
                    <a:lnTo>
                      <a:pt x="0" y="90"/>
                    </a:lnTo>
                    <a:lnTo>
                      <a:pt x="0" y="98"/>
                    </a:lnTo>
                    <a:lnTo>
                      <a:pt x="1" y="108"/>
                    </a:lnTo>
                    <a:lnTo>
                      <a:pt x="4" y="116"/>
                    </a:lnTo>
                    <a:lnTo>
                      <a:pt x="6" y="123"/>
                    </a:lnTo>
                    <a:lnTo>
                      <a:pt x="11" y="132"/>
                    </a:lnTo>
                    <a:lnTo>
                      <a:pt x="15" y="139"/>
                    </a:lnTo>
                    <a:lnTo>
                      <a:pt x="20" y="146"/>
                    </a:lnTo>
                    <a:lnTo>
                      <a:pt x="26" y="152"/>
                    </a:lnTo>
                    <a:lnTo>
                      <a:pt x="33" y="158"/>
                    </a:lnTo>
                    <a:lnTo>
                      <a:pt x="39" y="164"/>
                    </a:lnTo>
                    <a:lnTo>
                      <a:pt x="47" y="168"/>
                    </a:lnTo>
                    <a:lnTo>
                      <a:pt x="54" y="171"/>
                    </a:lnTo>
                    <a:lnTo>
                      <a:pt x="62" y="174"/>
                    </a:lnTo>
                    <a:lnTo>
                      <a:pt x="71" y="176"/>
                    </a:lnTo>
                    <a:lnTo>
                      <a:pt x="80" y="178"/>
                    </a:lnTo>
                    <a:lnTo>
                      <a:pt x="89" y="178"/>
                    </a:lnTo>
                    <a:close/>
                  </a:path>
                </a:pathLst>
              </a:custGeom>
              <a:solidFill>
                <a:srgbClr val="000000"/>
              </a:solidFill>
              <a:ln w="9525">
                <a:noFill/>
                <a:round/>
                <a:headEnd/>
                <a:tailEnd/>
              </a:ln>
            </p:spPr>
            <p:txBody>
              <a:bodyPr/>
              <a:lstStyle/>
              <a:p>
                <a:endParaRPr lang="en-US"/>
              </a:p>
            </p:txBody>
          </p:sp>
          <p:sp>
            <p:nvSpPr>
              <p:cNvPr id="1011" name="Freeform 1283"/>
              <p:cNvSpPr>
                <a:spLocks/>
              </p:cNvSpPr>
              <p:nvPr/>
            </p:nvSpPr>
            <p:spPr bwMode="auto">
              <a:xfrm>
                <a:off x="3105150" y="3121025"/>
                <a:ext cx="57150" cy="55563"/>
              </a:xfrm>
              <a:custGeom>
                <a:avLst/>
                <a:gdLst>
                  <a:gd name="T0" fmla="*/ 2147483647 w 178"/>
                  <a:gd name="T1" fmla="*/ 2147483647 h 179"/>
                  <a:gd name="T2" fmla="*/ 2147483647 w 178"/>
                  <a:gd name="T3" fmla="*/ 2147483647 h 179"/>
                  <a:gd name="T4" fmla="*/ 2147483647 w 178"/>
                  <a:gd name="T5" fmla="*/ 2147483647 h 179"/>
                  <a:gd name="T6" fmla="*/ 2147483647 w 178"/>
                  <a:gd name="T7" fmla="*/ 2147483647 h 179"/>
                  <a:gd name="T8" fmla="*/ 2147483647 w 178"/>
                  <a:gd name="T9" fmla="*/ 2147483647 h 179"/>
                  <a:gd name="T10" fmla="*/ 2147483647 w 178"/>
                  <a:gd name="T11" fmla="*/ 2147483647 h 179"/>
                  <a:gd name="T12" fmla="*/ 2147483647 w 178"/>
                  <a:gd name="T13" fmla="*/ 2147483647 h 179"/>
                  <a:gd name="T14" fmla="*/ 2147483647 w 178"/>
                  <a:gd name="T15" fmla="*/ 2147483647 h 179"/>
                  <a:gd name="T16" fmla="*/ 2147483647 w 178"/>
                  <a:gd name="T17" fmla="*/ 2147483647 h 179"/>
                  <a:gd name="T18" fmla="*/ 2147483647 w 178"/>
                  <a:gd name="T19" fmla="*/ 2147483647 h 179"/>
                  <a:gd name="T20" fmla="*/ 2147483647 w 178"/>
                  <a:gd name="T21" fmla="*/ 2147483647 h 179"/>
                  <a:gd name="T22" fmla="*/ 2147483647 w 178"/>
                  <a:gd name="T23" fmla="*/ 2147483647 h 179"/>
                  <a:gd name="T24" fmla="*/ 2147483647 w 178"/>
                  <a:gd name="T25" fmla="*/ 2147483647 h 179"/>
                  <a:gd name="T26" fmla="*/ 2147483647 w 178"/>
                  <a:gd name="T27" fmla="*/ 2147483647 h 179"/>
                  <a:gd name="T28" fmla="*/ 2147483647 w 178"/>
                  <a:gd name="T29" fmla="*/ 2147483647 h 179"/>
                  <a:gd name="T30" fmla="*/ 2147483647 w 178"/>
                  <a:gd name="T31" fmla="*/ 2147483647 h 179"/>
                  <a:gd name="T32" fmla="*/ 2147483647 w 178"/>
                  <a:gd name="T33" fmla="*/ 2147483647 h 179"/>
                  <a:gd name="T34" fmla="*/ 2147483647 w 178"/>
                  <a:gd name="T35" fmla="*/ 2147483647 h 179"/>
                  <a:gd name="T36" fmla="*/ 2147483647 w 178"/>
                  <a:gd name="T37" fmla="*/ 2147483647 h 179"/>
                  <a:gd name="T38" fmla="*/ 2147483647 w 178"/>
                  <a:gd name="T39" fmla="*/ 2147483647 h 179"/>
                  <a:gd name="T40" fmla="*/ 2147483647 w 178"/>
                  <a:gd name="T41" fmla="*/ 2147483647 h 179"/>
                  <a:gd name="T42" fmla="*/ 2147483647 w 178"/>
                  <a:gd name="T43" fmla="*/ 2147483647 h 179"/>
                  <a:gd name="T44" fmla="*/ 2147483647 w 178"/>
                  <a:gd name="T45" fmla="*/ 2147483647 h 179"/>
                  <a:gd name="T46" fmla="*/ 2147483647 w 178"/>
                  <a:gd name="T47" fmla="*/ 2147483647 h 179"/>
                  <a:gd name="T48" fmla="*/ 2147483647 w 178"/>
                  <a:gd name="T49" fmla="*/ 2147483647 h 179"/>
                  <a:gd name="T50" fmla="*/ 2147483647 w 178"/>
                  <a:gd name="T51" fmla="*/ 2147483647 h 179"/>
                  <a:gd name="T52" fmla="*/ 2147483647 w 178"/>
                  <a:gd name="T53" fmla="*/ 2147483647 h 179"/>
                  <a:gd name="T54" fmla="*/ 2147483647 w 178"/>
                  <a:gd name="T55" fmla="*/ 2147483647 h 179"/>
                  <a:gd name="T56" fmla="*/ 2147483647 w 178"/>
                  <a:gd name="T57" fmla="*/ 2147483647 h 179"/>
                  <a:gd name="T58" fmla="*/ 2147483647 w 178"/>
                  <a:gd name="T59" fmla="*/ 2147483647 h 179"/>
                  <a:gd name="T60" fmla="*/ 2147483647 w 178"/>
                  <a:gd name="T61" fmla="*/ 2147483647 h 179"/>
                  <a:gd name="T62" fmla="*/ 2147483647 w 178"/>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179"/>
                  <a:gd name="T98" fmla="*/ 178 w 178"/>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179">
                    <a:moveTo>
                      <a:pt x="90" y="179"/>
                    </a:moveTo>
                    <a:lnTo>
                      <a:pt x="98" y="179"/>
                    </a:lnTo>
                    <a:lnTo>
                      <a:pt x="108" y="178"/>
                    </a:lnTo>
                    <a:lnTo>
                      <a:pt x="116" y="176"/>
                    </a:lnTo>
                    <a:lnTo>
                      <a:pt x="124" y="172"/>
                    </a:lnTo>
                    <a:lnTo>
                      <a:pt x="132" y="168"/>
                    </a:lnTo>
                    <a:lnTo>
                      <a:pt x="139" y="164"/>
                    </a:lnTo>
                    <a:lnTo>
                      <a:pt x="147" y="159"/>
                    </a:lnTo>
                    <a:lnTo>
                      <a:pt x="153" y="153"/>
                    </a:lnTo>
                    <a:lnTo>
                      <a:pt x="158" y="147"/>
                    </a:lnTo>
                    <a:lnTo>
                      <a:pt x="163" y="140"/>
                    </a:lnTo>
                    <a:lnTo>
                      <a:pt x="168" y="132"/>
                    </a:lnTo>
                    <a:lnTo>
                      <a:pt x="172" y="125"/>
                    </a:lnTo>
                    <a:lnTo>
                      <a:pt x="175" y="116"/>
                    </a:lnTo>
                    <a:lnTo>
                      <a:pt x="177" y="108"/>
                    </a:lnTo>
                    <a:lnTo>
                      <a:pt x="178" y="99"/>
                    </a:lnTo>
                    <a:lnTo>
                      <a:pt x="178" y="90"/>
                    </a:lnTo>
                    <a:lnTo>
                      <a:pt x="178" y="80"/>
                    </a:lnTo>
                    <a:lnTo>
                      <a:pt x="177" y="72"/>
                    </a:lnTo>
                    <a:lnTo>
                      <a:pt x="175" y="64"/>
                    </a:lnTo>
                    <a:lnTo>
                      <a:pt x="172" y="55"/>
                    </a:lnTo>
                    <a:lnTo>
                      <a:pt x="168" y="48"/>
                    </a:lnTo>
                    <a:lnTo>
                      <a:pt x="163" y="40"/>
                    </a:lnTo>
                    <a:lnTo>
                      <a:pt x="158" y="33"/>
                    </a:lnTo>
                    <a:lnTo>
                      <a:pt x="153" y="27"/>
                    </a:lnTo>
                    <a:lnTo>
                      <a:pt x="147" y="21"/>
                    </a:lnTo>
                    <a:lnTo>
                      <a:pt x="139" y="16"/>
                    </a:lnTo>
                    <a:lnTo>
                      <a:pt x="132" y="12"/>
                    </a:lnTo>
                    <a:lnTo>
                      <a:pt x="124" y="8"/>
                    </a:lnTo>
                    <a:lnTo>
                      <a:pt x="116" y="4"/>
                    </a:lnTo>
                    <a:lnTo>
                      <a:pt x="108" y="2"/>
                    </a:lnTo>
                    <a:lnTo>
                      <a:pt x="98" y="1"/>
                    </a:lnTo>
                    <a:lnTo>
                      <a:pt x="90" y="0"/>
                    </a:lnTo>
                    <a:lnTo>
                      <a:pt x="80" y="1"/>
                    </a:lnTo>
                    <a:lnTo>
                      <a:pt x="72" y="2"/>
                    </a:lnTo>
                    <a:lnTo>
                      <a:pt x="63" y="4"/>
                    </a:lnTo>
                    <a:lnTo>
                      <a:pt x="55" y="8"/>
                    </a:lnTo>
                    <a:lnTo>
                      <a:pt x="47" y="12"/>
                    </a:lnTo>
                    <a:lnTo>
                      <a:pt x="40" y="16"/>
                    </a:lnTo>
                    <a:lnTo>
                      <a:pt x="33" y="21"/>
                    </a:lnTo>
                    <a:lnTo>
                      <a:pt x="26" y="27"/>
                    </a:lnTo>
                    <a:lnTo>
                      <a:pt x="21" y="33"/>
                    </a:lnTo>
                    <a:lnTo>
                      <a:pt x="16" y="40"/>
                    </a:lnTo>
                    <a:lnTo>
                      <a:pt x="10" y="48"/>
                    </a:lnTo>
                    <a:lnTo>
                      <a:pt x="7" y="55"/>
                    </a:lnTo>
                    <a:lnTo>
                      <a:pt x="4" y="64"/>
                    </a:lnTo>
                    <a:lnTo>
                      <a:pt x="2" y="72"/>
                    </a:lnTo>
                    <a:lnTo>
                      <a:pt x="1" y="80"/>
                    </a:lnTo>
                    <a:lnTo>
                      <a:pt x="0" y="90"/>
                    </a:lnTo>
                    <a:lnTo>
                      <a:pt x="1" y="99"/>
                    </a:lnTo>
                    <a:lnTo>
                      <a:pt x="2" y="108"/>
                    </a:lnTo>
                    <a:lnTo>
                      <a:pt x="4" y="116"/>
                    </a:lnTo>
                    <a:lnTo>
                      <a:pt x="7" y="125"/>
                    </a:lnTo>
                    <a:lnTo>
                      <a:pt x="10" y="132"/>
                    </a:lnTo>
                    <a:lnTo>
                      <a:pt x="16" y="140"/>
                    </a:lnTo>
                    <a:lnTo>
                      <a:pt x="21" y="147"/>
                    </a:lnTo>
                    <a:lnTo>
                      <a:pt x="26" y="153"/>
                    </a:lnTo>
                    <a:lnTo>
                      <a:pt x="33" y="159"/>
                    </a:lnTo>
                    <a:lnTo>
                      <a:pt x="40" y="164"/>
                    </a:lnTo>
                    <a:lnTo>
                      <a:pt x="47" y="168"/>
                    </a:lnTo>
                    <a:lnTo>
                      <a:pt x="55" y="172"/>
                    </a:lnTo>
                    <a:lnTo>
                      <a:pt x="63" y="176"/>
                    </a:lnTo>
                    <a:lnTo>
                      <a:pt x="72" y="178"/>
                    </a:lnTo>
                    <a:lnTo>
                      <a:pt x="80" y="179"/>
                    </a:lnTo>
                    <a:lnTo>
                      <a:pt x="90" y="179"/>
                    </a:lnTo>
                    <a:close/>
                  </a:path>
                </a:pathLst>
              </a:custGeom>
              <a:solidFill>
                <a:srgbClr val="000000"/>
              </a:solidFill>
              <a:ln w="9525">
                <a:noFill/>
                <a:round/>
                <a:headEnd/>
                <a:tailEnd/>
              </a:ln>
            </p:spPr>
            <p:txBody>
              <a:bodyPr/>
              <a:lstStyle/>
              <a:p>
                <a:endParaRPr lang="en-US"/>
              </a:p>
            </p:txBody>
          </p:sp>
          <p:sp>
            <p:nvSpPr>
              <p:cNvPr id="1012" name="Freeform 1284"/>
              <p:cNvSpPr>
                <a:spLocks/>
              </p:cNvSpPr>
              <p:nvPr/>
            </p:nvSpPr>
            <p:spPr bwMode="auto">
              <a:xfrm>
                <a:off x="3019425" y="3281363"/>
                <a:ext cx="57150" cy="57150"/>
              </a:xfrm>
              <a:custGeom>
                <a:avLst/>
                <a:gdLst>
                  <a:gd name="T0" fmla="*/ 2147483647 w 179"/>
                  <a:gd name="T1" fmla="*/ 2147483647 h 179"/>
                  <a:gd name="T2" fmla="*/ 2147483647 w 179"/>
                  <a:gd name="T3" fmla="*/ 2147483647 h 179"/>
                  <a:gd name="T4" fmla="*/ 2147483647 w 179"/>
                  <a:gd name="T5" fmla="*/ 2147483647 h 179"/>
                  <a:gd name="T6" fmla="*/ 2147483647 w 179"/>
                  <a:gd name="T7" fmla="*/ 2147483647 h 179"/>
                  <a:gd name="T8" fmla="*/ 2147483647 w 179"/>
                  <a:gd name="T9" fmla="*/ 2147483647 h 179"/>
                  <a:gd name="T10" fmla="*/ 2147483647 w 179"/>
                  <a:gd name="T11" fmla="*/ 2147483647 h 179"/>
                  <a:gd name="T12" fmla="*/ 2147483647 w 179"/>
                  <a:gd name="T13" fmla="*/ 2147483647 h 179"/>
                  <a:gd name="T14" fmla="*/ 2147483647 w 179"/>
                  <a:gd name="T15" fmla="*/ 2147483647 h 179"/>
                  <a:gd name="T16" fmla="*/ 2147483647 w 179"/>
                  <a:gd name="T17" fmla="*/ 2147483647 h 179"/>
                  <a:gd name="T18" fmla="*/ 2147483647 w 179"/>
                  <a:gd name="T19" fmla="*/ 2147483647 h 179"/>
                  <a:gd name="T20" fmla="*/ 2147483647 w 179"/>
                  <a:gd name="T21" fmla="*/ 2147483647 h 179"/>
                  <a:gd name="T22" fmla="*/ 2147483647 w 179"/>
                  <a:gd name="T23" fmla="*/ 2147483647 h 179"/>
                  <a:gd name="T24" fmla="*/ 2147483647 w 179"/>
                  <a:gd name="T25" fmla="*/ 2147483647 h 179"/>
                  <a:gd name="T26" fmla="*/ 2147483647 w 179"/>
                  <a:gd name="T27" fmla="*/ 2147483647 h 179"/>
                  <a:gd name="T28" fmla="*/ 2147483647 w 179"/>
                  <a:gd name="T29" fmla="*/ 2147483647 h 179"/>
                  <a:gd name="T30" fmla="*/ 2147483647 w 179"/>
                  <a:gd name="T31" fmla="*/ 0 h 179"/>
                  <a:gd name="T32" fmla="*/ 2147483647 w 179"/>
                  <a:gd name="T33" fmla="*/ 0 h 179"/>
                  <a:gd name="T34" fmla="*/ 2147483647 w 179"/>
                  <a:gd name="T35" fmla="*/ 2147483647 h 179"/>
                  <a:gd name="T36" fmla="*/ 2147483647 w 179"/>
                  <a:gd name="T37" fmla="*/ 2147483647 h 179"/>
                  <a:gd name="T38" fmla="*/ 2147483647 w 179"/>
                  <a:gd name="T39" fmla="*/ 2147483647 h 179"/>
                  <a:gd name="T40" fmla="*/ 2147483647 w 179"/>
                  <a:gd name="T41" fmla="*/ 2147483647 h 179"/>
                  <a:gd name="T42" fmla="*/ 2147483647 w 179"/>
                  <a:gd name="T43" fmla="*/ 2147483647 h 179"/>
                  <a:gd name="T44" fmla="*/ 2147483647 w 179"/>
                  <a:gd name="T45" fmla="*/ 2147483647 h 179"/>
                  <a:gd name="T46" fmla="*/ 0 w 179"/>
                  <a:gd name="T47" fmla="*/ 2147483647 h 179"/>
                  <a:gd name="T48" fmla="*/ 0 w 179"/>
                  <a:gd name="T49" fmla="*/ 2147483647 h 179"/>
                  <a:gd name="T50" fmla="*/ 2147483647 w 179"/>
                  <a:gd name="T51" fmla="*/ 2147483647 h 179"/>
                  <a:gd name="T52" fmla="*/ 2147483647 w 179"/>
                  <a:gd name="T53" fmla="*/ 2147483647 h 179"/>
                  <a:gd name="T54" fmla="*/ 2147483647 w 179"/>
                  <a:gd name="T55" fmla="*/ 2147483647 h 179"/>
                  <a:gd name="T56" fmla="*/ 2147483647 w 179"/>
                  <a:gd name="T57" fmla="*/ 2147483647 h 179"/>
                  <a:gd name="T58" fmla="*/ 2147483647 w 179"/>
                  <a:gd name="T59" fmla="*/ 2147483647 h 179"/>
                  <a:gd name="T60" fmla="*/ 2147483647 w 179"/>
                  <a:gd name="T61" fmla="*/ 2147483647 h 179"/>
                  <a:gd name="T62" fmla="*/ 2147483647 w 179"/>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9"/>
                  <a:gd name="T98" fmla="*/ 179 w 179"/>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9">
                    <a:moveTo>
                      <a:pt x="89" y="179"/>
                    </a:moveTo>
                    <a:lnTo>
                      <a:pt x="99" y="179"/>
                    </a:lnTo>
                    <a:lnTo>
                      <a:pt x="107" y="177"/>
                    </a:lnTo>
                    <a:lnTo>
                      <a:pt x="115" y="175"/>
                    </a:lnTo>
                    <a:lnTo>
                      <a:pt x="124" y="171"/>
                    </a:lnTo>
                    <a:lnTo>
                      <a:pt x="132" y="168"/>
                    </a:lnTo>
                    <a:lnTo>
                      <a:pt x="140" y="164"/>
                    </a:lnTo>
                    <a:lnTo>
                      <a:pt x="146" y="159"/>
                    </a:lnTo>
                    <a:lnTo>
                      <a:pt x="152" y="152"/>
                    </a:lnTo>
                    <a:lnTo>
                      <a:pt x="159" y="146"/>
                    </a:lnTo>
                    <a:lnTo>
                      <a:pt x="163" y="140"/>
                    </a:lnTo>
                    <a:lnTo>
                      <a:pt x="168" y="132"/>
                    </a:lnTo>
                    <a:lnTo>
                      <a:pt x="171" y="124"/>
                    </a:lnTo>
                    <a:lnTo>
                      <a:pt x="175" y="116"/>
                    </a:lnTo>
                    <a:lnTo>
                      <a:pt x="177" y="108"/>
                    </a:lnTo>
                    <a:lnTo>
                      <a:pt x="178" y="98"/>
                    </a:lnTo>
                    <a:lnTo>
                      <a:pt x="179" y="90"/>
                    </a:lnTo>
                    <a:lnTo>
                      <a:pt x="178" y="81"/>
                    </a:lnTo>
                    <a:lnTo>
                      <a:pt x="177" y="72"/>
                    </a:lnTo>
                    <a:lnTo>
                      <a:pt x="175" y="63"/>
                    </a:lnTo>
                    <a:lnTo>
                      <a:pt x="171" y="55"/>
                    </a:lnTo>
                    <a:lnTo>
                      <a:pt x="168" y="47"/>
                    </a:lnTo>
                    <a:lnTo>
                      <a:pt x="163" y="39"/>
                    </a:lnTo>
                    <a:lnTo>
                      <a:pt x="159" y="33"/>
                    </a:lnTo>
                    <a:lnTo>
                      <a:pt x="152" y="27"/>
                    </a:lnTo>
                    <a:lnTo>
                      <a:pt x="146" y="20"/>
                    </a:lnTo>
                    <a:lnTo>
                      <a:pt x="140" y="16"/>
                    </a:lnTo>
                    <a:lnTo>
                      <a:pt x="132" y="11"/>
                    </a:lnTo>
                    <a:lnTo>
                      <a:pt x="124" y="8"/>
                    </a:lnTo>
                    <a:lnTo>
                      <a:pt x="115" y="4"/>
                    </a:lnTo>
                    <a:lnTo>
                      <a:pt x="107" y="2"/>
                    </a:lnTo>
                    <a:lnTo>
                      <a:pt x="99" y="0"/>
                    </a:lnTo>
                    <a:lnTo>
                      <a:pt x="89" y="0"/>
                    </a:lnTo>
                    <a:lnTo>
                      <a:pt x="81" y="0"/>
                    </a:lnTo>
                    <a:lnTo>
                      <a:pt x="71" y="2"/>
                    </a:lnTo>
                    <a:lnTo>
                      <a:pt x="63" y="4"/>
                    </a:lnTo>
                    <a:lnTo>
                      <a:pt x="55" y="8"/>
                    </a:lnTo>
                    <a:lnTo>
                      <a:pt x="47" y="11"/>
                    </a:lnTo>
                    <a:lnTo>
                      <a:pt x="39" y="16"/>
                    </a:lnTo>
                    <a:lnTo>
                      <a:pt x="33" y="20"/>
                    </a:lnTo>
                    <a:lnTo>
                      <a:pt x="27" y="27"/>
                    </a:lnTo>
                    <a:lnTo>
                      <a:pt x="20" y="33"/>
                    </a:lnTo>
                    <a:lnTo>
                      <a:pt x="15" y="39"/>
                    </a:lnTo>
                    <a:lnTo>
                      <a:pt x="11" y="47"/>
                    </a:lnTo>
                    <a:lnTo>
                      <a:pt x="8" y="55"/>
                    </a:lnTo>
                    <a:lnTo>
                      <a:pt x="5" y="63"/>
                    </a:lnTo>
                    <a:lnTo>
                      <a:pt x="2" y="72"/>
                    </a:lnTo>
                    <a:lnTo>
                      <a:pt x="0" y="81"/>
                    </a:lnTo>
                    <a:lnTo>
                      <a:pt x="0" y="90"/>
                    </a:lnTo>
                    <a:lnTo>
                      <a:pt x="0" y="98"/>
                    </a:lnTo>
                    <a:lnTo>
                      <a:pt x="2" y="108"/>
                    </a:lnTo>
                    <a:lnTo>
                      <a:pt x="5" y="116"/>
                    </a:lnTo>
                    <a:lnTo>
                      <a:pt x="8" y="124"/>
                    </a:lnTo>
                    <a:lnTo>
                      <a:pt x="11" y="132"/>
                    </a:lnTo>
                    <a:lnTo>
                      <a:pt x="15" y="140"/>
                    </a:lnTo>
                    <a:lnTo>
                      <a:pt x="20" y="146"/>
                    </a:lnTo>
                    <a:lnTo>
                      <a:pt x="27" y="152"/>
                    </a:lnTo>
                    <a:lnTo>
                      <a:pt x="33" y="159"/>
                    </a:lnTo>
                    <a:lnTo>
                      <a:pt x="39" y="164"/>
                    </a:lnTo>
                    <a:lnTo>
                      <a:pt x="47" y="168"/>
                    </a:lnTo>
                    <a:lnTo>
                      <a:pt x="55" y="171"/>
                    </a:lnTo>
                    <a:lnTo>
                      <a:pt x="63" y="175"/>
                    </a:lnTo>
                    <a:lnTo>
                      <a:pt x="71" y="177"/>
                    </a:lnTo>
                    <a:lnTo>
                      <a:pt x="81" y="179"/>
                    </a:lnTo>
                    <a:lnTo>
                      <a:pt x="89" y="179"/>
                    </a:lnTo>
                    <a:close/>
                  </a:path>
                </a:pathLst>
              </a:custGeom>
              <a:solidFill>
                <a:srgbClr val="000000"/>
              </a:solidFill>
              <a:ln w="9525">
                <a:noFill/>
                <a:round/>
                <a:headEnd/>
                <a:tailEnd/>
              </a:ln>
            </p:spPr>
            <p:txBody>
              <a:bodyPr/>
              <a:lstStyle/>
              <a:p>
                <a:endParaRPr lang="en-US"/>
              </a:p>
            </p:txBody>
          </p:sp>
          <p:sp>
            <p:nvSpPr>
              <p:cNvPr id="1013" name="Freeform 1285"/>
              <p:cNvSpPr>
                <a:spLocks/>
              </p:cNvSpPr>
              <p:nvPr/>
            </p:nvSpPr>
            <p:spPr bwMode="auto">
              <a:xfrm>
                <a:off x="4579938" y="2886075"/>
                <a:ext cx="57150" cy="55563"/>
              </a:xfrm>
              <a:custGeom>
                <a:avLst/>
                <a:gdLst>
                  <a:gd name="T0" fmla="*/ 2147483647 w 179"/>
                  <a:gd name="T1" fmla="*/ 2147483647 h 178"/>
                  <a:gd name="T2" fmla="*/ 2147483647 w 179"/>
                  <a:gd name="T3" fmla="*/ 2147483647 h 178"/>
                  <a:gd name="T4" fmla="*/ 2147483647 w 179"/>
                  <a:gd name="T5" fmla="*/ 2147483647 h 178"/>
                  <a:gd name="T6" fmla="*/ 2147483647 w 179"/>
                  <a:gd name="T7" fmla="*/ 2147483647 h 178"/>
                  <a:gd name="T8" fmla="*/ 2147483647 w 179"/>
                  <a:gd name="T9" fmla="*/ 2147483647 h 178"/>
                  <a:gd name="T10" fmla="*/ 2147483647 w 179"/>
                  <a:gd name="T11" fmla="*/ 2147483647 h 178"/>
                  <a:gd name="T12" fmla="*/ 2147483647 w 179"/>
                  <a:gd name="T13" fmla="*/ 2147483647 h 178"/>
                  <a:gd name="T14" fmla="*/ 2147483647 w 179"/>
                  <a:gd name="T15" fmla="*/ 2147483647 h 178"/>
                  <a:gd name="T16" fmla="*/ 2147483647 w 179"/>
                  <a:gd name="T17" fmla="*/ 2147483647 h 178"/>
                  <a:gd name="T18" fmla="*/ 2147483647 w 179"/>
                  <a:gd name="T19" fmla="*/ 2147483647 h 178"/>
                  <a:gd name="T20" fmla="*/ 2147483647 w 179"/>
                  <a:gd name="T21" fmla="*/ 2147483647 h 178"/>
                  <a:gd name="T22" fmla="*/ 2147483647 w 179"/>
                  <a:gd name="T23" fmla="*/ 2147483647 h 178"/>
                  <a:gd name="T24" fmla="*/ 2147483647 w 179"/>
                  <a:gd name="T25" fmla="*/ 2147483647 h 178"/>
                  <a:gd name="T26" fmla="*/ 2147483647 w 179"/>
                  <a:gd name="T27" fmla="*/ 2147483647 h 178"/>
                  <a:gd name="T28" fmla="*/ 2147483647 w 179"/>
                  <a:gd name="T29" fmla="*/ 2147483647 h 178"/>
                  <a:gd name="T30" fmla="*/ 2147483647 w 179"/>
                  <a:gd name="T31" fmla="*/ 0 h 178"/>
                  <a:gd name="T32" fmla="*/ 2147483647 w 179"/>
                  <a:gd name="T33" fmla="*/ 0 h 178"/>
                  <a:gd name="T34" fmla="*/ 2147483647 w 179"/>
                  <a:gd name="T35" fmla="*/ 2147483647 h 178"/>
                  <a:gd name="T36" fmla="*/ 2147483647 w 179"/>
                  <a:gd name="T37" fmla="*/ 2147483647 h 178"/>
                  <a:gd name="T38" fmla="*/ 2147483647 w 179"/>
                  <a:gd name="T39" fmla="*/ 2147483647 h 178"/>
                  <a:gd name="T40" fmla="*/ 2147483647 w 179"/>
                  <a:gd name="T41" fmla="*/ 2147483647 h 178"/>
                  <a:gd name="T42" fmla="*/ 2147483647 w 179"/>
                  <a:gd name="T43" fmla="*/ 2147483647 h 178"/>
                  <a:gd name="T44" fmla="*/ 2147483647 w 179"/>
                  <a:gd name="T45" fmla="*/ 2147483647 h 178"/>
                  <a:gd name="T46" fmla="*/ 0 w 179"/>
                  <a:gd name="T47" fmla="*/ 2147483647 h 178"/>
                  <a:gd name="T48" fmla="*/ 0 w 179"/>
                  <a:gd name="T49" fmla="*/ 2147483647 h 178"/>
                  <a:gd name="T50" fmla="*/ 2147483647 w 179"/>
                  <a:gd name="T51" fmla="*/ 2147483647 h 178"/>
                  <a:gd name="T52" fmla="*/ 2147483647 w 179"/>
                  <a:gd name="T53" fmla="*/ 2147483647 h 178"/>
                  <a:gd name="T54" fmla="*/ 2147483647 w 179"/>
                  <a:gd name="T55" fmla="*/ 2147483647 h 178"/>
                  <a:gd name="T56" fmla="*/ 2147483647 w 179"/>
                  <a:gd name="T57" fmla="*/ 2147483647 h 178"/>
                  <a:gd name="T58" fmla="*/ 2147483647 w 179"/>
                  <a:gd name="T59" fmla="*/ 2147483647 h 178"/>
                  <a:gd name="T60" fmla="*/ 2147483647 w 179"/>
                  <a:gd name="T61" fmla="*/ 2147483647 h 178"/>
                  <a:gd name="T62" fmla="*/ 2147483647 w 179"/>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8"/>
                  <a:gd name="T98" fmla="*/ 179 w 179"/>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8">
                    <a:moveTo>
                      <a:pt x="89" y="178"/>
                    </a:moveTo>
                    <a:lnTo>
                      <a:pt x="98" y="178"/>
                    </a:lnTo>
                    <a:lnTo>
                      <a:pt x="107" y="176"/>
                    </a:lnTo>
                    <a:lnTo>
                      <a:pt x="116" y="174"/>
                    </a:lnTo>
                    <a:lnTo>
                      <a:pt x="124" y="171"/>
                    </a:lnTo>
                    <a:lnTo>
                      <a:pt x="132" y="168"/>
                    </a:lnTo>
                    <a:lnTo>
                      <a:pt x="139" y="163"/>
                    </a:lnTo>
                    <a:lnTo>
                      <a:pt x="146" y="158"/>
                    </a:lnTo>
                    <a:lnTo>
                      <a:pt x="152" y="152"/>
                    </a:lnTo>
                    <a:lnTo>
                      <a:pt x="158" y="145"/>
                    </a:lnTo>
                    <a:lnTo>
                      <a:pt x="163" y="139"/>
                    </a:lnTo>
                    <a:lnTo>
                      <a:pt x="168" y="132"/>
                    </a:lnTo>
                    <a:lnTo>
                      <a:pt x="171" y="123"/>
                    </a:lnTo>
                    <a:lnTo>
                      <a:pt x="174" y="116"/>
                    </a:lnTo>
                    <a:lnTo>
                      <a:pt x="176" y="107"/>
                    </a:lnTo>
                    <a:lnTo>
                      <a:pt x="179" y="98"/>
                    </a:lnTo>
                    <a:lnTo>
                      <a:pt x="179" y="89"/>
                    </a:lnTo>
                    <a:lnTo>
                      <a:pt x="179" y="80"/>
                    </a:lnTo>
                    <a:lnTo>
                      <a:pt x="176" y="72"/>
                    </a:lnTo>
                    <a:lnTo>
                      <a:pt x="174" y="62"/>
                    </a:lnTo>
                    <a:lnTo>
                      <a:pt x="171" y="55"/>
                    </a:lnTo>
                    <a:lnTo>
                      <a:pt x="168" y="46"/>
                    </a:lnTo>
                    <a:lnTo>
                      <a:pt x="163" y="39"/>
                    </a:lnTo>
                    <a:lnTo>
                      <a:pt x="158" y="32"/>
                    </a:lnTo>
                    <a:lnTo>
                      <a:pt x="152" y="26"/>
                    </a:lnTo>
                    <a:lnTo>
                      <a:pt x="146" y="20"/>
                    </a:lnTo>
                    <a:lnTo>
                      <a:pt x="139" y="14"/>
                    </a:lnTo>
                    <a:lnTo>
                      <a:pt x="132" y="10"/>
                    </a:lnTo>
                    <a:lnTo>
                      <a:pt x="124" y="7"/>
                    </a:lnTo>
                    <a:lnTo>
                      <a:pt x="116" y="4"/>
                    </a:lnTo>
                    <a:lnTo>
                      <a:pt x="107" y="2"/>
                    </a:lnTo>
                    <a:lnTo>
                      <a:pt x="98" y="0"/>
                    </a:lnTo>
                    <a:lnTo>
                      <a:pt x="89" y="0"/>
                    </a:lnTo>
                    <a:lnTo>
                      <a:pt x="80" y="0"/>
                    </a:lnTo>
                    <a:lnTo>
                      <a:pt x="71" y="2"/>
                    </a:lnTo>
                    <a:lnTo>
                      <a:pt x="62" y="4"/>
                    </a:lnTo>
                    <a:lnTo>
                      <a:pt x="55" y="7"/>
                    </a:lnTo>
                    <a:lnTo>
                      <a:pt x="47" y="10"/>
                    </a:lnTo>
                    <a:lnTo>
                      <a:pt x="39" y="14"/>
                    </a:lnTo>
                    <a:lnTo>
                      <a:pt x="33" y="20"/>
                    </a:lnTo>
                    <a:lnTo>
                      <a:pt x="26" y="26"/>
                    </a:lnTo>
                    <a:lnTo>
                      <a:pt x="20" y="32"/>
                    </a:lnTo>
                    <a:lnTo>
                      <a:pt x="15" y="39"/>
                    </a:lnTo>
                    <a:lnTo>
                      <a:pt x="11" y="46"/>
                    </a:lnTo>
                    <a:lnTo>
                      <a:pt x="7" y="55"/>
                    </a:lnTo>
                    <a:lnTo>
                      <a:pt x="4" y="62"/>
                    </a:lnTo>
                    <a:lnTo>
                      <a:pt x="2" y="72"/>
                    </a:lnTo>
                    <a:lnTo>
                      <a:pt x="0" y="80"/>
                    </a:lnTo>
                    <a:lnTo>
                      <a:pt x="0" y="89"/>
                    </a:lnTo>
                    <a:lnTo>
                      <a:pt x="0" y="98"/>
                    </a:lnTo>
                    <a:lnTo>
                      <a:pt x="2" y="107"/>
                    </a:lnTo>
                    <a:lnTo>
                      <a:pt x="4" y="116"/>
                    </a:lnTo>
                    <a:lnTo>
                      <a:pt x="7" y="123"/>
                    </a:lnTo>
                    <a:lnTo>
                      <a:pt x="11" y="132"/>
                    </a:lnTo>
                    <a:lnTo>
                      <a:pt x="15" y="139"/>
                    </a:lnTo>
                    <a:lnTo>
                      <a:pt x="20" y="145"/>
                    </a:lnTo>
                    <a:lnTo>
                      <a:pt x="26" y="152"/>
                    </a:lnTo>
                    <a:lnTo>
                      <a:pt x="33" y="158"/>
                    </a:lnTo>
                    <a:lnTo>
                      <a:pt x="39" y="163"/>
                    </a:lnTo>
                    <a:lnTo>
                      <a:pt x="47" y="168"/>
                    </a:lnTo>
                    <a:lnTo>
                      <a:pt x="55" y="171"/>
                    </a:lnTo>
                    <a:lnTo>
                      <a:pt x="62" y="174"/>
                    </a:lnTo>
                    <a:lnTo>
                      <a:pt x="71" y="176"/>
                    </a:lnTo>
                    <a:lnTo>
                      <a:pt x="80" y="178"/>
                    </a:lnTo>
                    <a:lnTo>
                      <a:pt x="89" y="178"/>
                    </a:lnTo>
                    <a:close/>
                  </a:path>
                </a:pathLst>
              </a:custGeom>
              <a:solidFill>
                <a:srgbClr val="000000"/>
              </a:solidFill>
              <a:ln w="9525">
                <a:noFill/>
                <a:round/>
                <a:headEnd/>
                <a:tailEnd/>
              </a:ln>
            </p:spPr>
            <p:txBody>
              <a:bodyPr/>
              <a:lstStyle/>
              <a:p>
                <a:endParaRPr lang="en-US"/>
              </a:p>
            </p:txBody>
          </p:sp>
          <p:sp>
            <p:nvSpPr>
              <p:cNvPr id="1014" name="Freeform 1286"/>
              <p:cNvSpPr>
                <a:spLocks/>
              </p:cNvSpPr>
              <p:nvPr/>
            </p:nvSpPr>
            <p:spPr bwMode="auto">
              <a:xfrm>
                <a:off x="4686300" y="2233613"/>
                <a:ext cx="57150" cy="57150"/>
              </a:xfrm>
              <a:custGeom>
                <a:avLst/>
                <a:gdLst>
                  <a:gd name="T0" fmla="*/ 2147483647 w 179"/>
                  <a:gd name="T1" fmla="*/ 2147483647 h 179"/>
                  <a:gd name="T2" fmla="*/ 2147483647 w 179"/>
                  <a:gd name="T3" fmla="*/ 2147483647 h 179"/>
                  <a:gd name="T4" fmla="*/ 2147483647 w 179"/>
                  <a:gd name="T5" fmla="*/ 2147483647 h 179"/>
                  <a:gd name="T6" fmla="*/ 2147483647 w 179"/>
                  <a:gd name="T7" fmla="*/ 2147483647 h 179"/>
                  <a:gd name="T8" fmla="*/ 2147483647 w 179"/>
                  <a:gd name="T9" fmla="*/ 2147483647 h 179"/>
                  <a:gd name="T10" fmla="*/ 2147483647 w 179"/>
                  <a:gd name="T11" fmla="*/ 2147483647 h 179"/>
                  <a:gd name="T12" fmla="*/ 2147483647 w 179"/>
                  <a:gd name="T13" fmla="*/ 2147483647 h 179"/>
                  <a:gd name="T14" fmla="*/ 2147483647 w 179"/>
                  <a:gd name="T15" fmla="*/ 2147483647 h 179"/>
                  <a:gd name="T16" fmla="*/ 2147483647 w 179"/>
                  <a:gd name="T17" fmla="*/ 2147483647 h 179"/>
                  <a:gd name="T18" fmla="*/ 2147483647 w 179"/>
                  <a:gd name="T19" fmla="*/ 2147483647 h 179"/>
                  <a:gd name="T20" fmla="*/ 2147483647 w 179"/>
                  <a:gd name="T21" fmla="*/ 2147483647 h 179"/>
                  <a:gd name="T22" fmla="*/ 2147483647 w 179"/>
                  <a:gd name="T23" fmla="*/ 2147483647 h 179"/>
                  <a:gd name="T24" fmla="*/ 2147483647 w 179"/>
                  <a:gd name="T25" fmla="*/ 2147483647 h 179"/>
                  <a:gd name="T26" fmla="*/ 2147483647 w 179"/>
                  <a:gd name="T27" fmla="*/ 2147483647 h 179"/>
                  <a:gd name="T28" fmla="*/ 2147483647 w 179"/>
                  <a:gd name="T29" fmla="*/ 2147483647 h 179"/>
                  <a:gd name="T30" fmla="*/ 2147483647 w 179"/>
                  <a:gd name="T31" fmla="*/ 2147483647 h 179"/>
                  <a:gd name="T32" fmla="*/ 2147483647 w 179"/>
                  <a:gd name="T33" fmla="*/ 2147483647 h 179"/>
                  <a:gd name="T34" fmla="*/ 2147483647 w 179"/>
                  <a:gd name="T35" fmla="*/ 2147483647 h 179"/>
                  <a:gd name="T36" fmla="*/ 2147483647 w 179"/>
                  <a:gd name="T37" fmla="*/ 2147483647 h 179"/>
                  <a:gd name="T38" fmla="*/ 2147483647 w 179"/>
                  <a:gd name="T39" fmla="*/ 2147483647 h 179"/>
                  <a:gd name="T40" fmla="*/ 2147483647 w 179"/>
                  <a:gd name="T41" fmla="*/ 2147483647 h 179"/>
                  <a:gd name="T42" fmla="*/ 2147483647 w 179"/>
                  <a:gd name="T43" fmla="*/ 2147483647 h 179"/>
                  <a:gd name="T44" fmla="*/ 2147483647 w 179"/>
                  <a:gd name="T45" fmla="*/ 2147483647 h 179"/>
                  <a:gd name="T46" fmla="*/ 0 w 179"/>
                  <a:gd name="T47" fmla="*/ 2147483647 h 179"/>
                  <a:gd name="T48" fmla="*/ 0 w 179"/>
                  <a:gd name="T49" fmla="*/ 2147483647 h 179"/>
                  <a:gd name="T50" fmla="*/ 2147483647 w 179"/>
                  <a:gd name="T51" fmla="*/ 2147483647 h 179"/>
                  <a:gd name="T52" fmla="*/ 2147483647 w 179"/>
                  <a:gd name="T53" fmla="*/ 2147483647 h 179"/>
                  <a:gd name="T54" fmla="*/ 2147483647 w 179"/>
                  <a:gd name="T55" fmla="*/ 2147483647 h 179"/>
                  <a:gd name="T56" fmla="*/ 2147483647 w 179"/>
                  <a:gd name="T57" fmla="*/ 2147483647 h 179"/>
                  <a:gd name="T58" fmla="*/ 2147483647 w 179"/>
                  <a:gd name="T59" fmla="*/ 2147483647 h 179"/>
                  <a:gd name="T60" fmla="*/ 2147483647 w 179"/>
                  <a:gd name="T61" fmla="*/ 2147483647 h 179"/>
                  <a:gd name="T62" fmla="*/ 2147483647 w 179"/>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9"/>
                  <a:gd name="T98" fmla="*/ 179 w 179"/>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9">
                    <a:moveTo>
                      <a:pt x="89" y="179"/>
                    </a:moveTo>
                    <a:lnTo>
                      <a:pt x="98" y="179"/>
                    </a:lnTo>
                    <a:lnTo>
                      <a:pt x="107" y="178"/>
                    </a:lnTo>
                    <a:lnTo>
                      <a:pt x="115" y="176"/>
                    </a:lnTo>
                    <a:lnTo>
                      <a:pt x="124" y="172"/>
                    </a:lnTo>
                    <a:lnTo>
                      <a:pt x="131" y="168"/>
                    </a:lnTo>
                    <a:lnTo>
                      <a:pt x="138" y="164"/>
                    </a:lnTo>
                    <a:lnTo>
                      <a:pt x="146" y="159"/>
                    </a:lnTo>
                    <a:lnTo>
                      <a:pt x="152" y="153"/>
                    </a:lnTo>
                    <a:lnTo>
                      <a:pt x="157" y="147"/>
                    </a:lnTo>
                    <a:lnTo>
                      <a:pt x="163" y="140"/>
                    </a:lnTo>
                    <a:lnTo>
                      <a:pt x="167" y="132"/>
                    </a:lnTo>
                    <a:lnTo>
                      <a:pt x="171" y="125"/>
                    </a:lnTo>
                    <a:lnTo>
                      <a:pt x="174" y="116"/>
                    </a:lnTo>
                    <a:lnTo>
                      <a:pt x="176" y="108"/>
                    </a:lnTo>
                    <a:lnTo>
                      <a:pt x="177" y="99"/>
                    </a:lnTo>
                    <a:lnTo>
                      <a:pt x="179" y="90"/>
                    </a:lnTo>
                    <a:lnTo>
                      <a:pt x="177" y="80"/>
                    </a:lnTo>
                    <a:lnTo>
                      <a:pt x="176" y="72"/>
                    </a:lnTo>
                    <a:lnTo>
                      <a:pt x="174" y="64"/>
                    </a:lnTo>
                    <a:lnTo>
                      <a:pt x="171" y="55"/>
                    </a:lnTo>
                    <a:lnTo>
                      <a:pt x="167" y="48"/>
                    </a:lnTo>
                    <a:lnTo>
                      <a:pt x="163" y="40"/>
                    </a:lnTo>
                    <a:lnTo>
                      <a:pt x="157" y="33"/>
                    </a:lnTo>
                    <a:lnTo>
                      <a:pt x="152" y="27"/>
                    </a:lnTo>
                    <a:lnTo>
                      <a:pt x="146" y="21"/>
                    </a:lnTo>
                    <a:lnTo>
                      <a:pt x="138" y="16"/>
                    </a:lnTo>
                    <a:lnTo>
                      <a:pt x="131" y="12"/>
                    </a:lnTo>
                    <a:lnTo>
                      <a:pt x="124" y="8"/>
                    </a:lnTo>
                    <a:lnTo>
                      <a:pt x="115" y="4"/>
                    </a:lnTo>
                    <a:lnTo>
                      <a:pt x="107" y="2"/>
                    </a:lnTo>
                    <a:lnTo>
                      <a:pt x="98" y="1"/>
                    </a:lnTo>
                    <a:lnTo>
                      <a:pt x="89" y="0"/>
                    </a:lnTo>
                    <a:lnTo>
                      <a:pt x="79" y="1"/>
                    </a:lnTo>
                    <a:lnTo>
                      <a:pt x="71" y="2"/>
                    </a:lnTo>
                    <a:lnTo>
                      <a:pt x="62" y="4"/>
                    </a:lnTo>
                    <a:lnTo>
                      <a:pt x="54" y="8"/>
                    </a:lnTo>
                    <a:lnTo>
                      <a:pt x="47" y="12"/>
                    </a:lnTo>
                    <a:lnTo>
                      <a:pt x="39" y="16"/>
                    </a:lnTo>
                    <a:lnTo>
                      <a:pt x="32" y="21"/>
                    </a:lnTo>
                    <a:lnTo>
                      <a:pt x="25" y="27"/>
                    </a:lnTo>
                    <a:lnTo>
                      <a:pt x="20" y="33"/>
                    </a:lnTo>
                    <a:lnTo>
                      <a:pt x="15" y="40"/>
                    </a:lnTo>
                    <a:lnTo>
                      <a:pt x="11" y="48"/>
                    </a:lnTo>
                    <a:lnTo>
                      <a:pt x="6" y="55"/>
                    </a:lnTo>
                    <a:lnTo>
                      <a:pt x="3" y="64"/>
                    </a:lnTo>
                    <a:lnTo>
                      <a:pt x="1" y="72"/>
                    </a:lnTo>
                    <a:lnTo>
                      <a:pt x="0" y="80"/>
                    </a:lnTo>
                    <a:lnTo>
                      <a:pt x="0" y="90"/>
                    </a:lnTo>
                    <a:lnTo>
                      <a:pt x="0" y="99"/>
                    </a:lnTo>
                    <a:lnTo>
                      <a:pt x="1" y="108"/>
                    </a:lnTo>
                    <a:lnTo>
                      <a:pt x="3" y="116"/>
                    </a:lnTo>
                    <a:lnTo>
                      <a:pt x="6" y="125"/>
                    </a:lnTo>
                    <a:lnTo>
                      <a:pt x="11" y="132"/>
                    </a:lnTo>
                    <a:lnTo>
                      <a:pt x="15" y="140"/>
                    </a:lnTo>
                    <a:lnTo>
                      <a:pt x="20" y="147"/>
                    </a:lnTo>
                    <a:lnTo>
                      <a:pt x="25" y="153"/>
                    </a:lnTo>
                    <a:lnTo>
                      <a:pt x="32" y="159"/>
                    </a:lnTo>
                    <a:lnTo>
                      <a:pt x="39" y="164"/>
                    </a:lnTo>
                    <a:lnTo>
                      <a:pt x="47" y="168"/>
                    </a:lnTo>
                    <a:lnTo>
                      <a:pt x="54" y="172"/>
                    </a:lnTo>
                    <a:lnTo>
                      <a:pt x="62" y="176"/>
                    </a:lnTo>
                    <a:lnTo>
                      <a:pt x="71" y="178"/>
                    </a:lnTo>
                    <a:lnTo>
                      <a:pt x="79" y="179"/>
                    </a:lnTo>
                    <a:lnTo>
                      <a:pt x="89" y="179"/>
                    </a:lnTo>
                    <a:close/>
                  </a:path>
                </a:pathLst>
              </a:custGeom>
              <a:solidFill>
                <a:srgbClr val="000000"/>
              </a:solidFill>
              <a:ln w="9525">
                <a:noFill/>
                <a:round/>
                <a:headEnd/>
                <a:tailEnd/>
              </a:ln>
            </p:spPr>
            <p:txBody>
              <a:bodyPr/>
              <a:lstStyle/>
              <a:p>
                <a:endParaRPr lang="en-US"/>
              </a:p>
            </p:txBody>
          </p:sp>
          <p:sp>
            <p:nvSpPr>
              <p:cNvPr id="1015" name="Freeform 1287"/>
              <p:cNvSpPr>
                <a:spLocks/>
              </p:cNvSpPr>
              <p:nvPr/>
            </p:nvSpPr>
            <p:spPr bwMode="auto">
              <a:xfrm>
                <a:off x="4864100" y="2543175"/>
                <a:ext cx="57150" cy="57150"/>
              </a:xfrm>
              <a:custGeom>
                <a:avLst/>
                <a:gdLst>
                  <a:gd name="T0" fmla="*/ 2147483647 w 178"/>
                  <a:gd name="T1" fmla="*/ 2147483647 h 179"/>
                  <a:gd name="T2" fmla="*/ 2147483647 w 178"/>
                  <a:gd name="T3" fmla="*/ 2147483647 h 179"/>
                  <a:gd name="T4" fmla="*/ 2147483647 w 178"/>
                  <a:gd name="T5" fmla="*/ 2147483647 h 179"/>
                  <a:gd name="T6" fmla="*/ 2147483647 w 178"/>
                  <a:gd name="T7" fmla="*/ 2147483647 h 179"/>
                  <a:gd name="T8" fmla="*/ 2147483647 w 178"/>
                  <a:gd name="T9" fmla="*/ 2147483647 h 179"/>
                  <a:gd name="T10" fmla="*/ 2147483647 w 178"/>
                  <a:gd name="T11" fmla="*/ 2147483647 h 179"/>
                  <a:gd name="T12" fmla="*/ 2147483647 w 178"/>
                  <a:gd name="T13" fmla="*/ 2147483647 h 179"/>
                  <a:gd name="T14" fmla="*/ 2147483647 w 178"/>
                  <a:gd name="T15" fmla="*/ 2147483647 h 179"/>
                  <a:gd name="T16" fmla="*/ 2147483647 w 178"/>
                  <a:gd name="T17" fmla="*/ 2147483647 h 179"/>
                  <a:gd name="T18" fmla="*/ 2147483647 w 178"/>
                  <a:gd name="T19" fmla="*/ 2147483647 h 179"/>
                  <a:gd name="T20" fmla="*/ 2147483647 w 178"/>
                  <a:gd name="T21" fmla="*/ 2147483647 h 179"/>
                  <a:gd name="T22" fmla="*/ 2147483647 w 178"/>
                  <a:gd name="T23" fmla="*/ 2147483647 h 179"/>
                  <a:gd name="T24" fmla="*/ 2147483647 w 178"/>
                  <a:gd name="T25" fmla="*/ 2147483647 h 179"/>
                  <a:gd name="T26" fmla="*/ 2147483647 w 178"/>
                  <a:gd name="T27" fmla="*/ 2147483647 h 179"/>
                  <a:gd name="T28" fmla="*/ 2147483647 w 178"/>
                  <a:gd name="T29" fmla="*/ 2147483647 h 179"/>
                  <a:gd name="T30" fmla="*/ 2147483647 w 178"/>
                  <a:gd name="T31" fmla="*/ 0 h 179"/>
                  <a:gd name="T32" fmla="*/ 2147483647 w 178"/>
                  <a:gd name="T33" fmla="*/ 0 h 179"/>
                  <a:gd name="T34" fmla="*/ 2147483647 w 178"/>
                  <a:gd name="T35" fmla="*/ 2147483647 h 179"/>
                  <a:gd name="T36" fmla="*/ 2147483647 w 178"/>
                  <a:gd name="T37" fmla="*/ 2147483647 h 179"/>
                  <a:gd name="T38" fmla="*/ 2147483647 w 178"/>
                  <a:gd name="T39" fmla="*/ 2147483647 h 179"/>
                  <a:gd name="T40" fmla="*/ 2147483647 w 178"/>
                  <a:gd name="T41" fmla="*/ 2147483647 h 179"/>
                  <a:gd name="T42" fmla="*/ 2147483647 w 178"/>
                  <a:gd name="T43" fmla="*/ 2147483647 h 179"/>
                  <a:gd name="T44" fmla="*/ 2147483647 w 178"/>
                  <a:gd name="T45" fmla="*/ 2147483647 h 179"/>
                  <a:gd name="T46" fmla="*/ 2147483647 w 178"/>
                  <a:gd name="T47" fmla="*/ 2147483647 h 179"/>
                  <a:gd name="T48" fmla="*/ 2147483647 w 178"/>
                  <a:gd name="T49" fmla="*/ 2147483647 h 179"/>
                  <a:gd name="T50" fmla="*/ 2147483647 w 178"/>
                  <a:gd name="T51" fmla="*/ 2147483647 h 179"/>
                  <a:gd name="T52" fmla="*/ 2147483647 w 178"/>
                  <a:gd name="T53" fmla="*/ 2147483647 h 179"/>
                  <a:gd name="T54" fmla="*/ 2147483647 w 178"/>
                  <a:gd name="T55" fmla="*/ 2147483647 h 179"/>
                  <a:gd name="T56" fmla="*/ 2147483647 w 178"/>
                  <a:gd name="T57" fmla="*/ 2147483647 h 179"/>
                  <a:gd name="T58" fmla="*/ 2147483647 w 178"/>
                  <a:gd name="T59" fmla="*/ 2147483647 h 179"/>
                  <a:gd name="T60" fmla="*/ 2147483647 w 178"/>
                  <a:gd name="T61" fmla="*/ 2147483647 h 179"/>
                  <a:gd name="T62" fmla="*/ 2147483647 w 178"/>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179"/>
                  <a:gd name="T98" fmla="*/ 178 w 178"/>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179">
                    <a:moveTo>
                      <a:pt x="90" y="179"/>
                    </a:moveTo>
                    <a:lnTo>
                      <a:pt x="98" y="178"/>
                    </a:lnTo>
                    <a:lnTo>
                      <a:pt x="107" y="177"/>
                    </a:lnTo>
                    <a:lnTo>
                      <a:pt x="116" y="175"/>
                    </a:lnTo>
                    <a:lnTo>
                      <a:pt x="124" y="171"/>
                    </a:lnTo>
                    <a:lnTo>
                      <a:pt x="132" y="167"/>
                    </a:lnTo>
                    <a:lnTo>
                      <a:pt x="139" y="163"/>
                    </a:lnTo>
                    <a:lnTo>
                      <a:pt x="146" y="158"/>
                    </a:lnTo>
                    <a:lnTo>
                      <a:pt x="153" y="152"/>
                    </a:lnTo>
                    <a:lnTo>
                      <a:pt x="158" y="146"/>
                    </a:lnTo>
                    <a:lnTo>
                      <a:pt x="163" y="139"/>
                    </a:lnTo>
                    <a:lnTo>
                      <a:pt x="168" y="131"/>
                    </a:lnTo>
                    <a:lnTo>
                      <a:pt x="172" y="124"/>
                    </a:lnTo>
                    <a:lnTo>
                      <a:pt x="174" y="115"/>
                    </a:lnTo>
                    <a:lnTo>
                      <a:pt x="177" y="107"/>
                    </a:lnTo>
                    <a:lnTo>
                      <a:pt x="178" y="98"/>
                    </a:lnTo>
                    <a:lnTo>
                      <a:pt x="178" y="89"/>
                    </a:lnTo>
                    <a:lnTo>
                      <a:pt x="178" y="79"/>
                    </a:lnTo>
                    <a:lnTo>
                      <a:pt x="177" y="71"/>
                    </a:lnTo>
                    <a:lnTo>
                      <a:pt x="174" y="63"/>
                    </a:lnTo>
                    <a:lnTo>
                      <a:pt x="172" y="54"/>
                    </a:lnTo>
                    <a:lnTo>
                      <a:pt x="168" y="47"/>
                    </a:lnTo>
                    <a:lnTo>
                      <a:pt x="163" y="39"/>
                    </a:lnTo>
                    <a:lnTo>
                      <a:pt x="158" y="32"/>
                    </a:lnTo>
                    <a:lnTo>
                      <a:pt x="153" y="26"/>
                    </a:lnTo>
                    <a:lnTo>
                      <a:pt x="146" y="20"/>
                    </a:lnTo>
                    <a:lnTo>
                      <a:pt x="139" y="15"/>
                    </a:lnTo>
                    <a:lnTo>
                      <a:pt x="132" y="11"/>
                    </a:lnTo>
                    <a:lnTo>
                      <a:pt x="124" y="7"/>
                    </a:lnTo>
                    <a:lnTo>
                      <a:pt x="116" y="3"/>
                    </a:lnTo>
                    <a:lnTo>
                      <a:pt x="107" y="1"/>
                    </a:lnTo>
                    <a:lnTo>
                      <a:pt x="98" y="0"/>
                    </a:lnTo>
                    <a:lnTo>
                      <a:pt x="90" y="0"/>
                    </a:lnTo>
                    <a:lnTo>
                      <a:pt x="80" y="0"/>
                    </a:lnTo>
                    <a:lnTo>
                      <a:pt x="72" y="1"/>
                    </a:lnTo>
                    <a:lnTo>
                      <a:pt x="63" y="3"/>
                    </a:lnTo>
                    <a:lnTo>
                      <a:pt x="55" y="7"/>
                    </a:lnTo>
                    <a:lnTo>
                      <a:pt x="47" y="11"/>
                    </a:lnTo>
                    <a:lnTo>
                      <a:pt x="40" y="15"/>
                    </a:lnTo>
                    <a:lnTo>
                      <a:pt x="32" y="20"/>
                    </a:lnTo>
                    <a:lnTo>
                      <a:pt x="26" y="26"/>
                    </a:lnTo>
                    <a:lnTo>
                      <a:pt x="21" y="32"/>
                    </a:lnTo>
                    <a:lnTo>
                      <a:pt x="16" y="39"/>
                    </a:lnTo>
                    <a:lnTo>
                      <a:pt x="10" y="47"/>
                    </a:lnTo>
                    <a:lnTo>
                      <a:pt x="7" y="54"/>
                    </a:lnTo>
                    <a:lnTo>
                      <a:pt x="4" y="63"/>
                    </a:lnTo>
                    <a:lnTo>
                      <a:pt x="2" y="71"/>
                    </a:lnTo>
                    <a:lnTo>
                      <a:pt x="1" y="79"/>
                    </a:lnTo>
                    <a:lnTo>
                      <a:pt x="0" y="89"/>
                    </a:lnTo>
                    <a:lnTo>
                      <a:pt x="1" y="98"/>
                    </a:lnTo>
                    <a:lnTo>
                      <a:pt x="2" y="107"/>
                    </a:lnTo>
                    <a:lnTo>
                      <a:pt x="4" y="115"/>
                    </a:lnTo>
                    <a:lnTo>
                      <a:pt x="7" y="124"/>
                    </a:lnTo>
                    <a:lnTo>
                      <a:pt x="10" y="131"/>
                    </a:lnTo>
                    <a:lnTo>
                      <a:pt x="16" y="139"/>
                    </a:lnTo>
                    <a:lnTo>
                      <a:pt x="21" y="146"/>
                    </a:lnTo>
                    <a:lnTo>
                      <a:pt x="26" y="152"/>
                    </a:lnTo>
                    <a:lnTo>
                      <a:pt x="32" y="158"/>
                    </a:lnTo>
                    <a:lnTo>
                      <a:pt x="40" y="163"/>
                    </a:lnTo>
                    <a:lnTo>
                      <a:pt x="47" y="167"/>
                    </a:lnTo>
                    <a:lnTo>
                      <a:pt x="55" y="171"/>
                    </a:lnTo>
                    <a:lnTo>
                      <a:pt x="63" y="175"/>
                    </a:lnTo>
                    <a:lnTo>
                      <a:pt x="72" y="177"/>
                    </a:lnTo>
                    <a:lnTo>
                      <a:pt x="80" y="178"/>
                    </a:lnTo>
                    <a:lnTo>
                      <a:pt x="90" y="179"/>
                    </a:lnTo>
                    <a:close/>
                  </a:path>
                </a:pathLst>
              </a:custGeom>
              <a:solidFill>
                <a:srgbClr val="000000"/>
              </a:solidFill>
              <a:ln w="9525">
                <a:noFill/>
                <a:round/>
                <a:headEnd/>
                <a:tailEnd/>
              </a:ln>
            </p:spPr>
            <p:txBody>
              <a:bodyPr/>
              <a:lstStyle/>
              <a:p>
                <a:endParaRPr lang="en-US"/>
              </a:p>
            </p:txBody>
          </p:sp>
          <p:sp>
            <p:nvSpPr>
              <p:cNvPr id="1016" name="Freeform 1288"/>
              <p:cNvSpPr>
                <a:spLocks/>
              </p:cNvSpPr>
              <p:nvPr/>
            </p:nvSpPr>
            <p:spPr bwMode="auto">
              <a:xfrm>
                <a:off x="4510088" y="2638425"/>
                <a:ext cx="55562" cy="57150"/>
              </a:xfrm>
              <a:custGeom>
                <a:avLst/>
                <a:gdLst>
                  <a:gd name="T0" fmla="*/ 2147483647 w 179"/>
                  <a:gd name="T1" fmla="*/ 2147483647 h 179"/>
                  <a:gd name="T2" fmla="*/ 2147483647 w 179"/>
                  <a:gd name="T3" fmla="*/ 2147483647 h 179"/>
                  <a:gd name="T4" fmla="*/ 2147483647 w 179"/>
                  <a:gd name="T5" fmla="*/ 2147483647 h 179"/>
                  <a:gd name="T6" fmla="*/ 2147483647 w 179"/>
                  <a:gd name="T7" fmla="*/ 2147483647 h 179"/>
                  <a:gd name="T8" fmla="*/ 2147483647 w 179"/>
                  <a:gd name="T9" fmla="*/ 2147483647 h 179"/>
                  <a:gd name="T10" fmla="*/ 2147483647 w 179"/>
                  <a:gd name="T11" fmla="*/ 2147483647 h 179"/>
                  <a:gd name="T12" fmla="*/ 2147483647 w 179"/>
                  <a:gd name="T13" fmla="*/ 2147483647 h 179"/>
                  <a:gd name="T14" fmla="*/ 2147483647 w 179"/>
                  <a:gd name="T15" fmla="*/ 2147483647 h 179"/>
                  <a:gd name="T16" fmla="*/ 2147483647 w 179"/>
                  <a:gd name="T17" fmla="*/ 2147483647 h 179"/>
                  <a:gd name="T18" fmla="*/ 2147483647 w 179"/>
                  <a:gd name="T19" fmla="*/ 2147483647 h 179"/>
                  <a:gd name="T20" fmla="*/ 2147483647 w 179"/>
                  <a:gd name="T21" fmla="*/ 2147483647 h 179"/>
                  <a:gd name="T22" fmla="*/ 2147483647 w 179"/>
                  <a:gd name="T23" fmla="*/ 2147483647 h 179"/>
                  <a:gd name="T24" fmla="*/ 2147483647 w 179"/>
                  <a:gd name="T25" fmla="*/ 2147483647 h 179"/>
                  <a:gd name="T26" fmla="*/ 2147483647 w 179"/>
                  <a:gd name="T27" fmla="*/ 2147483647 h 179"/>
                  <a:gd name="T28" fmla="*/ 2147483647 w 179"/>
                  <a:gd name="T29" fmla="*/ 2147483647 h 179"/>
                  <a:gd name="T30" fmla="*/ 2147483647 w 179"/>
                  <a:gd name="T31" fmla="*/ 2147483647 h 179"/>
                  <a:gd name="T32" fmla="*/ 2147483647 w 179"/>
                  <a:gd name="T33" fmla="*/ 2147483647 h 179"/>
                  <a:gd name="T34" fmla="*/ 2147483647 w 179"/>
                  <a:gd name="T35" fmla="*/ 2147483647 h 179"/>
                  <a:gd name="T36" fmla="*/ 2147483647 w 179"/>
                  <a:gd name="T37" fmla="*/ 2147483647 h 179"/>
                  <a:gd name="T38" fmla="*/ 2147483647 w 179"/>
                  <a:gd name="T39" fmla="*/ 2147483647 h 179"/>
                  <a:gd name="T40" fmla="*/ 2147483647 w 179"/>
                  <a:gd name="T41" fmla="*/ 2147483647 h 179"/>
                  <a:gd name="T42" fmla="*/ 2147483647 w 179"/>
                  <a:gd name="T43" fmla="*/ 2147483647 h 179"/>
                  <a:gd name="T44" fmla="*/ 2147483647 w 179"/>
                  <a:gd name="T45" fmla="*/ 2147483647 h 179"/>
                  <a:gd name="T46" fmla="*/ 0 w 179"/>
                  <a:gd name="T47" fmla="*/ 2147483647 h 179"/>
                  <a:gd name="T48" fmla="*/ 0 w 179"/>
                  <a:gd name="T49" fmla="*/ 2147483647 h 179"/>
                  <a:gd name="T50" fmla="*/ 2147483647 w 179"/>
                  <a:gd name="T51" fmla="*/ 2147483647 h 179"/>
                  <a:gd name="T52" fmla="*/ 2147483647 w 179"/>
                  <a:gd name="T53" fmla="*/ 2147483647 h 179"/>
                  <a:gd name="T54" fmla="*/ 2147483647 w 179"/>
                  <a:gd name="T55" fmla="*/ 2147483647 h 179"/>
                  <a:gd name="T56" fmla="*/ 2147483647 w 179"/>
                  <a:gd name="T57" fmla="*/ 2147483647 h 179"/>
                  <a:gd name="T58" fmla="*/ 2147483647 w 179"/>
                  <a:gd name="T59" fmla="*/ 2147483647 h 179"/>
                  <a:gd name="T60" fmla="*/ 2147483647 w 179"/>
                  <a:gd name="T61" fmla="*/ 2147483647 h 179"/>
                  <a:gd name="T62" fmla="*/ 2147483647 w 179"/>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9"/>
                  <a:gd name="T98" fmla="*/ 179 w 179"/>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9">
                    <a:moveTo>
                      <a:pt x="89" y="179"/>
                    </a:moveTo>
                    <a:lnTo>
                      <a:pt x="99" y="179"/>
                    </a:lnTo>
                    <a:lnTo>
                      <a:pt x="107" y="178"/>
                    </a:lnTo>
                    <a:lnTo>
                      <a:pt x="116" y="175"/>
                    </a:lnTo>
                    <a:lnTo>
                      <a:pt x="124" y="172"/>
                    </a:lnTo>
                    <a:lnTo>
                      <a:pt x="132" y="168"/>
                    </a:lnTo>
                    <a:lnTo>
                      <a:pt x="140" y="164"/>
                    </a:lnTo>
                    <a:lnTo>
                      <a:pt x="146" y="159"/>
                    </a:lnTo>
                    <a:lnTo>
                      <a:pt x="152" y="153"/>
                    </a:lnTo>
                    <a:lnTo>
                      <a:pt x="159" y="147"/>
                    </a:lnTo>
                    <a:lnTo>
                      <a:pt x="163" y="140"/>
                    </a:lnTo>
                    <a:lnTo>
                      <a:pt x="168" y="132"/>
                    </a:lnTo>
                    <a:lnTo>
                      <a:pt x="171" y="125"/>
                    </a:lnTo>
                    <a:lnTo>
                      <a:pt x="175" y="116"/>
                    </a:lnTo>
                    <a:lnTo>
                      <a:pt x="177" y="108"/>
                    </a:lnTo>
                    <a:lnTo>
                      <a:pt x="179" y="98"/>
                    </a:lnTo>
                    <a:lnTo>
                      <a:pt x="179" y="90"/>
                    </a:lnTo>
                    <a:lnTo>
                      <a:pt x="179" y="80"/>
                    </a:lnTo>
                    <a:lnTo>
                      <a:pt x="177" y="72"/>
                    </a:lnTo>
                    <a:lnTo>
                      <a:pt x="175" y="63"/>
                    </a:lnTo>
                    <a:lnTo>
                      <a:pt x="171" y="55"/>
                    </a:lnTo>
                    <a:lnTo>
                      <a:pt x="168" y="48"/>
                    </a:lnTo>
                    <a:lnTo>
                      <a:pt x="163" y="40"/>
                    </a:lnTo>
                    <a:lnTo>
                      <a:pt x="159" y="33"/>
                    </a:lnTo>
                    <a:lnTo>
                      <a:pt x="152" y="27"/>
                    </a:lnTo>
                    <a:lnTo>
                      <a:pt x="146" y="21"/>
                    </a:lnTo>
                    <a:lnTo>
                      <a:pt x="140" y="16"/>
                    </a:lnTo>
                    <a:lnTo>
                      <a:pt x="132" y="12"/>
                    </a:lnTo>
                    <a:lnTo>
                      <a:pt x="124" y="7"/>
                    </a:lnTo>
                    <a:lnTo>
                      <a:pt x="116" y="4"/>
                    </a:lnTo>
                    <a:lnTo>
                      <a:pt x="107" y="2"/>
                    </a:lnTo>
                    <a:lnTo>
                      <a:pt x="99" y="1"/>
                    </a:lnTo>
                    <a:lnTo>
                      <a:pt x="89" y="0"/>
                    </a:lnTo>
                    <a:lnTo>
                      <a:pt x="81" y="1"/>
                    </a:lnTo>
                    <a:lnTo>
                      <a:pt x="71" y="2"/>
                    </a:lnTo>
                    <a:lnTo>
                      <a:pt x="63" y="4"/>
                    </a:lnTo>
                    <a:lnTo>
                      <a:pt x="55" y="7"/>
                    </a:lnTo>
                    <a:lnTo>
                      <a:pt x="47" y="12"/>
                    </a:lnTo>
                    <a:lnTo>
                      <a:pt x="39" y="16"/>
                    </a:lnTo>
                    <a:lnTo>
                      <a:pt x="33" y="21"/>
                    </a:lnTo>
                    <a:lnTo>
                      <a:pt x="27" y="27"/>
                    </a:lnTo>
                    <a:lnTo>
                      <a:pt x="20" y="33"/>
                    </a:lnTo>
                    <a:lnTo>
                      <a:pt x="15" y="40"/>
                    </a:lnTo>
                    <a:lnTo>
                      <a:pt x="11" y="48"/>
                    </a:lnTo>
                    <a:lnTo>
                      <a:pt x="8" y="55"/>
                    </a:lnTo>
                    <a:lnTo>
                      <a:pt x="5" y="63"/>
                    </a:lnTo>
                    <a:lnTo>
                      <a:pt x="2" y="72"/>
                    </a:lnTo>
                    <a:lnTo>
                      <a:pt x="0" y="80"/>
                    </a:lnTo>
                    <a:lnTo>
                      <a:pt x="0" y="90"/>
                    </a:lnTo>
                    <a:lnTo>
                      <a:pt x="0" y="98"/>
                    </a:lnTo>
                    <a:lnTo>
                      <a:pt x="2" y="108"/>
                    </a:lnTo>
                    <a:lnTo>
                      <a:pt x="5" y="116"/>
                    </a:lnTo>
                    <a:lnTo>
                      <a:pt x="8" y="125"/>
                    </a:lnTo>
                    <a:lnTo>
                      <a:pt x="11" y="132"/>
                    </a:lnTo>
                    <a:lnTo>
                      <a:pt x="15" y="140"/>
                    </a:lnTo>
                    <a:lnTo>
                      <a:pt x="20" y="147"/>
                    </a:lnTo>
                    <a:lnTo>
                      <a:pt x="27" y="153"/>
                    </a:lnTo>
                    <a:lnTo>
                      <a:pt x="33" y="159"/>
                    </a:lnTo>
                    <a:lnTo>
                      <a:pt x="39" y="164"/>
                    </a:lnTo>
                    <a:lnTo>
                      <a:pt x="47" y="168"/>
                    </a:lnTo>
                    <a:lnTo>
                      <a:pt x="55" y="172"/>
                    </a:lnTo>
                    <a:lnTo>
                      <a:pt x="63" y="175"/>
                    </a:lnTo>
                    <a:lnTo>
                      <a:pt x="71" y="178"/>
                    </a:lnTo>
                    <a:lnTo>
                      <a:pt x="81" y="179"/>
                    </a:lnTo>
                    <a:lnTo>
                      <a:pt x="89" y="179"/>
                    </a:lnTo>
                    <a:close/>
                  </a:path>
                </a:pathLst>
              </a:custGeom>
              <a:solidFill>
                <a:srgbClr val="000000"/>
              </a:solidFill>
              <a:ln w="9525">
                <a:noFill/>
                <a:round/>
                <a:headEnd/>
                <a:tailEnd/>
              </a:ln>
            </p:spPr>
            <p:txBody>
              <a:bodyPr/>
              <a:lstStyle/>
              <a:p>
                <a:endParaRPr lang="en-US"/>
              </a:p>
            </p:txBody>
          </p:sp>
          <p:sp>
            <p:nvSpPr>
              <p:cNvPr id="1017" name="Freeform 1289"/>
              <p:cNvSpPr>
                <a:spLocks/>
              </p:cNvSpPr>
              <p:nvPr/>
            </p:nvSpPr>
            <p:spPr bwMode="auto">
              <a:xfrm>
                <a:off x="4114800" y="2487613"/>
                <a:ext cx="57150" cy="55562"/>
              </a:xfrm>
              <a:custGeom>
                <a:avLst/>
                <a:gdLst>
                  <a:gd name="T0" fmla="*/ 2147483647 w 179"/>
                  <a:gd name="T1" fmla="*/ 2147483647 h 178"/>
                  <a:gd name="T2" fmla="*/ 2147483647 w 179"/>
                  <a:gd name="T3" fmla="*/ 2147483647 h 178"/>
                  <a:gd name="T4" fmla="*/ 2147483647 w 179"/>
                  <a:gd name="T5" fmla="*/ 2147483647 h 178"/>
                  <a:gd name="T6" fmla="*/ 2147483647 w 179"/>
                  <a:gd name="T7" fmla="*/ 2147483647 h 178"/>
                  <a:gd name="T8" fmla="*/ 2147483647 w 179"/>
                  <a:gd name="T9" fmla="*/ 2147483647 h 178"/>
                  <a:gd name="T10" fmla="*/ 2147483647 w 179"/>
                  <a:gd name="T11" fmla="*/ 2147483647 h 178"/>
                  <a:gd name="T12" fmla="*/ 2147483647 w 179"/>
                  <a:gd name="T13" fmla="*/ 2147483647 h 178"/>
                  <a:gd name="T14" fmla="*/ 2147483647 w 179"/>
                  <a:gd name="T15" fmla="*/ 2147483647 h 178"/>
                  <a:gd name="T16" fmla="*/ 2147483647 w 179"/>
                  <a:gd name="T17" fmla="*/ 2147483647 h 178"/>
                  <a:gd name="T18" fmla="*/ 2147483647 w 179"/>
                  <a:gd name="T19" fmla="*/ 2147483647 h 178"/>
                  <a:gd name="T20" fmla="*/ 2147483647 w 179"/>
                  <a:gd name="T21" fmla="*/ 2147483647 h 178"/>
                  <a:gd name="T22" fmla="*/ 2147483647 w 179"/>
                  <a:gd name="T23" fmla="*/ 2147483647 h 178"/>
                  <a:gd name="T24" fmla="*/ 2147483647 w 179"/>
                  <a:gd name="T25" fmla="*/ 2147483647 h 178"/>
                  <a:gd name="T26" fmla="*/ 2147483647 w 179"/>
                  <a:gd name="T27" fmla="*/ 2147483647 h 178"/>
                  <a:gd name="T28" fmla="*/ 2147483647 w 179"/>
                  <a:gd name="T29" fmla="*/ 2147483647 h 178"/>
                  <a:gd name="T30" fmla="*/ 2147483647 w 179"/>
                  <a:gd name="T31" fmla="*/ 0 h 178"/>
                  <a:gd name="T32" fmla="*/ 2147483647 w 179"/>
                  <a:gd name="T33" fmla="*/ 0 h 178"/>
                  <a:gd name="T34" fmla="*/ 2147483647 w 179"/>
                  <a:gd name="T35" fmla="*/ 2147483647 h 178"/>
                  <a:gd name="T36" fmla="*/ 2147483647 w 179"/>
                  <a:gd name="T37" fmla="*/ 2147483647 h 178"/>
                  <a:gd name="T38" fmla="*/ 2147483647 w 179"/>
                  <a:gd name="T39" fmla="*/ 2147483647 h 178"/>
                  <a:gd name="T40" fmla="*/ 2147483647 w 179"/>
                  <a:gd name="T41" fmla="*/ 2147483647 h 178"/>
                  <a:gd name="T42" fmla="*/ 2147483647 w 179"/>
                  <a:gd name="T43" fmla="*/ 2147483647 h 178"/>
                  <a:gd name="T44" fmla="*/ 2147483647 w 179"/>
                  <a:gd name="T45" fmla="*/ 2147483647 h 178"/>
                  <a:gd name="T46" fmla="*/ 0 w 179"/>
                  <a:gd name="T47" fmla="*/ 2147483647 h 178"/>
                  <a:gd name="T48" fmla="*/ 0 w 179"/>
                  <a:gd name="T49" fmla="*/ 2147483647 h 178"/>
                  <a:gd name="T50" fmla="*/ 2147483647 w 179"/>
                  <a:gd name="T51" fmla="*/ 2147483647 h 178"/>
                  <a:gd name="T52" fmla="*/ 2147483647 w 179"/>
                  <a:gd name="T53" fmla="*/ 2147483647 h 178"/>
                  <a:gd name="T54" fmla="*/ 2147483647 w 179"/>
                  <a:gd name="T55" fmla="*/ 2147483647 h 178"/>
                  <a:gd name="T56" fmla="*/ 2147483647 w 179"/>
                  <a:gd name="T57" fmla="*/ 2147483647 h 178"/>
                  <a:gd name="T58" fmla="*/ 2147483647 w 179"/>
                  <a:gd name="T59" fmla="*/ 2147483647 h 178"/>
                  <a:gd name="T60" fmla="*/ 2147483647 w 179"/>
                  <a:gd name="T61" fmla="*/ 2147483647 h 178"/>
                  <a:gd name="T62" fmla="*/ 2147483647 w 179"/>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8"/>
                  <a:gd name="T98" fmla="*/ 179 w 179"/>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8">
                    <a:moveTo>
                      <a:pt x="90" y="178"/>
                    </a:moveTo>
                    <a:lnTo>
                      <a:pt x="98" y="177"/>
                    </a:lnTo>
                    <a:lnTo>
                      <a:pt x="108" y="176"/>
                    </a:lnTo>
                    <a:lnTo>
                      <a:pt x="116" y="174"/>
                    </a:lnTo>
                    <a:lnTo>
                      <a:pt x="124" y="171"/>
                    </a:lnTo>
                    <a:lnTo>
                      <a:pt x="132" y="168"/>
                    </a:lnTo>
                    <a:lnTo>
                      <a:pt x="139" y="162"/>
                    </a:lnTo>
                    <a:lnTo>
                      <a:pt x="146" y="157"/>
                    </a:lnTo>
                    <a:lnTo>
                      <a:pt x="152" y="152"/>
                    </a:lnTo>
                    <a:lnTo>
                      <a:pt x="158" y="145"/>
                    </a:lnTo>
                    <a:lnTo>
                      <a:pt x="164" y="138"/>
                    </a:lnTo>
                    <a:lnTo>
                      <a:pt x="168" y="131"/>
                    </a:lnTo>
                    <a:lnTo>
                      <a:pt x="171" y="123"/>
                    </a:lnTo>
                    <a:lnTo>
                      <a:pt x="174" y="115"/>
                    </a:lnTo>
                    <a:lnTo>
                      <a:pt x="176" y="106"/>
                    </a:lnTo>
                    <a:lnTo>
                      <a:pt x="179" y="98"/>
                    </a:lnTo>
                    <a:lnTo>
                      <a:pt x="179" y="88"/>
                    </a:lnTo>
                    <a:lnTo>
                      <a:pt x="179" y="80"/>
                    </a:lnTo>
                    <a:lnTo>
                      <a:pt x="176" y="70"/>
                    </a:lnTo>
                    <a:lnTo>
                      <a:pt x="174" y="62"/>
                    </a:lnTo>
                    <a:lnTo>
                      <a:pt x="171" y="54"/>
                    </a:lnTo>
                    <a:lnTo>
                      <a:pt x="168" y="46"/>
                    </a:lnTo>
                    <a:lnTo>
                      <a:pt x="164" y="39"/>
                    </a:lnTo>
                    <a:lnTo>
                      <a:pt x="158" y="32"/>
                    </a:lnTo>
                    <a:lnTo>
                      <a:pt x="152" y="26"/>
                    </a:lnTo>
                    <a:lnTo>
                      <a:pt x="146" y="20"/>
                    </a:lnTo>
                    <a:lnTo>
                      <a:pt x="139" y="14"/>
                    </a:lnTo>
                    <a:lnTo>
                      <a:pt x="132" y="10"/>
                    </a:lnTo>
                    <a:lnTo>
                      <a:pt x="124" y="6"/>
                    </a:lnTo>
                    <a:lnTo>
                      <a:pt x="116" y="4"/>
                    </a:lnTo>
                    <a:lnTo>
                      <a:pt x="108" y="1"/>
                    </a:lnTo>
                    <a:lnTo>
                      <a:pt x="98" y="0"/>
                    </a:lnTo>
                    <a:lnTo>
                      <a:pt x="90" y="0"/>
                    </a:lnTo>
                    <a:lnTo>
                      <a:pt x="80" y="0"/>
                    </a:lnTo>
                    <a:lnTo>
                      <a:pt x="72" y="1"/>
                    </a:lnTo>
                    <a:lnTo>
                      <a:pt x="62" y="4"/>
                    </a:lnTo>
                    <a:lnTo>
                      <a:pt x="55" y="6"/>
                    </a:lnTo>
                    <a:lnTo>
                      <a:pt x="46" y="10"/>
                    </a:lnTo>
                    <a:lnTo>
                      <a:pt x="39" y="14"/>
                    </a:lnTo>
                    <a:lnTo>
                      <a:pt x="33" y="20"/>
                    </a:lnTo>
                    <a:lnTo>
                      <a:pt x="26" y="26"/>
                    </a:lnTo>
                    <a:lnTo>
                      <a:pt x="20" y="32"/>
                    </a:lnTo>
                    <a:lnTo>
                      <a:pt x="16" y="39"/>
                    </a:lnTo>
                    <a:lnTo>
                      <a:pt x="11" y="46"/>
                    </a:lnTo>
                    <a:lnTo>
                      <a:pt x="7" y="54"/>
                    </a:lnTo>
                    <a:lnTo>
                      <a:pt x="4" y="62"/>
                    </a:lnTo>
                    <a:lnTo>
                      <a:pt x="2" y="70"/>
                    </a:lnTo>
                    <a:lnTo>
                      <a:pt x="0" y="80"/>
                    </a:lnTo>
                    <a:lnTo>
                      <a:pt x="0" y="88"/>
                    </a:lnTo>
                    <a:lnTo>
                      <a:pt x="0" y="98"/>
                    </a:lnTo>
                    <a:lnTo>
                      <a:pt x="2" y="106"/>
                    </a:lnTo>
                    <a:lnTo>
                      <a:pt x="4" y="115"/>
                    </a:lnTo>
                    <a:lnTo>
                      <a:pt x="7" y="123"/>
                    </a:lnTo>
                    <a:lnTo>
                      <a:pt x="11" y="131"/>
                    </a:lnTo>
                    <a:lnTo>
                      <a:pt x="16" y="138"/>
                    </a:lnTo>
                    <a:lnTo>
                      <a:pt x="20" y="145"/>
                    </a:lnTo>
                    <a:lnTo>
                      <a:pt x="26" y="152"/>
                    </a:lnTo>
                    <a:lnTo>
                      <a:pt x="33" y="157"/>
                    </a:lnTo>
                    <a:lnTo>
                      <a:pt x="39" y="162"/>
                    </a:lnTo>
                    <a:lnTo>
                      <a:pt x="46" y="168"/>
                    </a:lnTo>
                    <a:lnTo>
                      <a:pt x="55" y="171"/>
                    </a:lnTo>
                    <a:lnTo>
                      <a:pt x="62" y="174"/>
                    </a:lnTo>
                    <a:lnTo>
                      <a:pt x="72" y="176"/>
                    </a:lnTo>
                    <a:lnTo>
                      <a:pt x="80" y="177"/>
                    </a:lnTo>
                    <a:lnTo>
                      <a:pt x="90" y="178"/>
                    </a:lnTo>
                    <a:close/>
                  </a:path>
                </a:pathLst>
              </a:custGeom>
              <a:solidFill>
                <a:srgbClr val="000000"/>
              </a:solidFill>
              <a:ln w="9525">
                <a:noFill/>
                <a:round/>
                <a:headEnd/>
                <a:tailEnd/>
              </a:ln>
            </p:spPr>
            <p:txBody>
              <a:bodyPr/>
              <a:lstStyle/>
              <a:p>
                <a:endParaRPr lang="en-US"/>
              </a:p>
            </p:txBody>
          </p:sp>
          <p:sp>
            <p:nvSpPr>
              <p:cNvPr id="1018" name="Freeform 1290"/>
              <p:cNvSpPr>
                <a:spLocks/>
              </p:cNvSpPr>
              <p:nvPr/>
            </p:nvSpPr>
            <p:spPr bwMode="auto">
              <a:xfrm>
                <a:off x="3724275" y="3087688"/>
                <a:ext cx="55563" cy="57150"/>
              </a:xfrm>
              <a:custGeom>
                <a:avLst/>
                <a:gdLst>
                  <a:gd name="T0" fmla="*/ 2147483647 w 179"/>
                  <a:gd name="T1" fmla="*/ 2147483647 h 178"/>
                  <a:gd name="T2" fmla="*/ 2147483647 w 179"/>
                  <a:gd name="T3" fmla="*/ 2147483647 h 178"/>
                  <a:gd name="T4" fmla="*/ 2147483647 w 179"/>
                  <a:gd name="T5" fmla="*/ 2147483647 h 178"/>
                  <a:gd name="T6" fmla="*/ 2147483647 w 179"/>
                  <a:gd name="T7" fmla="*/ 2147483647 h 178"/>
                  <a:gd name="T8" fmla="*/ 2147483647 w 179"/>
                  <a:gd name="T9" fmla="*/ 2147483647 h 178"/>
                  <a:gd name="T10" fmla="*/ 2147483647 w 179"/>
                  <a:gd name="T11" fmla="*/ 2147483647 h 178"/>
                  <a:gd name="T12" fmla="*/ 2147483647 w 179"/>
                  <a:gd name="T13" fmla="*/ 2147483647 h 178"/>
                  <a:gd name="T14" fmla="*/ 2147483647 w 179"/>
                  <a:gd name="T15" fmla="*/ 2147483647 h 178"/>
                  <a:gd name="T16" fmla="*/ 2147483647 w 179"/>
                  <a:gd name="T17" fmla="*/ 2147483647 h 178"/>
                  <a:gd name="T18" fmla="*/ 2147483647 w 179"/>
                  <a:gd name="T19" fmla="*/ 2147483647 h 178"/>
                  <a:gd name="T20" fmla="*/ 2147483647 w 179"/>
                  <a:gd name="T21" fmla="*/ 2147483647 h 178"/>
                  <a:gd name="T22" fmla="*/ 2147483647 w 179"/>
                  <a:gd name="T23" fmla="*/ 2147483647 h 178"/>
                  <a:gd name="T24" fmla="*/ 2147483647 w 179"/>
                  <a:gd name="T25" fmla="*/ 2147483647 h 178"/>
                  <a:gd name="T26" fmla="*/ 2147483647 w 179"/>
                  <a:gd name="T27" fmla="*/ 2147483647 h 178"/>
                  <a:gd name="T28" fmla="*/ 2147483647 w 179"/>
                  <a:gd name="T29" fmla="*/ 2147483647 h 178"/>
                  <a:gd name="T30" fmla="*/ 2147483647 w 179"/>
                  <a:gd name="T31" fmla="*/ 0 h 178"/>
                  <a:gd name="T32" fmla="*/ 2147483647 w 179"/>
                  <a:gd name="T33" fmla="*/ 0 h 178"/>
                  <a:gd name="T34" fmla="*/ 2147483647 w 179"/>
                  <a:gd name="T35" fmla="*/ 2147483647 h 178"/>
                  <a:gd name="T36" fmla="*/ 2147483647 w 179"/>
                  <a:gd name="T37" fmla="*/ 2147483647 h 178"/>
                  <a:gd name="T38" fmla="*/ 2147483647 w 179"/>
                  <a:gd name="T39" fmla="*/ 2147483647 h 178"/>
                  <a:gd name="T40" fmla="*/ 2147483647 w 179"/>
                  <a:gd name="T41" fmla="*/ 2147483647 h 178"/>
                  <a:gd name="T42" fmla="*/ 2147483647 w 179"/>
                  <a:gd name="T43" fmla="*/ 2147483647 h 178"/>
                  <a:gd name="T44" fmla="*/ 2147483647 w 179"/>
                  <a:gd name="T45" fmla="*/ 2147483647 h 178"/>
                  <a:gd name="T46" fmla="*/ 0 w 179"/>
                  <a:gd name="T47" fmla="*/ 2147483647 h 178"/>
                  <a:gd name="T48" fmla="*/ 0 w 179"/>
                  <a:gd name="T49" fmla="*/ 2147483647 h 178"/>
                  <a:gd name="T50" fmla="*/ 2147483647 w 179"/>
                  <a:gd name="T51" fmla="*/ 2147483647 h 178"/>
                  <a:gd name="T52" fmla="*/ 2147483647 w 179"/>
                  <a:gd name="T53" fmla="*/ 2147483647 h 178"/>
                  <a:gd name="T54" fmla="*/ 2147483647 w 179"/>
                  <a:gd name="T55" fmla="*/ 2147483647 h 178"/>
                  <a:gd name="T56" fmla="*/ 2147483647 w 179"/>
                  <a:gd name="T57" fmla="*/ 2147483647 h 178"/>
                  <a:gd name="T58" fmla="*/ 2147483647 w 179"/>
                  <a:gd name="T59" fmla="*/ 2147483647 h 178"/>
                  <a:gd name="T60" fmla="*/ 2147483647 w 179"/>
                  <a:gd name="T61" fmla="*/ 2147483647 h 178"/>
                  <a:gd name="T62" fmla="*/ 2147483647 w 179"/>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8"/>
                  <a:gd name="T98" fmla="*/ 179 w 179"/>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8">
                    <a:moveTo>
                      <a:pt x="89" y="178"/>
                    </a:moveTo>
                    <a:lnTo>
                      <a:pt x="99" y="177"/>
                    </a:lnTo>
                    <a:lnTo>
                      <a:pt x="107" y="176"/>
                    </a:lnTo>
                    <a:lnTo>
                      <a:pt x="116" y="174"/>
                    </a:lnTo>
                    <a:lnTo>
                      <a:pt x="124" y="171"/>
                    </a:lnTo>
                    <a:lnTo>
                      <a:pt x="131" y="167"/>
                    </a:lnTo>
                    <a:lnTo>
                      <a:pt x="139" y="162"/>
                    </a:lnTo>
                    <a:lnTo>
                      <a:pt x="146" y="157"/>
                    </a:lnTo>
                    <a:lnTo>
                      <a:pt x="153" y="152"/>
                    </a:lnTo>
                    <a:lnTo>
                      <a:pt x="158" y="145"/>
                    </a:lnTo>
                    <a:lnTo>
                      <a:pt x="163" y="138"/>
                    </a:lnTo>
                    <a:lnTo>
                      <a:pt x="167" y="131"/>
                    </a:lnTo>
                    <a:lnTo>
                      <a:pt x="172" y="123"/>
                    </a:lnTo>
                    <a:lnTo>
                      <a:pt x="175" y="115"/>
                    </a:lnTo>
                    <a:lnTo>
                      <a:pt x="177" y="106"/>
                    </a:lnTo>
                    <a:lnTo>
                      <a:pt x="178" y="98"/>
                    </a:lnTo>
                    <a:lnTo>
                      <a:pt x="179" y="88"/>
                    </a:lnTo>
                    <a:lnTo>
                      <a:pt x="178" y="80"/>
                    </a:lnTo>
                    <a:lnTo>
                      <a:pt x="177" y="70"/>
                    </a:lnTo>
                    <a:lnTo>
                      <a:pt x="175" y="62"/>
                    </a:lnTo>
                    <a:lnTo>
                      <a:pt x="172" y="54"/>
                    </a:lnTo>
                    <a:lnTo>
                      <a:pt x="167" y="46"/>
                    </a:lnTo>
                    <a:lnTo>
                      <a:pt x="163" y="39"/>
                    </a:lnTo>
                    <a:lnTo>
                      <a:pt x="158" y="31"/>
                    </a:lnTo>
                    <a:lnTo>
                      <a:pt x="153" y="25"/>
                    </a:lnTo>
                    <a:lnTo>
                      <a:pt x="146" y="20"/>
                    </a:lnTo>
                    <a:lnTo>
                      <a:pt x="139" y="14"/>
                    </a:lnTo>
                    <a:lnTo>
                      <a:pt x="131" y="10"/>
                    </a:lnTo>
                    <a:lnTo>
                      <a:pt x="124" y="6"/>
                    </a:lnTo>
                    <a:lnTo>
                      <a:pt x="116" y="3"/>
                    </a:lnTo>
                    <a:lnTo>
                      <a:pt x="107" y="1"/>
                    </a:lnTo>
                    <a:lnTo>
                      <a:pt x="99" y="0"/>
                    </a:lnTo>
                    <a:lnTo>
                      <a:pt x="89" y="0"/>
                    </a:lnTo>
                    <a:lnTo>
                      <a:pt x="81" y="0"/>
                    </a:lnTo>
                    <a:lnTo>
                      <a:pt x="71" y="1"/>
                    </a:lnTo>
                    <a:lnTo>
                      <a:pt x="63" y="3"/>
                    </a:lnTo>
                    <a:lnTo>
                      <a:pt x="54" y="6"/>
                    </a:lnTo>
                    <a:lnTo>
                      <a:pt x="47" y="10"/>
                    </a:lnTo>
                    <a:lnTo>
                      <a:pt x="40" y="14"/>
                    </a:lnTo>
                    <a:lnTo>
                      <a:pt x="32" y="20"/>
                    </a:lnTo>
                    <a:lnTo>
                      <a:pt x="26" y="25"/>
                    </a:lnTo>
                    <a:lnTo>
                      <a:pt x="21" y="31"/>
                    </a:lnTo>
                    <a:lnTo>
                      <a:pt x="15" y="39"/>
                    </a:lnTo>
                    <a:lnTo>
                      <a:pt x="11" y="46"/>
                    </a:lnTo>
                    <a:lnTo>
                      <a:pt x="7" y="54"/>
                    </a:lnTo>
                    <a:lnTo>
                      <a:pt x="4" y="62"/>
                    </a:lnTo>
                    <a:lnTo>
                      <a:pt x="2" y="70"/>
                    </a:lnTo>
                    <a:lnTo>
                      <a:pt x="0" y="80"/>
                    </a:lnTo>
                    <a:lnTo>
                      <a:pt x="0" y="88"/>
                    </a:lnTo>
                    <a:lnTo>
                      <a:pt x="0" y="98"/>
                    </a:lnTo>
                    <a:lnTo>
                      <a:pt x="2" y="106"/>
                    </a:lnTo>
                    <a:lnTo>
                      <a:pt x="4" y="115"/>
                    </a:lnTo>
                    <a:lnTo>
                      <a:pt x="7" y="123"/>
                    </a:lnTo>
                    <a:lnTo>
                      <a:pt x="11" y="131"/>
                    </a:lnTo>
                    <a:lnTo>
                      <a:pt x="15" y="138"/>
                    </a:lnTo>
                    <a:lnTo>
                      <a:pt x="21" y="145"/>
                    </a:lnTo>
                    <a:lnTo>
                      <a:pt x="26" y="152"/>
                    </a:lnTo>
                    <a:lnTo>
                      <a:pt x="32" y="157"/>
                    </a:lnTo>
                    <a:lnTo>
                      <a:pt x="40" y="162"/>
                    </a:lnTo>
                    <a:lnTo>
                      <a:pt x="47" y="167"/>
                    </a:lnTo>
                    <a:lnTo>
                      <a:pt x="54" y="171"/>
                    </a:lnTo>
                    <a:lnTo>
                      <a:pt x="63" y="174"/>
                    </a:lnTo>
                    <a:lnTo>
                      <a:pt x="71" y="176"/>
                    </a:lnTo>
                    <a:lnTo>
                      <a:pt x="81" y="177"/>
                    </a:lnTo>
                    <a:lnTo>
                      <a:pt x="89" y="178"/>
                    </a:lnTo>
                    <a:close/>
                  </a:path>
                </a:pathLst>
              </a:custGeom>
              <a:solidFill>
                <a:srgbClr val="000000"/>
              </a:solidFill>
              <a:ln w="9525">
                <a:noFill/>
                <a:round/>
                <a:headEnd/>
                <a:tailEnd/>
              </a:ln>
            </p:spPr>
            <p:txBody>
              <a:bodyPr/>
              <a:lstStyle/>
              <a:p>
                <a:endParaRPr lang="en-US"/>
              </a:p>
            </p:txBody>
          </p:sp>
          <p:sp>
            <p:nvSpPr>
              <p:cNvPr id="1019" name="Freeform 114"/>
              <p:cNvSpPr>
                <a:spLocks noChangeAspect="1"/>
              </p:cNvSpPr>
              <p:nvPr/>
            </p:nvSpPr>
            <p:spPr bwMode="auto">
              <a:xfrm>
                <a:off x="4706938" y="2832100"/>
                <a:ext cx="96837" cy="96838"/>
              </a:xfrm>
              <a:custGeom>
                <a:avLst/>
                <a:gdLst>
                  <a:gd name="T0" fmla="*/ 2147483647 w 347"/>
                  <a:gd name="T1" fmla="*/ 2147483647 h 347"/>
                  <a:gd name="T2" fmla="*/ 2147483647 w 347"/>
                  <a:gd name="T3" fmla="*/ 2147483647 h 347"/>
                  <a:gd name="T4" fmla="*/ 2147483647 w 347"/>
                  <a:gd name="T5" fmla="*/ 2147483647 h 347"/>
                  <a:gd name="T6" fmla="*/ 2147483647 w 347"/>
                  <a:gd name="T7" fmla="*/ 2147483647 h 347"/>
                  <a:gd name="T8" fmla="*/ 2147483647 w 347"/>
                  <a:gd name="T9" fmla="*/ 2147483647 h 347"/>
                  <a:gd name="T10" fmla="*/ 2147483647 w 347"/>
                  <a:gd name="T11" fmla="*/ 2147483647 h 347"/>
                  <a:gd name="T12" fmla="*/ 2147483647 w 347"/>
                  <a:gd name="T13" fmla="*/ 2147483647 h 347"/>
                  <a:gd name="T14" fmla="*/ 2147483647 w 347"/>
                  <a:gd name="T15" fmla="*/ 2147483647 h 347"/>
                  <a:gd name="T16" fmla="*/ 2147483647 w 347"/>
                  <a:gd name="T17" fmla="*/ 2147483647 h 347"/>
                  <a:gd name="T18" fmla="*/ 2147483647 w 347"/>
                  <a:gd name="T19" fmla="*/ 2147483647 h 347"/>
                  <a:gd name="T20" fmla="*/ 2147483647 w 347"/>
                  <a:gd name="T21" fmla="*/ 2147483647 h 347"/>
                  <a:gd name="T22" fmla="*/ 2147483647 w 347"/>
                  <a:gd name="T23" fmla="*/ 2147483647 h 347"/>
                  <a:gd name="T24" fmla="*/ 2147483647 w 347"/>
                  <a:gd name="T25" fmla="*/ 2147483647 h 347"/>
                  <a:gd name="T26" fmla="*/ 2147483647 w 347"/>
                  <a:gd name="T27" fmla="*/ 2147483647 h 347"/>
                  <a:gd name="T28" fmla="*/ 2147483647 w 347"/>
                  <a:gd name="T29" fmla="*/ 2147483647 h 347"/>
                  <a:gd name="T30" fmla="*/ 2147483647 w 347"/>
                  <a:gd name="T31" fmla="*/ 0 h 347"/>
                  <a:gd name="T32" fmla="*/ 2147483647 w 347"/>
                  <a:gd name="T33" fmla="*/ 0 h 347"/>
                  <a:gd name="T34" fmla="*/ 2147483647 w 347"/>
                  <a:gd name="T35" fmla="*/ 2147483647 h 347"/>
                  <a:gd name="T36" fmla="*/ 2147483647 w 347"/>
                  <a:gd name="T37" fmla="*/ 2147483647 h 347"/>
                  <a:gd name="T38" fmla="*/ 2147483647 w 347"/>
                  <a:gd name="T39" fmla="*/ 2147483647 h 347"/>
                  <a:gd name="T40" fmla="*/ 2147483647 w 347"/>
                  <a:gd name="T41" fmla="*/ 2147483647 h 347"/>
                  <a:gd name="T42" fmla="*/ 2147483647 w 347"/>
                  <a:gd name="T43" fmla="*/ 2147483647 h 347"/>
                  <a:gd name="T44" fmla="*/ 2147483647 w 347"/>
                  <a:gd name="T45" fmla="*/ 2147483647 h 347"/>
                  <a:gd name="T46" fmla="*/ 0 w 347"/>
                  <a:gd name="T47" fmla="*/ 2147483647 h 347"/>
                  <a:gd name="T48" fmla="*/ 0 w 347"/>
                  <a:gd name="T49" fmla="*/ 2147483647 h 347"/>
                  <a:gd name="T50" fmla="*/ 2147483647 w 347"/>
                  <a:gd name="T51" fmla="*/ 2147483647 h 347"/>
                  <a:gd name="T52" fmla="*/ 2147483647 w 347"/>
                  <a:gd name="T53" fmla="*/ 2147483647 h 347"/>
                  <a:gd name="T54" fmla="*/ 2147483647 w 347"/>
                  <a:gd name="T55" fmla="*/ 2147483647 h 347"/>
                  <a:gd name="T56" fmla="*/ 2147483647 w 347"/>
                  <a:gd name="T57" fmla="*/ 2147483647 h 347"/>
                  <a:gd name="T58" fmla="*/ 2147483647 w 347"/>
                  <a:gd name="T59" fmla="*/ 2147483647 h 347"/>
                  <a:gd name="T60" fmla="*/ 2147483647 w 347"/>
                  <a:gd name="T61" fmla="*/ 2147483647 h 347"/>
                  <a:gd name="T62" fmla="*/ 2147483647 w 347"/>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7"/>
                  <a:gd name="T98" fmla="*/ 347 w 34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7">
                    <a:moveTo>
                      <a:pt x="174" y="347"/>
                    </a:moveTo>
                    <a:lnTo>
                      <a:pt x="191" y="346"/>
                    </a:lnTo>
                    <a:lnTo>
                      <a:pt x="208" y="343"/>
                    </a:lnTo>
                    <a:lnTo>
                      <a:pt x="225" y="338"/>
                    </a:lnTo>
                    <a:lnTo>
                      <a:pt x="241" y="333"/>
                    </a:lnTo>
                    <a:lnTo>
                      <a:pt x="256" y="326"/>
                    </a:lnTo>
                    <a:lnTo>
                      <a:pt x="271" y="317"/>
                    </a:lnTo>
                    <a:lnTo>
                      <a:pt x="284" y="307"/>
                    </a:lnTo>
                    <a:lnTo>
                      <a:pt x="296" y="296"/>
                    </a:lnTo>
                    <a:lnTo>
                      <a:pt x="307" y="284"/>
                    </a:lnTo>
                    <a:lnTo>
                      <a:pt x="317" y="271"/>
                    </a:lnTo>
                    <a:lnTo>
                      <a:pt x="326" y="256"/>
                    </a:lnTo>
                    <a:lnTo>
                      <a:pt x="334" y="240"/>
                    </a:lnTo>
                    <a:lnTo>
                      <a:pt x="340" y="225"/>
                    </a:lnTo>
                    <a:lnTo>
                      <a:pt x="343" y="208"/>
                    </a:lnTo>
                    <a:lnTo>
                      <a:pt x="346" y="191"/>
                    </a:lnTo>
                    <a:lnTo>
                      <a:pt x="347" y="173"/>
                    </a:lnTo>
                    <a:lnTo>
                      <a:pt x="346" y="156"/>
                    </a:lnTo>
                    <a:lnTo>
                      <a:pt x="343" y="139"/>
                    </a:lnTo>
                    <a:lnTo>
                      <a:pt x="340" y="122"/>
                    </a:lnTo>
                    <a:lnTo>
                      <a:pt x="334" y="106"/>
                    </a:lnTo>
                    <a:lnTo>
                      <a:pt x="326" y="91"/>
                    </a:lnTo>
                    <a:lnTo>
                      <a:pt x="317" y="76"/>
                    </a:lnTo>
                    <a:lnTo>
                      <a:pt x="307" y="63"/>
                    </a:lnTo>
                    <a:lnTo>
                      <a:pt x="296" y="51"/>
                    </a:lnTo>
                    <a:lnTo>
                      <a:pt x="284" y="40"/>
                    </a:lnTo>
                    <a:lnTo>
                      <a:pt x="271" y="30"/>
                    </a:lnTo>
                    <a:lnTo>
                      <a:pt x="256" y="20"/>
                    </a:lnTo>
                    <a:lnTo>
                      <a:pt x="241" y="13"/>
                    </a:lnTo>
                    <a:lnTo>
                      <a:pt x="225" y="8"/>
                    </a:lnTo>
                    <a:lnTo>
                      <a:pt x="208" y="4"/>
                    </a:lnTo>
                    <a:lnTo>
                      <a:pt x="191" y="1"/>
                    </a:lnTo>
                    <a:lnTo>
                      <a:pt x="174" y="0"/>
                    </a:lnTo>
                    <a:lnTo>
                      <a:pt x="156" y="1"/>
                    </a:lnTo>
                    <a:lnTo>
                      <a:pt x="139" y="4"/>
                    </a:lnTo>
                    <a:lnTo>
                      <a:pt x="122" y="8"/>
                    </a:lnTo>
                    <a:lnTo>
                      <a:pt x="106" y="13"/>
                    </a:lnTo>
                    <a:lnTo>
                      <a:pt x="91" y="20"/>
                    </a:lnTo>
                    <a:lnTo>
                      <a:pt x="77" y="30"/>
                    </a:lnTo>
                    <a:lnTo>
                      <a:pt x="63" y="40"/>
                    </a:lnTo>
                    <a:lnTo>
                      <a:pt x="51" y="51"/>
                    </a:lnTo>
                    <a:lnTo>
                      <a:pt x="40" y="63"/>
                    </a:lnTo>
                    <a:lnTo>
                      <a:pt x="30" y="76"/>
                    </a:lnTo>
                    <a:lnTo>
                      <a:pt x="22" y="91"/>
                    </a:lnTo>
                    <a:lnTo>
                      <a:pt x="15" y="106"/>
                    </a:lnTo>
                    <a:lnTo>
                      <a:pt x="9" y="122"/>
                    </a:lnTo>
                    <a:lnTo>
                      <a:pt x="4" y="139"/>
                    </a:lnTo>
                    <a:lnTo>
                      <a:pt x="1" y="156"/>
                    </a:lnTo>
                    <a:lnTo>
                      <a:pt x="0" y="173"/>
                    </a:lnTo>
                    <a:lnTo>
                      <a:pt x="1" y="191"/>
                    </a:lnTo>
                    <a:lnTo>
                      <a:pt x="4" y="208"/>
                    </a:lnTo>
                    <a:lnTo>
                      <a:pt x="9" y="225"/>
                    </a:lnTo>
                    <a:lnTo>
                      <a:pt x="15" y="240"/>
                    </a:lnTo>
                    <a:lnTo>
                      <a:pt x="22" y="256"/>
                    </a:lnTo>
                    <a:lnTo>
                      <a:pt x="30" y="271"/>
                    </a:lnTo>
                    <a:lnTo>
                      <a:pt x="40" y="284"/>
                    </a:lnTo>
                    <a:lnTo>
                      <a:pt x="51" y="296"/>
                    </a:lnTo>
                    <a:lnTo>
                      <a:pt x="63" y="307"/>
                    </a:lnTo>
                    <a:lnTo>
                      <a:pt x="77" y="317"/>
                    </a:lnTo>
                    <a:lnTo>
                      <a:pt x="91" y="326"/>
                    </a:lnTo>
                    <a:lnTo>
                      <a:pt x="106" y="333"/>
                    </a:lnTo>
                    <a:lnTo>
                      <a:pt x="122" y="338"/>
                    </a:lnTo>
                    <a:lnTo>
                      <a:pt x="139" y="343"/>
                    </a:lnTo>
                    <a:lnTo>
                      <a:pt x="156" y="346"/>
                    </a:lnTo>
                    <a:lnTo>
                      <a:pt x="174" y="347"/>
                    </a:lnTo>
                    <a:close/>
                  </a:path>
                </a:pathLst>
              </a:custGeom>
              <a:solidFill>
                <a:srgbClr val="E64C5E"/>
              </a:solidFill>
              <a:ln w="9525">
                <a:noFill/>
                <a:round/>
                <a:headEnd/>
                <a:tailEnd/>
              </a:ln>
            </p:spPr>
            <p:txBody>
              <a:bodyPr/>
              <a:lstStyle/>
              <a:p>
                <a:endParaRPr lang="en-US"/>
              </a:p>
            </p:txBody>
          </p:sp>
          <p:sp>
            <p:nvSpPr>
              <p:cNvPr id="1020" name="Freeform 115"/>
              <p:cNvSpPr>
                <a:spLocks noChangeAspect="1"/>
              </p:cNvSpPr>
              <p:nvPr/>
            </p:nvSpPr>
            <p:spPr bwMode="auto">
              <a:xfrm>
                <a:off x="4605338" y="2871788"/>
                <a:ext cx="95250" cy="95250"/>
              </a:xfrm>
              <a:custGeom>
                <a:avLst/>
                <a:gdLst>
                  <a:gd name="T0" fmla="*/ 2147483647 w 347"/>
                  <a:gd name="T1" fmla="*/ 2147483647 h 346"/>
                  <a:gd name="T2" fmla="*/ 2147483647 w 347"/>
                  <a:gd name="T3" fmla="*/ 2147483647 h 346"/>
                  <a:gd name="T4" fmla="*/ 2147483647 w 347"/>
                  <a:gd name="T5" fmla="*/ 2147483647 h 346"/>
                  <a:gd name="T6" fmla="*/ 2147483647 w 347"/>
                  <a:gd name="T7" fmla="*/ 2147483647 h 346"/>
                  <a:gd name="T8" fmla="*/ 2147483647 w 347"/>
                  <a:gd name="T9" fmla="*/ 2147483647 h 346"/>
                  <a:gd name="T10" fmla="*/ 2147483647 w 347"/>
                  <a:gd name="T11" fmla="*/ 2147483647 h 346"/>
                  <a:gd name="T12" fmla="*/ 2147483647 w 347"/>
                  <a:gd name="T13" fmla="*/ 2147483647 h 346"/>
                  <a:gd name="T14" fmla="*/ 2147483647 w 347"/>
                  <a:gd name="T15" fmla="*/ 2147483647 h 346"/>
                  <a:gd name="T16" fmla="*/ 2147483647 w 347"/>
                  <a:gd name="T17" fmla="*/ 2147483647 h 346"/>
                  <a:gd name="T18" fmla="*/ 2147483647 w 347"/>
                  <a:gd name="T19" fmla="*/ 2147483647 h 346"/>
                  <a:gd name="T20" fmla="*/ 2147483647 w 347"/>
                  <a:gd name="T21" fmla="*/ 2147483647 h 346"/>
                  <a:gd name="T22" fmla="*/ 2147483647 w 347"/>
                  <a:gd name="T23" fmla="*/ 2147483647 h 346"/>
                  <a:gd name="T24" fmla="*/ 2147483647 w 347"/>
                  <a:gd name="T25" fmla="*/ 2147483647 h 346"/>
                  <a:gd name="T26" fmla="*/ 2147483647 w 347"/>
                  <a:gd name="T27" fmla="*/ 2147483647 h 346"/>
                  <a:gd name="T28" fmla="*/ 2147483647 w 347"/>
                  <a:gd name="T29" fmla="*/ 2147483647 h 346"/>
                  <a:gd name="T30" fmla="*/ 2147483647 w 347"/>
                  <a:gd name="T31" fmla="*/ 0 h 346"/>
                  <a:gd name="T32" fmla="*/ 2147483647 w 347"/>
                  <a:gd name="T33" fmla="*/ 0 h 346"/>
                  <a:gd name="T34" fmla="*/ 2147483647 w 347"/>
                  <a:gd name="T35" fmla="*/ 2147483647 h 346"/>
                  <a:gd name="T36" fmla="*/ 2147483647 w 347"/>
                  <a:gd name="T37" fmla="*/ 2147483647 h 346"/>
                  <a:gd name="T38" fmla="*/ 2147483647 w 347"/>
                  <a:gd name="T39" fmla="*/ 2147483647 h 346"/>
                  <a:gd name="T40" fmla="*/ 2147483647 w 347"/>
                  <a:gd name="T41" fmla="*/ 2147483647 h 346"/>
                  <a:gd name="T42" fmla="*/ 2147483647 w 347"/>
                  <a:gd name="T43" fmla="*/ 2147483647 h 346"/>
                  <a:gd name="T44" fmla="*/ 2147483647 w 347"/>
                  <a:gd name="T45" fmla="*/ 2147483647 h 346"/>
                  <a:gd name="T46" fmla="*/ 0 w 347"/>
                  <a:gd name="T47" fmla="*/ 2147483647 h 346"/>
                  <a:gd name="T48" fmla="*/ 0 w 347"/>
                  <a:gd name="T49" fmla="*/ 2147483647 h 346"/>
                  <a:gd name="T50" fmla="*/ 2147483647 w 347"/>
                  <a:gd name="T51" fmla="*/ 2147483647 h 346"/>
                  <a:gd name="T52" fmla="*/ 2147483647 w 347"/>
                  <a:gd name="T53" fmla="*/ 2147483647 h 346"/>
                  <a:gd name="T54" fmla="*/ 2147483647 w 347"/>
                  <a:gd name="T55" fmla="*/ 2147483647 h 346"/>
                  <a:gd name="T56" fmla="*/ 2147483647 w 347"/>
                  <a:gd name="T57" fmla="*/ 2147483647 h 346"/>
                  <a:gd name="T58" fmla="*/ 2147483647 w 347"/>
                  <a:gd name="T59" fmla="*/ 2147483647 h 346"/>
                  <a:gd name="T60" fmla="*/ 2147483647 w 347"/>
                  <a:gd name="T61" fmla="*/ 2147483647 h 346"/>
                  <a:gd name="T62" fmla="*/ 2147483647 w 347"/>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6"/>
                  <a:gd name="T98" fmla="*/ 347 w 347"/>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6">
                    <a:moveTo>
                      <a:pt x="174" y="346"/>
                    </a:moveTo>
                    <a:lnTo>
                      <a:pt x="191" y="346"/>
                    </a:lnTo>
                    <a:lnTo>
                      <a:pt x="208" y="343"/>
                    </a:lnTo>
                    <a:lnTo>
                      <a:pt x="225" y="339"/>
                    </a:lnTo>
                    <a:lnTo>
                      <a:pt x="241" y="333"/>
                    </a:lnTo>
                    <a:lnTo>
                      <a:pt x="256" y="325"/>
                    </a:lnTo>
                    <a:lnTo>
                      <a:pt x="271" y="317"/>
                    </a:lnTo>
                    <a:lnTo>
                      <a:pt x="284" y="307"/>
                    </a:lnTo>
                    <a:lnTo>
                      <a:pt x="296" y="295"/>
                    </a:lnTo>
                    <a:lnTo>
                      <a:pt x="307" y="283"/>
                    </a:lnTo>
                    <a:lnTo>
                      <a:pt x="317" y="270"/>
                    </a:lnTo>
                    <a:lnTo>
                      <a:pt x="326" y="255"/>
                    </a:lnTo>
                    <a:lnTo>
                      <a:pt x="334" y="241"/>
                    </a:lnTo>
                    <a:lnTo>
                      <a:pt x="340" y="225"/>
                    </a:lnTo>
                    <a:lnTo>
                      <a:pt x="343" y="208"/>
                    </a:lnTo>
                    <a:lnTo>
                      <a:pt x="346" y="191"/>
                    </a:lnTo>
                    <a:lnTo>
                      <a:pt x="347" y="173"/>
                    </a:lnTo>
                    <a:lnTo>
                      <a:pt x="346" y="155"/>
                    </a:lnTo>
                    <a:lnTo>
                      <a:pt x="343" y="138"/>
                    </a:lnTo>
                    <a:lnTo>
                      <a:pt x="340" y="122"/>
                    </a:lnTo>
                    <a:lnTo>
                      <a:pt x="334" y="105"/>
                    </a:lnTo>
                    <a:lnTo>
                      <a:pt x="326" y="91"/>
                    </a:lnTo>
                    <a:lnTo>
                      <a:pt x="317" y="76"/>
                    </a:lnTo>
                    <a:lnTo>
                      <a:pt x="307" y="63"/>
                    </a:lnTo>
                    <a:lnTo>
                      <a:pt x="296" y="51"/>
                    </a:lnTo>
                    <a:lnTo>
                      <a:pt x="284" y="40"/>
                    </a:lnTo>
                    <a:lnTo>
                      <a:pt x="271" y="29"/>
                    </a:lnTo>
                    <a:lnTo>
                      <a:pt x="256" y="21"/>
                    </a:lnTo>
                    <a:lnTo>
                      <a:pt x="241" y="14"/>
                    </a:lnTo>
                    <a:lnTo>
                      <a:pt x="225" y="8"/>
                    </a:lnTo>
                    <a:lnTo>
                      <a:pt x="208" y="4"/>
                    </a:lnTo>
                    <a:lnTo>
                      <a:pt x="191" y="0"/>
                    </a:lnTo>
                    <a:lnTo>
                      <a:pt x="174" y="0"/>
                    </a:lnTo>
                    <a:lnTo>
                      <a:pt x="156" y="0"/>
                    </a:lnTo>
                    <a:lnTo>
                      <a:pt x="139" y="4"/>
                    </a:lnTo>
                    <a:lnTo>
                      <a:pt x="122" y="8"/>
                    </a:lnTo>
                    <a:lnTo>
                      <a:pt x="107" y="14"/>
                    </a:lnTo>
                    <a:lnTo>
                      <a:pt x="91" y="21"/>
                    </a:lnTo>
                    <a:lnTo>
                      <a:pt x="78" y="29"/>
                    </a:lnTo>
                    <a:lnTo>
                      <a:pt x="63" y="40"/>
                    </a:lnTo>
                    <a:lnTo>
                      <a:pt x="51" y="51"/>
                    </a:lnTo>
                    <a:lnTo>
                      <a:pt x="40" y="63"/>
                    </a:lnTo>
                    <a:lnTo>
                      <a:pt x="30" y="76"/>
                    </a:lnTo>
                    <a:lnTo>
                      <a:pt x="22" y="91"/>
                    </a:lnTo>
                    <a:lnTo>
                      <a:pt x="15" y="105"/>
                    </a:lnTo>
                    <a:lnTo>
                      <a:pt x="9" y="122"/>
                    </a:lnTo>
                    <a:lnTo>
                      <a:pt x="4" y="138"/>
                    </a:lnTo>
                    <a:lnTo>
                      <a:pt x="1" y="155"/>
                    </a:lnTo>
                    <a:lnTo>
                      <a:pt x="0" y="173"/>
                    </a:lnTo>
                    <a:lnTo>
                      <a:pt x="1" y="191"/>
                    </a:lnTo>
                    <a:lnTo>
                      <a:pt x="4" y="208"/>
                    </a:lnTo>
                    <a:lnTo>
                      <a:pt x="9" y="225"/>
                    </a:lnTo>
                    <a:lnTo>
                      <a:pt x="15" y="241"/>
                    </a:lnTo>
                    <a:lnTo>
                      <a:pt x="22" y="255"/>
                    </a:lnTo>
                    <a:lnTo>
                      <a:pt x="30" y="270"/>
                    </a:lnTo>
                    <a:lnTo>
                      <a:pt x="40" y="283"/>
                    </a:lnTo>
                    <a:lnTo>
                      <a:pt x="51" y="295"/>
                    </a:lnTo>
                    <a:lnTo>
                      <a:pt x="63" y="307"/>
                    </a:lnTo>
                    <a:lnTo>
                      <a:pt x="78" y="317"/>
                    </a:lnTo>
                    <a:lnTo>
                      <a:pt x="91" y="325"/>
                    </a:lnTo>
                    <a:lnTo>
                      <a:pt x="107" y="333"/>
                    </a:lnTo>
                    <a:lnTo>
                      <a:pt x="122" y="339"/>
                    </a:lnTo>
                    <a:lnTo>
                      <a:pt x="139" y="343"/>
                    </a:lnTo>
                    <a:lnTo>
                      <a:pt x="156" y="346"/>
                    </a:lnTo>
                    <a:lnTo>
                      <a:pt x="174" y="346"/>
                    </a:lnTo>
                    <a:close/>
                  </a:path>
                </a:pathLst>
              </a:custGeom>
              <a:solidFill>
                <a:srgbClr val="E64C5E"/>
              </a:solidFill>
              <a:ln w="9525">
                <a:noFill/>
                <a:round/>
                <a:headEnd/>
                <a:tailEnd/>
              </a:ln>
            </p:spPr>
            <p:txBody>
              <a:bodyPr/>
              <a:lstStyle/>
              <a:p>
                <a:endParaRPr lang="en-US"/>
              </a:p>
            </p:txBody>
          </p:sp>
          <p:sp>
            <p:nvSpPr>
              <p:cNvPr id="1021" name="Freeform 116"/>
              <p:cNvSpPr>
                <a:spLocks noChangeAspect="1"/>
              </p:cNvSpPr>
              <p:nvPr/>
            </p:nvSpPr>
            <p:spPr bwMode="auto">
              <a:xfrm>
                <a:off x="4164013" y="3162300"/>
                <a:ext cx="95250" cy="96838"/>
              </a:xfrm>
              <a:custGeom>
                <a:avLst/>
                <a:gdLst>
                  <a:gd name="T0" fmla="*/ 2147483647 w 346"/>
                  <a:gd name="T1" fmla="*/ 2147483647 h 346"/>
                  <a:gd name="T2" fmla="*/ 2147483647 w 346"/>
                  <a:gd name="T3" fmla="*/ 2147483647 h 346"/>
                  <a:gd name="T4" fmla="*/ 2147483647 w 346"/>
                  <a:gd name="T5" fmla="*/ 2147483647 h 346"/>
                  <a:gd name="T6" fmla="*/ 2147483647 w 346"/>
                  <a:gd name="T7" fmla="*/ 2147483647 h 346"/>
                  <a:gd name="T8" fmla="*/ 2147483647 w 346"/>
                  <a:gd name="T9" fmla="*/ 2147483647 h 346"/>
                  <a:gd name="T10" fmla="*/ 2147483647 w 346"/>
                  <a:gd name="T11" fmla="*/ 2147483647 h 346"/>
                  <a:gd name="T12" fmla="*/ 2147483647 w 346"/>
                  <a:gd name="T13" fmla="*/ 2147483647 h 346"/>
                  <a:gd name="T14" fmla="*/ 2147483647 w 346"/>
                  <a:gd name="T15" fmla="*/ 2147483647 h 346"/>
                  <a:gd name="T16" fmla="*/ 2147483647 w 346"/>
                  <a:gd name="T17" fmla="*/ 2147483647 h 346"/>
                  <a:gd name="T18" fmla="*/ 2147483647 w 346"/>
                  <a:gd name="T19" fmla="*/ 2147483647 h 346"/>
                  <a:gd name="T20" fmla="*/ 2147483647 w 346"/>
                  <a:gd name="T21" fmla="*/ 2147483647 h 346"/>
                  <a:gd name="T22" fmla="*/ 2147483647 w 346"/>
                  <a:gd name="T23" fmla="*/ 2147483647 h 346"/>
                  <a:gd name="T24" fmla="*/ 2147483647 w 346"/>
                  <a:gd name="T25" fmla="*/ 2147483647 h 346"/>
                  <a:gd name="T26" fmla="*/ 2147483647 w 346"/>
                  <a:gd name="T27" fmla="*/ 2147483647 h 346"/>
                  <a:gd name="T28" fmla="*/ 2147483647 w 346"/>
                  <a:gd name="T29" fmla="*/ 2147483647 h 346"/>
                  <a:gd name="T30" fmla="*/ 2147483647 w 346"/>
                  <a:gd name="T31" fmla="*/ 0 h 346"/>
                  <a:gd name="T32" fmla="*/ 2147483647 w 346"/>
                  <a:gd name="T33" fmla="*/ 0 h 346"/>
                  <a:gd name="T34" fmla="*/ 2147483647 w 346"/>
                  <a:gd name="T35" fmla="*/ 2147483647 h 346"/>
                  <a:gd name="T36" fmla="*/ 2147483647 w 346"/>
                  <a:gd name="T37" fmla="*/ 2147483647 h 346"/>
                  <a:gd name="T38" fmla="*/ 2147483647 w 346"/>
                  <a:gd name="T39" fmla="*/ 2147483647 h 346"/>
                  <a:gd name="T40" fmla="*/ 2147483647 w 346"/>
                  <a:gd name="T41" fmla="*/ 2147483647 h 346"/>
                  <a:gd name="T42" fmla="*/ 2147483647 w 346"/>
                  <a:gd name="T43" fmla="*/ 2147483647 h 346"/>
                  <a:gd name="T44" fmla="*/ 2147483647 w 346"/>
                  <a:gd name="T45" fmla="*/ 2147483647 h 346"/>
                  <a:gd name="T46" fmla="*/ 0 w 346"/>
                  <a:gd name="T47" fmla="*/ 2147483647 h 346"/>
                  <a:gd name="T48" fmla="*/ 0 w 346"/>
                  <a:gd name="T49" fmla="*/ 2147483647 h 346"/>
                  <a:gd name="T50" fmla="*/ 2147483647 w 346"/>
                  <a:gd name="T51" fmla="*/ 2147483647 h 346"/>
                  <a:gd name="T52" fmla="*/ 2147483647 w 346"/>
                  <a:gd name="T53" fmla="*/ 2147483647 h 346"/>
                  <a:gd name="T54" fmla="*/ 2147483647 w 346"/>
                  <a:gd name="T55" fmla="*/ 2147483647 h 346"/>
                  <a:gd name="T56" fmla="*/ 2147483647 w 346"/>
                  <a:gd name="T57" fmla="*/ 2147483647 h 346"/>
                  <a:gd name="T58" fmla="*/ 2147483647 w 346"/>
                  <a:gd name="T59" fmla="*/ 2147483647 h 346"/>
                  <a:gd name="T60" fmla="*/ 2147483647 w 346"/>
                  <a:gd name="T61" fmla="*/ 2147483647 h 346"/>
                  <a:gd name="T62" fmla="*/ 2147483647 w 346"/>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
                  <a:gd name="T97" fmla="*/ 0 h 346"/>
                  <a:gd name="T98" fmla="*/ 346 w 346"/>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 h="346">
                    <a:moveTo>
                      <a:pt x="174" y="346"/>
                    </a:moveTo>
                    <a:lnTo>
                      <a:pt x="190" y="345"/>
                    </a:lnTo>
                    <a:lnTo>
                      <a:pt x="209" y="343"/>
                    </a:lnTo>
                    <a:lnTo>
                      <a:pt x="224" y="339"/>
                    </a:lnTo>
                    <a:lnTo>
                      <a:pt x="240" y="333"/>
                    </a:lnTo>
                    <a:lnTo>
                      <a:pt x="256" y="326"/>
                    </a:lnTo>
                    <a:lnTo>
                      <a:pt x="270" y="317"/>
                    </a:lnTo>
                    <a:lnTo>
                      <a:pt x="283" y="307"/>
                    </a:lnTo>
                    <a:lnTo>
                      <a:pt x="296" y="296"/>
                    </a:lnTo>
                    <a:lnTo>
                      <a:pt x="306" y="284"/>
                    </a:lnTo>
                    <a:lnTo>
                      <a:pt x="317" y="270"/>
                    </a:lnTo>
                    <a:lnTo>
                      <a:pt x="326" y="256"/>
                    </a:lnTo>
                    <a:lnTo>
                      <a:pt x="333" y="241"/>
                    </a:lnTo>
                    <a:lnTo>
                      <a:pt x="339" y="224"/>
                    </a:lnTo>
                    <a:lnTo>
                      <a:pt x="343" y="209"/>
                    </a:lnTo>
                    <a:lnTo>
                      <a:pt x="345" y="190"/>
                    </a:lnTo>
                    <a:lnTo>
                      <a:pt x="346" y="174"/>
                    </a:lnTo>
                    <a:lnTo>
                      <a:pt x="345" y="155"/>
                    </a:lnTo>
                    <a:lnTo>
                      <a:pt x="343" y="139"/>
                    </a:lnTo>
                    <a:lnTo>
                      <a:pt x="339" y="122"/>
                    </a:lnTo>
                    <a:lnTo>
                      <a:pt x="333" y="106"/>
                    </a:lnTo>
                    <a:lnTo>
                      <a:pt x="326" y="91"/>
                    </a:lnTo>
                    <a:lnTo>
                      <a:pt x="317" y="77"/>
                    </a:lnTo>
                    <a:lnTo>
                      <a:pt x="306" y="64"/>
                    </a:lnTo>
                    <a:lnTo>
                      <a:pt x="296" y="52"/>
                    </a:lnTo>
                    <a:lnTo>
                      <a:pt x="283" y="39"/>
                    </a:lnTo>
                    <a:lnTo>
                      <a:pt x="270" y="30"/>
                    </a:lnTo>
                    <a:lnTo>
                      <a:pt x="256" y="21"/>
                    </a:lnTo>
                    <a:lnTo>
                      <a:pt x="240" y="14"/>
                    </a:lnTo>
                    <a:lnTo>
                      <a:pt x="224" y="8"/>
                    </a:lnTo>
                    <a:lnTo>
                      <a:pt x="209" y="3"/>
                    </a:lnTo>
                    <a:lnTo>
                      <a:pt x="190" y="1"/>
                    </a:lnTo>
                    <a:lnTo>
                      <a:pt x="174" y="0"/>
                    </a:lnTo>
                    <a:lnTo>
                      <a:pt x="155" y="1"/>
                    </a:lnTo>
                    <a:lnTo>
                      <a:pt x="138" y="3"/>
                    </a:lnTo>
                    <a:lnTo>
                      <a:pt x="122" y="8"/>
                    </a:lnTo>
                    <a:lnTo>
                      <a:pt x="106" y="14"/>
                    </a:lnTo>
                    <a:lnTo>
                      <a:pt x="90" y="21"/>
                    </a:lnTo>
                    <a:lnTo>
                      <a:pt x="77" y="30"/>
                    </a:lnTo>
                    <a:lnTo>
                      <a:pt x="64" y="39"/>
                    </a:lnTo>
                    <a:lnTo>
                      <a:pt x="50" y="52"/>
                    </a:lnTo>
                    <a:lnTo>
                      <a:pt x="39" y="64"/>
                    </a:lnTo>
                    <a:lnTo>
                      <a:pt x="30" y="77"/>
                    </a:lnTo>
                    <a:lnTo>
                      <a:pt x="21" y="91"/>
                    </a:lnTo>
                    <a:lnTo>
                      <a:pt x="14" y="106"/>
                    </a:lnTo>
                    <a:lnTo>
                      <a:pt x="8" y="122"/>
                    </a:lnTo>
                    <a:lnTo>
                      <a:pt x="3" y="139"/>
                    </a:lnTo>
                    <a:lnTo>
                      <a:pt x="1" y="155"/>
                    </a:lnTo>
                    <a:lnTo>
                      <a:pt x="0" y="174"/>
                    </a:lnTo>
                    <a:lnTo>
                      <a:pt x="1" y="190"/>
                    </a:lnTo>
                    <a:lnTo>
                      <a:pt x="3" y="209"/>
                    </a:lnTo>
                    <a:lnTo>
                      <a:pt x="8" y="224"/>
                    </a:lnTo>
                    <a:lnTo>
                      <a:pt x="14" y="241"/>
                    </a:lnTo>
                    <a:lnTo>
                      <a:pt x="21" y="256"/>
                    </a:lnTo>
                    <a:lnTo>
                      <a:pt x="30" y="270"/>
                    </a:lnTo>
                    <a:lnTo>
                      <a:pt x="39" y="284"/>
                    </a:lnTo>
                    <a:lnTo>
                      <a:pt x="50" y="296"/>
                    </a:lnTo>
                    <a:lnTo>
                      <a:pt x="64" y="307"/>
                    </a:lnTo>
                    <a:lnTo>
                      <a:pt x="77" y="317"/>
                    </a:lnTo>
                    <a:lnTo>
                      <a:pt x="90" y="326"/>
                    </a:lnTo>
                    <a:lnTo>
                      <a:pt x="106" y="333"/>
                    </a:lnTo>
                    <a:lnTo>
                      <a:pt x="122" y="339"/>
                    </a:lnTo>
                    <a:lnTo>
                      <a:pt x="138" y="343"/>
                    </a:lnTo>
                    <a:lnTo>
                      <a:pt x="155" y="345"/>
                    </a:lnTo>
                    <a:lnTo>
                      <a:pt x="174" y="346"/>
                    </a:lnTo>
                    <a:close/>
                  </a:path>
                </a:pathLst>
              </a:custGeom>
              <a:solidFill>
                <a:srgbClr val="E64C5E"/>
              </a:solidFill>
              <a:ln w="9525">
                <a:noFill/>
                <a:round/>
                <a:headEnd/>
                <a:tailEnd/>
              </a:ln>
            </p:spPr>
            <p:txBody>
              <a:bodyPr/>
              <a:lstStyle/>
              <a:p>
                <a:endParaRPr lang="en-US"/>
              </a:p>
            </p:txBody>
          </p:sp>
          <p:sp>
            <p:nvSpPr>
              <p:cNvPr id="1022" name="Freeform 117"/>
              <p:cNvSpPr>
                <a:spLocks noChangeAspect="1"/>
              </p:cNvSpPr>
              <p:nvPr/>
            </p:nvSpPr>
            <p:spPr bwMode="auto">
              <a:xfrm>
                <a:off x="3968750" y="3157538"/>
                <a:ext cx="96838" cy="96837"/>
              </a:xfrm>
              <a:custGeom>
                <a:avLst/>
                <a:gdLst>
                  <a:gd name="T0" fmla="*/ 2147483647 w 347"/>
                  <a:gd name="T1" fmla="*/ 2147483647 h 347"/>
                  <a:gd name="T2" fmla="*/ 2147483647 w 347"/>
                  <a:gd name="T3" fmla="*/ 2147483647 h 347"/>
                  <a:gd name="T4" fmla="*/ 2147483647 w 347"/>
                  <a:gd name="T5" fmla="*/ 2147483647 h 347"/>
                  <a:gd name="T6" fmla="*/ 2147483647 w 347"/>
                  <a:gd name="T7" fmla="*/ 2147483647 h 347"/>
                  <a:gd name="T8" fmla="*/ 2147483647 w 347"/>
                  <a:gd name="T9" fmla="*/ 2147483647 h 347"/>
                  <a:gd name="T10" fmla="*/ 2147483647 w 347"/>
                  <a:gd name="T11" fmla="*/ 2147483647 h 347"/>
                  <a:gd name="T12" fmla="*/ 2147483647 w 347"/>
                  <a:gd name="T13" fmla="*/ 2147483647 h 347"/>
                  <a:gd name="T14" fmla="*/ 2147483647 w 347"/>
                  <a:gd name="T15" fmla="*/ 2147483647 h 347"/>
                  <a:gd name="T16" fmla="*/ 2147483647 w 347"/>
                  <a:gd name="T17" fmla="*/ 2147483647 h 347"/>
                  <a:gd name="T18" fmla="*/ 2147483647 w 347"/>
                  <a:gd name="T19" fmla="*/ 2147483647 h 347"/>
                  <a:gd name="T20" fmla="*/ 2147483647 w 347"/>
                  <a:gd name="T21" fmla="*/ 2147483647 h 347"/>
                  <a:gd name="T22" fmla="*/ 2147483647 w 347"/>
                  <a:gd name="T23" fmla="*/ 2147483647 h 347"/>
                  <a:gd name="T24" fmla="*/ 2147483647 w 347"/>
                  <a:gd name="T25" fmla="*/ 2147483647 h 347"/>
                  <a:gd name="T26" fmla="*/ 2147483647 w 347"/>
                  <a:gd name="T27" fmla="*/ 2147483647 h 347"/>
                  <a:gd name="T28" fmla="*/ 2147483647 w 347"/>
                  <a:gd name="T29" fmla="*/ 2147483647 h 347"/>
                  <a:gd name="T30" fmla="*/ 2147483647 w 347"/>
                  <a:gd name="T31" fmla="*/ 0 h 347"/>
                  <a:gd name="T32" fmla="*/ 2147483647 w 347"/>
                  <a:gd name="T33" fmla="*/ 0 h 347"/>
                  <a:gd name="T34" fmla="*/ 2147483647 w 347"/>
                  <a:gd name="T35" fmla="*/ 2147483647 h 347"/>
                  <a:gd name="T36" fmla="*/ 2147483647 w 347"/>
                  <a:gd name="T37" fmla="*/ 2147483647 h 347"/>
                  <a:gd name="T38" fmla="*/ 2147483647 w 347"/>
                  <a:gd name="T39" fmla="*/ 2147483647 h 347"/>
                  <a:gd name="T40" fmla="*/ 2147483647 w 347"/>
                  <a:gd name="T41" fmla="*/ 2147483647 h 347"/>
                  <a:gd name="T42" fmla="*/ 2147483647 w 347"/>
                  <a:gd name="T43" fmla="*/ 2147483647 h 347"/>
                  <a:gd name="T44" fmla="*/ 2147483647 w 347"/>
                  <a:gd name="T45" fmla="*/ 2147483647 h 347"/>
                  <a:gd name="T46" fmla="*/ 0 w 347"/>
                  <a:gd name="T47" fmla="*/ 2147483647 h 347"/>
                  <a:gd name="T48" fmla="*/ 0 w 347"/>
                  <a:gd name="T49" fmla="*/ 2147483647 h 347"/>
                  <a:gd name="T50" fmla="*/ 2147483647 w 347"/>
                  <a:gd name="T51" fmla="*/ 2147483647 h 347"/>
                  <a:gd name="T52" fmla="*/ 2147483647 w 347"/>
                  <a:gd name="T53" fmla="*/ 2147483647 h 347"/>
                  <a:gd name="T54" fmla="*/ 2147483647 w 347"/>
                  <a:gd name="T55" fmla="*/ 2147483647 h 347"/>
                  <a:gd name="T56" fmla="*/ 2147483647 w 347"/>
                  <a:gd name="T57" fmla="*/ 2147483647 h 347"/>
                  <a:gd name="T58" fmla="*/ 2147483647 w 347"/>
                  <a:gd name="T59" fmla="*/ 2147483647 h 347"/>
                  <a:gd name="T60" fmla="*/ 2147483647 w 347"/>
                  <a:gd name="T61" fmla="*/ 2147483647 h 347"/>
                  <a:gd name="T62" fmla="*/ 2147483647 w 347"/>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7"/>
                  <a:gd name="T98" fmla="*/ 347 w 34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7">
                    <a:moveTo>
                      <a:pt x="174" y="347"/>
                    </a:moveTo>
                    <a:lnTo>
                      <a:pt x="191" y="346"/>
                    </a:lnTo>
                    <a:lnTo>
                      <a:pt x="208" y="343"/>
                    </a:lnTo>
                    <a:lnTo>
                      <a:pt x="225" y="338"/>
                    </a:lnTo>
                    <a:lnTo>
                      <a:pt x="241" y="334"/>
                    </a:lnTo>
                    <a:lnTo>
                      <a:pt x="257" y="326"/>
                    </a:lnTo>
                    <a:lnTo>
                      <a:pt x="271" y="317"/>
                    </a:lnTo>
                    <a:lnTo>
                      <a:pt x="284" y="307"/>
                    </a:lnTo>
                    <a:lnTo>
                      <a:pt x="296" y="296"/>
                    </a:lnTo>
                    <a:lnTo>
                      <a:pt x="307" y="284"/>
                    </a:lnTo>
                    <a:lnTo>
                      <a:pt x="317" y="271"/>
                    </a:lnTo>
                    <a:lnTo>
                      <a:pt x="327" y="256"/>
                    </a:lnTo>
                    <a:lnTo>
                      <a:pt x="334" y="241"/>
                    </a:lnTo>
                    <a:lnTo>
                      <a:pt x="339" y="225"/>
                    </a:lnTo>
                    <a:lnTo>
                      <a:pt x="344" y="208"/>
                    </a:lnTo>
                    <a:lnTo>
                      <a:pt x="346" y="191"/>
                    </a:lnTo>
                    <a:lnTo>
                      <a:pt x="347" y="174"/>
                    </a:lnTo>
                    <a:lnTo>
                      <a:pt x="346" y="156"/>
                    </a:lnTo>
                    <a:lnTo>
                      <a:pt x="344" y="139"/>
                    </a:lnTo>
                    <a:lnTo>
                      <a:pt x="339" y="122"/>
                    </a:lnTo>
                    <a:lnTo>
                      <a:pt x="334" y="106"/>
                    </a:lnTo>
                    <a:lnTo>
                      <a:pt x="327" y="91"/>
                    </a:lnTo>
                    <a:lnTo>
                      <a:pt x="317" y="76"/>
                    </a:lnTo>
                    <a:lnTo>
                      <a:pt x="307" y="63"/>
                    </a:lnTo>
                    <a:lnTo>
                      <a:pt x="296" y="51"/>
                    </a:lnTo>
                    <a:lnTo>
                      <a:pt x="284" y="40"/>
                    </a:lnTo>
                    <a:lnTo>
                      <a:pt x="271" y="30"/>
                    </a:lnTo>
                    <a:lnTo>
                      <a:pt x="257" y="22"/>
                    </a:lnTo>
                    <a:lnTo>
                      <a:pt x="241" y="13"/>
                    </a:lnTo>
                    <a:lnTo>
                      <a:pt x="225" y="9"/>
                    </a:lnTo>
                    <a:lnTo>
                      <a:pt x="208" y="4"/>
                    </a:lnTo>
                    <a:lnTo>
                      <a:pt x="191" y="1"/>
                    </a:lnTo>
                    <a:lnTo>
                      <a:pt x="174" y="0"/>
                    </a:lnTo>
                    <a:lnTo>
                      <a:pt x="156" y="1"/>
                    </a:lnTo>
                    <a:lnTo>
                      <a:pt x="139" y="4"/>
                    </a:lnTo>
                    <a:lnTo>
                      <a:pt x="122" y="9"/>
                    </a:lnTo>
                    <a:lnTo>
                      <a:pt x="107" y="13"/>
                    </a:lnTo>
                    <a:lnTo>
                      <a:pt x="91" y="22"/>
                    </a:lnTo>
                    <a:lnTo>
                      <a:pt x="76" y="30"/>
                    </a:lnTo>
                    <a:lnTo>
                      <a:pt x="63" y="40"/>
                    </a:lnTo>
                    <a:lnTo>
                      <a:pt x="51" y="51"/>
                    </a:lnTo>
                    <a:lnTo>
                      <a:pt x="40" y="63"/>
                    </a:lnTo>
                    <a:lnTo>
                      <a:pt x="31" y="76"/>
                    </a:lnTo>
                    <a:lnTo>
                      <a:pt x="22" y="91"/>
                    </a:lnTo>
                    <a:lnTo>
                      <a:pt x="14" y="106"/>
                    </a:lnTo>
                    <a:lnTo>
                      <a:pt x="9" y="122"/>
                    </a:lnTo>
                    <a:lnTo>
                      <a:pt x="4" y="139"/>
                    </a:lnTo>
                    <a:lnTo>
                      <a:pt x="2" y="156"/>
                    </a:lnTo>
                    <a:lnTo>
                      <a:pt x="0" y="174"/>
                    </a:lnTo>
                    <a:lnTo>
                      <a:pt x="2" y="191"/>
                    </a:lnTo>
                    <a:lnTo>
                      <a:pt x="4" y="208"/>
                    </a:lnTo>
                    <a:lnTo>
                      <a:pt x="9" y="225"/>
                    </a:lnTo>
                    <a:lnTo>
                      <a:pt x="14" y="241"/>
                    </a:lnTo>
                    <a:lnTo>
                      <a:pt x="22" y="256"/>
                    </a:lnTo>
                    <a:lnTo>
                      <a:pt x="31" y="271"/>
                    </a:lnTo>
                    <a:lnTo>
                      <a:pt x="40" y="284"/>
                    </a:lnTo>
                    <a:lnTo>
                      <a:pt x="51" y="296"/>
                    </a:lnTo>
                    <a:lnTo>
                      <a:pt x="63" y="307"/>
                    </a:lnTo>
                    <a:lnTo>
                      <a:pt x="76" y="317"/>
                    </a:lnTo>
                    <a:lnTo>
                      <a:pt x="91" y="326"/>
                    </a:lnTo>
                    <a:lnTo>
                      <a:pt x="107" y="334"/>
                    </a:lnTo>
                    <a:lnTo>
                      <a:pt x="122" y="338"/>
                    </a:lnTo>
                    <a:lnTo>
                      <a:pt x="139" y="343"/>
                    </a:lnTo>
                    <a:lnTo>
                      <a:pt x="156" y="346"/>
                    </a:lnTo>
                    <a:lnTo>
                      <a:pt x="174" y="347"/>
                    </a:lnTo>
                    <a:close/>
                  </a:path>
                </a:pathLst>
              </a:custGeom>
              <a:solidFill>
                <a:srgbClr val="E64C5E"/>
              </a:solidFill>
              <a:ln w="9525">
                <a:noFill/>
                <a:round/>
                <a:headEnd/>
                <a:tailEnd/>
              </a:ln>
            </p:spPr>
            <p:txBody>
              <a:bodyPr/>
              <a:lstStyle/>
              <a:p>
                <a:endParaRPr lang="en-US"/>
              </a:p>
            </p:txBody>
          </p:sp>
          <p:sp>
            <p:nvSpPr>
              <p:cNvPr id="1023" name="Freeform 118"/>
              <p:cNvSpPr>
                <a:spLocks noChangeAspect="1"/>
              </p:cNvSpPr>
              <p:nvPr/>
            </p:nvSpPr>
            <p:spPr bwMode="auto">
              <a:xfrm>
                <a:off x="4070350" y="3246438"/>
                <a:ext cx="96838" cy="96837"/>
              </a:xfrm>
              <a:custGeom>
                <a:avLst/>
                <a:gdLst>
                  <a:gd name="T0" fmla="*/ 2147483647 w 347"/>
                  <a:gd name="T1" fmla="*/ 2147483647 h 347"/>
                  <a:gd name="T2" fmla="*/ 2147483647 w 347"/>
                  <a:gd name="T3" fmla="*/ 2147483647 h 347"/>
                  <a:gd name="T4" fmla="*/ 2147483647 w 347"/>
                  <a:gd name="T5" fmla="*/ 2147483647 h 347"/>
                  <a:gd name="T6" fmla="*/ 2147483647 w 347"/>
                  <a:gd name="T7" fmla="*/ 2147483647 h 347"/>
                  <a:gd name="T8" fmla="*/ 2147483647 w 347"/>
                  <a:gd name="T9" fmla="*/ 2147483647 h 347"/>
                  <a:gd name="T10" fmla="*/ 2147483647 w 347"/>
                  <a:gd name="T11" fmla="*/ 2147483647 h 347"/>
                  <a:gd name="T12" fmla="*/ 2147483647 w 347"/>
                  <a:gd name="T13" fmla="*/ 2147483647 h 347"/>
                  <a:gd name="T14" fmla="*/ 2147483647 w 347"/>
                  <a:gd name="T15" fmla="*/ 2147483647 h 347"/>
                  <a:gd name="T16" fmla="*/ 2147483647 w 347"/>
                  <a:gd name="T17" fmla="*/ 2147483647 h 347"/>
                  <a:gd name="T18" fmla="*/ 2147483647 w 347"/>
                  <a:gd name="T19" fmla="*/ 2147483647 h 347"/>
                  <a:gd name="T20" fmla="*/ 2147483647 w 347"/>
                  <a:gd name="T21" fmla="*/ 2147483647 h 347"/>
                  <a:gd name="T22" fmla="*/ 2147483647 w 347"/>
                  <a:gd name="T23" fmla="*/ 2147483647 h 347"/>
                  <a:gd name="T24" fmla="*/ 2147483647 w 347"/>
                  <a:gd name="T25" fmla="*/ 2147483647 h 347"/>
                  <a:gd name="T26" fmla="*/ 2147483647 w 347"/>
                  <a:gd name="T27" fmla="*/ 2147483647 h 347"/>
                  <a:gd name="T28" fmla="*/ 2147483647 w 347"/>
                  <a:gd name="T29" fmla="*/ 2147483647 h 347"/>
                  <a:gd name="T30" fmla="*/ 2147483647 w 347"/>
                  <a:gd name="T31" fmla="*/ 0 h 347"/>
                  <a:gd name="T32" fmla="*/ 2147483647 w 347"/>
                  <a:gd name="T33" fmla="*/ 0 h 347"/>
                  <a:gd name="T34" fmla="*/ 2147483647 w 347"/>
                  <a:gd name="T35" fmla="*/ 2147483647 h 347"/>
                  <a:gd name="T36" fmla="*/ 2147483647 w 347"/>
                  <a:gd name="T37" fmla="*/ 2147483647 h 347"/>
                  <a:gd name="T38" fmla="*/ 2147483647 w 347"/>
                  <a:gd name="T39" fmla="*/ 2147483647 h 347"/>
                  <a:gd name="T40" fmla="*/ 2147483647 w 347"/>
                  <a:gd name="T41" fmla="*/ 2147483647 h 347"/>
                  <a:gd name="T42" fmla="*/ 2147483647 w 347"/>
                  <a:gd name="T43" fmla="*/ 2147483647 h 347"/>
                  <a:gd name="T44" fmla="*/ 2147483647 w 347"/>
                  <a:gd name="T45" fmla="*/ 2147483647 h 347"/>
                  <a:gd name="T46" fmla="*/ 0 w 347"/>
                  <a:gd name="T47" fmla="*/ 2147483647 h 347"/>
                  <a:gd name="T48" fmla="*/ 0 w 347"/>
                  <a:gd name="T49" fmla="*/ 2147483647 h 347"/>
                  <a:gd name="T50" fmla="*/ 2147483647 w 347"/>
                  <a:gd name="T51" fmla="*/ 2147483647 h 347"/>
                  <a:gd name="T52" fmla="*/ 2147483647 w 347"/>
                  <a:gd name="T53" fmla="*/ 2147483647 h 347"/>
                  <a:gd name="T54" fmla="*/ 2147483647 w 347"/>
                  <a:gd name="T55" fmla="*/ 2147483647 h 347"/>
                  <a:gd name="T56" fmla="*/ 2147483647 w 347"/>
                  <a:gd name="T57" fmla="*/ 2147483647 h 347"/>
                  <a:gd name="T58" fmla="*/ 2147483647 w 347"/>
                  <a:gd name="T59" fmla="*/ 2147483647 h 347"/>
                  <a:gd name="T60" fmla="*/ 2147483647 w 347"/>
                  <a:gd name="T61" fmla="*/ 2147483647 h 347"/>
                  <a:gd name="T62" fmla="*/ 2147483647 w 347"/>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7"/>
                  <a:gd name="T98" fmla="*/ 347 w 34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7">
                    <a:moveTo>
                      <a:pt x="173" y="347"/>
                    </a:moveTo>
                    <a:lnTo>
                      <a:pt x="191" y="346"/>
                    </a:lnTo>
                    <a:lnTo>
                      <a:pt x="208" y="343"/>
                    </a:lnTo>
                    <a:lnTo>
                      <a:pt x="225" y="338"/>
                    </a:lnTo>
                    <a:lnTo>
                      <a:pt x="240" y="334"/>
                    </a:lnTo>
                    <a:lnTo>
                      <a:pt x="256" y="326"/>
                    </a:lnTo>
                    <a:lnTo>
                      <a:pt x="269" y="317"/>
                    </a:lnTo>
                    <a:lnTo>
                      <a:pt x="284" y="307"/>
                    </a:lnTo>
                    <a:lnTo>
                      <a:pt x="296" y="296"/>
                    </a:lnTo>
                    <a:lnTo>
                      <a:pt x="307" y="284"/>
                    </a:lnTo>
                    <a:lnTo>
                      <a:pt x="317" y="271"/>
                    </a:lnTo>
                    <a:lnTo>
                      <a:pt x="325" y="256"/>
                    </a:lnTo>
                    <a:lnTo>
                      <a:pt x="332" y="241"/>
                    </a:lnTo>
                    <a:lnTo>
                      <a:pt x="338" y="225"/>
                    </a:lnTo>
                    <a:lnTo>
                      <a:pt x="343" y="208"/>
                    </a:lnTo>
                    <a:lnTo>
                      <a:pt x="346" y="191"/>
                    </a:lnTo>
                    <a:lnTo>
                      <a:pt x="347" y="174"/>
                    </a:lnTo>
                    <a:lnTo>
                      <a:pt x="346" y="156"/>
                    </a:lnTo>
                    <a:lnTo>
                      <a:pt x="343" y="139"/>
                    </a:lnTo>
                    <a:lnTo>
                      <a:pt x="338" y="122"/>
                    </a:lnTo>
                    <a:lnTo>
                      <a:pt x="332" y="106"/>
                    </a:lnTo>
                    <a:lnTo>
                      <a:pt x="325" y="91"/>
                    </a:lnTo>
                    <a:lnTo>
                      <a:pt x="317" y="76"/>
                    </a:lnTo>
                    <a:lnTo>
                      <a:pt x="307" y="63"/>
                    </a:lnTo>
                    <a:lnTo>
                      <a:pt x="296" y="51"/>
                    </a:lnTo>
                    <a:lnTo>
                      <a:pt x="284" y="40"/>
                    </a:lnTo>
                    <a:lnTo>
                      <a:pt x="269" y="30"/>
                    </a:lnTo>
                    <a:lnTo>
                      <a:pt x="256" y="22"/>
                    </a:lnTo>
                    <a:lnTo>
                      <a:pt x="240" y="13"/>
                    </a:lnTo>
                    <a:lnTo>
                      <a:pt x="225" y="9"/>
                    </a:lnTo>
                    <a:lnTo>
                      <a:pt x="208" y="4"/>
                    </a:lnTo>
                    <a:lnTo>
                      <a:pt x="191" y="1"/>
                    </a:lnTo>
                    <a:lnTo>
                      <a:pt x="173" y="0"/>
                    </a:lnTo>
                    <a:lnTo>
                      <a:pt x="156" y="1"/>
                    </a:lnTo>
                    <a:lnTo>
                      <a:pt x="139" y="4"/>
                    </a:lnTo>
                    <a:lnTo>
                      <a:pt x="122" y="9"/>
                    </a:lnTo>
                    <a:lnTo>
                      <a:pt x="106" y="13"/>
                    </a:lnTo>
                    <a:lnTo>
                      <a:pt x="91" y="22"/>
                    </a:lnTo>
                    <a:lnTo>
                      <a:pt x="76" y="30"/>
                    </a:lnTo>
                    <a:lnTo>
                      <a:pt x="63" y="40"/>
                    </a:lnTo>
                    <a:lnTo>
                      <a:pt x="51" y="51"/>
                    </a:lnTo>
                    <a:lnTo>
                      <a:pt x="40" y="63"/>
                    </a:lnTo>
                    <a:lnTo>
                      <a:pt x="30" y="76"/>
                    </a:lnTo>
                    <a:lnTo>
                      <a:pt x="21" y="91"/>
                    </a:lnTo>
                    <a:lnTo>
                      <a:pt x="13" y="106"/>
                    </a:lnTo>
                    <a:lnTo>
                      <a:pt x="7" y="122"/>
                    </a:lnTo>
                    <a:lnTo>
                      <a:pt x="4" y="139"/>
                    </a:lnTo>
                    <a:lnTo>
                      <a:pt x="1" y="156"/>
                    </a:lnTo>
                    <a:lnTo>
                      <a:pt x="0" y="174"/>
                    </a:lnTo>
                    <a:lnTo>
                      <a:pt x="1" y="191"/>
                    </a:lnTo>
                    <a:lnTo>
                      <a:pt x="4" y="208"/>
                    </a:lnTo>
                    <a:lnTo>
                      <a:pt x="7" y="225"/>
                    </a:lnTo>
                    <a:lnTo>
                      <a:pt x="13" y="241"/>
                    </a:lnTo>
                    <a:lnTo>
                      <a:pt x="21" y="256"/>
                    </a:lnTo>
                    <a:lnTo>
                      <a:pt x="30" y="271"/>
                    </a:lnTo>
                    <a:lnTo>
                      <a:pt x="40" y="284"/>
                    </a:lnTo>
                    <a:lnTo>
                      <a:pt x="51" y="296"/>
                    </a:lnTo>
                    <a:lnTo>
                      <a:pt x="63" y="307"/>
                    </a:lnTo>
                    <a:lnTo>
                      <a:pt x="76" y="317"/>
                    </a:lnTo>
                    <a:lnTo>
                      <a:pt x="91" y="326"/>
                    </a:lnTo>
                    <a:lnTo>
                      <a:pt x="106" y="334"/>
                    </a:lnTo>
                    <a:lnTo>
                      <a:pt x="122" y="338"/>
                    </a:lnTo>
                    <a:lnTo>
                      <a:pt x="139" y="343"/>
                    </a:lnTo>
                    <a:lnTo>
                      <a:pt x="156" y="346"/>
                    </a:lnTo>
                    <a:lnTo>
                      <a:pt x="173" y="347"/>
                    </a:lnTo>
                    <a:close/>
                  </a:path>
                </a:pathLst>
              </a:custGeom>
              <a:solidFill>
                <a:srgbClr val="E64C5E"/>
              </a:solidFill>
              <a:ln w="9525">
                <a:noFill/>
                <a:round/>
                <a:headEnd/>
                <a:tailEnd/>
              </a:ln>
            </p:spPr>
            <p:txBody>
              <a:bodyPr/>
              <a:lstStyle/>
              <a:p>
                <a:endParaRPr lang="en-US"/>
              </a:p>
            </p:txBody>
          </p:sp>
          <p:sp>
            <p:nvSpPr>
              <p:cNvPr id="1024" name="Freeform 119"/>
              <p:cNvSpPr>
                <a:spLocks noChangeAspect="1"/>
              </p:cNvSpPr>
              <p:nvPr/>
            </p:nvSpPr>
            <p:spPr bwMode="auto">
              <a:xfrm>
                <a:off x="4076700" y="3559175"/>
                <a:ext cx="95250" cy="96838"/>
              </a:xfrm>
              <a:custGeom>
                <a:avLst/>
                <a:gdLst>
                  <a:gd name="T0" fmla="*/ 2147483647 w 347"/>
                  <a:gd name="T1" fmla="*/ 2147483647 h 347"/>
                  <a:gd name="T2" fmla="*/ 2147483647 w 347"/>
                  <a:gd name="T3" fmla="*/ 2147483647 h 347"/>
                  <a:gd name="T4" fmla="*/ 2147483647 w 347"/>
                  <a:gd name="T5" fmla="*/ 2147483647 h 347"/>
                  <a:gd name="T6" fmla="*/ 2147483647 w 347"/>
                  <a:gd name="T7" fmla="*/ 2147483647 h 347"/>
                  <a:gd name="T8" fmla="*/ 2147483647 w 347"/>
                  <a:gd name="T9" fmla="*/ 2147483647 h 347"/>
                  <a:gd name="T10" fmla="*/ 2147483647 w 347"/>
                  <a:gd name="T11" fmla="*/ 2147483647 h 347"/>
                  <a:gd name="T12" fmla="*/ 2147483647 w 347"/>
                  <a:gd name="T13" fmla="*/ 2147483647 h 347"/>
                  <a:gd name="T14" fmla="*/ 2147483647 w 347"/>
                  <a:gd name="T15" fmla="*/ 2147483647 h 347"/>
                  <a:gd name="T16" fmla="*/ 2147483647 w 347"/>
                  <a:gd name="T17" fmla="*/ 2147483647 h 347"/>
                  <a:gd name="T18" fmla="*/ 2147483647 w 347"/>
                  <a:gd name="T19" fmla="*/ 2147483647 h 347"/>
                  <a:gd name="T20" fmla="*/ 2147483647 w 347"/>
                  <a:gd name="T21" fmla="*/ 2147483647 h 347"/>
                  <a:gd name="T22" fmla="*/ 2147483647 w 347"/>
                  <a:gd name="T23" fmla="*/ 2147483647 h 347"/>
                  <a:gd name="T24" fmla="*/ 2147483647 w 347"/>
                  <a:gd name="T25" fmla="*/ 2147483647 h 347"/>
                  <a:gd name="T26" fmla="*/ 2147483647 w 347"/>
                  <a:gd name="T27" fmla="*/ 2147483647 h 347"/>
                  <a:gd name="T28" fmla="*/ 2147483647 w 347"/>
                  <a:gd name="T29" fmla="*/ 2147483647 h 347"/>
                  <a:gd name="T30" fmla="*/ 2147483647 w 347"/>
                  <a:gd name="T31" fmla="*/ 0 h 347"/>
                  <a:gd name="T32" fmla="*/ 2147483647 w 347"/>
                  <a:gd name="T33" fmla="*/ 0 h 347"/>
                  <a:gd name="T34" fmla="*/ 2147483647 w 347"/>
                  <a:gd name="T35" fmla="*/ 2147483647 h 347"/>
                  <a:gd name="T36" fmla="*/ 2147483647 w 347"/>
                  <a:gd name="T37" fmla="*/ 2147483647 h 347"/>
                  <a:gd name="T38" fmla="*/ 2147483647 w 347"/>
                  <a:gd name="T39" fmla="*/ 2147483647 h 347"/>
                  <a:gd name="T40" fmla="*/ 2147483647 w 347"/>
                  <a:gd name="T41" fmla="*/ 2147483647 h 347"/>
                  <a:gd name="T42" fmla="*/ 2147483647 w 347"/>
                  <a:gd name="T43" fmla="*/ 2147483647 h 347"/>
                  <a:gd name="T44" fmla="*/ 2147483647 w 347"/>
                  <a:gd name="T45" fmla="*/ 2147483647 h 347"/>
                  <a:gd name="T46" fmla="*/ 0 w 347"/>
                  <a:gd name="T47" fmla="*/ 2147483647 h 347"/>
                  <a:gd name="T48" fmla="*/ 0 w 347"/>
                  <a:gd name="T49" fmla="*/ 2147483647 h 347"/>
                  <a:gd name="T50" fmla="*/ 2147483647 w 347"/>
                  <a:gd name="T51" fmla="*/ 2147483647 h 347"/>
                  <a:gd name="T52" fmla="*/ 2147483647 w 347"/>
                  <a:gd name="T53" fmla="*/ 2147483647 h 347"/>
                  <a:gd name="T54" fmla="*/ 2147483647 w 347"/>
                  <a:gd name="T55" fmla="*/ 2147483647 h 347"/>
                  <a:gd name="T56" fmla="*/ 2147483647 w 347"/>
                  <a:gd name="T57" fmla="*/ 2147483647 h 347"/>
                  <a:gd name="T58" fmla="*/ 2147483647 w 347"/>
                  <a:gd name="T59" fmla="*/ 2147483647 h 347"/>
                  <a:gd name="T60" fmla="*/ 2147483647 w 347"/>
                  <a:gd name="T61" fmla="*/ 2147483647 h 347"/>
                  <a:gd name="T62" fmla="*/ 2147483647 w 347"/>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7"/>
                  <a:gd name="T98" fmla="*/ 347 w 34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7">
                    <a:moveTo>
                      <a:pt x="174" y="347"/>
                    </a:moveTo>
                    <a:lnTo>
                      <a:pt x="191" y="346"/>
                    </a:lnTo>
                    <a:lnTo>
                      <a:pt x="209" y="343"/>
                    </a:lnTo>
                    <a:lnTo>
                      <a:pt x="225" y="340"/>
                    </a:lnTo>
                    <a:lnTo>
                      <a:pt x="241" y="334"/>
                    </a:lnTo>
                    <a:lnTo>
                      <a:pt x="256" y="327"/>
                    </a:lnTo>
                    <a:lnTo>
                      <a:pt x="270" y="317"/>
                    </a:lnTo>
                    <a:lnTo>
                      <a:pt x="284" y="307"/>
                    </a:lnTo>
                    <a:lnTo>
                      <a:pt x="296" y="296"/>
                    </a:lnTo>
                    <a:lnTo>
                      <a:pt x="307" y="284"/>
                    </a:lnTo>
                    <a:lnTo>
                      <a:pt x="318" y="271"/>
                    </a:lnTo>
                    <a:lnTo>
                      <a:pt x="326" y="256"/>
                    </a:lnTo>
                    <a:lnTo>
                      <a:pt x="333" y="241"/>
                    </a:lnTo>
                    <a:lnTo>
                      <a:pt x="339" y="225"/>
                    </a:lnTo>
                    <a:lnTo>
                      <a:pt x="343" y="208"/>
                    </a:lnTo>
                    <a:lnTo>
                      <a:pt x="345" y="191"/>
                    </a:lnTo>
                    <a:lnTo>
                      <a:pt x="347" y="174"/>
                    </a:lnTo>
                    <a:lnTo>
                      <a:pt x="345" y="156"/>
                    </a:lnTo>
                    <a:lnTo>
                      <a:pt x="343" y="139"/>
                    </a:lnTo>
                    <a:lnTo>
                      <a:pt x="339" y="122"/>
                    </a:lnTo>
                    <a:lnTo>
                      <a:pt x="333" y="107"/>
                    </a:lnTo>
                    <a:lnTo>
                      <a:pt x="326" y="91"/>
                    </a:lnTo>
                    <a:lnTo>
                      <a:pt x="318" y="78"/>
                    </a:lnTo>
                    <a:lnTo>
                      <a:pt x="307" y="64"/>
                    </a:lnTo>
                    <a:lnTo>
                      <a:pt x="296" y="51"/>
                    </a:lnTo>
                    <a:lnTo>
                      <a:pt x="284" y="40"/>
                    </a:lnTo>
                    <a:lnTo>
                      <a:pt x="270" y="30"/>
                    </a:lnTo>
                    <a:lnTo>
                      <a:pt x="256" y="22"/>
                    </a:lnTo>
                    <a:lnTo>
                      <a:pt x="241" y="15"/>
                    </a:lnTo>
                    <a:lnTo>
                      <a:pt x="225" y="9"/>
                    </a:lnTo>
                    <a:lnTo>
                      <a:pt x="209" y="4"/>
                    </a:lnTo>
                    <a:lnTo>
                      <a:pt x="191" y="1"/>
                    </a:lnTo>
                    <a:lnTo>
                      <a:pt x="174" y="0"/>
                    </a:lnTo>
                    <a:lnTo>
                      <a:pt x="156" y="1"/>
                    </a:lnTo>
                    <a:lnTo>
                      <a:pt x="139" y="4"/>
                    </a:lnTo>
                    <a:lnTo>
                      <a:pt x="122" y="9"/>
                    </a:lnTo>
                    <a:lnTo>
                      <a:pt x="106" y="15"/>
                    </a:lnTo>
                    <a:lnTo>
                      <a:pt x="92" y="22"/>
                    </a:lnTo>
                    <a:lnTo>
                      <a:pt x="77" y="30"/>
                    </a:lnTo>
                    <a:lnTo>
                      <a:pt x="64" y="40"/>
                    </a:lnTo>
                    <a:lnTo>
                      <a:pt x="52" y="51"/>
                    </a:lnTo>
                    <a:lnTo>
                      <a:pt x="40" y="64"/>
                    </a:lnTo>
                    <a:lnTo>
                      <a:pt x="30" y="78"/>
                    </a:lnTo>
                    <a:lnTo>
                      <a:pt x="22" y="91"/>
                    </a:lnTo>
                    <a:lnTo>
                      <a:pt x="14" y="107"/>
                    </a:lnTo>
                    <a:lnTo>
                      <a:pt x="8" y="122"/>
                    </a:lnTo>
                    <a:lnTo>
                      <a:pt x="3" y="139"/>
                    </a:lnTo>
                    <a:lnTo>
                      <a:pt x="1" y="156"/>
                    </a:lnTo>
                    <a:lnTo>
                      <a:pt x="0" y="174"/>
                    </a:lnTo>
                    <a:lnTo>
                      <a:pt x="1" y="191"/>
                    </a:lnTo>
                    <a:lnTo>
                      <a:pt x="3" y="208"/>
                    </a:lnTo>
                    <a:lnTo>
                      <a:pt x="8" y="225"/>
                    </a:lnTo>
                    <a:lnTo>
                      <a:pt x="14" y="241"/>
                    </a:lnTo>
                    <a:lnTo>
                      <a:pt x="22" y="256"/>
                    </a:lnTo>
                    <a:lnTo>
                      <a:pt x="30" y="271"/>
                    </a:lnTo>
                    <a:lnTo>
                      <a:pt x="40" y="284"/>
                    </a:lnTo>
                    <a:lnTo>
                      <a:pt x="52" y="296"/>
                    </a:lnTo>
                    <a:lnTo>
                      <a:pt x="64" y="307"/>
                    </a:lnTo>
                    <a:lnTo>
                      <a:pt x="77" y="317"/>
                    </a:lnTo>
                    <a:lnTo>
                      <a:pt x="92" y="327"/>
                    </a:lnTo>
                    <a:lnTo>
                      <a:pt x="106" y="334"/>
                    </a:lnTo>
                    <a:lnTo>
                      <a:pt x="122" y="340"/>
                    </a:lnTo>
                    <a:lnTo>
                      <a:pt x="139" y="343"/>
                    </a:lnTo>
                    <a:lnTo>
                      <a:pt x="156" y="346"/>
                    </a:lnTo>
                    <a:lnTo>
                      <a:pt x="174" y="347"/>
                    </a:lnTo>
                    <a:close/>
                  </a:path>
                </a:pathLst>
              </a:custGeom>
              <a:solidFill>
                <a:srgbClr val="E64C5E"/>
              </a:solidFill>
              <a:ln w="9525">
                <a:noFill/>
                <a:round/>
                <a:headEnd/>
                <a:tailEnd/>
              </a:ln>
            </p:spPr>
            <p:txBody>
              <a:bodyPr/>
              <a:lstStyle/>
              <a:p>
                <a:endParaRPr lang="en-US"/>
              </a:p>
            </p:txBody>
          </p:sp>
          <p:sp>
            <p:nvSpPr>
              <p:cNvPr id="1025" name="Freeform 120"/>
              <p:cNvSpPr>
                <a:spLocks noChangeAspect="1"/>
              </p:cNvSpPr>
              <p:nvPr/>
            </p:nvSpPr>
            <p:spPr bwMode="auto">
              <a:xfrm>
                <a:off x="3794125" y="3514725"/>
                <a:ext cx="95250" cy="96838"/>
              </a:xfrm>
              <a:custGeom>
                <a:avLst/>
                <a:gdLst>
                  <a:gd name="T0" fmla="*/ 2147483647 w 346"/>
                  <a:gd name="T1" fmla="*/ 2147483647 h 347"/>
                  <a:gd name="T2" fmla="*/ 2147483647 w 346"/>
                  <a:gd name="T3" fmla="*/ 2147483647 h 347"/>
                  <a:gd name="T4" fmla="*/ 2147483647 w 346"/>
                  <a:gd name="T5" fmla="*/ 2147483647 h 347"/>
                  <a:gd name="T6" fmla="*/ 2147483647 w 346"/>
                  <a:gd name="T7" fmla="*/ 2147483647 h 347"/>
                  <a:gd name="T8" fmla="*/ 2147483647 w 346"/>
                  <a:gd name="T9" fmla="*/ 2147483647 h 347"/>
                  <a:gd name="T10" fmla="*/ 2147483647 w 346"/>
                  <a:gd name="T11" fmla="*/ 2147483647 h 347"/>
                  <a:gd name="T12" fmla="*/ 2147483647 w 346"/>
                  <a:gd name="T13" fmla="*/ 2147483647 h 347"/>
                  <a:gd name="T14" fmla="*/ 2147483647 w 346"/>
                  <a:gd name="T15" fmla="*/ 2147483647 h 347"/>
                  <a:gd name="T16" fmla="*/ 2147483647 w 346"/>
                  <a:gd name="T17" fmla="*/ 2147483647 h 347"/>
                  <a:gd name="T18" fmla="*/ 2147483647 w 346"/>
                  <a:gd name="T19" fmla="*/ 2147483647 h 347"/>
                  <a:gd name="T20" fmla="*/ 2147483647 w 346"/>
                  <a:gd name="T21" fmla="*/ 2147483647 h 347"/>
                  <a:gd name="T22" fmla="*/ 2147483647 w 346"/>
                  <a:gd name="T23" fmla="*/ 2147483647 h 347"/>
                  <a:gd name="T24" fmla="*/ 2147483647 w 346"/>
                  <a:gd name="T25" fmla="*/ 2147483647 h 347"/>
                  <a:gd name="T26" fmla="*/ 2147483647 w 346"/>
                  <a:gd name="T27" fmla="*/ 2147483647 h 347"/>
                  <a:gd name="T28" fmla="*/ 2147483647 w 346"/>
                  <a:gd name="T29" fmla="*/ 2147483647 h 347"/>
                  <a:gd name="T30" fmla="*/ 2147483647 w 346"/>
                  <a:gd name="T31" fmla="*/ 0 h 347"/>
                  <a:gd name="T32" fmla="*/ 2147483647 w 346"/>
                  <a:gd name="T33" fmla="*/ 0 h 347"/>
                  <a:gd name="T34" fmla="*/ 2147483647 w 346"/>
                  <a:gd name="T35" fmla="*/ 2147483647 h 347"/>
                  <a:gd name="T36" fmla="*/ 2147483647 w 346"/>
                  <a:gd name="T37" fmla="*/ 2147483647 h 347"/>
                  <a:gd name="T38" fmla="*/ 2147483647 w 346"/>
                  <a:gd name="T39" fmla="*/ 2147483647 h 347"/>
                  <a:gd name="T40" fmla="*/ 2147483647 w 346"/>
                  <a:gd name="T41" fmla="*/ 2147483647 h 347"/>
                  <a:gd name="T42" fmla="*/ 2147483647 w 346"/>
                  <a:gd name="T43" fmla="*/ 2147483647 h 347"/>
                  <a:gd name="T44" fmla="*/ 2147483647 w 346"/>
                  <a:gd name="T45" fmla="*/ 2147483647 h 347"/>
                  <a:gd name="T46" fmla="*/ 0 w 346"/>
                  <a:gd name="T47" fmla="*/ 2147483647 h 347"/>
                  <a:gd name="T48" fmla="*/ 0 w 346"/>
                  <a:gd name="T49" fmla="*/ 2147483647 h 347"/>
                  <a:gd name="T50" fmla="*/ 2147483647 w 346"/>
                  <a:gd name="T51" fmla="*/ 2147483647 h 347"/>
                  <a:gd name="T52" fmla="*/ 2147483647 w 346"/>
                  <a:gd name="T53" fmla="*/ 2147483647 h 347"/>
                  <a:gd name="T54" fmla="*/ 2147483647 w 346"/>
                  <a:gd name="T55" fmla="*/ 2147483647 h 347"/>
                  <a:gd name="T56" fmla="*/ 2147483647 w 346"/>
                  <a:gd name="T57" fmla="*/ 2147483647 h 347"/>
                  <a:gd name="T58" fmla="*/ 2147483647 w 346"/>
                  <a:gd name="T59" fmla="*/ 2147483647 h 347"/>
                  <a:gd name="T60" fmla="*/ 2147483647 w 346"/>
                  <a:gd name="T61" fmla="*/ 2147483647 h 347"/>
                  <a:gd name="T62" fmla="*/ 2147483647 w 346"/>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
                  <a:gd name="T97" fmla="*/ 0 h 347"/>
                  <a:gd name="T98" fmla="*/ 346 w 346"/>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 h="347">
                    <a:moveTo>
                      <a:pt x="174" y="347"/>
                    </a:moveTo>
                    <a:lnTo>
                      <a:pt x="191" y="346"/>
                    </a:lnTo>
                    <a:lnTo>
                      <a:pt x="207" y="344"/>
                    </a:lnTo>
                    <a:lnTo>
                      <a:pt x="224" y="340"/>
                    </a:lnTo>
                    <a:lnTo>
                      <a:pt x="240" y="334"/>
                    </a:lnTo>
                    <a:lnTo>
                      <a:pt x="256" y="327"/>
                    </a:lnTo>
                    <a:lnTo>
                      <a:pt x="270" y="318"/>
                    </a:lnTo>
                    <a:lnTo>
                      <a:pt x="284" y="307"/>
                    </a:lnTo>
                    <a:lnTo>
                      <a:pt x="296" y="296"/>
                    </a:lnTo>
                    <a:lnTo>
                      <a:pt x="307" y="284"/>
                    </a:lnTo>
                    <a:lnTo>
                      <a:pt x="316" y="271"/>
                    </a:lnTo>
                    <a:lnTo>
                      <a:pt x="326" y="257"/>
                    </a:lnTo>
                    <a:lnTo>
                      <a:pt x="333" y="241"/>
                    </a:lnTo>
                    <a:lnTo>
                      <a:pt x="339" y="225"/>
                    </a:lnTo>
                    <a:lnTo>
                      <a:pt x="343" y="209"/>
                    </a:lnTo>
                    <a:lnTo>
                      <a:pt x="345" y="191"/>
                    </a:lnTo>
                    <a:lnTo>
                      <a:pt x="346" y="174"/>
                    </a:lnTo>
                    <a:lnTo>
                      <a:pt x="345" y="156"/>
                    </a:lnTo>
                    <a:lnTo>
                      <a:pt x="343" y="139"/>
                    </a:lnTo>
                    <a:lnTo>
                      <a:pt x="339" y="122"/>
                    </a:lnTo>
                    <a:lnTo>
                      <a:pt x="333" y="107"/>
                    </a:lnTo>
                    <a:lnTo>
                      <a:pt x="326" y="91"/>
                    </a:lnTo>
                    <a:lnTo>
                      <a:pt x="316" y="78"/>
                    </a:lnTo>
                    <a:lnTo>
                      <a:pt x="307" y="64"/>
                    </a:lnTo>
                    <a:lnTo>
                      <a:pt x="296" y="51"/>
                    </a:lnTo>
                    <a:lnTo>
                      <a:pt x="284" y="40"/>
                    </a:lnTo>
                    <a:lnTo>
                      <a:pt x="270" y="31"/>
                    </a:lnTo>
                    <a:lnTo>
                      <a:pt x="256" y="22"/>
                    </a:lnTo>
                    <a:lnTo>
                      <a:pt x="240" y="15"/>
                    </a:lnTo>
                    <a:lnTo>
                      <a:pt x="224" y="9"/>
                    </a:lnTo>
                    <a:lnTo>
                      <a:pt x="207" y="4"/>
                    </a:lnTo>
                    <a:lnTo>
                      <a:pt x="191" y="2"/>
                    </a:lnTo>
                    <a:lnTo>
                      <a:pt x="174" y="0"/>
                    </a:lnTo>
                    <a:lnTo>
                      <a:pt x="156" y="2"/>
                    </a:lnTo>
                    <a:lnTo>
                      <a:pt x="139" y="4"/>
                    </a:lnTo>
                    <a:lnTo>
                      <a:pt x="122" y="9"/>
                    </a:lnTo>
                    <a:lnTo>
                      <a:pt x="106" y="15"/>
                    </a:lnTo>
                    <a:lnTo>
                      <a:pt x="90" y="22"/>
                    </a:lnTo>
                    <a:lnTo>
                      <a:pt x="77" y="31"/>
                    </a:lnTo>
                    <a:lnTo>
                      <a:pt x="64" y="40"/>
                    </a:lnTo>
                    <a:lnTo>
                      <a:pt x="50" y="51"/>
                    </a:lnTo>
                    <a:lnTo>
                      <a:pt x="40" y="64"/>
                    </a:lnTo>
                    <a:lnTo>
                      <a:pt x="30" y="78"/>
                    </a:lnTo>
                    <a:lnTo>
                      <a:pt x="21" y="91"/>
                    </a:lnTo>
                    <a:lnTo>
                      <a:pt x="14" y="107"/>
                    </a:lnTo>
                    <a:lnTo>
                      <a:pt x="8" y="122"/>
                    </a:lnTo>
                    <a:lnTo>
                      <a:pt x="3" y="139"/>
                    </a:lnTo>
                    <a:lnTo>
                      <a:pt x="1" y="156"/>
                    </a:lnTo>
                    <a:lnTo>
                      <a:pt x="0" y="174"/>
                    </a:lnTo>
                    <a:lnTo>
                      <a:pt x="1" y="191"/>
                    </a:lnTo>
                    <a:lnTo>
                      <a:pt x="3" y="209"/>
                    </a:lnTo>
                    <a:lnTo>
                      <a:pt x="8" y="225"/>
                    </a:lnTo>
                    <a:lnTo>
                      <a:pt x="14" y="241"/>
                    </a:lnTo>
                    <a:lnTo>
                      <a:pt x="21" y="257"/>
                    </a:lnTo>
                    <a:lnTo>
                      <a:pt x="30" y="271"/>
                    </a:lnTo>
                    <a:lnTo>
                      <a:pt x="40" y="284"/>
                    </a:lnTo>
                    <a:lnTo>
                      <a:pt x="50" y="296"/>
                    </a:lnTo>
                    <a:lnTo>
                      <a:pt x="64" y="307"/>
                    </a:lnTo>
                    <a:lnTo>
                      <a:pt x="77" y="318"/>
                    </a:lnTo>
                    <a:lnTo>
                      <a:pt x="90" y="327"/>
                    </a:lnTo>
                    <a:lnTo>
                      <a:pt x="106" y="334"/>
                    </a:lnTo>
                    <a:lnTo>
                      <a:pt x="122" y="340"/>
                    </a:lnTo>
                    <a:lnTo>
                      <a:pt x="139" y="344"/>
                    </a:lnTo>
                    <a:lnTo>
                      <a:pt x="156" y="346"/>
                    </a:lnTo>
                    <a:lnTo>
                      <a:pt x="174" y="347"/>
                    </a:lnTo>
                    <a:close/>
                  </a:path>
                </a:pathLst>
              </a:custGeom>
              <a:solidFill>
                <a:srgbClr val="E64C5E"/>
              </a:solidFill>
              <a:ln w="9525">
                <a:noFill/>
                <a:round/>
                <a:headEnd/>
                <a:tailEnd/>
              </a:ln>
            </p:spPr>
            <p:txBody>
              <a:bodyPr/>
              <a:lstStyle/>
              <a:p>
                <a:endParaRPr lang="en-US"/>
              </a:p>
            </p:txBody>
          </p:sp>
          <p:sp>
            <p:nvSpPr>
              <p:cNvPr id="1026" name="Freeform 121"/>
              <p:cNvSpPr>
                <a:spLocks noChangeAspect="1"/>
              </p:cNvSpPr>
              <p:nvPr/>
            </p:nvSpPr>
            <p:spPr bwMode="auto">
              <a:xfrm>
                <a:off x="3775075" y="3741738"/>
                <a:ext cx="96838" cy="95250"/>
              </a:xfrm>
              <a:custGeom>
                <a:avLst/>
                <a:gdLst>
                  <a:gd name="T0" fmla="*/ 2147483647 w 347"/>
                  <a:gd name="T1" fmla="*/ 2147483647 h 346"/>
                  <a:gd name="T2" fmla="*/ 2147483647 w 347"/>
                  <a:gd name="T3" fmla="*/ 2147483647 h 346"/>
                  <a:gd name="T4" fmla="*/ 2147483647 w 347"/>
                  <a:gd name="T5" fmla="*/ 2147483647 h 346"/>
                  <a:gd name="T6" fmla="*/ 2147483647 w 347"/>
                  <a:gd name="T7" fmla="*/ 2147483647 h 346"/>
                  <a:gd name="T8" fmla="*/ 2147483647 w 347"/>
                  <a:gd name="T9" fmla="*/ 2147483647 h 346"/>
                  <a:gd name="T10" fmla="*/ 2147483647 w 347"/>
                  <a:gd name="T11" fmla="*/ 2147483647 h 346"/>
                  <a:gd name="T12" fmla="*/ 2147483647 w 347"/>
                  <a:gd name="T13" fmla="*/ 2147483647 h 346"/>
                  <a:gd name="T14" fmla="*/ 2147483647 w 347"/>
                  <a:gd name="T15" fmla="*/ 2147483647 h 346"/>
                  <a:gd name="T16" fmla="*/ 2147483647 w 347"/>
                  <a:gd name="T17" fmla="*/ 2147483647 h 346"/>
                  <a:gd name="T18" fmla="*/ 2147483647 w 347"/>
                  <a:gd name="T19" fmla="*/ 2147483647 h 346"/>
                  <a:gd name="T20" fmla="*/ 2147483647 w 347"/>
                  <a:gd name="T21" fmla="*/ 2147483647 h 346"/>
                  <a:gd name="T22" fmla="*/ 2147483647 w 347"/>
                  <a:gd name="T23" fmla="*/ 2147483647 h 346"/>
                  <a:gd name="T24" fmla="*/ 2147483647 w 347"/>
                  <a:gd name="T25" fmla="*/ 2147483647 h 346"/>
                  <a:gd name="T26" fmla="*/ 2147483647 w 347"/>
                  <a:gd name="T27" fmla="*/ 2147483647 h 346"/>
                  <a:gd name="T28" fmla="*/ 2147483647 w 347"/>
                  <a:gd name="T29" fmla="*/ 2147483647 h 346"/>
                  <a:gd name="T30" fmla="*/ 2147483647 w 347"/>
                  <a:gd name="T31" fmla="*/ 0 h 346"/>
                  <a:gd name="T32" fmla="*/ 2147483647 w 347"/>
                  <a:gd name="T33" fmla="*/ 0 h 346"/>
                  <a:gd name="T34" fmla="*/ 2147483647 w 347"/>
                  <a:gd name="T35" fmla="*/ 2147483647 h 346"/>
                  <a:gd name="T36" fmla="*/ 2147483647 w 347"/>
                  <a:gd name="T37" fmla="*/ 2147483647 h 346"/>
                  <a:gd name="T38" fmla="*/ 2147483647 w 347"/>
                  <a:gd name="T39" fmla="*/ 2147483647 h 346"/>
                  <a:gd name="T40" fmla="*/ 2147483647 w 347"/>
                  <a:gd name="T41" fmla="*/ 2147483647 h 346"/>
                  <a:gd name="T42" fmla="*/ 2147483647 w 347"/>
                  <a:gd name="T43" fmla="*/ 2147483647 h 346"/>
                  <a:gd name="T44" fmla="*/ 2147483647 w 347"/>
                  <a:gd name="T45" fmla="*/ 2147483647 h 346"/>
                  <a:gd name="T46" fmla="*/ 0 w 347"/>
                  <a:gd name="T47" fmla="*/ 2147483647 h 346"/>
                  <a:gd name="T48" fmla="*/ 0 w 347"/>
                  <a:gd name="T49" fmla="*/ 2147483647 h 346"/>
                  <a:gd name="T50" fmla="*/ 2147483647 w 347"/>
                  <a:gd name="T51" fmla="*/ 2147483647 h 346"/>
                  <a:gd name="T52" fmla="*/ 2147483647 w 347"/>
                  <a:gd name="T53" fmla="*/ 2147483647 h 346"/>
                  <a:gd name="T54" fmla="*/ 2147483647 w 347"/>
                  <a:gd name="T55" fmla="*/ 2147483647 h 346"/>
                  <a:gd name="T56" fmla="*/ 2147483647 w 347"/>
                  <a:gd name="T57" fmla="*/ 2147483647 h 346"/>
                  <a:gd name="T58" fmla="*/ 2147483647 w 347"/>
                  <a:gd name="T59" fmla="*/ 2147483647 h 346"/>
                  <a:gd name="T60" fmla="*/ 2147483647 w 347"/>
                  <a:gd name="T61" fmla="*/ 2147483647 h 346"/>
                  <a:gd name="T62" fmla="*/ 2147483647 w 347"/>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6"/>
                  <a:gd name="T98" fmla="*/ 347 w 347"/>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6">
                    <a:moveTo>
                      <a:pt x="173" y="346"/>
                    </a:moveTo>
                    <a:lnTo>
                      <a:pt x="191" y="346"/>
                    </a:lnTo>
                    <a:lnTo>
                      <a:pt x="208" y="342"/>
                    </a:lnTo>
                    <a:lnTo>
                      <a:pt x="225" y="338"/>
                    </a:lnTo>
                    <a:lnTo>
                      <a:pt x="241" y="332"/>
                    </a:lnTo>
                    <a:lnTo>
                      <a:pt x="256" y="325"/>
                    </a:lnTo>
                    <a:lnTo>
                      <a:pt x="270" y="317"/>
                    </a:lnTo>
                    <a:lnTo>
                      <a:pt x="284" y="306"/>
                    </a:lnTo>
                    <a:lnTo>
                      <a:pt x="296" y="295"/>
                    </a:lnTo>
                    <a:lnTo>
                      <a:pt x="307" y="283"/>
                    </a:lnTo>
                    <a:lnTo>
                      <a:pt x="317" y="269"/>
                    </a:lnTo>
                    <a:lnTo>
                      <a:pt x="325" y="255"/>
                    </a:lnTo>
                    <a:lnTo>
                      <a:pt x="332" y="240"/>
                    </a:lnTo>
                    <a:lnTo>
                      <a:pt x="339" y="224"/>
                    </a:lnTo>
                    <a:lnTo>
                      <a:pt x="343" y="208"/>
                    </a:lnTo>
                    <a:lnTo>
                      <a:pt x="346" y="191"/>
                    </a:lnTo>
                    <a:lnTo>
                      <a:pt x="347" y="173"/>
                    </a:lnTo>
                    <a:lnTo>
                      <a:pt x="346" y="155"/>
                    </a:lnTo>
                    <a:lnTo>
                      <a:pt x="343" y="138"/>
                    </a:lnTo>
                    <a:lnTo>
                      <a:pt x="339" y="121"/>
                    </a:lnTo>
                    <a:lnTo>
                      <a:pt x="332" y="105"/>
                    </a:lnTo>
                    <a:lnTo>
                      <a:pt x="325" y="91"/>
                    </a:lnTo>
                    <a:lnTo>
                      <a:pt x="317" y="76"/>
                    </a:lnTo>
                    <a:lnTo>
                      <a:pt x="307" y="63"/>
                    </a:lnTo>
                    <a:lnTo>
                      <a:pt x="296" y="51"/>
                    </a:lnTo>
                    <a:lnTo>
                      <a:pt x="284" y="39"/>
                    </a:lnTo>
                    <a:lnTo>
                      <a:pt x="270" y="29"/>
                    </a:lnTo>
                    <a:lnTo>
                      <a:pt x="256" y="21"/>
                    </a:lnTo>
                    <a:lnTo>
                      <a:pt x="241" y="13"/>
                    </a:lnTo>
                    <a:lnTo>
                      <a:pt x="225" y="7"/>
                    </a:lnTo>
                    <a:lnTo>
                      <a:pt x="208" y="2"/>
                    </a:lnTo>
                    <a:lnTo>
                      <a:pt x="191" y="0"/>
                    </a:lnTo>
                    <a:lnTo>
                      <a:pt x="173" y="0"/>
                    </a:lnTo>
                    <a:lnTo>
                      <a:pt x="156" y="0"/>
                    </a:lnTo>
                    <a:lnTo>
                      <a:pt x="139" y="2"/>
                    </a:lnTo>
                    <a:lnTo>
                      <a:pt x="122" y="7"/>
                    </a:lnTo>
                    <a:lnTo>
                      <a:pt x="107" y="13"/>
                    </a:lnTo>
                    <a:lnTo>
                      <a:pt x="91" y="21"/>
                    </a:lnTo>
                    <a:lnTo>
                      <a:pt x="76" y="29"/>
                    </a:lnTo>
                    <a:lnTo>
                      <a:pt x="63" y="39"/>
                    </a:lnTo>
                    <a:lnTo>
                      <a:pt x="51" y="51"/>
                    </a:lnTo>
                    <a:lnTo>
                      <a:pt x="40" y="63"/>
                    </a:lnTo>
                    <a:lnTo>
                      <a:pt x="30" y="76"/>
                    </a:lnTo>
                    <a:lnTo>
                      <a:pt x="21" y="91"/>
                    </a:lnTo>
                    <a:lnTo>
                      <a:pt x="14" y="105"/>
                    </a:lnTo>
                    <a:lnTo>
                      <a:pt x="7" y="121"/>
                    </a:lnTo>
                    <a:lnTo>
                      <a:pt x="4" y="138"/>
                    </a:lnTo>
                    <a:lnTo>
                      <a:pt x="1" y="155"/>
                    </a:lnTo>
                    <a:lnTo>
                      <a:pt x="0" y="173"/>
                    </a:lnTo>
                    <a:lnTo>
                      <a:pt x="1" y="191"/>
                    </a:lnTo>
                    <a:lnTo>
                      <a:pt x="4" y="208"/>
                    </a:lnTo>
                    <a:lnTo>
                      <a:pt x="7" y="224"/>
                    </a:lnTo>
                    <a:lnTo>
                      <a:pt x="14" y="240"/>
                    </a:lnTo>
                    <a:lnTo>
                      <a:pt x="21" y="255"/>
                    </a:lnTo>
                    <a:lnTo>
                      <a:pt x="30" y="269"/>
                    </a:lnTo>
                    <a:lnTo>
                      <a:pt x="40" y="283"/>
                    </a:lnTo>
                    <a:lnTo>
                      <a:pt x="51" y="295"/>
                    </a:lnTo>
                    <a:lnTo>
                      <a:pt x="63" y="306"/>
                    </a:lnTo>
                    <a:lnTo>
                      <a:pt x="76" y="317"/>
                    </a:lnTo>
                    <a:lnTo>
                      <a:pt x="91" y="325"/>
                    </a:lnTo>
                    <a:lnTo>
                      <a:pt x="107" y="332"/>
                    </a:lnTo>
                    <a:lnTo>
                      <a:pt x="122" y="338"/>
                    </a:lnTo>
                    <a:lnTo>
                      <a:pt x="139" y="342"/>
                    </a:lnTo>
                    <a:lnTo>
                      <a:pt x="156" y="346"/>
                    </a:lnTo>
                    <a:lnTo>
                      <a:pt x="173" y="346"/>
                    </a:lnTo>
                    <a:close/>
                  </a:path>
                </a:pathLst>
              </a:custGeom>
              <a:solidFill>
                <a:srgbClr val="E64C5E"/>
              </a:solidFill>
              <a:ln w="9525">
                <a:noFill/>
                <a:round/>
                <a:headEnd/>
                <a:tailEnd/>
              </a:ln>
            </p:spPr>
            <p:txBody>
              <a:bodyPr/>
              <a:lstStyle/>
              <a:p>
                <a:endParaRPr lang="en-US"/>
              </a:p>
            </p:txBody>
          </p:sp>
          <p:sp>
            <p:nvSpPr>
              <p:cNvPr id="1027" name="Freeform 122"/>
              <p:cNvSpPr>
                <a:spLocks noChangeAspect="1"/>
              </p:cNvSpPr>
              <p:nvPr/>
            </p:nvSpPr>
            <p:spPr bwMode="auto">
              <a:xfrm>
                <a:off x="3616325" y="3459163"/>
                <a:ext cx="96838" cy="96837"/>
              </a:xfrm>
              <a:custGeom>
                <a:avLst/>
                <a:gdLst>
                  <a:gd name="T0" fmla="*/ 2147483647 w 346"/>
                  <a:gd name="T1" fmla="*/ 2147483647 h 346"/>
                  <a:gd name="T2" fmla="*/ 2147483647 w 346"/>
                  <a:gd name="T3" fmla="*/ 2147483647 h 346"/>
                  <a:gd name="T4" fmla="*/ 2147483647 w 346"/>
                  <a:gd name="T5" fmla="*/ 2147483647 h 346"/>
                  <a:gd name="T6" fmla="*/ 2147483647 w 346"/>
                  <a:gd name="T7" fmla="*/ 2147483647 h 346"/>
                  <a:gd name="T8" fmla="*/ 2147483647 w 346"/>
                  <a:gd name="T9" fmla="*/ 2147483647 h 346"/>
                  <a:gd name="T10" fmla="*/ 2147483647 w 346"/>
                  <a:gd name="T11" fmla="*/ 2147483647 h 346"/>
                  <a:gd name="T12" fmla="*/ 2147483647 w 346"/>
                  <a:gd name="T13" fmla="*/ 2147483647 h 346"/>
                  <a:gd name="T14" fmla="*/ 2147483647 w 346"/>
                  <a:gd name="T15" fmla="*/ 2147483647 h 346"/>
                  <a:gd name="T16" fmla="*/ 2147483647 w 346"/>
                  <a:gd name="T17" fmla="*/ 2147483647 h 346"/>
                  <a:gd name="T18" fmla="*/ 2147483647 w 346"/>
                  <a:gd name="T19" fmla="*/ 2147483647 h 346"/>
                  <a:gd name="T20" fmla="*/ 2147483647 w 346"/>
                  <a:gd name="T21" fmla="*/ 2147483647 h 346"/>
                  <a:gd name="T22" fmla="*/ 2147483647 w 346"/>
                  <a:gd name="T23" fmla="*/ 2147483647 h 346"/>
                  <a:gd name="T24" fmla="*/ 2147483647 w 346"/>
                  <a:gd name="T25" fmla="*/ 2147483647 h 346"/>
                  <a:gd name="T26" fmla="*/ 2147483647 w 346"/>
                  <a:gd name="T27" fmla="*/ 2147483647 h 346"/>
                  <a:gd name="T28" fmla="*/ 2147483647 w 346"/>
                  <a:gd name="T29" fmla="*/ 2147483647 h 346"/>
                  <a:gd name="T30" fmla="*/ 2147483647 w 346"/>
                  <a:gd name="T31" fmla="*/ 0 h 346"/>
                  <a:gd name="T32" fmla="*/ 2147483647 w 346"/>
                  <a:gd name="T33" fmla="*/ 0 h 346"/>
                  <a:gd name="T34" fmla="*/ 2147483647 w 346"/>
                  <a:gd name="T35" fmla="*/ 2147483647 h 346"/>
                  <a:gd name="T36" fmla="*/ 2147483647 w 346"/>
                  <a:gd name="T37" fmla="*/ 2147483647 h 346"/>
                  <a:gd name="T38" fmla="*/ 2147483647 w 346"/>
                  <a:gd name="T39" fmla="*/ 2147483647 h 346"/>
                  <a:gd name="T40" fmla="*/ 2147483647 w 346"/>
                  <a:gd name="T41" fmla="*/ 2147483647 h 346"/>
                  <a:gd name="T42" fmla="*/ 2147483647 w 346"/>
                  <a:gd name="T43" fmla="*/ 2147483647 h 346"/>
                  <a:gd name="T44" fmla="*/ 2147483647 w 346"/>
                  <a:gd name="T45" fmla="*/ 2147483647 h 346"/>
                  <a:gd name="T46" fmla="*/ 0 w 346"/>
                  <a:gd name="T47" fmla="*/ 2147483647 h 346"/>
                  <a:gd name="T48" fmla="*/ 0 w 346"/>
                  <a:gd name="T49" fmla="*/ 2147483647 h 346"/>
                  <a:gd name="T50" fmla="*/ 2147483647 w 346"/>
                  <a:gd name="T51" fmla="*/ 2147483647 h 346"/>
                  <a:gd name="T52" fmla="*/ 2147483647 w 346"/>
                  <a:gd name="T53" fmla="*/ 2147483647 h 346"/>
                  <a:gd name="T54" fmla="*/ 2147483647 w 346"/>
                  <a:gd name="T55" fmla="*/ 2147483647 h 346"/>
                  <a:gd name="T56" fmla="*/ 2147483647 w 346"/>
                  <a:gd name="T57" fmla="*/ 2147483647 h 346"/>
                  <a:gd name="T58" fmla="*/ 2147483647 w 346"/>
                  <a:gd name="T59" fmla="*/ 2147483647 h 346"/>
                  <a:gd name="T60" fmla="*/ 2147483647 w 346"/>
                  <a:gd name="T61" fmla="*/ 2147483647 h 346"/>
                  <a:gd name="T62" fmla="*/ 2147483647 w 346"/>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
                  <a:gd name="T97" fmla="*/ 0 h 346"/>
                  <a:gd name="T98" fmla="*/ 346 w 346"/>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 h="346">
                    <a:moveTo>
                      <a:pt x="174" y="346"/>
                    </a:moveTo>
                    <a:lnTo>
                      <a:pt x="191" y="346"/>
                    </a:lnTo>
                    <a:lnTo>
                      <a:pt x="208" y="342"/>
                    </a:lnTo>
                    <a:lnTo>
                      <a:pt x="224" y="338"/>
                    </a:lnTo>
                    <a:lnTo>
                      <a:pt x="240" y="332"/>
                    </a:lnTo>
                    <a:lnTo>
                      <a:pt x="256" y="325"/>
                    </a:lnTo>
                    <a:lnTo>
                      <a:pt x="270" y="317"/>
                    </a:lnTo>
                    <a:lnTo>
                      <a:pt x="284" y="306"/>
                    </a:lnTo>
                    <a:lnTo>
                      <a:pt x="296" y="295"/>
                    </a:lnTo>
                    <a:lnTo>
                      <a:pt x="307" y="283"/>
                    </a:lnTo>
                    <a:lnTo>
                      <a:pt x="316" y="269"/>
                    </a:lnTo>
                    <a:lnTo>
                      <a:pt x="326" y="255"/>
                    </a:lnTo>
                    <a:lnTo>
                      <a:pt x="333" y="240"/>
                    </a:lnTo>
                    <a:lnTo>
                      <a:pt x="339" y="224"/>
                    </a:lnTo>
                    <a:lnTo>
                      <a:pt x="343" y="208"/>
                    </a:lnTo>
                    <a:lnTo>
                      <a:pt x="345" y="191"/>
                    </a:lnTo>
                    <a:lnTo>
                      <a:pt x="346" y="173"/>
                    </a:lnTo>
                    <a:lnTo>
                      <a:pt x="345" y="155"/>
                    </a:lnTo>
                    <a:lnTo>
                      <a:pt x="343" y="138"/>
                    </a:lnTo>
                    <a:lnTo>
                      <a:pt x="339" y="121"/>
                    </a:lnTo>
                    <a:lnTo>
                      <a:pt x="333" y="105"/>
                    </a:lnTo>
                    <a:lnTo>
                      <a:pt x="326" y="91"/>
                    </a:lnTo>
                    <a:lnTo>
                      <a:pt x="316" y="76"/>
                    </a:lnTo>
                    <a:lnTo>
                      <a:pt x="307" y="63"/>
                    </a:lnTo>
                    <a:lnTo>
                      <a:pt x="296" y="51"/>
                    </a:lnTo>
                    <a:lnTo>
                      <a:pt x="284" y="39"/>
                    </a:lnTo>
                    <a:lnTo>
                      <a:pt x="270" y="29"/>
                    </a:lnTo>
                    <a:lnTo>
                      <a:pt x="256" y="21"/>
                    </a:lnTo>
                    <a:lnTo>
                      <a:pt x="240" y="13"/>
                    </a:lnTo>
                    <a:lnTo>
                      <a:pt x="224" y="7"/>
                    </a:lnTo>
                    <a:lnTo>
                      <a:pt x="208" y="2"/>
                    </a:lnTo>
                    <a:lnTo>
                      <a:pt x="191" y="0"/>
                    </a:lnTo>
                    <a:lnTo>
                      <a:pt x="174" y="0"/>
                    </a:lnTo>
                    <a:lnTo>
                      <a:pt x="156" y="0"/>
                    </a:lnTo>
                    <a:lnTo>
                      <a:pt x="139" y="2"/>
                    </a:lnTo>
                    <a:lnTo>
                      <a:pt x="122" y="7"/>
                    </a:lnTo>
                    <a:lnTo>
                      <a:pt x="106" y="13"/>
                    </a:lnTo>
                    <a:lnTo>
                      <a:pt x="90" y="21"/>
                    </a:lnTo>
                    <a:lnTo>
                      <a:pt x="77" y="29"/>
                    </a:lnTo>
                    <a:lnTo>
                      <a:pt x="64" y="39"/>
                    </a:lnTo>
                    <a:lnTo>
                      <a:pt x="50" y="51"/>
                    </a:lnTo>
                    <a:lnTo>
                      <a:pt x="40" y="63"/>
                    </a:lnTo>
                    <a:lnTo>
                      <a:pt x="30" y="76"/>
                    </a:lnTo>
                    <a:lnTo>
                      <a:pt x="21" y="91"/>
                    </a:lnTo>
                    <a:lnTo>
                      <a:pt x="14" y="105"/>
                    </a:lnTo>
                    <a:lnTo>
                      <a:pt x="8" y="121"/>
                    </a:lnTo>
                    <a:lnTo>
                      <a:pt x="3" y="138"/>
                    </a:lnTo>
                    <a:lnTo>
                      <a:pt x="1" y="155"/>
                    </a:lnTo>
                    <a:lnTo>
                      <a:pt x="0" y="173"/>
                    </a:lnTo>
                    <a:lnTo>
                      <a:pt x="1" y="191"/>
                    </a:lnTo>
                    <a:lnTo>
                      <a:pt x="3" y="208"/>
                    </a:lnTo>
                    <a:lnTo>
                      <a:pt x="8" y="224"/>
                    </a:lnTo>
                    <a:lnTo>
                      <a:pt x="14" y="240"/>
                    </a:lnTo>
                    <a:lnTo>
                      <a:pt x="21" y="255"/>
                    </a:lnTo>
                    <a:lnTo>
                      <a:pt x="30" y="269"/>
                    </a:lnTo>
                    <a:lnTo>
                      <a:pt x="40" y="283"/>
                    </a:lnTo>
                    <a:lnTo>
                      <a:pt x="50" y="295"/>
                    </a:lnTo>
                    <a:lnTo>
                      <a:pt x="64" y="306"/>
                    </a:lnTo>
                    <a:lnTo>
                      <a:pt x="77" y="317"/>
                    </a:lnTo>
                    <a:lnTo>
                      <a:pt x="90" y="325"/>
                    </a:lnTo>
                    <a:lnTo>
                      <a:pt x="106" y="332"/>
                    </a:lnTo>
                    <a:lnTo>
                      <a:pt x="122" y="338"/>
                    </a:lnTo>
                    <a:lnTo>
                      <a:pt x="139" y="342"/>
                    </a:lnTo>
                    <a:lnTo>
                      <a:pt x="156" y="346"/>
                    </a:lnTo>
                    <a:lnTo>
                      <a:pt x="174" y="346"/>
                    </a:lnTo>
                    <a:close/>
                  </a:path>
                </a:pathLst>
              </a:custGeom>
              <a:solidFill>
                <a:srgbClr val="E64C5E"/>
              </a:solidFill>
              <a:ln w="9525">
                <a:noFill/>
                <a:round/>
                <a:headEnd/>
                <a:tailEnd/>
              </a:ln>
            </p:spPr>
            <p:txBody>
              <a:bodyPr/>
              <a:lstStyle/>
              <a:p>
                <a:endParaRPr lang="en-US"/>
              </a:p>
            </p:txBody>
          </p:sp>
          <p:sp>
            <p:nvSpPr>
              <p:cNvPr id="1028" name="Freeform 123"/>
              <p:cNvSpPr>
                <a:spLocks noChangeAspect="1"/>
              </p:cNvSpPr>
              <p:nvPr/>
            </p:nvSpPr>
            <p:spPr bwMode="auto">
              <a:xfrm>
                <a:off x="3414713" y="3086100"/>
                <a:ext cx="95250" cy="96838"/>
              </a:xfrm>
              <a:custGeom>
                <a:avLst/>
                <a:gdLst>
                  <a:gd name="T0" fmla="*/ 2147483647 w 345"/>
                  <a:gd name="T1" fmla="*/ 2147483647 h 347"/>
                  <a:gd name="T2" fmla="*/ 2147483647 w 345"/>
                  <a:gd name="T3" fmla="*/ 2147483647 h 347"/>
                  <a:gd name="T4" fmla="*/ 2147483647 w 345"/>
                  <a:gd name="T5" fmla="*/ 2147483647 h 347"/>
                  <a:gd name="T6" fmla="*/ 2147483647 w 345"/>
                  <a:gd name="T7" fmla="*/ 2147483647 h 347"/>
                  <a:gd name="T8" fmla="*/ 2147483647 w 345"/>
                  <a:gd name="T9" fmla="*/ 2147483647 h 347"/>
                  <a:gd name="T10" fmla="*/ 2147483647 w 345"/>
                  <a:gd name="T11" fmla="*/ 2147483647 h 347"/>
                  <a:gd name="T12" fmla="*/ 2147483647 w 345"/>
                  <a:gd name="T13" fmla="*/ 2147483647 h 347"/>
                  <a:gd name="T14" fmla="*/ 2147483647 w 345"/>
                  <a:gd name="T15" fmla="*/ 2147483647 h 347"/>
                  <a:gd name="T16" fmla="*/ 2147483647 w 345"/>
                  <a:gd name="T17" fmla="*/ 2147483647 h 347"/>
                  <a:gd name="T18" fmla="*/ 2147483647 w 345"/>
                  <a:gd name="T19" fmla="*/ 2147483647 h 347"/>
                  <a:gd name="T20" fmla="*/ 2147483647 w 345"/>
                  <a:gd name="T21" fmla="*/ 2147483647 h 347"/>
                  <a:gd name="T22" fmla="*/ 2147483647 w 345"/>
                  <a:gd name="T23" fmla="*/ 2147483647 h 347"/>
                  <a:gd name="T24" fmla="*/ 2147483647 w 345"/>
                  <a:gd name="T25" fmla="*/ 2147483647 h 347"/>
                  <a:gd name="T26" fmla="*/ 2147483647 w 345"/>
                  <a:gd name="T27" fmla="*/ 2147483647 h 347"/>
                  <a:gd name="T28" fmla="*/ 2147483647 w 345"/>
                  <a:gd name="T29" fmla="*/ 2147483647 h 347"/>
                  <a:gd name="T30" fmla="*/ 2147483647 w 345"/>
                  <a:gd name="T31" fmla="*/ 0 h 347"/>
                  <a:gd name="T32" fmla="*/ 2147483647 w 345"/>
                  <a:gd name="T33" fmla="*/ 0 h 347"/>
                  <a:gd name="T34" fmla="*/ 2147483647 w 345"/>
                  <a:gd name="T35" fmla="*/ 2147483647 h 347"/>
                  <a:gd name="T36" fmla="*/ 2147483647 w 345"/>
                  <a:gd name="T37" fmla="*/ 2147483647 h 347"/>
                  <a:gd name="T38" fmla="*/ 2147483647 w 345"/>
                  <a:gd name="T39" fmla="*/ 2147483647 h 347"/>
                  <a:gd name="T40" fmla="*/ 2147483647 w 345"/>
                  <a:gd name="T41" fmla="*/ 2147483647 h 347"/>
                  <a:gd name="T42" fmla="*/ 2147483647 w 345"/>
                  <a:gd name="T43" fmla="*/ 2147483647 h 347"/>
                  <a:gd name="T44" fmla="*/ 2147483647 w 345"/>
                  <a:gd name="T45" fmla="*/ 2147483647 h 347"/>
                  <a:gd name="T46" fmla="*/ 0 w 345"/>
                  <a:gd name="T47" fmla="*/ 2147483647 h 347"/>
                  <a:gd name="T48" fmla="*/ 0 w 345"/>
                  <a:gd name="T49" fmla="*/ 2147483647 h 347"/>
                  <a:gd name="T50" fmla="*/ 2147483647 w 345"/>
                  <a:gd name="T51" fmla="*/ 2147483647 h 347"/>
                  <a:gd name="T52" fmla="*/ 2147483647 w 345"/>
                  <a:gd name="T53" fmla="*/ 2147483647 h 347"/>
                  <a:gd name="T54" fmla="*/ 2147483647 w 345"/>
                  <a:gd name="T55" fmla="*/ 2147483647 h 347"/>
                  <a:gd name="T56" fmla="*/ 2147483647 w 345"/>
                  <a:gd name="T57" fmla="*/ 2147483647 h 347"/>
                  <a:gd name="T58" fmla="*/ 2147483647 w 345"/>
                  <a:gd name="T59" fmla="*/ 2147483647 h 347"/>
                  <a:gd name="T60" fmla="*/ 2147483647 w 345"/>
                  <a:gd name="T61" fmla="*/ 2147483647 h 347"/>
                  <a:gd name="T62" fmla="*/ 2147483647 w 345"/>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347"/>
                  <a:gd name="T98" fmla="*/ 345 w 345"/>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347">
                    <a:moveTo>
                      <a:pt x="172" y="347"/>
                    </a:moveTo>
                    <a:lnTo>
                      <a:pt x="190" y="346"/>
                    </a:lnTo>
                    <a:lnTo>
                      <a:pt x="207" y="343"/>
                    </a:lnTo>
                    <a:lnTo>
                      <a:pt x="223" y="340"/>
                    </a:lnTo>
                    <a:lnTo>
                      <a:pt x="240" y="334"/>
                    </a:lnTo>
                    <a:lnTo>
                      <a:pt x="254" y="327"/>
                    </a:lnTo>
                    <a:lnTo>
                      <a:pt x="269" y="317"/>
                    </a:lnTo>
                    <a:lnTo>
                      <a:pt x="282" y="307"/>
                    </a:lnTo>
                    <a:lnTo>
                      <a:pt x="294" y="296"/>
                    </a:lnTo>
                    <a:lnTo>
                      <a:pt x="305" y="284"/>
                    </a:lnTo>
                    <a:lnTo>
                      <a:pt x="316" y="271"/>
                    </a:lnTo>
                    <a:lnTo>
                      <a:pt x="325" y="256"/>
                    </a:lnTo>
                    <a:lnTo>
                      <a:pt x="332" y="241"/>
                    </a:lnTo>
                    <a:lnTo>
                      <a:pt x="338" y="225"/>
                    </a:lnTo>
                    <a:lnTo>
                      <a:pt x="341" y="208"/>
                    </a:lnTo>
                    <a:lnTo>
                      <a:pt x="345" y="191"/>
                    </a:lnTo>
                    <a:lnTo>
                      <a:pt x="345" y="174"/>
                    </a:lnTo>
                    <a:lnTo>
                      <a:pt x="345" y="156"/>
                    </a:lnTo>
                    <a:lnTo>
                      <a:pt x="341" y="139"/>
                    </a:lnTo>
                    <a:lnTo>
                      <a:pt x="338" y="122"/>
                    </a:lnTo>
                    <a:lnTo>
                      <a:pt x="332" y="107"/>
                    </a:lnTo>
                    <a:lnTo>
                      <a:pt x="325" y="91"/>
                    </a:lnTo>
                    <a:lnTo>
                      <a:pt x="316" y="78"/>
                    </a:lnTo>
                    <a:lnTo>
                      <a:pt x="305" y="64"/>
                    </a:lnTo>
                    <a:lnTo>
                      <a:pt x="294" y="51"/>
                    </a:lnTo>
                    <a:lnTo>
                      <a:pt x="282" y="40"/>
                    </a:lnTo>
                    <a:lnTo>
                      <a:pt x="269" y="30"/>
                    </a:lnTo>
                    <a:lnTo>
                      <a:pt x="254" y="22"/>
                    </a:lnTo>
                    <a:lnTo>
                      <a:pt x="240" y="15"/>
                    </a:lnTo>
                    <a:lnTo>
                      <a:pt x="223" y="9"/>
                    </a:lnTo>
                    <a:lnTo>
                      <a:pt x="207" y="4"/>
                    </a:lnTo>
                    <a:lnTo>
                      <a:pt x="190" y="1"/>
                    </a:lnTo>
                    <a:lnTo>
                      <a:pt x="172" y="0"/>
                    </a:lnTo>
                    <a:lnTo>
                      <a:pt x="154" y="1"/>
                    </a:lnTo>
                    <a:lnTo>
                      <a:pt x="137" y="4"/>
                    </a:lnTo>
                    <a:lnTo>
                      <a:pt x="120" y="9"/>
                    </a:lnTo>
                    <a:lnTo>
                      <a:pt x="105" y="15"/>
                    </a:lnTo>
                    <a:lnTo>
                      <a:pt x="90" y="22"/>
                    </a:lnTo>
                    <a:lnTo>
                      <a:pt x="76" y="30"/>
                    </a:lnTo>
                    <a:lnTo>
                      <a:pt x="62" y="40"/>
                    </a:lnTo>
                    <a:lnTo>
                      <a:pt x="50" y="51"/>
                    </a:lnTo>
                    <a:lnTo>
                      <a:pt x="38" y="64"/>
                    </a:lnTo>
                    <a:lnTo>
                      <a:pt x="29" y="78"/>
                    </a:lnTo>
                    <a:lnTo>
                      <a:pt x="20" y="91"/>
                    </a:lnTo>
                    <a:lnTo>
                      <a:pt x="13" y="107"/>
                    </a:lnTo>
                    <a:lnTo>
                      <a:pt x="7" y="122"/>
                    </a:lnTo>
                    <a:lnTo>
                      <a:pt x="2" y="139"/>
                    </a:lnTo>
                    <a:lnTo>
                      <a:pt x="0" y="156"/>
                    </a:lnTo>
                    <a:lnTo>
                      <a:pt x="0" y="174"/>
                    </a:lnTo>
                    <a:lnTo>
                      <a:pt x="0" y="191"/>
                    </a:lnTo>
                    <a:lnTo>
                      <a:pt x="2" y="208"/>
                    </a:lnTo>
                    <a:lnTo>
                      <a:pt x="7" y="225"/>
                    </a:lnTo>
                    <a:lnTo>
                      <a:pt x="13" y="241"/>
                    </a:lnTo>
                    <a:lnTo>
                      <a:pt x="20" y="256"/>
                    </a:lnTo>
                    <a:lnTo>
                      <a:pt x="29" y="271"/>
                    </a:lnTo>
                    <a:lnTo>
                      <a:pt x="38" y="284"/>
                    </a:lnTo>
                    <a:lnTo>
                      <a:pt x="50" y="296"/>
                    </a:lnTo>
                    <a:lnTo>
                      <a:pt x="62" y="307"/>
                    </a:lnTo>
                    <a:lnTo>
                      <a:pt x="76" y="317"/>
                    </a:lnTo>
                    <a:lnTo>
                      <a:pt x="90" y="327"/>
                    </a:lnTo>
                    <a:lnTo>
                      <a:pt x="105" y="334"/>
                    </a:lnTo>
                    <a:lnTo>
                      <a:pt x="120" y="340"/>
                    </a:lnTo>
                    <a:lnTo>
                      <a:pt x="137" y="343"/>
                    </a:lnTo>
                    <a:lnTo>
                      <a:pt x="154" y="346"/>
                    </a:lnTo>
                    <a:lnTo>
                      <a:pt x="172" y="347"/>
                    </a:lnTo>
                    <a:close/>
                  </a:path>
                </a:pathLst>
              </a:custGeom>
              <a:solidFill>
                <a:srgbClr val="E64C5E"/>
              </a:solidFill>
              <a:ln w="9525">
                <a:noFill/>
                <a:round/>
                <a:headEnd/>
                <a:tailEnd/>
              </a:ln>
            </p:spPr>
            <p:txBody>
              <a:bodyPr/>
              <a:lstStyle/>
              <a:p>
                <a:endParaRPr lang="en-US"/>
              </a:p>
            </p:txBody>
          </p:sp>
          <p:sp>
            <p:nvSpPr>
              <p:cNvPr id="1029" name="Freeform 124"/>
              <p:cNvSpPr>
                <a:spLocks noChangeAspect="1"/>
              </p:cNvSpPr>
              <p:nvPr/>
            </p:nvSpPr>
            <p:spPr bwMode="auto">
              <a:xfrm>
                <a:off x="4541838" y="4260850"/>
                <a:ext cx="96837" cy="96838"/>
              </a:xfrm>
              <a:custGeom>
                <a:avLst/>
                <a:gdLst>
                  <a:gd name="T0" fmla="*/ 2147483647 w 347"/>
                  <a:gd name="T1" fmla="*/ 2147483647 h 345"/>
                  <a:gd name="T2" fmla="*/ 2147483647 w 347"/>
                  <a:gd name="T3" fmla="*/ 2147483647 h 345"/>
                  <a:gd name="T4" fmla="*/ 2147483647 w 347"/>
                  <a:gd name="T5" fmla="*/ 2147483647 h 345"/>
                  <a:gd name="T6" fmla="*/ 2147483647 w 347"/>
                  <a:gd name="T7" fmla="*/ 2147483647 h 345"/>
                  <a:gd name="T8" fmla="*/ 2147483647 w 347"/>
                  <a:gd name="T9" fmla="*/ 2147483647 h 345"/>
                  <a:gd name="T10" fmla="*/ 2147483647 w 347"/>
                  <a:gd name="T11" fmla="*/ 2147483647 h 345"/>
                  <a:gd name="T12" fmla="*/ 2147483647 w 347"/>
                  <a:gd name="T13" fmla="*/ 2147483647 h 345"/>
                  <a:gd name="T14" fmla="*/ 2147483647 w 347"/>
                  <a:gd name="T15" fmla="*/ 2147483647 h 345"/>
                  <a:gd name="T16" fmla="*/ 2147483647 w 347"/>
                  <a:gd name="T17" fmla="*/ 2147483647 h 345"/>
                  <a:gd name="T18" fmla="*/ 2147483647 w 347"/>
                  <a:gd name="T19" fmla="*/ 2147483647 h 345"/>
                  <a:gd name="T20" fmla="*/ 2147483647 w 347"/>
                  <a:gd name="T21" fmla="*/ 2147483647 h 345"/>
                  <a:gd name="T22" fmla="*/ 2147483647 w 347"/>
                  <a:gd name="T23" fmla="*/ 2147483647 h 345"/>
                  <a:gd name="T24" fmla="*/ 2147483647 w 347"/>
                  <a:gd name="T25" fmla="*/ 2147483647 h 345"/>
                  <a:gd name="T26" fmla="*/ 2147483647 w 347"/>
                  <a:gd name="T27" fmla="*/ 2147483647 h 345"/>
                  <a:gd name="T28" fmla="*/ 2147483647 w 347"/>
                  <a:gd name="T29" fmla="*/ 2147483647 h 345"/>
                  <a:gd name="T30" fmla="*/ 2147483647 w 347"/>
                  <a:gd name="T31" fmla="*/ 0 h 345"/>
                  <a:gd name="T32" fmla="*/ 2147483647 w 347"/>
                  <a:gd name="T33" fmla="*/ 0 h 345"/>
                  <a:gd name="T34" fmla="*/ 2147483647 w 347"/>
                  <a:gd name="T35" fmla="*/ 2147483647 h 345"/>
                  <a:gd name="T36" fmla="*/ 2147483647 w 347"/>
                  <a:gd name="T37" fmla="*/ 2147483647 h 345"/>
                  <a:gd name="T38" fmla="*/ 2147483647 w 347"/>
                  <a:gd name="T39" fmla="*/ 2147483647 h 345"/>
                  <a:gd name="T40" fmla="*/ 2147483647 w 347"/>
                  <a:gd name="T41" fmla="*/ 2147483647 h 345"/>
                  <a:gd name="T42" fmla="*/ 2147483647 w 347"/>
                  <a:gd name="T43" fmla="*/ 2147483647 h 345"/>
                  <a:gd name="T44" fmla="*/ 2147483647 w 347"/>
                  <a:gd name="T45" fmla="*/ 2147483647 h 345"/>
                  <a:gd name="T46" fmla="*/ 0 w 347"/>
                  <a:gd name="T47" fmla="*/ 2147483647 h 345"/>
                  <a:gd name="T48" fmla="*/ 0 w 347"/>
                  <a:gd name="T49" fmla="*/ 2147483647 h 345"/>
                  <a:gd name="T50" fmla="*/ 2147483647 w 347"/>
                  <a:gd name="T51" fmla="*/ 2147483647 h 345"/>
                  <a:gd name="T52" fmla="*/ 2147483647 w 347"/>
                  <a:gd name="T53" fmla="*/ 2147483647 h 345"/>
                  <a:gd name="T54" fmla="*/ 2147483647 w 347"/>
                  <a:gd name="T55" fmla="*/ 2147483647 h 345"/>
                  <a:gd name="T56" fmla="*/ 2147483647 w 347"/>
                  <a:gd name="T57" fmla="*/ 2147483647 h 345"/>
                  <a:gd name="T58" fmla="*/ 2147483647 w 347"/>
                  <a:gd name="T59" fmla="*/ 2147483647 h 345"/>
                  <a:gd name="T60" fmla="*/ 2147483647 w 347"/>
                  <a:gd name="T61" fmla="*/ 2147483647 h 345"/>
                  <a:gd name="T62" fmla="*/ 2147483647 w 347"/>
                  <a:gd name="T63" fmla="*/ 2147483647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5"/>
                  <a:gd name="T98" fmla="*/ 347 w 347"/>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5">
                    <a:moveTo>
                      <a:pt x="174" y="345"/>
                    </a:moveTo>
                    <a:lnTo>
                      <a:pt x="191" y="345"/>
                    </a:lnTo>
                    <a:lnTo>
                      <a:pt x="209" y="343"/>
                    </a:lnTo>
                    <a:lnTo>
                      <a:pt x="225" y="338"/>
                    </a:lnTo>
                    <a:lnTo>
                      <a:pt x="242" y="332"/>
                    </a:lnTo>
                    <a:lnTo>
                      <a:pt x="256" y="325"/>
                    </a:lnTo>
                    <a:lnTo>
                      <a:pt x="271" y="316"/>
                    </a:lnTo>
                    <a:lnTo>
                      <a:pt x="284" y="307"/>
                    </a:lnTo>
                    <a:lnTo>
                      <a:pt x="296" y="294"/>
                    </a:lnTo>
                    <a:lnTo>
                      <a:pt x="307" y="282"/>
                    </a:lnTo>
                    <a:lnTo>
                      <a:pt x="318" y="269"/>
                    </a:lnTo>
                    <a:lnTo>
                      <a:pt x="326" y="255"/>
                    </a:lnTo>
                    <a:lnTo>
                      <a:pt x="334" y="240"/>
                    </a:lnTo>
                    <a:lnTo>
                      <a:pt x="340" y="224"/>
                    </a:lnTo>
                    <a:lnTo>
                      <a:pt x="343" y="207"/>
                    </a:lnTo>
                    <a:lnTo>
                      <a:pt x="346" y="191"/>
                    </a:lnTo>
                    <a:lnTo>
                      <a:pt x="347" y="172"/>
                    </a:lnTo>
                    <a:lnTo>
                      <a:pt x="346" y="154"/>
                    </a:lnTo>
                    <a:lnTo>
                      <a:pt x="343" y="137"/>
                    </a:lnTo>
                    <a:lnTo>
                      <a:pt x="340" y="122"/>
                    </a:lnTo>
                    <a:lnTo>
                      <a:pt x="334" y="105"/>
                    </a:lnTo>
                    <a:lnTo>
                      <a:pt x="326" y="90"/>
                    </a:lnTo>
                    <a:lnTo>
                      <a:pt x="318" y="76"/>
                    </a:lnTo>
                    <a:lnTo>
                      <a:pt x="307" y="62"/>
                    </a:lnTo>
                    <a:lnTo>
                      <a:pt x="296" y="50"/>
                    </a:lnTo>
                    <a:lnTo>
                      <a:pt x="284" y="38"/>
                    </a:lnTo>
                    <a:lnTo>
                      <a:pt x="271" y="29"/>
                    </a:lnTo>
                    <a:lnTo>
                      <a:pt x="256" y="20"/>
                    </a:lnTo>
                    <a:lnTo>
                      <a:pt x="242" y="13"/>
                    </a:lnTo>
                    <a:lnTo>
                      <a:pt x="225" y="7"/>
                    </a:lnTo>
                    <a:lnTo>
                      <a:pt x="209" y="3"/>
                    </a:lnTo>
                    <a:lnTo>
                      <a:pt x="191" y="0"/>
                    </a:lnTo>
                    <a:lnTo>
                      <a:pt x="174" y="0"/>
                    </a:lnTo>
                    <a:lnTo>
                      <a:pt x="156" y="0"/>
                    </a:lnTo>
                    <a:lnTo>
                      <a:pt x="139" y="3"/>
                    </a:lnTo>
                    <a:lnTo>
                      <a:pt x="122" y="7"/>
                    </a:lnTo>
                    <a:lnTo>
                      <a:pt x="106" y="13"/>
                    </a:lnTo>
                    <a:lnTo>
                      <a:pt x="92" y="20"/>
                    </a:lnTo>
                    <a:lnTo>
                      <a:pt x="77" y="29"/>
                    </a:lnTo>
                    <a:lnTo>
                      <a:pt x="64" y="38"/>
                    </a:lnTo>
                    <a:lnTo>
                      <a:pt x="52" y="50"/>
                    </a:lnTo>
                    <a:lnTo>
                      <a:pt x="40" y="62"/>
                    </a:lnTo>
                    <a:lnTo>
                      <a:pt x="30" y="76"/>
                    </a:lnTo>
                    <a:lnTo>
                      <a:pt x="22" y="90"/>
                    </a:lnTo>
                    <a:lnTo>
                      <a:pt x="15" y="105"/>
                    </a:lnTo>
                    <a:lnTo>
                      <a:pt x="9" y="122"/>
                    </a:lnTo>
                    <a:lnTo>
                      <a:pt x="4" y="137"/>
                    </a:lnTo>
                    <a:lnTo>
                      <a:pt x="1" y="154"/>
                    </a:lnTo>
                    <a:lnTo>
                      <a:pt x="0" y="172"/>
                    </a:lnTo>
                    <a:lnTo>
                      <a:pt x="1" y="191"/>
                    </a:lnTo>
                    <a:lnTo>
                      <a:pt x="4" y="207"/>
                    </a:lnTo>
                    <a:lnTo>
                      <a:pt x="9" y="224"/>
                    </a:lnTo>
                    <a:lnTo>
                      <a:pt x="15" y="240"/>
                    </a:lnTo>
                    <a:lnTo>
                      <a:pt x="22" y="255"/>
                    </a:lnTo>
                    <a:lnTo>
                      <a:pt x="30" y="269"/>
                    </a:lnTo>
                    <a:lnTo>
                      <a:pt x="40" y="282"/>
                    </a:lnTo>
                    <a:lnTo>
                      <a:pt x="52" y="294"/>
                    </a:lnTo>
                    <a:lnTo>
                      <a:pt x="64" y="307"/>
                    </a:lnTo>
                    <a:lnTo>
                      <a:pt x="77" y="316"/>
                    </a:lnTo>
                    <a:lnTo>
                      <a:pt x="92" y="325"/>
                    </a:lnTo>
                    <a:lnTo>
                      <a:pt x="106" y="332"/>
                    </a:lnTo>
                    <a:lnTo>
                      <a:pt x="122" y="338"/>
                    </a:lnTo>
                    <a:lnTo>
                      <a:pt x="139" y="343"/>
                    </a:lnTo>
                    <a:lnTo>
                      <a:pt x="156" y="345"/>
                    </a:lnTo>
                    <a:lnTo>
                      <a:pt x="174" y="345"/>
                    </a:lnTo>
                    <a:close/>
                  </a:path>
                </a:pathLst>
              </a:custGeom>
              <a:solidFill>
                <a:srgbClr val="E64C5E"/>
              </a:solidFill>
              <a:ln w="9525">
                <a:noFill/>
                <a:round/>
                <a:headEnd/>
                <a:tailEnd/>
              </a:ln>
            </p:spPr>
            <p:txBody>
              <a:bodyPr/>
              <a:lstStyle/>
              <a:p>
                <a:endParaRPr lang="en-US"/>
              </a:p>
            </p:txBody>
          </p:sp>
          <p:sp>
            <p:nvSpPr>
              <p:cNvPr id="1030" name="Freeform 125"/>
              <p:cNvSpPr>
                <a:spLocks noChangeAspect="1"/>
              </p:cNvSpPr>
              <p:nvPr/>
            </p:nvSpPr>
            <p:spPr bwMode="auto">
              <a:xfrm>
                <a:off x="3844925" y="4368800"/>
                <a:ext cx="96838" cy="95250"/>
              </a:xfrm>
              <a:custGeom>
                <a:avLst/>
                <a:gdLst>
                  <a:gd name="T0" fmla="*/ 2147483647 w 347"/>
                  <a:gd name="T1" fmla="*/ 2147483647 h 347"/>
                  <a:gd name="T2" fmla="*/ 2147483647 w 347"/>
                  <a:gd name="T3" fmla="*/ 2147483647 h 347"/>
                  <a:gd name="T4" fmla="*/ 2147483647 w 347"/>
                  <a:gd name="T5" fmla="*/ 2147483647 h 347"/>
                  <a:gd name="T6" fmla="*/ 2147483647 w 347"/>
                  <a:gd name="T7" fmla="*/ 2147483647 h 347"/>
                  <a:gd name="T8" fmla="*/ 2147483647 w 347"/>
                  <a:gd name="T9" fmla="*/ 2147483647 h 347"/>
                  <a:gd name="T10" fmla="*/ 2147483647 w 347"/>
                  <a:gd name="T11" fmla="*/ 2147483647 h 347"/>
                  <a:gd name="T12" fmla="*/ 2147483647 w 347"/>
                  <a:gd name="T13" fmla="*/ 2147483647 h 347"/>
                  <a:gd name="T14" fmla="*/ 2147483647 w 347"/>
                  <a:gd name="T15" fmla="*/ 2147483647 h 347"/>
                  <a:gd name="T16" fmla="*/ 2147483647 w 347"/>
                  <a:gd name="T17" fmla="*/ 2147483647 h 347"/>
                  <a:gd name="T18" fmla="*/ 2147483647 w 347"/>
                  <a:gd name="T19" fmla="*/ 2147483647 h 347"/>
                  <a:gd name="T20" fmla="*/ 2147483647 w 347"/>
                  <a:gd name="T21" fmla="*/ 2147483647 h 347"/>
                  <a:gd name="T22" fmla="*/ 2147483647 w 347"/>
                  <a:gd name="T23" fmla="*/ 2147483647 h 347"/>
                  <a:gd name="T24" fmla="*/ 2147483647 w 347"/>
                  <a:gd name="T25" fmla="*/ 2147483647 h 347"/>
                  <a:gd name="T26" fmla="*/ 2147483647 w 347"/>
                  <a:gd name="T27" fmla="*/ 2147483647 h 347"/>
                  <a:gd name="T28" fmla="*/ 2147483647 w 347"/>
                  <a:gd name="T29" fmla="*/ 2147483647 h 347"/>
                  <a:gd name="T30" fmla="*/ 2147483647 w 347"/>
                  <a:gd name="T31" fmla="*/ 0 h 347"/>
                  <a:gd name="T32" fmla="*/ 2147483647 w 347"/>
                  <a:gd name="T33" fmla="*/ 0 h 347"/>
                  <a:gd name="T34" fmla="*/ 2147483647 w 347"/>
                  <a:gd name="T35" fmla="*/ 2147483647 h 347"/>
                  <a:gd name="T36" fmla="*/ 2147483647 w 347"/>
                  <a:gd name="T37" fmla="*/ 2147483647 h 347"/>
                  <a:gd name="T38" fmla="*/ 2147483647 w 347"/>
                  <a:gd name="T39" fmla="*/ 2147483647 h 347"/>
                  <a:gd name="T40" fmla="*/ 2147483647 w 347"/>
                  <a:gd name="T41" fmla="*/ 2147483647 h 347"/>
                  <a:gd name="T42" fmla="*/ 2147483647 w 347"/>
                  <a:gd name="T43" fmla="*/ 2147483647 h 347"/>
                  <a:gd name="T44" fmla="*/ 2147483647 w 347"/>
                  <a:gd name="T45" fmla="*/ 2147483647 h 347"/>
                  <a:gd name="T46" fmla="*/ 0 w 347"/>
                  <a:gd name="T47" fmla="*/ 2147483647 h 347"/>
                  <a:gd name="T48" fmla="*/ 0 w 347"/>
                  <a:gd name="T49" fmla="*/ 2147483647 h 347"/>
                  <a:gd name="T50" fmla="*/ 2147483647 w 347"/>
                  <a:gd name="T51" fmla="*/ 2147483647 h 347"/>
                  <a:gd name="T52" fmla="*/ 2147483647 w 347"/>
                  <a:gd name="T53" fmla="*/ 2147483647 h 347"/>
                  <a:gd name="T54" fmla="*/ 2147483647 w 347"/>
                  <a:gd name="T55" fmla="*/ 2147483647 h 347"/>
                  <a:gd name="T56" fmla="*/ 2147483647 w 347"/>
                  <a:gd name="T57" fmla="*/ 2147483647 h 347"/>
                  <a:gd name="T58" fmla="*/ 2147483647 w 347"/>
                  <a:gd name="T59" fmla="*/ 2147483647 h 347"/>
                  <a:gd name="T60" fmla="*/ 2147483647 w 347"/>
                  <a:gd name="T61" fmla="*/ 2147483647 h 347"/>
                  <a:gd name="T62" fmla="*/ 2147483647 w 347"/>
                  <a:gd name="T63" fmla="*/ 2147483647 h 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7"/>
                  <a:gd name="T98" fmla="*/ 347 w 347"/>
                  <a:gd name="T99" fmla="*/ 347 h 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7">
                    <a:moveTo>
                      <a:pt x="173" y="347"/>
                    </a:moveTo>
                    <a:lnTo>
                      <a:pt x="191" y="346"/>
                    </a:lnTo>
                    <a:lnTo>
                      <a:pt x="208" y="343"/>
                    </a:lnTo>
                    <a:lnTo>
                      <a:pt x="224" y="338"/>
                    </a:lnTo>
                    <a:lnTo>
                      <a:pt x="240" y="334"/>
                    </a:lnTo>
                    <a:lnTo>
                      <a:pt x="256" y="326"/>
                    </a:lnTo>
                    <a:lnTo>
                      <a:pt x="269" y="317"/>
                    </a:lnTo>
                    <a:lnTo>
                      <a:pt x="282" y="307"/>
                    </a:lnTo>
                    <a:lnTo>
                      <a:pt x="296" y="296"/>
                    </a:lnTo>
                    <a:lnTo>
                      <a:pt x="307" y="284"/>
                    </a:lnTo>
                    <a:lnTo>
                      <a:pt x="316" y="271"/>
                    </a:lnTo>
                    <a:lnTo>
                      <a:pt x="325" y="256"/>
                    </a:lnTo>
                    <a:lnTo>
                      <a:pt x="332" y="241"/>
                    </a:lnTo>
                    <a:lnTo>
                      <a:pt x="338" y="225"/>
                    </a:lnTo>
                    <a:lnTo>
                      <a:pt x="343" y="208"/>
                    </a:lnTo>
                    <a:lnTo>
                      <a:pt x="345" y="191"/>
                    </a:lnTo>
                    <a:lnTo>
                      <a:pt x="347" y="174"/>
                    </a:lnTo>
                    <a:lnTo>
                      <a:pt x="345" y="156"/>
                    </a:lnTo>
                    <a:lnTo>
                      <a:pt x="343" y="139"/>
                    </a:lnTo>
                    <a:lnTo>
                      <a:pt x="338" y="122"/>
                    </a:lnTo>
                    <a:lnTo>
                      <a:pt x="332" y="106"/>
                    </a:lnTo>
                    <a:lnTo>
                      <a:pt x="325" y="91"/>
                    </a:lnTo>
                    <a:lnTo>
                      <a:pt x="316" y="76"/>
                    </a:lnTo>
                    <a:lnTo>
                      <a:pt x="307" y="63"/>
                    </a:lnTo>
                    <a:lnTo>
                      <a:pt x="296" y="51"/>
                    </a:lnTo>
                    <a:lnTo>
                      <a:pt x="282" y="40"/>
                    </a:lnTo>
                    <a:lnTo>
                      <a:pt x="269" y="30"/>
                    </a:lnTo>
                    <a:lnTo>
                      <a:pt x="256" y="21"/>
                    </a:lnTo>
                    <a:lnTo>
                      <a:pt x="240" y="13"/>
                    </a:lnTo>
                    <a:lnTo>
                      <a:pt x="224" y="9"/>
                    </a:lnTo>
                    <a:lnTo>
                      <a:pt x="208" y="4"/>
                    </a:lnTo>
                    <a:lnTo>
                      <a:pt x="191" y="1"/>
                    </a:lnTo>
                    <a:lnTo>
                      <a:pt x="173" y="0"/>
                    </a:lnTo>
                    <a:lnTo>
                      <a:pt x="156" y="1"/>
                    </a:lnTo>
                    <a:lnTo>
                      <a:pt x="137" y="4"/>
                    </a:lnTo>
                    <a:lnTo>
                      <a:pt x="122" y="9"/>
                    </a:lnTo>
                    <a:lnTo>
                      <a:pt x="106" y="13"/>
                    </a:lnTo>
                    <a:lnTo>
                      <a:pt x="90" y="21"/>
                    </a:lnTo>
                    <a:lnTo>
                      <a:pt x="76" y="30"/>
                    </a:lnTo>
                    <a:lnTo>
                      <a:pt x="63" y="40"/>
                    </a:lnTo>
                    <a:lnTo>
                      <a:pt x="50" y="51"/>
                    </a:lnTo>
                    <a:lnTo>
                      <a:pt x="40" y="63"/>
                    </a:lnTo>
                    <a:lnTo>
                      <a:pt x="29" y="76"/>
                    </a:lnTo>
                    <a:lnTo>
                      <a:pt x="20" y="91"/>
                    </a:lnTo>
                    <a:lnTo>
                      <a:pt x="13" y="106"/>
                    </a:lnTo>
                    <a:lnTo>
                      <a:pt x="7" y="122"/>
                    </a:lnTo>
                    <a:lnTo>
                      <a:pt x="3" y="139"/>
                    </a:lnTo>
                    <a:lnTo>
                      <a:pt x="1" y="156"/>
                    </a:lnTo>
                    <a:lnTo>
                      <a:pt x="0" y="174"/>
                    </a:lnTo>
                    <a:lnTo>
                      <a:pt x="1" y="191"/>
                    </a:lnTo>
                    <a:lnTo>
                      <a:pt x="3" y="208"/>
                    </a:lnTo>
                    <a:lnTo>
                      <a:pt x="7" y="225"/>
                    </a:lnTo>
                    <a:lnTo>
                      <a:pt x="13" y="241"/>
                    </a:lnTo>
                    <a:lnTo>
                      <a:pt x="20" y="256"/>
                    </a:lnTo>
                    <a:lnTo>
                      <a:pt x="29" y="271"/>
                    </a:lnTo>
                    <a:lnTo>
                      <a:pt x="40" y="284"/>
                    </a:lnTo>
                    <a:lnTo>
                      <a:pt x="50" y="296"/>
                    </a:lnTo>
                    <a:lnTo>
                      <a:pt x="63" y="307"/>
                    </a:lnTo>
                    <a:lnTo>
                      <a:pt x="76" y="317"/>
                    </a:lnTo>
                    <a:lnTo>
                      <a:pt x="90" y="326"/>
                    </a:lnTo>
                    <a:lnTo>
                      <a:pt x="106" y="334"/>
                    </a:lnTo>
                    <a:lnTo>
                      <a:pt x="122" y="338"/>
                    </a:lnTo>
                    <a:lnTo>
                      <a:pt x="137" y="343"/>
                    </a:lnTo>
                    <a:lnTo>
                      <a:pt x="156" y="346"/>
                    </a:lnTo>
                    <a:lnTo>
                      <a:pt x="173" y="347"/>
                    </a:lnTo>
                    <a:close/>
                  </a:path>
                </a:pathLst>
              </a:custGeom>
              <a:solidFill>
                <a:srgbClr val="E64C5E"/>
              </a:solidFill>
              <a:ln w="9525">
                <a:noFill/>
                <a:round/>
                <a:headEnd/>
                <a:tailEnd/>
              </a:ln>
            </p:spPr>
            <p:txBody>
              <a:bodyPr/>
              <a:lstStyle/>
              <a:p>
                <a:endParaRPr lang="en-US"/>
              </a:p>
            </p:txBody>
          </p:sp>
          <p:sp>
            <p:nvSpPr>
              <p:cNvPr id="1031" name="Freeform 126"/>
              <p:cNvSpPr>
                <a:spLocks noChangeAspect="1"/>
              </p:cNvSpPr>
              <p:nvPr/>
            </p:nvSpPr>
            <p:spPr bwMode="auto">
              <a:xfrm>
                <a:off x="4252913" y="4302125"/>
                <a:ext cx="96837" cy="96838"/>
              </a:xfrm>
              <a:custGeom>
                <a:avLst/>
                <a:gdLst>
                  <a:gd name="T0" fmla="*/ 2147483647 w 347"/>
                  <a:gd name="T1" fmla="*/ 2147483647 h 346"/>
                  <a:gd name="T2" fmla="*/ 2147483647 w 347"/>
                  <a:gd name="T3" fmla="*/ 2147483647 h 346"/>
                  <a:gd name="T4" fmla="*/ 2147483647 w 347"/>
                  <a:gd name="T5" fmla="*/ 2147483647 h 346"/>
                  <a:gd name="T6" fmla="*/ 2147483647 w 347"/>
                  <a:gd name="T7" fmla="*/ 2147483647 h 346"/>
                  <a:gd name="T8" fmla="*/ 2147483647 w 347"/>
                  <a:gd name="T9" fmla="*/ 2147483647 h 346"/>
                  <a:gd name="T10" fmla="*/ 2147483647 w 347"/>
                  <a:gd name="T11" fmla="*/ 2147483647 h 346"/>
                  <a:gd name="T12" fmla="*/ 2147483647 w 347"/>
                  <a:gd name="T13" fmla="*/ 2147483647 h 346"/>
                  <a:gd name="T14" fmla="*/ 2147483647 w 347"/>
                  <a:gd name="T15" fmla="*/ 2147483647 h 346"/>
                  <a:gd name="T16" fmla="*/ 2147483647 w 347"/>
                  <a:gd name="T17" fmla="*/ 2147483647 h 346"/>
                  <a:gd name="T18" fmla="*/ 2147483647 w 347"/>
                  <a:gd name="T19" fmla="*/ 2147483647 h 346"/>
                  <a:gd name="T20" fmla="*/ 2147483647 w 347"/>
                  <a:gd name="T21" fmla="*/ 2147483647 h 346"/>
                  <a:gd name="T22" fmla="*/ 2147483647 w 347"/>
                  <a:gd name="T23" fmla="*/ 2147483647 h 346"/>
                  <a:gd name="T24" fmla="*/ 2147483647 w 347"/>
                  <a:gd name="T25" fmla="*/ 2147483647 h 346"/>
                  <a:gd name="T26" fmla="*/ 2147483647 w 347"/>
                  <a:gd name="T27" fmla="*/ 2147483647 h 346"/>
                  <a:gd name="T28" fmla="*/ 2147483647 w 347"/>
                  <a:gd name="T29" fmla="*/ 2147483647 h 346"/>
                  <a:gd name="T30" fmla="*/ 2147483647 w 347"/>
                  <a:gd name="T31" fmla="*/ 0 h 346"/>
                  <a:gd name="T32" fmla="*/ 2147483647 w 347"/>
                  <a:gd name="T33" fmla="*/ 0 h 346"/>
                  <a:gd name="T34" fmla="*/ 2147483647 w 347"/>
                  <a:gd name="T35" fmla="*/ 2147483647 h 346"/>
                  <a:gd name="T36" fmla="*/ 2147483647 w 347"/>
                  <a:gd name="T37" fmla="*/ 2147483647 h 346"/>
                  <a:gd name="T38" fmla="*/ 2147483647 w 347"/>
                  <a:gd name="T39" fmla="*/ 2147483647 h 346"/>
                  <a:gd name="T40" fmla="*/ 2147483647 w 347"/>
                  <a:gd name="T41" fmla="*/ 2147483647 h 346"/>
                  <a:gd name="T42" fmla="*/ 2147483647 w 347"/>
                  <a:gd name="T43" fmla="*/ 2147483647 h 346"/>
                  <a:gd name="T44" fmla="*/ 2147483647 w 347"/>
                  <a:gd name="T45" fmla="*/ 2147483647 h 346"/>
                  <a:gd name="T46" fmla="*/ 0 w 347"/>
                  <a:gd name="T47" fmla="*/ 2147483647 h 346"/>
                  <a:gd name="T48" fmla="*/ 0 w 347"/>
                  <a:gd name="T49" fmla="*/ 2147483647 h 346"/>
                  <a:gd name="T50" fmla="*/ 2147483647 w 347"/>
                  <a:gd name="T51" fmla="*/ 2147483647 h 346"/>
                  <a:gd name="T52" fmla="*/ 2147483647 w 347"/>
                  <a:gd name="T53" fmla="*/ 2147483647 h 346"/>
                  <a:gd name="T54" fmla="*/ 2147483647 w 347"/>
                  <a:gd name="T55" fmla="*/ 2147483647 h 346"/>
                  <a:gd name="T56" fmla="*/ 2147483647 w 347"/>
                  <a:gd name="T57" fmla="*/ 2147483647 h 346"/>
                  <a:gd name="T58" fmla="*/ 2147483647 w 347"/>
                  <a:gd name="T59" fmla="*/ 2147483647 h 346"/>
                  <a:gd name="T60" fmla="*/ 2147483647 w 347"/>
                  <a:gd name="T61" fmla="*/ 2147483647 h 346"/>
                  <a:gd name="T62" fmla="*/ 2147483647 w 347"/>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6"/>
                  <a:gd name="T98" fmla="*/ 347 w 347"/>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6">
                    <a:moveTo>
                      <a:pt x="174" y="346"/>
                    </a:moveTo>
                    <a:lnTo>
                      <a:pt x="191" y="346"/>
                    </a:lnTo>
                    <a:lnTo>
                      <a:pt x="209" y="342"/>
                    </a:lnTo>
                    <a:lnTo>
                      <a:pt x="225" y="339"/>
                    </a:lnTo>
                    <a:lnTo>
                      <a:pt x="240" y="333"/>
                    </a:lnTo>
                    <a:lnTo>
                      <a:pt x="256" y="325"/>
                    </a:lnTo>
                    <a:lnTo>
                      <a:pt x="271" y="317"/>
                    </a:lnTo>
                    <a:lnTo>
                      <a:pt x="284" y="306"/>
                    </a:lnTo>
                    <a:lnTo>
                      <a:pt x="296" y="295"/>
                    </a:lnTo>
                    <a:lnTo>
                      <a:pt x="307" y="283"/>
                    </a:lnTo>
                    <a:lnTo>
                      <a:pt x="318" y="270"/>
                    </a:lnTo>
                    <a:lnTo>
                      <a:pt x="326" y="255"/>
                    </a:lnTo>
                    <a:lnTo>
                      <a:pt x="333" y="241"/>
                    </a:lnTo>
                    <a:lnTo>
                      <a:pt x="339" y="224"/>
                    </a:lnTo>
                    <a:lnTo>
                      <a:pt x="343" y="208"/>
                    </a:lnTo>
                    <a:lnTo>
                      <a:pt x="346" y="191"/>
                    </a:lnTo>
                    <a:lnTo>
                      <a:pt x="347" y="173"/>
                    </a:lnTo>
                    <a:lnTo>
                      <a:pt x="346" y="155"/>
                    </a:lnTo>
                    <a:lnTo>
                      <a:pt x="343" y="138"/>
                    </a:lnTo>
                    <a:lnTo>
                      <a:pt x="339" y="121"/>
                    </a:lnTo>
                    <a:lnTo>
                      <a:pt x="333" y="105"/>
                    </a:lnTo>
                    <a:lnTo>
                      <a:pt x="326" y="91"/>
                    </a:lnTo>
                    <a:lnTo>
                      <a:pt x="318" y="76"/>
                    </a:lnTo>
                    <a:lnTo>
                      <a:pt x="307" y="63"/>
                    </a:lnTo>
                    <a:lnTo>
                      <a:pt x="296" y="51"/>
                    </a:lnTo>
                    <a:lnTo>
                      <a:pt x="284" y="39"/>
                    </a:lnTo>
                    <a:lnTo>
                      <a:pt x="271" y="29"/>
                    </a:lnTo>
                    <a:lnTo>
                      <a:pt x="256" y="21"/>
                    </a:lnTo>
                    <a:lnTo>
                      <a:pt x="240" y="14"/>
                    </a:lnTo>
                    <a:lnTo>
                      <a:pt x="225" y="7"/>
                    </a:lnTo>
                    <a:lnTo>
                      <a:pt x="209" y="3"/>
                    </a:lnTo>
                    <a:lnTo>
                      <a:pt x="191" y="0"/>
                    </a:lnTo>
                    <a:lnTo>
                      <a:pt x="174" y="0"/>
                    </a:lnTo>
                    <a:lnTo>
                      <a:pt x="156" y="0"/>
                    </a:lnTo>
                    <a:lnTo>
                      <a:pt x="139" y="3"/>
                    </a:lnTo>
                    <a:lnTo>
                      <a:pt x="122" y="7"/>
                    </a:lnTo>
                    <a:lnTo>
                      <a:pt x="106" y="14"/>
                    </a:lnTo>
                    <a:lnTo>
                      <a:pt x="91" y="21"/>
                    </a:lnTo>
                    <a:lnTo>
                      <a:pt x="77" y="29"/>
                    </a:lnTo>
                    <a:lnTo>
                      <a:pt x="64" y="39"/>
                    </a:lnTo>
                    <a:lnTo>
                      <a:pt x="51" y="51"/>
                    </a:lnTo>
                    <a:lnTo>
                      <a:pt x="40" y="63"/>
                    </a:lnTo>
                    <a:lnTo>
                      <a:pt x="30" y="76"/>
                    </a:lnTo>
                    <a:lnTo>
                      <a:pt x="22" y="91"/>
                    </a:lnTo>
                    <a:lnTo>
                      <a:pt x="14" y="105"/>
                    </a:lnTo>
                    <a:lnTo>
                      <a:pt x="8" y="121"/>
                    </a:lnTo>
                    <a:lnTo>
                      <a:pt x="4" y="138"/>
                    </a:lnTo>
                    <a:lnTo>
                      <a:pt x="1" y="155"/>
                    </a:lnTo>
                    <a:lnTo>
                      <a:pt x="0" y="173"/>
                    </a:lnTo>
                    <a:lnTo>
                      <a:pt x="1" y="191"/>
                    </a:lnTo>
                    <a:lnTo>
                      <a:pt x="4" y="208"/>
                    </a:lnTo>
                    <a:lnTo>
                      <a:pt x="8" y="224"/>
                    </a:lnTo>
                    <a:lnTo>
                      <a:pt x="14" y="241"/>
                    </a:lnTo>
                    <a:lnTo>
                      <a:pt x="22" y="255"/>
                    </a:lnTo>
                    <a:lnTo>
                      <a:pt x="30" y="270"/>
                    </a:lnTo>
                    <a:lnTo>
                      <a:pt x="40" y="283"/>
                    </a:lnTo>
                    <a:lnTo>
                      <a:pt x="51" y="295"/>
                    </a:lnTo>
                    <a:lnTo>
                      <a:pt x="64" y="306"/>
                    </a:lnTo>
                    <a:lnTo>
                      <a:pt x="77" y="317"/>
                    </a:lnTo>
                    <a:lnTo>
                      <a:pt x="91" y="325"/>
                    </a:lnTo>
                    <a:lnTo>
                      <a:pt x="106" y="333"/>
                    </a:lnTo>
                    <a:lnTo>
                      <a:pt x="122" y="339"/>
                    </a:lnTo>
                    <a:lnTo>
                      <a:pt x="139" y="342"/>
                    </a:lnTo>
                    <a:lnTo>
                      <a:pt x="156" y="346"/>
                    </a:lnTo>
                    <a:lnTo>
                      <a:pt x="174" y="346"/>
                    </a:lnTo>
                    <a:close/>
                  </a:path>
                </a:pathLst>
              </a:custGeom>
              <a:solidFill>
                <a:srgbClr val="E64C5E"/>
              </a:solidFill>
              <a:ln w="9525">
                <a:noFill/>
                <a:round/>
                <a:headEnd/>
                <a:tailEnd/>
              </a:ln>
            </p:spPr>
            <p:txBody>
              <a:bodyPr/>
              <a:lstStyle/>
              <a:p>
                <a:endParaRPr lang="en-US"/>
              </a:p>
            </p:txBody>
          </p:sp>
          <p:sp>
            <p:nvSpPr>
              <p:cNvPr id="1032" name="Freeform 127"/>
              <p:cNvSpPr>
                <a:spLocks noChangeAspect="1"/>
              </p:cNvSpPr>
              <p:nvPr/>
            </p:nvSpPr>
            <p:spPr bwMode="auto">
              <a:xfrm>
                <a:off x="2454275" y="4908550"/>
                <a:ext cx="96838" cy="96838"/>
              </a:xfrm>
              <a:custGeom>
                <a:avLst/>
                <a:gdLst>
                  <a:gd name="T0" fmla="*/ 2147483647 w 347"/>
                  <a:gd name="T1" fmla="*/ 2147483647 h 345"/>
                  <a:gd name="T2" fmla="*/ 2147483647 w 347"/>
                  <a:gd name="T3" fmla="*/ 2147483647 h 345"/>
                  <a:gd name="T4" fmla="*/ 2147483647 w 347"/>
                  <a:gd name="T5" fmla="*/ 2147483647 h 345"/>
                  <a:gd name="T6" fmla="*/ 2147483647 w 347"/>
                  <a:gd name="T7" fmla="*/ 2147483647 h 345"/>
                  <a:gd name="T8" fmla="*/ 2147483647 w 347"/>
                  <a:gd name="T9" fmla="*/ 2147483647 h 345"/>
                  <a:gd name="T10" fmla="*/ 2147483647 w 347"/>
                  <a:gd name="T11" fmla="*/ 2147483647 h 345"/>
                  <a:gd name="T12" fmla="*/ 2147483647 w 347"/>
                  <a:gd name="T13" fmla="*/ 2147483647 h 345"/>
                  <a:gd name="T14" fmla="*/ 2147483647 w 347"/>
                  <a:gd name="T15" fmla="*/ 2147483647 h 345"/>
                  <a:gd name="T16" fmla="*/ 2147483647 w 347"/>
                  <a:gd name="T17" fmla="*/ 2147483647 h 345"/>
                  <a:gd name="T18" fmla="*/ 2147483647 w 347"/>
                  <a:gd name="T19" fmla="*/ 2147483647 h 345"/>
                  <a:gd name="T20" fmla="*/ 2147483647 w 347"/>
                  <a:gd name="T21" fmla="*/ 2147483647 h 345"/>
                  <a:gd name="T22" fmla="*/ 2147483647 w 347"/>
                  <a:gd name="T23" fmla="*/ 2147483647 h 345"/>
                  <a:gd name="T24" fmla="*/ 2147483647 w 347"/>
                  <a:gd name="T25" fmla="*/ 2147483647 h 345"/>
                  <a:gd name="T26" fmla="*/ 2147483647 w 347"/>
                  <a:gd name="T27" fmla="*/ 2147483647 h 345"/>
                  <a:gd name="T28" fmla="*/ 2147483647 w 347"/>
                  <a:gd name="T29" fmla="*/ 2147483647 h 345"/>
                  <a:gd name="T30" fmla="*/ 2147483647 w 347"/>
                  <a:gd name="T31" fmla="*/ 0 h 345"/>
                  <a:gd name="T32" fmla="*/ 2147483647 w 347"/>
                  <a:gd name="T33" fmla="*/ 0 h 345"/>
                  <a:gd name="T34" fmla="*/ 2147483647 w 347"/>
                  <a:gd name="T35" fmla="*/ 2147483647 h 345"/>
                  <a:gd name="T36" fmla="*/ 2147483647 w 347"/>
                  <a:gd name="T37" fmla="*/ 2147483647 h 345"/>
                  <a:gd name="T38" fmla="*/ 2147483647 w 347"/>
                  <a:gd name="T39" fmla="*/ 2147483647 h 345"/>
                  <a:gd name="T40" fmla="*/ 2147483647 w 347"/>
                  <a:gd name="T41" fmla="*/ 2147483647 h 345"/>
                  <a:gd name="T42" fmla="*/ 2147483647 w 347"/>
                  <a:gd name="T43" fmla="*/ 2147483647 h 345"/>
                  <a:gd name="T44" fmla="*/ 2147483647 w 347"/>
                  <a:gd name="T45" fmla="*/ 2147483647 h 345"/>
                  <a:gd name="T46" fmla="*/ 0 w 347"/>
                  <a:gd name="T47" fmla="*/ 2147483647 h 345"/>
                  <a:gd name="T48" fmla="*/ 0 w 347"/>
                  <a:gd name="T49" fmla="*/ 2147483647 h 345"/>
                  <a:gd name="T50" fmla="*/ 2147483647 w 347"/>
                  <a:gd name="T51" fmla="*/ 2147483647 h 345"/>
                  <a:gd name="T52" fmla="*/ 2147483647 w 347"/>
                  <a:gd name="T53" fmla="*/ 2147483647 h 345"/>
                  <a:gd name="T54" fmla="*/ 2147483647 w 347"/>
                  <a:gd name="T55" fmla="*/ 2147483647 h 345"/>
                  <a:gd name="T56" fmla="*/ 2147483647 w 347"/>
                  <a:gd name="T57" fmla="*/ 2147483647 h 345"/>
                  <a:gd name="T58" fmla="*/ 2147483647 w 347"/>
                  <a:gd name="T59" fmla="*/ 2147483647 h 345"/>
                  <a:gd name="T60" fmla="*/ 2147483647 w 347"/>
                  <a:gd name="T61" fmla="*/ 2147483647 h 345"/>
                  <a:gd name="T62" fmla="*/ 2147483647 w 347"/>
                  <a:gd name="T63" fmla="*/ 2147483647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345"/>
                  <a:gd name="T98" fmla="*/ 347 w 347"/>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345">
                    <a:moveTo>
                      <a:pt x="174" y="345"/>
                    </a:moveTo>
                    <a:lnTo>
                      <a:pt x="191" y="345"/>
                    </a:lnTo>
                    <a:lnTo>
                      <a:pt x="208" y="343"/>
                    </a:lnTo>
                    <a:lnTo>
                      <a:pt x="225" y="338"/>
                    </a:lnTo>
                    <a:lnTo>
                      <a:pt x="241" y="332"/>
                    </a:lnTo>
                    <a:lnTo>
                      <a:pt x="257" y="325"/>
                    </a:lnTo>
                    <a:lnTo>
                      <a:pt x="271" y="316"/>
                    </a:lnTo>
                    <a:lnTo>
                      <a:pt x="284" y="307"/>
                    </a:lnTo>
                    <a:lnTo>
                      <a:pt x="296" y="294"/>
                    </a:lnTo>
                    <a:lnTo>
                      <a:pt x="307" y="282"/>
                    </a:lnTo>
                    <a:lnTo>
                      <a:pt x="317" y="269"/>
                    </a:lnTo>
                    <a:lnTo>
                      <a:pt x="327" y="255"/>
                    </a:lnTo>
                    <a:lnTo>
                      <a:pt x="334" y="240"/>
                    </a:lnTo>
                    <a:lnTo>
                      <a:pt x="339" y="224"/>
                    </a:lnTo>
                    <a:lnTo>
                      <a:pt x="344" y="207"/>
                    </a:lnTo>
                    <a:lnTo>
                      <a:pt x="346" y="191"/>
                    </a:lnTo>
                    <a:lnTo>
                      <a:pt x="347" y="172"/>
                    </a:lnTo>
                    <a:lnTo>
                      <a:pt x="346" y="154"/>
                    </a:lnTo>
                    <a:lnTo>
                      <a:pt x="344" y="137"/>
                    </a:lnTo>
                    <a:lnTo>
                      <a:pt x="339" y="122"/>
                    </a:lnTo>
                    <a:lnTo>
                      <a:pt x="334" y="105"/>
                    </a:lnTo>
                    <a:lnTo>
                      <a:pt x="327" y="90"/>
                    </a:lnTo>
                    <a:lnTo>
                      <a:pt x="317" y="76"/>
                    </a:lnTo>
                    <a:lnTo>
                      <a:pt x="307" y="62"/>
                    </a:lnTo>
                    <a:lnTo>
                      <a:pt x="296" y="50"/>
                    </a:lnTo>
                    <a:lnTo>
                      <a:pt x="284" y="39"/>
                    </a:lnTo>
                    <a:lnTo>
                      <a:pt x="271" y="29"/>
                    </a:lnTo>
                    <a:lnTo>
                      <a:pt x="257" y="20"/>
                    </a:lnTo>
                    <a:lnTo>
                      <a:pt x="241" y="13"/>
                    </a:lnTo>
                    <a:lnTo>
                      <a:pt x="225" y="7"/>
                    </a:lnTo>
                    <a:lnTo>
                      <a:pt x="208" y="3"/>
                    </a:lnTo>
                    <a:lnTo>
                      <a:pt x="191" y="0"/>
                    </a:lnTo>
                    <a:lnTo>
                      <a:pt x="174" y="0"/>
                    </a:lnTo>
                    <a:lnTo>
                      <a:pt x="156" y="0"/>
                    </a:lnTo>
                    <a:lnTo>
                      <a:pt x="139" y="3"/>
                    </a:lnTo>
                    <a:lnTo>
                      <a:pt x="122" y="7"/>
                    </a:lnTo>
                    <a:lnTo>
                      <a:pt x="107" y="13"/>
                    </a:lnTo>
                    <a:lnTo>
                      <a:pt x="91" y="20"/>
                    </a:lnTo>
                    <a:lnTo>
                      <a:pt x="76" y="29"/>
                    </a:lnTo>
                    <a:lnTo>
                      <a:pt x="63" y="39"/>
                    </a:lnTo>
                    <a:lnTo>
                      <a:pt x="51" y="50"/>
                    </a:lnTo>
                    <a:lnTo>
                      <a:pt x="40" y="62"/>
                    </a:lnTo>
                    <a:lnTo>
                      <a:pt x="31" y="76"/>
                    </a:lnTo>
                    <a:lnTo>
                      <a:pt x="21" y="90"/>
                    </a:lnTo>
                    <a:lnTo>
                      <a:pt x="14" y="105"/>
                    </a:lnTo>
                    <a:lnTo>
                      <a:pt x="9" y="122"/>
                    </a:lnTo>
                    <a:lnTo>
                      <a:pt x="4" y="137"/>
                    </a:lnTo>
                    <a:lnTo>
                      <a:pt x="2" y="154"/>
                    </a:lnTo>
                    <a:lnTo>
                      <a:pt x="0" y="172"/>
                    </a:lnTo>
                    <a:lnTo>
                      <a:pt x="2" y="191"/>
                    </a:lnTo>
                    <a:lnTo>
                      <a:pt x="4" y="207"/>
                    </a:lnTo>
                    <a:lnTo>
                      <a:pt x="9" y="224"/>
                    </a:lnTo>
                    <a:lnTo>
                      <a:pt x="14" y="240"/>
                    </a:lnTo>
                    <a:lnTo>
                      <a:pt x="21" y="255"/>
                    </a:lnTo>
                    <a:lnTo>
                      <a:pt x="31" y="269"/>
                    </a:lnTo>
                    <a:lnTo>
                      <a:pt x="40" y="282"/>
                    </a:lnTo>
                    <a:lnTo>
                      <a:pt x="51" y="294"/>
                    </a:lnTo>
                    <a:lnTo>
                      <a:pt x="63" y="307"/>
                    </a:lnTo>
                    <a:lnTo>
                      <a:pt x="76" y="316"/>
                    </a:lnTo>
                    <a:lnTo>
                      <a:pt x="91" y="325"/>
                    </a:lnTo>
                    <a:lnTo>
                      <a:pt x="107" y="332"/>
                    </a:lnTo>
                    <a:lnTo>
                      <a:pt x="122" y="338"/>
                    </a:lnTo>
                    <a:lnTo>
                      <a:pt x="139" y="343"/>
                    </a:lnTo>
                    <a:lnTo>
                      <a:pt x="156" y="345"/>
                    </a:lnTo>
                    <a:lnTo>
                      <a:pt x="174" y="345"/>
                    </a:lnTo>
                    <a:close/>
                  </a:path>
                </a:pathLst>
              </a:custGeom>
              <a:solidFill>
                <a:srgbClr val="E64C5E"/>
              </a:solidFill>
              <a:ln w="9525">
                <a:noFill/>
                <a:round/>
                <a:headEnd/>
                <a:tailEnd/>
              </a:ln>
            </p:spPr>
            <p:txBody>
              <a:bodyPr/>
              <a:lstStyle/>
              <a:p>
                <a:endParaRPr lang="en-US"/>
              </a:p>
            </p:txBody>
          </p:sp>
          <p:sp>
            <p:nvSpPr>
              <p:cNvPr id="1033" name="Freeform 1661"/>
              <p:cNvSpPr>
                <a:spLocks/>
              </p:cNvSpPr>
              <p:nvPr/>
            </p:nvSpPr>
            <p:spPr bwMode="auto">
              <a:xfrm>
                <a:off x="2208213" y="2373313"/>
                <a:ext cx="55562" cy="57150"/>
              </a:xfrm>
              <a:custGeom>
                <a:avLst/>
                <a:gdLst>
                  <a:gd name="T0" fmla="*/ 2147483647 w 179"/>
                  <a:gd name="T1" fmla="*/ 2147483647 h 179"/>
                  <a:gd name="T2" fmla="*/ 2147483647 w 179"/>
                  <a:gd name="T3" fmla="*/ 2147483647 h 179"/>
                  <a:gd name="T4" fmla="*/ 2147483647 w 179"/>
                  <a:gd name="T5" fmla="*/ 2147483647 h 179"/>
                  <a:gd name="T6" fmla="*/ 2147483647 w 179"/>
                  <a:gd name="T7" fmla="*/ 2147483647 h 179"/>
                  <a:gd name="T8" fmla="*/ 2147483647 w 179"/>
                  <a:gd name="T9" fmla="*/ 2147483647 h 179"/>
                  <a:gd name="T10" fmla="*/ 2147483647 w 179"/>
                  <a:gd name="T11" fmla="*/ 2147483647 h 179"/>
                  <a:gd name="T12" fmla="*/ 2147483647 w 179"/>
                  <a:gd name="T13" fmla="*/ 2147483647 h 179"/>
                  <a:gd name="T14" fmla="*/ 2147483647 w 179"/>
                  <a:gd name="T15" fmla="*/ 2147483647 h 179"/>
                  <a:gd name="T16" fmla="*/ 2147483647 w 179"/>
                  <a:gd name="T17" fmla="*/ 2147483647 h 179"/>
                  <a:gd name="T18" fmla="*/ 2147483647 w 179"/>
                  <a:gd name="T19" fmla="*/ 2147483647 h 179"/>
                  <a:gd name="T20" fmla="*/ 2147483647 w 179"/>
                  <a:gd name="T21" fmla="*/ 2147483647 h 179"/>
                  <a:gd name="T22" fmla="*/ 2147483647 w 179"/>
                  <a:gd name="T23" fmla="*/ 2147483647 h 179"/>
                  <a:gd name="T24" fmla="*/ 2147483647 w 179"/>
                  <a:gd name="T25" fmla="*/ 2147483647 h 179"/>
                  <a:gd name="T26" fmla="*/ 2147483647 w 179"/>
                  <a:gd name="T27" fmla="*/ 2147483647 h 179"/>
                  <a:gd name="T28" fmla="*/ 2147483647 w 179"/>
                  <a:gd name="T29" fmla="*/ 2147483647 h 179"/>
                  <a:gd name="T30" fmla="*/ 2147483647 w 179"/>
                  <a:gd name="T31" fmla="*/ 0 h 179"/>
                  <a:gd name="T32" fmla="*/ 2147483647 w 179"/>
                  <a:gd name="T33" fmla="*/ 0 h 179"/>
                  <a:gd name="T34" fmla="*/ 2147483647 w 179"/>
                  <a:gd name="T35" fmla="*/ 2147483647 h 179"/>
                  <a:gd name="T36" fmla="*/ 2147483647 w 179"/>
                  <a:gd name="T37" fmla="*/ 2147483647 h 179"/>
                  <a:gd name="T38" fmla="*/ 2147483647 w 179"/>
                  <a:gd name="T39" fmla="*/ 2147483647 h 179"/>
                  <a:gd name="T40" fmla="*/ 2147483647 w 179"/>
                  <a:gd name="T41" fmla="*/ 2147483647 h 179"/>
                  <a:gd name="T42" fmla="*/ 2147483647 w 179"/>
                  <a:gd name="T43" fmla="*/ 2147483647 h 179"/>
                  <a:gd name="T44" fmla="*/ 2147483647 w 179"/>
                  <a:gd name="T45" fmla="*/ 2147483647 h 179"/>
                  <a:gd name="T46" fmla="*/ 0 w 179"/>
                  <a:gd name="T47" fmla="*/ 2147483647 h 179"/>
                  <a:gd name="T48" fmla="*/ 0 w 179"/>
                  <a:gd name="T49" fmla="*/ 2147483647 h 179"/>
                  <a:gd name="T50" fmla="*/ 2147483647 w 179"/>
                  <a:gd name="T51" fmla="*/ 2147483647 h 179"/>
                  <a:gd name="T52" fmla="*/ 2147483647 w 179"/>
                  <a:gd name="T53" fmla="*/ 2147483647 h 179"/>
                  <a:gd name="T54" fmla="*/ 2147483647 w 179"/>
                  <a:gd name="T55" fmla="*/ 2147483647 h 179"/>
                  <a:gd name="T56" fmla="*/ 2147483647 w 179"/>
                  <a:gd name="T57" fmla="*/ 2147483647 h 179"/>
                  <a:gd name="T58" fmla="*/ 2147483647 w 179"/>
                  <a:gd name="T59" fmla="*/ 2147483647 h 179"/>
                  <a:gd name="T60" fmla="*/ 2147483647 w 179"/>
                  <a:gd name="T61" fmla="*/ 2147483647 h 179"/>
                  <a:gd name="T62" fmla="*/ 2147483647 w 179"/>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9"/>
                  <a:gd name="T98" fmla="*/ 179 w 179"/>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9">
                    <a:moveTo>
                      <a:pt x="89" y="179"/>
                    </a:moveTo>
                    <a:lnTo>
                      <a:pt x="98" y="178"/>
                    </a:lnTo>
                    <a:lnTo>
                      <a:pt x="107" y="177"/>
                    </a:lnTo>
                    <a:lnTo>
                      <a:pt x="115" y="175"/>
                    </a:lnTo>
                    <a:lnTo>
                      <a:pt x="124" y="172"/>
                    </a:lnTo>
                    <a:lnTo>
                      <a:pt x="132" y="168"/>
                    </a:lnTo>
                    <a:lnTo>
                      <a:pt x="139" y="163"/>
                    </a:lnTo>
                    <a:lnTo>
                      <a:pt x="146" y="159"/>
                    </a:lnTo>
                    <a:lnTo>
                      <a:pt x="152" y="153"/>
                    </a:lnTo>
                    <a:lnTo>
                      <a:pt x="158" y="146"/>
                    </a:lnTo>
                    <a:lnTo>
                      <a:pt x="163" y="140"/>
                    </a:lnTo>
                    <a:lnTo>
                      <a:pt x="168" y="133"/>
                    </a:lnTo>
                    <a:lnTo>
                      <a:pt x="171" y="124"/>
                    </a:lnTo>
                    <a:lnTo>
                      <a:pt x="174" y="116"/>
                    </a:lnTo>
                    <a:lnTo>
                      <a:pt x="176" y="107"/>
                    </a:lnTo>
                    <a:lnTo>
                      <a:pt x="177" y="99"/>
                    </a:lnTo>
                    <a:lnTo>
                      <a:pt x="179" y="89"/>
                    </a:lnTo>
                    <a:lnTo>
                      <a:pt x="177" y="81"/>
                    </a:lnTo>
                    <a:lnTo>
                      <a:pt x="176" y="71"/>
                    </a:lnTo>
                    <a:lnTo>
                      <a:pt x="174" y="63"/>
                    </a:lnTo>
                    <a:lnTo>
                      <a:pt x="171" y="55"/>
                    </a:lnTo>
                    <a:lnTo>
                      <a:pt x="168" y="47"/>
                    </a:lnTo>
                    <a:lnTo>
                      <a:pt x="163" y="40"/>
                    </a:lnTo>
                    <a:lnTo>
                      <a:pt x="158" y="33"/>
                    </a:lnTo>
                    <a:lnTo>
                      <a:pt x="152" y="27"/>
                    </a:lnTo>
                    <a:lnTo>
                      <a:pt x="146" y="21"/>
                    </a:lnTo>
                    <a:lnTo>
                      <a:pt x="139" y="15"/>
                    </a:lnTo>
                    <a:lnTo>
                      <a:pt x="132" y="11"/>
                    </a:lnTo>
                    <a:lnTo>
                      <a:pt x="124" y="8"/>
                    </a:lnTo>
                    <a:lnTo>
                      <a:pt x="115" y="5"/>
                    </a:lnTo>
                    <a:lnTo>
                      <a:pt x="107" y="3"/>
                    </a:lnTo>
                    <a:lnTo>
                      <a:pt x="98" y="0"/>
                    </a:lnTo>
                    <a:lnTo>
                      <a:pt x="89" y="0"/>
                    </a:lnTo>
                    <a:lnTo>
                      <a:pt x="80" y="0"/>
                    </a:lnTo>
                    <a:lnTo>
                      <a:pt x="71" y="3"/>
                    </a:lnTo>
                    <a:lnTo>
                      <a:pt x="62" y="5"/>
                    </a:lnTo>
                    <a:lnTo>
                      <a:pt x="55" y="8"/>
                    </a:lnTo>
                    <a:lnTo>
                      <a:pt x="47" y="11"/>
                    </a:lnTo>
                    <a:lnTo>
                      <a:pt x="39" y="15"/>
                    </a:lnTo>
                    <a:lnTo>
                      <a:pt x="33" y="21"/>
                    </a:lnTo>
                    <a:lnTo>
                      <a:pt x="26" y="27"/>
                    </a:lnTo>
                    <a:lnTo>
                      <a:pt x="20" y="33"/>
                    </a:lnTo>
                    <a:lnTo>
                      <a:pt x="15" y="40"/>
                    </a:lnTo>
                    <a:lnTo>
                      <a:pt x="11" y="47"/>
                    </a:lnTo>
                    <a:lnTo>
                      <a:pt x="7" y="55"/>
                    </a:lnTo>
                    <a:lnTo>
                      <a:pt x="4" y="63"/>
                    </a:lnTo>
                    <a:lnTo>
                      <a:pt x="2" y="71"/>
                    </a:lnTo>
                    <a:lnTo>
                      <a:pt x="0" y="81"/>
                    </a:lnTo>
                    <a:lnTo>
                      <a:pt x="0" y="89"/>
                    </a:lnTo>
                    <a:lnTo>
                      <a:pt x="0" y="99"/>
                    </a:lnTo>
                    <a:lnTo>
                      <a:pt x="2" y="107"/>
                    </a:lnTo>
                    <a:lnTo>
                      <a:pt x="4" y="116"/>
                    </a:lnTo>
                    <a:lnTo>
                      <a:pt x="7" y="124"/>
                    </a:lnTo>
                    <a:lnTo>
                      <a:pt x="11" y="133"/>
                    </a:lnTo>
                    <a:lnTo>
                      <a:pt x="15" y="140"/>
                    </a:lnTo>
                    <a:lnTo>
                      <a:pt x="20" y="146"/>
                    </a:lnTo>
                    <a:lnTo>
                      <a:pt x="26" y="153"/>
                    </a:lnTo>
                    <a:lnTo>
                      <a:pt x="33" y="159"/>
                    </a:lnTo>
                    <a:lnTo>
                      <a:pt x="39" y="163"/>
                    </a:lnTo>
                    <a:lnTo>
                      <a:pt x="47" y="168"/>
                    </a:lnTo>
                    <a:lnTo>
                      <a:pt x="55" y="172"/>
                    </a:lnTo>
                    <a:lnTo>
                      <a:pt x="62" y="175"/>
                    </a:lnTo>
                    <a:lnTo>
                      <a:pt x="71" y="177"/>
                    </a:lnTo>
                    <a:lnTo>
                      <a:pt x="80" y="178"/>
                    </a:lnTo>
                    <a:lnTo>
                      <a:pt x="89" y="179"/>
                    </a:lnTo>
                    <a:close/>
                  </a:path>
                </a:pathLst>
              </a:custGeom>
              <a:solidFill>
                <a:srgbClr val="EDAD1D"/>
              </a:solidFill>
              <a:ln w="9525">
                <a:noFill/>
                <a:round/>
                <a:headEnd/>
                <a:tailEnd/>
              </a:ln>
            </p:spPr>
            <p:txBody>
              <a:bodyPr/>
              <a:lstStyle/>
              <a:p>
                <a:endParaRPr lang="en-US"/>
              </a:p>
            </p:txBody>
          </p:sp>
          <p:sp>
            <p:nvSpPr>
              <p:cNvPr id="1034" name="Rectangle 1679"/>
              <p:cNvSpPr>
                <a:spLocks noChangeArrowheads="1"/>
              </p:cNvSpPr>
              <p:nvPr/>
            </p:nvSpPr>
            <p:spPr bwMode="auto">
              <a:xfrm>
                <a:off x="2300546" y="3497263"/>
                <a:ext cx="178869" cy="76944"/>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Xining</a:t>
                </a:r>
                <a:endParaRPr lang="en-US" altLang="en-US"/>
              </a:p>
            </p:txBody>
          </p:sp>
          <p:sp>
            <p:nvSpPr>
              <p:cNvPr id="1035" name="Rectangle 1680"/>
              <p:cNvSpPr>
                <a:spLocks noChangeArrowheads="1"/>
              </p:cNvSpPr>
              <p:nvPr/>
            </p:nvSpPr>
            <p:spPr bwMode="auto">
              <a:xfrm>
                <a:off x="2411566" y="3149600"/>
                <a:ext cx="255279" cy="76944"/>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Jianquan</a:t>
                </a:r>
                <a:endParaRPr lang="en-US" altLang="en-US"/>
              </a:p>
            </p:txBody>
          </p:sp>
          <p:sp>
            <p:nvSpPr>
              <p:cNvPr id="1036" name="Freeform 1601"/>
              <p:cNvSpPr>
                <a:spLocks/>
              </p:cNvSpPr>
              <p:nvPr/>
            </p:nvSpPr>
            <p:spPr bwMode="auto">
              <a:xfrm>
                <a:off x="2208213" y="2373313"/>
                <a:ext cx="55562" cy="57150"/>
              </a:xfrm>
              <a:custGeom>
                <a:avLst/>
                <a:gdLst>
                  <a:gd name="T0" fmla="*/ 2147483647 w 179"/>
                  <a:gd name="T1" fmla="*/ 2147483647 h 179"/>
                  <a:gd name="T2" fmla="*/ 2147483647 w 179"/>
                  <a:gd name="T3" fmla="*/ 2147483647 h 179"/>
                  <a:gd name="T4" fmla="*/ 2147483647 w 179"/>
                  <a:gd name="T5" fmla="*/ 2147483647 h 179"/>
                  <a:gd name="T6" fmla="*/ 2147483647 w 179"/>
                  <a:gd name="T7" fmla="*/ 2147483647 h 179"/>
                  <a:gd name="T8" fmla="*/ 2147483647 w 179"/>
                  <a:gd name="T9" fmla="*/ 2147483647 h 179"/>
                  <a:gd name="T10" fmla="*/ 2147483647 w 179"/>
                  <a:gd name="T11" fmla="*/ 2147483647 h 179"/>
                  <a:gd name="T12" fmla="*/ 2147483647 w 179"/>
                  <a:gd name="T13" fmla="*/ 2147483647 h 179"/>
                  <a:gd name="T14" fmla="*/ 2147483647 w 179"/>
                  <a:gd name="T15" fmla="*/ 2147483647 h 179"/>
                  <a:gd name="T16" fmla="*/ 2147483647 w 179"/>
                  <a:gd name="T17" fmla="*/ 2147483647 h 179"/>
                  <a:gd name="T18" fmla="*/ 2147483647 w 179"/>
                  <a:gd name="T19" fmla="*/ 2147483647 h 179"/>
                  <a:gd name="T20" fmla="*/ 2147483647 w 179"/>
                  <a:gd name="T21" fmla="*/ 2147483647 h 179"/>
                  <a:gd name="T22" fmla="*/ 2147483647 w 179"/>
                  <a:gd name="T23" fmla="*/ 2147483647 h 179"/>
                  <a:gd name="T24" fmla="*/ 2147483647 w 179"/>
                  <a:gd name="T25" fmla="*/ 2147483647 h 179"/>
                  <a:gd name="T26" fmla="*/ 2147483647 w 179"/>
                  <a:gd name="T27" fmla="*/ 2147483647 h 179"/>
                  <a:gd name="T28" fmla="*/ 2147483647 w 179"/>
                  <a:gd name="T29" fmla="*/ 2147483647 h 179"/>
                  <a:gd name="T30" fmla="*/ 2147483647 w 179"/>
                  <a:gd name="T31" fmla="*/ 0 h 179"/>
                  <a:gd name="T32" fmla="*/ 2147483647 w 179"/>
                  <a:gd name="T33" fmla="*/ 0 h 179"/>
                  <a:gd name="T34" fmla="*/ 2147483647 w 179"/>
                  <a:gd name="T35" fmla="*/ 2147483647 h 179"/>
                  <a:gd name="T36" fmla="*/ 2147483647 w 179"/>
                  <a:gd name="T37" fmla="*/ 2147483647 h 179"/>
                  <a:gd name="T38" fmla="*/ 2147483647 w 179"/>
                  <a:gd name="T39" fmla="*/ 2147483647 h 179"/>
                  <a:gd name="T40" fmla="*/ 2147483647 w 179"/>
                  <a:gd name="T41" fmla="*/ 2147483647 h 179"/>
                  <a:gd name="T42" fmla="*/ 2147483647 w 179"/>
                  <a:gd name="T43" fmla="*/ 2147483647 h 179"/>
                  <a:gd name="T44" fmla="*/ 2147483647 w 179"/>
                  <a:gd name="T45" fmla="*/ 2147483647 h 179"/>
                  <a:gd name="T46" fmla="*/ 0 w 179"/>
                  <a:gd name="T47" fmla="*/ 2147483647 h 179"/>
                  <a:gd name="T48" fmla="*/ 0 w 179"/>
                  <a:gd name="T49" fmla="*/ 2147483647 h 179"/>
                  <a:gd name="T50" fmla="*/ 2147483647 w 179"/>
                  <a:gd name="T51" fmla="*/ 2147483647 h 179"/>
                  <a:gd name="T52" fmla="*/ 2147483647 w 179"/>
                  <a:gd name="T53" fmla="*/ 2147483647 h 179"/>
                  <a:gd name="T54" fmla="*/ 2147483647 w 179"/>
                  <a:gd name="T55" fmla="*/ 2147483647 h 179"/>
                  <a:gd name="T56" fmla="*/ 2147483647 w 179"/>
                  <a:gd name="T57" fmla="*/ 2147483647 h 179"/>
                  <a:gd name="T58" fmla="*/ 2147483647 w 179"/>
                  <a:gd name="T59" fmla="*/ 2147483647 h 179"/>
                  <a:gd name="T60" fmla="*/ 2147483647 w 179"/>
                  <a:gd name="T61" fmla="*/ 2147483647 h 179"/>
                  <a:gd name="T62" fmla="*/ 2147483647 w 179"/>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9"/>
                  <a:gd name="T98" fmla="*/ 179 w 179"/>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9">
                    <a:moveTo>
                      <a:pt x="89" y="179"/>
                    </a:moveTo>
                    <a:lnTo>
                      <a:pt x="98" y="178"/>
                    </a:lnTo>
                    <a:lnTo>
                      <a:pt x="107" y="177"/>
                    </a:lnTo>
                    <a:lnTo>
                      <a:pt x="115" y="175"/>
                    </a:lnTo>
                    <a:lnTo>
                      <a:pt x="124" y="172"/>
                    </a:lnTo>
                    <a:lnTo>
                      <a:pt x="132" y="168"/>
                    </a:lnTo>
                    <a:lnTo>
                      <a:pt x="139" y="163"/>
                    </a:lnTo>
                    <a:lnTo>
                      <a:pt x="146" y="159"/>
                    </a:lnTo>
                    <a:lnTo>
                      <a:pt x="152" y="153"/>
                    </a:lnTo>
                    <a:lnTo>
                      <a:pt x="158" y="146"/>
                    </a:lnTo>
                    <a:lnTo>
                      <a:pt x="163" y="140"/>
                    </a:lnTo>
                    <a:lnTo>
                      <a:pt x="168" y="133"/>
                    </a:lnTo>
                    <a:lnTo>
                      <a:pt x="171" y="124"/>
                    </a:lnTo>
                    <a:lnTo>
                      <a:pt x="174" y="116"/>
                    </a:lnTo>
                    <a:lnTo>
                      <a:pt x="176" y="107"/>
                    </a:lnTo>
                    <a:lnTo>
                      <a:pt x="177" y="99"/>
                    </a:lnTo>
                    <a:lnTo>
                      <a:pt x="179" y="89"/>
                    </a:lnTo>
                    <a:lnTo>
                      <a:pt x="177" y="81"/>
                    </a:lnTo>
                    <a:lnTo>
                      <a:pt x="176" y="71"/>
                    </a:lnTo>
                    <a:lnTo>
                      <a:pt x="174" y="63"/>
                    </a:lnTo>
                    <a:lnTo>
                      <a:pt x="171" y="55"/>
                    </a:lnTo>
                    <a:lnTo>
                      <a:pt x="168" y="47"/>
                    </a:lnTo>
                    <a:lnTo>
                      <a:pt x="163" y="40"/>
                    </a:lnTo>
                    <a:lnTo>
                      <a:pt x="158" y="33"/>
                    </a:lnTo>
                    <a:lnTo>
                      <a:pt x="152" y="27"/>
                    </a:lnTo>
                    <a:lnTo>
                      <a:pt x="146" y="21"/>
                    </a:lnTo>
                    <a:lnTo>
                      <a:pt x="139" y="15"/>
                    </a:lnTo>
                    <a:lnTo>
                      <a:pt x="132" y="11"/>
                    </a:lnTo>
                    <a:lnTo>
                      <a:pt x="124" y="8"/>
                    </a:lnTo>
                    <a:lnTo>
                      <a:pt x="115" y="5"/>
                    </a:lnTo>
                    <a:lnTo>
                      <a:pt x="107" y="3"/>
                    </a:lnTo>
                    <a:lnTo>
                      <a:pt x="98" y="0"/>
                    </a:lnTo>
                    <a:lnTo>
                      <a:pt x="89" y="0"/>
                    </a:lnTo>
                    <a:lnTo>
                      <a:pt x="80" y="0"/>
                    </a:lnTo>
                    <a:lnTo>
                      <a:pt x="71" y="3"/>
                    </a:lnTo>
                    <a:lnTo>
                      <a:pt x="62" y="5"/>
                    </a:lnTo>
                    <a:lnTo>
                      <a:pt x="55" y="8"/>
                    </a:lnTo>
                    <a:lnTo>
                      <a:pt x="47" y="11"/>
                    </a:lnTo>
                    <a:lnTo>
                      <a:pt x="39" y="15"/>
                    </a:lnTo>
                    <a:lnTo>
                      <a:pt x="33" y="21"/>
                    </a:lnTo>
                    <a:lnTo>
                      <a:pt x="26" y="27"/>
                    </a:lnTo>
                    <a:lnTo>
                      <a:pt x="20" y="33"/>
                    </a:lnTo>
                    <a:lnTo>
                      <a:pt x="15" y="40"/>
                    </a:lnTo>
                    <a:lnTo>
                      <a:pt x="11" y="47"/>
                    </a:lnTo>
                    <a:lnTo>
                      <a:pt x="7" y="55"/>
                    </a:lnTo>
                    <a:lnTo>
                      <a:pt x="4" y="63"/>
                    </a:lnTo>
                    <a:lnTo>
                      <a:pt x="2" y="71"/>
                    </a:lnTo>
                    <a:lnTo>
                      <a:pt x="0" y="81"/>
                    </a:lnTo>
                    <a:lnTo>
                      <a:pt x="0" y="89"/>
                    </a:lnTo>
                    <a:lnTo>
                      <a:pt x="0" y="99"/>
                    </a:lnTo>
                    <a:lnTo>
                      <a:pt x="2" y="107"/>
                    </a:lnTo>
                    <a:lnTo>
                      <a:pt x="4" y="116"/>
                    </a:lnTo>
                    <a:lnTo>
                      <a:pt x="7" y="124"/>
                    </a:lnTo>
                    <a:lnTo>
                      <a:pt x="11" y="133"/>
                    </a:lnTo>
                    <a:lnTo>
                      <a:pt x="15" y="140"/>
                    </a:lnTo>
                    <a:lnTo>
                      <a:pt x="20" y="146"/>
                    </a:lnTo>
                    <a:lnTo>
                      <a:pt x="26" y="153"/>
                    </a:lnTo>
                    <a:lnTo>
                      <a:pt x="33" y="159"/>
                    </a:lnTo>
                    <a:lnTo>
                      <a:pt x="39" y="163"/>
                    </a:lnTo>
                    <a:lnTo>
                      <a:pt x="47" y="168"/>
                    </a:lnTo>
                    <a:lnTo>
                      <a:pt x="55" y="172"/>
                    </a:lnTo>
                    <a:lnTo>
                      <a:pt x="62" y="175"/>
                    </a:lnTo>
                    <a:lnTo>
                      <a:pt x="71" y="177"/>
                    </a:lnTo>
                    <a:lnTo>
                      <a:pt x="80" y="178"/>
                    </a:lnTo>
                    <a:lnTo>
                      <a:pt x="89" y="179"/>
                    </a:lnTo>
                    <a:close/>
                  </a:path>
                </a:pathLst>
              </a:custGeom>
              <a:solidFill>
                <a:srgbClr val="EDAD1D"/>
              </a:solidFill>
              <a:ln w="9525">
                <a:noFill/>
                <a:round/>
                <a:headEnd/>
                <a:tailEnd/>
              </a:ln>
            </p:spPr>
            <p:txBody>
              <a:bodyPr/>
              <a:lstStyle/>
              <a:p>
                <a:endParaRPr lang="en-US"/>
              </a:p>
            </p:txBody>
          </p:sp>
          <p:sp>
            <p:nvSpPr>
              <p:cNvPr id="1037" name="Text Box 23"/>
              <p:cNvSpPr txBox="1">
                <a:spLocks noChangeArrowheads="1"/>
              </p:cNvSpPr>
              <p:nvPr>
                <p:custDataLst>
                  <p:tags r:id="rId2"/>
                </p:custDataLst>
              </p:nvPr>
            </p:nvSpPr>
            <p:spPr bwMode="gray">
              <a:xfrm>
                <a:off x="2273300" y="2425700"/>
                <a:ext cx="608013" cy="76200"/>
              </a:xfrm>
              <a:prstGeom prst="rect">
                <a:avLst/>
              </a:prstGeom>
              <a:noFill/>
              <a:ln w="9525">
                <a:noFill/>
                <a:miter lim="800000"/>
                <a:headEnd/>
                <a:tailEnd/>
              </a:ln>
            </p:spPr>
            <p:txBody>
              <a:bodyPr lIns="0" tIns="0" rIns="0" bIns="0" anchor="ctr">
                <a:spAutoFit/>
              </a:bodyPr>
              <a:lstStyle/>
              <a:p>
                <a:pPr algn="ctr"/>
                <a:r>
                  <a:rPr lang="en-US" altLang="zh-CN" sz="500" b="1" dirty="0">
                    <a:solidFill>
                      <a:schemeClr val="bg1"/>
                    </a:solidFill>
                    <a:ea typeface="宋体" pitchFamily="2" charset="-122"/>
                  </a:rPr>
                  <a:t>TAYAN NUUR</a:t>
                </a:r>
              </a:p>
            </p:txBody>
          </p:sp>
          <p:sp>
            <p:nvSpPr>
              <p:cNvPr id="1038" name="AutoShape 57"/>
              <p:cNvSpPr>
                <a:spLocks noChangeArrowheads="1"/>
              </p:cNvSpPr>
              <p:nvPr>
                <p:custDataLst>
                  <p:tags r:id="rId3"/>
                </p:custDataLst>
              </p:nvPr>
            </p:nvSpPr>
            <p:spPr bwMode="gray">
              <a:xfrm>
                <a:off x="4054475" y="3086100"/>
                <a:ext cx="88900" cy="101600"/>
              </a:xfrm>
              <a:prstGeom prst="star5">
                <a:avLst/>
              </a:prstGeom>
              <a:solidFill>
                <a:srgbClr val="FF0000"/>
              </a:solidFill>
              <a:ln w="9525">
                <a:noFill/>
                <a:miter lim="800000"/>
                <a:headEnd/>
                <a:tailEnd/>
              </a:ln>
              <a:effectLst/>
            </p:spPr>
            <p:txBody>
              <a:bodyPr wrap="none" anchor="ctr"/>
              <a:lstStyle/>
              <a:p>
                <a:pPr algn="ctr">
                  <a:defRPr/>
                </a:pPr>
                <a:endParaRPr lang="en-US" altLang="zh-CN" sz="700">
                  <a:latin typeface="Book Antiqua" pitchFamily="18" charset="0"/>
                  <a:ea typeface="SimSun" pitchFamily="2" charset="-122"/>
                </a:endParaRPr>
              </a:p>
            </p:txBody>
          </p:sp>
          <p:sp>
            <p:nvSpPr>
              <p:cNvPr id="1039" name="AutoShape 57"/>
              <p:cNvSpPr>
                <a:spLocks noChangeArrowheads="1"/>
              </p:cNvSpPr>
              <p:nvPr>
                <p:custDataLst>
                  <p:tags r:id="rId4"/>
                </p:custDataLst>
              </p:nvPr>
            </p:nvSpPr>
            <p:spPr bwMode="gray">
              <a:xfrm>
                <a:off x="3136900" y="2139950"/>
                <a:ext cx="88900" cy="101600"/>
              </a:xfrm>
              <a:prstGeom prst="star5">
                <a:avLst/>
              </a:prstGeom>
              <a:solidFill>
                <a:srgbClr val="FF0000"/>
              </a:solidFill>
              <a:ln w="9525">
                <a:noFill/>
                <a:miter lim="800000"/>
                <a:headEnd/>
                <a:tailEnd/>
              </a:ln>
              <a:effectLst/>
            </p:spPr>
            <p:txBody>
              <a:bodyPr wrap="none" anchor="ctr"/>
              <a:lstStyle/>
              <a:p>
                <a:pPr algn="ctr">
                  <a:defRPr/>
                </a:pPr>
                <a:endParaRPr lang="en-US" altLang="zh-CN" sz="700">
                  <a:latin typeface="Book Antiqua" pitchFamily="18" charset="0"/>
                  <a:ea typeface="SimSun" pitchFamily="2" charset="-122"/>
                </a:endParaRPr>
              </a:p>
            </p:txBody>
          </p:sp>
          <p:sp>
            <p:nvSpPr>
              <p:cNvPr id="1040" name="Rectangle 1664"/>
              <p:cNvSpPr>
                <a:spLocks noChangeArrowheads="1"/>
              </p:cNvSpPr>
              <p:nvPr/>
            </p:nvSpPr>
            <p:spPr bwMode="auto">
              <a:xfrm>
                <a:off x="3878632" y="3392488"/>
                <a:ext cx="361210" cy="76944"/>
              </a:xfrm>
              <a:prstGeom prst="rect">
                <a:avLst/>
              </a:prstGeom>
              <a:noFill/>
              <a:ln w="9525">
                <a:noFill/>
                <a:miter lim="800000"/>
                <a:headEnd/>
                <a:tailEnd/>
              </a:ln>
            </p:spPr>
            <p:txBody>
              <a:bodyPr wrap="none" lIns="0" tIns="0" rIns="0" bIns="0">
                <a:spAutoFit/>
              </a:bodyPr>
              <a:lstStyle/>
              <a:p>
                <a:pPr algn="ctr"/>
                <a:r>
                  <a:rPr lang="en-US" altLang="en-US" sz="500" b="1">
                    <a:solidFill>
                      <a:schemeClr val="bg1"/>
                    </a:solidFill>
                  </a:rPr>
                  <a:t>Shijiazhuang</a:t>
                </a:r>
                <a:endParaRPr lang="en-US" altLang="en-US">
                  <a:solidFill>
                    <a:schemeClr val="bg1"/>
                  </a:solidFill>
                </a:endParaRPr>
              </a:p>
            </p:txBody>
          </p:sp>
          <p:sp>
            <p:nvSpPr>
              <p:cNvPr id="1041" name="Rectangle 1665"/>
              <p:cNvSpPr>
                <a:spLocks noChangeArrowheads="1"/>
              </p:cNvSpPr>
              <p:nvPr/>
            </p:nvSpPr>
            <p:spPr bwMode="auto">
              <a:xfrm>
                <a:off x="3839393" y="2886075"/>
                <a:ext cx="350791" cy="76944"/>
              </a:xfrm>
              <a:prstGeom prst="rect">
                <a:avLst/>
              </a:prstGeom>
              <a:noFill/>
              <a:ln w="9525">
                <a:noFill/>
                <a:miter lim="800000"/>
                <a:headEnd/>
                <a:tailEnd/>
              </a:ln>
            </p:spPr>
            <p:txBody>
              <a:bodyPr wrap="none" lIns="0" tIns="0" rIns="0" bIns="0">
                <a:spAutoFit/>
              </a:bodyPr>
              <a:lstStyle/>
              <a:p>
                <a:pPr algn="ctr"/>
                <a:r>
                  <a:rPr lang="en-US" altLang="en-US" sz="500" b="1">
                    <a:solidFill>
                      <a:schemeClr val="bg1"/>
                    </a:solidFill>
                  </a:rPr>
                  <a:t>Zhangjiakou</a:t>
                </a:r>
                <a:endParaRPr lang="en-US" altLang="en-US">
                  <a:solidFill>
                    <a:schemeClr val="bg1"/>
                  </a:solidFill>
                </a:endParaRPr>
              </a:p>
            </p:txBody>
          </p:sp>
          <p:sp>
            <p:nvSpPr>
              <p:cNvPr id="1042" name="Rectangle 1668"/>
              <p:cNvSpPr>
                <a:spLocks noChangeArrowheads="1"/>
              </p:cNvSpPr>
              <p:nvPr/>
            </p:nvSpPr>
            <p:spPr bwMode="auto">
              <a:xfrm>
                <a:off x="4408844" y="2795588"/>
                <a:ext cx="213600" cy="76944"/>
              </a:xfrm>
              <a:prstGeom prst="rect">
                <a:avLst/>
              </a:prstGeom>
              <a:noFill/>
              <a:ln w="9525">
                <a:noFill/>
                <a:miter lim="800000"/>
                <a:headEnd/>
                <a:tailEnd/>
              </a:ln>
            </p:spPr>
            <p:txBody>
              <a:bodyPr wrap="none" lIns="0" tIns="0" rIns="0" bIns="0">
                <a:spAutoFit/>
              </a:bodyPr>
              <a:lstStyle/>
              <a:p>
                <a:pPr algn="ctr"/>
                <a:r>
                  <a:rPr lang="en-US" altLang="en-US" sz="500" b="1">
                    <a:solidFill>
                      <a:schemeClr val="bg1"/>
                    </a:solidFill>
                  </a:rPr>
                  <a:t>Anshan</a:t>
                </a:r>
                <a:endParaRPr lang="en-US" altLang="en-US">
                  <a:solidFill>
                    <a:schemeClr val="bg1"/>
                  </a:solidFill>
                </a:endParaRPr>
              </a:p>
            </p:txBody>
          </p:sp>
          <p:sp>
            <p:nvSpPr>
              <p:cNvPr id="1043" name="Rectangle 1669"/>
              <p:cNvSpPr>
                <a:spLocks noChangeArrowheads="1"/>
              </p:cNvSpPr>
              <p:nvPr/>
            </p:nvSpPr>
            <p:spPr bwMode="auto">
              <a:xfrm>
                <a:off x="4785604" y="2151063"/>
                <a:ext cx="201444" cy="76944"/>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Daqing</a:t>
                </a:r>
                <a:endParaRPr lang="en-US" altLang="en-US"/>
              </a:p>
            </p:txBody>
          </p:sp>
          <p:sp>
            <p:nvSpPr>
              <p:cNvPr id="1044" name="Rectangle 1670"/>
              <p:cNvSpPr>
                <a:spLocks noChangeArrowheads="1"/>
              </p:cNvSpPr>
              <p:nvPr/>
            </p:nvSpPr>
            <p:spPr bwMode="auto">
              <a:xfrm>
                <a:off x="4606925" y="3140075"/>
                <a:ext cx="190500" cy="77788"/>
              </a:xfrm>
              <a:prstGeom prst="rect">
                <a:avLst/>
              </a:prstGeom>
              <a:noFill/>
              <a:ln w="9525">
                <a:noFill/>
                <a:miter lim="800000"/>
                <a:headEnd/>
                <a:tailEnd/>
              </a:ln>
            </p:spPr>
            <p:txBody>
              <a:bodyPr wrap="none" lIns="0" tIns="0" rIns="0" bIns="0">
                <a:spAutoFit/>
              </a:bodyPr>
              <a:lstStyle/>
              <a:p>
                <a:pPr algn="ctr"/>
                <a:r>
                  <a:rPr lang="en-US" altLang="en-US" sz="500" b="1"/>
                  <a:t>Dalian</a:t>
                </a:r>
                <a:endParaRPr lang="en-US" altLang="en-US"/>
              </a:p>
            </p:txBody>
          </p:sp>
          <p:sp>
            <p:nvSpPr>
              <p:cNvPr id="1045" name="Rectangle 1673"/>
              <p:cNvSpPr>
                <a:spLocks noChangeArrowheads="1"/>
              </p:cNvSpPr>
              <p:nvPr/>
            </p:nvSpPr>
            <p:spPr bwMode="auto">
              <a:xfrm>
                <a:off x="3441700" y="2978150"/>
                <a:ext cx="215900" cy="76200"/>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Datong</a:t>
                </a:r>
                <a:endParaRPr lang="en-US" altLang="en-US"/>
              </a:p>
            </p:txBody>
          </p:sp>
          <p:sp>
            <p:nvSpPr>
              <p:cNvPr id="1046" name="Rectangle 1674"/>
              <p:cNvSpPr>
                <a:spLocks noChangeArrowheads="1"/>
              </p:cNvSpPr>
              <p:nvPr/>
            </p:nvSpPr>
            <p:spPr bwMode="auto">
              <a:xfrm>
                <a:off x="2814420" y="3181350"/>
                <a:ext cx="263961" cy="76944"/>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Yinchuan</a:t>
                </a:r>
                <a:endParaRPr lang="en-US" altLang="en-US"/>
              </a:p>
            </p:txBody>
          </p:sp>
          <p:sp>
            <p:nvSpPr>
              <p:cNvPr id="1047" name="Rectangle 1675"/>
              <p:cNvSpPr>
                <a:spLocks noChangeArrowheads="1"/>
              </p:cNvSpPr>
              <p:nvPr/>
            </p:nvSpPr>
            <p:spPr bwMode="auto">
              <a:xfrm>
                <a:off x="2942463" y="3636963"/>
                <a:ext cx="239648" cy="76944"/>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Lanzhou</a:t>
                </a:r>
                <a:endParaRPr lang="en-US" altLang="en-US"/>
              </a:p>
            </p:txBody>
          </p:sp>
          <p:sp>
            <p:nvSpPr>
              <p:cNvPr id="1048" name="Rectangle 1677"/>
              <p:cNvSpPr>
                <a:spLocks noChangeArrowheads="1"/>
              </p:cNvSpPr>
              <p:nvPr/>
            </p:nvSpPr>
            <p:spPr bwMode="auto">
              <a:xfrm>
                <a:off x="2979454" y="3036888"/>
                <a:ext cx="154556" cy="76944"/>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Linhe</a:t>
                </a:r>
                <a:endParaRPr lang="en-US" altLang="en-US"/>
              </a:p>
            </p:txBody>
          </p:sp>
          <p:sp>
            <p:nvSpPr>
              <p:cNvPr id="1049" name="Text Box 29"/>
              <p:cNvSpPr txBox="1">
                <a:spLocks noChangeArrowheads="1"/>
              </p:cNvSpPr>
              <p:nvPr>
                <p:custDataLst>
                  <p:tags r:id="rId5"/>
                </p:custDataLst>
              </p:nvPr>
            </p:nvSpPr>
            <p:spPr bwMode="gray">
              <a:xfrm>
                <a:off x="3221038" y="2135188"/>
                <a:ext cx="363537" cy="77787"/>
              </a:xfrm>
              <a:prstGeom prst="rect">
                <a:avLst/>
              </a:prstGeom>
              <a:noFill/>
              <a:ln w="9525">
                <a:noFill/>
                <a:miter lim="800000"/>
                <a:headEnd/>
                <a:tailEnd/>
              </a:ln>
            </p:spPr>
            <p:txBody>
              <a:bodyPr wrap="none" lIns="0" tIns="0" rIns="0" bIns="0" anchor="ctr">
                <a:spAutoFit/>
              </a:bodyPr>
              <a:lstStyle/>
              <a:p>
                <a:pPr algn="ctr"/>
                <a:r>
                  <a:rPr lang="en-US" altLang="zh-CN" sz="500" b="1">
                    <a:ea typeface="宋体" pitchFamily="2" charset="-122"/>
                  </a:rPr>
                  <a:t>Ulaanbaatar</a:t>
                </a:r>
              </a:p>
            </p:txBody>
          </p:sp>
          <p:sp>
            <p:nvSpPr>
              <p:cNvPr id="1050" name="AutoShape 57"/>
              <p:cNvSpPr>
                <a:spLocks noChangeArrowheads="1"/>
              </p:cNvSpPr>
              <p:nvPr>
                <p:custDataLst>
                  <p:tags r:id="rId6"/>
                </p:custDataLst>
              </p:nvPr>
            </p:nvSpPr>
            <p:spPr bwMode="gray">
              <a:xfrm>
                <a:off x="4054475" y="3086100"/>
                <a:ext cx="88900" cy="101600"/>
              </a:xfrm>
              <a:prstGeom prst="star5">
                <a:avLst/>
              </a:prstGeom>
              <a:solidFill>
                <a:srgbClr val="FF0000"/>
              </a:solidFill>
              <a:ln w="9525">
                <a:noFill/>
                <a:miter lim="800000"/>
                <a:headEnd/>
                <a:tailEnd/>
              </a:ln>
              <a:effectLst/>
            </p:spPr>
            <p:txBody>
              <a:bodyPr wrap="none" anchor="ctr"/>
              <a:lstStyle/>
              <a:p>
                <a:pPr algn="ctr">
                  <a:defRPr/>
                </a:pPr>
                <a:endParaRPr lang="en-US" altLang="zh-CN" sz="700">
                  <a:latin typeface="Book Antiqua" pitchFamily="18" charset="0"/>
                  <a:ea typeface="SimSun" pitchFamily="2" charset="-122"/>
                </a:endParaRPr>
              </a:p>
            </p:txBody>
          </p:sp>
          <p:sp>
            <p:nvSpPr>
              <p:cNvPr id="1051" name="AutoShape 57"/>
              <p:cNvSpPr>
                <a:spLocks noChangeArrowheads="1"/>
              </p:cNvSpPr>
              <p:nvPr>
                <p:custDataLst>
                  <p:tags r:id="rId7"/>
                </p:custDataLst>
              </p:nvPr>
            </p:nvSpPr>
            <p:spPr bwMode="gray">
              <a:xfrm>
                <a:off x="3136900" y="2139950"/>
                <a:ext cx="88900" cy="101600"/>
              </a:xfrm>
              <a:prstGeom prst="star5">
                <a:avLst/>
              </a:prstGeom>
              <a:solidFill>
                <a:srgbClr val="FF0000"/>
              </a:solidFill>
              <a:ln w="9525">
                <a:noFill/>
                <a:miter lim="800000"/>
                <a:headEnd/>
                <a:tailEnd/>
              </a:ln>
              <a:effectLst/>
            </p:spPr>
            <p:txBody>
              <a:bodyPr wrap="none" anchor="ctr"/>
              <a:lstStyle/>
              <a:p>
                <a:pPr algn="ctr">
                  <a:defRPr/>
                </a:pPr>
                <a:endParaRPr lang="en-US" altLang="zh-CN" sz="700">
                  <a:latin typeface="Book Antiqua" pitchFamily="18" charset="0"/>
                  <a:ea typeface="SimSun" pitchFamily="2" charset="-122"/>
                </a:endParaRPr>
              </a:p>
            </p:txBody>
          </p:sp>
          <p:sp>
            <p:nvSpPr>
              <p:cNvPr id="1052" name="Rectangle 1617"/>
              <p:cNvSpPr>
                <a:spLocks noChangeArrowheads="1"/>
              </p:cNvSpPr>
              <p:nvPr/>
            </p:nvSpPr>
            <p:spPr bwMode="auto">
              <a:xfrm>
                <a:off x="3221038" y="3195638"/>
                <a:ext cx="215900" cy="76200"/>
              </a:xfrm>
              <a:prstGeom prst="rect">
                <a:avLst/>
              </a:prstGeom>
              <a:noFill/>
              <a:ln w="9525">
                <a:noFill/>
                <a:miter lim="800000"/>
                <a:headEnd/>
                <a:tailEnd/>
              </a:ln>
            </p:spPr>
            <p:txBody>
              <a:bodyPr wrap="none" lIns="0" tIns="0" rIns="0" bIns="0">
                <a:spAutoFit/>
              </a:bodyPr>
              <a:lstStyle/>
              <a:p>
                <a:pPr algn="ctr"/>
                <a:r>
                  <a:rPr lang="en-US" altLang="en-US" sz="500" b="1">
                    <a:solidFill>
                      <a:srgbClr val="000000"/>
                    </a:solidFill>
                  </a:rPr>
                  <a:t>Baotou</a:t>
                </a:r>
                <a:endParaRPr lang="en-US" altLang="en-US"/>
              </a:p>
            </p:txBody>
          </p:sp>
          <p:sp>
            <p:nvSpPr>
              <p:cNvPr id="1053" name="Rectangle 1619"/>
              <p:cNvSpPr>
                <a:spLocks noChangeArrowheads="1"/>
              </p:cNvSpPr>
              <p:nvPr/>
            </p:nvSpPr>
            <p:spPr bwMode="auto">
              <a:xfrm>
                <a:off x="3773075" y="3138488"/>
                <a:ext cx="194497" cy="76944"/>
              </a:xfrm>
              <a:prstGeom prst="rect">
                <a:avLst/>
              </a:prstGeom>
              <a:noFill/>
              <a:ln w="9525">
                <a:noFill/>
                <a:miter lim="800000"/>
                <a:headEnd/>
                <a:tailEnd/>
              </a:ln>
            </p:spPr>
            <p:txBody>
              <a:bodyPr wrap="none" lIns="0" tIns="0" rIns="0" bIns="0">
                <a:spAutoFit/>
              </a:bodyPr>
              <a:lstStyle/>
              <a:p>
                <a:pPr algn="ctr"/>
                <a:r>
                  <a:rPr lang="en-US" altLang="en-US" sz="500" b="1">
                    <a:solidFill>
                      <a:schemeClr val="bg1"/>
                    </a:solidFill>
                  </a:rPr>
                  <a:t>Beijing</a:t>
                </a:r>
                <a:endParaRPr lang="en-US" altLang="en-US">
                  <a:solidFill>
                    <a:schemeClr val="bg1"/>
                  </a:solidFill>
                </a:endParaRPr>
              </a:p>
            </p:txBody>
          </p:sp>
          <p:sp>
            <p:nvSpPr>
              <p:cNvPr id="1054" name="Oval 1256"/>
              <p:cNvSpPr>
                <a:spLocks noChangeArrowheads="1"/>
              </p:cNvSpPr>
              <p:nvPr/>
            </p:nvSpPr>
            <p:spPr bwMode="auto">
              <a:xfrm>
                <a:off x="3784600" y="3386138"/>
                <a:ext cx="60325" cy="60325"/>
              </a:xfrm>
              <a:prstGeom prst="ellipse">
                <a:avLst/>
              </a:prstGeom>
              <a:solidFill>
                <a:schemeClr val="tx1"/>
              </a:solidFill>
              <a:ln w="9525" algn="ctr">
                <a:noFill/>
                <a:round/>
                <a:headEnd/>
                <a:tailEnd/>
              </a:ln>
            </p:spPr>
            <p:txBody>
              <a:bodyPr/>
              <a:lstStyle/>
              <a:p>
                <a:pPr algn="ctr"/>
                <a:endParaRPr lang="en-US" altLang="en-US"/>
              </a:p>
            </p:txBody>
          </p:sp>
          <p:sp>
            <p:nvSpPr>
              <p:cNvPr id="1055" name="Oval 1257"/>
              <p:cNvSpPr>
                <a:spLocks noChangeArrowheads="1"/>
              </p:cNvSpPr>
              <p:nvPr/>
            </p:nvSpPr>
            <p:spPr bwMode="auto">
              <a:xfrm>
                <a:off x="4197350" y="3328988"/>
                <a:ext cx="60325" cy="60325"/>
              </a:xfrm>
              <a:prstGeom prst="ellipse">
                <a:avLst/>
              </a:prstGeom>
              <a:solidFill>
                <a:schemeClr val="tx1"/>
              </a:solidFill>
              <a:ln w="9525" algn="ctr">
                <a:noFill/>
                <a:round/>
                <a:headEnd/>
                <a:tailEnd/>
              </a:ln>
            </p:spPr>
            <p:txBody>
              <a:bodyPr/>
              <a:lstStyle/>
              <a:p>
                <a:pPr algn="ctr"/>
                <a:endParaRPr lang="en-US" altLang="en-US"/>
              </a:p>
            </p:txBody>
          </p:sp>
          <p:sp>
            <p:nvSpPr>
              <p:cNvPr id="1056" name="Oval 1258"/>
              <p:cNvSpPr>
                <a:spLocks noChangeArrowheads="1"/>
              </p:cNvSpPr>
              <p:nvPr/>
            </p:nvSpPr>
            <p:spPr bwMode="auto">
              <a:xfrm>
                <a:off x="3816350" y="2963863"/>
                <a:ext cx="60325" cy="60325"/>
              </a:xfrm>
              <a:prstGeom prst="ellipse">
                <a:avLst/>
              </a:prstGeom>
              <a:solidFill>
                <a:schemeClr val="tx1"/>
              </a:solidFill>
              <a:ln w="9525" algn="ctr">
                <a:noFill/>
                <a:round/>
                <a:headEnd/>
                <a:tailEnd/>
              </a:ln>
            </p:spPr>
            <p:txBody>
              <a:bodyPr/>
              <a:lstStyle/>
              <a:p>
                <a:pPr algn="ctr"/>
                <a:endParaRPr lang="en-US" altLang="en-US"/>
              </a:p>
            </p:txBody>
          </p:sp>
          <p:sp>
            <p:nvSpPr>
              <p:cNvPr id="1057" name="Freeform 9"/>
              <p:cNvSpPr>
                <a:spLocks/>
              </p:cNvSpPr>
              <p:nvPr/>
            </p:nvSpPr>
            <p:spPr bwMode="auto">
              <a:xfrm>
                <a:off x="4179888" y="5008563"/>
                <a:ext cx="163512" cy="131762"/>
              </a:xfrm>
              <a:custGeom>
                <a:avLst/>
                <a:gdLst>
                  <a:gd name="T0" fmla="*/ 0 w 205"/>
                  <a:gd name="T1" fmla="*/ 0 h 165"/>
                  <a:gd name="T2" fmla="*/ 2147483647 w 205"/>
                  <a:gd name="T3" fmla="*/ 2147483647 h 165"/>
                  <a:gd name="T4" fmla="*/ 2147483647 w 205"/>
                  <a:gd name="T5" fmla="*/ 2147483647 h 165"/>
                  <a:gd name="T6" fmla="*/ 2147483647 w 205"/>
                  <a:gd name="T7" fmla="*/ 2147483647 h 165"/>
                  <a:gd name="T8" fmla="*/ 2147483647 w 205"/>
                  <a:gd name="T9" fmla="*/ 2147483647 h 165"/>
                  <a:gd name="T10" fmla="*/ 2147483647 w 205"/>
                  <a:gd name="T11" fmla="*/ 2147483647 h 165"/>
                  <a:gd name="T12" fmla="*/ 2147483647 w 205"/>
                  <a:gd name="T13" fmla="*/ 2147483647 h 165"/>
                  <a:gd name="T14" fmla="*/ 2147483647 w 205"/>
                  <a:gd name="T15" fmla="*/ 2147483647 h 165"/>
                  <a:gd name="T16" fmla="*/ 2147483647 w 205"/>
                  <a:gd name="T17" fmla="*/ 2147483647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165"/>
                  <a:gd name="T29" fmla="*/ 205 w 205"/>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165">
                    <a:moveTo>
                      <a:pt x="0" y="0"/>
                    </a:moveTo>
                    <a:lnTo>
                      <a:pt x="49" y="6"/>
                    </a:lnTo>
                    <a:lnTo>
                      <a:pt x="108" y="6"/>
                    </a:lnTo>
                    <a:lnTo>
                      <a:pt x="126" y="38"/>
                    </a:lnTo>
                    <a:lnTo>
                      <a:pt x="146" y="45"/>
                    </a:lnTo>
                    <a:lnTo>
                      <a:pt x="164" y="91"/>
                    </a:lnTo>
                    <a:lnTo>
                      <a:pt x="192" y="112"/>
                    </a:lnTo>
                    <a:lnTo>
                      <a:pt x="181" y="152"/>
                    </a:lnTo>
                    <a:lnTo>
                      <a:pt x="205" y="165"/>
                    </a:lnTo>
                  </a:path>
                </a:pathLst>
              </a:custGeom>
              <a:noFill/>
              <a:ln w="1588">
                <a:solidFill>
                  <a:srgbClr val="B2B2B2"/>
                </a:solidFill>
                <a:round/>
                <a:headEnd/>
                <a:tailEnd/>
              </a:ln>
            </p:spPr>
            <p:txBody>
              <a:bodyPr/>
              <a:lstStyle/>
              <a:p>
                <a:endParaRPr lang="en-US"/>
              </a:p>
            </p:txBody>
          </p:sp>
          <p:sp>
            <p:nvSpPr>
              <p:cNvPr id="1058" name="Freeform 11"/>
              <p:cNvSpPr>
                <a:spLocks/>
              </p:cNvSpPr>
              <p:nvPr/>
            </p:nvSpPr>
            <p:spPr bwMode="auto">
              <a:xfrm>
                <a:off x="4398963" y="4535488"/>
                <a:ext cx="234950" cy="90487"/>
              </a:xfrm>
              <a:custGeom>
                <a:avLst/>
                <a:gdLst>
                  <a:gd name="T0" fmla="*/ 0 w 295"/>
                  <a:gd name="T1" fmla="*/ 0 h 116"/>
                  <a:gd name="T2" fmla="*/ 2147483647 w 295"/>
                  <a:gd name="T3" fmla="*/ 2147483647 h 116"/>
                  <a:gd name="T4" fmla="*/ 2147483647 w 295"/>
                  <a:gd name="T5" fmla="*/ 2147483647 h 116"/>
                  <a:gd name="T6" fmla="*/ 2147483647 w 295"/>
                  <a:gd name="T7" fmla="*/ 2147483647 h 116"/>
                  <a:gd name="T8" fmla="*/ 2147483647 w 295"/>
                  <a:gd name="T9" fmla="*/ 2147483647 h 116"/>
                  <a:gd name="T10" fmla="*/ 2147483647 w 295"/>
                  <a:gd name="T11" fmla="*/ 2147483647 h 116"/>
                  <a:gd name="T12" fmla="*/ 2147483647 w 295"/>
                  <a:gd name="T13" fmla="*/ 2147483647 h 116"/>
                  <a:gd name="T14" fmla="*/ 2147483647 w 295"/>
                  <a:gd name="T15" fmla="*/ 2147483647 h 116"/>
                  <a:gd name="T16" fmla="*/ 2147483647 w 295"/>
                  <a:gd name="T17" fmla="*/ 2147483647 h 116"/>
                  <a:gd name="T18" fmla="*/ 2147483647 w 295"/>
                  <a:gd name="T19" fmla="*/ 2147483647 h 116"/>
                  <a:gd name="T20" fmla="*/ 2147483647 w 295"/>
                  <a:gd name="T21" fmla="*/ 2147483647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116"/>
                  <a:gd name="T35" fmla="*/ 295 w 295"/>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116">
                    <a:moveTo>
                      <a:pt x="0" y="0"/>
                    </a:moveTo>
                    <a:lnTo>
                      <a:pt x="42" y="8"/>
                    </a:lnTo>
                    <a:lnTo>
                      <a:pt x="59" y="47"/>
                    </a:lnTo>
                    <a:lnTo>
                      <a:pt x="82" y="67"/>
                    </a:lnTo>
                    <a:lnTo>
                      <a:pt x="99" y="108"/>
                    </a:lnTo>
                    <a:lnTo>
                      <a:pt x="150" y="104"/>
                    </a:lnTo>
                    <a:lnTo>
                      <a:pt x="150" y="47"/>
                    </a:lnTo>
                    <a:lnTo>
                      <a:pt x="206" y="72"/>
                    </a:lnTo>
                    <a:lnTo>
                      <a:pt x="219" y="116"/>
                    </a:lnTo>
                    <a:lnTo>
                      <a:pt x="263" y="104"/>
                    </a:lnTo>
                    <a:lnTo>
                      <a:pt x="295" y="113"/>
                    </a:lnTo>
                  </a:path>
                </a:pathLst>
              </a:custGeom>
              <a:noFill/>
              <a:ln w="1588">
                <a:solidFill>
                  <a:srgbClr val="B2B2B2"/>
                </a:solidFill>
                <a:round/>
                <a:headEnd/>
                <a:tailEnd/>
              </a:ln>
            </p:spPr>
            <p:txBody>
              <a:bodyPr/>
              <a:lstStyle/>
              <a:p>
                <a:endParaRPr lang="en-US"/>
              </a:p>
            </p:txBody>
          </p:sp>
          <p:sp>
            <p:nvSpPr>
              <p:cNvPr id="1059" name="Freeform 13"/>
              <p:cNvSpPr>
                <a:spLocks/>
              </p:cNvSpPr>
              <p:nvPr/>
            </p:nvSpPr>
            <p:spPr bwMode="auto">
              <a:xfrm>
                <a:off x="3876675" y="3384550"/>
                <a:ext cx="322263" cy="396875"/>
              </a:xfrm>
              <a:custGeom>
                <a:avLst/>
                <a:gdLst>
                  <a:gd name="T0" fmla="*/ 2147483647 w 405"/>
                  <a:gd name="T1" fmla="*/ 0 h 498"/>
                  <a:gd name="T2" fmla="*/ 2147483647 w 405"/>
                  <a:gd name="T3" fmla="*/ 2147483647 h 498"/>
                  <a:gd name="T4" fmla="*/ 2147483647 w 405"/>
                  <a:gd name="T5" fmla="*/ 2147483647 h 498"/>
                  <a:gd name="T6" fmla="*/ 2147483647 w 405"/>
                  <a:gd name="T7" fmla="*/ 2147483647 h 498"/>
                  <a:gd name="T8" fmla="*/ 2147483647 w 405"/>
                  <a:gd name="T9" fmla="*/ 2147483647 h 498"/>
                  <a:gd name="T10" fmla="*/ 2147483647 w 405"/>
                  <a:gd name="T11" fmla="*/ 2147483647 h 498"/>
                  <a:gd name="T12" fmla="*/ 2147483647 w 405"/>
                  <a:gd name="T13" fmla="*/ 2147483647 h 498"/>
                  <a:gd name="T14" fmla="*/ 2147483647 w 405"/>
                  <a:gd name="T15" fmla="*/ 2147483647 h 498"/>
                  <a:gd name="T16" fmla="*/ 2147483647 w 405"/>
                  <a:gd name="T17" fmla="*/ 2147483647 h 498"/>
                  <a:gd name="T18" fmla="*/ 2147483647 w 405"/>
                  <a:gd name="T19" fmla="*/ 2147483647 h 498"/>
                  <a:gd name="T20" fmla="*/ 2147483647 w 405"/>
                  <a:gd name="T21" fmla="*/ 2147483647 h 498"/>
                  <a:gd name="T22" fmla="*/ 0 w 405"/>
                  <a:gd name="T23" fmla="*/ 2147483647 h 498"/>
                  <a:gd name="T24" fmla="*/ 2147483647 w 405"/>
                  <a:gd name="T25" fmla="*/ 2147483647 h 498"/>
                  <a:gd name="T26" fmla="*/ 2147483647 w 405"/>
                  <a:gd name="T27" fmla="*/ 2147483647 h 498"/>
                  <a:gd name="T28" fmla="*/ 2147483647 w 405"/>
                  <a:gd name="T29" fmla="*/ 2147483647 h 498"/>
                  <a:gd name="T30" fmla="*/ 2147483647 w 405"/>
                  <a:gd name="T31" fmla="*/ 2147483647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5"/>
                  <a:gd name="T49" fmla="*/ 0 h 498"/>
                  <a:gd name="T50" fmla="*/ 405 w 405"/>
                  <a:gd name="T51" fmla="*/ 498 h 4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5" h="498">
                    <a:moveTo>
                      <a:pt x="405" y="0"/>
                    </a:moveTo>
                    <a:lnTo>
                      <a:pt x="380" y="41"/>
                    </a:lnTo>
                    <a:lnTo>
                      <a:pt x="311" y="53"/>
                    </a:lnTo>
                    <a:lnTo>
                      <a:pt x="272" y="36"/>
                    </a:lnTo>
                    <a:lnTo>
                      <a:pt x="252" y="58"/>
                    </a:lnTo>
                    <a:lnTo>
                      <a:pt x="247" y="85"/>
                    </a:lnTo>
                    <a:lnTo>
                      <a:pt x="196" y="117"/>
                    </a:lnTo>
                    <a:lnTo>
                      <a:pt x="164" y="157"/>
                    </a:lnTo>
                    <a:lnTo>
                      <a:pt x="123" y="234"/>
                    </a:lnTo>
                    <a:lnTo>
                      <a:pt x="79" y="266"/>
                    </a:lnTo>
                    <a:lnTo>
                      <a:pt x="35" y="293"/>
                    </a:lnTo>
                    <a:lnTo>
                      <a:pt x="0" y="330"/>
                    </a:lnTo>
                    <a:lnTo>
                      <a:pt x="19" y="366"/>
                    </a:lnTo>
                    <a:lnTo>
                      <a:pt x="47" y="398"/>
                    </a:lnTo>
                    <a:lnTo>
                      <a:pt x="32" y="445"/>
                    </a:lnTo>
                    <a:lnTo>
                      <a:pt x="27" y="498"/>
                    </a:lnTo>
                  </a:path>
                </a:pathLst>
              </a:custGeom>
              <a:noFill/>
              <a:ln w="1588">
                <a:solidFill>
                  <a:srgbClr val="B2B2B2"/>
                </a:solidFill>
                <a:round/>
                <a:headEnd/>
                <a:tailEnd/>
              </a:ln>
            </p:spPr>
            <p:txBody>
              <a:bodyPr/>
              <a:lstStyle/>
              <a:p>
                <a:endParaRPr lang="en-US"/>
              </a:p>
            </p:txBody>
          </p:sp>
          <p:sp>
            <p:nvSpPr>
              <p:cNvPr id="1060" name="Text Box 36"/>
              <p:cNvSpPr txBox="1">
                <a:spLocks noChangeArrowheads="1"/>
              </p:cNvSpPr>
              <p:nvPr>
                <p:custDataLst>
                  <p:tags r:id="rId8"/>
                </p:custDataLst>
              </p:nvPr>
            </p:nvSpPr>
            <p:spPr bwMode="gray">
              <a:xfrm>
                <a:off x="2076450" y="2822575"/>
                <a:ext cx="157163" cy="77788"/>
              </a:xfrm>
              <a:prstGeom prst="rect">
                <a:avLst/>
              </a:prstGeom>
              <a:noFill/>
              <a:ln w="9525">
                <a:noFill/>
                <a:miter lim="800000"/>
                <a:headEnd/>
                <a:tailEnd/>
              </a:ln>
            </p:spPr>
            <p:txBody>
              <a:bodyPr wrap="none" lIns="0" tIns="0" rIns="0" bIns="0" anchor="ctr">
                <a:spAutoFit/>
              </a:bodyPr>
              <a:lstStyle/>
              <a:p>
                <a:pPr algn="ctr"/>
                <a:r>
                  <a:rPr lang="en-US" altLang="zh-CN" sz="500" b="1">
                    <a:ea typeface="宋体" pitchFamily="2" charset="-122"/>
                  </a:rPr>
                  <a:t>Hami</a:t>
                </a:r>
              </a:p>
            </p:txBody>
          </p:sp>
          <p:sp>
            <p:nvSpPr>
              <p:cNvPr id="1061" name="Text Box 39"/>
              <p:cNvSpPr txBox="1">
                <a:spLocks noChangeArrowheads="1"/>
              </p:cNvSpPr>
              <p:nvPr>
                <p:custDataLst>
                  <p:tags r:id="rId9"/>
                </p:custDataLst>
              </p:nvPr>
            </p:nvSpPr>
            <p:spPr bwMode="gray">
              <a:xfrm>
                <a:off x="1698625" y="2667000"/>
                <a:ext cx="225425" cy="77788"/>
              </a:xfrm>
              <a:prstGeom prst="rect">
                <a:avLst/>
              </a:prstGeom>
              <a:noFill/>
              <a:ln w="9525">
                <a:noFill/>
                <a:miter lim="800000"/>
                <a:headEnd/>
                <a:tailEnd/>
              </a:ln>
            </p:spPr>
            <p:txBody>
              <a:bodyPr wrap="none" lIns="0" tIns="0" rIns="0" bIns="0" anchor="ctr">
                <a:spAutoFit/>
              </a:bodyPr>
              <a:lstStyle/>
              <a:p>
                <a:pPr algn="ctr"/>
                <a:r>
                  <a:rPr lang="en-US" altLang="zh-CN" sz="500" b="1">
                    <a:ea typeface="宋体" pitchFamily="2" charset="-122"/>
                  </a:rPr>
                  <a:t>Urumqi</a:t>
                </a:r>
              </a:p>
            </p:txBody>
          </p:sp>
          <p:sp>
            <p:nvSpPr>
              <p:cNvPr id="1062" name="Text Box 41"/>
              <p:cNvSpPr txBox="1">
                <a:spLocks noChangeArrowheads="1"/>
              </p:cNvSpPr>
              <p:nvPr>
                <p:custDataLst>
                  <p:tags r:id="rId10"/>
                </p:custDataLst>
              </p:nvPr>
            </p:nvSpPr>
            <p:spPr bwMode="gray">
              <a:xfrm>
                <a:off x="1297593" y="2592809"/>
                <a:ext cx="189288" cy="76944"/>
              </a:xfrm>
              <a:prstGeom prst="rect">
                <a:avLst/>
              </a:prstGeom>
              <a:noFill/>
              <a:ln w="9525">
                <a:noFill/>
                <a:miter lim="800000"/>
                <a:headEnd/>
                <a:tailEnd/>
              </a:ln>
            </p:spPr>
            <p:txBody>
              <a:bodyPr wrap="none" lIns="0" tIns="0" rIns="0" bIns="0" anchor="ctr">
                <a:spAutoFit/>
              </a:bodyPr>
              <a:lstStyle/>
              <a:p>
                <a:pPr algn="ctr"/>
                <a:r>
                  <a:rPr lang="en-US" altLang="zh-CN" sz="500" b="1">
                    <a:ea typeface="宋体" pitchFamily="2" charset="-122"/>
                  </a:rPr>
                  <a:t>Kuitun</a:t>
                </a:r>
              </a:p>
            </p:txBody>
          </p:sp>
          <p:sp>
            <p:nvSpPr>
              <p:cNvPr id="1063" name="TextBox 1062"/>
              <p:cNvSpPr txBox="1"/>
              <p:nvPr/>
            </p:nvSpPr>
            <p:spPr>
              <a:xfrm>
                <a:off x="2590800" y="4032250"/>
                <a:ext cx="1587500" cy="369332"/>
              </a:xfrm>
              <a:prstGeom prst="rect">
                <a:avLst/>
              </a:prstGeom>
              <a:noFill/>
            </p:spPr>
            <p:txBody>
              <a:bodyPr>
                <a:spAutoFit/>
              </a:bodyPr>
              <a:lstStyle/>
              <a:p>
                <a:pPr algn="ctr">
                  <a:defRPr/>
                </a:pPr>
                <a:r>
                  <a:rPr lang="en-US" dirty="0">
                    <a:solidFill>
                      <a:schemeClr val="tx1">
                        <a:lumMod val="65000"/>
                        <a:lumOff val="35000"/>
                      </a:schemeClr>
                    </a:solidFill>
                  </a:rPr>
                  <a:t>China</a:t>
                </a:r>
              </a:p>
            </p:txBody>
          </p:sp>
          <p:sp>
            <p:nvSpPr>
              <p:cNvPr id="1064" name="TextBox 1063"/>
              <p:cNvSpPr txBox="1"/>
              <p:nvPr/>
            </p:nvSpPr>
            <p:spPr>
              <a:xfrm>
                <a:off x="2171700" y="1831975"/>
                <a:ext cx="1587500" cy="369332"/>
              </a:xfrm>
              <a:prstGeom prst="rect">
                <a:avLst/>
              </a:prstGeom>
              <a:noFill/>
            </p:spPr>
            <p:txBody>
              <a:bodyPr>
                <a:spAutoFit/>
              </a:bodyPr>
              <a:lstStyle/>
              <a:p>
                <a:pPr algn="ctr">
                  <a:defRPr/>
                </a:pPr>
                <a:r>
                  <a:rPr lang="en-US" dirty="0">
                    <a:solidFill>
                      <a:schemeClr val="tx1">
                        <a:lumMod val="65000"/>
                        <a:lumOff val="35000"/>
                      </a:schemeClr>
                    </a:solidFill>
                  </a:rPr>
                  <a:t>Mongolia</a:t>
                </a:r>
              </a:p>
            </p:txBody>
          </p:sp>
          <p:sp>
            <p:nvSpPr>
              <p:cNvPr id="1065" name="Freeform 153"/>
              <p:cNvSpPr>
                <a:spLocks/>
              </p:cNvSpPr>
              <p:nvPr/>
            </p:nvSpPr>
            <p:spPr bwMode="auto">
              <a:xfrm>
                <a:off x="4156075" y="2530475"/>
                <a:ext cx="14288" cy="7938"/>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6" y="5"/>
                    </a:lnTo>
                    <a:lnTo>
                      <a:pt x="33" y="2"/>
                    </a:lnTo>
                    <a:lnTo>
                      <a:pt x="29" y="1"/>
                    </a:lnTo>
                    <a:lnTo>
                      <a:pt x="25" y="0"/>
                    </a:lnTo>
                    <a:lnTo>
                      <a:pt x="21" y="0"/>
                    </a:lnTo>
                    <a:lnTo>
                      <a:pt x="17" y="0"/>
                    </a:lnTo>
                    <a:lnTo>
                      <a:pt x="14" y="1"/>
                    </a:lnTo>
                    <a:lnTo>
                      <a:pt x="10" y="3"/>
                    </a:lnTo>
                    <a:lnTo>
                      <a:pt x="6" y="5"/>
                    </a:lnTo>
                    <a:lnTo>
                      <a:pt x="4" y="8"/>
                    </a:lnTo>
                    <a:lnTo>
                      <a:pt x="2" y="12"/>
                    </a:lnTo>
                    <a:lnTo>
                      <a:pt x="1" y="16"/>
                    </a:lnTo>
                    <a:lnTo>
                      <a:pt x="0" y="20"/>
                    </a:lnTo>
                    <a:lnTo>
                      <a:pt x="1" y="24"/>
                    </a:lnTo>
                    <a:lnTo>
                      <a:pt x="42" y="17"/>
                    </a:lnTo>
                    <a:close/>
                  </a:path>
                </a:pathLst>
              </a:custGeom>
              <a:solidFill>
                <a:srgbClr val="969696"/>
              </a:solidFill>
              <a:ln w="9525">
                <a:noFill/>
                <a:round/>
                <a:headEnd/>
                <a:tailEnd/>
              </a:ln>
            </p:spPr>
            <p:txBody>
              <a:bodyPr/>
              <a:lstStyle/>
              <a:p>
                <a:endParaRPr lang="en-US"/>
              </a:p>
            </p:txBody>
          </p:sp>
          <p:sp>
            <p:nvSpPr>
              <p:cNvPr id="1066" name="Freeform 155"/>
              <p:cNvSpPr>
                <a:spLocks/>
              </p:cNvSpPr>
              <p:nvPr/>
            </p:nvSpPr>
            <p:spPr bwMode="auto">
              <a:xfrm>
                <a:off x="4162425" y="2562225"/>
                <a:ext cx="12700" cy="7938"/>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0 h 26"/>
                  <a:gd name="T34" fmla="*/ 0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8"/>
                    </a:moveTo>
                    <a:lnTo>
                      <a:pt x="1" y="13"/>
                    </a:lnTo>
                    <a:lnTo>
                      <a:pt x="3" y="17"/>
                    </a:lnTo>
                    <a:lnTo>
                      <a:pt x="6" y="20"/>
                    </a:lnTo>
                    <a:lnTo>
                      <a:pt x="9" y="22"/>
                    </a:lnTo>
                    <a:lnTo>
                      <a:pt x="13" y="24"/>
                    </a:lnTo>
                    <a:lnTo>
                      <a:pt x="17" y="25"/>
                    </a:lnTo>
                    <a:lnTo>
                      <a:pt x="21" y="26"/>
                    </a:lnTo>
                    <a:lnTo>
                      <a:pt x="24" y="25"/>
                    </a:lnTo>
                    <a:lnTo>
                      <a:pt x="28" y="24"/>
                    </a:lnTo>
                    <a:lnTo>
                      <a:pt x="32" y="22"/>
                    </a:lnTo>
                    <a:lnTo>
                      <a:pt x="35" y="19"/>
                    </a:lnTo>
                    <a:lnTo>
                      <a:pt x="38" y="17"/>
                    </a:lnTo>
                    <a:lnTo>
                      <a:pt x="40" y="13"/>
                    </a:lnTo>
                    <a:lnTo>
                      <a:pt x="41" y="10"/>
                    </a:lnTo>
                    <a:lnTo>
                      <a:pt x="41" y="5"/>
                    </a:lnTo>
                    <a:lnTo>
                      <a:pt x="41" y="0"/>
                    </a:lnTo>
                    <a:lnTo>
                      <a:pt x="0" y="8"/>
                    </a:lnTo>
                    <a:close/>
                  </a:path>
                </a:pathLst>
              </a:custGeom>
              <a:solidFill>
                <a:srgbClr val="969696"/>
              </a:solidFill>
              <a:ln w="9525">
                <a:noFill/>
                <a:round/>
                <a:headEnd/>
                <a:tailEnd/>
              </a:ln>
            </p:spPr>
            <p:txBody>
              <a:bodyPr/>
              <a:lstStyle/>
              <a:p>
                <a:endParaRPr lang="en-US"/>
              </a:p>
            </p:txBody>
          </p:sp>
          <p:sp>
            <p:nvSpPr>
              <p:cNvPr id="1067" name="Freeform 156"/>
              <p:cNvSpPr>
                <a:spLocks/>
              </p:cNvSpPr>
              <p:nvPr/>
            </p:nvSpPr>
            <p:spPr bwMode="auto">
              <a:xfrm>
                <a:off x="4168775" y="2595563"/>
                <a:ext cx="14288" cy="7937"/>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2" y="2"/>
                    </a:lnTo>
                    <a:lnTo>
                      <a:pt x="29" y="1"/>
                    </a:lnTo>
                    <a:lnTo>
                      <a:pt x="25" y="0"/>
                    </a:lnTo>
                    <a:lnTo>
                      <a:pt x="20" y="0"/>
                    </a:lnTo>
                    <a:lnTo>
                      <a:pt x="17" y="0"/>
                    </a:lnTo>
                    <a:lnTo>
                      <a:pt x="13" y="1"/>
                    </a:lnTo>
                    <a:lnTo>
                      <a:pt x="10" y="3"/>
                    </a:lnTo>
                    <a:lnTo>
                      <a:pt x="7" y="5"/>
                    </a:lnTo>
                    <a:lnTo>
                      <a:pt x="3" y="8"/>
                    </a:lnTo>
                    <a:lnTo>
                      <a:pt x="1" y="12"/>
                    </a:lnTo>
                    <a:lnTo>
                      <a:pt x="0" y="16"/>
                    </a:lnTo>
                    <a:lnTo>
                      <a:pt x="0" y="20"/>
                    </a:lnTo>
                    <a:lnTo>
                      <a:pt x="0" y="24"/>
                    </a:lnTo>
                    <a:lnTo>
                      <a:pt x="41" y="17"/>
                    </a:lnTo>
                    <a:close/>
                  </a:path>
                </a:pathLst>
              </a:custGeom>
              <a:solidFill>
                <a:srgbClr val="969696"/>
              </a:solidFill>
              <a:ln w="9525">
                <a:noFill/>
                <a:round/>
                <a:headEnd/>
                <a:tailEnd/>
              </a:ln>
            </p:spPr>
            <p:txBody>
              <a:bodyPr/>
              <a:lstStyle/>
              <a:p>
                <a:endParaRPr lang="en-US"/>
              </a:p>
            </p:txBody>
          </p:sp>
          <p:sp>
            <p:nvSpPr>
              <p:cNvPr id="1068" name="Freeform 158"/>
              <p:cNvSpPr>
                <a:spLocks/>
              </p:cNvSpPr>
              <p:nvPr/>
            </p:nvSpPr>
            <p:spPr bwMode="auto">
              <a:xfrm>
                <a:off x="4175125" y="2627313"/>
                <a:ext cx="12700" cy="7937"/>
              </a:xfrm>
              <a:custGeom>
                <a:avLst/>
                <a:gdLst>
                  <a:gd name="T0" fmla="*/ 0 w 42"/>
                  <a:gd name="T1" fmla="*/ 2147483647 h 26"/>
                  <a:gd name="T2" fmla="*/ 2147483647 w 42"/>
                  <a:gd name="T3" fmla="*/ 2147483647 h 26"/>
                  <a:gd name="T4" fmla="*/ 2147483647 w 42"/>
                  <a:gd name="T5" fmla="*/ 2147483647 h 26"/>
                  <a:gd name="T6" fmla="*/ 2147483647 w 42"/>
                  <a:gd name="T7" fmla="*/ 2147483647 h 26"/>
                  <a:gd name="T8" fmla="*/ 2147483647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2147483647 h 26"/>
                  <a:gd name="T18" fmla="*/ 2147483647 w 42"/>
                  <a:gd name="T19" fmla="*/ 2147483647 h 26"/>
                  <a:gd name="T20" fmla="*/ 2147483647 w 42"/>
                  <a:gd name="T21" fmla="*/ 2147483647 h 26"/>
                  <a:gd name="T22" fmla="*/ 2147483647 w 42"/>
                  <a:gd name="T23" fmla="*/ 2147483647 h 26"/>
                  <a:gd name="T24" fmla="*/ 2147483647 w 42"/>
                  <a:gd name="T25" fmla="*/ 2147483647 h 26"/>
                  <a:gd name="T26" fmla="*/ 2147483647 w 42"/>
                  <a:gd name="T27" fmla="*/ 2147483647 h 26"/>
                  <a:gd name="T28" fmla="*/ 2147483647 w 42"/>
                  <a:gd name="T29" fmla="*/ 2147483647 h 26"/>
                  <a:gd name="T30" fmla="*/ 2147483647 w 42"/>
                  <a:gd name="T31" fmla="*/ 2147483647 h 26"/>
                  <a:gd name="T32" fmla="*/ 2147483647 w 42"/>
                  <a:gd name="T33" fmla="*/ 0 h 26"/>
                  <a:gd name="T34" fmla="*/ 0 w 4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0" y="8"/>
                    </a:moveTo>
                    <a:lnTo>
                      <a:pt x="2" y="13"/>
                    </a:lnTo>
                    <a:lnTo>
                      <a:pt x="4" y="17"/>
                    </a:lnTo>
                    <a:lnTo>
                      <a:pt x="6" y="20"/>
                    </a:lnTo>
                    <a:lnTo>
                      <a:pt x="10" y="22"/>
                    </a:lnTo>
                    <a:lnTo>
                      <a:pt x="14" y="24"/>
                    </a:lnTo>
                    <a:lnTo>
                      <a:pt x="17" y="25"/>
                    </a:lnTo>
                    <a:lnTo>
                      <a:pt x="21" y="26"/>
                    </a:lnTo>
                    <a:lnTo>
                      <a:pt x="25" y="25"/>
                    </a:lnTo>
                    <a:lnTo>
                      <a:pt x="29" y="24"/>
                    </a:lnTo>
                    <a:lnTo>
                      <a:pt x="33" y="21"/>
                    </a:lnTo>
                    <a:lnTo>
                      <a:pt x="35" y="19"/>
                    </a:lnTo>
                    <a:lnTo>
                      <a:pt x="38" y="17"/>
                    </a:lnTo>
                    <a:lnTo>
                      <a:pt x="40" y="13"/>
                    </a:lnTo>
                    <a:lnTo>
                      <a:pt x="41" y="10"/>
                    </a:lnTo>
                    <a:lnTo>
                      <a:pt x="42" y="5"/>
                    </a:lnTo>
                    <a:lnTo>
                      <a:pt x="41" y="0"/>
                    </a:lnTo>
                    <a:lnTo>
                      <a:pt x="0" y="8"/>
                    </a:lnTo>
                    <a:close/>
                  </a:path>
                </a:pathLst>
              </a:custGeom>
              <a:solidFill>
                <a:srgbClr val="969696"/>
              </a:solidFill>
              <a:ln w="9525">
                <a:noFill/>
                <a:round/>
                <a:headEnd/>
                <a:tailEnd/>
              </a:ln>
            </p:spPr>
            <p:txBody>
              <a:bodyPr/>
              <a:lstStyle/>
              <a:p>
                <a:endParaRPr lang="en-US"/>
              </a:p>
            </p:txBody>
          </p:sp>
          <p:sp>
            <p:nvSpPr>
              <p:cNvPr id="1069" name="Freeform 159"/>
              <p:cNvSpPr>
                <a:spLocks/>
              </p:cNvSpPr>
              <p:nvPr/>
            </p:nvSpPr>
            <p:spPr bwMode="auto">
              <a:xfrm>
                <a:off x="4181475" y="2660650"/>
                <a:ext cx="14288" cy="7938"/>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0 w 42"/>
                  <a:gd name="T29" fmla="*/ 2147483647 h 24"/>
                  <a:gd name="T30" fmla="*/ 0 w 42"/>
                  <a:gd name="T31" fmla="*/ 2147483647 h 24"/>
                  <a:gd name="T32" fmla="*/ 0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1" y="12"/>
                    </a:lnTo>
                    <a:lnTo>
                      <a:pt x="38" y="8"/>
                    </a:lnTo>
                    <a:lnTo>
                      <a:pt x="35" y="5"/>
                    </a:lnTo>
                    <a:lnTo>
                      <a:pt x="32" y="2"/>
                    </a:lnTo>
                    <a:lnTo>
                      <a:pt x="29" y="1"/>
                    </a:lnTo>
                    <a:lnTo>
                      <a:pt x="25" y="0"/>
                    </a:lnTo>
                    <a:lnTo>
                      <a:pt x="22" y="0"/>
                    </a:lnTo>
                    <a:lnTo>
                      <a:pt x="17" y="0"/>
                    </a:lnTo>
                    <a:lnTo>
                      <a:pt x="13" y="1"/>
                    </a:lnTo>
                    <a:lnTo>
                      <a:pt x="10" y="3"/>
                    </a:lnTo>
                    <a:lnTo>
                      <a:pt x="7" y="5"/>
                    </a:lnTo>
                    <a:lnTo>
                      <a:pt x="5" y="8"/>
                    </a:lnTo>
                    <a:lnTo>
                      <a:pt x="2" y="12"/>
                    </a:lnTo>
                    <a:lnTo>
                      <a:pt x="0" y="16"/>
                    </a:lnTo>
                    <a:lnTo>
                      <a:pt x="0" y="20"/>
                    </a:lnTo>
                    <a:lnTo>
                      <a:pt x="0" y="24"/>
                    </a:lnTo>
                    <a:lnTo>
                      <a:pt x="42" y="17"/>
                    </a:lnTo>
                    <a:close/>
                  </a:path>
                </a:pathLst>
              </a:custGeom>
              <a:solidFill>
                <a:srgbClr val="969696"/>
              </a:solidFill>
              <a:ln w="9525">
                <a:noFill/>
                <a:round/>
                <a:headEnd/>
                <a:tailEnd/>
              </a:ln>
            </p:spPr>
            <p:txBody>
              <a:bodyPr/>
              <a:lstStyle/>
              <a:p>
                <a:endParaRPr lang="en-US"/>
              </a:p>
            </p:txBody>
          </p:sp>
          <p:sp>
            <p:nvSpPr>
              <p:cNvPr id="1070" name="Freeform 161"/>
              <p:cNvSpPr>
                <a:spLocks/>
              </p:cNvSpPr>
              <p:nvPr/>
            </p:nvSpPr>
            <p:spPr bwMode="auto">
              <a:xfrm>
                <a:off x="4187825" y="2692400"/>
                <a:ext cx="12700" cy="7938"/>
              </a:xfrm>
              <a:custGeom>
                <a:avLst/>
                <a:gdLst>
                  <a:gd name="T0" fmla="*/ 0 w 41"/>
                  <a:gd name="T1" fmla="*/ 2147483647 h 26"/>
                  <a:gd name="T2" fmla="*/ 2147483647 w 41"/>
                  <a:gd name="T3" fmla="*/ 2147483647 h 26"/>
                  <a:gd name="T4" fmla="*/ 2147483647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0 h 26"/>
                  <a:gd name="T34" fmla="*/ 0 w 41"/>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8"/>
                    </a:moveTo>
                    <a:lnTo>
                      <a:pt x="1" y="13"/>
                    </a:lnTo>
                    <a:lnTo>
                      <a:pt x="3" y="17"/>
                    </a:lnTo>
                    <a:lnTo>
                      <a:pt x="7" y="20"/>
                    </a:lnTo>
                    <a:lnTo>
                      <a:pt x="10" y="22"/>
                    </a:lnTo>
                    <a:lnTo>
                      <a:pt x="13" y="24"/>
                    </a:lnTo>
                    <a:lnTo>
                      <a:pt x="17" y="25"/>
                    </a:lnTo>
                    <a:lnTo>
                      <a:pt x="20" y="26"/>
                    </a:lnTo>
                    <a:lnTo>
                      <a:pt x="25" y="25"/>
                    </a:lnTo>
                    <a:lnTo>
                      <a:pt x="29" y="24"/>
                    </a:lnTo>
                    <a:lnTo>
                      <a:pt x="32" y="21"/>
                    </a:lnTo>
                    <a:lnTo>
                      <a:pt x="35" y="19"/>
                    </a:lnTo>
                    <a:lnTo>
                      <a:pt x="37" y="17"/>
                    </a:lnTo>
                    <a:lnTo>
                      <a:pt x="39" y="13"/>
                    </a:lnTo>
                    <a:lnTo>
                      <a:pt x="41" y="10"/>
                    </a:lnTo>
                    <a:lnTo>
                      <a:pt x="41" y="5"/>
                    </a:lnTo>
                    <a:lnTo>
                      <a:pt x="41" y="0"/>
                    </a:lnTo>
                    <a:lnTo>
                      <a:pt x="0" y="8"/>
                    </a:lnTo>
                    <a:close/>
                  </a:path>
                </a:pathLst>
              </a:custGeom>
              <a:solidFill>
                <a:srgbClr val="969696"/>
              </a:solidFill>
              <a:ln w="9525">
                <a:noFill/>
                <a:round/>
                <a:headEnd/>
                <a:tailEnd/>
              </a:ln>
            </p:spPr>
            <p:txBody>
              <a:bodyPr/>
              <a:lstStyle/>
              <a:p>
                <a:endParaRPr lang="en-US"/>
              </a:p>
            </p:txBody>
          </p:sp>
          <p:sp>
            <p:nvSpPr>
              <p:cNvPr id="1071" name="Freeform 162"/>
              <p:cNvSpPr>
                <a:spLocks/>
              </p:cNvSpPr>
              <p:nvPr/>
            </p:nvSpPr>
            <p:spPr bwMode="auto">
              <a:xfrm>
                <a:off x="4195763" y="2727325"/>
                <a:ext cx="12700" cy="6350"/>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5" y="5"/>
                    </a:lnTo>
                    <a:lnTo>
                      <a:pt x="32" y="2"/>
                    </a:lnTo>
                    <a:lnTo>
                      <a:pt x="28" y="1"/>
                    </a:lnTo>
                    <a:lnTo>
                      <a:pt x="25" y="0"/>
                    </a:lnTo>
                    <a:lnTo>
                      <a:pt x="21" y="0"/>
                    </a:lnTo>
                    <a:lnTo>
                      <a:pt x="16" y="0"/>
                    </a:lnTo>
                    <a:lnTo>
                      <a:pt x="13" y="1"/>
                    </a:lnTo>
                    <a:lnTo>
                      <a:pt x="9" y="3"/>
                    </a:lnTo>
                    <a:lnTo>
                      <a:pt x="6" y="5"/>
                    </a:lnTo>
                    <a:lnTo>
                      <a:pt x="4" y="8"/>
                    </a:lnTo>
                    <a:lnTo>
                      <a:pt x="2" y="12"/>
                    </a:lnTo>
                    <a:lnTo>
                      <a:pt x="1" y="16"/>
                    </a:lnTo>
                    <a:lnTo>
                      <a:pt x="0" y="20"/>
                    </a:lnTo>
                    <a:lnTo>
                      <a:pt x="1" y="24"/>
                    </a:lnTo>
                    <a:lnTo>
                      <a:pt x="42" y="17"/>
                    </a:lnTo>
                    <a:close/>
                  </a:path>
                </a:pathLst>
              </a:custGeom>
              <a:solidFill>
                <a:srgbClr val="969696"/>
              </a:solidFill>
              <a:ln w="9525">
                <a:noFill/>
                <a:round/>
                <a:headEnd/>
                <a:tailEnd/>
              </a:ln>
            </p:spPr>
            <p:txBody>
              <a:bodyPr/>
              <a:lstStyle/>
              <a:p>
                <a:endParaRPr lang="en-US"/>
              </a:p>
            </p:txBody>
          </p:sp>
          <p:sp>
            <p:nvSpPr>
              <p:cNvPr id="1072" name="Freeform 164"/>
              <p:cNvSpPr>
                <a:spLocks/>
              </p:cNvSpPr>
              <p:nvPr/>
            </p:nvSpPr>
            <p:spPr bwMode="auto">
              <a:xfrm>
                <a:off x="4200525" y="2757488"/>
                <a:ext cx="12700" cy="7937"/>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1" y="13"/>
                    </a:lnTo>
                    <a:lnTo>
                      <a:pt x="4" y="17"/>
                    </a:lnTo>
                    <a:lnTo>
                      <a:pt x="7" y="20"/>
                    </a:lnTo>
                    <a:lnTo>
                      <a:pt x="10" y="22"/>
                    </a:lnTo>
                    <a:lnTo>
                      <a:pt x="13" y="24"/>
                    </a:lnTo>
                    <a:lnTo>
                      <a:pt x="17" y="25"/>
                    </a:lnTo>
                    <a:lnTo>
                      <a:pt x="22" y="25"/>
                    </a:lnTo>
                    <a:lnTo>
                      <a:pt x="25" y="25"/>
                    </a:lnTo>
                    <a:lnTo>
                      <a:pt x="29" y="24"/>
                    </a:lnTo>
                    <a:lnTo>
                      <a:pt x="32" y="21"/>
                    </a:lnTo>
                    <a:lnTo>
                      <a:pt x="35" y="19"/>
                    </a:lnTo>
                    <a:lnTo>
                      <a:pt x="38" y="17"/>
                    </a:lnTo>
                    <a:lnTo>
                      <a:pt x="41" y="13"/>
                    </a:lnTo>
                    <a:lnTo>
                      <a:pt x="42" y="10"/>
                    </a:lnTo>
                    <a:lnTo>
                      <a:pt x="42" y="5"/>
                    </a:lnTo>
                    <a:lnTo>
                      <a:pt x="42" y="0"/>
                    </a:lnTo>
                    <a:lnTo>
                      <a:pt x="0" y="8"/>
                    </a:lnTo>
                    <a:close/>
                  </a:path>
                </a:pathLst>
              </a:custGeom>
              <a:solidFill>
                <a:srgbClr val="969696"/>
              </a:solidFill>
              <a:ln w="9525">
                <a:noFill/>
                <a:round/>
                <a:headEnd/>
                <a:tailEnd/>
              </a:ln>
            </p:spPr>
            <p:txBody>
              <a:bodyPr/>
              <a:lstStyle/>
              <a:p>
                <a:endParaRPr lang="en-US"/>
              </a:p>
            </p:txBody>
          </p:sp>
          <p:sp>
            <p:nvSpPr>
              <p:cNvPr id="1073" name="Freeform 165"/>
              <p:cNvSpPr>
                <a:spLocks/>
              </p:cNvSpPr>
              <p:nvPr/>
            </p:nvSpPr>
            <p:spPr bwMode="auto">
              <a:xfrm>
                <a:off x="4208463" y="2792413"/>
                <a:ext cx="12700" cy="7937"/>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1" y="2"/>
                    </a:lnTo>
                    <a:lnTo>
                      <a:pt x="28" y="1"/>
                    </a:lnTo>
                    <a:lnTo>
                      <a:pt x="24" y="0"/>
                    </a:lnTo>
                    <a:lnTo>
                      <a:pt x="20" y="0"/>
                    </a:lnTo>
                    <a:lnTo>
                      <a:pt x="17" y="0"/>
                    </a:lnTo>
                    <a:lnTo>
                      <a:pt x="12" y="1"/>
                    </a:lnTo>
                    <a:lnTo>
                      <a:pt x="9" y="3"/>
                    </a:lnTo>
                    <a:lnTo>
                      <a:pt x="6" y="5"/>
                    </a:lnTo>
                    <a:lnTo>
                      <a:pt x="3" y="8"/>
                    </a:lnTo>
                    <a:lnTo>
                      <a:pt x="1" y="12"/>
                    </a:lnTo>
                    <a:lnTo>
                      <a:pt x="0" y="16"/>
                    </a:lnTo>
                    <a:lnTo>
                      <a:pt x="0" y="20"/>
                    </a:lnTo>
                    <a:lnTo>
                      <a:pt x="0" y="24"/>
                    </a:lnTo>
                    <a:lnTo>
                      <a:pt x="41" y="17"/>
                    </a:lnTo>
                    <a:close/>
                  </a:path>
                </a:pathLst>
              </a:custGeom>
              <a:solidFill>
                <a:srgbClr val="969696"/>
              </a:solidFill>
              <a:ln w="9525">
                <a:noFill/>
                <a:round/>
                <a:headEnd/>
                <a:tailEnd/>
              </a:ln>
            </p:spPr>
            <p:txBody>
              <a:bodyPr/>
              <a:lstStyle/>
              <a:p>
                <a:endParaRPr lang="en-US"/>
              </a:p>
            </p:txBody>
          </p:sp>
          <p:sp>
            <p:nvSpPr>
              <p:cNvPr id="1074" name="Freeform 167"/>
              <p:cNvSpPr>
                <a:spLocks/>
              </p:cNvSpPr>
              <p:nvPr/>
            </p:nvSpPr>
            <p:spPr bwMode="auto">
              <a:xfrm>
                <a:off x="4213225" y="2824163"/>
                <a:ext cx="12700" cy="7937"/>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2" y="13"/>
                    </a:lnTo>
                    <a:lnTo>
                      <a:pt x="4" y="17"/>
                    </a:lnTo>
                    <a:lnTo>
                      <a:pt x="6" y="20"/>
                    </a:lnTo>
                    <a:lnTo>
                      <a:pt x="9" y="22"/>
                    </a:lnTo>
                    <a:lnTo>
                      <a:pt x="13" y="24"/>
                    </a:lnTo>
                    <a:lnTo>
                      <a:pt x="16" y="25"/>
                    </a:lnTo>
                    <a:lnTo>
                      <a:pt x="21" y="25"/>
                    </a:lnTo>
                    <a:lnTo>
                      <a:pt x="25" y="25"/>
                    </a:lnTo>
                    <a:lnTo>
                      <a:pt x="28" y="24"/>
                    </a:lnTo>
                    <a:lnTo>
                      <a:pt x="32" y="21"/>
                    </a:lnTo>
                    <a:lnTo>
                      <a:pt x="35" y="19"/>
                    </a:lnTo>
                    <a:lnTo>
                      <a:pt x="38" y="17"/>
                    </a:lnTo>
                    <a:lnTo>
                      <a:pt x="40" y="13"/>
                    </a:lnTo>
                    <a:lnTo>
                      <a:pt x="41" y="10"/>
                    </a:lnTo>
                    <a:lnTo>
                      <a:pt x="42" y="5"/>
                    </a:lnTo>
                    <a:lnTo>
                      <a:pt x="41" y="0"/>
                    </a:lnTo>
                    <a:lnTo>
                      <a:pt x="0" y="8"/>
                    </a:lnTo>
                    <a:close/>
                  </a:path>
                </a:pathLst>
              </a:custGeom>
              <a:solidFill>
                <a:srgbClr val="969696"/>
              </a:solidFill>
              <a:ln w="9525">
                <a:noFill/>
                <a:round/>
                <a:headEnd/>
                <a:tailEnd/>
              </a:ln>
            </p:spPr>
            <p:txBody>
              <a:bodyPr/>
              <a:lstStyle/>
              <a:p>
                <a:endParaRPr lang="en-US"/>
              </a:p>
            </p:txBody>
          </p:sp>
          <p:sp>
            <p:nvSpPr>
              <p:cNvPr id="1075" name="Freeform 168"/>
              <p:cNvSpPr>
                <a:spLocks/>
              </p:cNvSpPr>
              <p:nvPr/>
            </p:nvSpPr>
            <p:spPr bwMode="auto">
              <a:xfrm>
                <a:off x="4221163" y="2857500"/>
                <a:ext cx="12700" cy="7938"/>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2" y="2"/>
                    </a:lnTo>
                    <a:lnTo>
                      <a:pt x="28" y="1"/>
                    </a:lnTo>
                    <a:lnTo>
                      <a:pt x="24" y="0"/>
                    </a:lnTo>
                    <a:lnTo>
                      <a:pt x="21" y="0"/>
                    </a:lnTo>
                    <a:lnTo>
                      <a:pt x="17" y="0"/>
                    </a:lnTo>
                    <a:lnTo>
                      <a:pt x="13" y="1"/>
                    </a:lnTo>
                    <a:lnTo>
                      <a:pt x="9" y="3"/>
                    </a:lnTo>
                    <a:lnTo>
                      <a:pt x="6" y="5"/>
                    </a:lnTo>
                    <a:lnTo>
                      <a:pt x="4" y="8"/>
                    </a:lnTo>
                    <a:lnTo>
                      <a:pt x="2" y="12"/>
                    </a:lnTo>
                    <a:lnTo>
                      <a:pt x="0" y="16"/>
                    </a:lnTo>
                    <a:lnTo>
                      <a:pt x="0" y="20"/>
                    </a:lnTo>
                    <a:lnTo>
                      <a:pt x="0" y="24"/>
                    </a:lnTo>
                    <a:lnTo>
                      <a:pt x="41" y="17"/>
                    </a:lnTo>
                    <a:close/>
                  </a:path>
                </a:pathLst>
              </a:custGeom>
              <a:solidFill>
                <a:srgbClr val="969696"/>
              </a:solidFill>
              <a:ln w="9525">
                <a:noFill/>
                <a:round/>
                <a:headEnd/>
                <a:tailEnd/>
              </a:ln>
            </p:spPr>
            <p:txBody>
              <a:bodyPr/>
              <a:lstStyle/>
              <a:p>
                <a:endParaRPr lang="en-US"/>
              </a:p>
            </p:txBody>
          </p:sp>
          <p:sp>
            <p:nvSpPr>
              <p:cNvPr id="1076" name="Freeform 170"/>
              <p:cNvSpPr>
                <a:spLocks/>
              </p:cNvSpPr>
              <p:nvPr/>
            </p:nvSpPr>
            <p:spPr bwMode="auto">
              <a:xfrm>
                <a:off x="4225925" y="2889250"/>
                <a:ext cx="12700" cy="7938"/>
              </a:xfrm>
              <a:custGeom>
                <a:avLst/>
                <a:gdLst>
                  <a:gd name="T0" fmla="*/ 0 w 41"/>
                  <a:gd name="T1" fmla="*/ 2147483647 h 25"/>
                  <a:gd name="T2" fmla="*/ 2147483647 w 41"/>
                  <a:gd name="T3" fmla="*/ 2147483647 h 25"/>
                  <a:gd name="T4" fmla="*/ 2147483647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0 h 25"/>
                  <a:gd name="T34" fmla="*/ 0 w 41"/>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8"/>
                    </a:moveTo>
                    <a:lnTo>
                      <a:pt x="1" y="13"/>
                    </a:lnTo>
                    <a:lnTo>
                      <a:pt x="3" y="17"/>
                    </a:lnTo>
                    <a:lnTo>
                      <a:pt x="6" y="20"/>
                    </a:lnTo>
                    <a:lnTo>
                      <a:pt x="9" y="22"/>
                    </a:lnTo>
                    <a:lnTo>
                      <a:pt x="12" y="24"/>
                    </a:lnTo>
                    <a:lnTo>
                      <a:pt x="17" y="25"/>
                    </a:lnTo>
                    <a:lnTo>
                      <a:pt x="20" y="25"/>
                    </a:lnTo>
                    <a:lnTo>
                      <a:pt x="24" y="25"/>
                    </a:lnTo>
                    <a:lnTo>
                      <a:pt x="28" y="24"/>
                    </a:lnTo>
                    <a:lnTo>
                      <a:pt x="31" y="21"/>
                    </a:lnTo>
                    <a:lnTo>
                      <a:pt x="35" y="19"/>
                    </a:lnTo>
                    <a:lnTo>
                      <a:pt x="37" y="17"/>
                    </a:lnTo>
                    <a:lnTo>
                      <a:pt x="39" y="13"/>
                    </a:lnTo>
                    <a:lnTo>
                      <a:pt x="41" y="10"/>
                    </a:lnTo>
                    <a:lnTo>
                      <a:pt x="41" y="4"/>
                    </a:lnTo>
                    <a:lnTo>
                      <a:pt x="41" y="0"/>
                    </a:lnTo>
                    <a:lnTo>
                      <a:pt x="0" y="8"/>
                    </a:lnTo>
                    <a:close/>
                  </a:path>
                </a:pathLst>
              </a:custGeom>
              <a:solidFill>
                <a:srgbClr val="969696"/>
              </a:solidFill>
              <a:ln w="9525">
                <a:noFill/>
                <a:round/>
                <a:headEnd/>
                <a:tailEnd/>
              </a:ln>
            </p:spPr>
            <p:txBody>
              <a:bodyPr/>
              <a:lstStyle/>
              <a:p>
                <a:endParaRPr lang="en-US"/>
              </a:p>
            </p:txBody>
          </p:sp>
          <p:sp>
            <p:nvSpPr>
              <p:cNvPr id="1077" name="Freeform 171"/>
              <p:cNvSpPr>
                <a:spLocks/>
              </p:cNvSpPr>
              <p:nvPr/>
            </p:nvSpPr>
            <p:spPr bwMode="auto">
              <a:xfrm>
                <a:off x="4233863" y="2922588"/>
                <a:ext cx="12700" cy="7937"/>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6" y="5"/>
                    </a:lnTo>
                    <a:lnTo>
                      <a:pt x="33" y="2"/>
                    </a:lnTo>
                    <a:lnTo>
                      <a:pt x="29" y="1"/>
                    </a:lnTo>
                    <a:lnTo>
                      <a:pt x="25" y="0"/>
                    </a:lnTo>
                    <a:lnTo>
                      <a:pt x="21" y="0"/>
                    </a:lnTo>
                    <a:lnTo>
                      <a:pt x="17" y="0"/>
                    </a:lnTo>
                    <a:lnTo>
                      <a:pt x="14" y="1"/>
                    </a:lnTo>
                    <a:lnTo>
                      <a:pt x="11" y="3"/>
                    </a:lnTo>
                    <a:lnTo>
                      <a:pt x="7" y="5"/>
                    </a:lnTo>
                    <a:lnTo>
                      <a:pt x="4" y="8"/>
                    </a:lnTo>
                    <a:lnTo>
                      <a:pt x="2" y="12"/>
                    </a:lnTo>
                    <a:lnTo>
                      <a:pt x="1" y="16"/>
                    </a:lnTo>
                    <a:lnTo>
                      <a:pt x="0" y="20"/>
                    </a:lnTo>
                    <a:lnTo>
                      <a:pt x="1" y="24"/>
                    </a:lnTo>
                    <a:lnTo>
                      <a:pt x="42" y="17"/>
                    </a:lnTo>
                    <a:close/>
                  </a:path>
                </a:pathLst>
              </a:custGeom>
              <a:solidFill>
                <a:srgbClr val="969696"/>
              </a:solidFill>
              <a:ln w="9525">
                <a:noFill/>
                <a:round/>
                <a:headEnd/>
                <a:tailEnd/>
              </a:ln>
            </p:spPr>
            <p:txBody>
              <a:bodyPr/>
              <a:lstStyle/>
              <a:p>
                <a:endParaRPr lang="en-US"/>
              </a:p>
            </p:txBody>
          </p:sp>
          <p:sp>
            <p:nvSpPr>
              <p:cNvPr id="1078" name="Freeform 172"/>
              <p:cNvSpPr>
                <a:spLocks/>
              </p:cNvSpPr>
              <p:nvPr/>
            </p:nvSpPr>
            <p:spPr bwMode="auto">
              <a:xfrm>
                <a:off x="4233863" y="2928938"/>
                <a:ext cx="17462"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6"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1079" name="Freeform 174"/>
              <p:cNvSpPr>
                <a:spLocks/>
              </p:cNvSpPr>
              <p:nvPr/>
            </p:nvSpPr>
            <p:spPr bwMode="auto">
              <a:xfrm>
                <a:off x="4246563" y="2987675"/>
                <a:ext cx="12700" cy="7938"/>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0 h 24"/>
                  <a:gd name="T14" fmla="*/ 2147483647 w 41"/>
                  <a:gd name="T15" fmla="*/ 0 h 24"/>
                  <a:gd name="T16" fmla="*/ 2147483647 w 41"/>
                  <a:gd name="T17" fmla="*/ 0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0 w 41"/>
                  <a:gd name="T29" fmla="*/ 2147483647 h 24"/>
                  <a:gd name="T30" fmla="*/ 0 w 41"/>
                  <a:gd name="T31" fmla="*/ 2147483647 h 24"/>
                  <a:gd name="T32" fmla="*/ 0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7"/>
                    </a:moveTo>
                    <a:lnTo>
                      <a:pt x="40" y="12"/>
                    </a:lnTo>
                    <a:lnTo>
                      <a:pt x="38" y="8"/>
                    </a:lnTo>
                    <a:lnTo>
                      <a:pt x="35" y="5"/>
                    </a:lnTo>
                    <a:lnTo>
                      <a:pt x="32" y="2"/>
                    </a:lnTo>
                    <a:lnTo>
                      <a:pt x="29" y="1"/>
                    </a:lnTo>
                    <a:lnTo>
                      <a:pt x="24" y="0"/>
                    </a:lnTo>
                    <a:lnTo>
                      <a:pt x="20" y="0"/>
                    </a:lnTo>
                    <a:lnTo>
                      <a:pt x="17" y="0"/>
                    </a:lnTo>
                    <a:lnTo>
                      <a:pt x="13" y="1"/>
                    </a:lnTo>
                    <a:lnTo>
                      <a:pt x="10" y="3"/>
                    </a:lnTo>
                    <a:lnTo>
                      <a:pt x="7" y="5"/>
                    </a:lnTo>
                    <a:lnTo>
                      <a:pt x="3" y="8"/>
                    </a:lnTo>
                    <a:lnTo>
                      <a:pt x="1" y="12"/>
                    </a:lnTo>
                    <a:lnTo>
                      <a:pt x="0" y="16"/>
                    </a:lnTo>
                    <a:lnTo>
                      <a:pt x="0" y="20"/>
                    </a:lnTo>
                    <a:lnTo>
                      <a:pt x="0" y="24"/>
                    </a:lnTo>
                    <a:lnTo>
                      <a:pt x="41" y="17"/>
                    </a:lnTo>
                    <a:close/>
                  </a:path>
                </a:pathLst>
              </a:custGeom>
              <a:solidFill>
                <a:srgbClr val="969696"/>
              </a:solidFill>
              <a:ln w="9525">
                <a:noFill/>
                <a:round/>
                <a:headEnd/>
                <a:tailEnd/>
              </a:ln>
            </p:spPr>
            <p:txBody>
              <a:bodyPr/>
              <a:lstStyle/>
              <a:p>
                <a:endParaRPr lang="en-US"/>
              </a:p>
            </p:txBody>
          </p:sp>
          <p:sp>
            <p:nvSpPr>
              <p:cNvPr id="1080" name="Freeform 176"/>
              <p:cNvSpPr>
                <a:spLocks/>
              </p:cNvSpPr>
              <p:nvPr/>
            </p:nvSpPr>
            <p:spPr bwMode="auto">
              <a:xfrm>
                <a:off x="4251325" y="3019425"/>
                <a:ext cx="14288" cy="7938"/>
              </a:xfrm>
              <a:custGeom>
                <a:avLst/>
                <a:gdLst>
                  <a:gd name="T0" fmla="*/ 0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2147483647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2147483647 w 42"/>
                  <a:gd name="T33" fmla="*/ 0 h 25"/>
                  <a:gd name="T34" fmla="*/ 0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0" y="8"/>
                    </a:moveTo>
                    <a:lnTo>
                      <a:pt x="2" y="13"/>
                    </a:lnTo>
                    <a:lnTo>
                      <a:pt x="4" y="17"/>
                    </a:lnTo>
                    <a:lnTo>
                      <a:pt x="6" y="20"/>
                    </a:lnTo>
                    <a:lnTo>
                      <a:pt x="10" y="22"/>
                    </a:lnTo>
                    <a:lnTo>
                      <a:pt x="14" y="23"/>
                    </a:lnTo>
                    <a:lnTo>
                      <a:pt x="17" y="25"/>
                    </a:lnTo>
                    <a:lnTo>
                      <a:pt x="21" y="25"/>
                    </a:lnTo>
                    <a:lnTo>
                      <a:pt x="25" y="25"/>
                    </a:lnTo>
                    <a:lnTo>
                      <a:pt x="29" y="23"/>
                    </a:lnTo>
                    <a:lnTo>
                      <a:pt x="33" y="21"/>
                    </a:lnTo>
                    <a:lnTo>
                      <a:pt x="36" y="19"/>
                    </a:lnTo>
                    <a:lnTo>
                      <a:pt x="38" y="17"/>
                    </a:lnTo>
                    <a:lnTo>
                      <a:pt x="40" y="13"/>
                    </a:lnTo>
                    <a:lnTo>
                      <a:pt x="41" y="10"/>
                    </a:lnTo>
                    <a:lnTo>
                      <a:pt x="42" y="4"/>
                    </a:lnTo>
                    <a:lnTo>
                      <a:pt x="41" y="0"/>
                    </a:lnTo>
                    <a:lnTo>
                      <a:pt x="0" y="8"/>
                    </a:lnTo>
                    <a:close/>
                  </a:path>
                </a:pathLst>
              </a:custGeom>
              <a:solidFill>
                <a:srgbClr val="969696"/>
              </a:solidFill>
              <a:ln w="9525">
                <a:noFill/>
                <a:round/>
                <a:headEnd/>
                <a:tailEnd/>
              </a:ln>
            </p:spPr>
            <p:txBody>
              <a:bodyPr/>
              <a:lstStyle/>
              <a:p>
                <a:endParaRPr lang="en-US"/>
              </a:p>
            </p:txBody>
          </p:sp>
          <p:sp>
            <p:nvSpPr>
              <p:cNvPr id="1081" name="Freeform 177"/>
              <p:cNvSpPr>
                <a:spLocks/>
              </p:cNvSpPr>
              <p:nvPr/>
            </p:nvSpPr>
            <p:spPr bwMode="auto">
              <a:xfrm>
                <a:off x="4259263" y="3054350"/>
                <a:ext cx="12700" cy="6350"/>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0 h 24"/>
                  <a:gd name="T14" fmla="*/ 2147483647 w 42"/>
                  <a:gd name="T15" fmla="*/ 0 h 24"/>
                  <a:gd name="T16" fmla="*/ 2147483647 w 42"/>
                  <a:gd name="T17" fmla="*/ 0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0 w 42"/>
                  <a:gd name="T29" fmla="*/ 2147483647 h 24"/>
                  <a:gd name="T30" fmla="*/ 0 w 42"/>
                  <a:gd name="T31" fmla="*/ 2147483647 h 24"/>
                  <a:gd name="T32" fmla="*/ 0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7"/>
                    </a:moveTo>
                    <a:lnTo>
                      <a:pt x="40" y="12"/>
                    </a:lnTo>
                    <a:lnTo>
                      <a:pt x="38" y="8"/>
                    </a:lnTo>
                    <a:lnTo>
                      <a:pt x="36" y="5"/>
                    </a:lnTo>
                    <a:lnTo>
                      <a:pt x="33" y="2"/>
                    </a:lnTo>
                    <a:lnTo>
                      <a:pt x="29" y="1"/>
                    </a:lnTo>
                    <a:lnTo>
                      <a:pt x="26" y="0"/>
                    </a:lnTo>
                    <a:lnTo>
                      <a:pt x="21" y="0"/>
                    </a:lnTo>
                    <a:lnTo>
                      <a:pt x="17" y="0"/>
                    </a:lnTo>
                    <a:lnTo>
                      <a:pt x="14" y="1"/>
                    </a:lnTo>
                    <a:lnTo>
                      <a:pt x="10" y="3"/>
                    </a:lnTo>
                    <a:lnTo>
                      <a:pt x="7" y="5"/>
                    </a:lnTo>
                    <a:lnTo>
                      <a:pt x="5" y="8"/>
                    </a:lnTo>
                    <a:lnTo>
                      <a:pt x="2" y="12"/>
                    </a:lnTo>
                    <a:lnTo>
                      <a:pt x="0" y="16"/>
                    </a:lnTo>
                    <a:lnTo>
                      <a:pt x="0" y="20"/>
                    </a:lnTo>
                    <a:lnTo>
                      <a:pt x="0" y="24"/>
                    </a:lnTo>
                    <a:lnTo>
                      <a:pt x="42" y="17"/>
                    </a:lnTo>
                    <a:close/>
                  </a:path>
                </a:pathLst>
              </a:custGeom>
              <a:solidFill>
                <a:srgbClr val="969696"/>
              </a:solidFill>
              <a:ln w="9525">
                <a:noFill/>
                <a:round/>
                <a:headEnd/>
                <a:tailEnd/>
              </a:ln>
            </p:spPr>
            <p:txBody>
              <a:bodyPr/>
              <a:lstStyle/>
              <a:p>
                <a:endParaRPr lang="en-US"/>
              </a:p>
            </p:txBody>
          </p:sp>
          <p:sp>
            <p:nvSpPr>
              <p:cNvPr id="1082" name="Freeform 180"/>
              <p:cNvSpPr>
                <a:spLocks/>
              </p:cNvSpPr>
              <p:nvPr/>
            </p:nvSpPr>
            <p:spPr bwMode="auto">
              <a:xfrm>
                <a:off x="4271963" y="3119438"/>
                <a:ext cx="14287" cy="7937"/>
              </a:xfrm>
              <a:custGeom>
                <a:avLst/>
                <a:gdLst>
                  <a:gd name="T0" fmla="*/ 2147483647 w 43"/>
                  <a:gd name="T1" fmla="*/ 2147483647 h 24"/>
                  <a:gd name="T2" fmla="*/ 2147483647 w 43"/>
                  <a:gd name="T3" fmla="*/ 2147483647 h 24"/>
                  <a:gd name="T4" fmla="*/ 2147483647 w 43"/>
                  <a:gd name="T5" fmla="*/ 2147483647 h 24"/>
                  <a:gd name="T6" fmla="*/ 2147483647 w 43"/>
                  <a:gd name="T7" fmla="*/ 2147483647 h 24"/>
                  <a:gd name="T8" fmla="*/ 2147483647 w 43"/>
                  <a:gd name="T9" fmla="*/ 2147483647 h 24"/>
                  <a:gd name="T10" fmla="*/ 2147483647 w 43"/>
                  <a:gd name="T11" fmla="*/ 2147483647 h 24"/>
                  <a:gd name="T12" fmla="*/ 2147483647 w 43"/>
                  <a:gd name="T13" fmla="*/ 0 h 24"/>
                  <a:gd name="T14" fmla="*/ 2147483647 w 43"/>
                  <a:gd name="T15" fmla="*/ 0 h 24"/>
                  <a:gd name="T16" fmla="*/ 2147483647 w 43"/>
                  <a:gd name="T17" fmla="*/ 0 h 24"/>
                  <a:gd name="T18" fmla="*/ 2147483647 w 43"/>
                  <a:gd name="T19" fmla="*/ 2147483647 h 24"/>
                  <a:gd name="T20" fmla="*/ 2147483647 w 43"/>
                  <a:gd name="T21" fmla="*/ 2147483647 h 24"/>
                  <a:gd name="T22" fmla="*/ 2147483647 w 43"/>
                  <a:gd name="T23" fmla="*/ 2147483647 h 24"/>
                  <a:gd name="T24" fmla="*/ 2147483647 w 43"/>
                  <a:gd name="T25" fmla="*/ 2147483647 h 24"/>
                  <a:gd name="T26" fmla="*/ 2147483647 w 43"/>
                  <a:gd name="T27" fmla="*/ 2147483647 h 24"/>
                  <a:gd name="T28" fmla="*/ 2147483647 w 43"/>
                  <a:gd name="T29" fmla="*/ 2147483647 h 24"/>
                  <a:gd name="T30" fmla="*/ 0 w 43"/>
                  <a:gd name="T31" fmla="*/ 2147483647 h 24"/>
                  <a:gd name="T32" fmla="*/ 2147483647 w 43"/>
                  <a:gd name="T33" fmla="*/ 2147483647 h 24"/>
                  <a:gd name="T34" fmla="*/ 2147483647 w 43"/>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4"/>
                  <a:gd name="T56" fmla="*/ 43 w 43"/>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4">
                    <a:moveTo>
                      <a:pt x="43" y="17"/>
                    </a:moveTo>
                    <a:lnTo>
                      <a:pt x="41" y="12"/>
                    </a:lnTo>
                    <a:lnTo>
                      <a:pt x="38" y="8"/>
                    </a:lnTo>
                    <a:lnTo>
                      <a:pt x="36" y="5"/>
                    </a:lnTo>
                    <a:lnTo>
                      <a:pt x="33" y="2"/>
                    </a:lnTo>
                    <a:lnTo>
                      <a:pt x="29" y="1"/>
                    </a:lnTo>
                    <a:lnTo>
                      <a:pt x="26" y="0"/>
                    </a:lnTo>
                    <a:lnTo>
                      <a:pt x="22" y="0"/>
                    </a:lnTo>
                    <a:lnTo>
                      <a:pt x="18" y="0"/>
                    </a:lnTo>
                    <a:lnTo>
                      <a:pt x="14" y="1"/>
                    </a:lnTo>
                    <a:lnTo>
                      <a:pt x="11" y="3"/>
                    </a:lnTo>
                    <a:lnTo>
                      <a:pt x="8" y="5"/>
                    </a:lnTo>
                    <a:lnTo>
                      <a:pt x="5" y="8"/>
                    </a:lnTo>
                    <a:lnTo>
                      <a:pt x="3" y="12"/>
                    </a:lnTo>
                    <a:lnTo>
                      <a:pt x="2" y="16"/>
                    </a:lnTo>
                    <a:lnTo>
                      <a:pt x="0" y="20"/>
                    </a:lnTo>
                    <a:lnTo>
                      <a:pt x="2" y="24"/>
                    </a:lnTo>
                    <a:lnTo>
                      <a:pt x="43" y="17"/>
                    </a:lnTo>
                    <a:close/>
                  </a:path>
                </a:pathLst>
              </a:custGeom>
              <a:solidFill>
                <a:srgbClr val="969696"/>
              </a:solidFill>
              <a:ln w="9525">
                <a:noFill/>
                <a:round/>
                <a:headEnd/>
                <a:tailEnd/>
              </a:ln>
            </p:spPr>
            <p:txBody>
              <a:bodyPr/>
              <a:lstStyle/>
              <a:p>
                <a:endParaRPr lang="en-US"/>
              </a:p>
            </p:txBody>
          </p:sp>
          <p:sp>
            <p:nvSpPr>
              <p:cNvPr id="1083" name="Freeform 181"/>
              <p:cNvSpPr>
                <a:spLocks/>
              </p:cNvSpPr>
              <p:nvPr/>
            </p:nvSpPr>
            <p:spPr bwMode="auto">
              <a:xfrm>
                <a:off x="4271963" y="3124200"/>
                <a:ext cx="19050" cy="28575"/>
              </a:xfrm>
              <a:custGeom>
                <a:avLst/>
                <a:gdLst>
                  <a:gd name="T0" fmla="*/ 2147483647 w 57"/>
                  <a:gd name="T1" fmla="*/ 2147483647 h 90"/>
                  <a:gd name="T2" fmla="*/ 2147483647 w 57"/>
                  <a:gd name="T3" fmla="*/ 2147483647 h 90"/>
                  <a:gd name="T4" fmla="*/ 0 w 57"/>
                  <a:gd name="T5" fmla="*/ 2147483647 h 90"/>
                  <a:gd name="T6" fmla="*/ 2147483647 w 57"/>
                  <a:gd name="T7" fmla="*/ 0 h 90"/>
                  <a:gd name="T8" fmla="*/ 2147483647 w 57"/>
                  <a:gd name="T9" fmla="*/ 2147483647 h 90"/>
                  <a:gd name="T10" fmla="*/ 0 60000 65536"/>
                  <a:gd name="T11" fmla="*/ 0 60000 65536"/>
                  <a:gd name="T12" fmla="*/ 0 60000 65536"/>
                  <a:gd name="T13" fmla="*/ 0 60000 65536"/>
                  <a:gd name="T14" fmla="*/ 0 60000 65536"/>
                  <a:gd name="T15" fmla="*/ 0 w 57"/>
                  <a:gd name="T16" fmla="*/ 0 h 90"/>
                  <a:gd name="T17" fmla="*/ 57 w 57"/>
                  <a:gd name="T18" fmla="*/ 90 h 90"/>
                </a:gdLst>
                <a:ahLst/>
                <a:cxnLst>
                  <a:cxn ang="T10">
                    <a:pos x="T0" y="T1"/>
                  </a:cxn>
                  <a:cxn ang="T11">
                    <a:pos x="T2" y="T3"/>
                  </a:cxn>
                  <a:cxn ang="T12">
                    <a:pos x="T4" y="T5"/>
                  </a:cxn>
                  <a:cxn ang="T13">
                    <a:pos x="T6" y="T7"/>
                  </a:cxn>
                  <a:cxn ang="T14">
                    <a:pos x="T8" y="T9"/>
                  </a:cxn>
                </a:cxnLst>
                <a:rect l="T15" t="T16" r="T17" b="T18"/>
                <a:pathLst>
                  <a:path w="57" h="90">
                    <a:moveTo>
                      <a:pt x="57" y="82"/>
                    </a:moveTo>
                    <a:lnTo>
                      <a:pt x="15" y="90"/>
                    </a:lnTo>
                    <a:lnTo>
                      <a:pt x="0" y="7"/>
                    </a:lnTo>
                    <a:lnTo>
                      <a:pt x="41" y="0"/>
                    </a:lnTo>
                    <a:lnTo>
                      <a:pt x="57" y="82"/>
                    </a:lnTo>
                    <a:close/>
                  </a:path>
                </a:pathLst>
              </a:custGeom>
              <a:solidFill>
                <a:srgbClr val="969696"/>
              </a:solidFill>
              <a:ln w="9525">
                <a:noFill/>
                <a:round/>
                <a:headEnd/>
                <a:tailEnd/>
              </a:ln>
            </p:spPr>
            <p:txBody>
              <a:bodyPr/>
              <a:lstStyle/>
              <a:p>
                <a:endParaRPr lang="en-US"/>
              </a:p>
            </p:txBody>
          </p:sp>
          <p:sp>
            <p:nvSpPr>
              <p:cNvPr id="1084" name="Freeform 182"/>
              <p:cNvSpPr>
                <a:spLocks/>
              </p:cNvSpPr>
              <p:nvPr/>
            </p:nvSpPr>
            <p:spPr bwMode="auto">
              <a:xfrm>
                <a:off x="4276725" y="3151188"/>
                <a:ext cx="14288" cy="7937"/>
              </a:xfrm>
              <a:custGeom>
                <a:avLst/>
                <a:gdLst>
                  <a:gd name="T0" fmla="*/ 0 w 43"/>
                  <a:gd name="T1" fmla="*/ 2147483647 h 25"/>
                  <a:gd name="T2" fmla="*/ 2147483647 w 43"/>
                  <a:gd name="T3" fmla="*/ 2147483647 h 25"/>
                  <a:gd name="T4" fmla="*/ 2147483647 w 43"/>
                  <a:gd name="T5" fmla="*/ 2147483647 h 25"/>
                  <a:gd name="T6" fmla="*/ 2147483647 w 43"/>
                  <a:gd name="T7" fmla="*/ 2147483647 h 25"/>
                  <a:gd name="T8" fmla="*/ 2147483647 w 43"/>
                  <a:gd name="T9" fmla="*/ 2147483647 h 25"/>
                  <a:gd name="T10" fmla="*/ 2147483647 w 43"/>
                  <a:gd name="T11" fmla="*/ 2147483647 h 25"/>
                  <a:gd name="T12" fmla="*/ 2147483647 w 43"/>
                  <a:gd name="T13" fmla="*/ 2147483647 h 25"/>
                  <a:gd name="T14" fmla="*/ 2147483647 w 43"/>
                  <a:gd name="T15" fmla="*/ 2147483647 h 25"/>
                  <a:gd name="T16" fmla="*/ 2147483647 w 43"/>
                  <a:gd name="T17" fmla="*/ 2147483647 h 25"/>
                  <a:gd name="T18" fmla="*/ 2147483647 w 43"/>
                  <a:gd name="T19" fmla="*/ 2147483647 h 25"/>
                  <a:gd name="T20" fmla="*/ 2147483647 w 43"/>
                  <a:gd name="T21" fmla="*/ 2147483647 h 25"/>
                  <a:gd name="T22" fmla="*/ 2147483647 w 43"/>
                  <a:gd name="T23" fmla="*/ 2147483647 h 25"/>
                  <a:gd name="T24" fmla="*/ 2147483647 w 43"/>
                  <a:gd name="T25" fmla="*/ 2147483647 h 25"/>
                  <a:gd name="T26" fmla="*/ 2147483647 w 43"/>
                  <a:gd name="T27" fmla="*/ 2147483647 h 25"/>
                  <a:gd name="T28" fmla="*/ 2147483647 w 43"/>
                  <a:gd name="T29" fmla="*/ 2147483647 h 25"/>
                  <a:gd name="T30" fmla="*/ 2147483647 w 43"/>
                  <a:gd name="T31" fmla="*/ 2147483647 h 25"/>
                  <a:gd name="T32" fmla="*/ 2147483647 w 43"/>
                  <a:gd name="T33" fmla="*/ 0 h 25"/>
                  <a:gd name="T34" fmla="*/ 0 w 43"/>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5"/>
                  <a:gd name="T56" fmla="*/ 43 w 43"/>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5">
                    <a:moveTo>
                      <a:pt x="0" y="8"/>
                    </a:moveTo>
                    <a:lnTo>
                      <a:pt x="2" y="13"/>
                    </a:lnTo>
                    <a:lnTo>
                      <a:pt x="5" y="17"/>
                    </a:lnTo>
                    <a:lnTo>
                      <a:pt x="7" y="20"/>
                    </a:lnTo>
                    <a:lnTo>
                      <a:pt x="10" y="22"/>
                    </a:lnTo>
                    <a:lnTo>
                      <a:pt x="13" y="23"/>
                    </a:lnTo>
                    <a:lnTo>
                      <a:pt x="17" y="25"/>
                    </a:lnTo>
                    <a:lnTo>
                      <a:pt x="21" y="25"/>
                    </a:lnTo>
                    <a:lnTo>
                      <a:pt x="25" y="25"/>
                    </a:lnTo>
                    <a:lnTo>
                      <a:pt x="29" y="23"/>
                    </a:lnTo>
                    <a:lnTo>
                      <a:pt x="32" y="21"/>
                    </a:lnTo>
                    <a:lnTo>
                      <a:pt x="35" y="19"/>
                    </a:lnTo>
                    <a:lnTo>
                      <a:pt x="38" y="17"/>
                    </a:lnTo>
                    <a:lnTo>
                      <a:pt x="40" y="13"/>
                    </a:lnTo>
                    <a:lnTo>
                      <a:pt x="42" y="10"/>
                    </a:lnTo>
                    <a:lnTo>
                      <a:pt x="43" y="4"/>
                    </a:lnTo>
                    <a:lnTo>
                      <a:pt x="42" y="0"/>
                    </a:lnTo>
                    <a:lnTo>
                      <a:pt x="0" y="8"/>
                    </a:lnTo>
                    <a:close/>
                  </a:path>
                </a:pathLst>
              </a:custGeom>
              <a:solidFill>
                <a:srgbClr val="969696"/>
              </a:solidFill>
              <a:ln w="9525">
                <a:noFill/>
                <a:round/>
                <a:headEnd/>
                <a:tailEnd/>
              </a:ln>
            </p:spPr>
            <p:txBody>
              <a:bodyPr/>
              <a:lstStyle/>
              <a:p>
                <a:endParaRPr lang="en-US"/>
              </a:p>
            </p:txBody>
          </p:sp>
          <p:sp>
            <p:nvSpPr>
              <p:cNvPr id="1085" name="Freeform 183"/>
              <p:cNvSpPr>
                <a:spLocks/>
              </p:cNvSpPr>
              <p:nvPr/>
            </p:nvSpPr>
            <p:spPr bwMode="auto">
              <a:xfrm>
                <a:off x="3883025" y="3014663"/>
                <a:ext cx="9525" cy="14287"/>
              </a:xfrm>
              <a:custGeom>
                <a:avLst/>
                <a:gdLst>
                  <a:gd name="T0" fmla="*/ 2147483647 w 28"/>
                  <a:gd name="T1" fmla="*/ 2147483647 h 42"/>
                  <a:gd name="T2" fmla="*/ 2147483647 w 28"/>
                  <a:gd name="T3" fmla="*/ 0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0 w 28"/>
                  <a:gd name="T19" fmla="*/ 2147483647 h 42"/>
                  <a:gd name="T20" fmla="*/ 0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28" y="2"/>
                    </a:moveTo>
                    <a:lnTo>
                      <a:pt x="22" y="0"/>
                    </a:lnTo>
                    <a:lnTo>
                      <a:pt x="18" y="0"/>
                    </a:lnTo>
                    <a:lnTo>
                      <a:pt x="14" y="2"/>
                    </a:lnTo>
                    <a:lnTo>
                      <a:pt x="11" y="4"/>
                    </a:lnTo>
                    <a:lnTo>
                      <a:pt x="8" y="6"/>
                    </a:lnTo>
                    <a:lnTo>
                      <a:pt x="4" y="9"/>
                    </a:lnTo>
                    <a:lnTo>
                      <a:pt x="2" y="12"/>
                    </a:lnTo>
                    <a:lnTo>
                      <a:pt x="1" y="15"/>
                    </a:lnTo>
                    <a:lnTo>
                      <a:pt x="0" y="19"/>
                    </a:lnTo>
                    <a:lnTo>
                      <a:pt x="0" y="24"/>
                    </a:lnTo>
                    <a:lnTo>
                      <a:pt x="1" y="27"/>
                    </a:lnTo>
                    <a:lnTo>
                      <a:pt x="2" y="31"/>
                    </a:lnTo>
                    <a:lnTo>
                      <a:pt x="4" y="34"/>
                    </a:lnTo>
                    <a:lnTo>
                      <a:pt x="8" y="37"/>
                    </a:lnTo>
                    <a:lnTo>
                      <a:pt x="12" y="40"/>
                    </a:lnTo>
                    <a:lnTo>
                      <a:pt x="16" y="42"/>
                    </a:lnTo>
                    <a:lnTo>
                      <a:pt x="28" y="2"/>
                    </a:lnTo>
                    <a:close/>
                  </a:path>
                </a:pathLst>
              </a:custGeom>
              <a:solidFill>
                <a:srgbClr val="969696"/>
              </a:solidFill>
              <a:ln w="9525">
                <a:noFill/>
                <a:round/>
                <a:headEnd/>
                <a:tailEnd/>
              </a:ln>
            </p:spPr>
            <p:txBody>
              <a:bodyPr/>
              <a:lstStyle/>
              <a:p>
                <a:endParaRPr lang="en-US"/>
              </a:p>
            </p:txBody>
          </p:sp>
          <p:sp>
            <p:nvSpPr>
              <p:cNvPr id="1086" name="Freeform 184"/>
              <p:cNvSpPr>
                <a:spLocks/>
              </p:cNvSpPr>
              <p:nvPr/>
            </p:nvSpPr>
            <p:spPr bwMode="auto">
              <a:xfrm>
                <a:off x="3887788" y="3016250"/>
                <a:ext cx="30162" cy="19050"/>
              </a:xfrm>
              <a:custGeom>
                <a:avLst/>
                <a:gdLst>
                  <a:gd name="T0" fmla="*/ 2147483647 w 92"/>
                  <a:gd name="T1" fmla="*/ 2147483647 h 62"/>
                  <a:gd name="T2" fmla="*/ 2147483647 w 92"/>
                  <a:gd name="T3" fmla="*/ 2147483647 h 62"/>
                  <a:gd name="T4" fmla="*/ 0 w 92"/>
                  <a:gd name="T5" fmla="*/ 2147483647 h 62"/>
                  <a:gd name="T6" fmla="*/ 2147483647 w 92"/>
                  <a:gd name="T7" fmla="*/ 0 h 62"/>
                  <a:gd name="T8" fmla="*/ 2147483647 w 92"/>
                  <a:gd name="T9" fmla="*/ 214748364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92" y="22"/>
                    </a:moveTo>
                    <a:lnTo>
                      <a:pt x="80" y="62"/>
                    </a:lnTo>
                    <a:lnTo>
                      <a:pt x="0" y="40"/>
                    </a:lnTo>
                    <a:lnTo>
                      <a:pt x="12" y="0"/>
                    </a:lnTo>
                    <a:lnTo>
                      <a:pt x="92" y="22"/>
                    </a:lnTo>
                    <a:close/>
                  </a:path>
                </a:pathLst>
              </a:custGeom>
              <a:solidFill>
                <a:srgbClr val="969696"/>
              </a:solidFill>
              <a:ln w="9525">
                <a:noFill/>
                <a:round/>
                <a:headEnd/>
                <a:tailEnd/>
              </a:ln>
            </p:spPr>
            <p:txBody>
              <a:bodyPr/>
              <a:lstStyle/>
              <a:p>
                <a:endParaRPr lang="en-US"/>
              </a:p>
            </p:txBody>
          </p:sp>
          <p:sp>
            <p:nvSpPr>
              <p:cNvPr id="1087" name="Freeform 185"/>
              <p:cNvSpPr>
                <a:spLocks/>
              </p:cNvSpPr>
              <p:nvPr/>
            </p:nvSpPr>
            <p:spPr bwMode="auto">
              <a:xfrm>
                <a:off x="3913188" y="3022600"/>
                <a:ext cx="9525"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6" y="41"/>
                    </a:lnTo>
                    <a:lnTo>
                      <a:pt x="10" y="41"/>
                    </a:lnTo>
                    <a:lnTo>
                      <a:pt x="14" y="40"/>
                    </a:lnTo>
                    <a:lnTo>
                      <a:pt x="17" y="38"/>
                    </a:lnTo>
                    <a:lnTo>
                      <a:pt x="20" y="36"/>
                    </a:lnTo>
                    <a:lnTo>
                      <a:pt x="24" y="32"/>
                    </a:lnTo>
                    <a:lnTo>
                      <a:pt x="26" y="29"/>
                    </a:lnTo>
                    <a:lnTo>
                      <a:pt x="27" y="26"/>
                    </a:lnTo>
                    <a:lnTo>
                      <a:pt x="28" y="22"/>
                    </a:lnTo>
                    <a:lnTo>
                      <a:pt x="28" y="18"/>
                    </a:lnTo>
                    <a:lnTo>
                      <a:pt x="27" y="14"/>
                    </a:lnTo>
                    <a:lnTo>
                      <a:pt x="26" y="10"/>
                    </a:lnTo>
                    <a:lnTo>
                      <a:pt x="24" y="7"/>
                    </a:lnTo>
                    <a:lnTo>
                      <a:pt x="20" y="4"/>
                    </a:lnTo>
                    <a:lnTo>
                      <a:pt x="17" y="2"/>
                    </a:lnTo>
                    <a:lnTo>
                      <a:pt x="12" y="0"/>
                    </a:lnTo>
                    <a:lnTo>
                      <a:pt x="0" y="40"/>
                    </a:lnTo>
                    <a:close/>
                  </a:path>
                </a:pathLst>
              </a:custGeom>
              <a:solidFill>
                <a:srgbClr val="969696"/>
              </a:solidFill>
              <a:ln w="9525">
                <a:noFill/>
                <a:round/>
                <a:headEnd/>
                <a:tailEnd/>
              </a:ln>
            </p:spPr>
            <p:txBody>
              <a:bodyPr/>
              <a:lstStyle/>
              <a:p>
                <a:endParaRPr lang="en-US"/>
              </a:p>
            </p:txBody>
          </p:sp>
          <p:sp>
            <p:nvSpPr>
              <p:cNvPr id="1088" name="Freeform 186"/>
              <p:cNvSpPr>
                <a:spLocks/>
              </p:cNvSpPr>
              <p:nvPr/>
            </p:nvSpPr>
            <p:spPr bwMode="auto">
              <a:xfrm>
                <a:off x="3948113" y="3032125"/>
                <a:ext cx="7937" cy="14288"/>
              </a:xfrm>
              <a:custGeom>
                <a:avLst/>
                <a:gdLst>
                  <a:gd name="T0" fmla="*/ 2147483647 w 26"/>
                  <a:gd name="T1" fmla="*/ 2147483647 h 42"/>
                  <a:gd name="T2" fmla="*/ 2147483647 w 26"/>
                  <a:gd name="T3" fmla="*/ 0 h 42"/>
                  <a:gd name="T4" fmla="*/ 2147483647 w 26"/>
                  <a:gd name="T5" fmla="*/ 2147483647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0 w 26"/>
                  <a:gd name="T19" fmla="*/ 2147483647 h 42"/>
                  <a:gd name="T20" fmla="*/ 0 w 26"/>
                  <a:gd name="T21" fmla="*/ 2147483647 h 42"/>
                  <a:gd name="T22" fmla="*/ 0 w 26"/>
                  <a:gd name="T23" fmla="*/ 2147483647 h 42"/>
                  <a:gd name="T24" fmla="*/ 2147483647 w 26"/>
                  <a:gd name="T25" fmla="*/ 2147483647 h 42"/>
                  <a:gd name="T26" fmla="*/ 2147483647 w 26"/>
                  <a:gd name="T27" fmla="*/ 2147483647 h 42"/>
                  <a:gd name="T28" fmla="*/ 2147483647 w 26"/>
                  <a:gd name="T29" fmla="*/ 2147483647 h 42"/>
                  <a:gd name="T30" fmla="*/ 2147483647 w 26"/>
                  <a:gd name="T31" fmla="*/ 2147483647 h 42"/>
                  <a:gd name="T32" fmla="*/ 2147483647 w 26"/>
                  <a:gd name="T33" fmla="*/ 2147483647 h 42"/>
                  <a:gd name="T34" fmla="*/ 2147483647 w 26"/>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2"/>
                  <a:gd name="T56" fmla="*/ 26 w 2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2">
                    <a:moveTo>
                      <a:pt x="26" y="2"/>
                    </a:moveTo>
                    <a:lnTo>
                      <a:pt x="21" y="0"/>
                    </a:lnTo>
                    <a:lnTo>
                      <a:pt x="17" y="2"/>
                    </a:lnTo>
                    <a:lnTo>
                      <a:pt x="13" y="3"/>
                    </a:lnTo>
                    <a:lnTo>
                      <a:pt x="10" y="4"/>
                    </a:lnTo>
                    <a:lnTo>
                      <a:pt x="6" y="7"/>
                    </a:lnTo>
                    <a:lnTo>
                      <a:pt x="4" y="9"/>
                    </a:lnTo>
                    <a:lnTo>
                      <a:pt x="2" y="13"/>
                    </a:lnTo>
                    <a:lnTo>
                      <a:pt x="1" y="16"/>
                    </a:lnTo>
                    <a:lnTo>
                      <a:pt x="0" y="21"/>
                    </a:lnTo>
                    <a:lnTo>
                      <a:pt x="0" y="24"/>
                    </a:lnTo>
                    <a:lnTo>
                      <a:pt x="0" y="28"/>
                    </a:lnTo>
                    <a:lnTo>
                      <a:pt x="2" y="32"/>
                    </a:lnTo>
                    <a:lnTo>
                      <a:pt x="4" y="35"/>
                    </a:lnTo>
                    <a:lnTo>
                      <a:pt x="6" y="38"/>
                    </a:lnTo>
                    <a:lnTo>
                      <a:pt x="11" y="41"/>
                    </a:lnTo>
                    <a:lnTo>
                      <a:pt x="15" y="42"/>
                    </a:lnTo>
                    <a:lnTo>
                      <a:pt x="26" y="2"/>
                    </a:lnTo>
                    <a:close/>
                  </a:path>
                </a:pathLst>
              </a:custGeom>
              <a:solidFill>
                <a:srgbClr val="969696"/>
              </a:solidFill>
              <a:ln w="9525">
                <a:noFill/>
                <a:round/>
                <a:headEnd/>
                <a:tailEnd/>
              </a:ln>
            </p:spPr>
            <p:txBody>
              <a:bodyPr/>
              <a:lstStyle/>
              <a:p>
                <a:endParaRPr lang="en-US"/>
              </a:p>
            </p:txBody>
          </p:sp>
          <p:sp>
            <p:nvSpPr>
              <p:cNvPr id="1089" name="Freeform 187"/>
              <p:cNvSpPr>
                <a:spLocks/>
              </p:cNvSpPr>
              <p:nvPr/>
            </p:nvSpPr>
            <p:spPr bwMode="auto">
              <a:xfrm>
                <a:off x="3952875" y="3033713"/>
                <a:ext cx="28575" cy="19050"/>
              </a:xfrm>
              <a:custGeom>
                <a:avLst/>
                <a:gdLst>
                  <a:gd name="T0" fmla="*/ 2147483647 w 93"/>
                  <a:gd name="T1" fmla="*/ 2147483647 h 63"/>
                  <a:gd name="T2" fmla="*/ 2147483647 w 93"/>
                  <a:gd name="T3" fmla="*/ 2147483647 h 63"/>
                  <a:gd name="T4" fmla="*/ 0 w 93"/>
                  <a:gd name="T5" fmla="*/ 2147483647 h 63"/>
                  <a:gd name="T6" fmla="*/ 2147483647 w 93"/>
                  <a:gd name="T7" fmla="*/ 0 h 63"/>
                  <a:gd name="T8" fmla="*/ 2147483647 w 93"/>
                  <a:gd name="T9" fmla="*/ 2147483647 h 63"/>
                  <a:gd name="T10" fmla="*/ 0 60000 65536"/>
                  <a:gd name="T11" fmla="*/ 0 60000 65536"/>
                  <a:gd name="T12" fmla="*/ 0 60000 65536"/>
                  <a:gd name="T13" fmla="*/ 0 60000 65536"/>
                  <a:gd name="T14" fmla="*/ 0 60000 65536"/>
                  <a:gd name="T15" fmla="*/ 0 w 93"/>
                  <a:gd name="T16" fmla="*/ 0 h 63"/>
                  <a:gd name="T17" fmla="*/ 93 w 93"/>
                  <a:gd name="T18" fmla="*/ 63 h 63"/>
                </a:gdLst>
                <a:ahLst/>
                <a:cxnLst>
                  <a:cxn ang="T10">
                    <a:pos x="T0" y="T1"/>
                  </a:cxn>
                  <a:cxn ang="T11">
                    <a:pos x="T2" y="T3"/>
                  </a:cxn>
                  <a:cxn ang="T12">
                    <a:pos x="T4" y="T5"/>
                  </a:cxn>
                  <a:cxn ang="T13">
                    <a:pos x="T6" y="T7"/>
                  </a:cxn>
                  <a:cxn ang="T14">
                    <a:pos x="T8" y="T9"/>
                  </a:cxn>
                </a:cxnLst>
                <a:rect l="T15" t="T16" r="T17" b="T18"/>
                <a:pathLst>
                  <a:path w="93" h="63">
                    <a:moveTo>
                      <a:pt x="93" y="23"/>
                    </a:moveTo>
                    <a:lnTo>
                      <a:pt x="81" y="63"/>
                    </a:lnTo>
                    <a:lnTo>
                      <a:pt x="0" y="40"/>
                    </a:lnTo>
                    <a:lnTo>
                      <a:pt x="11" y="0"/>
                    </a:lnTo>
                    <a:lnTo>
                      <a:pt x="93" y="23"/>
                    </a:lnTo>
                    <a:close/>
                  </a:path>
                </a:pathLst>
              </a:custGeom>
              <a:solidFill>
                <a:srgbClr val="969696"/>
              </a:solidFill>
              <a:ln w="9525">
                <a:noFill/>
                <a:round/>
                <a:headEnd/>
                <a:tailEnd/>
              </a:ln>
            </p:spPr>
            <p:txBody>
              <a:bodyPr/>
              <a:lstStyle/>
              <a:p>
                <a:endParaRPr lang="en-US"/>
              </a:p>
            </p:txBody>
          </p:sp>
          <p:sp>
            <p:nvSpPr>
              <p:cNvPr id="1090" name="Freeform 188"/>
              <p:cNvSpPr>
                <a:spLocks/>
              </p:cNvSpPr>
              <p:nvPr/>
            </p:nvSpPr>
            <p:spPr bwMode="auto">
              <a:xfrm>
                <a:off x="3978275" y="3040063"/>
                <a:ext cx="7938" cy="14287"/>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0"/>
                    </a:moveTo>
                    <a:lnTo>
                      <a:pt x="4" y="41"/>
                    </a:lnTo>
                    <a:lnTo>
                      <a:pt x="10" y="41"/>
                    </a:lnTo>
                    <a:lnTo>
                      <a:pt x="13" y="40"/>
                    </a:lnTo>
                    <a:lnTo>
                      <a:pt x="17" y="38"/>
                    </a:lnTo>
                    <a:lnTo>
                      <a:pt x="20" y="36"/>
                    </a:lnTo>
                    <a:lnTo>
                      <a:pt x="22" y="33"/>
                    </a:lnTo>
                    <a:lnTo>
                      <a:pt x="24" y="29"/>
                    </a:lnTo>
                    <a:lnTo>
                      <a:pt x="25" y="25"/>
                    </a:lnTo>
                    <a:lnTo>
                      <a:pt x="27" y="22"/>
                    </a:lnTo>
                    <a:lnTo>
                      <a:pt x="27" y="18"/>
                    </a:lnTo>
                    <a:lnTo>
                      <a:pt x="25" y="13"/>
                    </a:lnTo>
                    <a:lnTo>
                      <a:pt x="24" y="10"/>
                    </a:lnTo>
                    <a:lnTo>
                      <a:pt x="22" y="7"/>
                    </a:lnTo>
                    <a:lnTo>
                      <a:pt x="19" y="4"/>
                    </a:lnTo>
                    <a:lnTo>
                      <a:pt x="16" y="1"/>
                    </a:lnTo>
                    <a:lnTo>
                      <a:pt x="12" y="0"/>
                    </a:lnTo>
                    <a:lnTo>
                      <a:pt x="0" y="40"/>
                    </a:lnTo>
                    <a:close/>
                  </a:path>
                </a:pathLst>
              </a:custGeom>
              <a:solidFill>
                <a:srgbClr val="969696"/>
              </a:solidFill>
              <a:ln w="9525">
                <a:noFill/>
                <a:round/>
                <a:headEnd/>
                <a:tailEnd/>
              </a:ln>
            </p:spPr>
            <p:txBody>
              <a:bodyPr/>
              <a:lstStyle/>
              <a:p>
                <a:endParaRPr lang="en-US"/>
              </a:p>
            </p:txBody>
          </p:sp>
          <p:sp>
            <p:nvSpPr>
              <p:cNvPr id="1091" name="Freeform 189"/>
              <p:cNvSpPr>
                <a:spLocks/>
              </p:cNvSpPr>
              <p:nvPr/>
            </p:nvSpPr>
            <p:spPr bwMode="auto">
              <a:xfrm>
                <a:off x="4011613" y="3051175"/>
                <a:ext cx="7937"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8" y="0"/>
                    </a:lnTo>
                    <a:lnTo>
                      <a:pt x="13" y="1"/>
                    </a:lnTo>
                    <a:lnTo>
                      <a:pt x="9" y="3"/>
                    </a:lnTo>
                    <a:lnTo>
                      <a:pt x="6" y="5"/>
                    </a:lnTo>
                    <a:lnTo>
                      <a:pt x="4" y="8"/>
                    </a:lnTo>
                    <a:lnTo>
                      <a:pt x="2" y="11"/>
                    </a:lnTo>
                    <a:lnTo>
                      <a:pt x="1" y="15"/>
                    </a:lnTo>
                    <a:lnTo>
                      <a:pt x="0" y="19"/>
                    </a:lnTo>
                    <a:lnTo>
                      <a:pt x="0" y="23"/>
                    </a:lnTo>
                    <a:lnTo>
                      <a:pt x="1" y="27"/>
                    </a:lnTo>
                    <a:lnTo>
                      <a:pt x="2" y="30"/>
                    </a:lnTo>
                    <a:lnTo>
                      <a:pt x="4" y="33"/>
                    </a:lnTo>
                    <a:lnTo>
                      <a:pt x="7" y="36"/>
                    </a:lnTo>
                    <a:lnTo>
                      <a:pt x="10" y="39"/>
                    </a:lnTo>
                    <a:lnTo>
                      <a:pt x="16" y="41"/>
                    </a:lnTo>
                    <a:lnTo>
                      <a:pt x="26" y="1"/>
                    </a:lnTo>
                    <a:close/>
                  </a:path>
                </a:pathLst>
              </a:custGeom>
              <a:solidFill>
                <a:srgbClr val="969696"/>
              </a:solidFill>
              <a:ln w="9525">
                <a:noFill/>
                <a:round/>
                <a:headEnd/>
                <a:tailEnd/>
              </a:ln>
            </p:spPr>
            <p:txBody>
              <a:bodyPr/>
              <a:lstStyle/>
              <a:p>
                <a:endParaRPr lang="en-US"/>
              </a:p>
            </p:txBody>
          </p:sp>
          <p:sp>
            <p:nvSpPr>
              <p:cNvPr id="1092" name="Freeform 190"/>
              <p:cNvSpPr>
                <a:spLocks/>
              </p:cNvSpPr>
              <p:nvPr/>
            </p:nvSpPr>
            <p:spPr bwMode="auto">
              <a:xfrm>
                <a:off x="4016375" y="3051175"/>
                <a:ext cx="28575" cy="20638"/>
              </a:xfrm>
              <a:custGeom>
                <a:avLst/>
                <a:gdLst>
                  <a:gd name="T0" fmla="*/ 2147483647 w 91"/>
                  <a:gd name="T1" fmla="*/ 2147483647 h 62"/>
                  <a:gd name="T2" fmla="*/ 2147483647 w 91"/>
                  <a:gd name="T3" fmla="*/ 2147483647 h 62"/>
                  <a:gd name="T4" fmla="*/ 0 w 91"/>
                  <a:gd name="T5" fmla="*/ 2147483647 h 62"/>
                  <a:gd name="T6" fmla="*/ 2147483647 w 91"/>
                  <a:gd name="T7" fmla="*/ 0 h 62"/>
                  <a:gd name="T8" fmla="*/ 2147483647 w 91"/>
                  <a:gd name="T9" fmla="*/ 2147483647 h 62"/>
                  <a:gd name="T10" fmla="*/ 0 60000 65536"/>
                  <a:gd name="T11" fmla="*/ 0 60000 65536"/>
                  <a:gd name="T12" fmla="*/ 0 60000 65536"/>
                  <a:gd name="T13" fmla="*/ 0 60000 65536"/>
                  <a:gd name="T14" fmla="*/ 0 60000 65536"/>
                  <a:gd name="T15" fmla="*/ 0 w 91"/>
                  <a:gd name="T16" fmla="*/ 0 h 62"/>
                  <a:gd name="T17" fmla="*/ 91 w 91"/>
                  <a:gd name="T18" fmla="*/ 62 h 62"/>
                </a:gdLst>
                <a:ahLst/>
                <a:cxnLst>
                  <a:cxn ang="T10">
                    <a:pos x="T0" y="T1"/>
                  </a:cxn>
                  <a:cxn ang="T11">
                    <a:pos x="T2" y="T3"/>
                  </a:cxn>
                  <a:cxn ang="T12">
                    <a:pos x="T4" y="T5"/>
                  </a:cxn>
                  <a:cxn ang="T13">
                    <a:pos x="T6" y="T7"/>
                  </a:cxn>
                  <a:cxn ang="T14">
                    <a:pos x="T8" y="T9"/>
                  </a:cxn>
                </a:cxnLst>
                <a:rect l="T15" t="T16" r="T17" b="T18"/>
                <a:pathLst>
                  <a:path w="91" h="62">
                    <a:moveTo>
                      <a:pt x="91" y="22"/>
                    </a:moveTo>
                    <a:lnTo>
                      <a:pt x="80" y="62"/>
                    </a:lnTo>
                    <a:lnTo>
                      <a:pt x="0" y="40"/>
                    </a:lnTo>
                    <a:lnTo>
                      <a:pt x="10" y="0"/>
                    </a:lnTo>
                    <a:lnTo>
                      <a:pt x="91" y="22"/>
                    </a:lnTo>
                    <a:close/>
                  </a:path>
                </a:pathLst>
              </a:custGeom>
              <a:solidFill>
                <a:srgbClr val="969696"/>
              </a:solidFill>
              <a:ln w="9525">
                <a:noFill/>
                <a:round/>
                <a:headEnd/>
                <a:tailEnd/>
              </a:ln>
            </p:spPr>
            <p:txBody>
              <a:bodyPr/>
              <a:lstStyle/>
              <a:p>
                <a:endParaRPr lang="en-US"/>
              </a:p>
            </p:txBody>
          </p:sp>
          <p:sp>
            <p:nvSpPr>
              <p:cNvPr id="1093" name="Freeform 191"/>
              <p:cNvSpPr>
                <a:spLocks/>
              </p:cNvSpPr>
              <p:nvPr/>
            </p:nvSpPr>
            <p:spPr bwMode="auto">
              <a:xfrm>
                <a:off x="4041775" y="3059113"/>
                <a:ext cx="7938"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5" y="41"/>
                    </a:lnTo>
                    <a:lnTo>
                      <a:pt x="9" y="41"/>
                    </a:lnTo>
                    <a:lnTo>
                      <a:pt x="14" y="40"/>
                    </a:lnTo>
                    <a:lnTo>
                      <a:pt x="17" y="39"/>
                    </a:lnTo>
                    <a:lnTo>
                      <a:pt x="20" y="36"/>
                    </a:lnTo>
                    <a:lnTo>
                      <a:pt x="22" y="32"/>
                    </a:lnTo>
                    <a:lnTo>
                      <a:pt x="24" y="29"/>
                    </a:lnTo>
                    <a:lnTo>
                      <a:pt x="26" y="26"/>
                    </a:lnTo>
                    <a:lnTo>
                      <a:pt x="26" y="22"/>
                    </a:lnTo>
                    <a:lnTo>
                      <a:pt x="26" y="18"/>
                    </a:lnTo>
                    <a:lnTo>
                      <a:pt x="26" y="15"/>
                    </a:lnTo>
                    <a:lnTo>
                      <a:pt x="25" y="10"/>
                    </a:lnTo>
                    <a:lnTo>
                      <a:pt x="23" y="7"/>
                    </a:lnTo>
                    <a:lnTo>
                      <a:pt x="20" y="4"/>
                    </a:lnTo>
                    <a:lnTo>
                      <a:pt x="16" y="2"/>
                    </a:lnTo>
                    <a:lnTo>
                      <a:pt x="11" y="0"/>
                    </a:lnTo>
                    <a:lnTo>
                      <a:pt x="0" y="40"/>
                    </a:lnTo>
                    <a:close/>
                  </a:path>
                </a:pathLst>
              </a:custGeom>
              <a:solidFill>
                <a:srgbClr val="969696"/>
              </a:solidFill>
              <a:ln w="9525">
                <a:noFill/>
                <a:round/>
                <a:headEnd/>
                <a:tailEnd/>
              </a:ln>
            </p:spPr>
            <p:txBody>
              <a:bodyPr/>
              <a:lstStyle/>
              <a:p>
                <a:endParaRPr lang="en-US"/>
              </a:p>
            </p:txBody>
          </p:sp>
          <p:sp>
            <p:nvSpPr>
              <p:cNvPr id="1094" name="Freeform 192"/>
              <p:cNvSpPr>
                <a:spLocks/>
              </p:cNvSpPr>
              <p:nvPr/>
            </p:nvSpPr>
            <p:spPr bwMode="auto">
              <a:xfrm>
                <a:off x="4076700" y="3068638"/>
                <a:ext cx="7938" cy="14287"/>
              </a:xfrm>
              <a:custGeom>
                <a:avLst/>
                <a:gdLst>
                  <a:gd name="T0" fmla="*/ 2147483647 w 26"/>
                  <a:gd name="T1" fmla="*/ 0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0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0"/>
                    </a:moveTo>
                    <a:lnTo>
                      <a:pt x="21" y="0"/>
                    </a:lnTo>
                    <a:lnTo>
                      <a:pt x="16" y="0"/>
                    </a:lnTo>
                    <a:lnTo>
                      <a:pt x="12" y="1"/>
                    </a:lnTo>
                    <a:lnTo>
                      <a:pt x="9" y="2"/>
                    </a:lnTo>
                    <a:lnTo>
                      <a:pt x="6" y="5"/>
                    </a:lnTo>
                    <a:lnTo>
                      <a:pt x="3" y="8"/>
                    </a:lnTo>
                    <a:lnTo>
                      <a:pt x="2" y="11"/>
                    </a:lnTo>
                    <a:lnTo>
                      <a:pt x="0" y="14"/>
                    </a:lnTo>
                    <a:lnTo>
                      <a:pt x="0" y="19"/>
                    </a:lnTo>
                    <a:lnTo>
                      <a:pt x="0" y="23"/>
                    </a:lnTo>
                    <a:lnTo>
                      <a:pt x="0" y="26"/>
                    </a:lnTo>
                    <a:lnTo>
                      <a:pt x="1" y="30"/>
                    </a:lnTo>
                    <a:lnTo>
                      <a:pt x="3" y="33"/>
                    </a:lnTo>
                    <a:lnTo>
                      <a:pt x="6" y="37"/>
                    </a:lnTo>
                    <a:lnTo>
                      <a:pt x="10" y="39"/>
                    </a:lnTo>
                    <a:lnTo>
                      <a:pt x="14" y="41"/>
                    </a:lnTo>
                    <a:lnTo>
                      <a:pt x="26" y="0"/>
                    </a:lnTo>
                    <a:close/>
                  </a:path>
                </a:pathLst>
              </a:custGeom>
              <a:solidFill>
                <a:srgbClr val="969696"/>
              </a:solidFill>
              <a:ln w="9525">
                <a:noFill/>
                <a:round/>
                <a:headEnd/>
                <a:tailEnd/>
              </a:ln>
            </p:spPr>
            <p:txBody>
              <a:bodyPr/>
              <a:lstStyle/>
              <a:p>
                <a:endParaRPr lang="en-US"/>
              </a:p>
            </p:txBody>
          </p:sp>
          <p:sp>
            <p:nvSpPr>
              <p:cNvPr id="1095" name="Freeform 193"/>
              <p:cNvSpPr>
                <a:spLocks/>
              </p:cNvSpPr>
              <p:nvPr/>
            </p:nvSpPr>
            <p:spPr bwMode="auto">
              <a:xfrm>
                <a:off x="4079875" y="3068638"/>
                <a:ext cx="30163" cy="20637"/>
              </a:xfrm>
              <a:custGeom>
                <a:avLst/>
                <a:gdLst>
                  <a:gd name="T0" fmla="*/ 2147483647 w 92"/>
                  <a:gd name="T1" fmla="*/ 2147483647 h 63"/>
                  <a:gd name="T2" fmla="*/ 2147483647 w 92"/>
                  <a:gd name="T3" fmla="*/ 2147483647 h 63"/>
                  <a:gd name="T4" fmla="*/ 0 w 92"/>
                  <a:gd name="T5" fmla="*/ 2147483647 h 63"/>
                  <a:gd name="T6" fmla="*/ 2147483647 w 92"/>
                  <a:gd name="T7" fmla="*/ 0 h 63"/>
                  <a:gd name="T8" fmla="*/ 2147483647 w 92"/>
                  <a:gd name="T9" fmla="*/ 2147483647 h 63"/>
                  <a:gd name="T10" fmla="*/ 0 60000 65536"/>
                  <a:gd name="T11" fmla="*/ 0 60000 65536"/>
                  <a:gd name="T12" fmla="*/ 0 60000 65536"/>
                  <a:gd name="T13" fmla="*/ 0 60000 65536"/>
                  <a:gd name="T14" fmla="*/ 0 60000 65536"/>
                  <a:gd name="T15" fmla="*/ 0 w 92"/>
                  <a:gd name="T16" fmla="*/ 0 h 63"/>
                  <a:gd name="T17" fmla="*/ 92 w 92"/>
                  <a:gd name="T18" fmla="*/ 63 h 63"/>
                </a:gdLst>
                <a:ahLst/>
                <a:cxnLst>
                  <a:cxn ang="T10">
                    <a:pos x="T0" y="T1"/>
                  </a:cxn>
                  <a:cxn ang="T11">
                    <a:pos x="T2" y="T3"/>
                  </a:cxn>
                  <a:cxn ang="T12">
                    <a:pos x="T4" y="T5"/>
                  </a:cxn>
                  <a:cxn ang="T13">
                    <a:pos x="T6" y="T7"/>
                  </a:cxn>
                  <a:cxn ang="T14">
                    <a:pos x="T8" y="T9"/>
                  </a:cxn>
                </a:cxnLst>
                <a:rect l="T15" t="T16" r="T17" b="T18"/>
                <a:pathLst>
                  <a:path w="92" h="63">
                    <a:moveTo>
                      <a:pt x="92" y="23"/>
                    </a:moveTo>
                    <a:lnTo>
                      <a:pt x="82" y="63"/>
                    </a:lnTo>
                    <a:lnTo>
                      <a:pt x="0" y="41"/>
                    </a:lnTo>
                    <a:lnTo>
                      <a:pt x="12" y="0"/>
                    </a:lnTo>
                    <a:lnTo>
                      <a:pt x="92" y="23"/>
                    </a:lnTo>
                    <a:close/>
                  </a:path>
                </a:pathLst>
              </a:custGeom>
              <a:solidFill>
                <a:srgbClr val="969696"/>
              </a:solidFill>
              <a:ln w="9525">
                <a:noFill/>
                <a:round/>
                <a:headEnd/>
                <a:tailEnd/>
              </a:ln>
            </p:spPr>
            <p:txBody>
              <a:bodyPr/>
              <a:lstStyle/>
              <a:p>
                <a:endParaRPr lang="en-US"/>
              </a:p>
            </p:txBody>
          </p:sp>
          <p:sp>
            <p:nvSpPr>
              <p:cNvPr id="1096" name="Freeform 194"/>
              <p:cNvSpPr>
                <a:spLocks/>
              </p:cNvSpPr>
              <p:nvPr/>
            </p:nvSpPr>
            <p:spPr bwMode="auto">
              <a:xfrm>
                <a:off x="4106863" y="3076575"/>
                <a:ext cx="7937"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4" y="41"/>
                    </a:lnTo>
                    <a:lnTo>
                      <a:pt x="8" y="41"/>
                    </a:lnTo>
                    <a:lnTo>
                      <a:pt x="12" y="40"/>
                    </a:lnTo>
                    <a:lnTo>
                      <a:pt x="17" y="38"/>
                    </a:lnTo>
                    <a:lnTo>
                      <a:pt x="19" y="36"/>
                    </a:lnTo>
                    <a:lnTo>
                      <a:pt x="22" y="33"/>
                    </a:lnTo>
                    <a:lnTo>
                      <a:pt x="24" y="29"/>
                    </a:lnTo>
                    <a:lnTo>
                      <a:pt x="25" y="25"/>
                    </a:lnTo>
                    <a:lnTo>
                      <a:pt x="26" y="22"/>
                    </a:lnTo>
                    <a:lnTo>
                      <a:pt x="26" y="18"/>
                    </a:lnTo>
                    <a:lnTo>
                      <a:pt x="25" y="14"/>
                    </a:lnTo>
                    <a:lnTo>
                      <a:pt x="24" y="10"/>
                    </a:lnTo>
                    <a:lnTo>
                      <a:pt x="22" y="7"/>
                    </a:lnTo>
                    <a:lnTo>
                      <a:pt x="19" y="4"/>
                    </a:lnTo>
                    <a:lnTo>
                      <a:pt x="16" y="2"/>
                    </a:lnTo>
                    <a:lnTo>
                      <a:pt x="10" y="0"/>
                    </a:lnTo>
                    <a:lnTo>
                      <a:pt x="0" y="40"/>
                    </a:lnTo>
                    <a:close/>
                  </a:path>
                </a:pathLst>
              </a:custGeom>
              <a:solidFill>
                <a:srgbClr val="969696"/>
              </a:solidFill>
              <a:ln w="9525">
                <a:noFill/>
                <a:round/>
                <a:headEnd/>
                <a:tailEnd/>
              </a:ln>
            </p:spPr>
            <p:txBody>
              <a:bodyPr/>
              <a:lstStyle/>
              <a:p>
                <a:endParaRPr lang="en-US"/>
              </a:p>
            </p:txBody>
          </p:sp>
          <p:sp>
            <p:nvSpPr>
              <p:cNvPr id="1097" name="Freeform 195"/>
              <p:cNvSpPr>
                <a:spLocks/>
              </p:cNvSpPr>
              <p:nvPr/>
            </p:nvSpPr>
            <p:spPr bwMode="auto">
              <a:xfrm>
                <a:off x="4140200" y="3087688"/>
                <a:ext cx="7938" cy="12700"/>
              </a:xfrm>
              <a:custGeom>
                <a:avLst/>
                <a:gdLst>
                  <a:gd name="T0" fmla="*/ 2147483647 w 27"/>
                  <a:gd name="T1" fmla="*/ 2147483647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0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1"/>
                    </a:moveTo>
                    <a:lnTo>
                      <a:pt x="22" y="0"/>
                    </a:lnTo>
                    <a:lnTo>
                      <a:pt x="17" y="0"/>
                    </a:lnTo>
                    <a:lnTo>
                      <a:pt x="13" y="1"/>
                    </a:lnTo>
                    <a:lnTo>
                      <a:pt x="10" y="3"/>
                    </a:lnTo>
                    <a:lnTo>
                      <a:pt x="7" y="5"/>
                    </a:lnTo>
                    <a:lnTo>
                      <a:pt x="5" y="8"/>
                    </a:lnTo>
                    <a:lnTo>
                      <a:pt x="2" y="11"/>
                    </a:lnTo>
                    <a:lnTo>
                      <a:pt x="1" y="15"/>
                    </a:lnTo>
                    <a:lnTo>
                      <a:pt x="0" y="19"/>
                    </a:lnTo>
                    <a:lnTo>
                      <a:pt x="0" y="23"/>
                    </a:lnTo>
                    <a:lnTo>
                      <a:pt x="0" y="27"/>
                    </a:lnTo>
                    <a:lnTo>
                      <a:pt x="2" y="30"/>
                    </a:lnTo>
                    <a:lnTo>
                      <a:pt x="5" y="33"/>
                    </a:lnTo>
                    <a:lnTo>
                      <a:pt x="7" y="37"/>
                    </a:lnTo>
                    <a:lnTo>
                      <a:pt x="11" y="40"/>
                    </a:lnTo>
                    <a:lnTo>
                      <a:pt x="15" y="41"/>
                    </a:lnTo>
                    <a:lnTo>
                      <a:pt x="27" y="1"/>
                    </a:lnTo>
                    <a:close/>
                  </a:path>
                </a:pathLst>
              </a:custGeom>
              <a:solidFill>
                <a:srgbClr val="969696"/>
              </a:solidFill>
              <a:ln w="9525">
                <a:noFill/>
                <a:round/>
                <a:headEnd/>
                <a:tailEnd/>
              </a:ln>
            </p:spPr>
            <p:txBody>
              <a:bodyPr/>
              <a:lstStyle/>
              <a:p>
                <a:endParaRPr lang="en-US"/>
              </a:p>
            </p:txBody>
          </p:sp>
          <p:sp>
            <p:nvSpPr>
              <p:cNvPr id="1098" name="Freeform 196"/>
              <p:cNvSpPr>
                <a:spLocks/>
              </p:cNvSpPr>
              <p:nvPr/>
            </p:nvSpPr>
            <p:spPr bwMode="auto">
              <a:xfrm>
                <a:off x="4144963" y="3087688"/>
                <a:ext cx="28575" cy="19050"/>
              </a:xfrm>
              <a:custGeom>
                <a:avLst/>
                <a:gdLst>
                  <a:gd name="T0" fmla="*/ 2147483647 w 93"/>
                  <a:gd name="T1" fmla="*/ 2147483647 h 63"/>
                  <a:gd name="T2" fmla="*/ 2147483647 w 93"/>
                  <a:gd name="T3" fmla="*/ 2147483647 h 63"/>
                  <a:gd name="T4" fmla="*/ 0 w 93"/>
                  <a:gd name="T5" fmla="*/ 2147483647 h 63"/>
                  <a:gd name="T6" fmla="*/ 2147483647 w 93"/>
                  <a:gd name="T7" fmla="*/ 0 h 63"/>
                  <a:gd name="T8" fmla="*/ 2147483647 w 93"/>
                  <a:gd name="T9" fmla="*/ 2147483647 h 63"/>
                  <a:gd name="T10" fmla="*/ 0 60000 65536"/>
                  <a:gd name="T11" fmla="*/ 0 60000 65536"/>
                  <a:gd name="T12" fmla="*/ 0 60000 65536"/>
                  <a:gd name="T13" fmla="*/ 0 60000 65536"/>
                  <a:gd name="T14" fmla="*/ 0 60000 65536"/>
                  <a:gd name="T15" fmla="*/ 0 w 93"/>
                  <a:gd name="T16" fmla="*/ 0 h 63"/>
                  <a:gd name="T17" fmla="*/ 93 w 93"/>
                  <a:gd name="T18" fmla="*/ 63 h 63"/>
                </a:gdLst>
                <a:ahLst/>
                <a:cxnLst>
                  <a:cxn ang="T10">
                    <a:pos x="T0" y="T1"/>
                  </a:cxn>
                  <a:cxn ang="T11">
                    <a:pos x="T2" y="T3"/>
                  </a:cxn>
                  <a:cxn ang="T12">
                    <a:pos x="T4" y="T5"/>
                  </a:cxn>
                  <a:cxn ang="T13">
                    <a:pos x="T6" y="T7"/>
                  </a:cxn>
                  <a:cxn ang="T14">
                    <a:pos x="T8" y="T9"/>
                  </a:cxn>
                </a:cxnLst>
                <a:rect l="T15" t="T16" r="T17" b="T18"/>
                <a:pathLst>
                  <a:path w="93" h="63">
                    <a:moveTo>
                      <a:pt x="93" y="22"/>
                    </a:moveTo>
                    <a:lnTo>
                      <a:pt x="81" y="63"/>
                    </a:lnTo>
                    <a:lnTo>
                      <a:pt x="0" y="40"/>
                    </a:lnTo>
                    <a:lnTo>
                      <a:pt x="12" y="0"/>
                    </a:lnTo>
                    <a:lnTo>
                      <a:pt x="93" y="22"/>
                    </a:lnTo>
                    <a:close/>
                  </a:path>
                </a:pathLst>
              </a:custGeom>
              <a:solidFill>
                <a:srgbClr val="969696"/>
              </a:solidFill>
              <a:ln w="9525">
                <a:noFill/>
                <a:round/>
                <a:headEnd/>
                <a:tailEnd/>
              </a:ln>
            </p:spPr>
            <p:txBody>
              <a:bodyPr/>
              <a:lstStyle/>
              <a:p>
                <a:endParaRPr lang="en-US"/>
              </a:p>
            </p:txBody>
          </p:sp>
          <p:sp>
            <p:nvSpPr>
              <p:cNvPr id="1099" name="Freeform 197"/>
              <p:cNvSpPr>
                <a:spLocks/>
              </p:cNvSpPr>
              <p:nvPr/>
            </p:nvSpPr>
            <p:spPr bwMode="auto">
              <a:xfrm>
                <a:off x="4170363" y="3094038"/>
                <a:ext cx="7937" cy="14287"/>
              </a:xfrm>
              <a:custGeom>
                <a:avLst/>
                <a:gdLst>
                  <a:gd name="T0" fmla="*/ 0 w 27"/>
                  <a:gd name="T1" fmla="*/ 2147483647 h 42"/>
                  <a:gd name="T2" fmla="*/ 2147483647 w 27"/>
                  <a:gd name="T3" fmla="*/ 2147483647 h 42"/>
                  <a:gd name="T4" fmla="*/ 2147483647 w 27"/>
                  <a:gd name="T5" fmla="*/ 2147483647 h 42"/>
                  <a:gd name="T6" fmla="*/ 2147483647 w 27"/>
                  <a:gd name="T7" fmla="*/ 2147483647 h 42"/>
                  <a:gd name="T8" fmla="*/ 2147483647 w 27"/>
                  <a:gd name="T9" fmla="*/ 2147483647 h 42"/>
                  <a:gd name="T10" fmla="*/ 2147483647 w 27"/>
                  <a:gd name="T11" fmla="*/ 2147483647 h 42"/>
                  <a:gd name="T12" fmla="*/ 2147483647 w 27"/>
                  <a:gd name="T13" fmla="*/ 2147483647 h 42"/>
                  <a:gd name="T14" fmla="*/ 2147483647 w 27"/>
                  <a:gd name="T15" fmla="*/ 2147483647 h 42"/>
                  <a:gd name="T16" fmla="*/ 2147483647 w 27"/>
                  <a:gd name="T17" fmla="*/ 2147483647 h 42"/>
                  <a:gd name="T18" fmla="*/ 2147483647 w 27"/>
                  <a:gd name="T19" fmla="*/ 2147483647 h 42"/>
                  <a:gd name="T20" fmla="*/ 2147483647 w 27"/>
                  <a:gd name="T21" fmla="*/ 2147483647 h 42"/>
                  <a:gd name="T22" fmla="*/ 2147483647 w 27"/>
                  <a:gd name="T23" fmla="*/ 2147483647 h 42"/>
                  <a:gd name="T24" fmla="*/ 2147483647 w 27"/>
                  <a:gd name="T25" fmla="*/ 2147483647 h 42"/>
                  <a:gd name="T26" fmla="*/ 2147483647 w 27"/>
                  <a:gd name="T27" fmla="*/ 2147483647 h 42"/>
                  <a:gd name="T28" fmla="*/ 2147483647 w 27"/>
                  <a:gd name="T29" fmla="*/ 2147483647 h 42"/>
                  <a:gd name="T30" fmla="*/ 2147483647 w 27"/>
                  <a:gd name="T31" fmla="*/ 2147483647 h 42"/>
                  <a:gd name="T32" fmla="*/ 2147483647 w 27"/>
                  <a:gd name="T33" fmla="*/ 0 h 42"/>
                  <a:gd name="T34" fmla="*/ 0 w 27"/>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2"/>
                  <a:gd name="T56" fmla="*/ 27 w 27"/>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2">
                    <a:moveTo>
                      <a:pt x="0" y="41"/>
                    </a:moveTo>
                    <a:lnTo>
                      <a:pt x="6" y="42"/>
                    </a:lnTo>
                    <a:lnTo>
                      <a:pt x="10" y="41"/>
                    </a:lnTo>
                    <a:lnTo>
                      <a:pt x="14" y="40"/>
                    </a:lnTo>
                    <a:lnTo>
                      <a:pt x="17" y="39"/>
                    </a:lnTo>
                    <a:lnTo>
                      <a:pt x="20" y="36"/>
                    </a:lnTo>
                    <a:lnTo>
                      <a:pt x="23" y="34"/>
                    </a:lnTo>
                    <a:lnTo>
                      <a:pt x="25" y="29"/>
                    </a:lnTo>
                    <a:lnTo>
                      <a:pt x="26" y="26"/>
                    </a:lnTo>
                    <a:lnTo>
                      <a:pt x="27" y="22"/>
                    </a:lnTo>
                    <a:lnTo>
                      <a:pt x="27" y="19"/>
                    </a:lnTo>
                    <a:lnTo>
                      <a:pt x="27" y="15"/>
                    </a:lnTo>
                    <a:lnTo>
                      <a:pt x="25" y="10"/>
                    </a:lnTo>
                    <a:lnTo>
                      <a:pt x="23" y="7"/>
                    </a:lnTo>
                    <a:lnTo>
                      <a:pt x="20" y="4"/>
                    </a:lnTo>
                    <a:lnTo>
                      <a:pt x="16" y="2"/>
                    </a:lnTo>
                    <a:lnTo>
                      <a:pt x="12" y="0"/>
                    </a:lnTo>
                    <a:lnTo>
                      <a:pt x="0" y="41"/>
                    </a:lnTo>
                    <a:close/>
                  </a:path>
                </a:pathLst>
              </a:custGeom>
              <a:solidFill>
                <a:srgbClr val="969696"/>
              </a:solidFill>
              <a:ln w="9525">
                <a:noFill/>
                <a:round/>
                <a:headEnd/>
                <a:tailEnd/>
              </a:ln>
            </p:spPr>
            <p:txBody>
              <a:bodyPr/>
              <a:lstStyle/>
              <a:p>
                <a:endParaRPr lang="en-US"/>
              </a:p>
            </p:txBody>
          </p:sp>
          <p:sp>
            <p:nvSpPr>
              <p:cNvPr id="1100" name="Freeform 198"/>
              <p:cNvSpPr>
                <a:spLocks/>
              </p:cNvSpPr>
              <p:nvPr/>
            </p:nvSpPr>
            <p:spPr bwMode="auto">
              <a:xfrm>
                <a:off x="4203700" y="3105150"/>
                <a:ext cx="7938"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8" y="0"/>
                    </a:lnTo>
                    <a:lnTo>
                      <a:pt x="14" y="1"/>
                    </a:lnTo>
                    <a:lnTo>
                      <a:pt x="10" y="3"/>
                    </a:lnTo>
                    <a:lnTo>
                      <a:pt x="7" y="5"/>
                    </a:lnTo>
                    <a:lnTo>
                      <a:pt x="4" y="8"/>
                    </a:lnTo>
                    <a:lnTo>
                      <a:pt x="2" y="11"/>
                    </a:lnTo>
                    <a:lnTo>
                      <a:pt x="1" y="14"/>
                    </a:lnTo>
                    <a:lnTo>
                      <a:pt x="0" y="19"/>
                    </a:lnTo>
                    <a:lnTo>
                      <a:pt x="0" y="23"/>
                    </a:lnTo>
                    <a:lnTo>
                      <a:pt x="1" y="26"/>
                    </a:lnTo>
                    <a:lnTo>
                      <a:pt x="2" y="30"/>
                    </a:lnTo>
                    <a:lnTo>
                      <a:pt x="4" y="33"/>
                    </a:lnTo>
                    <a:lnTo>
                      <a:pt x="7" y="37"/>
                    </a:lnTo>
                    <a:lnTo>
                      <a:pt x="11" y="39"/>
                    </a:lnTo>
                    <a:lnTo>
                      <a:pt x="16" y="41"/>
                    </a:lnTo>
                    <a:lnTo>
                      <a:pt x="26" y="1"/>
                    </a:lnTo>
                    <a:close/>
                  </a:path>
                </a:pathLst>
              </a:custGeom>
              <a:solidFill>
                <a:srgbClr val="969696"/>
              </a:solidFill>
              <a:ln w="9525">
                <a:noFill/>
                <a:round/>
                <a:headEnd/>
                <a:tailEnd/>
              </a:ln>
            </p:spPr>
            <p:txBody>
              <a:bodyPr/>
              <a:lstStyle/>
              <a:p>
                <a:endParaRPr lang="en-US"/>
              </a:p>
            </p:txBody>
          </p:sp>
          <p:sp>
            <p:nvSpPr>
              <p:cNvPr id="1101" name="Freeform 199"/>
              <p:cNvSpPr>
                <a:spLocks/>
              </p:cNvSpPr>
              <p:nvPr/>
            </p:nvSpPr>
            <p:spPr bwMode="auto">
              <a:xfrm>
                <a:off x="4208463" y="3105150"/>
                <a:ext cx="30162" cy="20638"/>
              </a:xfrm>
              <a:custGeom>
                <a:avLst/>
                <a:gdLst>
                  <a:gd name="T0" fmla="*/ 2147483647 w 92"/>
                  <a:gd name="T1" fmla="*/ 2147483647 h 62"/>
                  <a:gd name="T2" fmla="*/ 2147483647 w 92"/>
                  <a:gd name="T3" fmla="*/ 2147483647 h 62"/>
                  <a:gd name="T4" fmla="*/ 0 w 92"/>
                  <a:gd name="T5" fmla="*/ 2147483647 h 62"/>
                  <a:gd name="T6" fmla="*/ 2147483647 w 92"/>
                  <a:gd name="T7" fmla="*/ 0 h 62"/>
                  <a:gd name="T8" fmla="*/ 2147483647 w 92"/>
                  <a:gd name="T9" fmla="*/ 214748364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92" y="22"/>
                    </a:moveTo>
                    <a:lnTo>
                      <a:pt x="80" y="62"/>
                    </a:lnTo>
                    <a:lnTo>
                      <a:pt x="0" y="40"/>
                    </a:lnTo>
                    <a:lnTo>
                      <a:pt x="10" y="0"/>
                    </a:lnTo>
                    <a:lnTo>
                      <a:pt x="92" y="22"/>
                    </a:lnTo>
                    <a:close/>
                  </a:path>
                </a:pathLst>
              </a:custGeom>
              <a:solidFill>
                <a:srgbClr val="969696"/>
              </a:solidFill>
              <a:ln w="9525">
                <a:noFill/>
                <a:round/>
                <a:headEnd/>
                <a:tailEnd/>
              </a:ln>
            </p:spPr>
            <p:txBody>
              <a:bodyPr/>
              <a:lstStyle/>
              <a:p>
                <a:endParaRPr lang="en-US"/>
              </a:p>
            </p:txBody>
          </p:sp>
          <p:sp>
            <p:nvSpPr>
              <p:cNvPr id="1102" name="Freeform 200"/>
              <p:cNvSpPr>
                <a:spLocks/>
              </p:cNvSpPr>
              <p:nvPr/>
            </p:nvSpPr>
            <p:spPr bwMode="auto">
              <a:xfrm>
                <a:off x="4233863" y="3113088"/>
                <a:ext cx="9525" cy="12700"/>
              </a:xfrm>
              <a:custGeom>
                <a:avLst/>
                <a:gdLst>
                  <a:gd name="T0" fmla="*/ 0 w 28"/>
                  <a:gd name="T1" fmla="*/ 2147483647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0 h 41"/>
                  <a:gd name="T34" fmla="*/ 0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0" y="40"/>
                    </a:moveTo>
                    <a:lnTo>
                      <a:pt x="5" y="41"/>
                    </a:lnTo>
                    <a:lnTo>
                      <a:pt x="10" y="41"/>
                    </a:lnTo>
                    <a:lnTo>
                      <a:pt x="14" y="40"/>
                    </a:lnTo>
                    <a:lnTo>
                      <a:pt x="17" y="38"/>
                    </a:lnTo>
                    <a:lnTo>
                      <a:pt x="20" y="36"/>
                    </a:lnTo>
                    <a:lnTo>
                      <a:pt x="23" y="33"/>
                    </a:lnTo>
                    <a:lnTo>
                      <a:pt x="24" y="29"/>
                    </a:lnTo>
                    <a:lnTo>
                      <a:pt x="27" y="26"/>
                    </a:lnTo>
                    <a:lnTo>
                      <a:pt x="27" y="22"/>
                    </a:lnTo>
                    <a:lnTo>
                      <a:pt x="28" y="18"/>
                    </a:lnTo>
                    <a:lnTo>
                      <a:pt x="27" y="15"/>
                    </a:lnTo>
                    <a:lnTo>
                      <a:pt x="26" y="10"/>
                    </a:lnTo>
                    <a:lnTo>
                      <a:pt x="23" y="7"/>
                    </a:lnTo>
                    <a:lnTo>
                      <a:pt x="20" y="4"/>
                    </a:lnTo>
                    <a:lnTo>
                      <a:pt x="16" y="2"/>
                    </a:lnTo>
                    <a:lnTo>
                      <a:pt x="12" y="0"/>
                    </a:lnTo>
                    <a:lnTo>
                      <a:pt x="0" y="40"/>
                    </a:lnTo>
                    <a:close/>
                  </a:path>
                </a:pathLst>
              </a:custGeom>
              <a:solidFill>
                <a:srgbClr val="969696"/>
              </a:solidFill>
              <a:ln w="9525">
                <a:noFill/>
                <a:round/>
                <a:headEnd/>
                <a:tailEnd/>
              </a:ln>
            </p:spPr>
            <p:txBody>
              <a:bodyPr/>
              <a:lstStyle/>
              <a:p>
                <a:endParaRPr lang="en-US"/>
              </a:p>
            </p:txBody>
          </p:sp>
          <p:sp>
            <p:nvSpPr>
              <p:cNvPr id="1103" name="Freeform 201"/>
              <p:cNvSpPr>
                <a:spLocks/>
              </p:cNvSpPr>
              <p:nvPr/>
            </p:nvSpPr>
            <p:spPr bwMode="auto">
              <a:xfrm>
                <a:off x="4268788" y="3122613"/>
                <a:ext cx="7937" cy="12700"/>
              </a:xfrm>
              <a:custGeom>
                <a:avLst/>
                <a:gdLst>
                  <a:gd name="T0" fmla="*/ 2147483647 w 26"/>
                  <a:gd name="T1" fmla="*/ 2147483647 h 41"/>
                  <a:gd name="T2" fmla="*/ 2147483647 w 26"/>
                  <a:gd name="T3" fmla="*/ 0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0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1" y="0"/>
                    </a:lnTo>
                    <a:lnTo>
                      <a:pt x="17" y="1"/>
                    </a:lnTo>
                    <a:lnTo>
                      <a:pt x="13" y="1"/>
                    </a:lnTo>
                    <a:lnTo>
                      <a:pt x="9" y="3"/>
                    </a:lnTo>
                    <a:lnTo>
                      <a:pt x="6" y="5"/>
                    </a:lnTo>
                    <a:lnTo>
                      <a:pt x="4" y="8"/>
                    </a:lnTo>
                    <a:lnTo>
                      <a:pt x="2" y="11"/>
                    </a:lnTo>
                    <a:lnTo>
                      <a:pt x="0" y="15"/>
                    </a:lnTo>
                    <a:lnTo>
                      <a:pt x="0" y="20"/>
                    </a:lnTo>
                    <a:lnTo>
                      <a:pt x="0" y="23"/>
                    </a:lnTo>
                    <a:lnTo>
                      <a:pt x="0" y="27"/>
                    </a:lnTo>
                    <a:lnTo>
                      <a:pt x="1" y="30"/>
                    </a:lnTo>
                    <a:lnTo>
                      <a:pt x="3" y="34"/>
                    </a:lnTo>
                    <a:lnTo>
                      <a:pt x="6" y="37"/>
                    </a:lnTo>
                    <a:lnTo>
                      <a:pt x="10" y="40"/>
                    </a:lnTo>
                    <a:lnTo>
                      <a:pt x="15" y="41"/>
                    </a:lnTo>
                    <a:lnTo>
                      <a:pt x="26" y="1"/>
                    </a:lnTo>
                    <a:close/>
                  </a:path>
                </a:pathLst>
              </a:custGeom>
              <a:solidFill>
                <a:srgbClr val="969696"/>
              </a:solidFill>
              <a:ln w="9525">
                <a:noFill/>
                <a:round/>
                <a:headEnd/>
                <a:tailEnd/>
              </a:ln>
            </p:spPr>
            <p:txBody>
              <a:bodyPr/>
              <a:lstStyle/>
              <a:p>
                <a:endParaRPr lang="en-US"/>
              </a:p>
            </p:txBody>
          </p:sp>
          <p:sp>
            <p:nvSpPr>
              <p:cNvPr id="1104" name="Freeform 202"/>
              <p:cNvSpPr>
                <a:spLocks/>
              </p:cNvSpPr>
              <p:nvPr/>
            </p:nvSpPr>
            <p:spPr bwMode="auto">
              <a:xfrm>
                <a:off x="4273550" y="3122613"/>
                <a:ext cx="4763" cy="14287"/>
              </a:xfrm>
              <a:custGeom>
                <a:avLst/>
                <a:gdLst>
                  <a:gd name="T0" fmla="*/ 2147483647 w 17"/>
                  <a:gd name="T1" fmla="*/ 2147483647 h 42"/>
                  <a:gd name="T2" fmla="*/ 2147483647 w 17"/>
                  <a:gd name="T3" fmla="*/ 0 h 42"/>
                  <a:gd name="T4" fmla="*/ 0 w 17"/>
                  <a:gd name="T5" fmla="*/ 2147483647 h 42"/>
                  <a:gd name="T6" fmla="*/ 2147483647 w 17"/>
                  <a:gd name="T7" fmla="*/ 2147483647 h 42"/>
                  <a:gd name="T8" fmla="*/ 2147483647 w 17"/>
                  <a:gd name="T9" fmla="*/ 2147483647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2"/>
                    </a:moveTo>
                    <a:lnTo>
                      <a:pt x="11" y="0"/>
                    </a:lnTo>
                    <a:lnTo>
                      <a:pt x="0" y="40"/>
                    </a:lnTo>
                    <a:lnTo>
                      <a:pt x="5" y="42"/>
                    </a:lnTo>
                    <a:lnTo>
                      <a:pt x="17" y="2"/>
                    </a:lnTo>
                    <a:close/>
                  </a:path>
                </a:pathLst>
              </a:custGeom>
              <a:solidFill>
                <a:srgbClr val="969696"/>
              </a:solidFill>
              <a:ln w="9525">
                <a:noFill/>
                <a:round/>
                <a:headEnd/>
                <a:tailEnd/>
              </a:ln>
            </p:spPr>
            <p:txBody>
              <a:bodyPr/>
              <a:lstStyle/>
              <a:p>
                <a:endParaRPr lang="en-US"/>
              </a:p>
            </p:txBody>
          </p:sp>
          <p:sp>
            <p:nvSpPr>
              <p:cNvPr id="1105" name="Freeform 203"/>
              <p:cNvSpPr>
                <a:spLocks/>
              </p:cNvSpPr>
              <p:nvPr/>
            </p:nvSpPr>
            <p:spPr bwMode="auto">
              <a:xfrm>
                <a:off x="4275138" y="3124200"/>
                <a:ext cx="7937"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0"/>
                    </a:moveTo>
                    <a:lnTo>
                      <a:pt x="5" y="41"/>
                    </a:lnTo>
                    <a:lnTo>
                      <a:pt x="9" y="40"/>
                    </a:lnTo>
                    <a:lnTo>
                      <a:pt x="14" y="40"/>
                    </a:lnTo>
                    <a:lnTo>
                      <a:pt x="17" y="38"/>
                    </a:lnTo>
                    <a:lnTo>
                      <a:pt x="20" y="36"/>
                    </a:lnTo>
                    <a:lnTo>
                      <a:pt x="22" y="32"/>
                    </a:lnTo>
                    <a:lnTo>
                      <a:pt x="24" y="29"/>
                    </a:lnTo>
                    <a:lnTo>
                      <a:pt x="25" y="25"/>
                    </a:lnTo>
                    <a:lnTo>
                      <a:pt x="26" y="21"/>
                    </a:lnTo>
                    <a:lnTo>
                      <a:pt x="26" y="18"/>
                    </a:lnTo>
                    <a:lnTo>
                      <a:pt x="26" y="13"/>
                    </a:lnTo>
                    <a:lnTo>
                      <a:pt x="24" y="10"/>
                    </a:lnTo>
                    <a:lnTo>
                      <a:pt x="22" y="6"/>
                    </a:lnTo>
                    <a:lnTo>
                      <a:pt x="20" y="4"/>
                    </a:lnTo>
                    <a:lnTo>
                      <a:pt x="16" y="1"/>
                    </a:lnTo>
                    <a:lnTo>
                      <a:pt x="12" y="0"/>
                    </a:lnTo>
                    <a:lnTo>
                      <a:pt x="0" y="40"/>
                    </a:lnTo>
                    <a:close/>
                  </a:path>
                </a:pathLst>
              </a:custGeom>
              <a:solidFill>
                <a:srgbClr val="969696"/>
              </a:solidFill>
              <a:ln w="9525">
                <a:noFill/>
                <a:round/>
                <a:headEnd/>
                <a:tailEnd/>
              </a:ln>
            </p:spPr>
            <p:txBody>
              <a:bodyPr/>
              <a:lstStyle/>
              <a:p>
                <a:endParaRPr lang="en-US"/>
              </a:p>
            </p:txBody>
          </p:sp>
          <p:sp>
            <p:nvSpPr>
              <p:cNvPr id="1106" name="Freeform 833"/>
              <p:cNvSpPr>
                <a:spLocks/>
              </p:cNvSpPr>
              <p:nvPr/>
            </p:nvSpPr>
            <p:spPr bwMode="auto">
              <a:xfrm>
                <a:off x="1879600" y="1973263"/>
                <a:ext cx="33338" cy="33337"/>
              </a:xfrm>
              <a:custGeom>
                <a:avLst/>
                <a:gdLst>
                  <a:gd name="T0" fmla="*/ 2147483647 w 106"/>
                  <a:gd name="T1" fmla="*/ 2147483647 h 107"/>
                  <a:gd name="T2" fmla="*/ 2147483647 w 106"/>
                  <a:gd name="T3" fmla="*/ 2147483647 h 107"/>
                  <a:gd name="T4" fmla="*/ 2147483647 w 106"/>
                  <a:gd name="T5" fmla="*/ 2147483647 h 107"/>
                  <a:gd name="T6" fmla="*/ 2147483647 w 106"/>
                  <a:gd name="T7" fmla="*/ 2147483647 h 107"/>
                  <a:gd name="T8" fmla="*/ 2147483647 w 106"/>
                  <a:gd name="T9" fmla="*/ 2147483647 h 107"/>
                  <a:gd name="T10" fmla="*/ 2147483647 w 106"/>
                  <a:gd name="T11" fmla="*/ 2147483647 h 107"/>
                  <a:gd name="T12" fmla="*/ 2147483647 w 106"/>
                  <a:gd name="T13" fmla="*/ 2147483647 h 107"/>
                  <a:gd name="T14" fmla="*/ 2147483647 w 106"/>
                  <a:gd name="T15" fmla="*/ 2147483647 h 107"/>
                  <a:gd name="T16" fmla="*/ 2147483647 w 106"/>
                  <a:gd name="T17" fmla="*/ 2147483647 h 107"/>
                  <a:gd name="T18" fmla="*/ 2147483647 w 106"/>
                  <a:gd name="T19" fmla="*/ 2147483647 h 107"/>
                  <a:gd name="T20" fmla="*/ 2147483647 w 106"/>
                  <a:gd name="T21" fmla="*/ 2147483647 h 107"/>
                  <a:gd name="T22" fmla="*/ 2147483647 w 106"/>
                  <a:gd name="T23" fmla="*/ 2147483647 h 107"/>
                  <a:gd name="T24" fmla="*/ 2147483647 w 106"/>
                  <a:gd name="T25" fmla="*/ 2147483647 h 107"/>
                  <a:gd name="T26" fmla="*/ 2147483647 w 106"/>
                  <a:gd name="T27" fmla="*/ 2147483647 h 107"/>
                  <a:gd name="T28" fmla="*/ 2147483647 w 106"/>
                  <a:gd name="T29" fmla="*/ 2147483647 h 107"/>
                  <a:gd name="T30" fmla="*/ 2147483647 w 106"/>
                  <a:gd name="T31" fmla="*/ 2147483647 h 107"/>
                  <a:gd name="T32" fmla="*/ 2147483647 w 106"/>
                  <a:gd name="T33" fmla="*/ 2147483647 h 107"/>
                  <a:gd name="T34" fmla="*/ 2147483647 w 106"/>
                  <a:gd name="T35" fmla="*/ 2147483647 h 107"/>
                  <a:gd name="T36" fmla="*/ 2147483647 w 106"/>
                  <a:gd name="T37" fmla="*/ 2147483647 h 107"/>
                  <a:gd name="T38" fmla="*/ 2147483647 w 106"/>
                  <a:gd name="T39" fmla="*/ 2147483647 h 107"/>
                  <a:gd name="T40" fmla="*/ 2147483647 w 106"/>
                  <a:gd name="T41" fmla="*/ 2147483647 h 107"/>
                  <a:gd name="T42" fmla="*/ 2147483647 w 106"/>
                  <a:gd name="T43" fmla="*/ 2147483647 h 107"/>
                  <a:gd name="T44" fmla="*/ 2147483647 w 106"/>
                  <a:gd name="T45" fmla="*/ 2147483647 h 107"/>
                  <a:gd name="T46" fmla="*/ 2147483647 w 106"/>
                  <a:gd name="T47" fmla="*/ 0 h 107"/>
                  <a:gd name="T48" fmla="*/ 2147483647 w 106"/>
                  <a:gd name="T49" fmla="*/ 0 h 107"/>
                  <a:gd name="T50" fmla="*/ 2147483647 w 106"/>
                  <a:gd name="T51" fmla="*/ 0 h 107"/>
                  <a:gd name="T52" fmla="*/ 2147483647 w 106"/>
                  <a:gd name="T53" fmla="*/ 2147483647 h 107"/>
                  <a:gd name="T54" fmla="*/ 2147483647 w 106"/>
                  <a:gd name="T55" fmla="*/ 2147483647 h 107"/>
                  <a:gd name="T56" fmla="*/ 2147483647 w 106"/>
                  <a:gd name="T57" fmla="*/ 2147483647 h 107"/>
                  <a:gd name="T58" fmla="*/ 2147483647 w 106"/>
                  <a:gd name="T59" fmla="*/ 2147483647 h 107"/>
                  <a:gd name="T60" fmla="*/ 2147483647 w 106"/>
                  <a:gd name="T61" fmla="*/ 2147483647 h 107"/>
                  <a:gd name="T62" fmla="*/ 2147483647 w 106"/>
                  <a:gd name="T63" fmla="*/ 2147483647 h 107"/>
                  <a:gd name="T64" fmla="*/ 2147483647 w 106"/>
                  <a:gd name="T65" fmla="*/ 2147483647 h 107"/>
                  <a:gd name="T66" fmla="*/ 2147483647 w 106"/>
                  <a:gd name="T67" fmla="*/ 2147483647 h 107"/>
                  <a:gd name="T68" fmla="*/ 2147483647 w 106"/>
                  <a:gd name="T69" fmla="*/ 2147483647 h 107"/>
                  <a:gd name="T70" fmla="*/ 0 w 106"/>
                  <a:gd name="T71" fmla="*/ 2147483647 h 107"/>
                  <a:gd name="T72" fmla="*/ 0 w 106"/>
                  <a:gd name="T73" fmla="*/ 2147483647 h 107"/>
                  <a:gd name="T74" fmla="*/ 0 w 106"/>
                  <a:gd name="T75" fmla="*/ 2147483647 h 107"/>
                  <a:gd name="T76" fmla="*/ 2147483647 w 106"/>
                  <a:gd name="T77" fmla="*/ 2147483647 h 107"/>
                  <a:gd name="T78" fmla="*/ 2147483647 w 106"/>
                  <a:gd name="T79" fmla="*/ 2147483647 h 107"/>
                  <a:gd name="T80" fmla="*/ 2147483647 w 106"/>
                  <a:gd name="T81" fmla="*/ 2147483647 h 107"/>
                  <a:gd name="T82" fmla="*/ 2147483647 w 106"/>
                  <a:gd name="T83" fmla="*/ 2147483647 h 107"/>
                  <a:gd name="T84" fmla="*/ 2147483647 w 106"/>
                  <a:gd name="T85" fmla="*/ 2147483647 h 107"/>
                  <a:gd name="T86" fmla="*/ 2147483647 w 106"/>
                  <a:gd name="T87" fmla="*/ 2147483647 h 107"/>
                  <a:gd name="T88" fmla="*/ 2147483647 w 106"/>
                  <a:gd name="T89" fmla="*/ 2147483647 h 107"/>
                  <a:gd name="T90" fmla="*/ 2147483647 w 106"/>
                  <a:gd name="T91" fmla="*/ 2147483647 h 107"/>
                  <a:gd name="T92" fmla="*/ 2147483647 w 106"/>
                  <a:gd name="T93" fmla="*/ 2147483647 h 107"/>
                  <a:gd name="T94" fmla="*/ 2147483647 w 106"/>
                  <a:gd name="T95" fmla="*/ 2147483647 h 107"/>
                  <a:gd name="T96" fmla="*/ 2147483647 w 106"/>
                  <a:gd name="T97" fmla="*/ 2147483647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107"/>
                  <a:gd name="T149" fmla="*/ 106 w 106"/>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107">
                    <a:moveTo>
                      <a:pt x="53" y="107"/>
                    </a:moveTo>
                    <a:lnTo>
                      <a:pt x="58" y="106"/>
                    </a:lnTo>
                    <a:lnTo>
                      <a:pt x="64" y="106"/>
                    </a:lnTo>
                    <a:lnTo>
                      <a:pt x="69" y="104"/>
                    </a:lnTo>
                    <a:lnTo>
                      <a:pt x="73" y="103"/>
                    </a:lnTo>
                    <a:lnTo>
                      <a:pt x="83" y="98"/>
                    </a:lnTo>
                    <a:lnTo>
                      <a:pt x="90" y="91"/>
                    </a:lnTo>
                    <a:lnTo>
                      <a:pt x="97" y="83"/>
                    </a:lnTo>
                    <a:lnTo>
                      <a:pt x="102" y="74"/>
                    </a:lnTo>
                    <a:lnTo>
                      <a:pt x="104" y="69"/>
                    </a:lnTo>
                    <a:lnTo>
                      <a:pt x="105" y="64"/>
                    </a:lnTo>
                    <a:lnTo>
                      <a:pt x="106" y="58"/>
                    </a:lnTo>
                    <a:lnTo>
                      <a:pt x="106" y="53"/>
                    </a:lnTo>
                    <a:lnTo>
                      <a:pt x="106" y="48"/>
                    </a:lnTo>
                    <a:lnTo>
                      <a:pt x="105" y="43"/>
                    </a:lnTo>
                    <a:lnTo>
                      <a:pt x="104" y="37"/>
                    </a:lnTo>
                    <a:lnTo>
                      <a:pt x="102" y="33"/>
                    </a:lnTo>
                    <a:lnTo>
                      <a:pt x="97" y="24"/>
                    </a:lnTo>
                    <a:lnTo>
                      <a:pt x="90" y="16"/>
                    </a:lnTo>
                    <a:lnTo>
                      <a:pt x="83" y="10"/>
                    </a:lnTo>
                    <a:lnTo>
                      <a:pt x="73" y="5"/>
                    </a:lnTo>
                    <a:lnTo>
                      <a:pt x="69" y="2"/>
                    </a:lnTo>
                    <a:lnTo>
                      <a:pt x="64" y="1"/>
                    </a:lnTo>
                    <a:lnTo>
                      <a:pt x="58" y="0"/>
                    </a:lnTo>
                    <a:lnTo>
                      <a:pt x="53" y="0"/>
                    </a:lnTo>
                    <a:lnTo>
                      <a:pt x="48" y="0"/>
                    </a:lnTo>
                    <a:lnTo>
                      <a:pt x="42" y="1"/>
                    </a:lnTo>
                    <a:lnTo>
                      <a:pt x="37" y="2"/>
                    </a:lnTo>
                    <a:lnTo>
                      <a:pt x="32" y="5"/>
                    </a:lnTo>
                    <a:lnTo>
                      <a:pt x="23" y="10"/>
                    </a:lnTo>
                    <a:lnTo>
                      <a:pt x="15" y="16"/>
                    </a:lnTo>
                    <a:lnTo>
                      <a:pt x="9" y="24"/>
                    </a:lnTo>
                    <a:lnTo>
                      <a:pt x="4" y="33"/>
                    </a:lnTo>
                    <a:lnTo>
                      <a:pt x="2" y="37"/>
                    </a:lnTo>
                    <a:lnTo>
                      <a:pt x="1" y="43"/>
                    </a:lnTo>
                    <a:lnTo>
                      <a:pt x="0" y="48"/>
                    </a:lnTo>
                    <a:lnTo>
                      <a:pt x="0" y="53"/>
                    </a:lnTo>
                    <a:lnTo>
                      <a:pt x="0" y="58"/>
                    </a:lnTo>
                    <a:lnTo>
                      <a:pt x="1" y="64"/>
                    </a:lnTo>
                    <a:lnTo>
                      <a:pt x="2" y="69"/>
                    </a:lnTo>
                    <a:lnTo>
                      <a:pt x="4" y="74"/>
                    </a:lnTo>
                    <a:lnTo>
                      <a:pt x="9" y="83"/>
                    </a:lnTo>
                    <a:lnTo>
                      <a:pt x="15" y="91"/>
                    </a:lnTo>
                    <a:lnTo>
                      <a:pt x="23" y="98"/>
                    </a:lnTo>
                    <a:lnTo>
                      <a:pt x="32" y="103"/>
                    </a:lnTo>
                    <a:lnTo>
                      <a:pt x="37" y="104"/>
                    </a:lnTo>
                    <a:lnTo>
                      <a:pt x="42" y="106"/>
                    </a:lnTo>
                    <a:lnTo>
                      <a:pt x="48" y="106"/>
                    </a:lnTo>
                    <a:lnTo>
                      <a:pt x="53" y="107"/>
                    </a:lnTo>
                    <a:close/>
                  </a:path>
                </a:pathLst>
              </a:custGeom>
              <a:solidFill>
                <a:srgbClr val="969696"/>
              </a:solidFill>
              <a:ln w="9525">
                <a:noFill/>
                <a:round/>
                <a:headEnd/>
                <a:tailEnd/>
              </a:ln>
            </p:spPr>
            <p:txBody>
              <a:bodyPr/>
              <a:lstStyle/>
              <a:p>
                <a:endParaRPr lang="en-US"/>
              </a:p>
            </p:txBody>
          </p:sp>
          <p:sp>
            <p:nvSpPr>
              <p:cNvPr id="1107" name="Freeform 839"/>
              <p:cNvSpPr>
                <a:spLocks/>
              </p:cNvSpPr>
              <p:nvPr/>
            </p:nvSpPr>
            <p:spPr bwMode="auto">
              <a:xfrm>
                <a:off x="1663700" y="2138363"/>
                <a:ext cx="7938" cy="12700"/>
              </a:xfrm>
              <a:custGeom>
                <a:avLst/>
                <a:gdLst>
                  <a:gd name="T0" fmla="*/ 2147483647 w 25"/>
                  <a:gd name="T1" fmla="*/ 2147483647 h 41"/>
                  <a:gd name="T2" fmla="*/ 2147483647 w 25"/>
                  <a:gd name="T3" fmla="*/ 0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0 w 25"/>
                  <a:gd name="T19" fmla="*/ 2147483647 h 41"/>
                  <a:gd name="T20" fmla="*/ 0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25" y="1"/>
                    </a:moveTo>
                    <a:lnTo>
                      <a:pt x="20" y="0"/>
                    </a:lnTo>
                    <a:lnTo>
                      <a:pt x="16" y="1"/>
                    </a:lnTo>
                    <a:lnTo>
                      <a:pt x="12" y="2"/>
                    </a:lnTo>
                    <a:lnTo>
                      <a:pt x="9" y="4"/>
                    </a:lnTo>
                    <a:lnTo>
                      <a:pt x="5" y="6"/>
                    </a:lnTo>
                    <a:lnTo>
                      <a:pt x="3" y="10"/>
                    </a:lnTo>
                    <a:lnTo>
                      <a:pt x="2" y="14"/>
                    </a:lnTo>
                    <a:lnTo>
                      <a:pt x="1" y="17"/>
                    </a:lnTo>
                    <a:lnTo>
                      <a:pt x="0" y="21"/>
                    </a:lnTo>
                    <a:lnTo>
                      <a:pt x="0" y="25"/>
                    </a:lnTo>
                    <a:lnTo>
                      <a:pt x="1" y="29"/>
                    </a:lnTo>
                    <a:lnTo>
                      <a:pt x="3" y="33"/>
                    </a:lnTo>
                    <a:lnTo>
                      <a:pt x="5" y="36"/>
                    </a:lnTo>
                    <a:lnTo>
                      <a:pt x="9" y="38"/>
                    </a:lnTo>
                    <a:lnTo>
                      <a:pt x="13" y="40"/>
                    </a:lnTo>
                    <a:lnTo>
                      <a:pt x="17" y="41"/>
                    </a:lnTo>
                    <a:lnTo>
                      <a:pt x="25" y="1"/>
                    </a:lnTo>
                    <a:close/>
                  </a:path>
                </a:pathLst>
              </a:custGeom>
              <a:solidFill>
                <a:srgbClr val="969696"/>
              </a:solidFill>
              <a:ln w="9525">
                <a:noFill/>
                <a:round/>
                <a:headEnd/>
                <a:tailEnd/>
              </a:ln>
            </p:spPr>
            <p:txBody>
              <a:bodyPr/>
              <a:lstStyle/>
              <a:p>
                <a:endParaRPr lang="en-US"/>
              </a:p>
            </p:txBody>
          </p:sp>
          <p:sp>
            <p:nvSpPr>
              <p:cNvPr id="1108" name="Freeform 840"/>
              <p:cNvSpPr>
                <a:spLocks/>
              </p:cNvSpPr>
              <p:nvPr/>
            </p:nvSpPr>
            <p:spPr bwMode="auto">
              <a:xfrm>
                <a:off x="1670050" y="2138363"/>
                <a:ext cx="28575" cy="14287"/>
              </a:xfrm>
              <a:custGeom>
                <a:avLst/>
                <a:gdLst>
                  <a:gd name="T0" fmla="*/ 2147483647 w 89"/>
                  <a:gd name="T1" fmla="*/ 2147483647 h 46"/>
                  <a:gd name="T2" fmla="*/ 2147483647 w 89"/>
                  <a:gd name="T3" fmla="*/ 2147483647 h 46"/>
                  <a:gd name="T4" fmla="*/ 2147483647 w 89"/>
                  <a:gd name="T5" fmla="*/ 2147483647 h 46"/>
                  <a:gd name="T6" fmla="*/ 2147483647 w 89"/>
                  <a:gd name="T7" fmla="*/ 2147483647 h 46"/>
                  <a:gd name="T8" fmla="*/ 2147483647 w 89"/>
                  <a:gd name="T9" fmla="*/ 2147483647 h 46"/>
                  <a:gd name="T10" fmla="*/ 2147483647 w 89"/>
                  <a:gd name="T11" fmla="*/ 2147483647 h 46"/>
                  <a:gd name="T12" fmla="*/ 2147483647 w 89"/>
                  <a:gd name="T13" fmla="*/ 0 h 46"/>
                  <a:gd name="T14" fmla="*/ 0 w 89"/>
                  <a:gd name="T15" fmla="*/ 2147483647 h 46"/>
                  <a:gd name="T16" fmla="*/ 2147483647 w 89"/>
                  <a:gd name="T17" fmla="*/ 2147483647 h 46"/>
                  <a:gd name="T18" fmla="*/ 2147483647 w 89"/>
                  <a:gd name="T19" fmla="*/ 2147483647 h 46"/>
                  <a:gd name="T20" fmla="*/ 2147483647 w 89"/>
                  <a:gd name="T21" fmla="*/ 2147483647 h 46"/>
                  <a:gd name="T22" fmla="*/ 2147483647 w 89"/>
                  <a:gd name="T23" fmla="*/ 2147483647 h 46"/>
                  <a:gd name="T24" fmla="*/ 2147483647 w 89"/>
                  <a:gd name="T25" fmla="*/ 2147483647 h 46"/>
                  <a:gd name="T26" fmla="*/ 2147483647 w 89"/>
                  <a:gd name="T27" fmla="*/ 2147483647 h 46"/>
                  <a:gd name="T28" fmla="*/ 2147483647 w 89"/>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46"/>
                  <a:gd name="T47" fmla="*/ 89 w 89"/>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46">
                    <a:moveTo>
                      <a:pt x="89" y="4"/>
                    </a:moveTo>
                    <a:lnTo>
                      <a:pt x="83" y="4"/>
                    </a:lnTo>
                    <a:lnTo>
                      <a:pt x="56" y="3"/>
                    </a:lnTo>
                    <a:lnTo>
                      <a:pt x="43" y="3"/>
                    </a:lnTo>
                    <a:lnTo>
                      <a:pt x="31" y="2"/>
                    </a:lnTo>
                    <a:lnTo>
                      <a:pt x="19" y="1"/>
                    </a:lnTo>
                    <a:lnTo>
                      <a:pt x="8" y="0"/>
                    </a:lnTo>
                    <a:lnTo>
                      <a:pt x="0" y="40"/>
                    </a:lnTo>
                    <a:lnTo>
                      <a:pt x="14" y="43"/>
                    </a:lnTo>
                    <a:lnTo>
                      <a:pt x="27" y="44"/>
                    </a:lnTo>
                    <a:lnTo>
                      <a:pt x="42" y="46"/>
                    </a:lnTo>
                    <a:lnTo>
                      <a:pt x="56" y="46"/>
                    </a:lnTo>
                    <a:lnTo>
                      <a:pt x="82" y="46"/>
                    </a:lnTo>
                    <a:lnTo>
                      <a:pt x="88" y="46"/>
                    </a:lnTo>
                    <a:lnTo>
                      <a:pt x="89" y="4"/>
                    </a:lnTo>
                    <a:close/>
                  </a:path>
                </a:pathLst>
              </a:custGeom>
              <a:solidFill>
                <a:srgbClr val="969696"/>
              </a:solidFill>
              <a:ln w="9525">
                <a:noFill/>
                <a:round/>
                <a:headEnd/>
                <a:tailEnd/>
              </a:ln>
            </p:spPr>
            <p:txBody>
              <a:bodyPr/>
              <a:lstStyle/>
              <a:p>
                <a:endParaRPr lang="en-US"/>
              </a:p>
            </p:txBody>
          </p:sp>
          <p:sp>
            <p:nvSpPr>
              <p:cNvPr id="1109" name="Freeform 841"/>
              <p:cNvSpPr>
                <a:spLocks/>
              </p:cNvSpPr>
              <p:nvPr/>
            </p:nvSpPr>
            <p:spPr bwMode="auto">
              <a:xfrm>
                <a:off x="1697038" y="2139950"/>
                <a:ext cx="7937"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2147483647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5" y="42"/>
                    </a:lnTo>
                    <a:lnTo>
                      <a:pt x="9" y="40"/>
                    </a:lnTo>
                    <a:lnTo>
                      <a:pt x="12" y="38"/>
                    </a:lnTo>
                    <a:lnTo>
                      <a:pt x="15" y="35"/>
                    </a:lnTo>
                    <a:lnTo>
                      <a:pt x="18" y="32"/>
                    </a:lnTo>
                    <a:lnTo>
                      <a:pt x="20" y="29"/>
                    </a:lnTo>
                    <a:lnTo>
                      <a:pt x="21" y="26"/>
                    </a:lnTo>
                    <a:lnTo>
                      <a:pt x="21" y="21"/>
                    </a:lnTo>
                    <a:lnTo>
                      <a:pt x="21" y="17"/>
                    </a:lnTo>
                    <a:lnTo>
                      <a:pt x="20" y="14"/>
                    </a:lnTo>
                    <a:lnTo>
                      <a:pt x="19" y="10"/>
                    </a:lnTo>
                    <a:lnTo>
                      <a:pt x="15" y="7"/>
                    </a:lnTo>
                    <a:lnTo>
                      <a:pt x="13" y="5"/>
                    </a:lnTo>
                    <a:lnTo>
                      <a:pt x="9" y="2"/>
                    </a:lnTo>
                    <a:lnTo>
                      <a:pt x="5" y="0"/>
                    </a:lnTo>
                    <a:lnTo>
                      <a:pt x="1" y="0"/>
                    </a:lnTo>
                    <a:lnTo>
                      <a:pt x="0" y="42"/>
                    </a:lnTo>
                    <a:close/>
                  </a:path>
                </a:pathLst>
              </a:custGeom>
              <a:solidFill>
                <a:srgbClr val="969696"/>
              </a:solidFill>
              <a:ln w="9525">
                <a:noFill/>
                <a:round/>
                <a:headEnd/>
                <a:tailEnd/>
              </a:ln>
            </p:spPr>
            <p:txBody>
              <a:bodyPr/>
              <a:lstStyle/>
              <a:p>
                <a:endParaRPr lang="en-US"/>
              </a:p>
            </p:txBody>
          </p:sp>
          <p:sp>
            <p:nvSpPr>
              <p:cNvPr id="1110" name="Freeform 842"/>
              <p:cNvSpPr>
                <a:spLocks/>
              </p:cNvSpPr>
              <p:nvPr/>
            </p:nvSpPr>
            <p:spPr bwMode="auto">
              <a:xfrm>
                <a:off x="1727200" y="2151063"/>
                <a:ext cx="12700" cy="11112"/>
              </a:xfrm>
              <a:custGeom>
                <a:avLst/>
                <a:gdLst>
                  <a:gd name="T0" fmla="*/ 2147483647 w 37"/>
                  <a:gd name="T1" fmla="*/ 2147483647 h 35"/>
                  <a:gd name="T2" fmla="*/ 2147483647 w 37"/>
                  <a:gd name="T3" fmla="*/ 2147483647 h 35"/>
                  <a:gd name="T4" fmla="*/ 2147483647 w 37"/>
                  <a:gd name="T5" fmla="*/ 2147483647 h 35"/>
                  <a:gd name="T6" fmla="*/ 2147483647 w 37"/>
                  <a:gd name="T7" fmla="*/ 0 h 35"/>
                  <a:gd name="T8" fmla="*/ 2147483647 w 37"/>
                  <a:gd name="T9" fmla="*/ 0 h 35"/>
                  <a:gd name="T10" fmla="*/ 2147483647 w 37"/>
                  <a:gd name="T11" fmla="*/ 0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8"/>
                    </a:moveTo>
                    <a:lnTo>
                      <a:pt x="33" y="5"/>
                    </a:lnTo>
                    <a:lnTo>
                      <a:pt x="29" y="1"/>
                    </a:lnTo>
                    <a:lnTo>
                      <a:pt x="25" y="0"/>
                    </a:lnTo>
                    <a:lnTo>
                      <a:pt x="22" y="0"/>
                    </a:lnTo>
                    <a:lnTo>
                      <a:pt x="18" y="0"/>
                    </a:lnTo>
                    <a:lnTo>
                      <a:pt x="13" y="1"/>
                    </a:lnTo>
                    <a:lnTo>
                      <a:pt x="10" y="4"/>
                    </a:lnTo>
                    <a:lnTo>
                      <a:pt x="7" y="6"/>
                    </a:lnTo>
                    <a:lnTo>
                      <a:pt x="5" y="9"/>
                    </a:lnTo>
                    <a:lnTo>
                      <a:pt x="3" y="12"/>
                    </a:lnTo>
                    <a:lnTo>
                      <a:pt x="1" y="15"/>
                    </a:lnTo>
                    <a:lnTo>
                      <a:pt x="0" y="19"/>
                    </a:lnTo>
                    <a:lnTo>
                      <a:pt x="0" y="24"/>
                    </a:lnTo>
                    <a:lnTo>
                      <a:pt x="1" y="28"/>
                    </a:lnTo>
                    <a:lnTo>
                      <a:pt x="3" y="31"/>
                    </a:lnTo>
                    <a:lnTo>
                      <a:pt x="6" y="35"/>
                    </a:lnTo>
                    <a:lnTo>
                      <a:pt x="37" y="8"/>
                    </a:lnTo>
                    <a:close/>
                  </a:path>
                </a:pathLst>
              </a:custGeom>
              <a:solidFill>
                <a:srgbClr val="969696"/>
              </a:solidFill>
              <a:ln w="9525">
                <a:noFill/>
                <a:round/>
                <a:headEnd/>
                <a:tailEnd/>
              </a:ln>
            </p:spPr>
            <p:txBody>
              <a:bodyPr/>
              <a:lstStyle/>
              <a:p>
                <a:endParaRPr lang="en-US"/>
              </a:p>
            </p:txBody>
          </p:sp>
          <p:sp>
            <p:nvSpPr>
              <p:cNvPr id="1111" name="Freeform 843"/>
              <p:cNvSpPr>
                <a:spLocks/>
              </p:cNvSpPr>
              <p:nvPr/>
            </p:nvSpPr>
            <p:spPr bwMode="auto">
              <a:xfrm>
                <a:off x="1728788" y="2154238"/>
                <a:ext cx="25400" cy="30162"/>
              </a:xfrm>
              <a:custGeom>
                <a:avLst/>
                <a:gdLst>
                  <a:gd name="T0" fmla="*/ 2147483647 w 77"/>
                  <a:gd name="T1" fmla="*/ 2147483647 h 94"/>
                  <a:gd name="T2" fmla="*/ 2147483647 w 77"/>
                  <a:gd name="T3" fmla="*/ 2147483647 h 94"/>
                  <a:gd name="T4" fmla="*/ 2147483647 w 77"/>
                  <a:gd name="T5" fmla="*/ 2147483647 h 94"/>
                  <a:gd name="T6" fmla="*/ 2147483647 w 77"/>
                  <a:gd name="T7" fmla="*/ 2147483647 h 94"/>
                  <a:gd name="T8" fmla="*/ 2147483647 w 77"/>
                  <a:gd name="T9" fmla="*/ 2147483647 h 94"/>
                  <a:gd name="T10" fmla="*/ 2147483647 w 77"/>
                  <a:gd name="T11" fmla="*/ 2147483647 h 94"/>
                  <a:gd name="T12" fmla="*/ 2147483647 w 77"/>
                  <a:gd name="T13" fmla="*/ 0 h 94"/>
                  <a:gd name="T14" fmla="*/ 0 w 77"/>
                  <a:gd name="T15" fmla="*/ 2147483647 h 94"/>
                  <a:gd name="T16" fmla="*/ 2147483647 w 77"/>
                  <a:gd name="T17" fmla="*/ 2147483647 h 94"/>
                  <a:gd name="T18" fmla="*/ 2147483647 w 77"/>
                  <a:gd name="T19" fmla="*/ 2147483647 h 94"/>
                  <a:gd name="T20" fmla="*/ 2147483647 w 77"/>
                  <a:gd name="T21" fmla="*/ 2147483647 h 94"/>
                  <a:gd name="T22" fmla="*/ 2147483647 w 77"/>
                  <a:gd name="T23" fmla="*/ 2147483647 h 94"/>
                  <a:gd name="T24" fmla="*/ 2147483647 w 77"/>
                  <a:gd name="T25" fmla="*/ 2147483647 h 94"/>
                  <a:gd name="T26" fmla="*/ 2147483647 w 77"/>
                  <a:gd name="T27" fmla="*/ 2147483647 h 94"/>
                  <a:gd name="T28" fmla="*/ 2147483647 w 77"/>
                  <a:gd name="T29" fmla="*/ 2147483647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7" y="78"/>
                    </a:moveTo>
                    <a:lnTo>
                      <a:pt x="75" y="72"/>
                    </a:lnTo>
                    <a:lnTo>
                      <a:pt x="67" y="56"/>
                    </a:lnTo>
                    <a:lnTo>
                      <a:pt x="58" y="39"/>
                    </a:lnTo>
                    <a:lnTo>
                      <a:pt x="49" y="23"/>
                    </a:lnTo>
                    <a:lnTo>
                      <a:pt x="38" y="8"/>
                    </a:lnTo>
                    <a:lnTo>
                      <a:pt x="31" y="0"/>
                    </a:lnTo>
                    <a:lnTo>
                      <a:pt x="0" y="27"/>
                    </a:lnTo>
                    <a:lnTo>
                      <a:pt x="5" y="34"/>
                    </a:lnTo>
                    <a:lnTo>
                      <a:pt x="14" y="46"/>
                    </a:lnTo>
                    <a:lnTo>
                      <a:pt x="22" y="60"/>
                    </a:lnTo>
                    <a:lnTo>
                      <a:pt x="30" y="74"/>
                    </a:lnTo>
                    <a:lnTo>
                      <a:pt x="36" y="88"/>
                    </a:lnTo>
                    <a:lnTo>
                      <a:pt x="38" y="94"/>
                    </a:lnTo>
                    <a:lnTo>
                      <a:pt x="77" y="78"/>
                    </a:lnTo>
                    <a:close/>
                  </a:path>
                </a:pathLst>
              </a:custGeom>
              <a:solidFill>
                <a:srgbClr val="969696"/>
              </a:solidFill>
              <a:ln w="9525">
                <a:noFill/>
                <a:round/>
                <a:headEnd/>
                <a:tailEnd/>
              </a:ln>
            </p:spPr>
            <p:txBody>
              <a:bodyPr/>
              <a:lstStyle/>
              <a:p>
                <a:endParaRPr lang="en-US"/>
              </a:p>
            </p:txBody>
          </p:sp>
          <p:sp>
            <p:nvSpPr>
              <p:cNvPr id="1112" name="Freeform 844"/>
              <p:cNvSpPr>
                <a:spLocks/>
              </p:cNvSpPr>
              <p:nvPr/>
            </p:nvSpPr>
            <p:spPr bwMode="auto">
              <a:xfrm>
                <a:off x="1741488" y="2179638"/>
                <a:ext cx="12700" cy="7937"/>
              </a:xfrm>
              <a:custGeom>
                <a:avLst/>
                <a:gdLst>
                  <a:gd name="T0" fmla="*/ 0 w 40"/>
                  <a:gd name="T1" fmla="*/ 2147483647 h 28"/>
                  <a:gd name="T2" fmla="*/ 2147483647 w 40"/>
                  <a:gd name="T3" fmla="*/ 2147483647 h 28"/>
                  <a:gd name="T4" fmla="*/ 2147483647 w 40"/>
                  <a:gd name="T5" fmla="*/ 2147483647 h 28"/>
                  <a:gd name="T6" fmla="*/ 2147483647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2147483647 h 28"/>
                  <a:gd name="T20" fmla="*/ 2147483647 w 40"/>
                  <a:gd name="T21" fmla="*/ 2147483647 h 28"/>
                  <a:gd name="T22" fmla="*/ 2147483647 w 40"/>
                  <a:gd name="T23" fmla="*/ 2147483647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2147483647 w 40"/>
                  <a:gd name="T33" fmla="*/ 0 h 28"/>
                  <a:gd name="T34" fmla="*/ 0 w 4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0" y="16"/>
                    </a:moveTo>
                    <a:lnTo>
                      <a:pt x="2" y="20"/>
                    </a:lnTo>
                    <a:lnTo>
                      <a:pt x="5" y="23"/>
                    </a:lnTo>
                    <a:lnTo>
                      <a:pt x="8" y="26"/>
                    </a:lnTo>
                    <a:lnTo>
                      <a:pt x="12" y="27"/>
                    </a:lnTo>
                    <a:lnTo>
                      <a:pt x="16" y="28"/>
                    </a:lnTo>
                    <a:lnTo>
                      <a:pt x="20" y="28"/>
                    </a:lnTo>
                    <a:lnTo>
                      <a:pt x="23" y="28"/>
                    </a:lnTo>
                    <a:lnTo>
                      <a:pt x="27" y="27"/>
                    </a:lnTo>
                    <a:lnTo>
                      <a:pt x="31" y="25"/>
                    </a:lnTo>
                    <a:lnTo>
                      <a:pt x="34" y="23"/>
                    </a:lnTo>
                    <a:lnTo>
                      <a:pt x="37" y="20"/>
                    </a:lnTo>
                    <a:lnTo>
                      <a:pt x="39" y="17"/>
                    </a:lnTo>
                    <a:lnTo>
                      <a:pt x="40" y="13"/>
                    </a:lnTo>
                    <a:lnTo>
                      <a:pt x="40" y="8"/>
                    </a:lnTo>
                    <a:lnTo>
                      <a:pt x="40" y="4"/>
                    </a:lnTo>
                    <a:lnTo>
                      <a:pt x="39" y="0"/>
                    </a:lnTo>
                    <a:lnTo>
                      <a:pt x="0" y="16"/>
                    </a:lnTo>
                    <a:close/>
                  </a:path>
                </a:pathLst>
              </a:custGeom>
              <a:solidFill>
                <a:srgbClr val="969696"/>
              </a:solidFill>
              <a:ln w="9525">
                <a:noFill/>
                <a:round/>
                <a:headEnd/>
                <a:tailEnd/>
              </a:ln>
            </p:spPr>
            <p:txBody>
              <a:bodyPr/>
              <a:lstStyle/>
              <a:p>
                <a:endParaRPr lang="en-US"/>
              </a:p>
            </p:txBody>
          </p:sp>
          <p:sp>
            <p:nvSpPr>
              <p:cNvPr id="1113" name="Freeform 845"/>
              <p:cNvSpPr>
                <a:spLocks/>
              </p:cNvSpPr>
              <p:nvPr/>
            </p:nvSpPr>
            <p:spPr bwMode="auto">
              <a:xfrm>
                <a:off x="1749425" y="2214563"/>
                <a:ext cx="12700" cy="6350"/>
              </a:xfrm>
              <a:custGeom>
                <a:avLst/>
                <a:gdLst>
                  <a:gd name="T0" fmla="*/ 2147483647 w 41"/>
                  <a:gd name="T1" fmla="*/ 2147483647 h 22"/>
                  <a:gd name="T2" fmla="*/ 2147483647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0 h 22"/>
                  <a:gd name="T14" fmla="*/ 2147483647 w 41"/>
                  <a:gd name="T15" fmla="*/ 0 h 22"/>
                  <a:gd name="T16" fmla="*/ 2147483647 w 41"/>
                  <a:gd name="T17" fmla="*/ 0 h 22"/>
                  <a:gd name="T18" fmla="*/ 2147483647 w 41"/>
                  <a:gd name="T19" fmla="*/ 0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0 w 41"/>
                  <a:gd name="T31" fmla="*/ 2147483647 h 22"/>
                  <a:gd name="T32" fmla="*/ 0 w 41"/>
                  <a:gd name="T33" fmla="*/ 2147483647 h 22"/>
                  <a:gd name="T34" fmla="*/ 2147483647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41" y="19"/>
                    </a:moveTo>
                    <a:lnTo>
                      <a:pt x="40" y="14"/>
                    </a:lnTo>
                    <a:lnTo>
                      <a:pt x="39" y="9"/>
                    </a:lnTo>
                    <a:lnTo>
                      <a:pt x="37" y="6"/>
                    </a:lnTo>
                    <a:lnTo>
                      <a:pt x="34" y="4"/>
                    </a:lnTo>
                    <a:lnTo>
                      <a:pt x="31" y="2"/>
                    </a:lnTo>
                    <a:lnTo>
                      <a:pt x="27" y="0"/>
                    </a:lnTo>
                    <a:lnTo>
                      <a:pt x="24" y="0"/>
                    </a:lnTo>
                    <a:lnTo>
                      <a:pt x="19" y="0"/>
                    </a:lnTo>
                    <a:lnTo>
                      <a:pt x="15" y="0"/>
                    </a:lnTo>
                    <a:lnTo>
                      <a:pt x="12" y="2"/>
                    </a:lnTo>
                    <a:lnTo>
                      <a:pt x="8" y="3"/>
                    </a:lnTo>
                    <a:lnTo>
                      <a:pt x="6" y="6"/>
                    </a:lnTo>
                    <a:lnTo>
                      <a:pt x="2" y="9"/>
                    </a:lnTo>
                    <a:lnTo>
                      <a:pt x="1" y="12"/>
                    </a:lnTo>
                    <a:lnTo>
                      <a:pt x="0" y="18"/>
                    </a:lnTo>
                    <a:lnTo>
                      <a:pt x="0" y="22"/>
                    </a:lnTo>
                    <a:lnTo>
                      <a:pt x="41" y="19"/>
                    </a:lnTo>
                    <a:close/>
                  </a:path>
                </a:pathLst>
              </a:custGeom>
              <a:solidFill>
                <a:srgbClr val="969696"/>
              </a:solidFill>
              <a:ln w="9525">
                <a:noFill/>
                <a:round/>
                <a:headEnd/>
                <a:tailEnd/>
              </a:ln>
            </p:spPr>
            <p:txBody>
              <a:bodyPr/>
              <a:lstStyle/>
              <a:p>
                <a:endParaRPr lang="en-US"/>
              </a:p>
            </p:txBody>
          </p:sp>
          <p:sp>
            <p:nvSpPr>
              <p:cNvPr id="1114" name="Freeform 846"/>
              <p:cNvSpPr>
                <a:spLocks/>
              </p:cNvSpPr>
              <p:nvPr/>
            </p:nvSpPr>
            <p:spPr bwMode="auto">
              <a:xfrm>
                <a:off x="1749425" y="2219325"/>
                <a:ext cx="12700" cy="20638"/>
              </a:xfrm>
              <a:custGeom>
                <a:avLst/>
                <a:gdLst>
                  <a:gd name="T0" fmla="*/ 2147483647 w 43"/>
                  <a:gd name="T1" fmla="*/ 2147483647 h 62"/>
                  <a:gd name="T2" fmla="*/ 2147483647 w 43"/>
                  <a:gd name="T3" fmla="*/ 2147483647 h 62"/>
                  <a:gd name="T4" fmla="*/ 2147483647 w 43"/>
                  <a:gd name="T5" fmla="*/ 2147483647 h 62"/>
                  <a:gd name="T6" fmla="*/ 2147483647 w 43"/>
                  <a:gd name="T7" fmla="*/ 2147483647 h 62"/>
                  <a:gd name="T8" fmla="*/ 2147483647 w 43"/>
                  <a:gd name="T9" fmla="*/ 2147483647 h 62"/>
                  <a:gd name="T10" fmla="*/ 2147483647 w 43"/>
                  <a:gd name="T11" fmla="*/ 0 h 62"/>
                  <a:gd name="T12" fmla="*/ 0 w 43"/>
                  <a:gd name="T13" fmla="*/ 2147483647 h 62"/>
                  <a:gd name="T14" fmla="*/ 0 w 43"/>
                  <a:gd name="T15" fmla="*/ 2147483647 h 62"/>
                  <a:gd name="T16" fmla="*/ 2147483647 w 43"/>
                  <a:gd name="T17" fmla="*/ 2147483647 h 62"/>
                  <a:gd name="T18" fmla="*/ 2147483647 w 43"/>
                  <a:gd name="T19" fmla="*/ 2147483647 h 62"/>
                  <a:gd name="T20" fmla="*/ 0 w 43"/>
                  <a:gd name="T21" fmla="*/ 2147483647 h 62"/>
                  <a:gd name="T22" fmla="*/ 0 w 43"/>
                  <a:gd name="T23" fmla="*/ 2147483647 h 62"/>
                  <a:gd name="T24" fmla="*/ 2147483647 w 4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62"/>
                  <a:gd name="T41" fmla="*/ 43 w 4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62">
                    <a:moveTo>
                      <a:pt x="43" y="62"/>
                    </a:moveTo>
                    <a:lnTo>
                      <a:pt x="43" y="62"/>
                    </a:lnTo>
                    <a:lnTo>
                      <a:pt x="43" y="44"/>
                    </a:lnTo>
                    <a:lnTo>
                      <a:pt x="43" y="26"/>
                    </a:lnTo>
                    <a:lnTo>
                      <a:pt x="43" y="8"/>
                    </a:lnTo>
                    <a:lnTo>
                      <a:pt x="41" y="0"/>
                    </a:lnTo>
                    <a:lnTo>
                      <a:pt x="0" y="3"/>
                    </a:lnTo>
                    <a:lnTo>
                      <a:pt x="0" y="10"/>
                    </a:lnTo>
                    <a:lnTo>
                      <a:pt x="1" y="27"/>
                    </a:lnTo>
                    <a:lnTo>
                      <a:pt x="1" y="43"/>
                    </a:lnTo>
                    <a:lnTo>
                      <a:pt x="0" y="60"/>
                    </a:lnTo>
                    <a:lnTo>
                      <a:pt x="43" y="62"/>
                    </a:lnTo>
                    <a:close/>
                  </a:path>
                </a:pathLst>
              </a:custGeom>
              <a:solidFill>
                <a:srgbClr val="969696"/>
              </a:solidFill>
              <a:ln w="9525">
                <a:noFill/>
                <a:round/>
                <a:headEnd/>
                <a:tailEnd/>
              </a:ln>
            </p:spPr>
            <p:txBody>
              <a:bodyPr/>
              <a:lstStyle/>
              <a:p>
                <a:endParaRPr lang="en-US"/>
              </a:p>
            </p:txBody>
          </p:sp>
          <p:sp>
            <p:nvSpPr>
              <p:cNvPr id="1115" name="Freeform 847"/>
              <p:cNvSpPr>
                <a:spLocks/>
              </p:cNvSpPr>
              <p:nvPr/>
            </p:nvSpPr>
            <p:spPr bwMode="auto">
              <a:xfrm>
                <a:off x="1747838" y="2238375"/>
                <a:ext cx="14287" cy="9525"/>
              </a:xfrm>
              <a:custGeom>
                <a:avLst/>
                <a:gdLst>
                  <a:gd name="T0" fmla="*/ 2147483647 w 45"/>
                  <a:gd name="T1" fmla="*/ 2147483647 h 27"/>
                  <a:gd name="T2" fmla="*/ 2147483647 w 45"/>
                  <a:gd name="T3" fmla="*/ 2147483647 h 27"/>
                  <a:gd name="T4" fmla="*/ 2147483647 w 45"/>
                  <a:gd name="T5" fmla="*/ 2147483647 h 27"/>
                  <a:gd name="T6" fmla="*/ 2147483647 w 45"/>
                  <a:gd name="T7" fmla="*/ 0 h 27"/>
                  <a:gd name="T8" fmla="*/ 2147483647 w 45"/>
                  <a:gd name="T9" fmla="*/ 2147483647 h 27"/>
                  <a:gd name="T10" fmla="*/ 0 w 45"/>
                  <a:gd name="T11" fmla="*/ 2147483647 h 27"/>
                  <a:gd name="T12" fmla="*/ 2147483647 w 45"/>
                  <a:gd name="T13" fmla="*/ 2147483647 h 27"/>
                  <a:gd name="T14" fmla="*/ 0 60000 65536"/>
                  <a:gd name="T15" fmla="*/ 0 60000 65536"/>
                  <a:gd name="T16" fmla="*/ 0 60000 65536"/>
                  <a:gd name="T17" fmla="*/ 0 60000 65536"/>
                  <a:gd name="T18" fmla="*/ 0 60000 65536"/>
                  <a:gd name="T19" fmla="*/ 0 60000 65536"/>
                  <a:gd name="T20" fmla="*/ 0 60000 65536"/>
                  <a:gd name="T21" fmla="*/ 0 w 45"/>
                  <a:gd name="T22" fmla="*/ 0 h 27"/>
                  <a:gd name="T23" fmla="*/ 45 w 4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7">
                    <a:moveTo>
                      <a:pt x="41" y="27"/>
                    </a:moveTo>
                    <a:lnTo>
                      <a:pt x="42" y="23"/>
                    </a:lnTo>
                    <a:lnTo>
                      <a:pt x="45" y="2"/>
                    </a:lnTo>
                    <a:lnTo>
                      <a:pt x="2" y="0"/>
                    </a:lnTo>
                    <a:lnTo>
                      <a:pt x="1" y="18"/>
                    </a:lnTo>
                    <a:lnTo>
                      <a:pt x="0" y="22"/>
                    </a:lnTo>
                    <a:lnTo>
                      <a:pt x="41" y="27"/>
                    </a:lnTo>
                    <a:close/>
                  </a:path>
                </a:pathLst>
              </a:custGeom>
              <a:solidFill>
                <a:srgbClr val="969696"/>
              </a:solidFill>
              <a:ln w="9525">
                <a:noFill/>
                <a:round/>
                <a:headEnd/>
                <a:tailEnd/>
              </a:ln>
            </p:spPr>
            <p:txBody>
              <a:bodyPr/>
              <a:lstStyle/>
              <a:p>
                <a:endParaRPr lang="en-US"/>
              </a:p>
            </p:txBody>
          </p:sp>
          <p:sp>
            <p:nvSpPr>
              <p:cNvPr id="1116" name="Freeform 848"/>
              <p:cNvSpPr>
                <a:spLocks/>
              </p:cNvSpPr>
              <p:nvPr/>
            </p:nvSpPr>
            <p:spPr bwMode="auto">
              <a:xfrm>
                <a:off x="1747838" y="2246313"/>
                <a:ext cx="14287" cy="7937"/>
              </a:xfrm>
              <a:custGeom>
                <a:avLst/>
                <a:gdLst>
                  <a:gd name="T0" fmla="*/ 0 w 41"/>
                  <a:gd name="T1" fmla="*/ 0 h 24"/>
                  <a:gd name="T2" fmla="*/ 0 w 41"/>
                  <a:gd name="T3" fmla="*/ 2147483647 h 24"/>
                  <a:gd name="T4" fmla="*/ 0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2147483647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0"/>
                    </a:moveTo>
                    <a:lnTo>
                      <a:pt x="0" y="5"/>
                    </a:lnTo>
                    <a:lnTo>
                      <a:pt x="0" y="10"/>
                    </a:lnTo>
                    <a:lnTo>
                      <a:pt x="2" y="14"/>
                    </a:lnTo>
                    <a:lnTo>
                      <a:pt x="4" y="17"/>
                    </a:lnTo>
                    <a:lnTo>
                      <a:pt x="8" y="19"/>
                    </a:lnTo>
                    <a:lnTo>
                      <a:pt x="11" y="21"/>
                    </a:lnTo>
                    <a:lnTo>
                      <a:pt x="14" y="23"/>
                    </a:lnTo>
                    <a:lnTo>
                      <a:pt x="18" y="24"/>
                    </a:lnTo>
                    <a:lnTo>
                      <a:pt x="22" y="24"/>
                    </a:lnTo>
                    <a:lnTo>
                      <a:pt x="26" y="23"/>
                    </a:lnTo>
                    <a:lnTo>
                      <a:pt x="30" y="22"/>
                    </a:lnTo>
                    <a:lnTo>
                      <a:pt x="33" y="20"/>
                    </a:lnTo>
                    <a:lnTo>
                      <a:pt x="36" y="18"/>
                    </a:lnTo>
                    <a:lnTo>
                      <a:pt x="38" y="15"/>
                    </a:lnTo>
                    <a:lnTo>
                      <a:pt x="40" y="11"/>
                    </a:lnTo>
                    <a:lnTo>
                      <a:pt x="41" y="5"/>
                    </a:lnTo>
                    <a:lnTo>
                      <a:pt x="0" y="0"/>
                    </a:lnTo>
                    <a:close/>
                  </a:path>
                </a:pathLst>
              </a:custGeom>
              <a:solidFill>
                <a:srgbClr val="969696"/>
              </a:solidFill>
              <a:ln w="9525">
                <a:noFill/>
                <a:round/>
                <a:headEnd/>
                <a:tailEnd/>
              </a:ln>
            </p:spPr>
            <p:txBody>
              <a:bodyPr/>
              <a:lstStyle/>
              <a:p>
                <a:endParaRPr lang="en-US"/>
              </a:p>
            </p:txBody>
          </p:sp>
          <p:sp>
            <p:nvSpPr>
              <p:cNvPr id="1117" name="Freeform 849"/>
              <p:cNvSpPr>
                <a:spLocks/>
              </p:cNvSpPr>
              <p:nvPr/>
            </p:nvSpPr>
            <p:spPr bwMode="auto">
              <a:xfrm>
                <a:off x="1736725" y="2278063"/>
                <a:ext cx="12700" cy="9525"/>
              </a:xfrm>
              <a:custGeom>
                <a:avLst/>
                <a:gdLst>
                  <a:gd name="T0" fmla="*/ 2147483647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0 h 28"/>
                  <a:gd name="T20" fmla="*/ 2147483647 w 41"/>
                  <a:gd name="T21" fmla="*/ 0 h 28"/>
                  <a:gd name="T22" fmla="*/ 2147483647 w 41"/>
                  <a:gd name="T23" fmla="*/ 0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0 w 41"/>
                  <a:gd name="T33" fmla="*/ 2147483647 h 28"/>
                  <a:gd name="T34" fmla="*/ 2147483647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39" y="28"/>
                    </a:moveTo>
                    <a:lnTo>
                      <a:pt x="40" y="24"/>
                    </a:lnTo>
                    <a:lnTo>
                      <a:pt x="41" y="19"/>
                    </a:lnTo>
                    <a:lnTo>
                      <a:pt x="40" y="15"/>
                    </a:lnTo>
                    <a:lnTo>
                      <a:pt x="39" y="11"/>
                    </a:lnTo>
                    <a:lnTo>
                      <a:pt x="37" y="8"/>
                    </a:lnTo>
                    <a:lnTo>
                      <a:pt x="34" y="5"/>
                    </a:lnTo>
                    <a:lnTo>
                      <a:pt x="31" y="3"/>
                    </a:lnTo>
                    <a:lnTo>
                      <a:pt x="28" y="1"/>
                    </a:lnTo>
                    <a:lnTo>
                      <a:pt x="24" y="0"/>
                    </a:lnTo>
                    <a:lnTo>
                      <a:pt x="20" y="0"/>
                    </a:lnTo>
                    <a:lnTo>
                      <a:pt x="16" y="0"/>
                    </a:lnTo>
                    <a:lnTo>
                      <a:pt x="13" y="1"/>
                    </a:lnTo>
                    <a:lnTo>
                      <a:pt x="9" y="2"/>
                    </a:lnTo>
                    <a:lnTo>
                      <a:pt x="5" y="5"/>
                    </a:lnTo>
                    <a:lnTo>
                      <a:pt x="2" y="8"/>
                    </a:lnTo>
                    <a:lnTo>
                      <a:pt x="0" y="12"/>
                    </a:lnTo>
                    <a:lnTo>
                      <a:pt x="39" y="28"/>
                    </a:lnTo>
                    <a:close/>
                  </a:path>
                </a:pathLst>
              </a:custGeom>
              <a:solidFill>
                <a:srgbClr val="969696"/>
              </a:solidFill>
              <a:ln w="9525">
                <a:noFill/>
                <a:round/>
                <a:headEnd/>
                <a:tailEnd/>
              </a:ln>
            </p:spPr>
            <p:txBody>
              <a:bodyPr/>
              <a:lstStyle/>
              <a:p>
                <a:endParaRPr lang="en-US"/>
              </a:p>
            </p:txBody>
          </p:sp>
          <p:sp>
            <p:nvSpPr>
              <p:cNvPr id="1118" name="Freeform 850"/>
              <p:cNvSpPr>
                <a:spLocks/>
              </p:cNvSpPr>
              <p:nvPr/>
            </p:nvSpPr>
            <p:spPr bwMode="auto">
              <a:xfrm>
                <a:off x="1725613" y="2282825"/>
                <a:ext cx="22225" cy="28575"/>
              </a:xfrm>
              <a:custGeom>
                <a:avLst/>
                <a:gdLst>
                  <a:gd name="T0" fmla="*/ 2147483647 w 72"/>
                  <a:gd name="T1" fmla="*/ 2147483647 h 93"/>
                  <a:gd name="T2" fmla="*/ 2147483647 w 72"/>
                  <a:gd name="T3" fmla="*/ 2147483647 h 93"/>
                  <a:gd name="T4" fmla="*/ 2147483647 w 72"/>
                  <a:gd name="T5" fmla="*/ 2147483647 h 93"/>
                  <a:gd name="T6" fmla="*/ 2147483647 w 72"/>
                  <a:gd name="T7" fmla="*/ 2147483647 h 93"/>
                  <a:gd name="T8" fmla="*/ 2147483647 w 72"/>
                  <a:gd name="T9" fmla="*/ 0 h 93"/>
                  <a:gd name="T10" fmla="*/ 2147483647 w 72"/>
                  <a:gd name="T11" fmla="*/ 2147483647 h 93"/>
                  <a:gd name="T12" fmla="*/ 2147483647 w 72"/>
                  <a:gd name="T13" fmla="*/ 2147483647 h 93"/>
                  <a:gd name="T14" fmla="*/ 0 w 72"/>
                  <a:gd name="T15" fmla="*/ 2147483647 h 93"/>
                  <a:gd name="T16" fmla="*/ 2147483647 w 72"/>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93"/>
                  <a:gd name="T29" fmla="*/ 72 w 72"/>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93">
                    <a:moveTo>
                      <a:pt x="38" y="93"/>
                    </a:moveTo>
                    <a:lnTo>
                      <a:pt x="51" y="64"/>
                    </a:lnTo>
                    <a:lnTo>
                      <a:pt x="68" y="27"/>
                    </a:lnTo>
                    <a:lnTo>
                      <a:pt x="72" y="16"/>
                    </a:lnTo>
                    <a:lnTo>
                      <a:pt x="33" y="0"/>
                    </a:lnTo>
                    <a:lnTo>
                      <a:pt x="30" y="9"/>
                    </a:lnTo>
                    <a:lnTo>
                      <a:pt x="13" y="47"/>
                    </a:lnTo>
                    <a:lnTo>
                      <a:pt x="0" y="77"/>
                    </a:lnTo>
                    <a:lnTo>
                      <a:pt x="38" y="93"/>
                    </a:lnTo>
                    <a:close/>
                  </a:path>
                </a:pathLst>
              </a:custGeom>
              <a:solidFill>
                <a:srgbClr val="969696"/>
              </a:solidFill>
              <a:ln w="9525">
                <a:noFill/>
                <a:round/>
                <a:headEnd/>
                <a:tailEnd/>
              </a:ln>
            </p:spPr>
            <p:txBody>
              <a:bodyPr/>
              <a:lstStyle/>
              <a:p>
                <a:endParaRPr lang="en-US"/>
              </a:p>
            </p:txBody>
          </p:sp>
          <p:sp>
            <p:nvSpPr>
              <p:cNvPr id="1119" name="Freeform 851"/>
              <p:cNvSpPr>
                <a:spLocks/>
              </p:cNvSpPr>
              <p:nvPr/>
            </p:nvSpPr>
            <p:spPr bwMode="auto">
              <a:xfrm>
                <a:off x="1725613" y="2306638"/>
                <a:ext cx="12700" cy="9525"/>
              </a:xfrm>
              <a:custGeom>
                <a:avLst/>
                <a:gdLst>
                  <a:gd name="T0" fmla="*/ 2147483647 w 40"/>
                  <a:gd name="T1" fmla="*/ 0 h 29"/>
                  <a:gd name="T2" fmla="*/ 0 w 40"/>
                  <a:gd name="T3" fmla="*/ 2147483647 h 29"/>
                  <a:gd name="T4" fmla="*/ 0 w 40"/>
                  <a:gd name="T5" fmla="*/ 2147483647 h 29"/>
                  <a:gd name="T6" fmla="*/ 0 w 40"/>
                  <a:gd name="T7" fmla="*/ 2147483647 h 29"/>
                  <a:gd name="T8" fmla="*/ 2147483647 w 40"/>
                  <a:gd name="T9" fmla="*/ 2147483647 h 29"/>
                  <a:gd name="T10" fmla="*/ 2147483647 w 40"/>
                  <a:gd name="T11" fmla="*/ 2147483647 h 29"/>
                  <a:gd name="T12" fmla="*/ 2147483647 w 40"/>
                  <a:gd name="T13" fmla="*/ 2147483647 h 29"/>
                  <a:gd name="T14" fmla="*/ 2147483647 w 40"/>
                  <a:gd name="T15" fmla="*/ 2147483647 h 29"/>
                  <a:gd name="T16" fmla="*/ 2147483647 w 40"/>
                  <a:gd name="T17" fmla="*/ 2147483647 h 29"/>
                  <a:gd name="T18" fmla="*/ 2147483647 w 40"/>
                  <a:gd name="T19" fmla="*/ 2147483647 h 29"/>
                  <a:gd name="T20" fmla="*/ 2147483647 w 40"/>
                  <a:gd name="T21" fmla="*/ 2147483647 h 29"/>
                  <a:gd name="T22" fmla="*/ 2147483647 w 40"/>
                  <a:gd name="T23" fmla="*/ 2147483647 h 29"/>
                  <a:gd name="T24" fmla="*/ 2147483647 w 40"/>
                  <a:gd name="T25" fmla="*/ 2147483647 h 29"/>
                  <a:gd name="T26" fmla="*/ 2147483647 w 40"/>
                  <a:gd name="T27" fmla="*/ 2147483647 h 29"/>
                  <a:gd name="T28" fmla="*/ 2147483647 w 40"/>
                  <a:gd name="T29" fmla="*/ 2147483647 h 29"/>
                  <a:gd name="T30" fmla="*/ 2147483647 w 40"/>
                  <a:gd name="T31" fmla="*/ 2147483647 h 29"/>
                  <a:gd name="T32" fmla="*/ 2147483647 w 40"/>
                  <a:gd name="T33" fmla="*/ 2147483647 h 29"/>
                  <a:gd name="T34" fmla="*/ 2147483647 w 4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9"/>
                  <a:gd name="T56" fmla="*/ 40 w 4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9">
                    <a:moveTo>
                      <a:pt x="2" y="0"/>
                    </a:moveTo>
                    <a:lnTo>
                      <a:pt x="0" y="5"/>
                    </a:lnTo>
                    <a:lnTo>
                      <a:pt x="0" y="9"/>
                    </a:lnTo>
                    <a:lnTo>
                      <a:pt x="0" y="13"/>
                    </a:lnTo>
                    <a:lnTo>
                      <a:pt x="2" y="17"/>
                    </a:lnTo>
                    <a:lnTo>
                      <a:pt x="3" y="20"/>
                    </a:lnTo>
                    <a:lnTo>
                      <a:pt x="7" y="24"/>
                    </a:lnTo>
                    <a:lnTo>
                      <a:pt x="10" y="26"/>
                    </a:lnTo>
                    <a:lnTo>
                      <a:pt x="13" y="28"/>
                    </a:lnTo>
                    <a:lnTo>
                      <a:pt x="17" y="29"/>
                    </a:lnTo>
                    <a:lnTo>
                      <a:pt x="20" y="29"/>
                    </a:lnTo>
                    <a:lnTo>
                      <a:pt x="25" y="29"/>
                    </a:lnTo>
                    <a:lnTo>
                      <a:pt x="29" y="29"/>
                    </a:lnTo>
                    <a:lnTo>
                      <a:pt x="32" y="27"/>
                    </a:lnTo>
                    <a:lnTo>
                      <a:pt x="35" y="25"/>
                    </a:lnTo>
                    <a:lnTo>
                      <a:pt x="38" y="20"/>
                    </a:lnTo>
                    <a:lnTo>
                      <a:pt x="40" y="16"/>
                    </a:lnTo>
                    <a:lnTo>
                      <a:pt x="2" y="0"/>
                    </a:lnTo>
                    <a:close/>
                  </a:path>
                </a:pathLst>
              </a:custGeom>
              <a:solidFill>
                <a:srgbClr val="969696"/>
              </a:solidFill>
              <a:ln w="9525">
                <a:noFill/>
                <a:round/>
                <a:headEnd/>
                <a:tailEnd/>
              </a:ln>
            </p:spPr>
            <p:txBody>
              <a:bodyPr/>
              <a:lstStyle/>
              <a:p>
                <a:endParaRPr lang="en-US"/>
              </a:p>
            </p:txBody>
          </p:sp>
          <p:sp>
            <p:nvSpPr>
              <p:cNvPr id="1120" name="Freeform 852"/>
              <p:cNvSpPr>
                <a:spLocks/>
              </p:cNvSpPr>
              <p:nvPr/>
            </p:nvSpPr>
            <p:spPr bwMode="auto">
              <a:xfrm>
                <a:off x="1717675" y="2341563"/>
                <a:ext cx="12700" cy="6350"/>
              </a:xfrm>
              <a:custGeom>
                <a:avLst/>
                <a:gdLst>
                  <a:gd name="T0" fmla="*/ 2147483647 w 41"/>
                  <a:gd name="T1" fmla="*/ 2147483647 h 22"/>
                  <a:gd name="T2" fmla="*/ 2147483647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0 h 22"/>
                  <a:gd name="T16" fmla="*/ 2147483647 w 41"/>
                  <a:gd name="T17" fmla="*/ 0 h 22"/>
                  <a:gd name="T18" fmla="*/ 2147483647 w 41"/>
                  <a:gd name="T19" fmla="*/ 0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0 w 41"/>
                  <a:gd name="T31" fmla="*/ 2147483647 h 22"/>
                  <a:gd name="T32" fmla="*/ 0 w 41"/>
                  <a:gd name="T33" fmla="*/ 2147483647 h 22"/>
                  <a:gd name="T34" fmla="*/ 2147483647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41" y="19"/>
                    </a:moveTo>
                    <a:lnTo>
                      <a:pt x="41" y="15"/>
                    </a:lnTo>
                    <a:lnTo>
                      <a:pt x="39" y="11"/>
                    </a:lnTo>
                    <a:lnTo>
                      <a:pt x="37" y="8"/>
                    </a:lnTo>
                    <a:lnTo>
                      <a:pt x="34" y="4"/>
                    </a:lnTo>
                    <a:lnTo>
                      <a:pt x="31" y="2"/>
                    </a:lnTo>
                    <a:lnTo>
                      <a:pt x="28" y="1"/>
                    </a:lnTo>
                    <a:lnTo>
                      <a:pt x="23" y="0"/>
                    </a:lnTo>
                    <a:lnTo>
                      <a:pt x="19" y="0"/>
                    </a:lnTo>
                    <a:lnTo>
                      <a:pt x="16" y="0"/>
                    </a:lnTo>
                    <a:lnTo>
                      <a:pt x="12" y="1"/>
                    </a:lnTo>
                    <a:lnTo>
                      <a:pt x="9" y="3"/>
                    </a:lnTo>
                    <a:lnTo>
                      <a:pt x="5" y="6"/>
                    </a:lnTo>
                    <a:lnTo>
                      <a:pt x="3" y="9"/>
                    </a:lnTo>
                    <a:lnTo>
                      <a:pt x="1" y="13"/>
                    </a:lnTo>
                    <a:lnTo>
                      <a:pt x="0" y="17"/>
                    </a:lnTo>
                    <a:lnTo>
                      <a:pt x="0" y="22"/>
                    </a:lnTo>
                    <a:lnTo>
                      <a:pt x="41" y="19"/>
                    </a:lnTo>
                    <a:close/>
                  </a:path>
                </a:pathLst>
              </a:custGeom>
              <a:solidFill>
                <a:srgbClr val="969696"/>
              </a:solidFill>
              <a:ln w="9525">
                <a:noFill/>
                <a:round/>
                <a:headEnd/>
                <a:tailEnd/>
              </a:ln>
            </p:spPr>
            <p:txBody>
              <a:bodyPr/>
              <a:lstStyle/>
              <a:p>
                <a:endParaRPr lang="en-US"/>
              </a:p>
            </p:txBody>
          </p:sp>
          <p:sp>
            <p:nvSpPr>
              <p:cNvPr id="1121" name="Freeform 853"/>
              <p:cNvSpPr>
                <a:spLocks/>
              </p:cNvSpPr>
              <p:nvPr/>
            </p:nvSpPr>
            <p:spPr bwMode="auto">
              <a:xfrm>
                <a:off x="1717675" y="2347913"/>
                <a:ext cx="20638" cy="28575"/>
              </a:xfrm>
              <a:custGeom>
                <a:avLst/>
                <a:gdLst>
                  <a:gd name="T0" fmla="*/ 2147483647 w 62"/>
                  <a:gd name="T1" fmla="*/ 2147483647 h 89"/>
                  <a:gd name="T2" fmla="*/ 2147483647 w 62"/>
                  <a:gd name="T3" fmla="*/ 2147483647 h 89"/>
                  <a:gd name="T4" fmla="*/ 2147483647 w 62"/>
                  <a:gd name="T5" fmla="*/ 2147483647 h 89"/>
                  <a:gd name="T6" fmla="*/ 2147483647 w 62"/>
                  <a:gd name="T7" fmla="*/ 2147483647 h 89"/>
                  <a:gd name="T8" fmla="*/ 2147483647 w 62"/>
                  <a:gd name="T9" fmla="*/ 0 h 89"/>
                  <a:gd name="T10" fmla="*/ 2147483647 w 62"/>
                  <a:gd name="T11" fmla="*/ 0 h 89"/>
                  <a:gd name="T12" fmla="*/ 0 w 62"/>
                  <a:gd name="T13" fmla="*/ 2147483647 h 89"/>
                  <a:gd name="T14" fmla="*/ 0 w 62"/>
                  <a:gd name="T15" fmla="*/ 2147483647 h 89"/>
                  <a:gd name="T16" fmla="*/ 2147483647 w 62"/>
                  <a:gd name="T17" fmla="*/ 2147483647 h 89"/>
                  <a:gd name="T18" fmla="*/ 2147483647 w 62"/>
                  <a:gd name="T19" fmla="*/ 2147483647 h 89"/>
                  <a:gd name="T20" fmla="*/ 2147483647 w 62"/>
                  <a:gd name="T21" fmla="*/ 2147483647 h 89"/>
                  <a:gd name="T22" fmla="*/ 2147483647 w 62"/>
                  <a:gd name="T23" fmla="*/ 2147483647 h 89"/>
                  <a:gd name="T24" fmla="*/ 2147483647 w 62"/>
                  <a:gd name="T25" fmla="*/ 2147483647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62" y="76"/>
                    </a:moveTo>
                    <a:lnTo>
                      <a:pt x="57" y="60"/>
                    </a:lnTo>
                    <a:lnTo>
                      <a:pt x="50" y="36"/>
                    </a:lnTo>
                    <a:lnTo>
                      <a:pt x="43" y="12"/>
                    </a:lnTo>
                    <a:lnTo>
                      <a:pt x="41" y="0"/>
                    </a:lnTo>
                    <a:lnTo>
                      <a:pt x="0" y="3"/>
                    </a:lnTo>
                    <a:lnTo>
                      <a:pt x="0" y="6"/>
                    </a:lnTo>
                    <a:lnTo>
                      <a:pt x="2" y="20"/>
                    </a:lnTo>
                    <a:lnTo>
                      <a:pt x="9" y="47"/>
                    </a:lnTo>
                    <a:lnTo>
                      <a:pt x="17" y="73"/>
                    </a:lnTo>
                    <a:lnTo>
                      <a:pt x="22" y="89"/>
                    </a:lnTo>
                    <a:lnTo>
                      <a:pt x="62" y="76"/>
                    </a:lnTo>
                    <a:close/>
                  </a:path>
                </a:pathLst>
              </a:custGeom>
              <a:solidFill>
                <a:srgbClr val="969696"/>
              </a:solidFill>
              <a:ln w="9525">
                <a:noFill/>
                <a:round/>
                <a:headEnd/>
                <a:tailEnd/>
              </a:ln>
            </p:spPr>
            <p:txBody>
              <a:bodyPr/>
              <a:lstStyle/>
              <a:p>
                <a:endParaRPr lang="en-US"/>
              </a:p>
            </p:txBody>
          </p:sp>
          <p:sp>
            <p:nvSpPr>
              <p:cNvPr id="1122" name="Freeform 854"/>
              <p:cNvSpPr>
                <a:spLocks/>
              </p:cNvSpPr>
              <p:nvPr/>
            </p:nvSpPr>
            <p:spPr bwMode="auto">
              <a:xfrm>
                <a:off x="1725613" y="2371725"/>
                <a:ext cx="12700" cy="9525"/>
              </a:xfrm>
              <a:custGeom>
                <a:avLst/>
                <a:gdLst>
                  <a:gd name="T0" fmla="*/ 0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0 h 28"/>
                  <a:gd name="T34" fmla="*/ 0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3"/>
                    </a:moveTo>
                    <a:lnTo>
                      <a:pt x="2" y="17"/>
                    </a:lnTo>
                    <a:lnTo>
                      <a:pt x="4" y="21"/>
                    </a:lnTo>
                    <a:lnTo>
                      <a:pt x="8" y="25"/>
                    </a:lnTo>
                    <a:lnTo>
                      <a:pt x="11" y="27"/>
                    </a:lnTo>
                    <a:lnTo>
                      <a:pt x="15" y="28"/>
                    </a:lnTo>
                    <a:lnTo>
                      <a:pt x="18" y="28"/>
                    </a:lnTo>
                    <a:lnTo>
                      <a:pt x="22" y="28"/>
                    </a:lnTo>
                    <a:lnTo>
                      <a:pt x="26" y="27"/>
                    </a:lnTo>
                    <a:lnTo>
                      <a:pt x="30" y="26"/>
                    </a:lnTo>
                    <a:lnTo>
                      <a:pt x="33" y="24"/>
                    </a:lnTo>
                    <a:lnTo>
                      <a:pt x="36" y="20"/>
                    </a:lnTo>
                    <a:lnTo>
                      <a:pt x="38" y="18"/>
                    </a:lnTo>
                    <a:lnTo>
                      <a:pt x="40" y="14"/>
                    </a:lnTo>
                    <a:lnTo>
                      <a:pt x="41" y="10"/>
                    </a:lnTo>
                    <a:lnTo>
                      <a:pt x="41" y="6"/>
                    </a:lnTo>
                    <a:lnTo>
                      <a:pt x="40" y="0"/>
                    </a:lnTo>
                    <a:lnTo>
                      <a:pt x="0" y="13"/>
                    </a:lnTo>
                    <a:close/>
                  </a:path>
                </a:pathLst>
              </a:custGeom>
              <a:solidFill>
                <a:srgbClr val="969696"/>
              </a:solidFill>
              <a:ln w="9525">
                <a:noFill/>
                <a:round/>
                <a:headEnd/>
                <a:tailEnd/>
              </a:ln>
            </p:spPr>
            <p:txBody>
              <a:bodyPr/>
              <a:lstStyle/>
              <a:p>
                <a:endParaRPr lang="en-US"/>
              </a:p>
            </p:txBody>
          </p:sp>
          <p:sp>
            <p:nvSpPr>
              <p:cNvPr id="1123" name="Freeform 855"/>
              <p:cNvSpPr>
                <a:spLocks/>
              </p:cNvSpPr>
              <p:nvPr/>
            </p:nvSpPr>
            <p:spPr bwMode="auto">
              <a:xfrm>
                <a:off x="1728788" y="2406650"/>
                <a:ext cx="14287" cy="6350"/>
              </a:xfrm>
              <a:custGeom>
                <a:avLst/>
                <a:gdLst>
                  <a:gd name="T0" fmla="*/ 2147483647 w 41"/>
                  <a:gd name="T1" fmla="*/ 2147483647 h 21"/>
                  <a:gd name="T2" fmla="*/ 2147483647 w 41"/>
                  <a:gd name="T3" fmla="*/ 2147483647 h 21"/>
                  <a:gd name="T4" fmla="*/ 2147483647 w 41"/>
                  <a:gd name="T5" fmla="*/ 2147483647 h 21"/>
                  <a:gd name="T6" fmla="*/ 2147483647 w 41"/>
                  <a:gd name="T7" fmla="*/ 2147483647 h 21"/>
                  <a:gd name="T8" fmla="*/ 2147483647 w 41"/>
                  <a:gd name="T9" fmla="*/ 2147483647 h 21"/>
                  <a:gd name="T10" fmla="*/ 2147483647 w 41"/>
                  <a:gd name="T11" fmla="*/ 2147483647 h 21"/>
                  <a:gd name="T12" fmla="*/ 2147483647 w 41"/>
                  <a:gd name="T13" fmla="*/ 2147483647 h 21"/>
                  <a:gd name="T14" fmla="*/ 2147483647 w 41"/>
                  <a:gd name="T15" fmla="*/ 0 h 21"/>
                  <a:gd name="T16" fmla="*/ 2147483647 w 41"/>
                  <a:gd name="T17" fmla="*/ 0 h 21"/>
                  <a:gd name="T18" fmla="*/ 2147483647 w 41"/>
                  <a:gd name="T19" fmla="*/ 0 h 21"/>
                  <a:gd name="T20" fmla="*/ 2147483647 w 41"/>
                  <a:gd name="T21" fmla="*/ 2147483647 h 21"/>
                  <a:gd name="T22" fmla="*/ 2147483647 w 41"/>
                  <a:gd name="T23" fmla="*/ 2147483647 h 21"/>
                  <a:gd name="T24" fmla="*/ 2147483647 w 41"/>
                  <a:gd name="T25" fmla="*/ 2147483647 h 21"/>
                  <a:gd name="T26" fmla="*/ 2147483647 w 41"/>
                  <a:gd name="T27" fmla="*/ 2147483647 h 21"/>
                  <a:gd name="T28" fmla="*/ 2147483647 w 41"/>
                  <a:gd name="T29" fmla="*/ 2147483647 h 21"/>
                  <a:gd name="T30" fmla="*/ 0 w 41"/>
                  <a:gd name="T31" fmla="*/ 2147483647 h 21"/>
                  <a:gd name="T32" fmla="*/ 0 w 41"/>
                  <a:gd name="T33" fmla="*/ 2147483647 h 21"/>
                  <a:gd name="T34" fmla="*/ 2147483647 w 41"/>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1"/>
                  <a:gd name="T56" fmla="*/ 41 w 4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1">
                    <a:moveTo>
                      <a:pt x="41" y="21"/>
                    </a:moveTo>
                    <a:lnTo>
                      <a:pt x="41" y="17"/>
                    </a:lnTo>
                    <a:lnTo>
                      <a:pt x="40" y="13"/>
                    </a:lnTo>
                    <a:lnTo>
                      <a:pt x="38" y="9"/>
                    </a:lnTo>
                    <a:lnTo>
                      <a:pt x="36" y="5"/>
                    </a:lnTo>
                    <a:lnTo>
                      <a:pt x="33" y="3"/>
                    </a:lnTo>
                    <a:lnTo>
                      <a:pt x="28" y="1"/>
                    </a:lnTo>
                    <a:lnTo>
                      <a:pt x="25" y="0"/>
                    </a:lnTo>
                    <a:lnTo>
                      <a:pt x="21" y="0"/>
                    </a:lnTo>
                    <a:lnTo>
                      <a:pt x="17" y="0"/>
                    </a:lnTo>
                    <a:lnTo>
                      <a:pt x="14" y="1"/>
                    </a:lnTo>
                    <a:lnTo>
                      <a:pt x="9" y="2"/>
                    </a:lnTo>
                    <a:lnTo>
                      <a:pt x="6" y="4"/>
                    </a:lnTo>
                    <a:lnTo>
                      <a:pt x="4" y="8"/>
                    </a:lnTo>
                    <a:lnTo>
                      <a:pt x="2" y="12"/>
                    </a:lnTo>
                    <a:lnTo>
                      <a:pt x="0" y="16"/>
                    </a:lnTo>
                    <a:lnTo>
                      <a:pt x="0" y="20"/>
                    </a:lnTo>
                    <a:lnTo>
                      <a:pt x="41" y="21"/>
                    </a:lnTo>
                    <a:close/>
                  </a:path>
                </a:pathLst>
              </a:custGeom>
              <a:solidFill>
                <a:srgbClr val="969696"/>
              </a:solidFill>
              <a:ln w="9525">
                <a:noFill/>
                <a:round/>
                <a:headEnd/>
                <a:tailEnd/>
              </a:ln>
            </p:spPr>
            <p:txBody>
              <a:bodyPr/>
              <a:lstStyle/>
              <a:p>
                <a:endParaRPr lang="en-US"/>
              </a:p>
            </p:txBody>
          </p:sp>
          <p:sp>
            <p:nvSpPr>
              <p:cNvPr id="1124" name="Freeform 856"/>
              <p:cNvSpPr>
                <a:spLocks/>
              </p:cNvSpPr>
              <p:nvPr/>
            </p:nvSpPr>
            <p:spPr bwMode="auto">
              <a:xfrm>
                <a:off x="1727200" y="2413000"/>
                <a:ext cx="15875" cy="26988"/>
              </a:xfrm>
              <a:custGeom>
                <a:avLst/>
                <a:gdLst>
                  <a:gd name="T0" fmla="*/ 2147483647 w 47"/>
                  <a:gd name="T1" fmla="*/ 2147483647 h 87"/>
                  <a:gd name="T2" fmla="*/ 2147483647 w 47"/>
                  <a:gd name="T3" fmla="*/ 2147483647 h 87"/>
                  <a:gd name="T4" fmla="*/ 2147483647 w 47"/>
                  <a:gd name="T5" fmla="*/ 2147483647 h 87"/>
                  <a:gd name="T6" fmla="*/ 2147483647 w 47"/>
                  <a:gd name="T7" fmla="*/ 2147483647 h 87"/>
                  <a:gd name="T8" fmla="*/ 2147483647 w 47"/>
                  <a:gd name="T9" fmla="*/ 0 h 87"/>
                  <a:gd name="T10" fmla="*/ 2147483647 w 47"/>
                  <a:gd name="T11" fmla="*/ 2147483647 h 87"/>
                  <a:gd name="T12" fmla="*/ 2147483647 w 47"/>
                  <a:gd name="T13" fmla="*/ 2147483647 h 87"/>
                  <a:gd name="T14" fmla="*/ 0 w 47"/>
                  <a:gd name="T15" fmla="*/ 2147483647 h 87"/>
                  <a:gd name="T16" fmla="*/ 2147483647 w 47"/>
                  <a:gd name="T17" fmla="*/ 2147483647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87"/>
                  <a:gd name="T29" fmla="*/ 47 w 4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87">
                    <a:moveTo>
                      <a:pt x="41" y="87"/>
                    </a:moveTo>
                    <a:lnTo>
                      <a:pt x="43" y="69"/>
                    </a:lnTo>
                    <a:lnTo>
                      <a:pt x="47" y="17"/>
                    </a:lnTo>
                    <a:lnTo>
                      <a:pt x="47" y="1"/>
                    </a:lnTo>
                    <a:lnTo>
                      <a:pt x="6" y="0"/>
                    </a:lnTo>
                    <a:lnTo>
                      <a:pt x="5" y="14"/>
                    </a:lnTo>
                    <a:lnTo>
                      <a:pt x="1" y="66"/>
                    </a:lnTo>
                    <a:lnTo>
                      <a:pt x="0" y="83"/>
                    </a:lnTo>
                    <a:lnTo>
                      <a:pt x="41" y="87"/>
                    </a:lnTo>
                    <a:close/>
                  </a:path>
                </a:pathLst>
              </a:custGeom>
              <a:solidFill>
                <a:srgbClr val="969696"/>
              </a:solidFill>
              <a:ln w="9525">
                <a:noFill/>
                <a:round/>
                <a:headEnd/>
                <a:tailEnd/>
              </a:ln>
            </p:spPr>
            <p:txBody>
              <a:bodyPr/>
              <a:lstStyle/>
              <a:p>
                <a:endParaRPr lang="en-US"/>
              </a:p>
            </p:txBody>
          </p:sp>
          <p:sp>
            <p:nvSpPr>
              <p:cNvPr id="1125" name="Freeform 857"/>
              <p:cNvSpPr>
                <a:spLocks/>
              </p:cNvSpPr>
              <p:nvPr/>
            </p:nvSpPr>
            <p:spPr bwMode="auto">
              <a:xfrm>
                <a:off x="1727200" y="2439988"/>
                <a:ext cx="12700" cy="6350"/>
              </a:xfrm>
              <a:custGeom>
                <a:avLst/>
                <a:gdLst>
                  <a:gd name="T0" fmla="*/ 0 w 41"/>
                  <a:gd name="T1" fmla="*/ 0 h 23"/>
                  <a:gd name="T2" fmla="*/ 0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2147483647 h 23"/>
                  <a:gd name="T16" fmla="*/ 2147483647 w 41"/>
                  <a:gd name="T17" fmla="*/ 2147483647 h 23"/>
                  <a:gd name="T18" fmla="*/ 2147483647 w 41"/>
                  <a:gd name="T19" fmla="*/ 2147483647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2147483647 w 41"/>
                  <a:gd name="T31" fmla="*/ 2147483647 h 23"/>
                  <a:gd name="T32" fmla="*/ 2147483647 w 41"/>
                  <a:gd name="T33" fmla="*/ 2147483647 h 23"/>
                  <a:gd name="T34" fmla="*/ 0 w 41"/>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0" y="0"/>
                    </a:moveTo>
                    <a:lnTo>
                      <a:pt x="0" y="5"/>
                    </a:lnTo>
                    <a:lnTo>
                      <a:pt x="1" y="9"/>
                    </a:lnTo>
                    <a:lnTo>
                      <a:pt x="2" y="13"/>
                    </a:lnTo>
                    <a:lnTo>
                      <a:pt x="5" y="17"/>
                    </a:lnTo>
                    <a:lnTo>
                      <a:pt x="7" y="19"/>
                    </a:lnTo>
                    <a:lnTo>
                      <a:pt x="11" y="21"/>
                    </a:lnTo>
                    <a:lnTo>
                      <a:pt x="14" y="22"/>
                    </a:lnTo>
                    <a:lnTo>
                      <a:pt x="19" y="23"/>
                    </a:lnTo>
                    <a:lnTo>
                      <a:pt x="23" y="23"/>
                    </a:lnTo>
                    <a:lnTo>
                      <a:pt x="26" y="22"/>
                    </a:lnTo>
                    <a:lnTo>
                      <a:pt x="30" y="21"/>
                    </a:lnTo>
                    <a:lnTo>
                      <a:pt x="33" y="19"/>
                    </a:lnTo>
                    <a:lnTo>
                      <a:pt x="37" y="16"/>
                    </a:lnTo>
                    <a:lnTo>
                      <a:pt x="39" y="12"/>
                    </a:lnTo>
                    <a:lnTo>
                      <a:pt x="41" y="8"/>
                    </a:lnTo>
                    <a:lnTo>
                      <a:pt x="41" y="4"/>
                    </a:lnTo>
                    <a:lnTo>
                      <a:pt x="0" y="0"/>
                    </a:lnTo>
                    <a:close/>
                  </a:path>
                </a:pathLst>
              </a:custGeom>
              <a:solidFill>
                <a:srgbClr val="969696"/>
              </a:solidFill>
              <a:ln w="9525">
                <a:noFill/>
                <a:round/>
                <a:headEnd/>
                <a:tailEnd/>
              </a:ln>
            </p:spPr>
            <p:txBody>
              <a:bodyPr/>
              <a:lstStyle/>
              <a:p>
                <a:endParaRPr lang="en-US"/>
              </a:p>
            </p:txBody>
          </p:sp>
          <p:sp>
            <p:nvSpPr>
              <p:cNvPr id="1126" name="Freeform 858"/>
              <p:cNvSpPr>
                <a:spLocks/>
              </p:cNvSpPr>
              <p:nvPr/>
            </p:nvSpPr>
            <p:spPr bwMode="auto">
              <a:xfrm>
                <a:off x="1722438" y="2473325"/>
                <a:ext cx="12700" cy="7938"/>
              </a:xfrm>
              <a:custGeom>
                <a:avLst/>
                <a:gdLst>
                  <a:gd name="T0" fmla="*/ 2147483647 w 42"/>
                  <a:gd name="T1" fmla="*/ 2147483647 h 25"/>
                  <a:gd name="T2" fmla="*/ 2147483647 w 42"/>
                  <a:gd name="T3" fmla="*/ 2147483647 h 25"/>
                  <a:gd name="T4" fmla="*/ 2147483647 w 42"/>
                  <a:gd name="T5" fmla="*/ 2147483647 h 25"/>
                  <a:gd name="T6" fmla="*/ 2147483647 w 42"/>
                  <a:gd name="T7" fmla="*/ 2147483647 h 25"/>
                  <a:gd name="T8" fmla="*/ 2147483647 w 42"/>
                  <a:gd name="T9" fmla="*/ 2147483647 h 25"/>
                  <a:gd name="T10" fmla="*/ 2147483647 w 42"/>
                  <a:gd name="T11" fmla="*/ 2147483647 h 25"/>
                  <a:gd name="T12" fmla="*/ 2147483647 w 42"/>
                  <a:gd name="T13" fmla="*/ 2147483647 h 25"/>
                  <a:gd name="T14" fmla="*/ 2147483647 w 42"/>
                  <a:gd name="T15" fmla="*/ 2147483647 h 25"/>
                  <a:gd name="T16" fmla="*/ 2147483647 w 42"/>
                  <a:gd name="T17" fmla="*/ 2147483647 h 25"/>
                  <a:gd name="T18" fmla="*/ 2147483647 w 42"/>
                  <a:gd name="T19" fmla="*/ 0 h 25"/>
                  <a:gd name="T20" fmla="*/ 2147483647 w 42"/>
                  <a:gd name="T21" fmla="*/ 2147483647 h 25"/>
                  <a:gd name="T22" fmla="*/ 2147483647 w 42"/>
                  <a:gd name="T23" fmla="*/ 2147483647 h 25"/>
                  <a:gd name="T24" fmla="*/ 2147483647 w 42"/>
                  <a:gd name="T25" fmla="*/ 2147483647 h 25"/>
                  <a:gd name="T26" fmla="*/ 2147483647 w 42"/>
                  <a:gd name="T27" fmla="*/ 2147483647 h 25"/>
                  <a:gd name="T28" fmla="*/ 2147483647 w 42"/>
                  <a:gd name="T29" fmla="*/ 2147483647 h 25"/>
                  <a:gd name="T30" fmla="*/ 2147483647 w 42"/>
                  <a:gd name="T31" fmla="*/ 2147483647 h 25"/>
                  <a:gd name="T32" fmla="*/ 0 w 42"/>
                  <a:gd name="T33" fmla="*/ 2147483647 h 25"/>
                  <a:gd name="T34" fmla="*/ 2147483647 w 42"/>
                  <a:gd name="T35" fmla="*/ 2147483647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5"/>
                  <a:gd name="T56" fmla="*/ 42 w 42"/>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5">
                    <a:moveTo>
                      <a:pt x="42" y="25"/>
                    </a:moveTo>
                    <a:lnTo>
                      <a:pt x="42" y="19"/>
                    </a:lnTo>
                    <a:lnTo>
                      <a:pt x="41" y="15"/>
                    </a:lnTo>
                    <a:lnTo>
                      <a:pt x="40" y="11"/>
                    </a:lnTo>
                    <a:lnTo>
                      <a:pt x="38" y="8"/>
                    </a:lnTo>
                    <a:lnTo>
                      <a:pt x="35" y="6"/>
                    </a:lnTo>
                    <a:lnTo>
                      <a:pt x="31" y="3"/>
                    </a:lnTo>
                    <a:lnTo>
                      <a:pt x="27" y="1"/>
                    </a:lnTo>
                    <a:lnTo>
                      <a:pt x="24" y="1"/>
                    </a:lnTo>
                    <a:lnTo>
                      <a:pt x="20" y="0"/>
                    </a:lnTo>
                    <a:lnTo>
                      <a:pt x="16" y="1"/>
                    </a:lnTo>
                    <a:lnTo>
                      <a:pt x="12" y="2"/>
                    </a:lnTo>
                    <a:lnTo>
                      <a:pt x="9" y="5"/>
                    </a:lnTo>
                    <a:lnTo>
                      <a:pt x="6" y="7"/>
                    </a:lnTo>
                    <a:lnTo>
                      <a:pt x="3" y="10"/>
                    </a:lnTo>
                    <a:lnTo>
                      <a:pt x="2" y="14"/>
                    </a:lnTo>
                    <a:lnTo>
                      <a:pt x="0" y="18"/>
                    </a:lnTo>
                    <a:lnTo>
                      <a:pt x="42" y="25"/>
                    </a:lnTo>
                    <a:close/>
                  </a:path>
                </a:pathLst>
              </a:custGeom>
              <a:solidFill>
                <a:srgbClr val="969696"/>
              </a:solidFill>
              <a:ln w="9525">
                <a:noFill/>
                <a:round/>
                <a:headEnd/>
                <a:tailEnd/>
              </a:ln>
            </p:spPr>
            <p:txBody>
              <a:bodyPr/>
              <a:lstStyle/>
              <a:p>
                <a:endParaRPr lang="en-US"/>
              </a:p>
            </p:txBody>
          </p:sp>
          <p:sp>
            <p:nvSpPr>
              <p:cNvPr id="1127" name="Freeform 859"/>
              <p:cNvSpPr>
                <a:spLocks/>
              </p:cNvSpPr>
              <p:nvPr/>
            </p:nvSpPr>
            <p:spPr bwMode="auto">
              <a:xfrm>
                <a:off x="1717675" y="2478088"/>
                <a:ext cx="17463" cy="28575"/>
              </a:xfrm>
              <a:custGeom>
                <a:avLst/>
                <a:gdLst>
                  <a:gd name="T0" fmla="*/ 2147483647 w 57"/>
                  <a:gd name="T1" fmla="*/ 2147483647 h 90"/>
                  <a:gd name="T2" fmla="*/ 2147483647 w 57"/>
                  <a:gd name="T3" fmla="*/ 2147483647 h 90"/>
                  <a:gd name="T4" fmla="*/ 2147483647 w 57"/>
                  <a:gd name="T5" fmla="*/ 2147483647 h 90"/>
                  <a:gd name="T6" fmla="*/ 2147483647 w 57"/>
                  <a:gd name="T7" fmla="*/ 2147483647 h 90"/>
                  <a:gd name="T8" fmla="*/ 2147483647 w 57"/>
                  <a:gd name="T9" fmla="*/ 0 h 90"/>
                  <a:gd name="T10" fmla="*/ 2147483647 w 57"/>
                  <a:gd name="T11" fmla="*/ 2147483647 h 90"/>
                  <a:gd name="T12" fmla="*/ 2147483647 w 57"/>
                  <a:gd name="T13" fmla="*/ 2147483647 h 90"/>
                  <a:gd name="T14" fmla="*/ 0 w 57"/>
                  <a:gd name="T15" fmla="*/ 2147483647 h 90"/>
                  <a:gd name="T16" fmla="*/ 2147483647 w 57"/>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90"/>
                  <a:gd name="T29" fmla="*/ 57 w 57"/>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90">
                    <a:moveTo>
                      <a:pt x="41" y="90"/>
                    </a:moveTo>
                    <a:lnTo>
                      <a:pt x="45" y="70"/>
                    </a:lnTo>
                    <a:lnTo>
                      <a:pt x="55" y="18"/>
                    </a:lnTo>
                    <a:lnTo>
                      <a:pt x="57" y="7"/>
                    </a:lnTo>
                    <a:lnTo>
                      <a:pt x="15" y="0"/>
                    </a:lnTo>
                    <a:lnTo>
                      <a:pt x="14" y="12"/>
                    </a:lnTo>
                    <a:lnTo>
                      <a:pt x="4" y="62"/>
                    </a:lnTo>
                    <a:lnTo>
                      <a:pt x="0" y="83"/>
                    </a:lnTo>
                    <a:lnTo>
                      <a:pt x="41" y="90"/>
                    </a:lnTo>
                    <a:close/>
                  </a:path>
                </a:pathLst>
              </a:custGeom>
              <a:solidFill>
                <a:srgbClr val="969696"/>
              </a:solidFill>
              <a:ln w="9525">
                <a:noFill/>
                <a:round/>
                <a:headEnd/>
                <a:tailEnd/>
              </a:ln>
            </p:spPr>
            <p:txBody>
              <a:bodyPr/>
              <a:lstStyle/>
              <a:p>
                <a:endParaRPr lang="en-US"/>
              </a:p>
            </p:txBody>
          </p:sp>
          <p:sp>
            <p:nvSpPr>
              <p:cNvPr id="1128" name="Freeform 860"/>
              <p:cNvSpPr>
                <a:spLocks/>
              </p:cNvSpPr>
              <p:nvPr/>
            </p:nvSpPr>
            <p:spPr bwMode="auto">
              <a:xfrm>
                <a:off x="1717675" y="2505075"/>
                <a:ext cx="12700" cy="7938"/>
              </a:xfrm>
              <a:custGeom>
                <a:avLst/>
                <a:gdLst>
                  <a:gd name="T0" fmla="*/ 0 w 41"/>
                  <a:gd name="T1" fmla="*/ 0 h 24"/>
                  <a:gd name="T2" fmla="*/ 0 w 41"/>
                  <a:gd name="T3" fmla="*/ 2147483647 h 24"/>
                  <a:gd name="T4" fmla="*/ 0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2147483647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0"/>
                    </a:moveTo>
                    <a:lnTo>
                      <a:pt x="0" y="4"/>
                    </a:lnTo>
                    <a:lnTo>
                      <a:pt x="0" y="8"/>
                    </a:lnTo>
                    <a:lnTo>
                      <a:pt x="2" y="12"/>
                    </a:lnTo>
                    <a:lnTo>
                      <a:pt x="4" y="16"/>
                    </a:lnTo>
                    <a:lnTo>
                      <a:pt x="6" y="19"/>
                    </a:lnTo>
                    <a:lnTo>
                      <a:pt x="9" y="21"/>
                    </a:lnTo>
                    <a:lnTo>
                      <a:pt x="13" y="23"/>
                    </a:lnTo>
                    <a:lnTo>
                      <a:pt x="17" y="24"/>
                    </a:lnTo>
                    <a:lnTo>
                      <a:pt x="21" y="24"/>
                    </a:lnTo>
                    <a:lnTo>
                      <a:pt x="24" y="24"/>
                    </a:lnTo>
                    <a:lnTo>
                      <a:pt x="28" y="23"/>
                    </a:lnTo>
                    <a:lnTo>
                      <a:pt x="32" y="22"/>
                    </a:lnTo>
                    <a:lnTo>
                      <a:pt x="35" y="19"/>
                    </a:lnTo>
                    <a:lnTo>
                      <a:pt x="38" y="16"/>
                    </a:lnTo>
                    <a:lnTo>
                      <a:pt x="40" y="12"/>
                    </a:lnTo>
                    <a:lnTo>
                      <a:pt x="41" y="7"/>
                    </a:lnTo>
                    <a:lnTo>
                      <a:pt x="0" y="0"/>
                    </a:lnTo>
                    <a:close/>
                  </a:path>
                </a:pathLst>
              </a:custGeom>
              <a:solidFill>
                <a:srgbClr val="969696"/>
              </a:solidFill>
              <a:ln w="9525">
                <a:noFill/>
                <a:round/>
                <a:headEnd/>
                <a:tailEnd/>
              </a:ln>
            </p:spPr>
            <p:txBody>
              <a:bodyPr/>
              <a:lstStyle/>
              <a:p>
                <a:endParaRPr lang="en-US"/>
              </a:p>
            </p:txBody>
          </p:sp>
          <p:sp>
            <p:nvSpPr>
              <p:cNvPr id="1129" name="Freeform 861"/>
              <p:cNvSpPr>
                <a:spLocks/>
              </p:cNvSpPr>
              <p:nvPr/>
            </p:nvSpPr>
            <p:spPr bwMode="auto">
              <a:xfrm>
                <a:off x="1708150" y="2538413"/>
                <a:ext cx="12700" cy="7937"/>
              </a:xfrm>
              <a:custGeom>
                <a:avLst/>
                <a:gdLst>
                  <a:gd name="T0" fmla="*/ 2147483647 w 42"/>
                  <a:gd name="T1" fmla="*/ 2147483647 h 26"/>
                  <a:gd name="T2" fmla="*/ 2147483647 w 42"/>
                  <a:gd name="T3" fmla="*/ 2147483647 h 26"/>
                  <a:gd name="T4" fmla="*/ 2147483647 w 42"/>
                  <a:gd name="T5" fmla="*/ 2147483647 h 26"/>
                  <a:gd name="T6" fmla="*/ 2147483647 w 42"/>
                  <a:gd name="T7" fmla="*/ 2147483647 h 26"/>
                  <a:gd name="T8" fmla="*/ 2147483647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0 h 26"/>
                  <a:gd name="T18" fmla="*/ 2147483647 w 42"/>
                  <a:gd name="T19" fmla="*/ 0 h 26"/>
                  <a:gd name="T20" fmla="*/ 2147483647 w 42"/>
                  <a:gd name="T21" fmla="*/ 0 h 26"/>
                  <a:gd name="T22" fmla="*/ 2147483647 w 42"/>
                  <a:gd name="T23" fmla="*/ 0 h 26"/>
                  <a:gd name="T24" fmla="*/ 2147483647 w 42"/>
                  <a:gd name="T25" fmla="*/ 2147483647 h 26"/>
                  <a:gd name="T26" fmla="*/ 2147483647 w 42"/>
                  <a:gd name="T27" fmla="*/ 2147483647 h 26"/>
                  <a:gd name="T28" fmla="*/ 2147483647 w 42"/>
                  <a:gd name="T29" fmla="*/ 2147483647 h 26"/>
                  <a:gd name="T30" fmla="*/ 2147483647 w 42"/>
                  <a:gd name="T31" fmla="*/ 2147483647 h 26"/>
                  <a:gd name="T32" fmla="*/ 0 w 42"/>
                  <a:gd name="T33" fmla="*/ 2147483647 h 26"/>
                  <a:gd name="T34" fmla="*/ 2147483647 w 4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6"/>
                  <a:gd name="T56" fmla="*/ 42 w 4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6">
                    <a:moveTo>
                      <a:pt x="41" y="26"/>
                    </a:moveTo>
                    <a:lnTo>
                      <a:pt x="42" y="20"/>
                    </a:lnTo>
                    <a:lnTo>
                      <a:pt x="42" y="16"/>
                    </a:lnTo>
                    <a:lnTo>
                      <a:pt x="41" y="12"/>
                    </a:lnTo>
                    <a:lnTo>
                      <a:pt x="38" y="9"/>
                    </a:lnTo>
                    <a:lnTo>
                      <a:pt x="35" y="6"/>
                    </a:lnTo>
                    <a:lnTo>
                      <a:pt x="33" y="3"/>
                    </a:lnTo>
                    <a:lnTo>
                      <a:pt x="29" y="1"/>
                    </a:lnTo>
                    <a:lnTo>
                      <a:pt x="26" y="0"/>
                    </a:lnTo>
                    <a:lnTo>
                      <a:pt x="22" y="0"/>
                    </a:lnTo>
                    <a:lnTo>
                      <a:pt x="17" y="0"/>
                    </a:lnTo>
                    <a:lnTo>
                      <a:pt x="14" y="0"/>
                    </a:lnTo>
                    <a:lnTo>
                      <a:pt x="10" y="2"/>
                    </a:lnTo>
                    <a:lnTo>
                      <a:pt x="7" y="5"/>
                    </a:lnTo>
                    <a:lnTo>
                      <a:pt x="5" y="8"/>
                    </a:lnTo>
                    <a:lnTo>
                      <a:pt x="1" y="11"/>
                    </a:lnTo>
                    <a:lnTo>
                      <a:pt x="0" y="16"/>
                    </a:lnTo>
                    <a:lnTo>
                      <a:pt x="41" y="26"/>
                    </a:lnTo>
                    <a:close/>
                  </a:path>
                </a:pathLst>
              </a:custGeom>
              <a:solidFill>
                <a:srgbClr val="969696"/>
              </a:solidFill>
              <a:ln w="9525">
                <a:noFill/>
                <a:round/>
                <a:headEnd/>
                <a:tailEnd/>
              </a:ln>
            </p:spPr>
            <p:txBody>
              <a:bodyPr/>
              <a:lstStyle/>
              <a:p>
                <a:endParaRPr lang="en-US"/>
              </a:p>
            </p:txBody>
          </p:sp>
          <p:sp>
            <p:nvSpPr>
              <p:cNvPr id="1130" name="Freeform 862"/>
              <p:cNvSpPr>
                <a:spLocks/>
              </p:cNvSpPr>
              <p:nvPr/>
            </p:nvSpPr>
            <p:spPr bwMode="auto">
              <a:xfrm>
                <a:off x="1700213" y="2543175"/>
                <a:ext cx="20637" cy="28575"/>
              </a:xfrm>
              <a:custGeom>
                <a:avLst/>
                <a:gdLst>
                  <a:gd name="T0" fmla="*/ 2147483647 w 67"/>
                  <a:gd name="T1" fmla="*/ 2147483647 h 91"/>
                  <a:gd name="T2" fmla="*/ 2147483647 w 67"/>
                  <a:gd name="T3" fmla="*/ 2147483647 h 91"/>
                  <a:gd name="T4" fmla="*/ 2147483647 w 67"/>
                  <a:gd name="T5" fmla="*/ 2147483647 h 91"/>
                  <a:gd name="T6" fmla="*/ 2147483647 w 67"/>
                  <a:gd name="T7" fmla="*/ 2147483647 h 91"/>
                  <a:gd name="T8" fmla="*/ 2147483647 w 67"/>
                  <a:gd name="T9" fmla="*/ 0 h 91"/>
                  <a:gd name="T10" fmla="*/ 2147483647 w 67"/>
                  <a:gd name="T11" fmla="*/ 0 h 91"/>
                  <a:gd name="T12" fmla="*/ 2147483647 w 67"/>
                  <a:gd name="T13" fmla="*/ 2147483647 h 91"/>
                  <a:gd name="T14" fmla="*/ 0 w 67"/>
                  <a:gd name="T15" fmla="*/ 2147483647 h 91"/>
                  <a:gd name="T16" fmla="*/ 2147483647 w 67"/>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91"/>
                  <a:gd name="T29" fmla="*/ 67 w 6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91">
                    <a:moveTo>
                      <a:pt x="40" y="91"/>
                    </a:moveTo>
                    <a:lnTo>
                      <a:pt x="53" y="55"/>
                    </a:lnTo>
                    <a:lnTo>
                      <a:pt x="67" y="12"/>
                    </a:lnTo>
                    <a:lnTo>
                      <a:pt x="67" y="10"/>
                    </a:lnTo>
                    <a:lnTo>
                      <a:pt x="26" y="0"/>
                    </a:lnTo>
                    <a:lnTo>
                      <a:pt x="13" y="41"/>
                    </a:lnTo>
                    <a:lnTo>
                      <a:pt x="0" y="77"/>
                    </a:lnTo>
                    <a:lnTo>
                      <a:pt x="40" y="91"/>
                    </a:lnTo>
                    <a:close/>
                  </a:path>
                </a:pathLst>
              </a:custGeom>
              <a:solidFill>
                <a:srgbClr val="969696"/>
              </a:solidFill>
              <a:ln w="9525">
                <a:noFill/>
                <a:round/>
                <a:headEnd/>
                <a:tailEnd/>
              </a:ln>
            </p:spPr>
            <p:txBody>
              <a:bodyPr/>
              <a:lstStyle/>
              <a:p>
                <a:endParaRPr lang="en-US"/>
              </a:p>
            </p:txBody>
          </p:sp>
          <p:sp>
            <p:nvSpPr>
              <p:cNvPr id="1131" name="Freeform 863"/>
              <p:cNvSpPr>
                <a:spLocks/>
              </p:cNvSpPr>
              <p:nvPr/>
            </p:nvSpPr>
            <p:spPr bwMode="auto">
              <a:xfrm>
                <a:off x="1700213" y="2566988"/>
                <a:ext cx="12700" cy="9525"/>
              </a:xfrm>
              <a:custGeom>
                <a:avLst/>
                <a:gdLst>
                  <a:gd name="T0" fmla="*/ 2147483647 w 41"/>
                  <a:gd name="T1" fmla="*/ 0 h 29"/>
                  <a:gd name="T2" fmla="*/ 0 w 41"/>
                  <a:gd name="T3" fmla="*/ 2147483647 h 29"/>
                  <a:gd name="T4" fmla="*/ 0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2147483647 w 41"/>
                  <a:gd name="T17" fmla="*/ 2147483647 h 29"/>
                  <a:gd name="T18" fmla="*/ 2147483647 w 41"/>
                  <a:gd name="T19" fmla="*/ 2147483647 h 29"/>
                  <a:gd name="T20" fmla="*/ 2147483647 w 41"/>
                  <a:gd name="T21" fmla="*/ 2147483647 h 29"/>
                  <a:gd name="T22" fmla="*/ 2147483647 w 41"/>
                  <a:gd name="T23" fmla="*/ 2147483647 h 29"/>
                  <a:gd name="T24" fmla="*/ 2147483647 w 41"/>
                  <a:gd name="T25" fmla="*/ 2147483647 h 29"/>
                  <a:gd name="T26" fmla="*/ 2147483647 w 41"/>
                  <a:gd name="T27" fmla="*/ 2147483647 h 29"/>
                  <a:gd name="T28" fmla="*/ 2147483647 w 41"/>
                  <a:gd name="T29" fmla="*/ 2147483647 h 29"/>
                  <a:gd name="T30" fmla="*/ 2147483647 w 41"/>
                  <a:gd name="T31" fmla="*/ 2147483647 h 29"/>
                  <a:gd name="T32" fmla="*/ 2147483647 w 41"/>
                  <a:gd name="T33" fmla="*/ 2147483647 h 29"/>
                  <a:gd name="T34" fmla="*/ 2147483647 w 41"/>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1" y="0"/>
                    </a:moveTo>
                    <a:lnTo>
                      <a:pt x="0" y="6"/>
                    </a:lnTo>
                    <a:lnTo>
                      <a:pt x="0" y="10"/>
                    </a:lnTo>
                    <a:lnTo>
                      <a:pt x="1" y="14"/>
                    </a:lnTo>
                    <a:lnTo>
                      <a:pt x="2" y="17"/>
                    </a:lnTo>
                    <a:lnTo>
                      <a:pt x="4" y="20"/>
                    </a:lnTo>
                    <a:lnTo>
                      <a:pt x="7" y="23"/>
                    </a:lnTo>
                    <a:lnTo>
                      <a:pt x="11" y="26"/>
                    </a:lnTo>
                    <a:lnTo>
                      <a:pt x="15" y="27"/>
                    </a:lnTo>
                    <a:lnTo>
                      <a:pt x="18" y="28"/>
                    </a:lnTo>
                    <a:lnTo>
                      <a:pt x="22" y="29"/>
                    </a:lnTo>
                    <a:lnTo>
                      <a:pt x="26" y="28"/>
                    </a:lnTo>
                    <a:lnTo>
                      <a:pt x="30" y="27"/>
                    </a:lnTo>
                    <a:lnTo>
                      <a:pt x="33" y="25"/>
                    </a:lnTo>
                    <a:lnTo>
                      <a:pt x="36" y="22"/>
                    </a:lnTo>
                    <a:lnTo>
                      <a:pt x="39" y="18"/>
                    </a:lnTo>
                    <a:lnTo>
                      <a:pt x="41" y="14"/>
                    </a:lnTo>
                    <a:lnTo>
                      <a:pt x="1" y="0"/>
                    </a:lnTo>
                    <a:close/>
                  </a:path>
                </a:pathLst>
              </a:custGeom>
              <a:solidFill>
                <a:srgbClr val="969696"/>
              </a:solidFill>
              <a:ln w="9525">
                <a:noFill/>
                <a:round/>
                <a:headEnd/>
                <a:tailEnd/>
              </a:ln>
            </p:spPr>
            <p:txBody>
              <a:bodyPr/>
              <a:lstStyle/>
              <a:p>
                <a:endParaRPr lang="en-US"/>
              </a:p>
            </p:txBody>
          </p:sp>
          <p:sp>
            <p:nvSpPr>
              <p:cNvPr id="1132" name="Freeform 864"/>
              <p:cNvSpPr>
                <a:spLocks/>
              </p:cNvSpPr>
              <p:nvPr/>
            </p:nvSpPr>
            <p:spPr bwMode="auto">
              <a:xfrm>
                <a:off x="1685925" y="2600325"/>
                <a:ext cx="12700" cy="9525"/>
              </a:xfrm>
              <a:custGeom>
                <a:avLst/>
                <a:gdLst>
                  <a:gd name="T0" fmla="*/ 2147483647 w 40"/>
                  <a:gd name="T1" fmla="*/ 2147483647 h 28"/>
                  <a:gd name="T2" fmla="*/ 2147483647 w 40"/>
                  <a:gd name="T3" fmla="*/ 2147483647 h 28"/>
                  <a:gd name="T4" fmla="*/ 2147483647 w 40"/>
                  <a:gd name="T5" fmla="*/ 2147483647 h 28"/>
                  <a:gd name="T6" fmla="*/ 2147483647 w 40"/>
                  <a:gd name="T7" fmla="*/ 2147483647 h 28"/>
                  <a:gd name="T8" fmla="*/ 2147483647 w 40"/>
                  <a:gd name="T9" fmla="*/ 2147483647 h 28"/>
                  <a:gd name="T10" fmla="*/ 2147483647 w 40"/>
                  <a:gd name="T11" fmla="*/ 2147483647 h 28"/>
                  <a:gd name="T12" fmla="*/ 2147483647 w 40"/>
                  <a:gd name="T13" fmla="*/ 2147483647 h 28"/>
                  <a:gd name="T14" fmla="*/ 2147483647 w 40"/>
                  <a:gd name="T15" fmla="*/ 2147483647 h 28"/>
                  <a:gd name="T16" fmla="*/ 2147483647 w 40"/>
                  <a:gd name="T17" fmla="*/ 2147483647 h 28"/>
                  <a:gd name="T18" fmla="*/ 2147483647 w 40"/>
                  <a:gd name="T19" fmla="*/ 0 h 28"/>
                  <a:gd name="T20" fmla="*/ 2147483647 w 40"/>
                  <a:gd name="T21" fmla="*/ 0 h 28"/>
                  <a:gd name="T22" fmla="*/ 2147483647 w 40"/>
                  <a:gd name="T23" fmla="*/ 0 h 28"/>
                  <a:gd name="T24" fmla="*/ 2147483647 w 40"/>
                  <a:gd name="T25" fmla="*/ 2147483647 h 28"/>
                  <a:gd name="T26" fmla="*/ 2147483647 w 40"/>
                  <a:gd name="T27" fmla="*/ 2147483647 h 28"/>
                  <a:gd name="T28" fmla="*/ 2147483647 w 40"/>
                  <a:gd name="T29" fmla="*/ 2147483647 h 28"/>
                  <a:gd name="T30" fmla="*/ 2147483647 w 40"/>
                  <a:gd name="T31" fmla="*/ 2147483647 h 28"/>
                  <a:gd name="T32" fmla="*/ 0 w 40"/>
                  <a:gd name="T33" fmla="*/ 2147483647 h 28"/>
                  <a:gd name="T34" fmla="*/ 2147483647 w 4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8"/>
                  <a:gd name="T56" fmla="*/ 40 w 4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8">
                    <a:moveTo>
                      <a:pt x="39" y="28"/>
                    </a:moveTo>
                    <a:lnTo>
                      <a:pt x="40" y="23"/>
                    </a:lnTo>
                    <a:lnTo>
                      <a:pt x="40" y="19"/>
                    </a:lnTo>
                    <a:lnTo>
                      <a:pt x="40" y="15"/>
                    </a:lnTo>
                    <a:lnTo>
                      <a:pt x="38" y="11"/>
                    </a:lnTo>
                    <a:lnTo>
                      <a:pt x="36" y="8"/>
                    </a:lnTo>
                    <a:lnTo>
                      <a:pt x="33" y="5"/>
                    </a:lnTo>
                    <a:lnTo>
                      <a:pt x="30" y="3"/>
                    </a:lnTo>
                    <a:lnTo>
                      <a:pt x="27" y="1"/>
                    </a:lnTo>
                    <a:lnTo>
                      <a:pt x="23" y="0"/>
                    </a:lnTo>
                    <a:lnTo>
                      <a:pt x="19" y="0"/>
                    </a:lnTo>
                    <a:lnTo>
                      <a:pt x="15" y="0"/>
                    </a:lnTo>
                    <a:lnTo>
                      <a:pt x="11" y="1"/>
                    </a:lnTo>
                    <a:lnTo>
                      <a:pt x="8" y="2"/>
                    </a:lnTo>
                    <a:lnTo>
                      <a:pt x="5" y="5"/>
                    </a:lnTo>
                    <a:lnTo>
                      <a:pt x="2" y="8"/>
                    </a:lnTo>
                    <a:lnTo>
                      <a:pt x="0" y="12"/>
                    </a:lnTo>
                    <a:lnTo>
                      <a:pt x="39" y="28"/>
                    </a:lnTo>
                    <a:close/>
                  </a:path>
                </a:pathLst>
              </a:custGeom>
              <a:solidFill>
                <a:srgbClr val="969696"/>
              </a:solidFill>
              <a:ln w="9525">
                <a:noFill/>
                <a:round/>
                <a:headEnd/>
                <a:tailEnd/>
              </a:ln>
            </p:spPr>
            <p:txBody>
              <a:bodyPr/>
              <a:lstStyle/>
              <a:p>
                <a:endParaRPr lang="en-US"/>
              </a:p>
            </p:txBody>
          </p:sp>
          <p:sp>
            <p:nvSpPr>
              <p:cNvPr id="1133" name="Freeform 865"/>
              <p:cNvSpPr>
                <a:spLocks/>
              </p:cNvSpPr>
              <p:nvPr/>
            </p:nvSpPr>
            <p:spPr bwMode="auto">
              <a:xfrm>
                <a:off x="1676400" y="2605088"/>
                <a:ext cx="22225" cy="28575"/>
              </a:xfrm>
              <a:custGeom>
                <a:avLst/>
                <a:gdLst>
                  <a:gd name="T0" fmla="*/ 2147483647 w 70"/>
                  <a:gd name="T1" fmla="*/ 2147483647 h 94"/>
                  <a:gd name="T2" fmla="*/ 2147483647 w 70"/>
                  <a:gd name="T3" fmla="*/ 2147483647 h 94"/>
                  <a:gd name="T4" fmla="*/ 2147483647 w 70"/>
                  <a:gd name="T5" fmla="*/ 2147483647 h 94"/>
                  <a:gd name="T6" fmla="*/ 2147483647 w 70"/>
                  <a:gd name="T7" fmla="*/ 2147483647 h 94"/>
                  <a:gd name="T8" fmla="*/ 2147483647 w 70"/>
                  <a:gd name="T9" fmla="*/ 0 h 94"/>
                  <a:gd name="T10" fmla="*/ 2147483647 w 70"/>
                  <a:gd name="T11" fmla="*/ 2147483647 h 94"/>
                  <a:gd name="T12" fmla="*/ 2147483647 w 70"/>
                  <a:gd name="T13" fmla="*/ 2147483647 h 94"/>
                  <a:gd name="T14" fmla="*/ 0 w 70"/>
                  <a:gd name="T15" fmla="*/ 2147483647 h 94"/>
                  <a:gd name="T16" fmla="*/ 2147483647 w 70"/>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94"/>
                  <a:gd name="T29" fmla="*/ 70 w 70"/>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94">
                    <a:moveTo>
                      <a:pt x="39" y="94"/>
                    </a:moveTo>
                    <a:lnTo>
                      <a:pt x="48" y="71"/>
                    </a:lnTo>
                    <a:lnTo>
                      <a:pt x="63" y="30"/>
                    </a:lnTo>
                    <a:lnTo>
                      <a:pt x="70" y="16"/>
                    </a:lnTo>
                    <a:lnTo>
                      <a:pt x="31" y="0"/>
                    </a:lnTo>
                    <a:lnTo>
                      <a:pt x="25" y="14"/>
                    </a:lnTo>
                    <a:lnTo>
                      <a:pt x="8" y="56"/>
                    </a:lnTo>
                    <a:lnTo>
                      <a:pt x="0" y="79"/>
                    </a:lnTo>
                    <a:lnTo>
                      <a:pt x="39" y="94"/>
                    </a:lnTo>
                    <a:close/>
                  </a:path>
                </a:pathLst>
              </a:custGeom>
              <a:solidFill>
                <a:srgbClr val="969696"/>
              </a:solidFill>
              <a:ln w="9525">
                <a:noFill/>
                <a:round/>
                <a:headEnd/>
                <a:tailEnd/>
              </a:ln>
            </p:spPr>
            <p:txBody>
              <a:bodyPr/>
              <a:lstStyle/>
              <a:p>
                <a:endParaRPr lang="en-US"/>
              </a:p>
            </p:txBody>
          </p:sp>
          <p:sp>
            <p:nvSpPr>
              <p:cNvPr id="1134" name="Freeform 866"/>
              <p:cNvSpPr>
                <a:spLocks/>
              </p:cNvSpPr>
              <p:nvPr/>
            </p:nvSpPr>
            <p:spPr bwMode="auto">
              <a:xfrm>
                <a:off x="1674813" y="2628900"/>
                <a:ext cx="12700" cy="9525"/>
              </a:xfrm>
              <a:custGeom>
                <a:avLst/>
                <a:gdLst>
                  <a:gd name="T0" fmla="*/ 2147483647 w 41"/>
                  <a:gd name="T1" fmla="*/ 0 h 29"/>
                  <a:gd name="T2" fmla="*/ 0 w 41"/>
                  <a:gd name="T3" fmla="*/ 2147483647 h 29"/>
                  <a:gd name="T4" fmla="*/ 0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2147483647 w 41"/>
                  <a:gd name="T17" fmla="*/ 2147483647 h 29"/>
                  <a:gd name="T18" fmla="*/ 2147483647 w 41"/>
                  <a:gd name="T19" fmla="*/ 2147483647 h 29"/>
                  <a:gd name="T20" fmla="*/ 2147483647 w 41"/>
                  <a:gd name="T21" fmla="*/ 2147483647 h 29"/>
                  <a:gd name="T22" fmla="*/ 2147483647 w 41"/>
                  <a:gd name="T23" fmla="*/ 2147483647 h 29"/>
                  <a:gd name="T24" fmla="*/ 2147483647 w 41"/>
                  <a:gd name="T25" fmla="*/ 2147483647 h 29"/>
                  <a:gd name="T26" fmla="*/ 2147483647 w 41"/>
                  <a:gd name="T27" fmla="*/ 2147483647 h 29"/>
                  <a:gd name="T28" fmla="*/ 2147483647 w 41"/>
                  <a:gd name="T29" fmla="*/ 2147483647 h 29"/>
                  <a:gd name="T30" fmla="*/ 2147483647 w 41"/>
                  <a:gd name="T31" fmla="*/ 2147483647 h 29"/>
                  <a:gd name="T32" fmla="*/ 2147483647 w 41"/>
                  <a:gd name="T33" fmla="*/ 2147483647 h 29"/>
                  <a:gd name="T34" fmla="*/ 2147483647 w 41"/>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2" y="0"/>
                    </a:moveTo>
                    <a:lnTo>
                      <a:pt x="0" y="5"/>
                    </a:lnTo>
                    <a:lnTo>
                      <a:pt x="0" y="9"/>
                    </a:lnTo>
                    <a:lnTo>
                      <a:pt x="1" y="13"/>
                    </a:lnTo>
                    <a:lnTo>
                      <a:pt x="2" y="18"/>
                    </a:lnTo>
                    <a:lnTo>
                      <a:pt x="4" y="21"/>
                    </a:lnTo>
                    <a:lnTo>
                      <a:pt x="7" y="23"/>
                    </a:lnTo>
                    <a:lnTo>
                      <a:pt x="10" y="25"/>
                    </a:lnTo>
                    <a:lnTo>
                      <a:pt x="14" y="27"/>
                    </a:lnTo>
                    <a:lnTo>
                      <a:pt x="17" y="28"/>
                    </a:lnTo>
                    <a:lnTo>
                      <a:pt x="21" y="29"/>
                    </a:lnTo>
                    <a:lnTo>
                      <a:pt x="25" y="28"/>
                    </a:lnTo>
                    <a:lnTo>
                      <a:pt x="28" y="27"/>
                    </a:lnTo>
                    <a:lnTo>
                      <a:pt x="33" y="26"/>
                    </a:lnTo>
                    <a:lnTo>
                      <a:pt x="36" y="23"/>
                    </a:lnTo>
                    <a:lnTo>
                      <a:pt x="38" y="20"/>
                    </a:lnTo>
                    <a:lnTo>
                      <a:pt x="41" y="15"/>
                    </a:lnTo>
                    <a:lnTo>
                      <a:pt x="2" y="0"/>
                    </a:lnTo>
                    <a:close/>
                  </a:path>
                </a:pathLst>
              </a:custGeom>
              <a:solidFill>
                <a:srgbClr val="969696"/>
              </a:solidFill>
              <a:ln w="9525">
                <a:noFill/>
                <a:round/>
                <a:headEnd/>
                <a:tailEnd/>
              </a:ln>
            </p:spPr>
            <p:txBody>
              <a:bodyPr/>
              <a:lstStyle/>
              <a:p>
                <a:endParaRPr lang="en-US"/>
              </a:p>
            </p:txBody>
          </p:sp>
          <p:sp>
            <p:nvSpPr>
              <p:cNvPr id="1135" name="Freeform 867"/>
              <p:cNvSpPr>
                <a:spLocks/>
              </p:cNvSpPr>
              <p:nvPr/>
            </p:nvSpPr>
            <p:spPr bwMode="auto">
              <a:xfrm>
                <a:off x="1879600" y="2576513"/>
                <a:ext cx="7938" cy="14287"/>
              </a:xfrm>
              <a:custGeom>
                <a:avLst/>
                <a:gdLst>
                  <a:gd name="T0" fmla="*/ 2147483647 w 25"/>
                  <a:gd name="T1" fmla="*/ 0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0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18" y="0"/>
                    </a:moveTo>
                    <a:lnTo>
                      <a:pt x="14" y="1"/>
                    </a:lnTo>
                    <a:lnTo>
                      <a:pt x="10" y="3"/>
                    </a:lnTo>
                    <a:lnTo>
                      <a:pt x="7" y="5"/>
                    </a:lnTo>
                    <a:lnTo>
                      <a:pt x="3" y="8"/>
                    </a:lnTo>
                    <a:lnTo>
                      <a:pt x="2" y="11"/>
                    </a:lnTo>
                    <a:lnTo>
                      <a:pt x="1" y="16"/>
                    </a:lnTo>
                    <a:lnTo>
                      <a:pt x="0" y="19"/>
                    </a:lnTo>
                    <a:lnTo>
                      <a:pt x="1" y="23"/>
                    </a:lnTo>
                    <a:lnTo>
                      <a:pt x="1" y="27"/>
                    </a:lnTo>
                    <a:lnTo>
                      <a:pt x="3" y="30"/>
                    </a:lnTo>
                    <a:lnTo>
                      <a:pt x="6" y="34"/>
                    </a:lnTo>
                    <a:lnTo>
                      <a:pt x="9" y="37"/>
                    </a:lnTo>
                    <a:lnTo>
                      <a:pt x="12" y="39"/>
                    </a:lnTo>
                    <a:lnTo>
                      <a:pt x="15" y="40"/>
                    </a:lnTo>
                    <a:lnTo>
                      <a:pt x="19" y="41"/>
                    </a:lnTo>
                    <a:lnTo>
                      <a:pt x="25" y="41"/>
                    </a:lnTo>
                    <a:lnTo>
                      <a:pt x="18" y="0"/>
                    </a:lnTo>
                    <a:close/>
                  </a:path>
                </a:pathLst>
              </a:custGeom>
              <a:solidFill>
                <a:srgbClr val="969696"/>
              </a:solidFill>
              <a:ln w="9525">
                <a:noFill/>
                <a:round/>
                <a:headEnd/>
                <a:tailEnd/>
              </a:ln>
            </p:spPr>
            <p:txBody>
              <a:bodyPr/>
              <a:lstStyle/>
              <a:p>
                <a:endParaRPr lang="en-US"/>
              </a:p>
            </p:txBody>
          </p:sp>
          <p:sp>
            <p:nvSpPr>
              <p:cNvPr id="1136" name="Freeform 868"/>
              <p:cNvSpPr>
                <a:spLocks/>
              </p:cNvSpPr>
              <p:nvPr/>
            </p:nvSpPr>
            <p:spPr bwMode="auto">
              <a:xfrm>
                <a:off x="1885950" y="2573338"/>
                <a:ext cx="28575" cy="17462"/>
              </a:xfrm>
              <a:custGeom>
                <a:avLst/>
                <a:gdLst>
                  <a:gd name="T0" fmla="*/ 2147483647 w 89"/>
                  <a:gd name="T1" fmla="*/ 0 h 53"/>
                  <a:gd name="T2" fmla="*/ 2147483647 w 89"/>
                  <a:gd name="T3" fmla="*/ 2147483647 h 53"/>
                  <a:gd name="T4" fmla="*/ 0 w 89"/>
                  <a:gd name="T5" fmla="*/ 2147483647 h 53"/>
                  <a:gd name="T6" fmla="*/ 2147483647 w 89"/>
                  <a:gd name="T7" fmla="*/ 2147483647 h 53"/>
                  <a:gd name="T8" fmla="*/ 2147483647 w 89"/>
                  <a:gd name="T9" fmla="*/ 2147483647 h 53"/>
                  <a:gd name="T10" fmla="*/ 2147483647 w 89"/>
                  <a:gd name="T11" fmla="*/ 2147483647 h 53"/>
                  <a:gd name="T12" fmla="*/ 2147483647 w 89"/>
                  <a:gd name="T13" fmla="*/ 0 h 53"/>
                  <a:gd name="T14" fmla="*/ 0 60000 65536"/>
                  <a:gd name="T15" fmla="*/ 0 60000 65536"/>
                  <a:gd name="T16" fmla="*/ 0 60000 65536"/>
                  <a:gd name="T17" fmla="*/ 0 60000 65536"/>
                  <a:gd name="T18" fmla="*/ 0 60000 65536"/>
                  <a:gd name="T19" fmla="*/ 0 60000 65536"/>
                  <a:gd name="T20" fmla="*/ 0 60000 65536"/>
                  <a:gd name="T21" fmla="*/ 0 w 89"/>
                  <a:gd name="T22" fmla="*/ 0 h 53"/>
                  <a:gd name="T23" fmla="*/ 89 w 8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3">
                    <a:moveTo>
                      <a:pt x="85" y="0"/>
                    </a:moveTo>
                    <a:lnTo>
                      <a:pt x="54" y="3"/>
                    </a:lnTo>
                    <a:lnTo>
                      <a:pt x="0" y="12"/>
                    </a:lnTo>
                    <a:lnTo>
                      <a:pt x="7" y="53"/>
                    </a:lnTo>
                    <a:lnTo>
                      <a:pt x="59" y="46"/>
                    </a:lnTo>
                    <a:lnTo>
                      <a:pt x="89" y="42"/>
                    </a:lnTo>
                    <a:lnTo>
                      <a:pt x="85" y="0"/>
                    </a:lnTo>
                    <a:close/>
                  </a:path>
                </a:pathLst>
              </a:custGeom>
              <a:solidFill>
                <a:srgbClr val="969696"/>
              </a:solidFill>
              <a:ln w="9525">
                <a:noFill/>
                <a:round/>
                <a:headEnd/>
                <a:tailEnd/>
              </a:ln>
            </p:spPr>
            <p:txBody>
              <a:bodyPr/>
              <a:lstStyle/>
              <a:p>
                <a:endParaRPr lang="en-US"/>
              </a:p>
            </p:txBody>
          </p:sp>
          <p:sp>
            <p:nvSpPr>
              <p:cNvPr id="1137" name="Freeform 869"/>
              <p:cNvSpPr>
                <a:spLocks/>
              </p:cNvSpPr>
              <p:nvPr/>
            </p:nvSpPr>
            <p:spPr bwMode="auto">
              <a:xfrm>
                <a:off x="1912938" y="2573338"/>
                <a:ext cx="6350" cy="12700"/>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0 h 42"/>
                  <a:gd name="T32" fmla="*/ 0 w 23"/>
                  <a:gd name="T33" fmla="*/ 0 h 42"/>
                  <a:gd name="T34" fmla="*/ 2147483647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4" y="42"/>
                    </a:moveTo>
                    <a:lnTo>
                      <a:pt x="9" y="41"/>
                    </a:lnTo>
                    <a:lnTo>
                      <a:pt x="13" y="39"/>
                    </a:lnTo>
                    <a:lnTo>
                      <a:pt x="17" y="37"/>
                    </a:lnTo>
                    <a:lnTo>
                      <a:pt x="19" y="34"/>
                    </a:lnTo>
                    <a:lnTo>
                      <a:pt x="21" y="30"/>
                    </a:lnTo>
                    <a:lnTo>
                      <a:pt x="22" y="27"/>
                    </a:lnTo>
                    <a:lnTo>
                      <a:pt x="23" y="22"/>
                    </a:lnTo>
                    <a:lnTo>
                      <a:pt x="23" y="18"/>
                    </a:lnTo>
                    <a:lnTo>
                      <a:pt x="22" y="15"/>
                    </a:lnTo>
                    <a:lnTo>
                      <a:pt x="21" y="11"/>
                    </a:lnTo>
                    <a:lnTo>
                      <a:pt x="19" y="8"/>
                    </a:lnTo>
                    <a:lnTo>
                      <a:pt x="16" y="5"/>
                    </a:lnTo>
                    <a:lnTo>
                      <a:pt x="12" y="2"/>
                    </a:lnTo>
                    <a:lnTo>
                      <a:pt x="8" y="1"/>
                    </a:lnTo>
                    <a:lnTo>
                      <a:pt x="4" y="0"/>
                    </a:lnTo>
                    <a:lnTo>
                      <a:pt x="0" y="0"/>
                    </a:lnTo>
                    <a:lnTo>
                      <a:pt x="4" y="42"/>
                    </a:lnTo>
                    <a:close/>
                  </a:path>
                </a:pathLst>
              </a:custGeom>
              <a:solidFill>
                <a:srgbClr val="969696"/>
              </a:solidFill>
              <a:ln w="9525">
                <a:noFill/>
                <a:round/>
                <a:headEnd/>
                <a:tailEnd/>
              </a:ln>
            </p:spPr>
            <p:txBody>
              <a:bodyPr/>
              <a:lstStyle/>
              <a:p>
                <a:endParaRPr lang="en-US"/>
              </a:p>
            </p:txBody>
          </p:sp>
          <p:sp>
            <p:nvSpPr>
              <p:cNvPr id="1138" name="Freeform 870"/>
              <p:cNvSpPr>
                <a:spLocks/>
              </p:cNvSpPr>
              <p:nvPr/>
            </p:nvSpPr>
            <p:spPr bwMode="auto">
              <a:xfrm>
                <a:off x="1946275" y="2571750"/>
                <a:ext cx="6350" cy="12700"/>
              </a:xfrm>
              <a:custGeom>
                <a:avLst/>
                <a:gdLst>
                  <a:gd name="T0" fmla="*/ 2147483647 w 21"/>
                  <a:gd name="T1" fmla="*/ 0 h 41"/>
                  <a:gd name="T2" fmla="*/ 2147483647 w 21"/>
                  <a:gd name="T3" fmla="*/ 0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6" y="0"/>
                    </a:lnTo>
                    <a:lnTo>
                      <a:pt x="12" y="1"/>
                    </a:lnTo>
                    <a:lnTo>
                      <a:pt x="9" y="3"/>
                    </a:lnTo>
                    <a:lnTo>
                      <a:pt x="6" y="6"/>
                    </a:lnTo>
                    <a:lnTo>
                      <a:pt x="4" y="9"/>
                    </a:lnTo>
                    <a:lnTo>
                      <a:pt x="1" y="13"/>
                    </a:lnTo>
                    <a:lnTo>
                      <a:pt x="0" y="17"/>
                    </a:lnTo>
                    <a:lnTo>
                      <a:pt x="0" y="21"/>
                    </a:lnTo>
                    <a:lnTo>
                      <a:pt x="0" y="24"/>
                    </a:lnTo>
                    <a:lnTo>
                      <a:pt x="1" y="28"/>
                    </a:lnTo>
                    <a:lnTo>
                      <a:pt x="4" y="32"/>
                    </a:lnTo>
                    <a:lnTo>
                      <a:pt x="6" y="35"/>
                    </a:lnTo>
                    <a:lnTo>
                      <a:pt x="9" y="38"/>
                    </a:lnTo>
                    <a:lnTo>
                      <a:pt x="12" y="40"/>
                    </a:lnTo>
                    <a:lnTo>
                      <a:pt x="16" y="41"/>
                    </a:lnTo>
                    <a:lnTo>
                      <a:pt x="21" y="41"/>
                    </a:lnTo>
                    <a:lnTo>
                      <a:pt x="21" y="0"/>
                    </a:lnTo>
                    <a:close/>
                  </a:path>
                </a:pathLst>
              </a:custGeom>
              <a:solidFill>
                <a:srgbClr val="969696"/>
              </a:solidFill>
              <a:ln w="9525">
                <a:noFill/>
                <a:round/>
                <a:headEnd/>
                <a:tailEnd/>
              </a:ln>
            </p:spPr>
            <p:txBody>
              <a:bodyPr/>
              <a:lstStyle/>
              <a:p>
                <a:endParaRPr lang="en-US"/>
              </a:p>
            </p:txBody>
          </p:sp>
          <p:sp>
            <p:nvSpPr>
              <p:cNvPr id="1139" name="Freeform 871"/>
              <p:cNvSpPr>
                <a:spLocks/>
              </p:cNvSpPr>
              <p:nvPr/>
            </p:nvSpPr>
            <p:spPr bwMode="auto">
              <a:xfrm>
                <a:off x="1952625" y="2571750"/>
                <a:ext cx="26988" cy="15875"/>
              </a:xfrm>
              <a:custGeom>
                <a:avLst/>
                <a:gdLst>
                  <a:gd name="T0" fmla="*/ 2147483647 w 86"/>
                  <a:gd name="T1" fmla="*/ 2147483647 h 50"/>
                  <a:gd name="T2" fmla="*/ 2147483647 w 86"/>
                  <a:gd name="T3" fmla="*/ 2147483647 h 50"/>
                  <a:gd name="T4" fmla="*/ 2147483647 w 86"/>
                  <a:gd name="T5" fmla="*/ 0 h 50"/>
                  <a:gd name="T6" fmla="*/ 0 w 86"/>
                  <a:gd name="T7" fmla="*/ 0 h 50"/>
                  <a:gd name="T8" fmla="*/ 0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50"/>
                  <a:gd name="T29" fmla="*/ 86 w 8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50">
                    <a:moveTo>
                      <a:pt x="86" y="7"/>
                    </a:moveTo>
                    <a:lnTo>
                      <a:pt x="54" y="3"/>
                    </a:lnTo>
                    <a:lnTo>
                      <a:pt x="17" y="0"/>
                    </a:lnTo>
                    <a:lnTo>
                      <a:pt x="0" y="0"/>
                    </a:lnTo>
                    <a:lnTo>
                      <a:pt x="0" y="41"/>
                    </a:lnTo>
                    <a:lnTo>
                      <a:pt x="15" y="42"/>
                    </a:lnTo>
                    <a:lnTo>
                      <a:pt x="50" y="44"/>
                    </a:lnTo>
                    <a:lnTo>
                      <a:pt x="82" y="50"/>
                    </a:lnTo>
                    <a:lnTo>
                      <a:pt x="86" y="7"/>
                    </a:lnTo>
                    <a:close/>
                  </a:path>
                </a:pathLst>
              </a:custGeom>
              <a:solidFill>
                <a:srgbClr val="969696"/>
              </a:solidFill>
              <a:ln w="9525">
                <a:noFill/>
                <a:round/>
                <a:headEnd/>
                <a:tailEnd/>
              </a:ln>
            </p:spPr>
            <p:txBody>
              <a:bodyPr/>
              <a:lstStyle/>
              <a:p>
                <a:endParaRPr lang="en-US"/>
              </a:p>
            </p:txBody>
          </p:sp>
          <p:sp>
            <p:nvSpPr>
              <p:cNvPr id="1140" name="Freeform 872"/>
              <p:cNvSpPr>
                <a:spLocks/>
              </p:cNvSpPr>
              <p:nvPr/>
            </p:nvSpPr>
            <p:spPr bwMode="auto">
              <a:xfrm>
                <a:off x="1979613" y="2573338"/>
                <a:ext cx="6350" cy="14287"/>
              </a:xfrm>
              <a:custGeom>
                <a:avLst/>
                <a:gdLst>
                  <a:gd name="T0" fmla="*/ 0 w 23"/>
                  <a:gd name="T1" fmla="*/ 2147483647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2147483647 h 43"/>
                  <a:gd name="T24" fmla="*/ 2147483647 w 23"/>
                  <a:gd name="T25" fmla="*/ 2147483647 h 43"/>
                  <a:gd name="T26" fmla="*/ 2147483647 w 23"/>
                  <a:gd name="T27" fmla="*/ 2147483647 h 43"/>
                  <a:gd name="T28" fmla="*/ 2147483647 w 23"/>
                  <a:gd name="T29" fmla="*/ 2147483647 h 43"/>
                  <a:gd name="T30" fmla="*/ 2147483647 w 23"/>
                  <a:gd name="T31" fmla="*/ 2147483647 h 43"/>
                  <a:gd name="T32" fmla="*/ 2147483647 w 23"/>
                  <a:gd name="T33" fmla="*/ 0 h 43"/>
                  <a:gd name="T34" fmla="*/ 0 w 2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3"/>
                  <a:gd name="T56" fmla="*/ 23 w 2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3">
                    <a:moveTo>
                      <a:pt x="0" y="43"/>
                    </a:moveTo>
                    <a:lnTo>
                      <a:pt x="5" y="43"/>
                    </a:lnTo>
                    <a:lnTo>
                      <a:pt x="9" y="42"/>
                    </a:lnTo>
                    <a:lnTo>
                      <a:pt x="12" y="40"/>
                    </a:lnTo>
                    <a:lnTo>
                      <a:pt x="16" y="37"/>
                    </a:lnTo>
                    <a:lnTo>
                      <a:pt x="19" y="35"/>
                    </a:lnTo>
                    <a:lnTo>
                      <a:pt x="21" y="31"/>
                    </a:lnTo>
                    <a:lnTo>
                      <a:pt x="22" y="28"/>
                    </a:lnTo>
                    <a:lnTo>
                      <a:pt x="23" y="24"/>
                    </a:lnTo>
                    <a:lnTo>
                      <a:pt x="23" y="20"/>
                    </a:lnTo>
                    <a:lnTo>
                      <a:pt x="22" y="16"/>
                    </a:lnTo>
                    <a:lnTo>
                      <a:pt x="21" y="12"/>
                    </a:lnTo>
                    <a:lnTo>
                      <a:pt x="19" y="9"/>
                    </a:lnTo>
                    <a:lnTo>
                      <a:pt x="17" y="6"/>
                    </a:lnTo>
                    <a:lnTo>
                      <a:pt x="14" y="3"/>
                    </a:lnTo>
                    <a:lnTo>
                      <a:pt x="9" y="1"/>
                    </a:lnTo>
                    <a:lnTo>
                      <a:pt x="4" y="0"/>
                    </a:lnTo>
                    <a:lnTo>
                      <a:pt x="0" y="43"/>
                    </a:lnTo>
                    <a:close/>
                  </a:path>
                </a:pathLst>
              </a:custGeom>
              <a:solidFill>
                <a:srgbClr val="969696"/>
              </a:solidFill>
              <a:ln w="9525">
                <a:noFill/>
                <a:round/>
                <a:headEnd/>
                <a:tailEnd/>
              </a:ln>
            </p:spPr>
            <p:txBody>
              <a:bodyPr/>
              <a:lstStyle/>
              <a:p>
                <a:endParaRPr lang="en-US"/>
              </a:p>
            </p:txBody>
          </p:sp>
          <p:sp>
            <p:nvSpPr>
              <p:cNvPr id="1141" name="Freeform 873"/>
              <p:cNvSpPr>
                <a:spLocks/>
              </p:cNvSpPr>
              <p:nvPr/>
            </p:nvSpPr>
            <p:spPr bwMode="auto">
              <a:xfrm>
                <a:off x="2011363" y="2584450"/>
                <a:ext cx="9525" cy="12700"/>
              </a:xfrm>
              <a:custGeom>
                <a:avLst/>
                <a:gdLst>
                  <a:gd name="T0" fmla="*/ 2147483647 w 28"/>
                  <a:gd name="T1" fmla="*/ 2147483647 h 41"/>
                  <a:gd name="T2" fmla="*/ 2147483647 w 28"/>
                  <a:gd name="T3" fmla="*/ 0 h 41"/>
                  <a:gd name="T4" fmla="*/ 2147483647 w 28"/>
                  <a:gd name="T5" fmla="*/ 0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0 w 28"/>
                  <a:gd name="T19" fmla="*/ 2147483647 h 41"/>
                  <a:gd name="T20" fmla="*/ 0 w 28"/>
                  <a:gd name="T21" fmla="*/ 2147483647 h 41"/>
                  <a:gd name="T22" fmla="*/ 0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28" y="1"/>
                    </a:moveTo>
                    <a:lnTo>
                      <a:pt x="24" y="0"/>
                    </a:lnTo>
                    <a:lnTo>
                      <a:pt x="18" y="0"/>
                    </a:lnTo>
                    <a:lnTo>
                      <a:pt x="14" y="1"/>
                    </a:lnTo>
                    <a:lnTo>
                      <a:pt x="11" y="2"/>
                    </a:lnTo>
                    <a:lnTo>
                      <a:pt x="8" y="4"/>
                    </a:lnTo>
                    <a:lnTo>
                      <a:pt x="5" y="8"/>
                    </a:lnTo>
                    <a:lnTo>
                      <a:pt x="2" y="11"/>
                    </a:lnTo>
                    <a:lnTo>
                      <a:pt x="1" y="15"/>
                    </a:lnTo>
                    <a:lnTo>
                      <a:pt x="0" y="18"/>
                    </a:lnTo>
                    <a:lnTo>
                      <a:pt x="0" y="22"/>
                    </a:lnTo>
                    <a:lnTo>
                      <a:pt x="0" y="27"/>
                    </a:lnTo>
                    <a:lnTo>
                      <a:pt x="1" y="30"/>
                    </a:lnTo>
                    <a:lnTo>
                      <a:pt x="3" y="33"/>
                    </a:lnTo>
                    <a:lnTo>
                      <a:pt x="7" y="36"/>
                    </a:lnTo>
                    <a:lnTo>
                      <a:pt x="10" y="39"/>
                    </a:lnTo>
                    <a:lnTo>
                      <a:pt x="15" y="41"/>
                    </a:lnTo>
                    <a:lnTo>
                      <a:pt x="28" y="1"/>
                    </a:lnTo>
                    <a:close/>
                  </a:path>
                </a:pathLst>
              </a:custGeom>
              <a:solidFill>
                <a:srgbClr val="969696"/>
              </a:solidFill>
              <a:ln w="9525">
                <a:noFill/>
                <a:round/>
                <a:headEnd/>
                <a:tailEnd/>
              </a:ln>
            </p:spPr>
            <p:txBody>
              <a:bodyPr/>
              <a:lstStyle/>
              <a:p>
                <a:endParaRPr lang="en-US"/>
              </a:p>
            </p:txBody>
          </p:sp>
          <p:sp>
            <p:nvSpPr>
              <p:cNvPr id="1142" name="Freeform 874"/>
              <p:cNvSpPr>
                <a:spLocks/>
              </p:cNvSpPr>
              <p:nvPr/>
            </p:nvSpPr>
            <p:spPr bwMode="auto">
              <a:xfrm>
                <a:off x="2016125" y="2584450"/>
                <a:ext cx="28575" cy="22225"/>
              </a:xfrm>
              <a:custGeom>
                <a:avLst/>
                <a:gdLst>
                  <a:gd name="T0" fmla="*/ 2147483647 w 92"/>
                  <a:gd name="T1" fmla="*/ 2147483647 h 70"/>
                  <a:gd name="T2" fmla="*/ 2147483647 w 92"/>
                  <a:gd name="T3" fmla="*/ 2147483647 h 70"/>
                  <a:gd name="T4" fmla="*/ 2147483647 w 92"/>
                  <a:gd name="T5" fmla="*/ 2147483647 h 70"/>
                  <a:gd name="T6" fmla="*/ 2147483647 w 92"/>
                  <a:gd name="T7" fmla="*/ 0 h 70"/>
                  <a:gd name="T8" fmla="*/ 0 w 92"/>
                  <a:gd name="T9" fmla="*/ 2147483647 h 70"/>
                  <a:gd name="T10" fmla="*/ 2147483647 w 92"/>
                  <a:gd name="T11" fmla="*/ 2147483647 h 70"/>
                  <a:gd name="T12" fmla="*/ 2147483647 w 92"/>
                  <a:gd name="T13" fmla="*/ 2147483647 h 70"/>
                  <a:gd name="T14" fmla="*/ 2147483647 w 92"/>
                  <a:gd name="T15" fmla="*/ 2147483647 h 70"/>
                  <a:gd name="T16" fmla="*/ 2147483647 w 9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0"/>
                  <a:gd name="T29" fmla="*/ 92 w 9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0">
                    <a:moveTo>
                      <a:pt x="92" y="32"/>
                    </a:moveTo>
                    <a:lnTo>
                      <a:pt x="60" y="18"/>
                    </a:lnTo>
                    <a:lnTo>
                      <a:pt x="25" y="4"/>
                    </a:lnTo>
                    <a:lnTo>
                      <a:pt x="13" y="0"/>
                    </a:lnTo>
                    <a:lnTo>
                      <a:pt x="0" y="40"/>
                    </a:lnTo>
                    <a:lnTo>
                      <a:pt x="11" y="44"/>
                    </a:lnTo>
                    <a:lnTo>
                      <a:pt x="44" y="57"/>
                    </a:lnTo>
                    <a:lnTo>
                      <a:pt x="76" y="70"/>
                    </a:lnTo>
                    <a:lnTo>
                      <a:pt x="92" y="32"/>
                    </a:lnTo>
                    <a:close/>
                  </a:path>
                </a:pathLst>
              </a:custGeom>
              <a:solidFill>
                <a:srgbClr val="969696"/>
              </a:solidFill>
              <a:ln w="9525">
                <a:noFill/>
                <a:round/>
                <a:headEnd/>
                <a:tailEnd/>
              </a:ln>
            </p:spPr>
            <p:txBody>
              <a:bodyPr/>
              <a:lstStyle/>
              <a:p>
                <a:endParaRPr lang="en-US"/>
              </a:p>
            </p:txBody>
          </p:sp>
          <p:sp>
            <p:nvSpPr>
              <p:cNvPr id="1143" name="Freeform 875"/>
              <p:cNvSpPr>
                <a:spLocks/>
              </p:cNvSpPr>
              <p:nvPr/>
            </p:nvSpPr>
            <p:spPr bwMode="auto">
              <a:xfrm>
                <a:off x="2039938" y="2595563"/>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5" y="40"/>
                    </a:lnTo>
                    <a:lnTo>
                      <a:pt x="10" y="40"/>
                    </a:lnTo>
                    <a:lnTo>
                      <a:pt x="14" y="40"/>
                    </a:lnTo>
                    <a:lnTo>
                      <a:pt x="17" y="38"/>
                    </a:lnTo>
                    <a:lnTo>
                      <a:pt x="20" y="36"/>
                    </a:lnTo>
                    <a:lnTo>
                      <a:pt x="23" y="34"/>
                    </a:lnTo>
                    <a:lnTo>
                      <a:pt x="25" y="31"/>
                    </a:lnTo>
                    <a:lnTo>
                      <a:pt x="28" y="27"/>
                    </a:lnTo>
                    <a:lnTo>
                      <a:pt x="29" y="23"/>
                    </a:lnTo>
                    <a:lnTo>
                      <a:pt x="30" y="19"/>
                    </a:lnTo>
                    <a:lnTo>
                      <a:pt x="29" y="16"/>
                    </a:lnTo>
                    <a:lnTo>
                      <a:pt x="29" y="12"/>
                    </a:lnTo>
                    <a:lnTo>
                      <a:pt x="27" y="8"/>
                    </a:lnTo>
                    <a:lnTo>
                      <a:pt x="23" y="5"/>
                    </a:lnTo>
                    <a:lnTo>
                      <a:pt x="20" y="2"/>
                    </a:lnTo>
                    <a:lnTo>
                      <a:pt x="16" y="0"/>
                    </a:lnTo>
                    <a:lnTo>
                      <a:pt x="0" y="38"/>
                    </a:lnTo>
                    <a:close/>
                  </a:path>
                </a:pathLst>
              </a:custGeom>
              <a:solidFill>
                <a:srgbClr val="969696"/>
              </a:solidFill>
              <a:ln w="9525">
                <a:noFill/>
                <a:round/>
                <a:headEnd/>
                <a:tailEnd/>
              </a:ln>
            </p:spPr>
            <p:txBody>
              <a:bodyPr/>
              <a:lstStyle/>
              <a:p>
                <a:endParaRPr lang="en-US"/>
              </a:p>
            </p:txBody>
          </p:sp>
          <p:sp>
            <p:nvSpPr>
              <p:cNvPr id="1144" name="Freeform 876"/>
              <p:cNvSpPr>
                <a:spLocks/>
              </p:cNvSpPr>
              <p:nvPr/>
            </p:nvSpPr>
            <p:spPr bwMode="auto">
              <a:xfrm>
                <a:off x="2073275" y="2609850"/>
                <a:ext cx="9525" cy="12700"/>
              </a:xfrm>
              <a:custGeom>
                <a:avLst/>
                <a:gdLst>
                  <a:gd name="T0" fmla="*/ 2147483647 w 28"/>
                  <a:gd name="T1" fmla="*/ 2147483647 h 42"/>
                  <a:gd name="T2" fmla="*/ 2147483647 w 28"/>
                  <a:gd name="T3" fmla="*/ 2147483647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0 w 28"/>
                  <a:gd name="T19" fmla="*/ 2147483647 h 42"/>
                  <a:gd name="T20" fmla="*/ 0 w 28"/>
                  <a:gd name="T21" fmla="*/ 2147483647 h 42"/>
                  <a:gd name="T22" fmla="*/ 0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28" y="2"/>
                    </a:moveTo>
                    <a:lnTo>
                      <a:pt x="24" y="1"/>
                    </a:lnTo>
                    <a:lnTo>
                      <a:pt x="20" y="0"/>
                    </a:lnTo>
                    <a:lnTo>
                      <a:pt x="15" y="1"/>
                    </a:lnTo>
                    <a:lnTo>
                      <a:pt x="11" y="2"/>
                    </a:lnTo>
                    <a:lnTo>
                      <a:pt x="8" y="5"/>
                    </a:lnTo>
                    <a:lnTo>
                      <a:pt x="5" y="7"/>
                    </a:lnTo>
                    <a:lnTo>
                      <a:pt x="3" y="10"/>
                    </a:lnTo>
                    <a:lnTo>
                      <a:pt x="1" y="14"/>
                    </a:lnTo>
                    <a:lnTo>
                      <a:pt x="0" y="17"/>
                    </a:lnTo>
                    <a:lnTo>
                      <a:pt x="0" y="21"/>
                    </a:lnTo>
                    <a:lnTo>
                      <a:pt x="0" y="26"/>
                    </a:lnTo>
                    <a:lnTo>
                      <a:pt x="1" y="29"/>
                    </a:lnTo>
                    <a:lnTo>
                      <a:pt x="2" y="33"/>
                    </a:lnTo>
                    <a:lnTo>
                      <a:pt x="5" y="36"/>
                    </a:lnTo>
                    <a:lnTo>
                      <a:pt x="8" y="38"/>
                    </a:lnTo>
                    <a:lnTo>
                      <a:pt x="12" y="42"/>
                    </a:lnTo>
                    <a:lnTo>
                      <a:pt x="28" y="2"/>
                    </a:lnTo>
                    <a:close/>
                  </a:path>
                </a:pathLst>
              </a:custGeom>
              <a:solidFill>
                <a:srgbClr val="969696"/>
              </a:solidFill>
              <a:ln w="9525">
                <a:noFill/>
                <a:round/>
                <a:headEnd/>
                <a:tailEnd/>
              </a:ln>
            </p:spPr>
            <p:txBody>
              <a:bodyPr/>
              <a:lstStyle/>
              <a:p>
                <a:endParaRPr lang="en-US"/>
              </a:p>
            </p:txBody>
          </p:sp>
          <p:sp>
            <p:nvSpPr>
              <p:cNvPr id="1145" name="Freeform 877"/>
              <p:cNvSpPr>
                <a:spLocks/>
              </p:cNvSpPr>
              <p:nvPr/>
            </p:nvSpPr>
            <p:spPr bwMode="auto">
              <a:xfrm>
                <a:off x="2076450" y="2609850"/>
                <a:ext cx="15875" cy="15875"/>
              </a:xfrm>
              <a:custGeom>
                <a:avLst/>
                <a:gdLst>
                  <a:gd name="T0" fmla="*/ 2147483647 w 46"/>
                  <a:gd name="T1" fmla="*/ 2147483647 h 48"/>
                  <a:gd name="T2" fmla="*/ 2147483647 w 46"/>
                  <a:gd name="T3" fmla="*/ 2147483647 h 48"/>
                  <a:gd name="T4" fmla="*/ 2147483647 w 46"/>
                  <a:gd name="T5" fmla="*/ 0 h 48"/>
                  <a:gd name="T6" fmla="*/ 0 w 46"/>
                  <a:gd name="T7" fmla="*/ 2147483647 h 48"/>
                  <a:gd name="T8" fmla="*/ 2147483647 w 46"/>
                  <a:gd name="T9" fmla="*/ 2147483647 h 48"/>
                  <a:gd name="T10" fmla="*/ 2147483647 w 46"/>
                  <a:gd name="T11" fmla="*/ 2147483647 h 48"/>
                  <a:gd name="T12" fmla="*/ 2147483647 w 46"/>
                  <a:gd name="T13" fmla="*/ 2147483647 h 48"/>
                  <a:gd name="T14" fmla="*/ 2147483647 w 46"/>
                  <a:gd name="T15" fmla="*/ 2147483647 h 48"/>
                  <a:gd name="T16" fmla="*/ 2147483647 w 46"/>
                  <a:gd name="T17" fmla="*/ 2147483647 h 48"/>
                  <a:gd name="T18" fmla="*/ 2147483647 w 46"/>
                  <a:gd name="T19" fmla="*/ 2147483647 h 48"/>
                  <a:gd name="T20" fmla="*/ 2147483647 w 46"/>
                  <a:gd name="T21" fmla="*/ 2147483647 h 48"/>
                  <a:gd name="T22" fmla="*/ 2147483647 w 46"/>
                  <a:gd name="T23" fmla="*/ 2147483647 h 48"/>
                  <a:gd name="T24" fmla="*/ 2147483647 w 46"/>
                  <a:gd name="T25" fmla="*/ 2147483647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8"/>
                  <a:gd name="T74" fmla="*/ 46 w 4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8">
                    <a:moveTo>
                      <a:pt x="40" y="13"/>
                    </a:moveTo>
                    <a:lnTo>
                      <a:pt x="32" y="7"/>
                    </a:lnTo>
                    <a:lnTo>
                      <a:pt x="16" y="0"/>
                    </a:lnTo>
                    <a:lnTo>
                      <a:pt x="0" y="40"/>
                    </a:lnTo>
                    <a:lnTo>
                      <a:pt x="16" y="46"/>
                    </a:lnTo>
                    <a:lnTo>
                      <a:pt x="9" y="41"/>
                    </a:lnTo>
                    <a:lnTo>
                      <a:pt x="16" y="46"/>
                    </a:lnTo>
                    <a:lnTo>
                      <a:pt x="21" y="47"/>
                    </a:lnTo>
                    <a:lnTo>
                      <a:pt x="26" y="48"/>
                    </a:lnTo>
                    <a:lnTo>
                      <a:pt x="30" y="47"/>
                    </a:lnTo>
                    <a:lnTo>
                      <a:pt x="34" y="46"/>
                    </a:lnTo>
                    <a:lnTo>
                      <a:pt x="37" y="44"/>
                    </a:lnTo>
                    <a:lnTo>
                      <a:pt x="39" y="42"/>
                    </a:lnTo>
                    <a:lnTo>
                      <a:pt x="43" y="39"/>
                    </a:lnTo>
                    <a:lnTo>
                      <a:pt x="44" y="34"/>
                    </a:lnTo>
                    <a:lnTo>
                      <a:pt x="45" y="31"/>
                    </a:lnTo>
                    <a:lnTo>
                      <a:pt x="46" y="27"/>
                    </a:lnTo>
                    <a:lnTo>
                      <a:pt x="46" y="23"/>
                    </a:lnTo>
                    <a:lnTo>
                      <a:pt x="45" y="19"/>
                    </a:lnTo>
                    <a:lnTo>
                      <a:pt x="43" y="15"/>
                    </a:lnTo>
                    <a:lnTo>
                      <a:pt x="40" y="12"/>
                    </a:lnTo>
                    <a:lnTo>
                      <a:pt x="37" y="10"/>
                    </a:lnTo>
                    <a:lnTo>
                      <a:pt x="32" y="7"/>
                    </a:lnTo>
                    <a:lnTo>
                      <a:pt x="40" y="13"/>
                    </a:lnTo>
                    <a:close/>
                  </a:path>
                </a:pathLst>
              </a:custGeom>
              <a:solidFill>
                <a:srgbClr val="969696"/>
              </a:solidFill>
              <a:ln w="9525">
                <a:noFill/>
                <a:round/>
                <a:headEnd/>
                <a:tailEnd/>
              </a:ln>
            </p:spPr>
            <p:txBody>
              <a:bodyPr/>
              <a:lstStyle/>
              <a:p>
                <a:endParaRPr lang="en-US"/>
              </a:p>
            </p:txBody>
          </p:sp>
          <p:sp>
            <p:nvSpPr>
              <p:cNvPr id="1146" name="Freeform 878"/>
              <p:cNvSpPr>
                <a:spLocks/>
              </p:cNvSpPr>
              <p:nvPr/>
            </p:nvSpPr>
            <p:spPr bwMode="auto">
              <a:xfrm>
                <a:off x="2079625" y="2614613"/>
                <a:ext cx="23813" cy="25400"/>
              </a:xfrm>
              <a:custGeom>
                <a:avLst/>
                <a:gdLst>
                  <a:gd name="T0" fmla="*/ 2147483647 w 75"/>
                  <a:gd name="T1" fmla="*/ 2147483647 h 78"/>
                  <a:gd name="T2" fmla="*/ 2147483647 w 75"/>
                  <a:gd name="T3" fmla="*/ 2147483647 h 78"/>
                  <a:gd name="T4" fmla="*/ 0 w 75"/>
                  <a:gd name="T5" fmla="*/ 2147483647 h 78"/>
                  <a:gd name="T6" fmla="*/ 2147483647 w 75"/>
                  <a:gd name="T7" fmla="*/ 0 h 78"/>
                  <a:gd name="T8" fmla="*/ 2147483647 w 75"/>
                  <a:gd name="T9" fmla="*/ 2147483647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75" y="51"/>
                    </a:moveTo>
                    <a:lnTo>
                      <a:pt x="42" y="78"/>
                    </a:lnTo>
                    <a:lnTo>
                      <a:pt x="0" y="28"/>
                    </a:lnTo>
                    <a:lnTo>
                      <a:pt x="31" y="0"/>
                    </a:lnTo>
                    <a:lnTo>
                      <a:pt x="75" y="51"/>
                    </a:lnTo>
                    <a:close/>
                  </a:path>
                </a:pathLst>
              </a:custGeom>
              <a:solidFill>
                <a:srgbClr val="969696"/>
              </a:solidFill>
              <a:ln w="9525">
                <a:noFill/>
                <a:round/>
                <a:headEnd/>
                <a:tailEnd/>
              </a:ln>
            </p:spPr>
            <p:txBody>
              <a:bodyPr/>
              <a:lstStyle/>
              <a:p>
                <a:endParaRPr lang="en-US"/>
              </a:p>
            </p:txBody>
          </p:sp>
          <p:sp>
            <p:nvSpPr>
              <p:cNvPr id="1147" name="Freeform 879"/>
              <p:cNvSpPr>
                <a:spLocks/>
              </p:cNvSpPr>
              <p:nvPr/>
            </p:nvSpPr>
            <p:spPr bwMode="auto">
              <a:xfrm>
                <a:off x="2093913" y="2630488"/>
                <a:ext cx="11112" cy="11112"/>
              </a:xfrm>
              <a:custGeom>
                <a:avLst/>
                <a:gdLst>
                  <a:gd name="T0" fmla="*/ 0 w 38"/>
                  <a:gd name="T1" fmla="*/ 2147483647 h 35"/>
                  <a:gd name="T2" fmla="*/ 2147483647 w 38"/>
                  <a:gd name="T3" fmla="*/ 2147483647 h 35"/>
                  <a:gd name="T4" fmla="*/ 2147483647 w 38"/>
                  <a:gd name="T5" fmla="*/ 2147483647 h 35"/>
                  <a:gd name="T6" fmla="*/ 2147483647 w 38"/>
                  <a:gd name="T7" fmla="*/ 2147483647 h 35"/>
                  <a:gd name="T8" fmla="*/ 2147483647 w 38"/>
                  <a:gd name="T9" fmla="*/ 2147483647 h 35"/>
                  <a:gd name="T10" fmla="*/ 2147483647 w 38"/>
                  <a:gd name="T11" fmla="*/ 2147483647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2147483647 w 38"/>
                  <a:gd name="T25" fmla="*/ 2147483647 h 35"/>
                  <a:gd name="T26" fmla="*/ 2147483647 w 38"/>
                  <a:gd name="T27" fmla="*/ 2147483647 h 35"/>
                  <a:gd name="T28" fmla="*/ 2147483647 w 38"/>
                  <a:gd name="T29" fmla="*/ 2147483647 h 35"/>
                  <a:gd name="T30" fmla="*/ 2147483647 w 38"/>
                  <a:gd name="T31" fmla="*/ 2147483647 h 35"/>
                  <a:gd name="T32" fmla="*/ 2147483647 w 38"/>
                  <a:gd name="T33" fmla="*/ 0 h 35"/>
                  <a:gd name="T34" fmla="*/ 0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0" y="27"/>
                    </a:moveTo>
                    <a:lnTo>
                      <a:pt x="4" y="30"/>
                    </a:lnTo>
                    <a:lnTo>
                      <a:pt x="7" y="33"/>
                    </a:lnTo>
                    <a:lnTo>
                      <a:pt x="12" y="34"/>
                    </a:lnTo>
                    <a:lnTo>
                      <a:pt x="16" y="35"/>
                    </a:lnTo>
                    <a:lnTo>
                      <a:pt x="19" y="35"/>
                    </a:lnTo>
                    <a:lnTo>
                      <a:pt x="23" y="34"/>
                    </a:lnTo>
                    <a:lnTo>
                      <a:pt x="26" y="32"/>
                    </a:lnTo>
                    <a:lnTo>
                      <a:pt x="30" y="29"/>
                    </a:lnTo>
                    <a:lnTo>
                      <a:pt x="33" y="26"/>
                    </a:lnTo>
                    <a:lnTo>
                      <a:pt x="35" y="23"/>
                    </a:lnTo>
                    <a:lnTo>
                      <a:pt x="37" y="20"/>
                    </a:lnTo>
                    <a:lnTo>
                      <a:pt x="38" y="16"/>
                    </a:lnTo>
                    <a:lnTo>
                      <a:pt x="38" y="13"/>
                    </a:lnTo>
                    <a:lnTo>
                      <a:pt x="37" y="8"/>
                    </a:lnTo>
                    <a:lnTo>
                      <a:pt x="35" y="4"/>
                    </a:lnTo>
                    <a:lnTo>
                      <a:pt x="33" y="0"/>
                    </a:lnTo>
                    <a:lnTo>
                      <a:pt x="0" y="27"/>
                    </a:lnTo>
                    <a:close/>
                  </a:path>
                </a:pathLst>
              </a:custGeom>
              <a:solidFill>
                <a:srgbClr val="969696"/>
              </a:solidFill>
              <a:ln w="9525">
                <a:noFill/>
                <a:round/>
                <a:headEnd/>
                <a:tailEnd/>
              </a:ln>
            </p:spPr>
            <p:txBody>
              <a:bodyPr/>
              <a:lstStyle/>
              <a:p>
                <a:endParaRPr lang="en-US"/>
              </a:p>
            </p:txBody>
          </p:sp>
          <p:sp>
            <p:nvSpPr>
              <p:cNvPr id="1148" name="Freeform 880"/>
              <p:cNvSpPr>
                <a:spLocks/>
              </p:cNvSpPr>
              <p:nvPr/>
            </p:nvSpPr>
            <p:spPr bwMode="auto">
              <a:xfrm>
                <a:off x="2117725" y="2659063"/>
                <a:ext cx="11113" cy="11112"/>
              </a:xfrm>
              <a:custGeom>
                <a:avLst/>
                <a:gdLst>
                  <a:gd name="T0" fmla="*/ 2147483647 w 38"/>
                  <a:gd name="T1" fmla="*/ 2147483647 h 34"/>
                  <a:gd name="T2" fmla="*/ 2147483647 w 38"/>
                  <a:gd name="T3" fmla="*/ 2147483647 h 34"/>
                  <a:gd name="T4" fmla="*/ 2147483647 w 38"/>
                  <a:gd name="T5" fmla="*/ 2147483647 h 34"/>
                  <a:gd name="T6" fmla="*/ 2147483647 w 38"/>
                  <a:gd name="T7" fmla="*/ 0 h 34"/>
                  <a:gd name="T8" fmla="*/ 2147483647 w 38"/>
                  <a:gd name="T9" fmla="*/ 0 h 34"/>
                  <a:gd name="T10" fmla="*/ 2147483647 w 38"/>
                  <a:gd name="T11" fmla="*/ 0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2147483647 w 38"/>
                  <a:gd name="T25" fmla="*/ 2147483647 h 34"/>
                  <a:gd name="T26" fmla="*/ 0 w 38"/>
                  <a:gd name="T27" fmla="*/ 2147483647 h 34"/>
                  <a:gd name="T28" fmla="*/ 2147483647 w 38"/>
                  <a:gd name="T29" fmla="*/ 2147483647 h 34"/>
                  <a:gd name="T30" fmla="*/ 2147483647 w 38"/>
                  <a:gd name="T31" fmla="*/ 2147483647 h 34"/>
                  <a:gd name="T32" fmla="*/ 2147483647 w 38"/>
                  <a:gd name="T33" fmla="*/ 2147483647 h 34"/>
                  <a:gd name="T34" fmla="*/ 2147483647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7"/>
                    </a:moveTo>
                    <a:lnTo>
                      <a:pt x="34" y="4"/>
                    </a:lnTo>
                    <a:lnTo>
                      <a:pt x="31" y="1"/>
                    </a:lnTo>
                    <a:lnTo>
                      <a:pt x="26" y="0"/>
                    </a:lnTo>
                    <a:lnTo>
                      <a:pt x="22" y="0"/>
                    </a:lnTo>
                    <a:lnTo>
                      <a:pt x="19" y="0"/>
                    </a:lnTo>
                    <a:lnTo>
                      <a:pt x="15" y="1"/>
                    </a:lnTo>
                    <a:lnTo>
                      <a:pt x="12" y="2"/>
                    </a:lnTo>
                    <a:lnTo>
                      <a:pt x="9" y="5"/>
                    </a:lnTo>
                    <a:lnTo>
                      <a:pt x="5" y="7"/>
                    </a:lnTo>
                    <a:lnTo>
                      <a:pt x="3" y="10"/>
                    </a:lnTo>
                    <a:lnTo>
                      <a:pt x="1" y="14"/>
                    </a:lnTo>
                    <a:lnTo>
                      <a:pt x="1" y="18"/>
                    </a:lnTo>
                    <a:lnTo>
                      <a:pt x="0" y="22"/>
                    </a:lnTo>
                    <a:lnTo>
                      <a:pt x="1" y="26"/>
                    </a:lnTo>
                    <a:lnTo>
                      <a:pt x="3" y="30"/>
                    </a:lnTo>
                    <a:lnTo>
                      <a:pt x="5" y="34"/>
                    </a:lnTo>
                    <a:lnTo>
                      <a:pt x="38" y="7"/>
                    </a:lnTo>
                    <a:close/>
                  </a:path>
                </a:pathLst>
              </a:custGeom>
              <a:solidFill>
                <a:srgbClr val="969696"/>
              </a:solidFill>
              <a:ln w="9525">
                <a:noFill/>
                <a:round/>
                <a:headEnd/>
                <a:tailEnd/>
              </a:ln>
            </p:spPr>
            <p:txBody>
              <a:bodyPr/>
              <a:lstStyle/>
              <a:p>
                <a:endParaRPr lang="en-US"/>
              </a:p>
            </p:txBody>
          </p:sp>
          <p:sp>
            <p:nvSpPr>
              <p:cNvPr id="1149" name="Freeform 881"/>
              <p:cNvSpPr>
                <a:spLocks/>
              </p:cNvSpPr>
              <p:nvPr/>
            </p:nvSpPr>
            <p:spPr bwMode="auto">
              <a:xfrm>
                <a:off x="2119313" y="2660650"/>
                <a:ext cx="26987" cy="30163"/>
              </a:xfrm>
              <a:custGeom>
                <a:avLst/>
                <a:gdLst>
                  <a:gd name="T0" fmla="*/ 2147483647 w 87"/>
                  <a:gd name="T1" fmla="*/ 2147483647 h 91"/>
                  <a:gd name="T2" fmla="*/ 2147483647 w 87"/>
                  <a:gd name="T3" fmla="*/ 2147483647 h 91"/>
                  <a:gd name="T4" fmla="*/ 0 w 87"/>
                  <a:gd name="T5" fmla="*/ 2147483647 h 91"/>
                  <a:gd name="T6" fmla="*/ 2147483647 w 87"/>
                  <a:gd name="T7" fmla="*/ 0 h 91"/>
                  <a:gd name="T8" fmla="*/ 2147483647 w 87"/>
                  <a:gd name="T9" fmla="*/ 2147483647 h 91"/>
                  <a:gd name="T10" fmla="*/ 0 60000 65536"/>
                  <a:gd name="T11" fmla="*/ 0 60000 65536"/>
                  <a:gd name="T12" fmla="*/ 0 60000 65536"/>
                  <a:gd name="T13" fmla="*/ 0 60000 65536"/>
                  <a:gd name="T14" fmla="*/ 0 60000 65536"/>
                  <a:gd name="T15" fmla="*/ 0 w 87"/>
                  <a:gd name="T16" fmla="*/ 0 h 91"/>
                  <a:gd name="T17" fmla="*/ 87 w 87"/>
                  <a:gd name="T18" fmla="*/ 91 h 91"/>
                </a:gdLst>
                <a:ahLst/>
                <a:cxnLst>
                  <a:cxn ang="T10">
                    <a:pos x="T0" y="T1"/>
                  </a:cxn>
                  <a:cxn ang="T11">
                    <a:pos x="T2" y="T3"/>
                  </a:cxn>
                  <a:cxn ang="T12">
                    <a:pos x="T4" y="T5"/>
                  </a:cxn>
                  <a:cxn ang="T13">
                    <a:pos x="T6" y="T7"/>
                  </a:cxn>
                  <a:cxn ang="T14">
                    <a:pos x="T8" y="T9"/>
                  </a:cxn>
                </a:cxnLst>
                <a:rect l="T15" t="T16" r="T17" b="T18"/>
                <a:pathLst>
                  <a:path w="87" h="91">
                    <a:moveTo>
                      <a:pt x="87" y="64"/>
                    </a:moveTo>
                    <a:lnTo>
                      <a:pt x="55" y="91"/>
                    </a:lnTo>
                    <a:lnTo>
                      <a:pt x="0" y="27"/>
                    </a:lnTo>
                    <a:lnTo>
                      <a:pt x="33" y="0"/>
                    </a:lnTo>
                    <a:lnTo>
                      <a:pt x="87" y="64"/>
                    </a:lnTo>
                    <a:close/>
                  </a:path>
                </a:pathLst>
              </a:custGeom>
              <a:solidFill>
                <a:srgbClr val="969696"/>
              </a:solidFill>
              <a:ln w="9525">
                <a:noFill/>
                <a:round/>
                <a:headEnd/>
                <a:tailEnd/>
              </a:ln>
            </p:spPr>
            <p:txBody>
              <a:bodyPr/>
              <a:lstStyle/>
              <a:p>
                <a:endParaRPr lang="en-US"/>
              </a:p>
            </p:txBody>
          </p:sp>
          <p:sp>
            <p:nvSpPr>
              <p:cNvPr id="1150" name="Freeform 882"/>
              <p:cNvSpPr>
                <a:spLocks/>
              </p:cNvSpPr>
              <p:nvPr/>
            </p:nvSpPr>
            <p:spPr bwMode="auto">
              <a:xfrm>
                <a:off x="2136775" y="2681288"/>
                <a:ext cx="11113" cy="11112"/>
              </a:xfrm>
              <a:custGeom>
                <a:avLst/>
                <a:gdLst>
                  <a:gd name="T0" fmla="*/ 0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2147483647 h 35"/>
                  <a:gd name="T26" fmla="*/ 2147483647 w 37"/>
                  <a:gd name="T27" fmla="*/ 2147483647 h 35"/>
                  <a:gd name="T28" fmla="*/ 2147483647 w 37"/>
                  <a:gd name="T29" fmla="*/ 2147483647 h 35"/>
                  <a:gd name="T30" fmla="*/ 2147483647 w 37"/>
                  <a:gd name="T31" fmla="*/ 2147483647 h 35"/>
                  <a:gd name="T32" fmla="*/ 2147483647 w 37"/>
                  <a:gd name="T33" fmla="*/ 0 h 35"/>
                  <a:gd name="T34" fmla="*/ 0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0" y="27"/>
                    </a:moveTo>
                    <a:lnTo>
                      <a:pt x="3" y="31"/>
                    </a:lnTo>
                    <a:lnTo>
                      <a:pt x="8" y="33"/>
                    </a:lnTo>
                    <a:lnTo>
                      <a:pt x="11" y="34"/>
                    </a:lnTo>
                    <a:lnTo>
                      <a:pt x="15" y="35"/>
                    </a:lnTo>
                    <a:lnTo>
                      <a:pt x="19" y="34"/>
                    </a:lnTo>
                    <a:lnTo>
                      <a:pt x="22" y="33"/>
                    </a:lnTo>
                    <a:lnTo>
                      <a:pt x="27" y="32"/>
                    </a:lnTo>
                    <a:lnTo>
                      <a:pt x="30" y="30"/>
                    </a:lnTo>
                    <a:lnTo>
                      <a:pt x="32" y="27"/>
                    </a:lnTo>
                    <a:lnTo>
                      <a:pt x="35" y="24"/>
                    </a:lnTo>
                    <a:lnTo>
                      <a:pt x="36" y="20"/>
                    </a:lnTo>
                    <a:lnTo>
                      <a:pt x="37" y="16"/>
                    </a:lnTo>
                    <a:lnTo>
                      <a:pt x="37" y="12"/>
                    </a:lnTo>
                    <a:lnTo>
                      <a:pt x="36" y="8"/>
                    </a:lnTo>
                    <a:lnTo>
                      <a:pt x="35" y="4"/>
                    </a:lnTo>
                    <a:lnTo>
                      <a:pt x="32" y="0"/>
                    </a:lnTo>
                    <a:lnTo>
                      <a:pt x="0" y="27"/>
                    </a:lnTo>
                    <a:close/>
                  </a:path>
                </a:pathLst>
              </a:custGeom>
              <a:solidFill>
                <a:srgbClr val="969696"/>
              </a:solidFill>
              <a:ln w="9525">
                <a:noFill/>
                <a:round/>
                <a:headEnd/>
                <a:tailEnd/>
              </a:ln>
            </p:spPr>
            <p:txBody>
              <a:bodyPr/>
              <a:lstStyle/>
              <a:p>
                <a:endParaRPr lang="en-US"/>
              </a:p>
            </p:txBody>
          </p:sp>
          <p:sp>
            <p:nvSpPr>
              <p:cNvPr id="1151" name="Freeform 883"/>
              <p:cNvSpPr>
                <a:spLocks/>
              </p:cNvSpPr>
              <p:nvPr/>
            </p:nvSpPr>
            <p:spPr bwMode="auto">
              <a:xfrm>
                <a:off x="2160588" y="2709863"/>
                <a:ext cx="11112" cy="11112"/>
              </a:xfrm>
              <a:custGeom>
                <a:avLst/>
                <a:gdLst>
                  <a:gd name="T0" fmla="*/ 2147483647 w 37"/>
                  <a:gd name="T1" fmla="*/ 2147483647 h 35"/>
                  <a:gd name="T2" fmla="*/ 2147483647 w 37"/>
                  <a:gd name="T3" fmla="*/ 2147483647 h 35"/>
                  <a:gd name="T4" fmla="*/ 2147483647 w 37"/>
                  <a:gd name="T5" fmla="*/ 2147483647 h 35"/>
                  <a:gd name="T6" fmla="*/ 2147483647 w 37"/>
                  <a:gd name="T7" fmla="*/ 2147483647 h 35"/>
                  <a:gd name="T8" fmla="*/ 2147483647 w 37"/>
                  <a:gd name="T9" fmla="*/ 0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9"/>
                    </a:moveTo>
                    <a:lnTo>
                      <a:pt x="34" y="4"/>
                    </a:lnTo>
                    <a:lnTo>
                      <a:pt x="30" y="2"/>
                    </a:lnTo>
                    <a:lnTo>
                      <a:pt x="27" y="1"/>
                    </a:lnTo>
                    <a:lnTo>
                      <a:pt x="22" y="0"/>
                    </a:lnTo>
                    <a:lnTo>
                      <a:pt x="18" y="1"/>
                    </a:lnTo>
                    <a:lnTo>
                      <a:pt x="15" y="2"/>
                    </a:lnTo>
                    <a:lnTo>
                      <a:pt x="11" y="3"/>
                    </a:lnTo>
                    <a:lnTo>
                      <a:pt x="8" y="5"/>
                    </a:lnTo>
                    <a:lnTo>
                      <a:pt x="6" y="9"/>
                    </a:lnTo>
                    <a:lnTo>
                      <a:pt x="2" y="12"/>
                    </a:lnTo>
                    <a:lnTo>
                      <a:pt x="1" y="15"/>
                    </a:lnTo>
                    <a:lnTo>
                      <a:pt x="0" y="19"/>
                    </a:lnTo>
                    <a:lnTo>
                      <a:pt x="0" y="23"/>
                    </a:lnTo>
                    <a:lnTo>
                      <a:pt x="1" y="28"/>
                    </a:lnTo>
                    <a:lnTo>
                      <a:pt x="2" y="31"/>
                    </a:lnTo>
                    <a:lnTo>
                      <a:pt x="6" y="35"/>
                    </a:lnTo>
                    <a:lnTo>
                      <a:pt x="37" y="9"/>
                    </a:lnTo>
                    <a:close/>
                  </a:path>
                </a:pathLst>
              </a:custGeom>
              <a:solidFill>
                <a:srgbClr val="969696"/>
              </a:solidFill>
              <a:ln w="9525">
                <a:noFill/>
                <a:round/>
                <a:headEnd/>
                <a:tailEnd/>
              </a:ln>
            </p:spPr>
            <p:txBody>
              <a:bodyPr/>
              <a:lstStyle/>
              <a:p>
                <a:endParaRPr lang="en-US"/>
              </a:p>
            </p:txBody>
          </p:sp>
          <p:sp>
            <p:nvSpPr>
              <p:cNvPr id="1152" name="Freeform 884"/>
              <p:cNvSpPr>
                <a:spLocks/>
              </p:cNvSpPr>
              <p:nvPr/>
            </p:nvSpPr>
            <p:spPr bwMode="auto">
              <a:xfrm>
                <a:off x="2162175" y="2713038"/>
                <a:ext cx="26988" cy="28575"/>
              </a:xfrm>
              <a:custGeom>
                <a:avLst/>
                <a:gdLst>
                  <a:gd name="T0" fmla="*/ 2147483647 w 86"/>
                  <a:gd name="T1" fmla="*/ 2147483647 h 90"/>
                  <a:gd name="T2" fmla="*/ 2147483647 w 86"/>
                  <a:gd name="T3" fmla="*/ 2147483647 h 90"/>
                  <a:gd name="T4" fmla="*/ 0 w 86"/>
                  <a:gd name="T5" fmla="*/ 2147483647 h 90"/>
                  <a:gd name="T6" fmla="*/ 2147483647 w 86"/>
                  <a:gd name="T7" fmla="*/ 0 h 90"/>
                  <a:gd name="T8" fmla="*/ 2147483647 w 86"/>
                  <a:gd name="T9" fmla="*/ 2147483647 h 90"/>
                  <a:gd name="T10" fmla="*/ 0 60000 65536"/>
                  <a:gd name="T11" fmla="*/ 0 60000 65536"/>
                  <a:gd name="T12" fmla="*/ 0 60000 65536"/>
                  <a:gd name="T13" fmla="*/ 0 60000 65536"/>
                  <a:gd name="T14" fmla="*/ 0 60000 65536"/>
                  <a:gd name="T15" fmla="*/ 0 w 86"/>
                  <a:gd name="T16" fmla="*/ 0 h 90"/>
                  <a:gd name="T17" fmla="*/ 86 w 86"/>
                  <a:gd name="T18" fmla="*/ 90 h 90"/>
                </a:gdLst>
                <a:ahLst/>
                <a:cxnLst>
                  <a:cxn ang="T10">
                    <a:pos x="T0" y="T1"/>
                  </a:cxn>
                  <a:cxn ang="T11">
                    <a:pos x="T2" y="T3"/>
                  </a:cxn>
                  <a:cxn ang="T12">
                    <a:pos x="T4" y="T5"/>
                  </a:cxn>
                  <a:cxn ang="T13">
                    <a:pos x="T6" y="T7"/>
                  </a:cxn>
                  <a:cxn ang="T14">
                    <a:pos x="T8" y="T9"/>
                  </a:cxn>
                </a:cxnLst>
                <a:rect l="T15" t="T16" r="T17" b="T18"/>
                <a:pathLst>
                  <a:path w="86" h="90">
                    <a:moveTo>
                      <a:pt x="86" y="63"/>
                    </a:moveTo>
                    <a:lnTo>
                      <a:pt x="53" y="90"/>
                    </a:lnTo>
                    <a:lnTo>
                      <a:pt x="0" y="26"/>
                    </a:lnTo>
                    <a:lnTo>
                      <a:pt x="31" y="0"/>
                    </a:lnTo>
                    <a:lnTo>
                      <a:pt x="86" y="63"/>
                    </a:lnTo>
                    <a:close/>
                  </a:path>
                </a:pathLst>
              </a:custGeom>
              <a:solidFill>
                <a:srgbClr val="969696"/>
              </a:solidFill>
              <a:ln w="9525">
                <a:noFill/>
                <a:round/>
                <a:headEnd/>
                <a:tailEnd/>
              </a:ln>
            </p:spPr>
            <p:txBody>
              <a:bodyPr/>
              <a:lstStyle/>
              <a:p>
                <a:endParaRPr lang="en-US"/>
              </a:p>
            </p:txBody>
          </p:sp>
          <p:sp>
            <p:nvSpPr>
              <p:cNvPr id="1153" name="Freeform 885"/>
              <p:cNvSpPr>
                <a:spLocks/>
              </p:cNvSpPr>
              <p:nvPr/>
            </p:nvSpPr>
            <p:spPr bwMode="auto">
              <a:xfrm>
                <a:off x="2179638" y="2732088"/>
                <a:ext cx="11112" cy="11112"/>
              </a:xfrm>
              <a:custGeom>
                <a:avLst/>
                <a:gdLst>
                  <a:gd name="T0" fmla="*/ 0 w 38"/>
                  <a:gd name="T1" fmla="*/ 2147483647 h 35"/>
                  <a:gd name="T2" fmla="*/ 2147483647 w 38"/>
                  <a:gd name="T3" fmla="*/ 2147483647 h 35"/>
                  <a:gd name="T4" fmla="*/ 2147483647 w 38"/>
                  <a:gd name="T5" fmla="*/ 2147483647 h 35"/>
                  <a:gd name="T6" fmla="*/ 2147483647 w 38"/>
                  <a:gd name="T7" fmla="*/ 2147483647 h 35"/>
                  <a:gd name="T8" fmla="*/ 2147483647 w 38"/>
                  <a:gd name="T9" fmla="*/ 2147483647 h 35"/>
                  <a:gd name="T10" fmla="*/ 2147483647 w 38"/>
                  <a:gd name="T11" fmla="*/ 2147483647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2147483647 w 38"/>
                  <a:gd name="T25" fmla="*/ 2147483647 h 35"/>
                  <a:gd name="T26" fmla="*/ 2147483647 w 38"/>
                  <a:gd name="T27" fmla="*/ 2147483647 h 35"/>
                  <a:gd name="T28" fmla="*/ 2147483647 w 38"/>
                  <a:gd name="T29" fmla="*/ 2147483647 h 35"/>
                  <a:gd name="T30" fmla="*/ 2147483647 w 38"/>
                  <a:gd name="T31" fmla="*/ 2147483647 h 35"/>
                  <a:gd name="T32" fmla="*/ 2147483647 w 38"/>
                  <a:gd name="T33" fmla="*/ 0 h 35"/>
                  <a:gd name="T34" fmla="*/ 0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0" y="27"/>
                    </a:moveTo>
                    <a:lnTo>
                      <a:pt x="5" y="31"/>
                    </a:lnTo>
                    <a:lnTo>
                      <a:pt x="8" y="33"/>
                    </a:lnTo>
                    <a:lnTo>
                      <a:pt x="12" y="35"/>
                    </a:lnTo>
                    <a:lnTo>
                      <a:pt x="16" y="35"/>
                    </a:lnTo>
                    <a:lnTo>
                      <a:pt x="19" y="35"/>
                    </a:lnTo>
                    <a:lnTo>
                      <a:pt x="24" y="34"/>
                    </a:lnTo>
                    <a:lnTo>
                      <a:pt x="27" y="32"/>
                    </a:lnTo>
                    <a:lnTo>
                      <a:pt x="30" y="30"/>
                    </a:lnTo>
                    <a:lnTo>
                      <a:pt x="33" y="27"/>
                    </a:lnTo>
                    <a:lnTo>
                      <a:pt x="35" y="24"/>
                    </a:lnTo>
                    <a:lnTo>
                      <a:pt x="36" y="20"/>
                    </a:lnTo>
                    <a:lnTo>
                      <a:pt x="37" y="17"/>
                    </a:lnTo>
                    <a:lnTo>
                      <a:pt x="38" y="13"/>
                    </a:lnTo>
                    <a:lnTo>
                      <a:pt x="37" y="8"/>
                    </a:lnTo>
                    <a:lnTo>
                      <a:pt x="35" y="4"/>
                    </a:lnTo>
                    <a:lnTo>
                      <a:pt x="33" y="0"/>
                    </a:lnTo>
                    <a:lnTo>
                      <a:pt x="0" y="27"/>
                    </a:lnTo>
                    <a:close/>
                  </a:path>
                </a:pathLst>
              </a:custGeom>
              <a:solidFill>
                <a:srgbClr val="969696"/>
              </a:solidFill>
              <a:ln w="9525">
                <a:noFill/>
                <a:round/>
                <a:headEnd/>
                <a:tailEnd/>
              </a:ln>
            </p:spPr>
            <p:txBody>
              <a:bodyPr/>
              <a:lstStyle/>
              <a:p>
                <a:endParaRPr lang="en-US"/>
              </a:p>
            </p:txBody>
          </p:sp>
          <p:sp>
            <p:nvSpPr>
              <p:cNvPr id="1154" name="Freeform 886"/>
              <p:cNvSpPr>
                <a:spLocks/>
              </p:cNvSpPr>
              <p:nvPr/>
            </p:nvSpPr>
            <p:spPr bwMode="auto">
              <a:xfrm>
                <a:off x="2203450" y="2760663"/>
                <a:ext cx="12700" cy="11112"/>
              </a:xfrm>
              <a:custGeom>
                <a:avLst/>
                <a:gdLst>
                  <a:gd name="T0" fmla="*/ 2147483647 w 38"/>
                  <a:gd name="T1" fmla="*/ 2147483647 h 35"/>
                  <a:gd name="T2" fmla="*/ 2147483647 w 38"/>
                  <a:gd name="T3" fmla="*/ 2147483647 h 35"/>
                  <a:gd name="T4" fmla="*/ 2147483647 w 38"/>
                  <a:gd name="T5" fmla="*/ 2147483647 h 35"/>
                  <a:gd name="T6" fmla="*/ 2147483647 w 38"/>
                  <a:gd name="T7" fmla="*/ 0 h 35"/>
                  <a:gd name="T8" fmla="*/ 2147483647 w 38"/>
                  <a:gd name="T9" fmla="*/ 0 h 35"/>
                  <a:gd name="T10" fmla="*/ 2147483647 w 38"/>
                  <a:gd name="T11" fmla="*/ 0 h 35"/>
                  <a:gd name="T12" fmla="*/ 2147483647 w 38"/>
                  <a:gd name="T13" fmla="*/ 2147483647 h 35"/>
                  <a:gd name="T14" fmla="*/ 2147483647 w 38"/>
                  <a:gd name="T15" fmla="*/ 2147483647 h 35"/>
                  <a:gd name="T16" fmla="*/ 2147483647 w 38"/>
                  <a:gd name="T17" fmla="*/ 2147483647 h 35"/>
                  <a:gd name="T18" fmla="*/ 2147483647 w 38"/>
                  <a:gd name="T19" fmla="*/ 2147483647 h 35"/>
                  <a:gd name="T20" fmla="*/ 2147483647 w 38"/>
                  <a:gd name="T21" fmla="*/ 2147483647 h 35"/>
                  <a:gd name="T22" fmla="*/ 2147483647 w 38"/>
                  <a:gd name="T23" fmla="*/ 2147483647 h 35"/>
                  <a:gd name="T24" fmla="*/ 0 w 38"/>
                  <a:gd name="T25" fmla="*/ 2147483647 h 35"/>
                  <a:gd name="T26" fmla="*/ 0 w 38"/>
                  <a:gd name="T27" fmla="*/ 2147483647 h 35"/>
                  <a:gd name="T28" fmla="*/ 2147483647 w 38"/>
                  <a:gd name="T29" fmla="*/ 2147483647 h 35"/>
                  <a:gd name="T30" fmla="*/ 2147483647 w 38"/>
                  <a:gd name="T31" fmla="*/ 2147483647 h 35"/>
                  <a:gd name="T32" fmla="*/ 2147483647 w 38"/>
                  <a:gd name="T33" fmla="*/ 2147483647 h 35"/>
                  <a:gd name="T34" fmla="*/ 2147483647 w 38"/>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38" y="7"/>
                    </a:moveTo>
                    <a:lnTo>
                      <a:pt x="33" y="4"/>
                    </a:lnTo>
                    <a:lnTo>
                      <a:pt x="30" y="2"/>
                    </a:lnTo>
                    <a:lnTo>
                      <a:pt x="26" y="0"/>
                    </a:lnTo>
                    <a:lnTo>
                      <a:pt x="22" y="0"/>
                    </a:lnTo>
                    <a:lnTo>
                      <a:pt x="19" y="0"/>
                    </a:lnTo>
                    <a:lnTo>
                      <a:pt x="14" y="1"/>
                    </a:lnTo>
                    <a:lnTo>
                      <a:pt x="11" y="3"/>
                    </a:lnTo>
                    <a:lnTo>
                      <a:pt x="8" y="5"/>
                    </a:lnTo>
                    <a:lnTo>
                      <a:pt x="5" y="8"/>
                    </a:lnTo>
                    <a:lnTo>
                      <a:pt x="3" y="11"/>
                    </a:lnTo>
                    <a:lnTo>
                      <a:pt x="1" y="14"/>
                    </a:lnTo>
                    <a:lnTo>
                      <a:pt x="0" y="19"/>
                    </a:lnTo>
                    <a:lnTo>
                      <a:pt x="0" y="22"/>
                    </a:lnTo>
                    <a:lnTo>
                      <a:pt x="1" y="26"/>
                    </a:lnTo>
                    <a:lnTo>
                      <a:pt x="3" y="30"/>
                    </a:lnTo>
                    <a:lnTo>
                      <a:pt x="5" y="35"/>
                    </a:lnTo>
                    <a:lnTo>
                      <a:pt x="38" y="7"/>
                    </a:lnTo>
                    <a:close/>
                  </a:path>
                </a:pathLst>
              </a:custGeom>
              <a:solidFill>
                <a:srgbClr val="969696"/>
              </a:solidFill>
              <a:ln w="9525">
                <a:noFill/>
                <a:round/>
                <a:headEnd/>
                <a:tailEnd/>
              </a:ln>
            </p:spPr>
            <p:txBody>
              <a:bodyPr/>
              <a:lstStyle/>
              <a:p>
                <a:endParaRPr lang="en-US"/>
              </a:p>
            </p:txBody>
          </p:sp>
          <p:sp>
            <p:nvSpPr>
              <p:cNvPr id="1155" name="Freeform 887"/>
              <p:cNvSpPr>
                <a:spLocks/>
              </p:cNvSpPr>
              <p:nvPr/>
            </p:nvSpPr>
            <p:spPr bwMode="auto">
              <a:xfrm>
                <a:off x="2205038" y="2762250"/>
                <a:ext cx="14287" cy="12700"/>
              </a:xfrm>
              <a:custGeom>
                <a:avLst/>
                <a:gdLst>
                  <a:gd name="T0" fmla="*/ 2147483647 w 42"/>
                  <a:gd name="T1" fmla="*/ 2147483647 h 39"/>
                  <a:gd name="T2" fmla="*/ 2147483647 w 42"/>
                  <a:gd name="T3" fmla="*/ 0 h 39"/>
                  <a:gd name="T4" fmla="*/ 0 w 42"/>
                  <a:gd name="T5" fmla="*/ 2147483647 h 39"/>
                  <a:gd name="T6" fmla="*/ 2147483647 w 42"/>
                  <a:gd name="T7" fmla="*/ 2147483647 h 39"/>
                  <a:gd name="T8" fmla="*/ 2147483647 w 42"/>
                  <a:gd name="T9" fmla="*/ 2147483647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42" y="12"/>
                    </a:moveTo>
                    <a:lnTo>
                      <a:pt x="33" y="0"/>
                    </a:lnTo>
                    <a:lnTo>
                      <a:pt x="0" y="28"/>
                    </a:lnTo>
                    <a:lnTo>
                      <a:pt x="10" y="39"/>
                    </a:lnTo>
                    <a:lnTo>
                      <a:pt x="42" y="12"/>
                    </a:lnTo>
                    <a:close/>
                  </a:path>
                </a:pathLst>
              </a:custGeom>
              <a:solidFill>
                <a:srgbClr val="969696"/>
              </a:solidFill>
              <a:ln w="9525">
                <a:noFill/>
                <a:round/>
                <a:headEnd/>
                <a:tailEnd/>
              </a:ln>
            </p:spPr>
            <p:txBody>
              <a:bodyPr/>
              <a:lstStyle/>
              <a:p>
                <a:endParaRPr lang="en-US"/>
              </a:p>
            </p:txBody>
          </p:sp>
          <p:sp>
            <p:nvSpPr>
              <p:cNvPr id="1156" name="Freeform 888"/>
              <p:cNvSpPr>
                <a:spLocks/>
              </p:cNvSpPr>
              <p:nvPr/>
            </p:nvSpPr>
            <p:spPr bwMode="auto">
              <a:xfrm>
                <a:off x="2208213" y="2767013"/>
                <a:ext cx="12700" cy="11112"/>
              </a:xfrm>
              <a:custGeom>
                <a:avLst/>
                <a:gdLst>
                  <a:gd name="T0" fmla="*/ 0 w 37"/>
                  <a:gd name="T1" fmla="*/ 2147483647 h 35"/>
                  <a:gd name="T2" fmla="*/ 2147483647 w 37"/>
                  <a:gd name="T3" fmla="*/ 2147483647 h 35"/>
                  <a:gd name="T4" fmla="*/ 2147483647 w 37"/>
                  <a:gd name="T5" fmla="*/ 2147483647 h 35"/>
                  <a:gd name="T6" fmla="*/ 2147483647 w 37"/>
                  <a:gd name="T7" fmla="*/ 2147483647 h 35"/>
                  <a:gd name="T8" fmla="*/ 2147483647 w 37"/>
                  <a:gd name="T9" fmla="*/ 2147483647 h 35"/>
                  <a:gd name="T10" fmla="*/ 2147483647 w 37"/>
                  <a:gd name="T11" fmla="*/ 2147483647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2147483647 w 37"/>
                  <a:gd name="T25" fmla="*/ 2147483647 h 35"/>
                  <a:gd name="T26" fmla="*/ 2147483647 w 37"/>
                  <a:gd name="T27" fmla="*/ 2147483647 h 35"/>
                  <a:gd name="T28" fmla="*/ 2147483647 w 37"/>
                  <a:gd name="T29" fmla="*/ 2147483647 h 35"/>
                  <a:gd name="T30" fmla="*/ 2147483647 w 37"/>
                  <a:gd name="T31" fmla="*/ 2147483647 h 35"/>
                  <a:gd name="T32" fmla="*/ 2147483647 w 37"/>
                  <a:gd name="T33" fmla="*/ 0 h 35"/>
                  <a:gd name="T34" fmla="*/ 0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0" y="27"/>
                    </a:moveTo>
                    <a:lnTo>
                      <a:pt x="4" y="30"/>
                    </a:lnTo>
                    <a:lnTo>
                      <a:pt x="7" y="32"/>
                    </a:lnTo>
                    <a:lnTo>
                      <a:pt x="11" y="35"/>
                    </a:lnTo>
                    <a:lnTo>
                      <a:pt x="15" y="35"/>
                    </a:lnTo>
                    <a:lnTo>
                      <a:pt x="19" y="35"/>
                    </a:lnTo>
                    <a:lnTo>
                      <a:pt x="23" y="33"/>
                    </a:lnTo>
                    <a:lnTo>
                      <a:pt x="26" y="31"/>
                    </a:lnTo>
                    <a:lnTo>
                      <a:pt x="30" y="29"/>
                    </a:lnTo>
                    <a:lnTo>
                      <a:pt x="32" y="27"/>
                    </a:lnTo>
                    <a:lnTo>
                      <a:pt x="34" y="24"/>
                    </a:lnTo>
                    <a:lnTo>
                      <a:pt x="36" y="20"/>
                    </a:lnTo>
                    <a:lnTo>
                      <a:pt x="37" y="17"/>
                    </a:lnTo>
                    <a:lnTo>
                      <a:pt x="37" y="12"/>
                    </a:lnTo>
                    <a:lnTo>
                      <a:pt x="36" y="8"/>
                    </a:lnTo>
                    <a:lnTo>
                      <a:pt x="35" y="4"/>
                    </a:lnTo>
                    <a:lnTo>
                      <a:pt x="32" y="0"/>
                    </a:lnTo>
                    <a:lnTo>
                      <a:pt x="0" y="27"/>
                    </a:lnTo>
                    <a:close/>
                  </a:path>
                </a:pathLst>
              </a:custGeom>
              <a:solidFill>
                <a:srgbClr val="969696"/>
              </a:solidFill>
              <a:ln w="9525">
                <a:noFill/>
                <a:round/>
                <a:headEnd/>
                <a:tailEnd/>
              </a:ln>
            </p:spPr>
            <p:txBody>
              <a:bodyPr/>
              <a:lstStyle/>
              <a:p>
                <a:endParaRPr lang="en-US"/>
              </a:p>
            </p:txBody>
          </p:sp>
          <p:sp>
            <p:nvSpPr>
              <p:cNvPr id="1157" name="Freeform 889"/>
              <p:cNvSpPr>
                <a:spLocks/>
              </p:cNvSpPr>
              <p:nvPr/>
            </p:nvSpPr>
            <p:spPr bwMode="auto">
              <a:xfrm>
                <a:off x="3206750" y="2849563"/>
                <a:ext cx="12700" cy="6350"/>
              </a:xfrm>
              <a:custGeom>
                <a:avLst/>
                <a:gdLst>
                  <a:gd name="T0" fmla="*/ 2147483647 w 42"/>
                  <a:gd name="T1" fmla="*/ 2147483647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0 h 21"/>
                  <a:gd name="T16" fmla="*/ 2147483647 w 42"/>
                  <a:gd name="T17" fmla="*/ 0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0 w 42"/>
                  <a:gd name="T33" fmla="*/ 2147483647 h 21"/>
                  <a:gd name="T34" fmla="*/ 2147483647 w 42"/>
                  <a:gd name="T35" fmla="*/ 214748364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42" y="20"/>
                    </a:moveTo>
                    <a:lnTo>
                      <a:pt x="41" y="15"/>
                    </a:lnTo>
                    <a:lnTo>
                      <a:pt x="40" y="11"/>
                    </a:lnTo>
                    <a:lnTo>
                      <a:pt x="38" y="7"/>
                    </a:lnTo>
                    <a:lnTo>
                      <a:pt x="35" y="5"/>
                    </a:lnTo>
                    <a:lnTo>
                      <a:pt x="31" y="3"/>
                    </a:lnTo>
                    <a:lnTo>
                      <a:pt x="28" y="1"/>
                    </a:lnTo>
                    <a:lnTo>
                      <a:pt x="24" y="0"/>
                    </a:lnTo>
                    <a:lnTo>
                      <a:pt x="21" y="0"/>
                    </a:lnTo>
                    <a:lnTo>
                      <a:pt x="17" y="1"/>
                    </a:lnTo>
                    <a:lnTo>
                      <a:pt x="12" y="2"/>
                    </a:lnTo>
                    <a:lnTo>
                      <a:pt x="9" y="3"/>
                    </a:lnTo>
                    <a:lnTo>
                      <a:pt x="6" y="5"/>
                    </a:lnTo>
                    <a:lnTo>
                      <a:pt x="4" y="8"/>
                    </a:lnTo>
                    <a:lnTo>
                      <a:pt x="2" y="12"/>
                    </a:lnTo>
                    <a:lnTo>
                      <a:pt x="1" y="16"/>
                    </a:lnTo>
                    <a:lnTo>
                      <a:pt x="0" y="21"/>
                    </a:lnTo>
                    <a:lnTo>
                      <a:pt x="42" y="20"/>
                    </a:lnTo>
                    <a:close/>
                  </a:path>
                </a:pathLst>
              </a:custGeom>
              <a:solidFill>
                <a:srgbClr val="969696"/>
              </a:solidFill>
              <a:ln w="9525">
                <a:noFill/>
                <a:round/>
                <a:headEnd/>
                <a:tailEnd/>
              </a:ln>
            </p:spPr>
            <p:txBody>
              <a:bodyPr/>
              <a:lstStyle/>
              <a:p>
                <a:endParaRPr lang="en-US"/>
              </a:p>
            </p:txBody>
          </p:sp>
          <p:sp>
            <p:nvSpPr>
              <p:cNvPr id="1158" name="Freeform 890"/>
              <p:cNvSpPr>
                <a:spLocks/>
              </p:cNvSpPr>
              <p:nvPr/>
            </p:nvSpPr>
            <p:spPr bwMode="auto">
              <a:xfrm>
                <a:off x="3203575" y="2855913"/>
                <a:ext cx="15875" cy="26987"/>
              </a:xfrm>
              <a:custGeom>
                <a:avLst/>
                <a:gdLst>
                  <a:gd name="T0" fmla="*/ 2147483647 w 52"/>
                  <a:gd name="T1" fmla="*/ 2147483647 h 87"/>
                  <a:gd name="T2" fmla="*/ 2147483647 w 52"/>
                  <a:gd name="T3" fmla="*/ 2147483647 h 87"/>
                  <a:gd name="T4" fmla="*/ 2147483647 w 52"/>
                  <a:gd name="T5" fmla="*/ 2147483647 h 87"/>
                  <a:gd name="T6" fmla="*/ 2147483647 w 52"/>
                  <a:gd name="T7" fmla="*/ 2147483647 h 87"/>
                  <a:gd name="T8" fmla="*/ 2147483647 w 52"/>
                  <a:gd name="T9" fmla="*/ 0 h 87"/>
                  <a:gd name="T10" fmla="*/ 2147483647 w 52"/>
                  <a:gd name="T11" fmla="*/ 2147483647 h 87"/>
                  <a:gd name="T12" fmla="*/ 2147483647 w 52"/>
                  <a:gd name="T13" fmla="*/ 2147483647 h 87"/>
                  <a:gd name="T14" fmla="*/ 2147483647 w 52"/>
                  <a:gd name="T15" fmla="*/ 2147483647 h 87"/>
                  <a:gd name="T16" fmla="*/ 2147483647 w 52"/>
                  <a:gd name="T17" fmla="*/ 2147483647 h 87"/>
                  <a:gd name="T18" fmla="*/ 0 w 52"/>
                  <a:gd name="T19" fmla="*/ 2147483647 h 87"/>
                  <a:gd name="T20" fmla="*/ 2147483647 w 52"/>
                  <a:gd name="T21" fmla="*/ 214748364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87"/>
                  <a:gd name="T35" fmla="*/ 52 w 52"/>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87">
                    <a:moveTo>
                      <a:pt x="41" y="87"/>
                    </a:moveTo>
                    <a:lnTo>
                      <a:pt x="43" y="75"/>
                    </a:lnTo>
                    <a:lnTo>
                      <a:pt x="48" y="50"/>
                    </a:lnTo>
                    <a:lnTo>
                      <a:pt x="51" y="25"/>
                    </a:lnTo>
                    <a:lnTo>
                      <a:pt x="52" y="0"/>
                    </a:lnTo>
                    <a:lnTo>
                      <a:pt x="10" y="1"/>
                    </a:lnTo>
                    <a:lnTo>
                      <a:pt x="9" y="22"/>
                    </a:lnTo>
                    <a:lnTo>
                      <a:pt x="7" y="45"/>
                    </a:lnTo>
                    <a:lnTo>
                      <a:pt x="2" y="68"/>
                    </a:lnTo>
                    <a:lnTo>
                      <a:pt x="0" y="81"/>
                    </a:lnTo>
                    <a:lnTo>
                      <a:pt x="41" y="87"/>
                    </a:lnTo>
                    <a:close/>
                  </a:path>
                </a:pathLst>
              </a:custGeom>
              <a:solidFill>
                <a:srgbClr val="969696"/>
              </a:solidFill>
              <a:ln w="9525">
                <a:noFill/>
                <a:round/>
                <a:headEnd/>
                <a:tailEnd/>
              </a:ln>
            </p:spPr>
            <p:txBody>
              <a:bodyPr/>
              <a:lstStyle/>
              <a:p>
                <a:endParaRPr lang="en-US"/>
              </a:p>
            </p:txBody>
          </p:sp>
          <p:sp>
            <p:nvSpPr>
              <p:cNvPr id="1159" name="Freeform 891"/>
              <p:cNvSpPr>
                <a:spLocks/>
              </p:cNvSpPr>
              <p:nvPr/>
            </p:nvSpPr>
            <p:spPr bwMode="auto">
              <a:xfrm>
                <a:off x="3203575" y="2881313"/>
                <a:ext cx="12700" cy="7937"/>
              </a:xfrm>
              <a:custGeom>
                <a:avLst/>
                <a:gdLst>
                  <a:gd name="T0" fmla="*/ 0 w 41"/>
                  <a:gd name="T1" fmla="*/ 0 h 24"/>
                  <a:gd name="T2" fmla="*/ 0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2147483647 w 41"/>
                  <a:gd name="T25" fmla="*/ 2147483647 h 24"/>
                  <a:gd name="T26" fmla="*/ 2147483647 w 41"/>
                  <a:gd name="T27" fmla="*/ 2147483647 h 24"/>
                  <a:gd name="T28" fmla="*/ 2147483647 w 41"/>
                  <a:gd name="T29" fmla="*/ 2147483647 h 24"/>
                  <a:gd name="T30" fmla="*/ 2147483647 w 41"/>
                  <a:gd name="T31" fmla="*/ 2147483647 h 24"/>
                  <a:gd name="T32" fmla="*/ 2147483647 w 41"/>
                  <a:gd name="T33" fmla="*/ 2147483647 h 24"/>
                  <a:gd name="T34" fmla="*/ 0 w 4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0" y="0"/>
                    </a:moveTo>
                    <a:lnTo>
                      <a:pt x="0" y="4"/>
                    </a:lnTo>
                    <a:lnTo>
                      <a:pt x="1" y="9"/>
                    </a:lnTo>
                    <a:lnTo>
                      <a:pt x="2" y="13"/>
                    </a:lnTo>
                    <a:lnTo>
                      <a:pt x="4" y="16"/>
                    </a:lnTo>
                    <a:lnTo>
                      <a:pt x="8" y="19"/>
                    </a:lnTo>
                    <a:lnTo>
                      <a:pt x="11" y="21"/>
                    </a:lnTo>
                    <a:lnTo>
                      <a:pt x="14" y="22"/>
                    </a:lnTo>
                    <a:lnTo>
                      <a:pt x="18" y="23"/>
                    </a:lnTo>
                    <a:lnTo>
                      <a:pt x="21" y="24"/>
                    </a:lnTo>
                    <a:lnTo>
                      <a:pt x="26" y="23"/>
                    </a:lnTo>
                    <a:lnTo>
                      <a:pt x="30" y="22"/>
                    </a:lnTo>
                    <a:lnTo>
                      <a:pt x="33" y="21"/>
                    </a:lnTo>
                    <a:lnTo>
                      <a:pt x="36" y="18"/>
                    </a:lnTo>
                    <a:lnTo>
                      <a:pt x="38" y="15"/>
                    </a:lnTo>
                    <a:lnTo>
                      <a:pt x="40" y="10"/>
                    </a:lnTo>
                    <a:lnTo>
                      <a:pt x="41" y="6"/>
                    </a:lnTo>
                    <a:lnTo>
                      <a:pt x="0" y="0"/>
                    </a:lnTo>
                    <a:close/>
                  </a:path>
                </a:pathLst>
              </a:custGeom>
              <a:solidFill>
                <a:srgbClr val="969696"/>
              </a:solidFill>
              <a:ln w="9525">
                <a:noFill/>
                <a:round/>
                <a:headEnd/>
                <a:tailEnd/>
              </a:ln>
            </p:spPr>
            <p:txBody>
              <a:bodyPr/>
              <a:lstStyle/>
              <a:p>
                <a:endParaRPr lang="en-US"/>
              </a:p>
            </p:txBody>
          </p:sp>
          <p:sp>
            <p:nvSpPr>
              <p:cNvPr id="1160" name="Freeform 892"/>
              <p:cNvSpPr>
                <a:spLocks/>
              </p:cNvSpPr>
              <p:nvPr/>
            </p:nvSpPr>
            <p:spPr bwMode="auto">
              <a:xfrm>
                <a:off x="3213100" y="2911475"/>
                <a:ext cx="11113" cy="11113"/>
              </a:xfrm>
              <a:custGeom>
                <a:avLst/>
                <a:gdLst>
                  <a:gd name="T0" fmla="*/ 2147483647 w 36"/>
                  <a:gd name="T1" fmla="*/ 2147483647 h 36"/>
                  <a:gd name="T2" fmla="*/ 2147483647 w 36"/>
                  <a:gd name="T3" fmla="*/ 2147483647 h 36"/>
                  <a:gd name="T4" fmla="*/ 2147483647 w 36"/>
                  <a:gd name="T5" fmla="*/ 2147483647 h 36"/>
                  <a:gd name="T6" fmla="*/ 2147483647 w 36"/>
                  <a:gd name="T7" fmla="*/ 0 h 36"/>
                  <a:gd name="T8" fmla="*/ 2147483647 w 36"/>
                  <a:gd name="T9" fmla="*/ 0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2147483647 h 36"/>
                  <a:gd name="T24" fmla="*/ 0 w 36"/>
                  <a:gd name="T25" fmla="*/ 2147483647 h 36"/>
                  <a:gd name="T26" fmla="*/ 0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6" y="6"/>
                    </a:moveTo>
                    <a:lnTo>
                      <a:pt x="32" y="3"/>
                    </a:lnTo>
                    <a:lnTo>
                      <a:pt x="28" y="1"/>
                    </a:lnTo>
                    <a:lnTo>
                      <a:pt x="24" y="0"/>
                    </a:lnTo>
                    <a:lnTo>
                      <a:pt x="20" y="0"/>
                    </a:lnTo>
                    <a:lnTo>
                      <a:pt x="16" y="1"/>
                    </a:lnTo>
                    <a:lnTo>
                      <a:pt x="13" y="2"/>
                    </a:lnTo>
                    <a:lnTo>
                      <a:pt x="9" y="4"/>
                    </a:lnTo>
                    <a:lnTo>
                      <a:pt x="6" y="6"/>
                    </a:lnTo>
                    <a:lnTo>
                      <a:pt x="4" y="10"/>
                    </a:lnTo>
                    <a:lnTo>
                      <a:pt x="2" y="14"/>
                    </a:lnTo>
                    <a:lnTo>
                      <a:pt x="1" y="17"/>
                    </a:lnTo>
                    <a:lnTo>
                      <a:pt x="0" y="21"/>
                    </a:lnTo>
                    <a:lnTo>
                      <a:pt x="0" y="24"/>
                    </a:lnTo>
                    <a:lnTo>
                      <a:pt x="2" y="29"/>
                    </a:lnTo>
                    <a:lnTo>
                      <a:pt x="4" y="33"/>
                    </a:lnTo>
                    <a:lnTo>
                      <a:pt x="7" y="36"/>
                    </a:lnTo>
                    <a:lnTo>
                      <a:pt x="36" y="6"/>
                    </a:lnTo>
                    <a:close/>
                  </a:path>
                </a:pathLst>
              </a:custGeom>
              <a:solidFill>
                <a:srgbClr val="969696"/>
              </a:solidFill>
              <a:ln w="9525">
                <a:noFill/>
                <a:round/>
                <a:headEnd/>
                <a:tailEnd/>
              </a:ln>
            </p:spPr>
            <p:txBody>
              <a:bodyPr/>
              <a:lstStyle/>
              <a:p>
                <a:endParaRPr lang="en-US"/>
              </a:p>
            </p:txBody>
          </p:sp>
          <p:sp>
            <p:nvSpPr>
              <p:cNvPr id="1161" name="Freeform 893"/>
              <p:cNvSpPr>
                <a:spLocks/>
              </p:cNvSpPr>
              <p:nvPr/>
            </p:nvSpPr>
            <p:spPr bwMode="auto">
              <a:xfrm>
                <a:off x="3216275" y="2913063"/>
                <a:ext cx="28575" cy="26987"/>
              </a:xfrm>
              <a:custGeom>
                <a:avLst/>
                <a:gdLst>
                  <a:gd name="T0" fmla="*/ 2147483647 w 94"/>
                  <a:gd name="T1" fmla="*/ 2147483647 h 82"/>
                  <a:gd name="T2" fmla="*/ 2147483647 w 94"/>
                  <a:gd name="T3" fmla="*/ 2147483647 h 82"/>
                  <a:gd name="T4" fmla="*/ 2147483647 w 94"/>
                  <a:gd name="T5" fmla="*/ 2147483647 h 82"/>
                  <a:gd name="T6" fmla="*/ 2147483647 w 94"/>
                  <a:gd name="T7" fmla="*/ 2147483647 h 82"/>
                  <a:gd name="T8" fmla="*/ 2147483647 w 94"/>
                  <a:gd name="T9" fmla="*/ 0 h 82"/>
                  <a:gd name="T10" fmla="*/ 0 w 94"/>
                  <a:gd name="T11" fmla="*/ 2147483647 h 82"/>
                  <a:gd name="T12" fmla="*/ 2147483647 w 94"/>
                  <a:gd name="T13" fmla="*/ 2147483647 h 82"/>
                  <a:gd name="T14" fmla="*/ 2147483647 w 94"/>
                  <a:gd name="T15" fmla="*/ 2147483647 h 82"/>
                  <a:gd name="T16" fmla="*/ 2147483647 w 94"/>
                  <a:gd name="T17" fmla="*/ 2147483647 h 82"/>
                  <a:gd name="T18" fmla="*/ 2147483647 w 94"/>
                  <a:gd name="T19" fmla="*/ 2147483647 h 82"/>
                  <a:gd name="T20" fmla="*/ 2147483647 w 94"/>
                  <a:gd name="T21" fmla="*/ 2147483647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2"/>
                  <a:gd name="T35" fmla="*/ 94 w 94"/>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2">
                    <a:moveTo>
                      <a:pt x="94" y="46"/>
                    </a:moveTo>
                    <a:lnTo>
                      <a:pt x="77" y="36"/>
                    </a:lnTo>
                    <a:lnTo>
                      <a:pt x="59" y="25"/>
                    </a:lnTo>
                    <a:lnTo>
                      <a:pt x="43" y="12"/>
                    </a:lnTo>
                    <a:lnTo>
                      <a:pt x="29" y="0"/>
                    </a:lnTo>
                    <a:lnTo>
                      <a:pt x="0" y="30"/>
                    </a:lnTo>
                    <a:lnTo>
                      <a:pt x="16" y="45"/>
                    </a:lnTo>
                    <a:lnTo>
                      <a:pt x="36" y="60"/>
                    </a:lnTo>
                    <a:lnTo>
                      <a:pt x="56" y="72"/>
                    </a:lnTo>
                    <a:lnTo>
                      <a:pt x="72" y="82"/>
                    </a:lnTo>
                    <a:lnTo>
                      <a:pt x="94" y="46"/>
                    </a:lnTo>
                    <a:close/>
                  </a:path>
                </a:pathLst>
              </a:custGeom>
              <a:solidFill>
                <a:srgbClr val="969696"/>
              </a:solidFill>
              <a:ln w="9525">
                <a:noFill/>
                <a:round/>
                <a:headEnd/>
                <a:tailEnd/>
              </a:ln>
            </p:spPr>
            <p:txBody>
              <a:bodyPr/>
              <a:lstStyle/>
              <a:p>
                <a:endParaRPr lang="en-US"/>
              </a:p>
            </p:txBody>
          </p:sp>
          <p:sp>
            <p:nvSpPr>
              <p:cNvPr id="1162" name="Freeform 894"/>
              <p:cNvSpPr>
                <a:spLocks/>
              </p:cNvSpPr>
              <p:nvPr/>
            </p:nvSpPr>
            <p:spPr bwMode="auto">
              <a:xfrm>
                <a:off x="3238500" y="2927350"/>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4" y="38"/>
                    </a:lnTo>
                    <a:lnTo>
                      <a:pt x="9" y="39"/>
                    </a:lnTo>
                    <a:lnTo>
                      <a:pt x="13" y="39"/>
                    </a:lnTo>
                    <a:lnTo>
                      <a:pt x="17" y="38"/>
                    </a:lnTo>
                    <a:lnTo>
                      <a:pt x="20" y="37"/>
                    </a:lnTo>
                    <a:lnTo>
                      <a:pt x="23" y="35"/>
                    </a:lnTo>
                    <a:lnTo>
                      <a:pt x="27" y="32"/>
                    </a:lnTo>
                    <a:lnTo>
                      <a:pt x="29" y="28"/>
                    </a:lnTo>
                    <a:lnTo>
                      <a:pt x="31" y="25"/>
                    </a:lnTo>
                    <a:lnTo>
                      <a:pt x="32" y="21"/>
                    </a:lnTo>
                    <a:lnTo>
                      <a:pt x="32" y="18"/>
                    </a:lnTo>
                    <a:lnTo>
                      <a:pt x="32" y="14"/>
                    </a:lnTo>
                    <a:lnTo>
                      <a:pt x="31" y="9"/>
                    </a:lnTo>
                    <a:lnTo>
                      <a:pt x="29" y="6"/>
                    </a:lnTo>
                    <a:lnTo>
                      <a:pt x="25" y="3"/>
                    </a:lnTo>
                    <a:lnTo>
                      <a:pt x="22" y="0"/>
                    </a:lnTo>
                    <a:lnTo>
                      <a:pt x="0" y="36"/>
                    </a:lnTo>
                    <a:close/>
                  </a:path>
                </a:pathLst>
              </a:custGeom>
              <a:solidFill>
                <a:srgbClr val="969696"/>
              </a:solidFill>
              <a:ln w="9525">
                <a:noFill/>
                <a:round/>
                <a:headEnd/>
                <a:tailEnd/>
              </a:ln>
            </p:spPr>
            <p:txBody>
              <a:bodyPr/>
              <a:lstStyle/>
              <a:p>
                <a:endParaRPr lang="en-US"/>
              </a:p>
            </p:txBody>
          </p:sp>
          <p:sp>
            <p:nvSpPr>
              <p:cNvPr id="1163" name="Freeform 895"/>
              <p:cNvSpPr>
                <a:spLocks/>
              </p:cNvSpPr>
              <p:nvPr/>
            </p:nvSpPr>
            <p:spPr bwMode="auto">
              <a:xfrm>
                <a:off x="3271838" y="2944813"/>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1" y="0"/>
                    </a:lnTo>
                    <a:lnTo>
                      <a:pt x="17" y="0"/>
                    </a:lnTo>
                    <a:lnTo>
                      <a:pt x="12" y="1"/>
                    </a:lnTo>
                    <a:lnTo>
                      <a:pt x="9" y="3"/>
                    </a:lnTo>
                    <a:lnTo>
                      <a:pt x="6" y="5"/>
                    </a:lnTo>
                    <a:lnTo>
                      <a:pt x="4" y="8"/>
                    </a:lnTo>
                    <a:lnTo>
                      <a:pt x="2" y="11"/>
                    </a:lnTo>
                    <a:lnTo>
                      <a:pt x="1" y="15"/>
                    </a:lnTo>
                    <a:lnTo>
                      <a:pt x="0" y="20"/>
                    </a:lnTo>
                    <a:lnTo>
                      <a:pt x="0" y="23"/>
                    </a:lnTo>
                    <a:lnTo>
                      <a:pt x="1" y="27"/>
                    </a:lnTo>
                    <a:lnTo>
                      <a:pt x="2" y="30"/>
                    </a:lnTo>
                    <a:lnTo>
                      <a:pt x="5" y="34"/>
                    </a:lnTo>
                    <a:lnTo>
                      <a:pt x="8" y="36"/>
                    </a:lnTo>
                    <a:lnTo>
                      <a:pt x="12" y="40"/>
                    </a:lnTo>
                    <a:lnTo>
                      <a:pt x="29" y="2"/>
                    </a:lnTo>
                    <a:close/>
                  </a:path>
                </a:pathLst>
              </a:custGeom>
              <a:solidFill>
                <a:srgbClr val="969696"/>
              </a:solidFill>
              <a:ln w="9525">
                <a:noFill/>
                <a:round/>
                <a:headEnd/>
                <a:tailEnd/>
              </a:ln>
            </p:spPr>
            <p:txBody>
              <a:bodyPr/>
              <a:lstStyle/>
              <a:p>
                <a:endParaRPr lang="en-US"/>
              </a:p>
            </p:txBody>
          </p:sp>
          <p:sp>
            <p:nvSpPr>
              <p:cNvPr id="1164" name="Freeform 896"/>
              <p:cNvSpPr>
                <a:spLocks/>
              </p:cNvSpPr>
              <p:nvPr/>
            </p:nvSpPr>
            <p:spPr bwMode="auto">
              <a:xfrm>
                <a:off x="3275013" y="2944813"/>
                <a:ext cx="30162" cy="23812"/>
              </a:xfrm>
              <a:custGeom>
                <a:avLst/>
                <a:gdLst>
                  <a:gd name="T0" fmla="*/ 2147483647 w 93"/>
                  <a:gd name="T1" fmla="*/ 2147483647 h 76"/>
                  <a:gd name="T2" fmla="*/ 2147483647 w 93"/>
                  <a:gd name="T3" fmla="*/ 2147483647 h 76"/>
                  <a:gd name="T4" fmla="*/ 2147483647 w 93"/>
                  <a:gd name="T5" fmla="*/ 2147483647 h 76"/>
                  <a:gd name="T6" fmla="*/ 2147483647 w 93"/>
                  <a:gd name="T7" fmla="*/ 0 h 76"/>
                  <a:gd name="T8" fmla="*/ 0 w 93"/>
                  <a:gd name="T9" fmla="*/ 2147483647 h 76"/>
                  <a:gd name="T10" fmla="*/ 2147483647 w 93"/>
                  <a:gd name="T11" fmla="*/ 2147483647 h 76"/>
                  <a:gd name="T12" fmla="*/ 2147483647 w 93"/>
                  <a:gd name="T13" fmla="*/ 2147483647 h 76"/>
                  <a:gd name="T14" fmla="*/ 2147483647 w 93"/>
                  <a:gd name="T15" fmla="*/ 2147483647 h 76"/>
                  <a:gd name="T16" fmla="*/ 2147483647 w 93"/>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6"/>
                  <a:gd name="T29" fmla="*/ 93 w 9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6">
                    <a:moveTo>
                      <a:pt x="93" y="40"/>
                    </a:moveTo>
                    <a:lnTo>
                      <a:pt x="77" y="30"/>
                    </a:lnTo>
                    <a:lnTo>
                      <a:pt x="56" y="19"/>
                    </a:lnTo>
                    <a:lnTo>
                      <a:pt x="17" y="0"/>
                    </a:lnTo>
                    <a:lnTo>
                      <a:pt x="0" y="38"/>
                    </a:lnTo>
                    <a:lnTo>
                      <a:pt x="37" y="56"/>
                    </a:lnTo>
                    <a:lnTo>
                      <a:pt x="56" y="66"/>
                    </a:lnTo>
                    <a:lnTo>
                      <a:pt x="72" y="76"/>
                    </a:lnTo>
                    <a:lnTo>
                      <a:pt x="93" y="40"/>
                    </a:lnTo>
                    <a:close/>
                  </a:path>
                </a:pathLst>
              </a:custGeom>
              <a:solidFill>
                <a:srgbClr val="969696"/>
              </a:solidFill>
              <a:ln w="9525">
                <a:noFill/>
                <a:round/>
                <a:headEnd/>
                <a:tailEnd/>
              </a:ln>
            </p:spPr>
            <p:txBody>
              <a:bodyPr/>
              <a:lstStyle/>
              <a:p>
                <a:endParaRPr lang="en-US"/>
              </a:p>
            </p:txBody>
          </p:sp>
          <p:sp>
            <p:nvSpPr>
              <p:cNvPr id="1165" name="Freeform 897"/>
              <p:cNvSpPr>
                <a:spLocks/>
              </p:cNvSpPr>
              <p:nvPr/>
            </p:nvSpPr>
            <p:spPr bwMode="auto">
              <a:xfrm>
                <a:off x="3298825" y="2957513"/>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5" y="38"/>
                    </a:lnTo>
                    <a:lnTo>
                      <a:pt x="10" y="39"/>
                    </a:lnTo>
                    <a:lnTo>
                      <a:pt x="14" y="39"/>
                    </a:lnTo>
                    <a:lnTo>
                      <a:pt x="17" y="38"/>
                    </a:lnTo>
                    <a:lnTo>
                      <a:pt x="21" y="37"/>
                    </a:lnTo>
                    <a:lnTo>
                      <a:pt x="24" y="35"/>
                    </a:lnTo>
                    <a:lnTo>
                      <a:pt x="27" y="31"/>
                    </a:lnTo>
                    <a:lnTo>
                      <a:pt x="29" y="28"/>
                    </a:lnTo>
                    <a:lnTo>
                      <a:pt x="31" y="25"/>
                    </a:lnTo>
                    <a:lnTo>
                      <a:pt x="32" y="21"/>
                    </a:lnTo>
                    <a:lnTo>
                      <a:pt x="32" y="17"/>
                    </a:lnTo>
                    <a:lnTo>
                      <a:pt x="32" y="14"/>
                    </a:lnTo>
                    <a:lnTo>
                      <a:pt x="31" y="9"/>
                    </a:lnTo>
                    <a:lnTo>
                      <a:pt x="29" y="6"/>
                    </a:lnTo>
                    <a:lnTo>
                      <a:pt x="25" y="3"/>
                    </a:lnTo>
                    <a:lnTo>
                      <a:pt x="21" y="0"/>
                    </a:lnTo>
                    <a:lnTo>
                      <a:pt x="0" y="36"/>
                    </a:lnTo>
                    <a:close/>
                  </a:path>
                </a:pathLst>
              </a:custGeom>
              <a:solidFill>
                <a:srgbClr val="969696"/>
              </a:solidFill>
              <a:ln w="9525">
                <a:noFill/>
                <a:round/>
                <a:headEnd/>
                <a:tailEnd/>
              </a:ln>
            </p:spPr>
            <p:txBody>
              <a:bodyPr/>
              <a:lstStyle/>
              <a:p>
                <a:endParaRPr lang="en-US"/>
              </a:p>
            </p:txBody>
          </p:sp>
          <p:sp>
            <p:nvSpPr>
              <p:cNvPr id="1166" name="Freeform 898"/>
              <p:cNvSpPr>
                <a:spLocks/>
              </p:cNvSpPr>
              <p:nvPr/>
            </p:nvSpPr>
            <p:spPr bwMode="auto">
              <a:xfrm>
                <a:off x="3324225" y="2982913"/>
                <a:ext cx="11113" cy="11112"/>
              </a:xfrm>
              <a:custGeom>
                <a:avLst/>
                <a:gdLst>
                  <a:gd name="T0" fmla="*/ 2147483647 w 37"/>
                  <a:gd name="T1" fmla="*/ 2147483647 h 35"/>
                  <a:gd name="T2" fmla="*/ 2147483647 w 37"/>
                  <a:gd name="T3" fmla="*/ 2147483647 h 35"/>
                  <a:gd name="T4" fmla="*/ 2147483647 w 37"/>
                  <a:gd name="T5" fmla="*/ 2147483647 h 35"/>
                  <a:gd name="T6" fmla="*/ 2147483647 w 37"/>
                  <a:gd name="T7" fmla="*/ 0 h 35"/>
                  <a:gd name="T8" fmla="*/ 2147483647 w 37"/>
                  <a:gd name="T9" fmla="*/ 0 h 35"/>
                  <a:gd name="T10" fmla="*/ 2147483647 w 37"/>
                  <a:gd name="T11" fmla="*/ 0 h 35"/>
                  <a:gd name="T12" fmla="*/ 2147483647 w 37"/>
                  <a:gd name="T13" fmla="*/ 2147483647 h 35"/>
                  <a:gd name="T14" fmla="*/ 2147483647 w 37"/>
                  <a:gd name="T15" fmla="*/ 2147483647 h 35"/>
                  <a:gd name="T16" fmla="*/ 2147483647 w 37"/>
                  <a:gd name="T17" fmla="*/ 2147483647 h 35"/>
                  <a:gd name="T18" fmla="*/ 2147483647 w 37"/>
                  <a:gd name="T19" fmla="*/ 2147483647 h 35"/>
                  <a:gd name="T20" fmla="*/ 2147483647 w 37"/>
                  <a:gd name="T21" fmla="*/ 2147483647 h 35"/>
                  <a:gd name="T22" fmla="*/ 2147483647 w 37"/>
                  <a:gd name="T23" fmla="*/ 2147483647 h 35"/>
                  <a:gd name="T24" fmla="*/ 0 w 37"/>
                  <a:gd name="T25" fmla="*/ 2147483647 h 35"/>
                  <a:gd name="T26" fmla="*/ 0 w 37"/>
                  <a:gd name="T27" fmla="*/ 2147483647 h 35"/>
                  <a:gd name="T28" fmla="*/ 2147483647 w 37"/>
                  <a:gd name="T29" fmla="*/ 2147483647 h 35"/>
                  <a:gd name="T30" fmla="*/ 2147483647 w 37"/>
                  <a:gd name="T31" fmla="*/ 2147483647 h 35"/>
                  <a:gd name="T32" fmla="*/ 2147483647 w 37"/>
                  <a:gd name="T33" fmla="*/ 2147483647 h 35"/>
                  <a:gd name="T34" fmla="*/ 2147483647 w 37"/>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5"/>
                  <a:gd name="T56" fmla="*/ 37 w 37"/>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5">
                    <a:moveTo>
                      <a:pt x="37" y="8"/>
                    </a:moveTo>
                    <a:lnTo>
                      <a:pt x="34" y="4"/>
                    </a:lnTo>
                    <a:lnTo>
                      <a:pt x="30" y="2"/>
                    </a:lnTo>
                    <a:lnTo>
                      <a:pt x="27" y="0"/>
                    </a:lnTo>
                    <a:lnTo>
                      <a:pt x="23" y="0"/>
                    </a:lnTo>
                    <a:lnTo>
                      <a:pt x="18" y="0"/>
                    </a:lnTo>
                    <a:lnTo>
                      <a:pt x="15" y="1"/>
                    </a:lnTo>
                    <a:lnTo>
                      <a:pt x="11" y="3"/>
                    </a:lnTo>
                    <a:lnTo>
                      <a:pt x="8" y="5"/>
                    </a:lnTo>
                    <a:lnTo>
                      <a:pt x="6" y="8"/>
                    </a:lnTo>
                    <a:lnTo>
                      <a:pt x="4" y="11"/>
                    </a:lnTo>
                    <a:lnTo>
                      <a:pt x="2" y="15"/>
                    </a:lnTo>
                    <a:lnTo>
                      <a:pt x="0" y="18"/>
                    </a:lnTo>
                    <a:lnTo>
                      <a:pt x="0" y="22"/>
                    </a:lnTo>
                    <a:lnTo>
                      <a:pt x="2" y="27"/>
                    </a:lnTo>
                    <a:lnTo>
                      <a:pt x="3" y="31"/>
                    </a:lnTo>
                    <a:lnTo>
                      <a:pt x="6" y="35"/>
                    </a:lnTo>
                    <a:lnTo>
                      <a:pt x="37" y="8"/>
                    </a:lnTo>
                    <a:close/>
                  </a:path>
                </a:pathLst>
              </a:custGeom>
              <a:solidFill>
                <a:srgbClr val="969696"/>
              </a:solidFill>
              <a:ln w="9525">
                <a:noFill/>
                <a:round/>
                <a:headEnd/>
                <a:tailEnd/>
              </a:ln>
            </p:spPr>
            <p:txBody>
              <a:bodyPr/>
              <a:lstStyle/>
              <a:p>
                <a:endParaRPr lang="en-US"/>
              </a:p>
            </p:txBody>
          </p:sp>
          <p:sp>
            <p:nvSpPr>
              <p:cNvPr id="1167" name="Freeform 899"/>
              <p:cNvSpPr>
                <a:spLocks/>
              </p:cNvSpPr>
              <p:nvPr/>
            </p:nvSpPr>
            <p:spPr bwMode="auto">
              <a:xfrm>
                <a:off x="3325813" y="2986088"/>
                <a:ext cx="25400" cy="28575"/>
              </a:xfrm>
              <a:custGeom>
                <a:avLst/>
                <a:gdLst>
                  <a:gd name="T0" fmla="*/ 2147483647 w 79"/>
                  <a:gd name="T1" fmla="*/ 2147483647 h 92"/>
                  <a:gd name="T2" fmla="*/ 2147483647 w 79"/>
                  <a:gd name="T3" fmla="*/ 2147483647 h 92"/>
                  <a:gd name="T4" fmla="*/ 2147483647 w 79"/>
                  <a:gd name="T5" fmla="*/ 2147483647 h 92"/>
                  <a:gd name="T6" fmla="*/ 2147483647 w 79"/>
                  <a:gd name="T7" fmla="*/ 2147483647 h 92"/>
                  <a:gd name="T8" fmla="*/ 2147483647 w 79"/>
                  <a:gd name="T9" fmla="*/ 2147483647 h 92"/>
                  <a:gd name="T10" fmla="*/ 2147483647 w 79"/>
                  <a:gd name="T11" fmla="*/ 2147483647 h 92"/>
                  <a:gd name="T12" fmla="*/ 2147483647 w 79"/>
                  <a:gd name="T13" fmla="*/ 2147483647 h 92"/>
                  <a:gd name="T14" fmla="*/ 2147483647 w 79"/>
                  <a:gd name="T15" fmla="*/ 0 h 92"/>
                  <a:gd name="T16" fmla="*/ 0 w 79"/>
                  <a:gd name="T17" fmla="*/ 2147483647 h 92"/>
                  <a:gd name="T18" fmla="*/ 2147483647 w 79"/>
                  <a:gd name="T19" fmla="*/ 2147483647 h 92"/>
                  <a:gd name="T20" fmla="*/ 2147483647 w 79"/>
                  <a:gd name="T21" fmla="*/ 2147483647 h 92"/>
                  <a:gd name="T22" fmla="*/ 2147483647 w 79"/>
                  <a:gd name="T23" fmla="*/ 2147483647 h 92"/>
                  <a:gd name="T24" fmla="*/ 2147483647 w 79"/>
                  <a:gd name="T25" fmla="*/ 2147483647 h 92"/>
                  <a:gd name="T26" fmla="*/ 2147483647 w 79"/>
                  <a:gd name="T27" fmla="*/ 2147483647 h 92"/>
                  <a:gd name="T28" fmla="*/ 2147483647 w 79"/>
                  <a:gd name="T29" fmla="*/ 2147483647 h 92"/>
                  <a:gd name="T30" fmla="*/ 2147483647 w 79"/>
                  <a:gd name="T31" fmla="*/ 2147483647 h 92"/>
                  <a:gd name="T32" fmla="*/ 2147483647 w 79"/>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92"/>
                  <a:gd name="T53" fmla="*/ 79 w 79"/>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92">
                    <a:moveTo>
                      <a:pt x="79" y="77"/>
                    </a:moveTo>
                    <a:lnTo>
                      <a:pt x="78" y="73"/>
                    </a:lnTo>
                    <a:lnTo>
                      <a:pt x="72" y="60"/>
                    </a:lnTo>
                    <a:lnTo>
                      <a:pt x="64" y="46"/>
                    </a:lnTo>
                    <a:lnTo>
                      <a:pt x="56" y="33"/>
                    </a:lnTo>
                    <a:lnTo>
                      <a:pt x="47" y="21"/>
                    </a:lnTo>
                    <a:lnTo>
                      <a:pt x="39" y="8"/>
                    </a:lnTo>
                    <a:lnTo>
                      <a:pt x="31" y="0"/>
                    </a:lnTo>
                    <a:lnTo>
                      <a:pt x="0" y="27"/>
                    </a:lnTo>
                    <a:lnTo>
                      <a:pt x="5" y="33"/>
                    </a:lnTo>
                    <a:lnTo>
                      <a:pt x="14" y="45"/>
                    </a:lnTo>
                    <a:lnTo>
                      <a:pt x="21" y="55"/>
                    </a:lnTo>
                    <a:lnTo>
                      <a:pt x="27" y="67"/>
                    </a:lnTo>
                    <a:lnTo>
                      <a:pt x="34" y="79"/>
                    </a:lnTo>
                    <a:lnTo>
                      <a:pt x="39" y="90"/>
                    </a:lnTo>
                    <a:lnTo>
                      <a:pt x="40" y="92"/>
                    </a:lnTo>
                    <a:lnTo>
                      <a:pt x="79" y="77"/>
                    </a:lnTo>
                    <a:close/>
                  </a:path>
                </a:pathLst>
              </a:custGeom>
              <a:solidFill>
                <a:srgbClr val="969696"/>
              </a:solidFill>
              <a:ln w="9525">
                <a:noFill/>
                <a:round/>
                <a:headEnd/>
                <a:tailEnd/>
              </a:ln>
            </p:spPr>
            <p:txBody>
              <a:bodyPr/>
              <a:lstStyle/>
              <a:p>
                <a:endParaRPr lang="en-US"/>
              </a:p>
            </p:txBody>
          </p:sp>
          <p:sp>
            <p:nvSpPr>
              <p:cNvPr id="1168" name="Freeform 900"/>
              <p:cNvSpPr>
                <a:spLocks/>
              </p:cNvSpPr>
              <p:nvPr/>
            </p:nvSpPr>
            <p:spPr bwMode="auto">
              <a:xfrm>
                <a:off x="3338513" y="3009900"/>
                <a:ext cx="12700" cy="9525"/>
              </a:xfrm>
              <a:custGeom>
                <a:avLst/>
                <a:gdLst>
                  <a:gd name="T0" fmla="*/ 0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0 h 28"/>
                  <a:gd name="T34" fmla="*/ 0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5"/>
                    </a:moveTo>
                    <a:lnTo>
                      <a:pt x="3" y="20"/>
                    </a:lnTo>
                    <a:lnTo>
                      <a:pt x="5" y="24"/>
                    </a:lnTo>
                    <a:lnTo>
                      <a:pt x="8" y="26"/>
                    </a:lnTo>
                    <a:lnTo>
                      <a:pt x="13" y="27"/>
                    </a:lnTo>
                    <a:lnTo>
                      <a:pt x="16" y="28"/>
                    </a:lnTo>
                    <a:lnTo>
                      <a:pt x="20" y="28"/>
                    </a:lnTo>
                    <a:lnTo>
                      <a:pt x="24" y="28"/>
                    </a:lnTo>
                    <a:lnTo>
                      <a:pt x="27" y="27"/>
                    </a:lnTo>
                    <a:lnTo>
                      <a:pt x="32" y="25"/>
                    </a:lnTo>
                    <a:lnTo>
                      <a:pt x="34" y="23"/>
                    </a:lnTo>
                    <a:lnTo>
                      <a:pt x="37" y="20"/>
                    </a:lnTo>
                    <a:lnTo>
                      <a:pt x="39" y="17"/>
                    </a:lnTo>
                    <a:lnTo>
                      <a:pt x="40" y="12"/>
                    </a:lnTo>
                    <a:lnTo>
                      <a:pt x="41" y="8"/>
                    </a:lnTo>
                    <a:lnTo>
                      <a:pt x="40" y="4"/>
                    </a:lnTo>
                    <a:lnTo>
                      <a:pt x="39" y="0"/>
                    </a:lnTo>
                    <a:lnTo>
                      <a:pt x="0" y="15"/>
                    </a:lnTo>
                    <a:close/>
                  </a:path>
                </a:pathLst>
              </a:custGeom>
              <a:solidFill>
                <a:srgbClr val="969696"/>
              </a:solidFill>
              <a:ln w="9525">
                <a:noFill/>
                <a:round/>
                <a:headEnd/>
                <a:tailEnd/>
              </a:ln>
            </p:spPr>
            <p:txBody>
              <a:bodyPr/>
              <a:lstStyle/>
              <a:p>
                <a:endParaRPr lang="en-US"/>
              </a:p>
            </p:txBody>
          </p:sp>
          <p:sp>
            <p:nvSpPr>
              <p:cNvPr id="1169" name="Freeform 901"/>
              <p:cNvSpPr>
                <a:spLocks/>
              </p:cNvSpPr>
              <p:nvPr/>
            </p:nvSpPr>
            <p:spPr bwMode="auto">
              <a:xfrm>
                <a:off x="3341688" y="3044825"/>
                <a:ext cx="12700" cy="7938"/>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0 h 23"/>
                  <a:gd name="T18" fmla="*/ 2147483647 w 42"/>
                  <a:gd name="T19" fmla="*/ 0 h 23"/>
                  <a:gd name="T20" fmla="*/ 2147483647 w 42"/>
                  <a:gd name="T21" fmla="*/ 0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0 w 42"/>
                  <a:gd name="T33" fmla="*/ 2147483647 h 23"/>
                  <a:gd name="T34" fmla="*/ 2147483647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42" y="23"/>
                    </a:moveTo>
                    <a:lnTo>
                      <a:pt x="42" y="19"/>
                    </a:lnTo>
                    <a:lnTo>
                      <a:pt x="42" y="13"/>
                    </a:lnTo>
                    <a:lnTo>
                      <a:pt x="39" y="10"/>
                    </a:lnTo>
                    <a:lnTo>
                      <a:pt x="37" y="7"/>
                    </a:lnTo>
                    <a:lnTo>
                      <a:pt x="34" y="4"/>
                    </a:lnTo>
                    <a:lnTo>
                      <a:pt x="31" y="2"/>
                    </a:lnTo>
                    <a:lnTo>
                      <a:pt x="28" y="1"/>
                    </a:lnTo>
                    <a:lnTo>
                      <a:pt x="24" y="0"/>
                    </a:lnTo>
                    <a:lnTo>
                      <a:pt x="19" y="0"/>
                    </a:lnTo>
                    <a:lnTo>
                      <a:pt x="16" y="0"/>
                    </a:lnTo>
                    <a:lnTo>
                      <a:pt x="12" y="2"/>
                    </a:lnTo>
                    <a:lnTo>
                      <a:pt x="9" y="3"/>
                    </a:lnTo>
                    <a:lnTo>
                      <a:pt x="6" y="6"/>
                    </a:lnTo>
                    <a:lnTo>
                      <a:pt x="3" y="9"/>
                    </a:lnTo>
                    <a:lnTo>
                      <a:pt x="1" y="13"/>
                    </a:lnTo>
                    <a:lnTo>
                      <a:pt x="0" y="18"/>
                    </a:lnTo>
                    <a:lnTo>
                      <a:pt x="42" y="23"/>
                    </a:lnTo>
                    <a:close/>
                  </a:path>
                </a:pathLst>
              </a:custGeom>
              <a:solidFill>
                <a:srgbClr val="969696"/>
              </a:solidFill>
              <a:ln w="9525">
                <a:noFill/>
                <a:round/>
                <a:headEnd/>
                <a:tailEnd/>
              </a:ln>
            </p:spPr>
            <p:txBody>
              <a:bodyPr/>
              <a:lstStyle/>
              <a:p>
                <a:endParaRPr lang="en-US"/>
              </a:p>
            </p:txBody>
          </p:sp>
          <p:sp>
            <p:nvSpPr>
              <p:cNvPr id="1170" name="Freeform 902"/>
              <p:cNvSpPr>
                <a:spLocks/>
              </p:cNvSpPr>
              <p:nvPr/>
            </p:nvSpPr>
            <p:spPr bwMode="auto">
              <a:xfrm>
                <a:off x="3335338" y="3051175"/>
                <a:ext cx="19050" cy="28575"/>
              </a:xfrm>
              <a:custGeom>
                <a:avLst/>
                <a:gdLst>
                  <a:gd name="T0" fmla="*/ 2147483647 w 61"/>
                  <a:gd name="T1" fmla="*/ 2147483647 h 89"/>
                  <a:gd name="T2" fmla="*/ 2147483647 w 61"/>
                  <a:gd name="T3" fmla="*/ 2147483647 h 89"/>
                  <a:gd name="T4" fmla="*/ 2147483647 w 61"/>
                  <a:gd name="T5" fmla="*/ 2147483647 h 89"/>
                  <a:gd name="T6" fmla="*/ 2147483647 w 61"/>
                  <a:gd name="T7" fmla="*/ 2147483647 h 89"/>
                  <a:gd name="T8" fmla="*/ 2147483647 w 61"/>
                  <a:gd name="T9" fmla="*/ 2147483647 h 89"/>
                  <a:gd name="T10" fmla="*/ 2147483647 w 61"/>
                  <a:gd name="T11" fmla="*/ 0 h 89"/>
                  <a:gd name="T12" fmla="*/ 2147483647 w 61"/>
                  <a:gd name="T13" fmla="*/ 2147483647 h 89"/>
                  <a:gd name="T14" fmla="*/ 2147483647 w 61"/>
                  <a:gd name="T15" fmla="*/ 2147483647 h 89"/>
                  <a:gd name="T16" fmla="*/ 2147483647 w 61"/>
                  <a:gd name="T17" fmla="*/ 2147483647 h 89"/>
                  <a:gd name="T18" fmla="*/ 0 w 61"/>
                  <a:gd name="T19" fmla="*/ 2147483647 h 89"/>
                  <a:gd name="T20" fmla="*/ 2147483647 w 61"/>
                  <a:gd name="T21" fmla="*/ 2147483647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89"/>
                  <a:gd name="T35" fmla="*/ 61 w 61"/>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89">
                    <a:moveTo>
                      <a:pt x="41" y="89"/>
                    </a:moveTo>
                    <a:lnTo>
                      <a:pt x="47" y="69"/>
                    </a:lnTo>
                    <a:lnTo>
                      <a:pt x="53" y="44"/>
                    </a:lnTo>
                    <a:lnTo>
                      <a:pt x="58" y="20"/>
                    </a:lnTo>
                    <a:lnTo>
                      <a:pt x="61" y="5"/>
                    </a:lnTo>
                    <a:lnTo>
                      <a:pt x="19" y="0"/>
                    </a:lnTo>
                    <a:lnTo>
                      <a:pt x="17" y="12"/>
                    </a:lnTo>
                    <a:lnTo>
                      <a:pt x="13" y="34"/>
                    </a:lnTo>
                    <a:lnTo>
                      <a:pt x="7" y="58"/>
                    </a:lnTo>
                    <a:lnTo>
                      <a:pt x="0" y="79"/>
                    </a:lnTo>
                    <a:lnTo>
                      <a:pt x="41" y="89"/>
                    </a:lnTo>
                    <a:close/>
                  </a:path>
                </a:pathLst>
              </a:custGeom>
              <a:solidFill>
                <a:srgbClr val="969696"/>
              </a:solidFill>
              <a:ln w="9525">
                <a:noFill/>
                <a:round/>
                <a:headEnd/>
                <a:tailEnd/>
              </a:ln>
            </p:spPr>
            <p:txBody>
              <a:bodyPr/>
              <a:lstStyle/>
              <a:p>
                <a:endParaRPr lang="en-US"/>
              </a:p>
            </p:txBody>
          </p:sp>
          <p:sp>
            <p:nvSpPr>
              <p:cNvPr id="1171" name="Freeform 903"/>
              <p:cNvSpPr>
                <a:spLocks/>
              </p:cNvSpPr>
              <p:nvPr/>
            </p:nvSpPr>
            <p:spPr bwMode="auto">
              <a:xfrm>
                <a:off x="3335338" y="3076575"/>
                <a:ext cx="12700" cy="7938"/>
              </a:xfrm>
              <a:custGeom>
                <a:avLst/>
                <a:gdLst>
                  <a:gd name="T0" fmla="*/ 0 w 41"/>
                  <a:gd name="T1" fmla="*/ 0 h 26"/>
                  <a:gd name="T2" fmla="*/ 0 w 41"/>
                  <a:gd name="T3" fmla="*/ 2147483647 h 26"/>
                  <a:gd name="T4" fmla="*/ 0 w 41"/>
                  <a:gd name="T5" fmla="*/ 2147483647 h 26"/>
                  <a:gd name="T6" fmla="*/ 2147483647 w 41"/>
                  <a:gd name="T7" fmla="*/ 2147483647 h 26"/>
                  <a:gd name="T8" fmla="*/ 2147483647 w 41"/>
                  <a:gd name="T9" fmla="*/ 2147483647 h 26"/>
                  <a:gd name="T10" fmla="*/ 2147483647 w 41"/>
                  <a:gd name="T11" fmla="*/ 2147483647 h 26"/>
                  <a:gd name="T12" fmla="*/ 2147483647 w 41"/>
                  <a:gd name="T13" fmla="*/ 2147483647 h 26"/>
                  <a:gd name="T14" fmla="*/ 2147483647 w 41"/>
                  <a:gd name="T15" fmla="*/ 2147483647 h 26"/>
                  <a:gd name="T16" fmla="*/ 2147483647 w 41"/>
                  <a:gd name="T17" fmla="*/ 2147483647 h 26"/>
                  <a:gd name="T18" fmla="*/ 2147483647 w 41"/>
                  <a:gd name="T19" fmla="*/ 2147483647 h 26"/>
                  <a:gd name="T20" fmla="*/ 2147483647 w 41"/>
                  <a:gd name="T21" fmla="*/ 2147483647 h 26"/>
                  <a:gd name="T22" fmla="*/ 2147483647 w 41"/>
                  <a:gd name="T23" fmla="*/ 2147483647 h 26"/>
                  <a:gd name="T24" fmla="*/ 2147483647 w 41"/>
                  <a:gd name="T25" fmla="*/ 2147483647 h 26"/>
                  <a:gd name="T26" fmla="*/ 2147483647 w 41"/>
                  <a:gd name="T27" fmla="*/ 2147483647 h 26"/>
                  <a:gd name="T28" fmla="*/ 2147483647 w 41"/>
                  <a:gd name="T29" fmla="*/ 2147483647 h 26"/>
                  <a:gd name="T30" fmla="*/ 2147483647 w 41"/>
                  <a:gd name="T31" fmla="*/ 2147483647 h 26"/>
                  <a:gd name="T32" fmla="*/ 2147483647 w 41"/>
                  <a:gd name="T33" fmla="*/ 2147483647 h 26"/>
                  <a:gd name="T34" fmla="*/ 0 w 4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6"/>
                  <a:gd name="T56" fmla="*/ 41 w 4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6">
                    <a:moveTo>
                      <a:pt x="0" y="0"/>
                    </a:moveTo>
                    <a:lnTo>
                      <a:pt x="0" y="4"/>
                    </a:lnTo>
                    <a:lnTo>
                      <a:pt x="0" y="9"/>
                    </a:lnTo>
                    <a:lnTo>
                      <a:pt x="1" y="12"/>
                    </a:lnTo>
                    <a:lnTo>
                      <a:pt x="2" y="17"/>
                    </a:lnTo>
                    <a:lnTo>
                      <a:pt x="6" y="20"/>
                    </a:lnTo>
                    <a:lnTo>
                      <a:pt x="8" y="22"/>
                    </a:lnTo>
                    <a:lnTo>
                      <a:pt x="12" y="24"/>
                    </a:lnTo>
                    <a:lnTo>
                      <a:pt x="15" y="25"/>
                    </a:lnTo>
                    <a:lnTo>
                      <a:pt x="19" y="26"/>
                    </a:lnTo>
                    <a:lnTo>
                      <a:pt x="22" y="26"/>
                    </a:lnTo>
                    <a:lnTo>
                      <a:pt x="27" y="25"/>
                    </a:lnTo>
                    <a:lnTo>
                      <a:pt x="31" y="24"/>
                    </a:lnTo>
                    <a:lnTo>
                      <a:pt x="34" y="22"/>
                    </a:lnTo>
                    <a:lnTo>
                      <a:pt x="37" y="19"/>
                    </a:lnTo>
                    <a:lnTo>
                      <a:pt x="39" y="16"/>
                    </a:lnTo>
                    <a:lnTo>
                      <a:pt x="41" y="10"/>
                    </a:lnTo>
                    <a:lnTo>
                      <a:pt x="0" y="0"/>
                    </a:lnTo>
                    <a:close/>
                  </a:path>
                </a:pathLst>
              </a:custGeom>
              <a:solidFill>
                <a:srgbClr val="969696"/>
              </a:solidFill>
              <a:ln w="9525">
                <a:noFill/>
                <a:round/>
                <a:headEnd/>
                <a:tailEnd/>
              </a:ln>
            </p:spPr>
            <p:txBody>
              <a:bodyPr/>
              <a:lstStyle/>
              <a:p>
                <a:endParaRPr lang="en-US"/>
              </a:p>
            </p:txBody>
          </p:sp>
          <p:sp>
            <p:nvSpPr>
              <p:cNvPr id="1172" name="Freeform 904"/>
              <p:cNvSpPr>
                <a:spLocks/>
              </p:cNvSpPr>
              <p:nvPr/>
            </p:nvSpPr>
            <p:spPr bwMode="auto">
              <a:xfrm>
                <a:off x="3321050" y="3108325"/>
                <a:ext cx="14288" cy="9525"/>
              </a:xfrm>
              <a:custGeom>
                <a:avLst/>
                <a:gdLst>
                  <a:gd name="T0" fmla="*/ 2147483647 w 41"/>
                  <a:gd name="T1" fmla="*/ 2147483647 h 29"/>
                  <a:gd name="T2" fmla="*/ 2147483647 w 41"/>
                  <a:gd name="T3" fmla="*/ 2147483647 h 29"/>
                  <a:gd name="T4" fmla="*/ 2147483647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2147483647 w 41"/>
                  <a:gd name="T17" fmla="*/ 2147483647 h 29"/>
                  <a:gd name="T18" fmla="*/ 2147483647 w 41"/>
                  <a:gd name="T19" fmla="*/ 2147483647 h 29"/>
                  <a:gd name="T20" fmla="*/ 2147483647 w 41"/>
                  <a:gd name="T21" fmla="*/ 0 h 29"/>
                  <a:gd name="T22" fmla="*/ 2147483647 w 41"/>
                  <a:gd name="T23" fmla="*/ 0 h 29"/>
                  <a:gd name="T24" fmla="*/ 2147483647 w 41"/>
                  <a:gd name="T25" fmla="*/ 2147483647 h 29"/>
                  <a:gd name="T26" fmla="*/ 2147483647 w 41"/>
                  <a:gd name="T27" fmla="*/ 2147483647 h 29"/>
                  <a:gd name="T28" fmla="*/ 2147483647 w 41"/>
                  <a:gd name="T29" fmla="*/ 2147483647 h 29"/>
                  <a:gd name="T30" fmla="*/ 2147483647 w 41"/>
                  <a:gd name="T31" fmla="*/ 2147483647 h 29"/>
                  <a:gd name="T32" fmla="*/ 0 w 41"/>
                  <a:gd name="T33" fmla="*/ 2147483647 h 29"/>
                  <a:gd name="T34" fmla="*/ 2147483647 w 41"/>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9"/>
                  <a:gd name="T56" fmla="*/ 41 w 4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9">
                    <a:moveTo>
                      <a:pt x="39" y="29"/>
                    </a:moveTo>
                    <a:lnTo>
                      <a:pt x="40" y="24"/>
                    </a:lnTo>
                    <a:lnTo>
                      <a:pt x="41" y="19"/>
                    </a:lnTo>
                    <a:lnTo>
                      <a:pt x="40" y="16"/>
                    </a:lnTo>
                    <a:lnTo>
                      <a:pt x="39" y="12"/>
                    </a:lnTo>
                    <a:lnTo>
                      <a:pt x="37" y="9"/>
                    </a:lnTo>
                    <a:lnTo>
                      <a:pt x="34" y="5"/>
                    </a:lnTo>
                    <a:lnTo>
                      <a:pt x="31" y="3"/>
                    </a:lnTo>
                    <a:lnTo>
                      <a:pt x="28" y="2"/>
                    </a:lnTo>
                    <a:lnTo>
                      <a:pt x="23" y="1"/>
                    </a:lnTo>
                    <a:lnTo>
                      <a:pt x="19" y="0"/>
                    </a:lnTo>
                    <a:lnTo>
                      <a:pt x="16" y="0"/>
                    </a:lnTo>
                    <a:lnTo>
                      <a:pt x="12" y="1"/>
                    </a:lnTo>
                    <a:lnTo>
                      <a:pt x="8" y="3"/>
                    </a:lnTo>
                    <a:lnTo>
                      <a:pt x="5" y="7"/>
                    </a:lnTo>
                    <a:lnTo>
                      <a:pt x="2" y="10"/>
                    </a:lnTo>
                    <a:lnTo>
                      <a:pt x="0" y="14"/>
                    </a:lnTo>
                    <a:lnTo>
                      <a:pt x="39" y="29"/>
                    </a:lnTo>
                    <a:close/>
                  </a:path>
                </a:pathLst>
              </a:custGeom>
              <a:solidFill>
                <a:srgbClr val="969696"/>
              </a:solidFill>
              <a:ln w="9525">
                <a:noFill/>
                <a:round/>
                <a:headEnd/>
                <a:tailEnd/>
              </a:ln>
            </p:spPr>
            <p:txBody>
              <a:bodyPr/>
              <a:lstStyle/>
              <a:p>
                <a:endParaRPr lang="en-US"/>
              </a:p>
            </p:txBody>
          </p:sp>
          <p:sp>
            <p:nvSpPr>
              <p:cNvPr id="1173" name="Freeform 905"/>
              <p:cNvSpPr>
                <a:spLocks/>
              </p:cNvSpPr>
              <p:nvPr/>
            </p:nvSpPr>
            <p:spPr bwMode="auto">
              <a:xfrm>
                <a:off x="3311525" y="3113088"/>
                <a:ext cx="22225" cy="30162"/>
              </a:xfrm>
              <a:custGeom>
                <a:avLst/>
                <a:gdLst>
                  <a:gd name="T0" fmla="*/ 2147483647 w 69"/>
                  <a:gd name="T1" fmla="*/ 2147483647 h 93"/>
                  <a:gd name="T2" fmla="*/ 2147483647 w 69"/>
                  <a:gd name="T3" fmla="*/ 2147483647 h 93"/>
                  <a:gd name="T4" fmla="*/ 2147483647 w 69"/>
                  <a:gd name="T5" fmla="*/ 2147483647 h 93"/>
                  <a:gd name="T6" fmla="*/ 2147483647 w 69"/>
                  <a:gd name="T7" fmla="*/ 2147483647 h 93"/>
                  <a:gd name="T8" fmla="*/ 2147483647 w 69"/>
                  <a:gd name="T9" fmla="*/ 2147483647 h 93"/>
                  <a:gd name="T10" fmla="*/ 2147483647 w 69"/>
                  <a:gd name="T11" fmla="*/ 0 h 93"/>
                  <a:gd name="T12" fmla="*/ 2147483647 w 69"/>
                  <a:gd name="T13" fmla="*/ 2147483647 h 93"/>
                  <a:gd name="T14" fmla="*/ 2147483647 w 69"/>
                  <a:gd name="T15" fmla="*/ 2147483647 h 93"/>
                  <a:gd name="T16" fmla="*/ 2147483647 w 69"/>
                  <a:gd name="T17" fmla="*/ 2147483647 h 93"/>
                  <a:gd name="T18" fmla="*/ 0 w 69"/>
                  <a:gd name="T19" fmla="*/ 2147483647 h 93"/>
                  <a:gd name="T20" fmla="*/ 2147483647 w 69"/>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3"/>
                  <a:gd name="T35" fmla="*/ 69 w 69"/>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3">
                    <a:moveTo>
                      <a:pt x="40" y="93"/>
                    </a:moveTo>
                    <a:lnTo>
                      <a:pt x="43" y="87"/>
                    </a:lnTo>
                    <a:lnTo>
                      <a:pt x="50" y="63"/>
                    </a:lnTo>
                    <a:lnTo>
                      <a:pt x="60" y="40"/>
                    </a:lnTo>
                    <a:lnTo>
                      <a:pt x="69" y="15"/>
                    </a:lnTo>
                    <a:lnTo>
                      <a:pt x="30" y="0"/>
                    </a:lnTo>
                    <a:lnTo>
                      <a:pt x="21" y="25"/>
                    </a:lnTo>
                    <a:lnTo>
                      <a:pt x="11" y="49"/>
                    </a:lnTo>
                    <a:lnTo>
                      <a:pt x="3" y="73"/>
                    </a:lnTo>
                    <a:lnTo>
                      <a:pt x="0" y="79"/>
                    </a:lnTo>
                    <a:lnTo>
                      <a:pt x="40" y="93"/>
                    </a:lnTo>
                    <a:close/>
                  </a:path>
                </a:pathLst>
              </a:custGeom>
              <a:solidFill>
                <a:srgbClr val="969696"/>
              </a:solidFill>
              <a:ln w="9525">
                <a:noFill/>
                <a:round/>
                <a:headEnd/>
                <a:tailEnd/>
              </a:ln>
            </p:spPr>
            <p:txBody>
              <a:bodyPr/>
              <a:lstStyle/>
              <a:p>
                <a:endParaRPr lang="en-US"/>
              </a:p>
            </p:txBody>
          </p:sp>
          <p:sp>
            <p:nvSpPr>
              <p:cNvPr id="1174" name="Freeform 906"/>
              <p:cNvSpPr>
                <a:spLocks/>
              </p:cNvSpPr>
              <p:nvPr/>
            </p:nvSpPr>
            <p:spPr bwMode="auto">
              <a:xfrm>
                <a:off x="3311525" y="3138488"/>
                <a:ext cx="12700" cy="7937"/>
              </a:xfrm>
              <a:custGeom>
                <a:avLst/>
                <a:gdLst>
                  <a:gd name="T0" fmla="*/ 2147483647 w 41"/>
                  <a:gd name="T1" fmla="*/ 0 h 28"/>
                  <a:gd name="T2" fmla="*/ 0 w 41"/>
                  <a:gd name="T3" fmla="*/ 2147483647 h 28"/>
                  <a:gd name="T4" fmla="*/ 0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2147483647 h 28"/>
                  <a:gd name="T34" fmla="*/ 2147483647 w 41"/>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1" y="0"/>
                    </a:moveTo>
                    <a:lnTo>
                      <a:pt x="0" y="5"/>
                    </a:lnTo>
                    <a:lnTo>
                      <a:pt x="0" y="10"/>
                    </a:lnTo>
                    <a:lnTo>
                      <a:pt x="1" y="14"/>
                    </a:lnTo>
                    <a:lnTo>
                      <a:pt x="3" y="17"/>
                    </a:lnTo>
                    <a:lnTo>
                      <a:pt x="5" y="20"/>
                    </a:lnTo>
                    <a:lnTo>
                      <a:pt x="8" y="23"/>
                    </a:lnTo>
                    <a:lnTo>
                      <a:pt x="11" y="26"/>
                    </a:lnTo>
                    <a:lnTo>
                      <a:pt x="14" y="27"/>
                    </a:lnTo>
                    <a:lnTo>
                      <a:pt x="18" y="28"/>
                    </a:lnTo>
                    <a:lnTo>
                      <a:pt x="23" y="28"/>
                    </a:lnTo>
                    <a:lnTo>
                      <a:pt x="26" y="28"/>
                    </a:lnTo>
                    <a:lnTo>
                      <a:pt x="30" y="27"/>
                    </a:lnTo>
                    <a:lnTo>
                      <a:pt x="33" y="24"/>
                    </a:lnTo>
                    <a:lnTo>
                      <a:pt x="36" y="22"/>
                    </a:lnTo>
                    <a:lnTo>
                      <a:pt x="39" y="18"/>
                    </a:lnTo>
                    <a:lnTo>
                      <a:pt x="41" y="14"/>
                    </a:lnTo>
                    <a:lnTo>
                      <a:pt x="1" y="0"/>
                    </a:lnTo>
                    <a:close/>
                  </a:path>
                </a:pathLst>
              </a:custGeom>
              <a:solidFill>
                <a:srgbClr val="969696"/>
              </a:solidFill>
              <a:ln w="9525">
                <a:noFill/>
                <a:round/>
                <a:headEnd/>
                <a:tailEnd/>
              </a:ln>
            </p:spPr>
            <p:txBody>
              <a:bodyPr/>
              <a:lstStyle/>
              <a:p>
                <a:endParaRPr lang="en-US"/>
              </a:p>
            </p:txBody>
          </p:sp>
          <p:sp>
            <p:nvSpPr>
              <p:cNvPr id="1175" name="Freeform 907"/>
              <p:cNvSpPr>
                <a:spLocks/>
              </p:cNvSpPr>
              <p:nvPr/>
            </p:nvSpPr>
            <p:spPr bwMode="auto">
              <a:xfrm>
                <a:off x="2073275" y="2801938"/>
                <a:ext cx="9525" cy="12700"/>
              </a:xfrm>
              <a:custGeom>
                <a:avLst/>
                <a:gdLst>
                  <a:gd name="T0" fmla="*/ 2147483647 w 28"/>
                  <a:gd name="T1" fmla="*/ 2147483647 h 40"/>
                  <a:gd name="T2" fmla="*/ 2147483647 w 28"/>
                  <a:gd name="T3" fmla="*/ 0 h 40"/>
                  <a:gd name="T4" fmla="*/ 2147483647 w 28"/>
                  <a:gd name="T5" fmla="*/ 0 h 40"/>
                  <a:gd name="T6" fmla="*/ 2147483647 w 28"/>
                  <a:gd name="T7" fmla="*/ 0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0 w 28"/>
                  <a:gd name="T19" fmla="*/ 2147483647 h 40"/>
                  <a:gd name="T20" fmla="*/ 0 w 28"/>
                  <a:gd name="T21" fmla="*/ 2147483647 h 40"/>
                  <a:gd name="T22" fmla="*/ 0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28" y="1"/>
                    </a:moveTo>
                    <a:lnTo>
                      <a:pt x="24" y="0"/>
                    </a:lnTo>
                    <a:lnTo>
                      <a:pt x="19" y="0"/>
                    </a:lnTo>
                    <a:lnTo>
                      <a:pt x="15" y="0"/>
                    </a:lnTo>
                    <a:lnTo>
                      <a:pt x="11" y="2"/>
                    </a:lnTo>
                    <a:lnTo>
                      <a:pt x="8" y="4"/>
                    </a:lnTo>
                    <a:lnTo>
                      <a:pt x="5" y="6"/>
                    </a:lnTo>
                    <a:lnTo>
                      <a:pt x="3" y="9"/>
                    </a:lnTo>
                    <a:lnTo>
                      <a:pt x="1" y="12"/>
                    </a:lnTo>
                    <a:lnTo>
                      <a:pt x="0" y="17"/>
                    </a:lnTo>
                    <a:lnTo>
                      <a:pt x="0" y="21"/>
                    </a:lnTo>
                    <a:lnTo>
                      <a:pt x="0" y="24"/>
                    </a:lnTo>
                    <a:lnTo>
                      <a:pt x="1" y="28"/>
                    </a:lnTo>
                    <a:lnTo>
                      <a:pt x="2" y="31"/>
                    </a:lnTo>
                    <a:lnTo>
                      <a:pt x="5" y="34"/>
                    </a:lnTo>
                    <a:lnTo>
                      <a:pt x="8" y="38"/>
                    </a:lnTo>
                    <a:lnTo>
                      <a:pt x="12" y="40"/>
                    </a:lnTo>
                    <a:lnTo>
                      <a:pt x="28" y="1"/>
                    </a:lnTo>
                    <a:close/>
                  </a:path>
                </a:pathLst>
              </a:custGeom>
              <a:solidFill>
                <a:srgbClr val="969696"/>
              </a:solidFill>
              <a:ln w="9525">
                <a:noFill/>
                <a:round/>
                <a:headEnd/>
                <a:tailEnd/>
              </a:ln>
            </p:spPr>
            <p:txBody>
              <a:bodyPr/>
              <a:lstStyle/>
              <a:p>
                <a:endParaRPr lang="en-US"/>
              </a:p>
            </p:txBody>
          </p:sp>
          <p:sp>
            <p:nvSpPr>
              <p:cNvPr id="1176" name="Freeform 908"/>
              <p:cNvSpPr>
                <a:spLocks/>
              </p:cNvSpPr>
              <p:nvPr/>
            </p:nvSpPr>
            <p:spPr bwMode="auto">
              <a:xfrm>
                <a:off x="2078038" y="2801938"/>
                <a:ext cx="30162" cy="22225"/>
              </a:xfrm>
              <a:custGeom>
                <a:avLst/>
                <a:gdLst>
                  <a:gd name="T0" fmla="*/ 2147483647 w 94"/>
                  <a:gd name="T1" fmla="*/ 2147483647 h 70"/>
                  <a:gd name="T2" fmla="*/ 2147483647 w 94"/>
                  <a:gd name="T3" fmla="*/ 2147483647 h 70"/>
                  <a:gd name="T4" fmla="*/ 0 w 94"/>
                  <a:gd name="T5" fmla="*/ 2147483647 h 70"/>
                  <a:gd name="T6" fmla="*/ 2147483647 w 94"/>
                  <a:gd name="T7" fmla="*/ 0 h 70"/>
                  <a:gd name="T8" fmla="*/ 2147483647 w 94"/>
                  <a:gd name="T9" fmla="*/ 2147483647 h 70"/>
                  <a:gd name="T10" fmla="*/ 0 60000 65536"/>
                  <a:gd name="T11" fmla="*/ 0 60000 65536"/>
                  <a:gd name="T12" fmla="*/ 0 60000 65536"/>
                  <a:gd name="T13" fmla="*/ 0 60000 65536"/>
                  <a:gd name="T14" fmla="*/ 0 60000 65536"/>
                  <a:gd name="T15" fmla="*/ 0 w 94"/>
                  <a:gd name="T16" fmla="*/ 0 h 70"/>
                  <a:gd name="T17" fmla="*/ 94 w 94"/>
                  <a:gd name="T18" fmla="*/ 70 h 70"/>
                </a:gdLst>
                <a:ahLst/>
                <a:cxnLst>
                  <a:cxn ang="T10">
                    <a:pos x="T0" y="T1"/>
                  </a:cxn>
                  <a:cxn ang="T11">
                    <a:pos x="T2" y="T3"/>
                  </a:cxn>
                  <a:cxn ang="T12">
                    <a:pos x="T4" y="T5"/>
                  </a:cxn>
                  <a:cxn ang="T13">
                    <a:pos x="T6" y="T7"/>
                  </a:cxn>
                  <a:cxn ang="T14">
                    <a:pos x="T8" y="T9"/>
                  </a:cxn>
                </a:cxnLst>
                <a:rect l="T15" t="T16" r="T17" b="T18"/>
                <a:pathLst>
                  <a:path w="94" h="70">
                    <a:moveTo>
                      <a:pt x="94" y="31"/>
                    </a:moveTo>
                    <a:lnTo>
                      <a:pt x="79" y="70"/>
                    </a:lnTo>
                    <a:lnTo>
                      <a:pt x="0" y="39"/>
                    </a:lnTo>
                    <a:lnTo>
                      <a:pt x="16" y="0"/>
                    </a:lnTo>
                    <a:lnTo>
                      <a:pt x="94" y="31"/>
                    </a:lnTo>
                    <a:close/>
                  </a:path>
                </a:pathLst>
              </a:custGeom>
              <a:solidFill>
                <a:srgbClr val="969696"/>
              </a:solidFill>
              <a:ln w="9525">
                <a:noFill/>
                <a:round/>
                <a:headEnd/>
                <a:tailEnd/>
              </a:ln>
            </p:spPr>
            <p:txBody>
              <a:bodyPr/>
              <a:lstStyle/>
              <a:p>
                <a:endParaRPr lang="en-US"/>
              </a:p>
            </p:txBody>
          </p:sp>
          <p:sp>
            <p:nvSpPr>
              <p:cNvPr id="1177" name="Freeform 909"/>
              <p:cNvSpPr>
                <a:spLocks/>
              </p:cNvSpPr>
              <p:nvPr/>
            </p:nvSpPr>
            <p:spPr bwMode="auto">
              <a:xfrm>
                <a:off x="2103438" y="2811463"/>
                <a:ext cx="7937" cy="14287"/>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0 h 42"/>
                  <a:gd name="T34" fmla="*/ 0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0" y="39"/>
                    </a:moveTo>
                    <a:lnTo>
                      <a:pt x="4" y="41"/>
                    </a:lnTo>
                    <a:lnTo>
                      <a:pt x="8" y="42"/>
                    </a:lnTo>
                    <a:lnTo>
                      <a:pt x="12" y="41"/>
                    </a:lnTo>
                    <a:lnTo>
                      <a:pt x="16" y="39"/>
                    </a:lnTo>
                    <a:lnTo>
                      <a:pt x="20" y="37"/>
                    </a:lnTo>
                    <a:lnTo>
                      <a:pt x="23" y="34"/>
                    </a:lnTo>
                    <a:lnTo>
                      <a:pt x="25" y="31"/>
                    </a:lnTo>
                    <a:lnTo>
                      <a:pt x="27" y="28"/>
                    </a:lnTo>
                    <a:lnTo>
                      <a:pt x="28" y="25"/>
                    </a:lnTo>
                    <a:lnTo>
                      <a:pt x="28" y="20"/>
                    </a:lnTo>
                    <a:lnTo>
                      <a:pt x="28" y="16"/>
                    </a:lnTo>
                    <a:lnTo>
                      <a:pt x="27" y="13"/>
                    </a:lnTo>
                    <a:lnTo>
                      <a:pt x="26" y="9"/>
                    </a:lnTo>
                    <a:lnTo>
                      <a:pt x="23" y="6"/>
                    </a:lnTo>
                    <a:lnTo>
                      <a:pt x="20" y="2"/>
                    </a:lnTo>
                    <a:lnTo>
                      <a:pt x="15" y="0"/>
                    </a:lnTo>
                    <a:lnTo>
                      <a:pt x="0" y="39"/>
                    </a:lnTo>
                    <a:close/>
                  </a:path>
                </a:pathLst>
              </a:custGeom>
              <a:solidFill>
                <a:srgbClr val="969696"/>
              </a:solidFill>
              <a:ln w="9525">
                <a:noFill/>
                <a:round/>
                <a:headEnd/>
                <a:tailEnd/>
              </a:ln>
            </p:spPr>
            <p:txBody>
              <a:bodyPr/>
              <a:lstStyle/>
              <a:p>
                <a:endParaRPr lang="en-US"/>
              </a:p>
            </p:txBody>
          </p:sp>
          <p:sp>
            <p:nvSpPr>
              <p:cNvPr id="1178" name="Freeform 910"/>
              <p:cNvSpPr>
                <a:spLocks/>
              </p:cNvSpPr>
              <p:nvPr/>
            </p:nvSpPr>
            <p:spPr bwMode="auto">
              <a:xfrm>
                <a:off x="2135188" y="2827338"/>
                <a:ext cx="9525" cy="12700"/>
              </a:xfrm>
              <a:custGeom>
                <a:avLst/>
                <a:gdLst>
                  <a:gd name="T0" fmla="*/ 2147483647 w 29"/>
                  <a:gd name="T1" fmla="*/ 2147483647 h 41"/>
                  <a:gd name="T2" fmla="*/ 2147483647 w 29"/>
                  <a:gd name="T3" fmla="*/ 2147483647 h 41"/>
                  <a:gd name="T4" fmla="*/ 2147483647 w 29"/>
                  <a:gd name="T5" fmla="*/ 0 h 41"/>
                  <a:gd name="T6" fmla="*/ 2147483647 w 29"/>
                  <a:gd name="T7" fmla="*/ 2147483647 h 41"/>
                  <a:gd name="T8" fmla="*/ 2147483647 w 29"/>
                  <a:gd name="T9" fmla="*/ 2147483647 h 41"/>
                  <a:gd name="T10" fmla="*/ 2147483647 w 29"/>
                  <a:gd name="T11" fmla="*/ 2147483647 h 41"/>
                  <a:gd name="T12" fmla="*/ 2147483647 w 29"/>
                  <a:gd name="T13" fmla="*/ 2147483647 h 41"/>
                  <a:gd name="T14" fmla="*/ 2147483647 w 29"/>
                  <a:gd name="T15" fmla="*/ 2147483647 h 41"/>
                  <a:gd name="T16" fmla="*/ 2147483647 w 29"/>
                  <a:gd name="T17" fmla="*/ 2147483647 h 41"/>
                  <a:gd name="T18" fmla="*/ 0 w 29"/>
                  <a:gd name="T19" fmla="*/ 2147483647 h 41"/>
                  <a:gd name="T20" fmla="*/ 0 w 29"/>
                  <a:gd name="T21" fmla="*/ 2147483647 h 41"/>
                  <a:gd name="T22" fmla="*/ 0 w 29"/>
                  <a:gd name="T23" fmla="*/ 2147483647 h 41"/>
                  <a:gd name="T24" fmla="*/ 2147483647 w 29"/>
                  <a:gd name="T25" fmla="*/ 2147483647 h 41"/>
                  <a:gd name="T26" fmla="*/ 2147483647 w 29"/>
                  <a:gd name="T27" fmla="*/ 2147483647 h 41"/>
                  <a:gd name="T28" fmla="*/ 2147483647 w 29"/>
                  <a:gd name="T29" fmla="*/ 2147483647 h 41"/>
                  <a:gd name="T30" fmla="*/ 2147483647 w 29"/>
                  <a:gd name="T31" fmla="*/ 2147483647 h 41"/>
                  <a:gd name="T32" fmla="*/ 2147483647 w 29"/>
                  <a:gd name="T33" fmla="*/ 2147483647 h 41"/>
                  <a:gd name="T34" fmla="*/ 2147483647 w 29"/>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29" y="2"/>
                    </a:moveTo>
                    <a:lnTo>
                      <a:pt x="24" y="1"/>
                    </a:lnTo>
                    <a:lnTo>
                      <a:pt x="20" y="0"/>
                    </a:lnTo>
                    <a:lnTo>
                      <a:pt x="16" y="1"/>
                    </a:lnTo>
                    <a:lnTo>
                      <a:pt x="12" y="2"/>
                    </a:lnTo>
                    <a:lnTo>
                      <a:pt x="9" y="4"/>
                    </a:lnTo>
                    <a:lnTo>
                      <a:pt x="5" y="7"/>
                    </a:lnTo>
                    <a:lnTo>
                      <a:pt x="3" y="10"/>
                    </a:lnTo>
                    <a:lnTo>
                      <a:pt x="1" y="14"/>
                    </a:lnTo>
                    <a:lnTo>
                      <a:pt x="0" y="18"/>
                    </a:lnTo>
                    <a:lnTo>
                      <a:pt x="0" y="21"/>
                    </a:lnTo>
                    <a:lnTo>
                      <a:pt x="0" y="25"/>
                    </a:lnTo>
                    <a:lnTo>
                      <a:pt x="1" y="29"/>
                    </a:lnTo>
                    <a:lnTo>
                      <a:pt x="2" y="33"/>
                    </a:lnTo>
                    <a:lnTo>
                      <a:pt x="5" y="36"/>
                    </a:lnTo>
                    <a:lnTo>
                      <a:pt x="9" y="39"/>
                    </a:lnTo>
                    <a:lnTo>
                      <a:pt x="13" y="41"/>
                    </a:lnTo>
                    <a:lnTo>
                      <a:pt x="29" y="2"/>
                    </a:lnTo>
                    <a:close/>
                  </a:path>
                </a:pathLst>
              </a:custGeom>
              <a:solidFill>
                <a:srgbClr val="969696"/>
              </a:solidFill>
              <a:ln w="9525">
                <a:noFill/>
                <a:round/>
                <a:headEnd/>
                <a:tailEnd/>
              </a:ln>
            </p:spPr>
            <p:txBody>
              <a:bodyPr/>
              <a:lstStyle/>
              <a:p>
                <a:endParaRPr lang="en-US"/>
              </a:p>
            </p:txBody>
          </p:sp>
          <p:sp>
            <p:nvSpPr>
              <p:cNvPr id="1179" name="Freeform 911"/>
              <p:cNvSpPr>
                <a:spLocks/>
              </p:cNvSpPr>
              <p:nvPr/>
            </p:nvSpPr>
            <p:spPr bwMode="auto">
              <a:xfrm>
                <a:off x="2139950" y="2827338"/>
                <a:ext cx="30163" cy="22225"/>
              </a:xfrm>
              <a:custGeom>
                <a:avLst/>
                <a:gdLst>
                  <a:gd name="T0" fmla="*/ 2147483647 w 94"/>
                  <a:gd name="T1" fmla="*/ 2147483647 h 71"/>
                  <a:gd name="T2" fmla="*/ 2147483647 w 94"/>
                  <a:gd name="T3" fmla="*/ 2147483647 h 71"/>
                  <a:gd name="T4" fmla="*/ 0 w 94"/>
                  <a:gd name="T5" fmla="*/ 2147483647 h 71"/>
                  <a:gd name="T6" fmla="*/ 2147483647 w 94"/>
                  <a:gd name="T7" fmla="*/ 0 h 71"/>
                  <a:gd name="T8" fmla="*/ 2147483647 w 94"/>
                  <a:gd name="T9" fmla="*/ 2147483647 h 71"/>
                  <a:gd name="T10" fmla="*/ 0 60000 65536"/>
                  <a:gd name="T11" fmla="*/ 0 60000 65536"/>
                  <a:gd name="T12" fmla="*/ 0 60000 65536"/>
                  <a:gd name="T13" fmla="*/ 0 60000 65536"/>
                  <a:gd name="T14" fmla="*/ 0 60000 65536"/>
                  <a:gd name="T15" fmla="*/ 0 w 94"/>
                  <a:gd name="T16" fmla="*/ 0 h 71"/>
                  <a:gd name="T17" fmla="*/ 94 w 94"/>
                  <a:gd name="T18" fmla="*/ 71 h 71"/>
                </a:gdLst>
                <a:ahLst/>
                <a:cxnLst>
                  <a:cxn ang="T10">
                    <a:pos x="T0" y="T1"/>
                  </a:cxn>
                  <a:cxn ang="T11">
                    <a:pos x="T2" y="T3"/>
                  </a:cxn>
                  <a:cxn ang="T12">
                    <a:pos x="T4" y="T5"/>
                  </a:cxn>
                  <a:cxn ang="T13">
                    <a:pos x="T6" y="T7"/>
                  </a:cxn>
                  <a:cxn ang="T14">
                    <a:pos x="T8" y="T9"/>
                  </a:cxn>
                </a:cxnLst>
                <a:rect l="T15" t="T16" r="T17" b="T18"/>
                <a:pathLst>
                  <a:path w="94" h="71">
                    <a:moveTo>
                      <a:pt x="94" y="32"/>
                    </a:moveTo>
                    <a:lnTo>
                      <a:pt x="78" y="71"/>
                    </a:lnTo>
                    <a:lnTo>
                      <a:pt x="0" y="39"/>
                    </a:lnTo>
                    <a:lnTo>
                      <a:pt x="16" y="0"/>
                    </a:lnTo>
                    <a:lnTo>
                      <a:pt x="94" y="32"/>
                    </a:lnTo>
                    <a:close/>
                  </a:path>
                </a:pathLst>
              </a:custGeom>
              <a:solidFill>
                <a:srgbClr val="969696"/>
              </a:solidFill>
              <a:ln w="9525">
                <a:noFill/>
                <a:round/>
                <a:headEnd/>
                <a:tailEnd/>
              </a:ln>
            </p:spPr>
            <p:txBody>
              <a:bodyPr/>
              <a:lstStyle/>
              <a:p>
                <a:endParaRPr lang="en-US"/>
              </a:p>
            </p:txBody>
          </p:sp>
          <p:sp>
            <p:nvSpPr>
              <p:cNvPr id="1180" name="Freeform 912"/>
              <p:cNvSpPr>
                <a:spLocks/>
              </p:cNvSpPr>
              <p:nvPr/>
            </p:nvSpPr>
            <p:spPr bwMode="auto">
              <a:xfrm>
                <a:off x="2163763" y="2836863"/>
                <a:ext cx="9525" cy="12700"/>
              </a:xfrm>
              <a:custGeom>
                <a:avLst/>
                <a:gdLst>
                  <a:gd name="T0" fmla="*/ 0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0 h 40"/>
                  <a:gd name="T34" fmla="*/ 0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0" y="39"/>
                    </a:moveTo>
                    <a:lnTo>
                      <a:pt x="4" y="40"/>
                    </a:lnTo>
                    <a:lnTo>
                      <a:pt x="9" y="40"/>
                    </a:lnTo>
                    <a:lnTo>
                      <a:pt x="14" y="40"/>
                    </a:lnTo>
                    <a:lnTo>
                      <a:pt x="17" y="39"/>
                    </a:lnTo>
                    <a:lnTo>
                      <a:pt x="20" y="37"/>
                    </a:lnTo>
                    <a:lnTo>
                      <a:pt x="23" y="33"/>
                    </a:lnTo>
                    <a:lnTo>
                      <a:pt x="25" y="30"/>
                    </a:lnTo>
                    <a:lnTo>
                      <a:pt x="27" y="27"/>
                    </a:lnTo>
                    <a:lnTo>
                      <a:pt x="28" y="23"/>
                    </a:lnTo>
                    <a:lnTo>
                      <a:pt x="28" y="20"/>
                    </a:lnTo>
                    <a:lnTo>
                      <a:pt x="28" y="15"/>
                    </a:lnTo>
                    <a:lnTo>
                      <a:pt x="27" y="11"/>
                    </a:lnTo>
                    <a:lnTo>
                      <a:pt x="26" y="8"/>
                    </a:lnTo>
                    <a:lnTo>
                      <a:pt x="23" y="5"/>
                    </a:lnTo>
                    <a:lnTo>
                      <a:pt x="20" y="2"/>
                    </a:lnTo>
                    <a:lnTo>
                      <a:pt x="16" y="0"/>
                    </a:lnTo>
                    <a:lnTo>
                      <a:pt x="0" y="39"/>
                    </a:lnTo>
                    <a:close/>
                  </a:path>
                </a:pathLst>
              </a:custGeom>
              <a:solidFill>
                <a:srgbClr val="969696"/>
              </a:solidFill>
              <a:ln w="9525">
                <a:noFill/>
                <a:round/>
                <a:headEnd/>
                <a:tailEnd/>
              </a:ln>
            </p:spPr>
            <p:txBody>
              <a:bodyPr/>
              <a:lstStyle/>
              <a:p>
                <a:endParaRPr lang="en-US"/>
              </a:p>
            </p:txBody>
          </p:sp>
          <p:sp>
            <p:nvSpPr>
              <p:cNvPr id="1181" name="Freeform 913"/>
              <p:cNvSpPr>
                <a:spLocks/>
              </p:cNvSpPr>
              <p:nvPr/>
            </p:nvSpPr>
            <p:spPr bwMode="auto">
              <a:xfrm>
                <a:off x="2197100" y="2851150"/>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1" y="0"/>
                    </a:lnTo>
                    <a:lnTo>
                      <a:pt x="16" y="0"/>
                    </a:lnTo>
                    <a:lnTo>
                      <a:pt x="12" y="2"/>
                    </a:lnTo>
                    <a:lnTo>
                      <a:pt x="9" y="4"/>
                    </a:lnTo>
                    <a:lnTo>
                      <a:pt x="6" y="6"/>
                    </a:lnTo>
                    <a:lnTo>
                      <a:pt x="4" y="10"/>
                    </a:lnTo>
                    <a:lnTo>
                      <a:pt x="3" y="14"/>
                    </a:lnTo>
                    <a:lnTo>
                      <a:pt x="0" y="17"/>
                    </a:lnTo>
                    <a:lnTo>
                      <a:pt x="0" y="21"/>
                    </a:lnTo>
                    <a:lnTo>
                      <a:pt x="0" y="24"/>
                    </a:lnTo>
                    <a:lnTo>
                      <a:pt x="1" y="29"/>
                    </a:lnTo>
                    <a:lnTo>
                      <a:pt x="4" y="32"/>
                    </a:lnTo>
                    <a:lnTo>
                      <a:pt x="6" y="36"/>
                    </a:lnTo>
                    <a:lnTo>
                      <a:pt x="9" y="38"/>
                    </a:lnTo>
                    <a:lnTo>
                      <a:pt x="14" y="40"/>
                    </a:lnTo>
                    <a:lnTo>
                      <a:pt x="29" y="2"/>
                    </a:lnTo>
                    <a:close/>
                  </a:path>
                </a:pathLst>
              </a:custGeom>
              <a:solidFill>
                <a:srgbClr val="969696"/>
              </a:solidFill>
              <a:ln w="9525">
                <a:noFill/>
                <a:round/>
                <a:headEnd/>
                <a:tailEnd/>
              </a:ln>
            </p:spPr>
            <p:txBody>
              <a:bodyPr/>
              <a:lstStyle/>
              <a:p>
                <a:endParaRPr lang="en-US"/>
              </a:p>
            </p:txBody>
          </p:sp>
          <p:sp>
            <p:nvSpPr>
              <p:cNvPr id="1182" name="Freeform 914"/>
              <p:cNvSpPr>
                <a:spLocks/>
              </p:cNvSpPr>
              <p:nvPr/>
            </p:nvSpPr>
            <p:spPr bwMode="auto">
              <a:xfrm>
                <a:off x="2201863" y="2852738"/>
                <a:ext cx="30162" cy="22225"/>
              </a:xfrm>
              <a:custGeom>
                <a:avLst/>
                <a:gdLst>
                  <a:gd name="T0" fmla="*/ 2147483647 w 97"/>
                  <a:gd name="T1" fmla="*/ 2147483647 h 69"/>
                  <a:gd name="T2" fmla="*/ 2147483647 w 97"/>
                  <a:gd name="T3" fmla="*/ 2147483647 h 69"/>
                  <a:gd name="T4" fmla="*/ 2147483647 w 97"/>
                  <a:gd name="T5" fmla="*/ 0 h 69"/>
                  <a:gd name="T6" fmla="*/ 0 w 97"/>
                  <a:gd name="T7" fmla="*/ 2147483647 h 69"/>
                  <a:gd name="T8" fmla="*/ 2147483647 w 97"/>
                  <a:gd name="T9" fmla="*/ 2147483647 h 69"/>
                  <a:gd name="T10" fmla="*/ 2147483647 w 97"/>
                  <a:gd name="T11" fmla="*/ 2147483647 h 69"/>
                  <a:gd name="T12" fmla="*/ 2147483647 w 97"/>
                  <a:gd name="T13" fmla="*/ 2147483647 h 69"/>
                  <a:gd name="T14" fmla="*/ 2147483647 w 97"/>
                  <a:gd name="T15" fmla="*/ 2147483647 h 69"/>
                  <a:gd name="T16" fmla="*/ 2147483647 w 97"/>
                  <a:gd name="T17" fmla="*/ 2147483647 h 69"/>
                  <a:gd name="T18" fmla="*/ 2147483647 w 97"/>
                  <a:gd name="T19" fmla="*/ 2147483647 h 69"/>
                  <a:gd name="T20" fmla="*/ 2147483647 w 97"/>
                  <a:gd name="T21" fmla="*/ 2147483647 h 69"/>
                  <a:gd name="T22" fmla="*/ 2147483647 w 97"/>
                  <a:gd name="T23" fmla="*/ 2147483647 h 69"/>
                  <a:gd name="T24" fmla="*/ 2147483647 w 97"/>
                  <a:gd name="T25" fmla="*/ 2147483647 h 69"/>
                  <a:gd name="T26" fmla="*/ 2147483647 w 97"/>
                  <a:gd name="T27" fmla="*/ 2147483647 h 69"/>
                  <a:gd name="T28" fmla="*/ 2147483647 w 97"/>
                  <a:gd name="T29" fmla="*/ 2147483647 h 69"/>
                  <a:gd name="T30" fmla="*/ 2147483647 w 97"/>
                  <a:gd name="T31" fmla="*/ 2147483647 h 69"/>
                  <a:gd name="T32" fmla="*/ 2147483647 w 97"/>
                  <a:gd name="T33" fmla="*/ 2147483647 h 69"/>
                  <a:gd name="T34" fmla="*/ 2147483647 w 97"/>
                  <a:gd name="T35" fmla="*/ 2147483647 h 69"/>
                  <a:gd name="T36" fmla="*/ 2147483647 w 97"/>
                  <a:gd name="T37" fmla="*/ 2147483647 h 69"/>
                  <a:gd name="T38" fmla="*/ 2147483647 w 97"/>
                  <a:gd name="T39" fmla="*/ 2147483647 h 69"/>
                  <a:gd name="T40" fmla="*/ 2147483647 w 97"/>
                  <a:gd name="T41" fmla="*/ 2147483647 h 69"/>
                  <a:gd name="T42" fmla="*/ 2147483647 w 97"/>
                  <a:gd name="T43" fmla="*/ 2147483647 h 69"/>
                  <a:gd name="T44" fmla="*/ 2147483647 w 97"/>
                  <a:gd name="T45" fmla="*/ 2147483647 h 69"/>
                  <a:gd name="T46" fmla="*/ 2147483647 w 97"/>
                  <a:gd name="T47" fmla="*/ 214748364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9"/>
                  <a:gd name="T74" fmla="*/ 97 w 97"/>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9">
                    <a:moveTo>
                      <a:pt x="71" y="68"/>
                    </a:moveTo>
                    <a:lnTo>
                      <a:pt x="85" y="28"/>
                    </a:lnTo>
                    <a:lnTo>
                      <a:pt x="15" y="0"/>
                    </a:lnTo>
                    <a:lnTo>
                      <a:pt x="0" y="38"/>
                    </a:lnTo>
                    <a:lnTo>
                      <a:pt x="69" y="67"/>
                    </a:lnTo>
                    <a:lnTo>
                      <a:pt x="71" y="68"/>
                    </a:lnTo>
                    <a:lnTo>
                      <a:pt x="69" y="67"/>
                    </a:lnTo>
                    <a:lnTo>
                      <a:pt x="73" y="68"/>
                    </a:lnTo>
                    <a:lnTo>
                      <a:pt x="78" y="69"/>
                    </a:lnTo>
                    <a:lnTo>
                      <a:pt x="83" y="68"/>
                    </a:lnTo>
                    <a:lnTo>
                      <a:pt x="86" y="67"/>
                    </a:lnTo>
                    <a:lnTo>
                      <a:pt x="89" y="65"/>
                    </a:lnTo>
                    <a:lnTo>
                      <a:pt x="92" y="61"/>
                    </a:lnTo>
                    <a:lnTo>
                      <a:pt x="94" y="58"/>
                    </a:lnTo>
                    <a:lnTo>
                      <a:pt x="96" y="55"/>
                    </a:lnTo>
                    <a:lnTo>
                      <a:pt x="97" y="51"/>
                    </a:lnTo>
                    <a:lnTo>
                      <a:pt x="97" y="48"/>
                    </a:lnTo>
                    <a:lnTo>
                      <a:pt x="97" y="43"/>
                    </a:lnTo>
                    <a:lnTo>
                      <a:pt x="96" y="39"/>
                    </a:lnTo>
                    <a:lnTo>
                      <a:pt x="95" y="36"/>
                    </a:lnTo>
                    <a:lnTo>
                      <a:pt x="92" y="33"/>
                    </a:lnTo>
                    <a:lnTo>
                      <a:pt x="89" y="30"/>
                    </a:lnTo>
                    <a:lnTo>
                      <a:pt x="85" y="28"/>
                    </a:lnTo>
                    <a:lnTo>
                      <a:pt x="71" y="68"/>
                    </a:lnTo>
                    <a:close/>
                  </a:path>
                </a:pathLst>
              </a:custGeom>
              <a:solidFill>
                <a:srgbClr val="969696"/>
              </a:solidFill>
              <a:ln w="9525">
                <a:noFill/>
                <a:round/>
                <a:headEnd/>
                <a:tailEnd/>
              </a:ln>
            </p:spPr>
            <p:txBody>
              <a:bodyPr/>
              <a:lstStyle/>
              <a:p>
                <a:endParaRPr lang="en-US"/>
              </a:p>
            </p:txBody>
          </p:sp>
          <p:sp>
            <p:nvSpPr>
              <p:cNvPr id="1183" name="Freeform 915"/>
              <p:cNvSpPr>
                <a:spLocks/>
              </p:cNvSpPr>
              <p:nvPr/>
            </p:nvSpPr>
            <p:spPr bwMode="auto">
              <a:xfrm>
                <a:off x="2224088" y="2860675"/>
                <a:ext cx="6350" cy="14288"/>
              </a:xfrm>
              <a:custGeom>
                <a:avLst/>
                <a:gdLst>
                  <a:gd name="T0" fmla="*/ 2147483647 w 20"/>
                  <a:gd name="T1" fmla="*/ 2147483647 h 43"/>
                  <a:gd name="T2" fmla="*/ 2147483647 w 20"/>
                  <a:gd name="T3" fmla="*/ 2147483647 h 43"/>
                  <a:gd name="T4" fmla="*/ 0 w 20"/>
                  <a:gd name="T5" fmla="*/ 2147483647 h 43"/>
                  <a:gd name="T6" fmla="*/ 2147483647 w 20"/>
                  <a:gd name="T7" fmla="*/ 0 h 43"/>
                  <a:gd name="T8" fmla="*/ 2147483647 w 20"/>
                  <a:gd name="T9" fmla="*/ 2147483647 h 43"/>
                  <a:gd name="T10" fmla="*/ 0 60000 65536"/>
                  <a:gd name="T11" fmla="*/ 0 60000 65536"/>
                  <a:gd name="T12" fmla="*/ 0 60000 65536"/>
                  <a:gd name="T13" fmla="*/ 0 60000 65536"/>
                  <a:gd name="T14" fmla="*/ 0 60000 65536"/>
                  <a:gd name="T15" fmla="*/ 0 w 20"/>
                  <a:gd name="T16" fmla="*/ 0 h 43"/>
                  <a:gd name="T17" fmla="*/ 20 w 20"/>
                  <a:gd name="T18" fmla="*/ 43 h 43"/>
                </a:gdLst>
                <a:ahLst/>
                <a:cxnLst>
                  <a:cxn ang="T10">
                    <a:pos x="T0" y="T1"/>
                  </a:cxn>
                  <a:cxn ang="T11">
                    <a:pos x="T2" y="T3"/>
                  </a:cxn>
                  <a:cxn ang="T12">
                    <a:pos x="T4" y="T5"/>
                  </a:cxn>
                  <a:cxn ang="T13">
                    <a:pos x="T6" y="T7"/>
                  </a:cxn>
                  <a:cxn ang="T14">
                    <a:pos x="T8" y="T9"/>
                  </a:cxn>
                </a:cxnLst>
                <a:rect l="T15" t="T16" r="T17" b="T18"/>
                <a:pathLst>
                  <a:path w="20" h="43">
                    <a:moveTo>
                      <a:pt x="20" y="3"/>
                    </a:moveTo>
                    <a:lnTo>
                      <a:pt x="9" y="43"/>
                    </a:lnTo>
                    <a:lnTo>
                      <a:pt x="0" y="41"/>
                    </a:lnTo>
                    <a:lnTo>
                      <a:pt x="12" y="0"/>
                    </a:lnTo>
                    <a:lnTo>
                      <a:pt x="20" y="3"/>
                    </a:lnTo>
                    <a:close/>
                  </a:path>
                </a:pathLst>
              </a:custGeom>
              <a:solidFill>
                <a:srgbClr val="969696"/>
              </a:solidFill>
              <a:ln w="9525">
                <a:noFill/>
                <a:round/>
                <a:headEnd/>
                <a:tailEnd/>
              </a:ln>
            </p:spPr>
            <p:txBody>
              <a:bodyPr/>
              <a:lstStyle/>
              <a:p>
                <a:endParaRPr lang="en-US"/>
              </a:p>
            </p:txBody>
          </p:sp>
          <p:sp>
            <p:nvSpPr>
              <p:cNvPr id="1184" name="Freeform 916"/>
              <p:cNvSpPr>
                <a:spLocks/>
              </p:cNvSpPr>
              <p:nvPr/>
            </p:nvSpPr>
            <p:spPr bwMode="auto">
              <a:xfrm>
                <a:off x="2227263" y="2862263"/>
                <a:ext cx="7937" cy="12700"/>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0"/>
                    </a:moveTo>
                    <a:lnTo>
                      <a:pt x="5" y="41"/>
                    </a:lnTo>
                    <a:lnTo>
                      <a:pt x="9" y="41"/>
                    </a:lnTo>
                    <a:lnTo>
                      <a:pt x="13" y="40"/>
                    </a:lnTo>
                    <a:lnTo>
                      <a:pt x="17" y="38"/>
                    </a:lnTo>
                    <a:lnTo>
                      <a:pt x="19" y="36"/>
                    </a:lnTo>
                    <a:lnTo>
                      <a:pt x="23" y="32"/>
                    </a:lnTo>
                    <a:lnTo>
                      <a:pt x="25" y="29"/>
                    </a:lnTo>
                    <a:lnTo>
                      <a:pt x="26" y="25"/>
                    </a:lnTo>
                    <a:lnTo>
                      <a:pt x="27" y="22"/>
                    </a:lnTo>
                    <a:lnTo>
                      <a:pt x="27" y="18"/>
                    </a:lnTo>
                    <a:lnTo>
                      <a:pt x="26" y="13"/>
                    </a:lnTo>
                    <a:lnTo>
                      <a:pt x="25" y="10"/>
                    </a:lnTo>
                    <a:lnTo>
                      <a:pt x="23" y="7"/>
                    </a:lnTo>
                    <a:lnTo>
                      <a:pt x="19" y="4"/>
                    </a:lnTo>
                    <a:lnTo>
                      <a:pt x="16" y="2"/>
                    </a:lnTo>
                    <a:lnTo>
                      <a:pt x="11" y="0"/>
                    </a:lnTo>
                    <a:lnTo>
                      <a:pt x="0" y="40"/>
                    </a:lnTo>
                    <a:close/>
                  </a:path>
                </a:pathLst>
              </a:custGeom>
              <a:solidFill>
                <a:srgbClr val="969696"/>
              </a:solidFill>
              <a:ln w="9525">
                <a:noFill/>
                <a:round/>
                <a:headEnd/>
                <a:tailEnd/>
              </a:ln>
            </p:spPr>
            <p:txBody>
              <a:bodyPr/>
              <a:lstStyle/>
              <a:p>
                <a:endParaRPr lang="en-US"/>
              </a:p>
            </p:txBody>
          </p:sp>
          <p:sp>
            <p:nvSpPr>
              <p:cNvPr id="1185" name="Freeform 917"/>
              <p:cNvSpPr>
                <a:spLocks/>
              </p:cNvSpPr>
              <p:nvPr/>
            </p:nvSpPr>
            <p:spPr bwMode="auto">
              <a:xfrm>
                <a:off x="2260600" y="2873375"/>
                <a:ext cx="7938"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1" y="0"/>
                    </a:lnTo>
                    <a:lnTo>
                      <a:pt x="17" y="0"/>
                    </a:lnTo>
                    <a:lnTo>
                      <a:pt x="13" y="1"/>
                    </a:lnTo>
                    <a:lnTo>
                      <a:pt x="10" y="2"/>
                    </a:lnTo>
                    <a:lnTo>
                      <a:pt x="6" y="5"/>
                    </a:lnTo>
                    <a:lnTo>
                      <a:pt x="4" y="8"/>
                    </a:lnTo>
                    <a:lnTo>
                      <a:pt x="2" y="11"/>
                    </a:lnTo>
                    <a:lnTo>
                      <a:pt x="1" y="14"/>
                    </a:lnTo>
                    <a:lnTo>
                      <a:pt x="0" y="19"/>
                    </a:lnTo>
                    <a:lnTo>
                      <a:pt x="0" y="23"/>
                    </a:lnTo>
                    <a:lnTo>
                      <a:pt x="0" y="26"/>
                    </a:lnTo>
                    <a:lnTo>
                      <a:pt x="2" y="30"/>
                    </a:lnTo>
                    <a:lnTo>
                      <a:pt x="4" y="33"/>
                    </a:lnTo>
                    <a:lnTo>
                      <a:pt x="6" y="36"/>
                    </a:lnTo>
                    <a:lnTo>
                      <a:pt x="11" y="39"/>
                    </a:lnTo>
                    <a:lnTo>
                      <a:pt x="15" y="41"/>
                    </a:lnTo>
                    <a:lnTo>
                      <a:pt x="26" y="1"/>
                    </a:lnTo>
                    <a:close/>
                  </a:path>
                </a:pathLst>
              </a:custGeom>
              <a:solidFill>
                <a:srgbClr val="969696"/>
              </a:solidFill>
              <a:ln w="9525">
                <a:noFill/>
                <a:round/>
                <a:headEnd/>
                <a:tailEnd/>
              </a:ln>
            </p:spPr>
            <p:txBody>
              <a:bodyPr/>
              <a:lstStyle/>
              <a:p>
                <a:endParaRPr lang="en-US"/>
              </a:p>
            </p:txBody>
          </p:sp>
          <p:sp>
            <p:nvSpPr>
              <p:cNvPr id="1186" name="Freeform 918"/>
              <p:cNvSpPr>
                <a:spLocks/>
              </p:cNvSpPr>
              <p:nvPr/>
            </p:nvSpPr>
            <p:spPr bwMode="auto">
              <a:xfrm>
                <a:off x="2265363" y="2873375"/>
                <a:ext cx="30162" cy="19050"/>
              </a:xfrm>
              <a:custGeom>
                <a:avLst/>
                <a:gdLst>
                  <a:gd name="T0" fmla="*/ 2147483647 w 93"/>
                  <a:gd name="T1" fmla="*/ 2147483647 h 63"/>
                  <a:gd name="T2" fmla="*/ 2147483647 w 93"/>
                  <a:gd name="T3" fmla="*/ 2147483647 h 63"/>
                  <a:gd name="T4" fmla="*/ 0 w 93"/>
                  <a:gd name="T5" fmla="*/ 2147483647 h 63"/>
                  <a:gd name="T6" fmla="*/ 2147483647 w 93"/>
                  <a:gd name="T7" fmla="*/ 0 h 63"/>
                  <a:gd name="T8" fmla="*/ 2147483647 w 93"/>
                  <a:gd name="T9" fmla="*/ 2147483647 h 63"/>
                  <a:gd name="T10" fmla="*/ 0 60000 65536"/>
                  <a:gd name="T11" fmla="*/ 0 60000 65536"/>
                  <a:gd name="T12" fmla="*/ 0 60000 65536"/>
                  <a:gd name="T13" fmla="*/ 0 60000 65536"/>
                  <a:gd name="T14" fmla="*/ 0 60000 65536"/>
                  <a:gd name="T15" fmla="*/ 0 w 93"/>
                  <a:gd name="T16" fmla="*/ 0 h 63"/>
                  <a:gd name="T17" fmla="*/ 93 w 93"/>
                  <a:gd name="T18" fmla="*/ 63 h 63"/>
                </a:gdLst>
                <a:ahLst/>
                <a:cxnLst>
                  <a:cxn ang="T10">
                    <a:pos x="T0" y="T1"/>
                  </a:cxn>
                  <a:cxn ang="T11">
                    <a:pos x="T2" y="T3"/>
                  </a:cxn>
                  <a:cxn ang="T12">
                    <a:pos x="T4" y="T5"/>
                  </a:cxn>
                  <a:cxn ang="T13">
                    <a:pos x="T6" y="T7"/>
                  </a:cxn>
                  <a:cxn ang="T14">
                    <a:pos x="T8" y="T9"/>
                  </a:cxn>
                </a:cxnLst>
                <a:rect l="T15" t="T16" r="T17" b="T18"/>
                <a:pathLst>
                  <a:path w="93" h="63">
                    <a:moveTo>
                      <a:pt x="93" y="22"/>
                    </a:moveTo>
                    <a:lnTo>
                      <a:pt x="81" y="63"/>
                    </a:lnTo>
                    <a:lnTo>
                      <a:pt x="0" y="40"/>
                    </a:lnTo>
                    <a:lnTo>
                      <a:pt x="11" y="0"/>
                    </a:lnTo>
                    <a:lnTo>
                      <a:pt x="93" y="22"/>
                    </a:lnTo>
                    <a:close/>
                  </a:path>
                </a:pathLst>
              </a:custGeom>
              <a:solidFill>
                <a:srgbClr val="969696"/>
              </a:solidFill>
              <a:ln w="9525">
                <a:noFill/>
                <a:round/>
                <a:headEnd/>
                <a:tailEnd/>
              </a:ln>
            </p:spPr>
            <p:txBody>
              <a:bodyPr/>
              <a:lstStyle/>
              <a:p>
                <a:endParaRPr lang="en-US"/>
              </a:p>
            </p:txBody>
          </p:sp>
          <p:sp>
            <p:nvSpPr>
              <p:cNvPr id="1187" name="Freeform 919"/>
              <p:cNvSpPr>
                <a:spLocks/>
              </p:cNvSpPr>
              <p:nvPr/>
            </p:nvSpPr>
            <p:spPr bwMode="auto">
              <a:xfrm>
                <a:off x="2290763" y="2879725"/>
                <a:ext cx="9525" cy="12700"/>
              </a:xfrm>
              <a:custGeom>
                <a:avLst/>
                <a:gdLst>
                  <a:gd name="T0" fmla="*/ 0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0 h 41"/>
                  <a:gd name="T34" fmla="*/ 0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0" y="41"/>
                    </a:moveTo>
                    <a:lnTo>
                      <a:pt x="4" y="41"/>
                    </a:lnTo>
                    <a:lnTo>
                      <a:pt x="9" y="41"/>
                    </a:lnTo>
                    <a:lnTo>
                      <a:pt x="13" y="40"/>
                    </a:lnTo>
                    <a:lnTo>
                      <a:pt x="17" y="39"/>
                    </a:lnTo>
                    <a:lnTo>
                      <a:pt x="20" y="36"/>
                    </a:lnTo>
                    <a:lnTo>
                      <a:pt x="22" y="34"/>
                    </a:lnTo>
                    <a:lnTo>
                      <a:pt x="24" y="29"/>
                    </a:lnTo>
                    <a:lnTo>
                      <a:pt x="26" y="26"/>
                    </a:lnTo>
                    <a:lnTo>
                      <a:pt x="27" y="22"/>
                    </a:lnTo>
                    <a:lnTo>
                      <a:pt x="27" y="19"/>
                    </a:lnTo>
                    <a:lnTo>
                      <a:pt x="26" y="15"/>
                    </a:lnTo>
                    <a:lnTo>
                      <a:pt x="24" y="10"/>
                    </a:lnTo>
                    <a:lnTo>
                      <a:pt x="22" y="7"/>
                    </a:lnTo>
                    <a:lnTo>
                      <a:pt x="19" y="4"/>
                    </a:lnTo>
                    <a:lnTo>
                      <a:pt x="16" y="2"/>
                    </a:lnTo>
                    <a:lnTo>
                      <a:pt x="12" y="0"/>
                    </a:lnTo>
                    <a:lnTo>
                      <a:pt x="0" y="41"/>
                    </a:lnTo>
                    <a:close/>
                  </a:path>
                </a:pathLst>
              </a:custGeom>
              <a:solidFill>
                <a:srgbClr val="969696"/>
              </a:solidFill>
              <a:ln w="9525">
                <a:noFill/>
                <a:round/>
                <a:headEnd/>
                <a:tailEnd/>
              </a:ln>
            </p:spPr>
            <p:txBody>
              <a:bodyPr/>
              <a:lstStyle/>
              <a:p>
                <a:endParaRPr lang="en-US"/>
              </a:p>
            </p:txBody>
          </p:sp>
          <p:sp>
            <p:nvSpPr>
              <p:cNvPr id="1188" name="Freeform 920"/>
              <p:cNvSpPr>
                <a:spLocks/>
              </p:cNvSpPr>
              <p:nvPr/>
            </p:nvSpPr>
            <p:spPr bwMode="auto">
              <a:xfrm>
                <a:off x="2324100" y="2890838"/>
                <a:ext cx="9525" cy="12700"/>
              </a:xfrm>
              <a:custGeom>
                <a:avLst/>
                <a:gdLst>
                  <a:gd name="T0" fmla="*/ 2147483647 w 26"/>
                  <a:gd name="T1" fmla="*/ 2147483647 h 41"/>
                  <a:gd name="T2" fmla="*/ 2147483647 w 26"/>
                  <a:gd name="T3" fmla="*/ 0 h 41"/>
                  <a:gd name="T4" fmla="*/ 2147483647 w 26"/>
                  <a:gd name="T5" fmla="*/ 0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0 w 26"/>
                  <a:gd name="T19" fmla="*/ 2147483647 h 41"/>
                  <a:gd name="T20" fmla="*/ 0 w 26"/>
                  <a:gd name="T21" fmla="*/ 2147483647 h 41"/>
                  <a:gd name="T22" fmla="*/ 0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26" y="1"/>
                    </a:moveTo>
                    <a:lnTo>
                      <a:pt x="22" y="0"/>
                    </a:lnTo>
                    <a:lnTo>
                      <a:pt x="17" y="0"/>
                    </a:lnTo>
                    <a:lnTo>
                      <a:pt x="14" y="1"/>
                    </a:lnTo>
                    <a:lnTo>
                      <a:pt x="9" y="3"/>
                    </a:lnTo>
                    <a:lnTo>
                      <a:pt x="6" y="5"/>
                    </a:lnTo>
                    <a:lnTo>
                      <a:pt x="4" y="8"/>
                    </a:lnTo>
                    <a:lnTo>
                      <a:pt x="2" y="11"/>
                    </a:lnTo>
                    <a:lnTo>
                      <a:pt x="1" y="15"/>
                    </a:lnTo>
                    <a:lnTo>
                      <a:pt x="0" y="19"/>
                    </a:lnTo>
                    <a:lnTo>
                      <a:pt x="0" y="23"/>
                    </a:lnTo>
                    <a:lnTo>
                      <a:pt x="0" y="27"/>
                    </a:lnTo>
                    <a:lnTo>
                      <a:pt x="2" y="30"/>
                    </a:lnTo>
                    <a:lnTo>
                      <a:pt x="4" y="34"/>
                    </a:lnTo>
                    <a:lnTo>
                      <a:pt x="6" y="37"/>
                    </a:lnTo>
                    <a:lnTo>
                      <a:pt x="10" y="40"/>
                    </a:lnTo>
                    <a:lnTo>
                      <a:pt x="15" y="41"/>
                    </a:lnTo>
                    <a:lnTo>
                      <a:pt x="26" y="1"/>
                    </a:lnTo>
                    <a:close/>
                  </a:path>
                </a:pathLst>
              </a:custGeom>
              <a:solidFill>
                <a:srgbClr val="969696"/>
              </a:solidFill>
              <a:ln w="9525">
                <a:noFill/>
                <a:round/>
                <a:headEnd/>
                <a:tailEnd/>
              </a:ln>
            </p:spPr>
            <p:txBody>
              <a:bodyPr/>
              <a:lstStyle/>
              <a:p>
                <a:endParaRPr lang="en-US"/>
              </a:p>
            </p:txBody>
          </p:sp>
          <p:sp>
            <p:nvSpPr>
              <p:cNvPr id="1189" name="Freeform 921"/>
              <p:cNvSpPr>
                <a:spLocks/>
              </p:cNvSpPr>
              <p:nvPr/>
            </p:nvSpPr>
            <p:spPr bwMode="auto">
              <a:xfrm>
                <a:off x="2328863" y="2890838"/>
                <a:ext cx="19050" cy="15875"/>
              </a:xfrm>
              <a:custGeom>
                <a:avLst/>
                <a:gdLst>
                  <a:gd name="T0" fmla="*/ 2147483647 w 59"/>
                  <a:gd name="T1" fmla="*/ 2147483647 h 50"/>
                  <a:gd name="T2" fmla="*/ 2147483647 w 59"/>
                  <a:gd name="T3" fmla="*/ 2147483647 h 50"/>
                  <a:gd name="T4" fmla="*/ 2147483647 w 59"/>
                  <a:gd name="T5" fmla="*/ 0 h 50"/>
                  <a:gd name="T6" fmla="*/ 0 w 59"/>
                  <a:gd name="T7" fmla="*/ 2147483647 h 50"/>
                  <a:gd name="T8" fmla="*/ 2147483647 w 59"/>
                  <a:gd name="T9" fmla="*/ 2147483647 h 50"/>
                  <a:gd name="T10" fmla="*/ 2147483647 w 59"/>
                  <a:gd name="T11" fmla="*/ 2147483647 h 50"/>
                  <a:gd name="T12" fmla="*/ 2147483647 w 59"/>
                  <a:gd name="T13" fmla="*/ 2147483647 h 50"/>
                  <a:gd name="T14" fmla="*/ 2147483647 w 59"/>
                  <a:gd name="T15" fmla="*/ 2147483647 h 50"/>
                  <a:gd name="T16" fmla="*/ 2147483647 w 59"/>
                  <a:gd name="T17" fmla="*/ 2147483647 h 50"/>
                  <a:gd name="T18" fmla="*/ 2147483647 w 59"/>
                  <a:gd name="T19" fmla="*/ 2147483647 h 50"/>
                  <a:gd name="T20" fmla="*/ 2147483647 w 59"/>
                  <a:gd name="T21" fmla="*/ 2147483647 h 50"/>
                  <a:gd name="T22" fmla="*/ 2147483647 w 59"/>
                  <a:gd name="T23" fmla="*/ 2147483647 h 50"/>
                  <a:gd name="T24" fmla="*/ 2147483647 w 59"/>
                  <a:gd name="T25" fmla="*/ 2147483647 h 50"/>
                  <a:gd name="T26" fmla="*/ 2147483647 w 59"/>
                  <a:gd name="T27" fmla="*/ 2147483647 h 50"/>
                  <a:gd name="T28" fmla="*/ 2147483647 w 59"/>
                  <a:gd name="T29" fmla="*/ 2147483647 h 50"/>
                  <a:gd name="T30" fmla="*/ 2147483647 w 59"/>
                  <a:gd name="T31" fmla="*/ 2147483647 h 50"/>
                  <a:gd name="T32" fmla="*/ 2147483647 w 59"/>
                  <a:gd name="T33" fmla="*/ 2147483647 h 50"/>
                  <a:gd name="T34" fmla="*/ 2147483647 w 59"/>
                  <a:gd name="T35" fmla="*/ 2147483647 h 50"/>
                  <a:gd name="T36" fmla="*/ 2147483647 w 59"/>
                  <a:gd name="T37" fmla="*/ 2147483647 h 50"/>
                  <a:gd name="T38" fmla="*/ 2147483647 w 59"/>
                  <a:gd name="T39" fmla="*/ 2147483647 h 50"/>
                  <a:gd name="T40" fmla="*/ 2147483647 w 59"/>
                  <a:gd name="T41" fmla="*/ 2147483647 h 50"/>
                  <a:gd name="T42" fmla="*/ 2147483647 w 59"/>
                  <a:gd name="T43" fmla="*/ 2147483647 h 50"/>
                  <a:gd name="T44" fmla="*/ 2147483647 w 59"/>
                  <a:gd name="T45" fmla="*/ 2147483647 h 50"/>
                  <a:gd name="T46" fmla="*/ 2147483647 w 59"/>
                  <a:gd name="T47" fmla="*/ 21474836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50"/>
                  <a:gd name="T74" fmla="*/ 59 w 59"/>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50">
                    <a:moveTo>
                      <a:pt x="34" y="49"/>
                    </a:moveTo>
                    <a:lnTo>
                      <a:pt x="43" y="9"/>
                    </a:lnTo>
                    <a:lnTo>
                      <a:pt x="11" y="0"/>
                    </a:lnTo>
                    <a:lnTo>
                      <a:pt x="0" y="40"/>
                    </a:lnTo>
                    <a:lnTo>
                      <a:pt x="31" y="49"/>
                    </a:lnTo>
                    <a:lnTo>
                      <a:pt x="34" y="49"/>
                    </a:lnTo>
                    <a:lnTo>
                      <a:pt x="31" y="49"/>
                    </a:lnTo>
                    <a:lnTo>
                      <a:pt x="37" y="50"/>
                    </a:lnTo>
                    <a:lnTo>
                      <a:pt x="41" y="50"/>
                    </a:lnTo>
                    <a:lnTo>
                      <a:pt x="45" y="49"/>
                    </a:lnTo>
                    <a:lnTo>
                      <a:pt x="48" y="47"/>
                    </a:lnTo>
                    <a:lnTo>
                      <a:pt x="51" y="45"/>
                    </a:lnTo>
                    <a:lnTo>
                      <a:pt x="55" y="42"/>
                    </a:lnTo>
                    <a:lnTo>
                      <a:pt x="56" y="39"/>
                    </a:lnTo>
                    <a:lnTo>
                      <a:pt x="58" y="34"/>
                    </a:lnTo>
                    <a:lnTo>
                      <a:pt x="58" y="31"/>
                    </a:lnTo>
                    <a:lnTo>
                      <a:pt x="59" y="27"/>
                    </a:lnTo>
                    <a:lnTo>
                      <a:pt x="58" y="23"/>
                    </a:lnTo>
                    <a:lnTo>
                      <a:pt x="57" y="20"/>
                    </a:lnTo>
                    <a:lnTo>
                      <a:pt x="55" y="17"/>
                    </a:lnTo>
                    <a:lnTo>
                      <a:pt x="51" y="13"/>
                    </a:lnTo>
                    <a:lnTo>
                      <a:pt x="47" y="10"/>
                    </a:lnTo>
                    <a:lnTo>
                      <a:pt x="43" y="9"/>
                    </a:lnTo>
                    <a:lnTo>
                      <a:pt x="34" y="49"/>
                    </a:lnTo>
                    <a:close/>
                  </a:path>
                </a:pathLst>
              </a:custGeom>
              <a:solidFill>
                <a:srgbClr val="969696"/>
              </a:solidFill>
              <a:ln w="9525">
                <a:noFill/>
                <a:round/>
                <a:headEnd/>
                <a:tailEnd/>
              </a:ln>
            </p:spPr>
            <p:txBody>
              <a:bodyPr/>
              <a:lstStyle/>
              <a:p>
                <a:endParaRPr lang="en-US"/>
              </a:p>
            </p:txBody>
          </p:sp>
          <p:sp>
            <p:nvSpPr>
              <p:cNvPr id="1190" name="Freeform 922"/>
              <p:cNvSpPr>
                <a:spLocks/>
              </p:cNvSpPr>
              <p:nvPr/>
            </p:nvSpPr>
            <p:spPr bwMode="auto">
              <a:xfrm>
                <a:off x="2339975" y="2894013"/>
                <a:ext cx="17463" cy="15875"/>
              </a:xfrm>
              <a:custGeom>
                <a:avLst/>
                <a:gdLst>
                  <a:gd name="T0" fmla="*/ 2147483647 w 56"/>
                  <a:gd name="T1" fmla="*/ 2147483647 h 49"/>
                  <a:gd name="T2" fmla="*/ 2147483647 w 56"/>
                  <a:gd name="T3" fmla="*/ 2147483647 h 49"/>
                  <a:gd name="T4" fmla="*/ 0 w 56"/>
                  <a:gd name="T5" fmla="*/ 2147483647 h 49"/>
                  <a:gd name="T6" fmla="*/ 2147483647 w 56"/>
                  <a:gd name="T7" fmla="*/ 0 h 49"/>
                  <a:gd name="T8" fmla="*/ 2147483647 w 56"/>
                  <a:gd name="T9" fmla="*/ 2147483647 h 49"/>
                  <a:gd name="T10" fmla="*/ 0 60000 65536"/>
                  <a:gd name="T11" fmla="*/ 0 60000 65536"/>
                  <a:gd name="T12" fmla="*/ 0 60000 65536"/>
                  <a:gd name="T13" fmla="*/ 0 60000 65536"/>
                  <a:gd name="T14" fmla="*/ 0 60000 65536"/>
                  <a:gd name="T15" fmla="*/ 0 w 56"/>
                  <a:gd name="T16" fmla="*/ 0 h 49"/>
                  <a:gd name="T17" fmla="*/ 56 w 56"/>
                  <a:gd name="T18" fmla="*/ 49 h 49"/>
                </a:gdLst>
                <a:ahLst/>
                <a:cxnLst>
                  <a:cxn ang="T10">
                    <a:pos x="T0" y="T1"/>
                  </a:cxn>
                  <a:cxn ang="T11">
                    <a:pos x="T2" y="T3"/>
                  </a:cxn>
                  <a:cxn ang="T12">
                    <a:pos x="T4" y="T5"/>
                  </a:cxn>
                  <a:cxn ang="T13">
                    <a:pos x="T6" y="T7"/>
                  </a:cxn>
                  <a:cxn ang="T14">
                    <a:pos x="T8" y="T9"/>
                  </a:cxn>
                </a:cxnLst>
                <a:rect l="T15" t="T16" r="T17" b="T18"/>
                <a:pathLst>
                  <a:path w="56" h="49">
                    <a:moveTo>
                      <a:pt x="56" y="7"/>
                    </a:moveTo>
                    <a:lnTo>
                      <a:pt x="51" y="49"/>
                    </a:lnTo>
                    <a:lnTo>
                      <a:pt x="0" y="41"/>
                    </a:lnTo>
                    <a:lnTo>
                      <a:pt x="6" y="0"/>
                    </a:lnTo>
                    <a:lnTo>
                      <a:pt x="56" y="7"/>
                    </a:lnTo>
                    <a:close/>
                  </a:path>
                </a:pathLst>
              </a:custGeom>
              <a:solidFill>
                <a:srgbClr val="969696"/>
              </a:solidFill>
              <a:ln w="9525">
                <a:noFill/>
                <a:round/>
                <a:headEnd/>
                <a:tailEnd/>
              </a:ln>
            </p:spPr>
            <p:txBody>
              <a:bodyPr/>
              <a:lstStyle/>
              <a:p>
                <a:endParaRPr lang="en-US"/>
              </a:p>
            </p:txBody>
          </p:sp>
          <p:sp>
            <p:nvSpPr>
              <p:cNvPr id="1191" name="Freeform 923"/>
              <p:cNvSpPr>
                <a:spLocks/>
              </p:cNvSpPr>
              <p:nvPr/>
            </p:nvSpPr>
            <p:spPr bwMode="auto">
              <a:xfrm>
                <a:off x="2355850" y="2895600"/>
                <a:ext cx="7938" cy="14288"/>
              </a:xfrm>
              <a:custGeom>
                <a:avLst/>
                <a:gdLst>
                  <a:gd name="T0" fmla="*/ 0 w 23"/>
                  <a:gd name="T1" fmla="*/ 2147483647 h 43"/>
                  <a:gd name="T2" fmla="*/ 2147483647 w 23"/>
                  <a:gd name="T3" fmla="*/ 2147483647 h 43"/>
                  <a:gd name="T4" fmla="*/ 2147483647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2147483647 h 43"/>
                  <a:gd name="T24" fmla="*/ 2147483647 w 23"/>
                  <a:gd name="T25" fmla="*/ 2147483647 h 43"/>
                  <a:gd name="T26" fmla="*/ 2147483647 w 23"/>
                  <a:gd name="T27" fmla="*/ 2147483647 h 43"/>
                  <a:gd name="T28" fmla="*/ 2147483647 w 23"/>
                  <a:gd name="T29" fmla="*/ 2147483647 h 43"/>
                  <a:gd name="T30" fmla="*/ 2147483647 w 23"/>
                  <a:gd name="T31" fmla="*/ 2147483647 h 43"/>
                  <a:gd name="T32" fmla="*/ 2147483647 w 23"/>
                  <a:gd name="T33" fmla="*/ 0 h 43"/>
                  <a:gd name="T34" fmla="*/ 0 w 2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3"/>
                  <a:gd name="T56" fmla="*/ 23 w 2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3">
                    <a:moveTo>
                      <a:pt x="0" y="42"/>
                    </a:moveTo>
                    <a:lnTo>
                      <a:pt x="4" y="43"/>
                    </a:lnTo>
                    <a:lnTo>
                      <a:pt x="10" y="42"/>
                    </a:lnTo>
                    <a:lnTo>
                      <a:pt x="13" y="40"/>
                    </a:lnTo>
                    <a:lnTo>
                      <a:pt x="16" y="37"/>
                    </a:lnTo>
                    <a:lnTo>
                      <a:pt x="19" y="35"/>
                    </a:lnTo>
                    <a:lnTo>
                      <a:pt x="21" y="31"/>
                    </a:lnTo>
                    <a:lnTo>
                      <a:pt x="22" y="28"/>
                    </a:lnTo>
                    <a:lnTo>
                      <a:pt x="23" y="24"/>
                    </a:lnTo>
                    <a:lnTo>
                      <a:pt x="23" y="21"/>
                    </a:lnTo>
                    <a:lnTo>
                      <a:pt x="23" y="16"/>
                    </a:lnTo>
                    <a:lnTo>
                      <a:pt x="22" y="13"/>
                    </a:lnTo>
                    <a:lnTo>
                      <a:pt x="20" y="9"/>
                    </a:lnTo>
                    <a:lnTo>
                      <a:pt x="18" y="6"/>
                    </a:lnTo>
                    <a:lnTo>
                      <a:pt x="15" y="4"/>
                    </a:lnTo>
                    <a:lnTo>
                      <a:pt x="11" y="2"/>
                    </a:lnTo>
                    <a:lnTo>
                      <a:pt x="5" y="0"/>
                    </a:lnTo>
                    <a:lnTo>
                      <a:pt x="0" y="42"/>
                    </a:lnTo>
                    <a:close/>
                  </a:path>
                </a:pathLst>
              </a:custGeom>
              <a:solidFill>
                <a:srgbClr val="969696"/>
              </a:solidFill>
              <a:ln w="9525">
                <a:noFill/>
                <a:round/>
                <a:headEnd/>
                <a:tailEnd/>
              </a:ln>
            </p:spPr>
            <p:txBody>
              <a:bodyPr/>
              <a:lstStyle/>
              <a:p>
                <a:endParaRPr lang="en-US"/>
              </a:p>
            </p:txBody>
          </p:sp>
          <p:sp>
            <p:nvSpPr>
              <p:cNvPr id="1192" name="Freeform 924"/>
              <p:cNvSpPr>
                <a:spLocks/>
              </p:cNvSpPr>
              <p:nvPr/>
            </p:nvSpPr>
            <p:spPr bwMode="auto">
              <a:xfrm>
                <a:off x="2390775" y="2901950"/>
                <a:ext cx="6350" cy="12700"/>
              </a:xfrm>
              <a:custGeom>
                <a:avLst/>
                <a:gdLst>
                  <a:gd name="T0" fmla="*/ 2147483647 w 23"/>
                  <a:gd name="T1" fmla="*/ 0 h 42"/>
                  <a:gd name="T2" fmla="*/ 2147483647 w 23"/>
                  <a:gd name="T3" fmla="*/ 0 h 42"/>
                  <a:gd name="T4" fmla="*/ 2147483647 w 23"/>
                  <a:gd name="T5" fmla="*/ 0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0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9" y="0"/>
                    </a:lnTo>
                    <a:lnTo>
                      <a:pt x="15" y="0"/>
                    </a:lnTo>
                    <a:lnTo>
                      <a:pt x="10" y="3"/>
                    </a:lnTo>
                    <a:lnTo>
                      <a:pt x="7" y="5"/>
                    </a:lnTo>
                    <a:lnTo>
                      <a:pt x="4" y="8"/>
                    </a:lnTo>
                    <a:lnTo>
                      <a:pt x="2" y="11"/>
                    </a:lnTo>
                    <a:lnTo>
                      <a:pt x="1" y="14"/>
                    </a:lnTo>
                    <a:lnTo>
                      <a:pt x="0" y="18"/>
                    </a:lnTo>
                    <a:lnTo>
                      <a:pt x="0" y="22"/>
                    </a:lnTo>
                    <a:lnTo>
                      <a:pt x="0" y="26"/>
                    </a:lnTo>
                    <a:lnTo>
                      <a:pt x="1" y="30"/>
                    </a:lnTo>
                    <a:lnTo>
                      <a:pt x="3" y="33"/>
                    </a:lnTo>
                    <a:lnTo>
                      <a:pt x="5" y="36"/>
                    </a:lnTo>
                    <a:lnTo>
                      <a:pt x="8" y="38"/>
                    </a:lnTo>
                    <a:lnTo>
                      <a:pt x="13" y="41"/>
                    </a:lnTo>
                    <a:lnTo>
                      <a:pt x="18" y="42"/>
                    </a:lnTo>
                    <a:lnTo>
                      <a:pt x="23" y="0"/>
                    </a:lnTo>
                    <a:close/>
                  </a:path>
                </a:pathLst>
              </a:custGeom>
              <a:solidFill>
                <a:srgbClr val="969696"/>
              </a:solidFill>
              <a:ln w="9525">
                <a:noFill/>
                <a:round/>
                <a:headEnd/>
                <a:tailEnd/>
              </a:ln>
            </p:spPr>
            <p:txBody>
              <a:bodyPr/>
              <a:lstStyle/>
              <a:p>
                <a:endParaRPr lang="en-US"/>
              </a:p>
            </p:txBody>
          </p:sp>
          <p:sp>
            <p:nvSpPr>
              <p:cNvPr id="1193" name="Freeform 925"/>
              <p:cNvSpPr>
                <a:spLocks/>
              </p:cNvSpPr>
              <p:nvPr/>
            </p:nvSpPr>
            <p:spPr bwMode="auto">
              <a:xfrm>
                <a:off x="2395538" y="2901950"/>
                <a:ext cx="28575" cy="15875"/>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2"/>
                    </a:moveTo>
                    <a:lnTo>
                      <a:pt x="82" y="53"/>
                    </a:lnTo>
                    <a:lnTo>
                      <a:pt x="0" y="42"/>
                    </a:lnTo>
                    <a:lnTo>
                      <a:pt x="5" y="0"/>
                    </a:lnTo>
                    <a:lnTo>
                      <a:pt x="89" y="12"/>
                    </a:lnTo>
                    <a:close/>
                  </a:path>
                </a:pathLst>
              </a:custGeom>
              <a:solidFill>
                <a:srgbClr val="969696"/>
              </a:solidFill>
              <a:ln w="9525">
                <a:noFill/>
                <a:round/>
                <a:headEnd/>
                <a:tailEnd/>
              </a:ln>
            </p:spPr>
            <p:txBody>
              <a:bodyPr/>
              <a:lstStyle/>
              <a:p>
                <a:endParaRPr lang="en-US"/>
              </a:p>
            </p:txBody>
          </p:sp>
          <p:sp>
            <p:nvSpPr>
              <p:cNvPr id="1194" name="Freeform 926"/>
              <p:cNvSpPr>
                <a:spLocks/>
              </p:cNvSpPr>
              <p:nvPr/>
            </p:nvSpPr>
            <p:spPr bwMode="auto">
              <a:xfrm>
                <a:off x="2422525" y="2905125"/>
                <a:ext cx="7938" cy="14288"/>
              </a:xfrm>
              <a:custGeom>
                <a:avLst/>
                <a:gdLst>
                  <a:gd name="T0" fmla="*/ 0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0 h 42"/>
                  <a:gd name="T34" fmla="*/ 0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1"/>
                    </a:moveTo>
                    <a:lnTo>
                      <a:pt x="5" y="42"/>
                    </a:lnTo>
                    <a:lnTo>
                      <a:pt x="10" y="41"/>
                    </a:lnTo>
                    <a:lnTo>
                      <a:pt x="14" y="39"/>
                    </a:lnTo>
                    <a:lnTo>
                      <a:pt x="17" y="37"/>
                    </a:lnTo>
                    <a:lnTo>
                      <a:pt x="20" y="35"/>
                    </a:lnTo>
                    <a:lnTo>
                      <a:pt x="22" y="32"/>
                    </a:lnTo>
                    <a:lnTo>
                      <a:pt x="23" y="27"/>
                    </a:lnTo>
                    <a:lnTo>
                      <a:pt x="24" y="24"/>
                    </a:lnTo>
                    <a:lnTo>
                      <a:pt x="24" y="20"/>
                    </a:lnTo>
                    <a:lnTo>
                      <a:pt x="24" y="16"/>
                    </a:lnTo>
                    <a:lnTo>
                      <a:pt x="23" y="13"/>
                    </a:lnTo>
                    <a:lnTo>
                      <a:pt x="21" y="8"/>
                    </a:lnTo>
                    <a:lnTo>
                      <a:pt x="19" y="5"/>
                    </a:lnTo>
                    <a:lnTo>
                      <a:pt x="15" y="3"/>
                    </a:lnTo>
                    <a:lnTo>
                      <a:pt x="12" y="1"/>
                    </a:lnTo>
                    <a:lnTo>
                      <a:pt x="7" y="0"/>
                    </a:lnTo>
                    <a:lnTo>
                      <a:pt x="0" y="41"/>
                    </a:lnTo>
                    <a:close/>
                  </a:path>
                </a:pathLst>
              </a:custGeom>
              <a:solidFill>
                <a:srgbClr val="969696"/>
              </a:solidFill>
              <a:ln w="9525">
                <a:noFill/>
                <a:round/>
                <a:headEnd/>
                <a:tailEnd/>
              </a:ln>
            </p:spPr>
            <p:txBody>
              <a:bodyPr/>
              <a:lstStyle/>
              <a:p>
                <a:endParaRPr lang="en-US"/>
              </a:p>
            </p:txBody>
          </p:sp>
          <p:sp>
            <p:nvSpPr>
              <p:cNvPr id="1195" name="Freeform 927"/>
              <p:cNvSpPr>
                <a:spLocks/>
              </p:cNvSpPr>
              <p:nvPr/>
            </p:nvSpPr>
            <p:spPr bwMode="auto">
              <a:xfrm>
                <a:off x="2455863" y="2911475"/>
                <a:ext cx="7937" cy="12700"/>
              </a:xfrm>
              <a:custGeom>
                <a:avLst/>
                <a:gdLst>
                  <a:gd name="T0" fmla="*/ 2147483647 w 24"/>
                  <a:gd name="T1" fmla="*/ 0 h 41"/>
                  <a:gd name="T2" fmla="*/ 2147483647 w 24"/>
                  <a:gd name="T3" fmla="*/ 0 h 41"/>
                  <a:gd name="T4" fmla="*/ 2147483647 w 24"/>
                  <a:gd name="T5" fmla="*/ 0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2147483647 w 24"/>
                  <a:gd name="T15" fmla="*/ 2147483647 h 41"/>
                  <a:gd name="T16" fmla="*/ 2147483647 w 24"/>
                  <a:gd name="T17" fmla="*/ 2147483647 h 41"/>
                  <a:gd name="T18" fmla="*/ 0 w 24"/>
                  <a:gd name="T19" fmla="*/ 2147483647 h 41"/>
                  <a:gd name="T20" fmla="*/ 2147483647 w 24"/>
                  <a:gd name="T21" fmla="*/ 2147483647 h 41"/>
                  <a:gd name="T22" fmla="*/ 2147483647 w 24"/>
                  <a:gd name="T23" fmla="*/ 2147483647 h 41"/>
                  <a:gd name="T24" fmla="*/ 2147483647 w 24"/>
                  <a:gd name="T25" fmla="*/ 2147483647 h 41"/>
                  <a:gd name="T26" fmla="*/ 2147483647 w 24"/>
                  <a:gd name="T27" fmla="*/ 2147483647 h 41"/>
                  <a:gd name="T28" fmla="*/ 2147483647 w 24"/>
                  <a:gd name="T29" fmla="*/ 2147483647 h 41"/>
                  <a:gd name="T30" fmla="*/ 2147483647 w 24"/>
                  <a:gd name="T31" fmla="*/ 2147483647 h 41"/>
                  <a:gd name="T32" fmla="*/ 2147483647 w 24"/>
                  <a:gd name="T33" fmla="*/ 2147483647 h 41"/>
                  <a:gd name="T34" fmla="*/ 2147483647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5" y="0"/>
                    </a:lnTo>
                    <a:lnTo>
                      <a:pt x="11" y="2"/>
                    </a:lnTo>
                    <a:lnTo>
                      <a:pt x="7" y="4"/>
                    </a:lnTo>
                    <a:lnTo>
                      <a:pt x="5" y="7"/>
                    </a:lnTo>
                    <a:lnTo>
                      <a:pt x="3" y="11"/>
                    </a:lnTo>
                    <a:lnTo>
                      <a:pt x="1" y="14"/>
                    </a:lnTo>
                    <a:lnTo>
                      <a:pt x="1" y="18"/>
                    </a:lnTo>
                    <a:lnTo>
                      <a:pt x="0" y="22"/>
                    </a:lnTo>
                    <a:lnTo>
                      <a:pt x="1" y="25"/>
                    </a:lnTo>
                    <a:lnTo>
                      <a:pt x="2" y="30"/>
                    </a:lnTo>
                    <a:lnTo>
                      <a:pt x="4" y="33"/>
                    </a:lnTo>
                    <a:lnTo>
                      <a:pt x="6" y="36"/>
                    </a:lnTo>
                    <a:lnTo>
                      <a:pt x="9" y="38"/>
                    </a:lnTo>
                    <a:lnTo>
                      <a:pt x="14" y="40"/>
                    </a:lnTo>
                    <a:lnTo>
                      <a:pt x="19" y="41"/>
                    </a:lnTo>
                    <a:lnTo>
                      <a:pt x="24" y="0"/>
                    </a:lnTo>
                    <a:close/>
                  </a:path>
                </a:pathLst>
              </a:custGeom>
              <a:solidFill>
                <a:srgbClr val="969696"/>
              </a:solidFill>
              <a:ln w="9525">
                <a:noFill/>
                <a:round/>
                <a:headEnd/>
                <a:tailEnd/>
              </a:ln>
            </p:spPr>
            <p:txBody>
              <a:bodyPr/>
              <a:lstStyle/>
              <a:p>
                <a:endParaRPr lang="en-US"/>
              </a:p>
            </p:txBody>
          </p:sp>
          <p:sp>
            <p:nvSpPr>
              <p:cNvPr id="1196" name="Freeform 928"/>
              <p:cNvSpPr>
                <a:spLocks/>
              </p:cNvSpPr>
              <p:nvPr/>
            </p:nvSpPr>
            <p:spPr bwMode="auto">
              <a:xfrm>
                <a:off x="2462213" y="2911475"/>
                <a:ext cx="28575" cy="15875"/>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2"/>
                    </a:moveTo>
                    <a:lnTo>
                      <a:pt x="82" y="53"/>
                    </a:lnTo>
                    <a:lnTo>
                      <a:pt x="0" y="41"/>
                    </a:lnTo>
                    <a:lnTo>
                      <a:pt x="5" y="0"/>
                    </a:lnTo>
                    <a:lnTo>
                      <a:pt x="89" y="12"/>
                    </a:lnTo>
                    <a:close/>
                  </a:path>
                </a:pathLst>
              </a:custGeom>
              <a:solidFill>
                <a:srgbClr val="969696"/>
              </a:solidFill>
              <a:ln w="9525">
                <a:noFill/>
                <a:round/>
                <a:headEnd/>
                <a:tailEnd/>
              </a:ln>
            </p:spPr>
            <p:txBody>
              <a:bodyPr/>
              <a:lstStyle/>
              <a:p>
                <a:endParaRPr lang="en-US"/>
              </a:p>
            </p:txBody>
          </p:sp>
          <p:sp>
            <p:nvSpPr>
              <p:cNvPr id="1197" name="Freeform 929"/>
              <p:cNvSpPr>
                <a:spLocks/>
              </p:cNvSpPr>
              <p:nvPr/>
            </p:nvSpPr>
            <p:spPr bwMode="auto">
              <a:xfrm>
                <a:off x="2487613" y="2914650"/>
                <a:ext cx="7937" cy="14288"/>
              </a:xfrm>
              <a:custGeom>
                <a:avLst/>
                <a:gdLst>
                  <a:gd name="T0" fmla="*/ 0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2147483647 h 42"/>
                  <a:gd name="T32" fmla="*/ 2147483647 w 25"/>
                  <a:gd name="T33" fmla="*/ 0 h 42"/>
                  <a:gd name="T34" fmla="*/ 0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0" y="41"/>
                    </a:moveTo>
                    <a:lnTo>
                      <a:pt x="6" y="42"/>
                    </a:lnTo>
                    <a:lnTo>
                      <a:pt x="10" y="41"/>
                    </a:lnTo>
                    <a:lnTo>
                      <a:pt x="14" y="40"/>
                    </a:lnTo>
                    <a:lnTo>
                      <a:pt x="17" y="37"/>
                    </a:lnTo>
                    <a:lnTo>
                      <a:pt x="19" y="34"/>
                    </a:lnTo>
                    <a:lnTo>
                      <a:pt x="21" y="31"/>
                    </a:lnTo>
                    <a:lnTo>
                      <a:pt x="24" y="27"/>
                    </a:lnTo>
                    <a:lnTo>
                      <a:pt x="25" y="24"/>
                    </a:lnTo>
                    <a:lnTo>
                      <a:pt x="25" y="20"/>
                    </a:lnTo>
                    <a:lnTo>
                      <a:pt x="24" y="15"/>
                    </a:lnTo>
                    <a:lnTo>
                      <a:pt x="22" y="12"/>
                    </a:lnTo>
                    <a:lnTo>
                      <a:pt x="21" y="8"/>
                    </a:lnTo>
                    <a:lnTo>
                      <a:pt x="18" y="6"/>
                    </a:lnTo>
                    <a:lnTo>
                      <a:pt x="15" y="3"/>
                    </a:lnTo>
                    <a:lnTo>
                      <a:pt x="11" y="1"/>
                    </a:lnTo>
                    <a:lnTo>
                      <a:pt x="7" y="0"/>
                    </a:lnTo>
                    <a:lnTo>
                      <a:pt x="0" y="41"/>
                    </a:lnTo>
                    <a:close/>
                  </a:path>
                </a:pathLst>
              </a:custGeom>
              <a:solidFill>
                <a:srgbClr val="969696"/>
              </a:solidFill>
              <a:ln w="9525">
                <a:noFill/>
                <a:round/>
                <a:headEnd/>
                <a:tailEnd/>
              </a:ln>
            </p:spPr>
            <p:txBody>
              <a:bodyPr/>
              <a:lstStyle/>
              <a:p>
                <a:endParaRPr lang="en-US"/>
              </a:p>
            </p:txBody>
          </p:sp>
          <p:sp>
            <p:nvSpPr>
              <p:cNvPr id="1198" name="Freeform 930"/>
              <p:cNvSpPr>
                <a:spLocks/>
              </p:cNvSpPr>
              <p:nvPr/>
            </p:nvSpPr>
            <p:spPr bwMode="auto">
              <a:xfrm>
                <a:off x="2522538" y="2921000"/>
                <a:ext cx="7937" cy="12700"/>
              </a:xfrm>
              <a:custGeom>
                <a:avLst/>
                <a:gdLst>
                  <a:gd name="T0" fmla="*/ 2147483647 w 24"/>
                  <a:gd name="T1" fmla="*/ 0 h 41"/>
                  <a:gd name="T2" fmla="*/ 2147483647 w 24"/>
                  <a:gd name="T3" fmla="*/ 0 h 41"/>
                  <a:gd name="T4" fmla="*/ 2147483647 w 24"/>
                  <a:gd name="T5" fmla="*/ 2147483647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2147483647 w 24"/>
                  <a:gd name="T15" fmla="*/ 2147483647 h 41"/>
                  <a:gd name="T16" fmla="*/ 0 w 24"/>
                  <a:gd name="T17" fmla="*/ 2147483647 h 41"/>
                  <a:gd name="T18" fmla="*/ 0 w 24"/>
                  <a:gd name="T19" fmla="*/ 2147483647 h 41"/>
                  <a:gd name="T20" fmla="*/ 2147483647 w 24"/>
                  <a:gd name="T21" fmla="*/ 2147483647 h 41"/>
                  <a:gd name="T22" fmla="*/ 2147483647 w 24"/>
                  <a:gd name="T23" fmla="*/ 2147483647 h 41"/>
                  <a:gd name="T24" fmla="*/ 2147483647 w 24"/>
                  <a:gd name="T25" fmla="*/ 2147483647 h 41"/>
                  <a:gd name="T26" fmla="*/ 2147483647 w 24"/>
                  <a:gd name="T27" fmla="*/ 2147483647 h 41"/>
                  <a:gd name="T28" fmla="*/ 2147483647 w 24"/>
                  <a:gd name="T29" fmla="*/ 2147483647 h 41"/>
                  <a:gd name="T30" fmla="*/ 2147483647 w 24"/>
                  <a:gd name="T31" fmla="*/ 2147483647 h 41"/>
                  <a:gd name="T32" fmla="*/ 2147483647 w 24"/>
                  <a:gd name="T33" fmla="*/ 2147483647 h 41"/>
                  <a:gd name="T34" fmla="*/ 2147483647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5" y="1"/>
                    </a:lnTo>
                    <a:lnTo>
                      <a:pt x="11" y="2"/>
                    </a:lnTo>
                    <a:lnTo>
                      <a:pt x="7" y="4"/>
                    </a:lnTo>
                    <a:lnTo>
                      <a:pt x="5" y="7"/>
                    </a:lnTo>
                    <a:lnTo>
                      <a:pt x="3" y="10"/>
                    </a:lnTo>
                    <a:lnTo>
                      <a:pt x="1" y="13"/>
                    </a:lnTo>
                    <a:lnTo>
                      <a:pt x="0" y="18"/>
                    </a:lnTo>
                    <a:lnTo>
                      <a:pt x="0" y="22"/>
                    </a:lnTo>
                    <a:lnTo>
                      <a:pt x="1" y="25"/>
                    </a:lnTo>
                    <a:lnTo>
                      <a:pt x="2" y="29"/>
                    </a:lnTo>
                    <a:lnTo>
                      <a:pt x="3" y="32"/>
                    </a:lnTo>
                    <a:lnTo>
                      <a:pt x="6" y="35"/>
                    </a:lnTo>
                    <a:lnTo>
                      <a:pt x="9" y="38"/>
                    </a:lnTo>
                    <a:lnTo>
                      <a:pt x="14" y="40"/>
                    </a:lnTo>
                    <a:lnTo>
                      <a:pt x="18" y="41"/>
                    </a:lnTo>
                    <a:lnTo>
                      <a:pt x="24" y="0"/>
                    </a:lnTo>
                    <a:close/>
                  </a:path>
                </a:pathLst>
              </a:custGeom>
              <a:solidFill>
                <a:srgbClr val="969696"/>
              </a:solidFill>
              <a:ln w="9525">
                <a:noFill/>
                <a:round/>
                <a:headEnd/>
                <a:tailEnd/>
              </a:ln>
            </p:spPr>
            <p:txBody>
              <a:bodyPr/>
              <a:lstStyle/>
              <a:p>
                <a:endParaRPr lang="en-US"/>
              </a:p>
            </p:txBody>
          </p:sp>
          <p:sp>
            <p:nvSpPr>
              <p:cNvPr id="1199" name="Freeform 931"/>
              <p:cNvSpPr>
                <a:spLocks/>
              </p:cNvSpPr>
              <p:nvPr/>
            </p:nvSpPr>
            <p:spPr bwMode="auto">
              <a:xfrm>
                <a:off x="2527300" y="2921000"/>
                <a:ext cx="22225" cy="14288"/>
              </a:xfrm>
              <a:custGeom>
                <a:avLst/>
                <a:gdLst>
                  <a:gd name="T0" fmla="*/ 2147483647 w 70"/>
                  <a:gd name="T1" fmla="*/ 2147483647 h 48"/>
                  <a:gd name="T2" fmla="*/ 2147483647 w 70"/>
                  <a:gd name="T3" fmla="*/ 2147483647 h 48"/>
                  <a:gd name="T4" fmla="*/ 2147483647 w 70"/>
                  <a:gd name="T5" fmla="*/ 0 h 48"/>
                  <a:gd name="T6" fmla="*/ 0 w 70"/>
                  <a:gd name="T7" fmla="*/ 2147483647 h 48"/>
                  <a:gd name="T8" fmla="*/ 2147483647 w 70"/>
                  <a:gd name="T9" fmla="*/ 2147483647 h 48"/>
                  <a:gd name="T10" fmla="*/ 2147483647 w 70"/>
                  <a:gd name="T11" fmla="*/ 2147483647 h 48"/>
                  <a:gd name="T12" fmla="*/ 2147483647 w 70"/>
                  <a:gd name="T13" fmla="*/ 2147483647 h 48"/>
                  <a:gd name="T14" fmla="*/ 2147483647 w 70"/>
                  <a:gd name="T15" fmla="*/ 2147483647 h 48"/>
                  <a:gd name="T16" fmla="*/ 2147483647 w 70"/>
                  <a:gd name="T17" fmla="*/ 2147483647 h 48"/>
                  <a:gd name="T18" fmla="*/ 2147483647 w 70"/>
                  <a:gd name="T19" fmla="*/ 2147483647 h 48"/>
                  <a:gd name="T20" fmla="*/ 2147483647 w 70"/>
                  <a:gd name="T21" fmla="*/ 2147483647 h 48"/>
                  <a:gd name="T22" fmla="*/ 2147483647 w 70"/>
                  <a:gd name="T23" fmla="*/ 2147483647 h 48"/>
                  <a:gd name="T24" fmla="*/ 2147483647 w 70"/>
                  <a:gd name="T25" fmla="*/ 2147483647 h 48"/>
                  <a:gd name="T26" fmla="*/ 2147483647 w 70"/>
                  <a:gd name="T27" fmla="*/ 2147483647 h 48"/>
                  <a:gd name="T28" fmla="*/ 2147483647 w 70"/>
                  <a:gd name="T29" fmla="*/ 2147483647 h 48"/>
                  <a:gd name="T30" fmla="*/ 2147483647 w 70"/>
                  <a:gd name="T31" fmla="*/ 2147483647 h 48"/>
                  <a:gd name="T32" fmla="*/ 2147483647 w 70"/>
                  <a:gd name="T33" fmla="*/ 2147483647 h 48"/>
                  <a:gd name="T34" fmla="*/ 2147483647 w 70"/>
                  <a:gd name="T35" fmla="*/ 2147483647 h 48"/>
                  <a:gd name="T36" fmla="*/ 2147483647 w 70"/>
                  <a:gd name="T37" fmla="*/ 2147483647 h 48"/>
                  <a:gd name="T38" fmla="*/ 2147483647 w 70"/>
                  <a:gd name="T39" fmla="*/ 2147483647 h 48"/>
                  <a:gd name="T40" fmla="*/ 2147483647 w 70"/>
                  <a:gd name="T41" fmla="*/ 2147483647 h 48"/>
                  <a:gd name="T42" fmla="*/ 2147483647 w 70"/>
                  <a:gd name="T43" fmla="*/ 2147483647 h 48"/>
                  <a:gd name="T44" fmla="*/ 2147483647 w 70"/>
                  <a:gd name="T45" fmla="*/ 2147483647 h 48"/>
                  <a:gd name="T46" fmla="*/ 2147483647 w 70"/>
                  <a:gd name="T47" fmla="*/ 2147483647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48"/>
                  <a:gd name="T74" fmla="*/ 70 w 70"/>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48">
                    <a:moveTo>
                      <a:pt x="53" y="6"/>
                    </a:moveTo>
                    <a:lnTo>
                      <a:pt x="52" y="6"/>
                    </a:lnTo>
                    <a:lnTo>
                      <a:pt x="6" y="0"/>
                    </a:lnTo>
                    <a:lnTo>
                      <a:pt x="0" y="41"/>
                    </a:lnTo>
                    <a:lnTo>
                      <a:pt x="45" y="48"/>
                    </a:lnTo>
                    <a:lnTo>
                      <a:pt x="53" y="6"/>
                    </a:lnTo>
                    <a:lnTo>
                      <a:pt x="45" y="48"/>
                    </a:lnTo>
                    <a:lnTo>
                      <a:pt x="51" y="48"/>
                    </a:lnTo>
                    <a:lnTo>
                      <a:pt x="55" y="47"/>
                    </a:lnTo>
                    <a:lnTo>
                      <a:pt x="59" y="46"/>
                    </a:lnTo>
                    <a:lnTo>
                      <a:pt x="62" y="43"/>
                    </a:lnTo>
                    <a:lnTo>
                      <a:pt x="64" y="41"/>
                    </a:lnTo>
                    <a:lnTo>
                      <a:pt x="66" y="38"/>
                    </a:lnTo>
                    <a:lnTo>
                      <a:pt x="69" y="33"/>
                    </a:lnTo>
                    <a:lnTo>
                      <a:pt x="70" y="30"/>
                    </a:lnTo>
                    <a:lnTo>
                      <a:pt x="70" y="26"/>
                    </a:lnTo>
                    <a:lnTo>
                      <a:pt x="70" y="22"/>
                    </a:lnTo>
                    <a:lnTo>
                      <a:pt x="68" y="19"/>
                    </a:lnTo>
                    <a:lnTo>
                      <a:pt x="66" y="14"/>
                    </a:lnTo>
                    <a:lnTo>
                      <a:pt x="63" y="12"/>
                    </a:lnTo>
                    <a:lnTo>
                      <a:pt x="60" y="9"/>
                    </a:lnTo>
                    <a:lnTo>
                      <a:pt x="56" y="7"/>
                    </a:lnTo>
                    <a:lnTo>
                      <a:pt x="52" y="6"/>
                    </a:lnTo>
                    <a:lnTo>
                      <a:pt x="53" y="6"/>
                    </a:lnTo>
                    <a:close/>
                  </a:path>
                </a:pathLst>
              </a:custGeom>
              <a:solidFill>
                <a:srgbClr val="969696"/>
              </a:solidFill>
              <a:ln w="9525">
                <a:noFill/>
                <a:round/>
                <a:headEnd/>
                <a:tailEnd/>
              </a:ln>
            </p:spPr>
            <p:txBody>
              <a:bodyPr/>
              <a:lstStyle/>
              <a:p>
                <a:endParaRPr lang="en-US"/>
              </a:p>
            </p:txBody>
          </p:sp>
          <p:sp>
            <p:nvSpPr>
              <p:cNvPr id="1200" name="Freeform 932"/>
              <p:cNvSpPr>
                <a:spLocks/>
              </p:cNvSpPr>
              <p:nvPr/>
            </p:nvSpPr>
            <p:spPr bwMode="auto">
              <a:xfrm>
                <a:off x="2541588" y="2922588"/>
                <a:ext cx="14287" cy="15875"/>
              </a:xfrm>
              <a:custGeom>
                <a:avLst/>
                <a:gdLst>
                  <a:gd name="T0" fmla="*/ 2147483647 w 45"/>
                  <a:gd name="T1" fmla="*/ 2147483647 h 49"/>
                  <a:gd name="T2" fmla="*/ 2147483647 w 45"/>
                  <a:gd name="T3" fmla="*/ 2147483647 h 49"/>
                  <a:gd name="T4" fmla="*/ 0 w 45"/>
                  <a:gd name="T5" fmla="*/ 2147483647 h 49"/>
                  <a:gd name="T6" fmla="*/ 2147483647 w 45"/>
                  <a:gd name="T7" fmla="*/ 0 h 49"/>
                  <a:gd name="T8" fmla="*/ 2147483647 w 45"/>
                  <a:gd name="T9" fmla="*/ 2147483647 h 49"/>
                  <a:gd name="T10" fmla="*/ 0 60000 65536"/>
                  <a:gd name="T11" fmla="*/ 0 60000 65536"/>
                  <a:gd name="T12" fmla="*/ 0 60000 65536"/>
                  <a:gd name="T13" fmla="*/ 0 60000 65536"/>
                  <a:gd name="T14" fmla="*/ 0 60000 65536"/>
                  <a:gd name="T15" fmla="*/ 0 w 45"/>
                  <a:gd name="T16" fmla="*/ 0 h 49"/>
                  <a:gd name="T17" fmla="*/ 45 w 45"/>
                  <a:gd name="T18" fmla="*/ 49 h 49"/>
                </a:gdLst>
                <a:ahLst/>
                <a:cxnLst>
                  <a:cxn ang="T10">
                    <a:pos x="T0" y="T1"/>
                  </a:cxn>
                  <a:cxn ang="T11">
                    <a:pos x="T2" y="T3"/>
                  </a:cxn>
                  <a:cxn ang="T12">
                    <a:pos x="T4" y="T5"/>
                  </a:cxn>
                  <a:cxn ang="T13">
                    <a:pos x="T6" y="T7"/>
                  </a:cxn>
                  <a:cxn ang="T14">
                    <a:pos x="T8" y="T9"/>
                  </a:cxn>
                </a:cxnLst>
                <a:rect l="T15" t="T16" r="T17" b="T18"/>
                <a:pathLst>
                  <a:path w="45" h="49">
                    <a:moveTo>
                      <a:pt x="45" y="7"/>
                    </a:moveTo>
                    <a:lnTo>
                      <a:pt x="37" y="49"/>
                    </a:lnTo>
                    <a:lnTo>
                      <a:pt x="0" y="41"/>
                    </a:lnTo>
                    <a:lnTo>
                      <a:pt x="8" y="0"/>
                    </a:lnTo>
                    <a:lnTo>
                      <a:pt x="45" y="7"/>
                    </a:lnTo>
                    <a:close/>
                  </a:path>
                </a:pathLst>
              </a:custGeom>
              <a:solidFill>
                <a:srgbClr val="969696"/>
              </a:solidFill>
              <a:ln w="9525">
                <a:noFill/>
                <a:round/>
                <a:headEnd/>
                <a:tailEnd/>
              </a:ln>
            </p:spPr>
            <p:txBody>
              <a:bodyPr/>
              <a:lstStyle/>
              <a:p>
                <a:endParaRPr lang="en-US"/>
              </a:p>
            </p:txBody>
          </p:sp>
          <p:sp>
            <p:nvSpPr>
              <p:cNvPr id="1201" name="Freeform 933"/>
              <p:cNvSpPr>
                <a:spLocks/>
              </p:cNvSpPr>
              <p:nvPr/>
            </p:nvSpPr>
            <p:spPr bwMode="auto">
              <a:xfrm>
                <a:off x="2554288" y="2924175"/>
                <a:ext cx="7937" cy="14288"/>
              </a:xfrm>
              <a:custGeom>
                <a:avLst/>
                <a:gdLst>
                  <a:gd name="T0" fmla="*/ 0 w 25"/>
                  <a:gd name="T1" fmla="*/ 2147483647 h 42"/>
                  <a:gd name="T2" fmla="*/ 2147483647 w 25"/>
                  <a:gd name="T3" fmla="*/ 2147483647 h 42"/>
                  <a:gd name="T4" fmla="*/ 2147483647 w 25"/>
                  <a:gd name="T5" fmla="*/ 2147483647 h 42"/>
                  <a:gd name="T6" fmla="*/ 2147483647 w 25"/>
                  <a:gd name="T7" fmla="*/ 2147483647 h 42"/>
                  <a:gd name="T8" fmla="*/ 2147483647 w 25"/>
                  <a:gd name="T9" fmla="*/ 2147483647 h 42"/>
                  <a:gd name="T10" fmla="*/ 2147483647 w 25"/>
                  <a:gd name="T11" fmla="*/ 2147483647 h 42"/>
                  <a:gd name="T12" fmla="*/ 2147483647 w 25"/>
                  <a:gd name="T13" fmla="*/ 2147483647 h 42"/>
                  <a:gd name="T14" fmla="*/ 2147483647 w 25"/>
                  <a:gd name="T15" fmla="*/ 2147483647 h 42"/>
                  <a:gd name="T16" fmla="*/ 2147483647 w 25"/>
                  <a:gd name="T17" fmla="*/ 2147483647 h 42"/>
                  <a:gd name="T18" fmla="*/ 2147483647 w 25"/>
                  <a:gd name="T19" fmla="*/ 2147483647 h 42"/>
                  <a:gd name="T20" fmla="*/ 2147483647 w 25"/>
                  <a:gd name="T21" fmla="*/ 2147483647 h 42"/>
                  <a:gd name="T22" fmla="*/ 2147483647 w 25"/>
                  <a:gd name="T23" fmla="*/ 2147483647 h 42"/>
                  <a:gd name="T24" fmla="*/ 2147483647 w 25"/>
                  <a:gd name="T25" fmla="*/ 2147483647 h 42"/>
                  <a:gd name="T26" fmla="*/ 2147483647 w 25"/>
                  <a:gd name="T27" fmla="*/ 2147483647 h 42"/>
                  <a:gd name="T28" fmla="*/ 2147483647 w 25"/>
                  <a:gd name="T29" fmla="*/ 2147483647 h 42"/>
                  <a:gd name="T30" fmla="*/ 2147483647 w 25"/>
                  <a:gd name="T31" fmla="*/ 2147483647 h 42"/>
                  <a:gd name="T32" fmla="*/ 2147483647 w 25"/>
                  <a:gd name="T33" fmla="*/ 0 h 42"/>
                  <a:gd name="T34" fmla="*/ 0 w 25"/>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2"/>
                  <a:gd name="T56" fmla="*/ 25 w 25"/>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2">
                    <a:moveTo>
                      <a:pt x="0" y="42"/>
                    </a:moveTo>
                    <a:lnTo>
                      <a:pt x="6" y="42"/>
                    </a:lnTo>
                    <a:lnTo>
                      <a:pt x="10" y="42"/>
                    </a:lnTo>
                    <a:lnTo>
                      <a:pt x="14" y="39"/>
                    </a:lnTo>
                    <a:lnTo>
                      <a:pt x="17" y="37"/>
                    </a:lnTo>
                    <a:lnTo>
                      <a:pt x="19" y="35"/>
                    </a:lnTo>
                    <a:lnTo>
                      <a:pt x="22" y="32"/>
                    </a:lnTo>
                    <a:lnTo>
                      <a:pt x="24" y="28"/>
                    </a:lnTo>
                    <a:lnTo>
                      <a:pt x="25" y="25"/>
                    </a:lnTo>
                    <a:lnTo>
                      <a:pt x="25" y="20"/>
                    </a:lnTo>
                    <a:lnTo>
                      <a:pt x="25" y="16"/>
                    </a:lnTo>
                    <a:lnTo>
                      <a:pt x="24" y="13"/>
                    </a:lnTo>
                    <a:lnTo>
                      <a:pt x="22" y="9"/>
                    </a:lnTo>
                    <a:lnTo>
                      <a:pt x="19" y="6"/>
                    </a:lnTo>
                    <a:lnTo>
                      <a:pt x="16" y="3"/>
                    </a:lnTo>
                    <a:lnTo>
                      <a:pt x="13" y="1"/>
                    </a:lnTo>
                    <a:lnTo>
                      <a:pt x="8" y="0"/>
                    </a:lnTo>
                    <a:lnTo>
                      <a:pt x="0" y="42"/>
                    </a:lnTo>
                    <a:close/>
                  </a:path>
                </a:pathLst>
              </a:custGeom>
              <a:solidFill>
                <a:srgbClr val="969696"/>
              </a:solidFill>
              <a:ln w="9525">
                <a:noFill/>
                <a:round/>
                <a:headEnd/>
                <a:tailEnd/>
              </a:ln>
            </p:spPr>
            <p:txBody>
              <a:bodyPr/>
              <a:lstStyle/>
              <a:p>
                <a:endParaRPr lang="en-US"/>
              </a:p>
            </p:txBody>
          </p:sp>
          <p:sp>
            <p:nvSpPr>
              <p:cNvPr id="1202" name="Freeform 934"/>
              <p:cNvSpPr>
                <a:spLocks/>
              </p:cNvSpPr>
              <p:nvPr/>
            </p:nvSpPr>
            <p:spPr bwMode="auto">
              <a:xfrm>
                <a:off x="2587625" y="2932113"/>
                <a:ext cx="7938" cy="12700"/>
              </a:xfrm>
              <a:custGeom>
                <a:avLst/>
                <a:gdLst>
                  <a:gd name="T0" fmla="*/ 2147483647 w 24"/>
                  <a:gd name="T1" fmla="*/ 2147483647 h 43"/>
                  <a:gd name="T2" fmla="*/ 2147483647 w 24"/>
                  <a:gd name="T3" fmla="*/ 0 h 43"/>
                  <a:gd name="T4" fmla="*/ 2147483647 w 24"/>
                  <a:gd name="T5" fmla="*/ 2147483647 h 43"/>
                  <a:gd name="T6" fmla="*/ 2147483647 w 24"/>
                  <a:gd name="T7" fmla="*/ 2147483647 h 43"/>
                  <a:gd name="T8" fmla="*/ 2147483647 w 24"/>
                  <a:gd name="T9" fmla="*/ 2147483647 h 43"/>
                  <a:gd name="T10" fmla="*/ 2147483647 w 24"/>
                  <a:gd name="T11" fmla="*/ 2147483647 h 43"/>
                  <a:gd name="T12" fmla="*/ 2147483647 w 24"/>
                  <a:gd name="T13" fmla="*/ 2147483647 h 43"/>
                  <a:gd name="T14" fmla="*/ 2147483647 w 24"/>
                  <a:gd name="T15" fmla="*/ 2147483647 h 43"/>
                  <a:gd name="T16" fmla="*/ 0 w 24"/>
                  <a:gd name="T17" fmla="*/ 2147483647 h 43"/>
                  <a:gd name="T18" fmla="*/ 0 w 24"/>
                  <a:gd name="T19" fmla="*/ 2147483647 h 43"/>
                  <a:gd name="T20" fmla="*/ 0 w 24"/>
                  <a:gd name="T21" fmla="*/ 2147483647 h 43"/>
                  <a:gd name="T22" fmla="*/ 2147483647 w 24"/>
                  <a:gd name="T23" fmla="*/ 2147483647 h 43"/>
                  <a:gd name="T24" fmla="*/ 2147483647 w 24"/>
                  <a:gd name="T25" fmla="*/ 2147483647 h 43"/>
                  <a:gd name="T26" fmla="*/ 2147483647 w 24"/>
                  <a:gd name="T27" fmla="*/ 2147483647 h 43"/>
                  <a:gd name="T28" fmla="*/ 2147483647 w 24"/>
                  <a:gd name="T29" fmla="*/ 2147483647 h 43"/>
                  <a:gd name="T30" fmla="*/ 2147483647 w 24"/>
                  <a:gd name="T31" fmla="*/ 2147483647 h 43"/>
                  <a:gd name="T32" fmla="*/ 2147483647 w 24"/>
                  <a:gd name="T33" fmla="*/ 2147483647 h 43"/>
                  <a:gd name="T34" fmla="*/ 2147483647 w 24"/>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3"/>
                  <a:gd name="T56" fmla="*/ 24 w 2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3">
                    <a:moveTo>
                      <a:pt x="24" y="1"/>
                    </a:moveTo>
                    <a:lnTo>
                      <a:pt x="20" y="0"/>
                    </a:lnTo>
                    <a:lnTo>
                      <a:pt x="16" y="1"/>
                    </a:lnTo>
                    <a:lnTo>
                      <a:pt x="12" y="3"/>
                    </a:lnTo>
                    <a:lnTo>
                      <a:pt x="8" y="5"/>
                    </a:lnTo>
                    <a:lnTo>
                      <a:pt x="5" y="8"/>
                    </a:lnTo>
                    <a:lnTo>
                      <a:pt x="3" y="11"/>
                    </a:lnTo>
                    <a:lnTo>
                      <a:pt x="1" y="14"/>
                    </a:lnTo>
                    <a:lnTo>
                      <a:pt x="0" y="18"/>
                    </a:lnTo>
                    <a:lnTo>
                      <a:pt x="0" y="22"/>
                    </a:lnTo>
                    <a:lnTo>
                      <a:pt x="0" y="26"/>
                    </a:lnTo>
                    <a:lnTo>
                      <a:pt x="1" y="30"/>
                    </a:lnTo>
                    <a:lnTo>
                      <a:pt x="3" y="33"/>
                    </a:lnTo>
                    <a:lnTo>
                      <a:pt x="5" y="36"/>
                    </a:lnTo>
                    <a:lnTo>
                      <a:pt x="8" y="40"/>
                    </a:lnTo>
                    <a:lnTo>
                      <a:pt x="13" y="42"/>
                    </a:lnTo>
                    <a:lnTo>
                      <a:pt x="17" y="43"/>
                    </a:lnTo>
                    <a:lnTo>
                      <a:pt x="24" y="1"/>
                    </a:lnTo>
                    <a:close/>
                  </a:path>
                </a:pathLst>
              </a:custGeom>
              <a:solidFill>
                <a:srgbClr val="969696"/>
              </a:solidFill>
              <a:ln w="9525">
                <a:noFill/>
                <a:round/>
                <a:headEnd/>
                <a:tailEnd/>
              </a:ln>
            </p:spPr>
            <p:txBody>
              <a:bodyPr/>
              <a:lstStyle/>
              <a:p>
                <a:endParaRPr lang="en-US"/>
              </a:p>
            </p:txBody>
          </p:sp>
          <p:sp>
            <p:nvSpPr>
              <p:cNvPr id="1203" name="Freeform 935"/>
              <p:cNvSpPr>
                <a:spLocks/>
              </p:cNvSpPr>
              <p:nvPr/>
            </p:nvSpPr>
            <p:spPr bwMode="auto">
              <a:xfrm>
                <a:off x="2593975" y="2932113"/>
                <a:ext cx="28575" cy="17462"/>
              </a:xfrm>
              <a:custGeom>
                <a:avLst/>
                <a:gdLst>
                  <a:gd name="T0" fmla="*/ 2147483647 w 91"/>
                  <a:gd name="T1" fmla="*/ 2147483647 h 56"/>
                  <a:gd name="T2" fmla="*/ 2147483647 w 91"/>
                  <a:gd name="T3" fmla="*/ 2147483647 h 56"/>
                  <a:gd name="T4" fmla="*/ 0 w 91"/>
                  <a:gd name="T5" fmla="*/ 2147483647 h 56"/>
                  <a:gd name="T6" fmla="*/ 2147483647 w 91"/>
                  <a:gd name="T7" fmla="*/ 0 h 56"/>
                  <a:gd name="T8" fmla="*/ 2147483647 w 91"/>
                  <a:gd name="T9" fmla="*/ 2147483647 h 56"/>
                  <a:gd name="T10" fmla="*/ 0 60000 65536"/>
                  <a:gd name="T11" fmla="*/ 0 60000 65536"/>
                  <a:gd name="T12" fmla="*/ 0 60000 65536"/>
                  <a:gd name="T13" fmla="*/ 0 60000 65536"/>
                  <a:gd name="T14" fmla="*/ 0 60000 65536"/>
                  <a:gd name="T15" fmla="*/ 0 w 91"/>
                  <a:gd name="T16" fmla="*/ 0 h 56"/>
                  <a:gd name="T17" fmla="*/ 91 w 91"/>
                  <a:gd name="T18" fmla="*/ 56 h 56"/>
                </a:gdLst>
                <a:ahLst/>
                <a:cxnLst>
                  <a:cxn ang="T10">
                    <a:pos x="T0" y="T1"/>
                  </a:cxn>
                  <a:cxn ang="T11">
                    <a:pos x="T2" y="T3"/>
                  </a:cxn>
                  <a:cxn ang="T12">
                    <a:pos x="T4" y="T5"/>
                  </a:cxn>
                  <a:cxn ang="T13">
                    <a:pos x="T6" y="T7"/>
                  </a:cxn>
                  <a:cxn ang="T14">
                    <a:pos x="T8" y="T9"/>
                  </a:cxn>
                </a:cxnLst>
                <a:rect l="T15" t="T16" r="T17" b="T18"/>
                <a:pathLst>
                  <a:path w="91" h="56">
                    <a:moveTo>
                      <a:pt x="91" y="15"/>
                    </a:moveTo>
                    <a:lnTo>
                      <a:pt x="83" y="56"/>
                    </a:lnTo>
                    <a:lnTo>
                      <a:pt x="0" y="42"/>
                    </a:lnTo>
                    <a:lnTo>
                      <a:pt x="7" y="0"/>
                    </a:lnTo>
                    <a:lnTo>
                      <a:pt x="91" y="15"/>
                    </a:lnTo>
                    <a:close/>
                  </a:path>
                </a:pathLst>
              </a:custGeom>
              <a:solidFill>
                <a:srgbClr val="969696"/>
              </a:solidFill>
              <a:ln w="9525">
                <a:noFill/>
                <a:round/>
                <a:headEnd/>
                <a:tailEnd/>
              </a:ln>
            </p:spPr>
            <p:txBody>
              <a:bodyPr/>
              <a:lstStyle/>
              <a:p>
                <a:endParaRPr lang="en-US"/>
              </a:p>
            </p:txBody>
          </p:sp>
          <p:sp>
            <p:nvSpPr>
              <p:cNvPr id="1204" name="Freeform 936"/>
              <p:cNvSpPr>
                <a:spLocks/>
              </p:cNvSpPr>
              <p:nvPr/>
            </p:nvSpPr>
            <p:spPr bwMode="auto">
              <a:xfrm>
                <a:off x="2619375" y="2936875"/>
                <a:ext cx="7938" cy="12700"/>
              </a:xfrm>
              <a:custGeom>
                <a:avLst/>
                <a:gdLst>
                  <a:gd name="T0" fmla="*/ 0 w 25"/>
                  <a:gd name="T1" fmla="*/ 2147483647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0 h 41"/>
                  <a:gd name="T34" fmla="*/ 0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1"/>
                    </a:moveTo>
                    <a:lnTo>
                      <a:pt x="5" y="41"/>
                    </a:lnTo>
                    <a:lnTo>
                      <a:pt x="9" y="41"/>
                    </a:lnTo>
                    <a:lnTo>
                      <a:pt x="13" y="39"/>
                    </a:lnTo>
                    <a:lnTo>
                      <a:pt x="16" y="37"/>
                    </a:lnTo>
                    <a:lnTo>
                      <a:pt x="19" y="35"/>
                    </a:lnTo>
                    <a:lnTo>
                      <a:pt x="21" y="32"/>
                    </a:lnTo>
                    <a:lnTo>
                      <a:pt x="24" y="28"/>
                    </a:lnTo>
                    <a:lnTo>
                      <a:pt x="25" y="25"/>
                    </a:lnTo>
                    <a:lnTo>
                      <a:pt x="25" y="20"/>
                    </a:lnTo>
                    <a:lnTo>
                      <a:pt x="25" y="16"/>
                    </a:lnTo>
                    <a:lnTo>
                      <a:pt x="24" y="13"/>
                    </a:lnTo>
                    <a:lnTo>
                      <a:pt x="21" y="10"/>
                    </a:lnTo>
                    <a:lnTo>
                      <a:pt x="19" y="7"/>
                    </a:lnTo>
                    <a:lnTo>
                      <a:pt x="16" y="3"/>
                    </a:lnTo>
                    <a:lnTo>
                      <a:pt x="12" y="1"/>
                    </a:lnTo>
                    <a:lnTo>
                      <a:pt x="8" y="0"/>
                    </a:lnTo>
                    <a:lnTo>
                      <a:pt x="0" y="41"/>
                    </a:lnTo>
                    <a:close/>
                  </a:path>
                </a:pathLst>
              </a:custGeom>
              <a:solidFill>
                <a:srgbClr val="969696"/>
              </a:solidFill>
              <a:ln w="9525">
                <a:noFill/>
                <a:round/>
                <a:headEnd/>
                <a:tailEnd/>
              </a:ln>
            </p:spPr>
            <p:txBody>
              <a:bodyPr/>
              <a:lstStyle/>
              <a:p>
                <a:endParaRPr lang="en-US"/>
              </a:p>
            </p:txBody>
          </p:sp>
          <p:sp>
            <p:nvSpPr>
              <p:cNvPr id="1205" name="Freeform 937"/>
              <p:cNvSpPr>
                <a:spLocks/>
              </p:cNvSpPr>
              <p:nvPr/>
            </p:nvSpPr>
            <p:spPr bwMode="auto">
              <a:xfrm>
                <a:off x="2654300" y="2943225"/>
                <a:ext cx="6350" cy="14288"/>
              </a:xfrm>
              <a:custGeom>
                <a:avLst/>
                <a:gdLst>
                  <a:gd name="T0" fmla="*/ 2147483647 w 24"/>
                  <a:gd name="T1" fmla="*/ 0 h 42"/>
                  <a:gd name="T2" fmla="*/ 2147483647 w 24"/>
                  <a:gd name="T3" fmla="*/ 0 h 42"/>
                  <a:gd name="T4" fmla="*/ 2147483647 w 24"/>
                  <a:gd name="T5" fmla="*/ 0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0 w 24"/>
                  <a:gd name="T17" fmla="*/ 2147483647 h 42"/>
                  <a:gd name="T18" fmla="*/ 0 w 24"/>
                  <a:gd name="T19" fmla="*/ 2147483647 h 42"/>
                  <a:gd name="T20" fmla="*/ 0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9" y="0"/>
                    </a:lnTo>
                    <a:lnTo>
                      <a:pt x="15" y="0"/>
                    </a:lnTo>
                    <a:lnTo>
                      <a:pt x="11" y="2"/>
                    </a:lnTo>
                    <a:lnTo>
                      <a:pt x="7" y="4"/>
                    </a:lnTo>
                    <a:lnTo>
                      <a:pt x="5" y="7"/>
                    </a:lnTo>
                    <a:lnTo>
                      <a:pt x="3" y="10"/>
                    </a:lnTo>
                    <a:lnTo>
                      <a:pt x="1" y="13"/>
                    </a:lnTo>
                    <a:lnTo>
                      <a:pt x="0" y="17"/>
                    </a:lnTo>
                    <a:lnTo>
                      <a:pt x="0" y="22"/>
                    </a:lnTo>
                    <a:lnTo>
                      <a:pt x="0" y="25"/>
                    </a:lnTo>
                    <a:lnTo>
                      <a:pt x="1" y="29"/>
                    </a:lnTo>
                    <a:lnTo>
                      <a:pt x="2" y="32"/>
                    </a:lnTo>
                    <a:lnTo>
                      <a:pt x="5" y="35"/>
                    </a:lnTo>
                    <a:lnTo>
                      <a:pt x="8" y="38"/>
                    </a:lnTo>
                    <a:lnTo>
                      <a:pt x="13" y="41"/>
                    </a:lnTo>
                    <a:lnTo>
                      <a:pt x="17" y="42"/>
                    </a:lnTo>
                    <a:lnTo>
                      <a:pt x="24" y="0"/>
                    </a:lnTo>
                    <a:close/>
                  </a:path>
                </a:pathLst>
              </a:custGeom>
              <a:solidFill>
                <a:srgbClr val="969696"/>
              </a:solidFill>
              <a:ln w="9525">
                <a:noFill/>
                <a:round/>
                <a:headEnd/>
                <a:tailEnd/>
              </a:ln>
            </p:spPr>
            <p:txBody>
              <a:bodyPr/>
              <a:lstStyle/>
              <a:p>
                <a:endParaRPr lang="en-US"/>
              </a:p>
            </p:txBody>
          </p:sp>
          <p:sp>
            <p:nvSpPr>
              <p:cNvPr id="1206" name="Freeform 938"/>
              <p:cNvSpPr>
                <a:spLocks/>
              </p:cNvSpPr>
              <p:nvPr/>
            </p:nvSpPr>
            <p:spPr bwMode="auto">
              <a:xfrm>
                <a:off x="2659063" y="2943225"/>
                <a:ext cx="28575" cy="17463"/>
              </a:xfrm>
              <a:custGeom>
                <a:avLst/>
                <a:gdLst>
                  <a:gd name="T0" fmla="*/ 2147483647 w 90"/>
                  <a:gd name="T1" fmla="*/ 2147483647 h 56"/>
                  <a:gd name="T2" fmla="*/ 2147483647 w 90"/>
                  <a:gd name="T3" fmla="*/ 2147483647 h 56"/>
                  <a:gd name="T4" fmla="*/ 0 w 90"/>
                  <a:gd name="T5" fmla="*/ 2147483647 h 56"/>
                  <a:gd name="T6" fmla="*/ 2147483647 w 90"/>
                  <a:gd name="T7" fmla="*/ 0 h 56"/>
                  <a:gd name="T8" fmla="*/ 2147483647 w 90"/>
                  <a:gd name="T9" fmla="*/ 2147483647 h 56"/>
                  <a:gd name="T10" fmla="*/ 0 60000 65536"/>
                  <a:gd name="T11" fmla="*/ 0 60000 65536"/>
                  <a:gd name="T12" fmla="*/ 0 60000 65536"/>
                  <a:gd name="T13" fmla="*/ 0 60000 65536"/>
                  <a:gd name="T14" fmla="*/ 0 60000 65536"/>
                  <a:gd name="T15" fmla="*/ 0 w 90"/>
                  <a:gd name="T16" fmla="*/ 0 h 56"/>
                  <a:gd name="T17" fmla="*/ 90 w 90"/>
                  <a:gd name="T18" fmla="*/ 56 h 56"/>
                </a:gdLst>
                <a:ahLst/>
                <a:cxnLst>
                  <a:cxn ang="T10">
                    <a:pos x="T0" y="T1"/>
                  </a:cxn>
                  <a:cxn ang="T11">
                    <a:pos x="T2" y="T3"/>
                  </a:cxn>
                  <a:cxn ang="T12">
                    <a:pos x="T4" y="T5"/>
                  </a:cxn>
                  <a:cxn ang="T13">
                    <a:pos x="T6" y="T7"/>
                  </a:cxn>
                  <a:cxn ang="T14">
                    <a:pos x="T8" y="T9"/>
                  </a:cxn>
                </a:cxnLst>
                <a:rect l="T15" t="T16" r="T17" b="T18"/>
                <a:pathLst>
                  <a:path w="90" h="56">
                    <a:moveTo>
                      <a:pt x="90" y="15"/>
                    </a:moveTo>
                    <a:lnTo>
                      <a:pt x="82" y="56"/>
                    </a:lnTo>
                    <a:lnTo>
                      <a:pt x="0" y="42"/>
                    </a:lnTo>
                    <a:lnTo>
                      <a:pt x="7" y="0"/>
                    </a:lnTo>
                    <a:lnTo>
                      <a:pt x="90" y="15"/>
                    </a:lnTo>
                    <a:close/>
                  </a:path>
                </a:pathLst>
              </a:custGeom>
              <a:solidFill>
                <a:srgbClr val="969696"/>
              </a:solidFill>
              <a:ln w="9525">
                <a:noFill/>
                <a:round/>
                <a:headEnd/>
                <a:tailEnd/>
              </a:ln>
            </p:spPr>
            <p:txBody>
              <a:bodyPr/>
              <a:lstStyle/>
              <a:p>
                <a:endParaRPr lang="en-US"/>
              </a:p>
            </p:txBody>
          </p:sp>
          <p:sp>
            <p:nvSpPr>
              <p:cNvPr id="1207" name="Freeform 939"/>
              <p:cNvSpPr>
                <a:spLocks/>
              </p:cNvSpPr>
              <p:nvPr/>
            </p:nvSpPr>
            <p:spPr bwMode="auto">
              <a:xfrm>
                <a:off x="2684463" y="2947988"/>
                <a:ext cx="9525" cy="12700"/>
              </a:xfrm>
              <a:custGeom>
                <a:avLst/>
                <a:gdLst>
                  <a:gd name="T0" fmla="*/ 0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2147483647 w 26"/>
                  <a:gd name="T33" fmla="*/ 0 h 41"/>
                  <a:gd name="T34" fmla="*/ 0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0" y="41"/>
                    </a:moveTo>
                    <a:lnTo>
                      <a:pt x="6" y="41"/>
                    </a:lnTo>
                    <a:lnTo>
                      <a:pt x="10" y="41"/>
                    </a:lnTo>
                    <a:lnTo>
                      <a:pt x="14" y="39"/>
                    </a:lnTo>
                    <a:lnTo>
                      <a:pt x="17" y="37"/>
                    </a:lnTo>
                    <a:lnTo>
                      <a:pt x="20" y="35"/>
                    </a:lnTo>
                    <a:lnTo>
                      <a:pt x="22" y="32"/>
                    </a:lnTo>
                    <a:lnTo>
                      <a:pt x="24" y="29"/>
                    </a:lnTo>
                    <a:lnTo>
                      <a:pt x="25" y="25"/>
                    </a:lnTo>
                    <a:lnTo>
                      <a:pt x="26" y="20"/>
                    </a:lnTo>
                    <a:lnTo>
                      <a:pt x="25" y="17"/>
                    </a:lnTo>
                    <a:lnTo>
                      <a:pt x="24" y="13"/>
                    </a:lnTo>
                    <a:lnTo>
                      <a:pt x="22" y="10"/>
                    </a:lnTo>
                    <a:lnTo>
                      <a:pt x="19" y="7"/>
                    </a:lnTo>
                    <a:lnTo>
                      <a:pt x="16" y="3"/>
                    </a:lnTo>
                    <a:lnTo>
                      <a:pt x="13" y="1"/>
                    </a:lnTo>
                    <a:lnTo>
                      <a:pt x="8" y="0"/>
                    </a:lnTo>
                    <a:lnTo>
                      <a:pt x="0" y="41"/>
                    </a:lnTo>
                    <a:close/>
                  </a:path>
                </a:pathLst>
              </a:custGeom>
              <a:solidFill>
                <a:srgbClr val="969696"/>
              </a:solidFill>
              <a:ln w="9525">
                <a:noFill/>
                <a:round/>
                <a:headEnd/>
                <a:tailEnd/>
              </a:ln>
            </p:spPr>
            <p:txBody>
              <a:bodyPr/>
              <a:lstStyle/>
              <a:p>
                <a:endParaRPr lang="en-US"/>
              </a:p>
            </p:txBody>
          </p:sp>
          <p:sp>
            <p:nvSpPr>
              <p:cNvPr id="1208" name="Freeform 940"/>
              <p:cNvSpPr>
                <a:spLocks/>
              </p:cNvSpPr>
              <p:nvPr/>
            </p:nvSpPr>
            <p:spPr bwMode="auto">
              <a:xfrm>
                <a:off x="2716213" y="2962275"/>
                <a:ext cx="9525" cy="12700"/>
              </a:xfrm>
              <a:custGeom>
                <a:avLst/>
                <a:gdLst>
                  <a:gd name="T0" fmla="*/ 2147483647 w 31"/>
                  <a:gd name="T1" fmla="*/ 2147483647 h 39"/>
                  <a:gd name="T2" fmla="*/ 2147483647 w 31"/>
                  <a:gd name="T3" fmla="*/ 2147483647 h 39"/>
                  <a:gd name="T4" fmla="*/ 2147483647 w 31"/>
                  <a:gd name="T5" fmla="*/ 0 h 39"/>
                  <a:gd name="T6" fmla="*/ 2147483647 w 31"/>
                  <a:gd name="T7" fmla="*/ 0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0 w 31"/>
                  <a:gd name="T21" fmla="*/ 2147483647 h 39"/>
                  <a:gd name="T22" fmla="*/ 0 w 31"/>
                  <a:gd name="T23" fmla="*/ 2147483647 h 39"/>
                  <a:gd name="T24" fmla="*/ 0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2147483647 h 39"/>
                  <a:gd name="T34" fmla="*/ 2147483647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31" y="3"/>
                    </a:moveTo>
                    <a:lnTo>
                      <a:pt x="27" y="1"/>
                    </a:lnTo>
                    <a:lnTo>
                      <a:pt x="23" y="0"/>
                    </a:lnTo>
                    <a:lnTo>
                      <a:pt x="19" y="0"/>
                    </a:lnTo>
                    <a:lnTo>
                      <a:pt x="14" y="1"/>
                    </a:lnTo>
                    <a:lnTo>
                      <a:pt x="11" y="3"/>
                    </a:lnTo>
                    <a:lnTo>
                      <a:pt x="8" y="5"/>
                    </a:lnTo>
                    <a:lnTo>
                      <a:pt x="5" y="7"/>
                    </a:lnTo>
                    <a:lnTo>
                      <a:pt x="3" y="10"/>
                    </a:lnTo>
                    <a:lnTo>
                      <a:pt x="1" y="14"/>
                    </a:lnTo>
                    <a:lnTo>
                      <a:pt x="0" y="18"/>
                    </a:lnTo>
                    <a:lnTo>
                      <a:pt x="0" y="22"/>
                    </a:lnTo>
                    <a:lnTo>
                      <a:pt x="0" y="26"/>
                    </a:lnTo>
                    <a:lnTo>
                      <a:pt x="1" y="29"/>
                    </a:lnTo>
                    <a:lnTo>
                      <a:pt x="3" y="33"/>
                    </a:lnTo>
                    <a:lnTo>
                      <a:pt x="6" y="37"/>
                    </a:lnTo>
                    <a:lnTo>
                      <a:pt x="10" y="39"/>
                    </a:lnTo>
                    <a:lnTo>
                      <a:pt x="31" y="3"/>
                    </a:lnTo>
                    <a:close/>
                  </a:path>
                </a:pathLst>
              </a:custGeom>
              <a:solidFill>
                <a:srgbClr val="969696"/>
              </a:solidFill>
              <a:ln w="9525">
                <a:noFill/>
                <a:round/>
                <a:headEnd/>
                <a:tailEnd/>
              </a:ln>
            </p:spPr>
            <p:txBody>
              <a:bodyPr/>
              <a:lstStyle/>
              <a:p>
                <a:endParaRPr lang="en-US"/>
              </a:p>
            </p:txBody>
          </p:sp>
          <p:sp>
            <p:nvSpPr>
              <p:cNvPr id="1209" name="Freeform 941"/>
              <p:cNvSpPr>
                <a:spLocks/>
              </p:cNvSpPr>
              <p:nvPr/>
            </p:nvSpPr>
            <p:spPr bwMode="auto">
              <a:xfrm>
                <a:off x="2719388" y="2963863"/>
                <a:ext cx="30162" cy="25400"/>
              </a:xfrm>
              <a:custGeom>
                <a:avLst/>
                <a:gdLst>
                  <a:gd name="T0" fmla="*/ 2147483647 w 93"/>
                  <a:gd name="T1" fmla="*/ 2147483647 h 79"/>
                  <a:gd name="T2" fmla="*/ 2147483647 w 93"/>
                  <a:gd name="T3" fmla="*/ 2147483647 h 79"/>
                  <a:gd name="T4" fmla="*/ 0 w 93"/>
                  <a:gd name="T5" fmla="*/ 2147483647 h 79"/>
                  <a:gd name="T6" fmla="*/ 2147483647 w 93"/>
                  <a:gd name="T7" fmla="*/ 0 h 79"/>
                  <a:gd name="T8" fmla="*/ 2147483647 w 93"/>
                  <a:gd name="T9" fmla="*/ 2147483647 h 79"/>
                  <a:gd name="T10" fmla="*/ 0 60000 65536"/>
                  <a:gd name="T11" fmla="*/ 0 60000 65536"/>
                  <a:gd name="T12" fmla="*/ 0 60000 65536"/>
                  <a:gd name="T13" fmla="*/ 0 60000 65536"/>
                  <a:gd name="T14" fmla="*/ 0 60000 65536"/>
                  <a:gd name="T15" fmla="*/ 0 w 93"/>
                  <a:gd name="T16" fmla="*/ 0 h 79"/>
                  <a:gd name="T17" fmla="*/ 93 w 93"/>
                  <a:gd name="T18" fmla="*/ 79 h 79"/>
                </a:gdLst>
                <a:ahLst/>
                <a:cxnLst>
                  <a:cxn ang="T10">
                    <a:pos x="T0" y="T1"/>
                  </a:cxn>
                  <a:cxn ang="T11">
                    <a:pos x="T2" y="T3"/>
                  </a:cxn>
                  <a:cxn ang="T12">
                    <a:pos x="T4" y="T5"/>
                  </a:cxn>
                  <a:cxn ang="T13">
                    <a:pos x="T6" y="T7"/>
                  </a:cxn>
                  <a:cxn ang="T14">
                    <a:pos x="T8" y="T9"/>
                  </a:cxn>
                </a:cxnLst>
                <a:rect l="T15" t="T16" r="T17" b="T18"/>
                <a:pathLst>
                  <a:path w="93" h="79">
                    <a:moveTo>
                      <a:pt x="93" y="43"/>
                    </a:moveTo>
                    <a:lnTo>
                      <a:pt x="72" y="79"/>
                    </a:lnTo>
                    <a:lnTo>
                      <a:pt x="0" y="36"/>
                    </a:lnTo>
                    <a:lnTo>
                      <a:pt x="21" y="0"/>
                    </a:lnTo>
                    <a:lnTo>
                      <a:pt x="93" y="43"/>
                    </a:lnTo>
                    <a:close/>
                  </a:path>
                </a:pathLst>
              </a:custGeom>
              <a:solidFill>
                <a:srgbClr val="969696"/>
              </a:solidFill>
              <a:ln w="9525">
                <a:noFill/>
                <a:round/>
                <a:headEnd/>
                <a:tailEnd/>
              </a:ln>
            </p:spPr>
            <p:txBody>
              <a:bodyPr/>
              <a:lstStyle/>
              <a:p>
                <a:endParaRPr lang="en-US"/>
              </a:p>
            </p:txBody>
          </p:sp>
          <p:sp>
            <p:nvSpPr>
              <p:cNvPr id="1210" name="Freeform 942"/>
              <p:cNvSpPr>
                <a:spLocks/>
              </p:cNvSpPr>
              <p:nvPr/>
            </p:nvSpPr>
            <p:spPr bwMode="auto">
              <a:xfrm>
                <a:off x="2743200" y="2976563"/>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4" y="38"/>
                    </a:lnTo>
                    <a:lnTo>
                      <a:pt x="8" y="39"/>
                    </a:lnTo>
                    <a:lnTo>
                      <a:pt x="13" y="39"/>
                    </a:lnTo>
                    <a:lnTo>
                      <a:pt x="17" y="38"/>
                    </a:lnTo>
                    <a:lnTo>
                      <a:pt x="20" y="37"/>
                    </a:lnTo>
                    <a:lnTo>
                      <a:pt x="23" y="35"/>
                    </a:lnTo>
                    <a:lnTo>
                      <a:pt x="26" y="32"/>
                    </a:lnTo>
                    <a:lnTo>
                      <a:pt x="28" y="29"/>
                    </a:lnTo>
                    <a:lnTo>
                      <a:pt x="31" y="25"/>
                    </a:lnTo>
                    <a:lnTo>
                      <a:pt x="32" y="21"/>
                    </a:lnTo>
                    <a:lnTo>
                      <a:pt x="32" y="18"/>
                    </a:lnTo>
                    <a:lnTo>
                      <a:pt x="32" y="14"/>
                    </a:lnTo>
                    <a:lnTo>
                      <a:pt x="31" y="10"/>
                    </a:lnTo>
                    <a:lnTo>
                      <a:pt x="28" y="6"/>
                    </a:lnTo>
                    <a:lnTo>
                      <a:pt x="25" y="3"/>
                    </a:lnTo>
                    <a:lnTo>
                      <a:pt x="21" y="0"/>
                    </a:lnTo>
                    <a:lnTo>
                      <a:pt x="0" y="36"/>
                    </a:lnTo>
                    <a:close/>
                  </a:path>
                </a:pathLst>
              </a:custGeom>
              <a:solidFill>
                <a:srgbClr val="969696"/>
              </a:solidFill>
              <a:ln w="9525">
                <a:noFill/>
                <a:round/>
                <a:headEnd/>
                <a:tailEnd/>
              </a:ln>
            </p:spPr>
            <p:txBody>
              <a:bodyPr/>
              <a:lstStyle/>
              <a:p>
                <a:endParaRPr lang="en-US"/>
              </a:p>
            </p:txBody>
          </p:sp>
          <p:sp>
            <p:nvSpPr>
              <p:cNvPr id="1211" name="Freeform 943"/>
              <p:cNvSpPr>
                <a:spLocks/>
              </p:cNvSpPr>
              <p:nvPr/>
            </p:nvSpPr>
            <p:spPr bwMode="auto">
              <a:xfrm>
                <a:off x="2773363" y="2997200"/>
                <a:ext cx="11112" cy="11113"/>
              </a:xfrm>
              <a:custGeom>
                <a:avLst/>
                <a:gdLst>
                  <a:gd name="T0" fmla="*/ 2147483647 w 32"/>
                  <a:gd name="T1" fmla="*/ 2147483647 h 39"/>
                  <a:gd name="T2" fmla="*/ 2147483647 w 32"/>
                  <a:gd name="T3" fmla="*/ 2147483647 h 39"/>
                  <a:gd name="T4" fmla="*/ 2147483647 w 32"/>
                  <a:gd name="T5" fmla="*/ 0 h 39"/>
                  <a:gd name="T6" fmla="*/ 2147483647 w 32"/>
                  <a:gd name="T7" fmla="*/ 0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0 w 32"/>
                  <a:gd name="T21" fmla="*/ 2147483647 h 39"/>
                  <a:gd name="T22" fmla="*/ 0 w 32"/>
                  <a:gd name="T23" fmla="*/ 2147483647 h 39"/>
                  <a:gd name="T24" fmla="*/ 0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32" y="4"/>
                    </a:moveTo>
                    <a:lnTo>
                      <a:pt x="28" y="1"/>
                    </a:lnTo>
                    <a:lnTo>
                      <a:pt x="22" y="0"/>
                    </a:lnTo>
                    <a:lnTo>
                      <a:pt x="19" y="0"/>
                    </a:lnTo>
                    <a:lnTo>
                      <a:pt x="15" y="1"/>
                    </a:lnTo>
                    <a:lnTo>
                      <a:pt x="11" y="2"/>
                    </a:lnTo>
                    <a:lnTo>
                      <a:pt x="8" y="5"/>
                    </a:lnTo>
                    <a:lnTo>
                      <a:pt x="5" y="8"/>
                    </a:lnTo>
                    <a:lnTo>
                      <a:pt x="3" y="11"/>
                    </a:lnTo>
                    <a:lnTo>
                      <a:pt x="1" y="14"/>
                    </a:lnTo>
                    <a:lnTo>
                      <a:pt x="0" y="18"/>
                    </a:lnTo>
                    <a:lnTo>
                      <a:pt x="0" y="23"/>
                    </a:lnTo>
                    <a:lnTo>
                      <a:pt x="0" y="26"/>
                    </a:lnTo>
                    <a:lnTo>
                      <a:pt x="1" y="30"/>
                    </a:lnTo>
                    <a:lnTo>
                      <a:pt x="3" y="33"/>
                    </a:lnTo>
                    <a:lnTo>
                      <a:pt x="6" y="36"/>
                    </a:lnTo>
                    <a:lnTo>
                      <a:pt x="11" y="39"/>
                    </a:lnTo>
                    <a:lnTo>
                      <a:pt x="32" y="4"/>
                    </a:lnTo>
                    <a:close/>
                  </a:path>
                </a:pathLst>
              </a:custGeom>
              <a:solidFill>
                <a:srgbClr val="969696"/>
              </a:solidFill>
              <a:ln w="9525">
                <a:noFill/>
                <a:round/>
                <a:headEnd/>
                <a:tailEnd/>
              </a:ln>
            </p:spPr>
            <p:txBody>
              <a:bodyPr/>
              <a:lstStyle/>
              <a:p>
                <a:endParaRPr lang="en-US"/>
              </a:p>
            </p:txBody>
          </p:sp>
          <p:sp>
            <p:nvSpPr>
              <p:cNvPr id="1212" name="Freeform 944"/>
              <p:cNvSpPr>
                <a:spLocks/>
              </p:cNvSpPr>
              <p:nvPr/>
            </p:nvSpPr>
            <p:spPr bwMode="auto">
              <a:xfrm>
                <a:off x="2776538" y="2997200"/>
                <a:ext cx="30162" cy="25400"/>
              </a:xfrm>
              <a:custGeom>
                <a:avLst/>
                <a:gdLst>
                  <a:gd name="T0" fmla="*/ 2147483647 w 93"/>
                  <a:gd name="T1" fmla="*/ 2147483647 h 79"/>
                  <a:gd name="T2" fmla="*/ 2147483647 w 93"/>
                  <a:gd name="T3" fmla="*/ 2147483647 h 79"/>
                  <a:gd name="T4" fmla="*/ 0 w 93"/>
                  <a:gd name="T5" fmla="*/ 2147483647 h 79"/>
                  <a:gd name="T6" fmla="*/ 2147483647 w 93"/>
                  <a:gd name="T7" fmla="*/ 0 h 79"/>
                  <a:gd name="T8" fmla="*/ 2147483647 w 93"/>
                  <a:gd name="T9" fmla="*/ 2147483647 h 79"/>
                  <a:gd name="T10" fmla="*/ 0 60000 65536"/>
                  <a:gd name="T11" fmla="*/ 0 60000 65536"/>
                  <a:gd name="T12" fmla="*/ 0 60000 65536"/>
                  <a:gd name="T13" fmla="*/ 0 60000 65536"/>
                  <a:gd name="T14" fmla="*/ 0 60000 65536"/>
                  <a:gd name="T15" fmla="*/ 0 w 93"/>
                  <a:gd name="T16" fmla="*/ 0 h 79"/>
                  <a:gd name="T17" fmla="*/ 93 w 93"/>
                  <a:gd name="T18" fmla="*/ 79 h 79"/>
                </a:gdLst>
                <a:ahLst/>
                <a:cxnLst>
                  <a:cxn ang="T10">
                    <a:pos x="T0" y="T1"/>
                  </a:cxn>
                  <a:cxn ang="T11">
                    <a:pos x="T2" y="T3"/>
                  </a:cxn>
                  <a:cxn ang="T12">
                    <a:pos x="T4" y="T5"/>
                  </a:cxn>
                  <a:cxn ang="T13">
                    <a:pos x="T6" y="T7"/>
                  </a:cxn>
                  <a:cxn ang="T14">
                    <a:pos x="T8" y="T9"/>
                  </a:cxn>
                </a:cxnLst>
                <a:rect l="T15" t="T16" r="T17" b="T18"/>
                <a:pathLst>
                  <a:path w="93" h="79">
                    <a:moveTo>
                      <a:pt x="93" y="43"/>
                    </a:moveTo>
                    <a:lnTo>
                      <a:pt x="72" y="79"/>
                    </a:lnTo>
                    <a:lnTo>
                      <a:pt x="0" y="35"/>
                    </a:lnTo>
                    <a:lnTo>
                      <a:pt x="21" y="0"/>
                    </a:lnTo>
                    <a:lnTo>
                      <a:pt x="93" y="43"/>
                    </a:lnTo>
                    <a:close/>
                  </a:path>
                </a:pathLst>
              </a:custGeom>
              <a:solidFill>
                <a:srgbClr val="969696"/>
              </a:solidFill>
              <a:ln w="9525">
                <a:noFill/>
                <a:round/>
                <a:headEnd/>
                <a:tailEnd/>
              </a:ln>
            </p:spPr>
            <p:txBody>
              <a:bodyPr/>
              <a:lstStyle/>
              <a:p>
                <a:endParaRPr lang="en-US"/>
              </a:p>
            </p:txBody>
          </p:sp>
          <p:sp>
            <p:nvSpPr>
              <p:cNvPr id="1213" name="Freeform 945"/>
              <p:cNvSpPr>
                <a:spLocks/>
              </p:cNvSpPr>
              <p:nvPr/>
            </p:nvSpPr>
            <p:spPr bwMode="auto">
              <a:xfrm>
                <a:off x="2800350" y="3011488"/>
                <a:ext cx="9525" cy="12700"/>
              </a:xfrm>
              <a:custGeom>
                <a:avLst/>
                <a:gdLst>
                  <a:gd name="T0" fmla="*/ 0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0 h 39"/>
                  <a:gd name="T34" fmla="*/ 0 w 31"/>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9"/>
                  <a:gd name="T56" fmla="*/ 31 w 3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9">
                    <a:moveTo>
                      <a:pt x="0" y="36"/>
                    </a:moveTo>
                    <a:lnTo>
                      <a:pt x="4" y="38"/>
                    </a:lnTo>
                    <a:lnTo>
                      <a:pt x="8" y="39"/>
                    </a:lnTo>
                    <a:lnTo>
                      <a:pt x="12" y="39"/>
                    </a:lnTo>
                    <a:lnTo>
                      <a:pt x="16" y="38"/>
                    </a:lnTo>
                    <a:lnTo>
                      <a:pt x="20" y="37"/>
                    </a:lnTo>
                    <a:lnTo>
                      <a:pt x="23" y="34"/>
                    </a:lnTo>
                    <a:lnTo>
                      <a:pt x="26" y="32"/>
                    </a:lnTo>
                    <a:lnTo>
                      <a:pt x="28" y="28"/>
                    </a:lnTo>
                    <a:lnTo>
                      <a:pt x="30" y="25"/>
                    </a:lnTo>
                    <a:lnTo>
                      <a:pt x="31" y="21"/>
                    </a:lnTo>
                    <a:lnTo>
                      <a:pt x="31" y="17"/>
                    </a:lnTo>
                    <a:lnTo>
                      <a:pt x="31" y="14"/>
                    </a:lnTo>
                    <a:lnTo>
                      <a:pt x="30" y="9"/>
                    </a:lnTo>
                    <a:lnTo>
                      <a:pt x="28" y="6"/>
                    </a:lnTo>
                    <a:lnTo>
                      <a:pt x="25" y="3"/>
                    </a:lnTo>
                    <a:lnTo>
                      <a:pt x="21" y="0"/>
                    </a:lnTo>
                    <a:lnTo>
                      <a:pt x="0" y="36"/>
                    </a:lnTo>
                    <a:close/>
                  </a:path>
                </a:pathLst>
              </a:custGeom>
              <a:solidFill>
                <a:srgbClr val="969696"/>
              </a:solidFill>
              <a:ln w="9525">
                <a:noFill/>
                <a:round/>
                <a:headEnd/>
                <a:tailEnd/>
              </a:ln>
            </p:spPr>
            <p:txBody>
              <a:bodyPr/>
              <a:lstStyle/>
              <a:p>
                <a:endParaRPr lang="en-US"/>
              </a:p>
            </p:txBody>
          </p:sp>
          <p:sp>
            <p:nvSpPr>
              <p:cNvPr id="1214" name="Freeform 946"/>
              <p:cNvSpPr>
                <a:spLocks/>
              </p:cNvSpPr>
              <p:nvPr/>
            </p:nvSpPr>
            <p:spPr bwMode="auto">
              <a:xfrm>
                <a:off x="2830513" y="3030538"/>
                <a:ext cx="11112" cy="12700"/>
              </a:xfrm>
              <a:custGeom>
                <a:avLst/>
                <a:gdLst>
                  <a:gd name="T0" fmla="*/ 2147483647 w 32"/>
                  <a:gd name="T1" fmla="*/ 2147483647 h 39"/>
                  <a:gd name="T2" fmla="*/ 2147483647 w 32"/>
                  <a:gd name="T3" fmla="*/ 2147483647 h 39"/>
                  <a:gd name="T4" fmla="*/ 2147483647 w 32"/>
                  <a:gd name="T5" fmla="*/ 0 h 39"/>
                  <a:gd name="T6" fmla="*/ 2147483647 w 32"/>
                  <a:gd name="T7" fmla="*/ 0 h 39"/>
                  <a:gd name="T8" fmla="*/ 2147483647 w 32"/>
                  <a:gd name="T9" fmla="*/ 0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0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2147483647 h 39"/>
                  <a:gd name="T34" fmla="*/ 2147483647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32" y="3"/>
                    </a:moveTo>
                    <a:lnTo>
                      <a:pt x="27" y="1"/>
                    </a:lnTo>
                    <a:lnTo>
                      <a:pt x="23" y="0"/>
                    </a:lnTo>
                    <a:lnTo>
                      <a:pt x="19" y="0"/>
                    </a:lnTo>
                    <a:lnTo>
                      <a:pt x="16" y="0"/>
                    </a:lnTo>
                    <a:lnTo>
                      <a:pt x="11" y="2"/>
                    </a:lnTo>
                    <a:lnTo>
                      <a:pt x="8" y="4"/>
                    </a:lnTo>
                    <a:lnTo>
                      <a:pt x="6" y="8"/>
                    </a:lnTo>
                    <a:lnTo>
                      <a:pt x="3" y="11"/>
                    </a:lnTo>
                    <a:lnTo>
                      <a:pt x="2" y="14"/>
                    </a:lnTo>
                    <a:lnTo>
                      <a:pt x="1" y="18"/>
                    </a:lnTo>
                    <a:lnTo>
                      <a:pt x="0" y="21"/>
                    </a:lnTo>
                    <a:lnTo>
                      <a:pt x="1" y="25"/>
                    </a:lnTo>
                    <a:lnTo>
                      <a:pt x="2" y="29"/>
                    </a:lnTo>
                    <a:lnTo>
                      <a:pt x="4" y="33"/>
                    </a:lnTo>
                    <a:lnTo>
                      <a:pt x="7" y="36"/>
                    </a:lnTo>
                    <a:lnTo>
                      <a:pt x="10" y="39"/>
                    </a:lnTo>
                    <a:lnTo>
                      <a:pt x="32" y="3"/>
                    </a:lnTo>
                    <a:close/>
                  </a:path>
                </a:pathLst>
              </a:custGeom>
              <a:solidFill>
                <a:srgbClr val="969696"/>
              </a:solidFill>
              <a:ln w="9525">
                <a:noFill/>
                <a:round/>
                <a:headEnd/>
                <a:tailEnd/>
              </a:ln>
            </p:spPr>
            <p:txBody>
              <a:bodyPr/>
              <a:lstStyle/>
              <a:p>
                <a:endParaRPr lang="en-US"/>
              </a:p>
            </p:txBody>
          </p:sp>
          <p:sp>
            <p:nvSpPr>
              <p:cNvPr id="1215" name="Freeform 947"/>
              <p:cNvSpPr>
                <a:spLocks/>
              </p:cNvSpPr>
              <p:nvPr/>
            </p:nvSpPr>
            <p:spPr bwMode="auto">
              <a:xfrm>
                <a:off x="2833688" y="3032125"/>
                <a:ext cx="30162" cy="23813"/>
              </a:xfrm>
              <a:custGeom>
                <a:avLst/>
                <a:gdLst>
                  <a:gd name="T0" fmla="*/ 2147483647 w 94"/>
                  <a:gd name="T1" fmla="*/ 2147483647 h 78"/>
                  <a:gd name="T2" fmla="*/ 2147483647 w 94"/>
                  <a:gd name="T3" fmla="*/ 2147483647 h 78"/>
                  <a:gd name="T4" fmla="*/ 0 w 94"/>
                  <a:gd name="T5" fmla="*/ 2147483647 h 78"/>
                  <a:gd name="T6" fmla="*/ 2147483647 w 94"/>
                  <a:gd name="T7" fmla="*/ 0 h 78"/>
                  <a:gd name="T8" fmla="*/ 2147483647 w 94"/>
                  <a:gd name="T9" fmla="*/ 2147483647 h 78"/>
                  <a:gd name="T10" fmla="*/ 0 60000 65536"/>
                  <a:gd name="T11" fmla="*/ 0 60000 65536"/>
                  <a:gd name="T12" fmla="*/ 0 60000 65536"/>
                  <a:gd name="T13" fmla="*/ 0 60000 65536"/>
                  <a:gd name="T14" fmla="*/ 0 60000 65536"/>
                  <a:gd name="T15" fmla="*/ 0 w 94"/>
                  <a:gd name="T16" fmla="*/ 0 h 78"/>
                  <a:gd name="T17" fmla="*/ 94 w 94"/>
                  <a:gd name="T18" fmla="*/ 78 h 78"/>
                </a:gdLst>
                <a:ahLst/>
                <a:cxnLst>
                  <a:cxn ang="T10">
                    <a:pos x="T0" y="T1"/>
                  </a:cxn>
                  <a:cxn ang="T11">
                    <a:pos x="T2" y="T3"/>
                  </a:cxn>
                  <a:cxn ang="T12">
                    <a:pos x="T4" y="T5"/>
                  </a:cxn>
                  <a:cxn ang="T13">
                    <a:pos x="T6" y="T7"/>
                  </a:cxn>
                  <a:cxn ang="T14">
                    <a:pos x="T8" y="T9"/>
                  </a:cxn>
                </a:cxnLst>
                <a:rect l="T15" t="T16" r="T17" b="T18"/>
                <a:pathLst>
                  <a:path w="94" h="78">
                    <a:moveTo>
                      <a:pt x="94" y="43"/>
                    </a:moveTo>
                    <a:lnTo>
                      <a:pt x="73" y="78"/>
                    </a:lnTo>
                    <a:lnTo>
                      <a:pt x="0" y="36"/>
                    </a:lnTo>
                    <a:lnTo>
                      <a:pt x="22" y="0"/>
                    </a:lnTo>
                    <a:lnTo>
                      <a:pt x="94" y="43"/>
                    </a:lnTo>
                    <a:close/>
                  </a:path>
                </a:pathLst>
              </a:custGeom>
              <a:solidFill>
                <a:srgbClr val="969696"/>
              </a:solidFill>
              <a:ln w="9525">
                <a:noFill/>
                <a:round/>
                <a:headEnd/>
                <a:tailEnd/>
              </a:ln>
            </p:spPr>
            <p:txBody>
              <a:bodyPr/>
              <a:lstStyle/>
              <a:p>
                <a:endParaRPr lang="en-US"/>
              </a:p>
            </p:txBody>
          </p:sp>
          <p:sp>
            <p:nvSpPr>
              <p:cNvPr id="1216" name="Freeform 948"/>
              <p:cNvSpPr>
                <a:spLocks/>
              </p:cNvSpPr>
              <p:nvPr/>
            </p:nvSpPr>
            <p:spPr bwMode="auto">
              <a:xfrm>
                <a:off x="2857500" y="3044825"/>
                <a:ext cx="9525" cy="12700"/>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5"/>
                    </a:moveTo>
                    <a:lnTo>
                      <a:pt x="4" y="38"/>
                    </a:lnTo>
                    <a:lnTo>
                      <a:pt x="9" y="39"/>
                    </a:lnTo>
                    <a:lnTo>
                      <a:pt x="13" y="39"/>
                    </a:lnTo>
                    <a:lnTo>
                      <a:pt x="17" y="39"/>
                    </a:lnTo>
                    <a:lnTo>
                      <a:pt x="20" y="37"/>
                    </a:lnTo>
                    <a:lnTo>
                      <a:pt x="23" y="34"/>
                    </a:lnTo>
                    <a:lnTo>
                      <a:pt x="27" y="32"/>
                    </a:lnTo>
                    <a:lnTo>
                      <a:pt x="29" y="29"/>
                    </a:lnTo>
                    <a:lnTo>
                      <a:pt x="30" y="25"/>
                    </a:lnTo>
                    <a:lnTo>
                      <a:pt x="31" y="22"/>
                    </a:lnTo>
                    <a:lnTo>
                      <a:pt x="32" y="18"/>
                    </a:lnTo>
                    <a:lnTo>
                      <a:pt x="31" y="13"/>
                    </a:lnTo>
                    <a:lnTo>
                      <a:pt x="30" y="10"/>
                    </a:lnTo>
                    <a:lnTo>
                      <a:pt x="28" y="6"/>
                    </a:lnTo>
                    <a:lnTo>
                      <a:pt x="25" y="3"/>
                    </a:lnTo>
                    <a:lnTo>
                      <a:pt x="21" y="0"/>
                    </a:lnTo>
                    <a:lnTo>
                      <a:pt x="0" y="35"/>
                    </a:lnTo>
                    <a:close/>
                  </a:path>
                </a:pathLst>
              </a:custGeom>
              <a:solidFill>
                <a:srgbClr val="969696"/>
              </a:solidFill>
              <a:ln w="9525">
                <a:noFill/>
                <a:round/>
                <a:headEnd/>
                <a:tailEnd/>
              </a:ln>
            </p:spPr>
            <p:txBody>
              <a:bodyPr/>
              <a:lstStyle/>
              <a:p>
                <a:endParaRPr lang="en-US"/>
              </a:p>
            </p:txBody>
          </p:sp>
          <p:sp>
            <p:nvSpPr>
              <p:cNvPr id="1217" name="Freeform 949"/>
              <p:cNvSpPr>
                <a:spLocks/>
              </p:cNvSpPr>
              <p:nvPr/>
            </p:nvSpPr>
            <p:spPr bwMode="auto">
              <a:xfrm>
                <a:off x="2889250" y="3063875"/>
                <a:ext cx="9525" cy="12700"/>
              </a:xfrm>
              <a:custGeom>
                <a:avLst/>
                <a:gdLst>
                  <a:gd name="T0" fmla="*/ 2147483647 w 30"/>
                  <a:gd name="T1" fmla="*/ 2147483647 h 40"/>
                  <a:gd name="T2" fmla="*/ 2147483647 w 30"/>
                  <a:gd name="T3" fmla="*/ 0 h 40"/>
                  <a:gd name="T4" fmla="*/ 2147483647 w 30"/>
                  <a:gd name="T5" fmla="*/ 0 h 40"/>
                  <a:gd name="T6" fmla="*/ 2147483647 w 30"/>
                  <a:gd name="T7" fmla="*/ 0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0 w 30"/>
                  <a:gd name="T21" fmla="*/ 2147483647 h 40"/>
                  <a:gd name="T22" fmla="*/ 0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2147483647 h 40"/>
                  <a:gd name="T34" fmla="*/ 2147483647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30" y="2"/>
                    </a:moveTo>
                    <a:lnTo>
                      <a:pt x="26" y="0"/>
                    </a:lnTo>
                    <a:lnTo>
                      <a:pt x="22" y="0"/>
                    </a:lnTo>
                    <a:lnTo>
                      <a:pt x="17" y="0"/>
                    </a:lnTo>
                    <a:lnTo>
                      <a:pt x="13" y="1"/>
                    </a:lnTo>
                    <a:lnTo>
                      <a:pt x="10" y="3"/>
                    </a:lnTo>
                    <a:lnTo>
                      <a:pt x="7" y="5"/>
                    </a:lnTo>
                    <a:lnTo>
                      <a:pt x="5" y="8"/>
                    </a:lnTo>
                    <a:lnTo>
                      <a:pt x="3" y="12"/>
                    </a:lnTo>
                    <a:lnTo>
                      <a:pt x="2" y="15"/>
                    </a:lnTo>
                    <a:lnTo>
                      <a:pt x="0" y="20"/>
                    </a:lnTo>
                    <a:lnTo>
                      <a:pt x="0" y="23"/>
                    </a:lnTo>
                    <a:lnTo>
                      <a:pt x="2" y="27"/>
                    </a:lnTo>
                    <a:lnTo>
                      <a:pt x="3" y="31"/>
                    </a:lnTo>
                    <a:lnTo>
                      <a:pt x="6" y="34"/>
                    </a:lnTo>
                    <a:lnTo>
                      <a:pt x="9" y="38"/>
                    </a:lnTo>
                    <a:lnTo>
                      <a:pt x="13" y="40"/>
                    </a:lnTo>
                    <a:lnTo>
                      <a:pt x="30" y="2"/>
                    </a:lnTo>
                    <a:close/>
                  </a:path>
                </a:pathLst>
              </a:custGeom>
              <a:solidFill>
                <a:srgbClr val="969696"/>
              </a:solidFill>
              <a:ln w="9525">
                <a:noFill/>
                <a:round/>
                <a:headEnd/>
                <a:tailEnd/>
              </a:ln>
            </p:spPr>
            <p:txBody>
              <a:bodyPr/>
              <a:lstStyle/>
              <a:p>
                <a:endParaRPr lang="en-US"/>
              </a:p>
            </p:txBody>
          </p:sp>
          <p:sp>
            <p:nvSpPr>
              <p:cNvPr id="1218" name="Freeform 950"/>
              <p:cNvSpPr>
                <a:spLocks/>
              </p:cNvSpPr>
              <p:nvPr/>
            </p:nvSpPr>
            <p:spPr bwMode="auto">
              <a:xfrm>
                <a:off x="2892425" y="3063875"/>
                <a:ext cx="30163" cy="23813"/>
              </a:xfrm>
              <a:custGeom>
                <a:avLst/>
                <a:gdLst>
                  <a:gd name="T0" fmla="*/ 2147483647 w 94"/>
                  <a:gd name="T1" fmla="*/ 2147483647 h 73"/>
                  <a:gd name="T2" fmla="*/ 2147483647 w 94"/>
                  <a:gd name="T3" fmla="*/ 2147483647 h 73"/>
                  <a:gd name="T4" fmla="*/ 0 w 94"/>
                  <a:gd name="T5" fmla="*/ 2147483647 h 73"/>
                  <a:gd name="T6" fmla="*/ 2147483647 w 94"/>
                  <a:gd name="T7" fmla="*/ 0 h 73"/>
                  <a:gd name="T8" fmla="*/ 2147483647 w 94"/>
                  <a:gd name="T9" fmla="*/ 2147483647 h 73"/>
                  <a:gd name="T10" fmla="*/ 0 60000 65536"/>
                  <a:gd name="T11" fmla="*/ 0 60000 65536"/>
                  <a:gd name="T12" fmla="*/ 0 60000 65536"/>
                  <a:gd name="T13" fmla="*/ 0 60000 65536"/>
                  <a:gd name="T14" fmla="*/ 0 60000 65536"/>
                  <a:gd name="T15" fmla="*/ 0 w 94"/>
                  <a:gd name="T16" fmla="*/ 0 h 73"/>
                  <a:gd name="T17" fmla="*/ 94 w 94"/>
                  <a:gd name="T18" fmla="*/ 73 h 73"/>
                </a:gdLst>
                <a:ahLst/>
                <a:cxnLst>
                  <a:cxn ang="T10">
                    <a:pos x="T0" y="T1"/>
                  </a:cxn>
                  <a:cxn ang="T11">
                    <a:pos x="T2" y="T3"/>
                  </a:cxn>
                  <a:cxn ang="T12">
                    <a:pos x="T4" y="T5"/>
                  </a:cxn>
                  <a:cxn ang="T13">
                    <a:pos x="T6" y="T7"/>
                  </a:cxn>
                  <a:cxn ang="T14">
                    <a:pos x="T8" y="T9"/>
                  </a:cxn>
                </a:cxnLst>
                <a:rect l="T15" t="T16" r="T17" b="T18"/>
                <a:pathLst>
                  <a:path w="94" h="73">
                    <a:moveTo>
                      <a:pt x="94" y="35"/>
                    </a:moveTo>
                    <a:lnTo>
                      <a:pt x="76" y="73"/>
                    </a:lnTo>
                    <a:lnTo>
                      <a:pt x="0" y="38"/>
                    </a:lnTo>
                    <a:lnTo>
                      <a:pt x="17" y="0"/>
                    </a:lnTo>
                    <a:lnTo>
                      <a:pt x="94" y="35"/>
                    </a:lnTo>
                    <a:close/>
                  </a:path>
                </a:pathLst>
              </a:custGeom>
              <a:solidFill>
                <a:srgbClr val="969696"/>
              </a:solidFill>
              <a:ln w="9525">
                <a:noFill/>
                <a:round/>
                <a:headEnd/>
                <a:tailEnd/>
              </a:ln>
            </p:spPr>
            <p:txBody>
              <a:bodyPr/>
              <a:lstStyle/>
              <a:p>
                <a:endParaRPr lang="en-US"/>
              </a:p>
            </p:txBody>
          </p:sp>
          <p:sp>
            <p:nvSpPr>
              <p:cNvPr id="1219" name="Freeform 951"/>
              <p:cNvSpPr>
                <a:spLocks/>
              </p:cNvSpPr>
              <p:nvPr/>
            </p:nvSpPr>
            <p:spPr bwMode="auto">
              <a:xfrm>
                <a:off x="2917825" y="3074988"/>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4" y="40"/>
                    </a:lnTo>
                    <a:lnTo>
                      <a:pt x="10" y="40"/>
                    </a:lnTo>
                    <a:lnTo>
                      <a:pt x="13" y="40"/>
                    </a:lnTo>
                    <a:lnTo>
                      <a:pt x="17" y="39"/>
                    </a:lnTo>
                    <a:lnTo>
                      <a:pt x="20" y="36"/>
                    </a:lnTo>
                    <a:lnTo>
                      <a:pt x="23" y="34"/>
                    </a:lnTo>
                    <a:lnTo>
                      <a:pt x="26" y="31"/>
                    </a:lnTo>
                    <a:lnTo>
                      <a:pt x="28" y="28"/>
                    </a:lnTo>
                    <a:lnTo>
                      <a:pt x="30" y="24"/>
                    </a:lnTo>
                    <a:lnTo>
                      <a:pt x="30" y="20"/>
                    </a:lnTo>
                    <a:lnTo>
                      <a:pt x="30" y="16"/>
                    </a:lnTo>
                    <a:lnTo>
                      <a:pt x="29" y="12"/>
                    </a:lnTo>
                    <a:lnTo>
                      <a:pt x="28" y="9"/>
                    </a:lnTo>
                    <a:lnTo>
                      <a:pt x="26" y="5"/>
                    </a:lnTo>
                    <a:lnTo>
                      <a:pt x="22" y="3"/>
                    </a:lnTo>
                    <a:lnTo>
                      <a:pt x="18" y="0"/>
                    </a:lnTo>
                    <a:lnTo>
                      <a:pt x="0" y="38"/>
                    </a:lnTo>
                    <a:close/>
                  </a:path>
                </a:pathLst>
              </a:custGeom>
              <a:solidFill>
                <a:srgbClr val="969696"/>
              </a:solidFill>
              <a:ln w="9525">
                <a:noFill/>
                <a:round/>
                <a:headEnd/>
                <a:tailEnd/>
              </a:ln>
            </p:spPr>
            <p:txBody>
              <a:bodyPr/>
              <a:lstStyle/>
              <a:p>
                <a:endParaRPr lang="en-US"/>
              </a:p>
            </p:txBody>
          </p:sp>
          <p:sp>
            <p:nvSpPr>
              <p:cNvPr id="1220" name="Freeform 952"/>
              <p:cNvSpPr>
                <a:spLocks/>
              </p:cNvSpPr>
              <p:nvPr/>
            </p:nvSpPr>
            <p:spPr bwMode="auto">
              <a:xfrm>
                <a:off x="2949575" y="3090863"/>
                <a:ext cx="9525" cy="12700"/>
              </a:xfrm>
              <a:custGeom>
                <a:avLst/>
                <a:gdLst>
                  <a:gd name="T0" fmla="*/ 2147483647 w 29"/>
                  <a:gd name="T1" fmla="*/ 2147483647 h 40"/>
                  <a:gd name="T2" fmla="*/ 2147483647 w 29"/>
                  <a:gd name="T3" fmla="*/ 2147483647 h 40"/>
                  <a:gd name="T4" fmla="*/ 2147483647 w 29"/>
                  <a:gd name="T5" fmla="*/ 0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0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4" y="1"/>
                    </a:lnTo>
                    <a:lnTo>
                      <a:pt x="20" y="0"/>
                    </a:lnTo>
                    <a:lnTo>
                      <a:pt x="16" y="1"/>
                    </a:lnTo>
                    <a:lnTo>
                      <a:pt x="12" y="2"/>
                    </a:lnTo>
                    <a:lnTo>
                      <a:pt x="8" y="4"/>
                    </a:lnTo>
                    <a:lnTo>
                      <a:pt x="6" y="7"/>
                    </a:lnTo>
                    <a:lnTo>
                      <a:pt x="3" y="10"/>
                    </a:lnTo>
                    <a:lnTo>
                      <a:pt x="1" y="13"/>
                    </a:lnTo>
                    <a:lnTo>
                      <a:pt x="0" y="17"/>
                    </a:lnTo>
                    <a:lnTo>
                      <a:pt x="0" y="20"/>
                    </a:lnTo>
                    <a:lnTo>
                      <a:pt x="0" y="25"/>
                    </a:lnTo>
                    <a:lnTo>
                      <a:pt x="0" y="29"/>
                    </a:lnTo>
                    <a:lnTo>
                      <a:pt x="2" y="32"/>
                    </a:lnTo>
                    <a:lnTo>
                      <a:pt x="4" y="35"/>
                    </a:lnTo>
                    <a:lnTo>
                      <a:pt x="7" y="38"/>
                    </a:lnTo>
                    <a:lnTo>
                      <a:pt x="11" y="40"/>
                    </a:lnTo>
                    <a:lnTo>
                      <a:pt x="29" y="2"/>
                    </a:lnTo>
                    <a:close/>
                  </a:path>
                </a:pathLst>
              </a:custGeom>
              <a:solidFill>
                <a:srgbClr val="969696"/>
              </a:solidFill>
              <a:ln w="9525">
                <a:noFill/>
                <a:round/>
                <a:headEnd/>
                <a:tailEnd/>
              </a:ln>
            </p:spPr>
            <p:txBody>
              <a:bodyPr/>
              <a:lstStyle/>
              <a:p>
                <a:endParaRPr lang="en-US"/>
              </a:p>
            </p:txBody>
          </p:sp>
          <p:sp>
            <p:nvSpPr>
              <p:cNvPr id="1221" name="Freeform 953"/>
              <p:cNvSpPr>
                <a:spLocks/>
              </p:cNvSpPr>
              <p:nvPr/>
            </p:nvSpPr>
            <p:spPr bwMode="auto">
              <a:xfrm>
                <a:off x="2952750" y="3090863"/>
                <a:ext cx="30163" cy="23812"/>
              </a:xfrm>
              <a:custGeom>
                <a:avLst/>
                <a:gdLst>
                  <a:gd name="T0" fmla="*/ 2147483647 w 94"/>
                  <a:gd name="T1" fmla="*/ 2147483647 h 74"/>
                  <a:gd name="T2" fmla="*/ 2147483647 w 94"/>
                  <a:gd name="T3" fmla="*/ 2147483647 h 74"/>
                  <a:gd name="T4" fmla="*/ 0 w 94"/>
                  <a:gd name="T5" fmla="*/ 2147483647 h 74"/>
                  <a:gd name="T6" fmla="*/ 2147483647 w 94"/>
                  <a:gd name="T7" fmla="*/ 0 h 74"/>
                  <a:gd name="T8" fmla="*/ 2147483647 w 94"/>
                  <a:gd name="T9" fmla="*/ 2147483647 h 74"/>
                  <a:gd name="T10" fmla="*/ 0 60000 65536"/>
                  <a:gd name="T11" fmla="*/ 0 60000 65536"/>
                  <a:gd name="T12" fmla="*/ 0 60000 65536"/>
                  <a:gd name="T13" fmla="*/ 0 60000 65536"/>
                  <a:gd name="T14" fmla="*/ 0 60000 65536"/>
                  <a:gd name="T15" fmla="*/ 0 w 94"/>
                  <a:gd name="T16" fmla="*/ 0 h 74"/>
                  <a:gd name="T17" fmla="*/ 94 w 94"/>
                  <a:gd name="T18" fmla="*/ 74 h 74"/>
                </a:gdLst>
                <a:ahLst/>
                <a:cxnLst>
                  <a:cxn ang="T10">
                    <a:pos x="T0" y="T1"/>
                  </a:cxn>
                  <a:cxn ang="T11">
                    <a:pos x="T2" y="T3"/>
                  </a:cxn>
                  <a:cxn ang="T12">
                    <a:pos x="T4" y="T5"/>
                  </a:cxn>
                  <a:cxn ang="T13">
                    <a:pos x="T6" y="T7"/>
                  </a:cxn>
                  <a:cxn ang="T14">
                    <a:pos x="T8" y="T9"/>
                  </a:cxn>
                </a:cxnLst>
                <a:rect l="T15" t="T16" r="T17" b="T18"/>
                <a:pathLst>
                  <a:path w="94" h="74">
                    <a:moveTo>
                      <a:pt x="94" y="36"/>
                    </a:moveTo>
                    <a:lnTo>
                      <a:pt x="76" y="74"/>
                    </a:lnTo>
                    <a:lnTo>
                      <a:pt x="0" y="38"/>
                    </a:lnTo>
                    <a:lnTo>
                      <a:pt x="18" y="0"/>
                    </a:lnTo>
                    <a:lnTo>
                      <a:pt x="94" y="36"/>
                    </a:lnTo>
                    <a:close/>
                  </a:path>
                </a:pathLst>
              </a:custGeom>
              <a:solidFill>
                <a:srgbClr val="969696"/>
              </a:solidFill>
              <a:ln w="9525">
                <a:noFill/>
                <a:round/>
                <a:headEnd/>
                <a:tailEnd/>
              </a:ln>
            </p:spPr>
            <p:txBody>
              <a:bodyPr/>
              <a:lstStyle/>
              <a:p>
                <a:endParaRPr lang="en-US"/>
              </a:p>
            </p:txBody>
          </p:sp>
          <p:sp>
            <p:nvSpPr>
              <p:cNvPr id="1222" name="Freeform 954"/>
              <p:cNvSpPr>
                <a:spLocks/>
              </p:cNvSpPr>
              <p:nvPr/>
            </p:nvSpPr>
            <p:spPr bwMode="auto">
              <a:xfrm>
                <a:off x="2978150" y="3103563"/>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6" y="39"/>
                    </a:lnTo>
                    <a:lnTo>
                      <a:pt x="10" y="40"/>
                    </a:lnTo>
                    <a:lnTo>
                      <a:pt x="14" y="40"/>
                    </a:lnTo>
                    <a:lnTo>
                      <a:pt x="17" y="38"/>
                    </a:lnTo>
                    <a:lnTo>
                      <a:pt x="21" y="37"/>
                    </a:lnTo>
                    <a:lnTo>
                      <a:pt x="24" y="34"/>
                    </a:lnTo>
                    <a:lnTo>
                      <a:pt x="27" y="31"/>
                    </a:lnTo>
                    <a:lnTo>
                      <a:pt x="29" y="28"/>
                    </a:lnTo>
                    <a:lnTo>
                      <a:pt x="30" y="25"/>
                    </a:lnTo>
                    <a:lnTo>
                      <a:pt x="30" y="20"/>
                    </a:lnTo>
                    <a:lnTo>
                      <a:pt x="30" y="16"/>
                    </a:lnTo>
                    <a:lnTo>
                      <a:pt x="30" y="13"/>
                    </a:lnTo>
                    <a:lnTo>
                      <a:pt x="28" y="9"/>
                    </a:lnTo>
                    <a:lnTo>
                      <a:pt x="26" y="6"/>
                    </a:lnTo>
                    <a:lnTo>
                      <a:pt x="23" y="2"/>
                    </a:lnTo>
                    <a:lnTo>
                      <a:pt x="18" y="0"/>
                    </a:lnTo>
                    <a:lnTo>
                      <a:pt x="0" y="38"/>
                    </a:lnTo>
                    <a:close/>
                  </a:path>
                </a:pathLst>
              </a:custGeom>
              <a:solidFill>
                <a:srgbClr val="969696"/>
              </a:solidFill>
              <a:ln w="9525">
                <a:noFill/>
                <a:round/>
                <a:headEnd/>
                <a:tailEnd/>
              </a:ln>
            </p:spPr>
            <p:txBody>
              <a:bodyPr/>
              <a:lstStyle/>
              <a:p>
                <a:endParaRPr lang="en-US"/>
              </a:p>
            </p:txBody>
          </p:sp>
          <p:sp>
            <p:nvSpPr>
              <p:cNvPr id="1223" name="Freeform 955"/>
              <p:cNvSpPr>
                <a:spLocks/>
              </p:cNvSpPr>
              <p:nvPr/>
            </p:nvSpPr>
            <p:spPr bwMode="auto">
              <a:xfrm>
                <a:off x="3009900" y="3119438"/>
                <a:ext cx="9525" cy="12700"/>
              </a:xfrm>
              <a:custGeom>
                <a:avLst/>
                <a:gdLst>
                  <a:gd name="T0" fmla="*/ 2147483647 w 29"/>
                  <a:gd name="T1" fmla="*/ 2147483647 h 40"/>
                  <a:gd name="T2" fmla="*/ 2147483647 w 29"/>
                  <a:gd name="T3" fmla="*/ 0 h 40"/>
                  <a:gd name="T4" fmla="*/ 2147483647 w 29"/>
                  <a:gd name="T5" fmla="*/ 0 h 40"/>
                  <a:gd name="T6" fmla="*/ 2147483647 w 29"/>
                  <a:gd name="T7" fmla="*/ 0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0" y="0"/>
                    </a:lnTo>
                    <a:lnTo>
                      <a:pt x="17" y="0"/>
                    </a:lnTo>
                    <a:lnTo>
                      <a:pt x="12" y="1"/>
                    </a:lnTo>
                    <a:lnTo>
                      <a:pt x="9" y="3"/>
                    </a:lnTo>
                    <a:lnTo>
                      <a:pt x="6" y="6"/>
                    </a:lnTo>
                    <a:lnTo>
                      <a:pt x="4" y="8"/>
                    </a:lnTo>
                    <a:lnTo>
                      <a:pt x="2" y="13"/>
                    </a:lnTo>
                    <a:lnTo>
                      <a:pt x="0" y="16"/>
                    </a:lnTo>
                    <a:lnTo>
                      <a:pt x="0" y="20"/>
                    </a:lnTo>
                    <a:lnTo>
                      <a:pt x="0" y="24"/>
                    </a:lnTo>
                    <a:lnTo>
                      <a:pt x="1" y="27"/>
                    </a:lnTo>
                    <a:lnTo>
                      <a:pt x="2" y="32"/>
                    </a:lnTo>
                    <a:lnTo>
                      <a:pt x="4" y="35"/>
                    </a:lnTo>
                    <a:lnTo>
                      <a:pt x="7" y="38"/>
                    </a:lnTo>
                    <a:lnTo>
                      <a:pt x="11" y="40"/>
                    </a:lnTo>
                    <a:lnTo>
                      <a:pt x="29" y="2"/>
                    </a:lnTo>
                    <a:close/>
                  </a:path>
                </a:pathLst>
              </a:custGeom>
              <a:solidFill>
                <a:srgbClr val="969696"/>
              </a:solidFill>
              <a:ln w="9525">
                <a:noFill/>
                <a:round/>
                <a:headEnd/>
                <a:tailEnd/>
              </a:ln>
            </p:spPr>
            <p:txBody>
              <a:bodyPr/>
              <a:lstStyle/>
              <a:p>
                <a:endParaRPr lang="en-US"/>
              </a:p>
            </p:txBody>
          </p:sp>
          <p:sp>
            <p:nvSpPr>
              <p:cNvPr id="1224" name="Freeform 956"/>
              <p:cNvSpPr>
                <a:spLocks/>
              </p:cNvSpPr>
              <p:nvPr/>
            </p:nvSpPr>
            <p:spPr bwMode="auto">
              <a:xfrm>
                <a:off x="3013075" y="3119438"/>
                <a:ext cx="30163" cy="23812"/>
              </a:xfrm>
              <a:custGeom>
                <a:avLst/>
                <a:gdLst>
                  <a:gd name="T0" fmla="*/ 2147483647 w 94"/>
                  <a:gd name="T1" fmla="*/ 2147483647 h 73"/>
                  <a:gd name="T2" fmla="*/ 2147483647 w 94"/>
                  <a:gd name="T3" fmla="*/ 2147483647 h 73"/>
                  <a:gd name="T4" fmla="*/ 0 w 94"/>
                  <a:gd name="T5" fmla="*/ 2147483647 h 73"/>
                  <a:gd name="T6" fmla="*/ 2147483647 w 94"/>
                  <a:gd name="T7" fmla="*/ 0 h 73"/>
                  <a:gd name="T8" fmla="*/ 2147483647 w 94"/>
                  <a:gd name="T9" fmla="*/ 2147483647 h 73"/>
                  <a:gd name="T10" fmla="*/ 0 60000 65536"/>
                  <a:gd name="T11" fmla="*/ 0 60000 65536"/>
                  <a:gd name="T12" fmla="*/ 0 60000 65536"/>
                  <a:gd name="T13" fmla="*/ 0 60000 65536"/>
                  <a:gd name="T14" fmla="*/ 0 60000 65536"/>
                  <a:gd name="T15" fmla="*/ 0 w 94"/>
                  <a:gd name="T16" fmla="*/ 0 h 73"/>
                  <a:gd name="T17" fmla="*/ 94 w 94"/>
                  <a:gd name="T18" fmla="*/ 73 h 73"/>
                </a:gdLst>
                <a:ahLst/>
                <a:cxnLst>
                  <a:cxn ang="T10">
                    <a:pos x="T0" y="T1"/>
                  </a:cxn>
                  <a:cxn ang="T11">
                    <a:pos x="T2" y="T3"/>
                  </a:cxn>
                  <a:cxn ang="T12">
                    <a:pos x="T4" y="T5"/>
                  </a:cxn>
                  <a:cxn ang="T13">
                    <a:pos x="T6" y="T7"/>
                  </a:cxn>
                  <a:cxn ang="T14">
                    <a:pos x="T8" y="T9"/>
                  </a:cxn>
                </a:cxnLst>
                <a:rect l="T15" t="T16" r="T17" b="T18"/>
                <a:pathLst>
                  <a:path w="94" h="73">
                    <a:moveTo>
                      <a:pt x="94" y="35"/>
                    </a:moveTo>
                    <a:lnTo>
                      <a:pt x="78" y="73"/>
                    </a:lnTo>
                    <a:lnTo>
                      <a:pt x="0" y="38"/>
                    </a:lnTo>
                    <a:lnTo>
                      <a:pt x="18" y="0"/>
                    </a:lnTo>
                    <a:lnTo>
                      <a:pt x="94" y="35"/>
                    </a:lnTo>
                    <a:close/>
                  </a:path>
                </a:pathLst>
              </a:custGeom>
              <a:solidFill>
                <a:srgbClr val="969696"/>
              </a:solidFill>
              <a:ln w="9525">
                <a:noFill/>
                <a:round/>
                <a:headEnd/>
                <a:tailEnd/>
              </a:ln>
            </p:spPr>
            <p:txBody>
              <a:bodyPr/>
              <a:lstStyle/>
              <a:p>
                <a:endParaRPr lang="en-US"/>
              </a:p>
            </p:txBody>
          </p:sp>
          <p:sp>
            <p:nvSpPr>
              <p:cNvPr id="1225" name="Freeform 957"/>
              <p:cNvSpPr>
                <a:spLocks/>
              </p:cNvSpPr>
              <p:nvPr/>
            </p:nvSpPr>
            <p:spPr bwMode="auto">
              <a:xfrm>
                <a:off x="3038475" y="3130550"/>
                <a:ext cx="9525" cy="12700"/>
              </a:xfrm>
              <a:custGeom>
                <a:avLst/>
                <a:gdLst>
                  <a:gd name="T0" fmla="*/ 0 w 29"/>
                  <a:gd name="T1" fmla="*/ 2147483647 h 41"/>
                  <a:gd name="T2" fmla="*/ 2147483647 w 29"/>
                  <a:gd name="T3" fmla="*/ 2147483647 h 41"/>
                  <a:gd name="T4" fmla="*/ 2147483647 w 29"/>
                  <a:gd name="T5" fmla="*/ 2147483647 h 41"/>
                  <a:gd name="T6" fmla="*/ 2147483647 w 29"/>
                  <a:gd name="T7" fmla="*/ 2147483647 h 41"/>
                  <a:gd name="T8" fmla="*/ 2147483647 w 29"/>
                  <a:gd name="T9" fmla="*/ 2147483647 h 41"/>
                  <a:gd name="T10" fmla="*/ 2147483647 w 29"/>
                  <a:gd name="T11" fmla="*/ 2147483647 h 41"/>
                  <a:gd name="T12" fmla="*/ 2147483647 w 29"/>
                  <a:gd name="T13" fmla="*/ 2147483647 h 41"/>
                  <a:gd name="T14" fmla="*/ 2147483647 w 29"/>
                  <a:gd name="T15" fmla="*/ 2147483647 h 41"/>
                  <a:gd name="T16" fmla="*/ 2147483647 w 29"/>
                  <a:gd name="T17" fmla="*/ 2147483647 h 41"/>
                  <a:gd name="T18" fmla="*/ 2147483647 w 29"/>
                  <a:gd name="T19" fmla="*/ 2147483647 h 41"/>
                  <a:gd name="T20" fmla="*/ 2147483647 w 29"/>
                  <a:gd name="T21" fmla="*/ 2147483647 h 41"/>
                  <a:gd name="T22" fmla="*/ 2147483647 w 29"/>
                  <a:gd name="T23" fmla="*/ 2147483647 h 41"/>
                  <a:gd name="T24" fmla="*/ 2147483647 w 29"/>
                  <a:gd name="T25" fmla="*/ 2147483647 h 41"/>
                  <a:gd name="T26" fmla="*/ 2147483647 w 29"/>
                  <a:gd name="T27" fmla="*/ 2147483647 h 41"/>
                  <a:gd name="T28" fmla="*/ 2147483647 w 29"/>
                  <a:gd name="T29" fmla="*/ 2147483647 h 41"/>
                  <a:gd name="T30" fmla="*/ 2147483647 w 29"/>
                  <a:gd name="T31" fmla="*/ 2147483647 h 41"/>
                  <a:gd name="T32" fmla="*/ 2147483647 w 29"/>
                  <a:gd name="T33" fmla="*/ 0 h 41"/>
                  <a:gd name="T34" fmla="*/ 0 w 29"/>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1"/>
                  <a:gd name="T56" fmla="*/ 29 w 2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1">
                    <a:moveTo>
                      <a:pt x="0" y="38"/>
                    </a:moveTo>
                    <a:lnTo>
                      <a:pt x="4" y="40"/>
                    </a:lnTo>
                    <a:lnTo>
                      <a:pt x="8" y="41"/>
                    </a:lnTo>
                    <a:lnTo>
                      <a:pt x="12" y="40"/>
                    </a:lnTo>
                    <a:lnTo>
                      <a:pt x="16" y="39"/>
                    </a:lnTo>
                    <a:lnTo>
                      <a:pt x="20" y="37"/>
                    </a:lnTo>
                    <a:lnTo>
                      <a:pt x="23" y="35"/>
                    </a:lnTo>
                    <a:lnTo>
                      <a:pt x="25" y="32"/>
                    </a:lnTo>
                    <a:lnTo>
                      <a:pt x="27" y="28"/>
                    </a:lnTo>
                    <a:lnTo>
                      <a:pt x="28" y="24"/>
                    </a:lnTo>
                    <a:lnTo>
                      <a:pt x="29" y="21"/>
                    </a:lnTo>
                    <a:lnTo>
                      <a:pt x="29" y="17"/>
                    </a:lnTo>
                    <a:lnTo>
                      <a:pt x="28" y="13"/>
                    </a:lnTo>
                    <a:lnTo>
                      <a:pt x="27" y="9"/>
                    </a:lnTo>
                    <a:lnTo>
                      <a:pt x="24" y="6"/>
                    </a:lnTo>
                    <a:lnTo>
                      <a:pt x="21" y="3"/>
                    </a:lnTo>
                    <a:lnTo>
                      <a:pt x="16" y="0"/>
                    </a:lnTo>
                    <a:lnTo>
                      <a:pt x="0" y="38"/>
                    </a:lnTo>
                    <a:close/>
                  </a:path>
                </a:pathLst>
              </a:custGeom>
              <a:solidFill>
                <a:srgbClr val="969696"/>
              </a:solidFill>
              <a:ln w="9525">
                <a:noFill/>
                <a:round/>
                <a:headEnd/>
                <a:tailEnd/>
              </a:ln>
            </p:spPr>
            <p:txBody>
              <a:bodyPr/>
              <a:lstStyle/>
              <a:p>
                <a:endParaRPr lang="en-US"/>
              </a:p>
            </p:txBody>
          </p:sp>
          <p:sp>
            <p:nvSpPr>
              <p:cNvPr id="1226" name="Freeform 958"/>
              <p:cNvSpPr>
                <a:spLocks/>
              </p:cNvSpPr>
              <p:nvPr/>
            </p:nvSpPr>
            <p:spPr bwMode="auto">
              <a:xfrm>
                <a:off x="3073400" y="3136900"/>
                <a:ext cx="7938" cy="14288"/>
              </a:xfrm>
              <a:custGeom>
                <a:avLst/>
                <a:gdLst>
                  <a:gd name="T0" fmla="*/ 2147483647 w 24"/>
                  <a:gd name="T1" fmla="*/ 0 h 41"/>
                  <a:gd name="T2" fmla="*/ 2147483647 w 24"/>
                  <a:gd name="T3" fmla="*/ 0 h 41"/>
                  <a:gd name="T4" fmla="*/ 2147483647 w 24"/>
                  <a:gd name="T5" fmla="*/ 0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2147483647 w 24"/>
                  <a:gd name="T15" fmla="*/ 2147483647 h 41"/>
                  <a:gd name="T16" fmla="*/ 0 w 24"/>
                  <a:gd name="T17" fmla="*/ 2147483647 h 41"/>
                  <a:gd name="T18" fmla="*/ 0 w 24"/>
                  <a:gd name="T19" fmla="*/ 2147483647 h 41"/>
                  <a:gd name="T20" fmla="*/ 0 w 24"/>
                  <a:gd name="T21" fmla="*/ 2147483647 h 41"/>
                  <a:gd name="T22" fmla="*/ 2147483647 w 24"/>
                  <a:gd name="T23" fmla="*/ 2147483647 h 41"/>
                  <a:gd name="T24" fmla="*/ 2147483647 w 24"/>
                  <a:gd name="T25" fmla="*/ 2147483647 h 41"/>
                  <a:gd name="T26" fmla="*/ 2147483647 w 24"/>
                  <a:gd name="T27" fmla="*/ 2147483647 h 41"/>
                  <a:gd name="T28" fmla="*/ 2147483647 w 24"/>
                  <a:gd name="T29" fmla="*/ 2147483647 h 41"/>
                  <a:gd name="T30" fmla="*/ 2147483647 w 24"/>
                  <a:gd name="T31" fmla="*/ 2147483647 h 41"/>
                  <a:gd name="T32" fmla="*/ 2147483647 w 24"/>
                  <a:gd name="T33" fmla="*/ 2147483647 h 41"/>
                  <a:gd name="T34" fmla="*/ 2147483647 w 24"/>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1"/>
                  <a:gd name="T56" fmla="*/ 24 w 24"/>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1">
                    <a:moveTo>
                      <a:pt x="24" y="0"/>
                    </a:moveTo>
                    <a:lnTo>
                      <a:pt x="19" y="0"/>
                    </a:lnTo>
                    <a:lnTo>
                      <a:pt x="14" y="0"/>
                    </a:lnTo>
                    <a:lnTo>
                      <a:pt x="11" y="2"/>
                    </a:lnTo>
                    <a:lnTo>
                      <a:pt x="8" y="4"/>
                    </a:lnTo>
                    <a:lnTo>
                      <a:pt x="5" y="7"/>
                    </a:lnTo>
                    <a:lnTo>
                      <a:pt x="3" y="11"/>
                    </a:lnTo>
                    <a:lnTo>
                      <a:pt x="1" y="14"/>
                    </a:lnTo>
                    <a:lnTo>
                      <a:pt x="0" y="18"/>
                    </a:lnTo>
                    <a:lnTo>
                      <a:pt x="0" y="22"/>
                    </a:lnTo>
                    <a:lnTo>
                      <a:pt x="0" y="25"/>
                    </a:lnTo>
                    <a:lnTo>
                      <a:pt x="1" y="30"/>
                    </a:lnTo>
                    <a:lnTo>
                      <a:pt x="4" y="33"/>
                    </a:lnTo>
                    <a:lnTo>
                      <a:pt x="6" y="36"/>
                    </a:lnTo>
                    <a:lnTo>
                      <a:pt x="10" y="38"/>
                    </a:lnTo>
                    <a:lnTo>
                      <a:pt x="13" y="40"/>
                    </a:lnTo>
                    <a:lnTo>
                      <a:pt x="18" y="41"/>
                    </a:lnTo>
                    <a:lnTo>
                      <a:pt x="24" y="0"/>
                    </a:lnTo>
                    <a:close/>
                  </a:path>
                </a:pathLst>
              </a:custGeom>
              <a:solidFill>
                <a:srgbClr val="969696"/>
              </a:solidFill>
              <a:ln w="9525">
                <a:noFill/>
                <a:round/>
                <a:headEnd/>
                <a:tailEnd/>
              </a:ln>
            </p:spPr>
            <p:txBody>
              <a:bodyPr/>
              <a:lstStyle/>
              <a:p>
                <a:endParaRPr lang="en-US"/>
              </a:p>
            </p:txBody>
          </p:sp>
          <p:sp>
            <p:nvSpPr>
              <p:cNvPr id="1227" name="Freeform 959"/>
              <p:cNvSpPr>
                <a:spLocks/>
              </p:cNvSpPr>
              <p:nvPr/>
            </p:nvSpPr>
            <p:spPr bwMode="auto">
              <a:xfrm>
                <a:off x="3079750" y="3136900"/>
                <a:ext cx="26988" cy="17463"/>
              </a:xfrm>
              <a:custGeom>
                <a:avLst/>
                <a:gdLst>
                  <a:gd name="T0" fmla="*/ 2147483647 w 89"/>
                  <a:gd name="T1" fmla="*/ 2147483647 h 53"/>
                  <a:gd name="T2" fmla="*/ 2147483647 w 89"/>
                  <a:gd name="T3" fmla="*/ 2147483647 h 53"/>
                  <a:gd name="T4" fmla="*/ 0 w 89"/>
                  <a:gd name="T5" fmla="*/ 2147483647 h 53"/>
                  <a:gd name="T6" fmla="*/ 2147483647 w 89"/>
                  <a:gd name="T7" fmla="*/ 0 h 53"/>
                  <a:gd name="T8" fmla="*/ 2147483647 w 89"/>
                  <a:gd name="T9" fmla="*/ 2147483647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9" y="11"/>
                    </a:moveTo>
                    <a:lnTo>
                      <a:pt x="84" y="53"/>
                    </a:lnTo>
                    <a:lnTo>
                      <a:pt x="0" y="41"/>
                    </a:lnTo>
                    <a:lnTo>
                      <a:pt x="6" y="0"/>
                    </a:lnTo>
                    <a:lnTo>
                      <a:pt x="89" y="11"/>
                    </a:lnTo>
                    <a:close/>
                  </a:path>
                </a:pathLst>
              </a:custGeom>
              <a:solidFill>
                <a:srgbClr val="969696"/>
              </a:solidFill>
              <a:ln w="9525">
                <a:noFill/>
                <a:round/>
                <a:headEnd/>
                <a:tailEnd/>
              </a:ln>
            </p:spPr>
            <p:txBody>
              <a:bodyPr/>
              <a:lstStyle/>
              <a:p>
                <a:endParaRPr lang="en-US"/>
              </a:p>
            </p:txBody>
          </p:sp>
          <p:sp>
            <p:nvSpPr>
              <p:cNvPr id="1228" name="Freeform 960"/>
              <p:cNvSpPr>
                <a:spLocks/>
              </p:cNvSpPr>
              <p:nvPr/>
            </p:nvSpPr>
            <p:spPr bwMode="auto">
              <a:xfrm>
                <a:off x="3105150" y="3141663"/>
                <a:ext cx="7938" cy="12700"/>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2"/>
                    </a:moveTo>
                    <a:lnTo>
                      <a:pt x="4" y="42"/>
                    </a:lnTo>
                    <a:lnTo>
                      <a:pt x="9" y="41"/>
                    </a:lnTo>
                    <a:lnTo>
                      <a:pt x="12" y="40"/>
                    </a:lnTo>
                    <a:lnTo>
                      <a:pt x="16" y="38"/>
                    </a:lnTo>
                    <a:lnTo>
                      <a:pt x="19" y="34"/>
                    </a:lnTo>
                    <a:lnTo>
                      <a:pt x="21" y="31"/>
                    </a:lnTo>
                    <a:lnTo>
                      <a:pt x="22" y="27"/>
                    </a:lnTo>
                    <a:lnTo>
                      <a:pt x="23" y="24"/>
                    </a:lnTo>
                    <a:lnTo>
                      <a:pt x="23" y="20"/>
                    </a:lnTo>
                    <a:lnTo>
                      <a:pt x="23" y="15"/>
                    </a:lnTo>
                    <a:lnTo>
                      <a:pt x="22" y="12"/>
                    </a:lnTo>
                    <a:lnTo>
                      <a:pt x="20" y="9"/>
                    </a:lnTo>
                    <a:lnTo>
                      <a:pt x="17" y="6"/>
                    </a:lnTo>
                    <a:lnTo>
                      <a:pt x="14" y="3"/>
                    </a:lnTo>
                    <a:lnTo>
                      <a:pt x="10" y="2"/>
                    </a:lnTo>
                    <a:lnTo>
                      <a:pt x="5" y="0"/>
                    </a:lnTo>
                    <a:lnTo>
                      <a:pt x="0" y="42"/>
                    </a:lnTo>
                    <a:close/>
                  </a:path>
                </a:pathLst>
              </a:custGeom>
              <a:solidFill>
                <a:srgbClr val="969696"/>
              </a:solidFill>
              <a:ln w="9525">
                <a:noFill/>
                <a:round/>
                <a:headEnd/>
                <a:tailEnd/>
              </a:ln>
            </p:spPr>
            <p:txBody>
              <a:bodyPr/>
              <a:lstStyle/>
              <a:p>
                <a:endParaRPr lang="en-US"/>
              </a:p>
            </p:txBody>
          </p:sp>
          <p:sp>
            <p:nvSpPr>
              <p:cNvPr id="1229" name="Freeform 961"/>
              <p:cNvSpPr>
                <a:spLocks/>
              </p:cNvSpPr>
              <p:nvPr/>
            </p:nvSpPr>
            <p:spPr bwMode="auto">
              <a:xfrm>
                <a:off x="3140075" y="3146425"/>
                <a:ext cx="6350" cy="12700"/>
              </a:xfrm>
              <a:custGeom>
                <a:avLst/>
                <a:gdLst>
                  <a:gd name="T0" fmla="*/ 2147483647 w 23"/>
                  <a:gd name="T1" fmla="*/ 0 h 42"/>
                  <a:gd name="T2" fmla="*/ 2147483647 w 23"/>
                  <a:gd name="T3" fmla="*/ 0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0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23" y="0"/>
                    </a:moveTo>
                    <a:lnTo>
                      <a:pt x="17" y="0"/>
                    </a:lnTo>
                    <a:lnTo>
                      <a:pt x="13" y="1"/>
                    </a:lnTo>
                    <a:lnTo>
                      <a:pt x="10" y="2"/>
                    </a:lnTo>
                    <a:lnTo>
                      <a:pt x="7" y="5"/>
                    </a:lnTo>
                    <a:lnTo>
                      <a:pt x="4" y="7"/>
                    </a:lnTo>
                    <a:lnTo>
                      <a:pt x="2" y="10"/>
                    </a:lnTo>
                    <a:lnTo>
                      <a:pt x="1" y="14"/>
                    </a:lnTo>
                    <a:lnTo>
                      <a:pt x="0" y="17"/>
                    </a:lnTo>
                    <a:lnTo>
                      <a:pt x="0" y="22"/>
                    </a:lnTo>
                    <a:lnTo>
                      <a:pt x="0" y="26"/>
                    </a:lnTo>
                    <a:lnTo>
                      <a:pt x="1" y="29"/>
                    </a:lnTo>
                    <a:lnTo>
                      <a:pt x="3" y="33"/>
                    </a:lnTo>
                    <a:lnTo>
                      <a:pt x="5" y="36"/>
                    </a:lnTo>
                    <a:lnTo>
                      <a:pt x="8" y="39"/>
                    </a:lnTo>
                    <a:lnTo>
                      <a:pt x="12" y="41"/>
                    </a:lnTo>
                    <a:lnTo>
                      <a:pt x="17" y="42"/>
                    </a:lnTo>
                    <a:lnTo>
                      <a:pt x="23" y="0"/>
                    </a:lnTo>
                    <a:close/>
                  </a:path>
                </a:pathLst>
              </a:custGeom>
              <a:solidFill>
                <a:srgbClr val="969696"/>
              </a:solidFill>
              <a:ln w="9525">
                <a:noFill/>
                <a:round/>
                <a:headEnd/>
                <a:tailEnd/>
              </a:ln>
            </p:spPr>
            <p:txBody>
              <a:bodyPr/>
              <a:lstStyle/>
              <a:p>
                <a:endParaRPr lang="en-US"/>
              </a:p>
            </p:txBody>
          </p:sp>
          <p:sp>
            <p:nvSpPr>
              <p:cNvPr id="1230" name="Freeform 962"/>
              <p:cNvSpPr>
                <a:spLocks/>
              </p:cNvSpPr>
              <p:nvPr/>
            </p:nvSpPr>
            <p:spPr bwMode="auto">
              <a:xfrm>
                <a:off x="3144838" y="3146425"/>
                <a:ext cx="28575" cy="15875"/>
              </a:xfrm>
              <a:custGeom>
                <a:avLst/>
                <a:gdLst>
                  <a:gd name="T0" fmla="*/ 2147483647 w 89"/>
                  <a:gd name="T1" fmla="*/ 2147483647 h 52"/>
                  <a:gd name="T2" fmla="*/ 2147483647 w 89"/>
                  <a:gd name="T3" fmla="*/ 2147483647 h 52"/>
                  <a:gd name="T4" fmla="*/ 0 w 89"/>
                  <a:gd name="T5" fmla="*/ 2147483647 h 52"/>
                  <a:gd name="T6" fmla="*/ 2147483647 w 89"/>
                  <a:gd name="T7" fmla="*/ 0 h 52"/>
                  <a:gd name="T8" fmla="*/ 2147483647 w 89"/>
                  <a:gd name="T9" fmla="*/ 2147483647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89" y="11"/>
                    </a:moveTo>
                    <a:lnTo>
                      <a:pt x="84" y="52"/>
                    </a:lnTo>
                    <a:lnTo>
                      <a:pt x="0" y="42"/>
                    </a:lnTo>
                    <a:lnTo>
                      <a:pt x="6" y="0"/>
                    </a:lnTo>
                    <a:lnTo>
                      <a:pt x="89" y="11"/>
                    </a:lnTo>
                    <a:close/>
                  </a:path>
                </a:pathLst>
              </a:custGeom>
              <a:solidFill>
                <a:srgbClr val="969696"/>
              </a:solidFill>
              <a:ln w="9525">
                <a:noFill/>
                <a:round/>
                <a:headEnd/>
                <a:tailEnd/>
              </a:ln>
            </p:spPr>
            <p:txBody>
              <a:bodyPr/>
              <a:lstStyle/>
              <a:p>
                <a:endParaRPr lang="en-US"/>
              </a:p>
            </p:txBody>
          </p:sp>
          <p:sp>
            <p:nvSpPr>
              <p:cNvPr id="1231" name="Freeform 963"/>
              <p:cNvSpPr>
                <a:spLocks/>
              </p:cNvSpPr>
              <p:nvPr/>
            </p:nvSpPr>
            <p:spPr bwMode="auto">
              <a:xfrm>
                <a:off x="3171825" y="3149600"/>
                <a:ext cx="7938" cy="14288"/>
              </a:xfrm>
              <a:custGeom>
                <a:avLst/>
                <a:gdLst>
                  <a:gd name="T0" fmla="*/ 0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0 h 42"/>
                  <a:gd name="T34" fmla="*/ 0 w 23"/>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2"/>
                  <a:gd name="T56" fmla="*/ 23 w 23"/>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2">
                    <a:moveTo>
                      <a:pt x="0" y="41"/>
                    </a:moveTo>
                    <a:lnTo>
                      <a:pt x="4" y="42"/>
                    </a:lnTo>
                    <a:lnTo>
                      <a:pt x="8" y="41"/>
                    </a:lnTo>
                    <a:lnTo>
                      <a:pt x="13" y="39"/>
                    </a:lnTo>
                    <a:lnTo>
                      <a:pt x="16" y="37"/>
                    </a:lnTo>
                    <a:lnTo>
                      <a:pt x="19" y="35"/>
                    </a:lnTo>
                    <a:lnTo>
                      <a:pt x="21" y="31"/>
                    </a:lnTo>
                    <a:lnTo>
                      <a:pt x="22" y="28"/>
                    </a:lnTo>
                    <a:lnTo>
                      <a:pt x="23" y="23"/>
                    </a:lnTo>
                    <a:lnTo>
                      <a:pt x="23" y="20"/>
                    </a:lnTo>
                    <a:lnTo>
                      <a:pt x="23" y="16"/>
                    </a:lnTo>
                    <a:lnTo>
                      <a:pt x="22" y="12"/>
                    </a:lnTo>
                    <a:lnTo>
                      <a:pt x="20" y="9"/>
                    </a:lnTo>
                    <a:lnTo>
                      <a:pt x="17" y="5"/>
                    </a:lnTo>
                    <a:lnTo>
                      <a:pt x="14" y="3"/>
                    </a:lnTo>
                    <a:lnTo>
                      <a:pt x="9" y="1"/>
                    </a:lnTo>
                    <a:lnTo>
                      <a:pt x="5" y="0"/>
                    </a:lnTo>
                    <a:lnTo>
                      <a:pt x="0" y="41"/>
                    </a:lnTo>
                    <a:close/>
                  </a:path>
                </a:pathLst>
              </a:custGeom>
              <a:solidFill>
                <a:srgbClr val="969696"/>
              </a:solidFill>
              <a:ln w="9525">
                <a:noFill/>
                <a:round/>
                <a:headEnd/>
                <a:tailEnd/>
              </a:ln>
            </p:spPr>
            <p:txBody>
              <a:bodyPr/>
              <a:lstStyle/>
              <a:p>
                <a:endParaRPr lang="en-US"/>
              </a:p>
            </p:txBody>
          </p:sp>
          <p:sp>
            <p:nvSpPr>
              <p:cNvPr id="1232" name="Freeform 964"/>
              <p:cNvSpPr>
                <a:spLocks/>
              </p:cNvSpPr>
              <p:nvPr/>
            </p:nvSpPr>
            <p:spPr bwMode="auto">
              <a:xfrm>
                <a:off x="2633663" y="2786063"/>
                <a:ext cx="12700" cy="9525"/>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2147483647 h 30"/>
                  <a:gd name="T12" fmla="*/ 2147483647 w 40"/>
                  <a:gd name="T13" fmla="*/ 2147483647 h 30"/>
                  <a:gd name="T14" fmla="*/ 2147483647 w 40"/>
                  <a:gd name="T15" fmla="*/ 2147483647 h 30"/>
                  <a:gd name="T16" fmla="*/ 2147483647 w 40"/>
                  <a:gd name="T17" fmla="*/ 2147483647 h 30"/>
                  <a:gd name="T18" fmla="*/ 2147483647 w 40"/>
                  <a:gd name="T19" fmla="*/ 2147483647 h 30"/>
                  <a:gd name="T20" fmla="*/ 2147483647 w 40"/>
                  <a:gd name="T21" fmla="*/ 0 h 30"/>
                  <a:gd name="T22" fmla="*/ 2147483647 w 40"/>
                  <a:gd name="T23" fmla="*/ 0 h 30"/>
                  <a:gd name="T24" fmla="*/ 2147483647 w 40"/>
                  <a:gd name="T25" fmla="*/ 2147483647 h 30"/>
                  <a:gd name="T26" fmla="*/ 2147483647 w 40"/>
                  <a:gd name="T27" fmla="*/ 2147483647 h 30"/>
                  <a:gd name="T28" fmla="*/ 2147483647 w 40"/>
                  <a:gd name="T29" fmla="*/ 2147483647 h 30"/>
                  <a:gd name="T30" fmla="*/ 2147483647 w 40"/>
                  <a:gd name="T31" fmla="*/ 2147483647 h 30"/>
                  <a:gd name="T32" fmla="*/ 0 w 40"/>
                  <a:gd name="T33" fmla="*/ 2147483647 h 30"/>
                  <a:gd name="T34" fmla="*/ 2147483647 w 40"/>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0"/>
                  <a:gd name="T56" fmla="*/ 40 w 4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0">
                    <a:moveTo>
                      <a:pt x="38" y="30"/>
                    </a:moveTo>
                    <a:lnTo>
                      <a:pt x="39" y="25"/>
                    </a:lnTo>
                    <a:lnTo>
                      <a:pt x="40" y="21"/>
                    </a:lnTo>
                    <a:lnTo>
                      <a:pt x="40" y="17"/>
                    </a:lnTo>
                    <a:lnTo>
                      <a:pt x="38" y="13"/>
                    </a:lnTo>
                    <a:lnTo>
                      <a:pt x="37" y="10"/>
                    </a:lnTo>
                    <a:lnTo>
                      <a:pt x="33" y="6"/>
                    </a:lnTo>
                    <a:lnTo>
                      <a:pt x="30" y="4"/>
                    </a:lnTo>
                    <a:lnTo>
                      <a:pt x="27" y="2"/>
                    </a:lnTo>
                    <a:lnTo>
                      <a:pt x="24" y="1"/>
                    </a:lnTo>
                    <a:lnTo>
                      <a:pt x="20" y="0"/>
                    </a:lnTo>
                    <a:lnTo>
                      <a:pt x="15" y="0"/>
                    </a:lnTo>
                    <a:lnTo>
                      <a:pt x="12" y="1"/>
                    </a:lnTo>
                    <a:lnTo>
                      <a:pt x="8" y="2"/>
                    </a:lnTo>
                    <a:lnTo>
                      <a:pt x="5" y="5"/>
                    </a:lnTo>
                    <a:lnTo>
                      <a:pt x="2" y="8"/>
                    </a:lnTo>
                    <a:lnTo>
                      <a:pt x="0" y="13"/>
                    </a:lnTo>
                    <a:lnTo>
                      <a:pt x="38" y="30"/>
                    </a:lnTo>
                    <a:close/>
                  </a:path>
                </a:pathLst>
              </a:custGeom>
              <a:solidFill>
                <a:srgbClr val="969696"/>
              </a:solidFill>
              <a:ln w="9525">
                <a:noFill/>
                <a:round/>
                <a:headEnd/>
                <a:tailEnd/>
              </a:ln>
            </p:spPr>
            <p:txBody>
              <a:bodyPr/>
              <a:lstStyle/>
              <a:p>
                <a:endParaRPr lang="en-US"/>
              </a:p>
            </p:txBody>
          </p:sp>
          <p:sp>
            <p:nvSpPr>
              <p:cNvPr id="1233" name="Freeform 965"/>
              <p:cNvSpPr>
                <a:spLocks/>
              </p:cNvSpPr>
              <p:nvPr/>
            </p:nvSpPr>
            <p:spPr bwMode="auto">
              <a:xfrm>
                <a:off x="2625725" y="2790825"/>
                <a:ext cx="20638" cy="28575"/>
              </a:xfrm>
              <a:custGeom>
                <a:avLst/>
                <a:gdLst>
                  <a:gd name="T0" fmla="*/ 2147483647 w 64"/>
                  <a:gd name="T1" fmla="*/ 2147483647 h 92"/>
                  <a:gd name="T2" fmla="*/ 2147483647 w 64"/>
                  <a:gd name="T3" fmla="*/ 2147483647 h 92"/>
                  <a:gd name="T4" fmla="*/ 2147483647 w 64"/>
                  <a:gd name="T5" fmla="*/ 2147483647 h 92"/>
                  <a:gd name="T6" fmla="*/ 2147483647 w 64"/>
                  <a:gd name="T7" fmla="*/ 2147483647 h 92"/>
                  <a:gd name="T8" fmla="*/ 2147483647 w 64"/>
                  <a:gd name="T9" fmla="*/ 2147483647 h 92"/>
                  <a:gd name="T10" fmla="*/ 2147483647 w 64"/>
                  <a:gd name="T11" fmla="*/ 2147483647 h 92"/>
                  <a:gd name="T12" fmla="*/ 2147483647 w 64"/>
                  <a:gd name="T13" fmla="*/ 2147483647 h 92"/>
                  <a:gd name="T14" fmla="*/ 2147483647 w 64"/>
                  <a:gd name="T15" fmla="*/ 0 h 92"/>
                  <a:gd name="T16" fmla="*/ 2147483647 w 64"/>
                  <a:gd name="T17" fmla="*/ 2147483647 h 92"/>
                  <a:gd name="T18" fmla="*/ 2147483647 w 64"/>
                  <a:gd name="T19" fmla="*/ 2147483647 h 92"/>
                  <a:gd name="T20" fmla="*/ 2147483647 w 64"/>
                  <a:gd name="T21" fmla="*/ 2147483647 h 92"/>
                  <a:gd name="T22" fmla="*/ 2147483647 w 64"/>
                  <a:gd name="T23" fmla="*/ 2147483647 h 92"/>
                  <a:gd name="T24" fmla="*/ 2147483647 w 64"/>
                  <a:gd name="T25" fmla="*/ 2147483647 h 92"/>
                  <a:gd name="T26" fmla="*/ 0 w 64"/>
                  <a:gd name="T27" fmla="*/ 2147483647 h 92"/>
                  <a:gd name="T28" fmla="*/ 2147483647 w 64"/>
                  <a:gd name="T29" fmla="*/ 2147483647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92"/>
                  <a:gd name="T47" fmla="*/ 64 w 64"/>
                  <a:gd name="T48" fmla="*/ 92 h 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92">
                    <a:moveTo>
                      <a:pt x="41" y="92"/>
                    </a:moveTo>
                    <a:lnTo>
                      <a:pt x="44" y="80"/>
                    </a:lnTo>
                    <a:lnTo>
                      <a:pt x="46" y="67"/>
                    </a:lnTo>
                    <a:lnTo>
                      <a:pt x="49" y="56"/>
                    </a:lnTo>
                    <a:lnTo>
                      <a:pt x="53" y="43"/>
                    </a:lnTo>
                    <a:lnTo>
                      <a:pt x="57" y="30"/>
                    </a:lnTo>
                    <a:lnTo>
                      <a:pt x="64" y="17"/>
                    </a:lnTo>
                    <a:lnTo>
                      <a:pt x="26" y="0"/>
                    </a:lnTo>
                    <a:lnTo>
                      <a:pt x="19" y="14"/>
                    </a:lnTo>
                    <a:lnTo>
                      <a:pt x="13" y="29"/>
                    </a:lnTo>
                    <a:lnTo>
                      <a:pt x="9" y="44"/>
                    </a:lnTo>
                    <a:lnTo>
                      <a:pt x="4" y="59"/>
                    </a:lnTo>
                    <a:lnTo>
                      <a:pt x="2" y="74"/>
                    </a:lnTo>
                    <a:lnTo>
                      <a:pt x="0" y="85"/>
                    </a:lnTo>
                    <a:lnTo>
                      <a:pt x="41" y="92"/>
                    </a:lnTo>
                    <a:close/>
                  </a:path>
                </a:pathLst>
              </a:custGeom>
              <a:solidFill>
                <a:srgbClr val="969696"/>
              </a:solidFill>
              <a:ln w="9525">
                <a:noFill/>
                <a:round/>
                <a:headEnd/>
                <a:tailEnd/>
              </a:ln>
            </p:spPr>
            <p:txBody>
              <a:bodyPr/>
              <a:lstStyle/>
              <a:p>
                <a:endParaRPr lang="en-US"/>
              </a:p>
            </p:txBody>
          </p:sp>
          <p:sp>
            <p:nvSpPr>
              <p:cNvPr id="1234" name="Freeform 966"/>
              <p:cNvSpPr>
                <a:spLocks/>
              </p:cNvSpPr>
              <p:nvPr/>
            </p:nvSpPr>
            <p:spPr bwMode="auto">
              <a:xfrm>
                <a:off x="2625725" y="2817813"/>
                <a:ext cx="12700" cy="7937"/>
              </a:xfrm>
              <a:custGeom>
                <a:avLst/>
                <a:gdLst>
                  <a:gd name="T0" fmla="*/ 0 w 41"/>
                  <a:gd name="T1" fmla="*/ 0 h 25"/>
                  <a:gd name="T2" fmla="*/ 0 w 41"/>
                  <a:gd name="T3" fmla="*/ 2147483647 h 25"/>
                  <a:gd name="T4" fmla="*/ 0 w 41"/>
                  <a:gd name="T5" fmla="*/ 2147483647 h 25"/>
                  <a:gd name="T6" fmla="*/ 2147483647 w 41"/>
                  <a:gd name="T7" fmla="*/ 2147483647 h 25"/>
                  <a:gd name="T8" fmla="*/ 2147483647 w 41"/>
                  <a:gd name="T9" fmla="*/ 2147483647 h 25"/>
                  <a:gd name="T10" fmla="*/ 2147483647 w 41"/>
                  <a:gd name="T11" fmla="*/ 2147483647 h 25"/>
                  <a:gd name="T12" fmla="*/ 2147483647 w 41"/>
                  <a:gd name="T13" fmla="*/ 2147483647 h 25"/>
                  <a:gd name="T14" fmla="*/ 2147483647 w 41"/>
                  <a:gd name="T15" fmla="*/ 2147483647 h 25"/>
                  <a:gd name="T16" fmla="*/ 2147483647 w 41"/>
                  <a:gd name="T17" fmla="*/ 2147483647 h 25"/>
                  <a:gd name="T18" fmla="*/ 2147483647 w 41"/>
                  <a:gd name="T19" fmla="*/ 2147483647 h 25"/>
                  <a:gd name="T20" fmla="*/ 2147483647 w 41"/>
                  <a:gd name="T21" fmla="*/ 2147483647 h 25"/>
                  <a:gd name="T22" fmla="*/ 2147483647 w 41"/>
                  <a:gd name="T23" fmla="*/ 2147483647 h 25"/>
                  <a:gd name="T24" fmla="*/ 2147483647 w 41"/>
                  <a:gd name="T25" fmla="*/ 2147483647 h 25"/>
                  <a:gd name="T26" fmla="*/ 2147483647 w 41"/>
                  <a:gd name="T27" fmla="*/ 2147483647 h 25"/>
                  <a:gd name="T28" fmla="*/ 2147483647 w 41"/>
                  <a:gd name="T29" fmla="*/ 2147483647 h 25"/>
                  <a:gd name="T30" fmla="*/ 2147483647 w 41"/>
                  <a:gd name="T31" fmla="*/ 2147483647 h 25"/>
                  <a:gd name="T32" fmla="*/ 2147483647 w 41"/>
                  <a:gd name="T33" fmla="*/ 2147483647 h 25"/>
                  <a:gd name="T34" fmla="*/ 0 w 41"/>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5"/>
                  <a:gd name="T56" fmla="*/ 41 w 4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5">
                    <a:moveTo>
                      <a:pt x="0" y="0"/>
                    </a:moveTo>
                    <a:lnTo>
                      <a:pt x="0" y="6"/>
                    </a:lnTo>
                    <a:lnTo>
                      <a:pt x="0" y="10"/>
                    </a:lnTo>
                    <a:lnTo>
                      <a:pt x="2" y="14"/>
                    </a:lnTo>
                    <a:lnTo>
                      <a:pt x="4" y="17"/>
                    </a:lnTo>
                    <a:lnTo>
                      <a:pt x="8" y="19"/>
                    </a:lnTo>
                    <a:lnTo>
                      <a:pt x="11" y="21"/>
                    </a:lnTo>
                    <a:lnTo>
                      <a:pt x="14" y="24"/>
                    </a:lnTo>
                    <a:lnTo>
                      <a:pt x="18" y="25"/>
                    </a:lnTo>
                    <a:lnTo>
                      <a:pt x="21" y="25"/>
                    </a:lnTo>
                    <a:lnTo>
                      <a:pt x="26" y="25"/>
                    </a:lnTo>
                    <a:lnTo>
                      <a:pt x="30" y="24"/>
                    </a:lnTo>
                    <a:lnTo>
                      <a:pt x="33" y="21"/>
                    </a:lnTo>
                    <a:lnTo>
                      <a:pt x="36" y="18"/>
                    </a:lnTo>
                    <a:lnTo>
                      <a:pt x="38" y="15"/>
                    </a:lnTo>
                    <a:lnTo>
                      <a:pt x="40" y="12"/>
                    </a:lnTo>
                    <a:lnTo>
                      <a:pt x="41" y="7"/>
                    </a:lnTo>
                    <a:lnTo>
                      <a:pt x="0" y="0"/>
                    </a:lnTo>
                    <a:close/>
                  </a:path>
                </a:pathLst>
              </a:custGeom>
              <a:solidFill>
                <a:srgbClr val="969696"/>
              </a:solidFill>
              <a:ln w="9525">
                <a:noFill/>
                <a:round/>
                <a:headEnd/>
                <a:tailEnd/>
              </a:ln>
            </p:spPr>
            <p:txBody>
              <a:bodyPr/>
              <a:lstStyle/>
              <a:p>
                <a:endParaRPr lang="en-US"/>
              </a:p>
            </p:txBody>
          </p:sp>
          <p:sp>
            <p:nvSpPr>
              <p:cNvPr id="1235" name="Freeform 967"/>
              <p:cNvSpPr>
                <a:spLocks/>
              </p:cNvSpPr>
              <p:nvPr/>
            </p:nvSpPr>
            <p:spPr bwMode="auto">
              <a:xfrm>
                <a:off x="2630488" y="2851150"/>
                <a:ext cx="12700" cy="9525"/>
              </a:xfrm>
              <a:custGeom>
                <a:avLst/>
                <a:gdLst>
                  <a:gd name="T0" fmla="*/ 2147483647 w 38"/>
                  <a:gd name="T1" fmla="*/ 2147483647 h 34"/>
                  <a:gd name="T2" fmla="*/ 2147483647 w 38"/>
                  <a:gd name="T3" fmla="*/ 2147483647 h 34"/>
                  <a:gd name="T4" fmla="*/ 2147483647 w 38"/>
                  <a:gd name="T5" fmla="*/ 2147483647 h 34"/>
                  <a:gd name="T6" fmla="*/ 2147483647 w 38"/>
                  <a:gd name="T7" fmla="*/ 2147483647 h 34"/>
                  <a:gd name="T8" fmla="*/ 2147483647 w 38"/>
                  <a:gd name="T9" fmla="*/ 0 h 34"/>
                  <a:gd name="T10" fmla="*/ 2147483647 w 38"/>
                  <a:gd name="T11" fmla="*/ 0 h 34"/>
                  <a:gd name="T12" fmla="*/ 2147483647 w 38"/>
                  <a:gd name="T13" fmla="*/ 2147483647 h 34"/>
                  <a:gd name="T14" fmla="*/ 2147483647 w 38"/>
                  <a:gd name="T15" fmla="*/ 2147483647 h 34"/>
                  <a:gd name="T16" fmla="*/ 2147483647 w 38"/>
                  <a:gd name="T17" fmla="*/ 2147483647 h 34"/>
                  <a:gd name="T18" fmla="*/ 2147483647 w 38"/>
                  <a:gd name="T19" fmla="*/ 2147483647 h 34"/>
                  <a:gd name="T20" fmla="*/ 2147483647 w 38"/>
                  <a:gd name="T21" fmla="*/ 2147483647 h 34"/>
                  <a:gd name="T22" fmla="*/ 2147483647 w 38"/>
                  <a:gd name="T23" fmla="*/ 2147483647 h 34"/>
                  <a:gd name="T24" fmla="*/ 0 w 38"/>
                  <a:gd name="T25" fmla="*/ 2147483647 h 34"/>
                  <a:gd name="T26" fmla="*/ 0 w 38"/>
                  <a:gd name="T27" fmla="*/ 2147483647 h 34"/>
                  <a:gd name="T28" fmla="*/ 0 w 38"/>
                  <a:gd name="T29" fmla="*/ 2147483647 h 34"/>
                  <a:gd name="T30" fmla="*/ 2147483647 w 38"/>
                  <a:gd name="T31" fmla="*/ 2147483647 h 34"/>
                  <a:gd name="T32" fmla="*/ 2147483647 w 38"/>
                  <a:gd name="T33" fmla="*/ 2147483647 h 34"/>
                  <a:gd name="T34" fmla="*/ 2147483647 w 38"/>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4"/>
                  <a:gd name="T56" fmla="*/ 38 w 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4">
                    <a:moveTo>
                      <a:pt x="38" y="9"/>
                    </a:moveTo>
                    <a:lnTo>
                      <a:pt x="35" y="6"/>
                    </a:lnTo>
                    <a:lnTo>
                      <a:pt x="32" y="3"/>
                    </a:lnTo>
                    <a:lnTo>
                      <a:pt x="28" y="1"/>
                    </a:lnTo>
                    <a:lnTo>
                      <a:pt x="24" y="0"/>
                    </a:lnTo>
                    <a:lnTo>
                      <a:pt x="20" y="0"/>
                    </a:lnTo>
                    <a:lnTo>
                      <a:pt x="16" y="1"/>
                    </a:lnTo>
                    <a:lnTo>
                      <a:pt x="13" y="2"/>
                    </a:lnTo>
                    <a:lnTo>
                      <a:pt x="10" y="4"/>
                    </a:lnTo>
                    <a:lnTo>
                      <a:pt x="7" y="6"/>
                    </a:lnTo>
                    <a:lnTo>
                      <a:pt x="3" y="9"/>
                    </a:lnTo>
                    <a:lnTo>
                      <a:pt x="1" y="12"/>
                    </a:lnTo>
                    <a:lnTo>
                      <a:pt x="0" y="17"/>
                    </a:lnTo>
                    <a:lnTo>
                      <a:pt x="0" y="21"/>
                    </a:lnTo>
                    <a:lnTo>
                      <a:pt x="0" y="25"/>
                    </a:lnTo>
                    <a:lnTo>
                      <a:pt x="1" y="29"/>
                    </a:lnTo>
                    <a:lnTo>
                      <a:pt x="4" y="34"/>
                    </a:lnTo>
                    <a:lnTo>
                      <a:pt x="38" y="9"/>
                    </a:lnTo>
                    <a:close/>
                  </a:path>
                </a:pathLst>
              </a:custGeom>
              <a:solidFill>
                <a:srgbClr val="969696"/>
              </a:solidFill>
              <a:ln w="9525">
                <a:noFill/>
                <a:round/>
                <a:headEnd/>
                <a:tailEnd/>
              </a:ln>
            </p:spPr>
            <p:txBody>
              <a:bodyPr/>
              <a:lstStyle/>
              <a:p>
                <a:endParaRPr lang="en-US"/>
              </a:p>
            </p:txBody>
          </p:sp>
          <p:sp>
            <p:nvSpPr>
              <p:cNvPr id="1236" name="Freeform 968"/>
              <p:cNvSpPr>
                <a:spLocks/>
              </p:cNvSpPr>
              <p:nvPr/>
            </p:nvSpPr>
            <p:spPr bwMode="auto">
              <a:xfrm>
                <a:off x="2632075" y="2852738"/>
                <a:ext cx="11113" cy="11112"/>
              </a:xfrm>
              <a:custGeom>
                <a:avLst/>
                <a:gdLst>
                  <a:gd name="T0" fmla="*/ 2147483647 w 35"/>
                  <a:gd name="T1" fmla="*/ 0 h 31"/>
                  <a:gd name="T2" fmla="*/ 2147483647 w 35"/>
                  <a:gd name="T3" fmla="*/ 0 h 31"/>
                  <a:gd name="T4" fmla="*/ 2147483647 w 35"/>
                  <a:gd name="T5" fmla="*/ 0 h 31"/>
                  <a:gd name="T6" fmla="*/ 0 w 35"/>
                  <a:gd name="T7" fmla="*/ 2147483647 h 31"/>
                  <a:gd name="T8" fmla="*/ 2147483647 w 35"/>
                  <a:gd name="T9" fmla="*/ 2147483647 h 31"/>
                  <a:gd name="T10" fmla="*/ 2147483647 w 35"/>
                  <a:gd name="T11" fmla="*/ 2147483647 h 31"/>
                  <a:gd name="T12" fmla="*/ 2147483647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35" y="0"/>
                    </a:moveTo>
                    <a:lnTo>
                      <a:pt x="35" y="0"/>
                    </a:lnTo>
                    <a:lnTo>
                      <a:pt x="34" y="0"/>
                    </a:lnTo>
                    <a:lnTo>
                      <a:pt x="0" y="25"/>
                    </a:lnTo>
                    <a:lnTo>
                      <a:pt x="5" y="31"/>
                    </a:lnTo>
                    <a:lnTo>
                      <a:pt x="35" y="0"/>
                    </a:lnTo>
                    <a:close/>
                  </a:path>
                </a:pathLst>
              </a:custGeom>
              <a:solidFill>
                <a:srgbClr val="969696"/>
              </a:solidFill>
              <a:ln w="9525">
                <a:noFill/>
                <a:round/>
                <a:headEnd/>
                <a:tailEnd/>
              </a:ln>
            </p:spPr>
            <p:txBody>
              <a:bodyPr/>
              <a:lstStyle/>
              <a:p>
                <a:endParaRPr lang="en-US"/>
              </a:p>
            </p:txBody>
          </p:sp>
          <p:sp>
            <p:nvSpPr>
              <p:cNvPr id="1237" name="Freeform 969"/>
              <p:cNvSpPr>
                <a:spLocks/>
              </p:cNvSpPr>
              <p:nvPr/>
            </p:nvSpPr>
            <p:spPr bwMode="auto">
              <a:xfrm>
                <a:off x="2633663" y="2852738"/>
                <a:ext cx="15875" cy="30162"/>
              </a:xfrm>
              <a:custGeom>
                <a:avLst/>
                <a:gdLst>
                  <a:gd name="T0" fmla="*/ 2147483647 w 51"/>
                  <a:gd name="T1" fmla="*/ 2147483647 h 92"/>
                  <a:gd name="T2" fmla="*/ 2147483647 w 51"/>
                  <a:gd name="T3" fmla="*/ 2147483647 h 92"/>
                  <a:gd name="T4" fmla="*/ 2147483647 w 51"/>
                  <a:gd name="T5" fmla="*/ 2147483647 h 92"/>
                  <a:gd name="T6" fmla="*/ 2147483647 w 51"/>
                  <a:gd name="T7" fmla="*/ 2147483647 h 92"/>
                  <a:gd name="T8" fmla="*/ 2147483647 w 51"/>
                  <a:gd name="T9" fmla="*/ 2147483647 h 92"/>
                  <a:gd name="T10" fmla="*/ 2147483647 w 51"/>
                  <a:gd name="T11" fmla="*/ 2147483647 h 92"/>
                  <a:gd name="T12" fmla="*/ 2147483647 w 51"/>
                  <a:gd name="T13" fmla="*/ 2147483647 h 92"/>
                  <a:gd name="T14" fmla="*/ 2147483647 w 51"/>
                  <a:gd name="T15" fmla="*/ 0 h 92"/>
                  <a:gd name="T16" fmla="*/ 0 w 51"/>
                  <a:gd name="T17" fmla="*/ 2147483647 h 92"/>
                  <a:gd name="T18" fmla="*/ 2147483647 w 51"/>
                  <a:gd name="T19" fmla="*/ 2147483647 h 92"/>
                  <a:gd name="T20" fmla="*/ 2147483647 w 51"/>
                  <a:gd name="T21" fmla="*/ 2147483647 h 92"/>
                  <a:gd name="T22" fmla="*/ 2147483647 w 51"/>
                  <a:gd name="T23" fmla="*/ 2147483647 h 92"/>
                  <a:gd name="T24" fmla="*/ 2147483647 w 51"/>
                  <a:gd name="T25" fmla="*/ 2147483647 h 92"/>
                  <a:gd name="T26" fmla="*/ 2147483647 w 51"/>
                  <a:gd name="T27" fmla="*/ 2147483647 h 92"/>
                  <a:gd name="T28" fmla="*/ 2147483647 w 51"/>
                  <a:gd name="T29" fmla="*/ 2147483647 h 92"/>
                  <a:gd name="T30" fmla="*/ 2147483647 w 51"/>
                  <a:gd name="T31" fmla="*/ 2147483647 h 92"/>
                  <a:gd name="T32" fmla="*/ 2147483647 w 51"/>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92"/>
                  <a:gd name="T53" fmla="*/ 51 w 5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92">
                    <a:moveTo>
                      <a:pt x="51" y="92"/>
                    </a:moveTo>
                    <a:lnTo>
                      <a:pt x="51" y="73"/>
                    </a:lnTo>
                    <a:lnTo>
                      <a:pt x="49" y="53"/>
                    </a:lnTo>
                    <a:lnTo>
                      <a:pt x="47" y="35"/>
                    </a:lnTo>
                    <a:lnTo>
                      <a:pt x="44" y="26"/>
                    </a:lnTo>
                    <a:lnTo>
                      <a:pt x="41" y="17"/>
                    </a:lnTo>
                    <a:lnTo>
                      <a:pt x="36" y="9"/>
                    </a:lnTo>
                    <a:lnTo>
                      <a:pt x="30" y="0"/>
                    </a:lnTo>
                    <a:lnTo>
                      <a:pt x="0" y="31"/>
                    </a:lnTo>
                    <a:lnTo>
                      <a:pt x="2" y="32"/>
                    </a:lnTo>
                    <a:lnTo>
                      <a:pt x="3" y="34"/>
                    </a:lnTo>
                    <a:lnTo>
                      <a:pt x="4" y="38"/>
                    </a:lnTo>
                    <a:lnTo>
                      <a:pt x="6" y="44"/>
                    </a:lnTo>
                    <a:lnTo>
                      <a:pt x="8" y="58"/>
                    </a:lnTo>
                    <a:lnTo>
                      <a:pt x="9" y="74"/>
                    </a:lnTo>
                    <a:lnTo>
                      <a:pt x="9" y="92"/>
                    </a:lnTo>
                    <a:lnTo>
                      <a:pt x="51" y="92"/>
                    </a:lnTo>
                    <a:close/>
                  </a:path>
                </a:pathLst>
              </a:custGeom>
              <a:solidFill>
                <a:srgbClr val="969696"/>
              </a:solidFill>
              <a:ln w="9525">
                <a:noFill/>
                <a:round/>
                <a:headEnd/>
                <a:tailEnd/>
              </a:ln>
            </p:spPr>
            <p:txBody>
              <a:bodyPr/>
              <a:lstStyle/>
              <a:p>
                <a:endParaRPr lang="en-US"/>
              </a:p>
            </p:txBody>
          </p:sp>
          <p:sp>
            <p:nvSpPr>
              <p:cNvPr id="1238" name="Freeform 970"/>
              <p:cNvSpPr>
                <a:spLocks/>
              </p:cNvSpPr>
              <p:nvPr/>
            </p:nvSpPr>
            <p:spPr bwMode="auto">
              <a:xfrm>
                <a:off x="2636838" y="2882900"/>
                <a:ext cx="12700" cy="6350"/>
              </a:xfrm>
              <a:custGeom>
                <a:avLst/>
                <a:gdLst>
                  <a:gd name="T0" fmla="*/ 0 w 42"/>
                  <a:gd name="T1" fmla="*/ 0 h 21"/>
                  <a:gd name="T2" fmla="*/ 2147483647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2147483647 h 21"/>
                  <a:gd name="T16" fmla="*/ 2147483647 w 42"/>
                  <a:gd name="T17" fmla="*/ 2147483647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2147483647 h 21"/>
                  <a:gd name="T30" fmla="*/ 2147483647 w 42"/>
                  <a:gd name="T31" fmla="*/ 2147483647 h 21"/>
                  <a:gd name="T32" fmla="*/ 2147483647 w 42"/>
                  <a:gd name="T33" fmla="*/ 0 h 21"/>
                  <a:gd name="T34" fmla="*/ 0 w 4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0" y="0"/>
                    </a:moveTo>
                    <a:lnTo>
                      <a:pt x="1" y="5"/>
                    </a:lnTo>
                    <a:lnTo>
                      <a:pt x="2" y="10"/>
                    </a:lnTo>
                    <a:lnTo>
                      <a:pt x="4" y="13"/>
                    </a:lnTo>
                    <a:lnTo>
                      <a:pt x="8" y="16"/>
                    </a:lnTo>
                    <a:lnTo>
                      <a:pt x="11" y="18"/>
                    </a:lnTo>
                    <a:lnTo>
                      <a:pt x="14" y="20"/>
                    </a:lnTo>
                    <a:lnTo>
                      <a:pt x="18" y="21"/>
                    </a:lnTo>
                    <a:lnTo>
                      <a:pt x="21" y="21"/>
                    </a:lnTo>
                    <a:lnTo>
                      <a:pt x="25" y="20"/>
                    </a:lnTo>
                    <a:lnTo>
                      <a:pt x="30" y="19"/>
                    </a:lnTo>
                    <a:lnTo>
                      <a:pt x="33" y="18"/>
                    </a:lnTo>
                    <a:lnTo>
                      <a:pt x="36" y="16"/>
                    </a:lnTo>
                    <a:lnTo>
                      <a:pt x="38" y="13"/>
                    </a:lnTo>
                    <a:lnTo>
                      <a:pt x="40" y="9"/>
                    </a:lnTo>
                    <a:lnTo>
                      <a:pt x="41" y="4"/>
                    </a:lnTo>
                    <a:lnTo>
                      <a:pt x="42" y="0"/>
                    </a:lnTo>
                    <a:lnTo>
                      <a:pt x="0" y="0"/>
                    </a:lnTo>
                    <a:close/>
                  </a:path>
                </a:pathLst>
              </a:custGeom>
              <a:solidFill>
                <a:srgbClr val="969696"/>
              </a:solidFill>
              <a:ln w="9525">
                <a:noFill/>
                <a:round/>
                <a:headEnd/>
                <a:tailEnd/>
              </a:ln>
            </p:spPr>
            <p:txBody>
              <a:bodyPr/>
              <a:lstStyle/>
              <a:p>
                <a:endParaRPr lang="en-US"/>
              </a:p>
            </p:txBody>
          </p:sp>
          <p:sp>
            <p:nvSpPr>
              <p:cNvPr id="1239" name="Freeform 971"/>
              <p:cNvSpPr>
                <a:spLocks/>
              </p:cNvSpPr>
              <p:nvPr/>
            </p:nvSpPr>
            <p:spPr bwMode="auto">
              <a:xfrm>
                <a:off x="2635250" y="2916238"/>
                <a:ext cx="12700" cy="6350"/>
              </a:xfrm>
              <a:custGeom>
                <a:avLst/>
                <a:gdLst>
                  <a:gd name="T0" fmla="*/ 2147483647 w 41"/>
                  <a:gd name="T1" fmla="*/ 2147483647 h 23"/>
                  <a:gd name="T2" fmla="*/ 2147483647 w 41"/>
                  <a:gd name="T3" fmla="*/ 2147483647 h 23"/>
                  <a:gd name="T4" fmla="*/ 2147483647 w 41"/>
                  <a:gd name="T5" fmla="*/ 2147483647 h 23"/>
                  <a:gd name="T6" fmla="*/ 2147483647 w 41"/>
                  <a:gd name="T7" fmla="*/ 2147483647 h 23"/>
                  <a:gd name="T8" fmla="*/ 2147483647 w 41"/>
                  <a:gd name="T9" fmla="*/ 2147483647 h 23"/>
                  <a:gd name="T10" fmla="*/ 2147483647 w 41"/>
                  <a:gd name="T11" fmla="*/ 2147483647 h 23"/>
                  <a:gd name="T12" fmla="*/ 2147483647 w 41"/>
                  <a:gd name="T13" fmla="*/ 2147483647 h 23"/>
                  <a:gd name="T14" fmla="*/ 2147483647 w 41"/>
                  <a:gd name="T15" fmla="*/ 2147483647 h 23"/>
                  <a:gd name="T16" fmla="*/ 2147483647 w 41"/>
                  <a:gd name="T17" fmla="*/ 0 h 23"/>
                  <a:gd name="T18" fmla="*/ 2147483647 w 41"/>
                  <a:gd name="T19" fmla="*/ 0 h 23"/>
                  <a:gd name="T20" fmla="*/ 2147483647 w 41"/>
                  <a:gd name="T21" fmla="*/ 2147483647 h 23"/>
                  <a:gd name="T22" fmla="*/ 2147483647 w 41"/>
                  <a:gd name="T23" fmla="*/ 2147483647 h 23"/>
                  <a:gd name="T24" fmla="*/ 2147483647 w 41"/>
                  <a:gd name="T25" fmla="*/ 2147483647 h 23"/>
                  <a:gd name="T26" fmla="*/ 2147483647 w 41"/>
                  <a:gd name="T27" fmla="*/ 2147483647 h 23"/>
                  <a:gd name="T28" fmla="*/ 2147483647 w 41"/>
                  <a:gd name="T29" fmla="*/ 2147483647 h 23"/>
                  <a:gd name="T30" fmla="*/ 2147483647 w 41"/>
                  <a:gd name="T31" fmla="*/ 2147483647 h 23"/>
                  <a:gd name="T32" fmla="*/ 0 w 41"/>
                  <a:gd name="T33" fmla="*/ 2147483647 h 23"/>
                  <a:gd name="T34" fmla="*/ 2147483647 w 41"/>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3"/>
                  <a:gd name="T56" fmla="*/ 41 w 4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3">
                    <a:moveTo>
                      <a:pt x="41" y="23"/>
                    </a:moveTo>
                    <a:lnTo>
                      <a:pt x="41" y="18"/>
                    </a:lnTo>
                    <a:lnTo>
                      <a:pt x="40" y="14"/>
                    </a:lnTo>
                    <a:lnTo>
                      <a:pt x="39" y="9"/>
                    </a:lnTo>
                    <a:lnTo>
                      <a:pt x="36" y="6"/>
                    </a:lnTo>
                    <a:lnTo>
                      <a:pt x="34" y="4"/>
                    </a:lnTo>
                    <a:lnTo>
                      <a:pt x="29" y="2"/>
                    </a:lnTo>
                    <a:lnTo>
                      <a:pt x="26" y="1"/>
                    </a:lnTo>
                    <a:lnTo>
                      <a:pt x="22" y="0"/>
                    </a:lnTo>
                    <a:lnTo>
                      <a:pt x="18" y="0"/>
                    </a:lnTo>
                    <a:lnTo>
                      <a:pt x="15" y="1"/>
                    </a:lnTo>
                    <a:lnTo>
                      <a:pt x="10" y="2"/>
                    </a:lnTo>
                    <a:lnTo>
                      <a:pt x="7" y="4"/>
                    </a:lnTo>
                    <a:lnTo>
                      <a:pt x="4" y="7"/>
                    </a:lnTo>
                    <a:lnTo>
                      <a:pt x="2" y="10"/>
                    </a:lnTo>
                    <a:lnTo>
                      <a:pt x="1" y="15"/>
                    </a:lnTo>
                    <a:lnTo>
                      <a:pt x="0" y="19"/>
                    </a:lnTo>
                    <a:lnTo>
                      <a:pt x="41" y="23"/>
                    </a:lnTo>
                    <a:close/>
                  </a:path>
                </a:pathLst>
              </a:custGeom>
              <a:solidFill>
                <a:srgbClr val="969696"/>
              </a:solidFill>
              <a:ln w="9525">
                <a:noFill/>
                <a:round/>
                <a:headEnd/>
                <a:tailEnd/>
              </a:ln>
            </p:spPr>
            <p:txBody>
              <a:bodyPr/>
              <a:lstStyle/>
              <a:p>
                <a:endParaRPr lang="en-US"/>
              </a:p>
            </p:txBody>
          </p:sp>
          <p:sp>
            <p:nvSpPr>
              <p:cNvPr id="1240" name="Freeform 972"/>
              <p:cNvSpPr>
                <a:spLocks/>
              </p:cNvSpPr>
              <p:nvPr/>
            </p:nvSpPr>
            <p:spPr bwMode="auto">
              <a:xfrm>
                <a:off x="2628900" y="2922588"/>
                <a:ext cx="19050" cy="25400"/>
              </a:xfrm>
              <a:custGeom>
                <a:avLst/>
                <a:gdLst>
                  <a:gd name="T0" fmla="*/ 2147483647 w 61"/>
                  <a:gd name="T1" fmla="*/ 2147483647 h 80"/>
                  <a:gd name="T2" fmla="*/ 2147483647 w 61"/>
                  <a:gd name="T3" fmla="*/ 2147483647 h 80"/>
                  <a:gd name="T4" fmla="*/ 2147483647 w 61"/>
                  <a:gd name="T5" fmla="*/ 2147483647 h 80"/>
                  <a:gd name="T6" fmla="*/ 2147483647 w 61"/>
                  <a:gd name="T7" fmla="*/ 2147483647 h 80"/>
                  <a:gd name="T8" fmla="*/ 2147483647 w 61"/>
                  <a:gd name="T9" fmla="*/ 2147483647 h 80"/>
                  <a:gd name="T10" fmla="*/ 2147483647 w 61"/>
                  <a:gd name="T11" fmla="*/ 2147483647 h 80"/>
                  <a:gd name="T12" fmla="*/ 2147483647 w 61"/>
                  <a:gd name="T13" fmla="*/ 2147483647 h 80"/>
                  <a:gd name="T14" fmla="*/ 2147483647 w 61"/>
                  <a:gd name="T15" fmla="*/ 2147483647 h 80"/>
                  <a:gd name="T16" fmla="*/ 2147483647 w 61"/>
                  <a:gd name="T17" fmla="*/ 2147483647 h 80"/>
                  <a:gd name="T18" fmla="*/ 2147483647 w 61"/>
                  <a:gd name="T19" fmla="*/ 0 h 80"/>
                  <a:gd name="T20" fmla="*/ 2147483647 w 61"/>
                  <a:gd name="T21" fmla="*/ 0 h 80"/>
                  <a:gd name="T22" fmla="*/ 2147483647 w 61"/>
                  <a:gd name="T23" fmla="*/ 2147483647 h 80"/>
                  <a:gd name="T24" fmla="*/ 2147483647 w 61"/>
                  <a:gd name="T25" fmla="*/ 2147483647 h 80"/>
                  <a:gd name="T26" fmla="*/ 2147483647 w 61"/>
                  <a:gd name="T27" fmla="*/ 2147483647 h 80"/>
                  <a:gd name="T28" fmla="*/ 2147483647 w 61"/>
                  <a:gd name="T29" fmla="*/ 2147483647 h 80"/>
                  <a:gd name="T30" fmla="*/ 2147483647 w 61"/>
                  <a:gd name="T31" fmla="*/ 2147483647 h 80"/>
                  <a:gd name="T32" fmla="*/ 2147483647 w 61"/>
                  <a:gd name="T33" fmla="*/ 2147483647 h 80"/>
                  <a:gd name="T34" fmla="*/ 2147483647 w 61"/>
                  <a:gd name="T35" fmla="*/ 2147483647 h 80"/>
                  <a:gd name="T36" fmla="*/ 2147483647 w 61"/>
                  <a:gd name="T37" fmla="*/ 2147483647 h 80"/>
                  <a:gd name="T38" fmla="*/ 2147483647 w 61"/>
                  <a:gd name="T39" fmla="*/ 2147483647 h 80"/>
                  <a:gd name="T40" fmla="*/ 2147483647 w 61"/>
                  <a:gd name="T41" fmla="*/ 2147483647 h 80"/>
                  <a:gd name="T42" fmla="*/ 2147483647 w 61"/>
                  <a:gd name="T43" fmla="*/ 2147483647 h 80"/>
                  <a:gd name="T44" fmla="*/ 2147483647 w 61"/>
                  <a:gd name="T45" fmla="*/ 2147483647 h 80"/>
                  <a:gd name="T46" fmla="*/ 2147483647 w 61"/>
                  <a:gd name="T47" fmla="*/ 2147483647 h 80"/>
                  <a:gd name="T48" fmla="*/ 2147483647 w 61"/>
                  <a:gd name="T49" fmla="*/ 2147483647 h 80"/>
                  <a:gd name="T50" fmla="*/ 2147483647 w 61"/>
                  <a:gd name="T51" fmla="*/ 2147483647 h 80"/>
                  <a:gd name="T52" fmla="*/ 0 w 61"/>
                  <a:gd name="T53" fmla="*/ 2147483647 h 80"/>
                  <a:gd name="T54" fmla="*/ 2147483647 w 61"/>
                  <a:gd name="T55" fmla="*/ 2147483647 h 80"/>
                  <a:gd name="T56" fmla="*/ 2147483647 w 61"/>
                  <a:gd name="T57" fmla="*/ 2147483647 h 80"/>
                  <a:gd name="T58" fmla="*/ 2147483647 w 61"/>
                  <a:gd name="T59" fmla="*/ 2147483647 h 80"/>
                  <a:gd name="T60" fmla="*/ 2147483647 w 61"/>
                  <a:gd name="T61" fmla="*/ 2147483647 h 80"/>
                  <a:gd name="T62" fmla="*/ 2147483647 w 61"/>
                  <a:gd name="T63" fmla="*/ 2147483647 h 80"/>
                  <a:gd name="T64" fmla="*/ 2147483647 w 61"/>
                  <a:gd name="T65" fmla="*/ 2147483647 h 80"/>
                  <a:gd name="T66" fmla="*/ 2147483647 w 61"/>
                  <a:gd name="T67" fmla="*/ 2147483647 h 80"/>
                  <a:gd name="T68" fmla="*/ 2147483647 w 61"/>
                  <a:gd name="T69" fmla="*/ 2147483647 h 80"/>
                  <a:gd name="T70" fmla="*/ 2147483647 w 61"/>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80"/>
                  <a:gd name="T110" fmla="*/ 61 w 6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80">
                    <a:moveTo>
                      <a:pt x="21" y="38"/>
                    </a:moveTo>
                    <a:lnTo>
                      <a:pt x="21" y="80"/>
                    </a:lnTo>
                    <a:lnTo>
                      <a:pt x="37" y="75"/>
                    </a:lnTo>
                    <a:lnTo>
                      <a:pt x="45" y="65"/>
                    </a:lnTo>
                    <a:lnTo>
                      <a:pt x="49" y="57"/>
                    </a:lnTo>
                    <a:lnTo>
                      <a:pt x="53" y="47"/>
                    </a:lnTo>
                    <a:lnTo>
                      <a:pt x="58" y="27"/>
                    </a:lnTo>
                    <a:lnTo>
                      <a:pt x="61" y="5"/>
                    </a:lnTo>
                    <a:lnTo>
                      <a:pt x="61" y="4"/>
                    </a:lnTo>
                    <a:lnTo>
                      <a:pt x="20" y="0"/>
                    </a:lnTo>
                    <a:lnTo>
                      <a:pt x="17" y="20"/>
                    </a:lnTo>
                    <a:lnTo>
                      <a:pt x="12" y="36"/>
                    </a:lnTo>
                    <a:lnTo>
                      <a:pt x="11" y="41"/>
                    </a:lnTo>
                    <a:lnTo>
                      <a:pt x="10" y="43"/>
                    </a:lnTo>
                    <a:lnTo>
                      <a:pt x="11" y="41"/>
                    </a:lnTo>
                    <a:lnTo>
                      <a:pt x="21" y="38"/>
                    </a:lnTo>
                    <a:lnTo>
                      <a:pt x="21" y="80"/>
                    </a:lnTo>
                    <a:lnTo>
                      <a:pt x="21" y="38"/>
                    </a:lnTo>
                    <a:lnTo>
                      <a:pt x="17" y="39"/>
                    </a:lnTo>
                    <a:lnTo>
                      <a:pt x="12" y="40"/>
                    </a:lnTo>
                    <a:lnTo>
                      <a:pt x="8" y="42"/>
                    </a:lnTo>
                    <a:lnTo>
                      <a:pt x="5" y="44"/>
                    </a:lnTo>
                    <a:lnTo>
                      <a:pt x="3" y="47"/>
                    </a:lnTo>
                    <a:lnTo>
                      <a:pt x="2" y="52"/>
                    </a:lnTo>
                    <a:lnTo>
                      <a:pt x="1" y="55"/>
                    </a:lnTo>
                    <a:lnTo>
                      <a:pt x="0" y="59"/>
                    </a:lnTo>
                    <a:lnTo>
                      <a:pt x="1" y="63"/>
                    </a:lnTo>
                    <a:lnTo>
                      <a:pt x="2" y="66"/>
                    </a:lnTo>
                    <a:lnTo>
                      <a:pt x="3" y="71"/>
                    </a:lnTo>
                    <a:lnTo>
                      <a:pt x="5" y="74"/>
                    </a:lnTo>
                    <a:lnTo>
                      <a:pt x="8" y="76"/>
                    </a:lnTo>
                    <a:lnTo>
                      <a:pt x="12" y="78"/>
                    </a:lnTo>
                    <a:lnTo>
                      <a:pt x="17" y="79"/>
                    </a:lnTo>
                    <a:lnTo>
                      <a:pt x="21" y="80"/>
                    </a:lnTo>
                    <a:lnTo>
                      <a:pt x="21" y="38"/>
                    </a:lnTo>
                    <a:close/>
                  </a:path>
                </a:pathLst>
              </a:custGeom>
              <a:solidFill>
                <a:srgbClr val="969696"/>
              </a:solidFill>
              <a:ln w="9525">
                <a:noFill/>
                <a:round/>
                <a:headEnd/>
                <a:tailEnd/>
              </a:ln>
            </p:spPr>
            <p:txBody>
              <a:bodyPr/>
              <a:lstStyle/>
              <a:p>
                <a:endParaRPr lang="en-US"/>
              </a:p>
            </p:txBody>
          </p:sp>
          <p:sp>
            <p:nvSpPr>
              <p:cNvPr id="1241" name="Rectangle 973"/>
              <p:cNvSpPr>
                <a:spLocks noChangeArrowheads="1"/>
              </p:cNvSpPr>
              <p:nvPr/>
            </p:nvSpPr>
            <p:spPr bwMode="auto">
              <a:xfrm>
                <a:off x="2635250" y="2933700"/>
                <a:ext cx="1588" cy="14288"/>
              </a:xfrm>
              <a:prstGeom prst="rect">
                <a:avLst/>
              </a:prstGeom>
              <a:solidFill>
                <a:srgbClr val="969696"/>
              </a:solidFill>
              <a:ln w="9525">
                <a:noFill/>
                <a:miter lim="800000"/>
                <a:headEnd/>
                <a:tailEnd/>
              </a:ln>
            </p:spPr>
            <p:txBody>
              <a:bodyPr/>
              <a:lstStyle/>
              <a:p>
                <a:pPr algn="ctr"/>
                <a:endParaRPr lang="en-US" altLang="en-US"/>
              </a:p>
            </p:txBody>
          </p:sp>
          <p:sp>
            <p:nvSpPr>
              <p:cNvPr id="1242" name="Freeform 974"/>
              <p:cNvSpPr>
                <a:spLocks/>
              </p:cNvSpPr>
              <p:nvPr/>
            </p:nvSpPr>
            <p:spPr bwMode="auto">
              <a:xfrm>
                <a:off x="2636838" y="2933700"/>
                <a:ext cx="6350" cy="14288"/>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6" y="41"/>
                    </a:lnTo>
                    <a:lnTo>
                      <a:pt x="10" y="40"/>
                    </a:lnTo>
                    <a:lnTo>
                      <a:pt x="13" y="38"/>
                    </a:lnTo>
                    <a:lnTo>
                      <a:pt x="16" y="36"/>
                    </a:lnTo>
                    <a:lnTo>
                      <a:pt x="18" y="33"/>
                    </a:lnTo>
                    <a:lnTo>
                      <a:pt x="20" y="28"/>
                    </a:lnTo>
                    <a:lnTo>
                      <a:pt x="21" y="25"/>
                    </a:lnTo>
                    <a:lnTo>
                      <a:pt x="21" y="21"/>
                    </a:lnTo>
                    <a:lnTo>
                      <a:pt x="21" y="17"/>
                    </a:lnTo>
                    <a:lnTo>
                      <a:pt x="20" y="14"/>
                    </a:lnTo>
                    <a:lnTo>
                      <a:pt x="18" y="9"/>
                    </a:lnTo>
                    <a:lnTo>
                      <a:pt x="16" y="6"/>
                    </a:lnTo>
                    <a:lnTo>
                      <a:pt x="13" y="4"/>
                    </a:lnTo>
                    <a:lnTo>
                      <a:pt x="10" y="2"/>
                    </a:lnTo>
                    <a:lnTo>
                      <a:pt x="6" y="1"/>
                    </a:lnTo>
                    <a:lnTo>
                      <a:pt x="0" y="0"/>
                    </a:lnTo>
                    <a:lnTo>
                      <a:pt x="0" y="42"/>
                    </a:lnTo>
                    <a:close/>
                  </a:path>
                </a:pathLst>
              </a:custGeom>
              <a:solidFill>
                <a:srgbClr val="969696"/>
              </a:solidFill>
              <a:ln w="9525">
                <a:noFill/>
                <a:round/>
                <a:headEnd/>
                <a:tailEnd/>
              </a:ln>
            </p:spPr>
            <p:txBody>
              <a:bodyPr/>
              <a:lstStyle/>
              <a:p>
                <a:endParaRPr lang="en-US"/>
              </a:p>
            </p:txBody>
          </p:sp>
          <p:sp>
            <p:nvSpPr>
              <p:cNvPr id="1243" name="Freeform 975"/>
              <p:cNvSpPr>
                <a:spLocks/>
              </p:cNvSpPr>
              <p:nvPr/>
            </p:nvSpPr>
            <p:spPr bwMode="auto">
              <a:xfrm>
                <a:off x="1749425" y="1938338"/>
                <a:ext cx="12700" cy="7937"/>
              </a:xfrm>
              <a:custGeom>
                <a:avLst/>
                <a:gdLst>
                  <a:gd name="T0" fmla="*/ 2147483647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0 h 28"/>
                  <a:gd name="T14" fmla="*/ 2147483647 w 41"/>
                  <a:gd name="T15" fmla="*/ 0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0 w 41"/>
                  <a:gd name="T29" fmla="*/ 2147483647 h 28"/>
                  <a:gd name="T30" fmla="*/ 0 w 41"/>
                  <a:gd name="T31" fmla="*/ 2147483647 h 28"/>
                  <a:gd name="T32" fmla="*/ 2147483647 w 41"/>
                  <a:gd name="T33" fmla="*/ 2147483647 h 28"/>
                  <a:gd name="T34" fmla="*/ 2147483647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41" y="15"/>
                    </a:moveTo>
                    <a:lnTo>
                      <a:pt x="39" y="11"/>
                    </a:lnTo>
                    <a:lnTo>
                      <a:pt x="37" y="7"/>
                    </a:lnTo>
                    <a:lnTo>
                      <a:pt x="34" y="5"/>
                    </a:lnTo>
                    <a:lnTo>
                      <a:pt x="31" y="3"/>
                    </a:lnTo>
                    <a:lnTo>
                      <a:pt x="27" y="1"/>
                    </a:lnTo>
                    <a:lnTo>
                      <a:pt x="22" y="0"/>
                    </a:lnTo>
                    <a:lnTo>
                      <a:pt x="19" y="0"/>
                    </a:lnTo>
                    <a:lnTo>
                      <a:pt x="15" y="1"/>
                    </a:lnTo>
                    <a:lnTo>
                      <a:pt x="12" y="4"/>
                    </a:lnTo>
                    <a:lnTo>
                      <a:pt x="9" y="6"/>
                    </a:lnTo>
                    <a:lnTo>
                      <a:pt x="6" y="8"/>
                    </a:lnTo>
                    <a:lnTo>
                      <a:pt x="3" y="11"/>
                    </a:lnTo>
                    <a:lnTo>
                      <a:pt x="1" y="15"/>
                    </a:lnTo>
                    <a:lnTo>
                      <a:pt x="0" y="19"/>
                    </a:lnTo>
                    <a:lnTo>
                      <a:pt x="0" y="24"/>
                    </a:lnTo>
                    <a:lnTo>
                      <a:pt x="1" y="28"/>
                    </a:lnTo>
                    <a:lnTo>
                      <a:pt x="41" y="15"/>
                    </a:lnTo>
                    <a:close/>
                  </a:path>
                </a:pathLst>
              </a:custGeom>
              <a:solidFill>
                <a:srgbClr val="969696"/>
              </a:solidFill>
              <a:ln w="9525">
                <a:noFill/>
                <a:round/>
                <a:headEnd/>
                <a:tailEnd/>
              </a:ln>
            </p:spPr>
            <p:txBody>
              <a:bodyPr/>
              <a:lstStyle/>
              <a:p>
                <a:endParaRPr lang="en-US"/>
              </a:p>
            </p:txBody>
          </p:sp>
          <p:sp>
            <p:nvSpPr>
              <p:cNvPr id="1244" name="Freeform 977"/>
              <p:cNvSpPr>
                <a:spLocks/>
              </p:cNvSpPr>
              <p:nvPr/>
            </p:nvSpPr>
            <p:spPr bwMode="auto">
              <a:xfrm>
                <a:off x="1762125" y="1957388"/>
                <a:ext cx="14288" cy="11112"/>
              </a:xfrm>
              <a:custGeom>
                <a:avLst/>
                <a:gdLst>
                  <a:gd name="T0" fmla="*/ 2147483647 w 43"/>
                  <a:gd name="T1" fmla="*/ 0 h 38"/>
                  <a:gd name="T2" fmla="*/ 2147483647 w 43"/>
                  <a:gd name="T3" fmla="*/ 0 h 38"/>
                  <a:gd name="T4" fmla="*/ 2147483647 w 43"/>
                  <a:gd name="T5" fmla="*/ 0 h 38"/>
                  <a:gd name="T6" fmla="*/ 2147483647 w 43"/>
                  <a:gd name="T7" fmla="*/ 0 h 38"/>
                  <a:gd name="T8" fmla="*/ 2147483647 w 43"/>
                  <a:gd name="T9" fmla="*/ 0 h 38"/>
                  <a:gd name="T10" fmla="*/ 2147483647 w 43"/>
                  <a:gd name="T11" fmla="*/ 2147483647 h 38"/>
                  <a:gd name="T12" fmla="*/ 2147483647 w 43"/>
                  <a:gd name="T13" fmla="*/ 2147483647 h 38"/>
                  <a:gd name="T14" fmla="*/ 2147483647 w 43"/>
                  <a:gd name="T15" fmla="*/ 2147483647 h 38"/>
                  <a:gd name="T16" fmla="*/ 0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8"/>
                  <a:gd name="T53" fmla="*/ 43 w 43"/>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8">
                    <a:moveTo>
                      <a:pt x="43" y="0"/>
                    </a:moveTo>
                    <a:lnTo>
                      <a:pt x="41" y="0"/>
                    </a:lnTo>
                    <a:lnTo>
                      <a:pt x="42" y="0"/>
                    </a:lnTo>
                    <a:lnTo>
                      <a:pt x="42" y="1"/>
                    </a:lnTo>
                    <a:lnTo>
                      <a:pt x="42" y="2"/>
                    </a:lnTo>
                    <a:lnTo>
                      <a:pt x="43" y="4"/>
                    </a:lnTo>
                    <a:lnTo>
                      <a:pt x="0" y="4"/>
                    </a:lnTo>
                    <a:lnTo>
                      <a:pt x="2" y="11"/>
                    </a:lnTo>
                    <a:lnTo>
                      <a:pt x="4" y="17"/>
                    </a:lnTo>
                    <a:lnTo>
                      <a:pt x="7" y="24"/>
                    </a:lnTo>
                    <a:lnTo>
                      <a:pt x="11" y="29"/>
                    </a:lnTo>
                    <a:lnTo>
                      <a:pt x="16" y="33"/>
                    </a:lnTo>
                    <a:lnTo>
                      <a:pt x="23" y="38"/>
                    </a:lnTo>
                    <a:lnTo>
                      <a:pt x="25" y="38"/>
                    </a:lnTo>
                    <a:lnTo>
                      <a:pt x="43" y="0"/>
                    </a:lnTo>
                    <a:close/>
                  </a:path>
                </a:pathLst>
              </a:custGeom>
              <a:solidFill>
                <a:srgbClr val="969696"/>
              </a:solidFill>
              <a:ln w="9525">
                <a:noFill/>
                <a:round/>
                <a:headEnd/>
                <a:tailEnd/>
              </a:ln>
            </p:spPr>
            <p:txBody>
              <a:bodyPr/>
              <a:lstStyle/>
              <a:p>
                <a:endParaRPr lang="en-US"/>
              </a:p>
            </p:txBody>
          </p:sp>
          <p:sp>
            <p:nvSpPr>
              <p:cNvPr id="1245" name="Freeform 978"/>
              <p:cNvSpPr>
                <a:spLocks/>
              </p:cNvSpPr>
              <p:nvPr/>
            </p:nvSpPr>
            <p:spPr bwMode="auto">
              <a:xfrm>
                <a:off x="1770063" y="1957388"/>
                <a:ext cx="9525" cy="12700"/>
              </a:xfrm>
              <a:custGeom>
                <a:avLst/>
                <a:gdLst>
                  <a:gd name="T0" fmla="*/ 0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0 h 40"/>
                  <a:gd name="T34" fmla="*/ 0 w 3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0"/>
                  <a:gd name="T56" fmla="*/ 30 w 3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0">
                    <a:moveTo>
                      <a:pt x="0" y="38"/>
                    </a:moveTo>
                    <a:lnTo>
                      <a:pt x="5" y="40"/>
                    </a:lnTo>
                    <a:lnTo>
                      <a:pt x="9" y="40"/>
                    </a:lnTo>
                    <a:lnTo>
                      <a:pt x="14" y="40"/>
                    </a:lnTo>
                    <a:lnTo>
                      <a:pt x="18" y="39"/>
                    </a:lnTo>
                    <a:lnTo>
                      <a:pt x="21" y="37"/>
                    </a:lnTo>
                    <a:lnTo>
                      <a:pt x="24" y="34"/>
                    </a:lnTo>
                    <a:lnTo>
                      <a:pt x="26" y="31"/>
                    </a:lnTo>
                    <a:lnTo>
                      <a:pt x="28" y="28"/>
                    </a:lnTo>
                    <a:lnTo>
                      <a:pt x="29" y="24"/>
                    </a:lnTo>
                    <a:lnTo>
                      <a:pt x="30" y="21"/>
                    </a:lnTo>
                    <a:lnTo>
                      <a:pt x="30" y="16"/>
                    </a:lnTo>
                    <a:lnTo>
                      <a:pt x="29" y="12"/>
                    </a:lnTo>
                    <a:lnTo>
                      <a:pt x="27" y="9"/>
                    </a:lnTo>
                    <a:lnTo>
                      <a:pt x="25" y="6"/>
                    </a:lnTo>
                    <a:lnTo>
                      <a:pt x="22" y="3"/>
                    </a:lnTo>
                    <a:lnTo>
                      <a:pt x="18" y="0"/>
                    </a:lnTo>
                    <a:lnTo>
                      <a:pt x="0" y="38"/>
                    </a:lnTo>
                    <a:close/>
                  </a:path>
                </a:pathLst>
              </a:custGeom>
              <a:solidFill>
                <a:srgbClr val="969696"/>
              </a:solidFill>
              <a:ln w="9525">
                <a:noFill/>
                <a:round/>
                <a:headEnd/>
                <a:tailEnd/>
              </a:ln>
            </p:spPr>
            <p:txBody>
              <a:bodyPr/>
              <a:lstStyle/>
              <a:p>
                <a:endParaRPr lang="en-US"/>
              </a:p>
            </p:txBody>
          </p:sp>
          <p:sp>
            <p:nvSpPr>
              <p:cNvPr id="1246" name="Freeform 979"/>
              <p:cNvSpPr>
                <a:spLocks/>
              </p:cNvSpPr>
              <p:nvPr/>
            </p:nvSpPr>
            <p:spPr bwMode="auto">
              <a:xfrm>
                <a:off x="1790700" y="1971675"/>
                <a:ext cx="6350" cy="12700"/>
              </a:xfrm>
              <a:custGeom>
                <a:avLst/>
                <a:gdLst>
                  <a:gd name="T0" fmla="*/ 2147483647 w 21"/>
                  <a:gd name="T1" fmla="*/ 0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0 w 21"/>
                  <a:gd name="T15" fmla="*/ 2147483647 h 42"/>
                  <a:gd name="T16" fmla="*/ 0 w 21"/>
                  <a:gd name="T17" fmla="*/ 2147483647 h 42"/>
                  <a:gd name="T18" fmla="*/ 0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2147483647 w 21"/>
                  <a:gd name="T33" fmla="*/ 2147483647 h 42"/>
                  <a:gd name="T34" fmla="*/ 2147483647 w 21"/>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21" y="0"/>
                    </a:moveTo>
                    <a:lnTo>
                      <a:pt x="16" y="1"/>
                    </a:lnTo>
                    <a:lnTo>
                      <a:pt x="12" y="2"/>
                    </a:lnTo>
                    <a:lnTo>
                      <a:pt x="9" y="4"/>
                    </a:lnTo>
                    <a:lnTo>
                      <a:pt x="6" y="6"/>
                    </a:lnTo>
                    <a:lnTo>
                      <a:pt x="3" y="10"/>
                    </a:lnTo>
                    <a:lnTo>
                      <a:pt x="1" y="14"/>
                    </a:lnTo>
                    <a:lnTo>
                      <a:pt x="0" y="17"/>
                    </a:lnTo>
                    <a:lnTo>
                      <a:pt x="0" y="21"/>
                    </a:lnTo>
                    <a:lnTo>
                      <a:pt x="0" y="25"/>
                    </a:lnTo>
                    <a:lnTo>
                      <a:pt x="1" y="29"/>
                    </a:lnTo>
                    <a:lnTo>
                      <a:pt x="3" y="33"/>
                    </a:lnTo>
                    <a:lnTo>
                      <a:pt x="6" y="36"/>
                    </a:lnTo>
                    <a:lnTo>
                      <a:pt x="9" y="38"/>
                    </a:lnTo>
                    <a:lnTo>
                      <a:pt x="12" y="40"/>
                    </a:lnTo>
                    <a:lnTo>
                      <a:pt x="16" y="41"/>
                    </a:lnTo>
                    <a:lnTo>
                      <a:pt x="21" y="42"/>
                    </a:lnTo>
                    <a:lnTo>
                      <a:pt x="21" y="0"/>
                    </a:lnTo>
                    <a:close/>
                  </a:path>
                </a:pathLst>
              </a:custGeom>
              <a:solidFill>
                <a:srgbClr val="969696"/>
              </a:solidFill>
              <a:ln w="9525">
                <a:noFill/>
                <a:round/>
                <a:headEnd/>
                <a:tailEnd/>
              </a:ln>
            </p:spPr>
            <p:txBody>
              <a:bodyPr/>
              <a:lstStyle/>
              <a:p>
                <a:endParaRPr lang="en-US"/>
              </a:p>
            </p:txBody>
          </p:sp>
          <p:sp>
            <p:nvSpPr>
              <p:cNvPr id="1247" name="Freeform 980"/>
              <p:cNvSpPr>
                <a:spLocks/>
              </p:cNvSpPr>
              <p:nvPr/>
            </p:nvSpPr>
            <p:spPr bwMode="auto">
              <a:xfrm>
                <a:off x="1797050" y="1971675"/>
                <a:ext cx="17463" cy="12700"/>
              </a:xfrm>
              <a:custGeom>
                <a:avLst/>
                <a:gdLst>
                  <a:gd name="T0" fmla="*/ 2147483647 w 53"/>
                  <a:gd name="T1" fmla="*/ 2147483647 h 42"/>
                  <a:gd name="T2" fmla="*/ 2147483647 w 53"/>
                  <a:gd name="T3" fmla="*/ 0 h 42"/>
                  <a:gd name="T4" fmla="*/ 2147483647 w 53"/>
                  <a:gd name="T5" fmla="*/ 0 h 42"/>
                  <a:gd name="T6" fmla="*/ 0 w 53"/>
                  <a:gd name="T7" fmla="*/ 0 h 42"/>
                  <a:gd name="T8" fmla="*/ 0 w 53"/>
                  <a:gd name="T9" fmla="*/ 2147483647 h 42"/>
                  <a:gd name="T10" fmla="*/ 2147483647 w 53"/>
                  <a:gd name="T11" fmla="*/ 2147483647 h 42"/>
                  <a:gd name="T12" fmla="*/ 2147483647 w 53"/>
                  <a:gd name="T13" fmla="*/ 2147483647 h 42"/>
                  <a:gd name="T14" fmla="*/ 2147483647 w 53"/>
                  <a:gd name="T15" fmla="*/ 2147483647 h 42"/>
                  <a:gd name="T16" fmla="*/ 2147483647 w 53"/>
                  <a:gd name="T17" fmla="*/ 2147483647 h 42"/>
                  <a:gd name="T18" fmla="*/ 2147483647 w 53"/>
                  <a:gd name="T19" fmla="*/ 2147483647 h 42"/>
                  <a:gd name="T20" fmla="*/ 2147483647 w 53"/>
                  <a:gd name="T21" fmla="*/ 2147483647 h 42"/>
                  <a:gd name="T22" fmla="*/ 2147483647 w 53"/>
                  <a:gd name="T23" fmla="*/ 2147483647 h 42"/>
                  <a:gd name="T24" fmla="*/ 2147483647 w 53"/>
                  <a:gd name="T25" fmla="*/ 2147483647 h 42"/>
                  <a:gd name="T26" fmla="*/ 2147483647 w 53"/>
                  <a:gd name="T27" fmla="*/ 2147483647 h 42"/>
                  <a:gd name="T28" fmla="*/ 2147483647 w 53"/>
                  <a:gd name="T29" fmla="*/ 2147483647 h 42"/>
                  <a:gd name="T30" fmla="*/ 2147483647 w 53"/>
                  <a:gd name="T31" fmla="*/ 2147483647 h 42"/>
                  <a:gd name="T32" fmla="*/ 2147483647 w 53"/>
                  <a:gd name="T33" fmla="*/ 2147483647 h 42"/>
                  <a:gd name="T34" fmla="*/ 2147483647 w 53"/>
                  <a:gd name="T35" fmla="*/ 2147483647 h 42"/>
                  <a:gd name="T36" fmla="*/ 2147483647 w 53"/>
                  <a:gd name="T37" fmla="*/ 2147483647 h 42"/>
                  <a:gd name="T38" fmla="*/ 2147483647 w 53"/>
                  <a:gd name="T39" fmla="*/ 2147483647 h 42"/>
                  <a:gd name="T40" fmla="*/ 2147483647 w 53"/>
                  <a:gd name="T41" fmla="*/ 2147483647 h 42"/>
                  <a:gd name="T42" fmla="*/ 2147483647 w 53"/>
                  <a:gd name="T43" fmla="*/ 2147483647 h 42"/>
                  <a:gd name="T44" fmla="*/ 2147483647 w 53"/>
                  <a:gd name="T45" fmla="*/ 2147483647 h 42"/>
                  <a:gd name="T46" fmla="*/ 2147483647 w 53"/>
                  <a:gd name="T47" fmla="*/ 2147483647 h 42"/>
                  <a:gd name="T48" fmla="*/ 2147483647 w 53"/>
                  <a:gd name="T49" fmla="*/ 0 h 42"/>
                  <a:gd name="T50" fmla="*/ 2147483647 w 53"/>
                  <a:gd name="T51" fmla="*/ 2147483647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42"/>
                  <a:gd name="T80" fmla="*/ 53 w 53"/>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42">
                    <a:moveTo>
                      <a:pt x="53" y="21"/>
                    </a:moveTo>
                    <a:lnTo>
                      <a:pt x="32" y="0"/>
                    </a:lnTo>
                    <a:lnTo>
                      <a:pt x="16" y="0"/>
                    </a:lnTo>
                    <a:lnTo>
                      <a:pt x="0" y="0"/>
                    </a:lnTo>
                    <a:lnTo>
                      <a:pt x="0" y="42"/>
                    </a:lnTo>
                    <a:lnTo>
                      <a:pt x="16" y="42"/>
                    </a:lnTo>
                    <a:lnTo>
                      <a:pt x="32" y="42"/>
                    </a:lnTo>
                    <a:lnTo>
                      <a:pt x="11" y="21"/>
                    </a:lnTo>
                    <a:lnTo>
                      <a:pt x="32" y="42"/>
                    </a:lnTo>
                    <a:lnTo>
                      <a:pt x="37" y="41"/>
                    </a:lnTo>
                    <a:lnTo>
                      <a:pt x="42" y="40"/>
                    </a:lnTo>
                    <a:lnTo>
                      <a:pt x="45" y="38"/>
                    </a:lnTo>
                    <a:lnTo>
                      <a:pt x="48" y="36"/>
                    </a:lnTo>
                    <a:lnTo>
                      <a:pt x="50" y="33"/>
                    </a:lnTo>
                    <a:lnTo>
                      <a:pt x="52" y="29"/>
                    </a:lnTo>
                    <a:lnTo>
                      <a:pt x="52" y="25"/>
                    </a:lnTo>
                    <a:lnTo>
                      <a:pt x="53" y="21"/>
                    </a:lnTo>
                    <a:lnTo>
                      <a:pt x="52" y="17"/>
                    </a:lnTo>
                    <a:lnTo>
                      <a:pt x="52" y="14"/>
                    </a:lnTo>
                    <a:lnTo>
                      <a:pt x="50" y="10"/>
                    </a:lnTo>
                    <a:lnTo>
                      <a:pt x="48" y="6"/>
                    </a:lnTo>
                    <a:lnTo>
                      <a:pt x="45" y="4"/>
                    </a:lnTo>
                    <a:lnTo>
                      <a:pt x="42" y="2"/>
                    </a:lnTo>
                    <a:lnTo>
                      <a:pt x="37" y="1"/>
                    </a:lnTo>
                    <a:lnTo>
                      <a:pt x="32" y="0"/>
                    </a:lnTo>
                    <a:lnTo>
                      <a:pt x="53" y="21"/>
                    </a:lnTo>
                    <a:close/>
                  </a:path>
                </a:pathLst>
              </a:custGeom>
              <a:solidFill>
                <a:srgbClr val="969696"/>
              </a:solidFill>
              <a:ln w="9525">
                <a:noFill/>
                <a:round/>
                <a:headEnd/>
                <a:tailEnd/>
              </a:ln>
            </p:spPr>
            <p:txBody>
              <a:bodyPr/>
              <a:lstStyle/>
              <a:p>
                <a:endParaRPr lang="en-US"/>
              </a:p>
            </p:txBody>
          </p:sp>
          <p:sp>
            <p:nvSpPr>
              <p:cNvPr id="1248" name="Freeform 981"/>
              <p:cNvSpPr>
                <a:spLocks/>
              </p:cNvSpPr>
              <p:nvPr/>
            </p:nvSpPr>
            <p:spPr bwMode="auto">
              <a:xfrm>
                <a:off x="1800225" y="1978025"/>
                <a:ext cx="14288" cy="12700"/>
              </a:xfrm>
              <a:custGeom>
                <a:avLst/>
                <a:gdLst>
                  <a:gd name="T0" fmla="*/ 2147483647 w 42"/>
                  <a:gd name="T1" fmla="*/ 2147483647 h 37"/>
                  <a:gd name="T2" fmla="*/ 2147483647 w 42"/>
                  <a:gd name="T3" fmla="*/ 2147483647 h 37"/>
                  <a:gd name="T4" fmla="*/ 2147483647 w 42"/>
                  <a:gd name="T5" fmla="*/ 0 h 37"/>
                  <a:gd name="T6" fmla="*/ 0 w 42"/>
                  <a:gd name="T7" fmla="*/ 0 h 37"/>
                  <a:gd name="T8" fmla="*/ 0 w 42"/>
                  <a:gd name="T9" fmla="*/ 2147483647 h 37"/>
                  <a:gd name="T10" fmla="*/ 2147483647 w 42"/>
                  <a:gd name="T11" fmla="*/ 2147483647 h 37"/>
                  <a:gd name="T12" fmla="*/ 0 w 42"/>
                  <a:gd name="T13" fmla="*/ 2147483647 h 37"/>
                  <a:gd name="T14" fmla="*/ 0 w 42"/>
                  <a:gd name="T15" fmla="*/ 2147483647 h 37"/>
                  <a:gd name="T16" fmla="*/ 2147483647 w 42"/>
                  <a:gd name="T17" fmla="*/ 2147483647 h 37"/>
                  <a:gd name="T18" fmla="*/ 2147483647 w 42"/>
                  <a:gd name="T19" fmla="*/ 2147483647 h 37"/>
                  <a:gd name="T20" fmla="*/ 2147483647 w 42"/>
                  <a:gd name="T21" fmla="*/ 2147483647 h 37"/>
                  <a:gd name="T22" fmla="*/ 2147483647 w 42"/>
                  <a:gd name="T23" fmla="*/ 2147483647 h 37"/>
                  <a:gd name="T24" fmla="*/ 2147483647 w 42"/>
                  <a:gd name="T25" fmla="*/ 2147483647 h 37"/>
                  <a:gd name="T26" fmla="*/ 2147483647 w 42"/>
                  <a:gd name="T27" fmla="*/ 2147483647 h 37"/>
                  <a:gd name="T28" fmla="*/ 2147483647 w 42"/>
                  <a:gd name="T29" fmla="*/ 2147483647 h 37"/>
                  <a:gd name="T30" fmla="*/ 2147483647 w 42"/>
                  <a:gd name="T31" fmla="*/ 2147483647 h 37"/>
                  <a:gd name="T32" fmla="*/ 2147483647 w 42"/>
                  <a:gd name="T33" fmla="*/ 2147483647 h 37"/>
                  <a:gd name="T34" fmla="*/ 2147483647 w 42"/>
                  <a:gd name="T35" fmla="*/ 2147483647 h 37"/>
                  <a:gd name="T36" fmla="*/ 2147483647 w 42"/>
                  <a:gd name="T37" fmla="*/ 2147483647 h 37"/>
                  <a:gd name="T38" fmla="*/ 2147483647 w 42"/>
                  <a:gd name="T39" fmla="*/ 2147483647 h 37"/>
                  <a:gd name="T40" fmla="*/ 2147483647 w 42"/>
                  <a:gd name="T41" fmla="*/ 2147483647 h 37"/>
                  <a:gd name="T42" fmla="*/ 2147483647 w 42"/>
                  <a:gd name="T43" fmla="*/ 2147483647 h 37"/>
                  <a:gd name="T44" fmla="*/ 2147483647 w 42"/>
                  <a:gd name="T45" fmla="*/ 2147483647 h 37"/>
                  <a:gd name="T46" fmla="*/ 2147483647 w 42"/>
                  <a:gd name="T47" fmla="*/ 2147483647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37"/>
                  <a:gd name="T74" fmla="*/ 42 w 42"/>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37">
                    <a:moveTo>
                      <a:pt x="21" y="37"/>
                    </a:moveTo>
                    <a:lnTo>
                      <a:pt x="42" y="16"/>
                    </a:lnTo>
                    <a:lnTo>
                      <a:pt x="42" y="0"/>
                    </a:lnTo>
                    <a:lnTo>
                      <a:pt x="0" y="0"/>
                    </a:lnTo>
                    <a:lnTo>
                      <a:pt x="0" y="16"/>
                    </a:lnTo>
                    <a:lnTo>
                      <a:pt x="21" y="37"/>
                    </a:lnTo>
                    <a:lnTo>
                      <a:pt x="0" y="16"/>
                    </a:lnTo>
                    <a:lnTo>
                      <a:pt x="0" y="21"/>
                    </a:lnTo>
                    <a:lnTo>
                      <a:pt x="2" y="26"/>
                    </a:lnTo>
                    <a:lnTo>
                      <a:pt x="4" y="29"/>
                    </a:lnTo>
                    <a:lnTo>
                      <a:pt x="6" y="32"/>
                    </a:lnTo>
                    <a:lnTo>
                      <a:pt x="9" y="34"/>
                    </a:lnTo>
                    <a:lnTo>
                      <a:pt x="14" y="36"/>
                    </a:lnTo>
                    <a:lnTo>
                      <a:pt x="17" y="37"/>
                    </a:lnTo>
                    <a:lnTo>
                      <a:pt x="21" y="37"/>
                    </a:lnTo>
                    <a:lnTo>
                      <a:pt x="25" y="37"/>
                    </a:lnTo>
                    <a:lnTo>
                      <a:pt x="28" y="36"/>
                    </a:lnTo>
                    <a:lnTo>
                      <a:pt x="33" y="34"/>
                    </a:lnTo>
                    <a:lnTo>
                      <a:pt x="36" y="32"/>
                    </a:lnTo>
                    <a:lnTo>
                      <a:pt x="38" y="29"/>
                    </a:lnTo>
                    <a:lnTo>
                      <a:pt x="40" y="26"/>
                    </a:lnTo>
                    <a:lnTo>
                      <a:pt x="41" y="21"/>
                    </a:lnTo>
                    <a:lnTo>
                      <a:pt x="42" y="16"/>
                    </a:lnTo>
                    <a:lnTo>
                      <a:pt x="21" y="37"/>
                    </a:lnTo>
                    <a:close/>
                  </a:path>
                </a:pathLst>
              </a:custGeom>
              <a:solidFill>
                <a:srgbClr val="969696"/>
              </a:solidFill>
              <a:ln w="9525">
                <a:noFill/>
                <a:round/>
                <a:headEnd/>
                <a:tailEnd/>
              </a:ln>
            </p:spPr>
            <p:txBody>
              <a:bodyPr/>
              <a:lstStyle/>
              <a:p>
                <a:endParaRPr lang="en-US"/>
              </a:p>
            </p:txBody>
          </p:sp>
          <p:sp>
            <p:nvSpPr>
              <p:cNvPr id="1249" name="Freeform 982"/>
              <p:cNvSpPr>
                <a:spLocks/>
              </p:cNvSpPr>
              <p:nvPr/>
            </p:nvSpPr>
            <p:spPr bwMode="auto">
              <a:xfrm>
                <a:off x="1804988" y="1976438"/>
                <a:ext cx="14287" cy="17462"/>
              </a:xfrm>
              <a:custGeom>
                <a:avLst/>
                <a:gdLst>
                  <a:gd name="T0" fmla="*/ 2147483647 w 46"/>
                  <a:gd name="T1" fmla="*/ 2147483647 h 56"/>
                  <a:gd name="T2" fmla="*/ 2147483647 w 46"/>
                  <a:gd name="T3" fmla="*/ 2147483647 h 56"/>
                  <a:gd name="T4" fmla="*/ 2147483647 w 46"/>
                  <a:gd name="T5" fmla="*/ 2147483647 h 56"/>
                  <a:gd name="T6" fmla="*/ 2147483647 w 46"/>
                  <a:gd name="T7" fmla="*/ 2147483647 h 56"/>
                  <a:gd name="T8" fmla="*/ 2147483647 w 46"/>
                  <a:gd name="T9" fmla="*/ 2147483647 h 56"/>
                  <a:gd name="T10" fmla="*/ 2147483647 w 46"/>
                  <a:gd name="T11" fmla="*/ 2147483647 h 56"/>
                  <a:gd name="T12" fmla="*/ 2147483647 w 46"/>
                  <a:gd name="T13" fmla="*/ 2147483647 h 56"/>
                  <a:gd name="T14" fmla="*/ 2147483647 w 46"/>
                  <a:gd name="T15" fmla="*/ 0 h 56"/>
                  <a:gd name="T16" fmla="*/ 2147483647 w 46"/>
                  <a:gd name="T17" fmla="*/ 2147483647 h 56"/>
                  <a:gd name="T18" fmla="*/ 2147483647 w 46"/>
                  <a:gd name="T19" fmla="*/ 2147483647 h 56"/>
                  <a:gd name="T20" fmla="*/ 2147483647 w 46"/>
                  <a:gd name="T21" fmla="*/ 2147483647 h 56"/>
                  <a:gd name="T22" fmla="*/ 2147483647 w 46"/>
                  <a:gd name="T23" fmla="*/ 2147483647 h 56"/>
                  <a:gd name="T24" fmla="*/ 0 w 46"/>
                  <a:gd name="T25" fmla="*/ 2147483647 h 56"/>
                  <a:gd name="T26" fmla="*/ 2147483647 w 46"/>
                  <a:gd name="T27" fmla="*/ 2147483647 h 56"/>
                  <a:gd name="T28" fmla="*/ 2147483647 w 46"/>
                  <a:gd name="T29" fmla="*/ 2147483647 h 56"/>
                  <a:gd name="T30" fmla="*/ 2147483647 w 46"/>
                  <a:gd name="T31" fmla="*/ 2147483647 h 56"/>
                  <a:gd name="T32" fmla="*/ 2147483647 w 46"/>
                  <a:gd name="T33" fmla="*/ 214748364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56"/>
                  <a:gd name="T53" fmla="*/ 46 w 46"/>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56">
                    <a:moveTo>
                      <a:pt x="46" y="42"/>
                    </a:moveTo>
                    <a:lnTo>
                      <a:pt x="45" y="37"/>
                    </a:lnTo>
                    <a:lnTo>
                      <a:pt x="41" y="26"/>
                    </a:lnTo>
                    <a:lnTo>
                      <a:pt x="36" y="17"/>
                    </a:lnTo>
                    <a:lnTo>
                      <a:pt x="30" y="10"/>
                    </a:lnTo>
                    <a:lnTo>
                      <a:pt x="24" y="5"/>
                    </a:lnTo>
                    <a:lnTo>
                      <a:pt x="17" y="2"/>
                    </a:lnTo>
                    <a:lnTo>
                      <a:pt x="7" y="0"/>
                    </a:lnTo>
                    <a:lnTo>
                      <a:pt x="7" y="42"/>
                    </a:lnTo>
                    <a:lnTo>
                      <a:pt x="4" y="42"/>
                    </a:lnTo>
                    <a:lnTo>
                      <a:pt x="2" y="41"/>
                    </a:lnTo>
                    <a:lnTo>
                      <a:pt x="1" y="40"/>
                    </a:lnTo>
                    <a:lnTo>
                      <a:pt x="0" y="40"/>
                    </a:lnTo>
                    <a:lnTo>
                      <a:pt x="3" y="44"/>
                    </a:lnTo>
                    <a:lnTo>
                      <a:pt x="5" y="51"/>
                    </a:lnTo>
                    <a:lnTo>
                      <a:pt x="7" y="56"/>
                    </a:lnTo>
                    <a:lnTo>
                      <a:pt x="46" y="42"/>
                    </a:lnTo>
                    <a:close/>
                  </a:path>
                </a:pathLst>
              </a:custGeom>
              <a:solidFill>
                <a:srgbClr val="969696"/>
              </a:solidFill>
              <a:ln w="9525">
                <a:noFill/>
                <a:round/>
                <a:headEnd/>
                <a:tailEnd/>
              </a:ln>
            </p:spPr>
            <p:txBody>
              <a:bodyPr/>
              <a:lstStyle/>
              <a:p>
                <a:endParaRPr lang="en-US"/>
              </a:p>
            </p:txBody>
          </p:sp>
          <p:sp>
            <p:nvSpPr>
              <p:cNvPr id="1250" name="Freeform 983"/>
              <p:cNvSpPr>
                <a:spLocks/>
              </p:cNvSpPr>
              <p:nvPr/>
            </p:nvSpPr>
            <p:spPr bwMode="auto">
              <a:xfrm>
                <a:off x="1808163" y="1990725"/>
                <a:ext cx="12700" cy="7938"/>
              </a:xfrm>
              <a:custGeom>
                <a:avLst/>
                <a:gdLst>
                  <a:gd name="T0" fmla="*/ 0 w 41"/>
                  <a:gd name="T1" fmla="*/ 2147483647 h 28"/>
                  <a:gd name="T2" fmla="*/ 2147483647 w 41"/>
                  <a:gd name="T3" fmla="*/ 2147483647 h 28"/>
                  <a:gd name="T4" fmla="*/ 2147483647 w 41"/>
                  <a:gd name="T5" fmla="*/ 2147483647 h 28"/>
                  <a:gd name="T6" fmla="*/ 2147483647 w 41"/>
                  <a:gd name="T7" fmla="*/ 2147483647 h 28"/>
                  <a:gd name="T8" fmla="*/ 2147483647 w 41"/>
                  <a:gd name="T9" fmla="*/ 2147483647 h 28"/>
                  <a:gd name="T10" fmla="*/ 2147483647 w 41"/>
                  <a:gd name="T11" fmla="*/ 2147483647 h 28"/>
                  <a:gd name="T12" fmla="*/ 2147483647 w 41"/>
                  <a:gd name="T13" fmla="*/ 2147483647 h 28"/>
                  <a:gd name="T14" fmla="*/ 2147483647 w 41"/>
                  <a:gd name="T15" fmla="*/ 2147483647 h 28"/>
                  <a:gd name="T16" fmla="*/ 2147483647 w 41"/>
                  <a:gd name="T17" fmla="*/ 2147483647 h 28"/>
                  <a:gd name="T18" fmla="*/ 2147483647 w 41"/>
                  <a:gd name="T19" fmla="*/ 2147483647 h 28"/>
                  <a:gd name="T20" fmla="*/ 2147483647 w 41"/>
                  <a:gd name="T21" fmla="*/ 2147483647 h 28"/>
                  <a:gd name="T22" fmla="*/ 2147483647 w 41"/>
                  <a:gd name="T23" fmla="*/ 2147483647 h 28"/>
                  <a:gd name="T24" fmla="*/ 2147483647 w 41"/>
                  <a:gd name="T25" fmla="*/ 2147483647 h 28"/>
                  <a:gd name="T26" fmla="*/ 2147483647 w 41"/>
                  <a:gd name="T27" fmla="*/ 2147483647 h 28"/>
                  <a:gd name="T28" fmla="*/ 2147483647 w 41"/>
                  <a:gd name="T29" fmla="*/ 2147483647 h 28"/>
                  <a:gd name="T30" fmla="*/ 2147483647 w 41"/>
                  <a:gd name="T31" fmla="*/ 2147483647 h 28"/>
                  <a:gd name="T32" fmla="*/ 2147483647 w 41"/>
                  <a:gd name="T33" fmla="*/ 0 h 28"/>
                  <a:gd name="T34" fmla="*/ 0 w 4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8"/>
                  <a:gd name="T56" fmla="*/ 41 w 4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8">
                    <a:moveTo>
                      <a:pt x="0" y="14"/>
                    </a:moveTo>
                    <a:lnTo>
                      <a:pt x="2" y="18"/>
                    </a:lnTo>
                    <a:lnTo>
                      <a:pt x="4" y="22"/>
                    </a:lnTo>
                    <a:lnTo>
                      <a:pt x="7" y="24"/>
                    </a:lnTo>
                    <a:lnTo>
                      <a:pt x="11" y="27"/>
                    </a:lnTo>
                    <a:lnTo>
                      <a:pt x="15" y="28"/>
                    </a:lnTo>
                    <a:lnTo>
                      <a:pt x="19" y="28"/>
                    </a:lnTo>
                    <a:lnTo>
                      <a:pt x="22" y="28"/>
                    </a:lnTo>
                    <a:lnTo>
                      <a:pt x="26" y="27"/>
                    </a:lnTo>
                    <a:lnTo>
                      <a:pt x="30" y="26"/>
                    </a:lnTo>
                    <a:lnTo>
                      <a:pt x="33" y="23"/>
                    </a:lnTo>
                    <a:lnTo>
                      <a:pt x="36" y="20"/>
                    </a:lnTo>
                    <a:lnTo>
                      <a:pt x="38" y="17"/>
                    </a:lnTo>
                    <a:lnTo>
                      <a:pt x="40" y="14"/>
                    </a:lnTo>
                    <a:lnTo>
                      <a:pt x="41" y="10"/>
                    </a:lnTo>
                    <a:lnTo>
                      <a:pt x="40" y="5"/>
                    </a:lnTo>
                    <a:lnTo>
                      <a:pt x="39" y="0"/>
                    </a:lnTo>
                    <a:lnTo>
                      <a:pt x="0" y="14"/>
                    </a:lnTo>
                    <a:close/>
                  </a:path>
                </a:pathLst>
              </a:custGeom>
              <a:solidFill>
                <a:srgbClr val="969696"/>
              </a:solidFill>
              <a:ln w="9525">
                <a:noFill/>
                <a:round/>
                <a:headEnd/>
                <a:tailEnd/>
              </a:ln>
            </p:spPr>
            <p:txBody>
              <a:bodyPr/>
              <a:lstStyle/>
              <a:p>
                <a:endParaRPr lang="en-US"/>
              </a:p>
            </p:txBody>
          </p:sp>
          <p:sp>
            <p:nvSpPr>
              <p:cNvPr id="1251" name="Freeform 984"/>
              <p:cNvSpPr>
                <a:spLocks/>
              </p:cNvSpPr>
              <p:nvPr/>
            </p:nvSpPr>
            <p:spPr bwMode="auto">
              <a:xfrm>
                <a:off x="1825625" y="2016125"/>
                <a:ext cx="7938" cy="12700"/>
              </a:xfrm>
              <a:custGeom>
                <a:avLst/>
                <a:gdLst>
                  <a:gd name="T0" fmla="*/ 2147483647 w 22"/>
                  <a:gd name="T1" fmla="*/ 0 h 42"/>
                  <a:gd name="T2" fmla="*/ 2147483647 w 22"/>
                  <a:gd name="T3" fmla="*/ 0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0 w 22"/>
                  <a:gd name="T15" fmla="*/ 2147483647 h 42"/>
                  <a:gd name="T16" fmla="*/ 0 w 22"/>
                  <a:gd name="T17" fmla="*/ 2147483647 h 42"/>
                  <a:gd name="T18" fmla="*/ 0 w 22"/>
                  <a:gd name="T19" fmla="*/ 2147483647 h 42"/>
                  <a:gd name="T20" fmla="*/ 0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2147483647 w 22"/>
                  <a:gd name="T31" fmla="*/ 2147483647 h 42"/>
                  <a:gd name="T32" fmla="*/ 2147483647 w 22"/>
                  <a:gd name="T33" fmla="*/ 2147483647 h 42"/>
                  <a:gd name="T34" fmla="*/ 2147483647 w 2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2"/>
                  <a:gd name="T56" fmla="*/ 22 w 2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2">
                    <a:moveTo>
                      <a:pt x="22" y="0"/>
                    </a:moveTo>
                    <a:lnTo>
                      <a:pt x="17" y="0"/>
                    </a:lnTo>
                    <a:lnTo>
                      <a:pt x="13" y="2"/>
                    </a:lnTo>
                    <a:lnTo>
                      <a:pt x="9" y="3"/>
                    </a:lnTo>
                    <a:lnTo>
                      <a:pt x="7" y="6"/>
                    </a:lnTo>
                    <a:lnTo>
                      <a:pt x="3" y="9"/>
                    </a:lnTo>
                    <a:lnTo>
                      <a:pt x="1" y="12"/>
                    </a:lnTo>
                    <a:lnTo>
                      <a:pt x="0" y="15"/>
                    </a:lnTo>
                    <a:lnTo>
                      <a:pt x="0" y="19"/>
                    </a:lnTo>
                    <a:lnTo>
                      <a:pt x="0" y="24"/>
                    </a:lnTo>
                    <a:lnTo>
                      <a:pt x="0" y="27"/>
                    </a:lnTo>
                    <a:lnTo>
                      <a:pt x="1" y="31"/>
                    </a:lnTo>
                    <a:lnTo>
                      <a:pt x="3" y="34"/>
                    </a:lnTo>
                    <a:lnTo>
                      <a:pt x="7" y="37"/>
                    </a:lnTo>
                    <a:lnTo>
                      <a:pt x="10" y="40"/>
                    </a:lnTo>
                    <a:lnTo>
                      <a:pt x="14" y="41"/>
                    </a:lnTo>
                    <a:lnTo>
                      <a:pt x="19" y="42"/>
                    </a:lnTo>
                    <a:lnTo>
                      <a:pt x="22" y="0"/>
                    </a:lnTo>
                    <a:close/>
                  </a:path>
                </a:pathLst>
              </a:custGeom>
              <a:solidFill>
                <a:srgbClr val="969696"/>
              </a:solidFill>
              <a:ln w="9525">
                <a:noFill/>
                <a:round/>
                <a:headEnd/>
                <a:tailEnd/>
              </a:ln>
            </p:spPr>
            <p:txBody>
              <a:bodyPr/>
              <a:lstStyle/>
              <a:p>
                <a:endParaRPr lang="en-US"/>
              </a:p>
            </p:txBody>
          </p:sp>
          <p:sp>
            <p:nvSpPr>
              <p:cNvPr id="1252" name="Freeform 985"/>
              <p:cNvSpPr>
                <a:spLocks/>
              </p:cNvSpPr>
              <p:nvPr/>
            </p:nvSpPr>
            <p:spPr bwMode="auto">
              <a:xfrm>
                <a:off x="1831975" y="2016125"/>
                <a:ext cx="1588" cy="12700"/>
              </a:xfrm>
              <a:custGeom>
                <a:avLst/>
                <a:gdLst>
                  <a:gd name="T0" fmla="*/ 2147483647 w 4"/>
                  <a:gd name="T1" fmla="*/ 0 h 42"/>
                  <a:gd name="T2" fmla="*/ 2147483647 w 4"/>
                  <a:gd name="T3" fmla="*/ 0 h 42"/>
                  <a:gd name="T4" fmla="*/ 2147483647 w 4"/>
                  <a:gd name="T5" fmla="*/ 0 h 42"/>
                  <a:gd name="T6" fmla="*/ 0 w 4"/>
                  <a:gd name="T7" fmla="*/ 2147483647 h 42"/>
                  <a:gd name="T8" fmla="*/ 2147483647 w 4"/>
                  <a:gd name="T9" fmla="*/ 2147483647 h 42"/>
                  <a:gd name="T10" fmla="*/ 2147483647 w 4"/>
                  <a:gd name="T11" fmla="*/ 2147483647 h 42"/>
                  <a:gd name="T12" fmla="*/ 2147483647 w 4"/>
                  <a:gd name="T13" fmla="*/ 0 h 42"/>
                  <a:gd name="T14" fmla="*/ 0 60000 65536"/>
                  <a:gd name="T15" fmla="*/ 0 60000 65536"/>
                  <a:gd name="T16" fmla="*/ 0 60000 65536"/>
                  <a:gd name="T17" fmla="*/ 0 60000 65536"/>
                  <a:gd name="T18" fmla="*/ 0 60000 65536"/>
                  <a:gd name="T19" fmla="*/ 0 60000 65536"/>
                  <a:gd name="T20" fmla="*/ 0 60000 65536"/>
                  <a:gd name="T21" fmla="*/ 0 w 4"/>
                  <a:gd name="T22" fmla="*/ 0 h 42"/>
                  <a:gd name="T23" fmla="*/ 4 w 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2">
                    <a:moveTo>
                      <a:pt x="4" y="0"/>
                    </a:moveTo>
                    <a:lnTo>
                      <a:pt x="4" y="0"/>
                    </a:lnTo>
                    <a:lnTo>
                      <a:pt x="3" y="0"/>
                    </a:lnTo>
                    <a:lnTo>
                      <a:pt x="0" y="42"/>
                    </a:lnTo>
                    <a:lnTo>
                      <a:pt x="4" y="42"/>
                    </a:lnTo>
                    <a:lnTo>
                      <a:pt x="4" y="0"/>
                    </a:lnTo>
                    <a:close/>
                  </a:path>
                </a:pathLst>
              </a:custGeom>
              <a:solidFill>
                <a:srgbClr val="969696"/>
              </a:solidFill>
              <a:ln w="9525">
                <a:noFill/>
                <a:round/>
                <a:headEnd/>
                <a:tailEnd/>
              </a:ln>
            </p:spPr>
            <p:txBody>
              <a:bodyPr/>
              <a:lstStyle/>
              <a:p>
                <a:endParaRPr lang="en-US"/>
              </a:p>
            </p:txBody>
          </p:sp>
          <p:sp>
            <p:nvSpPr>
              <p:cNvPr id="1253" name="Freeform 986"/>
              <p:cNvSpPr>
                <a:spLocks/>
              </p:cNvSpPr>
              <p:nvPr/>
            </p:nvSpPr>
            <p:spPr bwMode="auto">
              <a:xfrm>
                <a:off x="1833563" y="2016125"/>
                <a:ext cx="25400" cy="12700"/>
              </a:xfrm>
              <a:custGeom>
                <a:avLst/>
                <a:gdLst>
                  <a:gd name="T0" fmla="*/ 2147483647 w 82"/>
                  <a:gd name="T1" fmla="*/ 0 h 42"/>
                  <a:gd name="T2" fmla="*/ 2147483647 w 82"/>
                  <a:gd name="T3" fmla="*/ 0 h 42"/>
                  <a:gd name="T4" fmla="*/ 2147483647 w 82"/>
                  <a:gd name="T5" fmla="*/ 0 h 42"/>
                  <a:gd name="T6" fmla="*/ 0 w 82"/>
                  <a:gd name="T7" fmla="*/ 0 h 42"/>
                  <a:gd name="T8" fmla="*/ 0 w 82"/>
                  <a:gd name="T9" fmla="*/ 2147483647 h 42"/>
                  <a:gd name="T10" fmla="*/ 2147483647 w 82"/>
                  <a:gd name="T11" fmla="*/ 2147483647 h 42"/>
                  <a:gd name="T12" fmla="*/ 2147483647 w 82"/>
                  <a:gd name="T13" fmla="*/ 2147483647 h 42"/>
                  <a:gd name="T14" fmla="*/ 2147483647 w 82"/>
                  <a:gd name="T15" fmla="*/ 2147483647 h 42"/>
                  <a:gd name="T16" fmla="*/ 2147483647 w 8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2"/>
                  <a:gd name="T29" fmla="*/ 82 w 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2">
                    <a:moveTo>
                      <a:pt x="82" y="0"/>
                    </a:moveTo>
                    <a:lnTo>
                      <a:pt x="57" y="0"/>
                    </a:lnTo>
                    <a:lnTo>
                      <a:pt x="27" y="0"/>
                    </a:lnTo>
                    <a:lnTo>
                      <a:pt x="0" y="0"/>
                    </a:lnTo>
                    <a:lnTo>
                      <a:pt x="0" y="42"/>
                    </a:lnTo>
                    <a:lnTo>
                      <a:pt x="27" y="42"/>
                    </a:lnTo>
                    <a:lnTo>
                      <a:pt x="57" y="42"/>
                    </a:lnTo>
                    <a:lnTo>
                      <a:pt x="82" y="42"/>
                    </a:lnTo>
                    <a:lnTo>
                      <a:pt x="82" y="0"/>
                    </a:lnTo>
                    <a:close/>
                  </a:path>
                </a:pathLst>
              </a:custGeom>
              <a:solidFill>
                <a:srgbClr val="969696"/>
              </a:solidFill>
              <a:ln w="9525">
                <a:noFill/>
                <a:round/>
                <a:headEnd/>
                <a:tailEnd/>
              </a:ln>
            </p:spPr>
            <p:txBody>
              <a:bodyPr/>
              <a:lstStyle/>
              <a:p>
                <a:endParaRPr lang="en-US"/>
              </a:p>
            </p:txBody>
          </p:sp>
          <p:sp>
            <p:nvSpPr>
              <p:cNvPr id="1254" name="Freeform 987"/>
              <p:cNvSpPr>
                <a:spLocks/>
              </p:cNvSpPr>
              <p:nvPr/>
            </p:nvSpPr>
            <p:spPr bwMode="auto">
              <a:xfrm>
                <a:off x="1858963" y="2016125"/>
                <a:ext cx="6350" cy="12700"/>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0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4" y="42"/>
                    </a:lnTo>
                    <a:lnTo>
                      <a:pt x="8" y="41"/>
                    </a:lnTo>
                    <a:lnTo>
                      <a:pt x="12" y="38"/>
                    </a:lnTo>
                    <a:lnTo>
                      <a:pt x="16" y="35"/>
                    </a:lnTo>
                    <a:lnTo>
                      <a:pt x="18" y="32"/>
                    </a:lnTo>
                    <a:lnTo>
                      <a:pt x="19" y="29"/>
                    </a:lnTo>
                    <a:lnTo>
                      <a:pt x="20" y="25"/>
                    </a:lnTo>
                    <a:lnTo>
                      <a:pt x="21" y="22"/>
                    </a:lnTo>
                    <a:lnTo>
                      <a:pt x="20" y="17"/>
                    </a:lnTo>
                    <a:lnTo>
                      <a:pt x="19" y="13"/>
                    </a:lnTo>
                    <a:lnTo>
                      <a:pt x="18" y="10"/>
                    </a:lnTo>
                    <a:lnTo>
                      <a:pt x="16" y="7"/>
                    </a:lnTo>
                    <a:lnTo>
                      <a:pt x="12" y="4"/>
                    </a:lnTo>
                    <a:lnTo>
                      <a:pt x="8" y="2"/>
                    </a:lnTo>
                    <a:lnTo>
                      <a:pt x="4" y="0"/>
                    </a:lnTo>
                    <a:lnTo>
                      <a:pt x="0" y="0"/>
                    </a:lnTo>
                    <a:lnTo>
                      <a:pt x="0" y="42"/>
                    </a:lnTo>
                    <a:close/>
                  </a:path>
                </a:pathLst>
              </a:custGeom>
              <a:solidFill>
                <a:srgbClr val="969696"/>
              </a:solidFill>
              <a:ln w="9525">
                <a:noFill/>
                <a:round/>
                <a:headEnd/>
                <a:tailEnd/>
              </a:ln>
            </p:spPr>
            <p:txBody>
              <a:bodyPr/>
              <a:lstStyle/>
              <a:p>
                <a:endParaRPr lang="en-US"/>
              </a:p>
            </p:txBody>
          </p:sp>
          <p:sp>
            <p:nvSpPr>
              <p:cNvPr id="1255" name="Freeform 988"/>
              <p:cNvSpPr>
                <a:spLocks/>
              </p:cNvSpPr>
              <p:nvPr/>
            </p:nvSpPr>
            <p:spPr bwMode="auto">
              <a:xfrm>
                <a:off x="1884363" y="2000250"/>
                <a:ext cx="6350" cy="12700"/>
              </a:xfrm>
              <a:custGeom>
                <a:avLst/>
                <a:gdLst>
                  <a:gd name="T0" fmla="*/ 2147483647 w 21"/>
                  <a:gd name="T1" fmla="*/ 0 h 41"/>
                  <a:gd name="T2" fmla="*/ 2147483647 w 21"/>
                  <a:gd name="T3" fmla="*/ 0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w 21"/>
                  <a:gd name="T15" fmla="*/ 2147483647 h 41"/>
                  <a:gd name="T16" fmla="*/ 0 w 21"/>
                  <a:gd name="T17" fmla="*/ 2147483647 h 41"/>
                  <a:gd name="T18" fmla="*/ 0 w 21"/>
                  <a:gd name="T19" fmla="*/ 2147483647 h 41"/>
                  <a:gd name="T20" fmla="*/ 2147483647 w 21"/>
                  <a:gd name="T21" fmla="*/ 2147483647 h 41"/>
                  <a:gd name="T22" fmla="*/ 2147483647 w 21"/>
                  <a:gd name="T23" fmla="*/ 2147483647 h 41"/>
                  <a:gd name="T24" fmla="*/ 2147483647 w 21"/>
                  <a:gd name="T25" fmla="*/ 2147483647 h 41"/>
                  <a:gd name="T26" fmla="*/ 2147483647 w 21"/>
                  <a:gd name="T27" fmla="*/ 2147483647 h 41"/>
                  <a:gd name="T28" fmla="*/ 2147483647 w 21"/>
                  <a:gd name="T29" fmla="*/ 2147483647 h 41"/>
                  <a:gd name="T30" fmla="*/ 2147483647 w 21"/>
                  <a:gd name="T31" fmla="*/ 2147483647 h 41"/>
                  <a:gd name="T32" fmla="*/ 2147483647 w 21"/>
                  <a:gd name="T33" fmla="*/ 2147483647 h 41"/>
                  <a:gd name="T34" fmla="*/ 2147483647 w 21"/>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1"/>
                  <a:gd name="T56" fmla="*/ 21 w 21"/>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1">
                    <a:moveTo>
                      <a:pt x="21" y="0"/>
                    </a:moveTo>
                    <a:lnTo>
                      <a:pt x="16" y="0"/>
                    </a:lnTo>
                    <a:lnTo>
                      <a:pt x="12" y="1"/>
                    </a:lnTo>
                    <a:lnTo>
                      <a:pt x="8" y="3"/>
                    </a:lnTo>
                    <a:lnTo>
                      <a:pt x="5" y="6"/>
                    </a:lnTo>
                    <a:lnTo>
                      <a:pt x="3" y="9"/>
                    </a:lnTo>
                    <a:lnTo>
                      <a:pt x="1" y="13"/>
                    </a:lnTo>
                    <a:lnTo>
                      <a:pt x="0" y="17"/>
                    </a:lnTo>
                    <a:lnTo>
                      <a:pt x="0" y="20"/>
                    </a:lnTo>
                    <a:lnTo>
                      <a:pt x="0" y="24"/>
                    </a:lnTo>
                    <a:lnTo>
                      <a:pt x="1" y="28"/>
                    </a:lnTo>
                    <a:lnTo>
                      <a:pt x="3" y="32"/>
                    </a:lnTo>
                    <a:lnTo>
                      <a:pt x="5" y="35"/>
                    </a:lnTo>
                    <a:lnTo>
                      <a:pt x="8" y="38"/>
                    </a:lnTo>
                    <a:lnTo>
                      <a:pt x="12" y="40"/>
                    </a:lnTo>
                    <a:lnTo>
                      <a:pt x="16" y="41"/>
                    </a:lnTo>
                    <a:lnTo>
                      <a:pt x="21" y="41"/>
                    </a:lnTo>
                    <a:lnTo>
                      <a:pt x="21" y="0"/>
                    </a:lnTo>
                    <a:close/>
                  </a:path>
                </a:pathLst>
              </a:custGeom>
              <a:solidFill>
                <a:srgbClr val="969696"/>
              </a:solidFill>
              <a:ln w="9525">
                <a:noFill/>
                <a:round/>
                <a:headEnd/>
                <a:tailEnd/>
              </a:ln>
            </p:spPr>
            <p:txBody>
              <a:bodyPr/>
              <a:lstStyle/>
              <a:p>
                <a:endParaRPr lang="en-US"/>
              </a:p>
            </p:txBody>
          </p:sp>
          <p:sp>
            <p:nvSpPr>
              <p:cNvPr id="1256" name="Freeform 989"/>
              <p:cNvSpPr>
                <a:spLocks/>
              </p:cNvSpPr>
              <p:nvPr/>
            </p:nvSpPr>
            <p:spPr bwMode="auto">
              <a:xfrm>
                <a:off x="1890713" y="2000250"/>
                <a:ext cx="7937" cy="12700"/>
              </a:xfrm>
              <a:custGeom>
                <a:avLst/>
                <a:gdLst>
                  <a:gd name="T0" fmla="*/ 2147483647 w 25"/>
                  <a:gd name="T1" fmla="*/ 2147483647 h 41"/>
                  <a:gd name="T2" fmla="*/ 2147483647 w 25"/>
                  <a:gd name="T3" fmla="*/ 0 h 41"/>
                  <a:gd name="T4" fmla="*/ 0 w 25"/>
                  <a:gd name="T5" fmla="*/ 0 h 41"/>
                  <a:gd name="T6" fmla="*/ 0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2147483647 h 41"/>
                  <a:gd name="T36" fmla="*/ 2147483647 w 25"/>
                  <a:gd name="T37" fmla="*/ 2147483647 h 41"/>
                  <a:gd name="T38" fmla="*/ 2147483647 w 25"/>
                  <a:gd name="T39" fmla="*/ 2147483647 h 41"/>
                  <a:gd name="T40" fmla="*/ 2147483647 w 25"/>
                  <a:gd name="T41" fmla="*/ 2147483647 h 41"/>
                  <a:gd name="T42" fmla="*/ 2147483647 w 25"/>
                  <a:gd name="T43" fmla="*/ 0 h 41"/>
                  <a:gd name="T44" fmla="*/ 2147483647 w 25"/>
                  <a:gd name="T45" fmla="*/ 0 h 41"/>
                  <a:gd name="T46" fmla="*/ 2147483647 w 25"/>
                  <a:gd name="T47" fmla="*/ 2147483647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1"/>
                  <a:gd name="T74" fmla="*/ 25 w 25"/>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1">
                    <a:moveTo>
                      <a:pt x="25" y="20"/>
                    </a:moveTo>
                    <a:lnTo>
                      <a:pt x="4" y="0"/>
                    </a:lnTo>
                    <a:lnTo>
                      <a:pt x="0" y="0"/>
                    </a:lnTo>
                    <a:lnTo>
                      <a:pt x="0" y="41"/>
                    </a:lnTo>
                    <a:lnTo>
                      <a:pt x="4" y="41"/>
                    </a:lnTo>
                    <a:lnTo>
                      <a:pt x="25" y="20"/>
                    </a:lnTo>
                    <a:lnTo>
                      <a:pt x="4" y="41"/>
                    </a:lnTo>
                    <a:lnTo>
                      <a:pt x="10" y="41"/>
                    </a:lnTo>
                    <a:lnTo>
                      <a:pt x="14" y="40"/>
                    </a:lnTo>
                    <a:lnTo>
                      <a:pt x="18" y="38"/>
                    </a:lnTo>
                    <a:lnTo>
                      <a:pt x="20" y="35"/>
                    </a:lnTo>
                    <a:lnTo>
                      <a:pt x="23" y="32"/>
                    </a:lnTo>
                    <a:lnTo>
                      <a:pt x="24" y="28"/>
                    </a:lnTo>
                    <a:lnTo>
                      <a:pt x="25" y="24"/>
                    </a:lnTo>
                    <a:lnTo>
                      <a:pt x="25" y="20"/>
                    </a:lnTo>
                    <a:lnTo>
                      <a:pt x="25" y="17"/>
                    </a:lnTo>
                    <a:lnTo>
                      <a:pt x="24" y="13"/>
                    </a:lnTo>
                    <a:lnTo>
                      <a:pt x="23" y="9"/>
                    </a:lnTo>
                    <a:lnTo>
                      <a:pt x="20" y="6"/>
                    </a:lnTo>
                    <a:lnTo>
                      <a:pt x="18" y="3"/>
                    </a:lnTo>
                    <a:lnTo>
                      <a:pt x="14" y="1"/>
                    </a:lnTo>
                    <a:lnTo>
                      <a:pt x="10" y="0"/>
                    </a:lnTo>
                    <a:lnTo>
                      <a:pt x="4" y="0"/>
                    </a:lnTo>
                    <a:lnTo>
                      <a:pt x="25" y="20"/>
                    </a:lnTo>
                    <a:close/>
                  </a:path>
                </a:pathLst>
              </a:custGeom>
              <a:solidFill>
                <a:srgbClr val="969696"/>
              </a:solidFill>
              <a:ln w="9525">
                <a:noFill/>
                <a:round/>
                <a:headEnd/>
                <a:tailEnd/>
              </a:ln>
            </p:spPr>
            <p:txBody>
              <a:bodyPr/>
              <a:lstStyle/>
              <a:p>
                <a:endParaRPr lang="en-US"/>
              </a:p>
            </p:txBody>
          </p:sp>
          <p:sp>
            <p:nvSpPr>
              <p:cNvPr id="1257" name="Freeform 990"/>
              <p:cNvSpPr>
                <a:spLocks/>
              </p:cNvSpPr>
              <p:nvPr/>
            </p:nvSpPr>
            <p:spPr bwMode="auto">
              <a:xfrm>
                <a:off x="1885950" y="1995488"/>
                <a:ext cx="12700" cy="11112"/>
              </a:xfrm>
              <a:custGeom>
                <a:avLst/>
                <a:gdLst>
                  <a:gd name="T0" fmla="*/ 2147483647 w 41"/>
                  <a:gd name="T1" fmla="*/ 0 h 37"/>
                  <a:gd name="T2" fmla="*/ 0 w 41"/>
                  <a:gd name="T3" fmla="*/ 2147483647 h 37"/>
                  <a:gd name="T4" fmla="*/ 0 w 41"/>
                  <a:gd name="T5" fmla="*/ 2147483647 h 37"/>
                  <a:gd name="T6" fmla="*/ 2147483647 w 41"/>
                  <a:gd name="T7" fmla="*/ 2147483647 h 37"/>
                  <a:gd name="T8" fmla="*/ 2147483647 w 41"/>
                  <a:gd name="T9" fmla="*/ 2147483647 h 37"/>
                  <a:gd name="T10" fmla="*/ 2147483647 w 41"/>
                  <a:gd name="T11" fmla="*/ 0 h 37"/>
                  <a:gd name="T12" fmla="*/ 2147483647 w 41"/>
                  <a:gd name="T13" fmla="*/ 2147483647 h 37"/>
                  <a:gd name="T14" fmla="*/ 2147483647 w 41"/>
                  <a:gd name="T15" fmla="*/ 2147483647 h 37"/>
                  <a:gd name="T16" fmla="*/ 2147483647 w 41"/>
                  <a:gd name="T17" fmla="*/ 2147483647 h 37"/>
                  <a:gd name="T18" fmla="*/ 2147483647 w 41"/>
                  <a:gd name="T19" fmla="*/ 2147483647 h 37"/>
                  <a:gd name="T20" fmla="*/ 2147483647 w 41"/>
                  <a:gd name="T21" fmla="*/ 2147483647 h 37"/>
                  <a:gd name="T22" fmla="*/ 2147483647 w 41"/>
                  <a:gd name="T23" fmla="*/ 2147483647 h 37"/>
                  <a:gd name="T24" fmla="*/ 2147483647 w 41"/>
                  <a:gd name="T25" fmla="*/ 2147483647 h 37"/>
                  <a:gd name="T26" fmla="*/ 2147483647 w 41"/>
                  <a:gd name="T27" fmla="*/ 2147483647 h 37"/>
                  <a:gd name="T28" fmla="*/ 2147483647 w 41"/>
                  <a:gd name="T29" fmla="*/ 0 h 37"/>
                  <a:gd name="T30" fmla="*/ 2147483647 w 41"/>
                  <a:gd name="T31" fmla="*/ 2147483647 h 37"/>
                  <a:gd name="T32" fmla="*/ 2147483647 w 41"/>
                  <a:gd name="T33" fmla="*/ 2147483647 h 37"/>
                  <a:gd name="T34" fmla="*/ 2147483647 w 41"/>
                  <a:gd name="T35" fmla="*/ 2147483647 h 37"/>
                  <a:gd name="T36" fmla="*/ 2147483647 w 41"/>
                  <a:gd name="T37" fmla="*/ 2147483647 h 37"/>
                  <a:gd name="T38" fmla="*/ 2147483647 w 41"/>
                  <a:gd name="T39" fmla="*/ 2147483647 h 37"/>
                  <a:gd name="T40" fmla="*/ 2147483647 w 41"/>
                  <a:gd name="T41" fmla="*/ 2147483647 h 37"/>
                  <a:gd name="T42" fmla="*/ 0 w 41"/>
                  <a:gd name="T43" fmla="*/ 2147483647 h 37"/>
                  <a:gd name="T44" fmla="*/ 0 w 41"/>
                  <a:gd name="T45" fmla="*/ 2147483647 h 37"/>
                  <a:gd name="T46" fmla="*/ 2147483647 w 41"/>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37"/>
                  <a:gd name="T74" fmla="*/ 41 w 41"/>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37">
                    <a:moveTo>
                      <a:pt x="20" y="0"/>
                    </a:moveTo>
                    <a:lnTo>
                      <a:pt x="0" y="21"/>
                    </a:lnTo>
                    <a:lnTo>
                      <a:pt x="0" y="37"/>
                    </a:lnTo>
                    <a:lnTo>
                      <a:pt x="41" y="37"/>
                    </a:lnTo>
                    <a:lnTo>
                      <a:pt x="41" y="21"/>
                    </a:lnTo>
                    <a:lnTo>
                      <a:pt x="20" y="0"/>
                    </a:lnTo>
                    <a:lnTo>
                      <a:pt x="41" y="21"/>
                    </a:lnTo>
                    <a:lnTo>
                      <a:pt x="41" y="16"/>
                    </a:lnTo>
                    <a:lnTo>
                      <a:pt x="40" y="12"/>
                    </a:lnTo>
                    <a:lnTo>
                      <a:pt x="38" y="8"/>
                    </a:lnTo>
                    <a:lnTo>
                      <a:pt x="35" y="5"/>
                    </a:lnTo>
                    <a:lnTo>
                      <a:pt x="32" y="3"/>
                    </a:lnTo>
                    <a:lnTo>
                      <a:pt x="29" y="2"/>
                    </a:lnTo>
                    <a:lnTo>
                      <a:pt x="25" y="1"/>
                    </a:lnTo>
                    <a:lnTo>
                      <a:pt x="20" y="0"/>
                    </a:lnTo>
                    <a:lnTo>
                      <a:pt x="17" y="1"/>
                    </a:lnTo>
                    <a:lnTo>
                      <a:pt x="13" y="2"/>
                    </a:lnTo>
                    <a:lnTo>
                      <a:pt x="10" y="3"/>
                    </a:lnTo>
                    <a:lnTo>
                      <a:pt x="7" y="5"/>
                    </a:lnTo>
                    <a:lnTo>
                      <a:pt x="3" y="8"/>
                    </a:lnTo>
                    <a:lnTo>
                      <a:pt x="1" y="12"/>
                    </a:lnTo>
                    <a:lnTo>
                      <a:pt x="0" y="16"/>
                    </a:lnTo>
                    <a:lnTo>
                      <a:pt x="0" y="21"/>
                    </a:lnTo>
                    <a:lnTo>
                      <a:pt x="20" y="0"/>
                    </a:lnTo>
                    <a:close/>
                  </a:path>
                </a:pathLst>
              </a:custGeom>
              <a:solidFill>
                <a:srgbClr val="969696"/>
              </a:solidFill>
              <a:ln w="9525">
                <a:noFill/>
                <a:round/>
                <a:headEnd/>
                <a:tailEnd/>
              </a:ln>
            </p:spPr>
            <p:txBody>
              <a:bodyPr/>
              <a:lstStyle/>
              <a:p>
                <a:endParaRPr lang="en-US"/>
              </a:p>
            </p:txBody>
          </p:sp>
          <p:sp>
            <p:nvSpPr>
              <p:cNvPr id="1258" name="Freeform 991"/>
              <p:cNvSpPr>
                <a:spLocks/>
              </p:cNvSpPr>
              <p:nvPr/>
            </p:nvSpPr>
            <p:spPr bwMode="auto">
              <a:xfrm>
                <a:off x="1892300" y="1992313"/>
                <a:ext cx="12700" cy="15875"/>
              </a:xfrm>
              <a:custGeom>
                <a:avLst/>
                <a:gdLst>
                  <a:gd name="T0" fmla="*/ 2147483647 w 42"/>
                  <a:gd name="T1" fmla="*/ 0 h 52"/>
                  <a:gd name="T2" fmla="*/ 2147483647 w 42"/>
                  <a:gd name="T3" fmla="*/ 2147483647 h 52"/>
                  <a:gd name="T4" fmla="*/ 2147483647 w 42"/>
                  <a:gd name="T5" fmla="*/ 2147483647 h 52"/>
                  <a:gd name="T6" fmla="*/ 2147483647 w 42"/>
                  <a:gd name="T7" fmla="*/ 2147483647 h 52"/>
                  <a:gd name="T8" fmla="*/ 0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2147483647 w 42"/>
                  <a:gd name="T23" fmla="*/ 2147483647 h 52"/>
                  <a:gd name="T24" fmla="*/ 2147483647 w 42"/>
                  <a:gd name="T25" fmla="*/ 2147483647 h 52"/>
                  <a:gd name="T26" fmla="*/ 2147483647 w 42"/>
                  <a:gd name="T27" fmla="*/ 2147483647 h 52"/>
                  <a:gd name="T28" fmla="*/ 2147483647 w 42"/>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52"/>
                  <a:gd name="T47" fmla="*/ 42 w 4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52">
                    <a:moveTo>
                      <a:pt x="12" y="0"/>
                    </a:moveTo>
                    <a:lnTo>
                      <a:pt x="7" y="6"/>
                    </a:lnTo>
                    <a:lnTo>
                      <a:pt x="2" y="10"/>
                    </a:lnTo>
                    <a:lnTo>
                      <a:pt x="1" y="10"/>
                    </a:lnTo>
                    <a:lnTo>
                      <a:pt x="0" y="11"/>
                    </a:lnTo>
                    <a:lnTo>
                      <a:pt x="1" y="10"/>
                    </a:lnTo>
                    <a:lnTo>
                      <a:pt x="2" y="10"/>
                    </a:lnTo>
                    <a:lnTo>
                      <a:pt x="2" y="52"/>
                    </a:lnTo>
                    <a:lnTo>
                      <a:pt x="11" y="51"/>
                    </a:lnTo>
                    <a:lnTo>
                      <a:pt x="17" y="49"/>
                    </a:lnTo>
                    <a:lnTo>
                      <a:pt x="22" y="46"/>
                    </a:lnTo>
                    <a:lnTo>
                      <a:pt x="28" y="43"/>
                    </a:lnTo>
                    <a:lnTo>
                      <a:pt x="35" y="36"/>
                    </a:lnTo>
                    <a:lnTo>
                      <a:pt x="42" y="30"/>
                    </a:lnTo>
                    <a:lnTo>
                      <a:pt x="12" y="0"/>
                    </a:lnTo>
                    <a:close/>
                  </a:path>
                </a:pathLst>
              </a:custGeom>
              <a:solidFill>
                <a:srgbClr val="969696"/>
              </a:solidFill>
              <a:ln w="9525">
                <a:noFill/>
                <a:round/>
                <a:headEnd/>
                <a:tailEnd/>
              </a:ln>
            </p:spPr>
            <p:txBody>
              <a:bodyPr/>
              <a:lstStyle/>
              <a:p>
                <a:endParaRPr lang="en-US"/>
              </a:p>
            </p:txBody>
          </p:sp>
          <p:sp>
            <p:nvSpPr>
              <p:cNvPr id="1259" name="Freeform 992"/>
              <p:cNvSpPr>
                <a:spLocks/>
              </p:cNvSpPr>
              <p:nvPr/>
            </p:nvSpPr>
            <p:spPr bwMode="auto">
              <a:xfrm>
                <a:off x="1895475" y="1989138"/>
                <a:ext cx="11113" cy="12700"/>
              </a:xfrm>
              <a:custGeom>
                <a:avLst/>
                <a:gdLst>
                  <a:gd name="T0" fmla="*/ 2147483647 w 37"/>
                  <a:gd name="T1" fmla="*/ 2147483647 h 36"/>
                  <a:gd name="T2" fmla="*/ 2147483647 w 37"/>
                  <a:gd name="T3" fmla="*/ 2147483647 h 36"/>
                  <a:gd name="T4" fmla="*/ 2147483647 w 37"/>
                  <a:gd name="T5" fmla="*/ 2147483647 h 36"/>
                  <a:gd name="T6" fmla="*/ 2147483647 w 37"/>
                  <a:gd name="T7" fmla="*/ 2147483647 h 36"/>
                  <a:gd name="T8" fmla="*/ 2147483647 w 37"/>
                  <a:gd name="T9" fmla="*/ 2147483647 h 36"/>
                  <a:gd name="T10" fmla="*/ 2147483647 w 37"/>
                  <a:gd name="T11" fmla="*/ 2147483647 h 36"/>
                  <a:gd name="T12" fmla="*/ 2147483647 w 37"/>
                  <a:gd name="T13" fmla="*/ 2147483647 h 36"/>
                  <a:gd name="T14" fmla="*/ 2147483647 w 37"/>
                  <a:gd name="T15" fmla="*/ 2147483647 h 36"/>
                  <a:gd name="T16" fmla="*/ 2147483647 w 37"/>
                  <a:gd name="T17" fmla="*/ 2147483647 h 36"/>
                  <a:gd name="T18" fmla="*/ 2147483647 w 37"/>
                  <a:gd name="T19" fmla="*/ 2147483647 h 36"/>
                  <a:gd name="T20" fmla="*/ 2147483647 w 37"/>
                  <a:gd name="T21" fmla="*/ 2147483647 h 36"/>
                  <a:gd name="T22" fmla="*/ 2147483647 w 37"/>
                  <a:gd name="T23" fmla="*/ 0 h 36"/>
                  <a:gd name="T24" fmla="*/ 2147483647 w 37"/>
                  <a:gd name="T25" fmla="*/ 0 h 36"/>
                  <a:gd name="T26" fmla="*/ 2147483647 w 37"/>
                  <a:gd name="T27" fmla="*/ 0 h 36"/>
                  <a:gd name="T28" fmla="*/ 2147483647 w 37"/>
                  <a:gd name="T29" fmla="*/ 2147483647 h 36"/>
                  <a:gd name="T30" fmla="*/ 2147483647 w 37"/>
                  <a:gd name="T31" fmla="*/ 2147483647 h 36"/>
                  <a:gd name="T32" fmla="*/ 0 w 37"/>
                  <a:gd name="T33" fmla="*/ 2147483647 h 36"/>
                  <a:gd name="T34" fmla="*/ 2147483647 w 37"/>
                  <a:gd name="T35" fmla="*/ 2147483647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6"/>
                  <a:gd name="T56" fmla="*/ 37 w 3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6">
                    <a:moveTo>
                      <a:pt x="30" y="36"/>
                    </a:moveTo>
                    <a:lnTo>
                      <a:pt x="34" y="32"/>
                    </a:lnTo>
                    <a:lnTo>
                      <a:pt x="36" y="28"/>
                    </a:lnTo>
                    <a:lnTo>
                      <a:pt x="37" y="24"/>
                    </a:lnTo>
                    <a:lnTo>
                      <a:pt x="37" y="20"/>
                    </a:lnTo>
                    <a:lnTo>
                      <a:pt x="36" y="16"/>
                    </a:lnTo>
                    <a:lnTo>
                      <a:pt x="35" y="13"/>
                    </a:lnTo>
                    <a:lnTo>
                      <a:pt x="33" y="10"/>
                    </a:lnTo>
                    <a:lnTo>
                      <a:pt x="30" y="6"/>
                    </a:lnTo>
                    <a:lnTo>
                      <a:pt x="27" y="3"/>
                    </a:lnTo>
                    <a:lnTo>
                      <a:pt x="24" y="1"/>
                    </a:lnTo>
                    <a:lnTo>
                      <a:pt x="20" y="0"/>
                    </a:lnTo>
                    <a:lnTo>
                      <a:pt x="16" y="0"/>
                    </a:lnTo>
                    <a:lnTo>
                      <a:pt x="12" y="0"/>
                    </a:lnTo>
                    <a:lnTo>
                      <a:pt x="8" y="1"/>
                    </a:lnTo>
                    <a:lnTo>
                      <a:pt x="4" y="3"/>
                    </a:lnTo>
                    <a:lnTo>
                      <a:pt x="0" y="6"/>
                    </a:lnTo>
                    <a:lnTo>
                      <a:pt x="30" y="36"/>
                    </a:lnTo>
                    <a:close/>
                  </a:path>
                </a:pathLst>
              </a:custGeom>
              <a:solidFill>
                <a:srgbClr val="969696"/>
              </a:solidFill>
              <a:ln w="9525">
                <a:noFill/>
                <a:round/>
                <a:headEnd/>
                <a:tailEnd/>
              </a:ln>
            </p:spPr>
            <p:txBody>
              <a:bodyPr/>
              <a:lstStyle/>
              <a:p>
                <a:endParaRPr lang="en-US"/>
              </a:p>
            </p:txBody>
          </p:sp>
          <p:sp>
            <p:nvSpPr>
              <p:cNvPr id="1260" name="Freeform 995"/>
              <p:cNvSpPr>
                <a:spLocks/>
              </p:cNvSpPr>
              <p:nvPr/>
            </p:nvSpPr>
            <p:spPr bwMode="auto">
              <a:xfrm>
                <a:off x="1903413" y="1917700"/>
                <a:ext cx="9525" cy="11113"/>
              </a:xfrm>
              <a:custGeom>
                <a:avLst/>
                <a:gdLst>
                  <a:gd name="T0" fmla="*/ 0 w 32"/>
                  <a:gd name="T1" fmla="*/ 2147483647 h 39"/>
                  <a:gd name="T2" fmla="*/ 2147483647 w 32"/>
                  <a:gd name="T3" fmla="*/ 2147483647 h 39"/>
                  <a:gd name="T4" fmla="*/ 2147483647 w 32"/>
                  <a:gd name="T5" fmla="*/ 2147483647 h 39"/>
                  <a:gd name="T6" fmla="*/ 2147483647 w 32"/>
                  <a:gd name="T7" fmla="*/ 2147483647 h 39"/>
                  <a:gd name="T8" fmla="*/ 2147483647 w 32"/>
                  <a:gd name="T9" fmla="*/ 2147483647 h 39"/>
                  <a:gd name="T10" fmla="*/ 2147483647 w 32"/>
                  <a:gd name="T11" fmla="*/ 2147483647 h 39"/>
                  <a:gd name="T12" fmla="*/ 2147483647 w 32"/>
                  <a:gd name="T13" fmla="*/ 2147483647 h 39"/>
                  <a:gd name="T14" fmla="*/ 2147483647 w 32"/>
                  <a:gd name="T15" fmla="*/ 2147483647 h 39"/>
                  <a:gd name="T16" fmla="*/ 2147483647 w 32"/>
                  <a:gd name="T17" fmla="*/ 2147483647 h 39"/>
                  <a:gd name="T18" fmla="*/ 2147483647 w 32"/>
                  <a:gd name="T19" fmla="*/ 2147483647 h 39"/>
                  <a:gd name="T20" fmla="*/ 2147483647 w 32"/>
                  <a:gd name="T21" fmla="*/ 2147483647 h 39"/>
                  <a:gd name="T22" fmla="*/ 2147483647 w 32"/>
                  <a:gd name="T23" fmla="*/ 2147483647 h 39"/>
                  <a:gd name="T24" fmla="*/ 2147483647 w 32"/>
                  <a:gd name="T25" fmla="*/ 2147483647 h 39"/>
                  <a:gd name="T26" fmla="*/ 2147483647 w 32"/>
                  <a:gd name="T27" fmla="*/ 2147483647 h 39"/>
                  <a:gd name="T28" fmla="*/ 2147483647 w 32"/>
                  <a:gd name="T29" fmla="*/ 2147483647 h 39"/>
                  <a:gd name="T30" fmla="*/ 2147483647 w 32"/>
                  <a:gd name="T31" fmla="*/ 2147483647 h 39"/>
                  <a:gd name="T32" fmla="*/ 2147483647 w 32"/>
                  <a:gd name="T33" fmla="*/ 0 h 39"/>
                  <a:gd name="T34" fmla="*/ 0 w 32"/>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39"/>
                  <a:gd name="T56" fmla="*/ 32 w 3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39">
                    <a:moveTo>
                      <a:pt x="0" y="36"/>
                    </a:moveTo>
                    <a:lnTo>
                      <a:pt x="4" y="38"/>
                    </a:lnTo>
                    <a:lnTo>
                      <a:pt x="9" y="39"/>
                    </a:lnTo>
                    <a:lnTo>
                      <a:pt x="13" y="39"/>
                    </a:lnTo>
                    <a:lnTo>
                      <a:pt x="17" y="39"/>
                    </a:lnTo>
                    <a:lnTo>
                      <a:pt x="20" y="37"/>
                    </a:lnTo>
                    <a:lnTo>
                      <a:pt x="23" y="35"/>
                    </a:lnTo>
                    <a:lnTo>
                      <a:pt x="26" y="33"/>
                    </a:lnTo>
                    <a:lnTo>
                      <a:pt x="29" y="29"/>
                    </a:lnTo>
                    <a:lnTo>
                      <a:pt x="31" y="25"/>
                    </a:lnTo>
                    <a:lnTo>
                      <a:pt x="32" y="22"/>
                    </a:lnTo>
                    <a:lnTo>
                      <a:pt x="32" y="18"/>
                    </a:lnTo>
                    <a:lnTo>
                      <a:pt x="32" y="14"/>
                    </a:lnTo>
                    <a:lnTo>
                      <a:pt x="31" y="10"/>
                    </a:lnTo>
                    <a:lnTo>
                      <a:pt x="29" y="6"/>
                    </a:lnTo>
                    <a:lnTo>
                      <a:pt x="25" y="3"/>
                    </a:lnTo>
                    <a:lnTo>
                      <a:pt x="21" y="0"/>
                    </a:lnTo>
                    <a:lnTo>
                      <a:pt x="0" y="36"/>
                    </a:lnTo>
                    <a:close/>
                  </a:path>
                </a:pathLst>
              </a:custGeom>
              <a:solidFill>
                <a:srgbClr val="969696"/>
              </a:solidFill>
              <a:ln w="9525">
                <a:noFill/>
                <a:round/>
                <a:headEnd/>
                <a:tailEnd/>
              </a:ln>
            </p:spPr>
            <p:txBody>
              <a:bodyPr/>
              <a:lstStyle/>
              <a:p>
                <a:endParaRPr lang="en-US"/>
              </a:p>
            </p:txBody>
          </p:sp>
          <p:sp>
            <p:nvSpPr>
              <p:cNvPr id="1261" name="Freeform 996"/>
              <p:cNvSpPr>
                <a:spLocks/>
              </p:cNvSpPr>
              <p:nvPr/>
            </p:nvSpPr>
            <p:spPr bwMode="auto">
              <a:xfrm>
                <a:off x="1922463" y="1947863"/>
                <a:ext cx="12700" cy="952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2147483647 w 42"/>
                  <a:gd name="T9" fmla="*/ 2147483647 h 28"/>
                  <a:gd name="T10" fmla="*/ 2147483647 w 42"/>
                  <a:gd name="T11" fmla="*/ 2147483647 h 28"/>
                  <a:gd name="T12" fmla="*/ 2147483647 w 42"/>
                  <a:gd name="T13" fmla="*/ 0 h 28"/>
                  <a:gd name="T14" fmla="*/ 2147483647 w 42"/>
                  <a:gd name="T15" fmla="*/ 0 h 28"/>
                  <a:gd name="T16" fmla="*/ 2147483647 w 42"/>
                  <a:gd name="T17" fmla="*/ 2147483647 h 28"/>
                  <a:gd name="T18" fmla="*/ 2147483647 w 42"/>
                  <a:gd name="T19" fmla="*/ 2147483647 h 28"/>
                  <a:gd name="T20" fmla="*/ 2147483647 w 42"/>
                  <a:gd name="T21" fmla="*/ 2147483647 h 28"/>
                  <a:gd name="T22" fmla="*/ 2147483647 w 42"/>
                  <a:gd name="T23" fmla="*/ 2147483647 h 28"/>
                  <a:gd name="T24" fmla="*/ 2147483647 w 42"/>
                  <a:gd name="T25" fmla="*/ 2147483647 h 28"/>
                  <a:gd name="T26" fmla="*/ 2147483647 w 42"/>
                  <a:gd name="T27" fmla="*/ 2147483647 h 28"/>
                  <a:gd name="T28" fmla="*/ 0 w 42"/>
                  <a:gd name="T29" fmla="*/ 2147483647 h 28"/>
                  <a:gd name="T30" fmla="*/ 0 w 42"/>
                  <a:gd name="T31" fmla="*/ 2147483647 h 28"/>
                  <a:gd name="T32" fmla="*/ 2147483647 w 42"/>
                  <a:gd name="T33" fmla="*/ 2147483647 h 28"/>
                  <a:gd name="T34" fmla="*/ 2147483647 w 42"/>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42" y="15"/>
                    </a:moveTo>
                    <a:lnTo>
                      <a:pt x="39" y="11"/>
                    </a:lnTo>
                    <a:lnTo>
                      <a:pt x="37" y="6"/>
                    </a:lnTo>
                    <a:lnTo>
                      <a:pt x="34" y="4"/>
                    </a:lnTo>
                    <a:lnTo>
                      <a:pt x="30" y="2"/>
                    </a:lnTo>
                    <a:lnTo>
                      <a:pt x="27" y="1"/>
                    </a:lnTo>
                    <a:lnTo>
                      <a:pt x="22" y="0"/>
                    </a:lnTo>
                    <a:lnTo>
                      <a:pt x="18" y="0"/>
                    </a:lnTo>
                    <a:lnTo>
                      <a:pt x="15" y="1"/>
                    </a:lnTo>
                    <a:lnTo>
                      <a:pt x="11" y="3"/>
                    </a:lnTo>
                    <a:lnTo>
                      <a:pt x="8" y="5"/>
                    </a:lnTo>
                    <a:lnTo>
                      <a:pt x="6" y="7"/>
                    </a:lnTo>
                    <a:lnTo>
                      <a:pt x="2" y="11"/>
                    </a:lnTo>
                    <a:lnTo>
                      <a:pt x="1" y="15"/>
                    </a:lnTo>
                    <a:lnTo>
                      <a:pt x="0" y="19"/>
                    </a:lnTo>
                    <a:lnTo>
                      <a:pt x="0" y="23"/>
                    </a:lnTo>
                    <a:lnTo>
                      <a:pt x="1" y="28"/>
                    </a:lnTo>
                    <a:lnTo>
                      <a:pt x="42" y="15"/>
                    </a:lnTo>
                    <a:close/>
                  </a:path>
                </a:pathLst>
              </a:custGeom>
              <a:solidFill>
                <a:srgbClr val="969696"/>
              </a:solidFill>
              <a:ln w="9525">
                <a:noFill/>
                <a:round/>
                <a:headEnd/>
                <a:tailEnd/>
              </a:ln>
            </p:spPr>
            <p:txBody>
              <a:bodyPr/>
              <a:lstStyle/>
              <a:p>
                <a:endParaRPr lang="en-US"/>
              </a:p>
            </p:txBody>
          </p:sp>
          <p:sp>
            <p:nvSpPr>
              <p:cNvPr id="1262" name="Freeform 997"/>
              <p:cNvSpPr>
                <a:spLocks/>
              </p:cNvSpPr>
              <p:nvPr/>
            </p:nvSpPr>
            <p:spPr bwMode="auto">
              <a:xfrm>
                <a:off x="1922463" y="1952625"/>
                <a:ext cx="15875" cy="26988"/>
              </a:xfrm>
              <a:custGeom>
                <a:avLst/>
                <a:gdLst>
                  <a:gd name="T0" fmla="*/ 2147483647 w 49"/>
                  <a:gd name="T1" fmla="*/ 2147483647 h 85"/>
                  <a:gd name="T2" fmla="*/ 2147483647 w 49"/>
                  <a:gd name="T3" fmla="*/ 2147483647 h 85"/>
                  <a:gd name="T4" fmla="*/ 2147483647 w 49"/>
                  <a:gd name="T5" fmla="*/ 2147483647 h 85"/>
                  <a:gd name="T6" fmla="*/ 2147483647 w 49"/>
                  <a:gd name="T7" fmla="*/ 2147483647 h 85"/>
                  <a:gd name="T8" fmla="*/ 2147483647 w 49"/>
                  <a:gd name="T9" fmla="*/ 2147483647 h 85"/>
                  <a:gd name="T10" fmla="*/ 2147483647 w 49"/>
                  <a:gd name="T11" fmla="*/ 0 h 85"/>
                  <a:gd name="T12" fmla="*/ 0 w 49"/>
                  <a:gd name="T13" fmla="*/ 2147483647 h 85"/>
                  <a:gd name="T14" fmla="*/ 2147483647 w 49"/>
                  <a:gd name="T15" fmla="*/ 2147483647 h 85"/>
                  <a:gd name="T16" fmla="*/ 2147483647 w 49"/>
                  <a:gd name="T17" fmla="*/ 2147483647 h 85"/>
                  <a:gd name="T18" fmla="*/ 2147483647 w 49"/>
                  <a:gd name="T19" fmla="*/ 2147483647 h 85"/>
                  <a:gd name="T20" fmla="*/ 2147483647 w 49"/>
                  <a:gd name="T21" fmla="*/ 2147483647 h 85"/>
                  <a:gd name="T22" fmla="*/ 2147483647 w 49"/>
                  <a:gd name="T23" fmla="*/ 2147483647 h 85"/>
                  <a:gd name="T24" fmla="*/ 2147483647 w 49"/>
                  <a:gd name="T25" fmla="*/ 2147483647 h 85"/>
                  <a:gd name="T26" fmla="*/ 2147483647 w 49"/>
                  <a:gd name="T27" fmla="*/ 2147483647 h 85"/>
                  <a:gd name="T28" fmla="*/ 2147483647 w 49"/>
                  <a:gd name="T29" fmla="*/ 2147483647 h 85"/>
                  <a:gd name="T30" fmla="*/ 2147483647 w 49"/>
                  <a:gd name="T31" fmla="*/ 2147483647 h 85"/>
                  <a:gd name="T32" fmla="*/ 2147483647 w 49"/>
                  <a:gd name="T33" fmla="*/ 2147483647 h 85"/>
                  <a:gd name="T34" fmla="*/ 2147483647 w 49"/>
                  <a:gd name="T35" fmla="*/ 2147483647 h 85"/>
                  <a:gd name="T36" fmla="*/ 2147483647 w 49"/>
                  <a:gd name="T37" fmla="*/ 2147483647 h 85"/>
                  <a:gd name="T38" fmla="*/ 2147483647 w 49"/>
                  <a:gd name="T39" fmla="*/ 2147483647 h 85"/>
                  <a:gd name="T40" fmla="*/ 2147483647 w 49"/>
                  <a:gd name="T41" fmla="*/ 2147483647 h 85"/>
                  <a:gd name="T42" fmla="*/ 2147483647 w 49"/>
                  <a:gd name="T43" fmla="*/ 2147483647 h 85"/>
                  <a:gd name="T44" fmla="*/ 2147483647 w 49"/>
                  <a:gd name="T45" fmla="*/ 2147483647 h 85"/>
                  <a:gd name="T46" fmla="*/ 2147483647 w 49"/>
                  <a:gd name="T47" fmla="*/ 2147483647 h 85"/>
                  <a:gd name="T48" fmla="*/ 2147483647 w 49"/>
                  <a:gd name="T49" fmla="*/ 2147483647 h 85"/>
                  <a:gd name="T50" fmla="*/ 2147483647 w 49"/>
                  <a:gd name="T51" fmla="*/ 2147483647 h 85"/>
                  <a:gd name="T52" fmla="*/ 2147483647 w 49"/>
                  <a:gd name="T53" fmla="*/ 2147483647 h 85"/>
                  <a:gd name="T54" fmla="*/ 2147483647 w 49"/>
                  <a:gd name="T55" fmla="*/ 2147483647 h 85"/>
                  <a:gd name="T56" fmla="*/ 2147483647 w 49"/>
                  <a:gd name="T57" fmla="*/ 2147483647 h 85"/>
                  <a:gd name="T58" fmla="*/ 2147483647 w 49"/>
                  <a:gd name="T59" fmla="*/ 2147483647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85"/>
                  <a:gd name="T92" fmla="*/ 49 w 49"/>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85">
                    <a:moveTo>
                      <a:pt x="28" y="85"/>
                    </a:moveTo>
                    <a:lnTo>
                      <a:pt x="49" y="65"/>
                    </a:lnTo>
                    <a:lnTo>
                      <a:pt x="48" y="44"/>
                    </a:lnTo>
                    <a:lnTo>
                      <a:pt x="46" y="24"/>
                    </a:lnTo>
                    <a:lnTo>
                      <a:pt x="42" y="6"/>
                    </a:lnTo>
                    <a:lnTo>
                      <a:pt x="41" y="0"/>
                    </a:lnTo>
                    <a:lnTo>
                      <a:pt x="0" y="13"/>
                    </a:lnTo>
                    <a:lnTo>
                      <a:pt x="1" y="16"/>
                    </a:lnTo>
                    <a:lnTo>
                      <a:pt x="5" y="30"/>
                    </a:lnTo>
                    <a:lnTo>
                      <a:pt x="6" y="47"/>
                    </a:lnTo>
                    <a:lnTo>
                      <a:pt x="7" y="65"/>
                    </a:lnTo>
                    <a:lnTo>
                      <a:pt x="28" y="44"/>
                    </a:lnTo>
                    <a:lnTo>
                      <a:pt x="7" y="65"/>
                    </a:lnTo>
                    <a:lnTo>
                      <a:pt x="7" y="70"/>
                    </a:lnTo>
                    <a:lnTo>
                      <a:pt x="9" y="74"/>
                    </a:lnTo>
                    <a:lnTo>
                      <a:pt x="11" y="78"/>
                    </a:lnTo>
                    <a:lnTo>
                      <a:pt x="13" y="81"/>
                    </a:lnTo>
                    <a:lnTo>
                      <a:pt x="16" y="83"/>
                    </a:lnTo>
                    <a:lnTo>
                      <a:pt x="19" y="84"/>
                    </a:lnTo>
                    <a:lnTo>
                      <a:pt x="24" y="85"/>
                    </a:lnTo>
                    <a:lnTo>
                      <a:pt x="28" y="85"/>
                    </a:lnTo>
                    <a:lnTo>
                      <a:pt x="31" y="85"/>
                    </a:lnTo>
                    <a:lnTo>
                      <a:pt x="35" y="84"/>
                    </a:lnTo>
                    <a:lnTo>
                      <a:pt x="38" y="83"/>
                    </a:lnTo>
                    <a:lnTo>
                      <a:pt x="42" y="81"/>
                    </a:lnTo>
                    <a:lnTo>
                      <a:pt x="45" y="78"/>
                    </a:lnTo>
                    <a:lnTo>
                      <a:pt x="47" y="74"/>
                    </a:lnTo>
                    <a:lnTo>
                      <a:pt x="48" y="70"/>
                    </a:lnTo>
                    <a:lnTo>
                      <a:pt x="49" y="65"/>
                    </a:lnTo>
                    <a:lnTo>
                      <a:pt x="28" y="85"/>
                    </a:lnTo>
                    <a:close/>
                  </a:path>
                </a:pathLst>
              </a:custGeom>
              <a:solidFill>
                <a:srgbClr val="969696"/>
              </a:solidFill>
              <a:ln w="9525">
                <a:noFill/>
                <a:round/>
                <a:headEnd/>
                <a:tailEnd/>
              </a:ln>
            </p:spPr>
            <p:txBody>
              <a:bodyPr/>
              <a:lstStyle/>
              <a:p>
                <a:endParaRPr lang="en-US"/>
              </a:p>
            </p:txBody>
          </p:sp>
          <p:sp>
            <p:nvSpPr>
              <p:cNvPr id="1263" name="Freeform 998"/>
              <p:cNvSpPr>
                <a:spLocks/>
              </p:cNvSpPr>
              <p:nvPr/>
            </p:nvSpPr>
            <p:spPr bwMode="auto">
              <a:xfrm>
                <a:off x="1922463" y="1966913"/>
                <a:ext cx="12700" cy="17462"/>
              </a:xfrm>
              <a:custGeom>
                <a:avLst/>
                <a:gdLst>
                  <a:gd name="T0" fmla="*/ 2147483647 w 43"/>
                  <a:gd name="T1" fmla="*/ 2147483647 h 58"/>
                  <a:gd name="T2" fmla="*/ 2147483647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0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0 w 43"/>
                  <a:gd name="T27" fmla="*/ 2147483647 h 58"/>
                  <a:gd name="T28" fmla="*/ 0 w 43"/>
                  <a:gd name="T29" fmla="*/ 2147483647 h 58"/>
                  <a:gd name="T30" fmla="*/ 2147483647 w 43"/>
                  <a:gd name="T31" fmla="*/ 2147483647 h 58"/>
                  <a:gd name="T32" fmla="*/ 0 w 43"/>
                  <a:gd name="T33" fmla="*/ 2147483647 h 58"/>
                  <a:gd name="T34" fmla="*/ 2147483647 w 43"/>
                  <a:gd name="T35" fmla="*/ 2147483647 h 58"/>
                  <a:gd name="T36" fmla="*/ 2147483647 w 43"/>
                  <a:gd name="T37" fmla="*/ 2147483647 h 58"/>
                  <a:gd name="T38" fmla="*/ 2147483647 w 43"/>
                  <a:gd name="T39" fmla="*/ 2147483647 h 58"/>
                  <a:gd name="T40" fmla="*/ 2147483647 w 43"/>
                  <a:gd name="T41" fmla="*/ 2147483647 h 58"/>
                  <a:gd name="T42" fmla="*/ 2147483647 w 43"/>
                  <a:gd name="T43" fmla="*/ 2147483647 h 58"/>
                  <a:gd name="T44" fmla="*/ 2147483647 w 43"/>
                  <a:gd name="T45" fmla="*/ 2147483647 h 58"/>
                  <a:gd name="T46" fmla="*/ 2147483647 w 43"/>
                  <a:gd name="T47" fmla="*/ 2147483647 h 58"/>
                  <a:gd name="T48" fmla="*/ 2147483647 w 43"/>
                  <a:gd name="T49" fmla="*/ 2147483647 h 58"/>
                  <a:gd name="T50" fmla="*/ 2147483647 w 43"/>
                  <a:gd name="T51" fmla="*/ 2147483647 h 58"/>
                  <a:gd name="T52" fmla="*/ 2147483647 w 43"/>
                  <a:gd name="T53" fmla="*/ 2147483647 h 58"/>
                  <a:gd name="T54" fmla="*/ 2147483647 w 43"/>
                  <a:gd name="T55" fmla="*/ 2147483647 h 58"/>
                  <a:gd name="T56" fmla="*/ 2147483647 w 43"/>
                  <a:gd name="T57" fmla="*/ 2147483647 h 58"/>
                  <a:gd name="T58" fmla="*/ 2147483647 w 43"/>
                  <a:gd name="T59" fmla="*/ 2147483647 h 58"/>
                  <a:gd name="T60" fmla="*/ 2147483647 w 43"/>
                  <a:gd name="T61" fmla="*/ 2147483647 h 58"/>
                  <a:gd name="T62" fmla="*/ 2147483647 w 43"/>
                  <a:gd name="T63" fmla="*/ 2147483647 h 58"/>
                  <a:gd name="T64" fmla="*/ 2147483647 w 43"/>
                  <a:gd name="T65" fmla="*/ 2147483647 h 58"/>
                  <a:gd name="T66" fmla="*/ 2147483647 w 43"/>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
                  <a:gd name="T103" fmla="*/ 0 h 58"/>
                  <a:gd name="T104" fmla="*/ 43 w 43"/>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 h="58">
                    <a:moveTo>
                      <a:pt x="21" y="58"/>
                    </a:moveTo>
                    <a:lnTo>
                      <a:pt x="43" y="37"/>
                    </a:lnTo>
                    <a:lnTo>
                      <a:pt x="43" y="33"/>
                    </a:lnTo>
                    <a:lnTo>
                      <a:pt x="43" y="31"/>
                    </a:lnTo>
                    <a:lnTo>
                      <a:pt x="41" y="35"/>
                    </a:lnTo>
                    <a:lnTo>
                      <a:pt x="37" y="39"/>
                    </a:lnTo>
                    <a:lnTo>
                      <a:pt x="33" y="41"/>
                    </a:lnTo>
                    <a:lnTo>
                      <a:pt x="30" y="41"/>
                    </a:lnTo>
                    <a:lnTo>
                      <a:pt x="30" y="0"/>
                    </a:lnTo>
                    <a:lnTo>
                      <a:pt x="21" y="1"/>
                    </a:lnTo>
                    <a:lnTo>
                      <a:pt x="12" y="6"/>
                    </a:lnTo>
                    <a:lnTo>
                      <a:pt x="6" y="13"/>
                    </a:lnTo>
                    <a:lnTo>
                      <a:pt x="2" y="21"/>
                    </a:lnTo>
                    <a:lnTo>
                      <a:pt x="0" y="30"/>
                    </a:lnTo>
                    <a:lnTo>
                      <a:pt x="0" y="37"/>
                    </a:lnTo>
                    <a:lnTo>
                      <a:pt x="21" y="16"/>
                    </a:lnTo>
                    <a:lnTo>
                      <a:pt x="0" y="37"/>
                    </a:lnTo>
                    <a:lnTo>
                      <a:pt x="1" y="42"/>
                    </a:lnTo>
                    <a:lnTo>
                      <a:pt x="2" y="47"/>
                    </a:lnTo>
                    <a:lnTo>
                      <a:pt x="4" y="50"/>
                    </a:lnTo>
                    <a:lnTo>
                      <a:pt x="7" y="53"/>
                    </a:lnTo>
                    <a:lnTo>
                      <a:pt x="10" y="55"/>
                    </a:lnTo>
                    <a:lnTo>
                      <a:pt x="14" y="57"/>
                    </a:lnTo>
                    <a:lnTo>
                      <a:pt x="17" y="58"/>
                    </a:lnTo>
                    <a:lnTo>
                      <a:pt x="21" y="58"/>
                    </a:lnTo>
                    <a:lnTo>
                      <a:pt x="26" y="58"/>
                    </a:lnTo>
                    <a:lnTo>
                      <a:pt x="29" y="57"/>
                    </a:lnTo>
                    <a:lnTo>
                      <a:pt x="33" y="55"/>
                    </a:lnTo>
                    <a:lnTo>
                      <a:pt x="36" y="53"/>
                    </a:lnTo>
                    <a:lnTo>
                      <a:pt x="38" y="50"/>
                    </a:lnTo>
                    <a:lnTo>
                      <a:pt x="40" y="47"/>
                    </a:lnTo>
                    <a:lnTo>
                      <a:pt x="41" y="42"/>
                    </a:lnTo>
                    <a:lnTo>
                      <a:pt x="43" y="37"/>
                    </a:lnTo>
                    <a:lnTo>
                      <a:pt x="21" y="58"/>
                    </a:lnTo>
                    <a:close/>
                  </a:path>
                </a:pathLst>
              </a:custGeom>
              <a:solidFill>
                <a:srgbClr val="969696"/>
              </a:solidFill>
              <a:ln w="9525">
                <a:noFill/>
                <a:round/>
                <a:headEnd/>
                <a:tailEnd/>
              </a:ln>
            </p:spPr>
            <p:txBody>
              <a:bodyPr/>
              <a:lstStyle/>
              <a:p>
                <a:endParaRPr lang="en-US"/>
              </a:p>
            </p:txBody>
          </p:sp>
          <p:sp>
            <p:nvSpPr>
              <p:cNvPr id="1264" name="Freeform 999"/>
              <p:cNvSpPr>
                <a:spLocks/>
              </p:cNvSpPr>
              <p:nvPr/>
            </p:nvSpPr>
            <p:spPr bwMode="auto">
              <a:xfrm>
                <a:off x="1925638" y="1971675"/>
                <a:ext cx="4762" cy="12700"/>
              </a:xfrm>
              <a:custGeom>
                <a:avLst/>
                <a:gdLst>
                  <a:gd name="T0" fmla="*/ 2147483647 w 13"/>
                  <a:gd name="T1" fmla="*/ 2147483647 h 42"/>
                  <a:gd name="T2" fmla="*/ 2147483647 w 13"/>
                  <a:gd name="T3" fmla="*/ 2147483647 h 42"/>
                  <a:gd name="T4" fmla="*/ 2147483647 w 13"/>
                  <a:gd name="T5" fmla="*/ 2147483647 h 42"/>
                  <a:gd name="T6" fmla="*/ 2147483647 w 13"/>
                  <a:gd name="T7" fmla="*/ 0 h 42"/>
                  <a:gd name="T8" fmla="*/ 2147483647 w 13"/>
                  <a:gd name="T9" fmla="*/ 2147483647 h 42"/>
                  <a:gd name="T10" fmla="*/ 0 w 13"/>
                  <a:gd name="T11" fmla="*/ 2147483647 h 42"/>
                  <a:gd name="T12" fmla="*/ 2147483647 w 13"/>
                  <a:gd name="T13" fmla="*/ 2147483647 h 42"/>
                  <a:gd name="T14" fmla="*/ 0 60000 65536"/>
                  <a:gd name="T15" fmla="*/ 0 60000 65536"/>
                  <a:gd name="T16" fmla="*/ 0 60000 65536"/>
                  <a:gd name="T17" fmla="*/ 0 60000 65536"/>
                  <a:gd name="T18" fmla="*/ 0 60000 65536"/>
                  <a:gd name="T19" fmla="*/ 0 60000 65536"/>
                  <a:gd name="T20" fmla="*/ 0 60000 65536"/>
                  <a:gd name="T21" fmla="*/ 0 w 13"/>
                  <a:gd name="T22" fmla="*/ 0 h 42"/>
                  <a:gd name="T23" fmla="*/ 13 w 1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2">
                    <a:moveTo>
                      <a:pt x="11" y="42"/>
                    </a:moveTo>
                    <a:lnTo>
                      <a:pt x="13" y="41"/>
                    </a:lnTo>
                    <a:lnTo>
                      <a:pt x="9" y="42"/>
                    </a:lnTo>
                    <a:lnTo>
                      <a:pt x="9" y="0"/>
                    </a:lnTo>
                    <a:lnTo>
                      <a:pt x="1" y="1"/>
                    </a:lnTo>
                    <a:lnTo>
                      <a:pt x="0" y="2"/>
                    </a:lnTo>
                    <a:lnTo>
                      <a:pt x="11" y="42"/>
                    </a:lnTo>
                    <a:close/>
                  </a:path>
                </a:pathLst>
              </a:custGeom>
              <a:solidFill>
                <a:srgbClr val="969696"/>
              </a:solidFill>
              <a:ln w="9525">
                <a:noFill/>
                <a:round/>
                <a:headEnd/>
                <a:tailEnd/>
              </a:ln>
            </p:spPr>
            <p:txBody>
              <a:bodyPr/>
              <a:lstStyle/>
              <a:p>
                <a:endParaRPr lang="en-US"/>
              </a:p>
            </p:txBody>
          </p:sp>
          <p:sp>
            <p:nvSpPr>
              <p:cNvPr id="1265" name="Freeform 1000"/>
              <p:cNvSpPr>
                <a:spLocks/>
              </p:cNvSpPr>
              <p:nvPr/>
            </p:nvSpPr>
            <p:spPr bwMode="auto">
              <a:xfrm>
                <a:off x="1920875" y="1971675"/>
                <a:ext cx="7938" cy="14288"/>
              </a:xfrm>
              <a:custGeom>
                <a:avLst/>
                <a:gdLst>
                  <a:gd name="T0" fmla="*/ 2147483647 w 27"/>
                  <a:gd name="T1" fmla="*/ 0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0 w 27"/>
                  <a:gd name="T13" fmla="*/ 2147483647 h 41"/>
                  <a:gd name="T14" fmla="*/ 0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6" y="0"/>
                    </a:moveTo>
                    <a:lnTo>
                      <a:pt x="11" y="2"/>
                    </a:lnTo>
                    <a:lnTo>
                      <a:pt x="7" y="4"/>
                    </a:lnTo>
                    <a:lnTo>
                      <a:pt x="4" y="8"/>
                    </a:lnTo>
                    <a:lnTo>
                      <a:pt x="2" y="11"/>
                    </a:lnTo>
                    <a:lnTo>
                      <a:pt x="1" y="15"/>
                    </a:lnTo>
                    <a:lnTo>
                      <a:pt x="0" y="18"/>
                    </a:lnTo>
                    <a:lnTo>
                      <a:pt x="0" y="22"/>
                    </a:lnTo>
                    <a:lnTo>
                      <a:pt x="1" y="27"/>
                    </a:lnTo>
                    <a:lnTo>
                      <a:pt x="3" y="30"/>
                    </a:lnTo>
                    <a:lnTo>
                      <a:pt x="4" y="33"/>
                    </a:lnTo>
                    <a:lnTo>
                      <a:pt x="7" y="36"/>
                    </a:lnTo>
                    <a:lnTo>
                      <a:pt x="11" y="38"/>
                    </a:lnTo>
                    <a:lnTo>
                      <a:pt x="14" y="40"/>
                    </a:lnTo>
                    <a:lnTo>
                      <a:pt x="18" y="41"/>
                    </a:lnTo>
                    <a:lnTo>
                      <a:pt x="22" y="41"/>
                    </a:lnTo>
                    <a:lnTo>
                      <a:pt x="27" y="40"/>
                    </a:lnTo>
                    <a:lnTo>
                      <a:pt x="16" y="0"/>
                    </a:lnTo>
                    <a:close/>
                  </a:path>
                </a:pathLst>
              </a:custGeom>
              <a:solidFill>
                <a:srgbClr val="969696"/>
              </a:solidFill>
              <a:ln w="9525">
                <a:noFill/>
                <a:round/>
                <a:headEnd/>
                <a:tailEnd/>
              </a:ln>
            </p:spPr>
            <p:txBody>
              <a:bodyPr/>
              <a:lstStyle/>
              <a:p>
                <a:endParaRPr lang="en-US"/>
              </a:p>
            </p:txBody>
          </p:sp>
          <p:sp>
            <p:nvSpPr>
              <p:cNvPr id="1266" name="Freeform 1001"/>
              <p:cNvSpPr>
                <a:spLocks/>
              </p:cNvSpPr>
              <p:nvPr/>
            </p:nvSpPr>
            <p:spPr bwMode="auto">
              <a:xfrm>
                <a:off x="1911350" y="2008188"/>
                <a:ext cx="14288" cy="6350"/>
              </a:xfrm>
              <a:custGeom>
                <a:avLst/>
                <a:gdLst>
                  <a:gd name="T0" fmla="*/ 2147483647 w 42"/>
                  <a:gd name="T1" fmla="*/ 2147483647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0 h 23"/>
                  <a:gd name="T18" fmla="*/ 2147483647 w 42"/>
                  <a:gd name="T19" fmla="*/ 0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0 w 42"/>
                  <a:gd name="T33" fmla="*/ 2147483647 h 23"/>
                  <a:gd name="T34" fmla="*/ 2147483647 w 42"/>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3"/>
                  <a:gd name="T56" fmla="*/ 42 w 4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3">
                    <a:moveTo>
                      <a:pt x="42" y="23"/>
                    </a:moveTo>
                    <a:lnTo>
                      <a:pt x="42" y="18"/>
                    </a:lnTo>
                    <a:lnTo>
                      <a:pt x="41" y="14"/>
                    </a:lnTo>
                    <a:lnTo>
                      <a:pt x="39" y="10"/>
                    </a:lnTo>
                    <a:lnTo>
                      <a:pt x="37" y="6"/>
                    </a:lnTo>
                    <a:lnTo>
                      <a:pt x="33" y="4"/>
                    </a:lnTo>
                    <a:lnTo>
                      <a:pt x="30" y="2"/>
                    </a:lnTo>
                    <a:lnTo>
                      <a:pt x="26" y="1"/>
                    </a:lnTo>
                    <a:lnTo>
                      <a:pt x="23" y="0"/>
                    </a:lnTo>
                    <a:lnTo>
                      <a:pt x="19" y="0"/>
                    </a:lnTo>
                    <a:lnTo>
                      <a:pt x="14" y="1"/>
                    </a:lnTo>
                    <a:lnTo>
                      <a:pt x="11" y="2"/>
                    </a:lnTo>
                    <a:lnTo>
                      <a:pt x="8" y="4"/>
                    </a:lnTo>
                    <a:lnTo>
                      <a:pt x="5" y="6"/>
                    </a:lnTo>
                    <a:lnTo>
                      <a:pt x="3" y="11"/>
                    </a:lnTo>
                    <a:lnTo>
                      <a:pt x="1" y="15"/>
                    </a:lnTo>
                    <a:lnTo>
                      <a:pt x="0" y="19"/>
                    </a:lnTo>
                    <a:lnTo>
                      <a:pt x="42" y="23"/>
                    </a:lnTo>
                    <a:close/>
                  </a:path>
                </a:pathLst>
              </a:custGeom>
              <a:solidFill>
                <a:srgbClr val="969696"/>
              </a:solidFill>
              <a:ln w="9525">
                <a:noFill/>
                <a:round/>
                <a:headEnd/>
                <a:tailEnd/>
              </a:ln>
            </p:spPr>
            <p:txBody>
              <a:bodyPr/>
              <a:lstStyle/>
              <a:p>
                <a:endParaRPr lang="en-US"/>
              </a:p>
            </p:txBody>
          </p:sp>
          <p:sp>
            <p:nvSpPr>
              <p:cNvPr id="1267" name="Freeform 1002"/>
              <p:cNvSpPr>
                <a:spLocks/>
              </p:cNvSpPr>
              <p:nvPr/>
            </p:nvSpPr>
            <p:spPr bwMode="auto">
              <a:xfrm>
                <a:off x="1911350" y="2012950"/>
                <a:ext cx="14288" cy="28575"/>
              </a:xfrm>
              <a:custGeom>
                <a:avLst/>
                <a:gdLst>
                  <a:gd name="T0" fmla="*/ 2147483647 w 43"/>
                  <a:gd name="T1" fmla="*/ 2147483647 h 88"/>
                  <a:gd name="T2" fmla="*/ 2147483647 w 43"/>
                  <a:gd name="T3" fmla="*/ 2147483647 h 88"/>
                  <a:gd name="T4" fmla="*/ 2147483647 w 43"/>
                  <a:gd name="T5" fmla="*/ 2147483647 h 88"/>
                  <a:gd name="T6" fmla="*/ 2147483647 w 43"/>
                  <a:gd name="T7" fmla="*/ 2147483647 h 88"/>
                  <a:gd name="T8" fmla="*/ 2147483647 w 43"/>
                  <a:gd name="T9" fmla="*/ 2147483647 h 88"/>
                  <a:gd name="T10" fmla="*/ 2147483647 w 43"/>
                  <a:gd name="T11" fmla="*/ 2147483647 h 88"/>
                  <a:gd name="T12" fmla="*/ 2147483647 w 43"/>
                  <a:gd name="T13" fmla="*/ 0 h 88"/>
                  <a:gd name="T14" fmla="*/ 2147483647 w 43"/>
                  <a:gd name="T15" fmla="*/ 2147483647 h 88"/>
                  <a:gd name="T16" fmla="*/ 0 w 43"/>
                  <a:gd name="T17" fmla="*/ 2147483647 h 88"/>
                  <a:gd name="T18" fmla="*/ 0 w 43"/>
                  <a:gd name="T19" fmla="*/ 2147483647 h 88"/>
                  <a:gd name="T20" fmla="*/ 0 w 43"/>
                  <a:gd name="T21" fmla="*/ 2147483647 h 88"/>
                  <a:gd name="T22" fmla="*/ 2147483647 w 43"/>
                  <a:gd name="T23" fmla="*/ 2147483647 h 88"/>
                  <a:gd name="T24" fmla="*/ 2147483647 w 43"/>
                  <a:gd name="T25" fmla="*/ 2147483647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88"/>
                  <a:gd name="T41" fmla="*/ 43 w 43"/>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88">
                    <a:moveTo>
                      <a:pt x="42" y="85"/>
                    </a:moveTo>
                    <a:lnTo>
                      <a:pt x="42" y="81"/>
                    </a:lnTo>
                    <a:lnTo>
                      <a:pt x="41" y="64"/>
                    </a:lnTo>
                    <a:lnTo>
                      <a:pt x="41" y="44"/>
                    </a:lnTo>
                    <a:lnTo>
                      <a:pt x="43" y="3"/>
                    </a:lnTo>
                    <a:lnTo>
                      <a:pt x="43" y="4"/>
                    </a:lnTo>
                    <a:lnTo>
                      <a:pt x="1" y="0"/>
                    </a:lnTo>
                    <a:lnTo>
                      <a:pt x="1" y="1"/>
                    </a:lnTo>
                    <a:lnTo>
                      <a:pt x="0" y="42"/>
                    </a:lnTo>
                    <a:lnTo>
                      <a:pt x="0" y="65"/>
                    </a:lnTo>
                    <a:lnTo>
                      <a:pt x="0" y="85"/>
                    </a:lnTo>
                    <a:lnTo>
                      <a:pt x="1" y="88"/>
                    </a:lnTo>
                    <a:lnTo>
                      <a:pt x="42" y="85"/>
                    </a:lnTo>
                    <a:close/>
                  </a:path>
                </a:pathLst>
              </a:custGeom>
              <a:solidFill>
                <a:srgbClr val="969696"/>
              </a:solidFill>
              <a:ln w="9525">
                <a:noFill/>
                <a:round/>
                <a:headEnd/>
                <a:tailEnd/>
              </a:ln>
            </p:spPr>
            <p:txBody>
              <a:bodyPr/>
              <a:lstStyle/>
              <a:p>
                <a:endParaRPr lang="en-US"/>
              </a:p>
            </p:txBody>
          </p:sp>
          <p:sp>
            <p:nvSpPr>
              <p:cNvPr id="1268" name="Freeform 1003"/>
              <p:cNvSpPr>
                <a:spLocks/>
              </p:cNvSpPr>
              <p:nvPr/>
            </p:nvSpPr>
            <p:spPr bwMode="auto">
              <a:xfrm>
                <a:off x="1911350" y="2039938"/>
                <a:ext cx="14288" cy="7937"/>
              </a:xfrm>
              <a:custGeom>
                <a:avLst/>
                <a:gdLst>
                  <a:gd name="T0" fmla="*/ 0 w 41"/>
                  <a:gd name="T1" fmla="*/ 2147483647 h 22"/>
                  <a:gd name="T2" fmla="*/ 0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2147483647 h 22"/>
                  <a:gd name="T16" fmla="*/ 2147483647 w 41"/>
                  <a:gd name="T17" fmla="*/ 2147483647 h 22"/>
                  <a:gd name="T18" fmla="*/ 2147483647 w 41"/>
                  <a:gd name="T19" fmla="*/ 2147483647 h 22"/>
                  <a:gd name="T20" fmla="*/ 2147483647 w 41"/>
                  <a:gd name="T21" fmla="*/ 2147483647 h 22"/>
                  <a:gd name="T22" fmla="*/ 2147483647 w 41"/>
                  <a:gd name="T23" fmla="*/ 2147483647 h 22"/>
                  <a:gd name="T24" fmla="*/ 2147483647 w 41"/>
                  <a:gd name="T25" fmla="*/ 2147483647 h 22"/>
                  <a:gd name="T26" fmla="*/ 2147483647 w 41"/>
                  <a:gd name="T27" fmla="*/ 2147483647 h 22"/>
                  <a:gd name="T28" fmla="*/ 2147483647 w 41"/>
                  <a:gd name="T29" fmla="*/ 2147483647 h 22"/>
                  <a:gd name="T30" fmla="*/ 2147483647 w 41"/>
                  <a:gd name="T31" fmla="*/ 2147483647 h 22"/>
                  <a:gd name="T32" fmla="*/ 2147483647 w 41"/>
                  <a:gd name="T33" fmla="*/ 0 h 22"/>
                  <a:gd name="T34" fmla="*/ 0 w 4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2"/>
                  <a:gd name="T56" fmla="*/ 41 w 4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2">
                    <a:moveTo>
                      <a:pt x="0" y="3"/>
                    </a:moveTo>
                    <a:lnTo>
                      <a:pt x="0" y="7"/>
                    </a:lnTo>
                    <a:lnTo>
                      <a:pt x="2" y="11"/>
                    </a:lnTo>
                    <a:lnTo>
                      <a:pt x="4" y="14"/>
                    </a:lnTo>
                    <a:lnTo>
                      <a:pt x="7" y="18"/>
                    </a:lnTo>
                    <a:lnTo>
                      <a:pt x="10" y="20"/>
                    </a:lnTo>
                    <a:lnTo>
                      <a:pt x="13" y="21"/>
                    </a:lnTo>
                    <a:lnTo>
                      <a:pt x="18" y="22"/>
                    </a:lnTo>
                    <a:lnTo>
                      <a:pt x="22" y="22"/>
                    </a:lnTo>
                    <a:lnTo>
                      <a:pt x="25" y="21"/>
                    </a:lnTo>
                    <a:lnTo>
                      <a:pt x="29" y="20"/>
                    </a:lnTo>
                    <a:lnTo>
                      <a:pt x="32" y="19"/>
                    </a:lnTo>
                    <a:lnTo>
                      <a:pt x="35" y="15"/>
                    </a:lnTo>
                    <a:lnTo>
                      <a:pt x="38" y="12"/>
                    </a:lnTo>
                    <a:lnTo>
                      <a:pt x="40" y="9"/>
                    </a:lnTo>
                    <a:lnTo>
                      <a:pt x="41" y="5"/>
                    </a:lnTo>
                    <a:lnTo>
                      <a:pt x="41" y="0"/>
                    </a:lnTo>
                    <a:lnTo>
                      <a:pt x="0" y="3"/>
                    </a:lnTo>
                    <a:close/>
                  </a:path>
                </a:pathLst>
              </a:custGeom>
              <a:solidFill>
                <a:srgbClr val="969696"/>
              </a:solidFill>
              <a:ln w="9525">
                <a:noFill/>
                <a:round/>
                <a:headEnd/>
                <a:tailEnd/>
              </a:ln>
            </p:spPr>
            <p:txBody>
              <a:bodyPr/>
              <a:lstStyle/>
              <a:p>
                <a:endParaRPr lang="en-US"/>
              </a:p>
            </p:txBody>
          </p:sp>
          <p:sp>
            <p:nvSpPr>
              <p:cNvPr id="1269" name="Freeform 1004"/>
              <p:cNvSpPr>
                <a:spLocks/>
              </p:cNvSpPr>
              <p:nvPr/>
            </p:nvSpPr>
            <p:spPr bwMode="auto">
              <a:xfrm>
                <a:off x="1935163" y="2060575"/>
                <a:ext cx="9525" cy="12700"/>
              </a:xfrm>
              <a:custGeom>
                <a:avLst/>
                <a:gdLst>
                  <a:gd name="T0" fmla="*/ 2147483647 w 27"/>
                  <a:gd name="T1" fmla="*/ 0 h 41"/>
                  <a:gd name="T2" fmla="*/ 2147483647 w 27"/>
                  <a:gd name="T3" fmla="*/ 0 h 41"/>
                  <a:gd name="T4" fmla="*/ 2147483647 w 27"/>
                  <a:gd name="T5" fmla="*/ 0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0 w 27"/>
                  <a:gd name="T19" fmla="*/ 2147483647 h 41"/>
                  <a:gd name="T20" fmla="*/ 0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27" y="0"/>
                    </a:moveTo>
                    <a:lnTo>
                      <a:pt x="22" y="0"/>
                    </a:lnTo>
                    <a:lnTo>
                      <a:pt x="17" y="0"/>
                    </a:lnTo>
                    <a:lnTo>
                      <a:pt x="13" y="1"/>
                    </a:lnTo>
                    <a:lnTo>
                      <a:pt x="10" y="2"/>
                    </a:lnTo>
                    <a:lnTo>
                      <a:pt x="7" y="5"/>
                    </a:lnTo>
                    <a:lnTo>
                      <a:pt x="4" y="9"/>
                    </a:lnTo>
                    <a:lnTo>
                      <a:pt x="2" y="12"/>
                    </a:lnTo>
                    <a:lnTo>
                      <a:pt x="1" y="15"/>
                    </a:lnTo>
                    <a:lnTo>
                      <a:pt x="0" y="19"/>
                    </a:lnTo>
                    <a:lnTo>
                      <a:pt x="0" y="23"/>
                    </a:lnTo>
                    <a:lnTo>
                      <a:pt x="1" y="26"/>
                    </a:lnTo>
                    <a:lnTo>
                      <a:pt x="2" y="31"/>
                    </a:lnTo>
                    <a:lnTo>
                      <a:pt x="4" y="34"/>
                    </a:lnTo>
                    <a:lnTo>
                      <a:pt x="7" y="37"/>
                    </a:lnTo>
                    <a:lnTo>
                      <a:pt x="11" y="39"/>
                    </a:lnTo>
                    <a:lnTo>
                      <a:pt x="15" y="41"/>
                    </a:lnTo>
                    <a:lnTo>
                      <a:pt x="27" y="0"/>
                    </a:lnTo>
                    <a:close/>
                  </a:path>
                </a:pathLst>
              </a:custGeom>
              <a:solidFill>
                <a:srgbClr val="969696"/>
              </a:solidFill>
              <a:ln w="9525">
                <a:noFill/>
                <a:round/>
                <a:headEnd/>
                <a:tailEnd/>
              </a:ln>
            </p:spPr>
            <p:txBody>
              <a:bodyPr/>
              <a:lstStyle/>
              <a:p>
                <a:endParaRPr lang="en-US"/>
              </a:p>
            </p:txBody>
          </p:sp>
          <p:sp>
            <p:nvSpPr>
              <p:cNvPr id="1270" name="Freeform 1005"/>
              <p:cNvSpPr>
                <a:spLocks/>
              </p:cNvSpPr>
              <p:nvPr/>
            </p:nvSpPr>
            <p:spPr bwMode="auto">
              <a:xfrm>
                <a:off x="1939925" y="2060575"/>
                <a:ext cx="30163" cy="19050"/>
              </a:xfrm>
              <a:custGeom>
                <a:avLst/>
                <a:gdLst>
                  <a:gd name="T0" fmla="*/ 2147483647 w 92"/>
                  <a:gd name="T1" fmla="*/ 2147483647 h 58"/>
                  <a:gd name="T2" fmla="*/ 2147483647 w 92"/>
                  <a:gd name="T3" fmla="*/ 2147483647 h 58"/>
                  <a:gd name="T4" fmla="*/ 2147483647 w 92"/>
                  <a:gd name="T5" fmla="*/ 2147483647 h 58"/>
                  <a:gd name="T6" fmla="*/ 2147483647 w 92"/>
                  <a:gd name="T7" fmla="*/ 0 h 58"/>
                  <a:gd name="T8" fmla="*/ 0 w 92"/>
                  <a:gd name="T9" fmla="*/ 2147483647 h 58"/>
                  <a:gd name="T10" fmla="*/ 2147483647 w 92"/>
                  <a:gd name="T11" fmla="*/ 2147483647 h 58"/>
                  <a:gd name="T12" fmla="*/ 2147483647 w 92"/>
                  <a:gd name="T13" fmla="*/ 2147483647 h 58"/>
                  <a:gd name="T14" fmla="*/ 2147483647 w 92"/>
                  <a:gd name="T15" fmla="*/ 2147483647 h 58"/>
                  <a:gd name="T16" fmla="*/ 2147483647 w 92"/>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58"/>
                  <a:gd name="T29" fmla="*/ 92 w 9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58">
                    <a:moveTo>
                      <a:pt x="92" y="16"/>
                    </a:moveTo>
                    <a:lnTo>
                      <a:pt x="68" y="13"/>
                    </a:lnTo>
                    <a:lnTo>
                      <a:pt x="31" y="5"/>
                    </a:lnTo>
                    <a:lnTo>
                      <a:pt x="12" y="0"/>
                    </a:lnTo>
                    <a:lnTo>
                      <a:pt x="0" y="41"/>
                    </a:lnTo>
                    <a:lnTo>
                      <a:pt x="23" y="47"/>
                    </a:lnTo>
                    <a:lnTo>
                      <a:pt x="62" y="54"/>
                    </a:lnTo>
                    <a:lnTo>
                      <a:pt x="85" y="58"/>
                    </a:lnTo>
                    <a:lnTo>
                      <a:pt x="92" y="16"/>
                    </a:lnTo>
                    <a:close/>
                  </a:path>
                </a:pathLst>
              </a:custGeom>
              <a:solidFill>
                <a:srgbClr val="969696"/>
              </a:solidFill>
              <a:ln w="9525">
                <a:noFill/>
                <a:round/>
                <a:headEnd/>
                <a:tailEnd/>
              </a:ln>
            </p:spPr>
            <p:txBody>
              <a:bodyPr/>
              <a:lstStyle/>
              <a:p>
                <a:endParaRPr lang="en-US"/>
              </a:p>
            </p:txBody>
          </p:sp>
          <p:sp>
            <p:nvSpPr>
              <p:cNvPr id="1271" name="Freeform 1006"/>
              <p:cNvSpPr>
                <a:spLocks/>
              </p:cNvSpPr>
              <p:nvPr/>
            </p:nvSpPr>
            <p:spPr bwMode="auto">
              <a:xfrm>
                <a:off x="1966913" y="2065338"/>
                <a:ext cx="7937" cy="14287"/>
              </a:xfrm>
              <a:custGeom>
                <a:avLst/>
                <a:gdLst>
                  <a:gd name="T0" fmla="*/ 0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0 h 42"/>
                  <a:gd name="T34" fmla="*/ 0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0" y="42"/>
                    </a:moveTo>
                    <a:lnTo>
                      <a:pt x="4" y="42"/>
                    </a:lnTo>
                    <a:lnTo>
                      <a:pt x="9" y="41"/>
                    </a:lnTo>
                    <a:lnTo>
                      <a:pt x="13" y="40"/>
                    </a:lnTo>
                    <a:lnTo>
                      <a:pt x="16" y="38"/>
                    </a:lnTo>
                    <a:lnTo>
                      <a:pt x="19" y="35"/>
                    </a:lnTo>
                    <a:lnTo>
                      <a:pt x="21" y="32"/>
                    </a:lnTo>
                    <a:lnTo>
                      <a:pt x="23" y="28"/>
                    </a:lnTo>
                    <a:lnTo>
                      <a:pt x="24" y="24"/>
                    </a:lnTo>
                    <a:lnTo>
                      <a:pt x="24" y="21"/>
                    </a:lnTo>
                    <a:lnTo>
                      <a:pt x="24" y="17"/>
                    </a:lnTo>
                    <a:lnTo>
                      <a:pt x="23" y="13"/>
                    </a:lnTo>
                    <a:lnTo>
                      <a:pt x="21" y="9"/>
                    </a:lnTo>
                    <a:lnTo>
                      <a:pt x="19" y="6"/>
                    </a:lnTo>
                    <a:lnTo>
                      <a:pt x="16" y="4"/>
                    </a:lnTo>
                    <a:lnTo>
                      <a:pt x="11" y="2"/>
                    </a:lnTo>
                    <a:lnTo>
                      <a:pt x="7" y="0"/>
                    </a:lnTo>
                    <a:lnTo>
                      <a:pt x="0" y="42"/>
                    </a:lnTo>
                    <a:close/>
                  </a:path>
                </a:pathLst>
              </a:custGeom>
              <a:solidFill>
                <a:srgbClr val="969696"/>
              </a:solidFill>
              <a:ln w="9525">
                <a:noFill/>
                <a:round/>
                <a:headEnd/>
                <a:tailEnd/>
              </a:ln>
            </p:spPr>
            <p:txBody>
              <a:bodyPr/>
              <a:lstStyle/>
              <a:p>
                <a:endParaRPr lang="en-US"/>
              </a:p>
            </p:txBody>
          </p:sp>
          <p:sp>
            <p:nvSpPr>
              <p:cNvPr id="1272" name="Freeform 1007"/>
              <p:cNvSpPr>
                <a:spLocks/>
              </p:cNvSpPr>
              <p:nvPr/>
            </p:nvSpPr>
            <p:spPr bwMode="auto">
              <a:xfrm>
                <a:off x="2000250" y="2073275"/>
                <a:ext cx="7938" cy="12700"/>
              </a:xfrm>
              <a:custGeom>
                <a:avLst/>
                <a:gdLst>
                  <a:gd name="T0" fmla="*/ 2147483647 w 29"/>
                  <a:gd name="T1" fmla="*/ 2147483647 h 40"/>
                  <a:gd name="T2" fmla="*/ 2147483647 w 29"/>
                  <a:gd name="T3" fmla="*/ 0 h 40"/>
                  <a:gd name="T4" fmla="*/ 2147483647 w 29"/>
                  <a:gd name="T5" fmla="*/ 0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0 w 29"/>
                  <a:gd name="T19" fmla="*/ 2147483647 h 40"/>
                  <a:gd name="T20" fmla="*/ 0 w 29"/>
                  <a:gd name="T21" fmla="*/ 2147483647 h 40"/>
                  <a:gd name="T22" fmla="*/ 0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29" y="2"/>
                    </a:moveTo>
                    <a:lnTo>
                      <a:pt x="25" y="0"/>
                    </a:lnTo>
                    <a:lnTo>
                      <a:pt x="20" y="0"/>
                    </a:lnTo>
                    <a:lnTo>
                      <a:pt x="16" y="1"/>
                    </a:lnTo>
                    <a:lnTo>
                      <a:pt x="12" y="2"/>
                    </a:lnTo>
                    <a:lnTo>
                      <a:pt x="9" y="4"/>
                    </a:lnTo>
                    <a:lnTo>
                      <a:pt x="6" y="6"/>
                    </a:lnTo>
                    <a:lnTo>
                      <a:pt x="3" y="10"/>
                    </a:lnTo>
                    <a:lnTo>
                      <a:pt x="1" y="14"/>
                    </a:lnTo>
                    <a:lnTo>
                      <a:pt x="0" y="17"/>
                    </a:lnTo>
                    <a:lnTo>
                      <a:pt x="0" y="21"/>
                    </a:lnTo>
                    <a:lnTo>
                      <a:pt x="0" y="24"/>
                    </a:lnTo>
                    <a:lnTo>
                      <a:pt x="1" y="29"/>
                    </a:lnTo>
                    <a:lnTo>
                      <a:pt x="2" y="32"/>
                    </a:lnTo>
                    <a:lnTo>
                      <a:pt x="6" y="36"/>
                    </a:lnTo>
                    <a:lnTo>
                      <a:pt x="9" y="38"/>
                    </a:lnTo>
                    <a:lnTo>
                      <a:pt x="13" y="40"/>
                    </a:lnTo>
                    <a:lnTo>
                      <a:pt x="29" y="2"/>
                    </a:lnTo>
                    <a:close/>
                  </a:path>
                </a:pathLst>
              </a:custGeom>
              <a:solidFill>
                <a:srgbClr val="969696"/>
              </a:solidFill>
              <a:ln w="9525">
                <a:noFill/>
                <a:round/>
                <a:headEnd/>
                <a:tailEnd/>
              </a:ln>
            </p:spPr>
            <p:txBody>
              <a:bodyPr/>
              <a:lstStyle/>
              <a:p>
                <a:endParaRPr lang="en-US"/>
              </a:p>
            </p:txBody>
          </p:sp>
          <p:sp>
            <p:nvSpPr>
              <p:cNvPr id="1273" name="Freeform 1008"/>
              <p:cNvSpPr>
                <a:spLocks/>
              </p:cNvSpPr>
              <p:nvPr/>
            </p:nvSpPr>
            <p:spPr bwMode="auto">
              <a:xfrm>
                <a:off x="2001838" y="2073275"/>
                <a:ext cx="12700" cy="17463"/>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0 h 54"/>
                  <a:gd name="T14" fmla="*/ 2147483647 w 42"/>
                  <a:gd name="T15" fmla="*/ 2147483647 h 54"/>
                  <a:gd name="T16" fmla="*/ 2147483647 w 42"/>
                  <a:gd name="T17" fmla="*/ 2147483647 h 54"/>
                  <a:gd name="T18" fmla="*/ 2147483647 w 42"/>
                  <a:gd name="T19" fmla="*/ 2147483647 h 54"/>
                  <a:gd name="T20" fmla="*/ 0 w 42"/>
                  <a:gd name="T21" fmla="*/ 2147483647 h 54"/>
                  <a:gd name="T22" fmla="*/ 0 w 42"/>
                  <a:gd name="T23" fmla="*/ 2147483647 h 54"/>
                  <a:gd name="T24" fmla="*/ 0 w 42"/>
                  <a:gd name="T25" fmla="*/ 2147483647 h 54"/>
                  <a:gd name="T26" fmla="*/ 2147483647 w 42"/>
                  <a:gd name="T27" fmla="*/ 2147483647 h 54"/>
                  <a:gd name="T28" fmla="*/ 0 w 42"/>
                  <a:gd name="T29" fmla="*/ 2147483647 h 54"/>
                  <a:gd name="T30" fmla="*/ 2147483647 w 42"/>
                  <a:gd name="T31" fmla="*/ 2147483647 h 54"/>
                  <a:gd name="T32" fmla="*/ 2147483647 w 42"/>
                  <a:gd name="T33" fmla="*/ 2147483647 h 54"/>
                  <a:gd name="T34" fmla="*/ 2147483647 w 42"/>
                  <a:gd name="T35" fmla="*/ 2147483647 h 54"/>
                  <a:gd name="T36" fmla="*/ 2147483647 w 42"/>
                  <a:gd name="T37" fmla="*/ 2147483647 h 54"/>
                  <a:gd name="T38" fmla="*/ 2147483647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2147483647 w 42"/>
                  <a:gd name="T55" fmla="*/ 2147483647 h 54"/>
                  <a:gd name="T56" fmla="*/ 2147483647 w 42"/>
                  <a:gd name="T57" fmla="*/ 2147483647 h 54"/>
                  <a:gd name="T58" fmla="*/ 2147483647 w 42"/>
                  <a:gd name="T59" fmla="*/ 2147483647 h 54"/>
                  <a:gd name="T60" fmla="*/ 2147483647 w 42"/>
                  <a:gd name="T61" fmla="*/ 2147483647 h 54"/>
                  <a:gd name="T62" fmla="*/ 2147483647 w 42"/>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54"/>
                  <a:gd name="T98" fmla="*/ 42 w 42"/>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54">
                    <a:moveTo>
                      <a:pt x="21" y="12"/>
                    </a:moveTo>
                    <a:lnTo>
                      <a:pt x="42" y="33"/>
                    </a:lnTo>
                    <a:lnTo>
                      <a:pt x="42" y="26"/>
                    </a:lnTo>
                    <a:lnTo>
                      <a:pt x="40" y="19"/>
                    </a:lnTo>
                    <a:lnTo>
                      <a:pt x="37" y="12"/>
                    </a:lnTo>
                    <a:lnTo>
                      <a:pt x="30" y="4"/>
                    </a:lnTo>
                    <a:lnTo>
                      <a:pt x="22" y="0"/>
                    </a:lnTo>
                    <a:lnTo>
                      <a:pt x="6" y="38"/>
                    </a:lnTo>
                    <a:lnTo>
                      <a:pt x="4" y="38"/>
                    </a:lnTo>
                    <a:lnTo>
                      <a:pt x="1" y="34"/>
                    </a:lnTo>
                    <a:lnTo>
                      <a:pt x="0" y="32"/>
                    </a:lnTo>
                    <a:lnTo>
                      <a:pt x="0" y="33"/>
                    </a:lnTo>
                    <a:lnTo>
                      <a:pt x="21" y="54"/>
                    </a:lnTo>
                    <a:lnTo>
                      <a:pt x="0" y="33"/>
                    </a:lnTo>
                    <a:lnTo>
                      <a:pt x="1" y="38"/>
                    </a:lnTo>
                    <a:lnTo>
                      <a:pt x="2" y="42"/>
                    </a:lnTo>
                    <a:lnTo>
                      <a:pt x="4" y="46"/>
                    </a:lnTo>
                    <a:lnTo>
                      <a:pt x="7" y="49"/>
                    </a:lnTo>
                    <a:lnTo>
                      <a:pt x="10" y="51"/>
                    </a:lnTo>
                    <a:lnTo>
                      <a:pt x="13" y="53"/>
                    </a:lnTo>
                    <a:lnTo>
                      <a:pt x="18" y="54"/>
                    </a:lnTo>
                    <a:lnTo>
                      <a:pt x="21" y="54"/>
                    </a:lnTo>
                    <a:lnTo>
                      <a:pt x="25" y="54"/>
                    </a:lnTo>
                    <a:lnTo>
                      <a:pt x="29" y="53"/>
                    </a:lnTo>
                    <a:lnTo>
                      <a:pt x="32" y="51"/>
                    </a:lnTo>
                    <a:lnTo>
                      <a:pt x="36" y="49"/>
                    </a:lnTo>
                    <a:lnTo>
                      <a:pt x="38" y="46"/>
                    </a:lnTo>
                    <a:lnTo>
                      <a:pt x="40" y="42"/>
                    </a:lnTo>
                    <a:lnTo>
                      <a:pt x="42" y="38"/>
                    </a:lnTo>
                    <a:lnTo>
                      <a:pt x="42" y="33"/>
                    </a:lnTo>
                    <a:lnTo>
                      <a:pt x="21" y="12"/>
                    </a:lnTo>
                    <a:close/>
                  </a:path>
                </a:pathLst>
              </a:custGeom>
              <a:solidFill>
                <a:srgbClr val="969696"/>
              </a:solidFill>
              <a:ln w="9525">
                <a:noFill/>
                <a:round/>
                <a:headEnd/>
                <a:tailEnd/>
              </a:ln>
            </p:spPr>
            <p:txBody>
              <a:bodyPr/>
              <a:lstStyle/>
              <a:p>
                <a:endParaRPr lang="en-US"/>
              </a:p>
            </p:txBody>
          </p:sp>
          <p:sp>
            <p:nvSpPr>
              <p:cNvPr id="1274" name="Freeform 1009"/>
              <p:cNvSpPr>
                <a:spLocks/>
              </p:cNvSpPr>
              <p:nvPr/>
            </p:nvSpPr>
            <p:spPr bwMode="auto">
              <a:xfrm>
                <a:off x="2008188" y="2078038"/>
                <a:ext cx="14287" cy="12700"/>
              </a:xfrm>
              <a:custGeom>
                <a:avLst/>
                <a:gdLst>
                  <a:gd name="T0" fmla="*/ 2147483647 w 45"/>
                  <a:gd name="T1" fmla="*/ 2147483647 h 42"/>
                  <a:gd name="T2" fmla="*/ 2147483647 w 45"/>
                  <a:gd name="T3" fmla="*/ 0 h 42"/>
                  <a:gd name="T4" fmla="*/ 0 w 45"/>
                  <a:gd name="T5" fmla="*/ 0 h 42"/>
                  <a:gd name="T6" fmla="*/ 0 w 45"/>
                  <a:gd name="T7" fmla="*/ 2147483647 h 42"/>
                  <a:gd name="T8" fmla="*/ 2147483647 w 45"/>
                  <a:gd name="T9" fmla="*/ 2147483647 h 42"/>
                  <a:gd name="T10" fmla="*/ 2147483647 w 45"/>
                  <a:gd name="T11" fmla="*/ 2147483647 h 42"/>
                  <a:gd name="T12" fmla="*/ 2147483647 w 45"/>
                  <a:gd name="T13" fmla="*/ 2147483647 h 42"/>
                  <a:gd name="T14" fmla="*/ 2147483647 w 45"/>
                  <a:gd name="T15" fmla="*/ 2147483647 h 42"/>
                  <a:gd name="T16" fmla="*/ 2147483647 w 45"/>
                  <a:gd name="T17" fmla="*/ 2147483647 h 42"/>
                  <a:gd name="T18" fmla="*/ 2147483647 w 45"/>
                  <a:gd name="T19" fmla="*/ 2147483647 h 42"/>
                  <a:gd name="T20" fmla="*/ 2147483647 w 45"/>
                  <a:gd name="T21" fmla="*/ 2147483647 h 42"/>
                  <a:gd name="T22" fmla="*/ 2147483647 w 45"/>
                  <a:gd name="T23" fmla="*/ 2147483647 h 42"/>
                  <a:gd name="T24" fmla="*/ 2147483647 w 45"/>
                  <a:gd name="T25" fmla="*/ 2147483647 h 42"/>
                  <a:gd name="T26" fmla="*/ 2147483647 w 45"/>
                  <a:gd name="T27" fmla="*/ 2147483647 h 42"/>
                  <a:gd name="T28" fmla="*/ 2147483647 w 45"/>
                  <a:gd name="T29" fmla="*/ 2147483647 h 42"/>
                  <a:gd name="T30" fmla="*/ 2147483647 w 45"/>
                  <a:gd name="T31" fmla="*/ 2147483647 h 42"/>
                  <a:gd name="T32" fmla="*/ 2147483647 w 45"/>
                  <a:gd name="T33" fmla="*/ 2147483647 h 42"/>
                  <a:gd name="T34" fmla="*/ 2147483647 w 45"/>
                  <a:gd name="T35" fmla="*/ 2147483647 h 42"/>
                  <a:gd name="T36" fmla="*/ 2147483647 w 45"/>
                  <a:gd name="T37" fmla="*/ 2147483647 h 42"/>
                  <a:gd name="T38" fmla="*/ 2147483647 w 45"/>
                  <a:gd name="T39" fmla="*/ 2147483647 h 42"/>
                  <a:gd name="T40" fmla="*/ 2147483647 w 45"/>
                  <a:gd name="T41" fmla="*/ 2147483647 h 42"/>
                  <a:gd name="T42" fmla="*/ 2147483647 w 45"/>
                  <a:gd name="T43" fmla="*/ 2147483647 h 42"/>
                  <a:gd name="T44" fmla="*/ 2147483647 w 45"/>
                  <a:gd name="T45" fmla="*/ 0 h 42"/>
                  <a:gd name="T46" fmla="*/ 2147483647 w 45"/>
                  <a:gd name="T47" fmla="*/ 214748364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2"/>
                  <a:gd name="T74" fmla="*/ 45 w 45"/>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2">
                    <a:moveTo>
                      <a:pt x="45" y="21"/>
                    </a:moveTo>
                    <a:lnTo>
                      <a:pt x="24" y="0"/>
                    </a:lnTo>
                    <a:lnTo>
                      <a:pt x="0" y="0"/>
                    </a:lnTo>
                    <a:lnTo>
                      <a:pt x="0" y="42"/>
                    </a:lnTo>
                    <a:lnTo>
                      <a:pt x="24" y="42"/>
                    </a:lnTo>
                    <a:lnTo>
                      <a:pt x="45" y="21"/>
                    </a:lnTo>
                    <a:lnTo>
                      <a:pt x="24" y="42"/>
                    </a:lnTo>
                    <a:lnTo>
                      <a:pt x="29" y="41"/>
                    </a:lnTo>
                    <a:lnTo>
                      <a:pt x="34" y="40"/>
                    </a:lnTo>
                    <a:lnTo>
                      <a:pt x="37" y="38"/>
                    </a:lnTo>
                    <a:lnTo>
                      <a:pt x="40" y="36"/>
                    </a:lnTo>
                    <a:lnTo>
                      <a:pt x="42" y="33"/>
                    </a:lnTo>
                    <a:lnTo>
                      <a:pt x="44" y="28"/>
                    </a:lnTo>
                    <a:lnTo>
                      <a:pt x="45" y="25"/>
                    </a:lnTo>
                    <a:lnTo>
                      <a:pt x="45" y="21"/>
                    </a:lnTo>
                    <a:lnTo>
                      <a:pt x="45" y="17"/>
                    </a:lnTo>
                    <a:lnTo>
                      <a:pt x="44" y="14"/>
                    </a:lnTo>
                    <a:lnTo>
                      <a:pt x="42" y="9"/>
                    </a:lnTo>
                    <a:lnTo>
                      <a:pt x="40" y="6"/>
                    </a:lnTo>
                    <a:lnTo>
                      <a:pt x="37" y="4"/>
                    </a:lnTo>
                    <a:lnTo>
                      <a:pt x="34" y="2"/>
                    </a:lnTo>
                    <a:lnTo>
                      <a:pt x="29" y="1"/>
                    </a:lnTo>
                    <a:lnTo>
                      <a:pt x="24" y="0"/>
                    </a:lnTo>
                    <a:lnTo>
                      <a:pt x="45" y="21"/>
                    </a:lnTo>
                    <a:close/>
                  </a:path>
                </a:pathLst>
              </a:custGeom>
              <a:solidFill>
                <a:srgbClr val="969696"/>
              </a:solidFill>
              <a:ln w="9525">
                <a:noFill/>
                <a:round/>
                <a:headEnd/>
                <a:tailEnd/>
              </a:ln>
            </p:spPr>
            <p:txBody>
              <a:bodyPr/>
              <a:lstStyle/>
              <a:p>
                <a:endParaRPr lang="en-US"/>
              </a:p>
            </p:txBody>
          </p:sp>
          <p:sp>
            <p:nvSpPr>
              <p:cNvPr id="1275" name="Freeform 1231"/>
              <p:cNvSpPr>
                <a:spLocks/>
              </p:cNvSpPr>
              <p:nvPr/>
            </p:nvSpPr>
            <p:spPr bwMode="auto">
              <a:xfrm>
                <a:off x="3749675" y="3108325"/>
                <a:ext cx="7938" cy="12700"/>
              </a:xfrm>
              <a:custGeom>
                <a:avLst/>
                <a:gdLst>
                  <a:gd name="T0" fmla="*/ 2147483647 w 26"/>
                  <a:gd name="T1" fmla="*/ 0 h 40"/>
                  <a:gd name="T2" fmla="*/ 2147483647 w 26"/>
                  <a:gd name="T3" fmla="*/ 2147483647 h 40"/>
                  <a:gd name="T4" fmla="*/ 2147483647 w 26"/>
                  <a:gd name="T5" fmla="*/ 2147483647 h 40"/>
                  <a:gd name="T6" fmla="*/ 2147483647 w 26"/>
                  <a:gd name="T7" fmla="*/ 2147483647 h 40"/>
                  <a:gd name="T8" fmla="*/ 2147483647 w 26"/>
                  <a:gd name="T9" fmla="*/ 2147483647 h 40"/>
                  <a:gd name="T10" fmla="*/ 0 w 26"/>
                  <a:gd name="T11" fmla="*/ 2147483647 h 40"/>
                  <a:gd name="T12" fmla="*/ 0 w 26"/>
                  <a:gd name="T13" fmla="*/ 2147483647 h 40"/>
                  <a:gd name="T14" fmla="*/ 0 w 26"/>
                  <a:gd name="T15" fmla="*/ 2147483647 h 40"/>
                  <a:gd name="T16" fmla="*/ 2147483647 w 26"/>
                  <a:gd name="T17" fmla="*/ 2147483647 h 40"/>
                  <a:gd name="T18" fmla="*/ 2147483647 w 26"/>
                  <a:gd name="T19" fmla="*/ 2147483647 h 40"/>
                  <a:gd name="T20" fmla="*/ 2147483647 w 26"/>
                  <a:gd name="T21" fmla="*/ 2147483647 h 40"/>
                  <a:gd name="T22" fmla="*/ 2147483647 w 26"/>
                  <a:gd name="T23" fmla="*/ 2147483647 h 40"/>
                  <a:gd name="T24" fmla="*/ 2147483647 w 26"/>
                  <a:gd name="T25" fmla="*/ 2147483647 h 40"/>
                  <a:gd name="T26" fmla="*/ 2147483647 w 26"/>
                  <a:gd name="T27" fmla="*/ 2147483647 h 40"/>
                  <a:gd name="T28" fmla="*/ 2147483647 w 26"/>
                  <a:gd name="T29" fmla="*/ 2147483647 h 40"/>
                  <a:gd name="T30" fmla="*/ 2147483647 w 26"/>
                  <a:gd name="T31" fmla="*/ 2147483647 h 40"/>
                  <a:gd name="T32" fmla="*/ 2147483647 w 26"/>
                  <a:gd name="T33" fmla="*/ 2147483647 h 40"/>
                  <a:gd name="T34" fmla="*/ 2147483647 w 26"/>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0"/>
                  <a:gd name="T56" fmla="*/ 26 w 2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0">
                    <a:moveTo>
                      <a:pt x="15" y="0"/>
                    </a:moveTo>
                    <a:lnTo>
                      <a:pt x="10" y="1"/>
                    </a:lnTo>
                    <a:lnTo>
                      <a:pt x="6" y="4"/>
                    </a:lnTo>
                    <a:lnTo>
                      <a:pt x="4" y="6"/>
                    </a:lnTo>
                    <a:lnTo>
                      <a:pt x="2" y="11"/>
                    </a:lnTo>
                    <a:lnTo>
                      <a:pt x="0" y="14"/>
                    </a:lnTo>
                    <a:lnTo>
                      <a:pt x="0" y="18"/>
                    </a:lnTo>
                    <a:lnTo>
                      <a:pt x="0" y="21"/>
                    </a:lnTo>
                    <a:lnTo>
                      <a:pt x="1" y="25"/>
                    </a:lnTo>
                    <a:lnTo>
                      <a:pt x="2" y="29"/>
                    </a:lnTo>
                    <a:lnTo>
                      <a:pt x="4" y="33"/>
                    </a:lnTo>
                    <a:lnTo>
                      <a:pt x="6" y="35"/>
                    </a:lnTo>
                    <a:lnTo>
                      <a:pt x="9" y="38"/>
                    </a:lnTo>
                    <a:lnTo>
                      <a:pt x="12" y="39"/>
                    </a:lnTo>
                    <a:lnTo>
                      <a:pt x="17" y="40"/>
                    </a:lnTo>
                    <a:lnTo>
                      <a:pt x="21" y="40"/>
                    </a:lnTo>
                    <a:lnTo>
                      <a:pt x="26" y="40"/>
                    </a:lnTo>
                    <a:lnTo>
                      <a:pt x="15" y="0"/>
                    </a:lnTo>
                    <a:close/>
                  </a:path>
                </a:pathLst>
              </a:custGeom>
              <a:solidFill>
                <a:srgbClr val="969696"/>
              </a:solidFill>
              <a:ln w="9525">
                <a:noFill/>
                <a:round/>
                <a:headEnd/>
                <a:tailEnd/>
              </a:ln>
            </p:spPr>
            <p:txBody>
              <a:bodyPr/>
              <a:lstStyle/>
              <a:p>
                <a:endParaRPr lang="en-US"/>
              </a:p>
            </p:txBody>
          </p:sp>
          <p:sp>
            <p:nvSpPr>
              <p:cNvPr id="1276" name="Freeform 1232"/>
              <p:cNvSpPr>
                <a:spLocks/>
              </p:cNvSpPr>
              <p:nvPr/>
            </p:nvSpPr>
            <p:spPr bwMode="auto">
              <a:xfrm>
                <a:off x="3754438" y="3100388"/>
                <a:ext cx="28575" cy="20637"/>
              </a:xfrm>
              <a:custGeom>
                <a:avLst/>
                <a:gdLst>
                  <a:gd name="T0" fmla="*/ 2147483647 w 91"/>
                  <a:gd name="T1" fmla="*/ 0 h 64"/>
                  <a:gd name="T2" fmla="*/ 2147483647 w 91"/>
                  <a:gd name="T3" fmla="*/ 2147483647 h 64"/>
                  <a:gd name="T4" fmla="*/ 2147483647 w 91"/>
                  <a:gd name="T5" fmla="*/ 2147483647 h 64"/>
                  <a:gd name="T6" fmla="*/ 0 w 91"/>
                  <a:gd name="T7" fmla="*/ 2147483647 h 64"/>
                  <a:gd name="T8" fmla="*/ 2147483647 w 91"/>
                  <a:gd name="T9" fmla="*/ 0 h 64"/>
                  <a:gd name="T10" fmla="*/ 0 60000 65536"/>
                  <a:gd name="T11" fmla="*/ 0 60000 65536"/>
                  <a:gd name="T12" fmla="*/ 0 60000 65536"/>
                  <a:gd name="T13" fmla="*/ 0 60000 65536"/>
                  <a:gd name="T14" fmla="*/ 0 60000 65536"/>
                  <a:gd name="T15" fmla="*/ 0 w 91"/>
                  <a:gd name="T16" fmla="*/ 0 h 64"/>
                  <a:gd name="T17" fmla="*/ 91 w 91"/>
                  <a:gd name="T18" fmla="*/ 64 h 64"/>
                </a:gdLst>
                <a:ahLst/>
                <a:cxnLst>
                  <a:cxn ang="T10">
                    <a:pos x="T0" y="T1"/>
                  </a:cxn>
                  <a:cxn ang="T11">
                    <a:pos x="T2" y="T3"/>
                  </a:cxn>
                  <a:cxn ang="T12">
                    <a:pos x="T4" y="T5"/>
                  </a:cxn>
                  <a:cxn ang="T13">
                    <a:pos x="T6" y="T7"/>
                  </a:cxn>
                  <a:cxn ang="T14">
                    <a:pos x="T8" y="T9"/>
                  </a:cxn>
                </a:cxnLst>
                <a:rect l="T15" t="T16" r="T17" b="T18"/>
                <a:pathLst>
                  <a:path w="91" h="64">
                    <a:moveTo>
                      <a:pt x="80" y="0"/>
                    </a:moveTo>
                    <a:lnTo>
                      <a:pt x="91" y="40"/>
                    </a:lnTo>
                    <a:lnTo>
                      <a:pt x="11" y="64"/>
                    </a:lnTo>
                    <a:lnTo>
                      <a:pt x="0" y="24"/>
                    </a:lnTo>
                    <a:lnTo>
                      <a:pt x="80" y="0"/>
                    </a:lnTo>
                    <a:close/>
                  </a:path>
                </a:pathLst>
              </a:custGeom>
              <a:solidFill>
                <a:srgbClr val="969696"/>
              </a:solidFill>
              <a:ln w="9525">
                <a:noFill/>
                <a:round/>
                <a:headEnd/>
                <a:tailEnd/>
              </a:ln>
            </p:spPr>
            <p:txBody>
              <a:bodyPr/>
              <a:lstStyle/>
              <a:p>
                <a:endParaRPr lang="en-US"/>
              </a:p>
            </p:txBody>
          </p:sp>
          <p:sp>
            <p:nvSpPr>
              <p:cNvPr id="1277" name="Freeform 1233"/>
              <p:cNvSpPr>
                <a:spLocks/>
              </p:cNvSpPr>
              <p:nvPr/>
            </p:nvSpPr>
            <p:spPr bwMode="auto">
              <a:xfrm>
                <a:off x="3779838" y="3100388"/>
                <a:ext cx="7937"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0 h 41"/>
                  <a:gd name="T32" fmla="*/ 0 w 27"/>
                  <a:gd name="T33" fmla="*/ 2147483647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1" y="41"/>
                    </a:moveTo>
                    <a:lnTo>
                      <a:pt x="17" y="40"/>
                    </a:lnTo>
                    <a:lnTo>
                      <a:pt x="20" y="37"/>
                    </a:lnTo>
                    <a:lnTo>
                      <a:pt x="23" y="35"/>
                    </a:lnTo>
                    <a:lnTo>
                      <a:pt x="25" y="30"/>
                    </a:lnTo>
                    <a:lnTo>
                      <a:pt x="26" y="27"/>
                    </a:lnTo>
                    <a:lnTo>
                      <a:pt x="27" y="23"/>
                    </a:lnTo>
                    <a:lnTo>
                      <a:pt x="27" y="20"/>
                    </a:lnTo>
                    <a:lnTo>
                      <a:pt x="26" y="16"/>
                    </a:lnTo>
                    <a:lnTo>
                      <a:pt x="25" y="11"/>
                    </a:lnTo>
                    <a:lnTo>
                      <a:pt x="23" y="8"/>
                    </a:lnTo>
                    <a:lnTo>
                      <a:pt x="20" y="5"/>
                    </a:lnTo>
                    <a:lnTo>
                      <a:pt x="17" y="3"/>
                    </a:lnTo>
                    <a:lnTo>
                      <a:pt x="14" y="2"/>
                    </a:lnTo>
                    <a:lnTo>
                      <a:pt x="9" y="1"/>
                    </a:lnTo>
                    <a:lnTo>
                      <a:pt x="5" y="0"/>
                    </a:lnTo>
                    <a:lnTo>
                      <a:pt x="0" y="1"/>
                    </a:lnTo>
                    <a:lnTo>
                      <a:pt x="11" y="41"/>
                    </a:lnTo>
                    <a:close/>
                  </a:path>
                </a:pathLst>
              </a:custGeom>
              <a:solidFill>
                <a:srgbClr val="969696"/>
              </a:solidFill>
              <a:ln w="9525">
                <a:noFill/>
                <a:round/>
                <a:headEnd/>
                <a:tailEnd/>
              </a:ln>
            </p:spPr>
            <p:txBody>
              <a:bodyPr/>
              <a:lstStyle/>
              <a:p>
                <a:endParaRPr lang="en-US"/>
              </a:p>
            </p:txBody>
          </p:sp>
          <p:sp>
            <p:nvSpPr>
              <p:cNvPr id="1278" name="Freeform 1234"/>
              <p:cNvSpPr>
                <a:spLocks/>
              </p:cNvSpPr>
              <p:nvPr/>
            </p:nvSpPr>
            <p:spPr bwMode="auto">
              <a:xfrm>
                <a:off x="3813175" y="3089275"/>
                <a:ext cx="7938" cy="12700"/>
              </a:xfrm>
              <a:custGeom>
                <a:avLst/>
                <a:gdLst>
                  <a:gd name="T0" fmla="*/ 2147483647 w 28"/>
                  <a:gd name="T1" fmla="*/ 0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0 w 28"/>
                  <a:gd name="T13" fmla="*/ 2147483647 h 41"/>
                  <a:gd name="T14" fmla="*/ 2147483647 w 28"/>
                  <a:gd name="T15" fmla="*/ 2147483647 h 41"/>
                  <a:gd name="T16" fmla="*/ 2147483647 w 28"/>
                  <a:gd name="T17" fmla="*/ 2147483647 h 41"/>
                  <a:gd name="T18" fmla="*/ 2147483647 w 28"/>
                  <a:gd name="T19" fmla="*/ 2147483647 h 41"/>
                  <a:gd name="T20" fmla="*/ 2147483647 w 28"/>
                  <a:gd name="T21" fmla="*/ 2147483647 h 41"/>
                  <a:gd name="T22" fmla="*/ 2147483647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16" y="0"/>
                    </a:moveTo>
                    <a:lnTo>
                      <a:pt x="11" y="2"/>
                    </a:lnTo>
                    <a:lnTo>
                      <a:pt x="8" y="4"/>
                    </a:lnTo>
                    <a:lnTo>
                      <a:pt x="5" y="7"/>
                    </a:lnTo>
                    <a:lnTo>
                      <a:pt x="3" y="11"/>
                    </a:lnTo>
                    <a:lnTo>
                      <a:pt x="2" y="15"/>
                    </a:lnTo>
                    <a:lnTo>
                      <a:pt x="0" y="18"/>
                    </a:lnTo>
                    <a:lnTo>
                      <a:pt x="2" y="22"/>
                    </a:lnTo>
                    <a:lnTo>
                      <a:pt x="2" y="25"/>
                    </a:lnTo>
                    <a:lnTo>
                      <a:pt x="4" y="30"/>
                    </a:lnTo>
                    <a:lnTo>
                      <a:pt x="6" y="33"/>
                    </a:lnTo>
                    <a:lnTo>
                      <a:pt x="8" y="36"/>
                    </a:lnTo>
                    <a:lnTo>
                      <a:pt x="11" y="38"/>
                    </a:lnTo>
                    <a:lnTo>
                      <a:pt x="14" y="40"/>
                    </a:lnTo>
                    <a:lnTo>
                      <a:pt x="18" y="41"/>
                    </a:lnTo>
                    <a:lnTo>
                      <a:pt x="23" y="41"/>
                    </a:lnTo>
                    <a:lnTo>
                      <a:pt x="28" y="40"/>
                    </a:lnTo>
                    <a:lnTo>
                      <a:pt x="16" y="0"/>
                    </a:lnTo>
                    <a:close/>
                  </a:path>
                </a:pathLst>
              </a:custGeom>
              <a:solidFill>
                <a:srgbClr val="969696"/>
              </a:solidFill>
              <a:ln w="9525">
                <a:noFill/>
                <a:round/>
                <a:headEnd/>
                <a:tailEnd/>
              </a:ln>
            </p:spPr>
            <p:txBody>
              <a:bodyPr/>
              <a:lstStyle/>
              <a:p>
                <a:endParaRPr lang="en-US"/>
              </a:p>
            </p:txBody>
          </p:sp>
          <p:sp>
            <p:nvSpPr>
              <p:cNvPr id="1279" name="Freeform 1235"/>
              <p:cNvSpPr>
                <a:spLocks/>
              </p:cNvSpPr>
              <p:nvPr/>
            </p:nvSpPr>
            <p:spPr bwMode="auto">
              <a:xfrm>
                <a:off x="3817938" y="3082925"/>
                <a:ext cx="28575" cy="19050"/>
              </a:xfrm>
              <a:custGeom>
                <a:avLst/>
                <a:gdLst>
                  <a:gd name="T0" fmla="*/ 2147483647 w 92"/>
                  <a:gd name="T1" fmla="*/ 0 h 63"/>
                  <a:gd name="T2" fmla="*/ 2147483647 w 92"/>
                  <a:gd name="T3" fmla="*/ 2147483647 h 63"/>
                  <a:gd name="T4" fmla="*/ 0 w 92"/>
                  <a:gd name="T5" fmla="*/ 2147483647 h 63"/>
                  <a:gd name="T6" fmla="*/ 2147483647 w 92"/>
                  <a:gd name="T7" fmla="*/ 2147483647 h 63"/>
                  <a:gd name="T8" fmla="*/ 2147483647 w 92"/>
                  <a:gd name="T9" fmla="*/ 2147483647 h 63"/>
                  <a:gd name="T10" fmla="*/ 2147483647 w 92"/>
                  <a:gd name="T11" fmla="*/ 2147483647 h 63"/>
                  <a:gd name="T12" fmla="*/ 2147483647 w 92"/>
                  <a:gd name="T13" fmla="*/ 0 h 63"/>
                  <a:gd name="T14" fmla="*/ 0 60000 65536"/>
                  <a:gd name="T15" fmla="*/ 0 60000 65536"/>
                  <a:gd name="T16" fmla="*/ 0 60000 65536"/>
                  <a:gd name="T17" fmla="*/ 0 60000 65536"/>
                  <a:gd name="T18" fmla="*/ 0 60000 65536"/>
                  <a:gd name="T19" fmla="*/ 0 60000 65536"/>
                  <a:gd name="T20" fmla="*/ 0 60000 65536"/>
                  <a:gd name="T21" fmla="*/ 0 w 92"/>
                  <a:gd name="T22" fmla="*/ 0 h 63"/>
                  <a:gd name="T23" fmla="*/ 92 w 9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63">
                    <a:moveTo>
                      <a:pt x="81" y="0"/>
                    </a:moveTo>
                    <a:lnTo>
                      <a:pt x="3" y="22"/>
                    </a:lnTo>
                    <a:lnTo>
                      <a:pt x="0" y="23"/>
                    </a:lnTo>
                    <a:lnTo>
                      <a:pt x="12" y="63"/>
                    </a:lnTo>
                    <a:lnTo>
                      <a:pt x="14" y="62"/>
                    </a:lnTo>
                    <a:lnTo>
                      <a:pt x="92" y="41"/>
                    </a:lnTo>
                    <a:lnTo>
                      <a:pt x="81" y="0"/>
                    </a:lnTo>
                    <a:close/>
                  </a:path>
                </a:pathLst>
              </a:custGeom>
              <a:solidFill>
                <a:srgbClr val="969696"/>
              </a:solidFill>
              <a:ln w="9525">
                <a:noFill/>
                <a:round/>
                <a:headEnd/>
                <a:tailEnd/>
              </a:ln>
            </p:spPr>
            <p:txBody>
              <a:bodyPr/>
              <a:lstStyle/>
              <a:p>
                <a:endParaRPr lang="en-US"/>
              </a:p>
            </p:txBody>
          </p:sp>
          <p:sp>
            <p:nvSpPr>
              <p:cNvPr id="1280" name="Freeform 1236"/>
              <p:cNvSpPr>
                <a:spLocks/>
              </p:cNvSpPr>
              <p:nvPr/>
            </p:nvSpPr>
            <p:spPr bwMode="auto">
              <a:xfrm>
                <a:off x="3843338" y="3082925"/>
                <a:ext cx="9525" cy="12700"/>
              </a:xfrm>
              <a:custGeom>
                <a:avLst/>
                <a:gdLst>
                  <a:gd name="T0" fmla="*/ 2147483647 w 27"/>
                  <a:gd name="T1" fmla="*/ 2147483647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2147483647 w 27"/>
                  <a:gd name="T13" fmla="*/ 2147483647 h 41"/>
                  <a:gd name="T14" fmla="*/ 2147483647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0 h 41"/>
                  <a:gd name="T30" fmla="*/ 2147483647 w 27"/>
                  <a:gd name="T31" fmla="*/ 0 h 41"/>
                  <a:gd name="T32" fmla="*/ 0 w 27"/>
                  <a:gd name="T33" fmla="*/ 0 h 41"/>
                  <a:gd name="T34" fmla="*/ 2147483647 w 27"/>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1" y="41"/>
                    </a:moveTo>
                    <a:lnTo>
                      <a:pt x="16" y="39"/>
                    </a:lnTo>
                    <a:lnTo>
                      <a:pt x="20" y="37"/>
                    </a:lnTo>
                    <a:lnTo>
                      <a:pt x="23" y="34"/>
                    </a:lnTo>
                    <a:lnTo>
                      <a:pt x="25" y="30"/>
                    </a:lnTo>
                    <a:lnTo>
                      <a:pt x="26" y="26"/>
                    </a:lnTo>
                    <a:lnTo>
                      <a:pt x="27" y="22"/>
                    </a:lnTo>
                    <a:lnTo>
                      <a:pt x="27" y="19"/>
                    </a:lnTo>
                    <a:lnTo>
                      <a:pt x="26" y="15"/>
                    </a:lnTo>
                    <a:lnTo>
                      <a:pt x="25" y="11"/>
                    </a:lnTo>
                    <a:lnTo>
                      <a:pt x="23" y="7"/>
                    </a:lnTo>
                    <a:lnTo>
                      <a:pt x="20" y="5"/>
                    </a:lnTo>
                    <a:lnTo>
                      <a:pt x="16" y="2"/>
                    </a:lnTo>
                    <a:lnTo>
                      <a:pt x="13" y="1"/>
                    </a:lnTo>
                    <a:lnTo>
                      <a:pt x="9" y="0"/>
                    </a:lnTo>
                    <a:lnTo>
                      <a:pt x="5" y="0"/>
                    </a:lnTo>
                    <a:lnTo>
                      <a:pt x="0" y="0"/>
                    </a:lnTo>
                    <a:lnTo>
                      <a:pt x="11" y="41"/>
                    </a:lnTo>
                    <a:close/>
                  </a:path>
                </a:pathLst>
              </a:custGeom>
              <a:solidFill>
                <a:srgbClr val="969696"/>
              </a:solidFill>
              <a:ln w="9525">
                <a:noFill/>
                <a:round/>
                <a:headEnd/>
                <a:tailEnd/>
              </a:ln>
            </p:spPr>
            <p:txBody>
              <a:bodyPr/>
              <a:lstStyle/>
              <a:p>
                <a:endParaRPr lang="en-US"/>
              </a:p>
            </p:txBody>
          </p:sp>
          <p:sp>
            <p:nvSpPr>
              <p:cNvPr id="1281" name="Freeform 1237"/>
              <p:cNvSpPr>
                <a:spLocks/>
              </p:cNvSpPr>
              <p:nvPr/>
            </p:nvSpPr>
            <p:spPr bwMode="auto">
              <a:xfrm>
                <a:off x="3876675" y="3071813"/>
                <a:ext cx="9525" cy="12700"/>
              </a:xfrm>
              <a:custGeom>
                <a:avLst/>
                <a:gdLst>
                  <a:gd name="T0" fmla="*/ 2147483647 w 27"/>
                  <a:gd name="T1" fmla="*/ 0 h 41"/>
                  <a:gd name="T2" fmla="*/ 2147483647 w 27"/>
                  <a:gd name="T3" fmla="*/ 2147483647 h 41"/>
                  <a:gd name="T4" fmla="*/ 2147483647 w 27"/>
                  <a:gd name="T5" fmla="*/ 2147483647 h 41"/>
                  <a:gd name="T6" fmla="*/ 2147483647 w 27"/>
                  <a:gd name="T7" fmla="*/ 2147483647 h 41"/>
                  <a:gd name="T8" fmla="*/ 2147483647 w 27"/>
                  <a:gd name="T9" fmla="*/ 2147483647 h 41"/>
                  <a:gd name="T10" fmla="*/ 2147483647 w 27"/>
                  <a:gd name="T11" fmla="*/ 2147483647 h 41"/>
                  <a:gd name="T12" fmla="*/ 0 w 27"/>
                  <a:gd name="T13" fmla="*/ 2147483647 h 41"/>
                  <a:gd name="T14" fmla="*/ 0 w 27"/>
                  <a:gd name="T15" fmla="*/ 2147483647 h 41"/>
                  <a:gd name="T16" fmla="*/ 2147483647 w 27"/>
                  <a:gd name="T17" fmla="*/ 2147483647 h 41"/>
                  <a:gd name="T18" fmla="*/ 2147483647 w 27"/>
                  <a:gd name="T19" fmla="*/ 2147483647 h 41"/>
                  <a:gd name="T20" fmla="*/ 2147483647 w 27"/>
                  <a:gd name="T21" fmla="*/ 2147483647 h 41"/>
                  <a:gd name="T22" fmla="*/ 2147483647 w 27"/>
                  <a:gd name="T23" fmla="*/ 2147483647 h 41"/>
                  <a:gd name="T24" fmla="*/ 2147483647 w 27"/>
                  <a:gd name="T25" fmla="*/ 2147483647 h 41"/>
                  <a:gd name="T26" fmla="*/ 2147483647 w 27"/>
                  <a:gd name="T27" fmla="*/ 2147483647 h 41"/>
                  <a:gd name="T28" fmla="*/ 2147483647 w 27"/>
                  <a:gd name="T29" fmla="*/ 2147483647 h 41"/>
                  <a:gd name="T30" fmla="*/ 2147483647 w 27"/>
                  <a:gd name="T31" fmla="*/ 2147483647 h 41"/>
                  <a:gd name="T32" fmla="*/ 2147483647 w 27"/>
                  <a:gd name="T33" fmla="*/ 2147483647 h 41"/>
                  <a:gd name="T34" fmla="*/ 2147483647 w 2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41"/>
                  <a:gd name="T56" fmla="*/ 27 w 2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41">
                    <a:moveTo>
                      <a:pt x="16" y="0"/>
                    </a:moveTo>
                    <a:lnTo>
                      <a:pt x="12" y="1"/>
                    </a:lnTo>
                    <a:lnTo>
                      <a:pt x="8" y="4"/>
                    </a:lnTo>
                    <a:lnTo>
                      <a:pt x="4" y="6"/>
                    </a:lnTo>
                    <a:lnTo>
                      <a:pt x="2" y="11"/>
                    </a:lnTo>
                    <a:lnTo>
                      <a:pt x="1" y="14"/>
                    </a:lnTo>
                    <a:lnTo>
                      <a:pt x="0" y="18"/>
                    </a:lnTo>
                    <a:lnTo>
                      <a:pt x="0" y="21"/>
                    </a:lnTo>
                    <a:lnTo>
                      <a:pt x="1" y="25"/>
                    </a:lnTo>
                    <a:lnTo>
                      <a:pt x="2" y="30"/>
                    </a:lnTo>
                    <a:lnTo>
                      <a:pt x="4" y="33"/>
                    </a:lnTo>
                    <a:lnTo>
                      <a:pt x="7" y="36"/>
                    </a:lnTo>
                    <a:lnTo>
                      <a:pt x="10" y="38"/>
                    </a:lnTo>
                    <a:lnTo>
                      <a:pt x="14" y="40"/>
                    </a:lnTo>
                    <a:lnTo>
                      <a:pt x="17" y="41"/>
                    </a:lnTo>
                    <a:lnTo>
                      <a:pt x="22" y="41"/>
                    </a:lnTo>
                    <a:lnTo>
                      <a:pt x="27" y="40"/>
                    </a:lnTo>
                    <a:lnTo>
                      <a:pt x="16" y="0"/>
                    </a:lnTo>
                    <a:close/>
                  </a:path>
                </a:pathLst>
              </a:custGeom>
              <a:solidFill>
                <a:srgbClr val="969696"/>
              </a:solidFill>
              <a:ln w="9525">
                <a:noFill/>
                <a:round/>
                <a:headEnd/>
                <a:tailEnd/>
              </a:ln>
            </p:spPr>
            <p:txBody>
              <a:bodyPr/>
              <a:lstStyle/>
              <a:p>
                <a:endParaRPr lang="en-US"/>
              </a:p>
            </p:txBody>
          </p:sp>
          <p:sp>
            <p:nvSpPr>
              <p:cNvPr id="1282" name="Freeform 1238"/>
              <p:cNvSpPr>
                <a:spLocks/>
              </p:cNvSpPr>
              <p:nvPr/>
            </p:nvSpPr>
            <p:spPr bwMode="auto">
              <a:xfrm>
                <a:off x="3883025" y="3065463"/>
                <a:ext cx="28575" cy="19050"/>
              </a:xfrm>
              <a:custGeom>
                <a:avLst/>
                <a:gdLst>
                  <a:gd name="T0" fmla="*/ 2147483647 w 92"/>
                  <a:gd name="T1" fmla="*/ 0 h 59"/>
                  <a:gd name="T2" fmla="*/ 2147483647 w 92"/>
                  <a:gd name="T3" fmla="*/ 2147483647 h 59"/>
                  <a:gd name="T4" fmla="*/ 2147483647 w 92"/>
                  <a:gd name="T5" fmla="*/ 2147483647 h 59"/>
                  <a:gd name="T6" fmla="*/ 0 w 92"/>
                  <a:gd name="T7" fmla="*/ 2147483647 h 59"/>
                  <a:gd name="T8" fmla="*/ 2147483647 w 92"/>
                  <a:gd name="T9" fmla="*/ 2147483647 h 59"/>
                  <a:gd name="T10" fmla="*/ 2147483647 w 92"/>
                  <a:gd name="T11" fmla="*/ 2147483647 h 59"/>
                  <a:gd name="T12" fmla="*/ 2147483647 w 92"/>
                  <a:gd name="T13" fmla="*/ 2147483647 h 59"/>
                  <a:gd name="T14" fmla="*/ 2147483647 w 92"/>
                  <a:gd name="T15" fmla="*/ 2147483647 h 59"/>
                  <a:gd name="T16" fmla="*/ 2147483647 w 92"/>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59"/>
                  <a:gd name="T29" fmla="*/ 92 w 9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59">
                    <a:moveTo>
                      <a:pt x="82" y="0"/>
                    </a:moveTo>
                    <a:lnTo>
                      <a:pt x="53" y="6"/>
                    </a:lnTo>
                    <a:lnTo>
                      <a:pt x="2" y="18"/>
                    </a:lnTo>
                    <a:lnTo>
                      <a:pt x="0" y="19"/>
                    </a:lnTo>
                    <a:lnTo>
                      <a:pt x="11" y="59"/>
                    </a:lnTo>
                    <a:lnTo>
                      <a:pt x="13" y="59"/>
                    </a:lnTo>
                    <a:lnTo>
                      <a:pt x="62" y="48"/>
                    </a:lnTo>
                    <a:lnTo>
                      <a:pt x="92" y="40"/>
                    </a:lnTo>
                    <a:lnTo>
                      <a:pt x="82" y="0"/>
                    </a:lnTo>
                    <a:close/>
                  </a:path>
                </a:pathLst>
              </a:custGeom>
              <a:solidFill>
                <a:srgbClr val="969696"/>
              </a:solidFill>
              <a:ln w="9525">
                <a:noFill/>
                <a:round/>
                <a:headEnd/>
                <a:tailEnd/>
              </a:ln>
            </p:spPr>
            <p:txBody>
              <a:bodyPr/>
              <a:lstStyle/>
              <a:p>
                <a:endParaRPr lang="en-US"/>
              </a:p>
            </p:txBody>
          </p:sp>
          <p:sp>
            <p:nvSpPr>
              <p:cNvPr id="1283" name="Freeform 1239"/>
              <p:cNvSpPr>
                <a:spLocks/>
              </p:cNvSpPr>
              <p:nvPr/>
            </p:nvSpPr>
            <p:spPr bwMode="auto">
              <a:xfrm>
                <a:off x="3908425" y="3065463"/>
                <a:ext cx="7938" cy="12700"/>
              </a:xfrm>
              <a:custGeom>
                <a:avLst/>
                <a:gdLst>
                  <a:gd name="T0" fmla="*/ 2147483647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0 h 41"/>
                  <a:gd name="T30" fmla="*/ 2147483647 w 26"/>
                  <a:gd name="T31" fmla="*/ 0 h 41"/>
                  <a:gd name="T32" fmla="*/ 0 w 26"/>
                  <a:gd name="T33" fmla="*/ 2147483647 h 41"/>
                  <a:gd name="T34" fmla="*/ 2147483647 w 26"/>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1"/>
                  <a:gd name="T56" fmla="*/ 26 w 2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1">
                    <a:moveTo>
                      <a:pt x="10" y="41"/>
                    </a:moveTo>
                    <a:lnTo>
                      <a:pt x="14" y="40"/>
                    </a:lnTo>
                    <a:lnTo>
                      <a:pt x="18" y="38"/>
                    </a:lnTo>
                    <a:lnTo>
                      <a:pt x="22" y="35"/>
                    </a:lnTo>
                    <a:lnTo>
                      <a:pt x="24" y="32"/>
                    </a:lnTo>
                    <a:lnTo>
                      <a:pt x="26" y="29"/>
                    </a:lnTo>
                    <a:lnTo>
                      <a:pt x="26" y="24"/>
                    </a:lnTo>
                    <a:lnTo>
                      <a:pt x="26" y="20"/>
                    </a:lnTo>
                    <a:lnTo>
                      <a:pt x="26" y="17"/>
                    </a:lnTo>
                    <a:lnTo>
                      <a:pt x="25" y="13"/>
                    </a:lnTo>
                    <a:lnTo>
                      <a:pt x="23" y="9"/>
                    </a:lnTo>
                    <a:lnTo>
                      <a:pt x="21" y="6"/>
                    </a:lnTo>
                    <a:lnTo>
                      <a:pt x="17" y="3"/>
                    </a:lnTo>
                    <a:lnTo>
                      <a:pt x="14" y="2"/>
                    </a:lnTo>
                    <a:lnTo>
                      <a:pt x="10" y="0"/>
                    </a:lnTo>
                    <a:lnTo>
                      <a:pt x="6" y="0"/>
                    </a:lnTo>
                    <a:lnTo>
                      <a:pt x="0" y="1"/>
                    </a:lnTo>
                    <a:lnTo>
                      <a:pt x="10" y="41"/>
                    </a:lnTo>
                    <a:close/>
                  </a:path>
                </a:pathLst>
              </a:custGeom>
              <a:solidFill>
                <a:srgbClr val="969696"/>
              </a:solidFill>
              <a:ln w="9525">
                <a:noFill/>
                <a:round/>
                <a:headEnd/>
                <a:tailEnd/>
              </a:ln>
            </p:spPr>
            <p:txBody>
              <a:bodyPr/>
              <a:lstStyle/>
              <a:p>
                <a:endParaRPr lang="en-US"/>
              </a:p>
            </p:txBody>
          </p:sp>
          <p:sp>
            <p:nvSpPr>
              <p:cNvPr id="1284" name="Freeform 1240"/>
              <p:cNvSpPr>
                <a:spLocks/>
              </p:cNvSpPr>
              <p:nvPr/>
            </p:nvSpPr>
            <p:spPr bwMode="auto">
              <a:xfrm>
                <a:off x="3943350" y="3059113"/>
                <a:ext cx="7938" cy="12700"/>
              </a:xfrm>
              <a:custGeom>
                <a:avLst/>
                <a:gdLst>
                  <a:gd name="T0" fmla="*/ 2147483647 w 25"/>
                  <a:gd name="T1" fmla="*/ 0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0 w 25"/>
                  <a:gd name="T13" fmla="*/ 2147483647 h 41"/>
                  <a:gd name="T14" fmla="*/ 0 w 25"/>
                  <a:gd name="T15" fmla="*/ 2147483647 h 41"/>
                  <a:gd name="T16" fmla="*/ 0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2147483647 h 41"/>
                  <a:gd name="T34" fmla="*/ 2147483647 w 25"/>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17" y="0"/>
                    </a:moveTo>
                    <a:lnTo>
                      <a:pt x="13" y="1"/>
                    </a:lnTo>
                    <a:lnTo>
                      <a:pt x="9" y="3"/>
                    </a:lnTo>
                    <a:lnTo>
                      <a:pt x="6" y="5"/>
                    </a:lnTo>
                    <a:lnTo>
                      <a:pt x="3" y="8"/>
                    </a:lnTo>
                    <a:lnTo>
                      <a:pt x="1" y="12"/>
                    </a:lnTo>
                    <a:lnTo>
                      <a:pt x="0" y="16"/>
                    </a:lnTo>
                    <a:lnTo>
                      <a:pt x="0" y="20"/>
                    </a:lnTo>
                    <a:lnTo>
                      <a:pt x="0" y="24"/>
                    </a:lnTo>
                    <a:lnTo>
                      <a:pt x="1" y="27"/>
                    </a:lnTo>
                    <a:lnTo>
                      <a:pt x="2" y="31"/>
                    </a:lnTo>
                    <a:lnTo>
                      <a:pt x="6" y="35"/>
                    </a:lnTo>
                    <a:lnTo>
                      <a:pt x="8" y="37"/>
                    </a:lnTo>
                    <a:lnTo>
                      <a:pt x="11" y="39"/>
                    </a:lnTo>
                    <a:lnTo>
                      <a:pt x="15" y="41"/>
                    </a:lnTo>
                    <a:lnTo>
                      <a:pt x="19" y="41"/>
                    </a:lnTo>
                    <a:lnTo>
                      <a:pt x="25" y="41"/>
                    </a:lnTo>
                    <a:lnTo>
                      <a:pt x="17" y="0"/>
                    </a:lnTo>
                    <a:close/>
                  </a:path>
                </a:pathLst>
              </a:custGeom>
              <a:solidFill>
                <a:srgbClr val="969696"/>
              </a:solidFill>
              <a:ln w="9525">
                <a:noFill/>
                <a:round/>
                <a:headEnd/>
                <a:tailEnd/>
              </a:ln>
            </p:spPr>
            <p:txBody>
              <a:bodyPr/>
              <a:lstStyle/>
              <a:p>
                <a:endParaRPr lang="en-US"/>
              </a:p>
            </p:txBody>
          </p:sp>
          <p:sp>
            <p:nvSpPr>
              <p:cNvPr id="1285" name="Freeform 1241"/>
              <p:cNvSpPr>
                <a:spLocks/>
              </p:cNvSpPr>
              <p:nvPr/>
            </p:nvSpPr>
            <p:spPr bwMode="auto">
              <a:xfrm>
                <a:off x="3948113" y="3054350"/>
                <a:ext cx="28575" cy="17463"/>
              </a:xfrm>
              <a:custGeom>
                <a:avLst/>
                <a:gdLst>
                  <a:gd name="T0" fmla="*/ 2147483647 w 90"/>
                  <a:gd name="T1" fmla="*/ 0 h 53"/>
                  <a:gd name="T2" fmla="*/ 2147483647 w 90"/>
                  <a:gd name="T3" fmla="*/ 2147483647 h 53"/>
                  <a:gd name="T4" fmla="*/ 0 w 90"/>
                  <a:gd name="T5" fmla="*/ 2147483647 h 53"/>
                  <a:gd name="T6" fmla="*/ 2147483647 w 90"/>
                  <a:gd name="T7" fmla="*/ 2147483647 h 53"/>
                  <a:gd name="T8" fmla="*/ 2147483647 w 90"/>
                  <a:gd name="T9" fmla="*/ 2147483647 h 53"/>
                  <a:gd name="T10" fmla="*/ 2147483647 w 90"/>
                  <a:gd name="T11" fmla="*/ 2147483647 h 53"/>
                  <a:gd name="T12" fmla="*/ 2147483647 w 90"/>
                  <a:gd name="T13" fmla="*/ 0 h 53"/>
                  <a:gd name="T14" fmla="*/ 0 60000 65536"/>
                  <a:gd name="T15" fmla="*/ 0 60000 65536"/>
                  <a:gd name="T16" fmla="*/ 0 60000 65536"/>
                  <a:gd name="T17" fmla="*/ 0 60000 65536"/>
                  <a:gd name="T18" fmla="*/ 0 60000 65536"/>
                  <a:gd name="T19" fmla="*/ 0 60000 65536"/>
                  <a:gd name="T20" fmla="*/ 0 60000 65536"/>
                  <a:gd name="T21" fmla="*/ 0 w 90"/>
                  <a:gd name="T22" fmla="*/ 0 h 53"/>
                  <a:gd name="T23" fmla="*/ 90 w 90"/>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3">
                    <a:moveTo>
                      <a:pt x="85" y="0"/>
                    </a:moveTo>
                    <a:lnTo>
                      <a:pt x="48" y="4"/>
                    </a:lnTo>
                    <a:lnTo>
                      <a:pt x="0" y="12"/>
                    </a:lnTo>
                    <a:lnTo>
                      <a:pt x="8" y="53"/>
                    </a:lnTo>
                    <a:lnTo>
                      <a:pt x="53" y="46"/>
                    </a:lnTo>
                    <a:lnTo>
                      <a:pt x="90" y="41"/>
                    </a:lnTo>
                    <a:lnTo>
                      <a:pt x="85" y="0"/>
                    </a:lnTo>
                    <a:close/>
                  </a:path>
                </a:pathLst>
              </a:custGeom>
              <a:solidFill>
                <a:srgbClr val="969696"/>
              </a:solidFill>
              <a:ln w="9525">
                <a:noFill/>
                <a:round/>
                <a:headEnd/>
                <a:tailEnd/>
              </a:ln>
            </p:spPr>
            <p:txBody>
              <a:bodyPr/>
              <a:lstStyle/>
              <a:p>
                <a:endParaRPr lang="en-US"/>
              </a:p>
            </p:txBody>
          </p:sp>
          <p:sp>
            <p:nvSpPr>
              <p:cNvPr id="1286" name="Freeform 1242"/>
              <p:cNvSpPr>
                <a:spLocks/>
              </p:cNvSpPr>
              <p:nvPr/>
            </p:nvSpPr>
            <p:spPr bwMode="auto">
              <a:xfrm>
                <a:off x="3975100" y="3054350"/>
                <a:ext cx="7938" cy="12700"/>
              </a:xfrm>
              <a:custGeom>
                <a:avLst/>
                <a:gdLst>
                  <a:gd name="T0" fmla="*/ 2147483647 w 23"/>
                  <a:gd name="T1" fmla="*/ 2147483647 h 41"/>
                  <a:gd name="T2" fmla="*/ 2147483647 w 23"/>
                  <a:gd name="T3" fmla="*/ 2147483647 h 41"/>
                  <a:gd name="T4" fmla="*/ 2147483647 w 23"/>
                  <a:gd name="T5" fmla="*/ 2147483647 h 41"/>
                  <a:gd name="T6" fmla="*/ 2147483647 w 23"/>
                  <a:gd name="T7" fmla="*/ 2147483647 h 41"/>
                  <a:gd name="T8" fmla="*/ 2147483647 w 23"/>
                  <a:gd name="T9" fmla="*/ 2147483647 h 41"/>
                  <a:gd name="T10" fmla="*/ 2147483647 w 23"/>
                  <a:gd name="T11" fmla="*/ 2147483647 h 41"/>
                  <a:gd name="T12" fmla="*/ 2147483647 w 23"/>
                  <a:gd name="T13" fmla="*/ 2147483647 h 41"/>
                  <a:gd name="T14" fmla="*/ 2147483647 w 23"/>
                  <a:gd name="T15" fmla="*/ 2147483647 h 41"/>
                  <a:gd name="T16" fmla="*/ 2147483647 w 23"/>
                  <a:gd name="T17" fmla="*/ 2147483647 h 41"/>
                  <a:gd name="T18" fmla="*/ 2147483647 w 23"/>
                  <a:gd name="T19" fmla="*/ 2147483647 h 41"/>
                  <a:gd name="T20" fmla="*/ 2147483647 w 23"/>
                  <a:gd name="T21" fmla="*/ 2147483647 h 41"/>
                  <a:gd name="T22" fmla="*/ 2147483647 w 23"/>
                  <a:gd name="T23" fmla="*/ 2147483647 h 41"/>
                  <a:gd name="T24" fmla="*/ 2147483647 w 23"/>
                  <a:gd name="T25" fmla="*/ 2147483647 h 41"/>
                  <a:gd name="T26" fmla="*/ 2147483647 w 23"/>
                  <a:gd name="T27" fmla="*/ 2147483647 h 41"/>
                  <a:gd name="T28" fmla="*/ 2147483647 w 23"/>
                  <a:gd name="T29" fmla="*/ 0 h 41"/>
                  <a:gd name="T30" fmla="*/ 2147483647 w 23"/>
                  <a:gd name="T31" fmla="*/ 0 h 41"/>
                  <a:gd name="T32" fmla="*/ 0 w 23"/>
                  <a:gd name="T33" fmla="*/ 0 h 41"/>
                  <a:gd name="T34" fmla="*/ 2147483647 w 23"/>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41"/>
                  <a:gd name="T56" fmla="*/ 23 w 23"/>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41">
                    <a:moveTo>
                      <a:pt x="5" y="41"/>
                    </a:moveTo>
                    <a:lnTo>
                      <a:pt x="10" y="40"/>
                    </a:lnTo>
                    <a:lnTo>
                      <a:pt x="13" y="38"/>
                    </a:lnTo>
                    <a:lnTo>
                      <a:pt x="17" y="36"/>
                    </a:lnTo>
                    <a:lnTo>
                      <a:pt x="20" y="33"/>
                    </a:lnTo>
                    <a:lnTo>
                      <a:pt x="22" y="30"/>
                    </a:lnTo>
                    <a:lnTo>
                      <a:pt x="23" y="25"/>
                    </a:lnTo>
                    <a:lnTo>
                      <a:pt x="23" y="21"/>
                    </a:lnTo>
                    <a:lnTo>
                      <a:pt x="23" y="18"/>
                    </a:lnTo>
                    <a:lnTo>
                      <a:pt x="22" y="14"/>
                    </a:lnTo>
                    <a:lnTo>
                      <a:pt x="21" y="11"/>
                    </a:lnTo>
                    <a:lnTo>
                      <a:pt x="19" y="8"/>
                    </a:lnTo>
                    <a:lnTo>
                      <a:pt x="15" y="4"/>
                    </a:lnTo>
                    <a:lnTo>
                      <a:pt x="12" y="2"/>
                    </a:lnTo>
                    <a:lnTo>
                      <a:pt x="9" y="0"/>
                    </a:lnTo>
                    <a:lnTo>
                      <a:pt x="4" y="0"/>
                    </a:lnTo>
                    <a:lnTo>
                      <a:pt x="0" y="0"/>
                    </a:lnTo>
                    <a:lnTo>
                      <a:pt x="5" y="41"/>
                    </a:lnTo>
                    <a:close/>
                  </a:path>
                </a:pathLst>
              </a:custGeom>
              <a:solidFill>
                <a:srgbClr val="969696"/>
              </a:solidFill>
              <a:ln w="9525">
                <a:noFill/>
                <a:round/>
                <a:headEnd/>
                <a:tailEnd/>
              </a:ln>
            </p:spPr>
            <p:txBody>
              <a:bodyPr/>
              <a:lstStyle/>
              <a:p>
                <a:endParaRPr lang="en-US"/>
              </a:p>
            </p:txBody>
          </p:sp>
          <p:sp>
            <p:nvSpPr>
              <p:cNvPr id="1287" name="Freeform 1243"/>
              <p:cNvSpPr>
                <a:spLocks/>
              </p:cNvSpPr>
              <p:nvPr/>
            </p:nvSpPr>
            <p:spPr bwMode="auto">
              <a:xfrm>
                <a:off x="4008438" y="3051175"/>
                <a:ext cx="7937" cy="14288"/>
              </a:xfrm>
              <a:custGeom>
                <a:avLst/>
                <a:gdLst>
                  <a:gd name="T0" fmla="*/ 2147483647 w 22"/>
                  <a:gd name="T1" fmla="*/ 0 h 41"/>
                  <a:gd name="T2" fmla="*/ 2147483647 w 22"/>
                  <a:gd name="T3" fmla="*/ 0 h 41"/>
                  <a:gd name="T4" fmla="*/ 2147483647 w 22"/>
                  <a:gd name="T5" fmla="*/ 2147483647 h 41"/>
                  <a:gd name="T6" fmla="*/ 2147483647 w 22"/>
                  <a:gd name="T7" fmla="*/ 2147483647 h 41"/>
                  <a:gd name="T8" fmla="*/ 2147483647 w 22"/>
                  <a:gd name="T9" fmla="*/ 2147483647 h 41"/>
                  <a:gd name="T10" fmla="*/ 2147483647 w 22"/>
                  <a:gd name="T11" fmla="*/ 2147483647 h 41"/>
                  <a:gd name="T12" fmla="*/ 2147483647 w 22"/>
                  <a:gd name="T13" fmla="*/ 2147483647 h 41"/>
                  <a:gd name="T14" fmla="*/ 2147483647 w 22"/>
                  <a:gd name="T15" fmla="*/ 2147483647 h 41"/>
                  <a:gd name="T16" fmla="*/ 0 w 22"/>
                  <a:gd name="T17" fmla="*/ 2147483647 h 41"/>
                  <a:gd name="T18" fmla="*/ 2147483647 w 22"/>
                  <a:gd name="T19" fmla="*/ 2147483647 h 41"/>
                  <a:gd name="T20" fmla="*/ 2147483647 w 22"/>
                  <a:gd name="T21" fmla="*/ 2147483647 h 41"/>
                  <a:gd name="T22" fmla="*/ 2147483647 w 22"/>
                  <a:gd name="T23" fmla="*/ 2147483647 h 41"/>
                  <a:gd name="T24" fmla="*/ 2147483647 w 22"/>
                  <a:gd name="T25" fmla="*/ 2147483647 h 41"/>
                  <a:gd name="T26" fmla="*/ 2147483647 w 22"/>
                  <a:gd name="T27" fmla="*/ 2147483647 h 41"/>
                  <a:gd name="T28" fmla="*/ 2147483647 w 22"/>
                  <a:gd name="T29" fmla="*/ 2147483647 h 41"/>
                  <a:gd name="T30" fmla="*/ 2147483647 w 22"/>
                  <a:gd name="T31" fmla="*/ 2147483647 h 41"/>
                  <a:gd name="T32" fmla="*/ 2147483647 w 22"/>
                  <a:gd name="T33" fmla="*/ 2147483647 h 41"/>
                  <a:gd name="T34" fmla="*/ 2147483647 w 2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41"/>
                  <a:gd name="T56" fmla="*/ 22 w 2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41">
                    <a:moveTo>
                      <a:pt x="20" y="0"/>
                    </a:moveTo>
                    <a:lnTo>
                      <a:pt x="16" y="0"/>
                    </a:lnTo>
                    <a:lnTo>
                      <a:pt x="12" y="2"/>
                    </a:lnTo>
                    <a:lnTo>
                      <a:pt x="9" y="4"/>
                    </a:lnTo>
                    <a:lnTo>
                      <a:pt x="6" y="6"/>
                    </a:lnTo>
                    <a:lnTo>
                      <a:pt x="3" y="9"/>
                    </a:lnTo>
                    <a:lnTo>
                      <a:pt x="1" y="13"/>
                    </a:lnTo>
                    <a:lnTo>
                      <a:pt x="1" y="17"/>
                    </a:lnTo>
                    <a:lnTo>
                      <a:pt x="0" y="21"/>
                    </a:lnTo>
                    <a:lnTo>
                      <a:pt x="1" y="25"/>
                    </a:lnTo>
                    <a:lnTo>
                      <a:pt x="2" y="28"/>
                    </a:lnTo>
                    <a:lnTo>
                      <a:pt x="5" y="32"/>
                    </a:lnTo>
                    <a:lnTo>
                      <a:pt x="7" y="36"/>
                    </a:lnTo>
                    <a:lnTo>
                      <a:pt x="10" y="38"/>
                    </a:lnTo>
                    <a:lnTo>
                      <a:pt x="13" y="40"/>
                    </a:lnTo>
                    <a:lnTo>
                      <a:pt x="17" y="41"/>
                    </a:lnTo>
                    <a:lnTo>
                      <a:pt x="22" y="41"/>
                    </a:lnTo>
                    <a:lnTo>
                      <a:pt x="20" y="0"/>
                    </a:lnTo>
                    <a:close/>
                  </a:path>
                </a:pathLst>
              </a:custGeom>
              <a:solidFill>
                <a:srgbClr val="969696"/>
              </a:solidFill>
              <a:ln w="9525">
                <a:noFill/>
                <a:round/>
                <a:headEnd/>
                <a:tailEnd/>
              </a:ln>
            </p:spPr>
            <p:txBody>
              <a:bodyPr/>
              <a:lstStyle/>
              <a:p>
                <a:endParaRPr lang="en-US"/>
              </a:p>
            </p:txBody>
          </p:sp>
          <p:sp>
            <p:nvSpPr>
              <p:cNvPr id="1288" name="Freeform 1244"/>
              <p:cNvSpPr>
                <a:spLocks/>
              </p:cNvSpPr>
              <p:nvPr/>
            </p:nvSpPr>
            <p:spPr bwMode="auto">
              <a:xfrm>
                <a:off x="4014788" y="3051175"/>
                <a:ext cx="26987" cy="14288"/>
              </a:xfrm>
              <a:custGeom>
                <a:avLst/>
                <a:gdLst>
                  <a:gd name="T0" fmla="*/ 2147483647 w 86"/>
                  <a:gd name="T1" fmla="*/ 0 h 42"/>
                  <a:gd name="T2" fmla="*/ 2147483647 w 86"/>
                  <a:gd name="T3" fmla="*/ 0 h 42"/>
                  <a:gd name="T4" fmla="*/ 0 w 86"/>
                  <a:gd name="T5" fmla="*/ 2147483647 h 42"/>
                  <a:gd name="T6" fmla="*/ 2147483647 w 86"/>
                  <a:gd name="T7" fmla="*/ 2147483647 h 42"/>
                  <a:gd name="T8" fmla="*/ 2147483647 w 86"/>
                  <a:gd name="T9" fmla="*/ 2147483647 h 42"/>
                  <a:gd name="T10" fmla="*/ 2147483647 w 86"/>
                  <a:gd name="T11" fmla="*/ 2147483647 h 42"/>
                  <a:gd name="T12" fmla="*/ 2147483647 w 86"/>
                  <a:gd name="T13" fmla="*/ 0 h 42"/>
                  <a:gd name="T14" fmla="*/ 0 60000 65536"/>
                  <a:gd name="T15" fmla="*/ 0 60000 65536"/>
                  <a:gd name="T16" fmla="*/ 0 60000 65536"/>
                  <a:gd name="T17" fmla="*/ 0 60000 65536"/>
                  <a:gd name="T18" fmla="*/ 0 60000 65536"/>
                  <a:gd name="T19" fmla="*/ 0 60000 65536"/>
                  <a:gd name="T20" fmla="*/ 0 60000 65536"/>
                  <a:gd name="T21" fmla="*/ 0 w 86"/>
                  <a:gd name="T22" fmla="*/ 0 h 42"/>
                  <a:gd name="T23" fmla="*/ 86 w 8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2">
                    <a:moveTo>
                      <a:pt x="86" y="0"/>
                    </a:moveTo>
                    <a:lnTo>
                      <a:pt x="38" y="0"/>
                    </a:lnTo>
                    <a:lnTo>
                      <a:pt x="0" y="1"/>
                    </a:lnTo>
                    <a:lnTo>
                      <a:pt x="2" y="42"/>
                    </a:lnTo>
                    <a:lnTo>
                      <a:pt x="38" y="41"/>
                    </a:lnTo>
                    <a:lnTo>
                      <a:pt x="86" y="42"/>
                    </a:lnTo>
                    <a:lnTo>
                      <a:pt x="86" y="0"/>
                    </a:lnTo>
                    <a:close/>
                  </a:path>
                </a:pathLst>
              </a:custGeom>
              <a:solidFill>
                <a:srgbClr val="969696"/>
              </a:solidFill>
              <a:ln w="9525">
                <a:noFill/>
                <a:round/>
                <a:headEnd/>
                <a:tailEnd/>
              </a:ln>
            </p:spPr>
            <p:txBody>
              <a:bodyPr/>
              <a:lstStyle/>
              <a:p>
                <a:endParaRPr lang="en-US"/>
              </a:p>
            </p:txBody>
          </p:sp>
          <p:sp>
            <p:nvSpPr>
              <p:cNvPr id="1289" name="Freeform 1245"/>
              <p:cNvSpPr>
                <a:spLocks/>
              </p:cNvSpPr>
              <p:nvPr/>
            </p:nvSpPr>
            <p:spPr bwMode="auto">
              <a:xfrm>
                <a:off x="4041775" y="3051175"/>
                <a:ext cx="7938" cy="14288"/>
              </a:xfrm>
              <a:custGeom>
                <a:avLst/>
                <a:gdLst>
                  <a:gd name="T0" fmla="*/ 0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2147483647 w 21"/>
                  <a:gd name="T27" fmla="*/ 2147483647 h 42"/>
                  <a:gd name="T28" fmla="*/ 2147483647 w 21"/>
                  <a:gd name="T29" fmla="*/ 2147483647 h 42"/>
                  <a:gd name="T30" fmla="*/ 2147483647 w 21"/>
                  <a:gd name="T31" fmla="*/ 2147483647 h 42"/>
                  <a:gd name="T32" fmla="*/ 0 w 21"/>
                  <a:gd name="T33" fmla="*/ 0 h 42"/>
                  <a:gd name="T34" fmla="*/ 0 w 2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2"/>
                    </a:moveTo>
                    <a:lnTo>
                      <a:pt x="4" y="41"/>
                    </a:lnTo>
                    <a:lnTo>
                      <a:pt x="8" y="40"/>
                    </a:lnTo>
                    <a:lnTo>
                      <a:pt x="13" y="38"/>
                    </a:lnTo>
                    <a:lnTo>
                      <a:pt x="16" y="35"/>
                    </a:lnTo>
                    <a:lnTo>
                      <a:pt x="18" y="32"/>
                    </a:lnTo>
                    <a:lnTo>
                      <a:pt x="19" y="28"/>
                    </a:lnTo>
                    <a:lnTo>
                      <a:pt x="20" y="25"/>
                    </a:lnTo>
                    <a:lnTo>
                      <a:pt x="21" y="21"/>
                    </a:lnTo>
                    <a:lnTo>
                      <a:pt x="20" y="16"/>
                    </a:lnTo>
                    <a:lnTo>
                      <a:pt x="19" y="13"/>
                    </a:lnTo>
                    <a:lnTo>
                      <a:pt x="18" y="9"/>
                    </a:lnTo>
                    <a:lnTo>
                      <a:pt x="16" y="6"/>
                    </a:lnTo>
                    <a:lnTo>
                      <a:pt x="13" y="4"/>
                    </a:lnTo>
                    <a:lnTo>
                      <a:pt x="8" y="2"/>
                    </a:lnTo>
                    <a:lnTo>
                      <a:pt x="4" y="1"/>
                    </a:lnTo>
                    <a:lnTo>
                      <a:pt x="0" y="0"/>
                    </a:lnTo>
                    <a:lnTo>
                      <a:pt x="0" y="42"/>
                    </a:lnTo>
                    <a:close/>
                  </a:path>
                </a:pathLst>
              </a:custGeom>
              <a:solidFill>
                <a:srgbClr val="969696"/>
              </a:solidFill>
              <a:ln w="9525">
                <a:noFill/>
                <a:round/>
                <a:headEnd/>
                <a:tailEnd/>
              </a:ln>
            </p:spPr>
            <p:txBody>
              <a:bodyPr/>
              <a:lstStyle/>
              <a:p>
                <a:endParaRPr lang="en-US"/>
              </a:p>
            </p:txBody>
          </p:sp>
          <p:sp>
            <p:nvSpPr>
              <p:cNvPr id="1290" name="Freeform 1246"/>
              <p:cNvSpPr>
                <a:spLocks/>
              </p:cNvSpPr>
              <p:nvPr/>
            </p:nvSpPr>
            <p:spPr bwMode="auto">
              <a:xfrm>
                <a:off x="4075113" y="3054350"/>
                <a:ext cx="7937" cy="14288"/>
              </a:xfrm>
              <a:custGeom>
                <a:avLst/>
                <a:gdLst>
                  <a:gd name="T0" fmla="*/ 2147483647 w 24"/>
                  <a:gd name="T1" fmla="*/ 0 h 42"/>
                  <a:gd name="T2" fmla="*/ 2147483647 w 24"/>
                  <a:gd name="T3" fmla="*/ 0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0 w 24"/>
                  <a:gd name="T17" fmla="*/ 2147483647 h 42"/>
                  <a:gd name="T18" fmla="*/ 0 w 24"/>
                  <a:gd name="T19" fmla="*/ 2147483647 h 42"/>
                  <a:gd name="T20" fmla="*/ 0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0"/>
                    </a:moveTo>
                    <a:lnTo>
                      <a:pt x="18" y="0"/>
                    </a:lnTo>
                    <a:lnTo>
                      <a:pt x="14" y="1"/>
                    </a:lnTo>
                    <a:lnTo>
                      <a:pt x="10" y="2"/>
                    </a:lnTo>
                    <a:lnTo>
                      <a:pt x="7" y="5"/>
                    </a:lnTo>
                    <a:lnTo>
                      <a:pt x="5" y="8"/>
                    </a:lnTo>
                    <a:lnTo>
                      <a:pt x="3" y="12"/>
                    </a:lnTo>
                    <a:lnTo>
                      <a:pt x="2" y="15"/>
                    </a:lnTo>
                    <a:lnTo>
                      <a:pt x="0" y="19"/>
                    </a:lnTo>
                    <a:lnTo>
                      <a:pt x="0" y="22"/>
                    </a:lnTo>
                    <a:lnTo>
                      <a:pt x="0" y="27"/>
                    </a:lnTo>
                    <a:lnTo>
                      <a:pt x="2" y="31"/>
                    </a:lnTo>
                    <a:lnTo>
                      <a:pt x="4" y="34"/>
                    </a:lnTo>
                    <a:lnTo>
                      <a:pt x="7" y="37"/>
                    </a:lnTo>
                    <a:lnTo>
                      <a:pt x="10" y="39"/>
                    </a:lnTo>
                    <a:lnTo>
                      <a:pt x="14" y="41"/>
                    </a:lnTo>
                    <a:lnTo>
                      <a:pt x="18" y="42"/>
                    </a:lnTo>
                    <a:lnTo>
                      <a:pt x="24" y="0"/>
                    </a:lnTo>
                    <a:close/>
                  </a:path>
                </a:pathLst>
              </a:custGeom>
              <a:solidFill>
                <a:srgbClr val="969696"/>
              </a:solidFill>
              <a:ln w="9525">
                <a:noFill/>
                <a:round/>
                <a:headEnd/>
                <a:tailEnd/>
              </a:ln>
            </p:spPr>
            <p:txBody>
              <a:bodyPr/>
              <a:lstStyle/>
              <a:p>
                <a:endParaRPr lang="en-US"/>
              </a:p>
            </p:txBody>
          </p:sp>
          <p:sp>
            <p:nvSpPr>
              <p:cNvPr id="1291" name="Freeform 1247"/>
              <p:cNvSpPr>
                <a:spLocks/>
              </p:cNvSpPr>
              <p:nvPr/>
            </p:nvSpPr>
            <p:spPr bwMode="auto">
              <a:xfrm>
                <a:off x="4081463" y="3054350"/>
                <a:ext cx="28575" cy="17463"/>
              </a:xfrm>
              <a:custGeom>
                <a:avLst/>
                <a:gdLst>
                  <a:gd name="T0" fmla="*/ 2147483647 w 90"/>
                  <a:gd name="T1" fmla="*/ 2147483647 h 56"/>
                  <a:gd name="T2" fmla="*/ 2147483647 w 90"/>
                  <a:gd name="T3" fmla="*/ 2147483647 h 56"/>
                  <a:gd name="T4" fmla="*/ 2147483647 w 90"/>
                  <a:gd name="T5" fmla="*/ 2147483647 h 56"/>
                  <a:gd name="T6" fmla="*/ 2147483647 w 90"/>
                  <a:gd name="T7" fmla="*/ 2147483647 h 56"/>
                  <a:gd name="T8" fmla="*/ 2147483647 w 90"/>
                  <a:gd name="T9" fmla="*/ 2147483647 h 56"/>
                  <a:gd name="T10" fmla="*/ 2147483647 w 90"/>
                  <a:gd name="T11" fmla="*/ 0 h 56"/>
                  <a:gd name="T12" fmla="*/ 0 w 90"/>
                  <a:gd name="T13" fmla="*/ 2147483647 h 56"/>
                  <a:gd name="T14" fmla="*/ 2147483647 w 90"/>
                  <a:gd name="T15" fmla="*/ 2147483647 h 56"/>
                  <a:gd name="T16" fmla="*/ 2147483647 w 90"/>
                  <a:gd name="T17" fmla="*/ 2147483647 h 56"/>
                  <a:gd name="T18" fmla="*/ 2147483647 w 90"/>
                  <a:gd name="T19" fmla="*/ 2147483647 h 56"/>
                  <a:gd name="T20" fmla="*/ 2147483647 w 90"/>
                  <a:gd name="T21" fmla="*/ 2147483647 h 56"/>
                  <a:gd name="T22" fmla="*/ 2147483647 w 90"/>
                  <a:gd name="T23" fmla="*/ 2147483647 h 56"/>
                  <a:gd name="T24" fmla="*/ 2147483647 w 9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56"/>
                  <a:gd name="T41" fmla="*/ 90 w 9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56">
                    <a:moveTo>
                      <a:pt x="90" y="15"/>
                    </a:moveTo>
                    <a:lnTo>
                      <a:pt x="86" y="14"/>
                    </a:lnTo>
                    <a:lnTo>
                      <a:pt x="61" y="10"/>
                    </a:lnTo>
                    <a:lnTo>
                      <a:pt x="35" y="4"/>
                    </a:lnTo>
                    <a:lnTo>
                      <a:pt x="9" y="1"/>
                    </a:lnTo>
                    <a:lnTo>
                      <a:pt x="6" y="0"/>
                    </a:lnTo>
                    <a:lnTo>
                      <a:pt x="0" y="42"/>
                    </a:lnTo>
                    <a:lnTo>
                      <a:pt x="4" y="42"/>
                    </a:lnTo>
                    <a:lnTo>
                      <a:pt x="28" y="46"/>
                    </a:lnTo>
                    <a:lnTo>
                      <a:pt x="53" y="51"/>
                    </a:lnTo>
                    <a:lnTo>
                      <a:pt x="78" y="55"/>
                    </a:lnTo>
                    <a:lnTo>
                      <a:pt x="82" y="56"/>
                    </a:lnTo>
                    <a:lnTo>
                      <a:pt x="90" y="15"/>
                    </a:lnTo>
                    <a:close/>
                  </a:path>
                </a:pathLst>
              </a:custGeom>
              <a:solidFill>
                <a:srgbClr val="969696"/>
              </a:solidFill>
              <a:ln w="9525">
                <a:noFill/>
                <a:round/>
                <a:headEnd/>
                <a:tailEnd/>
              </a:ln>
            </p:spPr>
            <p:txBody>
              <a:bodyPr/>
              <a:lstStyle/>
              <a:p>
                <a:endParaRPr lang="en-US"/>
              </a:p>
            </p:txBody>
          </p:sp>
          <p:sp>
            <p:nvSpPr>
              <p:cNvPr id="1292" name="Freeform 1248"/>
              <p:cNvSpPr>
                <a:spLocks/>
              </p:cNvSpPr>
              <p:nvPr/>
            </p:nvSpPr>
            <p:spPr bwMode="auto">
              <a:xfrm>
                <a:off x="4106863" y="3059113"/>
                <a:ext cx="7937" cy="12700"/>
              </a:xfrm>
              <a:custGeom>
                <a:avLst/>
                <a:gdLst>
                  <a:gd name="T0" fmla="*/ 0 w 25"/>
                  <a:gd name="T1" fmla="*/ 2147483647 h 41"/>
                  <a:gd name="T2" fmla="*/ 2147483647 w 25"/>
                  <a:gd name="T3" fmla="*/ 2147483647 h 41"/>
                  <a:gd name="T4" fmla="*/ 2147483647 w 25"/>
                  <a:gd name="T5" fmla="*/ 2147483647 h 41"/>
                  <a:gd name="T6" fmla="*/ 2147483647 w 25"/>
                  <a:gd name="T7" fmla="*/ 2147483647 h 41"/>
                  <a:gd name="T8" fmla="*/ 2147483647 w 25"/>
                  <a:gd name="T9" fmla="*/ 2147483647 h 41"/>
                  <a:gd name="T10" fmla="*/ 2147483647 w 25"/>
                  <a:gd name="T11" fmla="*/ 2147483647 h 41"/>
                  <a:gd name="T12" fmla="*/ 2147483647 w 25"/>
                  <a:gd name="T13" fmla="*/ 2147483647 h 41"/>
                  <a:gd name="T14" fmla="*/ 2147483647 w 25"/>
                  <a:gd name="T15" fmla="*/ 2147483647 h 41"/>
                  <a:gd name="T16" fmla="*/ 2147483647 w 25"/>
                  <a:gd name="T17" fmla="*/ 2147483647 h 41"/>
                  <a:gd name="T18" fmla="*/ 2147483647 w 25"/>
                  <a:gd name="T19" fmla="*/ 2147483647 h 41"/>
                  <a:gd name="T20" fmla="*/ 2147483647 w 25"/>
                  <a:gd name="T21" fmla="*/ 2147483647 h 41"/>
                  <a:gd name="T22" fmla="*/ 2147483647 w 25"/>
                  <a:gd name="T23" fmla="*/ 2147483647 h 41"/>
                  <a:gd name="T24" fmla="*/ 2147483647 w 25"/>
                  <a:gd name="T25" fmla="*/ 2147483647 h 41"/>
                  <a:gd name="T26" fmla="*/ 2147483647 w 25"/>
                  <a:gd name="T27" fmla="*/ 2147483647 h 41"/>
                  <a:gd name="T28" fmla="*/ 2147483647 w 25"/>
                  <a:gd name="T29" fmla="*/ 2147483647 h 41"/>
                  <a:gd name="T30" fmla="*/ 2147483647 w 25"/>
                  <a:gd name="T31" fmla="*/ 2147483647 h 41"/>
                  <a:gd name="T32" fmla="*/ 2147483647 w 25"/>
                  <a:gd name="T33" fmla="*/ 0 h 41"/>
                  <a:gd name="T34" fmla="*/ 0 w 25"/>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1"/>
                  <a:gd name="T56" fmla="*/ 25 w 2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1">
                    <a:moveTo>
                      <a:pt x="0" y="41"/>
                    </a:moveTo>
                    <a:lnTo>
                      <a:pt x="4" y="41"/>
                    </a:lnTo>
                    <a:lnTo>
                      <a:pt x="9" y="41"/>
                    </a:lnTo>
                    <a:lnTo>
                      <a:pt x="12" y="40"/>
                    </a:lnTo>
                    <a:lnTo>
                      <a:pt x="17" y="38"/>
                    </a:lnTo>
                    <a:lnTo>
                      <a:pt x="19" y="35"/>
                    </a:lnTo>
                    <a:lnTo>
                      <a:pt x="22" y="32"/>
                    </a:lnTo>
                    <a:lnTo>
                      <a:pt x="23" y="28"/>
                    </a:lnTo>
                    <a:lnTo>
                      <a:pt x="24" y="25"/>
                    </a:lnTo>
                    <a:lnTo>
                      <a:pt x="25" y="21"/>
                    </a:lnTo>
                    <a:lnTo>
                      <a:pt x="24" y="17"/>
                    </a:lnTo>
                    <a:lnTo>
                      <a:pt x="24" y="14"/>
                    </a:lnTo>
                    <a:lnTo>
                      <a:pt x="22" y="9"/>
                    </a:lnTo>
                    <a:lnTo>
                      <a:pt x="20" y="6"/>
                    </a:lnTo>
                    <a:lnTo>
                      <a:pt x="17" y="4"/>
                    </a:lnTo>
                    <a:lnTo>
                      <a:pt x="12" y="2"/>
                    </a:lnTo>
                    <a:lnTo>
                      <a:pt x="8" y="0"/>
                    </a:lnTo>
                    <a:lnTo>
                      <a:pt x="0" y="41"/>
                    </a:lnTo>
                    <a:close/>
                  </a:path>
                </a:pathLst>
              </a:custGeom>
              <a:solidFill>
                <a:srgbClr val="969696"/>
              </a:solidFill>
              <a:ln w="9525">
                <a:noFill/>
                <a:round/>
                <a:headEnd/>
                <a:tailEnd/>
              </a:ln>
            </p:spPr>
            <p:txBody>
              <a:bodyPr/>
              <a:lstStyle/>
              <a:p>
                <a:endParaRPr lang="en-US"/>
              </a:p>
            </p:txBody>
          </p:sp>
          <p:sp>
            <p:nvSpPr>
              <p:cNvPr id="1293" name="Freeform 1249"/>
              <p:cNvSpPr>
                <a:spLocks/>
              </p:cNvSpPr>
              <p:nvPr/>
            </p:nvSpPr>
            <p:spPr bwMode="auto">
              <a:xfrm>
                <a:off x="4140200" y="3070225"/>
                <a:ext cx="9525" cy="12700"/>
              </a:xfrm>
              <a:custGeom>
                <a:avLst/>
                <a:gdLst>
                  <a:gd name="T0" fmla="*/ 2147483647 w 28"/>
                  <a:gd name="T1" fmla="*/ 2147483647 h 41"/>
                  <a:gd name="T2" fmla="*/ 2147483647 w 28"/>
                  <a:gd name="T3" fmla="*/ 0 h 41"/>
                  <a:gd name="T4" fmla="*/ 2147483647 w 28"/>
                  <a:gd name="T5" fmla="*/ 0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2147483647 w 28"/>
                  <a:gd name="T17" fmla="*/ 2147483647 h 41"/>
                  <a:gd name="T18" fmla="*/ 0 w 28"/>
                  <a:gd name="T19" fmla="*/ 2147483647 h 41"/>
                  <a:gd name="T20" fmla="*/ 0 w 28"/>
                  <a:gd name="T21" fmla="*/ 2147483647 h 41"/>
                  <a:gd name="T22" fmla="*/ 0 w 28"/>
                  <a:gd name="T23" fmla="*/ 2147483647 h 41"/>
                  <a:gd name="T24" fmla="*/ 2147483647 w 28"/>
                  <a:gd name="T25" fmla="*/ 2147483647 h 41"/>
                  <a:gd name="T26" fmla="*/ 2147483647 w 28"/>
                  <a:gd name="T27" fmla="*/ 2147483647 h 41"/>
                  <a:gd name="T28" fmla="*/ 2147483647 w 28"/>
                  <a:gd name="T29" fmla="*/ 2147483647 h 41"/>
                  <a:gd name="T30" fmla="*/ 2147483647 w 28"/>
                  <a:gd name="T31" fmla="*/ 2147483647 h 41"/>
                  <a:gd name="T32" fmla="*/ 2147483647 w 28"/>
                  <a:gd name="T33" fmla="*/ 2147483647 h 41"/>
                  <a:gd name="T34" fmla="*/ 2147483647 w 28"/>
                  <a:gd name="T35" fmla="*/ 2147483647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1"/>
                  <a:gd name="T56" fmla="*/ 28 w 28"/>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1">
                    <a:moveTo>
                      <a:pt x="28" y="1"/>
                    </a:moveTo>
                    <a:lnTo>
                      <a:pt x="23" y="0"/>
                    </a:lnTo>
                    <a:lnTo>
                      <a:pt x="18" y="0"/>
                    </a:lnTo>
                    <a:lnTo>
                      <a:pt x="14" y="1"/>
                    </a:lnTo>
                    <a:lnTo>
                      <a:pt x="11" y="3"/>
                    </a:lnTo>
                    <a:lnTo>
                      <a:pt x="8" y="5"/>
                    </a:lnTo>
                    <a:lnTo>
                      <a:pt x="5" y="8"/>
                    </a:lnTo>
                    <a:lnTo>
                      <a:pt x="2" y="11"/>
                    </a:lnTo>
                    <a:lnTo>
                      <a:pt x="1" y="14"/>
                    </a:lnTo>
                    <a:lnTo>
                      <a:pt x="0" y="19"/>
                    </a:lnTo>
                    <a:lnTo>
                      <a:pt x="0" y="23"/>
                    </a:lnTo>
                    <a:lnTo>
                      <a:pt x="0" y="26"/>
                    </a:lnTo>
                    <a:lnTo>
                      <a:pt x="2" y="30"/>
                    </a:lnTo>
                    <a:lnTo>
                      <a:pt x="4" y="33"/>
                    </a:lnTo>
                    <a:lnTo>
                      <a:pt x="7" y="37"/>
                    </a:lnTo>
                    <a:lnTo>
                      <a:pt x="11" y="39"/>
                    </a:lnTo>
                    <a:lnTo>
                      <a:pt x="15" y="41"/>
                    </a:lnTo>
                    <a:lnTo>
                      <a:pt x="28" y="1"/>
                    </a:lnTo>
                    <a:close/>
                  </a:path>
                </a:pathLst>
              </a:custGeom>
              <a:solidFill>
                <a:srgbClr val="969696"/>
              </a:solidFill>
              <a:ln w="9525">
                <a:noFill/>
                <a:round/>
                <a:headEnd/>
                <a:tailEnd/>
              </a:ln>
            </p:spPr>
            <p:txBody>
              <a:bodyPr/>
              <a:lstStyle/>
              <a:p>
                <a:endParaRPr lang="en-US"/>
              </a:p>
            </p:txBody>
          </p:sp>
          <p:sp>
            <p:nvSpPr>
              <p:cNvPr id="1294" name="Freeform 1250"/>
              <p:cNvSpPr>
                <a:spLocks/>
              </p:cNvSpPr>
              <p:nvPr/>
            </p:nvSpPr>
            <p:spPr bwMode="auto">
              <a:xfrm>
                <a:off x="4144963" y="3070225"/>
                <a:ext cx="28575" cy="22225"/>
              </a:xfrm>
              <a:custGeom>
                <a:avLst/>
                <a:gdLst>
                  <a:gd name="T0" fmla="*/ 2147483647 w 92"/>
                  <a:gd name="T1" fmla="*/ 2147483647 h 69"/>
                  <a:gd name="T2" fmla="*/ 2147483647 w 92"/>
                  <a:gd name="T3" fmla="*/ 2147483647 h 69"/>
                  <a:gd name="T4" fmla="*/ 2147483647 w 92"/>
                  <a:gd name="T5" fmla="*/ 2147483647 h 69"/>
                  <a:gd name="T6" fmla="*/ 2147483647 w 92"/>
                  <a:gd name="T7" fmla="*/ 2147483647 h 69"/>
                  <a:gd name="T8" fmla="*/ 2147483647 w 92"/>
                  <a:gd name="T9" fmla="*/ 0 h 69"/>
                  <a:gd name="T10" fmla="*/ 0 w 92"/>
                  <a:gd name="T11" fmla="*/ 2147483647 h 69"/>
                  <a:gd name="T12" fmla="*/ 2147483647 w 92"/>
                  <a:gd name="T13" fmla="*/ 2147483647 h 69"/>
                  <a:gd name="T14" fmla="*/ 2147483647 w 92"/>
                  <a:gd name="T15" fmla="*/ 2147483647 h 69"/>
                  <a:gd name="T16" fmla="*/ 2147483647 w 92"/>
                  <a:gd name="T17" fmla="*/ 2147483647 h 69"/>
                  <a:gd name="T18" fmla="*/ 2147483647 w 92"/>
                  <a:gd name="T19" fmla="*/ 2147483647 h 69"/>
                  <a:gd name="T20" fmla="*/ 2147483647 w 92"/>
                  <a:gd name="T21" fmla="*/ 2147483647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69"/>
                  <a:gd name="T35" fmla="*/ 92 w 9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69">
                    <a:moveTo>
                      <a:pt x="92" y="30"/>
                    </a:moveTo>
                    <a:lnTo>
                      <a:pt x="67" y="20"/>
                    </a:lnTo>
                    <a:lnTo>
                      <a:pt x="41" y="10"/>
                    </a:lnTo>
                    <a:lnTo>
                      <a:pt x="15" y="1"/>
                    </a:lnTo>
                    <a:lnTo>
                      <a:pt x="13" y="0"/>
                    </a:lnTo>
                    <a:lnTo>
                      <a:pt x="0" y="40"/>
                    </a:lnTo>
                    <a:lnTo>
                      <a:pt x="1" y="40"/>
                    </a:lnTo>
                    <a:lnTo>
                      <a:pt x="27" y="49"/>
                    </a:lnTo>
                    <a:lnTo>
                      <a:pt x="52" y="59"/>
                    </a:lnTo>
                    <a:lnTo>
                      <a:pt x="77" y="69"/>
                    </a:lnTo>
                    <a:lnTo>
                      <a:pt x="92" y="30"/>
                    </a:lnTo>
                    <a:close/>
                  </a:path>
                </a:pathLst>
              </a:custGeom>
              <a:solidFill>
                <a:srgbClr val="969696"/>
              </a:solidFill>
              <a:ln w="9525">
                <a:noFill/>
                <a:round/>
                <a:headEnd/>
                <a:tailEnd/>
              </a:ln>
            </p:spPr>
            <p:txBody>
              <a:bodyPr/>
              <a:lstStyle/>
              <a:p>
                <a:endParaRPr lang="en-US"/>
              </a:p>
            </p:txBody>
          </p:sp>
          <p:sp>
            <p:nvSpPr>
              <p:cNvPr id="1295" name="Freeform 1251"/>
              <p:cNvSpPr>
                <a:spLocks/>
              </p:cNvSpPr>
              <p:nvPr/>
            </p:nvSpPr>
            <p:spPr bwMode="auto">
              <a:xfrm>
                <a:off x="4168775" y="3079750"/>
                <a:ext cx="9525" cy="12700"/>
              </a:xfrm>
              <a:custGeom>
                <a:avLst/>
                <a:gdLst>
                  <a:gd name="T0" fmla="*/ 0 w 29"/>
                  <a:gd name="T1" fmla="*/ 2147483647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0 h 40"/>
                  <a:gd name="T34" fmla="*/ 0 w 29"/>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0"/>
                  <a:gd name="T56" fmla="*/ 29 w 2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0">
                    <a:moveTo>
                      <a:pt x="0" y="39"/>
                    </a:moveTo>
                    <a:lnTo>
                      <a:pt x="4" y="40"/>
                    </a:lnTo>
                    <a:lnTo>
                      <a:pt x="10" y="40"/>
                    </a:lnTo>
                    <a:lnTo>
                      <a:pt x="13" y="40"/>
                    </a:lnTo>
                    <a:lnTo>
                      <a:pt x="17" y="38"/>
                    </a:lnTo>
                    <a:lnTo>
                      <a:pt x="20" y="36"/>
                    </a:lnTo>
                    <a:lnTo>
                      <a:pt x="23" y="34"/>
                    </a:lnTo>
                    <a:lnTo>
                      <a:pt x="26" y="31"/>
                    </a:lnTo>
                    <a:lnTo>
                      <a:pt x="28" y="27"/>
                    </a:lnTo>
                    <a:lnTo>
                      <a:pt x="29" y="24"/>
                    </a:lnTo>
                    <a:lnTo>
                      <a:pt x="29" y="19"/>
                    </a:lnTo>
                    <a:lnTo>
                      <a:pt x="29" y="15"/>
                    </a:lnTo>
                    <a:lnTo>
                      <a:pt x="28" y="12"/>
                    </a:lnTo>
                    <a:lnTo>
                      <a:pt x="26" y="8"/>
                    </a:lnTo>
                    <a:lnTo>
                      <a:pt x="23" y="5"/>
                    </a:lnTo>
                    <a:lnTo>
                      <a:pt x="20" y="2"/>
                    </a:lnTo>
                    <a:lnTo>
                      <a:pt x="15" y="0"/>
                    </a:lnTo>
                    <a:lnTo>
                      <a:pt x="0" y="39"/>
                    </a:lnTo>
                    <a:close/>
                  </a:path>
                </a:pathLst>
              </a:custGeom>
              <a:solidFill>
                <a:srgbClr val="969696"/>
              </a:solidFill>
              <a:ln w="9525">
                <a:noFill/>
                <a:round/>
                <a:headEnd/>
                <a:tailEnd/>
              </a:ln>
            </p:spPr>
            <p:txBody>
              <a:bodyPr/>
              <a:lstStyle/>
              <a:p>
                <a:endParaRPr lang="en-US"/>
              </a:p>
            </p:txBody>
          </p:sp>
          <p:sp>
            <p:nvSpPr>
              <p:cNvPr id="1296" name="Freeform 1252"/>
              <p:cNvSpPr>
                <a:spLocks/>
              </p:cNvSpPr>
              <p:nvPr/>
            </p:nvSpPr>
            <p:spPr bwMode="auto">
              <a:xfrm>
                <a:off x="4200525" y="3097213"/>
                <a:ext cx="11113" cy="12700"/>
              </a:xfrm>
              <a:custGeom>
                <a:avLst/>
                <a:gdLst>
                  <a:gd name="T0" fmla="*/ 2147483647 w 31"/>
                  <a:gd name="T1" fmla="*/ 2147483647 h 40"/>
                  <a:gd name="T2" fmla="*/ 2147483647 w 31"/>
                  <a:gd name="T3" fmla="*/ 2147483647 h 40"/>
                  <a:gd name="T4" fmla="*/ 2147483647 w 31"/>
                  <a:gd name="T5" fmla="*/ 0 h 40"/>
                  <a:gd name="T6" fmla="*/ 2147483647 w 31"/>
                  <a:gd name="T7" fmla="*/ 0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0 w 31"/>
                  <a:gd name="T23" fmla="*/ 2147483647 h 40"/>
                  <a:gd name="T24" fmla="*/ 2147483647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0"/>
                  <a:gd name="T56" fmla="*/ 31 w 3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0">
                    <a:moveTo>
                      <a:pt x="31" y="3"/>
                    </a:moveTo>
                    <a:lnTo>
                      <a:pt x="26" y="1"/>
                    </a:lnTo>
                    <a:lnTo>
                      <a:pt x="22" y="0"/>
                    </a:lnTo>
                    <a:lnTo>
                      <a:pt x="17" y="0"/>
                    </a:lnTo>
                    <a:lnTo>
                      <a:pt x="14" y="1"/>
                    </a:lnTo>
                    <a:lnTo>
                      <a:pt x="10" y="3"/>
                    </a:lnTo>
                    <a:lnTo>
                      <a:pt x="7" y="5"/>
                    </a:lnTo>
                    <a:lnTo>
                      <a:pt x="5" y="9"/>
                    </a:lnTo>
                    <a:lnTo>
                      <a:pt x="3" y="12"/>
                    </a:lnTo>
                    <a:lnTo>
                      <a:pt x="1" y="15"/>
                    </a:lnTo>
                    <a:lnTo>
                      <a:pt x="1" y="19"/>
                    </a:lnTo>
                    <a:lnTo>
                      <a:pt x="0" y="22"/>
                    </a:lnTo>
                    <a:lnTo>
                      <a:pt x="1" y="27"/>
                    </a:lnTo>
                    <a:lnTo>
                      <a:pt x="2" y="31"/>
                    </a:lnTo>
                    <a:lnTo>
                      <a:pt x="4" y="34"/>
                    </a:lnTo>
                    <a:lnTo>
                      <a:pt x="7" y="37"/>
                    </a:lnTo>
                    <a:lnTo>
                      <a:pt x="11" y="40"/>
                    </a:lnTo>
                    <a:lnTo>
                      <a:pt x="31" y="3"/>
                    </a:lnTo>
                    <a:close/>
                  </a:path>
                </a:pathLst>
              </a:custGeom>
              <a:solidFill>
                <a:srgbClr val="969696"/>
              </a:solidFill>
              <a:ln w="9525">
                <a:noFill/>
                <a:round/>
                <a:headEnd/>
                <a:tailEnd/>
              </a:ln>
            </p:spPr>
            <p:txBody>
              <a:bodyPr/>
              <a:lstStyle/>
              <a:p>
                <a:endParaRPr lang="en-US"/>
              </a:p>
            </p:txBody>
          </p:sp>
          <p:sp>
            <p:nvSpPr>
              <p:cNvPr id="1297" name="Freeform 1253"/>
              <p:cNvSpPr>
                <a:spLocks/>
              </p:cNvSpPr>
              <p:nvPr/>
            </p:nvSpPr>
            <p:spPr bwMode="auto">
              <a:xfrm>
                <a:off x="4205288" y="3097213"/>
                <a:ext cx="28575" cy="25400"/>
              </a:xfrm>
              <a:custGeom>
                <a:avLst/>
                <a:gdLst>
                  <a:gd name="T0" fmla="*/ 2147483647 w 93"/>
                  <a:gd name="T1" fmla="*/ 2147483647 h 79"/>
                  <a:gd name="T2" fmla="*/ 2147483647 w 93"/>
                  <a:gd name="T3" fmla="*/ 2147483647 h 79"/>
                  <a:gd name="T4" fmla="*/ 2147483647 w 93"/>
                  <a:gd name="T5" fmla="*/ 2147483647 h 79"/>
                  <a:gd name="T6" fmla="*/ 2147483647 w 93"/>
                  <a:gd name="T7" fmla="*/ 2147483647 h 79"/>
                  <a:gd name="T8" fmla="*/ 2147483647 w 93"/>
                  <a:gd name="T9" fmla="*/ 0 h 79"/>
                  <a:gd name="T10" fmla="*/ 0 w 93"/>
                  <a:gd name="T11" fmla="*/ 2147483647 h 79"/>
                  <a:gd name="T12" fmla="*/ 2147483647 w 93"/>
                  <a:gd name="T13" fmla="*/ 2147483647 h 79"/>
                  <a:gd name="T14" fmla="*/ 2147483647 w 93"/>
                  <a:gd name="T15" fmla="*/ 2147483647 h 79"/>
                  <a:gd name="T16" fmla="*/ 2147483647 w 93"/>
                  <a:gd name="T17" fmla="*/ 2147483647 h 79"/>
                  <a:gd name="T18" fmla="*/ 2147483647 w 93"/>
                  <a:gd name="T19" fmla="*/ 2147483647 h 79"/>
                  <a:gd name="T20" fmla="*/ 2147483647 w 93"/>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79"/>
                  <a:gd name="T35" fmla="*/ 93 w 9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79">
                    <a:moveTo>
                      <a:pt x="93" y="44"/>
                    </a:moveTo>
                    <a:lnTo>
                      <a:pt x="90" y="40"/>
                    </a:lnTo>
                    <a:lnTo>
                      <a:pt x="64" y="25"/>
                    </a:lnTo>
                    <a:lnTo>
                      <a:pt x="36" y="9"/>
                    </a:lnTo>
                    <a:lnTo>
                      <a:pt x="20" y="0"/>
                    </a:lnTo>
                    <a:lnTo>
                      <a:pt x="0" y="37"/>
                    </a:lnTo>
                    <a:lnTo>
                      <a:pt x="16" y="46"/>
                    </a:lnTo>
                    <a:lnTo>
                      <a:pt x="41" y="61"/>
                    </a:lnTo>
                    <a:lnTo>
                      <a:pt x="68" y="76"/>
                    </a:lnTo>
                    <a:lnTo>
                      <a:pt x="71" y="79"/>
                    </a:lnTo>
                    <a:lnTo>
                      <a:pt x="93" y="44"/>
                    </a:lnTo>
                    <a:close/>
                  </a:path>
                </a:pathLst>
              </a:custGeom>
              <a:solidFill>
                <a:srgbClr val="969696"/>
              </a:solidFill>
              <a:ln w="9525">
                <a:noFill/>
                <a:round/>
                <a:headEnd/>
                <a:tailEnd/>
              </a:ln>
            </p:spPr>
            <p:txBody>
              <a:bodyPr/>
              <a:lstStyle/>
              <a:p>
                <a:endParaRPr lang="en-US"/>
              </a:p>
            </p:txBody>
          </p:sp>
          <p:sp>
            <p:nvSpPr>
              <p:cNvPr id="1298" name="Freeform 1254"/>
              <p:cNvSpPr>
                <a:spLocks/>
              </p:cNvSpPr>
              <p:nvPr/>
            </p:nvSpPr>
            <p:spPr bwMode="auto">
              <a:xfrm>
                <a:off x="4227513" y="3111500"/>
                <a:ext cx="9525" cy="12700"/>
              </a:xfrm>
              <a:custGeom>
                <a:avLst/>
                <a:gdLst>
                  <a:gd name="T0" fmla="*/ 0 w 33"/>
                  <a:gd name="T1" fmla="*/ 2147483647 h 38"/>
                  <a:gd name="T2" fmla="*/ 2147483647 w 33"/>
                  <a:gd name="T3" fmla="*/ 2147483647 h 38"/>
                  <a:gd name="T4" fmla="*/ 2147483647 w 33"/>
                  <a:gd name="T5" fmla="*/ 2147483647 h 38"/>
                  <a:gd name="T6" fmla="*/ 2147483647 w 33"/>
                  <a:gd name="T7" fmla="*/ 2147483647 h 38"/>
                  <a:gd name="T8" fmla="*/ 2147483647 w 33"/>
                  <a:gd name="T9" fmla="*/ 2147483647 h 38"/>
                  <a:gd name="T10" fmla="*/ 2147483647 w 33"/>
                  <a:gd name="T11" fmla="*/ 2147483647 h 38"/>
                  <a:gd name="T12" fmla="*/ 2147483647 w 33"/>
                  <a:gd name="T13" fmla="*/ 2147483647 h 38"/>
                  <a:gd name="T14" fmla="*/ 2147483647 w 33"/>
                  <a:gd name="T15" fmla="*/ 2147483647 h 38"/>
                  <a:gd name="T16" fmla="*/ 2147483647 w 33"/>
                  <a:gd name="T17" fmla="*/ 2147483647 h 38"/>
                  <a:gd name="T18" fmla="*/ 2147483647 w 33"/>
                  <a:gd name="T19" fmla="*/ 2147483647 h 38"/>
                  <a:gd name="T20" fmla="*/ 2147483647 w 33"/>
                  <a:gd name="T21" fmla="*/ 2147483647 h 38"/>
                  <a:gd name="T22" fmla="*/ 2147483647 w 33"/>
                  <a:gd name="T23" fmla="*/ 2147483647 h 38"/>
                  <a:gd name="T24" fmla="*/ 2147483647 w 33"/>
                  <a:gd name="T25" fmla="*/ 2147483647 h 38"/>
                  <a:gd name="T26" fmla="*/ 2147483647 w 33"/>
                  <a:gd name="T27" fmla="*/ 2147483647 h 38"/>
                  <a:gd name="T28" fmla="*/ 2147483647 w 33"/>
                  <a:gd name="T29" fmla="*/ 2147483647 h 38"/>
                  <a:gd name="T30" fmla="*/ 2147483647 w 33"/>
                  <a:gd name="T31" fmla="*/ 2147483647 h 38"/>
                  <a:gd name="T32" fmla="*/ 2147483647 w 33"/>
                  <a:gd name="T33" fmla="*/ 0 h 38"/>
                  <a:gd name="T34" fmla="*/ 0 w 33"/>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8"/>
                  <a:gd name="T56" fmla="*/ 33 w 3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8">
                    <a:moveTo>
                      <a:pt x="0" y="35"/>
                    </a:moveTo>
                    <a:lnTo>
                      <a:pt x="5" y="37"/>
                    </a:lnTo>
                    <a:lnTo>
                      <a:pt x="9" y="38"/>
                    </a:lnTo>
                    <a:lnTo>
                      <a:pt x="14" y="38"/>
                    </a:lnTo>
                    <a:lnTo>
                      <a:pt x="17" y="38"/>
                    </a:lnTo>
                    <a:lnTo>
                      <a:pt x="21" y="36"/>
                    </a:lnTo>
                    <a:lnTo>
                      <a:pt x="24" y="33"/>
                    </a:lnTo>
                    <a:lnTo>
                      <a:pt x="26" y="31"/>
                    </a:lnTo>
                    <a:lnTo>
                      <a:pt x="29" y="28"/>
                    </a:lnTo>
                    <a:lnTo>
                      <a:pt x="31" y="25"/>
                    </a:lnTo>
                    <a:lnTo>
                      <a:pt x="33" y="21"/>
                    </a:lnTo>
                    <a:lnTo>
                      <a:pt x="33" y="17"/>
                    </a:lnTo>
                    <a:lnTo>
                      <a:pt x="33" y="13"/>
                    </a:lnTo>
                    <a:lnTo>
                      <a:pt x="32" y="9"/>
                    </a:lnTo>
                    <a:lnTo>
                      <a:pt x="29" y="6"/>
                    </a:lnTo>
                    <a:lnTo>
                      <a:pt x="26" y="2"/>
                    </a:lnTo>
                    <a:lnTo>
                      <a:pt x="22" y="0"/>
                    </a:lnTo>
                    <a:lnTo>
                      <a:pt x="0" y="35"/>
                    </a:lnTo>
                    <a:close/>
                  </a:path>
                </a:pathLst>
              </a:custGeom>
              <a:solidFill>
                <a:srgbClr val="969696"/>
              </a:solidFill>
              <a:ln w="9525">
                <a:noFill/>
                <a:round/>
                <a:headEnd/>
                <a:tailEnd/>
              </a:ln>
            </p:spPr>
            <p:txBody>
              <a:bodyPr/>
              <a:lstStyle/>
              <a:p>
                <a:endParaRPr lang="en-US"/>
              </a:p>
            </p:txBody>
          </p:sp>
          <p:sp>
            <p:nvSpPr>
              <p:cNvPr id="1299" name="Freeform 1255"/>
              <p:cNvSpPr>
                <a:spLocks/>
              </p:cNvSpPr>
              <p:nvPr/>
            </p:nvSpPr>
            <p:spPr bwMode="auto">
              <a:xfrm>
                <a:off x="4257675" y="3132138"/>
                <a:ext cx="9525" cy="12700"/>
              </a:xfrm>
              <a:custGeom>
                <a:avLst/>
                <a:gdLst>
                  <a:gd name="T0" fmla="*/ 2147483647 w 34"/>
                  <a:gd name="T1" fmla="*/ 2147483647 h 38"/>
                  <a:gd name="T2" fmla="*/ 2147483647 w 34"/>
                  <a:gd name="T3" fmla="*/ 2147483647 h 38"/>
                  <a:gd name="T4" fmla="*/ 2147483647 w 34"/>
                  <a:gd name="T5" fmla="*/ 2147483647 h 38"/>
                  <a:gd name="T6" fmla="*/ 2147483647 w 34"/>
                  <a:gd name="T7" fmla="*/ 0 h 38"/>
                  <a:gd name="T8" fmla="*/ 2147483647 w 34"/>
                  <a:gd name="T9" fmla="*/ 0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0 w 34"/>
                  <a:gd name="T23" fmla="*/ 2147483647 h 38"/>
                  <a:gd name="T24" fmla="*/ 0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8"/>
                  <a:gd name="T56" fmla="*/ 34 w 3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8">
                    <a:moveTo>
                      <a:pt x="34" y="4"/>
                    </a:moveTo>
                    <a:lnTo>
                      <a:pt x="30" y="2"/>
                    </a:lnTo>
                    <a:lnTo>
                      <a:pt x="25" y="1"/>
                    </a:lnTo>
                    <a:lnTo>
                      <a:pt x="21" y="0"/>
                    </a:lnTo>
                    <a:lnTo>
                      <a:pt x="17" y="0"/>
                    </a:lnTo>
                    <a:lnTo>
                      <a:pt x="14" y="1"/>
                    </a:lnTo>
                    <a:lnTo>
                      <a:pt x="9" y="3"/>
                    </a:lnTo>
                    <a:lnTo>
                      <a:pt x="7" y="7"/>
                    </a:lnTo>
                    <a:lnTo>
                      <a:pt x="4" y="9"/>
                    </a:lnTo>
                    <a:lnTo>
                      <a:pt x="2" y="12"/>
                    </a:lnTo>
                    <a:lnTo>
                      <a:pt x="1" y="16"/>
                    </a:lnTo>
                    <a:lnTo>
                      <a:pt x="0" y="19"/>
                    </a:lnTo>
                    <a:lnTo>
                      <a:pt x="0" y="23"/>
                    </a:lnTo>
                    <a:lnTo>
                      <a:pt x="1" y="28"/>
                    </a:lnTo>
                    <a:lnTo>
                      <a:pt x="2" y="31"/>
                    </a:lnTo>
                    <a:lnTo>
                      <a:pt x="5" y="35"/>
                    </a:lnTo>
                    <a:lnTo>
                      <a:pt x="8" y="38"/>
                    </a:lnTo>
                    <a:lnTo>
                      <a:pt x="34" y="4"/>
                    </a:lnTo>
                    <a:close/>
                  </a:path>
                </a:pathLst>
              </a:custGeom>
              <a:solidFill>
                <a:srgbClr val="969696"/>
              </a:solidFill>
              <a:ln w="9525">
                <a:noFill/>
                <a:round/>
                <a:headEnd/>
                <a:tailEnd/>
              </a:ln>
            </p:spPr>
            <p:txBody>
              <a:bodyPr/>
              <a:lstStyle/>
              <a:p>
                <a:endParaRPr lang="en-US"/>
              </a:p>
            </p:txBody>
          </p:sp>
          <p:sp>
            <p:nvSpPr>
              <p:cNvPr id="1300" name="Freeform 1256"/>
              <p:cNvSpPr>
                <a:spLocks/>
              </p:cNvSpPr>
              <p:nvPr/>
            </p:nvSpPr>
            <p:spPr bwMode="auto">
              <a:xfrm>
                <a:off x="4259263" y="3133725"/>
                <a:ext cx="15875" cy="17463"/>
              </a:xfrm>
              <a:custGeom>
                <a:avLst/>
                <a:gdLst>
                  <a:gd name="T0" fmla="*/ 2147483647 w 50"/>
                  <a:gd name="T1" fmla="*/ 2147483647 h 52"/>
                  <a:gd name="T2" fmla="*/ 2147483647 w 50"/>
                  <a:gd name="T3" fmla="*/ 0 h 52"/>
                  <a:gd name="T4" fmla="*/ 0 w 50"/>
                  <a:gd name="T5" fmla="*/ 2147483647 h 52"/>
                  <a:gd name="T6" fmla="*/ 2147483647 w 50"/>
                  <a:gd name="T7" fmla="*/ 2147483647 h 52"/>
                  <a:gd name="T8" fmla="*/ 2147483647 w 50"/>
                  <a:gd name="T9" fmla="*/ 2147483647 h 52"/>
                  <a:gd name="T10" fmla="*/ 0 60000 65536"/>
                  <a:gd name="T11" fmla="*/ 0 60000 65536"/>
                  <a:gd name="T12" fmla="*/ 0 60000 65536"/>
                  <a:gd name="T13" fmla="*/ 0 60000 65536"/>
                  <a:gd name="T14" fmla="*/ 0 60000 65536"/>
                  <a:gd name="T15" fmla="*/ 0 w 50"/>
                  <a:gd name="T16" fmla="*/ 0 h 52"/>
                  <a:gd name="T17" fmla="*/ 50 w 50"/>
                  <a:gd name="T18" fmla="*/ 52 h 52"/>
                </a:gdLst>
                <a:ahLst/>
                <a:cxnLst>
                  <a:cxn ang="T10">
                    <a:pos x="T0" y="T1"/>
                  </a:cxn>
                  <a:cxn ang="T11">
                    <a:pos x="T2" y="T3"/>
                  </a:cxn>
                  <a:cxn ang="T12">
                    <a:pos x="T4" y="T5"/>
                  </a:cxn>
                  <a:cxn ang="T13">
                    <a:pos x="T6" y="T7"/>
                  </a:cxn>
                  <a:cxn ang="T14">
                    <a:pos x="T8" y="T9"/>
                  </a:cxn>
                </a:cxnLst>
                <a:rect l="T15" t="T16" r="T17" b="T18"/>
                <a:pathLst>
                  <a:path w="50" h="52">
                    <a:moveTo>
                      <a:pt x="50" y="19"/>
                    </a:moveTo>
                    <a:lnTo>
                      <a:pt x="26" y="0"/>
                    </a:lnTo>
                    <a:lnTo>
                      <a:pt x="0" y="34"/>
                    </a:lnTo>
                    <a:lnTo>
                      <a:pt x="25" y="52"/>
                    </a:lnTo>
                    <a:lnTo>
                      <a:pt x="50" y="19"/>
                    </a:lnTo>
                    <a:close/>
                  </a:path>
                </a:pathLst>
              </a:custGeom>
              <a:solidFill>
                <a:srgbClr val="969696"/>
              </a:solidFill>
              <a:ln w="9525">
                <a:noFill/>
                <a:round/>
                <a:headEnd/>
                <a:tailEnd/>
              </a:ln>
            </p:spPr>
            <p:txBody>
              <a:bodyPr/>
              <a:lstStyle/>
              <a:p>
                <a:endParaRPr lang="en-US"/>
              </a:p>
            </p:txBody>
          </p:sp>
          <p:sp>
            <p:nvSpPr>
              <p:cNvPr id="1301" name="Freeform 1257"/>
              <p:cNvSpPr>
                <a:spLocks/>
              </p:cNvSpPr>
              <p:nvPr/>
            </p:nvSpPr>
            <p:spPr bwMode="auto">
              <a:xfrm>
                <a:off x="4267200" y="3140075"/>
                <a:ext cx="11113" cy="12700"/>
              </a:xfrm>
              <a:custGeom>
                <a:avLst/>
                <a:gdLst>
                  <a:gd name="T0" fmla="*/ 0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2147483647 w 33"/>
                  <a:gd name="T27" fmla="*/ 2147483647 h 39"/>
                  <a:gd name="T28" fmla="*/ 2147483647 w 33"/>
                  <a:gd name="T29" fmla="*/ 2147483647 h 39"/>
                  <a:gd name="T30" fmla="*/ 2147483647 w 33"/>
                  <a:gd name="T31" fmla="*/ 2147483647 h 39"/>
                  <a:gd name="T32" fmla="*/ 2147483647 w 33"/>
                  <a:gd name="T33" fmla="*/ 0 h 39"/>
                  <a:gd name="T34" fmla="*/ 0 w 33"/>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9"/>
                  <a:gd name="T56" fmla="*/ 33 w 33"/>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9">
                    <a:moveTo>
                      <a:pt x="0" y="33"/>
                    </a:moveTo>
                    <a:lnTo>
                      <a:pt x="4" y="36"/>
                    </a:lnTo>
                    <a:lnTo>
                      <a:pt x="8" y="37"/>
                    </a:lnTo>
                    <a:lnTo>
                      <a:pt x="12" y="39"/>
                    </a:lnTo>
                    <a:lnTo>
                      <a:pt x="16" y="39"/>
                    </a:lnTo>
                    <a:lnTo>
                      <a:pt x="20" y="37"/>
                    </a:lnTo>
                    <a:lnTo>
                      <a:pt x="23" y="35"/>
                    </a:lnTo>
                    <a:lnTo>
                      <a:pt x="26" y="33"/>
                    </a:lnTo>
                    <a:lnTo>
                      <a:pt x="29" y="30"/>
                    </a:lnTo>
                    <a:lnTo>
                      <a:pt x="31" y="27"/>
                    </a:lnTo>
                    <a:lnTo>
                      <a:pt x="32" y="24"/>
                    </a:lnTo>
                    <a:lnTo>
                      <a:pt x="33" y="20"/>
                    </a:lnTo>
                    <a:lnTo>
                      <a:pt x="33" y="15"/>
                    </a:lnTo>
                    <a:lnTo>
                      <a:pt x="32" y="12"/>
                    </a:lnTo>
                    <a:lnTo>
                      <a:pt x="31" y="8"/>
                    </a:lnTo>
                    <a:lnTo>
                      <a:pt x="29" y="4"/>
                    </a:lnTo>
                    <a:lnTo>
                      <a:pt x="25" y="0"/>
                    </a:lnTo>
                    <a:lnTo>
                      <a:pt x="0" y="33"/>
                    </a:lnTo>
                    <a:close/>
                  </a:path>
                </a:pathLst>
              </a:custGeom>
              <a:solidFill>
                <a:srgbClr val="969696"/>
              </a:solidFill>
              <a:ln w="9525">
                <a:noFill/>
                <a:round/>
                <a:headEnd/>
                <a:tailEnd/>
              </a:ln>
            </p:spPr>
            <p:txBody>
              <a:bodyPr/>
              <a:lstStyle/>
              <a:p>
                <a:endParaRPr lang="en-US"/>
              </a:p>
            </p:txBody>
          </p:sp>
          <p:sp>
            <p:nvSpPr>
              <p:cNvPr id="1302" name="Freeform 1258"/>
              <p:cNvSpPr>
                <a:spLocks/>
              </p:cNvSpPr>
              <p:nvPr/>
            </p:nvSpPr>
            <p:spPr bwMode="auto">
              <a:xfrm>
                <a:off x="3987800" y="3049588"/>
                <a:ext cx="12700" cy="11112"/>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0 w 40"/>
                  <a:gd name="T27" fmla="*/ 2147483647 h 31"/>
                  <a:gd name="T28" fmla="*/ 0 w 40"/>
                  <a:gd name="T29" fmla="*/ 2147483647 h 31"/>
                  <a:gd name="T30" fmla="*/ 0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2"/>
                    </a:moveTo>
                    <a:lnTo>
                      <a:pt x="37" y="8"/>
                    </a:lnTo>
                    <a:lnTo>
                      <a:pt x="34" y="5"/>
                    </a:lnTo>
                    <a:lnTo>
                      <a:pt x="30" y="3"/>
                    </a:lnTo>
                    <a:lnTo>
                      <a:pt x="27" y="1"/>
                    </a:lnTo>
                    <a:lnTo>
                      <a:pt x="23" y="0"/>
                    </a:lnTo>
                    <a:lnTo>
                      <a:pt x="19" y="0"/>
                    </a:lnTo>
                    <a:lnTo>
                      <a:pt x="16" y="1"/>
                    </a:lnTo>
                    <a:lnTo>
                      <a:pt x="11" y="3"/>
                    </a:lnTo>
                    <a:lnTo>
                      <a:pt x="8" y="5"/>
                    </a:lnTo>
                    <a:lnTo>
                      <a:pt x="5" y="7"/>
                    </a:lnTo>
                    <a:lnTo>
                      <a:pt x="3" y="10"/>
                    </a:lnTo>
                    <a:lnTo>
                      <a:pt x="1" y="13"/>
                    </a:lnTo>
                    <a:lnTo>
                      <a:pt x="0" y="17"/>
                    </a:lnTo>
                    <a:lnTo>
                      <a:pt x="0" y="22"/>
                    </a:lnTo>
                    <a:lnTo>
                      <a:pt x="0" y="26"/>
                    </a:lnTo>
                    <a:lnTo>
                      <a:pt x="2" y="31"/>
                    </a:lnTo>
                    <a:lnTo>
                      <a:pt x="40" y="12"/>
                    </a:lnTo>
                    <a:close/>
                  </a:path>
                </a:pathLst>
              </a:custGeom>
              <a:solidFill>
                <a:srgbClr val="969696"/>
              </a:solidFill>
              <a:ln w="9525">
                <a:noFill/>
                <a:round/>
                <a:headEnd/>
                <a:tailEnd/>
              </a:ln>
            </p:spPr>
            <p:txBody>
              <a:bodyPr/>
              <a:lstStyle/>
              <a:p>
                <a:endParaRPr lang="en-US"/>
              </a:p>
            </p:txBody>
          </p:sp>
          <p:sp>
            <p:nvSpPr>
              <p:cNvPr id="1303" name="Freeform 1259"/>
              <p:cNvSpPr>
                <a:spLocks/>
              </p:cNvSpPr>
              <p:nvPr/>
            </p:nvSpPr>
            <p:spPr bwMode="auto">
              <a:xfrm>
                <a:off x="3989388" y="3054350"/>
                <a:ext cx="22225" cy="30163"/>
              </a:xfrm>
              <a:custGeom>
                <a:avLst/>
                <a:gdLst>
                  <a:gd name="T0" fmla="*/ 2147483647 w 74"/>
                  <a:gd name="T1" fmla="*/ 2147483647 h 94"/>
                  <a:gd name="T2" fmla="*/ 2147483647 w 74"/>
                  <a:gd name="T3" fmla="*/ 2147483647 h 94"/>
                  <a:gd name="T4" fmla="*/ 0 w 74"/>
                  <a:gd name="T5" fmla="*/ 2147483647 h 94"/>
                  <a:gd name="T6" fmla="*/ 2147483647 w 74"/>
                  <a:gd name="T7" fmla="*/ 0 h 94"/>
                  <a:gd name="T8" fmla="*/ 2147483647 w 74"/>
                  <a:gd name="T9" fmla="*/ 2147483647 h 94"/>
                  <a:gd name="T10" fmla="*/ 0 60000 65536"/>
                  <a:gd name="T11" fmla="*/ 0 60000 65536"/>
                  <a:gd name="T12" fmla="*/ 0 60000 65536"/>
                  <a:gd name="T13" fmla="*/ 0 60000 65536"/>
                  <a:gd name="T14" fmla="*/ 0 60000 65536"/>
                  <a:gd name="T15" fmla="*/ 0 w 74"/>
                  <a:gd name="T16" fmla="*/ 0 h 94"/>
                  <a:gd name="T17" fmla="*/ 74 w 74"/>
                  <a:gd name="T18" fmla="*/ 94 h 94"/>
                </a:gdLst>
                <a:ahLst/>
                <a:cxnLst>
                  <a:cxn ang="T10">
                    <a:pos x="T0" y="T1"/>
                  </a:cxn>
                  <a:cxn ang="T11">
                    <a:pos x="T2" y="T3"/>
                  </a:cxn>
                  <a:cxn ang="T12">
                    <a:pos x="T4" y="T5"/>
                  </a:cxn>
                  <a:cxn ang="T13">
                    <a:pos x="T6" y="T7"/>
                  </a:cxn>
                  <a:cxn ang="T14">
                    <a:pos x="T8" y="T9"/>
                  </a:cxn>
                </a:cxnLst>
                <a:rect l="T15" t="T16" r="T17" b="T18"/>
                <a:pathLst>
                  <a:path w="74" h="94">
                    <a:moveTo>
                      <a:pt x="74" y="76"/>
                    </a:moveTo>
                    <a:lnTo>
                      <a:pt x="36" y="94"/>
                    </a:lnTo>
                    <a:lnTo>
                      <a:pt x="0" y="19"/>
                    </a:lnTo>
                    <a:lnTo>
                      <a:pt x="38" y="0"/>
                    </a:lnTo>
                    <a:lnTo>
                      <a:pt x="74" y="76"/>
                    </a:lnTo>
                    <a:close/>
                  </a:path>
                </a:pathLst>
              </a:custGeom>
              <a:solidFill>
                <a:srgbClr val="969696"/>
              </a:solidFill>
              <a:ln w="9525">
                <a:noFill/>
                <a:round/>
                <a:headEnd/>
                <a:tailEnd/>
              </a:ln>
            </p:spPr>
            <p:txBody>
              <a:bodyPr/>
              <a:lstStyle/>
              <a:p>
                <a:endParaRPr lang="en-US"/>
              </a:p>
            </p:txBody>
          </p:sp>
          <p:sp>
            <p:nvSpPr>
              <p:cNvPr id="1304" name="Freeform 1260"/>
              <p:cNvSpPr>
                <a:spLocks/>
              </p:cNvSpPr>
              <p:nvPr/>
            </p:nvSpPr>
            <p:spPr bwMode="auto">
              <a:xfrm>
                <a:off x="4000500" y="3078163"/>
                <a:ext cx="12700" cy="9525"/>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0 h 31"/>
                  <a:gd name="T34" fmla="*/ 0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0" y="18"/>
                    </a:moveTo>
                    <a:lnTo>
                      <a:pt x="3" y="22"/>
                    </a:lnTo>
                    <a:lnTo>
                      <a:pt x="6" y="25"/>
                    </a:lnTo>
                    <a:lnTo>
                      <a:pt x="9" y="29"/>
                    </a:lnTo>
                    <a:lnTo>
                      <a:pt x="13" y="30"/>
                    </a:lnTo>
                    <a:lnTo>
                      <a:pt x="17" y="31"/>
                    </a:lnTo>
                    <a:lnTo>
                      <a:pt x="21" y="31"/>
                    </a:lnTo>
                    <a:lnTo>
                      <a:pt x="24" y="30"/>
                    </a:lnTo>
                    <a:lnTo>
                      <a:pt x="28" y="29"/>
                    </a:lnTo>
                    <a:lnTo>
                      <a:pt x="32" y="26"/>
                    </a:lnTo>
                    <a:lnTo>
                      <a:pt x="35" y="23"/>
                    </a:lnTo>
                    <a:lnTo>
                      <a:pt x="37" y="20"/>
                    </a:lnTo>
                    <a:lnTo>
                      <a:pt x="39" y="17"/>
                    </a:lnTo>
                    <a:lnTo>
                      <a:pt x="40" y="14"/>
                    </a:lnTo>
                    <a:lnTo>
                      <a:pt x="40" y="10"/>
                    </a:lnTo>
                    <a:lnTo>
                      <a:pt x="40" y="5"/>
                    </a:lnTo>
                    <a:lnTo>
                      <a:pt x="38" y="0"/>
                    </a:lnTo>
                    <a:lnTo>
                      <a:pt x="0" y="18"/>
                    </a:lnTo>
                    <a:close/>
                  </a:path>
                </a:pathLst>
              </a:custGeom>
              <a:solidFill>
                <a:srgbClr val="969696"/>
              </a:solidFill>
              <a:ln w="9525">
                <a:noFill/>
                <a:round/>
                <a:headEnd/>
                <a:tailEnd/>
              </a:ln>
            </p:spPr>
            <p:txBody>
              <a:bodyPr/>
              <a:lstStyle/>
              <a:p>
                <a:endParaRPr lang="en-US"/>
              </a:p>
            </p:txBody>
          </p:sp>
          <p:sp>
            <p:nvSpPr>
              <p:cNvPr id="1305" name="Freeform 1261"/>
              <p:cNvSpPr>
                <a:spLocks/>
              </p:cNvSpPr>
              <p:nvPr/>
            </p:nvSpPr>
            <p:spPr bwMode="auto">
              <a:xfrm>
                <a:off x="4016375" y="3109913"/>
                <a:ext cx="12700" cy="9525"/>
              </a:xfrm>
              <a:custGeom>
                <a:avLst/>
                <a:gdLst>
                  <a:gd name="T0" fmla="*/ 2147483647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0 h 31"/>
                  <a:gd name="T12" fmla="*/ 2147483647 w 40"/>
                  <a:gd name="T13" fmla="*/ 0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0 w 40"/>
                  <a:gd name="T27" fmla="*/ 2147483647 h 31"/>
                  <a:gd name="T28" fmla="*/ 0 w 40"/>
                  <a:gd name="T29" fmla="*/ 2147483647 h 31"/>
                  <a:gd name="T30" fmla="*/ 0 w 40"/>
                  <a:gd name="T31" fmla="*/ 2147483647 h 31"/>
                  <a:gd name="T32" fmla="*/ 2147483647 w 40"/>
                  <a:gd name="T33" fmla="*/ 2147483647 h 31"/>
                  <a:gd name="T34" fmla="*/ 2147483647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40" y="13"/>
                    </a:moveTo>
                    <a:lnTo>
                      <a:pt x="37" y="9"/>
                    </a:lnTo>
                    <a:lnTo>
                      <a:pt x="33" y="6"/>
                    </a:lnTo>
                    <a:lnTo>
                      <a:pt x="30" y="3"/>
                    </a:lnTo>
                    <a:lnTo>
                      <a:pt x="27" y="2"/>
                    </a:lnTo>
                    <a:lnTo>
                      <a:pt x="23" y="0"/>
                    </a:lnTo>
                    <a:lnTo>
                      <a:pt x="19" y="0"/>
                    </a:lnTo>
                    <a:lnTo>
                      <a:pt x="15" y="2"/>
                    </a:lnTo>
                    <a:lnTo>
                      <a:pt x="11" y="3"/>
                    </a:lnTo>
                    <a:lnTo>
                      <a:pt x="8" y="5"/>
                    </a:lnTo>
                    <a:lnTo>
                      <a:pt x="5" y="8"/>
                    </a:lnTo>
                    <a:lnTo>
                      <a:pt x="3" y="10"/>
                    </a:lnTo>
                    <a:lnTo>
                      <a:pt x="1" y="14"/>
                    </a:lnTo>
                    <a:lnTo>
                      <a:pt x="0" y="17"/>
                    </a:lnTo>
                    <a:lnTo>
                      <a:pt x="0" y="22"/>
                    </a:lnTo>
                    <a:lnTo>
                      <a:pt x="0" y="26"/>
                    </a:lnTo>
                    <a:lnTo>
                      <a:pt x="2" y="31"/>
                    </a:lnTo>
                    <a:lnTo>
                      <a:pt x="40" y="13"/>
                    </a:lnTo>
                    <a:close/>
                  </a:path>
                </a:pathLst>
              </a:custGeom>
              <a:solidFill>
                <a:srgbClr val="969696"/>
              </a:solidFill>
              <a:ln w="9525">
                <a:noFill/>
                <a:round/>
                <a:headEnd/>
                <a:tailEnd/>
              </a:ln>
            </p:spPr>
            <p:txBody>
              <a:bodyPr/>
              <a:lstStyle/>
              <a:p>
                <a:endParaRPr lang="en-US"/>
              </a:p>
            </p:txBody>
          </p:sp>
          <p:sp>
            <p:nvSpPr>
              <p:cNvPr id="1306" name="Freeform 1262"/>
              <p:cNvSpPr>
                <a:spLocks/>
              </p:cNvSpPr>
              <p:nvPr/>
            </p:nvSpPr>
            <p:spPr bwMode="auto">
              <a:xfrm>
                <a:off x="4017963" y="3114675"/>
                <a:ext cx="23812" cy="28575"/>
              </a:xfrm>
              <a:custGeom>
                <a:avLst/>
                <a:gdLst>
                  <a:gd name="T0" fmla="*/ 2147483647 w 74"/>
                  <a:gd name="T1" fmla="*/ 2147483647 h 93"/>
                  <a:gd name="T2" fmla="*/ 2147483647 w 74"/>
                  <a:gd name="T3" fmla="*/ 2147483647 h 93"/>
                  <a:gd name="T4" fmla="*/ 0 w 74"/>
                  <a:gd name="T5" fmla="*/ 2147483647 h 93"/>
                  <a:gd name="T6" fmla="*/ 2147483647 w 74"/>
                  <a:gd name="T7" fmla="*/ 0 h 93"/>
                  <a:gd name="T8" fmla="*/ 2147483647 w 74"/>
                  <a:gd name="T9" fmla="*/ 2147483647 h 93"/>
                  <a:gd name="T10" fmla="*/ 0 60000 65536"/>
                  <a:gd name="T11" fmla="*/ 0 60000 65536"/>
                  <a:gd name="T12" fmla="*/ 0 60000 65536"/>
                  <a:gd name="T13" fmla="*/ 0 60000 65536"/>
                  <a:gd name="T14" fmla="*/ 0 60000 65536"/>
                  <a:gd name="T15" fmla="*/ 0 w 74"/>
                  <a:gd name="T16" fmla="*/ 0 h 93"/>
                  <a:gd name="T17" fmla="*/ 74 w 74"/>
                  <a:gd name="T18" fmla="*/ 93 h 93"/>
                </a:gdLst>
                <a:ahLst/>
                <a:cxnLst>
                  <a:cxn ang="T10">
                    <a:pos x="T0" y="T1"/>
                  </a:cxn>
                  <a:cxn ang="T11">
                    <a:pos x="T2" y="T3"/>
                  </a:cxn>
                  <a:cxn ang="T12">
                    <a:pos x="T4" y="T5"/>
                  </a:cxn>
                  <a:cxn ang="T13">
                    <a:pos x="T6" y="T7"/>
                  </a:cxn>
                  <a:cxn ang="T14">
                    <a:pos x="T8" y="T9"/>
                  </a:cxn>
                </a:cxnLst>
                <a:rect l="T15" t="T16" r="T17" b="T18"/>
                <a:pathLst>
                  <a:path w="74" h="93">
                    <a:moveTo>
                      <a:pt x="74" y="75"/>
                    </a:moveTo>
                    <a:lnTo>
                      <a:pt x="36" y="93"/>
                    </a:lnTo>
                    <a:lnTo>
                      <a:pt x="0" y="18"/>
                    </a:lnTo>
                    <a:lnTo>
                      <a:pt x="38" y="0"/>
                    </a:lnTo>
                    <a:lnTo>
                      <a:pt x="74" y="75"/>
                    </a:lnTo>
                    <a:close/>
                  </a:path>
                </a:pathLst>
              </a:custGeom>
              <a:solidFill>
                <a:srgbClr val="969696"/>
              </a:solidFill>
              <a:ln w="9525">
                <a:noFill/>
                <a:round/>
                <a:headEnd/>
                <a:tailEnd/>
              </a:ln>
            </p:spPr>
            <p:txBody>
              <a:bodyPr/>
              <a:lstStyle/>
              <a:p>
                <a:endParaRPr lang="en-US"/>
              </a:p>
            </p:txBody>
          </p:sp>
          <p:sp>
            <p:nvSpPr>
              <p:cNvPr id="1307" name="Freeform 1263"/>
              <p:cNvSpPr>
                <a:spLocks/>
              </p:cNvSpPr>
              <p:nvPr/>
            </p:nvSpPr>
            <p:spPr bwMode="auto">
              <a:xfrm>
                <a:off x="4029075" y="3138488"/>
                <a:ext cx="12700" cy="9525"/>
              </a:xfrm>
              <a:custGeom>
                <a:avLst/>
                <a:gdLst>
                  <a:gd name="T0" fmla="*/ 0 w 40"/>
                  <a:gd name="T1" fmla="*/ 2147483647 h 31"/>
                  <a:gd name="T2" fmla="*/ 2147483647 w 40"/>
                  <a:gd name="T3" fmla="*/ 2147483647 h 31"/>
                  <a:gd name="T4" fmla="*/ 2147483647 w 40"/>
                  <a:gd name="T5" fmla="*/ 2147483647 h 31"/>
                  <a:gd name="T6" fmla="*/ 2147483647 w 40"/>
                  <a:gd name="T7" fmla="*/ 2147483647 h 31"/>
                  <a:gd name="T8" fmla="*/ 2147483647 w 40"/>
                  <a:gd name="T9" fmla="*/ 2147483647 h 31"/>
                  <a:gd name="T10" fmla="*/ 2147483647 w 40"/>
                  <a:gd name="T11" fmla="*/ 2147483647 h 31"/>
                  <a:gd name="T12" fmla="*/ 2147483647 w 40"/>
                  <a:gd name="T13" fmla="*/ 2147483647 h 31"/>
                  <a:gd name="T14" fmla="*/ 2147483647 w 40"/>
                  <a:gd name="T15" fmla="*/ 2147483647 h 31"/>
                  <a:gd name="T16" fmla="*/ 2147483647 w 40"/>
                  <a:gd name="T17" fmla="*/ 2147483647 h 31"/>
                  <a:gd name="T18" fmla="*/ 2147483647 w 40"/>
                  <a:gd name="T19" fmla="*/ 2147483647 h 31"/>
                  <a:gd name="T20" fmla="*/ 2147483647 w 40"/>
                  <a:gd name="T21" fmla="*/ 2147483647 h 31"/>
                  <a:gd name="T22" fmla="*/ 2147483647 w 40"/>
                  <a:gd name="T23" fmla="*/ 2147483647 h 31"/>
                  <a:gd name="T24" fmla="*/ 2147483647 w 40"/>
                  <a:gd name="T25" fmla="*/ 2147483647 h 31"/>
                  <a:gd name="T26" fmla="*/ 2147483647 w 40"/>
                  <a:gd name="T27" fmla="*/ 2147483647 h 31"/>
                  <a:gd name="T28" fmla="*/ 2147483647 w 40"/>
                  <a:gd name="T29" fmla="*/ 2147483647 h 31"/>
                  <a:gd name="T30" fmla="*/ 2147483647 w 40"/>
                  <a:gd name="T31" fmla="*/ 2147483647 h 31"/>
                  <a:gd name="T32" fmla="*/ 2147483647 w 40"/>
                  <a:gd name="T33" fmla="*/ 0 h 31"/>
                  <a:gd name="T34" fmla="*/ 0 w 40"/>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1"/>
                  <a:gd name="T56" fmla="*/ 40 w 4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1">
                    <a:moveTo>
                      <a:pt x="0" y="18"/>
                    </a:moveTo>
                    <a:lnTo>
                      <a:pt x="3" y="22"/>
                    </a:lnTo>
                    <a:lnTo>
                      <a:pt x="6" y="26"/>
                    </a:lnTo>
                    <a:lnTo>
                      <a:pt x="9" y="29"/>
                    </a:lnTo>
                    <a:lnTo>
                      <a:pt x="12" y="30"/>
                    </a:lnTo>
                    <a:lnTo>
                      <a:pt x="17" y="31"/>
                    </a:lnTo>
                    <a:lnTo>
                      <a:pt x="21" y="31"/>
                    </a:lnTo>
                    <a:lnTo>
                      <a:pt x="24" y="30"/>
                    </a:lnTo>
                    <a:lnTo>
                      <a:pt x="28" y="29"/>
                    </a:lnTo>
                    <a:lnTo>
                      <a:pt x="31" y="27"/>
                    </a:lnTo>
                    <a:lnTo>
                      <a:pt x="35" y="23"/>
                    </a:lnTo>
                    <a:lnTo>
                      <a:pt x="37" y="21"/>
                    </a:lnTo>
                    <a:lnTo>
                      <a:pt x="39" y="17"/>
                    </a:lnTo>
                    <a:lnTo>
                      <a:pt x="40" y="14"/>
                    </a:lnTo>
                    <a:lnTo>
                      <a:pt x="40" y="10"/>
                    </a:lnTo>
                    <a:lnTo>
                      <a:pt x="40" y="5"/>
                    </a:lnTo>
                    <a:lnTo>
                      <a:pt x="38" y="0"/>
                    </a:lnTo>
                    <a:lnTo>
                      <a:pt x="0" y="18"/>
                    </a:lnTo>
                    <a:close/>
                  </a:path>
                </a:pathLst>
              </a:custGeom>
              <a:solidFill>
                <a:srgbClr val="969696"/>
              </a:solidFill>
              <a:ln w="9525">
                <a:noFill/>
                <a:round/>
                <a:headEnd/>
                <a:tailEnd/>
              </a:ln>
            </p:spPr>
            <p:txBody>
              <a:bodyPr/>
              <a:lstStyle/>
              <a:p>
                <a:endParaRPr lang="en-US"/>
              </a:p>
            </p:txBody>
          </p:sp>
          <p:sp>
            <p:nvSpPr>
              <p:cNvPr id="1308" name="Freeform 1264"/>
              <p:cNvSpPr>
                <a:spLocks/>
              </p:cNvSpPr>
              <p:nvPr/>
            </p:nvSpPr>
            <p:spPr bwMode="auto">
              <a:xfrm>
                <a:off x="4040188" y="3171825"/>
                <a:ext cx="14287" cy="7938"/>
              </a:xfrm>
              <a:custGeom>
                <a:avLst/>
                <a:gdLst>
                  <a:gd name="T0" fmla="*/ 2147483647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0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0 w 42"/>
                  <a:gd name="T31" fmla="*/ 2147483647 h 24"/>
                  <a:gd name="T32" fmla="*/ 2147483647 w 42"/>
                  <a:gd name="T33" fmla="*/ 2147483647 h 24"/>
                  <a:gd name="T34" fmla="*/ 2147483647 w 4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4"/>
                  <a:gd name="T56" fmla="*/ 42 w 4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4">
                    <a:moveTo>
                      <a:pt x="42" y="18"/>
                    </a:moveTo>
                    <a:lnTo>
                      <a:pt x="41" y="14"/>
                    </a:lnTo>
                    <a:lnTo>
                      <a:pt x="39" y="9"/>
                    </a:lnTo>
                    <a:lnTo>
                      <a:pt x="36" y="6"/>
                    </a:lnTo>
                    <a:lnTo>
                      <a:pt x="33" y="4"/>
                    </a:lnTo>
                    <a:lnTo>
                      <a:pt x="29" y="2"/>
                    </a:lnTo>
                    <a:lnTo>
                      <a:pt x="26" y="1"/>
                    </a:lnTo>
                    <a:lnTo>
                      <a:pt x="22" y="0"/>
                    </a:lnTo>
                    <a:lnTo>
                      <a:pt x="18" y="1"/>
                    </a:lnTo>
                    <a:lnTo>
                      <a:pt x="14" y="1"/>
                    </a:lnTo>
                    <a:lnTo>
                      <a:pt x="10" y="3"/>
                    </a:lnTo>
                    <a:lnTo>
                      <a:pt x="7" y="5"/>
                    </a:lnTo>
                    <a:lnTo>
                      <a:pt x="5" y="7"/>
                    </a:lnTo>
                    <a:lnTo>
                      <a:pt x="2" y="11"/>
                    </a:lnTo>
                    <a:lnTo>
                      <a:pt x="1" y="15"/>
                    </a:lnTo>
                    <a:lnTo>
                      <a:pt x="0" y="19"/>
                    </a:lnTo>
                    <a:lnTo>
                      <a:pt x="1" y="24"/>
                    </a:lnTo>
                    <a:lnTo>
                      <a:pt x="42" y="18"/>
                    </a:lnTo>
                    <a:close/>
                  </a:path>
                </a:pathLst>
              </a:custGeom>
              <a:solidFill>
                <a:srgbClr val="969696"/>
              </a:solidFill>
              <a:ln w="9525">
                <a:noFill/>
                <a:round/>
                <a:headEnd/>
                <a:tailEnd/>
              </a:ln>
            </p:spPr>
            <p:txBody>
              <a:bodyPr/>
              <a:lstStyle/>
              <a:p>
                <a:endParaRPr lang="en-US"/>
              </a:p>
            </p:txBody>
          </p:sp>
          <p:sp>
            <p:nvSpPr>
              <p:cNvPr id="1309" name="Freeform 1265"/>
              <p:cNvSpPr>
                <a:spLocks/>
              </p:cNvSpPr>
              <p:nvPr/>
            </p:nvSpPr>
            <p:spPr bwMode="auto">
              <a:xfrm>
                <a:off x="4040188" y="3178175"/>
                <a:ext cx="15875" cy="28575"/>
              </a:xfrm>
              <a:custGeom>
                <a:avLst/>
                <a:gdLst>
                  <a:gd name="T0" fmla="*/ 2147483647 w 50"/>
                  <a:gd name="T1" fmla="*/ 2147483647 h 89"/>
                  <a:gd name="T2" fmla="*/ 2147483647 w 50"/>
                  <a:gd name="T3" fmla="*/ 2147483647 h 89"/>
                  <a:gd name="T4" fmla="*/ 2147483647 w 50"/>
                  <a:gd name="T5" fmla="*/ 2147483647 h 89"/>
                  <a:gd name="T6" fmla="*/ 2147483647 w 50"/>
                  <a:gd name="T7" fmla="*/ 0 h 89"/>
                  <a:gd name="T8" fmla="*/ 0 w 50"/>
                  <a:gd name="T9" fmla="*/ 2147483647 h 89"/>
                  <a:gd name="T10" fmla="*/ 2147483647 w 50"/>
                  <a:gd name="T11" fmla="*/ 2147483647 h 89"/>
                  <a:gd name="T12" fmla="*/ 2147483647 w 50"/>
                  <a:gd name="T13" fmla="*/ 2147483647 h 89"/>
                  <a:gd name="T14" fmla="*/ 2147483647 w 50"/>
                  <a:gd name="T15" fmla="*/ 2147483647 h 89"/>
                  <a:gd name="T16" fmla="*/ 2147483647 w 50"/>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89"/>
                  <a:gd name="T29" fmla="*/ 50 w 5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89">
                    <a:moveTo>
                      <a:pt x="50" y="84"/>
                    </a:moveTo>
                    <a:lnTo>
                      <a:pt x="50" y="79"/>
                    </a:lnTo>
                    <a:lnTo>
                      <a:pt x="45" y="34"/>
                    </a:lnTo>
                    <a:lnTo>
                      <a:pt x="41" y="0"/>
                    </a:lnTo>
                    <a:lnTo>
                      <a:pt x="0" y="6"/>
                    </a:lnTo>
                    <a:lnTo>
                      <a:pt x="4" y="39"/>
                    </a:lnTo>
                    <a:lnTo>
                      <a:pt x="8" y="82"/>
                    </a:lnTo>
                    <a:lnTo>
                      <a:pt x="8" y="89"/>
                    </a:lnTo>
                    <a:lnTo>
                      <a:pt x="50" y="84"/>
                    </a:lnTo>
                    <a:close/>
                  </a:path>
                </a:pathLst>
              </a:custGeom>
              <a:solidFill>
                <a:srgbClr val="969696"/>
              </a:solidFill>
              <a:ln w="9525">
                <a:noFill/>
                <a:round/>
                <a:headEnd/>
                <a:tailEnd/>
              </a:ln>
            </p:spPr>
            <p:txBody>
              <a:bodyPr/>
              <a:lstStyle/>
              <a:p>
                <a:endParaRPr lang="en-US"/>
              </a:p>
            </p:txBody>
          </p:sp>
          <p:sp>
            <p:nvSpPr>
              <p:cNvPr id="1310" name="Rectangle 1619"/>
              <p:cNvSpPr>
                <a:spLocks noChangeArrowheads="1"/>
              </p:cNvSpPr>
              <p:nvPr/>
            </p:nvSpPr>
            <p:spPr bwMode="auto">
              <a:xfrm>
                <a:off x="3865150" y="3219450"/>
                <a:ext cx="194497" cy="76944"/>
              </a:xfrm>
              <a:prstGeom prst="rect">
                <a:avLst/>
              </a:prstGeom>
              <a:noFill/>
              <a:ln w="9525">
                <a:noFill/>
                <a:miter lim="800000"/>
                <a:headEnd/>
                <a:tailEnd/>
              </a:ln>
            </p:spPr>
            <p:txBody>
              <a:bodyPr wrap="none" lIns="0" tIns="0" rIns="0" bIns="0">
                <a:spAutoFit/>
              </a:bodyPr>
              <a:lstStyle/>
              <a:p>
                <a:pPr algn="ctr"/>
                <a:r>
                  <a:rPr lang="en-US" altLang="en-US" sz="500" b="1">
                    <a:solidFill>
                      <a:schemeClr val="bg1"/>
                    </a:solidFill>
                  </a:rPr>
                  <a:t>Tianjin</a:t>
                </a:r>
                <a:endParaRPr lang="en-US" altLang="en-US">
                  <a:solidFill>
                    <a:schemeClr val="bg1"/>
                  </a:solidFill>
                </a:endParaRPr>
              </a:p>
            </p:txBody>
          </p:sp>
          <p:sp>
            <p:nvSpPr>
              <p:cNvPr id="1311" name="Rectangle 1619"/>
              <p:cNvSpPr>
                <a:spLocks noChangeArrowheads="1"/>
              </p:cNvSpPr>
              <p:nvPr/>
            </p:nvSpPr>
            <p:spPr bwMode="auto">
              <a:xfrm>
                <a:off x="4467108" y="3467100"/>
                <a:ext cx="243122" cy="76944"/>
              </a:xfrm>
              <a:prstGeom prst="rect">
                <a:avLst/>
              </a:prstGeom>
              <a:noFill/>
              <a:ln w="9525">
                <a:noFill/>
                <a:miter lim="800000"/>
                <a:headEnd/>
                <a:tailEnd/>
              </a:ln>
            </p:spPr>
            <p:txBody>
              <a:bodyPr wrap="none" lIns="0" tIns="0" rIns="0" bIns="0">
                <a:spAutoFit/>
              </a:bodyPr>
              <a:lstStyle/>
              <a:p>
                <a:pPr algn="ctr"/>
                <a:r>
                  <a:rPr lang="en-US" altLang="en-US" sz="500" b="1"/>
                  <a:t>Qingdao</a:t>
                </a:r>
                <a:endParaRPr lang="en-US" altLang="en-US"/>
              </a:p>
            </p:txBody>
          </p:sp>
          <p:sp>
            <p:nvSpPr>
              <p:cNvPr id="1312" name="Freeform 1521"/>
              <p:cNvSpPr>
                <a:spLocks noChangeArrowheads="1"/>
              </p:cNvSpPr>
              <p:nvPr/>
            </p:nvSpPr>
            <p:spPr bwMode="auto">
              <a:xfrm>
                <a:off x="2511425" y="3228975"/>
                <a:ext cx="414338" cy="400050"/>
              </a:xfrm>
              <a:custGeom>
                <a:avLst/>
                <a:gdLst>
                  <a:gd name="T0" fmla="*/ 0 w 414337"/>
                  <a:gd name="T1" fmla="*/ 0 h 400050"/>
                  <a:gd name="T2" fmla="*/ 19050 w 414337"/>
                  <a:gd name="T3" fmla="*/ 4763 h 400050"/>
                  <a:gd name="T4" fmla="*/ 66675 w 414337"/>
                  <a:gd name="T5" fmla="*/ 33338 h 400050"/>
                  <a:gd name="T6" fmla="*/ 76200 w 414337"/>
                  <a:gd name="T7" fmla="*/ 47625 h 400050"/>
                  <a:gd name="T8" fmla="*/ 104775 w 414337"/>
                  <a:gd name="T9" fmla="*/ 66675 h 400050"/>
                  <a:gd name="T10" fmla="*/ 119062 w 414337"/>
                  <a:gd name="T11" fmla="*/ 95250 h 400050"/>
                  <a:gd name="T12" fmla="*/ 133350 w 414337"/>
                  <a:gd name="T13" fmla="*/ 104775 h 400050"/>
                  <a:gd name="T14" fmla="*/ 161925 w 414337"/>
                  <a:gd name="T15" fmla="*/ 123825 h 400050"/>
                  <a:gd name="T16" fmla="*/ 176212 w 414337"/>
                  <a:gd name="T17" fmla="*/ 133350 h 400050"/>
                  <a:gd name="T18" fmla="*/ 185737 w 414337"/>
                  <a:gd name="T19" fmla="*/ 147638 h 400050"/>
                  <a:gd name="T20" fmla="*/ 200025 w 414337"/>
                  <a:gd name="T21" fmla="*/ 152400 h 400050"/>
                  <a:gd name="T22" fmla="*/ 209554 w 414337"/>
                  <a:gd name="T23" fmla="*/ 166688 h 400050"/>
                  <a:gd name="T24" fmla="*/ 252416 w 414337"/>
                  <a:gd name="T25" fmla="*/ 190500 h 400050"/>
                  <a:gd name="T26" fmla="*/ 266704 w 414337"/>
                  <a:gd name="T27" fmla="*/ 200025 h 400050"/>
                  <a:gd name="T28" fmla="*/ 276229 w 414337"/>
                  <a:gd name="T29" fmla="*/ 214313 h 400050"/>
                  <a:gd name="T30" fmla="*/ 290516 w 414337"/>
                  <a:gd name="T31" fmla="*/ 219075 h 400050"/>
                  <a:gd name="T32" fmla="*/ 304804 w 414337"/>
                  <a:gd name="T33" fmla="*/ 233363 h 400050"/>
                  <a:gd name="T34" fmla="*/ 328616 w 414337"/>
                  <a:gd name="T35" fmla="*/ 261938 h 400050"/>
                  <a:gd name="T36" fmla="*/ 347666 w 414337"/>
                  <a:gd name="T37" fmla="*/ 285750 h 400050"/>
                  <a:gd name="T38" fmla="*/ 361954 w 414337"/>
                  <a:gd name="T39" fmla="*/ 314325 h 400050"/>
                  <a:gd name="T40" fmla="*/ 381004 w 414337"/>
                  <a:gd name="T41" fmla="*/ 342900 h 400050"/>
                  <a:gd name="T42" fmla="*/ 390529 w 414337"/>
                  <a:gd name="T43" fmla="*/ 357188 h 400050"/>
                  <a:gd name="T44" fmla="*/ 395291 w 414337"/>
                  <a:gd name="T45" fmla="*/ 371475 h 400050"/>
                  <a:gd name="T46" fmla="*/ 414341 w 414337"/>
                  <a:gd name="T47" fmla="*/ 400050 h 4000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4337"/>
                  <a:gd name="T73" fmla="*/ 0 h 400050"/>
                  <a:gd name="T74" fmla="*/ 414337 w 414337"/>
                  <a:gd name="T75" fmla="*/ 400050 h 4000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4337" h="400050">
                    <a:moveTo>
                      <a:pt x="0" y="0"/>
                    </a:moveTo>
                    <a:cubicBezTo>
                      <a:pt x="6350" y="1588"/>
                      <a:pt x="13304" y="1629"/>
                      <a:pt x="19050" y="4763"/>
                    </a:cubicBezTo>
                    <a:cubicBezTo>
                      <a:pt x="86258" y="41422"/>
                      <a:pt x="28482" y="20606"/>
                      <a:pt x="66675" y="33338"/>
                    </a:cubicBezTo>
                    <a:cubicBezTo>
                      <a:pt x="69850" y="38100"/>
                      <a:pt x="71892" y="43856"/>
                      <a:pt x="76200" y="47625"/>
                    </a:cubicBezTo>
                    <a:cubicBezTo>
                      <a:pt x="84815" y="55163"/>
                      <a:pt x="104775" y="66675"/>
                      <a:pt x="104775" y="66675"/>
                    </a:cubicBezTo>
                    <a:cubicBezTo>
                      <a:pt x="108648" y="78296"/>
                      <a:pt x="109829" y="86017"/>
                      <a:pt x="119062" y="95250"/>
                    </a:cubicBezTo>
                    <a:cubicBezTo>
                      <a:pt x="123110" y="99297"/>
                      <a:pt x="128953" y="101111"/>
                      <a:pt x="133350" y="104775"/>
                    </a:cubicBezTo>
                    <a:cubicBezTo>
                      <a:pt x="157133" y="124595"/>
                      <a:pt x="136815" y="115456"/>
                      <a:pt x="161925" y="123825"/>
                    </a:cubicBezTo>
                    <a:cubicBezTo>
                      <a:pt x="166687" y="127000"/>
                      <a:pt x="172165" y="129303"/>
                      <a:pt x="176212" y="133350"/>
                    </a:cubicBezTo>
                    <a:cubicBezTo>
                      <a:pt x="180259" y="137398"/>
                      <a:pt x="181267" y="144062"/>
                      <a:pt x="185737" y="147638"/>
                    </a:cubicBezTo>
                    <a:cubicBezTo>
                      <a:pt x="189657" y="150774"/>
                      <a:pt x="195262" y="150813"/>
                      <a:pt x="200025" y="152400"/>
                    </a:cubicBezTo>
                    <a:cubicBezTo>
                      <a:pt x="203200" y="157163"/>
                      <a:pt x="205242" y="162919"/>
                      <a:pt x="209550" y="166688"/>
                    </a:cubicBezTo>
                    <a:cubicBezTo>
                      <a:pt x="229705" y="184324"/>
                      <a:pt x="232789" y="183959"/>
                      <a:pt x="252412" y="190500"/>
                    </a:cubicBezTo>
                    <a:cubicBezTo>
                      <a:pt x="257175" y="193675"/>
                      <a:pt x="262653" y="195978"/>
                      <a:pt x="266700" y="200025"/>
                    </a:cubicBezTo>
                    <a:cubicBezTo>
                      <a:pt x="270747" y="204072"/>
                      <a:pt x="271755" y="210737"/>
                      <a:pt x="276225" y="214313"/>
                    </a:cubicBezTo>
                    <a:cubicBezTo>
                      <a:pt x="280145" y="217449"/>
                      <a:pt x="285750" y="217488"/>
                      <a:pt x="290512" y="219075"/>
                    </a:cubicBezTo>
                    <a:cubicBezTo>
                      <a:pt x="295275" y="223838"/>
                      <a:pt x="300488" y="228189"/>
                      <a:pt x="304800" y="233363"/>
                    </a:cubicBezTo>
                    <a:cubicBezTo>
                      <a:pt x="337960" y="273155"/>
                      <a:pt x="286862" y="220185"/>
                      <a:pt x="328612" y="261938"/>
                    </a:cubicBezTo>
                    <a:cubicBezTo>
                      <a:pt x="337885" y="289753"/>
                      <a:pt x="326120" y="264207"/>
                      <a:pt x="347662" y="285750"/>
                    </a:cubicBezTo>
                    <a:cubicBezTo>
                      <a:pt x="363518" y="301606"/>
                      <a:pt x="352267" y="296896"/>
                      <a:pt x="361950" y="314325"/>
                    </a:cubicBezTo>
                    <a:cubicBezTo>
                      <a:pt x="367510" y="324332"/>
                      <a:pt x="374650" y="333375"/>
                      <a:pt x="381000" y="342900"/>
                    </a:cubicBezTo>
                    <a:lnTo>
                      <a:pt x="390525" y="357188"/>
                    </a:lnTo>
                    <a:cubicBezTo>
                      <a:pt x="392112" y="361950"/>
                      <a:pt x="392849" y="367087"/>
                      <a:pt x="395287" y="371475"/>
                    </a:cubicBezTo>
                    <a:cubicBezTo>
                      <a:pt x="400846" y="381482"/>
                      <a:pt x="414337" y="400050"/>
                      <a:pt x="414337" y="400050"/>
                    </a:cubicBezTo>
                  </a:path>
                </a:pathLst>
              </a:custGeom>
              <a:noFill/>
              <a:ln w="12700" algn="ctr">
                <a:solidFill>
                  <a:schemeClr val="tx1"/>
                </a:solidFill>
                <a:prstDash val="dash"/>
                <a:round/>
                <a:headEnd/>
                <a:tailEnd/>
              </a:ln>
            </p:spPr>
            <p:txBody>
              <a:bodyPr/>
              <a:lstStyle/>
              <a:p>
                <a:endParaRPr lang="en-US"/>
              </a:p>
            </p:txBody>
          </p:sp>
          <p:sp>
            <p:nvSpPr>
              <p:cNvPr id="1313" name="Freeform 1522"/>
              <p:cNvSpPr>
                <a:spLocks noChangeArrowheads="1"/>
              </p:cNvSpPr>
              <p:nvPr/>
            </p:nvSpPr>
            <p:spPr bwMode="auto">
              <a:xfrm>
                <a:off x="2925763" y="3181350"/>
                <a:ext cx="828675" cy="452438"/>
              </a:xfrm>
              <a:custGeom>
                <a:avLst/>
                <a:gdLst>
                  <a:gd name="T0" fmla="*/ 0 w 828675"/>
                  <a:gd name="T1" fmla="*/ 449808 h 453318"/>
                  <a:gd name="T2" fmla="*/ 14288 w 828675"/>
                  <a:gd name="T3" fmla="*/ 445082 h 453318"/>
                  <a:gd name="T4" fmla="*/ 52388 w 828675"/>
                  <a:gd name="T5" fmla="*/ 435631 h 453318"/>
                  <a:gd name="T6" fmla="*/ 80963 w 828675"/>
                  <a:gd name="T7" fmla="*/ 426179 h 453318"/>
                  <a:gd name="T8" fmla="*/ 109538 w 828675"/>
                  <a:gd name="T9" fmla="*/ 407277 h 453318"/>
                  <a:gd name="T10" fmla="*/ 128588 w 828675"/>
                  <a:gd name="T11" fmla="*/ 402552 h 453318"/>
                  <a:gd name="T12" fmla="*/ 180975 w 828675"/>
                  <a:gd name="T13" fmla="*/ 388375 h 453318"/>
                  <a:gd name="T14" fmla="*/ 209550 w 828675"/>
                  <a:gd name="T15" fmla="*/ 374198 h 453318"/>
                  <a:gd name="T16" fmla="*/ 238125 w 828675"/>
                  <a:gd name="T17" fmla="*/ 360021 h 453318"/>
                  <a:gd name="T18" fmla="*/ 252413 w 828675"/>
                  <a:gd name="T19" fmla="*/ 350569 h 453318"/>
                  <a:gd name="T20" fmla="*/ 271463 w 828675"/>
                  <a:gd name="T21" fmla="*/ 341119 h 453318"/>
                  <a:gd name="T22" fmla="*/ 300038 w 828675"/>
                  <a:gd name="T23" fmla="*/ 326942 h 453318"/>
                  <a:gd name="T24" fmla="*/ 342900 w 828675"/>
                  <a:gd name="T25" fmla="*/ 308040 h 453318"/>
                  <a:gd name="T26" fmla="*/ 357188 w 828675"/>
                  <a:gd name="T27" fmla="*/ 298588 h 453318"/>
                  <a:gd name="T28" fmla="*/ 395288 w 828675"/>
                  <a:gd name="T29" fmla="*/ 289137 h 453318"/>
                  <a:gd name="T30" fmla="*/ 409575 w 828675"/>
                  <a:gd name="T31" fmla="*/ 279686 h 453318"/>
                  <a:gd name="T32" fmla="*/ 423863 w 828675"/>
                  <a:gd name="T33" fmla="*/ 265510 h 453318"/>
                  <a:gd name="T34" fmla="*/ 438150 w 828675"/>
                  <a:gd name="T35" fmla="*/ 260784 h 453318"/>
                  <a:gd name="T36" fmla="*/ 452438 w 828675"/>
                  <a:gd name="T37" fmla="*/ 251331 h 453318"/>
                  <a:gd name="T38" fmla="*/ 481013 w 828675"/>
                  <a:gd name="T39" fmla="*/ 241882 h 453318"/>
                  <a:gd name="T40" fmla="*/ 509588 w 828675"/>
                  <a:gd name="T41" fmla="*/ 222978 h 453318"/>
                  <a:gd name="T42" fmla="*/ 519113 w 828675"/>
                  <a:gd name="T43" fmla="*/ 208801 h 453318"/>
                  <a:gd name="T44" fmla="*/ 547688 w 828675"/>
                  <a:gd name="T45" fmla="*/ 189898 h 453318"/>
                  <a:gd name="T46" fmla="*/ 561975 w 828675"/>
                  <a:gd name="T47" fmla="*/ 180447 h 453318"/>
                  <a:gd name="T48" fmla="*/ 566738 w 828675"/>
                  <a:gd name="T49" fmla="*/ 166271 h 453318"/>
                  <a:gd name="T50" fmla="*/ 581025 w 828675"/>
                  <a:gd name="T51" fmla="*/ 161545 h 453318"/>
                  <a:gd name="T52" fmla="*/ 595313 w 828675"/>
                  <a:gd name="T53" fmla="*/ 152093 h 453318"/>
                  <a:gd name="T54" fmla="*/ 623888 w 828675"/>
                  <a:gd name="T55" fmla="*/ 142642 h 453318"/>
                  <a:gd name="T56" fmla="*/ 638175 w 828675"/>
                  <a:gd name="T57" fmla="*/ 137917 h 453318"/>
                  <a:gd name="T58" fmla="*/ 657225 w 828675"/>
                  <a:gd name="T59" fmla="*/ 123739 h 453318"/>
                  <a:gd name="T60" fmla="*/ 671513 w 828675"/>
                  <a:gd name="T61" fmla="*/ 109563 h 453318"/>
                  <a:gd name="T62" fmla="*/ 700088 w 828675"/>
                  <a:gd name="T63" fmla="*/ 90661 h 453318"/>
                  <a:gd name="T64" fmla="*/ 714375 w 828675"/>
                  <a:gd name="T65" fmla="*/ 81209 h 453318"/>
                  <a:gd name="T66" fmla="*/ 728663 w 828675"/>
                  <a:gd name="T67" fmla="*/ 67032 h 453318"/>
                  <a:gd name="T68" fmla="*/ 771525 w 828675"/>
                  <a:gd name="T69" fmla="*/ 43404 h 453318"/>
                  <a:gd name="T70" fmla="*/ 785813 w 828675"/>
                  <a:gd name="T71" fmla="*/ 33954 h 453318"/>
                  <a:gd name="T72" fmla="*/ 795338 w 828675"/>
                  <a:gd name="T73" fmla="*/ 19775 h 453318"/>
                  <a:gd name="T74" fmla="*/ 828675 w 828675"/>
                  <a:gd name="T75" fmla="*/ 872 h 453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8675"/>
                  <a:gd name="T115" fmla="*/ 0 h 453318"/>
                  <a:gd name="T116" fmla="*/ 828675 w 828675"/>
                  <a:gd name="T117" fmla="*/ 453318 h 453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8675" h="453318">
                    <a:moveTo>
                      <a:pt x="0" y="453318"/>
                    </a:moveTo>
                    <a:cubicBezTo>
                      <a:pt x="4763" y="451730"/>
                      <a:pt x="9445" y="449876"/>
                      <a:pt x="14288" y="448555"/>
                    </a:cubicBezTo>
                    <a:cubicBezTo>
                      <a:pt x="26918" y="445110"/>
                      <a:pt x="39969" y="443170"/>
                      <a:pt x="52388" y="439030"/>
                    </a:cubicBezTo>
                    <a:cubicBezTo>
                      <a:pt x="61913" y="435855"/>
                      <a:pt x="72609" y="435074"/>
                      <a:pt x="80963" y="429505"/>
                    </a:cubicBezTo>
                    <a:lnTo>
                      <a:pt x="109538" y="410455"/>
                    </a:lnTo>
                    <a:cubicBezTo>
                      <a:pt x="114984" y="406824"/>
                      <a:pt x="122198" y="407113"/>
                      <a:pt x="128588" y="405693"/>
                    </a:cubicBezTo>
                    <a:cubicBezTo>
                      <a:pt x="142005" y="402711"/>
                      <a:pt x="169826" y="398838"/>
                      <a:pt x="180975" y="391405"/>
                    </a:cubicBezTo>
                    <a:cubicBezTo>
                      <a:pt x="199440" y="379096"/>
                      <a:pt x="189833" y="383690"/>
                      <a:pt x="209550" y="377118"/>
                    </a:cubicBezTo>
                    <a:cubicBezTo>
                      <a:pt x="250499" y="349820"/>
                      <a:pt x="198689" y="382549"/>
                      <a:pt x="238125" y="362830"/>
                    </a:cubicBezTo>
                    <a:cubicBezTo>
                      <a:pt x="243245" y="360270"/>
                      <a:pt x="247443" y="356145"/>
                      <a:pt x="252413" y="353305"/>
                    </a:cubicBezTo>
                    <a:cubicBezTo>
                      <a:pt x="258577" y="349783"/>
                      <a:pt x="265299" y="347302"/>
                      <a:pt x="271463" y="343780"/>
                    </a:cubicBezTo>
                    <a:cubicBezTo>
                      <a:pt x="297312" y="329009"/>
                      <a:pt x="273843" y="338224"/>
                      <a:pt x="300038" y="329493"/>
                    </a:cubicBezTo>
                    <a:cubicBezTo>
                      <a:pt x="327293" y="302236"/>
                      <a:pt x="298878" y="325116"/>
                      <a:pt x="342900" y="310443"/>
                    </a:cubicBezTo>
                    <a:cubicBezTo>
                      <a:pt x="348330" y="308633"/>
                      <a:pt x="351809" y="302874"/>
                      <a:pt x="357188" y="300918"/>
                    </a:cubicBezTo>
                    <a:cubicBezTo>
                      <a:pt x="369491" y="296444"/>
                      <a:pt x="395288" y="291393"/>
                      <a:pt x="395288" y="291393"/>
                    </a:cubicBezTo>
                    <a:cubicBezTo>
                      <a:pt x="400050" y="288218"/>
                      <a:pt x="405178" y="285532"/>
                      <a:pt x="409575" y="281868"/>
                    </a:cubicBezTo>
                    <a:cubicBezTo>
                      <a:pt x="414749" y="277556"/>
                      <a:pt x="418259" y="271316"/>
                      <a:pt x="423863" y="267580"/>
                    </a:cubicBezTo>
                    <a:cubicBezTo>
                      <a:pt x="428040" y="264795"/>
                      <a:pt x="433388" y="264405"/>
                      <a:pt x="438150" y="262818"/>
                    </a:cubicBezTo>
                    <a:cubicBezTo>
                      <a:pt x="442913" y="259643"/>
                      <a:pt x="447207" y="255618"/>
                      <a:pt x="452438" y="253293"/>
                    </a:cubicBezTo>
                    <a:cubicBezTo>
                      <a:pt x="461613" y="249215"/>
                      <a:pt x="481013" y="243768"/>
                      <a:pt x="481013" y="243768"/>
                    </a:cubicBezTo>
                    <a:cubicBezTo>
                      <a:pt x="490538" y="237418"/>
                      <a:pt x="503238" y="234243"/>
                      <a:pt x="509588" y="224718"/>
                    </a:cubicBezTo>
                    <a:cubicBezTo>
                      <a:pt x="512763" y="219955"/>
                      <a:pt x="514805" y="214199"/>
                      <a:pt x="519113" y="210430"/>
                    </a:cubicBezTo>
                    <a:cubicBezTo>
                      <a:pt x="527728" y="202892"/>
                      <a:pt x="538163" y="197730"/>
                      <a:pt x="547688" y="191380"/>
                    </a:cubicBezTo>
                    <a:lnTo>
                      <a:pt x="561975" y="181855"/>
                    </a:lnTo>
                    <a:cubicBezTo>
                      <a:pt x="563563" y="177093"/>
                      <a:pt x="563188" y="171118"/>
                      <a:pt x="566738" y="167568"/>
                    </a:cubicBezTo>
                    <a:cubicBezTo>
                      <a:pt x="570288" y="164018"/>
                      <a:pt x="576535" y="165050"/>
                      <a:pt x="581025" y="162805"/>
                    </a:cubicBezTo>
                    <a:cubicBezTo>
                      <a:pt x="586145" y="160245"/>
                      <a:pt x="590082" y="155605"/>
                      <a:pt x="595313" y="153280"/>
                    </a:cubicBezTo>
                    <a:cubicBezTo>
                      <a:pt x="604488" y="149202"/>
                      <a:pt x="614363" y="146930"/>
                      <a:pt x="623888" y="143755"/>
                    </a:cubicBezTo>
                    <a:lnTo>
                      <a:pt x="638175" y="138993"/>
                    </a:lnTo>
                    <a:cubicBezTo>
                      <a:pt x="644525" y="134230"/>
                      <a:pt x="651198" y="129871"/>
                      <a:pt x="657225" y="124705"/>
                    </a:cubicBezTo>
                    <a:cubicBezTo>
                      <a:pt x="662339" y="120322"/>
                      <a:pt x="666197" y="114553"/>
                      <a:pt x="671513" y="110418"/>
                    </a:cubicBezTo>
                    <a:cubicBezTo>
                      <a:pt x="680549" y="103390"/>
                      <a:pt x="690563" y="97718"/>
                      <a:pt x="700088" y="91368"/>
                    </a:cubicBezTo>
                    <a:lnTo>
                      <a:pt x="714375" y="81843"/>
                    </a:lnTo>
                    <a:cubicBezTo>
                      <a:pt x="719979" y="78107"/>
                      <a:pt x="723346" y="71690"/>
                      <a:pt x="728663" y="67555"/>
                    </a:cubicBezTo>
                    <a:cubicBezTo>
                      <a:pt x="753227" y="48449"/>
                      <a:pt x="749968" y="50928"/>
                      <a:pt x="771525" y="43743"/>
                    </a:cubicBezTo>
                    <a:cubicBezTo>
                      <a:pt x="776288" y="40568"/>
                      <a:pt x="781766" y="38265"/>
                      <a:pt x="785813" y="34218"/>
                    </a:cubicBezTo>
                    <a:cubicBezTo>
                      <a:pt x="789860" y="30171"/>
                      <a:pt x="791030" y="23699"/>
                      <a:pt x="795338" y="19930"/>
                    </a:cubicBezTo>
                    <a:cubicBezTo>
                      <a:pt x="818115" y="0"/>
                      <a:pt x="813452" y="880"/>
                      <a:pt x="828675" y="880"/>
                    </a:cubicBezTo>
                  </a:path>
                </a:pathLst>
              </a:custGeom>
              <a:noFill/>
              <a:ln w="12700" algn="ctr">
                <a:solidFill>
                  <a:schemeClr val="tx1"/>
                </a:solidFill>
                <a:prstDash val="dash"/>
                <a:round/>
                <a:headEnd/>
                <a:tailEnd/>
              </a:ln>
            </p:spPr>
            <p:txBody>
              <a:bodyPr/>
              <a:lstStyle/>
              <a:p>
                <a:endParaRPr lang="en-US"/>
              </a:p>
            </p:txBody>
          </p:sp>
          <p:sp>
            <p:nvSpPr>
              <p:cNvPr id="1314" name="Freeform 1523"/>
              <p:cNvSpPr>
                <a:spLocks noChangeArrowheads="1"/>
              </p:cNvSpPr>
              <p:nvPr/>
            </p:nvSpPr>
            <p:spPr bwMode="auto">
              <a:xfrm>
                <a:off x="3773488" y="3209925"/>
                <a:ext cx="661987" cy="295275"/>
              </a:xfrm>
              <a:custGeom>
                <a:avLst/>
                <a:gdLst>
                  <a:gd name="T0" fmla="*/ 0 w 661988"/>
                  <a:gd name="T1" fmla="*/ 0 h 295275"/>
                  <a:gd name="T2" fmla="*/ 4763 w 661988"/>
                  <a:gd name="T3" fmla="*/ 14288 h 295275"/>
                  <a:gd name="T4" fmla="*/ 52388 w 661988"/>
                  <a:gd name="T5" fmla="*/ 52388 h 295275"/>
                  <a:gd name="T6" fmla="*/ 80963 w 661988"/>
                  <a:gd name="T7" fmla="*/ 61913 h 295275"/>
                  <a:gd name="T8" fmla="*/ 95250 w 661988"/>
                  <a:gd name="T9" fmla="*/ 66675 h 295275"/>
                  <a:gd name="T10" fmla="*/ 109538 w 661988"/>
                  <a:gd name="T11" fmla="*/ 76200 h 295275"/>
                  <a:gd name="T12" fmla="*/ 128588 w 661988"/>
                  <a:gd name="T13" fmla="*/ 80963 h 295275"/>
                  <a:gd name="T14" fmla="*/ 142875 w 661988"/>
                  <a:gd name="T15" fmla="*/ 85725 h 295275"/>
                  <a:gd name="T16" fmla="*/ 157163 w 661988"/>
                  <a:gd name="T17" fmla="*/ 95250 h 295275"/>
                  <a:gd name="T18" fmla="*/ 171450 w 661988"/>
                  <a:gd name="T19" fmla="*/ 109538 h 295275"/>
                  <a:gd name="T20" fmla="*/ 200025 w 661988"/>
                  <a:gd name="T21" fmla="*/ 119063 h 295275"/>
                  <a:gd name="T22" fmla="*/ 214313 w 661988"/>
                  <a:gd name="T23" fmla="*/ 123825 h 295275"/>
                  <a:gd name="T24" fmla="*/ 228600 w 661988"/>
                  <a:gd name="T25" fmla="*/ 128588 h 295275"/>
                  <a:gd name="T26" fmla="*/ 247650 w 661988"/>
                  <a:gd name="T27" fmla="*/ 133350 h 295275"/>
                  <a:gd name="T28" fmla="*/ 290513 w 661988"/>
                  <a:gd name="T29" fmla="*/ 161925 h 295275"/>
                  <a:gd name="T30" fmla="*/ 304800 w 661988"/>
                  <a:gd name="T31" fmla="*/ 166688 h 295275"/>
                  <a:gd name="T32" fmla="*/ 333371 w 661988"/>
                  <a:gd name="T33" fmla="*/ 180975 h 295275"/>
                  <a:gd name="T34" fmla="*/ 361946 w 661988"/>
                  <a:gd name="T35" fmla="*/ 200025 h 295275"/>
                  <a:gd name="T36" fmla="*/ 376234 w 661988"/>
                  <a:gd name="T37" fmla="*/ 209550 h 295275"/>
                  <a:gd name="T38" fmla="*/ 404809 w 661988"/>
                  <a:gd name="T39" fmla="*/ 219075 h 295275"/>
                  <a:gd name="T40" fmla="*/ 419096 w 661988"/>
                  <a:gd name="T41" fmla="*/ 233363 h 295275"/>
                  <a:gd name="T42" fmla="*/ 447671 w 661988"/>
                  <a:gd name="T43" fmla="*/ 242888 h 295275"/>
                  <a:gd name="T44" fmla="*/ 476246 w 661988"/>
                  <a:gd name="T45" fmla="*/ 252413 h 295275"/>
                  <a:gd name="T46" fmla="*/ 495296 w 661988"/>
                  <a:gd name="T47" fmla="*/ 261938 h 295275"/>
                  <a:gd name="T48" fmla="*/ 538159 w 661988"/>
                  <a:gd name="T49" fmla="*/ 276225 h 295275"/>
                  <a:gd name="T50" fmla="*/ 590546 w 661988"/>
                  <a:gd name="T51" fmla="*/ 280988 h 295275"/>
                  <a:gd name="T52" fmla="*/ 614359 w 661988"/>
                  <a:gd name="T53" fmla="*/ 285750 h 295275"/>
                  <a:gd name="T54" fmla="*/ 661984 w 661988"/>
                  <a:gd name="T55" fmla="*/ 295275 h 2952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1988"/>
                  <a:gd name="T85" fmla="*/ 0 h 295275"/>
                  <a:gd name="T86" fmla="*/ 661988 w 661988"/>
                  <a:gd name="T87" fmla="*/ 295275 h 2952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1988" h="295275">
                    <a:moveTo>
                      <a:pt x="0" y="0"/>
                    </a:moveTo>
                    <a:cubicBezTo>
                      <a:pt x="1588" y="4763"/>
                      <a:pt x="2325" y="9899"/>
                      <a:pt x="4763" y="14288"/>
                    </a:cubicBezTo>
                    <a:cubicBezTo>
                      <a:pt x="24347" y="49538"/>
                      <a:pt x="17369" y="40715"/>
                      <a:pt x="52388" y="52388"/>
                    </a:cubicBezTo>
                    <a:lnTo>
                      <a:pt x="80963" y="61913"/>
                    </a:lnTo>
                    <a:lnTo>
                      <a:pt x="95250" y="66675"/>
                    </a:lnTo>
                    <a:cubicBezTo>
                      <a:pt x="100013" y="69850"/>
                      <a:pt x="104277" y="73945"/>
                      <a:pt x="109538" y="76200"/>
                    </a:cubicBezTo>
                    <a:cubicBezTo>
                      <a:pt x="115554" y="78778"/>
                      <a:pt x="122294" y="79165"/>
                      <a:pt x="128588" y="80963"/>
                    </a:cubicBezTo>
                    <a:cubicBezTo>
                      <a:pt x="133415" y="82342"/>
                      <a:pt x="138113" y="84138"/>
                      <a:pt x="142875" y="85725"/>
                    </a:cubicBezTo>
                    <a:cubicBezTo>
                      <a:pt x="147638" y="88900"/>
                      <a:pt x="152766" y="91586"/>
                      <a:pt x="157163" y="95250"/>
                    </a:cubicBezTo>
                    <a:cubicBezTo>
                      <a:pt x="162337" y="99562"/>
                      <a:pt x="165562" y="106267"/>
                      <a:pt x="171450" y="109538"/>
                    </a:cubicBezTo>
                    <a:cubicBezTo>
                      <a:pt x="180227" y="114414"/>
                      <a:pt x="190500" y="115888"/>
                      <a:pt x="200025" y="119063"/>
                    </a:cubicBezTo>
                    <a:lnTo>
                      <a:pt x="214313" y="123825"/>
                    </a:lnTo>
                    <a:cubicBezTo>
                      <a:pt x="219075" y="125412"/>
                      <a:pt x="223730" y="127371"/>
                      <a:pt x="228600" y="128588"/>
                    </a:cubicBezTo>
                    <a:lnTo>
                      <a:pt x="247650" y="133350"/>
                    </a:lnTo>
                    <a:lnTo>
                      <a:pt x="290513" y="161925"/>
                    </a:lnTo>
                    <a:cubicBezTo>
                      <a:pt x="294690" y="164710"/>
                      <a:pt x="300310" y="164443"/>
                      <a:pt x="304800" y="166688"/>
                    </a:cubicBezTo>
                    <a:cubicBezTo>
                      <a:pt x="341721" y="185149"/>
                      <a:pt x="297472" y="169008"/>
                      <a:pt x="333375" y="180975"/>
                    </a:cubicBezTo>
                    <a:lnTo>
                      <a:pt x="361950" y="200025"/>
                    </a:lnTo>
                    <a:cubicBezTo>
                      <a:pt x="366713" y="203200"/>
                      <a:pt x="370808" y="207740"/>
                      <a:pt x="376238" y="209550"/>
                    </a:cubicBezTo>
                    <a:lnTo>
                      <a:pt x="404813" y="219075"/>
                    </a:lnTo>
                    <a:cubicBezTo>
                      <a:pt x="409575" y="223838"/>
                      <a:pt x="413212" y="230092"/>
                      <a:pt x="419100" y="233363"/>
                    </a:cubicBezTo>
                    <a:cubicBezTo>
                      <a:pt x="427877" y="238239"/>
                      <a:pt x="438150" y="239713"/>
                      <a:pt x="447675" y="242888"/>
                    </a:cubicBezTo>
                    <a:lnTo>
                      <a:pt x="476250" y="252413"/>
                    </a:lnTo>
                    <a:cubicBezTo>
                      <a:pt x="482985" y="254658"/>
                      <a:pt x="488708" y="259301"/>
                      <a:pt x="495300" y="261938"/>
                    </a:cubicBezTo>
                    <a:cubicBezTo>
                      <a:pt x="495323" y="261947"/>
                      <a:pt x="531007" y="273840"/>
                      <a:pt x="538163" y="276225"/>
                    </a:cubicBezTo>
                    <a:cubicBezTo>
                      <a:pt x="554798" y="281769"/>
                      <a:pt x="573088" y="279400"/>
                      <a:pt x="590550" y="280988"/>
                    </a:cubicBezTo>
                    <a:cubicBezTo>
                      <a:pt x="598488" y="282575"/>
                      <a:pt x="606362" y="284519"/>
                      <a:pt x="614363" y="285750"/>
                    </a:cubicBezTo>
                    <a:cubicBezTo>
                      <a:pt x="659453" y="292687"/>
                      <a:pt x="640053" y="284309"/>
                      <a:pt x="661988" y="295275"/>
                    </a:cubicBezTo>
                  </a:path>
                </a:pathLst>
              </a:custGeom>
              <a:noFill/>
              <a:ln w="12700" algn="ctr">
                <a:solidFill>
                  <a:schemeClr val="tx1"/>
                </a:solidFill>
                <a:prstDash val="dash"/>
                <a:round/>
                <a:headEnd/>
                <a:tailEnd/>
              </a:ln>
            </p:spPr>
            <p:txBody>
              <a:bodyPr/>
              <a:lstStyle/>
              <a:p>
                <a:endParaRPr lang="en-US"/>
              </a:p>
            </p:txBody>
          </p:sp>
          <p:sp>
            <p:nvSpPr>
              <p:cNvPr id="1315" name="Freeform 1530"/>
              <p:cNvSpPr>
                <a:spLocks/>
              </p:cNvSpPr>
              <p:nvPr/>
            </p:nvSpPr>
            <p:spPr bwMode="auto">
              <a:xfrm>
                <a:off x="981075" y="2119313"/>
                <a:ext cx="60325" cy="58737"/>
              </a:xfrm>
              <a:custGeom>
                <a:avLst/>
                <a:gdLst>
                  <a:gd name="T0" fmla="*/ 2147483647 w 187"/>
                  <a:gd name="T1" fmla="*/ 2147483647 h 185"/>
                  <a:gd name="T2" fmla="*/ 2147483647 w 187"/>
                  <a:gd name="T3" fmla="*/ 2147483647 h 185"/>
                  <a:gd name="T4" fmla="*/ 2147483647 w 187"/>
                  <a:gd name="T5" fmla="*/ 2147483647 h 185"/>
                  <a:gd name="T6" fmla="*/ 2147483647 w 187"/>
                  <a:gd name="T7" fmla="*/ 2147483647 h 185"/>
                  <a:gd name="T8" fmla="*/ 2147483647 w 187"/>
                  <a:gd name="T9" fmla="*/ 2147483647 h 185"/>
                  <a:gd name="T10" fmla="*/ 2147483647 w 187"/>
                  <a:gd name="T11" fmla="*/ 2147483647 h 185"/>
                  <a:gd name="T12" fmla="*/ 2147483647 w 187"/>
                  <a:gd name="T13" fmla="*/ 2147483647 h 185"/>
                  <a:gd name="T14" fmla="*/ 2147483647 w 187"/>
                  <a:gd name="T15" fmla="*/ 2147483647 h 185"/>
                  <a:gd name="T16" fmla="*/ 2147483647 w 187"/>
                  <a:gd name="T17" fmla="*/ 2147483647 h 185"/>
                  <a:gd name="T18" fmla="*/ 2147483647 w 187"/>
                  <a:gd name="T19" fmla="*/ 2147483647 h 185"/>
                  <a:gd name="T20" fmla="*/ 2147483647 w 187"/>
                  <a:gd name="T21" fmla="*/ 2147483647 h 185"/>
                  <a:gd name="T22" fmla="*/ 2147483647 w 187"/>
                  <a:gd name="T23" fmla="*/ 2147483647 h 185"/>
                  <a:gd name="T24" fmla="*/ 2147483647 w 187"/>
                  <a:gd name="T25" fmla="*/ 2147483647 h 185"/>
                  <a:gd name="T26" fmla="*/ 2147483647 w 187"/>
                  <a:gd name="T27" fmla="*/ 2147483647 h 185"/>
                  <a:gd name="T28" fmla="*/ 2147483647 w 187"/>
                  <a:gd name="T29" fmla="*/ 2147483647 h 185"/>
                  <a:gd name="T30" fmla="*/ 2147483647 w 187"/>
                  <a:gd name="T31" fmla="*/ 0 h 185"/>
                  <a:gd name="T32" fmla="*/ 2147483647 w 187"/>
                  <a:gd name="T33" fmla="*/ 0 h 185"/>
                  <a:gd name="T34" fmla="*/ 2147483647 w 187"/>
                  <a:gd name="T35" fmla="*/ 2147483647 h 185"/>
                  <a:gd name="T36" fmla="*/ 2147483647 w 187"/>
                  <a:gd name="T37" fmla="*/ 2147483647 h 185"/>
                  <a:gd name="T38" fmla="*/ 2147483647 w 187"/>
                  <a:gd name="T39" fmla="*/ 2147483647 h 185"/>
                  <a:gd name="T40" fmla="*/ 2147483647 w 187"/>
                  <a:gd name="T41" fmla="*/ 2147483647 h 185"/>
                  <a:gd name="T42" fmla="*/ 2147483647 w 187"/>
                  <a:gd name="T43" fmla="*/ 2147483647 h 185"/>
                  <a:gd name="T44" fmla="*/ 2147483647 w 187"/>
                  <a:gd name="T45" fmla="*/ 2147483647 h 185"/>
                  <a:gd name="T46" fmla="*/ 0 w 187"/>
                  <a:gd name="T47" fmla="*/ 2147483647 h 185"/>
                  <a:gd name="T48" fmla="*/ 0 w 187"/>
                  <a:gd name="T49" fmla="*/ 2147483647 h 185"/>
                  <a:gd name="T50" fmla="*/ 2147483647 w 187"/>
                  <a:gd name="T51" fmla="*/ 2147483647 h 185"/>
                  <a:gd name="T52" fmla="*/ 2147483647 w 187"/>
                  <a:gd name="T53" fmla="*/ 2147483647 h 185"/>
                  <a:gd name="T54" fmla="*/ 2147483647 w 187"/>
                  <a:gd name="T55" fmla="*/ 2147483647 h 185"/>
                  <a:gd name="T56" fmla="*/ 2147483647 w 187"/>
                  <a:gd name="T57" fmla="*/ 2147483647 h 185"/>
                  <a:gd name="T58" fmla="*/ 2147483647 w 187"/>
                  <a:gd name="T59" fmla="*/ 2147483647 h 185"/>
                  <a:gd name="T60" fmla="*/ 2147483647 w 187"/>
                  <a:gd name="T61" fmla="*/ 2147483647 h 185"/>
                  <a:gd name="T62" fmla="*/ 2147483647 w 187"/>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94" y="185"/>
                    </a:moveTo>
                    <a:lnTo>
                      <a:pt x="103" y="185"/>
                    </a:lnTo>
                    <a:lnTo>
                      <a:pt x="113" y="184"/>
                    </a:lnTo>
                    <a:lnTo>
                      <a:pt x="121" y="181"/>
                    </a:lnTo>
                    <a:lnTo>
                      <a:pt x="130" y="178"/>
                    </a:lnTo>
                    <a:lnTo>
                      <a:pt x="138" y="175"/>
                    </a:lnTo>
                    <a:lnTo>
                      <a:pt x="145" y="169"/>
                    </a:lnTo>
                    <a:lnTo>
                      <a:pt x="153" y="164"/>
                    </a:lnTo>
                    <a:lnTo>
                      <a:pt x="159" y="159"/>
                    </a:lnTo>
                    <a:lnTo>
                      <a:pt x="166" y="151"/>
                    </a:lnTo>
                    <a:lnTo>
                      <a:pt x="171" y="145"/>
                    </a:lnTo>
                    <a:lnTo>
                      <a:pt x="175" y="136"/>
                    </a:lnTo>
                    <a:lnTo>
                      <a:pt x="179" y="129"/>
                    </a:lnTo>
                    <a:lnTo>
                      <a:pt x="182" y="121"/>
                    </a:lnTo>
                    <a:lnTo>
                      <a:pt x="185" y="111"/>
                    </a:lnTo>
                    <a:lnTo>
                      <a:pt x="186" y="103"/>
                    </a:lnTo>
                    <a:lnTo>
                      <a:pt x="187" y="93"/>
                    </a:lnTo>
                    <a:lnTo>
                      <a:pt x="186" y="84"/>
                    </a:lnTo>
                    <a:lnTo>
                      <a:pt x="185" y="74"/>
                    </a:lnTo>
                    <a:lnTo>
                      <a:pt x="182" y="66"/>
                    </a:lnTo>
                    <a:lnTo>
                      <a:pt x="179" y="56"/>
                    </a:lnTo>
                    <a:lnTo>
                      <a:pt x="175" y="49"/>
                    </a:lnTo>
                    <a:lnTo>
                      <a:pt x="171" y="41"/>
                    </a:lnTo>
                    <a:lnTo>
                      <a:pt x="166" y="34"/>
                    </a:lnTo>
                    <a:lnTo>
                      <a:pt x="159" y="27"/>
                    </a:lnTo>
                    <a:lnTo>
                      <a:pt x="153" y="21"/>
                    </a:lnTo>
                    <a:lnTo>
                      <a:pt x="145" y="16"/>
                    </a:lnTo>
                    <a:lnTo>
                      <a:pt x="138" y="11"/>
                    </a:lnTo>
                    <a:lnTo>
                      <a:pt x="130" y="7"/>
                    </a:lnTo>
                    <a:lnTo>
                      <a:pt x="121" y="4"/>
                    </a:lnTo>
                    <a:lnTo>
                      <a:pt x="113" y="2"/>
                    </a:lnTo>
                    <a:lnTo>
                      <a:pt x="103" y="0"/>
                    </a:lnTo>
                    <a:lnTo>
                      <a:pt x="94" y="0"/>
                    </a:lnTo>
                    <a:lnTo>
                      <a:pt x="84" y="0"/>
                    </a:lnTo>
                    <a:lnTo>
                      <a:pt x="75" y="2"/>
                    </a:lnTo>
                    <a:lnTo>
                      <a:pt x="66" y="4"/>
                    </a:lnTo>
                    <a:lnTo>
                      <a:pt x="58" y="7"/>
                    </a:lnTo>
                    <a:lnTo>
                      <a:pt x="49" y="11"/>
                    </a:lnTo>
                    <a:lnTo>
                      <a:pt x="42" y="16"/>
                    </a:lnTo>
                    <a:lnTo>
                      <a:pt x="34" y="21"/>
                    </a:lnTo>
                    <a:lnTo>
                      <a:pt x="28" y="27"/>
                    </a:lnTo>
                    <a:lnTo>
                      <a:pt x="22" y="34"/>
                    </a:lnTo>
                    <a:lnTo>
                      <a:pt x="16" y="41"/>
                    </a:lnTo>
                    <a:lnTo>
                      <a:pt x="12" y="49"/>
                    </a:lnTo>
                    <a:lnTo>
                      <a:pt x="8" y="56"/>
                    </a:lnTo>
                    <a:lnTo>
                      <a:pt x="5" y="66"/>
                    </a:lnTo>
                    <a:lnTo>
                      <a:pt x="3" y="74"/>
                    </a:lnTo>
                    <a:lnTo>
                      <a:pt x="2" y="84"/>
                    </a:lnTo>
                    <a:lnTo>
                      <a:pt x="0" y="93"/>
                    </a:lnTo>
                    <a:lnTo>
                      <a:pt x="2" y="103"/>
                    </a:lnTo>
                    <a:lnTo>
                      <a:pt x="3" y="111"/>
                    </a:lnTo>
                    <a:lnTo>
                      <a:pt x="5" y="121"/>
                    </a:lnTo>
                    <a:lnTo>
                      <a:pt x="8" y="129"/>
                    </a:lnTo>
                    <a:lnTo>
                      <a:pt x="12" y="136"/>
                    </a:lnTo>
                    <a:lnTo>
                      <a:pt x="16" y="145"/>
                    </a:lnTo>
                    <a:lnTo>
                      <a:pt x="22" y="151"/>
                    </a:lnTo>
                    <a:lnTo>
                      <a:pt x="28" y="159"/>
                    </a:lnTo>
                    <a:lnTo>
                      <a:pt x="34" y="164"/>
                    </a:lnTo>
                    <a:lnTo>
                      <a:pt x="42" y="169"/>
                    </a:lnTo>
                    <a:lnTo>
                      <a:pt x="49" y="175"/>
                    </a:lnTo>
                    <a:lnTo>
                      <a:pt x="58" y="178"/>
                    </a:lnTo>
                    <a:lnTo>
                      <a:pt x="66" y="181"/>
                    </a:lnTo>
                    <a:lnTo>
                      <a:pt x="75" y="184"/>
                    </a:lnTo>
                    <a:lnTo>
                      <a:pt x="84" y="185"/>
                    </a:lnTo>
                    <a:lnTo>
                      <a:pt x="94" y="185"/>
                    </a:lnTo>
                    <a:close/>
                  </a:path>
                </a:pathLst>
              </a:custGeom>
              <a:solidFill>
                <a:srgbClr val="99794E"/>
              </a:solidFill>
              <a:ln w="9525">
                <a:noFill/>
                <a:round/>
                <a:headEnd/>
                <a:tailEnd/>
              </a:ln>
            </p:spPr>
            <p:txBody>
              <a:bodyPr/>
              <a:lstStyle/>
              <a:p>
                <a:endParaRPr lang="en-US"/>
              </a:p>
            </p:txBody>
          </p:sp>
          <p:cxnSp>
            <p:nvCxnSpPr>
              <p:cNvPr id="1316" name="Curved Connector 1527"/>
              <p:cNvCxnSpPr>
                <a:cxnSpLocks noChangeShapeType="1"/>
                <a:stCxn id="1315" idx="3"/>
              </p:cNvCxnSpPr>
              <p:nvPr/>
            </p:nvCxnSpPr>
            <p:spPr bwMode="auto">
              <a:xfrm>
                <a:off x="1019175" y="2170113"/>
                <a:ext cx="914400" cy="914400"/>
              </a:xfrm>
              <a:prstGeom prst="curvedConnector3">
                <a:avLst>
                  <a:gd name="adj1" fmla="val 50000"/>
                </a:avLst>
              </a:prstGeom>
              <a:noFill/>
              <a:ln w="9525" algn="ctr">
                <a:noFill/>
                <a:round/>
                <a:headEnd/>
                <a:tailEnd/>
              </a:ln>
            </p:spPr>
          </p:cxnSp>
          <p:sp>
            <p:nvSpPr>
              <p:cNvPr id="1317" name="Freeform 1528"/>
              <p:cNvSpPr>
                <a:spLocks noChangeArrowheads="1"/>
              </p:cNvSpPr>
              <p:nvPr/>
            </p:nvSpPr>
            <p:spPr bwMode="auto">
              <a:xfrm>
                <a:off x="1033463" y="2168525"/>
                <a:ext cx="828675" cy="396875"/>
              </a:xfrm>
              <a:custGeom>
                <a:avLst/>
                <a:gdLst>
                  <a:gd name="T0" fmla="*/ 0 w 828675"/>
                  <a:gd name="T1" fmla="*/ 0 h 396875"/>
                  <a:gd name="T2" fmla="*/ 190500 w 828675"/>
                  <a:gd name="T3" fmla="*/ 180975 h 396875"/>
                  <a:gd name="T4" fmla="*/ 412750 w 828675"/>
                  <a:gd name="T5" fmla="*/ 200025 h 396875"/>
                  <a:gd name="T6" fmla="*/ 828675 w 828675"/>
                  <a:gd name="T7" fmla="*/ 396875 h 396875"/>
                  <a:gd name="T8" fmla="*/ 828675 w 828675"/>
                  <a:gd name="T9" fmla="*/ 396875 h 396875"/>
                  <a:gd name="T10" fmla="*/ 0 60000 65536"/>
                  <a:gd name="T11" fmla="*/ 0 60000 65536"/>
                  <a:gd name="T12" fmla="*/ 0 60000 65536"/>
                  <a:gd name="T13" fmla="*/ 0 60000 65536"/>
                  <a:gd name="T14" fmla="*/ 0 60000 65536"/>
                  <a:gd name="T15" fmla="*/ 0 w 828675"/>
                  <a:gd name="T16" fmla="*/ 0 h 396875"/>
                  <a:gd name="T17" fmla="*/ 828675 w 828675"/>
                  <a:gd name="T18" fmla="*/ 396875 h 396875"/>
                </a:gdLst>
                <a:ahLst/>
                <a:cxnLst>
                  <a:cxn ang="T10">
                    <a:pos x="T0" y="T1"/>
                  </a:cxn>
                  <a:cxn ang="T11">
                    <a:pos x="T2" y="T3"/>
                  </a:cxn>
                  <a:cxn ang="T12">
                    <a:pos x="T4" y="T5"/>
                  </a:cxn>
                  <a:cxn ang="T13">
                    <a:pos x="T6" y="T7"/>
                  </a:cxn>
                  <a:cxn ang="T14">
                    <a:pos x="T8" y="T9"/>
                  </a:cxn>
                </a:cxnLst>
                <a:rect l="T15" t="T16" r="T17" b="T18"/>
                <a:pathLst>
                  <a:path w="828675" h="396875">
                    <a:moveTo>
                      <a:pt x="0" y="0"/>
                    </a:moveTo>
                    <a:lnTo>
                      <a:pt x="190500" y="180975"/>
                    </a:lnTo>
                    <a:cubicBezTo>
                      <a:pt x="287867" y="172508"/>
                      <a:pt x="286808" y="164042"/>
                      <a:pt x="412750" y="200025"/>
                    </a:cubicBezTo>
                    <a:cubicBezTo>
                      <a:pt x="551392" y="265642"/>
                      <a:pt x="594783" y="261408"/>
                      <a:pt x="828675" y="396875"/>
                    </a:cubicBezTo>
                  </a:path>
                </a:pathLst>
              </a:custGeom>
              <a:noFill/>
              <a:ln w="12700" algn="ctr">
                <a:solidFill>
                  <a:schemeClr val="tx1"/>
                </a:solidFill>
                <a:prstDash val="dash"/>
                <a:round/>
                <a:headEnd/>
                <a:tailEnd/>
              </a:ln>
            </p:spPr>
            <p:txBody>
              <a:bodyPr/>
              <a:lstStyle/>
              <a:p>
                <a:endParaRPr lang="en-US"/>
              </a:p>
            </p:txBody>
          </p:sp>
          <p:pic>
            <p:nvPicPr>
              <p:cNvPr id="1318" name="Picture 1530" descr="logo3.png"/>
              <p:cNvPicPr>
                <a:picLocks noChangeAspect="1"/>
              </p:cNvPicPr>
              <p:nvPr/>
            </p:nvPicPr>
            <p:blipFill>
              <a:blip r:embed="rId13" cstate="print"/>
              <a:srcRect l="21133" r="21844" b="26257"/>
              <a:stretch>
                <a:fillRect/>
              </a:stretch>
            </p:blipFill>
            <p:spPr bwMode="auto">
              <a:xfrm>
                <a:off x="3406775" y="2319338"/>
                <a:ext cx="233363" cy="215900"/>
              </a:xfrm>
              <a:prstGeom prst="rect">
                <a:avLst/>
              </a:prstGeom>
              <a:noFill/>
              <a:ln w="9525">
                <a:noFill/>
                <a:miter lim="800000"/>
                <a:headEnd/>
                <a:tailEnd/>
              </a:ln>
            </p:spPr>
          </p:pic>
          <p:sp>
            <p:nvSpPr>
              <p:cNvPr id="1319" name="Freeform 1601"/>
              <p:cNvSpPr>
                <a:spLocks/>
              </p:cNvSpPr>
              <p:nvPr/>
            </p:nvSpPr>
            <p:spPr bwMode="auto">
              <a:xfrm>
                <a:off x="3470275" y="2506663"/>
                <a:ext cx="55563" cy="57150"/>
              </a:xfrm>
              <a:custGeom>
                <a:avLst/>
                <a:gdLst>
                  <a:gd name="T0" fmla="*/ 2147483647 w 179"/>
                  <a:gd name="T1" fmla="*/ 2147483647 h 179"/>
                  <a:gd name="T2" fmla="*/ 2147483647 w 179"/>
                  <a:gd name="T3" fmla="*/ 2147483647 h 179"/>
                  <a:gd name="T4" fmla="*/ 2147483647 w 179"/>
                  <a:gd name="T5" fmla="*/ 2147483647 h 179"/>
                  <a:gd name="T6" fmla="*/ 2147483647 w 179"/>
                  <a:gd name="T7" fmla="*/ 2147483647 h 179"/>
                  <a:gd name="T8" fmla="*/ 2147483647 w 179"/>
                  <a:gd name="T9" fmla="*/ 2147483647 h 179"/>
                  <a:gd name="T10" fmla="*/ 2147483647 w 179"/>
                  <a:gd name="T11" fmla="*/ 2147483647 h 179"/>
                  <a:gd name="T12" fmla="*/ 2147483647 w 179"/>
                  <a:gd name="T13" fmla="*/ 2147483647 h 179"/>
                  <a:gd name="T14" fmla="*/ 2147483647 w 179"/>
                  <a:gd name="T15" fmla="*/ 2147483647 h 179"/>
                  <a:gd name="T16" fmla="*/ 2147483647 w 179"/>
                  <a:gd name="T17" fmla="*/ 2147483647 h 179"/>
                  <a:gd name="T18" fmla="*/ 2147483647 w 179"/>
                  <a:gd name="T19" fmla="*/ 2147483647 h 179"/>
                  <a:gd name="T20" fmla="*/ 2147483647 w 179"/>
                  <a:gd name="T21" fmla="*/ 2147483647 h 179"/>
                  <a:gd name="T22" fmla="*/ 2147483647 w 179"/>
                  <a:gd name="T23" fmla="*/ 2147483647 h 179"/>
                  <a:gd name="T24" fmla="*/ 2147483647 w 179"/>
                  <a:gd name="T25" fmla="*/ 2147483647 h 179"/>
                  <a:gd name="T26" fmla="*/ 2147483647 w 179"/>
                  <a:gd name="T27" fmla="*/ 2147483647 h 179"/>
                  <a:gd name="T28" fmla="*/ 2147483647 w 179"/>
                  <a:gd name="T29" fmla="*/ 2147483647 h 179"/>
                  <a:gd name="T30" fmla="*/ 2147483647 w 179"/>
                  <a:gd name="T31" fmla="*/ 0 h 179"/>
                  <a:gd name="T32" fmla="*/ 2147483647 w 179"/>
                  <a:gd name="T33" fmla="*/ 0 h 179"/>
                  <a:gd name="T34" fmla="*/ 2147483647 w 179"/>
                  <a:gd name="T35" fmla="*/ 2147483647 h 179"/>
                  <a:gd name="T36" fmla="*/ 2147483647 w 179"/>
                  <a:gd name="T37" fmla="*/ 2147483647 h 179"/>
                  <a:gd name="T38" fmla="*/ 2147483647 w 179"/>
                  <a:gd name="T39" fmla="*/ 2147483647 h 179"/>
                  <a:gd name="T40" fmla="*/ 2147483647 w 179"/>
                  <a:gd name="T41" fmla="*/ 2147483647 h 179"/>
                  <a:gd name="T42" fmla="*/ 2147483647 w 179"/>
                  <a:gd name="T43" fmla="*/ 2147483647 h 179"/>
                  <a:gd name="T44" fmla="*/ 2147483647 w 179"/>
                  <a:gd name="T45" fmla="*/ 2147483647 h 179"/>
                  <a:gd name="T46" fmla="*/ 0 w 179"/>
                  <a:gd name="T47" fmla="*/ 2147483647 h 179"/>
                  <a:gd name="T48" fmla="*/ 0 w 179"/>
                  <a:gd name="T49" fmla="*/ 2147483647 h 179"/>
                  <a:gd name="T50" fmla="*/ 2147483647 w 179"/>
                  <a:gd name="T51" fmla="*/ 2147483647 h 179"/>
                  <a:gd name="T52" fmla="*/ 2147483647 w 179"/>
                  <a:gd name="T53" fmla="*/ 2147483647 h 179"/>
                  <a:gd name="T54" fmla="*/ 2147483647 w 179"/>
                  <a:gd name="T55" fmla="*/ 2147483647 h 179"/>
                  <a:gd name="T56" fmla="*/ 2147483647 w 179"/>
                  <a:gd name="T57" fmla="*/ 2147483647 h 179"/>
                  <a:gd name="T58" fmla="*/ 2147483647 w 179"/>
                  <a:gd name="T59" fmla="*/ 2147483647 h 179"/>
                  <a:gd name="T60" fmla="*/ 2147483647 w 179"/>
                  <a:gd name="T61" fmla="*/ 2147483647 h 179"/>
                  <a:gd name="T62" fmla="*/ 2147483647 w 179"/>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79"/>
                  <a:gd name="T98" fmla="*/ 179 w 179"/>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79">
                    <a:moveTo>
                      <a:pt x="89" y="179"/>
                    </a:moveTo>
                    <a:lnTo>
                      <a:pt x="98" y="178"/>
                    </a:lnTo>
                    <a:lnTo>
                      <a:pt x="107" y="177"/>
                    </a:lnTo>
                    <a:lnTo>
                      <a:pt x="115" y="175"/>
                    </a:lnTo>
                    <a:lnTo>
                      <a:pt x="124" y="172"/>
                    </a:lnTo>
                    <a:lnTo>
                      <a:pt x="132" y="168"/>
                    </a:lnTo>
                    <a:lnTo>
                      <a:pt x="139" y="163"/>
                    </a:lnTo>
                    <a:lnTo>
                      <a:pt x="146" y="159"/>
                    </a:lnTo>
                    <a:lnTo>
                      <a:pt x="152" y="153"/>
                    </a:lnTo>
                    <a:lnTo>
                      <a:pt x="158" y="146"/>
                    </a:lnTo>
                    <a:lnTo>
                      <a:pt x="163" y="140"/>
                    </a:lnTo>
                    <a:lnTo>
                      <a:pt x="168" y="133"/>
                    </a:lnTo>
                    <a:lnTo>
                      <a:pt x="171" y="124"/>
                    </a:lnTo>
                    <a:lnTo>
                      <a:pt x="174" y="116"/>
                    </a:lnTo>
                    <a:lnTo>
                      <a:pt x="176" y="107"/>
                    </a:lnTo>
                    <a:lnTo>
                      <a:pt x="177" y="99"/>
                    </a:lnTo>
                    <a:lnTo>
                      <a:pt x="179" y="89"/>
                    </a:lnTo>
                    <a:lnTo>
                      <a:pt x="177" y="81"/>
                    </a:lnTo>
                    <a:lnTo>
                      <a:pt x="176" y="71"/>
                    </a:lnTo>
                    <a:lnTo>
                      <a:pt x="174" y="63"/>
                    </a:lnTo>
                    <a:lnTo>
                      <a:pt x="171" y="55"/>
                    </a:lnTo>
                    <a:lnTo>
                      <a:pt x="168" y="47"/>
                    </a:lnTo>
                    <a:lnTo>
                      <a:pt x="163" y="40"/>
                    </a:lnTo>
                    <a:lnTo>
                      <a:pt x="158" y="33"/>
                    </a:lnTo>
                    <a:lnTo>
                      <a:pt x="152" y="27"/>
                    </a:lnTo>
                    <a:lnTo>
                      <a:pt x="146" y="21"/>
                    </a:lnTo>
                    <a:lnTo>
                      <a:pt x="139" y="15"/>
                    </a:lnTo>
                    <a:lnTo>
                      <a:pt x="132" y="11"/>
                    </a:lnTo>
                    <a:lnTo>
                      <a:pt x="124" y="8"/>
                    </a:lnTo>
                    <a:lnTo>
                      <a:pt x="115" y="5"/>
                    </a:lnTo>
                    <a:lnTo>
                      <a:pt x="107" y="3"/>
                    </a:lnTo>
                    <a:lnTo>
                      <a:pt x="98" y="0"/>
                    </a:lnTo>
                    <a:lnTo>
                      <a:pt x="89" y="0"/>
                    </a:lnTo>
                    <a:lnTo>
                      <a:pt x="80" y="0"/>
                    </a:lnTo>
                    <a:lnTo>
                      <a:pt x="71" y="3"/>
                    </a:lnTo>
                    <a:lnTo>
                      <a:pt x="62" y="5"/>
                    </a:lnTo>
                    <a:lnTo>
                      <a:pt x="55" y="8"/>
                    </a:lnTo>
                    <a:lnTo>
                      <a:pt x="47" y="11"/>
                    </a:lnTo>
                    <a:lnTo>
                      <a:pt x="39" y="15"/>
                    </a:lnTo>
                    <a:lnTo>
                      <a:pt x="33" y="21"/>
                    </a:lnTo>
                    <a:lnTo>
                      <a:pt x="26" y="27"/>
                    </a:lnTo>
                    <a:lnTo>
                      <a:pt x="20" y="33"/>
                    </a:lnTo>
                    <a:lnTo>
                      <a:pt x="15" y="40"/>
                    </a:lnTo>
                    <a:lnTo>
                      <a:pt x="11" y="47"/>
                    </a:lnTo>
                    <a:lnTo>
                      <a:pt x="7" y="55"/>
                    </a:lnTo>
                    <a:lnTo>
                      <a:pt x="4" y="63"/>
                    </a:lnTo>
                    <a:lnTo>
                      <a:pt x="2" y="71"/>
                    </a:lnTo>
                    <a:lnTo>
                      <a:pt x="0" y="81"/>
                    </a:lnTo>
                    <a:lnTo>
                      <a:pt x="0" y="89"/>
                    </a:lnTo>
                    <a:lnTo>
                      <a:pt x="0" y="99"/>
                    </a:lnTo>
                    <a:lnTo>
                      <a:pt x="2" y="107"/>
                    </a:lnTo>
                    <a:lnTo>
                      <a:pt x="4" y="116"/>
                    </a:lnTo>
                    <a:lnTo>
                      <a:pt x="7" y="124"/>
                    </a:lnTo>
                    <a:lnTo>
                      <a:pt x="11" y="133"/>
                    </a:lnTo>
                    <a:lnTo>
                      <a:pt x="15" y="140"/>
                    </a:lnTo>
                    <a:lnTo>
                      <a:pt x="20" y="146"/>
                    </a:lnTo>
                    <a:lnTo>
                      <a:pt x="26" y="153"/>
                    </a:lnTo>
                    <a:lnTo>
                      <a:pt x="33" y="159"/>
                    </a:lnTo>
                    <a:lnTo>
                      <a:pt x="39" y="163"/>
                    </a:lnTo>
                    <a:lnTo>
                      <a:pt x="47" y="168"/>
                    </a:lnTo>
                    <a:lnTo>
                      <a:pt x="55" y="172"/>
                    </a:lnTo>
                    <a:lnTo>
                      <a:pt x="62" y="175"/>
                    </a:lnTo>
                    <a:lnTo>
                      <a:pt x="71" y="177"/>
                    </a:lnTo>
                    <a:lnTo>
                      <a:pt x="80" y="178"/>
                    </a:lnTo>
                    <a:lnTo>
                      <a:pt x="89" y="179"/>
                    </a:lnTo>
                    <a:close/>
                  </a:path>
                </a:pathLst>
              </a:custGeom>
              <a:solidFill>
                <a:srgbClr val="EDAD1D"/>
              </a:solidFill>
              <a:ln w="9525">
                <a:noFill/>
                <a:round/>
                <a:headEnd/>
                <a:tailEnd/>
              </a:ln>
            </p:spPr>
            <p:txBody>
              <a:bodyPr/>
              <a:lstStyle/>
              <a:p>
                <a:endParaRPr lang="en-US"/>
              </a:p>
            </p:txBody>
          </p:sp>
          <p:sp>
            <p:nvSpPr>
              <p:cNvPr id="1320" name="Text Box 23"/>
              <p:cNvSpPr txBox="1">
                <a:spLocks noChangeArrowheads="1"/>
              </p:cNvSpPr>
              <p:nvPr>
                <p:custDataLst>
                  <p:tags r:id="rId11"/>
                </p:custDataLst>
              </p:nvPr>
            </p:nvSpPr>
            <p:spPr bwMode="gray">
              <a:xfrm>
                <a:off x="2978150" y="2559050"/>
                <a:ext cx="608013" cy="76200"/>
              </a:xfrm>
              <a:prstGeom prst="rect">
                <a:avLst/>
              </a:prstGeom>
              <a:noFill/>
              <a:ln w="9525">
                <a:noFill/>
                <a:miter lim="800000"/>
                <a:headEnd/>
                <a:tailEnd/>
              </a:ln>
            </p:spPr>
            <p:txBody>
              <a:bodyPr lIns="0" tIns="0" rIns="0" bIns="0" anchor="ctr">
                <a:spAutoFit/>
              </a:bodyPr>
              <a:lstStyle/>
              <a:p>
                <a:pPr algn="ctr"/>
                <a:r>
                  <a:rPr lang="en-US" altLang="zh-CN" sz="500" b="1">
                    <a:solidFill>
                      <a:schemeClr val="bg1"/>
                    </a:solidFill>
                    <a:ea typeface="宋体" pitchFamily="2" charset="-122"/>
                  </a:rPr>
                  <a:t>MANDAKH NUUR</a:t>
                </a:r>
              </a:p>
            </p:txBody>
          </p:sp>
        </p:grpSp>
      </p:grpSp>
      <p:sp>
        <p:nvSpPr>
          <p:cNvPr id="1523" name="TextBox 1522"/>
          <p:cNvSpPr txBox="1"/>
          <p:nvPr/>
        </p:nvSpPr>
        <p:spPr>
          <a:xfrm>
            <a:off x="5330443" y="1101328"/>
            <a:ext cx="3567373" cy="4616648"/>
          </a:xfrm>
          <a:prstGeom prst="rect">
            <a:avLst/>
          </a:prstGeom>
          <a:noFill/>
        </p:spPr>
        <p:txBody>
          <a:bodyPr wrap="square" rtlCol="0">
            <a:spAutoFit/>
          </a:bodyPr>
          <a:lstStyle/>
          <a:p>
            <a:pPr algn="just"/>
            <a:endParaRPr lang="mn-MN" sz="1400" dirty="0" smtClean="0"/>
          </a:p>
          <a:p>
            <a:pPr algn="just"/>
            <a:r>
              <a:rPr lang="mn-MN" sz="1400" b="1" dirty="0" smtClean="0"/>
              <a:t>3. </a:t>
            </a:r>
            <a:r>
              <a:rPr lang="mn-MN" sz="1400" dirty="0" smtClean="0"/>
              <a:t>Монголын </a:t>
            </a:r>
            <a:r>
              <a:rPr lang="mn-MN" sz="1400" dirty="0"/>
              <a:t>баруун бүсийн төмрийн бүх экспорт 2 сард 1 удаа нээгддэг Бургастай </a:t>
            </a:r>
            <a:r>
              <a:rPr lang="mn-MN" sz="1400" dirty="0" smtClean="0"/>
              <a:t>боомтоор, бусад экспортын ихэнхи нь Замын Үүдийн боомтуудаар гарч байна. Одоогийн жишиг үнэ тооцох нөхцөл нь </a:t>
            </a:r>
            <a:r>
              <a:rPr lang="en-US" sz="1400" dirty="0" smtClean="0"/>
              <a:t>FOB</a:t>
            </a:r>
            <a:r>
              <a:rPr lang="mn-MN" sz="1400" dirty="0" smtClean="0"/>
              <a:t> </a:t>
            </a:r>
            <a:r>
              <a:rPr lang="en-US" sz="1400" dirty="0" smtClean="0"/>
              <a:t>Hedland </a:t>
            </a:r>
            <a:r>
              <a:rPr lang="mn-MN" sz="1400" dirty="0" smtClean="0"/>
              <a:t>байна. Гэтэл Тианжинь – </a:t>
            </a:r>
            <a:r>
              <a:rPr lang="en-US" sz="1400" dirty="0" smtClean="0"/>
              <a:t>Hedland</a:t>
            </a:r>
            <a:r>
              <a:rPr lang="mn-MN" sz="1400" dirty="0" smtClean="0"/>
              <a:t> боомтуудын хооронд хэдэн мянган км зайтай байдагийг тухайлбал 100 хүрэхгүй км зайтай Монголын Бургастай БНХАУ-ын Сантанху боомтуудтай шууд жиших нь зохимжгүй юм. Тиймээс далайн тээврийн худалдааны нөхцөлийг Монголын нөхцөлд шууд ашиглах нь тохиромжгүй. </a:t>
            </a:r>
          </a:p>
          <a:p>
            <a:pPr algn="just"/>
            <a:endParaRPr lang="mn-MN" sz="1400" dirty="0" smtClean="0"/>
          </a:p>
          <a:p>
            <a:pPr algn="just"/>
            <a:r>
              <a:rPr lang="mn-MN" sz="1400" b="1" dirty="0" smtClean="0"/>
              <a:t>4. </a:t>
            </a:r>
            <a:r>
              <a:rPr lang="mn-MN" sz="1400" dirty="0" smtClean="0"/>
              <a:t>Төмрийн бүтээгдэхүүний ангилалыг тодорхой болгож стандартжуулаагүйгээс Австралийн өндөр агуулагатай төмрийг Монголын бага агуулагатай төмөртэй шууд жишин бодит бус үнэ тогтоох явдал одоог хүртэл байсаар байна.  </a:t>
            </a:r>
            <a:endParaRPr lang="mn-MN" sz="1400" b="1" dirty="0"/>
          </a:p>
        </p:txBody>
      </p:sp>
      <p:sp>
        <p:nvSpPr>
          <p:cNvPr id="1524" name="Oval 1523"/>
          <p:cNvSpPr/>
          <p:nvPr/>
        </p:nvSpPr>
        <p:spPr bwMode="auto">
          <a:xfrm>
            <a:off x="2074985" y="2076450"/>
            <a:ext cx="351692" cy="36195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1525" name="Oval 1524"/>
          <p:cNvSpPr/>
          <p:nvPr/>
        </p:nvSpPr>
        <p:spPr bwMode="auto">
          <a:xfrm>
            <a:off x="3176954" y="2279650"/>
            <a:ext cx="351692" cy="36195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1529" name="Straight Arrow Connector 1528"/>
          <p:cNvCxnSpPr>
            <a:endCxn id="1524" idx="4"/>
          </p:cNvCxnSpPr>
          <p:nvPr/>
        </p:nvCxnSpPr>
        <p:spPr bwMode="auto">
          <a:xfrm rot="16200000" flipV="1">
            <a:off x="916354" y="3772877"/>
            <a:ext cx="3302000" cy="633046"/>
          </a:xfrm>
          <a:prstGeom prst="straightConnector1">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none" w="med" len="med"/>
            <a:tailEnd type="arrow"/>
          </a:ln>
          <a:effectLst/>
        </p:spPr>
      </p:cxnSp>
      <p:cxnSp>
        <p:nvCxnSpPr>
          <p:cNvPr id="1530" name="Straight Arrow Connector 1529"/>
          <p:cNvCxnSpPr>
            <a:endCxn id="1525" idx="4"/>
          </p:cNvCxnSpPr>
          <p:nvPr/>
        </p:nvCxnSpPr>
        <p:spPr bwMode="auto">
          <a:xfrm rot="5400000" flipH="1" flipV="1">
            <a:off x="1615342" y="4015643"/>
            <a:ext cx="3111500" cy="363415"/>
          </a:xfrm>
          <a:prstGeom prst="straightConnector1">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none" w="med" len="med"/>
            <a:tailEnd type="arrow"/>
          </a:ln>
          <a:effectLst/>
        </p:spPr>
      </p:cxnSp>
      <p:sp>
        <p:nvSpPr>
          <p:cNvPr id="1534" name="TextBox 1533"/>
          <p:cNvSpPr txBox="1"/>
          <p:nvPr/>
        </p:nvSpPr>
        <p:spPr>
          <a:xfrm>
            <a:off x="691662" y="5651500"/>
            <a:ext cx="4337538" cy="523220"/>
          </a:xfrm>
          <a:prstGeom prst="rect">
            <a:avLst/>
          </a:prstGeom>
          <a:noFill/>
        </p:spPr>
        <p:txBody>
          <a:bodyPr wrap="square" rtlCol="0">
            <a:spAutoFit/>
          </a:bodyPr>
          <a:lstStyle/>
          <a:p>
            <a:pPr algn="ctr"/>
            <a:r>
              <a:rPr lang="mn-MN" sz="1400" b="1" dirty="0" smtClean="0"/>
              <a:t>Бургастай, Эрээн боомтуудаар төмрийн хүдрийн экспортын ихэнхи нь гарч байна</a:t>
            </a:r>
            <a:endParaRPr lang="en-US" sz="1400" b="1" dirty="0"/>
          </a:p>
        </p:txBody>
      </p:sp>
      <p:sp>
        <p:nvSpPr>
          <p:cNvPr id="2" name="Title 1"/>
          <p:cNvSpPr>
            <a:spLocks noGrp="1"/>
          </p:cNvSpPr>
          <p:nvPr>
            <p:ph type="title"/>
          </p:nvPr>
        </p:nvSpPr>
        <p:spPr>
          <a:xfrm>
            <a:off x="457200" y="274638"/>
            <a:ext cx="8686800" cy="487362"/>
          </a:xfrm>
        </p:spPr>
        <p:txBody>
          <a:bodyPr/>
          <a:lstStyle/>
          <a:p>
            <a:r>
              <a:rPr lang="mn-MN" dirty="0"/>
              <a:t>ЖИШИГ ҮНЭ ТОГТООХ АРГАЧЛАЛЫН </a:t>
            </a:r>
            <a:r>
              <a:rPr lang="mn-MN" dirty="0" smtClean="0"/>
              <a:t>АСУУДЛУУД</a:t>
            </a:r>
            <a:endParaRPr lang="en-US" dirty="0"/>
          </a:p>
        </p:txBody>
      </p:sp>
    </p:spTree>
    <p:extLst>
      <p:ext uri="{BB962C8B-B14F-4D97-AF65-F5344CB8AC3E}">
        <p14:creationId xmlns:p14="http://schemas.microsoft.com/office/powerpoint/2010/main" xmlns="" val="18395403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mtClean="0"/>
              <a:t>БНХАУ-ын БАРУУН БОЛОН ЗҮҮН БҮСИЙН ТӨМРИЙН ЗАХ ЗЭЭЛИЙН ЯЛГАА</a:t>
            </a:r>
            <a:endParaRPr lang="en-US" dirty="0"/>
          </a:p>
        </p:txBody>
      </p:sp>
      <p:pic>
        <p:nvPicPr>
          <p:cNvPr id="3" name="Picture 2" descr="QQ图片20130121165118.jpg"/>
          <p:cNvPicPr/>
          <p:nvPr/>
        </p:nvPicPr>
        <p:blipFill rotWithShape="1">
          <a:blip r:embed="rId3" cstate="print"/>
          <a:srcRect l="3374" t="25294" r="28146" b="6772"/>
          <a:stretch/>
        </p:blipFill>
        <p:spPr>
          <a:xfrm>
            <a:off x="576106" y="1367200"/>
            <a:ext cx="7918100" cy="5338400"/>
          </a:xfrm>
          <a:prstGeom prst="rect">
            <a:avLst/>
          </a:prstGeom>
        </p:spPr>
      </p:pic>
      <p:sp>
        <p:nvSpPr>
          <p:cNvPr id="4" name="Oval 3"/>
          <p:cNvSpPr/>
          <p:nvPr/>
        </p:nvSpPr>
        <p:spPr bwMode="auto">
          <a:xfrm>
            <a:off x="2425002" y="2150973"/>
            <a:ext cx="924449" cy="100148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5" name="Oval 4"/>
          <p:cNvSpPr/>
          <p:nvPr/>
        </p:nvSpPr>
        <p:spPr bwMode="auto">
          <a:xfrm>
            <a:off x="6511332" y="3149405"/>
            <a:ext cx="924449" cy="100148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770374" y="3268570"/>
            <a:ext cx="3061398" cy="1169551"/>
          </a:xfrm>
          <a:prstGeom prst="rect">
            <a:avLst/>
          </a:prstGeom>
          <a:solidFill>
            <a:schemeClr val="bg2"/>
          </a:solidFill>
        </p:spPr>
        <p:txBody>
          <a:bodyPr wrap="square" rtlCol="0">
            <a:spAutoFit/>
          </a:bodyPr>
          <a:lstStyle/>
          <a:p>
            <a:pPr algn="ctr"/>
            <a:r>
              <a:rPr lang="mn-MN" sz="1400" b="1" dirty="0" smtClean="0"/>
              <a:t>Бургастай боомт хүртэл 168км, Бургастайгаас эцсийн хэрэглэгч хүртэл 600км газрын тээвэр. Тээврийн зардал тонн тутамд асар өндөр тусна.</a:t>
            </a:r>
            <a:endParaRPr lang="en-US" sz="1400" b="1" dirty="0"/>
          </a:p>
        </p:txBody>
      </p:sp>
      <p:sp>
        <p:nvSpPr>
          <p:cNvPr id="7" name="TextBox 6"/>
          <p:cNvSpPr txBox="1"/>
          <p:nvPr/>
        </p:nvSpPr>
        <p:spPr>
          <a:xfrm>
            <a:off x="3972449" y="4265103"/>
            <a:ext cx="3061398" cy="738664"/>
          </a:xfrm>
          <a:prstGeom prst="rect">
            <a:avLst/>
          </a:prstGeom>
          <a:solidFill>
            <a:schemeClr val="bg2"/>
          </a:solidFill>
        </p:spPr>
        <p:txBody>
          <a:bodyPr wrap="square" rtlCol="0">
            <a:spAutoFit/>
          </a:bodyPr>
          <a:lstStyle/>
          <a:p>
            <a:pPr algn="ctr"/>
            <a:r>
              <a:rPr lang="mn-MN" sz="1400" b="1" dirty="0" smtClean="0"/>
              <a:t>Австралиас Тянжин боомт хүртэл хямд өртөг бүхий далайн тээврээр шууд ган үйлдвэрлэгчдэд хүрдэг</a:t>
            </a:r>
            <a:endParaRPr lang="en-US" sz="1400" b="1" dirty="0"/>
          </a:p>
        </p:txBody>
      </p:sp>
      <p:sp>
        <p:nvSpPr>
          <p:cNvPr id="8" name="Text Box 2"/>
          <p:cNvSpPr txBox="1">
            <a:spLocks noChangeArrowheads="1"/>
          </p:cNvSpPr>
          <p:nvPr>
            <p:custDataLst>
              <p:tags r:id="rId1"/>
            </p:custDataLst>
          </p:nvPr>
        </p:nvSpPr>
        <p:spPr bwMode="gray">
          <a:xfrm>
            <a:off x="576105" y="838200"/>
            <a:ext cx="8385279" cy="380998"/>
          </a:xfrm>
          <a:prstGeom prst="rect">
            <a:avLst/>
          </a:prstGeom>
          <a:noFill/>
          <a:ln w="9525">
            <a:noFill/>
            <a:miter lim="800000"/>
            <a:headEnd/>
            <a:tailEnd/>
          </a:ln>
        </p:spPr>
        <p:txBody>
          <a:bodyPr lIns="0" tIns="0" rIns="0" bIns="0"/>
          <a:lstStyle/>
          <a:p>
            <a:pPr>
              <a:spcBef>
                <a:spcPct val="50000"/>
              </a:spcBef>
            </a:pPr>
            <a:r>
              <a:rPr lang="mn-MN" altLang="zh-CN" sz="1600" dirty="0" smtClean="0">
                <a:ea typeface="宋体" pitchFamily="2" charset="-122"/>
              </a:rPr>
              <a:t>Үнэ хямд далайн тээвэр, өндөр хөгжсөн зүүн эргийн дэд бүтцийг, өртөг өндөр газрын тээвэр болон дэд бүтцийн сул хөгжил бүхий баруун хойд мужтай жиших боломжгүй</a:t>
            </a:r>
            <a:endParaRPr lang="en-US" altLang="zh-CN" sz="1600" dirty="0">
              <a:ea typeface="宋体" pitchFamily="2" charset="-122"/>
            </a:endParaRPr>
          </a:p>
        </p:txBody>
      </p:sp>
      <p:cxnSp>
        <p:nvCxnSpPr>
          <p:cNvPr id="12" name="Straight Arrow Connector 11"/>
          <p:cNvCxnSpPr>
            <a:stCxn id="4" idx="6"/>
            <a:endCxn id="5" idx="2"/>
          </p:cNvCxnSpPr>
          <p:nvPr/>
        </p:nvCxnSpPr>
        <p:spPr bwMode="auto">
          <a:xfrm>
            <a:off x="3349452" y="2651716"/>
            <a:ext cx="3161881" cy="998432"/>
          </a:xfrm>
          <a:prstGeom prst="straightConnector1">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arrow"/>
            <a:tailEnd type="arrow"/>
          </a:ln>
          <a:effectLst/>
        </p:spPr>
      </p:cxnSp>
      <p:sp>
        <p:nvSpPr>
          <p:cNvPr id="18" name="TextBox 17"/>
          <p:cNvSpPr txBox="1"/>
          <p:nvPr/>
        </p:nvSpPr>
        <p:spPr>
          <a:xfrm rot="1007427">
            <a:off x="3977153" y="3090293"/>
            <a:ext cx="1393371" cy="307777"/>
          </a:xfrm>
          <a:prstGeom prst="rect">
            <a:avLst/>
          </a:prstGeom>
          <a:noFill/>
        </p:spPr>
        <p:txBody>
          <a:bodyPr wrap="square" rtlCol="0">
            <a:spAutoFit/>
          </a:bodyPr>
          <a:lstStyle/>
          <a:p>
            <a:pPr algn="ctr"/>
            <a:r>
              <a:rPr lang="mn-MN" sz="1400" b="1" dirty="0" smtClean="0"/>
              <a:t>2500км</a:t>
            </a:r>
            <a:endParaRPr lang="en-US" sz="1400" b="1" dirty="0"/>
          </a:p>
        </p:txBody>
      </p:sp>
    </p:spTree>
    <p:extLst>
      <p:ext uri="{BB962C8B-B14F-4D97-AF65-F5344CB8AC3E}">
        <p14:creationId xmlns:p14="http://schemas.microsoft.com/office/powerpoint/2010/main" xmlns="" val="1756884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35927" y="2875"/>
            <a:ext cx="6926873" cy="588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5000"/>
              </a:lnSpc>
              <a:spcBef>
                <a:spcPct val="0"/>
              </a:spcBef>
              <a:spcAft>
                <a:spcPct val="0"/>
              </a:spcAft>
              <a:defRPr sz="2000" b="1">
                <a:solidFill>
                  <a:srgbClr val="4D4D4D"/>
                </a:solidFill>
                <a:latin typeface="+mj-lt"/>
                <a:ea typeface="+mj-ea"/>
                <a:cs typeface="+mj-cs"/>
              </a:defRPr>
            </a:lvl1pPr>
            <a:lvl2pPr algn="l" rtl="0" eaLnBrk="0" fontAlgn="base" hangingPunct="0">
              <a:lnSpc>
                <a:spcPct val="95000"/>
              </a:lnSpc>
              <a:spcBef>
                <a:spcPct val="0"/>
              </a:spcBef>
              <a:spcAft>
                <a:spcPct val="0"/>
              </a:spcAft>
              <a:defRPr sz="2000" b="1">
                <a:solidFill>
                  <a:srgbClr val="4D4D4D"/>
                </a:solidFill>
                <a:latin typeface="Arial" pitchFamily="34" charset="0"/>
              </a:defRPr>
            </a:lvl2pPr>
            <a:lvl3pPr algn="l" rtl="0" eaLnBrk="0" fontAlgn="base" hangingPunct="0">
              <a:lnSpc>
                <a:spcPct val="95000"/>
              </a:lnSpc>
              <a:spcBef>
                <a:spcPct val="0"/>
              </a:spcBef>
              <a:spcAft>
                <a:spcPct val="0"/>
              </a:spcAft>
              <a:defRPr sz="2000" b="1">
                <a:solidFill>
                  <a:srgbClr val="4D4D4D"/>
                </a:solidFill>
                <a:latin typeface="Arial" pitchFamily="34" charset="0"/>
              </a:defRPr>
            </a:lvl3pPr>
            <a:lvl4pPr algn="l" rtl="0" eaLnBrk="0" fontAlgn="base" hangingPunct="0">
              <a:lnSpc>
                <a:spcPct val="95000"/>
              </a:lnSpc>
              <a:spcBef>
                <a:spcPct val="0"/>
              </a:spcBef>
              <a:spcAft>
                <a:spcPct val="0"/>
              </a:spcAft>
              <a:defRPr sz="2000" b="1">
                <a:solidFill>
                  <a:srgbClr val="4D4D4D"/>
                </a:solidFill>
                <a:latin typeface="Arial" pitchFamily="34" charset="0"/>
              </a:defRPr>
            </a:lvl4pPr>
            <a:lvl5pPr algn="l" rtl="0" eaLnBrk="0" fontAlgn="base" hangingPunct="0">
              <a:lnSpc>
                <a:spcPct val="95000"/>
              </a:lnSpc>
              <a:spcBef>
                <a:spcPct val="0"/>
              </a:spcBef>
              <a:spcAft>
                <a:spcPct val="0"/>
              </a:spcAft>
              <a:defRPr sz="2000" b="1">
                <a:solidFill>
                  <a:srgbClr val="4D4D4D"/>
                </a:solidFill>
                <a:latin typeface="Arial" pitchFamily="34" charset="0"/>
              </a:defRPr>
            </a:lvl5pPr>
            <a:lvl6pPr marL="457200" algn="l" rtl="0" eaLnBrk="0" fontAlgn="base" hangingPunct="0">
              <a:lnSpc>
                <a:spcPct val="95000"/>
              </a:lnSpc>
              <a:spcBef>
                <a:spcPct val="0"/>
              </a:spcBef>
              <a:spcAft>
                <a:spcPct val="0"/>
              </a:spcAft>
              <a:defRPr sz="2000" b="1">
                <a:solidFill>
                  <a:srgbClr val="4D4D4D"/>
                </a:solidFill>
                <a:latin typeface="Arial" pitchFamily="34" charset="0"/>
              </a:defRPr>
            </a:lvl6pPr>
            <a:lvl7pPr marL="914400" algn="l" rtl="0" eaLnBrk="0" fontAlgn="base" hangingPunct="0">
              <a:lnSpc>
                <a:spcPct val="95000"/>
              </a:lnSpc>
              <a:spcBef>
                <a:spcPct val="0"/>
              </a:spcBef>
              <a:spcAft>
                <a:spcPct val="0"/>
              </a:spcAft>
              <a:defRPr sz="2000" b="1">
                <a:solidFill>
                  <a:srgbClr val="4D4D4D"/>
                </a:solidFill>
                <a:latin typeface="Arial" pitchFamily="34" charset="0"/>
              </a:defRPr>
            </a:lvl7pPr>
            <a:lvl8pPr marL="1371600" algn="l" rtl="0" eaLnBrk="0" fontAlgn="base" hangingPunct="0">
              <a:lnSpc>
                <a:spcPct val="95000"/>
              </a:lnSpc>
              <a:spcBef>
                <a:spcPct val="0"/>
              </a:spcBef>
              <a:spcAft>
                <a:spcPct val="0"/>
              </a:spcAft>
              <a:defRPr sz="2000" b="1">
                <a:solidFill>
                  <a:srgbClr val="4D4D4D"/>
                </a:solidFill>
                <a:latin typeface="Arial" pitchFamily="34" charset="0"/>
              </a:defRPr>
            </a:lvl8pPr>
            <a:lvl9pPr marL="1828800" algn="l" rtl="0" eaLnBrk="0" fontAlgn="base" hangingPunct="0">
              <a:lnSpc>
                <a:spcPct val="95000"/>
              </a:lnSpc>
              <a:spcBef>
                <a:spcPct val="0"/>
              </a:spcBef>
              <a:spcAft>
                <a:spcPct val="0"/>
              </a:spcAft>
              <a:defRPr sz="2000" b="1">
                <a:solidFill>
                  <a:srgbClr val="4D4D4D"/>
                </a:solidFill>
                <a:latin typeface="Arial" pitchFamily="34" charset="0"/>
              </a:defRPr>
            </a:lvl9pPr>
          </a:lstStyle>
          <a:p>
            <a:endParaRPr lang="en-US" dirty="0">
              <a:solidFill>
                <a:schemeClr val="bg1"/>
              </a:solidFill>
              <a:effectLst>
                <a:outerShdw blurRad="50800" dist="38100" dir="2700000" algn="tl" rotWithShape="0">
                  <a:prstClr val="black">
                    <a:alpha val="40000"/>
                  </a:prstClr>
                </a:outerShdw>
              </a:effectLst>
            </a:endParaRPr>
          </a:p>
        </p:txBody>
      </p:sp>
      <p:pic>
        <p:nvPicPr>
          <p:cNvPr id="1026" name="Picture 2" descr="D:\Photos and Vids\Зураг видео\2011\Pro Photo for AK - Feb. 2011\New folder\ok  photos\hil\DSC_3740.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9688180" y="979901"/>
            <a:ext cx="3031974" cy="21815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38190" y="972264"/>
            <a:ext cx="4310010" cy="5047536"/>
          </a:xfrm>
          <a:prstGeom prst="rect">
            <a:avLst/>
          </a:prstGeom>
          <a:noFill/>
        </p:spPr>
        <p:txBody>
          <a:bodyPr wrap="square" rtlCol="0">
            <a:spAutoFit/>
          </a:bodyPr>
          <a:lstStyle/>
          <a:p>
            <a:pPr algn="just"/>
            <a:r>
              <a:rPr lang="mn-MN" sz="1400" b="1" dirty="0" smtClean="0"/>
              <a:t>1. </a:t>
            </a:r>
            <a:r>
              <a:rPr lang="mn-MN" sz="1400" dirty="0" smtClean="0"/>
              <a:t>Одоогийн жишиг үнээр сонгож буй Австрали улсаас БНХАУ-д экспортлогддог төмөр нь тус улсын баруун хойд Пилбара мужийн Хэдланд далайн боомтоос ачигддаг. Жишиг үнийн комисс үнийг тус боомт дахь үнээр буюу </a:t>
            </a:r>
            <a:r>
              <a:rPr lang="en-US" sz="1400" dirty="0" smtClean="0"/>
              <a:t>FOB</a:t>
            </a:r>
            <a:r>
              <a:rPr lang="mn-MN" sz="1400" dirty="0" smtClean="0"/>
              <a:t> </a:t>
            </a:r>
            <a:r>
              <a:rPr lang="en-US" sz="1400" dirty="0" smtClean="0"/>
              <a:t>Hedland </a:t>
            </a:r>
            <a:r>
              <a:rPr lang="mn-MN" sz="1400" dirty="0" smtClean="0"/>
              <a:t>нөхцөлөөр тооцон хэрэглэж байна. Нэгэнт “жишиг” үнэ учраас уг үнийн тооцоололд бүс </a:t>
            </a:r>
            <a:r>
              <a:rPr lang="mn-MN" sz="1400" dirty="0"/>
              <a:t>нутгийн хөгжил, төмрийн эрэлт нийлүүлэлт, дэд бүтцийн хөгжил зэрэг олон хүчин зүйлсийг харгалзаж үзэх </a:t>
            </a:r>
            <a:r>
              <a:rPr lang="mn-MN" sz="1400" dirty="0" smtClean="0"/>
              <a:t>шаардлагатай. Өнөөдөр жишээ нь </a:t>
            </a:r>
            <a:r>
              <a:rPr lang="mn-MN" sz="1400" dirty="0"/>
              <a:t>Монголын баруун бүсийн төмрийн бүх экспорт 2 сард 1 удаа нээгддэг Бургастай боомтоор явагдаж байна. </a:t>
            </a:r>
            <a:r>
              <a:rPr lang="mn-MN" sz="1400" dirty="0" smtClean="0"/>
              <a:t>Уг боомтыг Австралийн өндөр хөгжсөн </a:t>
            </a:r>
            <a:r>
              <a:rPr lang="en-US" sz="1400" dirty="0" smtClean="0"/>
              <a:t>Hedland </a:t>
            </a:r>
            <a:r>
              <a:rPr lang="mn-MN" sz="1400" dirty="0" smtClean="0"/>
              <a:t>боомттой жиших нь зохимжгүй. </a:t>
            </a:r>
          </a:p>
          <a:p>
            <a:pPr algn="just"/>
            <a:endParaRPr lang="en-US" sz="1400" b="1" dirty="0"/>
          </a:p>
          <a:p>
            <a:pPr algn="just"/>
            <a:r>
              <a:rPr lang="mn-MN" sz="1400" b="1" dirty="0" smtClean="0"/>
              <a:t>2. </a:t>
            </a:r>
            <a:r>
              <a:rPr lang="mn-MN" sz="1400" dirty="0" smtClean="0"/>
              <a:t>Мөн түүнчлэн Австралийн төмөр </a:t>
            </a:r>
            <a:r>
              <a:rPr lang="mn-MN" sz="1400" dirty="0"/>
              <a:t>БНХАУ-ын зүүн эрэг дэх ган үйлдвэрлэл төвлөрсөн мужуудад далайн тээврээр хүргэгддэг. Далайн тээвэр зардал </a:t>
            </a:r>
            <a:r>
              <a:rPr lang="mn-MN" sz="1400" dirty="0" smtClean="0"/>
              <a:t>бага, нэг удаад их хэмжээгээр тээвэрлэгддэгээс гадна БНХАУ-ын зүүн эрэгт ган үйлдвэрлэгчид төвлөрсөн муж учир эцсийн хэрэглэгчдийн гарт шууд очиж байна. Монголын төмөр хилээс цааш газраар дахин олон зуун км тээвэрлэгдэн эцсийн хэрэглэгчдэд хүрдэг.</a:t>
            </a:r>
          </a:p>
          <a:p>
            <a:pPr algn="just"/>
            <a:endParaRPr lang="mn-MN" sz="1400" dirty="0"/>
          </a:p>
        </p:txBody>
      </p:sp>
      <p:sp>
        <p:nvSpPr>
          <p:cNvPr id="2" name="TextBox 1"/>
          <p:cNvSpPr txBox="1"/>
          <p:nvPr/>
        </p:nvSpPr>
        <p:spPr>
          <a:xfrm>
            <a:off x="5154390" y="6278540"/>
            <a:ext cx="3370699" cy="307777"/>
          </a:xfrm>
          <a:prstGeom prst="rect">
            <a:avLst/>
          </a:prstGeom>
          <a:noFill/>
        </p:spPr>
        <p:txBody>
          <a:bodyPr wrap="square" rtlCol="0">
            <a:spAutoFit/>
          </a:bodyPr>
          <a:lstStyle/>
          <a:p>
            <a:pPr algn="ctr"/>
            <a:r>
              <a:rPr lang="en-US" sz="1400" b="1" dirty="0" smtClean="0"/>
              <a:t>Hedland </a:t>
            </a:r>
            <a:r>
              <a:rPr lang="mn-MN" sz="1400" b="1" dirty="0" smtClean="0"/>
              <a:t>боомт</a:t>
            </a:r>
            <a:endParaRPr lang="en-US" sz="1400" b="1" dirty="0"/>
          </a:p>
        </p:txBody>
      </p:sp>
      <p:sp>
        <p:nvSpPr>
          <p:cNvPr id="8" name="TextBox 7"/>
          <p:cNvSpPr txBox="1"/>
          <p:nvPr/>
        </p:nvSpPr>
        <p:spPr>
          <a:xfrm>
            <a:off x="9505420" y="3219195"/>
            <a:ext cx="3370699" cy="307777"/>
          </a:xfrm>
          <a:prstGeom prst="rect">
            <a:avLst/>
          </a:prstGeom>
          <a:noFill/>
        </p:spPr>
        <p:txBody>
          <a:bodyPr wrap="square" rtlCol="0">
            <a:spAutoFit/>
          </a:bodyPr>
          <a:lstStyle/>
          <a:p>
            <a:pPr algn="ctr"/>
            <a:r>
              <a:rPr lang="en-US" sz="1400" b="1" dirty="0" smtClean="0"/>
              <a:t>Б</a:t>
            </a:r>
            <a:r>
              <a:rPr lang="mn-MN" sz="1400" b="1" dirty="0" smtClean="0"/>
              <a:t>ургастай боомт</a:t>
            </a:r>
            <a:endParaRPr lang="en-US" sz="1400" b="1" dirty="0"/>
          </a:p>
        </p:txBody>
      </p:sp>
      <p:pic>
        <p:nvPicPr>
          <p:cNvPr id="10242" name="Picture 2" descr="http://www.phpa.com.au/Files/PHPA/8e/8eb1f4db-e30a-4233-afbf-97044ffe32d0.jpg"/>
          <p:cNvPicPr>
            <a:picLocks noChangeAspect="1" noChangeArrowheads="1"/>
          </p:cNvPicPr>
          <p:nvPr/>
        </p:nvPicPr>
        <p:blipFill>
          <a:blip r:embed="rId3" cstate="print"/>
          <a:srcRect/>
          <a:stretch>
            <a:fillRect/>
          </a:stretch>
        </p:blipFill>
        <p:spPr bwMode="auto">
          <a:xfrm>
            <a:off x="4715187" y="4034292"/>
            <a:ext cx="4254640" cy="2202817"/>
          </a:xfrm>
          <a:prstGeom prst="rect">
            <a:avLst/>
          </a:prstGeom>
          <a:noFill/>
        </p:spPr>
      </p:pic>
      <p:pic>
        <p:nvPicPr>
          <p:cNvPr id="10244" name="Picture 4" descr="http://upload.wikimedia.org/wikipedia/commons/4/40/Australia_China_Locator.png"/>
          <p:cNvPicPr>
            <a:picLocks noChangeAspect="1" noChangeArrowheads="1"/>
          </p:cNvPicPr>
          <p:nvPr/>
        </p:nvPicPr>
        <p:blipFill>
          <a:blip r:embed="rId4" cstate="print"/>
          <a:srcRect l="59334" t="17964" r="5610" b="12874"/>
          <a:stretch>
            <a:fillRect/>
          </a:stretch>
        </p:blipFill>
        <p:spPr bwMode="auto">
          <a:xfrm>
            <a:off x="5539154" y="1181100"/>
            <a:ext cx="2778369" cy="2770067"/>
          </a:xfrm>
          <a:prstGeom prst="rect">
            <a:avLst/>
          </a:prstGeom>
          <a:noFill/>
        </p:spPr>
      </p:pic>
      <p:sp>
        <p:nvSpPr>
          <p:cNvPr id="10" name="Oval 9"/>
          <p:cNvSpPr/>
          <p:nvPr/>
        </p:nvSpPr>
        <p:spPr bwMode="auto">
          <a:xfrm>
            <a:off x="6770077" y="3067050"/>
            <a:ext cx="330910" cy="3429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11" name="Oval 10"/>
          <p:cNvSpPr/>
          <p:nvPr/>
        </p:nvSpPr>
        <p:spPr bwMode="auto">
          <a:xfrm>
            <a:off x="6893169" y="1428750"/>
            <a:ext cx="330910" cy="3429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5503985" y="2990851"/>
            <a:ext cx="1336431" cy="307777"/>
          </a:xfrm>
          <a:prstGeom prst="rect">
            <a:avLst/>
          </a:prstGeom>
          <a:noFill/>
        </p:spPr>
        <p:txBody>
          <a:bodyPr wrap="square" rtlCol="0">
            <a:spAutoFit/>
          </a:bodyPr>
          <a:lstStyle/>
          <a:p>
            <a:pPr algn="ctr"/>
            <a:r>
              <a:rPr lang="en-US" sz="1400" b="1" dirty="0" smtClean="0"/>
              <a:t>FOB Hedland </a:t>
            </a:r>
            <a:endParaRPr lang="en-US" sz="1400" b="1" dirty="0"/>
          </a:p>
        </p:txBody>
      </p:sp>
      <p:sp>
        <p:nvSpPr>
          <p:cNvPr id="5" name="Title 4"/>
          <p:cNvSpPr>
            <a:spLocks noGrp="1"/>
          </p:cNvSpPr>
          <p:nvPr>
            <p:ph type="title"/>
          </p:nvPr>
        </p:nvSpPr>
        <p:spPr/>
        <p:txBody>
          <a:bodyPr/>
          <a:lstStyle/>
          <a:p>
            <a:r>
              <a:rPr lang="mn-MN" dirty="0"/>
              <a:t>ЖИШИГ ҮНЭ ТОГТООХ АРГАЧЛАЛЫН </a:t>
            </a:r>
            <a:r>
              <a:rPr lang="mn-MN" dirty="0" smtClean="0"/>
              <a:t>АСУУДЛУУД</a:t>
            </a:r>
            <a:endParaRPr lang="en-US" dirty="0"/>
          </a:p>
        </p:txBody>
      </p:sp>
    </p:spTree>
    <p:extLst>
      <p:ext uri="{BB962C8B-B14F-4D97-AF65-F5344CB8AC3E}">
        <p14:creationId xmlns:p14="http://schemas.microsoft.com/office/powerpoint/2010/main" xmlns="" val="28231337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27" y="304800"/>
            <a:ext cx="8573965" cy="588963"/>
          </a:xfrm>
        </p:spPr>
        <p:txBody>
          <a:bodyPr/>
          <a:lstStyle/>
          <a:p>
            <a:r>
              <a:rPr lang="mn-MN" sz="2200" dirty="0" smtClean="0">
                <a:effectLst>
                  <a:outerShdw blurRad="50800" dist="38100" dir="2700000" algn="tl" rotWithShape="0">
                    <a:prstClr val="black">
                      <a:alpha val="40000"/>
                    </a:prstClr>
                  </a:outerShdw>
                </a:effectLst>
              </a:rPr>
              <a:t>МОНГОЛЫН ТӨМРИЙН ХҮДРИЙН БОДИТ ҮНЭЛГЭЭ ЖИШИГ  ҮНЭД ХҮРЭХГҮЙ БАЙГАА СУУРЬ ШАЛТГААНУУД</a:t>
            </a:r>
            <a:endParaRPr lang="en-US" sz="2200" dirty="0">
              <a:effectLst>
                <a:outerShdw blurRad="50800" dist="38100" dir="2700000" algn="tl" rotWithShape="0">
                  <a:prstClr val="black">
                    <a:alpha val="40000"/>
                  </a:prstClr>
                </a:outerShdw>
              </a:effectLst>
            </a:endParaRPr>
          </a:p>
        </p:txBody>
      </p:sp>
      <p:sp>
        <p:nvSpPr>
          <p:cNvPr id="3" name="TextBox 2"/>
          <p:cNvSpPr txBox="1"/>
          <p:nvPr/>
        </p:nvSpPr>
        <p:spPr>
          <a:xfrm>
            <a:off x="120581" y="1175658"/>
            <a:ext cx="8842549" cy="5478423"/>
          </a:xfrm>
          <a:prstGeom prst="rect">
            <a:avLst/>
          </a:prstGeom>
          <a:noFill/>
        </p:spPr>
        <p:txBody>
          <a:bodyPr wrap="square" rtlCol="0">
            <a:spAutoFit/>
          </a:bodyPr>
          <a:lstStyle/>
          <a:p>
            <a:pPr marL="342900" indent="-342900" algn="just">
              <a:buFontTx/>
              <a:buAutoNum type="arabicPeriod"/>
            </a:pPr>
            <a:r>
              <a:rPr lang="mn-MN" sz="1400" b="1" dirty="0"/>
              <a:t>ДЭД БҮТЭЦ БОЛОН ТЭЭВРИЙН </a:t>
            </a:r>
            <a:r>
              <a:rPr lang="mn-MN" sz="1400" b="1" dirty="0" smtClean="0"/>
              <a:t>ЗАРДАЛ</a:t>
            </a:r>
          </a:p>
          <a:p>
            <a:pPr algn="just"/>
            <a:r>
              <a:rPr lang="mn-MN" sz="1400" dirty="0" smtClean="0"/>
              <a:t>Монголын баруун бүс болон БНХАУ-ын баруун хойд мужуудын дэд бүтцийн хөгжил сул байгаа нь зөвхөн төмрөөр зогсохгүй аливаа тээврийг газраар машинаар хийхээс өөр аргагүй байдал хүргэж байгаа нь бүтээгдэхүүний үнийг бууруулах үндсэн шалтгаануудын нэг болж байна</a:t>
            </a:r>
            <a:r>
              <a:rPr lang="mn-MN" sz="1400" dirty="0"/>
              <a:t>. Мөн Монгол улс-БНХАУ-ын Бургастай – Лаоемиао хилийн боомтуудын хөгжил сайнгүй байгаагаас гаалийн агуулахын төлбөр өндөр, олон улсын тээвэрлэлт хийх боломжтой компаниудын тоо цөөн зэрэг үнэ бууруулах нэмэлт шалтгаанууд бий болгож байна.</a:t>
            </a:r>
            <a:endParaRPr lang="en-US" sz="1400" dirty="0"/>
          </a:p>
          <a:p>
            <a:pPr algn="just"/>
            <a:endParaRPr lang="mn-MN" sz="1400" b="1" dirty="0" smtClean="0"/>
          </a:p>
          <a:p>
            <a:pPr marL="342900" indent="-342900" algn="just">
              <a:buAutoNum type="arabicPeriod"/>
            </a:pPr>
            <a:r>
              <a:rPr lang="mn-MN" sz="1400" b="1" dirty="0" smtClean="0"/>
              <a:t>ЗАХ ЗЭЭЛИЙН ОНЦЛОГ</a:t>
            </a:r>
          </a:p>
          <a:p>
            <a:pPr algn="just"/>
            <a:r>
              <a:rPr lang="mn-MN" sz="1400" dirty="0" smtClean="0"/>
              <a:t>Австралийн төмрийн хүдэр далайн тээврээр дамжин БНХАУ-ын Тянжинь боомтод бууж байна. Энэ нөхцөлд </a:t>
            </a:r>
            <a:r>
              <a:rPr lang="en-US" sz="1400" dirty="0" smtClean="0"/>
              <a:t>FOB (</a:t>
            </a:r>
            <a:r>
              <a:rPr lang="mn-MN" sz="1400" dirty="0" smtClean="0"/>
              <a:t>нийлүүлэгчийн боомт дах үнэ</a:t>
            </a:r>
            <a:r>
              <a:rPr lang="en-US" sz="1400" dirty="0" smtClean="0"/>
              <a:t>)</a:t>
            </a:r>
            <a:r>
              <a:rPr lang="mn-MN" sz="1400" dirty="0" smtClean="0"/>
              <a:t> болон </a:t>
            </a:r>
            <a:r>
              <a:rPr lang="en-US" sz="1400" dirty="0" smtClean="0"/>
              <a:t>CFR (</a:t>
            </a:r>
            <a:r>
              <a:rPr lang="mn-MN" sz="1400" dirty="0" smtClean="0"/>
              <a:t>худалдан авагчийн боомт дахь үнэ</a:t>
            </a:r>
            <a:r>
              <a:rPr lang="en-US" sz="1400" dirty="0" smtClean="0"/>
              <a:t>)</a:t>
            </a:r>
            <a:r>
              <a:rPr lang="mn-MN" sz="1400" dirty="0" smtClean="0"/>
              <a:t> </a:t>
            </a:r>
            <a:r>
              <a:rPr lang="mn-MN" sz="1400" dirty="0"/>
              <a:t>хооронд олон мянган км-ийн далайн тээвэр </a:t>
            </a:r>
            <a:r>
              <a:rPr lang="mn-MN" sz="1400" dirty="0" smtClean="0"/>
              <a:t>болон</a:t>
            </a:r>
            <a:r>
              <a:rPr lang="en-US" sz="1400" dirty="0" smtClean="0"/>
              <a:t> </a:t>
            </a:r>
            <a:r>
              <a:rPr lang="mn-MN" sz="1400" dirty="0" smtClean="0"/>
              <a:t>үнийн том зөрөө гардаг онцлогтой. </a:t>
            </a:r>
            <a:r>
              <a:rPr lang="mn-MN" sz="1400" dirty="0"/>
              <a:t>Харин Монгол Улсын нөхцөлд жишээ нь Бургастай – Лаоемиао эвсэл Замын – Үүд – Эрээн боомтууд нь хоорондоо хэдхэн км-ийн зурвасаар хязгаарлагдаж байгаа учираас </a:t>
            </a:r>
            <a:r>
              <a:rPr lang="mn-MN" sz="1400" dirty="0" smtClean="0"/>
              <a:t>боомт хоорондын тээврийн зардал гэхээсээ эцсийн хэрэглэгчид хүрэх тээврийн зардалын асуудал яригдана. Нэгэнт зах зээлийн онцлог ийн эрс ялгаатай учир Австралийн </a:t>
            </a:r>
            <a:r>
              <a:rPr lang="en-US" sz="1400" dirty="0"/>
              <a:t>Hedland</a:t>
            </a:r>
            <a:r>
              <a:rPr lang="mn-MN" sz="1400" dirty="0"/>
              <a:t> дахь үнийг Монголын Бургастай боомттой, Тянжины </a:t>
            </a:r>
            <a:r>
              <a:rPr lang="en-US" sz="1400" dirty="0"/>
              <a:t>CFR</a:t>
            </a:r>
            <a:r>
              <a:rPr lang="mn-MN" sz="1400" dirty="0"/>
              <a:t> үнийг Лаоемиаотай харьцуулахад нь логикийн хувьд зөрчилдөнө. Тиймээс хуурай газрын тээвэртэй, далайн биш хуурай газрын боомтоор худалдаалагдаж буй төмрийн үнийг жиших нь зөв юм.  </a:t>
            </a:r>
            <a:endParaRPr lang="en-US" sz="1400" dirty="0"/>
          </a:p>
          <a:p>
            <a:pPr marL="342900" indent="-342900" algn="just">
              <a:buAutoNum type="arabicPeriod"/>
            </a:pPr>
            <a:endParaRPr lang="mn-MN" sz="1400" b="1" dirty="0" smtClean="0"/>
          </a:p>
          <a:p>
            <a:pPr marL="342900" indent="-342900" algn="just">
              <a:buAutoNum type="arabicPeriod"/>
            </a:pPr>
            <a:r>
              <a:rPr lang="mn-MN" sz="1400" b="1" dirty="0" smtClean="0"/>
              <a:t>БҮТЭЭГДЭХҮҮНИЙ ЧАНАР, ХЭМЖЭЭ</a:t>
            </a:r>
          </a:p>
          <a:p>
            <a:pPr algn="just"/>
            <a:r>
              <a:rPr lang="mn-MN" sz="1400" dirty="0" smtClean="0"/>
              <a:t>Жишиг үнийн ажлын </a:t>
            </a:r>
            <a:r>
              <a:rPr lang="mn-MN" sz="1400" dirty="0"/>
              <a:t>хэсгийн сонгосон үнэ бүхий төмрийн бүтээгдэхүүн нь Монголын төмрийн бүтээгдэхүүнтэй ижил төстэй байгаа эсэх, мөн зарчмын хувьд Австралийн төмрийн хүдэр БНХАУ-ын зүүн эргийн далайн боомтуудад буух үнэ Монголын хуурай газрын, машинаар тээвэрлэсэн төмөртэй харьцуулагдах боломжтой эсэхийг ялгаж салгаж ойлгох нь чухал бөгөөд шударга юм. </a:t>
            </a:r>
            <a:r>
              <a:rPr lang="mn-MN" sz="1400" dirty="0" smtClean="0"/>
              <a:t>Түүнээс гадна Монгол улсаас жилд гарч буй нийт төмрийн экспорт Австралийн хэдхэн хоногт нийлүүлэх төмрийн хэмжээтэй дүйцэхээр мөн бүтээгдэхүүний чанар Австрали төмрийн хэмжээнд хүрэхгүй байх зэрэг хүчин зүйлсийг тооцоогүй байна.</a:t>
            </a:r>
            <a:endParaRPr lang="en-US" sz="1400" dirty="0"/>
          </a:p>
          <a:p>
            <a:pPr algn="just"/>
            <a:endParaRPr lang="en-US" sz="1400" dirty="0"/>
          </a:p>
        </p:txBody>
      </p:sp>
    </p:spTree>
    <p:extLst>
      <p:ext uri="{BB962C8B-B14F-4D97-AF65-F5344CB8AC3E}">
        <p14:creationId xmlns:p14="http://schemas.microsoft.com/office/powerpoint/2010/main" xmlns="" val="566735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mn-MN" dirty="0">
                <a:solidFill>
                  <a:prstClr val="black"/>
                </a:solidFill>
              </a:rPr>
              <a:t>ТӨМРИЙН БАЯЖМАЛЫН ЭКСПОРТЫН ӨНӨӨГИЙН </a:t>
            </a:r>
            <a:r>
              <a:rPr lang="mn-MN" dirty="0" smtClean="0">
                <a:solidFill>
                  <a:prstClr val="black"/>
                </a:solidFill>
              </a:rPr>
              <a:t>БАЙДАЛ</a:t>
            </a:r>
            <a:endParaRPr lang="en-US" dirty="0"/>
          </a:p>
        </p:txBody>
      </p:sp>
      <p:sp>
        <p:nvSpPr>
          <p:cNvPr id="3" name="Content Placeholder 2"/>
          <p:cNvSpPr txBox="1">
            <a:spLocks/>
          </p:cNvSpPr>
          <p:nvPr/>
        </p:nvSpPr>
        <p:spPr>
          <a:xfrm>
            <a:off x="525862" y="990600"/>
            <a:ext cx="8229600" cy="487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600"/>
              </a:spcBef>
              <a:spcAft>
                <a:spcPts val="600"/>
              </a:spcAft>
            </a:pPr>
            <a:r>
              <a:rPr lang="mn-MN" sz="2000" dirty="0" smtClean="0">
                <a:solidFill>
                  <a:sysClr val="windowText" lastClr="000000"/>
                </a:solidFill>
              </a:rPr>
              <a:t>Хэт  өндөр </a:t>
            </a:r>
            <a:r>
              <a:rPr lang="mn-MN" sz="2000" dirty="0">
                <a:solidFill>
                  <a:sysClr val="windowText" lastClr="000000"/>
                </a:solidFill>
              </a:rPr>
              <a:t>үндэслэлгүй байдлаар </a:t>
            </a:r>
            <a:r>
              <a:rPr lang="mn-MN" sz="2000" dirty="0" smtClean="0">
                <a:solidFill>
                  <a:sysClr val="windowText" lastClr="000000"/>
                </a:solidFill>
              </a:rPr>
              <a:t>тогтоосон </a:t>
            </a:r>
            <a:r>
              <a:rPr kumimoji="0" lang="mn-MN" sz="2000" b="0" i="0" u="none" strike="noStrike" kern="1200" cap="none" spc="0" normalizeH="0" baseline="0" noProof="0" dirty="0" smtClean="0">
                <a:ln>
                  <a:noFill/>
                </a:ln>
                <a:solidFill>
                  <a:sysClr val="windowText" lastClr="000000"/>
                </a:solidFill>
                <a:effectLst/>
                <a:uLnTx/>
                <a:uFillTx/>
                <a:latin typeface="Calibri"/>
              </a:rPr>
              <a:t>ашигт малтмалын нөөц ашигласны татвар тооцох “жишиг үнэ”-г Сангийн яам төлбөрийг америк доллараар тооцож байгаагаас үүдэн төмрийн хүдрийн үйлдвэрлэл эрхлэх салбарын байдал муудаж 10,000-д  ажиллагсадтай энэ салбарын бүтээгдэхүүний үйлдвэрлэлийн 90</a:t>
            </a:r>
            <a:r>
              <a:rPr kumimoji="0" lang="en-US" sz="2000" b="0" i="0" u="none" strike="noStrike" kern="1200" cap="none" spc="0" normalizeH="0" baseline="0" noProof="0" dirty="0" smtClean="0">
                <a:ln>
                  <a:noFill/>
                </a:ln>
                <a:solidFill>
                  <a:sysClr val="windowText" lastClr="000000"/>
                </a:solidFill>
                <a:effectLst/>
                <a:uLnTx/>
                <a:uFillTx/>
                <a:latin typeface="Calibri"/>
              </a:rPr>
              <a:t>% </a:t>
            </a:r>
            <a:r>
              <a:rPr kumimoji="0" lang="mn-MN" sz="2000" b="0" i="0" u="none" strike="noStrike" kern="1200" cap="none" spc="0" normalizeH="0" baseline="0" noProof="0" dirty="0" smtClean="0">
                <a:ln>
                  <a:noFill/>
                </a:ln>
                <a:solidFill>
                  <a:sysClr val="windowText" lastClr="000000"/>
                </a:solidFill>
                <a:effectLst/>
                <a:uLnTx/>
                <a:uFillTx/>
                <a:latin typeface="Calibri"/>
              </a:rPr>
              <a:t>нь зогсож эхлээд байна. Энэ нь дараах сөрөг үр дагавартай болно.Үүнд:</a:t>
            </a:r>
          </a:p>
          <a:p>
            <a:pPr lvl="1">
              <a:spcBef>
                <a:spcPts val="600"/>
              </a:spcBef>
              <a:spcAft>
                <a:spcPts val="600"/>
              </a:spcAft>
            </a:pPr>
            <a:r>
              <a:rPr kumimoji="0" lang="mn-MN" sz="1600" b="0" i="0" u="none" strike="noStrike" kern="1200" cap="none" spc="0" normalizeH="0" baseline="0" noProof="0" dirty="0" smtClean="0">
                <a:ln>
                  <a:noFill/>
                </a:ln>
                <a:solidFill>
                  <a:sysClr val="windowText" lastClr="000000"/>
                </a:solidFill>
                <a:effectLst/>
                <a:uLnTx/>
                <a:uFillTx/>
                <a:latin typeface="Calibri"/>
              </a:rPr>
              <a:t>Улсын төсөвт ордог бүх төрлийн татвар, хураамж, шимтгэлийн хэмжээ нь төмрийн </a:t>
            </a:r>
            <a:r>
              <a:rPr lang="mn-MN" sz="1600" dirty="0" smtClean="0">
                <a:solidFill>
                  <a:sysClr val="windowText" lastClr="000000"/>
                </a:solidFill>
                <a:latin typeface="Calibri"/>
              </a:rPr>
              <a:t>баяжмалын </a:t>
            </a:r>
            <a:r>
              <a:rPr kumimoji="0" lang="mn-MN" sz="1600" b="0" i="0" u="none" strike="noStrike" kern="1200" cap="none" spc="0" normalizeH="0" baseline="0" noProof="0" dirty="0" smtClean="0">
                <a:ln>
                  <a:noFill/>
                </a:ln>
                <a:solidFill>
                  <a:sysClr val="windowText" lastClr="000000"/>
                </a:solidFill>
                <a:effectLst/>
                <a:uLnTx/>
                <a:uFillTx/>
                <a:latin typeface="Calibri"/>
              </a:rPr>
              <a:t>экспорт нь уул уурхайн бүтээгдэхүүний </a:t>
            </a:r>
            <a:r>
              <a:rPr kumimoji="0" lang="en-US" sz="1600" b="0" i="0" u="none" strike="noStrike" kern="1200" cap="none" spc="0" normalizeH="0" baseline="0" noProof="0" dirty="0" err="1" smtClean="0">
                <a:ln>
                  <a:noFill/>
                </a:ln>
                <a:solidFill>
                  <a:sysClr val="windowText" lastClr="000000"/>
                </a:solidFill>
                <a:effectLst/>
                <a:uLnTx/>
                <a:uFillTx/>
                <a:latin typeface="Calibri"/>
              </a:rPr>
              <a:t>гуравдагч</a:t>
            </a:r>
            <a:r>
              <a:rPr kumimoji="0" lang="en-US" sz="1600" b="0" i="0" u="none" strike="noStrike" kern="1200" cap="none" spc="0" normalizeH="0" baseline="0" noProof="0" dirty="0" smtClean="0">
                <a:ln>
                  <a:noFill/>
                </a:ln>
                <a:solidFill>
                  <a:sysClr val="windowText" lastClr="000000"/>
                </a:solidFill>
                <a:effectLst/>
                <a:uLnTx/>
                <a:uFillTx/>
                <a:latin typeface="Calibri"/>
              </a:rPr>
              <a:t> </a:t>
            </a:r>
            <a:r>
              <a:rPr kumimoji="0" lang="en-US" sz="1600" b="0" i="0" u="none" strike="noStrike" kern="1200" cap="none" spc="0" normalizeH="0" baseline="0" noProof="0" dirty="0" err="1" smtClean="0">
                <a:ln>
                  <a:noFill/>
                </a:ln>
                <a:solidFill>
                  <a:sysClr val="windowText" lastClr="000000"/>
                </a:solidFill>
                <a:effectLst/>
                <a:uLnTx/>
                <a:uFillTx/>
                <a:latin typeface="Calibri"/>
              </a:rPr>
              <a:t>томоохон</a:t>
            </a:r>
            <a:r>
              <a:rPr kumimoji="0" lang="en-US" sz="1600" b="0" i="0" u="none" strike="noStrike" kern="1200" cap="none" spc="0" normalizeH="0" baseline="0" noProof="0" dirty="0" smtClean="0">
                <a:ln>
                  <a:noFill/>
                </a:ln>
                <a:solidFill>
                  <a:sysClr val="windowText" lastClr="000000"/>
                </a:solidFill>
                <a:effectLst/>
                <a:uLnTx/>
                <a:uFillTx/>
                <a:latin typeface="Calibri"/>
              </a:rPr>
              <a:t> </a:t>
            </a:r>
            <a:r>
              <a:rPr kumimoji="0" lang="en-US" sz="1600" b="0" i="0" u="none" strike="noStrike" kern="1200" cap="none" spc="0" normalizeH="0" baseline="0" noProof="0" dirty="0" err="1" smtClean="0">
                <a:ln>
                  <a:noFill/>
                </a:ln>
                <a:solidFill>
                  <a:sysClr val="windowText" lastClr="000000"/>
                </a:solidFill>
                <a:effectLst/>
                <a:uLnTx/>
                <a:uFillTx/>
                <a:latin typeface="Calibri"/>
              </a:rPr>
              <a:t>экспортын</a:t>
            </a:r>
            <a:r>
              <a:rPr kumimoji="0" lang="en-US" sz="1600" b="0" i="0" u="none" strike="noStrike" kern="1200" cap="none" spc="0" normalizeH="0" baseline="0" noProof="0" dirty="0" smtClean="0">
                <a:ln>
                  <a:noFill/>
                </a:ln>
                <a:solidFill>
                  <a:sysClr val="windowText" lastClr="000000"/>
                </a:solidFill>
                <a:effectLst/>
                <a:uLnTx/>
                <a:uFillTx/>
                <a:latin typeface="Calibri"/>
              </a:rPr>
              <a:t> </a:t>
            </a:r>
            <a:r>
              <a:rPr kumimoji="0" lang="en-US" sz="1600" b="0" i="0" u="none" strike="noStrike" kern="1200" cap="none" spc="0" normalizeH="0" baseline="0" noProof="0" dirty="0" err="1" smtClean="0">
                <a:ln>
                  <a:noFill/>
                </a:ln>
                <a:solidFill>
                  <a:sysClr val="windowText" lastClr="000000"/>
                </a:solidFill>
                <a:effectLst/>
                <a:uLnTx/>
                <a:uFillTx/>
                <a:latin typeface="Calibri"/>
              </a:rPr>
              <a:t>бүтээгдэхүүн</a:t>
            </a:r>
            <a:r>
              <a:rPr kumimoji="0" lang="en-US" sz="1600" b="0" i="0" u="none" strike="noStrike" kern="1200" cap="none" spc="0" normalizeH="0" baseline="0" noProof="0" dirty="0" smtClean="0">
                <a:ln>
                  <a:noFill/>
                </a:ln>
                <a:solidFill>
                  <a:sysClr val="windowText" lastClr="000000"/>
                </a:solidFill>
                <a:effectLst/>
                <a:uLnTx/>
                <a:uFillTx/>
                <a:latin typeface="Calibri"/>
              </a:rPr>
              <a:t> </a:t>
            </a:r>
            <a:r>
              <a:rPr kumimoji="0" lang="mn-MN" sz="1600" b="0" i="0" u="none" strike="noStrike" kern="1200" cap="none" spc="0" normalizeH="0" baseline="0" noProof="0" dirty="0" smtClean="0">
                <a:ln>
                  <a:noFill/>
                </a:ln>
                <a:solidFill>
                  <a:sysClr val="windowText" lastClr="000000"/>
                </a:solidFill>
                <a:effectLst/>
                <a:uLnTx/>
                <a:uFillTx/>
                <a:latin typeface="Calibri"/>
              </a:rPr>
              <a:t>гэдэг утгаараа дутах, </a:t>
            </a:r>
          </a:p>
          <a:p>
            <a:pPr lvl="1">
              <a:spcBef>
                <a:spcPts val="600"/>
              </a:spcBef>
              <a:spcAft>
                <a:spcPts val="600"/>
              </a:spcAft>
            </a:pPr>
            <a:r>
              <a:rPr kumimoji="0" lang="mn-MN" sz="1600" b="0" i="0" u="none" strike="noStrike" kern="1200" cap="none" spc="0" normalizeH="0" baseline="0" noProof="0" dirty="0" smtClean="0">
                <a:ln>
                  <a:noFill/>
                </a:ln>
                <a:solidFill>
                  <a:sysClr val="windowText" lastClr="000000"/>
                </a:solidFill>
                <a:effectLst/>
                <a:uLnTx/>
                <a:uFillTx/>
                <a:latin typeface="Calibri"/>
              </a:rPr>
              <a:t>улсын хэмжээний дизель түлш болон тэсрэх бодис уул уурхайн техник, сэлбэгийн нийлүүлэлт буурах,</a:t>
            </a:r>
          </a:p>
          <a:p>
            <a:pPr lvl="1">
              <a:spcBef>
                <a:spcPts val="600"/>
              </a:spcBef>
              <a:spcAft>
                <a:spcPts val="600"/>
              </a:spcAft>
            </a:pPr>
            <a:r>
              <a:rPr kumimoji="0" lang="mn-MN" sz="1600" b="0" i="0" u="none" strike="noStrike" kern="1200" cap="none" spc="0" normalizeH="0" baseline="0" noProof="0" dirty="0" smtClean="0">
                <a:ln>
                  <a:noFill/>
                </a:ln>
                <a:solidFill>
                  <a:sysClr val="windowText" lastClr="000000"/>
                </a:solidFill>
                <a:effectLst/>
                <a:uLnTx/>
                <a:uFillTx/>
                <a:latin typeface="Calibri"/>
              </a:rPr>
              <a:t>олон хүн ажилгүй, орлогогүй болох, </a:t>
            </a:r>
          </a:p>
          <a:p>
            <a:pPr lvl="1">
              <a:spcBef>
                <a:spcPts val="600"/>
              </a:spcBef>
              <a:spcAft>
                <a:spcPts val="600"/>
              </a:spcAft>
            </a:pPr>
            <a:r>
              <a:rPr kumimoji="0" lang="mn-MN" sz="1600" b="0" i="0" u="none" strike="noStrike" kern="1200" cap="none" spc="0" normalizeH="0" baseline="0" noProof="0" dirty="0" smtClean="0">
                <a:ln>
                  <a:noFill/>
                </a:ln>
                <a:solidFill>
                  <a:sysClr val="windowText" lastClr="000000"/>
                </a:solidFill>
                <a:effectLst/>
                <a:uLnTx/>
                <a:uFillTx/>
                <a:latin typeface="Calibri"/>
              </a:rPr>
              <a:t>16000 хүнтэй “УБТЗ” ХНН-н тээврийн нийт орлогын 35 хувь нь тасалдах </a:t>
            </a:r>
          </a:p>
          <a:p>
            <a:pPr marL="0" lvl="0" indent="0">
              <a:spcBef>
                <a:spcPts val="600"/>
              </a:spcBef>
              <a:spcAft>
                <a:spcPts val="600"/>
              </a:spcAft>
              <a:buNone/>
            </a:pPr>
            <a:r>
              <a:rPr kumimoji="0" lang="mn-MN" sz="2000" b="0" i="0" u="none" strike="noStrike" kern="1200" cap="none" spc="0" normalizeH="0" baseline="0" noProof="0" dirty="0" smtClean="0">
                <a:ln>
                  <a:noFill/>
                </a:ln>
                <a:solidFill>
                  <a:sysClr val="windowText" lastClr="000000"/>
                </a:solidFill>
                <a:effectLst/>
                <a:uLnTx/>
                <a:uFillTx/>
                <a:latin typeface="Calibri"/>
              </a:rPr>
              <a:t>зэрэг гинжин урвалаар явагдах олон сөрөг процесс нэгэнт эхлээд байна.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36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2959024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heme/_rels/themeOverrid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20">
    <a:dk1>
      <a:srgbClr val="010199"/>
    </a:dk1>
    <a:lt1>
      <a:srgbClr val="FFFFFF"/>
    </a:lt1>
    <a:dk2>
      <a:srgbClr val="F2F2F2"/>
    </a:dk2>
    <a:lt2>
      <a:srgbClr val="F2F2F2"/>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Custom 1">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839</TotalTime>
  <Words>2042</Words>
  <Application>Microsoft Office PowerPoint</Application>
  <PresentationFormat>On-screen Show (4:3)</PresentationFormat>
  <Paragraphs>173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Visio</vt:lpstr>
      <vt:lpstr>Slide 1</vt:lpstr>
      <vt:lpstr>ҮНДЭСЛЭЛ</vt:lpstr>
      <vt:lpstr>Slide 3</vt:lpstr>
      <vt:lpstr>ЖИШИГ ҮНЭ ТОГТООХ АРГАЧЛАЛ</vt:lpstr>
      <vt:lpstr>ЖИШИГ ҮНЭ ТОГТООХ АРГАЧЛАЛЫН АСУУДЛУУД</vt:lpstr>
      <vt:lpstr>БНХАУ-ын БАРУУН БОЛОН ЗҮҮН БҮСИЙН ТӨМРИЙН ЗАХ ЗЭЭЛИЙН ЯЛГАА</vt:lpstr>
      <vt:lpstr>ЖИШИГ ҮНЭ ТОГТООХ АРГАЧЛАЛЫН АСУУДЛУУД</vt:lpstr>
      <vt:lpstr>МОНГОЛЫН ТӨМРИЙН ХҮДРИЙН БОДИТ ҮНЭЛГЭЭ ЖИШИГ  ҮНЭД ХҮРЭХГҮЙ БАЙГАА СУУРЬ ШАЛТГААНУУД</vt:lpstr>
      <vt:lpstr>ТӨМРИЙН БАЯЖМАЛЫН ЭКСПОРТЫН ӨНӨӨГИЙН БАЙДАЛ</vt:lpstr>
      <vt:lpstr>ТӨМРИЙН ЗАМЫН ТЭЭВРИЙН ХӨЛС</vt:lpstr>
      <vt:lpstr>ТӨЛДӨГ ТАТВАРЫН БҮТЭЦ</vt:lpstr>
      <vt:lpstr>БОЛОМЖИТ ГАРЦ АВАХ АРГА ХЭМЖЭЭНҮҮД</vt:lpstr>
      <vt:lpstr>БОЛОМЖИТ ГАРЦ АВАХ АРГА ХЭМЖЭЭНҮҮД</vt:lpstr>
      <vt:lpstr>БОДИТ БАЙДАЛ ҮНЭ ТОГТОЖ БУЙ ЖИШЭЭ ТООЦООЛОЛ</vt:lpstr>
      <vt:lpstr>САНАЛ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MNMA</cp:lastModifiedBy>
  <cp:revision>25</cp:revision>
  <dcterms:created xsi:type="dcterms:W3CDTF">2014-04-26T06:33:35Z</dcterms:created>
  <dcterms:modified xsi:type="dcterms:W3CDTF">2014-09-24T05:55:58Z</dcterms:modified>
</cp:coreProperties>
</file>